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erverZoom="0">
  <p:sldMasterIdLst>
    <p:sldMasterId id="2147483672" r:id="rId1"/>
    <p:sldMasterId id="2147483684" r:id="rId2"/>
  </p:sldMasterIdLst>
  <p:notesMasterIdLst>
    <p:notesMasterId r:id="rId33"/>
  </p:notesMasterIdLst>
  <p:sldIdLst>
    <p:sldId id="320" r:id="rId3"/>
    <p:sldId id="327" r:id="rId4"/>
    <p:sldId id="328" r:id="rId5"/>
    <p:sldId id="329" r:id="rId6"/>
    <p:sldId id="330" r:id="rId7"/>
    <p:sldId id="331" r:id="rId8"/>
    <p:sldId id="332" r:id="rId9"/>
    <p:sldId id="333" r:id="rId10"/>
    <p:sldId id="334" r:id="rId11"/>
    <p:sldId id="335" r:id="rId12"/>
    <p:sldId id="336" r:id="rId13"/>
    <p:sldId id="337" r:id="rId14"/>
    <p:sldId id="338" r:id="rId15"/>
    <p:sldId id="339" r:id="rId16"/>
    <p:sldId id="340" r:id="rId17"/>
    <p:sldId id="341" r:id="rId18"/>
    <p:sldId id="342" r:id="rId19"/>
    <p:sldId id="343" r:id="rId20"/>
    <p:sldId id="344" r:id="rId21"/>
    <p:sldId id="345" r:id="rId22"/>
    <p:sldId id="346" r:id="rId23"/>
    <p:sldId id="347" r:id="rId24"/>
    <p:sldId id="348" r:id="rId25"/>
    <p:sldId id="349" r:id="rId26"/>
    <p:sldId id="350" r:id="rId27"/>
    <p:sldId id="351" r:id="rId28"/>
    <p:sldId id="352" r:id="rId29"/>
    <p:sldId id="353" r:id="rId30"/>
    <p:sldId id="354" r:id="rId31"/>
    <p:sldId id="355" r:id="rId32"/>
  </p:sldIdLst>
  <p:sldSz cx="12192000" cy="6858000"/>
  <p:notesSz cx="6858000" cy="9144000"/>
  <p:defaultTextStyle>
    <a:lvl1pPr marL="0" indent="0" algn="l" rtl="0" fontAlgn="base" latinLnBrk="1">
      <a:lnSpc>
        <a:spcPct val="100000"/>
      </a:lnSpc>
      <a:spcBef>
        <a:spcPct val="0"/>
      </a:spcBef>
      <a:spcAft>
        <a:spcPct val="0"/>
      </a:spcAft>
      <a:buFontTx/>
      <a:buNone/>
      <a:defRPr sz="1800" b="0" i="0" u="none" baseline="0">
        <a:solidFill>
          <a:schemeClr val="dk1"/>
        </a:solidFill>
        <a:latin typeface="Calibri" pitchFamily="34" charset="0"/>
        <a:ea typeface="宋体" pitchFamily="2" charset="-122"/>
        <a:sym typeface="Calibri" pitchFamily="34" charset="0"/>
      </a:defRPr>
    </a:lvl1pPr>
    <a:lvl2pPr marL="457200" indent="0" algn="l" rtl="0" fontAlgn="base" latinLnBrk="1">
      <a:lnSpc>
        <a:spcPct val="100000"/>
      </a:lnSpc>
      <a:spcBef>
        <a:spcPct val="0"/>
      </a:spcBef>
      <a:spcAft>
        <a:spcPct val="0"/>
      </a:spcAft>
      <a:buFontTx/>
      <a:buNone/>
      <a:defRPr sz="1800" b="0" i="0" u="none" baseline="0">
        <a:solidFill>
          <a:schemeClr val="dk1"/>
        </a:solidFill>
        <a:latin typeface="Calibri" pitchFamily="34" charset="0"/>
        <a:ea typeface="宋体" pitchFamily="2" charset="-122"/>
        <a:sym typeface="Calibri" pitchFamily="34" charset="0"/>
      </a:defRPr>
    </a:lvl2pPr>
    <a:lvl3pPr marL="914400" indent="0" algn="l" rtl="0" fontAlgn="base" latinLnBrk="1">
      <a:lnSpc>
        <a:spcPct val="100000"/>
      </a:lnSpc>
      <a:spcBef>
        <a:spcPct val="0"/>
      </a:spcBef>
      <a:spcAft>
        <a:spcPct val="0"/>
      </a:spcAft>
      <a:buFontTx/>
      <a:buNone/>
      <a:defRPr sz="1800" b="0" i="0" u="none" baseline="0">
        <a:solidFill>
          <a:schemeClr val="dk1"/>
        </a:solidFill>
        <a:latin typeface="Calibri" pitchFamily="34" charset="0"/>
        <a:ea typeface="宋体" pitchFamily="2" charset="-122"/>
        <a:sym typeface="Calibri" pitchFamily="34" charset="0"/>
      </a:defRPr>
    </a:lvl3pPr>
    <a:lvl4pPr marL="1371600" indent="0" algn="l" rtl="0" fontAlgn="base" latinLnBrk="1">
      <a:lnSpc>
        <a:spcPct val="100000"/>
      </a:lnSpc>
      <a:spcBef>
        <a:spcPct val="0"/>
      </a:spcBef>
      <a:spcAft>
        <a:spcPct val="0"/>
      </a:spcAft>
      <a:buFontTx/>
      <a:buNone/>
      <a:defRPr sz="1800" b="0" i="0" u="none" baseline="0">
        <a:solidFill>
          <a:schemeClr val="dk1"/>
        </a:solidFill>
        <a:latin typeface="Calibri" pitchFamily="34" charset="0"/>
        <a:ea typeface="宋体" pitchFamily="2" charset="-122"/>
        <a:sym typeface="Calibri" pitchFamily="34" charset="0"/>
      </a:defRPr>
    </a:lvl4pPr>
    <a:lvl5pPr marL="1828800" indent="0" algn="l" rtl="0" fontAlgn="base" latinLnBrk="1">
      <a:lnSpc>
        <a:spcPct val="100000"/>
      </a:lnSpc>
      <a:spcBef>
        <a:spcPct val="0"/>
      </a:spcBef>
      <a:spcAft>
        <a:spcPct val="0"/>
      </a:spcAft>
      <a:buFontTx/>
      <a:buNone/>
      <a:defRPr sz="1800" b="0" i="0" u="none" baseline="0">
        <a:solidFill>
          <a:schemeClr val="dk1"/>
        </a:solidFill>
        <a:latin typeface="Calibri" pitchFamily="34" charset="0"/>
        <a:ea typeface="宋体" pitchFamily="2" charset="-122"/>
        <a:sym typeface="Calibri" pitchFamily="34" charset="0"/>
      </a:defRPr>
    </a:lvl5pPr>
  </p:defaultTextStyle>
  <p:extLst>
    <p:ext uri="{EFAFB233-063F-42B5-8137-9DF3F51BA10A}">
      <p15:sldGuideLst xmlns:p15="http://schemas.microsoft.com/office/powerpoint/2012/main">
        <p15:guide id="1" orient="horz" pos="2183">
          <p15:clr>
            <a:srgbClr val="A4A3A4"/>
          </p15:clr>
        </p15:guide>
        <p15:guide id="2" pos="381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50" autoAdjust="0"/>
    <p:restoredTop sz="94660" autoAdjust="0"/>
  </p:normalViewPr>
  <p:slideViewPr>
    <p:cSldViewPr snapToGrid="0">
      <p:cViewPr varScale="1">
        <p:scale>
          <a:sx n="106" d="100"/>
          <a:sy n="106" d="100"/>
        </p:scale>
        <p:origin x="852" y="114"/>
      </p:cViewPr>
      <p:guideLst>
        <p:guide orient="horz" pos="2183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903" name="页眉占位符 105190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/>
          <a:lstStyle/>
          <a:p>
            <a:pPr lvl="0" eaLnBrk="1" latinLnBrk="1" hangingPunct="1"/>
            <a:endParaRPr lang="en-US" altLang="en-US" sz="1200"/>
          </a:p>
        </p:txBody>
      </p:sp>
      <p:sp>
        <p:nvSpPr>
          <p:cNvPr id="1051904" name="日期占位符 1051903"/>
          <p:cNvSpPr>
            <a:spLocks noGrp="1"/>
          </p:cNvSpPr>
          <p:nvPr>
            <p:ph type="dt" idx="1"/>
          </p:nvPr>
        </p:nvSpPr>
        <p:spPr>
          <a:xfrm>
            <a:off x="3884612" y="0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/>
          <a:lstStyle/>
          <a:p>
            <a:pPr lvl="0" algn="r" eaLnBrk="1" latinLnBrk="1" hangingPunct="1"/>
            <a:fld id="{566ABCEB-ACFC-4714-9973-3DA970169C29}" type="datetime1">
              <a:rPr lang="en-US" altLang="en-US" sz="1200"/>
              <a:pPr lvl="0" algn="r" eaLnBrk="1" latinLnBrk="1" hangingPunct="1"/>
              <a:t>6/30/2020</a:t>
            </a:fld>
            <a:endParaRPr lang="en-US" altLang="en-US" sz="1200"/>
          </a:p>
        </p:txBody>
      </p:sp>
      <p:sp>
        <p:nvSpPr>
          <p:cNvPr id="1051905" name="幻灯片图像占位符 1051904"/>
          <p:cNvSpPr>
            <a:spLocks noGrp="1" noRot="1" noChangeAspect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 cap="flat" cmpd="sng">
            <a:solidFill>
              <a:srgbClr val="000000">
                <a:alpha val="100000"/>
              </a:srgbClr>
            </a:solidFill>
            <a:prstDash val="solid"/>
            <a:round/>
          </a:ln>
        </p:spPr>
        <p:txBody>
          <a:bodyPr lIns="91440" tIns="45720" rIns="91440" bIns="45720" anchor="ctr"/>
          <a:lstStyle/>
          <a:p>
            <a:endParaRPr/>
          </a:p>
        </p:txBody>
      </p:sp>
      <p:sp>
        <p:nvSpPr>
          <p:cNvPr id="1051906" name="备注占位符 1051905"/>
          <p:cNvSpPr>
            <a:spLocks noGrp="1"/>
          </p:cNvSpPr>
          <p:nvPr>
            <p:ph type="body" sz="quarter" idx="4294967295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51907" name="页脚占位符 1051906"/>
          <p:cNvSpPr>
            <a:spLocks noGrp="1"/>
          </p:cNvSpPr>
          <p:nvPr>
            <p:ph type="ftr" sz="quarter" idx="4"/>
          </p:nvPr>
        </p:nvSpPr>
        <p:spPr>
          <a:xfrm>
            <a:off x="0" y="8685212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b"/>
          <a:lstStyle/>
          <a:p>
            <a:pPr lvl="0" eaLnBrk="1" latinLnBrk="1" hangingPunct="1"/>
            <a:endParaRPr lang="en-US" altLang="en-US" sz="1200"/>
          </a:p>
        </p:txBody>
      </p:sp>
      <p:sp>
        <p:nvSpPr>
          <p:cNvPr id="1051908" name="灯片编号占位符 1051907"/>
          <p:cNvSpPr>
            <a:spLocks noGrp="1"/>
          </p:cNvSpPr>
          <p:nvPr>
            <p:ph type="sldNum" sz="quarter" idx="5"/>
          </p:nvPr>
        </p:nvSpPr>
        <p:spPr>
          <a:xfrm>
            <a:off x="3884612" y="8685212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b"/>
          <a:lstStyle/>
          <a:p>
            <a:pPr lvl="0" algn="r" eaLnBrk="1" latinLnBrk="1" hangingPunct="1"/>
            <a:fld id="{566ABCEB-ACFC-4714-9973-3DA970169C29}" type="slidenum">
              <a:rPr lang="en-US" altLang="en-US" sz="1200"/>
              <a:pPr lvl="0" algn="r" eaLnBrk="1" latinLnBrk="1" hangingPunct="1"/>
              <a:t>‹#›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2852717068"/>
      </p:ext>
    </p:extLst>
  </p:cSld>
  <p:clrMap bg1="dk1" tx1="dk1" bg2="dk1" tx2="dk1" accent1="dk1" accent2="dk1" accent3="dk1" accent4="dk1" accent5="dk1" accent6="dk1" hlink="dk1" folHlink="dk1"/>
  <p:notesStyle>
    <a:lvl1pPr marL="0" indent="0" algn="l" rtl="0" fontAlgn="base" latinLnBrk="1">
      <a:lnSpc>
        <a:spcPct val="100000"/>
      </a:lnSpc>
      <a:spcBef>
        <a:spcPct val="0"/>
      </a:spcBef>
      <a:spcAft>
        <a:spcPct val="0"/>
      </a:spcAft>
      <a:buFontTx/>
      <a:buNone/>
      <a:defRPr sz="1200" b="0" i="0" u="none" baseline="0">
        <a:solidFill>
          <a:schemeClr val="dk1"/>
        </a:solidFill>
        <a:latin typeface="Calibri" pitchFamily="34" charset="0"/>
        <a:ea typeface="宋体" pitchFamily="2" charset="-122"/>
        <a:sym typeface="Calibri" pitchFamily="34" charset="0"/>
      </a:defRPr>
    </a:lvl1pPr>
    <a:lvl2pPr marL="457200" indent="0" algn="l" rtl="0" fontAlgn="base" latinLnBrk="1">
      <a:lnSpc>
        <a:spcPct val="100000"/>
      </a:lnSpc>
      <a:spcBef>
        <a:spcPct val="0"/>
      </a:spcBef>
      <a:spcAft>
        <a:spcPct val="0"/>
      </a:spcAft>
      <a:buFontTx/>
      <a:buNone/>
      <a:defRPr sz="1200" b="0" i="0" u="none" baseline="0">
        <a:solidFill>
          <a:schemeClr val="dk1"/>
        </a:solidFill>
        <a:latin typeface="Calibri" pitchFamily="34" charset="0"/>
        <a:ea typeface="宋体" pitchFamily="2" charset="-122"/>
        <a:sym typeface="Calibri" pitchFamily="34" charset="0"/>
      </a:defRPr>
    </a:lvl2pPr>
    <a:lvl3pPr marL="914400" indent="0" algn="l" rtl="0" fontAlgn="base" latinLnBrk="1">
      <a:lnSpc>
        <a:spcPct val="100000"/>
      </a:lnSpc>
      <a:spcBef>
        <a:spcPct val="0"/>
      </a:spcBef>
      <a:spcAft>
        <a:spcPct val="0"/>
      </a:spcAft>
      <a:buFontTx/>
      <a:buNone/>
      <a:defRPr sz="1200" b="0" i="0" u="none" baseline="0">
        <a:solidFill>
          <a:schemeClr val="dk1"/>
        </a:solidFill>
        <a:latin typeface="Calibri" pitchFamily="34" charset="0"/>
        <a:ea typeface="宋体" pitchFamily="2" charset="-122"/>
        <a:sym typeface="Calibri" pitchFamily="34" charset="0"/>
      </a:defRPr>
    </a:lvl3pPr>
    <a:lvl4pPr marL="1371600" indent="0" algn="l" rtl="0" fontAlgn="base" latinLnBrk="1">
      <a:lnSpc>
        <a:spcPct val="100000"/>
      </a:lnSpc>
      <a:spcBef>
        <a:spcPct val="0"/>
      </a:spcBef>
      <a:spcAft>
        <a:spcPct val="0"/>
      </a:spcAft>
      <a:buFontTx/>
      <a:buNone/>
      <a:defRPr sz="1200" b="0" i="0" u="none" baseline="0">
        <a:solidFill>
          <a:schemeClr val="dk1"/>
        </a:solidFill>
        <a:latin typeface="Calibri" pitchFamily="34" charset="0"/>
        <a:ea typeface="宋体" pitchFamily="2" charset="-122"/>
        <a:sym typeface="Calibri" pitchFamily="34" charset="0"/>
      </a:defRPr>
    </a:lvl4pPr>
    <a:lvl5pPr marL="1828800" indent="0" algn="l" rtl="0" fontAlgn="base" latinLnBrk="1">
      <a:lnSpc>
        <a:spcPct val="100000"/>
      </a:lnSpc>
      <a:spcBef>
        <a:spcPct val="0"/>
      </a:spcBef>
      <a:spcAft>
        <a:spcPct val="0"/>
      </a:spcAft>
      <a:buFontTx/>
      <a:buNone/>
      <a:defRPr sz="1200" b="0" i="0" u="none" baseline="0">
        <a:solidFill>
          <a:schemeClr val="dk1"/>
        </a:solidFill>
        <a:latin typeface="Calibri" pitchFamily="34" charset="0"/>
        <a:ea typeface="宋体" pitchFamily="2" charset="-122"/>
        <a:sym typeface="Calibri" pitchFamily="34" charset="0"/>
      </a:defRPr>
    </a:lvl5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305" name="幻灯片图像占位符 1049304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</p:spPr>
        <p:txBody>
          <a:bodyPr lIns="91440" tIns="45720" rIns="91440" bIns="45720" anchor="ctr"/>
          <a:lstStyle/>
          <a:p>
            <a:endParaRPr/>
          </a:p>
        </p:txBody>
      </p:sp>
      <p:sp>
        <p:nvSpPr>
          <p:cNvPr id="1049306" name="备注占位符 1049305"/>
          <p:cNvSpPr>
            <a:spLocks noGrp="1"/>
          </p:cNvSpPr>
          <p:nvPr>
            <p:ph type="body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lIns="91440" tIns="45720" rIns="91440" bIns="45720" anchor="t"/>
          <a:lstStyle/>
          <a:p>
            <a:pPr lvl="0" eaLnBrk="1" latinLnBrk="1" hangingPunct="1"/>
            <a:r>
              <a:rPr lang="en-US" altLang="zh-CN"/>
              <a:t>https://pixabay.com/zh/photos/download/teddy-bear-620761_1280.jpg?attachment</a:t>
            </a:r>
          </a:p>
          <a:p>
            <a:pPr lvl="0" eaLnBrk="1" latinLnBrk="1" hangingPunct="1"/>
            <a:r>
              <a:rPr lang="en-US" altLang="zh-CN"/>
              <a:t>https://pixabay.com/zh/photos/download/doll-200759_1280.jpg?attachment</a:t>
            </a:r>
          </a:p>
          <a:p>
            <a:pPr lvl="0" eaLnBrk="1" latinLnBrk="1" hangingPunct="1"/>
            <a:r>
              <a:rPr lang="en-US" altLang="zh-CN"/>
              <a:t>https://pixabay.com/zh/photos/download/teddy-164932_1280.jpg?attachment</a:t>
            </a:r>
          </a:p>
          <a:p>
            <a:pPr lvl="0" eaLnBrk="1" latinLnBrk="1" hangingPunct="1"/>
            <a:r>
              <a:rPr lang="en-US" altLang="zh-CN"/>
              <a:t>https://pixabay.com/zh/photos/download/sheep-719487_1280.jpg?attachment</a:t>
            </a:r>
          </a:p>
          <a:p>
            <a:pPr lvl="0" eaLnBrk="1" latinLnBrk="1" hangingPunct="1"/>
            <a:r>
              <a:rPr lang="en-US" altLang="zh-CN"/>
              <a:t>https://pixabay.com/zh/photos/download/luigi-559832_1280.jpg?attachment</a:t>
            </a:r>
          </a:p>
          <a:p>
            <a:pPr lvl="0" eaLnBrk="1" latinLnBrk="1" hangingPunct="1"/>
            <a:r>
              <a:rPr lang="en-US" altLang="zh-CN"/>
              <a:t>https://pixabay.com/zh/photos/download/love-275290_1280.jpg?attachment</a:t>
            </a:r>
          </a:p>
          <a:p>
            <a:pPr lvl="0" eaLnBrk="1" latinLnBrk="1" hangingPunct="1"/>
            <a:r>
              <a:rPr lang="en-US" altLang="zh-CN"/>
              <a:t>https://pixabay.com/zh/photos/download/warrior-498250_1280.jpg?attachment</a:t>
            </a:r>
          </a:p>
          <a:p>
            <a:pPr lvl="0" eaLnBrk="1" latinLnBrk="1" hangingPunct="1"/>
            <a:endParaRPr lang="zh-CN" altLang="en-US"/>
          </a:p>
        </p:txBody>
      </p:sp>
      <p:sp>
        <p:nvSpPr>
          <p:cNvPr id="1049307" name="文本框 1049306"/>
          <p:cNvSpPr txBox="1"/>
          <p:nvPr/>
        </p:nvSpPr>
        <p:spPr>
          <a:xfrm>
            <a:off x="3884612" y="8685212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b"/>
          <a:lstStyle/>
          <a:p>
            <a:pPr lvl="0" algn="r" eaLnBrk="1" latinLnBrk="1" hangingPunct="1"/>
            <a:fld id="{566ABCEB-ACFC-4714-9973-3DA970169C29}" type="slidenum">
              <a:rPr lang="en-US" altLang="en-US" sz="1200"/>
              <a:pPr lvl="0" algn="r" eaLnBrk="1" latinLnBrk="1" hangingPunct="1"/>
              <a:t>26</a:t>
            </a:fld>
            <a:endParaRPr lang="en-US" altLang="en-US" sz="1200"/>
          </a:p>
        </p:txBody>
      </p:sp>
    </p:spTree>
    <p:extLst>
      <p:ext uri="{BB962C8B-B14F-4D97-AF65-F5344CB8AC3E}">
        <p14:creationId xmlns:p14="http://schemas.microsoft.com/office/powerpoint/2010/main" val="806458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007553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5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48586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1048578" name="日期占位符 1048577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eaLnBrk="1" latinLnBrk="1" hangingPunct="1"/>
            <a:fld id="{566ABCEB-ACFC-4714-9973-3DA970169C29}" type="datetime1">
              <a:rPr lang="en-US" altLang="en-US" sz="1200">
                <a:solidFill>
                  <a:srgbClr val="898989"/>
                </a:solidFill>
              </a:rPr>
              <a:pPr lvl="0" eaLnBrk="1" latinLnBrk="1" hangingPunct="1"/>
              <a:t>6/30/2020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48580" name="灯片编号占位符 1048579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algn="r" eaLnBrk="1" latinLnBrk="1" hangingPunct="1"/>
            <a:fld id="{566ABCEB-ACFC-4714-9973-3DA970169C29}" type="slidenum">
              <a:rPr lang="en-US" altLang="en-US" sz="1200">
                <a:solidFill>
                  <a:srgbClr val="898989"/>
                </a:solidFill>
              </a:rPr>
              <a:pPr lvl="0" algn="r" eaLnBrk="1" latinLnBrk="1" hangingPunct="1"/>
              <a:t>‹#›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48579" name="页脚占位符 1048578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algn="ctr" eaLnBrk="1" latinLnBrk="1" hangingPunct="1"/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854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51855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1048578" name="日期占位符 1048577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eaLnBrk="1" latinLnBrk="1" hangingPunct="1"/>
            <a:fld id="{566ABCEB-ACFC-4714-9973-3DA970169C29}" type="datetime1">
              <a:rPr lang="en-US" altLang="en-US" sz="1200">
                <a:solidFill>
                  <a:srgbClr val="898989"/>
                </a:solidFill>
              </a:rPr>
              <a:pPr lvl="0" eaLnBrk="1" latinLnBrk="1" hangingPunct="1"/>
              <a:t>6/30/2020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48580" name="灯片编号占位符 1048579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algn="r" eaLnBrk="1" latinLnBrk="1" hangingPunct="1"/>
            <a:fld id="{566ABCEB-ACFC-4714-9973-3DA970169C29}" type="slidenum">
              <a:rPr lang="en-US" altLang="en-US" sz="1200">
                <a:solidFill>
                  <a:srgbClr val="898989"/>
                </a:solidFill>
              </a:rPr>
              <a:pPr lvl="0" algn="r" eaLnBrk="1" latinLnBrk="1" hangingPunct="1"/>
              <a:t>‹#›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48579" name="页脚占位符 1048578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algn="ctr" eaLnBrk="1" latinLnBrk="1" hangingPunct="1"/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 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839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51840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1048578" name="日期占位符 1048577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eaLnBrk="1" latinLnBrk="1" hangingPunct="1"/>
            <a:fld id="{566ABCEB-ACFC-4714-9973-3DA970169C29}" type="datetime1">
              <a:rPr lang="en-US" altLang="en-US" sz="1200">
                <a:solidFill>
                  <a:srgbClr val="898989"/>
                </a:solidFill>
              </a:rPr>
              <a:pPr lvl="0" eaLnBrk="1" latinLnBrk="1" hangingPunct="1"/>
              <a:t>6/30/2020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48580" name="灯片编号占位符 1048579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algn="r" eaLnBrk="1" latinLnBrk="1" hangingPunct="1"/>
            <a:fld id="{566ABCEB-ACFC-4714-9973-3DA970169C29}" type="slidenum">
              <a:rPr lang="en-US" altLang="en-US" sz="1200">
                <a:solidFill>
                  <a:srgbClr val="898989"/>
                </a:solidFill>
              </a:rPr>
              <a:pPr lvl="0" algn="r" eaLnBrk="1" latinLnBrk="1" hangingPunct="1"/>
              <a:t>‹#›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48579" name="页脚占位符 1048578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algn="ctr" eaLnBrk="1" latinLnBrk="1" hangingPunct="1"/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77720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24932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6758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5257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6671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4444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2696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036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8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48689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1048578" name="日期占位符 1048577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eaLnBrk="1" latinLnBrk="1" hangingPunct="1"/>
            <a:fld id="{566ABCEB-ACFC-4714-9973-3DA970169C29}" type="datetime1">
              <a:rPr lang="en-US" altLang="en-US" sz="1200">
                <a:solidFill>
                  <a:srgbClr val="898989"/>
                </a:solidFill>
              </a:rPr>
              <a:pPr lvl="0" eaLnBrk="1" latinLnBrk="1" hangingPunct="1"/>
              <a:t>6/30/2020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48580" name="灯片编号占位符 1048579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algn="r" eaLnBrk="1" latinLnBrk="1" hangingPunct="1"/>
            <a:fld id="{566ABCEB-ACFC-4714-9973-3DA970169C29}" type="slidenum">
              <a:rPr lang="en-US" altLang="en-US" sz="1200">
                <a:solidFill>
                  <a:srgbClr val="898989"/>
                </a:solidFill>
              </a:rPr>
              <a:pPr lvl="0" algn="r" eaLnBrk="1" latinLnBrk="1" hangingPunct="1"/>
              <a:t>‹#›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48579" name="页脚占位符 1048578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algn="ctr" eaLnBrk="1" latinLnBrk="1" hangingPunct="1"/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51237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7796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2020/6/30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7893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849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51850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1048578" name="日期占位符 1048577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eaLnBrk="1" latinLnBrk="1" hangingPunct="1"/>
            <a:fld id="{566ABCEB-ACFC-4714-9973-3DA970169C29}" type="datetime1">
              <a:rPr lang="en-US" altLang="en-US" sz="1200">
                <a:solidFill>
                  <a:srgbClr val="898989"/>
                </a:solidFill>
              </a:rPr>
              <a:pPr lvl="0" eaLnBrk="1" latinLnBrk="1" hangingPunct="1"/>
              <a:t>6/30/2020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48580" name="灯片编号占位符 1048579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algn="r" eaLnBrk="1" latinLnBrk="1" hangingPunct="1"/>
            <a:fld id="{566ABCEB-ACFC-4714-9973-3DA970169C29}" type="slidenum">
              <a:rPr lang="en-US" altLang="en-US" sz="1200">
                <a:solidFill>
                  <a:srgbClr val="898989"/>
                </a:solidFill>
              </a:rPr>
              <a:pPr lvl="0" algn="r" eaLnBrk="1" latinLnBrk="1" hangingPunct="1"/>
              <a:t>‹#›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48579" name="页脚占位符 1048578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algn="ctr" eaLnBrk="1" latinLnBrk="1" hangingPunct="1"/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851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51852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1051853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1048578" name="日期占位符 1048577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eaLnBrk="1" latinLnBrk="1" hangingPunct="1"/>
            <a:fld id="{566ABCEB-ACFC-4714-9973-3DA970169C29}" type="datetime1">
              <a:rPr lang="en-US" altLang="en-US" sz="1200">
                <a:solidFill>
                  <a:srgbClr val="898989"/>
                </a:solidFill>
              </a:rPr>
              <a:pPr lvl="0" eaLnBrk="1" latinLnBrk="1" hangingPunct="1"/>
              <a:t>6/30/2020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48580" name="灯片编号占位符 1048579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algn="r" eaLnBrk="1" latinLnBrk="1" hangingPunct="1"/>
            <a:fld id="{566ABCEB-ACFC-4714-9973-3DA970169C29}" type="slidenum">
              <a:rPr lang="en-US" altLang="en-US" sz="1200">
                <a:solidFill>
                  <a:srgbClr val="898989"/>
                </a:solidFill>
              </a:rPr>
              <a:pPr lvl="0" algn="r" eaLnBrk="1" latinLnBrk="1" hangingPunct="1"/>
              <a:t>‹#›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48579" name="页脚占位符 1048578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algn="ctr" eaLnBrk="1" latinLnBrk="1" hangingPunct="1"/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844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51845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1051846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1051847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1051848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1048578" name="日期占位符 1048577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eaLnBrk="1" latinLnBrk="1" hangingPunct="1"/>
            <a:fld id="{566ABCEB-ACFC-4714-9973-3DA970169C29}" type="datetime1">
              <a:rPr lang="en-US" altLang="en-US" sz="1200">
                <a:solidFill>
                  <a:srgbClr val="898989"/>
                </a:solidFill>
              </a:rPr>
              <a:pPr lvl="0" eaLnBrk="1" latinLnBrk="1" hangingPunct="1"/>
              <a:t>6/30/2020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48580" name="灯片编号占位符 1048579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algn="r" eaLnBrk="1" latinLnBrk="1" hangingPunct="1"/>
            <a:fld id="{566ABCEB-ACFC-4714-9973-3DA970169C29}" type="slidenum">
              <a:rPr lang="en-US" altLang="en-US" sz="1200">
                <a:solidFill>
                  <a:srgbClr val="898989"/>
                </a:solidFill>
              </a:rPr>
              <a:pPr lvl="0" algn="r" eaLnBrk="1" latinLnBrk="1" hangingPunct="1"/>
              <a:t>‹#›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48579" name="页脚占位符 1048578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algn="ctr" eaLnBrk="1" latinLnBrk="1" hangingPunct="1"/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856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48578" name="日期占位符 1048577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eaLnBrk="1" latinLnBrk="1" hangingPunct="1"/>
            <a:fld id="{566ABCEB-ACFC-4714-9973-3DA970169C29}" type="datetime1">
              <a:rPr lang="en-US" altLang="en-US" sz="1200">
                <a:solidFill>
                  <a:srgbClr val="898989"/>
                </a:solidFill>
              </a:rPr>
              <a:pPr lvl="0" eaLnBrk="1" latinLnBrk="1" hangingPunct="1"/>
              <a:t>6/30/2020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48580" name="灯片编号占位符 1048579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algn="r" eaLnBrk="1" latinLnBrk="1" hangingPunct="1"/>
            <a:fld id="{566ABCEB-ACFC-4714-9973-3DA970169C29}" type="slidenum">
              <a:rPr lang="en-US" altLang="en-US" sz="1200">
                <a:solidFill>
                  <a:srgbClr val="898989"/>
                </a:solidFill>
              </a:rPr>
              <a:pPr lvl="0" algn="r" eaLnBrk="1" latinLnBrk="1" hangingPunct="1"/>
              <a:t>‹#›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48579" name="页脚占位符 1048578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algn="ctr" eaLnBrk="1" latinLnBrk="1" hangingPunct="1"/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8" name="日期占位符 1048577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eaLnBrk="1" latinLnBrk="1" hangingPunct="1"/>
            <a:fld id="{566ABCEB-ACFC-4714-9973-3DA970169C29}" type="datetime1">
              <a:rPr lang="en-US" altLang="en-US" sz="1200">
                <a:solidFill>
                  <a:srgbClr val="898989"/>
                </a:solidFill>
              </a:rPr>
              <a:pPr lvl="0" eaLnBrk="1" latinLnBrk="1" hangingPunct="1"/>
              <a:t>6/30/2020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48580" name="灯片编号占位符 1048579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algn="r" eaLnBrk="1" latinLnBrk="1" hangingPunct="1"/>
            <a:fld id="{566ABCEB-ACFC-4714-9973-3DA970169C29}" type="slidenum">
              <a:rPr lang="en-US" altLang="en-US" sz="1200">
                <a:solidFill>
                  <a:srgbClr val="898989"/>
                </a:solidFill>
              </a:rPr>
              <a:pPr lvl="0" algn="r" eaLnBrk="1" latinLnBrk="1" hangingPunct="1"/>
              <a:t>‹#›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48579" name="页脚占位符 1048578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algn="ctr" eaLnBrk="1" latinLnBrk="1" hangingPunct="1"/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836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51837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1051838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1048578" name="日期占位符 1048577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eaLnBrk="1" latinLnBrk="1" hangingPunct="1"/>
            <a:fld id="{566ABCEB-ACFC-4714-9973-3DA970169C29}" type="datetime1">
              <a:rPr lang="en-US" altLang="en-US" sz="1200">
                <a:solidFill>
                  <a:srgbClr val="898989"/>
                </a:solidFill>
              </a:rPr>
              <a:pPr lvl="0" eaLnBrk="1" latinLnBrk="1" hangingPunct="1"/>
              <a:t>6/30/2020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48580" name="灯片编号占位符 1048579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algn="r" eaLnBrk="1" latinLnBrk="1" hangingPunct="1"/>
            <a:fld id="{566ABCEB-ACFC-4714-9973-3DA970169C29}" type="slidenum">
              <a:rPr lang="en-US" altLang="en-US" sz="1200">
                <a:solidFill>
                  <a:srgbClr val="898989"/>
                </a:solidFill>
              </a:rPr>
              <a:pPr lvl="0" algn="r" eaLnBrk="1" latinLnBrk="1" hangingPunct="1"/>
              <a:t>‹#›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48579" name="页脚占位符 1048578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algn="ctr" eaLnBrk="1" latinLnBrk="1" hangingPunct="1"/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1841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1051842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</a:pPr>
            <a:endParaRPr kumimoji="0" lang="zh-CN" altLang="en-US" sz="32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51843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1048578" name="日期占位符 1048577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eaLnBrk="1" latinLnBrk="1" hangingPunct="1"/>
            <a:fld id="{566ABCEB-ACFC-4714-9973-3DA970169C29}" type="datetime1">
              <a:rPr lang="en-US" altLang="en-US" sz="1200">
                <a:solidFill>
                  <a:srgbClr val="898989"/>
                </a:solidFill>
              </a:rPr>
              <a:pPr lvl="0" eaLnBrk="1" latinLnBrk="1" hangingPunct="1"/>
              <a:t>6/30/2020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48580" name="灯片编号占位符 1048579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algn="r" eaLnBrk="1" latinLnBrk="1" hangingPunct="1"/>
            <a:fld id="{566ABCEB-ACFC-4714-9973-3DA970169C29}" type="slidenum">
              <a:rPr lang="en-US" altLang="en-US" sz="1200">
                <a:solidFill>
                  <a:srgbClr val="898989"/>
                </a:solidFill>
              </a:rPr>
              <a:pPr lvl="0" algn="r" eaLnBrk="1" latinLnBrk="1" hangingPunct="1"/>
              <a:t>‹#›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48579" name="页脚占位符 1048578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algn="ctr" eaLnBrk="1" latinLnBrk="1" hangingPunct="1"/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3">
            <a:alphaModFix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标题占位符 1048575"/>
          <p:cNvSpPr>
            <a:spLocks noGrp="1"/>
          </p:cNvSpPr>
          <p:nvPr>
            <p:ph type="title" idx="4294967295"/>
          </p:nvPr>
        </p:nvSpPr>
        <p:spPr>
          <a:xfrm>
            <a:off x="838200" y="365125"/>
            <a:ext cx="10515600" cy="1325562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48577" name="文本占位符 1048576"/>
          <p:cNvSpPr>
            <a:spLocks noGrp="1"/>
          </p:cNvSpPr>
          <p:nvPr>
            <p:ph type="body" idx="4294967295"/>
          </p:nvPr>
        </p:nvSpPr>
        <p:spPr>
          <a:xfrm>
            <a:off x="838200" y="1825625"/>
            <a:ext cx="10515600" cy="435133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48578" name="日期占位符 1048577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eaLnBrk="1" latinLnBrk="1" hangingPunct="1"/>
            <a:fld id="{566ABCEB-ACFC-4714-9973-3DA970169C29}" type="datetime1">
              <a:rPr lang="en-US" altLang="en-US" sz="1200">
                <a:solidFill>
                  <a:srgbClr val="898989"/>
                </a:solidFill>
              </a:rPr>
              <a:pPr lvl="0" eaLnBrk="1" latinLnBrk="1" hangingPunct="1"/>
              <a:t>6/30/2020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48579" name="页脚占位符 1048578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algn="ctr" eaLnBrk="1" latinLnBrk="1" hangingPunct="1"/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1048580" name="灯片编号占位符 1048579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 anchor="ctr"/>
          <a:lstStyle>
            <a:lvl1pPr marL="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eaLnBrk="1" fontAlgn="base" latinLnBrk="1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algn="r" eaLnBrk="1" latinLnBrk="1" hangingPunct="1"/>
            <a:fld id="{566ABCEB-ACFC-4714-9973-3DA970169C29}" type="slidenum">
              <a:rPr lang="en-US" altLang="en-US" sz="1200">
                <a:solidFill>
                  <a:srgbClr val="898989"/>
                </a:solidFill>
              </a:rPr>
              <a:pPr lvl="0" algn="r" eaLnBrk="1" latinLnBrk="1" hangingPunct="1"/>
              <a:t>‹#›</a:t>
            </a:fld>
            <a:endParaRPr lang="en-US" altLang="en-US" sz="1200">
              <a:solidFill>
                <a:srgbClr val="898989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 latinLnBrk="0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fontAlgn="auto" latinLnBrk="0">
                <a:spcBef>
                  <a:spcPts val="0"/>
                </a:spcBef>
                <a:spcAft>
                  <a:spcPts val="0"/>
                </a:spcAft>
              </a:pPr>
              <a:t>2020/6/30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 latinLnBrk="0">
              <a:spcBef>
                <a:spcPts val="0"/>
              </a:spcBef>
              <a:spcAft>
                <a:spcPts val="0"/>
              </a:spcAft>
            </a:pPr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 latinLnBrk="0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fontAlgn="auto" latinLnBrk="0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12343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pidesign.cn/" TargetMode="Externa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152" name="图片 2097151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71625" y="3273425"/>
            <a:ext cx="9172575" cy="3363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53" name="图片 2097152"/>
          <p:cNvPicPr>
            <a:picLocks/>
          </p:cNvPicPr>
          <p:nvPr/>
        </p:nvPicPr>
        <p:blipFill>
          <a:blip r:embed="rId3"/>
          <a:srcRect r="25722"/>
          <a:stretch>
            <a:fillRect/>
          </a:stretch>
        </p:blipFill>
        <p:spPr>
          <a:xfrm>
            <a:off x="10761662" y="5462587"/>
            <a:ext cx="1687512" cy="117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54" name="图片 2097153"/>
          <p:cNvPicPr>
            <a:picLocks/>
          </p:cNvPicPr>
          <p:nvPr/>
        </p:nvPicPr>
        <p:blipFill>
          <a:blip r:embed="rId3"/>
          <a:srcRect l="35881"/>
          <a:stretch>
            <a:fillRect/>
          </a:stretch>
        </p:blipFill>
        <p:spPr>
          <a:xfrm>
            <a:off x="-74612" y="5462587"/>
            <a:ext cx="1457325" cy="117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55" name="图片 2097154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966075" y="3021012"/>
            <a:ext cx="3640137" cy="1852612"/>
          </a:xfrm>
          <a:prstGeom prst="rect">
            <a:avLst/>
          </a:prstGeom>
          <a:noFill/>
          <a:ln>
            <a:noFill/>
          </a:ln>
        </p:spPr>
      </p:pic>
      <p:sp>
        <p:nvSpPr>
          <p:cNvPr id="1048581" name="文本框 1048580" descr="#clear#"/>
          <p:cNvSpPr txBox="1"/>
          <p:nvPr/>
        </p:nvSpPr>
        <p:spPr>
          <a:xfrm>
            <a:off x="2776537" y="1201737"/>
            <a:ext cx="6619875" cy="92333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5400" dirty="0">
                <a:solidFill>
                  <a:srgbClr val="D7816C"/>
                </a:solidFill>
                <a:latin typeface="新蒂黑板报" pitchFamily="66" charset="-122"/>
                <a:ea typeface="新蒂黑板报" pitchFamily="66" charset="-122"/>
              </a:rPr>
              <a:t>房子</a:t>
            </a:r>
            <a:r>
              <a:rPr lang="zh-CN" altLang="en-US" sz="5400" dirty="0" smtClean="0">
                <a:solidFill>
                  <a:srgbClr val="D7816C"/>
                </a:solidFill>
                <a:latin typeface="新蒂黑板报" pitchFamily="66" charset="-122"/>
                <a:ea typeface="新蒂黑板报" pitchFamily="66" charset="-122"/>
              </a:rPr>
              <a:t>卡通</a:t>
            </a:r>
            <a:r>
              <a:rPr lang="zh-CN" altLang="en-US" sz="5400" dirty="0">
                <a:latin typeface="新蒂黑板报" pitchFamily="66" charset="-122"/>
                <a:ea typeface="新蒂黑板报" pitchFamily="66" charset="-122"/>
              </a:rPr>
              <a:t>手绘模板</a:t>
            </a:r>
          </a:p>
        </p:txBody>
      </p:sp>
      <p:sp>
        <p:nvSpPr>
          <p:cNvPr id="1048582" name="任意多边形 1048581"/>
          <p:cNvSpPr/>
          <p:nvPr/>
        </p:nvSpPr>
        <p:spPr bwMode="auto">
          <a:xfrm rot="20785646">
            <a:off x="9205912" y="1838325"/>
            <a:ext cx="793750" cy="458787"/>
          </a:xfrm>
          <a:custGeom>
            <a:avLst/>
            <a:gdLst/>
            <a:ahLst/>
            <a:cxnLst/>
            <a:rect l="0" t="0" r="0" b="0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583" name="任意多边形 1048582"/>
          <p:cNvSpPr/>
          <p:nvPr/>
        </p:nvSpPr>
        <p:spPr>
          <a:xfrm>
            <a:off x="2414587" y="1747837"/>
            <a:ext cx="6708775" cy="465137"/>
          </a:xfrm>
          <a:custGeom>
            <a:avLst/>
            <a:gdLst/>
            <a:ahLst/>
            <a:cxnLst/>
            <a:rect l="0" t="0" r="0" b="0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 cmpd="sng">
            <a:solidFill>
              <a:schemeClr val="dk1">
                <a:alpha val="100000"/>
              </a:schemeClr>
            </a:solidFill>
            <a:prstDash val="dash"/>
            <a:round/>
          </a:ln>
        </p:spPr>
      </p:sp>
      <p:sp>
        <p:nvSpPr>
          <p:cNvPr id="1048584" name="文本框 1048583" descr="#clear#"/>
          <p:cNvSpPr txBox="1"/>
          <p:nvPr/>
        </p:nvSpPr>
        <p:spPr>
          <a:xfrm>
            <a:off x="5388706" y="2459116"/>
            <a:ext cx="1341564" cy="5232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dirty="0" smtClean="0">
                <a:latin typeface="方正静蕾简体" pitchFamily="2" charset="-122"/>
                <a:ea typeface="方正静蕾简体" pitchFamily="2" charset="-122"/>
              </a:rPr>
              <a:t>优品</a:t>
            </a:r>
            <a:r>
              <a:rPr lang="en-US" altLang="zh-CN" dirty="0" smtClean="0">
                <a:latin typeface="方正静蕾简体" pitchFamily="2" charset="-122"/>
                <a:ea typeface="方正静蕾简体" pitchFamily="2" charset="-122"/>
              </a:rPr>
              <a:t>PPT</a:t>
            </a:r>
            <a:endParaRPr lang="zh-CN" altLang="en-US" dirty="0">
              <a:latin typeface="方正静蕾简体" pitchFamily="2" charset="-122"/>
              <a:ea typeface="方正静蕾简体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" name="组合 126"/>
          <p:cNvGrpSpPr/>
          <p:nvPr/>
        </p:nvGrpSpPr>
        <p:grpSpPr>
          <a:xfrm>
            <a:off x="1627187" y="2322512"/>
            <a:ext cx="3603625" cy="2762250"/>
            <a:chOff x="1025" y="1463"/>
            <a:chExt cx="2270" cy="1740"/>
          </a:xfrm>
        </p:grpSpPr>
        <p:pic>
          <p:nvPicPr>
            <p:cNvPr id="2097198" name="图片 2097197"/>
            <p:cNvPicPr>
              <a:picLocks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1025" y="1463"/>
              <a:ext cx="2270" cy="17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48740" name="文本框 1048739"/>
            <p:cNvSpPr txBox="1"/>
            <p:nvPr/>
          </p:nvSpPr>
          <p:spPr>
            <a:xfrm>
              <a:off x="1026" y="1464"/>
              <a:ext cx="2268" cy="1738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ctr"/>
            <a:lstStyle>
              <a:lvl1pPr marL="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45720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91440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37160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182880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</a:lstStyle>
            <a:p>
              <a:pPr lvl="0" algn="ctr" eaLnBrk="1" latinLnBrk="1" hangingPunct="1"/>
              <a:endParaRPr lang="en-US" altLang="en-US">
                <a:latin typeface="方正静蕾简体" pitchFamily="2" charset="-122"/>
                <a:ea typeface="方正静蕾简体" pitchFamily="2" charset="-122"/>
              </a:endParaRPr>
            </a:p>
          </p:txBody>
        </p:sp>
      </p:grpSp>
      <p:sp>
        <p:nvSpPr>
          <p:cNvPr id="1048741" name="任意多边形 1048740"/>
          <p:cNvSpPr/>
          <p:nvPr/>
        </p:nvSpPr>
        <p:spPr>
          <a:xfrm>
            <a:off x="1319212" y="2100262"/>
            <a:ext cx="4232275" cy="3227387"/>
          </a:xfrm>
          <a:custGeom>
            <a:avLst/>
            <a:gdLst/>
            <a:ahLst/>
            <a:cxnLst/>
            <a:rect l="0" t="0" r="0" b="0"/>
            <a:pathLst>
              <a:path w="4233329" h="3227560">
                <a:moveTo>
                  <a:pt x="692107" y="230189"/>
                </a:moveTo>
                <a:cubicBezTo>
                  <a:pt x="659083" y="230589"/>
                  <a:pt x="630305" y="231475"/>
                  <a:pt x="606311" y="232933"/>
                </a:cubicBezTo>
                <a:cubicBezTo>
                  <a:pt x="414362" y="244600"/>
                  <a:pt x="374752" y="437931"/>
                  <a:pt x="330515" y="632928"/>
                </a:cubicBezTo>
                <a:cubicBezTo>
                  <a:pt x="296654" y="1056256"/>
                  <a:pt x="320155" y="2603079"/>
                  <a:pt x="403145" y="2772901"/>
                </a:cubicBezTo>
                <a:cubicBezTo>
                  <a:pt x="486134" y="2942724"/>
                  <a:pt x="890719" y="2928232"/>
                  <a:pt x="1440706" y="2952899"/>
                </a:cubicBezTo>
                <a:cubicBezTo>
                  <a:pt x="1990693" y="2977566"/>
                  <a:pt x="3547289" y="3001102"/>
                  <a:pt x="3703068" y="2920902"/>
                </a:cubicBezTo>
                <a:cubicBezTo>
                  <a:pt x="3858848" y="2840703"/>
                  <a:pt x="3893984" y="2214242"/>
                  <a:pt x="3906009" y="1782913"/>
                </a:cubicBezTo>
                <a:cubicBezTo>
                  <a:pt x="3918035" y="1351585"/>
                  <a:pt x="3956302" y="484220"/>
                  <a:pt x="3775220" y="332932"/>
                </a:cubicBezTo>
                <a:cubicBezTo>
                  <a:pt x="3594137" y="181645"/>
                  <a:pt x="2352755" y="279599"/>
                  <a:pt x="1824604" y="262933"/>
                </a:cubicBezTo>
                <a:cubicBezTo>
                  <a:pt x="1362472" y="248350"/>
                  <a:pt x="923276" y="227386"/>
                  <a:pt x="692107" y="230189"/>
                </a:cubicBezTo>
                <a:close/>
                <a:moveTo>
                  <a:pt x="442503" y="300"/>
                </a:moveTo>
                <a:cubicBezTo>
                  <a:pt x="714176" y="-2994"/>
                  <a:pt x="1230326" y="21643"/>
                  <a:pt x="1773431" y="38781"/>
                </a:cubicBezTo>
                <a:cubicBezTo>
                  <a:pt x="2394122" y="58367"/>
                  <a:pt x="3853013" y="-56751"/>
                  <a:pt x="4065824" y="121045"/>
                </a:cubicBezTo>
                <a:cubicBezTo>
                  <a:pt x="4278635" y="298840"/>
                  <a:pt x="4233662" y="1318182"/>
                  <a:pt x="4219530" y="1825085"/>
                </a:cubicBezTo>
                <a:cubicBezTo>
                  <a:pt x="4205397" y="2331989"/>
                  <a:pt x="4164105" y="3068215"/>
                  <a:pt x="3981031" y="3162467"/>
                </a:cubicBezTo>
                <a:cubicBezTo>
                  <a:pt x="3797956" y="3256719"/>
                  <a:pt x="1968621" y="3229059"/>
                  <a:pt x="1322268" y="3200070"/>
                </a:cubicBezTo>
                <a:cubicBezTo>
                  <a:pt x="675915" y="3171082"/>
                  <a:pt x="200440" y="3188112"/>
                  <a:pt x="102910" y="2988535"/>
                </a:cubicBezTo>
                <a:cubicBezTo>
                  <a:pt x="5380" y="2788957"/>
                  <a:pt x="-22240" y="971107"/>
                  <a:pt x="17555" y="473605"/>
                </a:cubicBezTo>
                <a:cubicBezTo>
                  <a:pt x="69542" y="244441"/>
                  <a:pt x="116093" y="17235"/>
                  <a:pt x="341674" y="3525"/>
                </a:cubicBezTo>
                <a:cubicBezTo>
                  <a:pt x="369872" y="1811"/>
                  <a:pt x="403693" y="770"/>
                  <a:pt x="442503" y="300"/>
                </a:cubicBezTo>
              </a:path>
            </a:pathLst>
          </a:custGeom>
          <a:solidFill>
            <a:srgbClr val="FFFFFF"/>
          </a:solidFill>
          <a:ln w="28575" cap="rnd" cmpd="sng">
            <a:solidFill>
              <a:srgbClr val="595959">
                <a:alpha val="100000"/>
              </a:srgbClr>
            </a:solidFill>
            <a:prstDash val="solid"/>
            <a:round/>
          </a:ln>
        </p:spPr>
      </p:sp>
      <p:sp>
        <p:nvSpPr>
          <p:cNvPr id="1048742" name="任意多边形 1048741"/>
          <p:cNvSpPr/>
          <p:nvPr/>
        </p:nvSpPr>
        <p:spPr>
          <a:xfrm>
            <a:off x="2457450" y="5307012"/>
            <a:ext cx="1920875" cy="473075"/>
          </a:xfrm>
          <a:custGeom>
            <a:avLst/>
            <a:gdLst/>
            <a:ahLst/>
            <a:cxnLst/>
            <a:rect l="0" t="0" r="0" b="0"/>
            <a:pathLst>
              <a:path w="1920382" h="472541">
                <a:moveTo>
                  <a:pt x="735217" y="0"/>
                </a:moveTo>
                <a:lnTo>
                  <a:pt x="750207" y="254833"/>
                </a:lnTo>
                <a:cubicBezTo>
                  <a:pt x="540345" y="254833"/>
                  <a:pt x="245538" y="222354"/>
                  <a:pt x="120620" y="254833"/>
                </a:cubicBezTo>
                <a:cubicBezTo>
                  <a:pt x="-4298" y="287312"/>
                  <a:pt x="-1800" y="368508"/>
                  <a:pt x="699" y="449705"/>
                </a:cubicBezTo>
                <a:cubicBezTo>
                  <a:pt x="640279" y="454702"/>
                  <a:pt x="1609643" y="487180"/>
                  <a:pt x="1919440" y="464695"/>
                </a:cubicBezTo>
                <a:cubicBezTo>
                  <a:pt x="1894456" y="394741"/>
                  <a:pt x="1971906" y="294807"/>
                  <a:pt x="1844489" y="254833"/>
                </a:cubicBezTo>
                <a:lnTo>
                  <a:pt x="1154941" y="224852"/>
                </a:lnTo>
                <a:lnTo>
                  <a:pt x="1169931" y="14990"/>
                </a:lnTo>
              </a:path>
            </a:pathLst>
          </a:custGeom>
          <a:noFill/>
          <a:ln w="25400" cap="rnd" cmpd="sng">
            <a:solidFill>
              <a:srgbClr val="595959">
                <a:alpha val="100000"/>
              </a:srgbClr>
            </a:solidFill>
            <a:prstDash val="solid"/>
            <a:round/>
          </a:ln>
        </p:spPr>
      </p:sp>
      <p:sp>
        <p:nvSpPr>
          <p:cNvPr id="1048743" name="文本框 1048742" descr="#clear#"/>
          <p:cNvSpPr txBox="1"/>
          <p:nvPr/>
        </p:nvSpPr>
        <p:spPr>
          <a:xfrm>
            <a:off x="7154862" y="2266950"/>
            <a:ext cx="1158875" cy="52387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latin typeface="方正静蕾简体" pitchFamily="2" charset="-122"/>
                <a:ea typeface="方正静蕾简体" pitchFamily="2" charset="-122"/>
              </a:rPr>
              <a:t>小标题</a:t>
            </a:r>
          </a:p>
        </p:txBody>
      </p:sp>
      <p:sp>
        <p:nvSpPr>
          <p:cNvPr id="1048744" name="文本框 1048743" descr="#clear#"/>
          <p:cNvSpPr txBox="1"/>
          <p:nvPr/>
        </p:nvSpPr>
        <p:spPr>
          <a:xfrm>
            <a:off x="6681787" y="2800350"/>
            <a:ext cx="4006850" cy="9874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16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If it is not real text. A designer can use default text to simulate what text would look like. </a:t>
            </a:r>
          </a:p>
        </p:txBody>
      </p:sp>
      <p:sp>
        <p:nvSpPr>
          <p:cNvPr id="1048745" name="文本框 1048744" descr="#clear#"/>
          <p:cNvSpPr txBox="1"/>
          <p:nvPr/>
        </p:nvSpPr>
        <p:spPr>
          <a:xfrm>
            <a:off x="7154862" y="4243387"/>
            <a:ext cx="1158875" cy="52387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latin typeface="方正静蕾简体" pitchFamily="2" charset="-122"/>
                <a:ea typeface="方正静蕾简体" pitchFamily="2" charset="-122"/>
              </a:rPr>
              <a:t>小标题</a:t>
            </a:r>
          </a:p>
        </p:txBody>
      </p:sp>
      <p:sp>
        <p:nvSpPr>
          <p:cNvPr id="1048746" name="文本框 1048745" descr="#clear#"/>
          <p:cNvSpPr txBox="1"/>
          <p:nvPr/>
        </p:nvSpPr>
        <p:spPr>
          <a:xfrm>
            <a:off x="6681787" y="4625975"/>
            <a:ext cx="4006850" cy="10160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16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If it is not real text. A designer can use default text to simulate what text would look like. </a:t>
            </a:r>
          </a:p>
        </p:txBody>
      </p:sp>
      <p:sp>
        <p:nvSpPr>
          <p:cNvPr id="1048747" name="任意多边形 1048746"/>
          <p:cNvSpPr/>
          <p:nvPr/>
        </p:nvSpPr>
        <p:spPr bwMode="auto">
          <a:xfrm>
            <a:off x="6832600" y="2332037"/>
            <a:ext cx="334962" cy="325437"/>
          </a:xfrm>
          <a:custGeom>
            <a:avLst/>
            <a:gdLst/>
            <a:ahLst/>
            <a:cxnLst/>
            <a:rect l="0" t="0" r="0" b="0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8748" name="任意多边形 1048747"/>
          <p:cNvSpPr/>
          <p:nvPr/>
        </p:nvSpPr>
        <p:spPr bwMode="auto">
          <a:xfrm>
            <a:off x="6832600" y="4343400"/>
            <a:ext cx="334962" cy="323850"/>
          </a:xfrm>
          <a:custGeom>
            <a:avLst/>
            <a:gdLst/>
            <a:ahLst/>
            <a:cxnLst/>
            <a:rect l="0" t="0" r="0" b="0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8749" name="文本框 1048748" descr="#clear#"/>
          <p:cNvSpPr txBox="1"/>
          <p:nvPr/>
        </p:nvSpPr>
        <p:spPr>
          <a:xfrm>
            <a:off x="4294187" y="836612"/>
            <a:ext cx="3613150" cy="5842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latin typeface="新蒂黑板报" pitchFamily="66" charset="-122"/>
                <a:ea typeface="新蒂黑板报" pitchFamily="66" charset="-122"/>
              </a:rPr>
              <a:t>在此添加本页</a:t>
            </a:r>
            <a:r>
              <a:rPr lang="zh-CN" altLang="en-US" sz="3200">
                <a:solidFill>
                  <a:srgbClr val="D7816C"/>
                </a:solidFill>
                <a:latin typeface="新蒂黑板报" pitchFamily="66" charset="-122"/>
                <a:ea typeface="新蒂黑板报" pitchFamily="66" charset="-122"/>
              </a:rPr>
              <a:t>标题</a:t>
            </a:r>
          </a:p>
        </p:txBody>
      </p:sp>
      <p:sp>
        <p:nvSpPr>
          <p:cNvPr id="1048750" name="任意多边形 1048749"/>
          <p:cNvSpPr/>
          <p:nvPr/>
        </p:nvSpPr>
        <p:spPr bwMode="auto">
          <a:xfrm rot="20785646">
            <a:off x="7850187" y="1268412"/>
            <a:ext cx="463550" cy="268287"/>
          </a:xfrm>
          <a:custGeom>
            <a:avLst/>
            <a:gdLst/>
            <a:ahLst/>
            <a:cxnLst/>
            <a:rect l="0" t="0" r="0" b="0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751" name="任意多边形 1048750"/>
          <p:cNvSpPr/>
          <p:nvPr/>
        </p:nvSpPr>
        <p:spPr bwMode="auto">
          <a:xfrm>
            <a:off x="3878262" y="1216025"/>
            <a:ext cx="3922712" cy="271462"/>
          </a:xfrm>
          <a:custGeom>
            <a:avLst/>
            <a:gdLst/>
            <a:ahLst/>
            <a:cxnLst/>
            <a:rect l="0" t="0" r="0" b="0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 cmpd="sng">
            <a:solidFill>
              <a:schemeClr val="dk1">
                <a:alpha val="100000"/>
              </a:schemeClr>
            </a:solidFill>
            <a:prstDash val="dash"/>
            <a:round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52" name="矩形 1048751" descr="#clear#"/>
          <p:cNvSpPr/>
          <p:nvPr/>
        </p:nvSpPr>
        <p:spPr>
          <a:xfrm>
            <a:off x="2813050" y="2606675"/>
            <a:ext cx="3781425" cy="646112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1048753" name="矩形 1048752" descr="#clear#"/>
          <p:cNvSpPr/>
          <p:nvPr/>
        </p:nvSpPr>
        <p:spPr>
          <a:xfrm>
            <a:off x="4016375" y="2190750"/>
            <a:ext cx="2062162" cy="52228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latin typeface="方正静蕾简体" pitchFamily="2" charset="-122"/>
                <a:ea typeface="方正静蕾简体" pitchFamily="2" charset="-122"/>
              </a:rPr>
              <a:t>ADD TITLE HERE</a:t>
            </a:r>
          </a:p>
        </p:txBody>
      </p:sp>
      <p:sp>
        <p:nvSpPr>
          <p:cNvPr id="1048754" name="矩形 1048753" descr="#clear#"/>
          <p:cNvSpPr/>
          <p:nvPr/>
        </p:nvSpPr>
        <p:spPr>
          <a:xfrm>
            <a:off x="612775" y="3625850"/>
            <a:ext cx="3656012" cy="646112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1048755" name="矩形 1048754" descr="#clear#"/>
          <p:cNvSpPr/>
          <p:nvPr/>
        </p:nvSpPr>
        <p:spPr>
          <a:xfrm>
            <a:off x="1690687" y="3209925"/>
            <a:ext cx="2062162" cy="52228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latin typeface="方正静蕾简体" pitchFamily="2" charset="-122"/>
                <a:ea typeface="方正静蕾简体" pitchFamily="2" charset="-122"/>
              </a:rPr>
              <a:t>ADD TITLE HERE</a:t>
            </a:r>
          </a:p>
        </p:txBody>
      </p:sp>
      <p:sp>
        <p:nvSpPr>
          <p:cNvPr id="1048756" name="矩形 1048755" descr="#clear#"/>
          <p:cNvSpPr/>
          <p:nvPr/>
        </p:nvSpPr>
        <p:spPr>
          <a:xfrm>
            <a:off x="5767387" y="5349875"/>
            <a:ext cx="3656012" cy="646112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1048757" name="矩形 1048756" descr="#clear#"/>
          <p:cNvSpPr/>
          <p:nvPr/>
        </p:nvSpPr>
        <p:spPr>
          <a:xfrm>
            <a:off x="5802312" y="4933950"/>
            <a:ext cx="2062162" cy="52228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latin typeface="方正静蕾简体" pitchFamily="2" charset="-122"/>
                <a:ea typeface="方正静蕾简体" pitchFamily="2" charset="-122"/>
              </a:rPr>
              <a:t>ADD TITLE HERE</a:t>
            </a:r>
          </a:p>
        </p:txBody>
      </p:sp>
      <p:sp>
        <p:nvSpPr>
          <p:cNvPr id="1048758" name="矩形 1048757" descr="#clear#"/>
          <p:cNvSpPr/>
          <p:nvPr/>
        </p:nvSpPr>
        <p:spPr>
          <a:xfrm>
            <a:off x="7877175" y="4240212"/>
            <a:ext cx="3656012" cy="646112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1048759" name="矩形 1048758" descr="#clear#"/>
          <p:cNvSpPr/>
          <p:nvPr/>
        </p:nvSpPr>
        <p:spPr>
          <a:xfrm>
            <a:off x="7912100" y="3824287"/>
            <a:ext cx="2062162" cy="52228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latin typeface="方正静蕾简体" pitchFamily="2" charset="-122"/>
                <a:ea typeface="方正静蕾简体" pitchFamily="2" charset="-122"/>
              </a:rPr>
              <a:t>ADD TITLE HERE</a:t>
            </a:r>
          </a:p>
        </p:txBody>
      </p:sp>
      <p:sp>
        <p:nvSpPr>
          <p:cNvPr id="1048760" name="矩形 1048759"/>
          <p:cNvSpPr/>
          <p:nvPr/>
        </p:nvSpPr>
        <p:spPr>
          <a:xfrm>
            <a:off x="6683375" y="2159000"/>
            <a:ext cx="1630362" cy="1020762"/>
          </a:xfrm>
          <a:prstGeom prst="rect">
            <a:avLst/>
          </a:prstGeom>
          <a:noFill/>
          <a:ln>
            <a:noFill/>
          </a:ln>
        </p:spPr>
      </p:sp>
      <p:sp>
        <p:nvSpPr>
          <p:cNvPr id="1048761" name="任意多边形 1048760"/>
          <p:cNvSpPr/>
          <p:nvPr/>
        </p:nvSpPr>
        <p:spPr bwMode="auto">
          <a:xfrm>
            <a:off x="6648450" y="2166937"/>
            <a:ext cx="1673225" cy="1020762"/>
          </a:xfrm>
          <a:custGeom>
            <a:avLst/>
            <a:gdLst/>
            <a:ahLst/>
            <a:cxnLst/>
            <a:rect l="0" t="0" r="0" b="0"/>
            <a:pathLst>
              <a:path w="231" h="141">
                <a:moveTo>
                  <a:pt x="143" y="141"/>
                </a:moveTo>
                <a:cubicBezTo>
                  <a:pt x="142" y="141"/>
                  <a:pt x="142" y="141"/>
                  <a:pt x="142" y="140"/>
                </a:cubicBezTo>
                <a:cubicBezTo>
                  <a:pt x="141" y="139"/>
                  <a:pt x="141" y="138"/>
                  <a:pt x="141" y="137"/>
                </a:cubicBezTo>
                <a:cubicBezTo>
                  <a:pt x="139" y="137"/>
                  <a:pt x="136" y="137"/>
                  <a:pt x="133" y="137"/>
                </a:cubicBezTo>
                <a:cubicBezTo>
                  <a:pt x="120" y="137"/>
                  <a:pt x="106" y="136"/>
                  <a:pt x="92" y="134"/>
                </a:cubicBezTo>
                <a:cubicBezTo>
                  <a:pt x="92" y="134"/>
                  <a:pt x="92" y="135"/>
                  <a:pt x="92" y="135"/>
                </a:cubicBezTo>
                <a:cubicBezTo>
                  <a:pt x="91" y="136"/>
                  <a:pt x="91" y="136"/>
                  <a:pt x="91" y="136"/>
                </a:cubicBezTo>
                <a:cubicBezTo>
                  <a:pt x="90" y="136"/>
                  <a:pt x="90" y="136"/>
                  <a:pt x="89" y="135"/>
                </a:cubicBezTo>
                <a:cubicBezTo>
                  <a:pt x="89" y="135"/>
                  <a:pt x="89" y="134"/>
                  <a:pt x="89" y="133"/>
                </a:cubicBezTo>
                <a:cubicBezTo>
                  <a:pt x="89" y="133"/>
                  <a:pt x="89" y="133"/>
                  <a:pt x="89" y="133"/>
                </a:cubicBezTo>
                <a:cubicBezTo>
                  <a:pt x="86" y="133"/>
                  <a:pt x="84" y="133"/>
                  <a:pt x="81" y="132"/>
                </a:cubicBezTo>
                <a:cubicBezTo>
                  <a:pt x="81" y="132"/>
                  <a:pt x="81" y="132"/>
                  <a:pt x="81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72" y="131"/>
                  <a:pt x="62" y="129"/>
                  <a:pt x="52" y="126"/>
                </a:cubicBezTo>
                <a:cubicBezTo>
                  <a:pt x="52" y="127"/>
                  <a:pt x="51" y="127"/>
                  <a:pt x="51" y="127"/>
                </a:cubicBezTo>
                <a:cubicBezTo>
                  <a:pt x="50" y="127"/>
                  <a:pt x="50" y="126"/>
                  <a:pt x="50" y="126"/>
                </a:cubicBezTo>
                <a:cubicBezTo>
                  <a:pt x="50" y="126"/>
                  <a:pt x="50" y="126"/>
                  <a:pt x="50" y="125"/>
                </a:cubicBezTo>
                <a:cubicBezTo>
                  <a:pt x="49" y="125"/>
                  <a:pt x="48" y="125"/>
                  <a:pt x="47" y="125"/>
                </a:cubicBezTo>
                <a:cubicBezTo>
                  <a:pt x="40" y="122"/>
                  <a:pt x="33" y="118"/>
                  <a:pt x="27" y="114"/>
                </a:cubicBezTo>
                <a:cubicBezTo>
                  <a:pt x="27" y="115"/>
                  <a:pt x="27" y="115"/>
                  <a:pt x="26" y="115"/>
                </a:cubicBezTo>
                <a:cubicBezTo>
                  <a:pt x="26" y="115"/>
                  <a:pt x="26" y="114"/>
                  <a:pt x="25" y="114"/>
                </a:cubicBezTo>
                <a:cubicBezTo>
                  <a:pt x="25" y="114"/>
                  <a:pt x="25" y="113"/>
                  <a:pt x="25" y="113"/>
                </a:cubicBezTo>
                <a:cubicBezTo>
                  <a:pt x="25" y="113"/>
                  <a:pt x="21" y="111"/>
                  <a:pt x="20" y="110"/>
                </a:cubicBezTo>
                <a:cubicBezTo>
                  <a:pt x="20" y="110"/>
                  <a:pt x="20" y="110"/>
                  <a:pt x="20" y="110"/>
                </a:cubicBezTo>
                <a:cubicBezTo>
                  <a:pt x="20" y="110"/>
                  <a:pt x="19" y="110"/>
                  <a:pt x="19" y="109"/>
                </a:cubicBezTo>
                <a:cubicBezTo>
                  <a:pt x="16" y="108"/>
                  <a:pt x="13" y="105"/>
                  <a:pt x="9" y="103"/>
                </a:cubicBezTo>
                <a:cubicBezTo>
                  <a:pt x="9" y="103"/>
                  <a:pt x="8" y="103"/>
                  <a:pt x="8" y="103"/>
                </a:cubicBezTo>
                <a:cubicBezTo>
                  <a:pt x="7" y="103"/>
                  <a:pt x="5" y="102"/>
                  <a:pt x="5" y="101"/>
                </a:cubicBezTo>
                <a:cubicBezTo>
                  <a:pt x="5" y="100"/>
                  <a:pt x="5" y="99"/>
                  <a:pt x="5" y="97"/>
                </a:cubicBezTo>
                <a:cubicBezTo>
                  <a:pt x="4" y="97"/>
                  <a:pt x="4" y="97"/>
                  <a:pt x="4" y="96"/>
                </a:cubicBezTo>
                <a:cubicBezTo>
                  <a:pt x="4" y="93"/>
                  <a:pt x="4" y="89"/>
                  <a:pt x="4" y="86"/>
                </a:cubicBezTo>
                <a:cubicBezTo>
                  <a:pt x="4" y="80"/>
                  <a:pt x="4" y="74"/>
                  <a:pt x="4" y="67"/>
                </a:cubicBezTo>
                <a:cubicBezTo>
                  <a:pt x="0" y="45"/>
                  <a:pt x="26" y="29"/>
                  <a:pt x="42" y="21"/>
                </a:cubicBezTo>
                <a:cubicBezTo>
                  <a:pt x="49" y="18"/>
                  <a:pt x="56" y="15"/>
                  <a:pt x="62" y="14"/>
                </a:cubicBezTo>
                <a:cubicBezTo>
                  <a:pt x="67" y="13"/>
                  <a:pt x="72" y="12"/>
                  <a:pt x="76" y="11"/>
                </a:cubicBezTo>
                <a:cubicBezTo>
                  <a:pt x="78" y="11"/>
                  <a:pt x="79" y="11"/>
                  <a:pt x="80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89" y="9"/>
                  <a:pt x="97" y="8"/>
                  <a:pt x="106" y="8"/>
                </a:cubicBezTo>
                <a:cubicBezTo>
                  <a:pt x="110" y="8"/>
                  <a:pt x="113" y="8"/>
                  <a:pt x="116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6" y="6"/>
                  <a:pt x="116" y="4"/>
                  <a:pt x="116" y="3"/>
                </a:cubicBezTo>
                <a:cubicBezTo>
                  <a:pt x="116" y="3"/>
                  <a:pt x="116" y="2"/>
                  <a:pt x="116" y="2"/>
                </a:cubicBezTo>
                <a:cubicBezTo>
                  <a:pt x="115" y="1"/>
                  <a:pt x="116" y="1"/>
                  <a:pt x="117" y="0"/>
                </a:cubicBezTo>
                <a:cubicBezTo>
                  <a:pt x="118" y="0"/>
                  <a:pt x="119" y="0"/>
                  <a:pt x="121" y="0"/>
                </a:cubicBezTo>
                <a:cubicBezTo>
                  <a:pt x="124" y="0"/>
                  <a:pt x="128" y="0"/>
                  <a:pt x="131" y="0"/>
                </a:cubicBezTo>
                <a:cubicBezTo>
                  <a:pt x="151" y="0"/>
                  <a:pt x="168" y="2"/>
                  <a:pt x="183" y="7"/>
                </a:cubicBezTo>
                <a:cubicBezTo>
                  <a:pt x="194" y="10"/>
                  <a:pt x="203" y="14"/>
                  <a:pt x="210" y="20"/>
                </a:cubicBezTo>
                <a:cubicBezTo>
                  <a:pt x="215" y="23"/>
                  <a:pt x="218" y="26"/>
                  <a:pt x="221" y="30"/>
                </a:cubicBezTo>
                <a:cubicBezTo>
                  <a:pt x="221" y="30"/>
                  <a:pt x="221" y="30"/>
                  <a:pt x="221" y="30"/>
                </a:cubicBezTo>
                <a:cubicBezTo>
                  <a:pt x="223" y="32"/>
                  <a:pt x="225" y="35"/>
                  <a:pt x="226" y="38"/>
                </a:cubicBezTo>
                <a:cubicBezTo>
                  <a:pt x="227" y="38"/>
                  <a:pt x="227" y="38"/>
                  <a:pt x="228" y="39"/>
                </a:cubicBezTo>
                <a:cubicBezTo>
                  <a:pt x="228" y="40"/>
                  <a:pt x="228" y="41"/>
                  <a:pt x="228" y="42"/>
                </a:cubicBezTo>
                <a:cubicBezTo>
                  <a:pt x="228" y="42"/>
                  <a:pt x="228" y="42"/>
                  <a:pt x="228" y="43"/>
                </a:cubicBezTo>
                <a:cubicBezTo>
                  <a:pt x="228" y="43"/>
                  <a:pt x="229" y="44"/>
                  <a:pt x="229" y="44"/>
                </a:cubicBezTo>
                <a:cubicBezTo>
                  <a:pt x="228" y="46"/>
                  <a:pt x="228" y="49"/>
                  <a:pt x="228" y="51"/>
                </a:cubicBezTo>
                <a:cubicBezTo>
                  <a:pt x="228" y="51"/>
                  <a:pt x="228" y="52"/>
                  <a:pt x="228" y="52"/>
                </a:cubicBezTo>
                <a:cubicBezTo>
                  <a:pt x="228" y="52"/>
                  <a:pt x="228" y="53"/>
                  <a:pt x="228" y="53"/>
                </a:cubicBezTo>
                <a:cubicBezTo>
                  <a:pt x="228" y="53"/>
                  <a:pt x="228" y="53"/>
                  <a:pt x="228" y="53"/>
                </a:cubicBezTo>
                <a:cubicBezTo>
                  <a:pt x="229" y="55"/>
                  <a:pt x="229" y="57"/>
                  <a:pt x="230" y="59"/>
                </a:cubicBezTo>
                <a:cubicBezTo>
                  <a:pt x="230" y="59"/>
                  <a:pt x="230" y="59"/>
                  <a:pt x="230" y="59"/>
                </a:cubicBezTo>
                <a:cubicBezTo>
                  <a:pt x="230" y="60"/>
                  <a:pt x="231" y="60"/>
                  <a:pt x="230" y="60"/>
                </a:cubicBezTo>
                <a:cubicBezTo>
                  <a:pt x="229" y="65"/>
                  <a:pt x="229" y="69"/>
                  <a:pt x="230" y="74"/>
                </a:cubicBezTo>
                <a:cubicBezTo>
                  <a:pt x="230" y="75"/>
                  <a:pt x="230" y="76"/>
                  <a:pt x="230" y="78"/>
                </a:cubicBezTo>
                <a:cubicBezTo>
                  <a:pt x="230" y="80"/>
                  <a:pt x="230" y="83"/>
                  <a:pt x="230" y="86"/>
                </a:cubicBezTo>
                <a:cubicBezTo>
                  <a:pt x="230" y="87"/>
                  <a:pt x="230" y="88"/>
                  <a:pt x="230" y="89"/>
                </a:cubicBezTo>
                <a:cubicBezTo>
                  <a:pt x="230" y="92"/>
                  <a:pt x="229" y="95"/>
                  <a:pt x="229" y="98"/>
                </a:cubicBezTo>
                <a:cubicBezTo>
                  <a:pt x="230" y="99"/>
                  <a:pt x="230" y="99"/>
                  <a:pt x="231" y="100"/>
                </a:cubicBezTo>
                <a:cubicBezTo>
                  <a:pt x="231" y="100"/>
                  <a:pt x="231" y="101"/>
                  <a:pt x="230" y="102"/>
                </a:cubicBezTo>
                <a:cubicBezTo>
                  <a:pt x="229" y="104"/>
                  <a:pt x="226" y="106"/>
                  <a:pt x="224" y="108"/>
                </a:cubicBezTo>
                <a:cubicBezTo>
                  <a:pt x="224" y="109"/>
                  <a:pt x="224" y="109"/>
                  <a:pt x="224" y="109"/>
                </a:cubicBezTo>
                <a:cubicBezTo>
                  <a:pt x="224" y="110"/>
                  <a:pt x="224" y="110"/>
                  <a:pt x="223" y="110"/>
                </a:cubicBezTo>
                <a:cubicBezTo>
                  <a:pt x="223" y="110"/>
                  <a:pt x="223" y="110"/>
                  <a:pt x="223" y="110"/>
                </a:cubicBezTo>
                <a:cubicBezTo>
                  <a:pt x="223" y="110"/>
                  <a:pt x="223" y="110"/>
                  <a:pt x="223" y="110"/>
                </a:cubicBezTo>
                <a:cubicBezTo>
                  <a:pt x="219" y="113"/>
                  <a:pt x="216" y="117"/>
                  <a:pt x="212" y="120"/>
                </a:cubicBezTo>
                <a:cubicBezTo>
                  <a:pt x="211" y="120"/>
                  <a:pt x="211" y="120"/>
                  <a:pt x="211" y="120"/>
                </a:cubicBezTo>
                <a:cubicBezTo>
                  <a:pt x="211" y="120"/>
                  <a:pt x="211" y="120"/>
                  <a:pt x="211" y="120"/>
                </a:cubicBezTo>
                <a:cubicBezTo>
                  <a:pt x="211" y="120"/>
                  <a:pt x="210" y="121"/>
                  <a:pt x="210" y="121"/>
                </a:cubicBezTo>
                <a:cubicBezTo>
                  <a:pt x="209" y="121"/>
                  <a:pt x="209" y="121"/>
                  <a:pt x="209" y="121"/>
                </a:cubicBezTo>
                <a:cubicBezTo>
                  <a:pt x="209" y="122"/>
                  <a:pt x="209" y="122"/>
                  <a:pt x="208" y="122"/>
                </a:cubicBezTo>
                <a:cubicBezTo>
                  <a:pt x="208" y="122"/>
                  <a:pt x="208" y="122"/>
                  <a:pt x="208" y="122"/>
                </a:cubicBezTo>
                <a:cubicBezTo>
                  <a:pt x="203" y="126"/>
                  <a:pt x="198" y="129"/>
                  <a:pt x="193" y="131"/>
                </a:cubicBezTo>
                <a:cubicBezTo>
                  <a:pt x="193" y="132"/>
                  <a:pt x="193" y="133"/>
                  <a:pt x="192" y="133"/>
                </a:cubicBezTo>
                <a:cubicBezTo>
                  <a:pt x="192" y="134"/>
                  <a:pt x="192" y="134"/>
                  <a:pt x="191" y="134"/>
                </a:cubicBezTo>
                <a:cubicBezTo>
                  <a:pt x="190" y="134"/>
                  <a:pt x="190" y="134"/>
                  <a:pt x="190" y="133"/>
                </a:cubicBezTo>
                <a:cubicBezTo>
                  <a:pt x="190" y="133"/>
                  <a:pt x="190" y="132"/>
                  <a:pt x="190" y="132"/>
                </a:cubicBezTo>
                <a:cubicBezTo>
                  <a:pt x="189" y="132"/>
                  <a:pt x="187" y="132"/>
                  <a:pt x="186" y="133"/>
                </a:cubicBezTo>
                <a:cubicBezTo>
                  <a:pt x="175" y="136"/>
                  <a:pt x="162" y="137"/>
                  <a:pt x="145" y="137"/>
                </a:cubicBezTo>
                <a:cubicBezTo>
                  <a:pt x="145" y="137"/>
                  <a:pt x="145" y="137"/>
                  <a:pt x="144" y="137"/>
                </a:cubicBezTo>
                <a:cubicBezTo>
                  <a:pt x="144" y="138"/>
                  <a:pt x="144" y="139"/>
                  <a:pt x="144" y="140"/>
                </a:cubicBezTo>
                <a:cubicBezTo>
                  <a:pt x="144" y="141"/>
                  <a:pt x="143" y="141"/>
                  <a:pt x="143" y="141"/>
                </a:cubicBezTo>
                <a:close/>
                <a:moveTo>
                  <a:pt x="109" y="132"/>
                </a:moveTo>
                <a:cubicBezTo>
                  <a:pt x="119" y="133"/>
                  <a:pt x="129" y="134"/>
                  <a:pt x="138" y="134"/>
                </a:cubicBezTo>
                <a:cubicBezTo>
                  <a:pt x="138" y="133"/>
                  <a:pt x="138" y="133"/>
                  <a:pt x="138" y="133"/>
                </a:cubicBezTo>
                <a:cubicBezTo>
                  <a:pt x="138" y="132"/>
                  <a:pt x="138" y="132"/>
                  <a:pt x="138" y="132"/>
                </a:cubicBezTo>
                <a:cubicBezTo>
                  <a:pt x="138" y="130"/>
                  <a:pt x="138" y="128"/>
                  <a:pt x="138" y="126"/>
                </a:cubicBezTo>
                <a:cubicBezTo>
                  <a:pt x="139" y="125"/>
                  <a:pt x="139" y="123"/>
                  <a:pt x="138" y="121"/>
                </a:cubicBezTo>
                <a:cubicBezTo>
                  <a:pt x="138" y="120"/>
                  <a:pt x="138" y="120"/>
                  <a:pt x="138" y="120"/>
                </a:cubicBezTo>
                <a:cubicBezTo>
                  <a:pt x="138" y="119"/>
                  <a:pt x="138" y="118"/>
                  <a:pt x="138" y="117"/>
                </a:cubicBezTo>
                <a:cubicBezTo>
                  <a:pt x="138" y="117"/>
                  <a:pt x="138" y="116"/>
                  <a:pt x="138" y="116"/>
                </a:cubicBezTo>
                <a:cubicBezTo>
                  <a:pt x="138" y="115"/>
                  <a:pt x="138" y="115"/>
                  <a:pt x="139" y="115"/>
                </a:cubicBezTo>
                <a:cubicBezTo>
                  <a:pt x="139" y="115"/>
                  <a:pt x="139" y="115"/>
                  <a:pt x="140" y="115"/>
                </a:cubicBezTo>
                <a:cubicBezTo>
                  <a:pt x="140" y="116"/>
                  <a:pt x="141" y="117"/>
                  <a:pt x="141" y="118"/>
                </a:cubicBezTo>
                <a:cubicBezTo>
                  <a:pt x="141" y="116"/>
                  <a:pt x="141" y="114"/>
                  <a:pt x="141" y="112"/>
                </a:cubicBezTo>
                <a:cubicBezTo>
                  <a:pt x="139" y="112"/>
                  <a:pt x="137" y="112"/>
                  <a:pt x="134" y="112"/>
                </a:cubicBezTo>
                <a:cubicBezTo>
                  <a:pt x="134" y="113"/>
                  <a:pt x="134" y="113"/>
                  <a:pt x="134" y="114"/>
                </a:cubicBezTo>
                <a:cubicBezTo>
                  <a:pt x="133" y="114"/>
                  <a:pt x="133" y="116"/>
                  <a:pt x="133" y="122"/>
                </a:cubicBezTo>
                <a:cubicBezTo>
                  <a:pt x="133" y="122"/>
                  <a:pt x="133" y="122"/>
                  <a:pt x="133" y="123"/>
                </a:cubicBezTo>
                <a:cubicBezTo>
                  <a:pt x="133" y="123"/>
                  <a:pt x="133" y="124"/>
                  <a:pt x="133" y="125"/>
                </a:cubicBezTo>
                <a:cubicBezTo>
                  <a:pt x="133" y="127"/>
                  <a:pt x="134" y="130"/>
                  <a:pt x="133" y="132"/>
                </a:cubicBezTo>
                <a:cubicBezTo>
                  <a:pt x="133" y="133"/>
                  <a:pt x="132" y="133"/>
                  <a:pt x="132" y="133"/>
                </a:cubicBezTo>
                <a:cubicBezTo>
                  <a:pt x="131" y="133"/>
                  <a:pt x="131" y="133"/>
                  <a:pt x="131" y="132"/>
                </a:cubicBezTo>
                <a:cubicBezTo>
                  <a:pt x="130" y="131"/>
                  <a:pt x="130" y="129"/>
                  <a:pt x="130" y="128"/>
                </a:cubicBezTo>
                <a:cubicBezTo>
                  <a:pt x="130" y="127"/>
                  <a:pt x="130" y="127"/>
                  <a:pt x="130" y="127"/>
                </a:cubicBezTo>
                <a:cubicBezTo>
                  <a:pt x="130" y="124"/>
                  <a:pt x="130" y="122"/>
                  <a:pt x="130" y="119"/>
                </a:cubicBezTo>
                <a:cubicBezTo>
                  <a:pt x="130" y="119"/>
                  <a:pt x="130" y="119"/>
                  <a:pt x="130" y="119"/>
                </a:cubicBezTo>
                <a:cubicBezTo>
                  <a:pt x="130" y="117"/>
                  <a:pt x="130" y="114"/>
                  <a:pt x="131" y="112"/>
                </a:cubicBezTo>
                <a:cubicBezTo>
                  <a:pt x="131" y="112"/>
                  <a:pt x="130" y="112"/>
                  <a:pt x="130" y="112"/>
                </a:cubicBezTo>
                <a:cubicBezTo>
                  <a:pt x="130" y="113"/>
                  <a:pt x="130" y="113"/>
                  <a:pt x="130" y="113"/>
                </a:cubicBezTo>
                <a:cubicBezTo>
                  <a:pt x="130" y="113"/>
                  <a:pt x="130" y="113"/>
                  <a:pt x="130" y="113"/>
                </a:cubicBezTo>
                <a:cubicBezTo>
                  <a:pt x="130" y="113"/>
                  <a:pt x="130" y="114"/>
                  <a:pt x="130" y="114"/>
                </a:cubicBezTo>
                <a:cubicBezTo>
                  <a:pt x="130" y="115"/>
                  <a:pt x="130" y="115"/>
                  <a:pt x="130" y="115"/>
                </a:cubicBezTo>
                <a:cubicBezTo>
                  <a:pt x="130" y="116"/>
                  <a:pt x="130" y="116"/>
                  <a:pt x="130" y="117"/>
                </a:cubicBezTo>
                <a:cubicBezTo>
                  <a:pt x="130" y="118"/>
                  <a:pt x="130" y="120"/>
                  <a:pt x="129" y="121"/>
                </a:cubicBezTo>
                <a:cubicBezTo>
                  <a:pt x="129" y="122"/>
                  <a:pt x="129" y="123"/>
                  <a:pt x="129" y="124"/>
                </a:cubicBezTo>
                <a:cubicBezTo>
                  <a:pt x="129" y="125"/>
                  <a:pt x="129" y="126"/>
                  <a:pt x="129" y="127"/>
                </a:cubicBezTo>
                <a:cubicBezTo>
                  <a:pt x="129" y="128"/>
                  <a:pt x="129" y="130"/>
                  <a:pt x="129" y="131"/>
                </a:cubicBezTo>
                <a:cubicBezTo>
                  <a:pt x="129" y="132"/>
                  <a:pt x="129" y="132"/>
                  <a:pt x="128" y="132"/>
                </a:cubicBezTo>
                <a:cubicBezTo>
                  <a:pt x="128" y="132"/>
                  <a:pt x="127" y="132"/>
                  <a:pt x="127" y="131"/>
                </a:cubicBezTo>
                <a:cubicBezTo>
                  <a:pt x="127" y="131"/>
                  <a:pt x="126" y="130"/>
                  <a:pt x="126" y="130"/>
                </a:cubicBezTo>
                <a:cubicBezTo>
                  <a:pt x="126" y="130"/>
                  <a:pt x="126" y="130"/>
                  <a:pt x="126" y="131"/>
                </a:cubicBezTo>
                <a:cubicBezTo>
                  <a:pt x="126" y="131"/>
                  <a:pt x="125" y="131"/>
                  <a:pt x="125" y="131"/>
                </a:cubicBezTo>
                <a:cubicBezTo>
                  <a:pt x="124" y="131"/>
                  <a:pt x="124" y="131"/>
                  <a:pt x="124" y="131"/>
                </a:cubicBezTo>
                <a:cubicBezTo>
                  <a:pt x="123" y="128"/>
                  <a:pt x="123" y="125"/>
                  <a:pt x="123" y="122"/>
                </a:cubicBezTo>
                <a:cubicBezTo>
                  <a:pt x="123" y="122"/>
                  <a:pt x="123" y="121"/>
                  <a:pt x="123" y="121"/>
                </a:cubicBezTo>
                <a:cubicBezTo>
                  <a:pt x="123" y="117"/>
                  <a:pt x="124" y="115"/>
                  <a:pt x="124" y="112"/>
                </a:cubicBezTo>
                <a:cubicBezTo>
                  <a:pt x="124" y="112"/>
                  <a:pt x="124" y="112"/>
                  <a:pt x="123" y="112"/>
                </a:cubicBezTo>
                <a:cubicBezTo>
                  <a:pt x="123" y="112"/>
                  <a:pt x="123" y="112"/>
                  <a:pt x="123" y="113"/>
                </a:cubicBezTo>
                <a:cubicBezTo>
                  <a:pt x="123" y="113"/>
                  <a:pt x="123" y="113"/>
                  <a:pt x="123" y="114"/>
                </a:cubicBez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3" y="115"/>
                  <a:pt x="123" y="116"/>
                </a:cubicBezTo>
                <a:cubicBezTo>
                  <a:pt x="123" y="116"/>
                  <a:pt x="123" y="116"/>
                  <a:pt x="123" y="117"/>
                </a:cubicBezTo>
                <a:cubicBezTo>
                  <a:pt x="123" y="118"/>
                  <a:pt x="123" y="118"/>
                  <a:pt x="123" y="119"/>
                </a:cubicBezTo>
                <a:cubicBezTo>
                  <a:pt x="123" y="120"/>
                  <a:pt x="123" y="120"/>
                  <a:pt x="123" y="120"/>
                </a:cubicBezTo>
                <a:cubicBezTo>
                  <a:pt x="123" y="124"/>
                  <a:pt x="123" y="128"/>
                  <a:pt x="122" y="132"/>
                </a:cubicBezTo>
                <a:cubicBezTo>
                  <a:pt x="122" y="132"/>
                  <a:pt x="121" y="133"/>
                  <a:pt x="121" y="133"/>
                </a:cubicBezTo>
                <a:cubicBezTo>
                  <a:pt x="120" y="133"/>
                  <a:pt x="120" y="132"/>
                  <a:pt x="120" y="132"/>
                </a:cubicBezTo>
                <a:cubicBezTo>
                  <a:pt x="119" y="129"/>
                  <a:pt x="119" y="125"/>
                  <a:pt x="119" y="122"/>
                </a:cubicBezTo>
                <a:cubicBezTo>
                  <a:pt x="119" y="120"/>
                  <a:pt x="120" y="118"/>
                  <a:pt x="119" y="116"/>
                </a:cubicBezTo>
                <a:cubicBezTo>
                  <a:pt x="119" y="116"/>
                  <a:pt x="119" y="116"/>
                  <a:pt x="119" y="116"/>
                </a:cubicBezTo>
                <a:cubicBezTo>
                  <a:pt x="119" y="114"/>
                  <a:pt x="119" y="113"/>
                  <a:pt x="120" y="112"/>
                </a:cubicBezTo>
                <a:cubicBezTo>
                  <a:pt x="119" y="112"/>
                  <a:pt x="119" y="112"/>
                  <a:pt x="118" y="112"/>
                </a:cubicBezTo>
                <a:cubicBezTo>
                  <a:pt x="118" y="114"/>
                  <a:pt x="118" y="116"/>
                  <a:pt x="118" y="117"/>
                </a:cubicBezTo>
                <a:cubicBezTo>
                  <a:pt x="117" y="119"/>
                  <a:pt x="117" y="120"/>
                  <a:pt x="117" y="121"/>
                </a:cubicBezTo>
                <a:cubicBezTo>
                  <a:pt x="117" y="123"/>
                  <a:pt x="117" y="125"/>
                  <a:pt x="117" y="127"/>
                </a:cubicBezTo>
                <a:cubicBezTo>
                  <a:pt x="117" y="128"/>
                  <a:pt x="117" y="128"/>
                  <a:pt x="117" y="129"/>
                </a:cubicBezTo>
                <a:cubicBezTo>
                  <a:pt x="117" y="130"/>
                  <a:pt x="117" y="131"/>
                  <a:pt x="116" y="131"/>
                </a:cubicBezTo>
                <a:cubicBezTo>
                  <a:pt x="116" y="131"/>
                  <a:pt x="115" y="130"/>
                  <a:pt x="115" y="130"/>
                </a:cubicBezTo>
                <a:cubicBezTo>
                  <a:pt x="113" y="126"/>
                  <a:pt x="114" y="121"/>
                  <a:pt x="114" y="117"/>
                </a:cubicBezTo>
                <a:cubicBezTo>
                  <a:pt x="115" y="115"/>
                  <a:pt x="115" y="113"/>
                  <a:pt x="115" y="112"/>
                </a:cubicBezTo>
                <a:cubicBezTo>
                  <a:pt x="114" y="112"/>
                  <a:pt x="114" y="112"/>
                  <a:pt x="113" y="112"/>
                </a:cubicBezTo>
                <a:cubicBezTo>
                  <a:pt x="113" y="112"/>
                  <a:pt x="113" y="113"/>
                  <a:pt x="113" y="114"/>
                </a:cubicBezTo>
                <a:cubicBezTo>
                  <a:pt x="113" y="119"/>
                  <a:pt x="113" y="124"/>
                  <a:pt x="112" y="129"/>
                </a:cubicBezTo>
                <a:cubicBezTo>
                  <a:pt x="111" y="129"/>
                  <a:pt x="111" y="129"/>
                  <a:pt x="110" y="129"/>
                </a:cubicBezTo>
                <a:cubicBezTo>
                  <a:pt x="110" y="129"/>
                  <a:pt x="109" y="129"/>
                  <a:pt x="109" y="128"/>
                </a:cubicBezTo>
                <a:cubicBezTo>
                  <a:pt x="109" y="125"/>
                  <a:pt x="109" y="122"/>
                  <a:pt x="110" y="119"/>
                </a:cubicBezTo>
                <a:cubicBezTo>
                  <a:pt x="110" y="116"/>
                  <a:pt x="110" y="114"/>
                  <a:pt x="110" y="111"/>
                </a:cubicBezTo>
                <a:cubicBezTo>
                  <a:pt x="110" y="111"/>
                  <a:pt x="110" y="111"/>
                  <a:pt x="110" y="111"/>
                </a:cubicBezTo>
                <a:cubicBezTo>
                  <a:pt x="109" y="115"/>
                  <a:pt x="109" y="118"/>
                  <a:pt x="109" y="123"/>
                </a:cubicBezTo>
                <a:cubicBezTo>
                  <a:pt x="109" y="123"/>
                  <a:pt x="109" y="124"/>
                  <a:pt x="109" y="125"/>
                </a:cubicBezTo>
                <a:cubicBezTo>
                  <a:pt x="109" y="127"/>
                  <a:pt x="109" y="130"/>
                  <a:pt x="109" y="132"/>
                </a:cubicBezTo>
                <a:close/>
                <a:moveTo>
                  <a:pt x="144" y="112"/>
                </a:moveTo>
                <a:cubicBezTo>
                  <a:pt x="144" y="116"/>
                  <a:pt x="144" y="119"/>
                  <a:pt x="144" y="123"/>
                </a:cubicBezTo>
                <a:cubicBezTo>
                  <a:pt x="144" y="124"/>
                  <a:pt x="144" y="125"/>
                  <a:pt x="144" y="126"/>
                </a:cubicBezTo>
                <a:cubicBezTo>
                  <a:pt x="144" y="126"/>
                  <a:pt x="144" y="134"/>
                  <a:pt x="144" y="134"/>
                </a:cubicBezTo>
                <a:cubicBezTo>
                  <a:pt x="145" y="134"/>
                  <a:pt x="145" y="134"/>
                  <a:pt x="145" y="134"/>
                </a:cubicBezTo>
                <a:cubicBezTo>
                  <a:pt x="145" y="131"/>
                  <a:pt x="145" y="129"/>
                  <a:pt x="145" y="126"/>
                </a:cubicBezTo>
                <a:cubicBezTo>
                  <a:pt x="145" y="126"/>
                  <a:pt x="145" y="125"/>
                  <a:pt x="145" y="124"/>
                </a:cubicBezTo>
                <a:cubicBezTo>
                  <a:pt x="145" y="121"/>
                  <a:pt x="145" y="121"/>
                  <a:pt x="145" y="121"/>
                </a:cubicBezTo>
                <a:cubicBezTo>
                  <a:pt x="145" y="119"/>
                  <a:pt x="145" y="116"/>
                  <a:pt x="145" y="113"/>
                </a:cubicBezTo>
                <a:cubicBezTo>
                  <a:pt x="145" y="113"/>
                  <a:pt x="145" y="112"/>
                  <a:pt x="146" y="112"/>
                </a:cubicBezTo>
                <a:cubicBezTo>
                  <a:pt x="145" y="112"/>
                  <a:pt x="145" y="112"/>
                  <a:pt x="144" y="112"/>
                </a:cubicBezTo>
                <a:close/>
                <a:moveTo>
                  <a:pt x="148" y="134"/>
                </a:moveTo>
                <a:cubicBezTo>
                  <a:pt x="148" y="134"/>
                  <a:pt x="148" y="134"/>
                  <a:pt x="148" y="134"/>
                </a:cubicBezTo>
                <a:cubicBezTo>
                  <a:pt x="148" y="133"/>
                  <a:pt x="148" y="133"/>
                  <a:pt x="148" y="133"/>
                </a:cubicBezTo>
                <a:cubicBezTo>
                  <a:pt x="148" y="133"/>
                  <a:pt x="148" y="133"/>
                  <a:pt x="148" y="134"/>
                </a:cubicBezTo>
                <a:close/>
                <a:moveTo>
                  <a:pt x="156" y="112"/>
                </a:moveTo>
                <a:cubicBezTo>
                  <a:pt x="156" y="112"/>
                  <a:pt x="156" y="112"/>
                  <a:pt x="157" y="113"/>
                </a:cubicBezTo>
                <a:cubicBezTo>
                  <a:pt x="157" y="113"/>
                  <a:pt x="157" y="113"/>
                  <a:pt x="157" y="114"/>
                </a:cubicBezTo>
                <a:cubicBezTo>
                  <a:pt x="156" y="118"/>
                  <a:pt x="156" y="121"/>
                  <a:pt x="156" y="125"/>
                </a:cubicBezTo>
                <a:cubicBezTo>
                  <a:pt x="156" y="127"/>
                  <a:pt x="156" y="129"/>
                  <a:pt x="156" y="131"/>
                </a:cubicBezTo>
                <a:cubicBezTo>
                  <a:pt x="156" y="131"/>
                  <a:pt x="156" y="132"/>
                  <a:pt x="156" y="132"/>
                </a:cubicBezTo>
                <a:cubicBezTo>
                  <a:pt x="156" y="132"/>
                  <a:pt x="156" y="133"/>
                  <a:pt x="156" y="133"/>
                </a:cubicBezTo>
                <a:cubicBezTo>
                  <a:pt x="156" y="133"/>
                  <a:pt x="157" y="133"/>
                  <a:pt x="157" y="133"/>
                </a:cubicBezTo>
                <a:cubicBezTo>
                  <a:pt x="160" y="133"/>
                  <a:pt x="164" y="133"/>
                  <a:pt x="167" y="132"/>
                </a:cubicBezTo>
                <a:cubicBezTo>
                  <a:pt x="167" y="132"/>
                  <a:pt x="167" y="131"/>
                  <a:pt x="167" y="130"/>
                </a:cubicBezTo>
                <a:cubicBezTo>
                  <a:pt x="167" y="130"/>
                  <a:pt x="166" y="129"/>
                  <a:pt x="166" y="129"/>
                </a:cubicBezTo>
                <a:cubicBezTo>
                  <a:pt x="166" y="128"/>
                  <a:pt x="166" y="126"/>
                  <a:pt x="166" y="124"/>
                </a:cubicBezTo>
                <a:cubicBezTo>
                  <a:pt x="166" y="124"/>
                  <a:pt x="166" y="123"/>
                  <a:pt x="166" y="123"/>
                </a:cubicBezTo>
                <a:cubicBezTo>
                  <a:pt x="166" y="121"/>
                  <a:pt x="166" y="120"/>
                  <a:pt x="166" y="118"/>
                </a:cubicBezTo>
                <a:cubicBezTo>
                  <a:pt x="166" y="117"/>
                  <a:pt x="166" y="117"/>
                  <a:pt x="166" y="117"/>
                </a:cubicBezTo>
                <a:cubicBezTo>
                  <a:pt x="166" y="116"/>
                  <a:pt x="166" y="115"/>
                  <a:pt x="166" y="114"/>
                </a:cubicBezTo>
                <a:cubicBezTo>
                  <a:pt x="166" y="112"/>
                  <a:pt x="166" y="111"/>
                  <a:pt x="166" y="109"/>
                </a:cubicBezTo>
                <a:cubicBezTo>
                  <a:pt x="162" y="110"/>
                  <a:pt x="158" y="111"/>
                  <a:pt x="154" y="111"/>
                </a:cubicBezTo>
                <a:cubicBezTo>
                  <a:pt x="154" y="111"/>
                  <a:pt x="154" y="112"/>
                  <a:pt x="154" y="112"/>
                </a:cubicBezTo>
                <a:cubicBezTo>
                  <a:pt x="154" y="112"/>
                  <a:pt x="154" y="113"/>
                  <a:pt x="154" y="113"/>
                </a:cubicBezTo>
                <a:cubicBezTo>
                  <a:pt x="154" y="113"/>
                  <a:pt x="154" y="113"/>
                  <a:pt x="154" y="113"/>
                </a:cubicBezTo>
                <a:cubicBezTo>
                  <a:pt x="154" y="112"/>
                  <a:pt x="155" y="112"/>
                  <a:pt x="156" y="112"/>
                </a:cubicBezTo>
                <a:close/>
                <a:moveTo>
                  <a:pt x="106" y="132"/>
                </a:moveTo>
                <a:cubicBezTo>
                  <a:pt x="106" y="131"/>
                  <a:pt x="106" y="130"/>
                  <a:pt x="106" y="129"/>
                </a:cubicBezTo>
                <a:cubicBezTo>
                  <a:pt x="106" y="130"/>
                  <a:pt x="106" y="131"/>
                  <a:pt x="106" y="131"/>
                </a:cubicBezTo>
                <a:cubicBezTo>
                  <a:pt x="106" y="131"/>
                  <a:pt x="105" y="132"/>
                  <a:pt x="105" y="132"/>
                </a:cubicBezTo>
                <a:cubicBezTo>
                  <a:pt x="106" y="132"/>
                  <a:pt x="106" y="132"/>
                  <a:pt x="106" y="132"/>
                </a:cubicBezTo>
                <a:close/>
                <a:moveTo>
                  <a:pt x="174" y="129"/>
                </a:moveTo>
                <a:cubicBezTo>
                  <a:pt x="174" y="130"/>
                  <a:pt x="174" y="131"/>
                  <a:pt x="174" y="132"/>
                </a:cubicBezTo>
                <a:cubicBezTo>
                  <a:pt x="174" y="132"/>
                  <a:pt x="175" y="131"/>
                  <a:pt x="176" y="131"/>
                </a:cubicBezTo>
                <a:cubicBezTo>
                  <a:pt x="176" y="130"/>
                  <a:pt x="176" y="129"/>
                  <a:pt x="176" y="128"/>
                </a:cubicBezTo>
                <a:cubicBezTo>
                  <a:pt x="175" y="128"/>
                  <a:pt x="175" y="128"/>
                  <a:pt x="175" y="128"/>
                </a:cubicBezTo>
                <a:cubicBezTo>
                  <a:pt x="175" y="128"/>
                  <a:pt x="175" y="128"/>
                  <a:pt x="175" y="128"/>
                </a:cubicBezTo>
                <a:cubicBezTo>
                  <a:pt x="175" y="129"/>
                  <a:pt x="175" y="129"/>
                  <a:pt x="174" y="129"/>
                </a:cubicBezTo>
                <a:close/>
                <a:moveTo>
                  <a:pt x="100" y="131"/>
                </a:moveTo>
                <a:cubicBezTo>
                  <a:pt x="101" y="131"/>
                  <a:pt x="102" y="131"/>
                  <a:pt x="103" y="131"/>
                </a:cubicBezTo>
                <a:cubicBezTo>
                  <a:pt x="103" y="131"/>
                  <a:pt x="103" y="131"/>
                  <a:pt x="103" y="131"/>
                </a:cubicBezTo>
                <a:cubicBezTo>
                  <a:pt x="103" y="129"/>
                  <a:pt x="103" y="126"/>
                  <a:pt x="103" y="123"/>
                </a:cubicBezTo>
                <a:cubicBezTo>
                  <a:pt x="103" y="122"/>
                  <a:pt x="103" y="120"/>
                  <a:pt x="103" y="119"/>
                </a:cubicBezTo>
                <a:cubicBezTo>
                  <a:pt x="103" y="116"/>
                  <a:pt x="103" y="113"/>
                  <a:pt x="103" y="111"/>
                </a:cubicBezTo>
                <a:cubicBezTo>
                  <a:pt x="102" y="111"/>
                  <a:pt x="101" y="110"/>
                  <a:pt x="100" y="110"/>
                </a:cubicBezTo>
                <a:cubicBezTo>
                  <a:pt x="100" y="112"/>
                  <a:pt x="101" y="114"/>
                  <a:pt x="101" y="116"/>
                </a:cubicBezTo>
                <a:cubicBezTo>
                  <a:pt x="101" y="121"/>
                  <a:pt x="102" y="126"/>
                  <a:pt x="100" y="131"/>
                </a:cubicBezTo>
                <a:cubicBezTo>
                  <a:pt x="100" y="131"/>
                  <a:pt x="100" y="131"/>
                  <a:pt x="100" y="131"/>
                </a:cubicBezTo>
                <a:close/>
                <a:moveTo>
                  <a:pt x="179" y="129"/>
                </a:moveTo>
                <a:cubicBezTo>
                  <a:pt x="179" y="130"/>
                  <a:pt x="179" y="130"/>
                  <a:pt x="178" y="131"/>
                </a:cubicBezTo>
                <a:cubicBezTo>
                  <a:pt x="181" y="130"/>
                  <a:pt x="184" y="130"/>
                  <a:pt x="187" y="129"/>
                </a:cubicBezTo>
                <a:cubicBezTo>
                  <a:pt x="186" y="129"/>
                  <a:pt x="186" y="129"/>
                  <a:pt x="186" y="129"/>
                </a:cubicBezTo>
                <a:cubicBezTo>
                  <a:pt x="186" y="128"/>
                  <a:pt x="186" y="128"/>
                  <a:pt x="186" y="128"/>
                </a:cubicBezTo>
                <a:cubicBezTo>
                  <a:pt x="186" y="128"/>
                  <a:pt x="186" y="128"/>
                  <a:pt x="186" y="128"/>
                </a:cubicBezTo>
                <a:cubicBezTo>
                  <a:pt x="185" y="128"/>
                  <a:pt x="185" y="127"/>
                  <a:pt x="185" y="127"/>
                </a:cubicBezTo>
                <a:cubicBezTo>
                  <a:pt x="185" y="127"/>
                  <a:pt x="185" y="126"/>
                  <a:pt x="185" y="126"/>
                </a:cubicBezTo>
                <a:cubicBezTo>
                  <a:pt x="184" y="126"/>
                  <a:pt x="184" y="126"/>
                  <a:pt x="184" y="126"/>
                </a:cubicBezTo>
                <a:cubicBezTo>
                  <a:pt x="184" y="127"/>
                  <a:pt x="184" y="127"/>
                  <a:pt x="183" y="128"/>
                </a:cubicBezTo>
                <a:cubicBezTo>
                  <a:pt x="183" y="128"/>
                  <a:pt x="183" y="129"/>
                  <a:pt x="182" y="129"/>
                </a:cubicBezTo>
                <a:cubicBezTo>
                  <a:pt x="182" y="129"/>
                  <a:pt x="181" y="128"/>
                  <a:pt x="181" y="128"/>
                </a:cubicBezTo>
                <a:cubicBezTo>
                  <a:pt x="181" y="127"/>
                  <a:pt x="181" y="127"/>
                  <a:pt x="181" y="127"/>
                </a:cubicBezTo>
                <a:cubicBezTo>
                  <a:pt x="181" y="127"/>
                  <a:pt x="181" y="127"/>
                  <a:pt x="181" y="127"/>
                </a:cubicBezTo>
                <a:cubicBezTo>
                  <a:pt x="180" y="128"/>
                  <a:pt x="180" y="128"/>
                  <a:pt x="180" y="129"/>
                </a:cubicBezTo>
                <a:cubicBezTo>
                  <a:pt x="180" y="129"/>
                  <a:pt x="180" y="129"/>
                  <a:pt x="179" y="129"/>
                </a:cubicBezTo>
                <a:cubicBezTo>
                  <a:pt x="179" y="129"/>
                  <a:pt x="179" y="129"/>
                  <a:pt x="179" y="129"/>
                </a:cubicBezTo>
                <a:close/>
                <a:moveTo>
                  <a:pt x="95" y="130"/>
                </a:moveTo>
                <a:cubicBezTo>
                  <a:pt x="94" y="129"/>
                  <a:pt x="94" y="127"/>
                  <a:pt x="95" y="125"/>
                </a:cubicBezTo>
                <a:cubicBezTo>
                  <a:pt x="95" y="123"/>
                  <a:pt x="95" y="122"/>
                  <a:pt x="95" y="121"/>
                </a:cubicBezTo>
                <a:cubicBezTo>
                  <a:pt x="95" y="118"/>
                  <a:pt x="95" y="114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2" y="109"/>
                  <a:pt x="89" y="109"/>
                  <a:pt x="87" y="109"/>
                </a:cubicBezTo>
                <a:cubicBezTo>
                  <a:pt x="87" y="111"/>
                  <a:pt x="86" y="114"/>
                  <a:pt x="86" y="117"/>
                </a:cubicBezTo>
                <a:cubicBezTo>
                  <a:pt x="86" y="118"/>
                  <a:pt x="86" y="119"/>
                  <a:pt x="86" y="120"/>
                </a:cubicBezTo>
                <a:cubicBezTo>
                  <a:pt x="86" y="122"/>
                  <a:pt x="86" y="124"/>
                  <a:pt x="86" y="126"/>
                </a:cubicBezTo>
                <a:cubicBezTo>
                  <a:pt x="86" y="127"/>
                  <a:pt x="86" y="127"/>
                  <a:pt x="86" y="128"/>
                </a:cubicBezTo>
                <a:cubicBezTo>
                  <a:pt x="86" y="128"/>
                  <a:pt x="86" y="129"/>
                  <a:pt x="86" y="129"/>
                </a:cubicBezTo>
                <a:cubicBezTo>
                  <a:pt x="87" y="129"/>
                  <a:pt x="88" y="130"/>
                  <a:pt x="89" y="130"/>
                </a:cubicBezTo>
                <a:cubicBezTo>
                  <a:pt x="89" y="130"/>
                  <a:pt x="89" y="129"/>
                  <a:pt x="89" y="129"/>
                </a:cubicBezTo>
                <a:cubicBezTo>
                  <a:pt x="89" y="126"/>
                  <a:pt x="90" y="123"/>
                  <a:pt x="90" y="120"/>
                </a:cubicBezTo>
                <a:cubicBezTo>
                  <a:pt x="90" y="120"/>
                  <a:pt x="90" y="119"/>
                  <a:pt x="90" y="119"/>
                </a:cubicBezTo>
                <a:cubicBezTo>
                  <a:pt x="90" y="114"/>
                  <a:pt x="91" y="110"/>
                  <a:pt x="93" y="110"/>
                </a:cubicBezTo>
                <a:cubicBezTo>
                  <a:pt x="93" y="110"/>
                  <a:pt x="93" y="110"/>
                  <a:pt x="93" y="110"/>
                </a:cubicBezTo>
                <a:cubicBezTo>
                  <a:pt x="94" y="110"/>
                  <a:pt x="94" y="111"/>
                  <a:pt x="94" y="112"/>
                </a:cubicBezTo>
                <a:cubicBezTo>
                  <a:pt x="94" y="112"/>
                  <a:pt x="94" y="112"/>
                  <a:pt x="94" y="112"/>
                </a:cubicBezTo>
                <a:cubicBezTo>
                  <a:pt x="94" y="112"/>
                  <a:pt x="94" y="113"/>
                  <a:pt x="94" y="113"/>
                </a:cubicBezTo>
                <a:cubicBezTo>
                  <a:pt x="94" y="113"/>
                  <a:pt x="94" y="113"/>
                  <a:pt x="94" y="113"/>
                </a:cubicBezTo>
                <a:cubicBezTo>
                  <a:pt x="94" y="114"/>
                  <a:pt x="94" y="114"/>
                  <a:pt x="94" y="114"/>
                </a:cubicBezTo>
                <a:cubicBezTo>
                  <a:pt x="94" y="115"/>
                  <a:pt x="94" y="115"/>
                  <a:pt x="94" y="116"/>
                </a:cubicBezTo>
                <a:cubicBezTo>
                  <a:pt x="93" y="118"/>
                  <a:pt x="93" y="121"/>
                  <a:pt x="93" y="123"/>
                </a:cubicBezTo>
                <a:cubicBezTo>
                  <a:pt x="93" y="124"/>
                  <a:pt x="93" y="125"/>
                  <a:pt x="93" y="126"/>
                </a:cubicBezTo>
                <a:cubicBezTo>
                  <a:pt x="93" y="127"/>
                  <a:pt x="93" y="129"/>
                  <a:pt x="93" y="130"/>
                </a:cubicBezTo>
                <a:cubicBezTo>
                  <a:pt x="93" y="130"/>
                  <a:pt x="94" y="130"/>
                  <a:pt x="95" y="130"/>
                </a:cubicBezTo>
                <a:close/>
                <a:moveTo>
                  <a:pt x="83" y="129"/>
                </a:moveTo>
                <a:cubicBezTo>
                  <a:pt x="82" y="126"/>
                  <a:pt x="83" y="124"/>
                  <a:pt x="83" y="122"/>
                </a:cubicBezTo>
                <a:cubicBezTo>
                  <a:pt x="83" y="121"/>
                  <a:pt x="83" y="121"/>
                  <a:pt x="83" y="120"/>
                </a:cubicBezTo>
                <a:cubicBezTo>
                  <a:pt x="83" y="119"/>
                  <a:pt x="83" y="117"/>
                  <a:pt x="83" y="115"/>
                </a:cubicBezTo>
                <a:cubicBezTo>
                  <a:pt x="84" y="113"/>
                  <a:pt x="84" y="111"/>
                  <a:pt x="84" y="108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4" y="108"/>
                  <a:pt x="83" y="108"/>
                  <a:pt x="83" y="108"/>
                </a:cubicBezTo>
                <a:cubicBezTo>
                  <a:pt x="83" y="112"/>
                  <a:pt x="83" y="116"/>
                  <a:pt x="82" y="120"/>
                </a:cubicBezTo>
                <a:cubicBezTo>
                  <a:pt x="82" y="121"/>
                  <a:pt x="82" y="122"/>
                  <a:pt x="82" y="123"/>
                </a:cubicBezTo>
                <a:cubicBezTo>
                  <a:pt x="82" y="126"/>
                  <a:pt x="82" y="126"/>
                  <a:pt x="82" y="126"/>
                </a:cubicBezTo>
                <a:cubicBezTo>
                  <a:pt x="82" y="126"/>
                  <a:pt x="82" y="127"/>
                  <a:pt x="82" y="127"/>
                </a:cubicBezTo>
                <a:cubicBezTo>
                  <a:pt x="82" y="128"/>
                  <a:pt x="82" y="128"/>
                  <a:pt x="82" y="129"/>
                </a:cubicBezTo>
                <a:cubicBezTo>
                  <a:pt x="82" y="129"/>
                  <a:pt x="83" y="129"/>
                  <a:pt x="83" y="129"/>
                </a:cubicBezTo>
                <a:close/>
                <a:moveTo>
                  <a:pt x="74" y="127"/>
                </a:moveTo>
                <a:cubicBezTo>
                  <a:pt x="75" y="127"/>
                  <a:pt x="76" y="128"/>
                  <a:pt x="77" y="128"/>
                </a:cubicBezTo>
                <a:cubicBezTo>
                  <a:pt x="77" y="125"/>
                  <a:pt x="77" y="123"/>
                  <a:pt x="77" y="120"/>
                </a:cubicBezTo>
                <a:cubicBezTo>
                  <a:pt x="77" y="120"/>
                  <a:pt x="78" y="119"/>
                  <a:pt x="78" y="118"/>
                </a:cubicBezTo>
                <a:cubicBezTo>
                  <a:pt x="78" y="115"/>
                  <a:pt x="78" y="111"/>
                  <a:pt x="78" y="108"/>
                </a:cubicBezTo>
                <a:cubicBezTo>
                  <a:pt x="78" y="108"/>
                  <a:pt x="78" y="107"/>
                  <a:pt x="78" y="107"/>
                </a:cubicBezTo>
                <a:cubicBezTo>
                  <a:pt x="77" y="107"/>
                  <a:pt x="76" y="107"/>
                  <a:pt x="75" y="107"/>
                </a:cubicBezTo>
                <a:cubicBezTo>
                  <a:pt x="75" y="107"/>
                  <a:pt x="75" y="108"/>
                  <a:pt x="75" y="109"/>
                </a:cubicBezTo>
                <a:cubicBezTo>
                  <a:pt x="75" y="109"/>
                  <a:pt x="75" y="109"/>
                  <a:pt x="75" y="109"/>
                </a:cubicBezTo>
                <a:cubicBezTo>
                  <a:pt x="74" y="111"/>
                  <a:pt x="74" y="113"/>
                  <a:pt x="74" y="116"/>
                </a:cubicBezTo>
                <a:cubicBezTo>
                  <a:pt x="74" y="118"/>
                  <a:pt x="74" y="121"/>
                  <a:pt x="74" y="123"/>
                </a:cubicBezTo>
                <a:cubicBezTo>
                  <a:pt x="74" y="123"/>
                  <a:pt x="74" y="123"/>
                  <a:pt x="74" y="124"/>
                </a:cubicBezTo>
                <a:cubicBezTo>
                  <a:pt x="74" y="125"/>
                  <a:pt x="74" y="126"/>
                  <a:pt x="74" y="127"/>
                </a:cubicBezTo>
                <a:close/>
                <a:moveTo>
                  <a:pt x="189" y="126"/>
                </a:moveTo>
                <a:cubicBezTo>
                  <a:pt x="189" y="126"/>
                  <a:pt x="190" y="127"/>
                  <a:pt x="190" y="127"/>
                </a:cubicBezTo>
                <a:cubicBezTo>
                  <a:pt x="190" y="127"/>
                  <a:pt x="190" y="127"/>
                  <a:pt x="190" y="127"/>
                </a:cubicBezTo>
                <a:cubicBezTo>
                  <a:pt x="190" y="127"/>
                  <a:pt x="190" y="126"/>
                  <a:pt x="190" y="125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89" y="125"/>
                  <a:pt x="189" y="126"/>
                  <a:pt x="189" y="126"/>
                </a:cubicBezTo>
                <a:close/>
                <a:moveTo>
                  <a:pt x="71" y="127"/>
                </a:moveTo>
                <a:cubicBezTo>
                  <a:pt x="71" y="126"/>
                  <a:pt x="71" y="124"/>
                  <a:pt x="71" y="123"/>
                </a:cubicBezTo>
                <a:cubicBezTo>
                  <a:pt x="71" y="123"/>
                  <a:pt x="71" y="122"/>
                  <a:pt x="71" y="122"/>
                </a:cubicBezTo>
                <a:cubicBezTo>
                  <a:pt x="71" y="119"/>
                  <a:pt x="71" y="116"/>
                  <a:pt x="72" y="114"/>
                </a:cubicBezTo>
                <a:cubicBezTo>
                  <a:pt x="72" y="111"/>
                  <a:pt x="72" y="109"/>
                  <a:pt x="73" y="107"/>
                </a:cubicBezTo>
                <a:cubicBezTo>
                  <a:pt x="73" y="107"/>
                  <a:pt x="73" y="106"/>
                  <a:pt x="73" y="106"/>
                </a:cubicBezTo>
                <a:cubicBezTo>
                  <a:pt x="72" y="106"/>
                  <a:pt x="71" y="106"/>
                  <a:pt x="70" y="106"/>
                </a:cubicBezTo>
                <a:cubicBezTo>
                  <a:pt x="70" y="106"/>
                  <a:pt x="69" y="106"/>
                  <a:pt x="68" y="105"/>
                </a:cubicBezTo>
                <a:cubicBezTo>
                  <a:pt x="68" y="108"/>
                  <a:pt x="69" y="110"/>
                  <a:pt x="69" y="113"/>
                </a:cubicBezTo>
                <a:cubicBezTo>
                  <a:pt x="69" y="117"/>
                  <a:pt x="69" y="122"/>
                  <a:pt x="69" y="126"/>
                </a:cubicBezTo>
                <a:cubicBezTo>
                  <a:pt x="69" y="126"/>
                  <a:pt x="69" y="126"/>
                  <a:pt x="69" y="126"/>
                </a:cubicBezTo>
                <a:cubicBezTo>
                  <a:pt x="70" y="127"/>
                  <a:pt x="71" y="127"/>
                  <a:pt x="71" y="127"/>
                </a:cubicBezTo>
                <a:close/>
                <a:moveTo>
                  <a:pt x="193" y="123"/>
                </a:moveTo>
                <a:cubicBezTo>
                  <a:pt x="193" y="124"/>
                  <a:pt x="193" y="125"/>
                  <a:pt x="193" y="126"/>
                </a:cubicBezTo>
                <a:cubicBezTo>
                  <a:pt x="194" y="126"/>
                  <a:pt x="194" y="126"/>
                  <a:pt x="194" y="126"/>
                </a:cubicBezTo>
                <a:cubicBezTo>
                  <a:pt x="195" y="125"/>
                  <a:pt x="195" y="123"/>
                  <a:pt x="195" y="122"/>
                </a:cubicBezTo>
                <a:cubicBezTo>
                  <a:pt x="194" y="122"/>
                  <a:pt x="194" y="123"/>
                  <a:pt x="193" y="123"/>
                </a:cubicBezTo>
                <a:close/>
                <a:moveTo>
                  <a:pt x="60" y="125"/>
                </a:moveTo>
                <a:cubicBezTo>
                  <a:pt x="63" y="125"/>
                  <a:pt x="65" y="126"/>
                  <a:pt x="67" y="126"/>
                </a:cubicBezTo>
                <a:cubicBezTo>
                  <a:pt x="66" y="119"/>
                  <a:pt x="66" y="112"/>
                  <a:pt x="66" y="105"/>
                </a:cubicBezTo>
                <a:cubicBezTo>
                  <a:pt x="66" y="105"/>
                  <a:pt x="66" y="105"/>
                  <a:pt x="66" y="105"/>
                </a:cubicBezTo>
                <a:cubicBezTo>
                  <a:pt x="64" y="105"/>
                  <a:pt x="62" y="104"/>
                  <a:pt x="60" y="104"/>
                </a:cubicBezTo>
                <a:cubicBezTo>
                  <a:pt x="60" y="107"/>
                  <a:pt x="60" y="111"/>
                  <a:pt x="60" y="115"/>
                </a:cubicBezTo>
                <a:cubicBezTo>
                  <a:pt x="60" y="116"/>
                  <a:pt x="60" y="117"/>
                  <a:pt x="60" y="118"/>
                </a:cubicBezTo>
                <a:cubicBezTo>
                  <a:pt x="61" y="120"/>
                  <a:pt x="61" y="122"/>
                  <a:pt x="60" y="125"/>
                </a:cubicBezTo>
                <a:close/>
                <a:moveTo>
                  <a:pt x="176" y="123"/>
                </a:moveTo>
                <a:cubicBezTo>
                  <a:pt x="176" y="123"/>
                  <a:pt x="176" y="124"/>
                  <a:pt x="176" y="125"/>
                </a:cubicBezTo>
                <a:cubicBezTo>
                  <a:pt x="176" y="125"/>
                  <a:pt x="176" y="125"/>
                  <a:pt x="176" y="125"/>
                </a:cubicBezTo>
                <a:cubicBezTo>
                  <a:pt x="176" y="124"/>
                  <a:pt x="176" y="123"/>
                  <a:pt x="176" y="123"/>
                </a:cubicBezTo>
                <a:close/>
                <a:moveTo>
                  <a:pt x="197" y="123"/>
                </a:moveTo>
                <a:cubicBezTo>
                  <a:pt x="197" y="123"/>
                  <a:pt x="197" y="124"/>
                  <a:pt x="197" y="124"/>
                </a:cubicBezTo>
                <a:cubicBezTo>
                  <a:pt x="197" y="124"/>
                  <a:pt x="197" y="124"/>
                  <a:pt x="198" y="124"/>
                </a:cubicBezTo>
                <a:cubicBezTo>
                  <a:pt x="198" y="124"/>
                  <a:pt x="198" y="123"/>
                  <a:pt x="197" y="123"/>
                </a:cubicBezTo>
                <a:close/>
                <a:moveTo>
                  <a:pt x="53" y="123"/>
                </a:moveTo>
                <a:cubicBezTo>
                  <a:pt x="54" y="123"/>
                  <a:pt x="56" y="123"/>
                  <a:pt x="57" y="124"/>
                </a:cubicBezTo>
                <a:cubicBezTo>
                  <a:pt x="57" y="121"/>
                  <a:pt x="57" y="119"/>
                  <a:pt x="57" y="116"/>
                </a:cubicBezTo>
                <a:cubicBezTo>
                  <a:pt x="57" y="115"/>
                  <a:pt x="57" y="115"/>
                  <a:pt x="57" y="114"/>
                </a:cubicBezTo>
                <a:cubicBezTo>
                  <a:pt x="57" y="109"/>
                  <a:pt x="57" y="106"/>
                  <a:pt x="58" y="103"/>
                </a:cubicBezTo>
                <a:cubicBezTo>
                  <a:pt x="56" y="102"/>
                  <a:pt x="55" y="102"/>
                  <a:pt x="54" y="102"/>
                </a:cubicBezTo>
                <a:cubicBezTo>
                  <a:pt x="54" y="106"/>
                  <a:pt x="54" y="109"/>
                  <a:pt x="53" y="113"/>
                </a:cubicBezTo>
                <a:cubicBezTo>
                  <a:pt x="53" y="115"/>
                  <a:pt x="53" y="115"/>
                  <a:pt x="53" y="115"/>
                </a:cubicBezTo>
                <a:cubicBezTo>
                  <a:pt x="53" y="116"/>
                  <a:pt x="53" y="118"/>
                  <a:pt x="53" y="120"/>
                </a:cubicBezTo>
                <a:cubicBezTo>
                  <a:pt x="53" y="120"/>
                  <a:pt x="53" y="121"/>
                  <a:pt x="53" y="121"/>
                </a:cubicBezTo>
                <a:cubicBezTo>
                  <a:pt x="53" y="122"/>
                  <a:pt x="53" y="122"/>
                  <a:pt x="53" y="123"/>
                </a:cubicBezTo>
                <a:close/>
                <a:moveTo>
                  <a:pt x="98" y="119"/>
                </a:moveTo>
                <a:cubicBezTo>
                  <a:pt x="98" y="120"/>
                  <a:pt x="98" y="121"/>
                  <a:pt x="98" y="121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8" y="122"/>
                  <a:pt x="98" y="121"/>
                  <a:pt x="98" y="120"/>
                </a:cubicBezTo>
                <a:cubicBezTo>
                  <a:pt x="98" y="120"/>
                  <a:pt x="98" y="120"/>
                  <a:pt x="98" y="119"/>
                </a:cubicBezTo>
                <a:close/>
                <a:moveTo>
                  <a:pt x="44" y="119"/>
                </a:moveTo>
                <a:cubicBezTo>
                  <a:pt x="45" y="120"/>
                  <a:pt x="45" y="120"/>
                  <a:pt x="46" y="120"/>
                </a:cubicBezTo>
                <a:cubicBezTo>
                  <a:pt x="47" y="121"/>
                  <a:pt x="48" y="121"/>
                  <a:pt x="49" y="121"/>
                </a:cubicBezTo>
                <a:cubicBezTo>
                  <a:pt x="49" y="120"/>
                  <a:pt x="50" y="118"/>
                  <a:pt x="50" y="116"/>
                </a:cubicBezTo>
                <a:cubicBezTo>
                  <a:pt x="50" y="116"/>
                  <a:pt x="50" y="115"/>
                  <a:pt x="50" y="114"/>
                </a:cubicBezTo>
                <a:cubicBezTo>
                  <a:pt x="50" y="112"/>
                  <a:pt x="50" y="112"/>
                  <a:pt x="50" y="112"/>
                </a:cubicBezTo>
                <a:cubicBezTo>
                  <a:pt x="51" y="108"/>
                  <a:pt x="51" y="104"/>
                  <a:pt x="51" y="101"/>
                </a:cubicBezTo>
                <a:cubicBezTo>
                  <a:pt x="49" y="100"/>
                  <a:pt x="46" y="99"/>
                  <a:pt x="44" y="98"/>
                </a:cubicBezTo>
                <a:cubicBezTo>
                  <a:pt x="44" y="102"/>
                  <a:pt x="45" y="105"/>
                  <a:pt x="45" y="108"/>
                </a:cubicBezTo>
                <a:cubicBezTo>
                  <a:pt x="45" y="109"/>
                  <a:pt x="45" y="110"/>
                  <a:pt x="45" y="111"/>
                </a:cubicBezTo>
                <a:cubicBezTo>
                  <a:pt x="45" y="113"/>
                  <a:pt x="45" y="116"/>
                  <a:pt x="44" y="119"/>
                </a:cubicBezTo>
                <a:cubicBezTo>
                  <a:pt x="44" y="119"/>
                  <a:pt x="44" y="119"/>
                  <a:pt x="44" y="119"/>
                </a:cubicBezTo>
                <a:close/>
                <a:moveTo>
                  <a:pt x="203" y="120"/>
                </a:moveTo>
                <a:cubicBezTo>
                  <a:pt x="203" y="120"/>
                  <a:pt x="203" y="120"/>
                  <a:pt x="203" y="121"/>
                </a:cubicBezTo>
                <a:cubicBezTo>
                  <a:pt x="204" y="120"/>
                  <a:pt x="205" y="119"/>
                  <a:pt x="206" y="119"/>
                </a:cubicBezTo>
                <a:cubicBezTo>
                  <a:pt x="206" y="118"/>
                  <a:pt x="206" y="117"/>
                  <a:pt x="206" y="117"/>
                </a:cubicBezTo>
                <a:cubicBezTo>
                  <a:pt x="206" y="117"/>
                  <a:pt x="206" y="117"/>
                  <a:pt x="206" y="117"/>
                </a:cubicBezTo>
                <a:cubicBezTo>
                  <a:pt x="206" y="117"/>
                  <a:pt x="205" y="117"/>
                  <a:pt x="205" y="117"/>
                </a:cubicBezTo>
                <a:cubicBezTo>
                  <a:pt x="205" y="118"/>
                  <a:pt x="205" y="118"/>
                  <a:pt x="204" y="119"/>
                </a:cubicBezTo>
                <a:cubicBezTo>
                  <a:pt x="204" y="120"/>
                  <a:pt x="204" y="120"/>
                  <a:pt x="203" y="120"/>
                </a:cubicBezTo>
                <a:cubicBezTo>
                  <a:pt x="203" y="120"/>
                  <a:pt x="203" y="120"/>
                  <a:pt x="203" y="120"/>
                </a:cubicBezTo>
                <a:close/>
                <a:moveTo>
                  <a:pt x="186" y="105"/>
                </a:moveTo>
                <a:cubicBezTo>
                  <a:pt x="186" y="106"/>
                  <a:pt x="186" y="107"/>
                  <a:pt x="186" y="108"/>
                </a:cubicBezTo>
                <a:cubicBezTo>
                  <a:pt x="186" y="108"/>
                  <a:pt x="186" y="109"/>
                  <a:pt x="186" y="109"/>
                </a:cubicBezTo>
                <a:cubicBezTo>
                  <a:pt x="185" y="111"/>
                  <a:pt x="185" y="113"/>
                  <a:pt x="185" y="116"/>
                </a:cubicBezTo>
                <a:cubicBezTo>
                  <a:pt x="185" y="117"/>
                  <a:pt x="185" y="118"/>
                  <a:pt x="185" y="119"/>
                </a:cubicBezTo>
                <a:cubicBezTo>
                  <a:pt x="185" y="120"/>
                  <a:pt x="185" y="120"/>
                  <a:pt x="185" y="120"/>
                </a:cubicBezTo>
                <a:cubicBezTo>
                  <a:pt x="185" y="120"/>
                  <a:pt x="185" y="119"/>
                  <a:pt x="185" y="119"/>
                </a:cubicBezTo>
                <a:cubicBezTo>
                  <a:pt x="185" y="118"/>
                  <a:pt x="185" y="118"/>
                  <a:pt x="185" y="118"/>
                </a:cubicBezTo>
                <a:cubicBezTo>
                  <a:pt x="185" y="116"/>
                  <a:pt x="185" y="115"/>
                  <a:pt x="186" y="114"/>
                </a:cubicBezTo>
                <a:cubicBezTo>
                  <a:pt x="186" y="113"/>
                  <a:pt x="186" y="111"/>
                  <a:pt x="186" y="109"/>
                </a:cubicBezTo>
                <a:cubicBezTo>
                  <a:pt x="186" y="108"/>
                  <a:pt x="186" y="107"/>
                  <a:pt x="186" y="106"/>
                </a:cubicBezTo>
                <a:cubicBezTo>
                  <a:pt x="186" y="106"/>
                  <a:pt x="186" y="105"/>
                  <a:pt x="186" y="105"/>
                </a:cubicBezTo>
                <a:close/>
                <a:moveTo>
                  <a:pt x="106" y="111"/>
                </a:moveTo>
                <a:cubicBezTo>
                  <a:pt x="106" y="114"/>
                  <a:pt x="106" y="116"/>
                  <a:pt x="106" y="119"/>
                </a:cubicBezTo>
                <a:cubicBezTo>
                  <a:pt x="106" y="116"/>
                  <a:pt x="107" y="113"/>
                  <a:pt x="107" y="111"/>
                </a:cubicBezTo>
                <a:lnTo>
                  <a:pt x="106" y="111"/>
                </a:lnTo>
                <a:close/>
                <a:moveTo>
                  <a:pt x="193" y="119"/>
                </a:moveTo>
                <a:cubicBezTo>
                  <a:pt x="193" y="119"/>
                  <a:pt x="193" y="118"/>
                  <a:pt x="194" y="118"/>
                </a:cubicBezTo>
                <a:cubicBezTo>
                  <a:pt x="194" y="118"/>
                  <a:pt x="195" y="118"/>
                  <a:pt x="195" y="117"/>
                </a:cubicBezTo>
                <a:cubicBezTo>
                  <a:pt x="195" y="117"/>
                  <a:pt x="195" y="117"/>
                  <a:pt x="195" y="116"/>
                </a:cubicBezTo>
                <a:cubicBezTo>
                  <a:pt x="194" y="117"/>
                  <a:pt x="194" y="117"/>
                  <a:pt x="193" y="117"/>
                </a:cubicBezTo>
                <a:cubicBezTo>
                  <a:pt x="193" y="118"/>
                  <a:pt x="193" y="118"/>
                  <a:pt x="193" y="119"/>
                </a:cubicBezTo>
                <a:cubicBezTo>
                  <a:pt x="193" y="119"/>
                  <a:pt x="193" y="119"/>
                  <a:pt x="193" y="119"/>
                </a:cubicBezTo>
                <a:close/>
                <a:moveTo>
                  <a:pt x="35" y="115"/>
                </a:moveTo>
                <a:cubicBezTo>
                  <a:pt x="38" y="117"/>
                  <a:pt x="40" y="118"/>
                  <a:pt x="42" y="119"/>
                </a:cubicBezTo>
                <a:cubicBezTo>
                  <a:pt x="41" y="116"/>
                  <a:pt x="41" y="114"/>
                  <a:pt x="42" y="111"/>
                </a:cubicBezTo>
                <a:cubicBezTo>
                  <a:pt x="42" y="110"/>
                  <a:pt x="42" y="109"/>
                  <a:pt x="42" y="108"/>
                </a:cubicBezTo>
                <a:cubicBezTo>
                  <a:pt x="42" y="107"/>
                  <a:pt x="42" y="107"/>
                  <a:pt x="42" y="107"/>
                </a:cubicBezTo>
                <a:cubicBezTo>
                  <a:pt x="42" y="104"/>
                  <a:pt x="42" y="101"/>
                  <a:pt x="42" y="97"/>
                </a:cubicBezTo>
                <a:cubicBezTo>
                  <a:pt x="39" y="96"/>
                  <a:pt x="37" y="95"/>
                  <a:pt x="35" y="94"/>
                </a:cubicBezTo>
                <a:cubicBezTo>
                  <a:pt x="35" y="98"/>
                  <a:pt x="35" y="102"/>
                  <a:pt x="35" y="106"/>
                </a:cubicBezTo>
                <a:cubicBezTo>
                  <a:pt x="35" y="106"/>
                  <a:pt x="35" y="107"/>
                  <a:pt x="35" y="108"/>
                </a:cubicBezTo>
                <a:cubicBezTo>
                  <a:pt x="35" y="110"/>
                  <a:pt x="36" y="113"/>
                  <a:pt x="35" y="115"/>
                </a:cubicBezTo>
                <a:close/>
                <a:moveTo>
                  <a:pt x="97" y="110"/>
                </a:moveTo>
                <a:cubicBezTo>
                  <a:pt x="97" y="112"/>
                  <a:pt x="98" y="115"/>
                  <a:pt x="98" y="118"/>
                </a:cubicBezTo>
                <a:cubicBezTo>
                  <a:pt x="98" y="118"/>
                  <a:pt x="98" y="118"/>
                  <a:pt x="98" y="117"/>
                </a:cubicBezTo>
                <a:cubicBezTo>
                  <a:pt x="98" y="115"/>
                  <a:pt x="97" y="112"/>
                  <a:pt x="97" y="110"/>
                </a:cubicBezTo>
                <a:cubicBezTo>
                  <a:pt x="97" y="110"/>
                  <a:pt x="97" y="110"/>
                  <a:pt x="97" y="110"/>
                </a:cubicBezTo>
                <a:close/>
                <a:moveTo>
                  <a:pt x="210" y="114"/>
                </a:moveTo>
                <a:cubicBezTo>
                  <a:pt x="210" y="115"/>
                  <a:pt x="210" y="115"/>
                  <a:pt x="210" y="115"/>
                </a:cubicBezTo>
                <a:cubicBezTo>
                  <a:pt x="210" y="115"/>
                  <a:pt x="210" y="114"/>
                  <a:pt x="210" y="114"/>
                </a:cubicBezTo>
                <a:cubicBezTo>
                  <a:pt x="210" y="114"/>
                  <a:pt x="210" y="114"/>
                  <a:pt x="210" y="114"/>
                </a:cubicBezTo>
                <a:close/>
                <a:moveTo>
                  <a:pt x="200" y="115"/>
                </a:moveTo>
                <a:cubicBezTo>
                  <a:pt x="200" y="114"/>
                  <a:pt x="200" y="114"/>
                  <a:pt x="200" y="114"/>
                </a:cubicBezTo>
                <a:cubicBezTo>
                  <a:pt x="200" y="114"/>
                  <a:pt x="200" y="113"/>
                  <a:pt x="200" y="113"/>
                </a:cubicBezTo>
                <a:cubicBezTo>
                  <a:pt x="200" y="113"/>
                  <a:pt x="200" y="113"/>
                  <a:pt x="199" y="113"/>
                </a:cubicBezTo>
                <a:cubicBezTo>
                  <a:pt x="199" y="113"/>
                  <a:pt x="199" y="114"/>
                  <a:pt x="200" y="115"/>
                </a:cubicBezTo>
                <a:close/>
                <a:moveTo>
                  <a:pt x="27" y="110"/>
                </a:moveTo>
                <a:cubicBezTo>
                  <a:pt x="29" y="111"/>
                  <a:pt x="31" y="112"/>
                  <a:pt x="32" y="113"/>
                </a:cubicBezTo>
                <a:cubicBezTo>
                  <a:pt x="32" y="112"/>
                  <a:pt x="32" y="110"/>
                  <a:pt x="32" y="108"/>
                </a:cubicBezTo>
                <a:cubicBezTo>
                  <a:pt x="32" y="107"/>
                  <a:pt x="32" y="106"/>
                  <a:pt x="32" y="105"/>
                </a:cubicBezTo>
                <a:cubicBezTo>
                  <a:pt x="32" y="100"/>
                  <a:pt x="32" y="97"/>
                  <a:pt x="32" y="93"/>
                </a:cubicBezTo>
                <a:cubicBezTo>
                  <a:pt x="32" y="93"/>
                  <a:pt x="32" y="93"/>
                  <a:pt x="32" y="93"/>
                </a:cubicBezTo>
                <a:cubicBezTo>
                  <a:pt x="32" y="93"/>
                  <a:pt x="31" y="93"/>
                  <a:pt x="31" y="92"/>
                </a:cubicBezTo>
                <a:cubicBezTo>
                  <a:pt x="30" y="92"/>
                  <a:pt x="29" y="91"/>
                  <a:pt x="28" y="91"/>
                </a:cubicBezTo>
                <a:cubicBezTo>
                  <a:pt x="28" y="93"/>
                  <a:pt x="27" y="96"/>
                  <a:pt x="27" y="99"/>
                </a:cubicBezTo>
                <a:cubicBezTo>
                  <a:pt x="27" y="100"/>
                  <a:pt x="27" y="101"/>
                  <a:pt x="27" y="102"/>
                </a:cubicBezTo>
                <a:cubicBezTo>
                  <a:pt x="27" y="104"/>
                  <a:pt x="27" y="106"/>
                  <a:pt x="27" y="108"/>
                </a:cubicBezTo>
                <a:cubicBezTo>
                  <a:pt x="27" y="109"/>
                  <a:pt x="27" y="109"/>
                  <a:pt x="27" y="109"/>
                </a:cubicBezTo>
                <a:cubicBezTo>
                  <a:pt x="27" y="110"/>
                  <a:pt x="27" y="110"/>
                  <a:pt x="27" y="110"/>
                </a:cubicBezTo>
                <a:close/>
                <a:moveTo>
                  <a:pt x="150" y="112"/>
                </a:moveTo>
                <a:cubicBezTo>
                  <a:pt x="150" y="112"/>
                  <a:pt x="151" y="112"/>
                  <a:pt x="151" y="113"/>
                </a:cubicBezTo>
                <a:cubicBezTo>
                  <a:pt x="151" y="112"/>
                  <a:pt x="151" y="112"/>
                  <a:pt x="151" y="112"/>
                </a:cubicBezTo>
                <a:cubicBezTo>
                  <a:pt x="150" y="112"/>
                  <a:pt x="149" y="112"/>
                  <a:pt x="148" y="112"/>
                </a:cubicBezTo>
                <a:cubicBezTo>
                  <a:pt x="148" y="112"/>
                  <a:pt x="148" y="112"/>
                  <a:pt x="148" y="113"/>
                </a:cubicBezTo>
                <a:cubicBezTo>
                  <a:pt x="149" y="112"/>
                  <a:pt x="149" y="112"/>
                  <a:pt x="150" y="112"/>
                </a:cubicBezTo>
                <a:close/>
                <a:moveTo>
                  <a:pt x="214" y="111"/>
                </a:moveTo>
                <a:cubicBezTo>
                  <a:pt x="214" y="112"/>
                  <a:pt x="214" y="112"/>
                  <a:pt x="214" y="113"/>
                </a:cubicBezTo>
                <a:cubicBezTo>
                  <a:pt x="214" y="113"/>
                  <a:pt x="215" y="112"/>
                  <a:pt x="215" y="112"/>
                </a:cubicBezTo>
                <a:cubicBezTo>
                  <a:pt x="215" y="111"/>
                  <a:pt x="215" y="111"/>
                  <a:pt x="215" y="110"/>
                </a:cubicBezTo>
                <a:cubicBezTo>
                  <a:pt x="215" y="110"/>
                  <a:pt x="214" y="111"/>
                  <a:pt x="214" y="111"/>
                </a:cubicBezTo>
                <a:close/>
                <a:moveTo>
                  <a:pt x="193" y="102"/>
                </a:moveTo>
                <a:cubicBezTo>
                  <a:pt x="194" y="102"/>
                  <a:pt x="194" y="103"/>
                  <a:pt x="194" y="103"/>
                </a:cubicBezTo>
                <a:cubicBezTo>
                  <a:pt x="195" y="106"/>
                  <a:pt x="195" y="109"/>
                  <a:pt x="194" y="113"/>
                </a:cubicBezTo>
                <a:cubicBezTo>
                  <a:pt x="194" y="112"/>
                  <a:pt x="195" y="112"/>
                  <a:pt x="195" y="112"/>
                </a:cubicBezTo>
                <a:cubicBezTo>
                  <a:pt x="195" y="112"/>
                  <a:pt x="195" y="111"/>
                  <a:pt x="195" y="111"/>
                </a:cubicBezTo>
                <a:cubicBezTo>
                  <a:pt x="195" y="110"/>
                  <a:pt x="195" y="109"/>
                  <a:pt x="195" y="108"/>
                </a:cubicBezTo>
                <a:cubicBezTo>
                  <a:pt x="195" y="105"/>
                  <a:pt x="194" y="102"/>
                  <a:pt x="194" y="99"/>
                </a:cubicBezTo>
                <a:cubicBezTo>
                  <a:pt x="193" y="100"/>
                  <a:pt x="191" y="100"/>
                  <a:pt x="189" y="101"/>
                </a:cubicBezTo>
                <a:cubicBezTo>
                  <a:pt x="190" y="101"/>
                  <a:pt x="190" y="102"/>
                  <a:pt x="190" y="102"/>
                </a:cubicBezTo>
                <a:cubicBezTo>
                  <a:pt x="189" y="102"/>
                  <a:pt x="189" y="102"/>
                  <a:pt x="189" y="102"/>
                </a:cubicBezTo>
                <a:cubicBezTo>
                  <a:pt x="189" y="102"/>
                  <a:pt x="189" y="102"/>
                  <a:pt x="189" y="102"/>
                </a:cubicBezTo>
                <a:cubicBezTo>
                  <a:pt x="189" y="103"/>
                  <a:pt x="189" y="103"/>
                  <a:pt x="189" y="104"/>
                </a:cubicBezTo>
                <a:cubicBezTo>
                  <a:pt x="189" y="104"/>
                  <a:pt x="189" y="105"/>
                  <a:pt x="189" y="105"/>
                </a:cubicBezTo>
                <a:cubicBezTo>
                  <a:pt x="189" y="106"/>
                  <a:pt x="189" y="108"/>
                  <a:pt x="189" y="109"/>
                </a:cubicBezTo>
                <a:cubicBezTo>
                  <a:pt x="189" y="110"/>
                  <a:pt x="189" y="111"/>
                  <a:pt x="189" y="112"/>
                </a:cubicBezTo>
                <a:cubicBezTo>
                  <a:pt x="189" y="110"/>
                  <a:pt x="190" y="107"/>
                  <a:pt x="190" y="105"/>
                </a:cubicBezTo>
                <a:cubicBezTo>
                  <a:pt x="190" y="104"/>
                  <a:pt x="190" y="104"/>
                  <a:pt x="190" y="104"/>
                </a:cubicBezTo>
                <a:cubicBezTo>
                  <a:pt x="190" y="103"/>
                  <a:pt x="191" y="102"/>
                  <a:pt x="191" y="101"/>
                </a:cubicBezTo>
                <a:cubicBezTo>
                  <a:pt x="191" y="101"/>
                  <a:pt x="191" y="100"/>
                  <a:pt x="192" y="100"/>
                </a:cubicBezTo>
                <a:cubicBezTo>
                  <a:pt x="192" y="100"/>
                  <a:pt x="193" y="100"/>
                  <a:pt x="193" y="101"/>
                </a:cubicBezTo>
                <a:cubicBezTo>
                  <a:pt x="193" y="101"/>
                  <a:pt x="193" y="101"/>
                  <a:pt x="193" y="102"/>
                </a:cubicBezTo>
                <a:cubicBezTo>
                  <a:pt x="193" y="102"/>
                  <a:pt x="193" y="102"/>
                  <a:pt x="193" y="102"/>
                </a:cubicBezTo>
                <a:close/>
                <a:moveTo>
                  <a:pt x="198" y="97"/>
                </a:moveTo>
                <a:cubicBezTo>
                  <a:pt x="198" y="101"/>
                  <a:pt x="198" y="105"/>
                  <a:pt x="199" y="109"/>
                </a:cubicBezTo>
                <a:cubicBezTo>
                  <a:pt x="199" y="109"/>
                  <a:pt x="200" y="108"/>
                  <a:pt x="200" y="108"/>
                </a:cubicBezTo>
                <a:cubicBezTo>
                  <a:pt x="200" y="107"/>
                  <a:pt x="200" y="106"/>
                  <a:pt x="200" y="106"/>
                </a:cubicBezTo>
                <a:cubicBezTo>
                  <a:pt x="200" y="106"/>
                  <a:pt x="200" y="106"/>
                  <a:pt x="200" y="106"/>
                </a:cubicBezTo>
                <a:cubicBezTo>
                  <a:pt x="199" y="106"/>
                  <a:pt x="199" y="105"/>
                  <a:pt x="199" y="105"/>
                </a:cubicBezTo>
                <a:cubicBezTo>
                  <a:pt x="199" y="104"/>
                  <a:pt x="199" y="104"/>
                  <a:pt x="199" y="104"/>
                </a:cubicBezTo>
                <a:cubicBezTo>
                  <a:pt x="199" y="103"/>
                  <a:pt x="200" y="103"/>
                  <a:pt x="200" y="103"/>
                </a:cubicBezTo>
                <a:cubicBezTo>
                  <a:pt x="200" y="101"/>
                  <a:pt x="200" y="100"/>
                  <a:pt x="200" y="99"/>
                </a:cubicBezTo>
                <a:cubicBezTo>
                  <a:pt x="200" y="99"/>
                  <a:pt x="200" y="99"/>
                  <a:pt x="200" y="99"/>
                </a:cubicBezTo>
                <a:cubicBezTo>
                  <a:pt x="199" y="98"/>
                  <a:pt x="199" y="98"/>
                  <a:pt x="200" y="97"/>
                </a:cubicBezTo>
                <a:cubicBezTo>
                  <a:pt x="200" y="97"/>
                  <a:pt x="200" y="97"/>
                  <a:pt x="200" y="97"/>
                </a:cubicBezTo>
                <a:cubicBezTo>
                  <a:pt x="200" y="97"/>
                  <a:pt x="200" y="96"/>
                  <a:pt x="200" y="96"/>
                </a:cubicBezTo>
                <a:cubicBezTo>
                  <a:pt x="199" y="96"/>
                  <a:pt x="199" y="96"/>
                  <a:pt x="198" y="97"/>
                </a:cubicBezTo>
                <a:close/>
                <a:moveTo>
                  <a:pt x="81" y="108"/>
                </a:moveTo>
                <a:cubicBezTo>
                  <a:pt x="81" y="108"/>
                  <a:pt x="81" y="108"/>
                  <a:pt x="81" y="108"/>
                </a:cubicBezTo>
                <a:cubicBezTo>
                  <a:pt x="81" y="108"/>
                  <a:pt x="81" y="109"/>
                  <a:pt x="81" y="109"/>
                </a:cubicBezTo>
                <a:cubicBezTo>
                  <a:pt x="81" y="109"/>
                  <a:pt x="81" y="108"/>
                  <a:pt x="81" y="108"/>
                </a:cubicBezTo>
                <a:cubicBezTo>
                  <a:pt x="81" y="108"/>
                  <a:pt x="81" y="108"/>
                  <a:pt x="81" y="108"/>
                </a:cubicBezTo>
                <a:close/>
                <a:moveTo>
                  <a:pt x="107" y="107"/>
                </a:moveTo>
                <a:cubicBezTo>
                  <a:pt x="116" y="108"/>
                  <a:pt x="125" y="109"/>
                  <a:pt x="132" y="109"/>
                </a:cubicBezTo>
                <a:cubicBezTo>
                  <a:pt x="145" y="109"/>
                  <a:pt x="156" y="108"/>
                  <a:pt x="166" y="105"/>
                </a:cubicBezTo>
                <a:cubicBezTo>
                  <a:pt x="166" y="105"/>
                  <a:pt x="166" y="105"/>
                  <a:pt x="166" y="105"/>
                </a:cubicBezTo>
                <a:cubicBezTo>
                  <a:pt x="166" y="104"/>
                  <a:pt x="167" y="104"/>
                  <a:pt x="168" y="104"/>
                </a:cubicBezTo>
                <a:cubicBezTo>
                  <a:pt x="168" y="104"/>
                  <a:pt x="169" y="104"/>
                  <a:pt x="169" y="105"/>
                </a:cubicBezTo>
                <a:cubicBezTo>
                  <a:pt x="171" y="104"/>
                  <a:pt x="174" y="103"/>
                  <a:pt x="176" y="103"/>
                </a:cubicBezTo>
                <a:cubicBezTo>
                  <a:pt x="188" y="99"/>
                  <a:pt x="200" y="93"/>
                  <a:pt x="210" y="85"/>
                </a:cubicBezTo>
                <a:cubicBezTo>
                  <a:pt x="219" y="77"/>
                  <a:pt x="228" y="69"/>
                  <a:pt x="226" y="57"/>
                </a:cubicBezTo>
                <a:cubicBezTo>
                  <a:pt x="224" y="57"/>
                  <a:pt x="222" y="57"/>
                  <a:pt x="220" y="57"/>
                </a:cubicBezTo>
                <a:cubicBezTo>
                  <a:pt x="220" y="58"/>
                  <a:pt x="220" y="58"/>
                  <a:pt x="219" y="59"/>
                </a:cubicBezTo>
                <a:cubicBezTo>
                  <a:pt x="219" y="59"/>
                  <a:pt x="219" y="59"/>
                  <a:pt x="218" y="59"/>
                </a:cubicBezTo>
                <a:cubicBezTo>
                  <a:pt x="218" y="59"/>
                  <a:pt x="218" y="59"/>
                  <a:pt x="217" y="59"/>
                </a:cubicBezTo>
                <a:cubicBezTo>
                  <a:pt x="217" y="59"/>
                  <a:pt x="217" y="58"/>
                  <a:pt x="217" y="58"/>
                </a:cubicBezTo>
                <a:cubicBezTo>
                  <a:pt x="217" y="58"/>
                  <a:pt x="217" y="57"/>
                  <a:pt x="217" y="57"/>
                </a:cubicBezTo>
                <a:cubicBezTo>
                  <a:pt x="217" y="57"/>
                  <a:pt x="216" y="57"/>
                  <a:pt x="215" y="57"/>
                </a:cubicBezTo>
                <a:cubicBezTo>
                  <a:pt x="215" y="57"/>
                  <a:pt x="215" y="57"/>
                  <a:pt x="215" y="57"/>
                </a:cubicBezTo>
                <a:cubicBezTo>
                  <a:pt x="214" y="57"/>
                  <a:pt x="214" y="57"/>
                  <a:pt x="214" y="57"/>
                </a:cubicBezTo>
                <a:cubicBezTo>
                  <a:pt x="209" y="57"/>
                  <a:pt x="204" y="57"/>
                  <a:pt x="198" y="57"/>
                </a:cubicBezTo>
                <a:cubicBezTo>
                  <a:pt x="198" y="57"/>
                  <a:pt x="198" y="57"/>
                  <a:pt x="198" y="57"/>
                </a:cubicBezTo>
                <a:cubicBezTo>
                  <a:pt x="198" y="57"/>
                  <a:pt x="198" y="57"/>
                  <a:pt x="197" y="57"/>
                </a:cubicBezTo>
                <a:cubicBezTo>
                  <a:pt x="192" y="57"/>
                  <a:pt x="186" y="56"/>
                  <a:pt x="180" y="56"/>
                </a:cubicBezTo>
                <a:cubicBezTo>
                  <a:pt x="177" y="56"/>
                  <a:pt x="174" y="56"/>
                  <a:pt x="171" y="56"/>
                </a:cubicBezTo>
                <a:cubicBezTo>
                  <a:pt x="161" y="55"/>
                  <a:pt x="151" y="55"/>
                  <a:pt x="140" y="54"/>
                </a:cubicBezTo>
                <a:cubicBezTo>
                  <a:pt x="138" y="54"/>
                  <a:pt x="135" y="54"/>
                  <a:pt x="132" y="54"/>
                </a:cubicBezTo>
                <a:cubicBezTo>
                  <a:pt x="131" y="54"/>
                  <a:pt x="129" y="54"/>
                  <a:pt x="127" y="53"/>
                </a:cubicBezTo>
                <a:cubicBezTo>
                  <a:pt x="125" y="53"/>
                  <a:pt x="123" y="53"/>
                  <a:pt x="121" y="53"/>
                </a:cubicBezTo>
                <a:cubicBezTo>
                  <a:pt x="121" y="53"/>
                  <a:pt x="121" y="53"/>
                  <a:pt x="121" y="53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0" y="53"/>
                  <a:pt x="119" y="53"/>
                  <a:pt x="119" y="52"/>
                </a:cubicBezTo>
                <a:cubicBezTo>
                  <a:pt x="119" y="52"/>
                  <a:pt x="119" y="52"/>
                  <a:pt x="119" y="52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18" y="53"/>
                  <a:pt x="118" y="53"/>
                  <a:pt x="117" y="53"/>
                </a:cubicBezTo>
                <a:cubicBezTo>
                  <a:pt x="117" y="53"/>
                  <a:pt x="117" y="53"/>
                  <a:pt x="117" y="53"/>
                </a:cubicBezTo>
                <a:cubicBezTo>
                  <a:pt x="117" y="53"/>
                  <a:pt x="117" y="53"/>
                  <a:pt x="117" y="53"/>
                </a:cubicBezTo>
                <a:cubicBezTo>
                  <a:pt x="116" y="53"/>
                  <a:pt x="116" y="53"/>
                  <a:pt x="116" y="52"/>
                </a:cubicBezTo>
                <a:cubicBezTo>
                  <a:pt x="116" y="52"/>
                  <a:pt x="116" y="52"/>
                  <a:pt x="116" y="51"/>
                </a:cubicBezTo>
                <a:cubicBezTo>
                  <a:pt x="116" y="51"/>
                  <a:pt x="116" y="51"/>
                  <a:pt x="115" y="52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14" y="52"/>
                  <a:pt x="114" y="51"/>
                  <a:pt x="114" y="51"/>
                </a:cubicBezTo>
                <a:cubicBezTo>
                  <a:pt x="114" y="49"/>
                  <a:pt x="115" y="48"/>
                  <a:pt x="116" y="47"/>
                </a:cubicBezTo>
                <a:cubicBezTo>
                  <a:pt x="116" y="47"/>
                  <a:pt x="116" y="46"/>
                  <a:pt x="116" y="45"/>
                </a:cubicBezTo>
                <a:cubicBezTo>
                  <a:pt x="116" y="43"/>
                  <a:pt x="116" y="42"/>
                  <a:pt x="116" y="40"/>
                </a:cubicBezTo>
                <a:cubicBezTo>
                  <a:pt x="116" y="40"/>
                  <a:pt x="116" y="39"/>
                  <a:pt x="116" y="39"/>
                </a:cubicBezTo>
                <a:cubicBezTo>
                  <a:pt x="117" y="31"/>
                  <a:pt x="117" y="23"/>
                  <a:pt x="116" y="14"/>
                </a:cubicBezTo>
                <a:cubicBezTo>
                  <a:pt x="116" y="13"/>
                  <a:pt x="116" y="12"/>
                  <a:pt x="116" y="11"/>
                </a:cubicBezTo>
                <a:cubicBezTo>
                  <a:pt x="113" y="11"/>
                  <a:pt x="110" y="11"/>
                  <a:pt x="106" y="11"/>
                </a:cubicBezTo>
                <a:cubicBezTo>
                  <a:pt x="96" y="11"/>
                  <a:pt x="86" y="12"/>
                  <a:pt x="77" y="14"/>
                </a:cubicBezTo>
                <a:cubicBezTo>
                  <a:pt x="76" y="14"/>
                  <a:pt x="74" y="15"/>
                  <a:pt x="73" y="15"/>
                </a:cubicBezTo>
                <a:cubicBezTo>
                  <a:pt x="66" y="16"/>
                  <a:pt x="58" y="18"/>
                  <a:pt x="50" y="21"/>
                </a:cubicBezTo>
                <a:cubicBezTo>
                  <a:pt x="43" y="24"/>
                  <a:pt x="36" y="27"/>
                  <a:pt x="29" y="32"/>
                </a:cubicBezTo>
                <a:cubicBezTo>
                  <a:pt x="19" y="39"/>
                  <a:pt x="9" y="47"/>
                  <a:pt x="7" y="58"/>
                </a:cubicBezTo>
                <a:cubicBezTo>
                  <a:pt x="6" y="65"/>
                  <a:pt x="8" y="71"/>
                  <a:pt x="14" y="77"/>
                </a:cubicBezTo>
                <a:cubicBezTo>
                  <a:pt x="14" y="77"/>
                  <a:pt x="14" y="77"/>
                  <a:pt x="14" y="77"/>
                </a:cubicBezTo>
                <a:cubicBezTo>
                  <a:pt x="14" y="77"/>
                  <a:pt x="14" y="77"/>
                  <a:pt x="15" y="77"/>
                </a:cubicBezTo>
                <a:cubicBezTo>
                  <a:pt x="15" y="77"/>
                  <a:pt x="15" y="78"/>
                  <a:pt x="15" y="78"/>
                </a:cubicBezTo>
                <a:cubicBezTo>
                  <a:pt x="15" y="78"/>
                  <a:pt x="15" y="78"/>
                  <a:pt x="15" y="78"/>
                </a:cubicBezTo>
                <a:cubicBezTo>
                  <a:pt x="17" y="80"/>
                  <a:pt x="20" y="82"/>
                  <a:pt x="23" y="84"/>
                </a:cubicBezTo>
                <a:cubicBezTo>
                  <a:pt x="35" y="91"/>
                  <a:pt x="48" y="97"/>
                  <a:pt x="62" y="100"/>
                </a:cubicBezTo>
                <a:cubicBezTo>
                  <a:pt x="74" y="103"/>
                  <a:pt x="86" y="105"/>
                  <a:pt x="101" y="107"/>
                </a:cubicBezTo>
                <a:cubicBezTo>
                  <a:pt x="102" y="107"/>
                  <a:pt x="103" y="107"/>
                  <a:pt x="104" y="107"/>
                </a:cubicBezTo>
                <a:cubicBezTo>
                  <a:pt x="104" y="107"/>
                  <a:pt x="104" y="107"/>
                  <a:pt x="104" y="107"/>
                </a:cubicBezTo>
                <a:cubicBezTo>
                  <a:pt x="105" y="107"/>
                  <a:pt x="105" y="106"/>
                  <a:pt x="106" y="106"/>
                </a:cubicBezTo>
                <a:cubicBezTo>
                  <a:pt x="106" y="106"/>
                  <a:pt x="107" y="106"/>
                  <a:pt x="107" y="107"/>
                </a:cubicBezTo>
                <a:cubicBezTo>
                  <a:pt x="107" y="107"/>
                  <a:pt x="107" y="107"/>
                  <a:pt x="107" y="107"/>
                </a:cubicBezTo>
                <a:close/>
                <a:moveTo>
                  <a:pt x="218" y="109"/>
                </a:moveTo>
                <a:cubicBezTo>
                  <a:pt x="219" y="108"/>
                  <a:pt x="220" y="107"/>
                  <a:pt x="221" y="106"/>
                </a:cubicBezTo>
                <a:cubicBezTo>
                  <a:pt x="221" y="106"/>
                  <a:pt x="221" y="106"/>
                  <a:pt x="221" y="106"/>
                </a:cubicBezTo>
                <a:cubicBezTo>
                  <a:pt x="220" y="105"/>
                  <a:pt x="220" y="104"/>
                  <a:pt x="220" y="103"/>
                </a:cubicBezTo>
                <a:cubicBezTo>
                  <a:pt x="220" y="104"/>
                  <a:pt x="220" y="105"/>
                  <a:pt x="219" y="106"/>
                </a:cubicBezTo>
                <a:cubicBezTo>
                  <a:pt x="219" y="107"/>
                  <a:pt x="219" y="107"/>
                  <a:pt x="219" y="108"/>
                </a:cubicBezTo>
                <a:cubicBezTo>
                  <a:pt x="218" y="108"/>
                  <a:pt x="218" y="108"/>
                  <a:pt x="218" y="108"/>
                </a:cubicBezTo>
                <a:cubicBezTo>
                  <a:pt x="218" y="109"/>
                  <a:pt x="218" y="109"/>
                  <a:pt x="218" y="109"/>
                </a:cubicBezTo>
                <a:close/>
                <a:moveTo>
                  <a:pt x="24" y="108"/>
                </a:moveTo>
                <a:cubicBezTo>
                  <a:pt x="24" y="107"/>
                  <a:pt x="24" y="105"/>
                  <a:pt x="24" y="104"/>
                </a:cubicBezTo>
                <a:cubicBezTo>
                  <a:pt x="24" y="103"/>
                  <a:pt x="24" y="103"/>
                  <a:pt x="24" y="102"/>
                </a:cubicBezTo>
                <a:cubicBezTo>
                  <a:pt x="24" y="100"/>
                  <a:pt x="25" y="99"/>
                  <a:pt x="25" y="97"/>
                </a:cubicBezTo>
                <a:cubicBezTo>
                  <a:pt x="25" y="95"/>
                  <a:pt x="25" y="92"/>
                  <a:pt x="25" y="90"/>
                </a:cubicBezTo>
                <a:cubicBezTo>
                  <a:pt x="25" y="90"/>
                  <a:pt x="25" y="90"/>
                  <a:pt x="25" y="89"/>
                </a:cubicBezTo>
                <a:cubicBezTo>
                  <a:pt x="24" y="89"/>
                  <a:pt x="23" y="88"/>
                  <a:pt x="21" y="87"/>
                </a:cubicBezTo>
                <a:cubicBezTo>
                  <a:pt x="22" y="90"/>
                  <a:pt x="22" y="94"/>
                  <a:pt x="22" y="98"/>
                </a:cubicBezTo>
                <a:cubicBezTo>
                  <a:pt x="22" y="99"/>
                  <a:pt x="22" y="99"/>
                  <a:pt x="22" y="100"/>
                </a:cubicBezTo>
                <a:cubicBezTo>
                  <a:pt x="22" y="102"/>
                  <a:pt x="22" y="105"/>
                  <a:pt x="22" y="107"/>
                </a:cubicBezTo>
                <a:cubicBezTo>
                  <a:pt x="22" y="107"/>
                  <a:pt x="24" y="108"/>
                  <a:pt x="24" y="108"/>
                </a:cubicBezTo>
                <a:close/>
                <a:moveTo>
                  <a:pt x="210" y="105"/>
                </a:moveTo>
                <a:cubicBezTo>
                  <a:pt x="210" y="106"/>
                  <a:pt x="210" y="106"/>
                  <a:pt x="209" y="107"/>
                </a:cubicBezTo>
                <a:cubicBezTo>
                  <a:pt x="210" y="107"/>
                  <a:pt x="212" y="105"/>
                  <a:pt x="212" y="105"/>
                </a:cubicBezTo>
                <a:cubicBezTo>
                  <a:pt x="212" y="105"/>
                  <a:pt x="212" y="104"/>
                  <a:pt x="212" y="104"/>
                </a:cubicBezTo>
                <a:cubicBezTo>
                  <a:pt x="212" y="103"/>
                  <a:pt x="212" y="103"/>
                  <a:pt x="212" y="103"/>
                </a:cubicBezTo>
                <a:cubicBezTo>
                  <a:pt x="211" y="103"/>
                  <a:pt x="210" y="104"/>
                  <a:pt x="210" y="105"/>
                </a:cubicBezTo>
                <a:close/>
                <a:moveTo>
                  <a:pt x="177" y="106"/>
                </a:moveTo>
                <a:cubicBezTo>
                  <a:pt x="177" y="106"/>
                  <a:pt x="177" y="106"/>
                  <a:pt x="177" y="106"/>
                </a:cubicBezTo>
                <a:cubicBezTo>
                  <a:pt x="177" y="107"/>
                  <a:pt x="177" y="107"/>
                  <a:pt x="177" y="107"/>
                </a:cubicBezTo>
                <a:cubicBezTo>
                  <a:pt x="177" y="107"/>
                  <a:pt x="178" y="106"/>
                  <a:pt x="178" y="106"/>
                </a:cubicBezTo>
                <a:cubicBezTo>
                  <a:pt x="178" y="106"/>
                  <a:pt x="177" y="106"/>
                  <a:pt x="177" y="106"/>
                </a:cubicBezTo>
                <a:close/>
                <a:moveTo>
                  <a:pt x="183" y="104"/>
                </a:moveTo>
                <a:cubicBezTo>
                  <a:pt x="183" y="104"/>
                  <a:pt x="183" y="104"/>
                  <a:pt x="183" y="105"/>
                </a:cubicBezTo>
                <a:cubicBezTo>
                  <a:pt x="183" y="105"/>
                  <a:pt x="183" y="106"/>
                  <a:pt x="183" y="107"/>
                </a:cubicBezTo>
                <a:cubicBezTo>
                  <a:pt x="183" y="107"/>
                  <a:pt x="183" y="106"/>
                  <a:pt x="183" y="106"/>
                </a:cubicBezTo>
                <a:cubicBezTo>
                  <a:pt x="183" y="105"/>
                  <a:pt x="183" y="104"/>
                  <a:pt x="184" y="104"/>
                </a:cubicBezTo>
                <a:cubicBezTo>
                  <a:pt x="184" y="104"/>
                  <a:pt x="183" y="104"/>
                  <a:pt x="183" y="104"/>
                </a:cubicBezTo>
                <a:close/>
                <a:moveTo>
                  <a:pt x="203" y="106"/>
                </a:moveTo>
                <a:cubicBezTo>
                  <a:pt x="203" y="106"/>
                  <a:pt x="203" y="106"/>
                  <a:pt x="203" y="106"/>
                </a:cubicBezTo>
                <a:cubicBezTo>
                  <a:pt x="203" y="106"/>
                  <a:pt x="203" y="106"/>
                  <a:pt x="203" y="106"/>
                </a:cubicBezTo>
                <a:cubicBezTo>
                  <a:pt x="203" y="105"/>
                  <a:pt x="203" y="105"/>
                  <a:pt x="203" y="104"/>
                </a:cubicBezTo>
                <a:cubicBezTo>
                  <a:pt x="203" y="104"/>
                  <a:pt x="203" y="104"/>
                  <a:pt x="202" y="104"/>
                </a:cubicBezTo>
                <a:cubicBezTo>
                  <a:pt x="202" y="105"/>
                  <a:pt x="203" y="105"/>
                  <a:pt x="203" y="106"/>
                </a:cubicBezTo>
                <a:close/>
                <a:moveTo>
                  <a:pt x="16" y="104"/>
                </a:moveTo>
                <a:cubicBezTo>
                  <a:pt x="17" y="104"/>
                  <a:pt x="18" y="105"/>
                  <a:pt x="19" y="105"/>
                </a:cubicBezTo>
                <a:cubicBezTo>
                  <a:pt x="19" y="104"/>
                  <a:pt x="19" y="102"/>
                  <a:pt x="19" y="101"/>
                </a:cubicBezTo>
                <a:cubicBezTo>
                  <a:pt x="19" y="100"/>
                  <a:pt x="19" y="99"/>
                  <a:pt x="19" y="98"/>
                </a:cubicBezTo>
                <a:cubicBezTo>
                  <a:pt x="19" y="94"/>
                  <a:pt x="20" y="90"/>
                  <a:pt x="19" y="86"/>
                </a:cubicBezTo>
                <a:cubicBezTo>
                  <a:pt x="19" y="86"/>
                  <a:pt x="19" y="86"/>
                  <a:pt x="19" y="86"/>
                </a:cubicBezTo>
                <a:cubicBezTo>
                  <a:pt x="18" y="85"/>
                  <a:pt x="18" y="85"/>
                  <a:pt x="17" y="84"/>
                </a:cubicBezTo>
                <a:cubicBezTo>
                  <a:pt x="17" y="85"/>
                  <a:pt x="17" y="86"/>
                  <a:pt x="17" y="87"/>
                </a:cubicBezTo>
                <a:cubicBezTo>
                  <a:pt x="17" y="89"/>
                  <a:pt x="17" y="91"/>
                  <a:pt x="17" y="94"/>
                </a:cubicBezTo>
                <a:cubicBezTo>
                  <a:pt x="17" y="94"/>
                  <a:pt x="17" y="94"/>
                  <a:pt x="17" y="94"/>
                </a:cubicBezTo>
                <a:cubicBezTo>
                  <a:pt x="17" y="97"/>
                  <a:pt x="17" y="101"/>
                  <a:pt x="16" y="104"/>
                </a:cubicBezTo>
                <a:close/>
                <a:moveTo>
                  <a:pt x="186" y="103"/>
                </a:moveTo>
                <a:cubicBezTo>
                  <a:pt x="186" y="103"/>
                  <a:pt x="186" y="103"/>
                  <a:pt x="187" y="103"/>
                </a:cubicBezTo>
                <a:cubicBezTo>
                  <a:pt x="187" y="103"/>
                  <a:pt x="187" y="103"/>
                  <a:pt x="187" y="102"/>
                </a:cubicBezTo>
                <a:cubicBezTo>
                  <a:pt x="187" y="102"/>
                  <a:pt x="186" y="103"/>
                  <a:pt x="186" y="103"/>
                </a:cubicBezTo>
                <a:close/>
                <a:moveTo>
                  <a:pt x="224" y="103"/>
                </a:moveTo>
                <a:cubicBezTo>
                  <a:pt x="224" y="103"/>
                  <a:pt x="224" y="103"/>
                  <a:pt x="224" y="103"/>
                </a:cubicBezTo>
                <a:cubicBezTo>
                  <a:pt x="224" y="102"/>
                  <a:pt x="224" y="102"/>
                  <a:pt x="224" y="102"/>
                </a:cubicBezTo>
                <a:cubicBezTo>
                  <a:pt x="224" y="102"/>
                  <a:pt x="224" y="103"/>
                  <a:pt x="224" y="103"/>
                </a:cubicBezTo>
                <a:close/>
                <a:moveTo>
                  <a:pt x="14" y="102"/>
                </a:moveTo>
                <a:cubicBezTo>
                  <a:pt x="14" y="101"/>
                  <a:pt x="14" y="101"/>
                  <a:pt x="14" y="100"/>
                </a:cubicBezTo>
                <a:cubicBezTo>
                  <a:pt x="14" y="101"/>
                  <a:pt x="14" y="101"/>
                  <a:pt x="14" y="102"/>
                </a:cubicBezTo>
                <a:cubicBezTo>
                  <a:pt x="14" y="102"/>
                  <a:pt x="14" y="102"/>
                  <a:pt x="14" y="102"/>
                </a:cubicBezTo>
                <a:close/>
                <a:moveTo>
                  <a:pt x="7" y="73"/>
                </a:moveTo>
                <a:cubicBezTo>
                  <a:pt x="7" y="79"/>
                  <a:pt x="7" y="85"/>
                  <a:pt x="7" y="91"/>
                </a:cubicBezTo>
                <a:cubicBezTo>
                  <a:pt x="7" y="93"/>
                  <a:pt x="8" y="95"/>
                  <a:pt x="8" y="98"/>
                </a:cubicBezTo>
                <a:cubicBezTo>
                  <a:pt x="8" y="99"/>
                  <a:pt x="9" y="99"/>
                  <a:pt x="10" y="100"/>
                </a:cubicBezTo>
                <a:cubicBezTo>
                  <a:pt x="10" y="100"/>
                  <a:pt x="11" y="100"/>
                  <a:pt x="11" y="100"/>
                </a:cubicBezTo>
                <a:cubicBezTo>
                  <a:pt x="11" y="100"/>
                  <a:pt x="11" y="99"/>
                  <a:pt x="11" y="99"/>
                </a:cubicBezTo>
                <a:cubicBezTo>
                  <a:pt x="11" y="99"/>
                  <a:pt x="10" y="99"/>
                  <a:pt x="10" y="99"/>
                </a:cubicBezTo>
                <a:cubicBezTo>
                  <a:pt x="9" y="99"/>
                  <a:pt x="9" y="99"/>
                  <a:pt x="9" y="98"/>
                </a:cubicBezTo>
                <a:cubicBezTo>
                  <a:pt x="8" y="97"/>
                  <a:pt x="8" y="95"/>
                  <a:pt x="9" y="94"/>
                </a:cubicBezTo>
                <a:cubicBezTo>
                  <a:pt x="9" y="93"/>
                  <a:pt x="9" y="93"/>
                  <a:pt x="9" y="92"/>
                </a:cubicBezTo>
                <a:cubicBezTo>
                  <a:pt x="9" y="90"/>
                  <a:pt x="9" y="88"/>
                  <a:pt x="9" y="85"/>
                </a:cubicBezTo>
                <a:cubicBezTo>
                  <a:pt x="9" y="82"/>
                  <a:pt x="9" y="79"/>
                  <a:pt x="8" y="76"/>
                </a:cubicBezTo>
                <a:cubicBezTo>
                  <a:pt x="8" y="75"/>
                  <a:pt x="7" y="74"/>
                  <a:pt x="7" y="73"/>
                </a:cubicBezTo>
                <a:close/>
                <a:moveTo>
                  <a:pt x="202" y="99"/>
                </a:moveTo>
                <a:cubicBezTo>
                  <a:pt x="202" y="99"/>
                  <a:pt x="202" y="100"/>
                  <a:pt x="202" y="100"/>
                </a:cubicBezTo>
                <a:cubicBezTo>
                  <a:pt x="202" y="100"/>
                  <a:pt x="202" y="100"/>
                  <a:pt x="202" y="100"/>
                </a:cubicBezTo>
                <a:cubicBezTo>
                  <a:pt x="202" y="100"/>
                  <a:pt x="202" y="99"/>
                  <a:pt x="202" y="99"/>
                </a:cubicBezTo>
                <a:cubicBezTo>
                  <a:pt x="202" y="99"/>
                  <a:pt x="202" y="99"/>
                  <a:pt x="202" y="99"/>
                </a:cubicBezTo>
                <a:close/>
                <a:moveTo>
                  <a:pt x="210" y="97"/>
                </a:moveTo>
                <a:cubicBezTo>
                  <a:pt x="210" y="98"/>
                  <a:pt x="210" y="99"/>
                  <a:pt x="210" y="100"/>
                </a:cubicBezTo>
                <a:cubicBezTo>
                  <a:pt x="211" y="99"/>
                  <a:pt x="212" y="98"/>
                  <a:pt x="212" y="98"/>
                </a:cubicBezTo>
                <a:cubicBezTo>
                  <a:pt x="212" y="97"/>
                  <a:pt x="212" y="96"/>
                  <a:pt x="212" y="95"/>
                </a:cubicBezTo>
                <a:cubicBezTo>
                  <a:pt x="212" y="96"/>
                  <a:pt x="211" y="96"/>
                  <a:pt x="210" y="97"/>
                </a:cubicBezTo>
                <a:close/>
                <a:moveTo>
                  <a:pt x="219" y="96"/>
                </a:moveTo>
                <a:cubicBezTo>
                  <a:pt x="219" y="97"/>
                  <a:pt x="219" y="98"/>
                  <a:pt x="219" y="99"/>
                </a:cubicBezTo>
                <a:cubicBezTo>
                  <a:pt x="220" y="99"/>
                  <a:pt x="220" y="99"/>
                  <a:pt x="220" y="99"/>
                </a:cubicBezTo>
                <a:cubicBezTo>
                  <a:pt x="220" y="97"/>
                  <a:pt x="220" y="96"/>
                  <a:pt x="220" y="95"/>
                </a:cubicBezTo>
                <a:cubicBezTo>
                  <a:pt x="220" y="96"/>
                  <a:pt x="220" y="96"/>
                  <a:pt x="219" y="96"/>
                </a:cubicBezTo>
                <a:close/>
                <a:moveTo>
                  <a:pt x="14" y="91"/>
                </a:moveTo>
                <a:cubicBezTo>
                  <a:pt x="14" y="92"/>
                  <a:pt x="14" y="93"/>
                  <a:pt x="14" y="94"/>
                </a:cubicBezTo>
                <a:cubicBezTo>
                  <a:pt x="14" y="94"/>
                  <a:pt x="14" y="94"/>
                  <a:pt x="14" y="94"/>
                </a:cubicBezTo>
                <a:cubicBezTo>
                  <a:pt x="14" y="94"/>
                  <a:pt x="14" y="93"/>
                  <a:pt x="14" y="92"/>
                </a:cubicBezTo>
                <a:cubicBezTo>
                  <a:pt x="14" y="92"/>
                  <a:pt x="14" y="91"/>
                  <a:pt x="14" y="91"/>
                </a:cubicBezTo>
                <a:close/>
                <a:moveTo>
                  <a:pt x="204" y="94"/>
                </a:moveTo>
                <a:cubicBezTo>
                  <a:pt x="205" y="94"/>
                  <a:pt x="205" y="94"/>
                  <a:pt x="205" y="94"/>
                </a:cubicBezTo>
                <a:cubicBezTo>
                  <a:pt x="205" y="93"/>
                  <a:pt x="205" y="93"/>
                  <a:pt x="205" y="93"/>
                </a:cubicBezTo>
                <a:cubicBezTo>
                  <a:pt x="205" y="93"/>
                  <a:pt x="205" y="93"/>
                  <a:pt x="204" y="93"/>
                </a:cubicBezTo>
                <a:cubicBezTo>
                  <a:pt x="204" y="93"/>
                  <a:pt x="204" y="93"/>
                  <a:pt x="204" y="94"/>
                </a:cubicBezTo>
                <a:close/>
                <a:moveTo>
                  <a:pt x="220" y="86"/>
                </a:moveTo>
                <a:cubicBezTo>
                  <a:pt x="220" y="88"/>
                  <a:pt x="220" y="89"/>
                  <a:pt x="220" y="91"/>
                </a:cubicBezTo>
                <a:cubicBezTo>
                  <a:pt x="220" y="91"/>
                  <a:pt x="220" y="91"/>
                  <a:pt x="220" y="91"/>
                </a:cubicBezTo>
                <a:cubicBezTo>
                  <a:pt x="220" y="89"/>
                  <a:pt x="220" y="87"/>
                  <a:pt x="220" y="86"/>
                </a:cubicBezTo>
                <a:cubicBezTo>
                  <a:pt x="220" y="86"/>
                  <a:pt x="220" y="86"/>
                  <a:pt x="220" y="86"/>
                </a:cubicBezTo>
                <a:close/>
                <a:moveTo>
                  <a:pt x="224" y="81"/>
                </a:moveTo>
                <a:cubicBezTo>
                  <a:pt x="224" y="83"/>
                  <a:pt x="225" y="84"/>
                  <a:pt x="225" y="85"/>
                </a:cubicBezTo>
                <a:cubicBezTo>
                  <a:pt x="225" y="83"/>
                  <a:pt x="225" y="82"/>
                  <a:pt x="225" y="81"/>
                </a:cubicBezTo>
                <a:cubicBezTo>
                  <a:pt x="225" y="81"/>
                  <a:pt x="224" y="81"/>
                  <a:pt x="224" y="81"/>
                </a:cubicBezTo>
                <a:close/>
                <a:moveTo>
                  <a:pt x="225" y="54"/>
                </a:moveTo>
                <a:cubicBezTo>
                  <a:pt x="225" y="54"/>
                  <a:pt x="225" y="53"/>
                  <a:pt x="225" y="53"/>
                </a:cubicBezTo>
                <a:cubicBezTo>
                  <a:pt x="225" y="52"/>
                  <a:pt x="225" y="52"/>
                  <a:pt x="225" y="51"/>
                </a:cubicBezTo>
                <a:cubicBezTo>
                  <a:pt x="225" y="51"/>
                  <a:pt x="225" y="51"/>
                  <a:pt x="225" y="50"/>
                </a:cubicBezTo>
                <a:cubicBezTo>
                  <a:pt x="225" y="49"/>
                  <a:pt x="225" y="47"/>
                  <a:pt x="225" y="46"/>
                </a:cubicBezTo>
                <a:cubicBezTo>
                  <a:pt x="225" y="46"/>
                  <a:pt x="225" y="46"/>
                  <a:pt x="225" y="46"/>
                </a:cubicBezTo>
                <a:cubicBezTo>
                  <a:pt x="225" y="46"/>
                  <a:pt x="225" y="46"/>
                  <a:pt x="224" y="46"/>
                </a:cubicBezTo>
                <a:cubicBezTo>
                  <a:pt x="224" y="46"/>
                  <a:pt x="224" y="46"/>
                  <a:pt x="224" y="46"/>
                </a:cubicBezTo>
                <a:cubicBezTo>
                  <a:pt x="224" y="46"/>
                  <a:pt x="224" y="46"/>
                  <a:pt x="223" y="46"/>
                </a:cubicBezTo>
                <a:cubicBezTo>
                  <a:pt x="222" y="46"/>
                  <a:pt x="222" y="46"/>
                  <a:pt x="221" y="46"/>
                </a:cubicBezTo>
                <a:cubicBezTo>
                  <a:pt x="221" y="46"/>
                  <a:pt x="221" y="47"/>
                  <a:pt x="222" y="47"/>
                </a:cubicBezTo>
                <a:cubicBezTo>
                  <a:pt x="222" y="47"/>
                  <a:pt x="222" y="47"/>
                  <a:pt x="222" y="47"/>
                </a:cubicBezTo>
                <a:cubicBezTo>
                  <a:pt x="223" y="47"/>
                  <a:pt x="223" y="47"/>
                  <a:pt x="223" y="48"/>
                </a:cubicBezTo>
                <a:cubicBezTo>
                  <a:pt x="223" y="49"/>
                  <a:pt x="223" y="49"/>
                  <a:pt x="223" y="50"/>
                </a:cubicBezTo>
                <a:cubicBezTo>
                  <a:pt x="223" y="50"/>
                  <a:pt x="223" y="50"/>
                  <a:pt x="223" y="50"/>
                </a:cubicBezTo>
                <a:cubicBezTo>
                  <a:pt x="223" y="50"/>
                  <a:pt x="223" y="50"/>
                  <a:pt x="223" y="50"/>
                </a:cubicBezTo>
                <a:cubicBezTo>
                  <a:pt x="224" y="50"/>
                  <a:pt x="224" y="50"/>
                  <a:pt x="224" y="51"/>
                </a:cubicBezTo>
                <a:cubicBezTo>
                  <a:pt x="225" y="51"/>
                  <a:pt x="225" y="52"/>
                  <a:pt x="224" y="52"/>
                </a:cubicBezTo>
                <a:cubicBezTo>
                  <a:pt x="224" y="53"/>
                  <a:pt x="223" y="53"/>
                  <a:pt x="223" y="54"/>
                </a:cubicBezTo>
                <a:cubicBezTo>
                  <a:pt x="224" y="54"/>
                  <a:pt x="224" y="54"/>
                  <a:pt x="225" y="54"/>
                </a:cubicBezTo>
                <a:close/>
                <a:moveTo>
                  <a:pt x="219" y="54"/>
                </a:moveTo>
                <a:cubicBezTo>
                  <a:pt x="219" y="53"/>
                  <a:pt x="221" y="51"/>
                  <a:pt x="221" y="51"/>
                </a:cubicBezTo>
                <a:cubicBezTo>
                  <a:pt x="221" y="51"/>
                  <a:pt x="221" y="51"/>
                  <a:pt x="221" y="51"/>
                </a:cubicBezTo>
                <a:cubicBezTo>
                  <a:pt x="220" y="52"/>
                  <a:pt x="219" y="53"/>
                  <a:pt x="218" y="54"/>
                </a:cubicBezTo>
                <a:cubicBezTo>
                  <a:pt x="218" y="54"/>
                  <a:pt x="218" y="54"/>
                  <a:pt x="218" y="54"/>
                </a:cubicBezTo>
                <a:cubicBezTo>
                  <a:pt x="218" y="54"/>
                  <a:pt x="219" y="54"/>
                  <a:pt x="219" y="54"/>
                </a:cubicBezTo>
                <a:close/>
                <a:moveTo>
                  <a:pt x="202" y="53"/>
                </a:moveTo>
                <a:cubicBezTo>
                  <a:pt x="203" y="53"/>
                  <a:pt x="205" y="54"/>
                  <a:pt x="206" y="54"/>
                </a:cubicBezTo>
                <a:cubicBezTo>
                  <a:pt x="206" y="53"/>
                  <a:pt x="206" y="53"/>
                  <a:pt x="206" y="53"/>
                </a:cubicBezTo>
                <a:cubicBezTo>
                  <a:pt x="207" y="51"/>
                  <a:pt x="209" y="50"/>
                  <a:pt x="210" y="48"/>
                </a:cubicBezTo>
                <a:cubicBezTo>
                  <a:pt x="211" y="48"/>
                  <a:pt x="211" y="48"/>
                  <a:pt x="211" y="48"/>
                </a:cubicBezTo>
                <a:cubicBezTo>
                  <a:pt x="212" y="47"/>
                  <a:pt x="212" y="47"/>
                  <a:pt x="212" y="47"/>
                </a:cubicBezTo>
                <a:cubicBezTo>
                  <a:pt x="212" y="47"/>
                  <a:pt x="212" y="46"/>
                  <a:pt x="213" y="46"/>
                </a:cubicBezTo>
                <a:cubicBezTo>
                  <a:pt x="212" y="46"/>
                  <a:pt x="211" y="46"/>
                  <a:pt x="211" y="46"/>
                </a:cubicBezTo>
                <a:cubicBezTo>
                  <a:pt x="208" y="47"/>
                  <a:pt x="206" y="49"/>
                  <a:pt x="204" y="51"/>
                </a:cubicBezTo>
                <a:cubicBezTo>
                  <a:pt x="203" y="52"/>
                  <a:pt x="203" y="52"/>
                  <a:pt x="202" y="53"/>
                </a:cubicBezTo>
                <a:cubicBezTo>
                  <a:pt x="202" y="53"/>
                  <a:pt x="202" y="53"/>
                  <a:pt x="202" y="53"/>
                </a:cubicBezTo>
                <a:close/>
                <a:moveTo>
                  <a:pt x="198" y="53"/>
                </a:moveTo>
                <a:cubicBezTo>
                  <a:pt x="199" y="51"/>
                  <a:pt x="201" y="49"/>
                  <a:pt x="203" y="48"/>
                </a:cubicBezTo>
                <a:cubicBezTo>
                  <a:pt x="202" y="48"/>
                  <a:pt x="200" y="50"/>
                  <a:pt x="199" y="51"/>
                </a:cubicBezTo>
                <a:cubicBezTo>
                  <a:pt x="198" y="52"/>
                  <a:pt x="197" y="53"/>
                  <a:pt x="196" y="53"/>
                </a:cubicBezTo>
                <a:lnTo>
                  <a:pt x="198" y="53"/>
                </a:lnTo>
                <a:close/>
                <a:moveTo>
                  <a:pt x="185" y="53"/>
                </a:moveTo>
                <a:cubicBezTo>
                  <a:pt x="187" y="53"/>
                  <a:pt x="190" y="53"/>
                  <a:pt x="193" y="53"/>
                </a:cubicBezTo>
                <a:cubicBezTo>
                  <a:pt x="193" y="53"/>
                  <a:pt x="193" y="53"/>
                  <a:pt x="193" y="53"/>
                </a:cubicBezTo>
                <a:cubicBezTo>
                  <a:pt x="195" y="50"/>
                  <a:pt x="198" y="47"/>
                  <a:pt x="202" y="46"/>
                </a:cubicBezTo>
                <a:cubicBezTo>
                  <a:pt x="199" y="45"/>
                  <a:pt x="196" y="45"/>
                  <a:pt x="193" y="45"/>
                </a:cubicBezTo>
                <a:cubicBezTo>
                  <a:pt x="193" y="45"/>
                  <a:pt x="193" y="46"/>
                  <a:pt x="193" y="46"/>
                </a:cubicBezTo>
                <a:cubicBezTo>
                  <a:pt x="191" y="47"/>
                  <a:pt x="189" y="49"/>
                  <a:pt x="187" y="51"/>
                </a:cubicBezTo>
                <a:cubicBezTo>
                  <a:pt x="186" y="51"/>
                  <a:pt x="185" y="52"/>
                  <a:pt x="185" y="53"/>
                </a:cubicBezTo>
                <a:close/>
                <a:moveTo>
                  <a:pt x="181" y="53"/>
                </a:moveTo>
                <a:cubicBezTo>
                  <a:pt x="184" y="49"/>
                  <a:pt x="187" y="47"/>
                  <a:pt x="190" y="45"/>
                </a:cubicBezTo>
                <a:cubicBezTo>
                  <a:pt x="188" y="45"/>
                  <a:pt x="187" y="45"/>
                  <a:pt x="185" y="45"/>
                </a:cubicBezTo>
                <a:cubicBezTo>
                  <a:pt x="185" y="45"/>
                  <a:pt x="185" y="45"/>
                  <a:pt x="185" y="45"/>
                </a:cubicBezTo>
                <a:cubicBezTo>
                  <a:pt x="186" y="45"/>
                  <a:pt x="185" y="46"/>
                  <a:pt x="185" y="46"/>
                </a:cubicBezTo>
                <a:cubicBezTo>
                  <a:pt x="183" y="48"/>
                  <a:pt x="181" y="49"/>
                  <a:pt x="179" y="51"/>
                </a:cubicBezTo>
                <a:cubicBezTo>
                  <a:pt x="179" y="51"/>
                  <a:pt x="179" y="52"/>
                  <a:pt x="178" y="52"/>
                </a:cubicBezTo>
                <a:cubicBezTo>
                  <a:pt x="178" y="52"/>
                  <a:pt x="178" y="52"/>
                  <a:pt x="178" y="53"/>
                </a:cubicBezTo>
                <a:cubicBezTo>
                  <a:pt x="179" y="53"/>
                  <a:pt x="180" y="53"/>
                  <a:pt x="181" y="53"/>
                </a:cubicBezTo>
                <a:close/>
                <a:moveTo>
                  <a:pt x="174" y="52"/>
                </a:moveTo>
                <a:cubicBezTo>
                  <a:pt x="175" y="51"/>
                  <a:pt x="177" y="49"/>
                  <a:pt x="178" y="48"/>
                </a:cubicBezTo>
                <a:cubicBezTo>
                  <a:pt x="178" y="48"/>
                  <a:pt x="178" y="48"/>
                  <a:pt x="178" y="48"/>
                </a:cubicBezTo>
                <a:cubicBezTo>
                  <a:pt x="179" y="47"/>
                  <a:pt x="181" y="45"/>
                  <a:pt x="183" y="44"/>
                </a:cubicBezTo>
                <a:cubicBezTo>
                  <a:pt x="180" y="44"/>
                  <a:pt x="170" y="44"/>
                  <a:pt x="170" y="44"/>
                </a:cubicBezTo>
                <a:cubicBezTo>
                  <a:pt x="168" y="44"/>
                  <a:pt x="166" y="43"/>
                  <a:pt x="165" y="43"/>
                </a:cubicBezTo>
                <a:cubicBezTo>
                  <a:pt x="165" y="43"/>
                  <a:pt x="165" y="43"/>
                  <a:pt x="165" y="43"/>
                </a:cubicBezTo>
                <a:cubicBezTo>
                  <a:pt x="165" y="43"/>
                  <a:pt x="164" y="44"/>
                  <a:pt x="164" y="44"/>
                </a:cubicBezTo>
                <a:cubicBezTo>
                  <a:pt x="163" y="45"/>
                  <a:pt x="161" y="47"/>
                  <a:pt x="159" y="48"/>
                </a:cubicBezTo>
                <a:cubicBezTo>
                  <a:pt x="159" y="49"/>
                  <a:pt x="158" y="50"/>
                  <a:pt x="157" y="51"/>
                </a:cubicBezTo>
                <a:cubicBezTo>
                  <a:pt x="157" y="51"/>
                  <a:pt x="157" y="52"/>
                  <a:pt x="157" y="52"/>
                </a:cubicBezTo>
                <a:cubicBezTo>
                  <a:pt x="158" y="52"/>
                  <a:pt x="160" y="52"/>
                  <a:pt x="161" y="52"/>
                </a:cubicBezTo>
                <a:cubicBezTo>
                  <a:pt x="162" y="50"/>
                  <a:pt x="163" y="49"/>
                  <a:pt x="165" y="47"/>
                </a:cubicBezTo>
                <a:cubicBezTo>
                  <a:pt x="167" y="46"/>
                  <a:pt x="168" y="45"/>
                  <a:pt x="170" y="44"/>
                </a:cubicBezTo>
                <a:cubicBezTo>
                  <a:pt x="170" y="44"/>
                  <a:pt x="170" y="44"/>
                  <a:pt x="170" y="44"/>
                </a:cubicBezTo>
                <a:cubicBezTo>
                  <a:pt x="171" y="44"/>
                  <a:pt x="171" y="44"/>
                  <a:pt x="171" y="45"/>
                </a:cubicBezTo>
                <a:cubicBezTo>
                  <a:pt x="172" y="45"/>
                  <a:pt x="171" y="46"/>
                  <a:pt x="171" y="46"/>
                </a:cubicBezTo>
                <a:cubicBezTo>
                  <a:pt x="169" y="47"/>
                  <a:pt x="168" y="48"/>
                  <a:pt x="166" y="50"/>
                </a:cubicBezTo>
                <a:cubicBezTo>
                  <a:pt x="166" y="50"/>
                  <a:pt x="165" y="51"/>
                  <a:pt x="165" y="51"/>
                </a:cubicBezTo>
                <a:cubicBezTo>
                  <a:pt x="165" y="52"/>
                  <a:pt x="165" y="52"/>
                  <a:pt x="164" y="52"/>
                </a:cubicBezTo>
                <a:cubicBezTo>
                  <a:pt x="166" y="52"/>
                  <a:pt x="167" y="52"/>
                  <a:pt x="169" y="52"/>
                </a:cubicBezTo>
                <a:cubicBezTo>
                  <a:pt x="169" y="51"/>
                  <a:pt x="170" y="49"/>
                  <a:pt x="171" y="48"/>
                </a:cubicBezTo>
                <a:cubicBezTo>
                  <a:pt x="172" y="48"/>
                  <a:pt x="172" y="48"/>
                  <a:pt x="172" y="48"/>
                </a:cubicBezTo>
                <a:cubicBezTo>
                  <a:pt x="173" y="47"/>
                  <a:pt x="174" y="45"/>
                  <a:pt x="176" y="44"/>
                </a:cubicBezTo>
                <a:cubicBezTo>
                  <a:pt x="176" y="44"/>
                  <a:pt x="177" y="44"/>
                  <a:pt x="177" y="44"/>
                </a:cubicBezTo>
                <a:cubicBezTo>
                  <a:pt x="177" y="44"/>
                  <a:pt x="178" y="45"/>
                  <a:pt x="178" y="45"/>
                </a:cubicBezTo>
                <a:cubicBezTo>
                  <a:pt x="178" y="46"/>
                  <a:pt x="178" y="47"/>
                  <a:pt x="177" y="47"/>
                </a:cubicBezTo>
                <a:cubicBezTo>
                  <a:pt x="176" y="48"/>
                  <a:pt x="175" y="49"/>
                  <a:pt x="174" y="50"/>
                </a:cubicBezTo>
                <a:cubicBezTo>
                  <a:pt x="174" y="50"/>
                  <a:pt x="174" y="50"/>
                  <a:pt x="174" y="50"/>
                </a:cubicBezTo>
                <a:cubicBezTo>
                  <a:pt x="174" y="51"/>
                  <a:pt x="174" y="51"/>
                  <a:pt x="173" y="51"/>
                </a:cubicBezTo>
                <a:cubicBezTo>
                  <a:pt x="173" y="52"/>
                  <a:pt x="173" y="52"/>
                  <a:pt x="173" y="52"/>
                </a:cubicBezTo>
                <a:cubicBezTo>
                  <a:pt x="173" y="52"/>
                  <a:pt x="174" y="52"/>
                  <a:pt x="174" y="52"/>
                </a:cubicBezTo>
                <a:close/>
                <a:moveTo>
                  <a:pt x="154" y="51"/>
                </a:moveTo>
                <a:cubicBezTo>
                  <a:pt x="154" y="48"/>
                  <a:pt x="158" y="45"/>
                  <a:pt x="161" y="43"/>
                </a:cubicBezTo>
                <a:cubicBezTo>
                  <a:pt x="159" y="43"/>
                  <a:pt x="157" y="43"/>
                  <a:pt x="155" y="43"/>
                </a:cubicBezTo>
                <a:cubicBezTo>
                  <a:pt x="155" y="44"/>
                  <a:pt x="154" y="46"/>
                  <a:pt x="152" y="48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52" y="49"/>
                  <a:pt x="151" y="50"/>
                  <a:pt x="150" y="51"/>
                </a:cubicBezTo>
                <a:cubicBezTo>
                  <a:pt x="151" y="51"/>
                  <a:pt x="152" y="51"/>
                  <a:pt x="154" y="51"/>
                </a:cubicBezTo>
                <a:close/>
                <a:moveTo>
                  <a:pt x="142" y="51"/>
                </a:moveTo>
                <a:cubicBezTo>
                  <a:pt x="142" y="51"/>
                  <a:pt x="143" y="51"/>
                  <a:pt x="143" y="51"/>
                </a:cubicBezTo>
                <a:cubicBezTo>
                  <a:pt x="146" y="51"/>
                  <a:pt x="146" y="51"/>
                  <a:pt x="146" y="51"/>
                </a:cubicBezTo>
                <a:cubicBezTo>
                  <a:pt x="147" y="50"/>
                  <a:pt x="148" y="49"/>
                  <a:pt x="148" y="49"/>
                </a:cubicBezTo>
                <a:cubicBezTo>
                  <a:pt x="149" y="48"/>
                  <a:pt x="149" y="48"/>
                  <a:pt x="150" y="47"/>
                </a:cubicBezTo>
                <a:cubicBezTo>
                  <a:pt x="151" y="46"/>
                  <a:pt x="152" y="44"/>
                  <a:pt x="153" y="43"/>
                </a:cubicBezTo>
                <a:cubicBezTo>
                  <a:pt x="153" y="43"/>
                  <a:pt x="153" y="43"/>
                  <a:pt x="153" y="43"/>
                </a:cubicBezTo>
                <a:cubicBezTo>
                  <a:pt x="151" y="43"/>
                  <a:pt x="150" y="43"/>
                  <a:pt x="149" y="42"/>
                </a:cubicBezTo>
                <a:cubicBezTo>
                  <a:pt x="149" y="44"/>
                  <a:pt x="147" y="45"/>
                  <a:pt x="146" y="46"/>
                </a:cubicBezTo>
                <a:cubicBezTo>
                  <a:pt x="146" y="47"/>
                  <a:pt x="146" y="47"/>
                  <a:pt x="145" y="47"/>
                </a:cubicBezTo>
                <a:cubicBezTo>
                  <a:pt x="145" y="47"/>
                  <a:pt x="145" y="48"/>
                  <a:pt x="144" y="48"/>
                </a:cubicBezTo>
                <a:cubicBezTo>
                  <a:pt x="143" y="49"/>
                  <a:pt x="143" y="50"/>
                  <a:pt x="142" y="51"/>
                </a:cubicBezTo>
                <a:cubicBezTo>
                  <a:pt x="142" y="51"/>
                  <a:pt x="142" y="51"/>
                  <a:pt x="142" y="51"/>
                </a:cubicBezTo>
                <a:close/>
                <a:moveTo>
                  <a:pt x="136" y="50"/>
                </a:moveTo>
                <a:cubicBezTo>
                  <a:pt x="137" y="50"/>
                  <a:pt x="137" y="50"/>
                  <a:pt x="138" y="51"/>
                </a:cubicBezTo>
                <a:cubicBezTo>
                  <a:pt x="139" y="49"/>
                  <a:pt x="140" y="48"/>
                  <a:pt x="141" y="47"/>
                </a:cubicBezTo>
                <a:cubicBezTo>
                  <a:pt x="142" y="46"/>
                  <a:pt x="142" y="46"/>
                  <a:pt x="142" y="46"/>
                </a:cubicBezTo>
                <a:cubicBezTo>
                  <a:pt x="143" y="46"/>
                  <a:pt x="143" y="45"/>
                  <a:pt x="143" y="45"/>
                </a:cubicBezTo>
                <a:cubicBezTo>
                  <a:pt x="144" y="44"/>
                  <a:pt x="145" y="44"/>
                  <a:pt x="145" y="43"/>
                </a:cubicBezTo>
                <a:cubicBezTo>
                  <a:pt x="145" y="43"/>
                  <a:pt x="146" y="43"/>
                  <a:pt x="146" y="43"/>
                </a:cubicBezTo>
                <a:cubicBezTo>
                  <a:pt x="146" y="42"/>
                  <a:pt x="146" y="42"/>
                  <a:pt x="146" y="42"/>
                </a:cubicBezTo>
                <a:cubicBezTo>
                  <a:pt x="145" y="42"/>
                  <a:pt x="143" y="42"/>
                  <a:pt x="143" y="42"/>
                </a:cubicBezTo>
                <a:cubicBezTo>
                  <a:pt x="143" y="42"/>
                  <a:pt x="143" y="42"/>
                  <a:pt x="143" y="42"/>
                </a:cubicBezTo>
                <a:cubicBezTo>
                  <a:pt x="142" y="44"/>
                  <a:pt x="141" y="45"/>
                  <a:pt x="140" y="46"/>
                </a:cubicBezTo>
                <a:cubicBezTo>
                  <a:pt x="140" y="47"/>
                  <a:pt x="139" y="47"/>
                  <a:pt x="139" y="47"/>
                </a:cubicBezTo>
                <a:cubicBezTo>
                  <a:pt x="139" y="48"/>
                  <a:pt x="139" y="48"/>
                  <a:pt x="139" y="48"/>
                </a:cubicBezTo>
                <a:cubicBezTo>
                  <a:pt x="138" y="49"/>
                  <a:pt x="137" y="50"/>
                  <a:pt x="136" y="50"/>
                </a:cubicBezTo>
                <a:close/>
                <a:moveTo>
                  <a:pt x="132" y="50"/>
                </a:moveTo>
                <a:cubicBezTo>
                  <a:pt x="133" y="50"/>
                  <a:pt x="133" y="49"/>
                  <a:pt x="134" y="48"/>
                </a:cubicBezTo>
                <a:cubicBezTo>
                  <a:pt x="134" y="48"/>
                  <a:pt x="134" y="48"/>
                  <a:pt x="134" y="48"/>
                </a:cubicBezTo>
                <a:cubicBezTo>
                  <a:pt x="135" y="47"/>
                  <a:pt x="136" y="46"/>
                  <a:pt x="137" y="45"/>
                </a:cubicBezTo>
                <a:cubicBezTo>
                  <a:pt x="136" y="46"/>
                  <a:pt x="135" y="47"/>
                  <a:pt x="133" y="48"/>
                </a:cubicBezTo>
                <a:cubicBezTo>
                  <a:pt x="133" y="48"/>
                  <a:pt x="132" y="49"/>
                  <a:pt x="132" y="49"/>
                </a:cubicBezTo>
                <a:cubicBezTo>
                  <a:pt x="131" y="50"/>
                  <a:pt x="131" y="50"/>
                  <a:pt x="131" y="50"/>
                </a:cubicBezTo>
                <a:cubicBezTo>
                  <a:pt x="131" y="50"/>
                  <a:pt x="132" y="50"/>
                  <a:pt x="132" y="50"/>
                </a:cubicBezTo>
                <a:close/>
                <a:moveTo>
                  <a:pt x="128" y="46"/>
                </a:moveTo>
                <a:cubicBezTo>
                  <a:pt x="127" y="46"/>
                  <a:pt x="127" y="47"/>
                  <a:pt x="126" y="48"/>
                </a:cubicBezTo>
                <a:cubicBezTo>
                  <a:pt x="126" y="47"/>
                  <a:pt x="126" y="47"/>
                  <a:pt x="127" y="47"/>
                </a:cubicBezTo>
                <a:cubicBezTo>
                  <a:pt x="127" y="46"/>
                  <a:pt x="128" y="46"/>
                  <a:pt x="128" y="46"/>
                </a:cubicBezTo>
                <a:cubicBezTo>
                  <a:pt x="128" y="46"/>
                  <a:pt x="128" y="46"/>
                  <a:pt x="128" y="46"/>
                </a:cubicBezTo>
                <a:close/>
                <a:moveTo>
                  <a:pt x="119" y="41"/>
                </a:moveTo>
                <a:cubicBezTo>
                  <a:pt x="119" y="42"/>
                  <a:pt x="119" y="43"/>
                  <a:pt x="119" y="44"/>
                </a:cubicBezTo>
                <a:cubicBezTo>
                  <a:pt x="120" y="43"/>
                  <a:pt x="121" y="43"/>
                  <a:pt x="121" y="42"/>
                </a:cubicBezTo>
                <a:cubicBezTo>
                  <a:pt x="121" y="42"/>
                  <a:pt x="121" y="42"/>
                  <a:pt x="121" y="42"/>
                </a:cubicBezTo>
                <a:cubicBezTo>
                  <a:pt x="120" y="42"/>
                  <a:pt x="120" y="41"/>
                  <a:pt x="119" y="41"/>
                </a:cubicBezTo>
                <a:close/>
                <a:moveTo>
                  <a:pt x="125" y="39"/>
                </a:moveTo>
                <a:cubicBezTo>
                  <a:pt x="130" y="39"/>
                  <a:pt x="135" y="39"/>
                  <a:pt x="140" y="39"/>
                </a:cubicBezTo>
                <a:cubicBezTo>
                  <a:pt x="142" y="39"/>
                  <a:pt x="143" y="39"/>
                  <a:pt x="144" y="39"/>
                </a:cubicBezTo>
                <a:cubicBezTo>
                  <a:pt x="154" y="40"/>
                  <a:pt x="163" y="40"/>
                  <a:pt x="171" y="41"/>
                </a:cubicBezTo>
                <a:cubicBezTo>
                  <a:pt x="174" y="41"/>
                  <a:pt x="174" y="41"/>
                  <a:pt x="174" y="41"/>
                </a:cubicBezTo>
                <a:cubicBezTo>
                  <a:pt x="190" y="42"/>
                  <a:pt x="206" y="43"/>
                  <a:pt x="222" y="43"/>
                </a:cubicBezTo>
                <a:cubicBezTo>
                  <a:pt x="223" y="43"/>
                  <a:pt x="223" y="43"/>
                  <a:pt x="223" y="43"/>
                </a:cubicBezTo>
                <a:cubicBezTo>
                  <a:pt x="224" y="42"/>
                  <a:pt x="224" y="41"/>
                  <a:pt x="223" y="39"/>
                </a:cubicBezTo>
                <a:cubicBezTo>
                  <a:pt x="223" y="39"/>
                  <a:pt x="223" y="39"/>
                  <a:pt x="223" y="39"/>
                </a:cubicBezTo>
                <a:cubicBezTo>
                  <a:pt x="223" y="39"/>
                  <a:pt x="222" y="38"/>
                  <a:pt x="222" y="38"/>
                </a:cubicBezTo>
                <a:cubicBezTo>
                  <a:pt x="222" y="38"/>
                  <a:pt x="222" y="37"/>
                  <a:pt x="222" y="37"/>
                </a:cubicBezTo>
                <a:cubicBezTo>
                  <a:pt x="222" y="37"/>
                  <a:pt x="222" y="37"/>
                  <a:pt x="222" y="37"/>
                </a:cubicBezTo>
                <a:cubicBezTo>
                  <a:pt x="220" y="34"/>
                  <a:pt x="217" y="31"/>
                  <a:pt x="216" y="29"/>
                </a:cubicBezTo>
                <a:cubicBezTo>
                  <a:pt x="212" y="25"/>
                  <a:pt x="208" y="22"/>
                  <a:pt x="204" y="20"/>
                </a:cubicBezTo>
                <a:cubicBezTo>
                  <a:pt x="197" y="15"/>
                  <a:pt x="187" y="11"/>
                  <a:pt x="177" y="8"/>
                </a:cubicBezTo>
                <a:cubicBezTo>
                  <a:pt x="167" y="6"/>
                  <a:pt x="156" y="4"/>
                  <a:pt x="145" y="3"/>
                </a:cubicBezTo>
                <a:cubicBezTo>
                  <a:pt x="140" y="3"/>
                  <a:pt x="136" y="3"/>
                  <a:pt x="132" y="3"/>
                </a:cubicBezTo>
                <a:cubicBezTo>
                  <a:pt x="130" y="3"/>
                  <a:pt x="128" y="3"/>
                  <a:pt x="126" y="3"/>
                </a:cubicBezTo>
                <a:cubicBezTo>
                  <a:pt x="124" y="3"/>
                  <a:pt x="122" y="3"/>
                  <a:pt x="120" y="3"/>
                </a:cubicBezTo>
                <a:cubicBezTo>
                  <a:pt x="120" y="3"/>
                  <a:pt x="120" y="3"/>
                  <a:pt x="119" y="3"/>
                </a:cubicBezTo>
                <a:cubicBezTo>
                  <a:pt x="119" y="6"/>
                  <a:pt x="119" y="10"/>
                  <a:pt x="120" y="13"/>
                </a:cubicBezTo>
                <a:cubicBezTo>
                  <a:pt x="120" y="21"/>
                  <a:pt x="120" y="30"/>
                  <a:pt x="119" y="39"/>
                </a:cubicBezTo>
                <a:cubicBezTo>
                  <a:pt x="121" y="39"/>
                  <a:pt x="123" y="39"/>
                  <a:pt x="125" y="39"/>
                </a:cubicBezTo>
                <a:close/>
                <a:moveTo>
                  <a:pt x="122" y="42"/>
                </a:moveTo>
                <a:cubicBezTo>
                  <a:pt x="123" y="42"/>
                  <a:pt x="123" y="42"/>
                  <a:pt x="123" y="42"/>
                </a:cubicBezTo>
                <a:cubicBezTo>
                  <a:pt x="123" y="42"/>
                  <a:pt x="123" y="43"/>
                  <a:pt x="123" y="43"/>
                </a:cubicBezTo>
                <a:cubicBezTo>
                  <a:pt x="123" y="43"/>
                  <a:pt x="124" y="42"/>
                  <a:pt x="124" y="42"/>
                </a:cubicBezTo>
                <a:cubicBezTo>
                  <a:pt x="124" y="42"/>
                  <a:pt x="123" y="42"/>
                  <a:pt x="122" y="42"/>
                </a:cubicBezTo>
                <a:close/>
                <a:moveTo>
                  <a:pt x="127" y="42"/>
                </a:moveTo>
                <a:cubicBezTo>
                  <a:pt x="127" y="42"/>
                  <a:pt x="127" y="43"/>
                  <a:pt x="127" y="43"/>
                </a:cubicBezTo>
                <a:cubicBezTo>
                  <a:pt x="127" y="43"/>
                  <a:pt x="127" y="43"/>
                  <a:pt x="127" y="43"/>
                </a:cubicBezTo>
                <a:cubicBezTo>
                  <a:pt x="127" y="43"/>
                  <a:pt x="128" y="42"/>
                  <a:pt x="129" y="42"/>
                </a:cubicBezTo>
                <a:cubicBezTo>
                  <a:pt x="128" y="42"/>
                  <a:pt x="128" y="42"/>
                  <a:pt x="127" y="42"/>
                </a:cubicBezTo>
                <a:close/>
                <a:moveTo>
                  <a:pt x="131" y="42"/>
                </a:moveTo>
                <a:cubicBezTo>
                  <a:pt x="131" y="42"/>
                  <a:pt x="131" y="42"/>
                  <a:pt x="131" y="43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32" y="43"/>
                  <a:pt x="132" y="42"/>
                  <a:pt x="133" y="42"/>
                </a:cubicBezTo>
                <a:cubicBezTo>
                  <a:pt x="132" y="42"/>
                  <a:pt x="131" y="42"/>
                  <a:pt x="131" y="42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762" name="矩形 1048761"/>
          <p:cNvSpPr/>
          <p:nvPr/>
        </p:nvSpPr>
        <p:spPr>
          <a:xfrm>
            <a:off x="4833937" y="3784600"/>
            <a:ext cx="1146175" cy="717550"/>
          </a:xfrm>
          <a:prstGeom prst="rect">
            <a:avLst/>
          </a:prstGeom>
          <a:noFill/>
          <a:ln>
            <a:noFill/>
          </a:ln>
        </p:spPr>
      </p:sp>
      <p:sp>
        <p:nvSpPr>
          <p:cNvPr id="1048763" name="任意多边形 1048762"/>
          <p:cNvSpPr/>
          <p:nvPr/>
        </p:nvSpPr>
        <p:spPr bwMode="auto">
          <a:xfrm>
            <a:off x="4318000" y="3392487"/>
            <a:ext cx="1176337" cy="696912"/>
          </a:xfrm>
          <a:custGeom>
            <a:avLst/>
            <a:gdLst/>
            <a:ahLst/>
            <a:cxnLst/>
            <a:rect l="0" t="0" r="0" b="0"/>
            <a:pathLst>
              <a:path w="231" h="141">
                <a:moveTo>
                  <a:pt x="143" y="141"/>
                </a:moveTo>
                <a:cubicBezTo>
                  <a:pt x="142" y="141"/>
                  <a:pt x="142" y="141"/>
                  <a:pt x="142" y="140"/>
                </a:cubicBezTo>
                <a:cubicBezTo>
                  <a:pt x="141" y="139"/>
                  <a:pt x="141" y="138"/>
                  <a:pt x="141" y="137"/>
                </a:cubicBezTo>
                <a:cubicBezTo>
                  <a:pt x="139" y="137"/>
                  <a:pt x="136" y="137"/>
                  <a:pt x="133" y="137"/>
                </a:cubicBezTo>
                <a:cubicBezTo>
                  <a:pt x="120" y="137"/>
                  <a:pt x="106" y="136"/>
                  <a:pt x="92" y="134"/>
                </a:cubicBezTo>
                <a:cubicBezTo>
                  <a:pt x="92" y="134"/>
                  <a:pt x="92" y="135"/>
                  <a:pt x="92" y="135"/>
                </a:cubicBezTo>
                <a:cubicBezTo>
                  <a:pt x="91" y="136"/>
                  <a:pt x="91" y="136"/>
                  <a:pt x="91" y="136"/>
                </a:cubicBezTo>
                <a:cubicBezTo>
                  <a:pt x="90" y="136"/>
                  <a:pt x="90" y="136"/>
                  <a:pt x="89" y="135"/>
                </a:cubicBezTo>
                <a:cubicBezTo>
                  <a:pt x="89" y="135"/>
                  <a:pt x="89" y="134"/>
                  <a:pt x="89" y="133"/>
                </a:cubicBezTo>
                <a:cubicBezTo>
                  <a:pt x="89" y="133"/>
                  <a:pt x="89" y="133"/>
                  <a:pt x="89" y="133"/>
                </a:cubicBezTo>
                <a:cubicBezTo>
                  <a:pt x="86" y="133"/>
                  <a:pt x="84" y="133"/>
                  <a:pt x="81" y="132"/>
                </a:cubicBezTo>
                <a:cubicBezTo>
                  <a:pt x="81" y="132"/>
                  <a:pt x="81" y="132"/>
                  <a:pt x="81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72" y="131"/>
                  <a:pt x="62" y="129"/>
                  <a:pt x="52" y="126"/>
                </a:cubicBezTo>
                <a:cubicBezTo>
                  <a:pt x="52" y="127"/>
                  <a:pt x="51" y="127"/>
                  <a:pt x="51" y="127"/>
                </a:cubicBezTo>
                <a:cubicBezTo>
                  <a:pt x="50" y="127"/>
                  <a:pt x="50" y="126"/>
                  <a:pt x="50" y="126"/>
                </a:cubicBezTo>
                <a:cubicBezTo>
                  <a:pt x="50" y="126"/>
                  <a:pt x="50" y="126"/>
                  <a:pt x="50" y="125"/>
                </a:cubicBezTo>
                <a:cubicBezTo>
                  <a:pt x="49" y="125"/>
                  <a:pt x="48" y="125"/>
                  <a:pt x="47" y="125"/>
                </a:cubicBezTo>
                <a:cubicBezTo>
                  <a:pt x="40" y="122"/>
                  <a:pt x="33" y="118"/>
                  <a:pt x="27" y="114"/>
                </a:cubicBezTo>
                <a:cubicBezTo>
                  <a:pt x="27" y="115"/>
                  <a:pt x="27" y="115"/>
                  <a:pt x="26" y="115"/>
                </a:cubicBezTo>
                <a:cubicBezTo>
                  <a:pt x="26" y="115"/>
                  <a:pt x="26" y="114"/>
                  <a:pt x="25" y="114"/>
                </a:cubicBezTo>
                <a:cubicBezTo>
                  <a:pt x="25" y="114"/>
                  <a:pt x="25" y="113"/>
                  <a:pt x="25" y="113"/>
                </a:cubicBezTo>
                <a:cubicBezTo>
                  <a:pt x="25" y="113"/>
                  <a:pt x="21" y="111"/>
                  <a:pt x="20" y="110"/>
                </a:cubicBezTo>
                <a:cubicBezTo>
                  <a:pt x="20" y="110"/>
                  <a:pt x="20" y="110"/>
                  <a:pt x="20" y="110"/>
                </a:cubicBezTo>
                <a:cubicBezTo>
                  <a:pt x="20" y="110"/>
                  <a:pt x="19" y="110"/>
                  <a:pt x="19" y="109"/>
                </a:cubicBezTo>
                <a:cubicBezTo>
                  <a:pt x="16" y="108"/>
                  <a:pt x="13" y="105"/>
                  <a:pt x="9" y="103"/>
                </a:cubicBezTo>
                <a:cubicBezTo>
                  <a:pt x="9" y="103"/>
                  <a:pt x="8" y="103"/>
                  <a:pt x="8" y="103"/>
                </a:cubicBezTo>
                <a:cubicBezTo>
                  <a:pt x="7" y="103"/>
                  <a:pt x="5" y="102"/>
                  <a:pt x="5" y="101"/>
                </a:cubicBezTo>
                <a:cubicBezTo>
                  <a:pt x="5" y="100"/>
                  <a:pt x="5" y="99"/>
                  <a:pt x="5" y="97"/>
                </a:cubicBezTo>
                <a:cubicBezTo>
                  <a:pt x="4" y="97"/>
                  <a:pt x="4" y="97"/>
                  <a:pt x="4" y="96"/>
                </a:cubicBezTo>
                <a:cubicBezTo>
                  <a:pt x="4" y="93"/>
                  <a:pt x="4" y="89"/>
                  <a:pt x="4" y="86"/>
                </a:cubicBezTo>
                <a:cubicBezTo>
                  <a:pt x="4" y="80"/>
                  <a:pt x="4" y="74"/>
                  <a:pt x="4" y="67"/>
                </a:cubicBezTo>
                <a:cubicBezTo>
                  <a:pt x="0" y="45"/>
                  <a:pt x="26" y="29"/>
                  <a:pt x="42" y="21"/>
                </a:cubicBezTo>
                <a:cubicBezTo>
                  <a:pt x="49" y="18"/>
                  <a:pt x="56" y="15"/>
                  <a:pt x="62" y="14"/>
                </a:cubicBezTo>
                <a:cubicBezTo>
                  <a:pt x="67" y="13"/>
                  <a:pt x="72" y="12"/>
                  <a:pt x="76" y="11"/>
                </a:cubicBezTo>
                <a:cubicBezTo>
                  <a:pt x="78" y="11"/>
                  <a:pt x="79" y="11"/>
                  <a:pt x="80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89" y="9"/>
                  <a:pt x="97" y="8"/>
                  <a:pt x="106" y="8"/>
                </a:cubicBezTo>
                <a:cubicBezTo>
                  <a:pt x="110" y="8"/>
                  <a:pt x="113" y="8"/>
                  <a:pt x="116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6" y="6"/>
                  <a:pt x="116" y="4"/>
                  <a:pt x="116" y="3"/>
                </a:cubicBezTo>
                <a:cubicBezTo>
                  <a:pt x="116" y="3"/>
                  <a:pt x="116" y="2"/>
                  <a:pt x="116" y="2"/>
                </a:cubicBezTo>
                <a:cubicBezTo>
                  <a:pt x="115" y="1"/>
                  <a:pt x="116" y="1"/>
                  <a:pt x="117" y="0"/>
                </a:cubicBezTo>
                <a:cubicBezTo>
                  <a:pt x="118" y="0"/>
                  <a:pt x="119" y="0"/>
                  <a:pt x="121" y="0"/>
                </a:cubicBezTo>
                <a:cubicBezTo>
                  <a:pt x="124" y="0"/>
                  <a:pt x="128" y="0"/>
                  <a:pt x="131" y="0"/>
                </a:cubicBezTo>
                <a:cubicBezTo>
                  <a:pt x="151" y="0"/>
                  <a:pt x="168" y="2"/>
                  <a:pt x="183" y="7"/>
                </a:cubicBezTo>
                <a:cubicBezTo>
                  <a:pt x="194" y="10"/>
                  <a:pt x="203" y="14"/>
                  <a:pt x="210" y="20"/>
                </a:cubicBezTo>
                <a:cubicBezTo>
                  <a:pt x="215" y="23"/>
                  <a:pt x="218" y="26"/>
                  <a:pt x="221" y="30"/>
                </a:cubicBezTo>
                <a:cubicBezTo>
                  <a:pt x="221" y="30"/>
                  <a:pt x="221" y="30"/>
                  <a:pt x="221" y="30"/>
                </a:cubicBezTo>
                <a:cubicBezTo>
                  <a:pt x="223" y="32"/>
                  <a:pt x="225" y="35"/>
                  <a:pt x="226" y="38"/>
                </a:cubicBezTo>
                <a:cubicBezTo>
                  <a:pt x="227" y="38"/>
                  <a:pt x="227" y="38"/>
                  <a:pt x="228" y="39"/>
                </a:cubicBezTo>
                <a:cubicBezTo>
                  <a:pt x="228" y="40"/>
                  <a:pt x="228" y="41"/>
                  <a:pt x="228" y="42"/>
                </a:cubicBezTo>
                <a:cubicBezTo>
                  <a:pt x="228" y="42"/>
                  <a:pt x="228" y="42"/>
                  <a:pt x="228" y="43"/>
                </a:cubicBezTo>
                <a:cubicBezTo>
                  <a:pt x="228" y="43"/>
                  <a:pt x="229" y="44"/>
                  <a:pt x="229" y="44"/>
                </a:cubicBezTo>
                <a:cubicBezTo>
                  <a:pt x="228" y="46"/>
                  <a:pt x="228" y="49"/>
                  <a:pt x="228" y="51"/>
                </a:cubicBezTo>
                <a:cubicBezTo>
                  <a:pt x="228" y="51"/>
                  <a:pt x="228" y="52"/>
                  <a:pt x="228" y="52"/>
                </a:cubicBezTo>
                <a:cubicBezTo>
                  <a:pt x="228" y="52"/>
                  <a:pt x="228" y="53"/>
                  <a:pt x="228" y="53"/>
                </a:cubicBezTo>
                <a:cubicBezTo>
                  <a:pt x="228" y="53"/>
                  <a:pt x="228" y="53"/>
                  <a:pt x="228" y="53"/>
                </a:cubicBezTo>
                <a:cubicBezTo>
                  <a:pt x="229" y="55"/>
                  <a:pt x="229" y="57"/>
                  <a:pt x="230" y="59"/>
                </a:cubicBezTo>
                <a:cubicBezTo>
                  <a:pt x="230" y="59"/>
                  <a:pt x="230" y="59"/>
                  <a:pt x="230" y="59"/>
                </a:cubicBezTo>
                <a:cubicBezTo>
                  <a:pt x="230" y="60"/>
                  <a:pt x="231" y="60"/>
                  <a:pt x="230" y="60"/>
                </a:cubicBezTo>
                <a:cubicBezTo>
                  <a:pt x="229" y="65"/>
                  <a:pt x="229" y="69"/>
                  <a:pt x="230" y="74"/>
                </a:cubicBezTo>
                <a:cubicBezTo>
                  <a:pt x="230" y="75"/>
                  <a:pt x="230" y="76"/>
                  <a:pt x="230" y="78"/>
                </a:cubicBezTo>
                <a:cubicBezTo>
                  <a:pt x="230" y="80"/>
                  <a:pt x="230" y="83"/>
                  <a:pt x="230" y="86"/>
                </a:cubicBezTo>
                <a:cubicBezTo>
                  <a:pt x="230" y="87"/>
                  <a:pt x="230" y="88"/>
                  <a:pt x="230" y="89"/>
                </a:cubicBezTo>
                <a:cubicBezTo>
                  <a:pt x="230" y="92"/>
                  <a:pt x="229" y="95"/>
                  <a:pt x="229" y="98"/>
                </a:cubicBezTo>
                <a:cubicBezTo>
                  <a:pt x="230" y="99"/>
                  <a:pt x="230" y="99"/>
                  <a:pt x="231" y="100"/>
                </a:cubicBezTo>
                <a:cubicBezTo>
                  <a:pt x="231" y="100"/>
                  <a:pt x="231" y="101"/>
                  <a:pt x="230" y="102"/>
                </a:cubicBezTo>
                <a:cubicBezTo>
                  <a:pt x="229" y="104"/>
                  <a:pt x="226" y="106"/>
                  <a:pt x="224" y="108"/>
                </a:cubicBezTo>
                <a:cubicBezTo>
                  <a:pt x="224" y="109"/>
                  <a:pt x="224" y="109"/>
                  <a:pt x="224" y="109"/>
                </a:cubicBezTo>
                <a:cubicBezTo>
                  <a:pt x="224" y="110"/>
                  <a:pt x="224" y="110"/>
                  <a:pt x="223" y="110"/>
                </a:cubicBezTo>
                <a:cubicBezTo>
                  <a:pt x="223" y="110"/>
                  <a:pt x="223" y="110"/>
                  <a:pt x="223" y="110"/>
                </a:cubicBezTo>
                <a:cubicBezTo>
                  <a:pt x="223" y="110"/>
                  <a:pt x="223" y="110"/>
                  <a:pt x="223" y="110"/>
                </a:cubicBezTo>
                <a:cubicBezTo>
                  <a:pt x="219" y="113"/>
                  <a:pt x="216" y="117"/>
                  <a:pt x="212" y="120"/>
                </a:cubicBezTo>
                <a:cubicBezTo>
                  <a:pt x="211" y="120"/>
                  <a:pt x="211" y="120"/>
                  <a:pt x="211" y="120"/>
                </a:cubicBezTo>
                <a:cubicBezTo>
                  <a:pt x="211" y="120"/>
                  <a:pt x="211" y="120"/>
                  <a:pt x="211" y="120"/>
                </a:cubicBezTo>
                <a:cubicBezTo>
                  <a:pt x="211" y="120"/>
                  <a:pt x="210" y="121"/>
                  <a:pt x="210" y="121"/>
                </a:cubicBezTo>
                <a:cubicBezTo>
                  <a:pt x="209" y="121"/>
                  <a:pt x="209" y="121"/>
                  <a:pt x="209" y="121"/>
                </a:cubicBezTo>
                <a:cubicBezTo>
                  <a:pt x="209" y="122"/>
                  <a:pt x="209" y="122"/>
                  <a:pt x="208" y="122"/>
                </a:cubicBezTo>
                <a:cubicBezTo>
                  <a:pt x="208" y="122"/>
                  <a:pt x="208" y="122"/>
                  <a:pt x="208" y="122"/>
                </a:cubicBezTo>
                <a:cubicBezTo>
                  <a:pt x="203" y="126"/>
                  <a:pt x="198" y="129"/>
                  <a:pt x="193" y="131"/>
                </a:cubicBezTo>
                <a:cubicBezTo>
                  <a:pt x="193" y="132"/>
                  <a:pt x="193" y="133"/>
                  <a:pt x="192" y="133"/>
                </a:cubicBezTo>
                <a:cubicBezTo>
                  <a:pt x="192" y="134"/>
                  <a:pt x="192" y="134"/>
                  <a:pt x="191" y="134"/>
                </a:cubicBezTo>
                <a:cubicBezTo>
                  <a:pt x="190" y="134"/>
                  <a:pt x="190" y="134"/>
                  <a:pt x="190" y="133"/>
                </a:cubicBezTo>
                <a:cubicBezTo>
                  <a:pt x="190" y="133"/>
                  <a:pt x="190" y="132"/>
                  <a:pt x="190" y="132"/>
                </a:cubicBezTo>
                <a:cubicBezTo>
                  <a:pt x="189" y="132"/>
                  <a:pt x="187" y="132"/>
                  <a:pt x="186" y="133"/>
                </a:cubicBezTo>
                <a:cubicBezTo>
                  <a:pt x="175" y="136"/>
                  <a:pt x="162" y="137"/>
                  <a:pt x="145" y="137"/>
                </a:cubicBezTo>
                <a:cubicBezTo>
                  <a:pt x="145" y="137"/>
                  <a:pt x="145" y="137"/>
                  <a:pt x="144" y="137"/>
                </a:cubicBezTo>
                <a:cubicBezTo>
                  <a:pt x="144" y="138"/>
                  <a:pt x="144" y="139"/>
                  <a:pt x="144" y="140"/>
                </a:cubicBezTo>
                <a:cubicBezTo>
                  <a:pt x="144" y="141"/>
                  <a:pt x="143" y="141"/>
                  <a:pt x="143" y="141"/>
                </a:cubicBezTo>
                <a:close/>
                <a:moveTo>
                  <a:pt x="109" y="132"/>
                </a:moveTo>
                <a:cubicBezTo>
                  <a:pt x="119" y="133"/>
                  <a:pt x="129" y="134"/>
                  <a:pt x="138" y="134"/>
                </a:cubicBezTo>
                <a:cubicBezTo>
                  <a:pt x="138" y="133"/>
                  <a:pt x="138" y="133"/>
                  <a:pt x="138" y="133"/>
                </a:cubicBezTo>
                <a:cubicBezTo>
                  <a:pt x="138" y="132"/>
                  <a:pt x="138" y="132"/>
                  <a:pt x="138" y="132"/>
                </a:cubicBezTo>
                <a:cubicBezTo>
                  <a:pt x="138" y="130"/>
                  <a:pt x="138" y="128"/>
                  <a:pt x="138" y="126"/>
                </a:cubicBezTo>
                <a:cubicBezTo>
                  <a:pt x="139" y="125"/>
                  <a:pt x="139" y="123"/>
                  <a:pt x="138" y="121"/>
                </a:cubicBezTo>
                <a:cubicBezTo>
                  <a:pt x="138" y="120"/>
                  <a:pt x="138" y="120"/>
                  <a:pt x="138" y="120"/>
                </a:cubicBezTo>
                <a:cubicBezTo>
                  <a:pt x="138" y="119"/>
                  <a:pt x="138" y="118"/>
                  <a:pt x="138" y="117"/>
                </a:cubicBezTo>
                <a:cubicBezTo>
                  <a:pt x="138" y="117"/>
                  <a:pt x="138" y="116"/>
                  <a:pt x="138" y="116"/>
                </a:cubicBezTo>
                <a:cubicBezTo>
                  <a:pt x="138" y="115"/>
                  <a:pt x="138" y="115"/>
                  <a:pt x="139" y="115"/>
                </a:cubicBezTo>
                <a:cubicBezTo>
                  <a:pt x="139" y="115"/>
                  <a:pt x="139" y="115"/>
                  <a:pt x="140" y="115"/>
                </a:cubicBezTo>
                <a:cubicBezTo>
                  <a:pt x="140" y="116"/>
                  <a:pt x="141" y="117"/>
                  <a:pt x="141" y="118"/>
                </a:cubicBezTo>
                <a:cubicBezTo>
                  <a:pt x="141" y="116"/>
                  <a:pt x="141" y="114"/>
                  <a:pt x="141" y="112"/>
                </a:cubicBezTo>
                <a:cubicBezTo>
                  <a:pt x="139" y="112"/>
                  <a:pt x="137" y="112"/>
                  <a:pt x="134" y="112"/>
                </a:cubicBezTo>
                <a:cubicBezTo>
                  <a:pt x="134" y="113"/>
                  <a:pt x="134" y="113"/>
                  <a:pt x="134" y="114"/>
                </a:cubicBezTo>
                <a:cubicBezTo>
                  <a:pt x="133" y="114"/>
                  <a:pt x="133" y="116"/>
                  <a:pt x="133" y="122"/>
                </a:cubicBezTo>
                <a:cubicBezTo>
                  <a:pt x="133" y="122"/>
                  <a:pt x="133" y="122"/>
                  <a:pt x="133" y="123"/>
                </a:cubicBezTo>
                <a:cubicBezTo>
                  <a:pt x="133" y="123"/>
                  <a:pt x="133" y="124"/>
                  <a:pt x="133" y="125"/>
                </a:cubicBezTo>
                <a:cubicBezTo>
                  <a:pt x="133" y="127"/>
                  <a:pt x="134" y="130"/>
                  <a:pt x="133" y="132"/>
                </a:cubicBezTo>
                <a:cubicBezTo>
                  <a:pt x="133" y="133"/>
                  <a:pt x="132" y="133"/>
                  <a:pt x="132" y="133"/>
                </a:cubicBezTo>
                <a:cubicBezTo>
                  <a:pt x="131" y="133"/>
                  <a:pt x="131" y="133"/>
                  <a:pt x="131" y="132"/>
                </a:cubicBezTo>
                <a:cubicBezTo>
                  <a:pt x="130" y="131"/>
                  <a:pt x="130" y="129"/>
                  <a:pt x="130" y="128"/>
                </a:cubicBezTo>
                <a:cubicBezTo>
                  <a:pt x="130" y="127"/>
                  <a:pt x="130" y="127"/>
                  <a:pt x="130" y="127"/>
                </a:cubicBezTo>
                <a:cubicBezTo>
                  <a:pt x="130" y="124"/>
                  <a:pt x="130" y="122"/>
                  <a:pt x="130" y="119"/>
                </a:cubicBezTo>
                <a:cubicBezTo>
                  <a:pt x="130" y="119"/>
                  <a:pt x="130" y="119"/>
                  <a:pt x="130" y="119"/>
                </a:cubicBezTo>
                <a:cubicBezTo>
                  <a:pt x="130" y="117"/>
                  <a:pt x="130" y="114"/>
                  <a:pt x="131" y="112"/>
                </a:cubicBezTo>
                <a:cubicBezTo>
                  <a:pt x="131" y="112"/>
                  <a:pt x="130" y="112"/>
                  <a:pt x="130" y="112"/>
                </a:cubicBezTo>
                <a:cubicBezTo>
                  <a:pt x="130" y="113"/>
                  <a:pt x="130" y="113"/>
                  <a:pt x="130" y="113"/>
                </a:cubicBezTo>
                <a:cubicBezTo>
                  <a:pt x="130" y="113"/>
                  <a:pt x="130" y="113"/>
                  <a:pt x="130" y="113"/>
                </a:cubicBezTo>
                <a:cubicBezTo>
                  <a:pt x="130" y="113"/>
                  <a:pt x="130" y="114"/>
                  <a:pt x="130" y="114"/>
                </a:cubicBezTo>
                <a:cubicBezTo>
                  <a:pt x="130" y="115"/>
                  <a:pt x="130" y="115"/>
                  <a:pt x="130" y="115"/>
                </a:cubicBezTo>
                <a:cubicBezTo>
                  <a:pt x="130" y="116"/>
                  <a:pt x="130" y="116"/>
                  <a:pt x="130" y="117"/>
                </a:cubicBezTo>
                <a:cubicBezTo>
                  <a:pt x="130" y="118"/>
                  <a:pt x="130" y="120"/>
                  <a:pt x="129" y="121"/>
                </a:cubicBezTo>
                <a:cubicBezTo>
                  <a:pt x="129" y="122"/>
                  <a:pt x="129" y="123"/>
                  <a:pt x="129" y="124"/>
                </a:cubicBezTo>
                <a:cubicBezTo>
                  <a:pt x="129" y="125"/>
                  <a:pt x="129" y="126"/>
                  <a:pt x="129" y="127"/>
                </a:cubicBezTo>
                <a:cubicBezTo>
                  <a:pt x="129" y="128"/>
                  <a:pt x="129" y="130"/>
                  <a:pt x="129" y="131"/>
                </a:cubicBezTo>
                <a:cubicBezTo>
                  <a:pt x="129" y="132"/>
                  <a:pt x="129" y="132"/>
                  <a:pt x="128" y="132"/>
                </a:cubicBezTo>
                <a:cubicBezTo>
                  <a:pt x="128" y="132"/>
                  <a:pt x="127" y="132"/>
                  <a:pt x="127" y="131"/>
                </a:cubicBezTo>
                <a:cubicBezTo>
                  <a:pt x="127" y="131"/>
                  <a:pt x="126" y="130"/>
                  <a:pt x="126" y="130"/>
                </a:cubicBezTo>
                <a:cubicBezTo>
                  <a:pt x="126" y="130"/>
                  <a:pt x="126" y="130"/>
                  <a:pt x="126" y="131"/>
                </a:cubicBezTo>
                <a:cubicBezTo>
                  <a:pt x="126" y="131"/>
                  <a:pt x="125" y="131"/>
                  <a:pt x="125" y="131"/>
                </a:cubicBezTo>
                <a:cubicBezTo>
                  <a:pt x="124" y="131"/>
                  <a:pt x="124" y="131"/>
                  <a:pt x="124" y="131"/>
                </a:cubicBezTo>
                <a:cubicBezTo>
                  <a:pt x="123" y="128"/>
                  <a:pt x="123" y="125"/>
                  <a:pt x="123" y="122"/>
                </a:cubicBezTo>
                <a:cubicBezTo>
                  <a:pt x="123" y="122"/>
                  <a:pt x="123" y="121"/>
                  <a:pt x="123" y="121"/>
                </a:cubicBezTo>
                <a:cubicBezTo>
                  <a:pt x="123" y="117"/>
                  <a:pt x="124" y="115"/>
                  <a:pt x="124" y="112"/>
                </a:cubicBezTo>
                <a:cubicBezTo>
                  <a:pt x="124" y="112"/>
                  <a:pt x="124" y="112"/>
                  <a:pt x="123" y="112"/>
                </a:cubicBezTo>
                <a:cubicBezTo>
                  <a:pt x="123" y="112"/>
                  <a:pt x="123" y="112"/>
                  <a:pt x="123" y="113"/>
                </a:cubicBezTo>
                <a:cubicBezTo>
                  <a:pt x="123" y="113"/>
                  <a:pt x="123" y="113"/>
                  <a:pt x="123" y="114"/>
                </a:cubicBez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3" y="115"/>
                  <a:pt x="123" y="116"/>
                </a:cubicBezTo>
                <a:cubicBezTo>
                  <a:pt x="123" y="116"/>
                  <a:pt x="123" y="116"/>
                  <a:pt x="123" y="117"/>
                </a:cubicBezTo>
                <a:cubicBezTo>
                  <a:pt x="123" y="118"/>
                  <a:pt x="123" y="118"/>
                  <a:pt x="123" y="119"/>
                </a:cubicBezTo>
                <a:cubicBezTo>
                  <a:pt x="123" y="120"/>
                  <a:pt x="123" y="120"/>
                  <a:pt x="123" y="120"/>
                </a:cubicBezTo>
                <a:cubicBezTo>
                  <a:pt x="123" y="124"/>
                  <a:pt x="123" y="128"/>
                  <a:pt x="122" y="132"/>
                </a:cubicBezTo>
                <a:cubicBezTo>
                  <a:pt x="122" y="132"/>
                  <a:pt x="121" y="133"/>
                  <a:pt x="121" y="133"/>
                </a:cubicBezTo>
                <a:cubicBezTo>
                  <a:pt x="120" y="133"/>
                  <a:pt x="120" y="132"/>
                  <a:pt x="120" y="132"/>
                </a:cubicBezTo>
                <a:cubicBezTo>
                  <a:pt x="119" y="129"/>
                  <a:pt x="119" y="125"/>
                  <a:pt x="119" y="122"/>
                </a:cubicBezTo>
                <a:cubicBezTo>
                  <a:pt x="119" y="120"/>
                  <a:pt x="120" y="118"/>
                  <a:pt x="119" y="116"/>
                </a:cubicBezTo>
                <a:cubicBezTo>
                  <a:pt x="119" y="116"/>
                  <a:pt x="119" y="116"/>
                  <a:pt x="119" y="116"/>
                </a:cubicBezTo>
                <a:cubicBezTo>
                  <a:pt x="119" y="114"/>
                  <a:pt x="119" y="113"/>
                  <a:pt x="120" y="112"/>
                </a:cubicBezTo>
                <a:cubicBezTo>
                  <a:pt x="119" y="112"/>
                  <a:pt x="119" y="112"/>
                  <a:pt x="118" y="112"/>
                </a:cubicBezTo>
                <a:cubicBezTo>
                  <a:pt x="118" y="114"/>
                  <a:pt x="118" y="116"/>
                  <a:pt x="118" y="117"/>
                </a:cubicBezTo>
                <a:cubicBezTo>
                  <a:pt x="117" y="119"/>
                  <a:pt x="117" y="120"/>
                  <a:pt x="117" y="121"/>
                </a:cubicBezTo>
                <a:cubicBezTo>
                  <a:pt x="117" y="123"/>
                  <a:pt x="117" y="125"/>
                  <a:pt x="117" y="127"/>
                </a:cubicBezTo>
                <a:cubicBezTo>
                  <a:pt x="117" y="128"/>
                  <a:pt x="117" y="128"/>
                  <a:pt x="117" y="129"/>
                </a:cubicBezTo>
                <a:cubicBezTo>
                  <a:pt x="117" y="130"/>
                  <a:pt x="117" y="131"/>
                  <a:pt x="116" y="131"/>
                </a:cubicBezTo>
                <a:cubicBezTo>
                  <a:pt x="116" y="131"/>
                  <a:pt x="115" y="130"/>
                  <a:pt x="115" y="130"/>
                </a:cubicBezTo>
                <a:cubicBezTo>
                  <a:pt x="113" y="126"/>
                  <a:pt x="114" y="121"/>
                  <a:pt x="114" y="117"/>
                </a:cubicBezTo>
                <a:cubicBezTo>
                  <a:pt x="115" y="115"/>
                  <a:pt x="115" y="113"/>
                  <a:pt x="115" y="112"/>
                </a:cubicBezTo>
                <a:cubicBezTo>
                  <a:pt x="114" y="112"/>
                  <a:pt x="114" y="112"/>
                  <a:pt x="113" y="112"/>
                </a:cubicBezTo>
                <a:cubicBezTo>
                  <a:pt x="113" y="112"/>
                  <a:pt x="113" y="113"/>
                  <a:pt x="113" y="114"/>
                </a:cubicBezTo>
                <a:cubicBezTo>
                  <a:pt x="113" y="119"/>
                  <a:pt x="113" y="124"/>
                  <a:pt x="112" y="129"/>
                </a:cubicBezTo>
                <a:cubicBezTo>
                  <a:pt x="111" y="129"/>
                  <a:pt x="111" y="129"/>
                  <a:pt x="110" y="129"/>
                </a:cubicBezTo>
                <a:cubicBezTo>
                  <a:pt x="110" y="129"/>
                  <a:pt x="109" y="129"/>
                  <a:pt x="109" y="128"/>
                </a:cubicBezTo>
                <a:cubicBezTo>
                  <a:pt x="109" y="125"/>
                  <a:pt x="109" y="122"/>
                  <a:pt x="110" y="119"/>
                </a:cubicBezTo>
                <a:cubicBezTo>
                  <a:pt x="110" y="116"/>
                  <a:pt x="110" y="114"/>
                  <a:pt x="110" y="111"/>
                </a:cubicBezTo>
                <a:cubicBezTo>
                  <a:pt x="110" y="111"/>
                  <a:pt x="110" y="111"/>
                  <a:pt x="110" y="111"/>
                </a:cubicBezTo>
                <a:cubicBezTo>
                  <a:pt x="109" y="115"/>
                  <a:pt x="109" y="118"/>
                  <a:pt x="109" y="123"/>
                </a:cubicBezTo>
                <a:cubicBezTo>
                  <a:pt x="109" y="123"/>
                  <a:pt x="109" y="124"/>
                  <a:pt x="109" y="125"/>
                </a:cubicBezTo>
                <a:cubicBezTo>
                  <a:pt x="109" y="127"/>
                  <a:pt x="109" y="130"/>
                  <a:pt x="109" y="132"/>
                </a:cubicBezTo>
                <a:close/>
                <a:moveTo>
                  <a:pt x="144" y="112"/>
                </a:moveTo>
                <a:cubicBezTo>
                  <a:pt x="144" y="116"/>
                  <a:pt x="144" y="119"/>
                  <a:pt x="144" y="123"/>
                </a:cubicBezTo>
                <a:cubicBezTo>
                  <a:pt x="144" y="124"/>
                  <a:pt x="144" y="125"/>
                  <a:pt x="144" y="126"/>
                </a:cubicBezTo>
                <a:cubicBezTo>
                  <a:pt x="144" y="126"/>
                  <a:pt x="144" y="134"/>
                  <a:pt x="144" y="134"/>
                </a:cubicBezTo>
                <a:cubicBezTo>
                  <a:pt x="145" y="134"/>
                  <a:pt x="145" y="134"/>
                  <a:pt x="145" y="134"/>
                </a:cubicBezTo>
                <a:cubicBezTo>
                  <a:pt x="145" y="131"/>
                  <a:pt x="145" y="129"/>
                  <a:pt x="145" y="126"/>
                </a:cubicBezTo>
                <a:cubicBezTo>
                  <a:pt x="145" y="126"/>
                  <a:pt x="145" y="125"/>
                  <a:pt x="145" y="124"/>
                </a:cubicBezTo>
                <a:cubicBezTo>
                  <a:pt x="145" y="121"/>
                  <a:pt x="145" y="121"/>
                  <a:pt x="145" y="121"/>
                </a:cubicBezTo>
                <a:cubicBezTo>
                  <a:pt x="145" y="119"/>
                  <a:pt x="145" y="116"/>
                  <a:pt x="145" y="113"/>
                </a:cubicBezTo>
                <a:cubicBezTo>
                  <a:pt x="145" y="113"/>
                  <a:pt x="145" y="112"/>
                  <a:pt x="146" y="112"/>
                </a:cubicBezTo>
                <a:cubicBezTo>
                  <a:pt x="145" y="112"/>
                  <a:pt x="145" y="112"/>
                  <a:pt x="144" y="112"/>
                </a:cubicBezTo>
                <a:close/>
                <a:moveTo>
                  <a:pt x="148" y="134"/>
                </a:moveTo>
                <a:cubicBezTo>
                  <a:pt x="148" y="134"/>
                  <a:pt x="148" y="134"/>
                  <a:pt x="148" y="134"/>
                </a:cubicBezTo>
                <a:cubicBezTo>
                  <a:pt x="148" y="133"/>
                  <a:pt x="148" y="133"/>
                  <a:pt x="148" y="133"/>
                </a:cubicBezTo>
                <a:cubicBezTo>
                  <a:pt x="148" y="133"/>
                  <a:pt x="148" y="133"/>
                  <a:pt x="148" y="134"/>
                </a:cubicBezTo>
                <a:close/>
                <a:moveTo>
                  <a:pt x="156" y="112"/>
                </a:moveTo>
                <a:cubicBezTo>
                  <a:pt x="156" y="112"/>
                  <a:pt x="156" y="112"/>
                  <a:pt x="157" y="113"/>
                </a:cubicBezTo>
                <a:cubicBezTo>
                  <a:pt x="157" y="113"/>
                  <a:pt x="157" y="113"/>
                  <a:pt x="157" y="114"/>
                </a:cubicBezTo>
                <a:cubicBezTo>
                  <a:pt x="156" y="118"/>
                  <a:pt x="156" y="121"/>
                  <a:pt x="156" y="125"/>
                </a:cubicBezTo>
                <a:cubicBezTo>
                  <a:pt x="156" y="127"/>
                  <a:pt x="156" y="129"/>
                  <a:pt x="156" y="131"/>
                </a:cubicBezTo>
                <a:cubicBezTo>
                  <a:pt x="156" y="131"/>
                  <a:pt x="156" y="132"/>
                  <a:pt x="156" y="132"/>
                </a:cubicBezTo>
                <a:cubicBezTo>
                  <a:pt x="156" y="132"/>
                  <a:pt x="156" y="133"/>
                  <a:pt x="156" y="133"/>
                </a:cubicBezTo>
                <a:cubicBezTo>
                  <a:pt x="156" y="133"/>
                  <a:pt x="157" y="133"/>
                  <a:pt x="157" y="133"/>
                </a:cubicBezTo>
                <a:cubicBezTo>
                  <a:pt x="160" y="133"/>
                  <a:pt x="164" y="133"/>
                  <a:pt x="167" y="132"/>
                </a:cubicBezTo>
                <a:cubicBezTo>
                  <a:pt x="167" y="132"/>
                  <a:pt x="167" y="131"/>
                  <a:pt x="167" y="130"/>
                </a:cubicBezTo>
                <a:cubicBezTo>
                  <a:pt x="167" y="130"/>
                  <a:pt x="166" y="129"/>
                  <a:pt x="166" y="129"/>
                </a:cubicBezTo>
                <a:cubicBezTo>
                  <a:pt x="166" y="128"/>
                  <a:pt x="166" y="126"/>
                  <a:pt x="166" y="124"/>
                </a:cubicBezTo>
                <a:cubicBezTo>
                  <a:pt x="166" y="124"/>
                  <a:pt x="166" y="123"/>
                  <a:pt x="166" y="123"/>
                </a:cubicBezTo>
                <a:cubicBezTo>
                  <a:pt x="166" y="121"/>
                  <a:pt x="166" y="120"/>
                  <a:pt x="166" y="118"/>
                </a:cubicBezTo>
                <a:cubicBezTo>
                  <a:pt x="166" y="117"/>
                  <a:pt x="166" y="117"/>
                  <a:pt x="166" y="117"/>
                </a:cubicBezTo>
                <a:cubicBezTo>
                  <a:pt x="166" y="116"/>
                  <a:pt x="166" y="115"/>
                  <a:pt x="166" y="114"/>
                </a:cubicBezTo>
                <a:cubicBezTo>
                  <a:pt x="166" y="112"/>
                  <a:pt x="166" y="111"/>
                  <a:pt x="166" y="109"/>
                </a:cubicBezTo>
                <a:cubicBezTo>
                  <a:pt x="162" y="110"/>
                  <a:pt x="158" y="111"/>
                  <a:pt x="154" y="111"/>
                </a:cubicBezTo>
                <a:cubicBezTo>
                  <a:pt x="154" y="111"/>
                  <a:pt x="154" y="112"/>
                  <a:pt x="154" y="112"/>
                </a:cubicBezTo>
                <a:cubicBezTo>
                  <a:pt x="154" y="112"/>
                  <a:pt x="154" y="113"/>
                  <a:pt x="154" y="113"/>
                </a:cubicBezTo>
                <a:cubicBezTo>
                  <a:pt x="154" y="113"/>
                  <a:pt x="154" y="113"/>
                  <a:pt x="154" y="113"/>
                </a:cubicBezTo>
                <a:cubicBezTo>
                  <a:pt x="154" y="112"/>
                  <a:pt x="155" y="112"/>
                  <a:pt x="156" y="112"/>
                </a:cubicBezTo>
                <a:close/>
                <a:moveTo>
                  <a:pt x="106" y="132"/>
                </a:moveTo>
                <a:cubicBezTo>
                  <a:pt x="106" y="131"/>
                  <a:pt x="106" y="130"/>
                  <a:pt x="106" y="129"/>
                </a:cubicBezTo>
                <a:cubicBezTo>
                  <a:pt x="106" y="130"/>
                  <a:pt x="106" y="131"/>
                  <a:pt x="106" y="131"/>
                </a:cubicBezTo>
                <a:cubicBezTo>
                  <a:pt x="106" y="131"/>
                  <a:pt x="105" y="132"/>
                  <a:pt x="105" y="132"/>
                </a:cubicBezTo>
                <a:cubicBezTo>
                  <a:pt x="106" y="132"/>
                  <a:pt x="106" y="132"/>
                  <a:pt x="106" y="132"/>
                </a:cubicBezTo>
                <a:close/>
                <a:moveTo>
                  <a:pt x="174" y="129"/>
                </a:moveTo>
                <a:cubicBezTo>
                  <a:pt x="174" y="130"/>
                  <a:pt x="174" y="131"/>
                  <a:pt x="174" y="132"/>
                </a:cubicBezTo>
                <a:cubicBezTo>
                  <a:pt x="174" y="132"/>
                  <a:pt x="175" y="131"/>
                  <a:pt x="176" y="131"/>
                </a:cubicBezTo>
                <a:cubicBezTo>
                  <a:pt x="176" y="130"/>
                  <a:pt x="176" y="129"/>
                  <a:pt x="176" y="128"/>
                </a:cubicBezTo>
                <a:cubicBezTo>
                  <a:pt x="175" y="128"/>
                  <a:pt x="175" y="128"/>
                  <a:pt x="175" y="128"/>
                </a:cubicBezTo>
                <a:cubicBezTo>
                  <a:pt x="175" y="128"/>
                  <a:pt x="175" y="128"/>
                  <a:pt x="175" y="128"/>
                </a:cubicBezTo>
                <a:cubicBezTo>
                  <a:pt x="175" y="129"/>
                  <a:pt x="175" y="129"/>
                  <a:pt x="174" y="129"/>
                </a:cubicBezTo>
                <a:close/>
                <a:moveTo>
                  <a:pt x="100" y="131"/>
                </a:moveTo>
                <a:cubicBezTo>
                  <a:pt x="101" y="131"/>
                  <a:pt x="102" y="131"/>
                  <a:pt x="103" y="131"/>
                </a:cubicBezTo>
                <a:cubicBezTo>
                  <a:pt x="103" y="131"/>
                  <a:pt x="103" y="131"/>
                  <a:pt x="103" y="131"/>
                </a:cubicBezTo>
                <a:cubicBezTo>
                  <a:pt x="103" y="129"/>
                  <a:pt x="103" y="126"/>
                  <a:pt x="103" y="123"/>
                </a:cubicBezTo>
                <a:cubicBezTo>
                  <a:pt x="103" y="122"/>
                  <a:pt x="103" y="120"/>
                  <a:pt x="103" y="119"/>
                </a:cubicBezTo>
                <a:cubicBezTo>
                  <a:pt x="103" y="116"/>
                  <a:pt x="103" y="113"/>
                  <a:pt x="103" y="111"/>
                </a:cubicBezTo>
                <a:cubicBezTo>
                  <a:pt x="102" y="111"/>
                  <a:pt x="101" y="110"/>
                  <a:pt x="100" y="110"/>
                </a:cubicBezTo>
                <a:cubicBezTo>
                  <a:pt x="100" y="112"/>
                  <a:pt x="101" y="114"/>
                  <a:pt x="101" y="116"/>
                </a:cubicBezTo>
                <a:cubicBezTo>
                  <a:pt x="101" y="121"/>
                  <a:pt x="102" y="126"/>
                  <a:pt x="100" y="131"/>
                </a:cubicBezTo>
                <a:cubicBezTo>
                  <a:pt x="100" y="131"/>
                  <a:pt x="100" y="131"/>
                  <a:pt x="100" y="131"/>
                </a:cubicBezTo>
                <a:close/>
                <a:moveTo>
                  <a:pt x="179" y="129"/>
                </a:moveTo>
                <a:cubicBezTo>
                  <a:pt x="179" y="130"/>
                  <a:pt x="179" y="130"/>
                  <a:pt x="178" y="131"/>
                </a:cubicBezTo>
                <a:cubicBezTo>
                  <a:pt x="181" y="130"/>
                  <a:pt x="184" y="130"/>
                  <a:pt x="187" y="129"/>
                </a:cubicBezTo>
                <a:cubicBezTo>
                  <a:pt x="186" y="129"/>
                  <a:pt x="186" y="129"/>
                  <a:pt x="186" y="129"/>
                </a:cubicBezTo>
                <a:cubicBezTo>
                  <a:pt x="186" y="128"/>
                  <a:pt x="186" y="128"/>
                  <a:pt x="186" y="128"/>
                </a:cubicBezTo>
                <a:cubicBezTo>
                  <a:pt x="186" y="128"/>
                  <a:pt x="186" y="128"/>
                  <a:pt x="186" y="128"/>
                </a:cubicBezTo>
                <a:cubicBezTo>
                  <a:pt x="185" y="128"/>
                  <a:pt x="185" y="127"/>
                  <a:pt x="185" y="127"/>
                </a:cubicBezTo>
                <a:cubicBezTo>
                  <a:pt x="185" y="127"/>
                  <a:pt x="185" y="126"/>
                  <a:pt x="185" y="126"/>
                </a:cubicBezTo>
                <a:cubicBezTo>
                  <a:pt x="184" y="126"/>
                  <a:pt x="184" y="126"/>
                  <a:pt x="184" y="126"/>
                </a:cubicBezTo>
                <a:cubicBezTo>
                  <a:pt x="184" y="127"/>
                  <a:pt x="184" y="127"/>
                  <a:pt x="183" y="128"/>
                </a:cubicBezTo>
                <a:cubicBezTo>
                  <a:pt x="183" y="128"/>
                  <a:pt x="183" y="129"/>
                  <a:pt x="182" y="129"/>
                </a:cubicBezTo>
                <a:cubicBezTo>
                  <a:pt x="182" y="129"/>
                  <a:pt x="181" y="128"/>
                  <a:pt x="181" y="128"/>
                </a:cubicBezTo>
                <a:cubicBezTo>
                  <a:pt x="181" y="127"/>
                  <a:pt x="181" y="127"/>
                  <a:pt x="181" y="127"/>
                </a:cubicBezTo>
                <a:cubicBezTo>
                  <a:pt x="181" y="127"/>
                  <a:pt x="181" y="127"/>
                  <a:pt x="181" y="127"/>
                </a:cubicBezTo>
                <a:cubicBezTo>
                  <a:pt x="180" y="128"/>
                  <a:pt x="180" y="128"/>
                  <a:pt x="180" y="129"/>
                </a:cubicBezTo>
                <a:cubicBezTo>
                  <a:pt x="180" y="129"/>
                  <a:pt x="180" y="129"/>
                  <a:pt x="179" y="129"/>
                </a:cubicBezTo>
                <a:cubicBezTo>
                  <a:pt x="179" y="129"/>
                  <a:pt x="179" y="129"/>
                  <a:pt x="179" y="129"/>
                </a:cubicBezTo>
                <a:close/>
                <a:moveTo>
                  <a:pt x="95" y="130"/>
                </a:moveTo>
                <a:cubicBezTo>
                  <a:pt x="94" y="129"/>
                  <a:pt x="94" y="127"/>
                  <a:pt x="95" y="125"/>
                </a:cubicBezTo>
                <a:cubicBezTo>
                  <a:pt x="95" y="123"/>
                  <a:pt x="95" y="122"/>
                  <a:pt x="95" y="121"/>
                </a:cubicBezTo>
                <a:cubicBezTo>
                  <a:pt x="95" y="118"/>
                  <a:pt x="95" y="114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2" y="109"/>
                  <a:pt x="89" y="109"/>
                  <a:pt x="87" y="109"/>
                </a:cubicBezTo>
                <a:cubicBezTo>
                  <a:pt x="87" y="111"/>
                  <a:pt x="86" y="114"/>
                  <a:pt x="86" y="117"/>
                </a:cubicBezTo>
                <a:cubicBezTo>
                  <a:pt x="86" y="118"/>
                  <a:pt x="86" y="119"/>
                  <a:pt x="86" y="120"/>
                </a:cubicBezTo>
                <a:cubicBezTo>
                  <a:pt x="86" y="122"/>
                  <a:pt x="86" y="124"/>
                  <a:pt x="86" y="126"/>
                </a:cubicBezTo>
                <a:cubicBezTo>
                  <a:pt x="86" y="127"/>
                  <a:pt x="86" y="127"/>
                  <a:pt x="86" y="128"/>
                </a:cubicBezTo>
                <a:cubicBezTo>
                  <a:pt x="86" y="128"/>
                  <a:pt x="86" y="129"/>
                  <a:pt x="86" y="129"/>
                </a:cubicBezTo>
                <a:cubicBezTo>
                  <a:pt x="87" y="129"/>
                  <a:pt x="88" y="130"/>
                  <a:pt x="89" y="130"/>
                </a:cubicBezTo>
                <a:cubicBezTo>
                  <a:pt x="89" y="130"/>
                  <a:pt x="89" y="129"/>
                  <a:pt x="89" y="129"/>
                </a:cubicBezTo>
                <a:cubicBezTo>
                  <a:pt x="89" y="126"/>
                  <a:pt x="90" y="123"/>
                  <a:pt x="90" y="120"/>
                </a:cubicBezTo>
                <a:cubicBezTo>
                  <a:pt x="90" y="120"/>
                  <a:pt x="90" y="119"/>
                  <a:pt x="90" y="119"/>
                </a:cubicBezTo>
                <a:cubicBezTo>
                  <a:pt x="90" y="114"/>
                  <a:pt x="91" y="110"/>
                  <a:pt x="93" y="110"/>
                </a:cubicBezTo>
                <a:cubicBezTo>
                  <a:pt x="93" y="110"/>
                  <a:pt x="93" y="110"/>
                  <a:pt x="93" y="110"/>
                </a:cubicBezTo>
                <a:cubicBezTo>
                  <a:pt x="94" y="110"/>
                  <a:pt x="94" y="111"/>
                  <a:pt x="94" y="112"/>
                </a:cubicBezTo>
                <a:cubicBezTo>
                  <a:pt x="94" y="112"/>
                  <a:pt x="94" y="112"/>
                  <a:pt x="94" y="112"/>
                </a:cubicBezTo>
                <a:cubicBezTo>
                  <a:pt x="94" y="112"/>
                  <a:pt x="94" y="113"/>
                  <a:pt x="94" y="113"/>
                </a:cubicBezTo>
                <a:cubicBezTo>
                  <a:pt x="94" y="113"/>
                  <a:pt x="94" y="113"/>
                  <a:pt x="94" y="113"/>
                </a:cubicBezTo>
                <a:cubicBezTo>
                  <a:pt x="94" y="114"/>
                  <a:pt x="94" y="114"/>
                  <a:pt x="94" y="114"/>
                </a:cubicBezTo>
                <a:cubicBezTo>
                  <a:pt x="94" y="115"/>
                  <a:pt x="94" y="115"/>
                  <a:pt x="94" y="116"/>
                </a:cubicBezTo>
                <a:cubicBezTo>
                  <a:pt x="93" y="118"/>
                  <a:pt x="93" y="121"/>
                  <a:pt x="93" y="123"/>
                </a:cubicBezTo>
                <a:cubicBezTo>
                  <a:pt x="93" y="124"/>
                  <a:pt x="93" y="125"/>
                  <a:pt x="93" y="126"/>
                </a:cubicBezTo>
                <a:cubicBezTo>
                  <a:pt x="93" y="127"/>
                  <a:pt x="93" y="129"/>
                  <a:pt x="93" y="130"/>
                </a:cubicBezTo>
                <a:cubicBezTo>
                  <a:pt x="93" y="130"/>
                  <a:pt x="94" y="130"/>
                  <a:pt x="95" y="130"/>
                </a:cubicBezTo>
                <a:close/>
                <a:moveTo>
                  <a:pt x="83" y="129"/>
                </a:moveTo>
                <a:cubicBezTo>
                  <a:pt x="82" y="126"/>
                  <a:pt x="83" y="124"/>
                  <a:pt x="83" y="122"/>
                </a:cubicBezTo>
                <a:cubicBezTo>
                  <a:pt x="83" y="121"/>
                  <a:pt x="83" y="121"/>
                  <a:pt x="83" y="120"/>
                </a:cubicBezTo>
                <a:cubicBezTo>
                  <a:pt x="83" y="119"/>
                  <a:pt x="83" y="117"/>
                  <a:pt x="83" y="115"/>
                </a:cubicBezTo>
                <a:cubicBezTo>
                  <a:pt x="84" y="113"/>
                  <a:pt x="84" y="111"/>
                  <a:pt x="84" y="108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4" y="108"/>
                  <a:pt x="83" y="108"/>
                  <a:pt x="83" y="108"/>
                </a:cubicBezTo>
                <a:cubicBezTo>
                  <a:pt x="83" y="112"/>
                  <a:pt x="83" y="116"/>
                  <a:pt x="82" y="120"/>
                </a:cubicBezTo>
                <a:cubicBezTo>
                  <a:pt x="82" y="121"/>
                  <a:pt x="82" y="122"/>
                  <a:pt x="82" y="123"/>
                </a:cubicBezTo>
                <a:cubicBezTo>
                  <a:pt x="82" y="126"/>
                  <a:pt x="82" y="126"/>
                  <a:pt x="82" y="126"/>
                </a:cubicBezTo>
                <a:cubicBezTo>
                  <a:pt x="82" y="126"/>
                  <a:pt x="82" y="127"/>
                  <a:pt x="82" y="127"/>
                </a:cubicBezTo>
                <a:cubicBezTo>
                  <a:pt x="82" y="128"/>
                  <a:pt x="82" y="128"/>
                  <a:pt x="82" y="129"/>
                </a:cubicBezTo>
                <a:cubicBezTo>
                  <a:pt x="82" y="129"/>
                  <a:pt x="83" y="129"/>
                  <a:pt x="83" y="129"/>
                </a:cubicBezTo>
                <a:close/>
                <a:moveTo>
                  <a:pt x="74" y="127"/>
                </a:moveTo>
                <a:cubicBezTo>
                  <a:pt x="75" y="127"/>
                  <a:pt x="76" y="128"/>
                  <a:pt x="77" y="128"/>
                </a:cubicBezTo>
                <a:cubicBezTo>
                  <a:pt x="77" y="125"/>
                  <a:pt x="77" y="123"/>
                  <a:pt x="77" y="120"/>
                </a:cubicBezTo>
                <a:cubicBezTo>
                  <a:pt x="77" y="120"/>
                  <a:pt x="78" y="119"/>
                  <a:pt x="78" y="118"/>
                </a:cubicBezTo>
                <a:cubicBezTo>
                  <a:pt x="78" y="115"/>
                  <a:pt x="78" y="111"/>
                  <a:pt x="78" y="108"/>
                </a:cubicBezTo>
                <a:cubicBezTo>
                  <a:pt x="78" y="108"/>
                  <a:pt x="78" y="107"/>
                  <a:pt x="78" y="107"/>
                </a:cubicBezTo>
                <a:cubicBezTo>
                  <a:pt x="77" y="107"/>
                  <a:pt x="76" y="107"/>
                  <a:pt x="75" y="107"/>
                </a:cubicBezTo>
                <a:cubicBezTo>
                  <a:pt x="75" y="107"/>
                  <a:pt x="75" y="108"/>
                  <a:pt x="75" y="109"/>
                </a:cubicBezTo>
                <a:cubicBezTo>
                  <a:pt x="75" y="109"/>
                  <a:pt x="75" y="109"/>
                  <a:pt x="75" y="109"/>
                </a:cubicBezTo>
                <a:cubicBezTo>
                  <a:pt x="74" y="111"/>
                  <a:pt x="74" y="113"/>
                  <a:pt x="74" y="116"/>
                </a:cubicBezTo>
                <a:cubicBezTo>
                  <a:pt x="74" y="118"/>
                  <a:pt x="74" y="121"/>
                  <a:pt x="74" y="123"/>
                </a:cubicBezTo>
                <a:cubicBezTo>
                  <a:pt x="74" y="123"/>
                  <a:pt x="74" y="123"/>
                  <a:pt x="74" y="124"/>
                </a:cubicBezTo>
                <a:cubicBezTo>
                  <a:pt x="74" y="125"/>
                  <a:pt x="74" y="126"/>
                  <a:pt x="74" y="127"/>
                </a:cubicBezTo>
                <a:close/>
                <a:moveTo>
                  <a:pt x="189" y="126"/>
                </a:moveTo>
                <a:cubicBezTo>
                  <a:pt x="189" y="126"/>
                  <a:pt x="190" y="127"/>
                  <a:pt x="190" y="127"/>
                </a:cubicBezTo>
                <a:cubicBezTo>
                  <a:pt x="190" y="127"/>
                  <a:pt x="190" y="127"/>
                  <a:pt x="190" y="127"/>
                </a:cubicBezTo>
                <a:cubicBezTo>
                  <a:pt x="190" y="127"/>
                  <a:pt x="190" y="126"/>
                  <a:pt x="190" y="125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89" y="125"/>
                  <a:pt x="189" y="126"/>
                  <a:pt x="189" y="126"/>
                </a:cubicBezTo>
                <a:close/>
                <a:moveTo>
                  <a:pt x="71" y="127"/>
                </a:moveTo>
                <a:cubicBezTo>
                  <a:pt x="71" y="126"/>
                  <a:pt x="71" y="124"/>
                  <a:pt x="71" y="123"/>
                </a:cubicBezTo>
                <a:cubicBezTo>
                  <a:pt x="71" y="123"/>
                  <a:pt x="71" y="122"/>
                  <a:pt x="71" y="122"/>
                </a:cubicBezTo>
                <a:cubicBezTo>
                  <a:pt x="71" y="119"/>
                  <a:pt x="71" y="116"/>
                  <a:pt x="72" y="114"/>
                </a:cubicBezTo>
                <a:cubicBezTo>
                  <a:pt x="72" y="111"/>
                  <a:pt x="72" y="109"/>
                  <a:pt x="73" y="107"/>
                </a:cubicBezTo>
                <a:cubicBezTo>
                  <a:pt x="73" y="107"/>
                  <a:pt x="73" y="106"/>
                  <a:pt x="73" y="106"/>
                </a:cubicBezTo>
                <a:cubicBezTo>
                  <a:pt x="72" y="106"/>
                  <a:pt x="71" y="106"/>
                  <a:pt x="70" y="106"/>
                </a:cubicBezTo>
                <a:cubicBezTo>
                  <a:pt x="70" y="106"/>
                  <a:pt x="69" y="106"/>
                  <a:pt x="68" y="105"/>
                </a:cubicBezTo>
                <a:cubicBezTo>
                  <a:pt x="68" y="108"/>
                  <a:pt x="69" y="110"/>
                  <a:pt x="69" y="113"/>
                </a:cubicBezTo>
                <a:cubicBezTo>
                  <a:pt x="69" y="117"/>
                  <a:pt x="69" y="122"/>
                  <a:pt x="69" y="126"/>
                </a:cubicBezTo>
                <a:cubicBezTo>
                  <a:pt x="69" y="126"/>
                  <a:pt x="69" y="126"/>
                  <a:pt x="69" y="126"/>
                </a:cubicBezTo>
                <a:cubicBezTo>
                  <a:pt x="70" y="127"/>
                  <a:pt x="71" y="127"/>
                  <a:pt x="71" y="127"/>
                </a:cubicBezTo>
                <a:close/>
                <a:moveTo>
                  <a:pt x="193" y="123"/>
                </a:moveTo>
                <a:cubicBezTo>
                  <a:pt x="193" y="124"/>
                  <a:pt x="193" y="125"/>
                  <a:pt x="193" y="126"/>
                </a:cubicBezTo>
                <a:cubicBezTo>
                  <a:pt x="194" y="126"/>
                  <a:pt x="194" y="126"/>
                  <a:pt x="194" y="126"/>
                </a:cubicBezTo>
                <a:cubicBezTo>
                  <a:pt x="195" y="125"/>
                  <a:pt x="195" y="123"/>
                  <a:pt x="195" y="122"/>
                </a:cubicBezTo>
                <a:cubicBezTo>
                  <a:pt x="194" y="122"/>
                  <a:pt x="194" y="123"/>
                  <a:pt x="193" y="123"/>
                </a:cubicBezTo>
                <a:close/>
                <a:moveTo>
                  <a:pt x="60" y="125"/>
                </a:moveTo>
                <a:cubicBezTo>
                  <a:pt x="63" y="125"/>
                  <a:pt x="65" y="126"/>
                  <a:pt x="67" y="126"/>
                </a:cubicBezTo>
                <a:cubicBezTo>
                  <a:pt x="66" y="119"/>
                  <a:pt x="66" y="112"/>
                  <a:pt x="66" y="105"/>
                </a:cubicBezTo>
                <a:cubicBezTo>
                  <a:pt x="66" y="105"/>
                  <a:pt x="66" y="105"/>
                  <a:pt x="66" y="105"/>
                </a:cubicBezTo>
                <a:cubicBezTo>
                  <a:pt x="64" y="105"/>
                  <a:pt x="62" y="104"/>
                  <a:pt x="60" y="104"/>
                </a:cubicBezTo>
                <a:cubicBezTo>
                  <a:pt x="60" y="107"/>
                  <a:pt x="60" y="111"/>
                  <a:pt x="60" y="115"/>
                </a:cubicBezTo>
                <a:cubicBezTo>
                  <a:pt x="60" y="116"/>
                  <a:pt x="60" y="117"/>
                  <a:pt x="60" y="118"/>
                </a:cubicBezTo>
                <a:cubicBezTo>
                  <a:pt x="61" y="120"/>
                  <a:pt x="61" y="122"/>
                  <a:pt x="60" y="125"/>
                </a:cubicBezTo>
                <a:close/>
                <a:moveTo>
                  <a:pt x="176" y="123"/>
                </a:moveTo>
                <a:cubicBezTo>
                  <a:pt x="176" y="123"/>
                  <a:pt x="176" y="124"/>
                  <a:pt x="176" y="125"/>
                </a:cubicBezTo>
                <a:cubicBezTo>
                  <a:pt x="176" y="125"/>
                  <a:pt x="176" y="125"/>
                  <a:pt x="176" y="125"/>
                </a:cubicBezTo>
                <a:cubicBezTo>
                  <a:pt x="176" y="124"/>
                  <a:pt x="176" y="123"/>
                  <a:pt x="176" y="123"/>
                </a:cubicBezTo>
                <a:close/>
                <a:moveTo>
                  <a:pt x="197" y="123"/>
                </a:moveTo>
                <a:cubicBezTo>
                  <a:pt x="197" y="123"/>
                  <a:pt x="197" y="124"/>
                  <a:pt x="197" y="124"/>
                </a:cubicBezTo>
                <a:cubicBezTo>
                  <a:pt x="197" y="124"/>
                  <a:pt x="197" y="124"/>
                  <a:pt x="198" y="124"/>
                </a:cubicBezTo>
                <a:cubicBezTo>
                  <a:pt x="198" y="124"/>
                  <a:pt x="198" y="123"/>
                  <a:pt x="197" y="123"/>
                </a:cubicBezTo>
                <a:close/>
                <a:moveTo>
                  <a:pt x="53" y="123"/>
                </a:moveTo>
                <a:cubicBezTo>
                  <a:pt x="54" y="123"/>
                  <a:pt x="56" y="123"/>
                  <a:pt x="57" y="124"/>
                </a:cubicBezTo>
                <a:cubicBezTo>
                  <a:pt x="57" y="121"/>
                  <a:pt x="57" y="119"/>
                  <a:pt x="57" y="116"/>
                </a:cubicBezTo>
                <a:cubicBezTo>
                  <a:pt x="57" y="115"/>
                  <a:pt x="57" y="115"/>
                  <a:pt x="57" y="114"/>
                </a:cubicBezTo>
                <a:cubicBezTo>
                  <a:pt x="57" y="109"/>
                  <a:pt x="57" y="106"/>
                  <a:pt x="58" y="103"/>
                </a:cubicBezTo>
                <a:cubicBezTo>
                  <a:pt x="56" y="102"/>
                  <a:pt x="55" y="102"/>
                  <a:pt x="54" y="102"/>
                </a:cubicBezTo>
                <a:cubicBezTo>
                  <a:pt x="54" y="106"/>
                  <a:pt x="54" y="109"/>
                  <a:pt x="53" y="113"/>
                </a:cubicBezTo>
                <a:cubicBezTo>
                  <a:pt x="53" y="115"/>
                  <a:pt x="53" y="115"/>
                  <a:pt x="53" y="115"/>
                </a:cubicBezTo>
                <a:cubicBezTo>
                  <a:pt x="53" y="116"/>
                  <a:pt x="53" y="118"/>
                  <a:pt x="53" y="120"/>
                </a:cubicBezTo>
                <a:cubicBezTo>
                  <a:pt x="53" y="120"/>
                  <a:pt x="53" y="121"/>
                  <a:pt x="53" y="121"/>
                </a:cubicBezTo>
                <a:cubicBezTo>
                  <a:pt x="53" y="122"/>
                  <a:pt x="53" y="122"/>
                  <a:pt x="53" y="123"/>
                </a:cubicBezTo>
                <a:close/>
                <a:moveTo>
                  <a:pt x="98" y="119"/>
                </a:moveTo>
                <a:cubicBezTo>
                  <a:pt x="98" y="120"/>
                  <a:pt x="98" y="121"/>
                  <a:pt x="98" y="121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8" y="122"/>
                  <a:pt x="98" y="121"/>
                  <a:pt x="98" y="120"/>
                </a:cubicBezTo>
                <a:cubicBezTo>
                  <a:pt x="98" y="120"/>
                  <a:pt x="98" y="120"/>
                  <a:pt x="98" y="119"/>
                </a:cubicBezTo>
                <a:close/>
                <a:moveTo>
                  <a:pt x="44" y="119"/>
                </a:moveTo>
                <a:cubicBezTo>
                  <a:pt x="45" y="120"/>
                  <a:pt x="45" y="120"/>
                  <a:pt x="46" y="120"/>
                </a:cubicBezTo>
                <a:cubicBezTo>
                  <a:pt x="47" y="121"/>
                  <a:pt x="48" y="121"/>
                  <a:pt x="49" y="121"/>
                </a:cubicBezTo>
                <a:cubicBezTo>
                  <a:pt x="49" y="120"/>
                  <a:pt x="50" y="118"/>
                  <a:pt x="50" y="116"/>
                </a:cubicBezTo>
                <a:cubicBezTo>
                  <a:pt x="50" y="116"/>
                  <a:pt x="50" y="115"/>
                  <a:pt x="50" y="114"/>
                </a:cubicBezTo>
                <a:cubicBezTo>
                  <a:pt x="50" y="112"/>
                  <a:pt x="50" y="112"/>
                  <a:pt x="50" y="112"/>
                </a:cubicBezTo>
                <a:cubicBezTo>
                  <a:pt x="51" y="108"/>
                  <a:pt x="51" y="104"/>
                  <a:pt x="51" y="101"/>
                </a:cubicBezTo>
                <a:cubicBezTo>
                  <a:pt x="49" y="100"/>
                  <a:pt x="46" y="99"/>
                  <a:pt x="44" y="98"/>
                </a:cubicBezTo>
                <a:cubicBezTo>
                  <a:pt x="44" y="102"/>
                  <a:pt x="45" y="105"/>
                  <a:pt x="45" y="108"/>
                </a:cubicBezTo>
                <a:cubicBezTo>
                  <a:pt x="45" y="109"/>
                  <a:pt x="45" y="110"/>
                  <a:pt x="45" y="111"/>
                </a:cubicBezTo>
                <a:cubicBezTo>
                  <a:pt x="45" y="113"/>
                  <a:pt x="45" y="116"/>
                  <a:pt x="44" y="119"/>
                </a:cubicBezTo>
                <a:cubicBezTo>
                  <a:pt x="44" y="119"/>
                  <a:pt x="44" y="119"/>
                  <a:pt x="44" y="119"/>
                </a:cubicBezTo>
                <a:close/>
                <a:moveTo>
                  <a:pt x="203" y="120"/>
                </a:moveTo>
                <a:cubicBezTo>
                  <a:pt x="203" y="120"/>
                  <a:pt x="203" y="120"/>
                  <a:pt x="203" y="121"/>
                </a:cubicBezTo>
                <a:cubicBezTo>
                  <a:pt x="204" y="120"/>
                  <a:pt x="205" y="119"/>
                  <a:pt x="206" y="119"/>
                </a:cubicBezTo>
                <a:cubicBezTo>
                  <a:pt x="206" y="118"/>
                  <a:pt x="206" y="117"/>
                  <a:pt x="206" y="117"/>
                </a:cubicBezTo>
                <a:cubicBezTo>
                  <a:pt x="206" y="117"/>
                  <a:pt x="206" y="117"/>
                  <a:pt x="206" y="117"/>
                </a:cubicBezTo>
                <a:cubicBezTo>
                  <a:pt x="206" y="117"/>
                  <a:pt x="205" y="117"/>
                  <a:pt x="205" y="117"/>
                </a:cubicBezTo>
                <a:cubicBezTo>
                  <a:pt x="205" y="118"/>
                  <a:pt x="205" y="118"/>
                  <a:pt x="204" y="119"/>
                </a:cubicBezTo>
                <a:cubicBezTo>
                  <a:pt x="204" y="120"/>
                  <a:pt x="204" y="120"/>
                  <a:pt x="203" y="120"/>
                </a:cubicBezTo>
                <a:cubicBezTo>
                  <a:pt x="203" y="120"/>
                  <a:pt x="203" y="120"/>
                  <a:pt x="203" y="120"/>
                </a:cubicBezTo>
                <a:close/>
                <a:moveTo>
                  <a:pt x="186" y="105"/>
                </a:moveTo>
                <a:cubicBezTo>
                  <a:pt x="186" y="106"/>
                  <a:pt x="186" y="107"/>
                  <a:pt x="186" y="108"/>
                </a:cubicBezTo>
                <a:cubicBezTo>
                  <a:pt x="186" y="108"/>
                  <a:pt x="186" y="109"/>
                  <a:pt x="186" y="109"/>
                </a:cubicBezTo>
                <a:cubicBezTo>
                  <a:pt x="185" y="111"/>
                  <a:pt x="185" y="113"/>
                  <a:pt x="185" y="116"/>
                </a:cubicBezTo>
                <a:cubicBezTo>
                  <a:pt x="185" y="117"/>
                  <a:pt x="185" y="118"/>
                  <a:pt x="185" y="119"/>
                </a:cubicBezTo>
                <a:cubicBezTo>
                  <a:pt x="185" y="120"/>
                  <a:pt x="185" y="120"/>
                  <a:pt x="185" y="120"/>
                </a:cubicBezTo>
                <a:cubicBezTo>
                  <a:pt x="185" y="120"/>
                  <a:pt x="185" y="119"/>
                  <a:pt x="185" y="119"/>
                </a:cubicBezTo>
                <a:cubicBezTo>
                  <a:pt x="185" y="118"/>
                  <a:pt x="185" y="118"/>
                  <a:pt x="185" y="118"/>
                </a:cubicBezTo>
                <a:cubicBezTo>
                  <a:pt x="185" y="116"/>
                  <a:pt x="185" y="115"/>
                  <a:pt x="186" y="114"/>
                </a:cubicBezTo>
                <a:cubicBezTo>
                  <a:pt x="186" y="113"/>
                  <a:pt x="186" y="111"/>
                  <a:pt x="186" y="109"/>
                </a:cubicBezTo>
                <a:cubicBezTo>
                  <a:pt x="186" y="108"/>
                  <a:pt x="186" y="107"/>
                  <a:pt x="186" y="106"/>
                </a:cubicBezTo>
                <a:cubicBezTo>
                  <a:pt x="186" y="106"/>
                  <a:pt x="186" y="105"/>
                  <a:pt x="186" y="105"/>
                </a:cubicBezTo>
                <a:close/>
                <a:moveTo>
                  <a:pt x="106" y="111"/>
                </a:moveTo>
                <a:cubicBezTo>
                  <a:pt x="106" y="114"/>
                  <a:pt x="106" y="116"/>
                  <a:pt x="106" y="119"/>
                </a:cubicBezTo>
                <a:cubicBezTo>
                  <a:pt x="106" y="116"/>
                  <a:pt x="107" y="113"/>
                  <a:pt x="107" y="111"/>
                </a:cubicBezTo>
                <a:lnTo>
                  <a:pt x="106" y="111"/>
                </a:lnTo>
                <a:close/>
                <a:moveTo>
                  <a:pt x="193" y="119"/>
                </a:moveTo>
                <a:cubicBezTo>
                  <a:pt x="193" y="119"/>
                  <a:pt x="193" y="118"/>
                  <a:pt x="194" y="118"/>
                </a:cubicBezTo>
                <a:cubicBezTo>
                  <a:pt x="194" y="118"/>
                  <a:pt x="195" y="118"/>
                  <a:pt x="195" y="117"/>
                </a:cubicBezTo>
                <a:cubicBezTo>
                  <a:pt x="195" y="117"/>
                  <a:pt x="195" y="117"/>
                  <a:pt x="195" y="116"/>
                </a:cubicBezTo>
                <a:cubicBezTo>
                  <a:pt x="194" y="117"/>
                  <a:pt x="194" y="117"/>
                  <a:pt x="193" y="117"/>
                </a:cubicBezTo>
                <a:cubicBezTo>
                  <a:pt x="193" y="118"/>
                  <a:pt x="193" y="118"/>
                  <a:pt x="193" y="119"/>
                </a:cubicBezTo>
                <a:cubicBezTo>
                  <a:pt x="193" y="119"/>
                  <a:pt x="193" y="119"/>
                  <a:pt x="193" y="119"/>
                </a:cubicBezTo>
                <a:close/>
                <a:moveTo>
                  <a:pt x="35" y="115"/>
                </a:moveTo>
                <a:cubicBezTo>
                  <a:pt x="38" y="117"/>
                  <a:pt x="40" y="118"/>
                  <a:pt x="42" y="119"/>
                </a:cubicBezTo>
                <a:cubicBezTo>
                  <a:pt x="41" y="116"/>
                  <a:pt x="41" y="114"/>
                  <a:pt x="42" y="111"/>
                </a:cubicBezTo>
                <a:cubicBezTo>
                  <a:pt x="42" y="110"/>
                  <a:pt x="42" y="109"/>
                  <a:pt x="42" y="108"/>
                </a:cubicBezTo>
                <a:cubicBezTo>
                  <a:pt x="42" y="107"/>
                  <a:pt x="42" y="107"/>
                  <a:pt x="42" y="107"/>
                </a:cubicBezTo>
                <a:cubicBezTo>
                  <a:pt x="42" y="104"/>
                  <a:pt x="42" y="101"/>
                  <a:pt x="42" y="97"/>
                </a:cubicBezTo>
                <a:cubicBezTo>
                  <a:pt x="39" y="96"/>
                  <a:pt x="37" y="95"/>
                  <a:pt x="35" y="94"/>
                </a:cubicBezTo>
                <a:cubicBezTo>
                  <a:pt x="35" y="98"/>
                  <a:pt x="35" y="102"/>
                  <a:pt x="35" y="106"/>
                </a:cubicBezTo>
                <a:cubicBezTo>
                  <a:pt x="35" y="106"/>
                  <a:pt x="35" y="107"/>
                  <a:pt x="35" y="108"/>
                </a:cubicBezTo>
                <a:cubicBezTo>
                  <a:pt x="35" y="110"/>
                  <a:pt x="36" y="113"/>
                  <a:pt x="35" y="115"/>
                </a:cubicBezTo>
                <a:close/>
                <a:moveTo>
                  <a:pt x="97" y="110"/>
                </a:moveTo>
                <a:cubicBezTo>
                  <a:pt x="97" y="112"/>
                  <a:pt x="98" y="115"/>
                  <a:pt x="98" y="118"/>
                </a:cubicBezTo>
                <a:cubicBezTo>
                  <a:pt x="98" y="118"/>
                  <a:pt x="98" y="118"/>
                  <a:pt x="98" y="117"/>
                </a:cubicBezTo>
                <a:cubicBezTo>
                  <a:pt x="98" y="115"/>
                  <a:pt x="97" y="112"/>
                  <a:pt x="97" y="110"/>
                </a:cubicBezTo>
                <a:cubicBezTo>
                  <a:pt x="97" y="110"/>
                  <a:pt x="97" y="110"/>
                  <a:pt x="97" y="110"/>
                </a:cubicBezTo>
                <a:close/>
                <a:moveTo>
                  <a:pt x="210" y="114"/>
                </a:moveTo>
                <a:cubicBezTo>
                  <a:pt x="210" y="115"/>
                  <a:pt x="210" y="115"/>
                  <a:pt x="210" y="115"/>
                </a:cubicBezTo>
                <a:cubicBezTo>
                  <a:pt x="210" y="115"/>
                  <a:pt x="210" y="114"/>
                  <a:pt x="210" y="114"/>
                </a:cubicBezTo>
                <a:cubicBezTo>
                  <a:pt x="210" y="114"/>
                  <a:pt x="210" y="114"/>
                  <a:pt x="210" y="114"/>
                </a:cubicBezTo>
                <a:close/>
                <a:moveTo>
                  <a:pt x="200" y="115"/>
                </a:moveTo>
                <a:cubicBezTo>
                  <a:pt x="200" y="114"/>
                  <a:pt x="200" y="114"/>
                  <a:pt x="200" y="114"/>
                </a:cubicBezTo>
                <a:cubicBezTo>
                  <a:pt x="200" y="114"/>
                  <a:pt x="200" y="113"/>
                  <a:pt x="200" y="113"/>
                </a:cubicBezTo>
                <a:cubicBezTo>
                  <a:pt x="200" y="113"/>
                  <a:pt x="200" y="113"/>
                  <a:pt x="199" y="113"/>
                </a:cubicBezTo>
                <a:cubicBezTo>
                  <a:pt x="199" y="113"/>
                  <a:pt x="199" y="114"/>
                  <a:pt x="200" y="115"/>
                </a:cubicBezTo>
                <a:close/>
                <a:moveTo>
                  <a:pt x="27" y="110"/>
                </a:moveTo>
                <a:cubicBezTo>
                  <a:pt x="29" y="111"/>
                  <a:pt x="31" y="112"/>
                  <a:pt x="32" y="113"/>
                </a:cubicBezTo>
                <a:cubicBezTo>
                  <a:pt x="32" y="112"/>
                  <a:pt x="32" y="110"/>
                  <a:pt x="32" y="108"/>
                </a:cubicBezTo>
                <a:cubicBezTo>
                  <a:pt x="32" y="107"/>
                  <a:pt x="32" y="106"/>
                  <a:pt x="32" y="105"/>
                </a:cubicBezTo>
                <a:cubicBezTo>
                  <a:pt x="32" y="100"/>
                  <a:pt x="32" y="97"/>
                  <a:pt x="32" y="93"/>
                </a:cubicBezTo>
                <a:cubicBezTo>
                  <a:pt x="32" y="93"/>
                  <a:pt x="32" y="93"/>
                  <a:pt x="32" y="93"/>
                </a:cubicBezTo>
                <a:cubicBezTo>
                  <a:pt x="32" y="93"/>
                  <a:pt x="31" y="93"/>
                  <a:pt x="31" y="92"/>
                </a:cubicBezTo>
                <a:cubicBezTo>
                  <a:pt x="30" y="92"/>
                  <a:pt x="29" y="91"/>
                  <a:pt x="28" y="91"/>
                </a:cubicBezTo>
                <a:cubicBezTo>
                  <a:pt x="28" y="93"/>
                  <a:pt x="27" y="96"/>
                  <a:pt x="27" y="99"/>
                </a:cubicBezTo>
                <a:cubicBezTo>
                  <a:pt x="27" y="100"/>
                  <a:pt x="27" y="101"/>
                  <a:pt x="27" y="102"/>
                </a:cubicBezTo>
                <a:cubicBezTo>
                  <a:pt x="27" y="104"/>
                  <a:pt x="27" y="106"/>
                  <a:pt x="27" y="108"/>
                </a:cubicBezTo>
                <a:cubicBezTo>
                  <a:pt x="27" y="109"/>
                  <a:pt x="27" y="109"/>
                  <a:pt x="27" y="109"/>
                </a:cubicBezTo>
                <a:cubicBezTo>
                  <a:pt x="27" y="110"/>
                  <a:pt x="27" y="110"/>
                  <a:pt x="27" y="110"/>
                </a:cubicBezTo>
                <a:close/>
                <a:moveTo>
                  <a:pt x="150" y="112"/>
                </a:moveTo>
                <a:cubicBezTo>
                  <a:pt x="150" y="112"/>
                  <a:pt x="151" y="112"/>
                  <a:pt x="151" y="113"/>
                </a:cubicBezTo>
                <a:cubicBezTo>
                  <a:pt x="151" y="112"/>
                  <a:pt x="151" y="112"/>
                  <a:pt x="151" y="112"/>
                </a:cubicBezTo>
                <a:cubicBezTo>
                  <a:pt x="150" y="112"/>
                  <a:pt x="149" y="112"/>
                  <a:pt x="148" y="112"/>
                </a:cubicBezTo>
                <a:cubicBezTo>
                  <a:pt x="148" y="112"/>
                  <a:pt x="148" y="112"/>
                  <a:pt x="148" y="113"/>
                </a:cubicBezTo>
                <a:cubicBezTo>
                  <a:pt x="149" y="112"/>
                  <a:pt x="149" y="112"/>
                  <a:pt x="150" y="112"/>
                </a:cubicBezTo>
                <a:close/>
                <a:moveTo>
                  <a:pt x="214" y="111"/>
                </a:moveTo>
                <a:cubicBezTo>
                  <a:pt x="214" y="112"/>
                  <a:pt x="214" y="112"/>
                  <a:pt x="214" y="113"/>
                </a:cubicBezTo>
                <a:cubicBezTo>
                  <a:pt x="214" y="113"/>
                  <a:pt x="215" y="112"/>
                  <a:pt x="215" y="112"/>
                </a:cubicBezTo>
                <a:cubicBezTo>
                  <a:pt x="215" y="111"/>
                  <a:pt x="215" y="111"/>
                  <a:pt x="215" y="110"/>
                </a:cubicBezTo>
                <a:cubicBezTo>
                  <a:pt x="215" y="110"/>
                  <a:pt x="214" y="111"/>
                  <a:pt x="214" y="111"/>
                </a:cubicBezTo>
                <a:close/>
                <a:moveTo>
                  <a:pt x="193" y="102"/>
                </a:moveTo>
                <a:cubicBezTo>
                  <a:pt x="194" y="102"/>
                  <a:pt x="194" y="103"/>
                  <a:pt x="194" y="103"/>
                </a:cubicBezTo>
                <a:cubicBezTo>
                  <a:pt x="195" y="106"/>
                  <a:pt x="195" y="109"/>
                  <a:pt x="194" y="113"/>
                </a:cubicBezTo>
                <a:cubicBezTo>
                  <a:pt x="194" y="112"/>
                  <a:pt x="195" y="112"/>
                  <a:pt x="195" y="112"/>
                </a:cubicBezTo>
                <a:cubicBezTo>
                  <a:pt x="195" y="112"/>
                  <a:pt x="195" y="111"/>
                  <a:pt x="195" y="111"/>
                </a:cubicBezTo>
                <a:cubicBezTo>
                  <a:pt x="195" y="110"/>
                  <a:pt x="195" y="109"/>
                  <a:pt x="195" y="108"/>
                </a:cubicBezTo>
                <a:cubicBezTo>
                  <a:pt x="195" y="105"/>
                  <a:pt x="194" y="102"/>
                  <a:pt x="194" y="99"/>
                </a:cubicBezTo>
                <a:cubicBezTo>
                  <a:pt x="193" y="100"/>
                  <a:pt x="191" y="100"/>
                  <a:pt x="189" y="101"/>
                </a:cubicBezTo>
                <a:cubicBezTo>
                  <a:pt x="190" y="101"/>
                  <a:pt x="190" y="102"/>
                  <a:pt x="190" y="102"/>
                </a:cubicBezTo>
                <a:cubicBezTo>
                  <a:pt x="189" y="102"/>
                  <a:pt x="189" y="102"/>
                  <a:pt x="189" y="102"/>
                </a:cubicBezTo>
                <a:cubicBezTo>
                  <a:pt x="189" y="102"/>
                  <a:pt x="189" y="102"/>
                  <a:pt x="189" y="102"/>
                </a:cubicBezTo>
                <a:cubicBezTo>
                  <a:pt x="189" y="103"/>
                  <a:pt x="189" y="103"/>
                  <a:pt x="189" y="104"/>
                </a:cubicBezTo>
                <a:cubicBezTo>
                  <a:pt x="189" y="104"/>
                  <a:pt x="189" y="105"/>
                  <a:pt x="189" y="105"/>
                </a:cubicBezTo>
                <a:cubicBezTo>
                  <a:pt x="189" y="106"/>
                  <a:pt x="189" y="108"/>
                  <a:pt x="189" y="109"/>
                </a:cubicBezTo>
                <a:cubicBezTo>
                  <a:pt x="189" y="110"/>
                  <a:pt x="189" y="111"/>
                  <a:pt x="189" y="112"/>
                </a:cubicBezTo>
                <a:cubicBezTo>
                  <a:pt x="189" y="110"/>
                  <a:pt x="190" y="107"/>
                  <a:pt x="190" y="105"/>
                </a:cubicBezTo>
                <a:cubicBezTo>
                  <a:pt x="190" y="104"/>
                  <a:pt x="190" y="104"/>
                  <a:pt x="190" y="104"/>
                </a:cubicBezTo>
                <a:cubicBezTo>
                  <a:pt x="190" y="103"/>
                  <a:pt x="191" y="102"/>
                  <a:pt x="191" y="101"/>
                </a:cubicBezTo>
                <a:cubicBezTo>
                  <a:pt x="191" y="101"/>
                  <a:pt x="191" y="100"/>
                  <a:pt x="192" y="100"/>
                </a:cubicBezTo>
                <a:cubicBezTo>
                  <a:pt x="192" y="100"/>
                  <a:pt x="193" y="100"/>
                  <a:pt x="193" y="101"/>
                </a:cubicBezTo>
                <a:cubicBezTo>
                  <a:pt x="193" y="101"/>
                  <a:pt x="193" y="101"/>
                  <a:pt x="193" y="102"/>
                </a:cubicBezTo>
                <a:cubicBezTo>
                  <a:pt x="193" y="102"/>
                  <a:pt x="193" y="102"/>
                  <a:pt x="193" y="102"/>
                </a:cubicBezTo>
                <a:close/>
                <a:moveTo>
                  <a:pt x="198" y="97"/>
                </a:moveTo>
                <a:cubicBezTo>
                  <a:pt x="198" y="101"/>
                  <a:pt x="198" y="105"/>
                  <a:pt x="199" y="109"/>
                </a:cubicBezTo>
                <a:cubicBezTo>
                  <a:pt x="199" y="109"/>
                  <a:pt x="200" y="108"/>
                  <a:pt x="200" y="108"/>
                </a:cubicBezTo>
                <a:cubicBezTo>
                  <a:pt x="200" y="107"/>
                  <a:pt x="200" y="106"/>
                  <a:pt x="200" y="106"/>
                </a:cubicBezTo>
                <a:cubicBezTo>
                  <a:pt x="200" y="106"/>
                  <a:pt x="200" y="106"/>
                  <a:pt x="200" y="106"/>
                </a:cubicBezTo>
                <a:cubicBezTo>
                  <a:pt x="199" y="106"/>
                  <a:pt x="199" y="105"/>
                  <a:pt x="199" y="105"/>
                </a:cubicBezTo>
                <a:cubicBezTo>
                  <a:pt x="199" y="104"/>
                  <a:pt x="199" y="104"/>
                  <a:pt x="199" y="104"/>
                </a:cubicBezTo>
                <a:cubicBezTo>
                  <a:pt x="199" y="103"/>
                  <a:pt x="200" y="103"/>
                  <a:pt x="200" y="103"/>
                </a:cubicBezTo>
                <a:cubicBezTo>
                  <a:pt x="200" y="101"/>
                  <a:pt x="200" y="100"/>
                  <a:pt x="200" y="99"/>
                </a:cubicBezTo>
                <a:cubicBezTo>
                  <a:pt x="200" y="99"/>
                  <a:pt x="200" y="99"/>
                  <a:pt x="200" y="99"/>
                </a:cubicBezTo>
                <a:cubicBezTo>
                  <a:pt x="199" y="98"/>
                  <a:pt x="199" y="98"/>
                  <a:pt x="200" y="97"/>
                </a:cubicBezTo>
                <a:cubicBezTo>
                  <a:pt x="200" y="97"/>
                  <a:pt x="200" y="97"/>
                  <a:pt x="200" y="97"/>
                </a:cubicBezTo>
                <a:cubicBezTo>
                  <a:pt x="200" y="97"/>
                  <a:pt x="200" y="96"/>
                  <a:pt x="200" y="96"/>
                </a:cubicBezTo>
                <a:cubicBezTo>
                  <a:pt x="199" y="96"/>
                  <a:pt x="199" y="96"/>
                  <a:pt x="198" y="97"/>
                </a:cubicBezTo>
                <a:close/>
                <a:moveTo>
                  <a:pt x="81" y="108"/>
                </a:moveTo>
                <a:cubicBezTo>
                  <a:pt x="81" y="108"/>
                  <a:pt x="81" y="108"/>
                  <a:pt x="81" y="108"/>
                </a:cubicBezTo>
                <a:cubicBezTo>
                  <a:pt x="81" y="108"/>
                  <a:pt x="81" y="109"/>
                  <a:pt x="81" y="109"/>
                </a:cubicBezTo>
                <a:cubicBezTo>
                  <a:pt x="81" y="109"/>
                  <a:pt x="81" y="108"/>
                  <a:pt x="81" y="108"/>
                </a:cubicBezTo>
                <a:cubicBezTo>
                  <a:pt x="81" y="108"/>
                  <a:pt x="81" y="108"/>
                  <a:pt x="81" y="108"/>
                </a:cubicBezTo>
                <a:close/>
                <a:moveTo>
                  <a:pt x="107" y="107"/>
                </a:moveTo>
                <a:cubicBezTo>
                  <a:pt x="116" y="108"/>
                  <a:pt x="125" y="109"/>
                  <a:pt x="132" y="109"/>
                </a:cubicBezTo>
                <a:cubicBezTo>
                  <a:pt x="145" y="109"/>
                  <a:pt x="156" y="108"/>
                  <a:pt x="166" y="105"/>
                </a:cubicBezTo>
                <a:cubicBezTo>
                  <a:pt x="166" y="105"/>
                  <a:pt x="166" y="105"/>
                  <a:pt x="166" y="105"/>
                </a:cubicBezTo>
                <a:cubicBezTo>
                  <a:pt x="166" y="104"/>
                  <a:pt x="167" y="104"/>
                  <a:pt x="168" y="104"/>
                </a:cubicBezTo>
                <a:cubicBezTo>
                  <a:pt x="168" y="104"/>
                  <a:pt x="169" y="104"/>
                  <a:pt x="169" y="105"/>
                </a:cubicBezTo>
                <a:cubicBezTo>
                  <a:pt x="171" y="104"/>
                  <a:pt x="174" y="103"/>
                  <a:pt x="176" y="103"/>
                </a:cubicBezTo>
                <a:cubicBezTo>
                  <a:pt x="188" y="99"/>
                  <a:pt x="200" y="93"/>
                  <a:pt x="210" y="85"/>
                </a:cubicBezTo>
                <a:cubicBezTo>
                  <a:pt x="219" y="77"/>
                  <a:pt x="228" y="69"/>
                  <a:pt x="226" y="57"/>
                </a:cubicBezTo>
                <a:cubicBezTo>
                  <a:pt x="224" y="57"/>
                  <a:pt x="222" y="57"/>
                  <a:pt x="220" y="57"/>
                </a:cubicBezTo>
                <a:cubicBezTo>
                  <a:pt x="220" y="58"/>
                  <a:pt x="220" y="58"/>
                  <a:pt x="219" y="59"/>
                </a:cubicBezTo>
                <a:cubicBezTo>
                  <a:pt x="219" y="59"/>
                  <a:pt x="219" y="59"/>
                  <a:pt x="218" y="59"/>
                </a:cubicBezTo>
                <a:cubicBezTo>
                  <a:pt x="218" y="59"/>
                  <a:pt x="218" y="59"/>
                  <a:pt x="217" y="59"/>
                </a:cubicBezTo>
                <a:cubicBezTo>
                  <a:pt x="217" y="59"/>
                  <a:pt x="217" y="58"/>
                  <a:pt x="217" y="58"/>
                </a:cubicBezTo>
                <a:cubicBezTo>
                  <a:pt x="217" y="58"/>
                  <a:pt x="217" y="57"/>
                  <a:pt x="217" y="57"/>
                </a:cubicBezTo>
                <a:cubicBezTo>
                  <a:pt x="217" y="57"/>
                  <a:pt x="216" y="57"/>
                  <a:pt x="215" y="57"/>
                </a:cubicBezTo>
                <a:cubicBezTo>
                  <a:pt x="215" y="57"/>
                  <a:pt x="215" y="57"/>
                  <a:pt x="215" y="57"/>
                </a:cubicBezTo>
                <a:cubicBezTo>
                  <a:pt x="214" y="57"/>
                  <a:pt x="214" y="57"/>
                  <a:pt x="214" y="57"/>
                </a:cubicBezTo>
                <a:cubicBezTo>
                  <a:pt x="209" y="57"/>
                  <a:pt x="204" y="57"/>
                  <a:pt x="198" y="57"/>
                </a:cubicBezTo>
                <a:cubicBezTo>
                  <a:pt x="198" y="57"/>
                  <a:pt x="198" y="57"/>
                  <a:pt x="198" y="57"/>
                </a:cubicBezTo>
                <a:cubicBezTo>
                  <a:pt x="198" y="57"/>
                  <a:pt x="198" y="57"/>
                  <a:pt x="197" y="57"/>
                </a:cubicBezTo>
                <a:cubicBezTo>
                  <a:pt x="192" y="57"/>
                  <a:pt x="186" y="56"/>
                  <a:pt x="180" y="56"/>
                </a:cubicBezTo>
                <a:cubicBezTo>
                  <a:pt x="177" y="56"/>
                  <a:pt x="174" y="56"/>
                  <a:pt x="171" y="56"/>
                </a:cubicBezTo>
                <a:cubicBezTo>
                  <a:pt x="161" y="55"/>
                  <a:pt x="151" y="55"/>
                  <a:pt x="140" y="54"/>
                </a:cubicBezTo>
                <a:cubicBezTo>
                  <a:pt x="138" y="54"/>
                  <a:pt x="135" y="54"/>
                  <a:pt x="132" y="54"/>
                </a:cubicBezTo>
                <a:cubicBezTo>
                  <a:pt x="131" y="54"/>
                  <a:pt x="129" y="54"/>
                  <a:pt x="127" y="53"/>
                </a:cubicBezTo>
                <a:cubicBezTo>
                  <a:pt x="125" y="53"/>
                  <a:pt x="123" y="53"/>
                  <a:pt x="121" y="53"/>
                </a:cubicBezTo>
                <a:cubicBezTo>
                  <a:pt x="121" y="53"/>
                  <a:pt x="121" y="53"/>
                  <a:pt x="121" y="53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0" y="53"/>
                  <a:pt x="119" y="53"/>
                  <a:pt x="119" y="52"/>
                </a:cubicBezTo>
                <a:cubicBezTo>
                  <a:pt x="119" y="52"/>
                  <a:pt x="119" y="52"/>
                  <a:pt x="119" y="52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18" y="53"/>
                  <a:pt x="118" y="53"/>
                  <a:pt x="117" y="53"/>
                </a:cubicBezTo>
                <a:cubicBezTo>
                  <a:pt x="117" y="53"/>
                  <a:pt x="117" y="53"/>
                  <a:pt x="117" y="53"/>
                </a:cubicBezTo>
                <a:cubicBezTo>
                  <a:pt x="117" y="53"/>
                  <a:pt x="117" y="53"/>
                  <a:pt x="117" y="53"/>
                </a:cubicBezTo>
                <a:cubicBezTo>
                  <a:pt x="116" y="53"/>
                  <a:pt x="116" y="53"/>
                  <a:pt x="116" y="52"/>
                </a:cubicBezTo>
                <a:cubicBezTo>
                  <a:pt x="116" y="52"/>
                  <a:pt x="116" y="52"/>
                  <a:pt x="116" y="51"/>
                </a:cubicBezTo>
                <a:cubicBezTo>
                  <a:pt x="116" y="51"/>
                  <a:pt x="116" y="51"/>
                  <a:pt x="115" y="52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14" y="52"/>
                  <a:pt x="114" y="51"/>
                  <a:pt x="114" y="51"/>
                </a:cubicBezTo>
                <a:cubicBezTo>
                  <a:pt x="114" y="49"/>
                  <a:pt x="115" y="48"/>
                  <a:pt x="116" y="47"/>
                </a:cubicBezTo>
                <a:cubicBezTo>
                  <a:pt x="116" y="47"/>
                  <a:pt x="116" y="46"/>
                  <a:pt x="116" y="45"/>
                </a:cubicBezTo>
                <a:cubicBezTo>
                  <a:pt x="116" y="43"/>
                  <a:pt x="116" y="42"/>
                  <a:pt x="116" y="40"/>
                </a:cubicBezTo>
                <a:cubicBezTo>
                  <a:pt x="116" y="40"/>
                  <a:pt x="116" y="39"/>
                  <a:pt x="116" y="39"/>
                </a:cubicBezTo>
                <a:cubicBezTo>
                  <a:pt x="117" y="31"/>
                  <a:pt x="117" y="23"/>
                  <a:pt x="116" y="14"/>
                </a:cubicBezTo>
                <a:cubicBezTo>
                  <a:pt x="116" y="13"/>
                  <a:pt x="116" y="12"/>
                  <a:pt x="116" y="11"/>
                </a:cubicBezTo>
                <a:cubicBezTo>
                  <a:pt x="113" y="11"/>
                  <a:pt x="110" y="11"/>
                  <a:pt x="106" y="11"/>
                </a:cubicBezTo>
                <a:cubicBezTo>
                  <a:pt x="96" y="11"/>
                  <a:pt x="86" y="12"/>
                  <a:pt x="77" y="14"/>
                </a:cubicBezTo>
                <a:cubicBezTo>
                  <a:pt x="76" y="14"/>
                  <a:pt x="74" y="15"/>
                  <a:pt x="73" y="15"/>
                </a:cubicBezTo>
                <a:cubicBezTo>
                  <a:pt x="66" y="16"/>
                  <a:pt x="58" y="18"/>
                  <a:pt x="50" y="21"/>
                </a:cubicBezTo>
                <a:cubicBezTo>
                  <a:pt x="43" y="24"/>
                  <a:pt x="36" y="27"/>
                  <a:pt x="29" y="32"/>
                </a:cubicBezTo>
                <a:cubicBezTo>
                  <a:pt x="19" y="39"/>
                  <a:pt x="9" y="47"/>
                  <a:pt x="7" y="58"/>
                </a:cubicBezTo>
                <a:cubicBezTo>
                  <a:pt x="6" y="65"/>
                  <a:pt x="8" y="71"/>
                  <a:pt x="14" y="77"/>
                </a:cubicBezTo>
                <a:cubicBezTo>
                  <a:pt x="14" y="77"/>
                  <a:pt x="14" y="77"/>
                  <a:pt x="14" y="77"/>
                </a:cubicBezTo>
                <a:cubicBezTo>
                  <a:pt x="14" y="77"/>
                  <a:pt x="14" y="77"/>
                  <a:pt x="15" y="77"/>
                </a:cubicBezTo>
                <a:cubicBezTo>
                  <a:pt x="15" y="77"/>
                  <a:pt x="15" y="78"/>
                  <a:pt x="15" y="78"/>
                </a:cubicBezTo>
                <a:cubicBezTo>
                  <a:pt x="15" y="78"/>
                  <a:pt x="15" y="78"/>
                  <a:pt x="15" y="78"/>
                </a:cubicBezTo>
                <a:cubicBezTo>
                  <a:pt x="17" y="80"/>
                  <a:pt x="20" y="82"/>
                  <a:pt x="23" y="84"/>
                </a:cubicBezTo>
                <a:cubicBezTo>
                  <a:pt x="35" y="91"/>
                  <a:pt x="48" y="97"/>
                  <a:pt x="62" y="100"/>
                </a:cubicBezTo>
                <a:cubicBezTo>
                  <a:pt x="74" y="103"/>
                  <a:pt x="86" y="105"/>
                  <a:pt x="101" y="107"/>
                </a:cubicBezTo>
                <a:cubicBezTo>
                  <a:pt x="102" y="107"/>
                  <a:pt x="103" y="107"/>
                  <a:pt x="104" y="107"/>
                </a:cubicBezTo>
                <a:cubicBezTo>
                  <a:pt x="104" y="107"/>
                  <a:pt x="104" y="107"/>
                  <a:pt x="104" y="107"/>
                </a:cubicBezTo>
                <a:cubicBezTo>
                  <a:pt x="105" y="107"/>
                  <a:pt x="105" y="106"/>
                  <a:pt x="106" y="106"/>
                </a:cubicBezTo>
                <a:cubicBezTo>
                  <a:pt x="106" y="106"/>
                  <a:pt x="107" y="106"/>
                  <a:pt x="107" y="107"/>
                </a:cubicBezTo>
                <a:cubicBezTo>
                  <a:pt x="107" y="107"/>
                  <a:pt x="107" y="107"/>
                  <a:pt x="107" y="107"/>
                </a:cubicBezTo>
                <a:close/>
                <a:moveTo>
                  <a:pt x="218" y="109"/>
                </a:moveTo>
                <a:cubicBezTo>
                  <a:pt x="219" y="108"/>
                  <a:pt x="220" y="107"/>
                  <a:pt x="221" y="106"/>
                </a:cubicBezTo>
                <a:cubicBezTo>
                  <a:pt x="221" y="106"/>
                  <a:pt x="221" y="106"/>
                  <a:pt x="221" y="106"/>
                </a:cubicBezTo>
                <a:cubicBezTo>
                  <a:pt x="220" y="105"/>
                  <a:pt x="220" y="104"/>
                  <a:pt x="220" y="103"/>
                </a:cubicBezTo>
                <a:cubicBezTo>
                  <a:pt x="220" y="104"/>
                  <a:pt x="220" y="105"/>
                  <a:pt x="219" y="106"/>
                </a:cubicBezTo>
                <a:cubicBezTo>
                  <a:pt x="219" y="107"/>
                  <a:pt x="219" y="107"/>
                  <a:pt x="219" y="108"/>
                </a:cubicBezTo>
                <a:cubicBezTo>
                  <a:pt x="218" y="108"/>
                  <a:pt x="218" y="108"/>
                  <a:pt x="218" y="108"/>
                </a:cubicBezTo>
                <a:cubicBezTo>
                  <a:pt x="218" y="109"/>
                  <a:pt x="218" y="109"/>
                  <a:pt x="218" y="109"/>
                </a:cubicBezTo>
                <a:close/>
                <a:moveTo>
                  <a:pt x="24" y="108"/>
                </a:moveTo>
                <a:cubicBezTo>
                  <a:pt x="24" y="107"/>
                  <a:pt x="24" y="105"/>
                  <a:pt x="24" y="104"/>
                </a:cubicBezTo>
                <a:cubicBezTo>
                  <a:pt x="24" y="103"/>
                  <a:pt x="24" y="103"/>
                  <a:pt x="24" y="102"/>
                </a:cubicBezTo>
                <a:cubicBezTo>
                  <a:pt x="24" y="100"/>
                  <a:pt x="25" y="99"/>
                  <a:pt x="25" y="97"/>
                </a:cubicBezTo>
                <a:cubicBezTo>
                  <a:pt x="25" y="95"/>
                  <a:pt x="25" y="92"/>
                  <a:pt x="25" y="90"/>
                </a:cubicBezTo>
                <a:cubicBezTo>
                  <a:pt x="25" y="90"/>
                  <a:pt x="25" y="90"/>
                  <a:pt x="25" y="89"/>
                </a:cubicBezTo>
                <a:cubicBezTo>
                  <a:pt x="24" y="89"/>
                  <a:pt x="23" y="88"/>
                  <a:pt x="21" y="87"/>
                </a:cubicBezTo>
                <a:cubicBezTo>
                  <a:pt x="22" y="90"/>
                  <a:pt x="22" y="94"/>
                  <a:pt x="22" y="98"/>
                </a:cubicBezTo>
                <a:cubicBezTo>
                  <a:pt x="22" y="99"/>
                  <a:pt x="22" y="99"/>
                  <a:pt x="22" y="100"/>
                </a:cubicBezTo>
                <a:cubicBezTo>
                  <a:pt x="22" y="102"/>
                  <a:pt x="22" y="105"/>
                  <a:pt x="22" y="107"/>
                </a:cubicBezTo>
                <a:cubicBezTo>
                  <a:pt x="22" y="107"/>
                  <a:pt x="24" y="108"/>
                  <a:pt x="24" y="108"/>
                </a:cubicBezTo>
                <a:close/>
                <a:moveTo>
                  <a:pt x="210" y="105"/>
                </a:moveTo>
                <a:cubicBezTo>
                  <a:pt x="210" y="106"/>
                  <a:pt x="210" y="106"/>
                  <a:pt x="209" y="107"/>
                </a:cubicBezTo>
                <a:cubicBezTo>
                  <a:pt x="210" y="107"/>
                  <a:pt x="212" y="105"/>
                  <a:pt x="212" y="105"/>
                </a:cubicBezTo>
                <a:cubicBezTo>
                  <a:pt x="212" y="105"/>
                  <a:pt x="212" y="104"/>
                  <a:pt x="212" y="104"/>
                </a:cubicBezTo>
                <a:cubicBezTo>
                  <a:pt x="212" y="103"/>
                  <a:pt x="212" y="103"/>
                  <a:pt x="212" y="103"/>
                </a:cubicBezTo>
                <a:cubicBezTo>
                  <a:pt x="211" y="103"/>
                  <a:pt x="210" y="104"/>
                  <a:pt x="210" y="105"/>
                </a:cubicBezTo>
                <a:close/>
                <a:moveTo>
                  <a:pt x="177" y="106"/>
                </a:moveTo>
                <a:cubicBezTo>
                  <a:pt x="177" y="106"/>
                  <a:pt x="177" y="106"/>
                  <a:pt x="177" y="106"/>
                </a:cubicBezTo>
                <a:cubicBezTo>
                  <a:pt x="177" y="107"/>
                  <a:pt x="177" y="107"/>
                  <a:pt x="177" y="107"/>
                </a:cubicBezTo>
                <a:cubicBezTo>
                  <a:pt x="177" y="107"/>
                  <a:pt x="178" y="106"/>
                  <a:pt x="178" y="106"/>
                </a:cubicBezTo>
                <a:cubicBezTo>
                  <a:pt x="178" y="106"/>
                  <a:pt x="177" y="106"/>
                  <a:pt x="177" y="106"/>
                </a:cubicBezTo>
                <a:close/>
                <a:moveTo>
                  <a:pt x="183" y="104"/>
                </a:moveTo>
                <a:cubicBezTo>
                  <a:pt x="183" y="104"/>
                  <a:pt x="183" y="104"/>
                  <a:pt x="183" y="105"/>
                </a:cubicBezTo>
                <a:cubicBezTo>
                  <a:pt x="183" y="105"/>
                  <a:pt x="183" y="106"/>
                  <a:pt x="183" y="107"/>
                </a:cubicBezTo>
                <a:cubicBezTo>
                  <a:pt x="183" y="107"/>
                  <a:pt x="183" y="106"/>
                  <a:pt x="183" y="106"/>
                </a:cubicBezTo>
                <a:cubicBezTo>
                  <a:pt x="183" y="105"/>
                  <a:pt x="183" y="104"/>
                  <a:pt x="184" y="104"/>
                </a:cubicBezTo>
                <a:cubicBezTo>
                  <a:pt x="184" y="104"/>
                  <a:pt x="183" y="104"/>
                  <a:pt x="183" y="104"/>
                </a:cubicBezTo>
                <a:close/>
                <a:moveTo>
                  <a:pt x="203" y="106"/>
                </a:moveTo>
                <a:cubicBezTo>
                  <a:pt x="203" y="106"/>
                  <a:pt x="203" y="106"/>
                  <a:pt x="203" y="106"/>
                </a:cubicBezTo>
                <a:cubicBezTo>
                  <a:pt x="203" y="106"/>
                  <a:pt x="203" y="106"/>
                  <a:pt x="203" y="106"/>
                </a:cubicBezTo>
                <a:cubicBezTo>
                  <a:pt x="203" y="105"/>
                  <a:pt x="203" y="105"/>
                  <a:pt x="203" y="104"/>
                </a:cubicBezTo>
                <a:cubicBezTo>
                  <a:pt x="203" y="104"/>
                  <a:pt x="203" y="104"/>
                  <a:pt x="202" y="104"/>
                </a:cubicBezTo>
                <a:cubicBezTo>
                  <a:pt x="202" y="105"/>
                  <a:pt x="203" y="105"/>
                  <a:pt x="203" y="106"/>
                </a:cubicBezTo>
                <a:close/>
                <a:moveTo>
                  <a:pt x="16" y="104"/>
                </a:moveTo>
                <a:cubicBezTo>
                  <a:pt x="17" y="104"/>
                  <a:pt x="18" y="105"/>
                  <a:pt x="19" y="105"/>
                </a:cubicBezTo>
                <a:cubicBezTo>
                  <a:pt x="19" y="104"/>
                  <a:pt x="19" y="102"/>
                  <a:pt x="19" y="101"/>
                </a:cubicBezTo>
                <a:cubicBezTo>
                  <a:pt x="19" y="100"/>
                  <a:pt x="19" y="99"/>
                  <a:pt x="19" y="98"/>
                </a:cubicBezTo>
                <a:cubicBezTo>
                  <a:pt x="19" y="94"/>
                  <a:pt x="20" y="90"/>
                  <a:pt x="19" y="86"/>
                </a:cubicBezTo>
                <a:cubicBezTo>
                  <a:pt x="19" y="86"/>
                  <a:pt x="19" y="86"/>
                  <a:pt x="19" y="86"/>
                </a:cubicBezTo>
                <a:cubicBezTo>
                  <a:pt x="18" y="85"/>
                  <a:pt x="18" y="85"/>
                  <a:pt x="17" y="84"/>
                </a:cubicBezTo>
                <a:cubicBezTo>
                  <a:pt x="17" y="85"/>
                  <a:pt x="17" y="86"/>
                  <a:pt x="17" y="87"/>
                </a:cubicBezTo>
                <a:cubicBezTo>
                  <a:pt x="17" y="89"/>
                  <a:pt x="17" y="91"/>
                  <a:pt x="17" y="94"/>
                </a:cubicBezTo>
                <a:cubicBezTo>
                  <a:pt x="17" y="94"/>
                  <a:pt x="17" y="94"/>
                  <a:pt x="17" y="94"/>
                </a:cubicBezTo>
                <a:cubicBezTo>
                  <a:pt x="17" y="97"/>
                  <a:pt x="17" y="101"/>
                  <a:pt x="16" y="104"/>
                </a:cubicBezTo>
                <a:close/>
                <a:moveTo>
                  <a:pt x="186" y="103"/>
                </a:moveTo>
                <a:cubicBezTo>
                  <a:pt x="186" y="103"/>
                  <a:pt x="186" y="103"/>
                  <a:pt x="187" y="103"/>
                </a:cubicBezTo>
                <a:cubicBezTo>
                  <a:pt x="187" y="103"/>
                  <a:pt x="187" y="103"/>
                  <a:pt x="187" y="102"/>
                </a:cubicBezTo>
                <a:cubicBezTo>
                  <a:pt x="187" y="102"/>
                  <a:pt x="186" y="103"/>
                  <a:pt x="186" y="103"/>
                </a:cubicBezTo>
                <a:close/>
                <a:moveTo>
                  <a:pt x="224" y="103"/>
                </a:moveTo>
                <a:cubicBezTo>
                  <a:pt x="224" y="103"/>
                  <a:pt x="224" y="103"/>
                  <a:pt x="224" y="103"/>
                </a:cubicBezTo>
                <a:cubicBezTo>
                  <a:pt x="224" y="102"/>
                  <a:pt x="224" y="102"/>
                  <a:pt x="224" y="102"/>
                </a:cubicBezTo>
                <a:cubicBezTo>
                  <a:pt x="224" y="102"/>
                  <a:pt x="224" y="103"/>
                  <a:pt x="224" y="103"/>
                </a:cubicBezTo>
                <a:close/>
                <a:moveTo>
                  <a:pt x="14" y="102"/>
                </a:moveTo>
                <a:cubicBezTo>
                  <a:pt x="14" y="101"/>
                  <a:pt x="14" y="101"/>
                  <a:pt x="14" y="100"/>
                </a:cubicBezTo>
                <a:cubicBezTo>
                  <a:pt x="14" y="101"/>
                  <a:pt x="14" y="101"/>
                  <a:pt x="14" y="102"/>
                </a:cubicBezTo>
                <a:cubicBezTo>
                  <a:pt x="14" y="102"/>
                  <a:pt x="14" y="102"/>
                  <a:pt x="14" y="102"/>
                </a:cubicBezTo>
                <a:close/>
                <a:moveTo>
                  <a:pt x="7" y="73"/>
                </a:moveTo>
                <a:cubicBezTo>
                  <a:pt x="7" y="79"/>
                  <a:pt x="7" y="85"/>
                  <a:pt x="7" y="91"/>
                </a:cubicBezTo>
                <a:cubicBezTo>
                  <a:pt x="7" y="93"/>
                  <a:pt x="8" y="95"/>
                  <a:pt x="8" y="98"/>
                </a:cubicBezTo>
                <a:cubicBezTo>
                  <a:pt x="8" y="99"/>
                  <a:pt x="9" y="99"/>
                  <a:pt x="10" y="100"/>
                </a:cubicBezTo>
                <a:cubicBezTo>
                  <a:pt x="10" y="100"/>
                  <a:pt x="11" y="100"/>
                  <a:pt x="11" y="100"/>
                </a:cubicBezTo>
                <a:cubicBezTo>
                  <a:pt x="11" y="100"/>
                  <a:pt x="11" y="99"/>
                  <a:pt x="11" y="99"/>
                </a:cubicBezTo>
                <a:cubicBezTo>
                  <a:pt x="11" y="99"/>
                  <a:pt x="10" y="99"/>
                  <a:pt x="10" y="99"/>
                </a:cubicBezTo>
                <a:cubicBezTo>
                  <a:pt x="9" y="99"/>
                  <a:pt x="9" y="99"/>
                  <a:pt x="9" y="98"/>
                </a:cubicBezTo>
                <a:cubicBezTo>
                  <a:pt x="8" y="97"/>
                  <a:pt x="8" y="95"/>
                  <a:pt x="9" y="94"/>
                </a:cubicBezTo>
                <a:cubicBezTo>
                  <a:pt x="9" y="93"/>
                  <a:pt x="9" y="93"/>
                  <a:pt x="9" y="92"/>
                </a:cubicBezTo>
                <a:cubicBezTo>
                  <a:pt x="9" y="90"/>
                  <a:pt x="9" y="88"/>
                  <a:pt x="9" y="85"/>
                </a:cubicBezTo>
                <a:cubicBezTo>
                  <a:pt x="9" y="82"/>
                  <a:pt x="9" y="79"/>
                  <a:pt x="8" y="76"/>
                </a:cubicBezTo>
                <a:cubicBezTo>
                  <a:pt x="8" y="75"/>
                  <a:pt x="7" y="74"/>
                  <a:pt x="7" y="73"/>
                </a:cubicBezTo>
                <a:close/>
                <a:moveTo>
                  <a:pt x="202" y="99"/>
                </a:moveTo>
                <a:cubicBezTo>
                  <a:pt x="202" y="99"/>
                  <a:pt x="202" y="100"/>
                  <a:pt x="202" y="100"/>
                </a:cubicBezTo>
                <a:cubicBezTo>
                  <a:pt x="202" y="100"/>
                  <a:pt x="202" y="100"/>
                  <a:pt x="202" y="100"/>
                </a:cubicBezTo>
                <a:cubicBezTo>
                  <a:pt x="202" y="100"/>
                  <a:pt x="202" y="99"/>
                  <a:pt x="202" y="99"/>
                </a:cubicBezTo>
                <a:cubicBezTo>
                  <a:pt x="202" y="99"/>
                  <a:pt x="202" y="99"/>
                  <a:pt x="202" y="99"/>
                </a:cubicBezTo>
                <a:close/>
                <a:moveTo>
                  <a:pt x="210" y="97"/>
                </a:moveTo>
                <a:cubicBezTo>
                  <a:pt x="210" y="98"/>
                  <a:pt x="210" y="99"/>
                  <a:pt x="210" y="100"/>
                </a:cubicBezTo>
                <a:cubicBezTo>
                  <a:pt x="211" y="99"/>
                  <a:pt x="212" y="98"/>
                  <a:pt x="212" y="98"/>
                </a:cubicBezTo>
                <a:cubicBezTo>
                  <a:pt x="212" y="97"/>
                  <a:pt x="212" y="96"/>
                  <a:pt x="212" y="95"/>
                </a:cubicBezTo>
                <a:cubicBezTo>
                  <a:pt x="212" y="96"/>
                  <a:pt x="211" y="96"/>
                  <a:pt x="210" y="97"/>
                </a:cubicBezTo>
                <a:close/>
                <a:moveTo>
                  <a:pt x="219" y="96"/>
                </a:moveTo>
                <a:cubicBezTo>
                  <a:pt x="219" y="97"/>
                  <a:pt x="219" y="98"/>
                  <a:pt x="219" y="99"/>
                </a:cubicBezTo>
                <a:cubicBezTo>
                  <a:pt x="220" y="99"/>
                  <a:pt x="220" y="99"/>
                  <a:pt x="220" y="99"/>
                </a:cubicBezTo>
                <a:cubicBezTo>
                  <a:pt x="220" y="97"/>
                  <a:pt x="220" y="96"/>
                  <a:pt x="220" y="95"/>
                </a:cubicBezTo>
                <a:cubicBezTo>
                  <a:pt x="220" y="96"/>
                  <a:pt x="220" y="96"/>
                  <a:pt x="219" y="96"/>
                </a:cubicBezTo>
                <a:close/>
                <a:moveTo>
                  <a:pt x="14" y="91"/>
                </a:moveTo>
                <a:cubicBezTo>
                  <a:pt x="14" y="92"/>
                  <a:pt x="14" y="93"/>
                  <a:pt x="14" y="94"/>
                </a:cubicBezTo>
                <a:cubicBezTo>
                  <a:pt x="14" y="94"/>
                  <a:pt x="14" y="94"/>
                  <a:pt x="14" y="94"/>
                </a:cubicBezTo>
                <a:cubicBezTo>
                  <a:pt x="14" y="94"/>
                  <a:pt x="14" y="93"/>
                  <a:pt x="14" y="92"/>
                </a:cubicBezTo>
                <a:cubicBezTo>
                  <a:pt x="14" y="92"/>
                  <a:pt x="14" y="91"/>
                  <a:pt x="14" y="91"/>
                </a:cubicBezTo>
                <a:close/>
                <a:moveTo>
                  <a:pt x="204" y="94"/>
                </a:moveTo>
                <a:cubicBezTo>
                  <a:pt x="205" y="94"/>
                  <a:pt x="205" y="94"/>
                  <a:pt x="205" y="94"/>
                </a:cubicBezTo>
                <a:cubicBezTo>
                  <a:pt x="205" y="93"/>
                  <a:pt x="205" y="93"/>
                  <a:pt x="205" y="93"/>
                </a:cubicBezTo>
                <a:cubicBezTo>
                  <a:pt x="205" y="93"/>
                  <a:pt x="205" y="93"/>
                  <a:pt x="204" y="93"/>
                </a:cubicBezTo>
                <a:cubicBezTo>
                  <a:pt x="204" y="93"/>
                  <a:pt x="204" y="93"/>
                  <a:pt x="204" y="94"/>
                </a:cubicBezTo>
                <a:close/>
                <a:moveTo>
                  <a:pt x="220" y="86"/>
                </a:moveTo>
                <a:cubicBezTo>
                  <a:pt x="220" y="88"/>
                  <a:pt x="220" y="89"/>
                  <a:pt x="220" y="91"/>
                </a:cubicBezTo>
                <a:cubicBezTo>
                  <a:pt x="220" y="91"/>
                  <a:pt x="220" y="91"/>
                  <a:pt x="220" y="91"/>
                </a:cubicBezTo>
                <a:cubicBezTo>
                  <a:pt x="220" y="89"/>
                  <a:pt x="220" y="87"/>
                  <a:pt x="220" y="86"/>
                </a:cubicBezTo>
                <a:cubicBezTo>
                  <a:pt x="220" y="86"/>
                  <a:pt x="220" y="86"/>
                  <a:pt x="220" y="86"/>
                </a:cubicBezTo>
                <a:close/>
                <a:moveTo>
                  <a:pt x="224" y="81"/>
                </a:moveTo>
                <a:cubicBezTo>
                  <a:pt x="224" y="83"/>
                  <a:pt x="225" y="84"/>
                  <a:pt x="225" y="85"/>
                </a:cubicBezTo>
                <a:cubicBezTo>
                  <a:pt x="225" y="83"/>
                  <a:pt x="225" y="82"/>
                  <a:pt x="225" y="81"/>
                </a:cubicBezTo>
                <a:cubicBezTo>
                  <a:pt x="225" y="81"/>
                  <a:pt x="224" y="81"/>
                  <a:pt x="224" y="81"/>
                </a:cubicBezTo>
                <a:close/>
                <a:moveTo>
                  <a:pt x="225" y="54"/>
                </a:moveTo>
                <a:cubicBezTo>
                  <a:pt x="225" y="54"/>
                  <a:pt x="225" y="53"/>
                  <a:pt x="225" y="53"/>
                </a:cubicBezTo>
                <a:cubicBezTo>
                  <a:pt x="225" y="52"/>
                  <a:pt x="225" y="52"/>
                  <a:pt x="225" y="51"/>
                </a:cubicBezTo>
                <a:cubicBezTo>
                  <a:pt x="225" y="51"/>
                  <a:pt x="225" y="51"/>
                  <a:pt x="225" y="50"/>
                </a:cubicBezTo>
                <a:cubicBezTo>
                  <a:pt x="225" y="49"/>
                  <a:pt x="225" y="47"/>
                  <a:pt x="225" y="46"/>
                </a:cubicBezTo>
                <a:cubicBezTo>
                  <a:pt x="225" y="46"/>
                  <a:pt x="225" y="46"/>
                  <a:pt x="225" y="46"/>
                </a:cubicBezTo>
                <a:cubicBezTo>
                  <a:pt x="225" y="46"/>
                  <a:pt x="225" y="46"/>
                  <a:pt x="224" y="46"/>
                </a:cubicBezTo>
                <a:cubicBezTo>
                  <a:pt x="224" y="46"/>
                  <a:pt x="224" y="46"/>
                  <a:pt x="224" y="46"/>
                </a:cubicBezTo>
                <a:cubicBezTo>
                  <a:pt x="224" y="46"/>
                  <a:pt x="224" y="46"/>
                  <a:pt x="223" y="46"/>
                </a:cubicBezTo>
                <a:cubicBezTo>
                  <a:pt x="222" y="46"/>
                  <a:pt x="222" y="46"/>
                  <a:pt x="221" y="46"/>
                </a:cubicBezTo>
                <a:cubicBezTo>
                  <a:pt x="221" y="46"/>
                  <a:pt x="221" y="47"/>
                  <a:pt x="222" y="47"/>
                </a:cubicBezTo>
                <a:cubicBezTo>
                  <a:pt x="222" y="47"/>
                  <a:pt x="222" y="47"/>
                  <a:pt x="222" y="47"/>
                </a:cubicBezTo>
                <a:cubicBezTo>
                  <a:pt x="223" y="47"/>
                  <a:pt x="223" y="47"/>
                  <a:pt x="223" y="48"/>
                </a:cubicBezTo>
                <a:cubicBezTo>
                  <a:pt x="223" y="49"/>
                  <a:pt x="223" y="49"/>
                  <a:pt x="223" y="50"/>
                </a:cubicBezTo>
                <a:cubicBezTo>
                  <a:pt x="223" y="50"/>
                  <a:pt x="223" y="50"/>
                  <a:pt x="223" y="50"/>
                </a:cubicBezTo>
                <a:cubicBezTo>
                  <a:pt x="223" y="50"/>
                  <a:pt x="223" y="50"/>
                  <a:pt x="223" y="50"/>
                </a:cubicBezTo>
                <a:cubicBezTo>
                  <a:pt x="224" y="50"/>
                  <a:pt x="224" y="50"/>
                  <a:pt x="224" y="51"/>
                </a:cubicBezTo>
                <a:cubicBezTo>
                  <a:pt x="225" y="51"/>
                  <a:pt x="225" y="52"/>
                  <a:pt x="224" y="52"/>
                </a:cubicBezTo>
                <a:cubicBezTo>
                  <a:pt x="224" y="53"/>
                  <a:pt x="223" y="53"/>
                  <a:pt x="223" y="54"/>
                </a:cubicBezTo>
                <a:cubicBezTo>
                  <a:pt x="224" y="54"/>
                  <a:pt x="224" y="54"/>
                  <a:pt x="225" y="54"/>
                </a:cubicBezTo>
                <a:close/>
                <a:moveTo>
                  <a:pt x="219" y="54"/>
                </a:moveTo>
                <a:cubicBezTo>
                  <a:pt x="219" y="53"/>
                  <a:pt x="221" y="51"/>
                  <a:pt x="221" y="51"/>
                </a:cubicBezTo>
                <a:cubicBezTo>
                  <a:pt x="221" y="51"/>
                  <a:pt x="221" y="51"/>
                  <a:pt x="221" y="51"/>
                </a:cubicBezTo>
                <a:cubicBezTo>
                  <a:pt x="220" y="52"/>
                  <a:pt x="219" y="53"/>
                  <a:pt x="218" y="54"/>
                </a:cubicBezTo>
                <a:cubicBezTo>
                  <a:pt x="218" y="54"/>
                  <a:pt x="218" y="54"/>
                  <a:pt x="218" y="54"/>
                </a:cubicBezTo>
                <a:cubicBezTo>
                  <a:pt x="218" y="54"/>
                  <a:pt x="219" y="54"/>
                  <a:pt x="219" y="54"/>
                </a:cubicBezTo>
                <a:close/>
                <a:moveTo>
                  <a:pt x="202" y="53"/>
                </a:moveTo>
                <a:cubicBezTo>
                  <a:pt x="203" y="53"/>
                  <a:pt x="205" y="54"/>
                  <a:pt x="206" y="54"/>
                </a:cubicBezTo>
                <a:cubicBezTo>
                  <a:pt x="206" y="53"/>
                  <a:pt x="206" y="53"/>
                  <a:pt x="206" y="53"/>
                </a:cubicBezTo>
                <a:cubicBezTo>
                  <a:pt x="207" y="51"/>
                  <a:pt x="209" y="50"/>
                  <a:pt x="210" y="48"/>
                </a:cubicBezTo>
                <a:cubicBezTo>
                  <a:pt x="211" y="48"/>
                  <a:pt x="211" y="48"/>
                  <a:pt x="211" y="48"/>
                </a:cubicBezTo>
                <a:cubicBezTo>
                  <a:pt x="212" y="47"/>
                  <a:pt x="212" y="47"/>
                  <a:pt x="212" y="47"/>
                </a:cubicBezTo>
                <a:cubicBezTo>
                  <a:pt x="212" y="47"/>
                  <a:pt x="212" y="46"/>
                  <a:pt x="213" y="46"/>
                </a:cubicBezTo>
                <a:cubicBezTo>
                  <a:pt x="212" y="46"/>
                  <a:pt x="211" y="46"/>
                  <a:pt x="211" y="46"/>
                </a:cubicBezTo>
                <a:cubicBezTo>
                  <a:pt x="208" y="47"/>
                  <a:pt x="206" y="49"/>
                  <a:pt x="204" y="51"/>
                </a:cubicBezTo>
                <a:cubicBezTo>
                  <a:pt x="203" y="52"/>
                  <a:pt x="203" y="52"/>
                  <a:pt x="202" y="53"/>
                </a:cubicBezTo>
                <a:cubicBezTo>
                  <a:pt x="202" y="53"/>
                  <a:pt x="202" y="53"/>
                  <a:pt x="202" y="53"/>
                </a:cubicBezTo>
                <a:close/>
                <a:moveTo>
                  <a:pt x="198" y="53"/>
                </a:moveTo>
                <a:cubicBezTo>
                  <a:pt x="199" y="51"/>
                  <a:pt x="201" y="49"/>
                  <a:pt x="203" y="48"/>
                </a:cubicBezTo>
                <a:cubicBezTo>
                  <a:pt x="202" y="48"/>
                  <a:pt x="200" y="50"/>
                  <a:pt x="199" y="51"/>
                </a:cubicBezTo>
                <a:cubicBezTo>
                  <a:pt x="198" y="52"/>
                  <a:pt x="197" y="53"/>
                  <a:pt x="196" y="53"/>
                </a:cubicBezTo>
                <a:lnTo>
                  <a:pt x="198" y="53"/>
                </a:lnTo>
                <a:close/>
                <a:moveTo>
                  <a:pt x="185" y="53"/>
                </a:moveTo>
                <a:cubicBezTo>
                  <a:pt x="187" y="53"/>
                  <a:pt x="190" y="53"/>
                  <a:pt x="193" y="53"/>
                </a:cubicBezTo>
                <a:cubicBezTo>
                  <a:pt x="193" y="53"/>
                  <a:pt x="193" y="53"/>
                  <a:pt x="193" y="53"/>
                </a:cubicBezTo>
                <a:cubicBezTo>
                  <a:pt x="195" y="50"/>
                  <a:pt x="198" y="47"/>
                  <a:pt x="202" y="46"/>
                </a:cubicBezTo>
                <a:cubicBezTo>
                  <a:pt x="199" y="45"/>
                  <a:pt x="196" y="45"/>
                  <a:pt x="193" y="45"/>
                </a:cubicBezTo>
                <a:cubicBezTo>
                  <a:pt x="193" y="45"/>
                  <a:pt x="193" y="46"/>
                  <a:pt x="193" y="46"/>
                </a:cubicBezTo>
                <a:cubicBezTo>
                  <a:pt x="191" y="47"/>
                  <a:pt x="189" y="49"/>
                  <a:pt x="187" y="51"/>
                </a:cubicBezTo>
                <a:cubicBezTo>
                  <a:pt x="186" y="51"/>
                  <a:pt x="185" y="52"/>
                  <a:pt x="185" y="53"/>
                </a:cubicBezTo>
                <a:close/>
                <a:moveTo>
                  <a:pt x="181" y="53"/>
                </a:moveTo>
                <a:cubicBezTo>
                  <a:pt x="184" y="49"/>
                  <a:pt x="187" y="47"/>
                  <a:pt x="190" y="45"/>
                </a:cubicBezTo>
                <a:cubicBezTo>
                  <a:pt x="188" y="45"/>
                  <a:pt x="187" y="45"/>
                  <a:pt x="185" y="45"/>
                </a:cubicBezTo>
                <a:cubicBezTo>
                  <a:pt x="185" y="45"/>
                  <a:pt x="185" y="45"/>
                  <a:pt x="185" y="45"/>
                </a:cubicBezTo>
                <a:cubicBezTo>
                  <a:pt x="186" y="45"/>
                  <a:pt x="185" y="46"/>
                  <a:pt x="185" y="46"/>
                </a:cubicBezTo>
                <a:cubicBezTo>
                  <a:pt x="183" y="48"/>
                  <a:pt x="181" y="49"/>
                  <a:pt x="179" y="51"/>
                </a:cubicBezTo>
                <a:cubicBezTo>
                  <a:pt x="179" y="51"/>
                  <a:pt x="179" y="52"/>
                  <a:pt x="178" y="52"/>
                </a:cubicBezTo>
                <a:cubicBezTo>
                  <a:pt x="178" y="52"/>
                  <a:pt x="178" y="52"/>
                  <a:pt x="178" y="53"/>
                </a:cubicBezTo>
                <a:cubicBezTo>
                  <a:pt x="179" y="53"/>
                  <a:pt x="180" y="53"/>
                  <a:pt x="181" y="53"/>
                </a:cubicBezTo>
                <a:close/>
                <a:moveTo>
                  <a:pt x="174" y="52"/>
                </a:moveTo>
                <a:cubicBezTo>
                  <a:pt x="175" y="51"/>
                  <a:pt x="177" y="49"/>
                  <a:pt x="178" y="48"/>
                </a:cubicBezTo>
                <a:cubicBezTo>
                  <a:pt x="178" y="48"/>
                  <a:pt x="178" y="48"/>
                  <a:pt x="178" y="48"/>
                </a:cubicBezTo>
                <a:cubicBezTo>
                  <a:pt x="179" y="47"/>
                  <a:pt x="181" y="45"/>
                  <a:pt x="183" y="44"/>
                </a:cubicBezTo>
                <a:cubicBezTo>
                  <a:pt x="180" y="44"/>
                  <a:pt x="170" y="44"/>
                  <a:pt x="170" y="44"/>
                </a:cubicBezTo>
                <a:cubicBezTo>
                  <a:pt x="168" y="44"/>
                  <a:pt x="166" y="43"/>
                  <a:pt x="165" y="43"/>
                </a:cubicBezTo>
                <a:cubicBezTo>
                  <a:pt x="165" y="43"/>
                  <a:pt x="165" y="43"/>
                  <a:pt x="165" y="43"/>
                </a:cubicBezTo>
                <a:cubicBezTo>
                  <a:pt x="165" y="43"/>
                  <a:pt x="164" y="44"/>
                  <a:pt x="164" y="44"/>
                </a:cubicBezTo>
                <a:cubicBezTo>
                  <a:pt x="163" y="45"/>
                  <a:pt x="161" y="47"/>
                  <a:pt x="159" y="48"/>
                </a:cubicBezTo>
                <a:cubicBezTo>
                  <a:pt x="159" y="49"/>
                  <a:pt x="158" y="50"/>
                  <a:pt x="157" y="51"/>
                </a:cubicBezTo>
                <a:cubicBezTo>
                  <a:pt x="157" y="51"/>
                  <a:pt x="157" y="52"/>
                  <a:pt x="157" y="52"/>
                </a:cubicBezTo>
                <a:cubicBezTo>
                  <a:pt x="158" y="52"/>
                  <a:pt x="160" y="52"/>
                  <a:pt x="161" y="52"/>
                </a:cubicBezTo>
                <a:cubicBezTo>
                  <a:pt x="162" y="50"/>
                  <a:pt x="163" y="49"/>
                  <a:pt x="165" y="47"/>
                </a:cubicBezTo>
                <a:cubicBezTo>
                  <a:pt x="167" y="46"/>
                  <a:pt x="168" y="45"/>
                  <a:pt x="170" y="44"/>
                </a:cubicBezTo>
                <a:cubicBezTo>
                  <a:pt x="170" y="44"/>
                  <a:pt x="170" y="44"/>
                  <a:pt x="170" y="44"/>
                </a:cubicBezTo>
                <a:cubicBezTo>
                  <a:pt x="171" y="44"/>
                  <a:pt x="171" y="44"/>
                  <a:pt x="171" y="45"/>
                </a:cubicBezTo>
                <a:cubicBezTo>
                  <a:pt x="172" y="45"/>
                  <a:pt x="171" y="46"/>
                  <a:pt x="171" y="46"/>
                </a:cubicBezTo>
                <a:cubicBezTo>
                  <a:pt x="169" y="47"/>
                  <a:pt x="168" y="48"/>
                  <a:pt x="166" y="50"/>
                </a:cubicBezTo>
                <a:cubicBezTo>
                  <a:pt x="166" y="50"/>
                  <a:pt x="165" y="51"/>
                  <a:pt x="165" y="51"/>
                </a:cubicBezTo>
                <a:cubicBezTo>
                  <a:pt x="165" y="52"/>
                  <a:pt x="165" y="52"/>
                  <a:pt x="164" y="52"/>
                </a:cubicBezTo>
                <a:cubicBezTo>
                  <a:pt x="166" y="52"/>
                  <a:pt x="167" y="52"/>
                  <a:pt x="169" y="52"/>
                </a:cubicBezTo>
                <a:cubicBezTo>
                  <a:pt x="169" y="51"/>
                  <a:pt x="170" y="49"/>
                  <a:pt x="171" y="48"/>
                </a:cubicBezTo>
                <a:cubicBezTo>
                  <a:pt x="172" y="48"/>
                  <a:pt x="172" y="48"/>
                  <a:pt x="172" y="48"/>
                </a:cubicBezTo>
                <a:cubicBezTo>
                  <a:pt x="173" y="47"/>
                  <a:pt x="174" y="45"/>
                  <a:pt x="176" y="44"/>
                </a:cubicBezTo>
                <a:cubicBezTo>
                  <a:pt x="176" y="44"/>
                  <a:pt x="177" y="44"/>
                  <a:pt x="177" y="44"/>
                </a:cubicBezTo>
                <a:cubicBezTo>
                  <a:pt x="177" y="44"/>
                  <a:pt x="178" y="45"/>
                  <a:pt x="178" y="45"/>
                </a:cubicBezTo>
                <a:cubicBezTo>
                  <a:pt x="178" y="46"/>
                  <a:pt x="178" y="47"/>
                  <a:pt x="177" y="47"/>
                </a:cubicBezTo>
                <a:cubicBezTo>
                  <a:pt x="176" y="48"/>
                  <a:pt x="175" y="49"/>
                  <a:pt x="174" y="50"/>
                </a:cubicBezTo>
                <a:cubicBezTo>
                  <a:pt x="174" y="50"/>
                  <a:pt x="174" y="50"/>
                  <a:pt x="174" y="50"/>
                </a:cubicBezTo>
                <a:cubicBezTo>
                  <a:pt x="174" y="51"/>
                  <a:pt x="174" y="51"/>
                  <a:pt x="173" y="51"/>
                </a:cubicBezTo>
                <a:cubicBezTo>
                  <a:pt x="173" y="52"/>
                  <a:pt x="173" y="52"/>
                  <a:pt x="173" y="52"/>
                </a:cubicBezTo>
                <a:cubicBezTo>
                  <a:pt x="173" y="52"/>
                  <a:pt x="174" y="52"/>
                  <a:pt x="174" y="52"/>
                </a:cubicBezTo>
                <a:close/>
                <a:moveTo>
                  <a:pt x="154" y="51"/>
                </a:moveTo>
                <a:cubicBezTo>
                  <a:pt x="154" y="48"/>
                  <a:pt x="158" y="45"/>
                  <a:pt x="161" y="43"/>
                </a:cubicBezTo>
                <a:cubicBezTo>
                  <a:pt x="159" y="43"/>
                  <a:pt x="157" y="43"/>
                  <a:pt x="155" y="43"/>
                </a:cubicBezTo>
                <a:cubicBezTo>
                  <a:pt x="155" y="44"/>
                  <a:pt x="154" y="46"/>
                  <a:pt x="152" y="48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52" y="49"/>
                  <a:pt x="151" y="50"/>
                  <a:pt x="150" y="51"/>
                </a:cubicBezTo>
                <a:cubicBezTo>
                  <a:pt x="151" y="51"/>
                  <a:pt x="152" y="51"/>
                  <a:pt x="154" y="51"/>
                </a:cubicBezTo>
                <a:close/>
                <a:moveTo>
                  <a:pt x="142" y="51"/>
                </a:moveTo>
                <a:cubicBezTo>
                  <a:pt x="142" y="51"/>
                  <a:pt x="143" y="51"/>
                  <a:pt x="143" y="51"/>
                </a:cubicBezTo>
                <a:cubicBezTo>
                  <a:pt x="146" y="51"/>
                  <a:pt x="146" y="51"/>
                  <a:pt x="146" y="51"/>
                </a:cubicBezTo>
                <a:cubicBezTo>
                  <a:pt x="147" y="50"/>
                  <a:pt x="148" y="49"/>
                  <a:pt x="148" y="49"/>
                </a:cubicBezTo>
                <a:cubicBezTo>
                  <a:pt x="149" y="48"/>
                  <a:pt x="149" y="48"/>
                  <a:pt x="150" y="47"/>
                </a:cubicBezTo>
                <a:cubicBezTo>
                  <a:pt x="151" y="46"/>
                  <a:pt x="152" y="44"/>
                  <a:pt x="153" y="43"/>
                </a:cubicBezTo>
                <a:cubicBezTo>
                  <a:pt x="153" y="43"/>
                  <a:pt x="153" y="43"/>
                  <a:pt x="153" y="43"/>
                </a:cubicBezTo>
                <a:cubicBezTo>
                  <a:pt x="151" y="43"/>
                  <a:pt x="150" y="43"/>
                  <a:pt x="149" y="42"/>
                </a:cubicBezTo>
                <a:cubicBezTo>
                  <a:pt x="149" y="44"/>
                  <a:pt x="147" y="45"/>
                  <a:pt x="146" y="46"/>
                </a:cubicBezTo>
                <a:cubicBezTo>
                  <a:pt x="146" y="47"/>
                  <a:pt x="146" y="47"/>
                  <a:pt x="145" y="47"/>
                </a:cubicBezTo>
                <a:cubicBezTo>
                  <a:pt x="145" y="47"/>
                  <a:pt x="145" y="48"/>
                  <a:pt x="144" y="48"/>
                </a:cubicBezTo>
                <a:cubicBezTo>
                  <a:pt x="143" y="49"/>
                  <a:pt x="143" y="50"/>
                  <a:pt x="142" y="51"/>
                </a:cubicBezTo>
                <a:cubicBezTo>
                  <a:pt x="142" y="51"/>
                  <a:pt x="142" y="51"/>
                  <a:pt x="142" y="51"/>
                </a:cubicBezTo>
                <a:close/>
                <a:moveTo>
                  <a:pt x="136" y="50"/>
                </a:moveTo>
                <a:cubicBezTo>
                  <a:pt x="137" y="50"/>
                  <a:pt x="137" y="50"/>
                  <a:pt x="138" y="51"/>
                </a:cubicBezTo>
                <a:cubicBezTo>
                  <a:pt x="139" y="49"/>
                  <a:pt x="140" y="48"/>
                  <a:pt x="141" y="47"/>
                </a:cubicBezTo>
                <a:cubicBezTo>
                  <a:pt x="142" y="46"/>
                  <a:pt x="142" y="46"/>
                  <a:pt x="142" y="46"/>
                </a:cubicBezTo>
                <a:cubicBezTo>
                  <a:pt x="143" y="46"/>
                  <a:pt x="143" y="45"/>
                  <a:pt x="143" y="45"/>
                </a:cubicBezTo>
                <a:cubicBezTo>
                  <a:pt x="144" y="44"/>
                  <a:pt x="145" y="44"/>
                  <a:pt x="145" y="43"/>
                </a:cubicBezTo>
                <a:cubicBezTo>
                  <a:pt x="145" y="43"/>
                  <a:pt x="146" y="43"/>
                  <a:pt x="146" y="43"/>
                </a:cubicBezTo>
                <a:cubicBezTo>
                  <a:pt x="146" y="42"/>
                  <a:pt x="146" y="42"/>
                  <a:pt x="146" y="42"/>
                </a:cubicBezTo>
                <a:cubicBezTo>
                  <a:pt x="145" y="42"/>
                  <a:pt x="143" y="42"/>
                  <a:pt x="143" y="42"/>
                </a:cubicBezTo>
                <a:cubicBezTo>
                  <a:pt x="143" y="42"/>
                  <a:pt x="143" y="42"/>
                  <a:pt x="143" y="42"/>
                </a:cubicBezTo>
                <a:cubicBezTo>
                  <a:pt x="142" y="44"/>
                  <a:pt x="141" y="45"/>
                  <a:pt x="140" y="46"/>
                </a:cubicBezTo>
                <a:cubicBezTo>
                  <a:pt x="140" y="47"/>
                  <a:pt x="139" y="47"/>
                  <a:pt x="139" y="47"/>
                </a:cubicBezTo>
                <a:cubicBezTo>
                  <a:pt x="139" y="48"/>
                  <a:pt x="139" y="48"/>
                  <a:pt x="139" y="48"/>
                </a:cubicBezTo>
                <a:cubicBezTo>
                  <a:pt x="138" y="49"/>
                  <a:pt x="137" y="50"/>
                  <a:pt x="136" y="50"/>
                </a:cubicBezTo>
                <a:close/>
                <a:moveTo>
                  <a:pt x="132" y="50"/>
                </a:moveTo>
                <a:cubicBezTo>
                  <a:pt x="133" y="50"/>
                  <a:pt x="133" y="49"/>
                  <a:pt x="134" y="48"/>
                </a:cubicBezTo>
                <a:cubicBezTo>
                  <a:pt x="134" y="48"/>
                  <a:pt x="134" y="48"/>
                  <a:pt x="134" y="48"/>
                </a:cubicBezTo>
                <a:cubicBezTo>
                  <a:pt x="135" y="47"/>
                  <a:pt x="136" y="46"/>
                  <a:pt x="137" y="45"/>
                </a:cubicBezTo>
                <a:cubicBezTo>
                  <a:pt x="136" y="46"/>
                  <a:pt x="135" y="47"/>
                  <a:pt x="133" y="48"/>
                </a:cubicBezTo>
                <a:cubicBezTo>
                  <a:pt x="133" y="48"/>
                  <a:pt x="132" y="49"/>
                  <a:pt x="132" y="49"/>
                </a:cubicBezTo>
                <a:cubicBezTo>
                  <a:pt x="131" y="50"/>
                  <a:pt x="131" y="50"/>
                  <a:pt x="131" y="50"/>
                </a:cubicBezTo>
                <a:cubicBezTo>
                  <a:pt x="131" y="50"/>
                  <a:pt x="132" y="50"/>
                  <a:pt x="132" y="50"/>
                </a:cubicBezTo>
                <a:close/>
                <a:moveTo>
                  <a:pt x="128" y="46"/>
                </a:moveTo>
                <a:cubicBezTo>
                  <a:pt x="127" y="46"/>
                  <a:pt x="127" y="47"/>
                  <a:pt x="126" y="48"/>
                </a:cubicBezTo>
                <a:cubicBezTo>
                  <a:pt x="126" y="47"/>
                  <a:pt x="126" y="47"/>
                  <a:pt x="127" y="47"/>
                </a:cubicBezTo>
                <a:cubicBezTo>
                  <a:pt x="127" y="46"/>
                  <a:pt x="128" y="46"/>
                  <a:pt x="128" y="46"/>
                </a:cubicBezTo>
                <a:cubicBezTo>
                  <a:pt x="128" y="46"/>
                  <a:pt x="128" y="46"/>
                  <a:pt x="128" y="46"/>
                </a:cubicBezTo>
                <a:close/>
                <a:moveTo>
                  <a:pt x="119" y="41"/>
                </a:moveTo>
                <a:cubicBezTo>
                  <a:pt x="119" y="42"/>
                  <a:pt x="119" y="43"/>
                  <a:pt x="119" y="44"/>
                </a:cubicBezTo>
                <a:cubicBezTo>
                  <a:pt x="120" y="43"/>
                  <a:pt x="121" y="43"/>
                  <a:pt x="121" y="42"/>
                </a:cubicBezTo>
                <a:cubicBezTo>
                  <a:pt x="121" y="42"/>
                  <a:pt x="121" y="42"/>
                  <a:pt x="121" y="42"/>
                </a:cubicBezTo>
                <a:cubicBezTo>
                  <a:pt x="120" y="42"/>
                  <a:pt x="120" y="41"/>
                  <a:pt x="119" y="41"/>
                </a:cubicBezTo>
                <a:close/>
                <a:moveTo>
                  <a:pt x="125" y="39"/>
                </a:moveTo>
                <a:cubicBezTo>
                  <a:pt x="130" y="39"/>
                  <a:pt x="135" y="39"/>
                  <a:pt x="140" y="39"/>
                </a:cubicBezTo>
                <a:cubicBezTo>
                  <a:pt x="142" y="39"/>
                  <a:pt x="143" y="39"/>
                  <a:pt x="144" y="39"/>
                </a:cubicBezTo>
                <a:cubicBezTo>
                  <a:pt x="154" y="40"/>
                  <a:pt x="163" y="40"/>
                  <a:pt x="171" y="41"/>
                </a:cubicBezTo>
                <a:cubicBezTo>
                  <a:pt x="174" y="41"/>
                  <a:pt x="174" y="41"/>
                  <a:pt x="174" y="41"/>
                </a:cubicBezTo>
                <a:cubicBezTo>
                  <a:pt x="190" y="42"/>
                  <a:pt x="206" y="43"/>
                  <a:pt x="222" y="43"/>
                </a:cubicBezTo>
                <a:cubicBezTo>
                  <a:pt x="223" y="43"/>
                  <a:pt x="223" y="43"/>
                  <a:pt x="223" y="43"/>
                </a:cubicBezTo>
                <a:cubicBezTo>
                  <a:pt x="224" y="42"/>
                  <a:pt x="224" y="41"/>
                  <a:pt x="223" y="39"/>
                </a:cubicBezTo>
                <a:cubicBezTo>
                  <a:pt x="223" y="39"/>
                  <a:pt x="223" y="39"/>
                  <a:pt x="223" y="39"/>
                </a:cubicBezTo>
                <a:cubicBezTo>
                  <a:pt x="223" y="39"/>
                  <a:pt x="222" y="38"/>
                  <a:pt x="222" y="38"/>
                </a:cubicBezTo>
                <a:cubicBezTo>
                  <a:pt x="222" y="38"/>
                  <a:pt x="222" y="37"/>
                  <a:pt x="222" y="37"/>
                </a:cubicBezTo>
                <a:cubicBezTo>
                  <a:pt x="222" y="37"/>
                  <a:pt x="222" y="37"/>
                  <a:pt x="222" y="37"/>
                </a:cubicBezTo>
                <a:cubicBezTo>
                  <a:pt x="220" y="34"/>
                  <a:pt x="217" y="31"/>
                  <a:pt x="216" y="29"/>
                </a:cubicBezTo>
                <a:cubicBezTo>
                  <a:pt x="212" y="25"/>
                  <a:pt x="208" y="22"/>
                  <a:pt x="204" y="20"/>
                </a:cubicBezTo>
                <a:cubicBezTo>
                  <a:pt x="197" y="15"/>
                  <a:pt x="187" y="11"/>
                  <a:pt x="177" y="8"/>
                </a:cubicBezTo>
                <a:cubicBezTo>
                  <a:pt x="167" y="6"/>
                  <a:pt x="156" y="4"/>
                  <a:pt x="145" y="3"/>
                </a:cubicBezTo>
                <a:cubicBezTo>
                  <a:pt x="140" y="3"/>
                  <a:pt x="136" y="3"/>
                  <a:pt x="132" y="3"/>
                </a:cubicBezTo>
                <a:cubicBezTo>
                  <a:pt x="130" y="3"/>
                  <a:pt x="128" y="3"/>
                  <a:pt x="126" y="3"/>
                </a:cubicBezTo>
                <a:cubicBezTo>
                  <a:pt x="124" y="3"/>
                  <a:pt x="122" y="3"/>
                  <a:pt x="120" y="3"/>
                </a:cubicBezTo>
                <a:cubicBezTo>
                  <a:pt x="120" y="3"/>
                  <a:pt x="120" y="3"/>
                  <a:pt x="119" y="3"/>
                </a:cubicBezTo>
                <a:cubicBezTo>
                  <a:pt x="119" y="6"/>
                  <a:pt x="119" y="10"/>
                  <a:pt x="120" y="13"/>
                </a:cubicBezTo>
                <a:cubicBezTo>
                  <a:pt x="120" y="21"/>
                  <a:pt x="120" y="30"/>
                  <a:pt x="119" y="39"/>
                </a:cubicBezTo>
                <a:cubicBezTo>
                  <a:pt x="121" y="39"/>
                  <a:pt x="123" y="39"/>
                  <a:pt x="125" y="39"/>
                </a:cubicBezTo>
                <a:close/>
                <a:moveTo>
                  <a:pt x="122" y="42"/>
                </a:moveTo>
                <a:cubicBezTo>
                  <a:pt x="123" y="42"/>
                  <a:pt x="123" y="42"/>
                  <a:pt x="123" y="42"/>
                </a:cubicBezTo>
                <a:cubicBezTo>
                  <a:pt x="123" y="42"/>
                  <a:pt x="123" y="43"/>
                  <a:pt x="123" y="43"/>
                </a:cubicBezTo>
                <a:cubicBezTo>
                  <a:pt x="123" y="43"/>
                  <a:pt x="124" y="42"/>
                  <a:pt x="124" y="42"/>
                </a:cubicBezTo>
                <a:cubicBezTo>
                  <a:pt x="124" y="42"/>
                  <a:pt x="123" y="42"/>
                  <a:pt x="122" y="42"/>
                </a:cubicBezTo>
                <a:close/>
                <a:moveTo>
                  <a:pt x="127" y="42"/>
                </a:moveTo>
                <a:cubicBezTo>
                  <a:pt x="127" y="42"/>
                  <a:pt x="127" y="43"/>
                  <a:pt x="127" y="43"/>
                </a:cubicBezTo>
                <a:cubicBezTo>
                  <a:pt x="127" y="43"/>
                  <a:pt x="127" y="43"/>
                  <a:pt x="127" y="43"/>
                </a:cubicBezTo>
                <a:cubicBezTo>
                  <a:pt x="127" y="43"/>
                  <a:pt x="128" y="42"/>
                  <a:pt x="129" y="42"/>
                </a:cubicBezTo>
                <a:cubicBezTo>
                  <a:pt x="128" y="42"/>
                  <a:pt x="128" y="42"/>
                  <a:pt x="127" y="42"/>
                </a:cubicBezTo>
                <a:close/>
                <a:moveTo>
                  <a:pt x="131" y="42"/>
                </a:moveTo>
                <a:cubicBezTo>
                  <a:pt x="131" y="42"/>
                  <a:pt x="131" y="42"/>
                  <a:pt x="131" y="43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32" y="43"/>
                  <a:pt x="132" y="42"/>
                  <a:pt x="133" y="42"/>
                </a:cubicBezTo>
                <a:cubicBezTo>
                  <a:pt x="132" y="42"/>
                  <a:pt x="131" y="42"/>
                  <a:pt x="131" y="42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764" name="矩形 1048763"/>
          <p:cNvSpPr/>
          <p:nvPr/>
        </p:nvSpPr>
        <p:spPr>
          <a:xfrm>
            <a:off x="5581650" y="3443287"/>
            <a:ext cx="2320925" cy="1454150"/>
          </a:xfrm>
          <a:prstGeom prst="rect">
            <a:avLst/>
          </a:prstGeom>
          <a:noFill/>
          <a:ln>
            <a:noFill/>
          </a:ln>
        </p:spPr>
      </p:sp>
      <p:sp>
        <p:nvSpPr>
          <p:cNvPr id="1048765" name="任意多边形 1048764"/>
          <p:cNvSpPr/>
          <p:nvPr/>
        </p:nvSpPr>
        <p:spPr bwMode="auto">
          <a:xfrm>
            <a:off x="5546725" y="3449637"/>
            <a:ext cx="2268537" cy="1454150"/>
          </a:xfrm>
          <a:custGeom>
            <a:avLst/>
            <a:gdLst/>
            <a:ahLst/>
            <a:cxnLst/>
            <a:rect l="0" t="0" r="0" b="0"/>
            <a:pathLst>
              <a:path w="231" h="141">
                <a:moveTo>
                  <a:pt x="143" y="141"/>
                </a:moveTo>
                <a:cubicBezTo>
                  <a:pt x="142" y="141"/>
                  <a:pt x="142" y="141"/>
                  <a:pt x="142" y="140"/>
                </a:cubicBezTo>
                <a:cubicBezTo>
                  <a:pt x="141" y="139"/>
                  <a:pt x="141" y="138"/>
                  <a:pt x="141" y="137"/>
                </a:cubicBezTo>
                <a:cubicBezTo>
                  <a:pt x="139" y="137"/>
                  <a:pt x="136" y="137"/>
                  <a:pt x="133" y="137"/>
                </a:cubicBezTo>
                <a:cubicBezTo>
                  <a:pt x="120" y="137"/>
                  <a:pt x="106" y="136"/>
                  <a:pt x="92" y="134"/>
                </a:cubicBezTo>
                <a:cubicBezTo>
                  <a:pt x="92" y="134"/>
                  <a:pt x="92" y="135"/>
                  <a:pt x="92" y="135"/>
                </a:cubicBezTo>
                <a:cubicBezTo>
                  <a:pt x="91" y="136"/>
                  <a:pt x="91" y="136"/>
                  <a:pt x="91" y="136"/>
                </a:cubicBezTo>
                <a:cubicBezTo>
                  <a:pt x="90" y="136"/>
                  <a:pt x="90" y="136"/>
                  <a:pt x="89" y="135"/>
                </a:cubicBezTo>
                <a:cubicBezTo>
                  <a:pt x="89" y="135"/>
                  <a:pt x="89" y="134"/>
                  <a:pt x="89" y="133"/>
                </a:cubicBezTo>
                <a:cubicBezTo>
                  <a:pt x="89" y="133"/>
                  <a:pt x="89" y="133"/>
                  <a:pt x="89" y="133"/>
                </a:cubicBezTo>
                <a:cubicBezTo>
                  <a:pt x="86" y="133"/>
                  <a:pt x="84" y="133"/>
                  <a:pt x="81" y="132"/>
                </a:cubicBezTo>
                <a:cubicBezTo>
                  <a:pt x="81" y="132"/>
                  <a:pt x="81" y="132"/>
                  <a:pt x="81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72" y="131"/>
                  <a:pt x="62" y="129"/>
                  <a:pt x="52" y="126"/>
                </a:cubicBezTo>
                <a:cubicBezTo>
                  <a:pt x="52" y="127"/>
                  <a:pt x="51" y="127"/>
                  <a:pt x="51" y="127"/>
                </a:cubicBezTo>
                <a:cubicBezTo>
                  <a:pt x="50" y="127"/>
                  <a:pt x="50" y="126"/>
                  <a:pt x="50" y="126"/>
                </a:cubicBezTo>
                <a:cubicBezTo>
                  <a:pt x="50" y="126"/>
                  <a:pt x="50" y="126"/>
                  <a:pt x="50" y="125"/>
                </a:cubicBezTo>
                <a:cubicBezTo>
                  <a:pt x="49" y="125"/>
                  <a:pt x="48" y="125"/>
                  <a:pt x="47" y="125"/>
                </a:cubicBezTo>
                <a:cubicBezTo>
                  <a:pt x="40" y="122"/>
                  <a:pt x="33" y="118"/>
                  <a:pt x="27" y="114"/>
                </a:cubicBezTo>
                <a:cubicBezTo>
                  <a:pt x="27" y="115"/>
                  <a:pt x="27" y="115"/>
                  <a:pt x="26" y="115"/>
                </a:cubicBezTo>
                <a:cubicBezTo>
                  <a:pt x="26" y="115"/>
                  <a:pt x="26" y="114"/>
                  <a:pt x="25" y="114"/>
                </a:cubicBezTo>
                <a:cubicBezTo>
                  <a:pt x="25" y="114"/>
                  <a:pt x="25" y="113"/>
                  <a:pt x="25" y="113"/>
                </a:cubicBezTo>
                <a:cubicBezTo>
                  <a:pt x="25" y="113"/>
                  <a:pt x="21" y="111"/>
                  <a:pt x="20" y="110"/>
                </a:cubicBezTo>
                <a:cubicBezTo>
                  <a:pt x="20" y="110"/>
                  <a:pt x="20" y="110"/>
                  <a:pt x="20" y="110"/>
                </a:cubicBezTo>
                <a:cubicBezTo>
                  <a:pt x="20" y="110"/>
                  <a:pt x="19" y="110"/>
                  <a:pt x="19" y="109"/>
                </a:cubicBezTo>
                <a:cubicBezTo>
                  <a:pt x="16" y="108"/>
                  <a:pt x="13" y="105"/>
                  <a:pt x="9" y="103"/>
                </a:cubicBezTo>
                <a:cubicBezTo>
                  <a:pt x="9" y="103"/>
                  <a:pt x="8" y="103"/>
                  <a:pt x="8" y="103"/>
                </a:cubicBezTo>
                <a:cubicBezTo>
                  <a:pt x="7" y="103"/>
                  <a:pt x="5" y="102"/>
                  <a:pt x="5" y="101"/>
                </a:cubicBezTo>
                <a:cubicBezTo>
                  <a:pt x="5" y="100"/>
                  <a:pt x="5" y="99"/>
                  <a:pt x="5" y="97"/>
                </a:cubicBezTo>
                <a:cubicBezTo>
                  <a:pt x="4" y="97"/>
                  <a:pt x="4" y="97"/>
                  <a:pt x="4" y="96"/>
                </a:cubicBezTo>
                <a:cubicBezTo>
                  <a:pt x="4" y="93"/>
                  <a:pt x="4" y="89"/>
                  <a:pt x="4" y="86"/>
                </a:cubicBezTo>
                <a:cubicBezTo>
                  <a:pt x="4" y="80"/>
                  <a:pt x="4" y="74"/>
                  <a:pt x="4" y="67"/>
                </a:cubicBezTo>
                <a:cubicBezTo>
                  <a:pt x="0" y="45"/>
                  <a:pt x="26" y="29"/>
                  <a:pt x="42" y="21"/>
                </a:cubicBezTo>
                <a:cubicBezTo>
                  <a:pt x="49" y="18"/>
                  <a:pt x="56" y="15"/>
                  <a:pt x="62" y="14"/>
                </a:cubicBezTo>
                <a:cubicBezTo>
                  <a:pt x="67" y="13"/>
                  <a:pt x="72" y="12"/>
                  <a:pt x="76" y="11"/>
                </a:cubicBezTo>
                <a:cubicBezTo>
                  <a:pt x="78" y="11"/>
                  <a:pt x="79" y="11"/>
                  <a:pt x="80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89" y="9"/>
                  <a:pt x="97" y="8"/>
                  <a:pt x="106" y="8"/>
                </a:cubicBezTo>
                <a:cubicBezTo>
                  <a:pt x="110" y="8"/>
                  <a:pt x="113" y="8"/>
                  <a:pt x="116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6" y="6"/>
                  <a:pt x="116" y="4"/>
                  <a:pt x="116" y="3"/>
                </a:cubicBezTo>
                <a:cubicBezTo>
                  <a:pt x="116" y="3"/>
                  <a:pt x="116" y="2"/>
                  <a:pt x="116" y="2"/>
                </a:cubicBezTo>
                <a:cubicBezTo>
                  <a:pt x="115" y="1"/>
                  <a:pt x="116" y="1"/>
                  <a:pt x="117" y="0"/>
                </a:cubicBezTo>
                <a:cubicBezTo>
                  <a:pt x="118" y="0"/>
                  <a:pt x="119" y="0"/>
                  <a:pt x="121" y="0"/>
                </a:cubicBezTo>
                <a:cubicBezTo>
                  <a:pt x="124" y="0"/>
                  <a:pt x="128" y="0"/>
                  <a:pt x="131" y="0"/>
                </a:cubicBezTo>
                <a:cubicBezTo>
                  <a:pt x="151" y="0"/>
                  <a:pt x="168" y="2"/>
                  <a:pt x="183" y="7"/>
                </a:cubicBezTo>
                <a:cubicBezTo>
                  <a:pt x="194" y="10"/>
                  <a:pt x="203" y="14"/>
                  <a:pt x="210" y="20"/>
                </a:cubicBezTo>
                <a:cubicBezTo>
                  <a:pt x="215" y="23"/>
                  <a:pt x="218" y="26"/>
                  <a:pt x="221" y="30"/>
                </a:cubicBezTo>
                <a:cubicBezTo>
                  <a:pt x="221" y="30"/>
                  <a:pt x="221" y="30"/>
                  <a:pt x="221" y="30"/>
                </a:cubicBezTo>
                <a:cubicBezTo>
                  <a:pt x="223" y="32"/>
                  <a:pt x="225" y="35"/>
                  <a:pt x="226" y="38"/>
                </a:cubicBezTo>
                <a:cubicBezTo>
                  <a:pt x="227" y="38"/>
                  <a:pt x="227" y="38"/>
                  <a:pt x="228" y="39"/>
                </a:cubicBezTo>
                <a:cubicBezTo>
                  <a:pt x="228" y="40"/>
                  <a:pt x="228" y="41"/>
                  <a:pt x="228" y="42"/>
                </a:cubicBezTo>
                <a:cubicBezTo>
                  <a:pt x="228" y="42"/>
                  <a:pt x="228" y="42"/>
                  <a:pt x="228" y="43"/>
                </a:cubicBezTo>
                <a:cubicBezTo>
                  <a:pt x="228" y="43"/>
                  <a:pt x="229" y="44"/>
                  <a:pt x="229" y="44"/>
                </a:cubicBezTo>
                <a:cubicBezTo>
                  <a:pt x="228" y="46"/>
                  <a:pt x="228" y="49"/>
                  <a:pt x="228" y="51"/>
                </a:cubicBezTo>
                <a:cubicBezTo>
                  <a:pt x="228" y="51"/>
                  <a:pt x="228" y="52"/>
                  <a:pt x="228" y="52"/>
                </a:cubicBezTo>
                <a:cubicBezTo>
                  <a:pt x="228" y="52"/>
                  <a:pt x="228" y="53"/>
                  <a:pt x="228" y="53"/>
                </a:cubicBezTo>
                <a:cubicBezTo>
                  <a:pt x="228" y="53"/>
                  <a:pt x="228" y="53"/>
                  <a:pt x="228" y="53"/>
                </a:cubicBezTo>
                <a:cubicBezTo>
                  <a:pt x="229" y="55"/>
                  <a:pt x="229" y="57"/>
                  <a:pt x="230" y="59"/>
                </a:cubicBezTo>
                <a:cubicBezTo>
                  <a:pt x="230" y="59"/>
                  <a:pt x="230" y="59"/>
                  <a:pt x="230" y="59"/>
                </a:cubicBezTo>
                <a:cubicBezTo>
                  <a:pt x="230" y="60"/>
                  <a:pt x="231" y="60"/>
                  <a:pt x="230" y="60"/>
                </a:cubicBezTo>
                <a:cubicBezTo>
                  <a:pt x="229" y="65"/>
                  <a:pt x="229" y="69"/>
                  <a:pt x="230" y="74"/>
                </a:cubicBezTo>
                <a:cubicBezTo>
                  <a:pt x="230" y="75"/>
                  <a:pt x="230" y="76"/>
                  <a:pt x="230" y="78"/>
                </a:cubicBezTo>
                <a:cubicBezTo>
                  <a:pt x="230" y="80"/>
                  <a:pt x="230" y="83"/>
                  <a:pt x="230" y="86"/>
                </a:cubicBezTo>
                <a:cubicBezTo>
                  <a:pt x="230" y="87"/>
                  <a:pt x="230" y="88"/>
                  <a:pt x="230" y="89"/>
                </a:cubicBezTo>
                <a:cubicBezTo>
                  <a:pt x="230" y="92"/>
                  <a:pt x="229" y="95"/>
                  <a:pt x="229" y="98"/>
                </a:cubicBezTo>
                <a:cubicBezTo>
                  <a:pt x="230" y="99"/>
                  <a:pt x="230" y="99"/>
                  <a:pt x="231" y="100"/>
                </a:cubicBezTo>
                <a:cubicBezTo>
                  <a:pt x="231" y="100"/>
                  <a:pt x="231" y="101"/>
                  <a:pt x="230" y="102"/>
                </a:cubicBezTo>
                <a:cubicBezTo>
                  <a:pt x="229" y="104"/>
                  <a:pt x="226" y="106"/>
                  <a:pt x="224" y="108"/>
                </a:cubicBezTo>
                <a:cubicBezTo>
                  <a:pt x="224" y="109"/>
                  <a:pt x="224" y="109"/>
                  <a:pt x="224" y="109"/>
                </a:cubicBezTo>
                <a:cubicBezTo>
                  <a:pt x="224" y="110"/>
                  <a:pt x="224" y="110"/>
                  <a:pt x="223" y="110"/>
                </a:cubicBezTo>
                <a:cubicBezTo>
                  <a:pt x="223" y="110"/>
                  <a:pt x="223" y="110"/>
                  <a:pt x="223" y="110"/>
                </a:cubicBezTo>
                <a:cubicBezTo>
                  <a:pt x="223" y="110"/>
                  <a:pt x="223" y="110"/>
                  <a:pt x="223" y="110"/>
                </a:cubicBezTo>
                <a:cubicBezTo>
                  <a:pt x="219" y="113"/>
                  <a:pt x="216" y="117"/>
                  <a:pt x="212" y="120"/>
                </a:cubicBezTo>
                <a:cubicBezTo>
                  <a:pt x="211" y="120"/>
                  <a:pt x="211" y="120"/>
                  <a:pt x="211" y="120"/>
                </a:cubicBezTo>
                <a:cubicBezTo>
                  <a:pt x="211" y="120"/>
                  <a:pt x="211" y="120"/>
                  <a:pt x="211" y="120"/>
                </a:cubicBezTo>
                <a:cubicBezTo>
                  <a:pt x="211" y="120"/>
                  <a:pt x="210" y="121"/>
                  <a:pt x="210" y="121"/>
                </a:cubicBezTo>
                <a:cubicBezTo>
                  <a:pt x="209" y="121"/>
                  <a:pt x="209" y="121"/>
                  <a:pt x="209" y="121"/>
                </a:cubicBezTo>
                <a:cubicBezTo>
                  <a:pt x="209" y="122"/>
                  <a:pt x="209" y="122"/>
                  <a:pt x="208" y="122"/>
                </a:cubicBezTo>
                <a:cubicBezTo>
                  <a:pt x="208" y="122"/>
                  <a:pt x="208" y="122"/>
                  <a:pt x="208" y="122"/>
                </a:cubicBezTo>
                <a:cubicBezTo>
                  <a:pt x="203" y="126"/>
                  <a:pt x="198" y="129"/>
                  <a:pt x="193" y="131"/>
                </a:cubicBezTo>
                <a:cubicBezTo>
                  <a:pt x="193" y="132"/>
                  <a:pt x="193" y="133"/>
                  <a:pt x="192" y="133"/>
                </a:cubicBezTo>
                <a:cubicBezTo>
                  <a:pt x="192" y="134"/>
                  <a:pt x="192" y="134"/>
                  <a:pt x="191" y="134"/>
                </a:cubicBezTo>
                <a:cubicBezTo>
                  <a:pt x="190" y="134"/>
                  <a:pt x="190" y="134"/>
                  <a:pt x="190" y="133"/>
                </a:cubicBezTo>
                <a:cubicBezTo>
                  <a:pt x="190" y="133"/>
                  <a:pt x="190" y="132"/>
                  <a:pt x="190" y="132"/>
                </a:cubicBezTo>
                <a:cubicBezTo>
                  <a:pt x="189" y="132"/>
                  <a:pt x="187" y="132"/>
                  <a:pt x="186" y="133"/>
                </a:cubicBezTo>
                <a:cubicBezTo>
                  <a:pt x="175" y="136"/>
                  <a:pt x="162" y="137"/>
                  <a:pt x="145" y="137"/>
                </a:cubicBezTo>
                <a:cubicBezTo>
                  <a:pt x="145" y="137"/>
                  <a:pt x="145" y="137"/>
                  <a:pt x="144" y="137"/>
                </a:cubicBezTo>
                <a:cubicBezTo>
                  <a:pt x="144" y="138"/>
                  <a:pt x="144" y="139"/>
                  <a:pt x="144" y="140"/>
                </a:cubicBezTo>
                <a:cubicBezTo>
                  <a:pt x="144" y="141"/>
                  <a:pt x="143" y="141"/>
                  <a:pt x="143" y="141"/>
                </a:cubicBezTo>
                <a:close/>
                <a:moveTo>
                  <a:pt x="109" y="132"/>
                </a:moveTo>
                <a:cubicBezTo>
                  <a:pt x="119" y="133"/>
                  <a:pt x="129" y="134"/>
                  <a:pt x="138" y="134"/>
                </a:cubicBezTo>
                <a:cubicBezTo>
                  <a:pt x="138" y="133"/>
                  <a:pt x="138" y="133"/>
                  <a:pt x="138" y="133"/>
                </a:cubicBezTo>
                <a:cubicBezTo>
                  <a:pt x="138" y="132"/>
                  <a:pt x="138" y="132"/>
                  <a:pt x="138" y="132"/>
                </a:cubicBezTo>
                <a:cubicBezTo>
                  <a:pt x="138" y="130"/>
                  <a:pt x="138" y="128"/>
                  <a:pt x="138" y="126"/>
                </a:cubicBezTo>
                <a:cubicBezTo>
                  <a:pt x="139" y="125"/>
                  <a:pt x="139" y="123"/>
                  <a:pt x="138" y="121"/>
                </a:cubicBezTo>
                <a:cubicBezTo>
                  <a:pt x="138" y="120"/>
                  <a:pt x="138" y="120"/>
                  <a:pt x="138" y="120"/>
                </a:cubicBezTo>
                <a:cubicBezTo>
                  <a:pt x="138" y="119"/>
                  <a:pt x="138" y="118"/>
                  <a:pt x="138" y="117"/>
                </a:cubicBezTo>
                <a:cubicBezTo>
                  <a:pt x="138" y="117"/>
                  <a:pt x="138" y="116"/>
                  <a:pt x="138" y="116"/>
                </a:cubicBezTo>
                <a:cubicBezTo>
                  <a:pt x="138" y="115"/>
                  <a:pt x="138" y="115"/>
                  <a:pt x="139" y="115"/>
                </a:cubicBezTo>
                <a:cubicBezTo>
                  <a:pt x="139" y="115"/>
                  <a:pt x="139" y="115"/>
                  <a:pt x="140" y="115"/>
                </a:cubicBezTo>
                <a:cubicBezTo>
                  <a:pt x="140" y="116"/>
                  <a:pt x="141" y="117"/>
                  <a:pt x="141" y="118"/>
                </a:cubicBezTo>
                <a:cubicBezTo>
                  <a:pt x="141" y="116"/>
                  <a:pt x="141" y="114"/>
                  <a:pt x="141" y="112"/>
                </a:cubicBezTo>
                <a:cubicBezTo>
                  <a:pt x="139" y="112"/>
                  <a:pt x="137" y="112"/>
                  <a:pt x="134" y="112"/>
                </a:cubicBezTo>
                <a:cubicBezTo>
                  <a:pt x="134" y="113"/>
                  <a:pt x="134" y="113"/>
                  <a:pt x="134" y="114"/>
                </a:cubicBezTo>
                <a:cubicBezTo>
                  <a:pt x="133" y="114"/>
                  <a:pt x="133" y="116"/>
                  <a:pt x="133" y="122"/>
                </a:cubicBezTo>
                <a:cubicBezTo>
                  <a:pt x="133" y="122"/>
                  <a:pt x="133" y="122"/>
                  <a:pt x="133" y="123"/>
                </a:cubicBezTo>
                <a:cubicBezTo>
                  <a:pt x="133" y="123"/>
                  <a:pt x="133" y="124"/>
                  <a:pt x="133" y="125"/>
                </a:cubicBezTo>
                <a:cubicBezTo>
                  <a:pt x="133" y="127"/>
                  <a:pt x="134" y="130"/>
                  <a:pt x="133" y="132"/>
                </a:cubicBezTo>
                <a:cubicBezTo>
                  <a:pt x="133" y="133"/>
                  <a:pt x="132" y="133"/>
                  <a:pt x="132" y="133"/>
                </a:cubicBezTo>
                <a:cubicBezTo>
                  <a:pt x="131" y="133"/>
                  <a:pt x="131" y="133"/>
                  <a:pt x="131" y="132"/>
                </a:cubicBezTo>
                <a:cubicBezTo>
                  <a:pt x="130" y="131"/>
                  <a:pt x="130" y="129"/>
                  <a:pt x="130" y="128"/>
                </a:cubicBezTo>
                <a:cubicBezTo>
                  <a:pt x="130" y="127"/>
                  <a:pt x="130" y="127"/>
                  <a:pt x="130" y="127"/>
                </a:cubicBezTo>
                <a:cubicBezTo>
                  <a:pt x="130" y="124"/>
                  <a:pt x="130" y="122"/>
                  <a:pt x="130" y="119"/>
                </a:cubicBezTo>
                <a:cubicBezTo>
                  <a:pt x="130" y="119"/>
                  <a:pt x="130" y="119"/>
                  <a:pt x="130" y="119"/>
                </a:cubicBezTo>
                <a:cubicBezTo>
                  <a:pt x="130" y="117"/>
                  <a:pt x="130" y="114"/>
                  <a:pt x="131" y="112"/>
                </a:cubicBezTo>
                <a:cubicBezTo>
                  <a:pt x="131" y="112"/>
                  <a:pt x="130" y="112"/>
                  <a:pt x="130" y="112"/>
                </a:cubicBezTo>
                <a:cubicBezTo>
                  <a:pt x="130" y="113"/>
                  <a:pt x="130" y="113"/>
                  <a:pt x="130" y="113"/>
                </a:cubicBezTo>
                <a:cubicBezTo>
                  <a:pt x="130" y="113"/>
                  <a:pt x="130" y="113"/>
                  <a:pt x="130" y="113"/>
                </a:cubicBezTo>
                <a:cubicBezTo>
                  <a:pt x="130" y="113"/>
                  <a:pt x="130" y="114"/>
                  <a:pt x="130" y="114"/>
                </a:cubicBezTo>
                <a:cubicBezTo>
                  <a:pt x="130" y="115"/>
                  <a:pt x="130" y="115"/>
                  <a:pt x="130" y="115"/>
                </a:cubicBezTo>
                <a:cubicBezTo>
                  <a:pt x="130" y="116"/>
                  <a:pt x="130" y="116"/>
                  <a:pt x="130" y="117"/>
                </a:cubicBezTo>
                <a:cubicBezTo>
                  <a:pt x="130" y="118"/>
                  <a:pt x="130" y="120"/>
                  <a:pt x="129" y="121"/>
                </a:cubicBezTo>
                <a:cubicBezTo>
                  <a:pt x="129" y="122"/>
                  <a:pt x="129" y="123"/>
                  <a:pt x="129" y="124"/>
                </a:cubicBezTo>
                <a:cubicBezTo>
                  <a:pt x="129" y="125"/>
                  <a:pt x="129" y="126"/>
                  <a:pt x="129" y="127"/>
                </a:cubicBezTo>
                <a:cubicBezTo>
                  <a:pt x="129" y="128"/>
                  <a:pt x="129" y="130"/>
                  <a:pt x="129" y="131"/>
                </a:cubicBezTo>
                <a:cubicBezTo>
                  <a:pt x="129" y="132"/>
                  <a:pt x="129" y="132"/>
                  <a:pt x="128" y="132"/>
                </a:cubicBezTo>
                <a:cubicBezTo>
                  <a:pt x="128" y="132"/>
                  <a:pt x="127" y="132"/>
                  <a:pt x="127" y="131"/>
                </a:cubicBezTo>
                <a:cubicBezTo>
                  <a:pt x="127" y="131"/>
                  <a:pt x="126" y="130"/>
                  <a:pt x="126" y="130"/>
                </a:cubicBezTo>
                <a:cubicBezTo>
                  <a:pt x="126" y="130"/>
                  <a:pt x="126" y="130"/>
                  <a:pt x="126" y="131"/>
                </a:cubicBezTo>
                <a:cubicBezTo>
                  <a:pt x="126" y="131"/>
                  <a:pt x="125" y="131"/>
                  <a:pt x="125" y="131"/>
                </a:cubicBezTo>
                <a:cubicBezTo>
                  <a:pt x="124" y="131"/>
                  <a:pt x="124" y="131"/>
                  <a:pt x="124" y="131"/>
                </a:cubicBezTo>
                <a:cubicBezTo>
                  <a:pt x="123" y="128"/>
                  <a:pt x="123" y="125"/>
                  <a:pt x="123" y="122"/>
                </a:cubicBezTo>
                <a:cubicBezTo>
                  <a:pt x="123" y="122"/>
                  <a:pt x="123" y="121"/>
                  <a:pt x="123" y="121"/>
                </a:cubicBezTo>
                <a:cubicBezTo>
                  <a:pt x="123" y="117"/>
                  <a:pt x="124" y="115"/>
                  <a:pt x="124" y="112"/>
                </a:cubicBezTo>
                <a:cubicBezTo>
                  <a:pt x="124" y="112"/>
                  <a:pt x="124" y="112"/>
                  <a:pt x="123" y="112"/>
                </a:cubicBezTo>
                <a:cubicBezTo>
                  <a:pt x="123" y="112"/>
                  <a:pt x="123" y="112"/>
                  <a:pt x="123" y="113"/>
                </a:cubicBezTo>
                <a:cubicBezTo>
                  <a:pt x="123" y="113"/>
                  <a:pt x="123" y="113"/>
                  <a:pt x="123" y="114"/>
                </a:cubicBez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3" y="115"/>
                  <a:pt x="123" y="116"/>
                </a:cubicBezTo>
                <a:cubicBezTo>
                  <a:pt x="123" y="116"/>
                  <a:pt x="123" y="116"/>
                  <a:pt x="123" y="117"/>
                </a:cubicBezTo>
                <a:cubicBezTo>
                  <a:pt x="123" y="118"/>
                  <a:pt x="123" y="118"/>
                  <a:pt x="123" y="119"/>
                </a:cubicBezTo>
                <a:cubicBezTo>
                  <a:pt x="123" y="120"/>
                  <a:pt x="123" y="120"/>
                  <a:pt x="123" y="120"/>
                </a:cubicBezTo>
                <a:cubicBezTo>
                  <a:pt x="123" y="124"/>
                  <a:pt x="123" y="128"/>
                  <a:pt x="122" y="132"/>
                </a:cubicBezTo>
                <a:cubicBezTo>
                  <a:pt x="122" y="132"/>
                  <a:pt x="121" y="133"/>
                  <a:pt x="121" y="133"/>
                </a:cubicBezTo>
                <a:cubicBezTo>
                  <a:pt x="120" y="133"/>
                  <a:pt x="120" y="132"/>
                  <a:pt x="120" y="132"/>
                </a:cubicBezTo>
                <a:cubicBezTo>
                  <a:pt x="119" y="129"/>
                  <a:pt x="119" y="125"/>
                  <a:pt x="119" y="122"/>
                </a:cubicBezTo>
                <a:cubicBezTo>
                  <a:pt x="119" y="120"/>
                  <a:pt x="120" y="118"/>
                  <a:pt x="119" y="116"/>
                </a:cubicBezTo>
                <a:cubicBezTo>
                  <a:pt x="119" y="116"/>
                  <a:pt x="119" y="116"/>
                  <a:pt x="119" y="116"/>
                </a:cubicBezTo>
                <a:cubicBezTo>
                  <a:pt x="119" y="114"/>
                  <a:pt x="119" y="113"/>
                  <a:pt x="120" y="112"/>
                </a:cubicBezTo>
                <a:cubicBezTo>
                  <a:pt x="119" y="112"/>
                  <a:pt x="119" y="112"/>
                  <a:pt x="118" y="112"/>
                </a:cubicBezTo>
                <a:cubicBezTo>
                  <a:pt x="118" y="114"/>
                  <a:pt x="118" y="116"/>
                  <a:pt x="118" y="117"/>
                </a:cubicBezTo>
                <a:cubicBezTo>
                  <a:pt x="117" y="119"/>
                  <a:pt x="117" y="120"/>
                  <a:pt x="117" y="121"/>
                </a:cubicBezTo>
                <a:cubicBezTo>
                  <a:pt x="117" y="123"/>
                  <a:pt x="117" y="125"/>
                  <a:pt x="117" y="127"/>
                </a:cubicBezTo>
                <a:cubicBezTo>
                  <a:pt x="117" y="128"/>
                  <a:pt x="117" y="128"/>
                  <a:pt x="117" y="129"/>
                </a:cubicBezTo>
                <a:cubicBezTo>
                  <a:pt x="117" y="130"/>
                  <a:pt x="117" y="131"/>
                  <a:pt x="116" y="131"/>
                </a:cubicBezTo>
                <a:cubicBezTo>
                  <a:pt x="116" y="131"/>
                  <a:pt x="115" y="130"/>
                  <a:pt x="115" y="130"/>
                </a:cubicBezTo>
                <a:cubicBezTo>
                  <a:pt x="113" y="126"/>
                  <a:pt x="114" y="121"/>
                  <a:pt x="114" y="117"/>
                </a:cubicBezTo>
                <a:cubicBezTo>
                  <a:pt x="115" y="115"/>
                  <a:pt x="115" y="113"/>
                  <a:pt x="115" y="112"/>
                </a:cubicBezTo>
                <a:cubicBezTo>
                  <a:pt x="114" y="112"/>
                  <a:pt x="114" y="112"/>
                  <a:pt x="113" y="112"/>
                </a:cubicBezTo>
                <a:cubicBezTo>
                  <a:pt x="113" y="112"/>
                  <a:pt x="113" y="113"/>
                  <a:pt x="113" y="114"/>
                </a:cubicBezTo>
                <a:cubicBezTo>
                  <a:pt x="113" y="119"/>
                  <a:pt x="113" y="124"/>
                  <a:pt x="112" y="129"/>
                </a:cubicBezTo>
                <a:cubicBezTo>
                  <a:pt x="111" y="129"/>
                  <a:pt x="111" y="129"/>
                  <a:pt x="110" y="129"/>
                </a:cubicBezTo>
                <a:cubicBezTo>
                  <a:pt x="110" y="129"/>
                  <a:pt x="109" y="129"/>
                  <a:pt x="109" y="128"/>
                </a:cubicBezTo>
                <a:cubicBezTo>
                  <a:pt x="109" y="125"/>
                  <a:pt x="109" y="122"/>
                  <a:pt x="110" y="119"/>
                </a:cubicBezTo>
                <a:cubicBezTo>
                  <a:pt x="110" y="116"/>
                  <a:pt x="110" y="114"/>
                  <a:pt x="110" y="111"/>
                </a:cubicBezTo>
                <a:cubicBezTo>
                  <a:pt x="110" y="111"/>
                  <a:pt x="110" y="111"/>
                  <a:pt x="110" y="111"/>
                </a:cubicBezTo>
                <a:cubicBezTo>
                  <a:pt x="109" y="115"/>
                  <a:pt x="109" y="118"/>
                  <a:pt x="109" y="123"/>
                </a:cubicBezTo>
                <a:cubicBezTo>
                  <a:pt x="109" y="123"/>
                  <a:pt x="109" y="124"/>
                  <a:pt x="109" y="125"/>
                </a:cubicBezTo>
                <a:cubicBezTo>
                  <a:pt x="109" y="127"/>
                  <a:pt x="109" y="130"/>
                  <a:pt x="109" y="132"/>
                </a:cubicBezTo>
                <a:close/>
                <a:moveTo>
                  <a:pt x="144" y="112"/>
                </a:moveTo>
                <a:cubicBezTo>
                  <a:pt x="144" y="116"/>
                  <a:pt x="144" y="119"/>
                  <a:pt x="144" y="123"/>
                </a:cubicBezTo>
                <a:cubicBezTo>
                  <a:pt x="144" y="124"/>
                  <a:pt x="144" y="125"/>
                  <a:pt x="144" y="126"/>
                </a:cubicBezTo>
                <a:cubicBezTo>
                  <a:pt x="144" y="126"/>
                  <a:pt x="144" y="134"/>
                  <a:pt x="144" y="134"/>
                </a:cubicBezTo>
                <a:cubicBezTo>
                  <a:pt x="145" y="134"/>
                  <a:pt x="145" y="134"/>
                  <a:pt x="145" y="134"/>
                </a:cubicBezTo>
                <a:cubicBezTo>
                  <a:pt x="145" y="131"/>
                  <a:pt x="145" y="129"/>
                  <a:pt x="145" y="126"/>
                </a:cubicBezTo>
                <a:cubicBezTo>
                  <a:pt x="145" y="126"/>
                  <a:pt x="145" y="125"/>
                  <a:pt x="145" y="124"/>
                </a:cubicBezTo>
                <a:cubicBezTo>
                  <a:pt x="145" y="121"/>
                  <a:pt x="145" y="121"/>
                  <a:pt x="145" y="121"/>
                </a:cubicBezTo>
                <a:cubicBezTo>
                  <a:pt x="145" y="119"/>
                  <a:pt x="145" y="116"/>
                  <a:pt x="145" y="113"/>
                </a:cubicBezTo>
                <a:cubicBezTo>
                  <a:pt x="145" y="113"/>
                  <a:pt x="145" y="112"/>
                  <a:pt x="146" y="112"/>
                </a:cubicBezTo>
                <a:cubicBezTo>
                  <a:pt x="145" y="112"/>
                  <a:pt x="145" y="112"/>
                  <a:pt x="144" y="112"/>
                </a:cubicBezTo>
                <a:close/>
                <a:moveTo>
                  <a:pt x="148" y="134"/>
                </a:moveTo>
                <a:cubicBezTo>
                  <a:pt x="148" y="134"/>
                  <a:pt x="148" y="134"/>
                  <a:pt x="148" y="134"/>
                </a:cubicBezTo>
                <a:cubicBezTo>
                  <a:pt x="148" y="133"/>
                  <a:pt x="148" y="133"/>
                  <a:pt x="148" y="133"/>
                </a:cubicBezTo>
                <a:cubicBezTo>
                  <a:pt x="148" y="133"/>
                  <a:pt x="148" y="133"/>
                  <a:pt x="148" y="134"/>
                </a:cubicBezTo>
                <a:close/>
                <a:moveTo>
                  <a:pt x="156" y="112"/>
                </a:moveTo>
                <a:cubicBezTo>
                  <a:pt x="156" y="112"/>
                  <a:pt x="156" y="112"/>
                  <a:pt x="157" y="113"/>
                </a:cubicBezTo>
                <a:cubicBezTo>
                  <a:pt x="157" y="113"/>
                  <a:pt x="157" y="113"/>
                  <a:pt x="157" y="114"/>
                </a:cubicBezTo>
                <a:cubicBezTo>
                  <a:pt x="156" y="118"/>
                  <a:pt x="156" y="121"/>
                  <a:pt x="156" y="125"/>
                </a:cubicBezTo>
                <a:cubicBezTo>
                  <a:pt x="156" y="127"/>
                  <a:pt x="156" y="129"/>
                  <a:pt x="156" y="131"/>
                </a:cubicBezTo>
                <a:cubicBezTo>
                  <a:pt x="156" y="131"/>
                  <a:pt x="156" y="132"/>
                  <a:pt x="156" y="132"/>
                </a:cubicBezTo>
                <a:cubicBezTo>
                  <a:pt x="156" y="132"/>
                  <a:pt x="156" y="133"/>
                  <a:pt x="156" y="133"/>
                </a:cubicBezTo>
                <a:cubicBezTo>
                  <a:pt x="156" y="133"/>
                  <a:pt x="157" y="133"/>
                  <a:pt x="157" y="133"/>
                </a:cubicBezTo>
                <a:cubicBezTo>
                  <a:pt x="160" y="133"/>
                  <a:pt x="164" y="133"/>
                  <a:pt x="167" y="132"/>
                </a:cubicBezTo>
                <a:cubicBezTo>
                  <a:pt x="167" y="132"/>
                  <a:pt x="167" y="131"/>
                  <a:pt x="167" y="130"/>
                </a:cubicBezTo>
                <a:cubicBezTo>
                  <a:pt x="167" y="130"/>
                  <a:pt x="166" y="129"/>
                  <a:pt x="166" y="129"/>
                </a:cubicBezTo>
                <a:cubicBezTo>
                  <a:pt x="166" y="128"/>
                  <a:pt x="166" y="126"/>
                  <a:pt x="166" y="124"/>
                </a:cubicBezTo>
                <a:cubicBezTo>
                  <a:pt x="166" y="124"/>
                  <a:pt x="166" y="123"/>
                  <a:pt x="166" y="123"/>
                </a:cubicBezTo>
                <a:cubicBezTo>
                  <a:pt x="166" y="121"/>
                  <a:pt x="166" y="120"/>
                  <a:pt x="166" y="118"/>
                </a:cubicBezTo>
                <a:cubicBezTo>
                  <a:pt x="166" y="117"/>
                  <a:pt x="166" y="117"/>
                  <a:pt x="166" y="117"/>
                </a:cubicBezTo>
                <a:cubicBezTo>
                  <a:pt x="166" y="116"/>
                  <a:pt x="166" y="115"/>
                  <a:pt x="166" y="114"/>
                </a:cubicBezTo>
                <a:cubicBezTo>
                  <a:pt x="166" y="112"/>
                  <a:pt x="166" y="111"/>
                  <a:pt x="166" y="109"/>
                </a:cubicBezTo>
                <a:cubicBezTo>
                  <a:pt x="162" y="110"/>
                  <a:pt x="158" y="111"/>
                  <a:pt x="154" y="111"/>
                </a:cubicBezTo>
                <a:cubicBezTo>
                  <a:pt x="154" y="111"/>
                  <a:pt x="154" y="112"/>
                  <a:pt x="154" y="112"/>
                </a:cubicBezTo>
                <a:cubicBezTo>
                  <a:pt x="154" y="112"/>
                  <a:pt x="154" y="113"/>
                  <a:pt x="154" y="113"/>
                </a:cubicBezTo>
                <a:cubicBezTo>
                  <a:pt x="154" y="113"/>
                  <a:pt x="154" y="113"/>
                  <a:pt x="154" y="113"/>
                </a:cubicBezTo>
                <a:cubicBezTo>
                  <a:pt x="154" y="112"/>
                  <a:pt x="155" y="112"/>
                  <a:pt x="156" y="112"/>
                </a:cubicBezTo>
                <a:close/>
                <a:moveTo>
                  <a:pt x="106" y="132"/>
                </a:moveTo>
                <a:cubicBezTo>
                  <a:pt x="106" y="131"/>
                  <a:pt x="106" y="130"/>
                  <a:pt x="106" y="129"/>
                </a:cubicBezTo>
                <a:cubicBezTo>
                  <a:pt x="106" y="130"/>
                  <a:pt x="106" y="131"/>
                  <a:pt x="106" y="131"/>
                </a:cubicBezTo>
                <a:cubicBezTo>
                  <a:pt x="106" y="131"/>
                  <a:pt x="105" y="132"/>
                  <a:pt x="105" y="132"/>
                </a:cubicBezTo>
                <a:cubicBezTo>
                  <a:pt x="106" y="132"/>
                  <a:pt x="106" y="132"/>
                  <a:pt x="106" y="132"/>
                </a:cubicBezTo>
                <a:close/>
                <a:moveTo>
                  <a:pt x="174" y="129"/>
                </a:moveTo>
                <a:cubicBezTo>
                  <a:pt x="174" y="130"/>
                  <a:pt x="174" y="131"/>
                  <a:pt x="174" y="132"/>
                </a:cubicBezTo>
                <a:cubicBezTo>
                  <a:pt x="174" y="132"/>
                  <a:pt x="175" y="131"/>
                  <a:pt x="176" y="131"/>
                </a:cubicBezTo>
                <a:cubicBezTo>
                  <a:pt x="176" y="130"/>
                  <a:pt x="176" y="129"/>
                  <a:pt x="176" y="128"/>
                </a:cubicBezTo>
                <a:cubicBezTo>
                  <a:pt x="175" y="128"/>
                  <a:pt x="175" y="128"/>
                  <a:pt x="175" y="128"/>
                </a:cubicBezTo>
                <a:cubicBezTo>
                  <a:pt x="175" y="128"/>
                  <a:pt x="175" y="128"/>
                  <a:pt x="175" y="128"/>
                </a:cubicBezTo>
                <a:cubicBezTo>
                  <a:pt x="175" y="129"/>
                  <a:pt x="175" y="129"/>
                  <a:pt x="174" y="129"/>
                </a:cubicBezTo>
                <a:close/>
                <a:moveTo>
                  <a:pt x="100" y="131"/>
                </a:moveTo>
                <a:cubicBezTo>
                  <a:pt x="101" y="131"/>
                  <a:pt x="102" y="131"/>
                  <a:pt x="103" y="131"/>
                </a:cubicBezTo>
                <a:cubicBezTo>
                  <a:pt x="103" y="131"/>
                  <a:pt x="103" y="131"/>
                  <a:pt x="103" y="131"/>
                </a:cubicBezTo>
                <a:cubicBezTo>
                  <a:pt x="103" y="129"/>
                  <a:pt x="103" y="126"/>
                  <a:pt x="103" y="123"/>
                </a:cubicBezTo>
                <a:cubicBezTo>
                  <a:pt x="103" y="122"/>
                  <a:pt x="103" y="120"/>
                  <a:pt x="103" y="119"/>
                </a:cubicBezTo>
                <a:cubicBezTo>
                  <a:pt x="103" y="116"/>
                  <a:pt x="103" y="113"/>
                  <a:pt x="103" y="111"/>
                </a:cubicBezTo>
                <a:cubicBezTo>
                  <a:pt x="102" y="111"/>
                  <a:pt x="101" y="110"/>
                  <a:pt x="100" y="110"/>
                </a:cubicBezTo>
                <a:cubicBezTo>
                  <a:pt x="100" y="112"/>
                  <a:pt x="101" y="114"/>
                  <a:pt x="101" y="116"/>
                </a:cubicBezTo>
                <a:cubicBezTo>
                  <a:pt x="101" y="121"/>
                  <a:pt x="102" y="126"/>
                  <a:pt x="100" y="131"/>
                </a:cubicBezTo>
                <a:cubicBezTo>
                  <a:pt x="100" y="131"/>
                  <a:pt x="100" y="131"/>
                  <a:pt x="100" y="131"/>
                </a:cubicBezTo>
                <a:close/>
                <a:moveTo>
                  <a:pt x="179" y="129"/>
                </a:moveTo>
                <a:cubicBezTo>
                  <a:pt x="179" y="130"/>
                  <a:pt x="179" y="130"/>
                  <a:pt x="178" y="131"/>
                </a:cubicBezTo>
                <a:cubicBezTo>
                  <a:pt x="181" y="130"/>
                  <a:pt x="184" y="130"/>
                  <a:pt x="187" y="129"/>
                </a:cubicBezTo>
                <a:cubicBezTo>
                  <a:pt x="186" y="129"/>
                  <a:pt x="186" y="129"/>
                  <a:pt x="186" y="129"/>
                </a:cubicBezTo>
                <a:cubicBezTo>
                  <a:pt x="186" y="128"/>
                  <a:pt x="186" y="128"/>
                  <a:pt x="186" y="128"/>
                </a:cubicBezTo>
                <a:cubicBezTo>
                  <a:pt x="186" y="128"/>
                  <a:pt x="186" y="128"/>
                  <a:pt x="186" y="128"/>
                </a:cubicBezTo>
                <a:cubicBezTo>
                  <a:pt x="185" y="128"/>
                  <a:pt x="185" y="127"/>
                  <a:pt x="185" y="127"/>
                </a:cubicBezTo>
                <a:cubicBezTo>
                  <a:pt x="185" y="127"/>
                  <a:pt x="185" y="126"/>
                  <a:pt x="185" y="126"/>
                </a:cubicBezTo>
                <a:cubicBezTo>
                  <a:pt x="184" y="126"/>
                  <a:pt x="184" y="126"/>
                  <a:pt x="184" y="126"/>
                </a:cubicBezTo>
                <a:cubicBezTo>
                  <a:pt x="184" y="127"/>
                  <a:pt x="184" y="127"/>
                  <a:pt x="183" y="128"/>
                </a:cubicBezTo>
                <a:cubicBezTo>
                  <a:pt x="183" y="128"/>
                  <a:pt x="183" y="129"/>
                  <a:pt x="182" y="129"/>
                </a:cubicBezTo>
                <a:cubicBezTo>
                  <a:pt x="182" y="129"/>
                  <a:pt x="181" y="128"/>
                  <a:pt x="181" y="128"/>
                </a:cubicBezTo>
                <a:cubicBezTo>
                  <a:pt x="181" y="127"/>
                  <a:pt x="181" y="127"/>
                  <a:pt x="181" y="127"/>
                </a:cubicBezTo>
                <a:cubicBezTo>
                  <a:pt x="181" y="127"/>
                  <a:pt x="181" y="127"/>
                  <a:pt x="181" y="127"/>
                </a:cubicBezTo>
                <a:cubicBezTo>
                  <a:pt x="180" y="128"/>
                  <a:pt x="180" y="128"/>
                  <a:pt x="180" y="129"/>
                </a:cubicBezTo>
                <a:cubicBezTo>
                  <a:pt x="180" y="129"/>
                  <a:pt x="180" y="129"/>
                  <a:pt x="179" y="129"/>
                </a:cubicBezTo>
                <a:cubicBezTo>
                  <a:pt x="179" y="129"/>
                  <a:pt x="179" y="129"/>
                  <a:pt x="179" y="129"/>
                </a:cubicBezTo>
                <a:close/>
                <a:moveTo>
                  <a:pt x="95" y="130"/>
                </a:moveTo>
                <a:cubicBezTo>
                  <a:pt x="94" y="129"/>
                  <a:pt x="94" y="127"/>
                  <a:pt x="95" y="125"/>
                </a:cubicBezTo>
                <a:cubicBezTo>
                  <a:pt x="95" y="123"/>
                  <a:pt x="95" y="122"/>
                  <a:pt x="95" y="121"/>
                </a:cubicBezTo>
                <a:cubicBezTo>
                  <a:pt x="95" y="118"/>
                  <a:pt x="95" y="114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2" y="109"/>
                  <a:pt x="89" y="109"/>
                  <a:pt x="87" y="109"/>
                </a:cubicBezTo>
                <a:cubicBezTo>
                  <a:pt x="87" y="111"/>
                  <a:pt x="86" y="114"/>
                  <a:pt x="86" y="117"/>
                </a:cubicBezTo>
                <a:cubicBezTo>
                  <a:pt x="86" y="118"/>
                  <a:pt x="86" y="119"/>
                  <a:pt x="86" y="120"/>
                </a:cubicBezTo>
                <a:cubicBezTo>
                  <a:pt x="86" y="122"/>
                  <a:pt x="86" y="124"/>
                  <a:pt x="86" y="126"/>
                </a:cubicBezTo>
                <a:cubicBezTo>
                  <a:pt x="86" y="127"/>
                  <a:pt x="86" y="127"/>
                  <a:pt x="86" y="128"/>
                </a:cubicBezTo>
                <a:cubicBezTo>
                  <a:pt x="86" y="128"/>
                  <a:pt x="86" y="129"/>
                  <a:pt x="86" y="129"/>
                </a:cubicBezTo>
                <a:cubicBezTo>
                  <a:pt x="87" y="129"/>
                  <a:pt x="88" y="130"/>
                  <a:pt x="89" y="130"/>
                </a:cubicBezTo>
                <a:cubicBezTo>
                  <a:pt x="89" y="130"/>
                  <a:pt x="89" y="129"/>
                  <a:pt x="89" y="129"/>
                </a:cubicBezTo>
                <a:cubicBezTo>
                  <a:pt x="89" y="126"/>
                  <a:pt x="90" y="123"/>
                  <a:pt x="90" y="120"/>
                </a:cubicBezTo>
                <a:cubicBezTo>
                  <a:pt x="90" y="120"/>
                  <a:pt x="90" y="119"/>
                  <a:pt x="90" y="119"/>
                </a:cubicBezTo>
                <a:cubicBezTo>
                  <a:pt x="90" y="114"/>
                  <a:pt x="91" y="110"/>
                  <a:pt x="93" y="110"/>
                </a:cubicBezTo>
                <a:cubicBezTo>
                  <a:pt x="93" y="110"/>
                  <a:pt x="93" y="110"/>
                  <a:pt x="93" y="110"/>
                </a:cubicBezTo>
                <a:cubicBezTo>
                  <a:pt x="94" y="110"/>
                  <a:pt x="94" y="111"/>
                  <a:pt x="94" y="112"/>
                </a:cubicBezTo>
                <a:cubicBezTo>
                  <a:pt x="94" y="112"/>
                  <a:pt x="94" y="112"/>
                  <a:pt x="94" y="112"/>
                </a:cubicBezTo>
                <a:cubicBezTo>
                  <a:pt x="94" y="112"/>
                  <a:pt x="94" y="113"/>
                  <a:pt x="94" y="113"/>
                </a:cubicBezTo>
                <a:cubicBezTo>
                  <a:pt x="94" y="113"/>
                  <a:pt x="94" y="113"/>
                  <a:pt x="94" y="113"/>
                </a:cubicBezTo>
                <a:cubicBezTo>
                  <a:pt x="94" y="114"/>
                  <a:pt x="94" y="114"/>
                  <a:pt x="94" y="114"/>
                </a:cubicBezTo>
                <a:cubicBezTo>
                  <a:pt x="94" y="115"/>
                  <a:pt x="94" y="115"/>
                  <a:pt x="94" y="116"/>
                </a:cubicBezTo>
                <a:cubicBezTo>
                  <a:pt x="93" y="118"/>
                  <a:pt x="93" y="121"/>
                  <a:pt x="93" y="123"/>
                </a:cubicBezTo>
                <a:cubicBezTo>
                  <a:pt x="93" y="124"/>
                  <a:pt x="93" y="125"/>
                  <a:pt x="93" y="126"/>
                </a:cubicBezTo>
                <a:cubicBezTo>
                  <a:pt x="93" y="127"/>
                  <a:pt x="93" y="129"/>
                  <a:pt x="93" y="130"/>
                </a:cubicBezTo>
                <a:cubicBezTo>
                  <a:pt x="93" y="130"/>
                  <a:pt x="94" y="130"/>
                  <a:pt x="95" y="130"/>
                </a:cubicBezTo>
                <a:close/>
                <a:moveTo>
                  <a:pt x="83" y="129"/>
                </a:moveTo>
                <a:cubicBezTo>
                  <a:pt x="82" y="126"/>
                  <a:pt x="83" y="124"/>
                  <a:pt x="83" y="122"/>
                </a:cubicBezTo>
                <a:cubicBezTo>
                  <a:pt x="83" y="121"/>
                  <a:pt x="83" y="121"/>
                  <a:pt x="83" y="120"/>
                </a:cubicBezTo>
                <a:cubicBezTo>
                  <a:pt x="83" y="119"/>
                  <a:pt x="83" y="117"/>
                  <a:pt x="83" y="115"/>
                </a:cubicBezTo>
                <a:cubicBezTo>
                  <a:pt x="84" y="113"/>
                  <a:pt x="84" y="111"/>
                  <a:pt x="84" y="108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4" y="108"/>
                  <a:pt x="83" y="108"/>
                  <a:pt x="83" y="108"/>
                </a:cubicBezTo>
                <a:cubicBezTo>
                  <a:pt x="83" y="112"/>
                  <a:pt x="83" y="116"/>
                  <a:pt x="82" y="120"/>
                </a:cubicBezTo>
                <a:cubicBezTo>
                  <a:pt x="82" y="121"/>
                  <a:pt x="82" y="122"/>
                  <a:pt x="82" y="123"/>
                </a:cubicBezTo>
                <a:cubicBezTo>
                  <a:pt x="82" y="126"/>
                  <a:pt x="82" y="126"/>
                  <a:pt x="82" y="126"/>
                </a:cubicBezTo>
                <a:cubicBezTo>
                  <a:pt x="82" y="126"/>
                  <a:pt x="82" y="127"/>
                  <a:pt x="82" y="127"/>
                </a:cubicBezTo>
                <a:cubicBezTo>
                  <a:pt x="82" y="128"/>
                  <a:pt x="82" y="128"/>
                  <a:pt x="82" y="129"/>
                </a:cubicBezTo>
                <a:cubicBezTo>
                  <a:pt x="82" y="129"/>
                  <a:pt x="83" y="129"/>
                  <a:pt x="83" y="129"/>
                </a:cubicBezTo>
                <a:close/>
                <a:moveTo>
                  <a:pt x="74" y="127"/>
                </a:moveTo>
                <a:cubicBezTo>
                  <a:pt x="75" y="127"/>
                  <a:pt x="76" y="128"/>
                  <a:pt x="77" y="128"/>
                </a:cubicBezTo>
                <a:cubicBezTo>
                  <a:pt x="77" y="125"/>
                  <a:pt x="77" y="123"/>
                  <a:pt x="77" y="120"/>
                </a:cubicBezTo>
                <a:cubicBezTo>
                  <a:pt x="77" y="120"/>
                  <a:pt x="78" y="119"/>
                  <a:pt x="78" y="118"/>
                </a:cubicBezTo>
                <a:cubicBezTo>
                  <a:pt x="78" y="115"/>
                  <a:pt x="78" y="111"/>
                  <a:pt x="78" y="108"/>
                </a:cubicBezTo>
                <a:cubicBezTo>
                  <a:pt x="78" y="108"/>
                  <a:pt x="78" y="107"/>
                  <a:pt x="78" y="107"/>
                </a:cubicBezTo>
                <a:cubicBezTo>
                  <a:pt x="77" y="107"/>
                  <a:pt x="76" y="107"/>
                  <a:pt x="75" y="107"/>
                </a:cubicBezTo>
                <a:cubicBezTo>
                  <a:pt x="75" y="107"/>
                  <a:pt x="75" y="108"/>
                  <a:pt x="75" y="109"/>
                </a:cubicBezTo>
                <a:cubicBezTo>
                  <a:pt x="75" y="109"/>
                  <a:pt x="75" y="109"/>
                  <a:pt x="75" y="109"/>
                </a:cubicBezTo>
                <a:cubicBezTo>
                  <a:pt x="74" y="111"/>
                  <a:pt x="74" y="113"/>
                  <a:pt x="74" y="116"/>
                </a:cubicBezTo>
                <a:cubicBezTo>
                  <a:pt x="74" y="118"/>
                  <a:pt x="74" y="121"/>
                  <a:pt x="74" y="123"/>
                </a:cubicBezTo>
                <a:cubicBezTo>
                  <a:pt x="74" y="123"/>
                  <a:pt x="74" y="123"/>
                  <a:pt x="74" y="124"/>
                </a:cubicBezTo>
                <a:cubicBezTo>
                  <a:pt x="74" y="125"/>
                  <a:pt x="74" y="126"/>
                  <a:pt x="74" y="127"/>
                </a:cubicBezTo>
                <a:close/>
                <a:moveTo>
                  <a:pt x="189" y="126"/>
                </a:moveTo>
                <a:cubicBezTo>
                  <a:pt x="189" y="126"/>
                  <a:pt x="190" y="127"/>
                  <a:pt x="190" y="127"/>
                </a:cubicBezTo>
                <a:cubicBezTo>
                  <a:pt x="190" y="127"/>
                  <a:pt x="190" y="127"/>
                  <a:pt x="190" y="127"/>
                </a:cubicBezTo>
                <a:cubicBezTo>
                  <a:pt x="190" y="127"/>
                  <a:pt x="190" y="126"/>
                  <a:pt x="190" y="125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89" y="125"/>
                  <a:pt x="189" y="126"/>
                  <a:pt x="189" y="126"/>
                </a:cubicBezTo>
                <a:close/>
                <a:moveTo>
                  <a:pt x="71" y="127"/>
                </a:moveTo>
                <a:cubicBezTo>
                  <a:pt x="71" y="126"/>
                  <a:pt x="71" y="124"/>
                  <a:pt x="71" y="123"/>
                </a:cubicBezTo>
                <a:cubicBezTo>
                  <a:pt x="71" y="123"/>
                  <a:pt x="71" y="122"/>
                  <a:pt x="71" y="122"/>
                </a:cubicBezTo>
                <a:cubicBezTo>
                  <a:pt x="71" y="119"/>
                  <a:pt x="71" y="116"/>
                  <a:pt x="72" y="114"/>
                </a:cubicBezTo>
                <a:cubicBezTo>
                  <a:pt x="72" y="111"/>
                  <a:pt x="72" y="109"/>
                  <a:pt x="73" y="107"/>
                </a:cubicBezTo>
                <a:cubicBezTo>
                  <a:pt x="73" y="107"/>
                  <a:pt x="73" y="106"/>
                  <a:pt x="73" y="106"/>
                </a:cubicBezTo>
                <a:cubicBezTo>
                  <a:pt x="72" y="106"/>
                  <a:pt x="71" y="106"/>
                  <a:pt x="70" y="106"/>
                </a:cubicBezTo>
                <a:cubicBezTo>
                  <a:pt x="70" y="106"/>
                  <a:pt x="69" y="106"/>
                  <a:pt x="68" y="105"/>
                </a:cubicBezTo>
                <a:cubicBezTo>
                  <a:pt x="68" y="108"/>
                  <a:pt x="69" y="110"/>
                  <a:pt x="69" y="113"/>
                </a:cubicBezTo>
                <a:cubicBezTo>
                  <a:pt x="69" y="117"/>
                  <a:pt x="69" y="122"/>
                  <a:pt x="69" y="126"/>
                </a:cubicBezTo>
                <a:cubicBezTo>
                  <a:pt x="69" y="126"/>
                  <a:pt x="69" y="126"/>
                  <a:pt x="69" y="126"/>
                </a:cubicBezTo>
                <a:cubicBezTo>
                  <a:pt x="70" y="127"/>
                  <a:pt x="71" y="127"/>
                  <a:pt x="71" y="127"/>
                </a:cubicBezTo>
                <a:close/>
                <a:moveTo>
                  <a:pt x="193" y="123"/>
                </a:moveTo>
                <a:cubicBezTo>
                  <a:pt x="193" y="124"/>
                  <a:pt x="193" y="125"/>
                  <a:pt x="193" y="126"/>
                </a:cubicBezTo>
                <a:cubicBezTo>
                  <a:pt x="194" y="126"/>
                  <a:pt x="194" y="126"/>
                  <a:pt x="194" y="126"/>
                </a:cubicBezTo>
                <a:cubicBezTo>
                  <a:pt x="195" y="125"/>
                  <a:pt x="195" y="123"/>
                  <a:pt x="195" y="122"/>
                </a:cubicBezTo>
                <a:cubicBezTo>
                  <a:pt x="194" y="122"/>
                  <a:pt x="194" y="123"/>
                  <a:pt x="193" y="123"/>
                </a:cubicBezTo>
                <a:close/>
                <a:moveTo>
                  <a:pt x="60" y="125"/>
                </a:moveTo>
                <a:cubicBezTo>
                  <a:pt x="63" y="125"/>
                  <a:pt x="65" y="126"/>
                  <a:pt x="67" y="126"/>
                </a:cubicBezTo>
                <a:cubicBezTo>
                  <a:pt x="66" y="119"/>
                  <a:pt x="66" y="112"/>
                  <a:pt x="66" y="105"/>
                </a:cubicBezTo>
                <a:cubicBezTo>
                  <a:pt x="66" y="105"/>
                  <a:pt x="66" y="105"/>
                  <a:pt x="66" y="105"/>
                </a:cubicBezTo>
                <a:cubicBezTo>
                  <a:pt x="64" y="105"/>
                  <a:pt x="62" y="104"/>
                  <a:pt x="60" y="104"/>
                </a:cubicBezTo>
                <a:cubicBezTo>
                  <a:pt x="60" y="107"/>
                  <a:pt x="60" y="111"/>
                  <a:pt x="60" y="115"/>
                </a:cubicBezTo>
                <a:cubicBezTo>
                  <a:pt x="60" y="116"/>
                  <a:pt x="60" y="117"/>
                  <a:pt x="60" y="118"/>
                </a:cubicBezTo>
                <a:cubicBezTo>
                  <a:pt x="61" y="120"/>
                  <a:pt x="61" y="122"/>
                  <a:pt x="60" y="125"/>
                </a:cubicBezTo>
                <a:close/>
                <a:moveTo>
                  <a:pt x="176" y="123"/>
                </a:moveTo>
                <a:cubicBezTo>
                  <a:pt x="176" y="123"/>
                  <a:pt x="176" y="124"/>
                  <a:pt x="176" y="125"/>
                </a:cubicBezTo>
                <a:cubicBezTo>
                  <a:pt x="176" y="125"/>
                  <a:pt x="176" y="125"/>
                  <a:pt x="176" y="125"/>
                </a:cubicBezTo>
                <a:cubicBezTo>
                  <a:pt x="176" y="124"/>
                  <a:pt x="176" y="123"/>
                  <a:pt x="176" y="123"/>
                </a:cubicBezTo>
                <a:close/>
                <a:moveTo>
                  <a:pt x="197" y="123"/>
                </a:moveTo>
                <a:cubicBezTo>
                  <a:pt x="197" y="123"/>
                  <a:pt x="197" y="124"/>
                  <a:pt x="197" y="124"/>
                </a:cubicBezTo>
                <a:cubicBezTo>
                  <a:pt x="197" y="124"/>
                  <a:pt x="197" y="124"/>
                  <a:pt x="198" y="124"/>
                </a:cubicBezTo>
                <a:cubicBezTo>
                  <a:pt x="198" y="124"/>
                  <a:pt x="198" y="123"/>
                  <a:pt x="197" y="123"/>
                </a:cubicBezTo>
                <a:close/>
                <a:moveTo>
                  <a:pt x="53" y="123"/>
                </a:moveTo>
                <a:cubicBezTo>
                  <a:pt x="54" y="123"/>
                  <a:pt x="56" y="123"/>
                  <a:pt x="57" y="124"/>
                </a:cubicBezTo>
                <a:cubicBezTo>
                  <a:pt x="57" y="121"/>
                  <a:pt x="57" y="119"/>
                  <a:pt x="57" y="116"/>
                </a:cubicBezTo>
                <a:cubicBezTo>
                  <a:pt x="57" y="115"/>
                  <a:pt x="57" y="115"/>
                  <a:pt x="57" y="114"/>
                </a:cubicBezTo>
                <a:cubicBezTo>
                  <a:pt x="57" y="109"/>
                  <a:pt x="57" y="106"/>
                  <a:pt x="58" y="103"/>
                </a:cubicBezTo>
                <a:cubicBezTo>
                  <a:pt x="56" y="102"/>
                  <a:pt x="55" y="102"/>
                  <a:pt x="54" y="102"/>
                </a:cubicBezTo>
                <a:cubicBezTo>
                  <a:pt x="54" y="106"/>
                  <a:pt x="54" y="109"/>
                  <a:pt x="53" y="113"/>
                </a:cubicBezTo>
                <a:cubicBezTo>
                  <a:pt x="53" y="115"/>
                  <a:pt x="53" y="115"/>
                  <a:pt x="53" y="115"/>
                </a:cubicBezTo>
                <a:cubicBezTo>
                  <a:pt x="53" y="116"/>
                  <a:pt x="53" y="118"/>
                  <a:pt x="53" y="120"/>
                </a:cubicBezTo>
                <a:cubicBezTo>
                  <a:pt x="53" y="120"/>
                  <a:pt x="53" y="121"/>
                  <a:pt x="53" y="121"/>
                </a:cubicBezTo>
                <a:cubicBezTo>
                  <a:pt x="53" y="122"/>
                  <a:pt x="53" y="122"/>
                  <a:pt x="53" y="123"/>
                </a:cubicBezTo>
                <a:close/>
                <a:moveTo>
                  <a:pt x="98" y="119"/>
                </a:moveTo>
                <a:cubicBezTo>
                  <a:pt x="98" y="120"/>
                  <a:pt x="98" y="121"/>
                  <a:pt x="98" y="121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8" y="122"/>
                  <a:pt x="98" y="121"/>
                  <a:pt x="98" y="120"/>
                </a:cubicBezTo>
                <a:cubicBezTo>
                  <a:pt x="98" y="120"/>
                  <a:pt x="98" y="120"/>
                  <a:pt x="98" y="119"/>
                </a:cubicBezTo>
                <a:close/>
                <a:moveTo>
                  <a:pt x="44" y="119"/>
                </a:moveTo>
                <a:cubicBezTo>
                  <a:pt x="45" y="120"/>
                  <a:pt x="45" y="120"/>
                  <a:pt x="46" y="120"/>
                </a:cubicBezTo>
                <a:cubicBezTo>
                  <a:pt x="47" y="121"/>
                  <a:pt x="48" y="121"/>
                  <a:pt x="49" y="121"/>
                </a:cubicBezTo>
                <a:cubicBezTo>
                  <a:pt x="49" y="120"/>
                  <a:pt x="50" y="118"/>
                  <a:pt x="50" y="116"/>
                </a:cubicBezTo>
                <a:cubicBezTo>
                  <a:pt x="50" y="116"/>
                  <a:pt x="50" y="115"/>
                  <a:pt x="50" y="114"/>
                </a:cubicBezTo>
                <a:cubicBezTo>
                  <a:pt x="50" y="112"/>
                  <a:pt x="50" y="112"/>
                  <a:pt x="50" y="112"/>
                </a:cubicBezTo>
                <a:cubicBezTo>
                  <a:pt x="51" y="108"/>
                  <a:pt x="51" y="104"/>
                  <a:pt x="51" y="101"/>
                </a:cubicBezTo>
                <a:cubicBezTo>
                  <a:pt x="49" y="100"/>
                  <a:pt x="46" y="99"/>
                  <a:pt x="44" y="98"/>
                </a:cubicBezTo>
                <a:cubicBezTo>
                  <a:pt x="44" y="102"/>
                  <a:pt x="45" y="105"/>
                  <a:pt x="45" y="108"/>
                </a:cubicBezTo>
                <a:cubicBezTo>
                  <a:pt x="45" y="109"/>
                  <a:pt x="45" y="110"/>
                  <a:pt x="45" y="111"/>
                </a:cubicBezTo>
                <a:cubicBezTo>
                  <a:pt x="45" y="113"/>
                  <a:pt x="45" y="116"/>
                  <a:pt x="44" y="119"/>
                </a:cubicBezTo>
                <a:cubicBezTo>
                  <a:pt x="44" y="119"/>
                  <a:pt x="44" y="119"/>
                  <a:pt x="44" y="119"/>
                </a:cubicBezTo>
                <a:close/>
                <a:moveTo>
                  <a:pt x="203" y="120"/>
                </a:moveTo>
                <a:cubicBezTo>
                  <a:pt x="203" y="120"/>
                  <a:pt x="203" y="120"/>
                  <a:pt x="203" y="121"/>
                </a:cubicBezTo>
                <a:cubicBezTo>
                  <a:pt x="204" y="120"/>
                  <a:pt x="205" y="119"/>
                  <a:pt x="206" y="119"/>
                </a:cubicBezTo>
                <a:cubicBezTo>
                  <a:pt x="206" y="118"/>
                  <a:pt x="206" y="117"/>
                  <a:pt x="206" y="117"/>
                </a:cubicBezTo>
                <a:cubicBezTo>
                  <a:pt x="206" y="117"/>
                  <a:pt x="206" y="117"/>
                  <a:pt x="206" y="117"/>
                </a:cubicBezTo>
                <a:cubicBezTo>
                  <a:pt x="206" y="117"/>
                  <a:pt x="205" y="117"/>
                  <a:pt x="205" y="117"/>
                </a:cubicBezTo>
                <a:cubicBezTo>
                  <a:pt x="205" y="118"/>
                  <a:pt x="205" y="118"/>
                  <a:pt x="204" y="119"/>
                </a:cubicBezTo>
                <a:cubicBezTo>
                  <a:pt x="204" y="120"/>
                  <a:pt x="204" y="120"/>
                  <a:pt x="203" y="120"/>
                </a:cubicBezTo>
                <a:cubicBezTo>
                  <a:pt x="203" y="120"/>
                  <a:pt x="203" y="120"/>
                  <a:pt x="203" y="120"/>
                </a:cubicBezTo>
                <a:close/>
                <a:moveTo>
                  <a:pt x="186" y="105"/>
                </a:moveTo>
                <a:cubicBezTo>
                  <a:pt x="186" y="106"/>
                  <a:pt x="186" y="107"/>
                  <a:pt x="186" y="108"/>
                </a:cubicBezTo>
                <a:cubicBezTo>
                  <a:pt x="186" y="108"/>
                  <a:pt x="186" y="109"/>
                  <a:pt x="186" y="109"/>
                </a:cubicBezTo>
                <a:cubicBezTo>
                  <a:pt x="185" y="111"/>
                  <a:pt x="185" y="113"/>
                  <a:pt x="185" y="116"/>
                </a:cubicBezTo>
                <a:cubicBezTo>
                  <a:pt x="185" y="117"/>
                  <a:pt x="185" y="118"/>
                  <a:pt x="185" y="119"/>
                </a:cubicBezTo>
                <a:cubicBezTo>
                  <a:pt x="185" y="120"/>
                  <a:pt x="185" y="120"/>
                  <a:pt x="185" y="120"/>
                </a:cubicBezTo>
                <a:cubicBezTo>
                  <a:pt x="185" y="120"/>
                  <a:pt x="185" y="119"/>
                  <a:pt x="185" y="119"/>
                </a:cubicBezTo>
                <a:cubicBezTo>
                  <a:pt x="185" y="118"/>
                  <a:pt x="185" y="118"/>
                  <a:pt x="185" y="118"/>
                </a:cubicBezTo>
                <a:cubicBezTo>
                  <a:pt x="185" y="116"/>
                  <a:pt x="185" y="115"/>
                  <a:pt x="186" y="114"/>
                </a:cubicBezTo>
                <a:cubicBezTo>
                  <a:pt x="186" y="113"/>
                  <a:pt x="186" y="111"/>
                  <a:pt x="186" y="109"/>
                </a:cubicBezTo>
                <a:cubicBezTo>
                  <a:pt x="186" y="108"/>
                  <a:pt x="186" y="107"/>
                  <a:pt x="186" y="106"/>
                </a:cubicBezTo>
                <a:cubicBezTo>
                  <a:pt x="186" y="106"/>
                  <a:pt x="186" y="105"/>
                  <a:pt x="186" y="105"/>
                </a:cubicBezTo>
                <a:close/>
                <a:moveTo>
                  <a:pt x="106" y="111"/>
                </a:moveTo>
                <a:cubicBezTo>
                  <a:pt x="106" y="114"/>
                  <a:pt x="106" y="116"/>
                  <a:pt x="106" y="119"/>
                </a:cubicBezTo>
                <a:cubicBezTo>
                  <a:pt x="106" y="116"/>
                  <a:pt x="107" y="113"/>
                  <a:pt x="107" y="111"/>
                </a:cubicBezTo>
                <a:lnTo>
                  <a:pt x="106" y="111"/>
                </a:lnTo>
                <a:close/>
                <a:moveTo>
                  <a:pt x="193" y="119"/>
                </a:moveTo>
                <a:cubicBezTo>
                  <a:pt x="193" y="119"/>
                  <a:pt x="193" y="118"/>
                  <a:pt x="194" y="118"/>
                </a:cubicBezTo>
                <a:cubicBezTo>
                  <a:pt x="194" y="118"/>
                  <a:pt x="195" y="118"/>
                  <a:pt x="195" y="117"/>
                </a:cubicBezTo>
                <a:cubicBezTo>
                  <a:pt x="195" y="117"/>
                  <a:pt x="195" y="117"/>
                  <a:pt x="195" y="116"/>
                </a:cubicBezTo>
                <a:cubicBezTo>
                  <a:pt x="194" y="117"/>
                  <a:pt x="194" y="117"/>
                  <a:pt x="193" y="117"/>
                </a:cubicBezTo>
                <a:cubicBezTo>
                  <a:pt x="193" y="118"/>
                  <a:pt x="193" y="118"/>
                  <a:pt x="193" y="119"/>
                </a:cubicBezTo>
                <a:cubicBezTo>
                  <a:pt x="193" y="119"/>
                  <a:pt x="193" y="119"/>
                  <a:pt x="193" y="119"/>
                </a:cubicBezTo>
                <a:close/>
                <a:moveTo>
                  <a:pt x="35" y="115"/>
                </a:moveTo>
                <a:cubicBezTo>
                  <a:pt x="38" y="117"/>
                  <a:pt x="40" y="118"/>
                  <a:pt x="42" y="119"/>
                </a:cubicBezTo>
                <a:cubicBezTo>
                  <a:pt x="41" y="116"/>
                  <a:pt x="41" y="114"/>
                  <a:pt x="42" y="111"/>
                </a:cubicBezTo>
                <a:cubicBezTo>
                  <a:pt x="42" y="110"/>
                  <a:pt x="42" y="109"/>
                  <a:pt x="42" y="108"/>
                </a:cubicBezTo>
                <a:cubicBezTo>
                  <a:pt x="42" y="107"/>
                  <a:pt x="42" y="107"/>
                  <a:pt x="42" y="107"/>
                </a:cubicBezTo>
                <a:cubicBezTo>
                  <a:pt x="42" y="104"/>
                  <a:pt x="42" y="101"/>
                  <a:pt x="42" y="97"/>
                </a:cubicBezTo>
                <a:cubicBezTo>
                  <a:pt x="39" y="96"/>
                  <a:pt x="37" y="95"/>
                  <a:pt x="35" y="94"/>
                </a:cubicBezTo>
                <a:cubicBezTo>
                  <a:pt x="35" y="98"/>
                  <a:pt x="35" y="102"/>
                  <a:pt x="35" y="106"/>
                </a:cubicBezTo>
                <a:cubicBezTo>
                  <a:pt x="35" y="106"/>
                  <a:pt x="35" y="107"/>
                  <a:pt x="35" y="108"/>
                </a:cubicBezTo>
                <a:cubicBezTo>
                  <a:pt x="35" y="110"/>
                  <a:pt x="36" y="113"/>
                  <a:pt x="35" y="115"/>
                </a:cubicBezTo>
                <a:close/>
                <a:moveTo>
                  <a:pt x="97" y="110"/>
                </a:moveTo>
                <a:cubicBezTo>
                  <a:pt x="97" y="112"/>
                  <a:pt x="98" y="115"/>
                  <a:pt x="98" y="118"/>
                </a:cubicBezTo>
                <a:cubicBezTo>
                  <a:pt x="98" y="118"/>
                  <a:pt x="98" y="118"/>
                  <a:pt x="98" y="117"/>
                </a:cubicBezTo>
                <a:cubicBezTo>
                  <a:pt x="98" y="115"/>
                  <a:pt x="97" y="112"/>
                  <a:pt x="97" y="110"/>
                </a:cubicBezTo>
                <a:cubicBezTo>
                  <a:pt x="97" y="110"/>
                  <a:pt x="97" y="110"/>
                  <a:pt x="97" y="110"/>
                </a:cubicBezTo>
                <a:close/>
                <a:moveTo>
                  <a:pt x="210" y="114"/>
                </a:moveTo>
                <a:cubicBezTo>
                  <a:pt x="210" y="115"/>
                  <a:pt x="210" y="115"/>
                  <a:pt x="210" y="115"/>
                </a:cubicBezTo>
                <a:cubicBezTo>
                  <a:pt x="210" y="115"/>
                  <a:pt x="210" y="114"/>
                  <a:pt x="210" y="114"/>
                </a:cubicBezTo>
                <a:cubicBezTo>
                  <a:pt x="210" y="114"/>
                  <a:pt x="210" y="114"/>
                  <a:pt x="210" y="114"/>
                </a:cubicBezTo>
                <a:close/>
                <a:moveTo>
                  <a:pt x="200" y="115"/>
                </a:moveTo>
                <a:cubicBezTo>
                  <a:pt x="200" y="114"/>
                  <a:pt x="200" y="114"/>
                  <a:pt x="200" y="114"/>
                </a:cubicBezTo>
                <a:cubicBezTo>
                  <a:pt x="200" y="114"/>
                  <a:pt x="200" y="113"/>
                  <a:pt x="200" y="113"/>
                </a:cubicBezTo>
                <a:cubicBezTo>
                  <a:pt x="200" y="113"/>
                  <a:pt x="200" y="113"/>
                  <a:pt x="199" y="113"/>
                </a:cubicBezTo>
                <a:cubicBezTo>
                  <a:pt x="199" y="113"/>
                  <a:pt x="199" y="114"/>
                  <a:pt x="200" y="115"/>
                </a:cubicBezTo>
                <a:close/>
                <a:moveTo>
                  <a:pt x="27" y="110"/>
                </a:moveTo>
                <a:cubicBezTo>
                  <a:pt x="29" y="111"/>
                  <a:pt x="31" y="112"/>
                  <a:pt x="32" y="113"/>
                </a:cubicBezTo>
                <a:cubicBezTo>
                  <a:pt x="32" y="112"/>
                  <a:pt x="32" y="110"/>
                  <a:pt x="32" y="108"/>
                </a:cubicBezTo>
                <a:cubicBezTo>
                  <a:pt x="32" y="107"/>
                  <a:pt x="32" y="106"/>
                  <a:pt x="32" y="105"/>
                </a:cubicBezTo>
                <a:cubicBezTo>
                  <a:pt x="32" y="100"/>
                  <a:pt x="32" y="97"/>
                  <a:pt x="32" y="93"/>
                </a:cubicBezTo>
                <a:cubicBezTo>
                  <a:pt x="32" y="93"/>
                  <a:pt x="32" y="93"/>
                  <a:pt x="32" y="93"/>
                </a:cubicBezTo>
                <a:cubicBezTo>
                  <a:pt x="32" y="93"/>
                  <a:pt x="31" y="93"/>
                  <a:pt x="31" y="92"/>
                </a:cubicBezTo>
                <a:cubicBezTo>
                  <a:pt x="30" y="92"/>
                  <a:pt x="29" y="91"/>
                  <a:pt x="28" y="91"/>
                </a:cubicBezTo>
                <a:cubicBezTo>
                  <a:pt x="28" y="93"/>
                  <a:pt x="27" y="96"/>
                  <a:pt x="27" y="99"/>
                </a:cubicBezTo>
                <a:cubicBezTo>
                  <a:pt x="27" y="100"/>
                  <a:pt x="27" y="101"/>
                  <a:pt x="27" y="102"/>
                </a:cubicBezTo>
                <a:cubicBezTo>
                  <a:pt x="27" y="104"/>
                  <a:pt x="27" y="106"/>
                  <a:pt x="27" y="108"/>
                </a:cubicBezTo>
                <a:cubicBezTo>
                  <a:pt x="27" y="109"/>
                  <a:pt x="27" y="109"/>
                  <a:pt x="27" y="109"/>
                </a:cubicBezTo>
                <a:cubicBezTo>
                  <a:pt x="27" y="110"/>
                  <a:pt x="27" y="110"/>
                  <a:pt x="27" y="110"/>
                </a:cubicBezTo>
                <a:close/>
                <a:moveTo>
                  <a:pt x="150" y="112"/>
                </a:moveTo>
                <a:cubicBezTo>
                  <a:pt x="150" y="112"/>
                  <a:pt x="151" y="112"/>
                  <a:pt x="151" y="113"/>
                </a:cubicBezTo>
                <a:cubicBezTo>
                  <a:pt x="151" y="112"/>
                  <a:pt x="151" y="112"/>
                  <a:pt x="151" y="112"/>
                </a:cubicBezTo>
                <a:cubicBezTo>
                  <a:pt x="150" y="112"/>
                  <a:pt x="149" y="112"/>
                  <a:pt x="148" y="112"/>
                </a:cubicBezTo>
                <a:cubicBezTo>
                  <a:pt x="148" y="112"/>
                  <a:pt x="148" y="112"/>
                  <a:pt x="148" y="113"/>
                </a:cubicBezTo>
                <a:cubicBezTo>
                  <a:pt x="149" y="112"/>
                  <a:pt x="149" y="112"/>
                  <a:pt x="150" y="112"/>
                </a:cubicBezTo>
                <a:close/>
                <a:moveTo>
                  <a:pt x="214" y="111"/>
                </a:moveTo>
                <a:cubicBezTo>
                  <a:pt x="214" y="112"/>
                  <a:pt x="214" y="112"/>
                  <a:pt x="214" y="113"/>
                </a:cubicBezTo>
                <a:cubicBezTo>
                  <a:pt x="214" y="113"/>
                  <a:pt x="215" y="112"/>
                  <a:pt x="215" y="112"/>
                </a:cubicBezTo>
                <a:cubicBezTo>
                  <a:pt x="215" y="111"/>
                  <a:pt x="215" y="111"/>
                  <a:pt x="215" y="110"/>
                </a:cubicBezTo>
                <a:cubicBezTo>
                  <a:pt x="215" y="110"/>
                  <a:pt x="214" y="111"/>
                  <a:pt x="214" y="111"/>
                </a:cubicBezTo>
                <a:close/>
                <a:moveTo>
                  <a:pt x="193" y="102"/>
                </a:moveTo>
                <a:cubicBezTo>
                  <a:pt x="194" y="102"/>
                  <a:pt x="194" y="103"/>
                  <a:pt x="194" y="103"/>
                </a:cubicBezTo>
                <a:cubicBezTo>
                  <a:pt x="195" y="106"/>
                  <a:pt x="195" y="109"/>
                  <a:pt x="194" y="113"/>
                </a:cubicBezTo>
                <a:cubicBezTo>
                  <a:pt x="194" y="112"/>
                  <a:pt x="195" y="112"/>
                  <a:pt x="195" y="112"/>
                </a:cubicBezTo>
                <a:cubicBezTo>
                  <a:pt x="195" y="112"/>
                  <a:pt x="195" y="111"/>
                  <a:pt x="195" y="111"/>
                </a:cubicBezTo>
                <a:cubicBezTo>
                  <a:pt x="195" y="110"/>
                  <a:pt x="195" y="109"/>
                  <a:pt x="195" y="108"/>
                </a:cubicBezTo>
                <a:cubicBezTo>
                  <a:pt x="195" y="105"/>
                  <a:pt x="194" y="102"/>
                  <a:pt x="194" y="99"/>
                </a:cubicBezTo>
                <a:cubicBezTo>
                  <a:pt x="193" y="100"/>
                  <a:pt x="191" y="100"/>
                  <a:pt x="189" y="101"/>
                </a:cubicBezTo>
                <a:cubicBezTo>
                  <a:pt x="190" y="101"/>
                  <a:pt x="190" y="102"/>
                  <a:pt x="190" y="102"/>
                </a:cubicBezTo>
                <a:cubicBezTo>
                  <a:pt x="189" y="102"/>
                  <a:pt x="189" y="102"/>
                  <a:pt x="189" y="102"/>
                </a:cubicBezTo>
                <a:cubicBezTo>
                  <a:pt x="189" y="102"/>
                  <a:pt x="189" y="102"/>
                  <a:pt x="189" y="102"/>
                </a:cubicBezTo>
                <a:cubicBezTo>
                  <a:pt x="189" y="103"/>
                  <a:pt x="189" y="103"/>
                  <a:pt x="189" y="104"/>
                </a:cubicBezTo>
                <a:cubicBezTo>
                  <a:pt x="189" y="104"/>
                  <a:pt x="189" y="105"/>
                  <a:pt x="189" y="105"/>
                </a:cubicBezTo>
                <a:cubicBezTo>
                  <a:pt x="189" y="106"/>
                  <a:pt x="189" y="108"/>
                  <a:pt x="189" y="109"/>
                </a:cubicBezTo>
                <a:cubicBezTo>
                  <a:pt x="189" y="110"/>
                  <a:pt x="189" y="111"/>
                  <a:pt x="189" y="112"/>
                </a:cubicBezTo>
                <a:cubicBezTo>
                  <a:pt x="189" y="110"/>
                  <a:pt x="190" y="107"/>
                  <a:pt x="190" y="105"/>
                </a:cubicBezTo>
                <a:cubicBezTo>
                  <a:pt x="190" y="104"/>
                  <a:pt x="190" y="104"/>
                  <a:pt x="190" y="104"/>
                </a:cubicBezTo>
                <a:cubicBezTo>
                  <a:pt x="190" y="103"/>
                  <a:pt x="191" y="102"/>
                  <a:pt x="191" y="101"/>
                </a:cubicBezTo>
                <a:cubicBezTo>
                  <a:pt x="191" y="101"/>
                  <a:pt x="191" y="100"/>
                  <a:pt x="192" y="100"/>
                </a:cubicBezTo>
                <a:cubicBezTo>
                  <a:pt x="192" y="100"/>
                  <a:pt x="193" y="100"/>
                  <a:pt x="193" y="101"/>
                </a:cubicBezTo>
                <a:cubicBezTo>
                  <a:pt x="193" y="101"/>
                  <a:pt x="193" y="101"/>
                  <a:pt x="193" y="102"/>
                </a:cubicBezTo>
                <a:cubicBezTo>
                  <a:pt x="193" y="102"/>
                  <a:pt x="193" y="102"/>
                  <a:pt x="193" y="102"/>
                </a:cubicBezTo>
                <a:close/>
                <a:moveTo>
                  <a:pt x="198" y="97"/>
                </a:moveTo>
                <a:cubicBezTo>
                  <a:pt x="198" y="101"/>
                  <a:pt x="198" y="105"/>
                  <a:pt x="199" y="109"/>
                </a:cubicBezTo>
                <a:cubicBezTo>
                  <a:pt x="199" y="109"/>
                  <a:pt x="200" y="108"/>
                  <a:pt x="200" y="108"/>
                </a:cubicBezTo>
                <a:cubicBezTo>
                  <a:pt x="200" y="107"/>
                  <a:pt x="200" y="106"/>
                  <a:pt x="200" y="106"/>
                </a:cubicBezTo>
                <a:cubicBezTo>
                  <a:pt x="200" y="106"/>
                  <a:pt x="200" y="106"/>
                  <a:pt x="200" y="106"/>
                </a:cubicBezTo>
                <a:cubicBezTo>
                  <a:pt x="199" y="106"/>
                  <a:pt x="199" y="105"/>
                  <a:pt x="199" y="105"/>
                </a:cubicBezTo>
                <a:cubicBezTo>
                  <a:pt x="199" y="104"/>
                  <a:pt x="199" y="104"/>
                  <a:pt x="199" y="104"/>
                </a:cubicBezTo>
                <a:cubicBezTo>
                  <a:pt x="199" y="103"/>
                  <a:pt x="200" y="103"/>
                  <a:pt x="200" y="103"/>
                </a:cubicBezTo>
                <a:cubicBezTo>
                  <a:pt x="200" y="101"/>
                  <a:pt x="200" y="100"/>
                  <a:pt x="200" y="99"/>
                </a:cubicBezTo>
                <a:cubicBezTo>
                  <a:pt x="200" y="99"/>
                  <a:pt x="200" y="99"/>
                  <a:pt x="200" y="99"/>
                </a:cubicBezTo>
                <a:cubicBezTo>
                  <a:pt x="199" y="98"/>
                  <a:pt x="199" y="98"/>
                  <a:pt x="200" y="97"/>
                </a:cubicBezTo>
                <a:cubicBezTo>
                  <a:pt x="200" y="97"/>
                  <a:pt x="200" y="97"/>
                  <a:pt x="200" y="97"/>
                </a:cubicBezTo>
                <a:cubicBezTo>
                  <a:pt x="200" y="97"/>
                  <a:pt x="200" y="96"/>
                  <a:pt x="200" y="96"/>
                </a:cubicBezTo>
                <a:cubicBezTo>
                  <a:pt x="199" y="96"/>
                  <a:pt x="199" y="96"/>
                  <a:pt x="198" y="97"/>
                </a:cubicBezTo>
                <a:close/>
                <a:moveTo>
                  <a:pt x="81" y="108"/>
                </a:moveTo>
                <a:cubicBezTo>
                  <a:pt x="81" y="108"/>
                  <a:pt x="81" y="108"/>
                  <a:pt x="81" y="108"/>
                </a:cubicBezTo>
                <a:cubicBezTo>
                  <a:pt x="81" y="108"/>
                  <a:pt x="81" y="109"/>
                  <a:pt x="81" y="109"/>
                </a:cubicBezTo>
                <a:cubicBezTo>
                  <a:pt x="81" y="109"/>
                  <a:pt x="81" y="108"/>
                  <a:pt x="81" y="108"/>
                </a:cubicBezTo>
                <a:cubicBezTo>
                  <a:pt x="81" y="108"/>
                  <a:pt x="81" y="108"/>
                  <a:pt x="81" y="108"/>
                </a:cubicBezTo>
                <a:close/>
                <a:moveTo>
                  <a:pt x="107" y="107"/>
                </a:moveTo>
                <a:cubicBezTo>
                  <a:pt x="116" y="108"/>
                  <a:pt x="125" y="109"/>
                  <a:pt x="132" y="109"/>
                </a:cubicBezTo>
                <a:cubicBezTo>
                  <a:pt x="145" y="109"/>
                  <a:pt x="156" y="108"/>
                  <a:pt x="166" y="105"/>
                </a:cubicBezTo>
                <a:cubicBezTo>
                  <a:pt x="166" y="105"/>
                  <a:pt x="166" y="105"/>
                  <a:pt x="166" y="105"/>
                </a:cubicBezTo>
                <a:cubicBezTo>
                  <a:pt x="166" y="104"/>
                  <a:pt x="167" y="104"/>
                  <a:pt x="168" y="104"/>
                </a:cubicBezTo>
                <a:cubicBezTo>
                  <a:pt x="168" y="104"/>
                  <a:pt x="169" y="104"/>
                  <a:pt x="169" y="105"/>
                </a:cubicBezTo>
                <a:cubicBezTo>
                  <a:pt x="171" y="104"/>
                  <a:pt x="174" y="103"/>
                  <a:pt x="176" y="103"/>
                </a:cubicBezTo>
                <a:cubicBezTo>
                  <a:pt x="188" y="99"/>
                  <a:pt x="200" y="93"/>
                  <a:pt x="210" y="85"/>
                </a:cubicBezTo>
                <a:cubicBezTo>
                  <a:pt x="219" y="77"/>
                  <a:pt x="228" y="69"/>
                  <a:pt x="226" y="57"/>
                </a:cubicBezTo>
                <a:cubicBezTo>
                  <a:pt x="224" y="57"/>
                  <a:pt x="222" y="57"/>
                  <a:pt x="220" y="57"/>
                </a:cubicBezTo>
                <a:cubicBezTo>
                  <a:pt x="220" y="58"/>
                  <a:pt x="220" y="58"/>
                  <a:pt x="219" y="59"/>
                </a:cubicBezTo>
                <a:cubicBezTo>
                  <a:pt x="219" y="59"/>
                  <a:pt x="219" y="59"/>
                  <a:pt x="218" y="59"/>
                </a:cubicBezTo>
                <a:cubicBezTo>
                  <a:pt x="218" y="59"/>
                  <a:pt x="218" y="59"/>
                  <a:pt x="217" y="59"/>
                </a:cubicBezTo>
                <a:cubicBezTo>
                  <a:pt x="217" y="59"/>
                  <a:pt x="217" y="58"/>
                  <a:pt x="217" y="58"/>
                </a:cubicBezTo>
                <a:cubicBezTo>
                  <a:pt x="217" y="58"/>
                  <a:pt x="217" y="57"/>
                  <a:pt x="217" y="57"/>
                </a:cubicBezTo>
                <a:cubicBezTo>
                  <a:pt x="217" y="57"/>
                  <a:pt x="216" y="57"/>
                  <a:pt x="215" y="57"/>
                </a:cubicBezTo>
                <a:cubicBezTo>
                  <a:pt x="215" y="57"/>
                  <a:pt x="215" y="57"/>
                  <a:pt x="215" y="57"/>
                </a:cubicBezTo>
                <a:cubicBezTo>
                  <a:pt x="214" y="57"/>
                  <a:pt x="214" y="57"/>
                  <a:pt x="214" y="57"/>
                </a:cubicBezTo>
                <a:cubicBezTo>
                  <a:pt x="209" y="57"/>
                  <a:pt x="204" y="57"/>
                  <a:pt x="198" y="57"/>
                </a:cubicBezTo>
                <a:cubicBezTo>
                  <a:pt x="198" y="57"/>
                  <a:pt x="198" y="57"/>
                  <a:pt x="198" y="57"/>
                </a:cubicBezTo>
                <a:cubicBezTo>
                  <a:pt x="198" y="57"/>
                  <a:pt x="198" y="57"/>
                  <a:pt x="197" y="57"/>
                </a:cubicBezTo>
                <a:cubicBezTo>
                  <a:pt x="192" y="57"/>
                  <a:pt x="186" y="56"/>
                  <a:pt x="180" y="56"/>
                </a:cubicBezTo>
                <a:cubicBezTo>
                  <a:pt x="177" y="56"/>
                  <a:pt x="174" y="56"/>
                  <a:pt x="171" y="56"/>
                </a:cubicBezTo>
                <a:cubicBezTo>
                  <a:pt x="161" y="55"/>
                  <a:pt x="151" y="55"/>
                  <a:pt x="140" y="54"/>
                </a:cubicBezTo>
                <a:cubicBezTo>
                  <a:pt x="138" y="54"/>
                  <a:pt x="135" y="54"/>
                  <a:pt x="132" y="54"/>
                </a:cubicBezTo>
                <a:cubicBezTo>
                  <a:pt x="131" y="54"/>
                  <a:pt x="129" y="54"/>
                  <a:pt x="127" y="53"/>
                </a:cubicBezTo>
                <a:cubicBezTo>
                  <a:pt x="125" y="53"/>
                  <a:pt x="123" y="53"/>
                  <a:pt x="121" y="53"/>
                </a:cubicBezTo>
                <a:cubicBezTo>
                  <a:pt x="121" y="53"/>
                  <a:pt x="121" y="53"/>
                  <a:pt x="121" y="53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0" y="53"/>
                  <a:pt x="119" y="53"/>
                  <a:pt x="119" y="52"/>
                </a:cubicBezTo>
                <a:cubicBezTo>
                  <a:pt x="119" y="52"/>
                  <a:pt x="119" y="52"/>
                  <a:pt x="119" y="52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18" y="53"/>
                  <a:pt x="118" y="53"/>
                  <a:pt x="117" y="53"/>
                </a:cubicBezTo>
                <a:cubicBezTo>
                  <a:pt x="117" y="53"/>
                  <a:pt x="117" y="53"/>
                  <a:pt x="117" y="53"/>
                </a:cubicBezTo>
                <a:cubicBezTo>
                  <a:pt x="117" y="53"/>
                  <a:pt x="117" y="53"/>
                  <a:pt x="117" y="53"/>
                </a:cubicBezTo>
                <a:cubicBezTo>
                  <a:pt x="116" y="53"/>
                  <a:pt x="116" y="53"/>
                  <a:pt x="116" y="52"/>
                </a:cubicBezTo>
                <a:cubicBezTo>
                  <a:pt x="116" y="52"/>
                  <a:pt x="116" y="52"/>
                  <a:pt x="116" y="51"/>
                </a:cubicBezTo>
                <a:cubicBezTo>
                  <a:pt x="116" y="51"/>
                  <a:pt x="116" y="51"/>
                  <a:pt x="115" y="52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14" y="52"/>
                  <a:pt x="114" y="51"/>
                  <a:pt x="114" y="51"/>
                </a:cubicBezTo>
                <a:cubicBezTo>
                  <a:pt x="114" y="49"/>
                  <a:pt x="115" y="48"/>
                  <a:pt x="116" y="47"/>
                </a:cubicBezTo>
                <a:cubicBezTo>
                  <a:pt x="116" y="47"/>
                  <a:pt x="116" y="46"/>
                  <a:pt x="116" y="45"/>
                </a:cubicBezTo>
                <a:cubicBezTo>
                  <a:pt x="116" y="43"/>
                  <a:pt x="116" y="42"/>
                  <a:pt x="116" y="40"/>
                </a:cubicBezTo>
                <a:cubicBezTo>
                  <a:pt x="116" y="40"/>
                  <a:pt x="116" y="39"/>
                  <a:pt x="116" y="39"/>
                </a:cubicBezTo>
                <a:cubicBezTo>
                  <a:pt x="117" y="31"/>
                  <a:pt x="117" y="23"/>
                  <a:pt x="116" y="14"/>
                </a:cubicBezTo>
                <a:cubicBezTo>
                  <a:pt x="116" y="13"/>
                  <a:pt x="116" y="12"/>
                  <a:pt x="116" y="11"/>
                </a:cubicBezTo>
                <a:cubicBezTo>
                  <a:pt x="113" y="11"/>
                  <a:pt x="110" y="11"/>
                  <a:pt x="106" y="11"/>
                </a:cubicBezTo>
                <a:cubicBezTo>
                  <a:pt x="96" y="11"/>
                  <a:pt x="86" y="12"/>
                  <a:pt x="77" y="14"/>
                </a:cubicBezTo>
                <a:cubicBezTo>
                  <a:pt x="76" y="14"/>
                  <a:pt x="74" y="15"/>
                  <a:pt x="73" y="15"/>
                </a:cubicBezTo>
                <a:cubicBezTo>
                  <a:pt x="66" y="16"/>
                  <a:pt x="58" y="18"/>
                  <a:pt x="50" y="21"/>
                </a:cubicBezTo>
                <a:cubicBezTo>
                  <a:pt x="43" y="24"/>
                  <a:pt x="36" y="27"/>
                  <a:pt x="29" y="32"/>
                </a:cubicBezTo>
                <a:cubicBezTo>
                  <a:pt x="19" y="39"/>
                  <a:pt x="9" y="47"/>
                  <a:pt x="7" y="58"/>
                </a:cubicBezTo>
                <a:cubicBezTo>
                  <a:pt x="6" y="65"/>
                  <a:pt x="8" y="71"/>
                  <a:pt x="14" y="77"/>
                </a:cubicBezTo>
                <a:cubicBezTo>
                  <a:pt x="14" y="77"/>
                  <a:pt x="14" y="77"/>
                  <a:pt x="14" y="77"/>
                </a:cubicBezTo>
                <a:cubicBezTo>
                  <a:pt x="14" y="77"/>
                  <a:pt x="14" y="77"/>
                  <a:pt x="15" y="77"/>
                </a:cubicBezTo>
                <a:cubicBezTo>
                  <a:pt x="15" y="77"/>
                  <a:pt x="15" y="78"/>
                  <a:pt x="15" y="78"/>
                </a:cubicBezTo>
                <a:cubicBezTo>
                  <a:pt x="15" y="78"/>
                  <a:pt x="15" y="78"/>
                  <a:pt x="15" y="78"/>
                </a:cubicBezTo>
                <a:cubicBezTo>
                  <a:pt x="17" y="80"/>
                  <a:pt x="20" y="82"/>
                  <a:pt x="23" y="84"/>
                </a:cubicBezTo>
                <a:cubicBezTo>
                  <a:pt x="35" y="91"/>
                  <a:pt x="48" y="97"/>
                  <a:pt x="62" y="100"/>
                </a:cubicBezTo>
                <a:cubicBezTo>
                  <a:pt x="74" y="103"/>
                  <a:pt x="86" y="105"/>
                  <a:pt x="101" y="107"/>
                </a:cubicBezTo>
                <a:cubicBezTo>
                  <a:pt x="102" y="107"/>
                  <a:pt x="103" y="107"/>
                  <a:pt x="104" y="107"/>
                </a:cubicBezTo>
                <a:cubicBezTo>
                  <a:pt x="104" y="107"/>
                  <a:pt x="104" y="107"/>
                  <a:pt x="104" y="107"/>
                </a:cubicBezTo>
                <a:cubicBezTo>
                  <a:pt x="105" y="107"/>
                  <a:pt x="105" y="106"/>
                  <a:pt x="106" y="106"/>
                </a:cubicBezTo>
                <a:cubicBezTo>
                  <a:pt x="106" y="106"/>
                  <a:pt x="107" y="106"/>
                  <a:pt x="107" y="107"/>
                </a:cubicBezTo>
                <a:cubicBezTo>
                  <a:pt x="107" y="107"/>
                  <a:pt x="107" y="107"/>
                  <a:pt x="107" y="107"/>
                </a:cubicBezTo>
                <a:close/>
                <a:moveTo>
                  <a:pt x="218" y="109"/>
                </a:moveTo>
                <a:cubicBezTo>
                  <a:pt x="219" y="108"/>
                  <a:pt x="220" y="107"/>
                  <a:pt x="221" y="106"/>
                </a:cubicBezTo>
                <a:cubicBezTo>
                  <a:pt x="221" y="106"/>
                  <a:pt x="221" y="106"/>
                  <a:pt x="221" y="106"/>
                </a:cubicBezTo>
                <a:cubicBezTo>
                  <a:pt x="220" y="105"/>
                  <a:pt x="220" y="104"/>
                  <a:pt x="220" y="103"/>
                </a:cubicBezTo>
                <a:cubicBezTo>
                  <a:pt x="220" y="104"/>
                  <a:pt x="220" y="105"/>
                  <a:pt x="219" y="106"/>
                </a:cubicBezTo>
                <a:cubicBezTo>
                  <a:pt x="219" y="107"/>
                  <a:pt x="219" y="107"/>
                  <a:pt x="219" y="108"/>
                </a:cubicBezTo>
                <a:cubicBezTo>
                  <a:pt x="218" y="108"/>
                  <a:pt x="218" y="108"/>
                  <a:pt x="218" y="108"/>
                </a:cubicBezTo>
                <a:cubicBezTo>
                  <a:pt x="218" y="109"/>
                  <a:pt x="218" y="109"/>
                  <a:pt x="218" y="109"/>
                </a:cubicBezTo>
                <a:close/>
                <a:moveTo>
                  <a:pt x="24" y="108"/>
                </a:moveTo>
                <a:cubicBezTo>
                  <a:pt x="24" y="107"/>
                  <a:pt x="24" y="105"/>
                  <a:pt x="24" y="104"/>
                </a:cubicBezTo>
                <a:cubicBezTo>
                  <a:pt x="24" y="103"/>
                  <a:pt x="24" y="103"/>
                  <a:pt x="24" y="102"/>
                </a:cubicBezTo>
                <a:cubicBezTo>
                  <a:pt x="24" y="100"/>
                  <a:pt x="25" y="99"/>
                  <a:pt x="25" y="97"/>
                </a:cubicBezTo>
                <a:cubicBezTo>
                  <a:pt x="25" y="95"/>
                  <a:pt x="25" y="92"/>
                  <a:pt x="25" y="90"/>
                </a:cubicBezTo>
                <a:cubicBezTo>
                  <a:pt x="25" y="90"/>
                  <a:pt x="25" y="90"/>
                  <a:pt x="25" y="89"/>
                </a:cubicBezTo>
                <a:cubicBezTo>
                  <a:pt x="24" y="89"/>
                  <a:pt x="23" y="88"/>
                  <a:pt x="21" y="87"/>
                </a:cubicBezTo>
                <a:cubicBezTo>
                  <a:pt x="22" y="90"/>
                  <a:pt x="22" y="94"/>
                  <a:pt x="22" y="98"/>
                </a:cubicBezTo>
                <a:cubicBezTo>
                  <a:pt x="22" y="99"/>
                  <a:pt x="22" y="99"/>
                  <a:pt x="22" y="100"/>
                </a:cubicBezTo>
                <a:cubicBezTo>
                  <a:pt x="22" y="102"/>
                  <a:pt x="22" y="105"/>
                  <a:pt x="22" y="107"/>
                </a:cubicBezTo>
                <a:cubicBezTo>
                  <a:pt x="22" y="107"/>
                  <a:pt x="24" y="108"/>
                  <a:pt x="24" y="108"/>
                </a:cubicBezTo>
                <a:close/>
                <a:moveTo>
                  <a:pt x="210" y="105"/>
                </a:moveTo>
                <a:cubicBezTo>
                  <a:pt x="210" y="106"/>
                  <a:pt x="210" y="106"/>
                  <a:pt x="209" y="107"/>
                </a:cubicBezTo>
                <a:cubicBezTo>
                  <a:pt x="210" y="107"/>
                  <a:pt x="212" y="105"/>
                  <a:pt x="212" y="105"/>
                </a:cubicBezTo>
                <a:cubicBezTo>
                  <a:pt x="212" y="105"/>
                  <a:pt x="212" y="104"/>
                  <a:pt x="212" y="104"/>
                </a:cubicBezTo>
                <a:cubicBezTo>
                  <a:pt x="212" y="103"/>
                  <a:pt x="212" y="103"/>
                  <a:pt x="212" y="103"/>
                </a:cubicBezTo>
                <a:cubicBezTo>
                  <a:pt x="211" y="103"/>
                  <a:pt x="210" y="104"/>
                  <a:pt x="210" y="105"/>
                </a:cubicBezTo>
                <a:close/>
                <a:moveTo>
                  <a:pt x="177" y="106"/>
                </a:moveTo>
                <a:cubicBezTo>
                  <a:pt x="177" y="106"/>
                  <a:pt x="177" y="106"/>
                  <a:pt x="177" y="106"/>
                </a:cubicBezTo>
                <a:cubicBezTo>
                  <a:pt x="177" y="107"/>
                  <a:pt x="177" y="107"/>
                  <a:pt x="177" y="107"/>
                </a:cubicBezTo>
                <a:cubicBezTo>
                  <a:pt x="177" y="107"/>
                  <a:pt x="178" y="106"/>
                  <a:pt x="178" y="106"/>
                </a:cubicBezTo>
                <a:cubicBezTo>
                  <a:pt x="178" y="106"/>
                  <a:pt x="177" y="106"/>
                  <a:pt x="177" y="106"/>
                </a:cubicBezTo>
                <a:close/>
                <a:moveTo>
                  <a:pt x="183" y="104"/>
                </a:moveTo>
                <a:cubicBezTo>
                  <a:pt x="183" y="104"/>
                  <a:pt x="183" y="104"/>
                  <a:pt x="183" y="105"/>
                </a:cubicBezTo>
                <a:cubicBezTo>
                  <a:pt x="183" y="105"/>
                  <a:pt x="183" y="106"/>
                  <a:pt x="183" y="107"/>
                </a:cubicBezTo>
                <a:cubicBezTo>
                  <a:pt x="183" y="107"/>
                  <a:pt x="183" y="106"/>
                  <a:pt x="183" y="106"/>
                </a:cubicBezTo>
                <a:cubicBezTo>
                  <a:pt x="183" y="105"/>
                  <a:pt x="183" y="104"/>
                  <a:pt x="184" y="104"/>
                </a:cubicBezTo>
                <a:cubicBezTo>
                  <a:pt x="184" y="104"/>
                  <a:pt x="183" y="104"/>
                  <a:pt x="183" y="104"/>
                </a:cubicBezTo>
                <a:close/>
                <a:moveTo>
                  <a:pt x="203" y="106"/>
                </a:moveTo>
                <a:cubicBezTo>
                  <a:pt x="203" y="106"/>
                  <a:pt x="203" y="106"/>
                  <a:pt x="203" y="106"/>
                </a:cubicBezTo>
                <a:cubicBezTo>
                  <a:pt x="203" y="106"/>
                  <a:pt x="203" y="106"/>
                  <a:pt x="203" y="106"/>
                </a:cubicBezTo>
                <a:cubicBezTo>
                  <a:pt x="203" y="105"/>
                  <a:pt x="203" y="105"/>
                  <a:pt x="203" y="104"/>
                </a:cubicBezTo>
                <a:cubicBezTo>
                  <a:pt x="203" y="104"/>
                  <a:pt x="203" y="104"/>
                  <a:pt x="202" y="104"/>
                </a:cubicBezTo>
                <a:cubicBezTo>
                  <a:pt x="202" y="105"/>
                  <a:pt x="203" y="105"/>
                  <a:pt x="203" y="106"/>
                </a:cubicBezTo>
                <a:close/>
                <a:moveTo>
                  <a:pt x="16" y="104"/>
                </a:moveTo>
                <a:cubicBezTo>
                  <a:pt x="17" y="104"/>
                  <a:pt x="18" y="105"/>
                  <a:pt x="19" y="105"/>
                </a:cubicBezTo>
                <a:cubicBezTo>
                  <a:pt x="19" y="104"/>
                  <a:pt x="19" y="102"/>
                  <a:pt x="19" y="101"/>
                </a:cubicBezTo>
                <a:cubicBezTo>
                  <a:pt x="19" y="100"/>
                  <a:pt x="19" y="99"/>
                  <a:pt x="19" y="98"/>
                </a:cubicBezTo>
                <a:cubicBezTo>
                  <a:pt x="19" y="94"/>
                  <a:pt x="20" y="90"/>
                  <a:pt x="19" y="86"/>
                </a:cubicBezTo>
                <a:cubicBezTo>
                  <a:pt x="19" y="86"/>
                  <a:pt x="19" y="86"/>
                  <a:pt x="19" y="86"/>
                </a:cubicBezTo>
                <a:cubicBezTo>
                  <a:pt x="18" y="85"/>
                  <a:pt x="18" y="85"/>
                  <a:pt x="17" y="84"/>
                </a:cubicBezTo>
                <a:cubicBezTo>
                  <a:pt x="17" y="85"/>
                  <a:pt x="17" y="86"/>
                  <a:pt x="17" y="87"/>
                </a:cubicBezTo>
                <a:cubicBezTo>
                  <a:pt x="17" y="89"/>
                  <a:pt x="17" y="91"/>
                  <a:pt x="17" y="94"/>
                </a:cubicBezTo>
                <a:cubicBezTo>
                  <a:pt x="17" y="94"/>
                  <a:pt x="17" y="94"/>
                  <a:pt x="17" y="94"/>
                </a:cubicBezTo>
                <a:cubicBezTo>
                  <a:pt x="17" y="97"/>
                  <a:pt x="17" y="101"/>
                  <a:pt x="16" y="104"/>
                </a:cubicBezTo>
                <a:close/>
                <a:moveTo>
                  <a:pt x="186" y="103"/>
                </a:moveTo>
                <a:cubicBezTo>
                  <a:pt x="186" y="103"/>
                  <a:pt x="186" y="103"/>
                  <a:pt x="187" y="103"/>
                </a:cubicBezTo>
                <a:cubicBezTo>
                  <a:pt x="187" y="103"/>
                  <a:pt x="187" y="103"/>
                  <a:pt x="187" y="102"/>
                </a:cubicBezTo>
                <a:cubicBezTo>
                  <a:pt x="187" y="102"/>
                  <a:pt x="186" y="103"/>
                  <a:pt x="186" y="103"/>
                </a:cubicBezTo>
                <a:close/>
                <a:moveTo>
                  <a:pt x="224" y="103"/>
                </a:moveTo>
                <a:cubicBezTo>
                  <a:pt x="224" y="103"/>
                  <a:pt x="224" y="103"/>
                  <a:pt x="224" y="103"/>
                </a:cubicBezTo>
                <a:cubicBezTo>
                  <a:pt x="224" y="102"/>
                  <a:pt x="224" y="102"/>
                  <a:pt x="224" y="102"/>
                </a:cubicBezTo>
                <a:cubicBezTo>
                  <a:pt x="224" y="102"/>
                  <a:pt x="224" y="103"/>
                  <a:pt x="224" y="103"/>
                </a:cubicBezTo>
                <a:close/>
                <a:moveTo>
                  <a:pt x="14" y="102"/>
                </a:moveTo>
                <a:cubicBezTo>
                  <a:pt x="14" y="101"/>
                  <a:pt x="14" y="101"/>
                  <a:pt x="14" y="100"/>
                </a:cubicBezTo>
                <a:cubicBezTo>
                  <a:pt x="14" y="101"/>
                  <a:pt x="14" y="101"/>
                  <a:pt x="14" y="102"/>
                </a:cubicBezTo>
                <a:cubicBezTo>
                  <a:pt x="14" y="102"/>
                  <a:pt x="14" y="102"/>
                  <a:pt x="14" y="102"/>
                </a:cubicBezTo>
                <a:close/>
                <a:moveTo>
                  <a:pt x="7" y="73"/>
                </a:moveTo>
                <a:cubicBezTo>
                  <a:pt x="7" y="79"/>
                  <a:pt x="7" y="85"/>
                  <a:pt x="7" y="91"/>
                </a:cubicBezTo>
                <a:cubicBezTo>
                  <a:pt x="7" y="93"/>
                  <a:pt x="8" y="95"/>
                  <a:pt x="8" y="98"/>
                </a:cubicBezTo>
                <a:cubicBezTo>
                  <a:pt x="8" y="99"/>
                  <a:pt x="9" y="99"/>
                  <a:pt x="10" y="100"/>
                </a:cubicBezTo>
                <a:cubicBezTo>
                  <a:pt x="10" y="100"/>
                  <a:pt x="11" y="100"/>
                  <a:pt x="11" y="100"/>
                </a:cubicBezTo>
                <a:cubicBezTo>
                  <a:pt x="11" y="100"/>
                  <a:pt x="11" y="99"/>
                  <a:pt x="11" y="99"/>
                </a:cubicBezTo>
                <a:cubicBezTo>
                  <a:pt x="11" y="99"/>
                  <a:pt x="10" y="99"/>
                  <a:pt x="10" y="99"/>
                </a:cubicBezTo>
                <a:cubicBezTo>
                  <a:pt x="9" y="99"/>
                  <a:pt x="9" y="99"/>
                  <a:pt x="9" y="98"/>
                </a:cubicBezTo>
                <a:cubicBezTo>
                  <a:pt x="8" y="97"/>
                  <a:pt x="8" y="95"/>
                  <a:pt x="9" y="94"/>
                </a:cubicBezTo>
                <a:cubicBezTo>
                  <a:pt x="9" y="93"/>
                  <a:pt x="9" y="93"/>
                  <a:pt x="9" y="92"/>
                </a:cubicBezTo>
                <a:cubicBezTo>
                  <a:pt x="9" y="90"/>
                  <a:pt x="9" y="88"/>
                  <a:pt x="9" y="85"/>
                </a:cubicBezTo>
                <a:cubicBezTo>
                  <a:pt x="9" y="82"/>
                  <a:pt x="9" y="79"/>
                  <a:pt x="8" y="76"/>
                </a:cubicBezTo>
                <a:cubicBezTo>
                  <a:pt x="8" y="75"/>
                  <a:pt x="7" y="74"/>
                  <a:pt x="7" y="73"/>
                </a:cubicBezTo>
                <a:close/>
                <a:moveTo>
                  <a:pt x="202" y="99"/>
                </a:moveTo>
                <a:cubicBezTo>
                  <a:pt x="202" y="99"/>
                  <a:pt x="202" y="100"/>
                  <a:pt x="202" y="100"/>
                </a:cubicBezTo>
                <a:cubicBezTo>
                  <a:pt x="202" y="100"/>
                  <a:pt x="202" y="100"/>
                  <a:pt x="202" y="100"/>
                </a:cubicBezTo>
                <a:cubicBezTo>
                  <a:pt x="202" y="100"/>
                  <a:pt x="202" y="99"/>
                  <a:pt x="202" y="99"/>
                </a:cubicBezTo>
                <a:cubicBezTo>
                  <a:pt x="202" y="99"/>
                  <a:pt x="202" y="99"/>
                  <a:pt x="202" y="99"/>
                </a:cubicBezTo>
                <a:close/>
                <a:moveTo>
                  <a:pt x="210" y="97"/>
                </a:moveTo>
                <a:cubicBezTo>
                  <a:pt x="210" y="98"/>
                  <a:pt x="210" y="99"/>
                  <a:pt x="210" y="100"/>
                </a:cubicBezTo>
                <a:cubicBezTo>
                  <a:pt x="211" y="99"/>
                  <a:pt x="212" y="98"/>
                  <a:pt x="212" y="98"/>
                </a:cubicBezTo>
                <a:cubicBezTo>
                  <a:pt x="212" y="97"/>
                  <a:pt x="212" y="96"/>
                  <a:pt x="212" y="95"/>
                </a:cubicBezTo>
                <a:cubicBezTo>
                  <a:pt x="212" y="96"/>
                  <a:pt x="211" y="96"/>
                  <a:pt x="210" y="97"/>
                </a:cubicBezTo>
                <a:close/>
                <a:moveTo>
                  <a:pt x="219" y="96"/>
                </a:moveTo>
                <a:cubicBezTo>
                  <a:pt x="219" y="97"/>
                  <a:pt x="219" y="98"/>
                  <a:pt x="219" y="99"/>
                </a:cubicBezTo>
                <a:cubicBezTo>
                  <a:pt x="220" y="99"/>
                  <a:pt x="220" y="99"/>
                  <a:pt x="220" y="99"/>
                </a:cubicBezTo>
                <a:cubicBezTo>
                  <a:pt x="220" y="97"/>
                  <a:pt x="220" y="96"/>
                  <a:pt x="220" y="95"/>
                </a:cubicBezTo>
                <a:cubicBezTo>
                  <a:pt x="220" y="96"/>
                  <a:pt x="220" y="96"/>
                  <a:pt x="219" y="96"/>
                </a:cubicBezTo>
                <a:close/>
                <a:moveTo>
                  <a:pt x="14" y="91"/>
                </a:moveTo>
                <a:cubicBezTo>
                  <a:pt x="14" y="92"/>
                  <a:pt x="14" y="93"/>
                  <a:pt x="14" y="94"/>
                </a:cubicBezTo>
                <a:cubicBezTo>
                  <a:pt x="14" y="94"/>
                  <a:pt x="14" y="94"/>
                  <a:pt x="14" y="94"/>
                </a:cubicBezTo>
                <a:cubicBezTo>
                  <a:pt x="14" y="94"/>
                  <a:pt x="14" y="93"/>
                  <a:pt x="14" y="92"/>
                </a:cubicBezTo>
                <a:cubicBezTo>
                  <a:pt x="14" y="92"/>
                  <a:pt x="14" y="91"/>
                  <a:pt x="14" y="91"/>
                </a:cubicBezTo>
                <a:close/>
                <a:moveTo>
                  <a:pt x="204" y="94"/>
                </a:moveTo>
                <a:cubicBezTo>
                  <a:pt x="205" y="94"/>
                  <a:pt x="205" y="94"/>
                  <a:pt x="205" y="94"/>
                </a:cubicBezTo>
                <a:cubicBezTo>
                  <a:pt x="205" y="93"/>
                  <a:pt x="205" y="93"/>
                  <a:pt x="205" y="93"/>
                </a:cubicBezTo>
                <a:cubicBezTo>
                  <a:pt x="205" y="93"/>
                  <a:pt x="205" y="93"/>
                  <a:pt x="204" y="93"/>
                </a:cubicBezTo>
                <a:cubicBezTo>
                  <a:pt x="204" y="93"/>
                  <a:pt x="204" y="93"/>
                  <a:pt x="204" y="94"/>
                </a:cubicBezTo>
                <a:close/>
                <a:moveTo>
                  <a:pt x="220" y="86"/>
                </a:moveTo>
                <a:cubicBezTo>
                  <a:pt x="220" y="88"/>
                  <a:pt x="220" y="89"/>
                  <a:pt x="220" y="91"/>
                </a:cubicBezTo>
                <a:cubicBezTo>
                  <a:pt x="220" y="91"/>
                  <a:pt x="220" y="91"/>
                  <a:pt x="220" y="91"/>
                </a:cubicBezTo>
                <a:cubicBezTo>
                  <a:pt x="220" y="89"/>
                  <a:pt x="220" y="87"/>
                  <a:pt x="220" y="86"/>
                </a:cubicBezTo>
                <a:cubicBezTo>
                  <a:pt x="220" y="86"/>
                  <a:pt x="220" y="86"/>
                  <a:pt x="220" y="86"/>
                </a:cubicBezTo>
                <a:close/>
                <a:moveTo>
                  <a:pt x="224" y="81"/>
                </a:moveTo>
                <a:cubicBezTo>
                  <a:pt x="224" y="83"/>
                  <a:pt x="225" y="84"/>
                  <a:pt x="225" y="85"/>
                </a:cubicBezTo>
                <a:cubicBezTo>
                  <a:pt x="225" y="83"/>
                  <a:pt x="225" y="82"/>
                  <a:pt x="225" y="81"/>
                </a:cubicBezTo>
                <a:cubicBezTo>
                  <a:pt x="225" y="81"/>
                  <a:pt x="224" y="81"/>
                  <a:pt x="224" y="81"/>
                </a:cubicBezTo>
                <a:close/>
                <a:moveTo>
                  <a:pt x="225" y="54"/>
                </a:moveTo>
                <a:cubicBezTo>
                  <a:pt x="225" y="54"/>
                  <a:pt x="225" y="53"/>
                  <a:pt x="225" y="53"/>
                </a:cubicBezTo>
                <a:cubicBezTo>
                  <a:pt x="225" y="52"/>
                  <a:pt x="225" y="52"/>
                  <a:pt x="225" y="51"/>
                </a:cubicBezTo>
                <a:cubicBezTo>
                  <a:pt x="225" y="51"/>
                  <a:pt x="225" y="51"/>
                  <a:pt x="225" y="50"/>
                </a:cubicBezTo>
                <a:cubicBezTo>
                  <a:pt x="225" y="49"/>
                  <a:pt x="225" y="47"/>
                  <a:pt x="225" y="46"/>
                </a:cubicBezTo>
                <a:cubicBezTo>
                  <a:pt x="225" y="46"/>
                  <a:pt x="225" y="46"/>
                  <a:pt x="225" y="46"/>
                </a:cubicBezTo>
                <a:cubicBezTo>
                  <a:pt x="225" y="46"/>
                  <a:pt x="225" y="46"/>
                  <a:pt x="224" y="46"/>
                </a:cubicBezTo>
                <a:cubicBezTo>
                  <a:pt x="224" y="46"/>
                  <a:pt x="224" y="46"/>
                  <a:pt x="224" y="46"/>
                </a:cubicBezTo>
                <a:cubicBezTo>
                  <a:pt x="224" y="46"/>
                  <a:pt x="224" y="46"/>
                  <a:pt x="223" y="46"/>
                </a:cubicBezTo>
                <a:cubicBezTo>
                  <a:pt x="222" y="46"/>
                  <a:pt x="222" y="46"/>
                  <a:pt x="221" y="46"/>
                </a:cubicBezTo>
                <a:cubicBezTo>
                  <a:pt x="221" y="46"/>
                  <a:pt x="221" y="47"/>
                  <a:pt x="222" y="47"/>
                </a:cubicBezTo>
                <a:cubicBezTo>
                  <a:pt x="222" y="47"/>
                  <a:pt x="222" y="47"/>
                  <a:pt x="222" y="47"/>
                </a:cubicBezTo>
                <a:cubicBezTo>
                  <a:pt x="223" y="47"/>
                  <a:pt x="223" y="47"/>
                  <a:pt x="223" y="48"/>
                </a:cubicBezTo>
                <a:cubicBezTo>
                  <a:pt x="223" y="49"/>
                  <a:pt x="223" y="49"/>
                  <a:pt x="223" y="50"/>
                </a:cubicBezTo>
                <a:cubicBezTo>
                  <a:pt x="223" y="50"/>
                  <a:pt x="223" y="50"/>
                  <a:pt x="223" y="50"/>
                </a:cubicBezTo>
                <a:cubicBezTo>
                  <a:pt x="223" y="50"/>
                  <a:pt x="223" y="50"/>
                  <a:pt x="223" y="50"/>
                </a:cubicBezTo>
                <a:cubicBezTo>
                  <a:pt x="224" y="50"/>
                  <a:pt x="224" y="50"/>
                  <a:pt x="224" y="51"/>
                </a:cubicBezTo>
                <a:cubicBezTo>
                  <a:pt x="225" y="51"/>
                  <a:pt x="225" y="52"/>
                  <a:pt x="224" y="52"/>
                </a:cubicBezTo>
                <a:cubicBezTo>
                  <a:pt x="224" y="53"/>
                  <a:pt x="223" y="53"/>
                  <a:pt x="223" y="54"/>
                </a:cubicBezTo>
                <a:cubicBezTo>
                  <a:pt x="224" y="54"/>
                  <a:pt x="224" y="54"/>
                  <a:pt x="225" y="54"/>
                </a:cubicBezTo>
                <a:close/>
                <a:moveTo>
                  <a:pt x="219" y="54"/>
                </a:moveTo>
                <a:cubicBezTo>
                  <a:pt x="219" y="53"/>
                  <a:pt x="221" y="51"/>
                  <a:pt x="221" y="51"/>
                </a:cubicBezTo>
                <a:cubicBezTo>
                  <a:pt x="221" y="51"/>
                  <a:pt x="221" y="51"/>
                  <a:pt x="221" y="51"/>
                </a:cubicBezTo>
                <a:cubicBezTo>
                  <a:pt x="220" y="52"/>
                  <a:pt x="219" y="53"/>
                  <a:pt x="218" y="54"/>
                </a:cubicBezTo>
                <a:cubicBezTo>
                  <a:pt x="218" y="54"/>
                  <a:pt x="218" y="54"/>
                  <a:pt x="218" y="54"/>
                </a:cubicBezTo>
                <a:cubicBezTo>
                  <a:pt x="218" y="54"/>
                  <a:pt x="219" y="54"/>
                  <a:pt x="219" y="54"/>
                </a:cubicBezTo>
                <a:close/>
                <a:moveTo>
                  <a:pt x="202" y="53"/>
                </a:moveTo>
                <a:cubicBezTo>
                  <a:pt x="203" y="53"/>
                  <a:pt x="205" y="54"/>
                  <a:pt x="206" y="54"/>
                </a:cubicBezTo>
                <a:cubicBezTo>
                  <a:pt x="206" y="53"/>
                  <a:pt x="206" y="53"/>
                  <a:pt x="206" y="53"/>
                </a:cubicBezTo>
                <a:cubicBezTo>
                  <a:pt x="207" y="51"/>
                  <a:pt x="209" y="50"/>
                  <a:pt x="210" y="48"/>
                </a:cubicBezTo>
                <a:cubicBezTo>
                  <a:pt x="211" y="48"/>
                  <a:pt x="211" y="48"/>
                  <a:pt x="211" y="48"/>
                </a:cubicBezTo>
                <a:cubicBezTo>
                  <a:pt x="212" y="47"/>
                  <a:pt x="212" y="47"/>
                  <a:pt x="212" y="47"/>
                </a:cubicBezTo>
                <a:cubicBezTo>
                  <a:pt x="212" y="47"/>
                  <a:pt x="212" y="46"/>
                  <a:pt x="213" y="46"/>
                </a:cubicBezTo>
                <a:cubicBezTo>
                  <a:pt x="212" y="46"/>
                  <a:pt x="211" y="46"/>
                  <a:pt x="211" y="46"/>
                </a:cubicBezTo>
                <a:cubicBezTo>
                  <a:pt x="208" y="47"/>
                  <a:pt x="206" y="49"/>
                  <a:pt x="204" y="51"/>
                </a:cubicBezTo>
                <a:cubicBezTo>
                  <a:pt x="203" y="52"/>
                  <a:pt x="203" y="52"/>
                  <a:pt x="202" y="53"/>
                </a:cubicBezTo>
                <a:cubicBezTo>
                  <a:pt x="202" y="53"/>
                  <a:pt x="202" y="53"/>
                  <a:pt x="202" y="53"/>
                </a:cubicBezTo>
                <a:close/>
                <a:moveTo>
                  <a:pt x="198" y="53"/>
                </a:moveTo>
                <a:cubicBezTo>
                  <a:pt x="199" y="51"/>
                  <a:pt x="201" y="49"/>
                  <a:pt x="203" y="48"/>
                </a:cubicBezTo>
                <a:cubicBezTo>
                  <a:pt x="202" y="48"/>
                  <a:pt x="200" y="50"/>
                  <a:pt x="199" y="51"/>
                </a:cubicBezTo>
                <a:cubicBezTo>
                  <a:pt x="198" y="52"/>
                  <a:pt x="197" y="53"/>
                  <a:pt x="196" y="53"/>
                </a:cubicBezTo>
                <a:lnTo>
                  <a:pt x="198" y="53"/>
                </a:lnTo>
                <a:close/>
                <a:moveTo>
                  <a:pt x="185" y="53"/>
                </a:moveTo>
                <a:cubicBezTo>
                  <a:pt x="187" y="53"/>
                  <a:pt x="190" y="53"/>
                  <a:pt x="193" y="53"/>
                </a:cubicBezTo>
                <a:cubicBezTo>
                  <a:pt x="193" y="53"/>
                  <a:pt x="193" y="53"/>
                  <a:pt x="193" y="53"/>
                </a:cubicBezTo>
                <a:cubicBezTo>
                  <a:pt x="195" y="50"/>
                  <a:pt x="198" y="47"/>
                  <a:pt x="202" y="46"/>
                </a:cubicBezTo>
                <a:cubicBezTo>
                  <a:pt x="199" y="45"/>
                  <a:pt x="196" y="45"/>
                  <a:pt x="193" y="45"/>
                </a:cubicBezTo>
                <a:cubicBezTo>
                  <a:pt x="193" y="45"/>
                  <a:pt x="193" y="46"/>
                  <a:pt x="193" y="46"/>
                </a:cubicBezTo>
                <a:cubicBezTo>
                  <a:pt x="191" y="47"/>
                  <a:pt x="189" y="49"/>
                  <a:pt x="187" y="51"/>
                </a:cubicBezTo>
                <a:cubicBezTo>
                  <a:pt x="186" y="51"/>
                  <a:pt x="185" y="52"/>
                  <a:pt x="185" y="53"/>
                </a:cubicBezTo>
                <a:close/>
                <a:moveTo>
                  <a:pt x="181" y="53"/>
                </a:moveTo>
                <a:cubicBezTo>
                  <a:pt x="184" y="49"/>
                  <a:pt x="187" y="47"/>
                  <a:pt x="190" y="45"/>
                </a:cubicBezTo>
                <a:cubicBezTo>
                  <a:pt x="188" y="45"/>
                  <a:pt x="187" y="45"/>
                  <a:pt x="185" y="45"/>
                </a:cubicBezTo>
                <a:cubicBezTo>
                  <a:pt x="185" y="45"/>
                  <a:pt x="185" y="45"/>
                  <a:pt x="185" y="45"/>
                </a:cubicBezTo>
                <a:cubicBezTo>
                  <a:pt x="186" y="45"/>
                  <a:pt x="185" y="46"/>
                  <a:pt x="185" y="46"/>
                </a:cubicBezTo>
                <a:cubicBezTo>
                  <a:pt x="183" y="48"/>
                  <a:pt x="181" y="49"/>
                  <a:pt x="179" y="51"/>
                </a:cubicBezTo>
                <a:cubicBezTo>
                  <a:pt x="179" y="51"/>
                  <a:pt x="179" y="52"/>
                  <a:pt x="178" y="52"/>
                </a:cubicBezTo>
                <a:cubicBezTo>
                  <a:pt x="178" y="52"/>
                  <a:pt x="178" y="52"/>
                  <a:pt x="178" y="53"/>
                </a:cubicBezTo>
                <a:cubicBezTo>
                  <a:pt x="179" y="53"/>
                  <a:pt x="180" y="53"/>
                  <a:pt x="181" y="53"/>
                </a:cubicBezTo>
                <a:close/>
                <a:moveTo>
                  <a:pt x="174" y="52"/>
                </a:moveTo>
                <a:cubicBezTo>
                  <a:pt x="175" y="51"/>
                  <a:pt x="177" y="49"/>
                  <a:pt x="178" y="48"/>
                </a:cubicBezTo>
                <a:cubicBezTo>
                  <a:pt x="178" y="48"/>
                  <a:pt x="178" y="48"/>
                  <a:pt x="178" y="48"/>
                </a:cubicBezTo>
                <a:cubicBezTo>
                  <a:pt x="179" y="47"/>
                  <a:pt x="181" y="45"/>
                  <a:pt x="183" y="44"/>
                </a:cubicBezTo>
                <a:cubicBezTo>
                  <a:pt x="180" y="44"/>
                  <a:pt x="170" y="44"/>
                  <a:pt x="170" y="44"/>
                </a:cubicBezTo>
                <a:cubicBezTo>
                  <a:pt x="168" y="44"/>
                  <a:pt x="166" y="43"/>
                  <a:pt x="165" y="43"/>
                </a:cubicBezTo>
                <a:cubicBezTo>
                  <a:pt x="165" y="43"/>
                  <a:pt x="165" y="43"/>
                  <a:pt x="165" y="43"/>
                </a:cubicBezTo>
                <a:cubicBezTo>
                  <a:pt x="165" y="43"/>
                  <a:pt x="164" y="44"/>
                  <a:pt x="164" y="44"/>
                </a:cubicBezTo>
                <a:cubicBezTo>
                  <a:pt x="163" y="45"/>
                  <a:pt x="161" y="47"/>
                  <a:pt x="159" y="48"/>
                </a:cubicBezTo>
                <a:cubicBezTo>
                  <a:pt x="159" y="49"/>
                  <a:pt x="158" y="50"/>
                  <a:pt x="157" y="51"/>
                </a:cubicBezTo>
                <a:cubicBezTo>
                  <a:pt x="157" y="51"/>
                  <a:pt x="157" y="52"/>
                  <a:pt x="157" y="52"/>
                </a:cubicBezTo>
                <a:cubicBezTo>
                  <a:pt x="158" y="52"/>
                  <a:pt x="160" y="52"/>
                  <a:pt x="161" y="52"/>
                </a:cubicBezTo>
                <a:cubicBezTo>
                  <a:pt x="162" y="50"/>
                  <a:pt x="163" y="49"/>
                  <a:pt x="165" y="47"/>
                </a:cubicBezTo>
                <a:cubicBezTo>
                  <a:pt x="167" y="46"/>
                  <a:pt x="168" y="45"/>
                  <a:pt x="170" y="44"/>
                </a:cubicBezTo>
                <a:cubicBezTo>
                  <a:pt x="170" y="44"/>
                  <a:pt x="170" y="44"/>
                  <a:pt x="170" y="44"/>
                </a:cubicBezTo>
                <a:cubicBezTo>
                  <a:pt x="171" y="44"/>
                  <a:pt x="171" y="44"/>
                  <a:pt x="171" y="45"/>
                </a:cubicBezTo>
                <a:cubicBezTo>
                  <a:pt x="172" y="45"/>
                  <a:pt x="171" y="46"/>
                  <a:pt x="171" y="46"/>
                </a:cubicBezTo>
                <a:cubicBezTo>
                  <a:pt x="169" y="47"/>
                  <a:pt x="168" y="48"/>
                  <a:pt x="166" y="50"/>
                </a:cubicBezTo>
                <a:cubicBezTo>
                  <a:pt x="166" y="50"/>
                  <a:pt x="165" y="51"/>
                  <a:pt x="165" y="51"/>
                </a:cubicBezTo>
                <a:cubicBezTo>
                  <a:pt x="165" y="52"/>
                  <a:pt x="165" y="52"/>
                  <a:pt x="164" y="52"/>
                </a:cubicBezTo>
                <a:cubicBezTo>
                  <a:pt x="166" y="52"/>
                  <a:pt x="167" y="52"/>
                  <a:pt x="169" y="52"/>
                </a:cubicBezTo>
                <a:cubicBezTo>
                  <a:pt x="169" y="51"/>
                  <a:pt x="170" y="49"/>
                  <a:pt x="171" y="48"/>
                </a:cubicBezTo>
                <a:cubicBezTo>
                  <a:pt x="172" y="48"/>
                  <a:pt x="172" y="48"/>
                  <a:pt x="172" y="48"/>
                </a:cubicBezTo>
                <a:cubicBezTo>
                  <a:pt x="173" y="47"/>
                  <a:pt x="174" y="45"/>
                  <a:pt x="176" y="44"/>
                </a:cubicBezTo>
                <a:cubicBezTo>
                  <a:pt x="176" y="44"/>
                  <a:pt x="177" y="44"/>
                  <a:pt x="177" y="44"/>
                </a:cubicBezTo>
                <a:cubicBezTo>
                  <a:pt x="177" y="44"/>
                  <a:pt x="178" y="45"/>
                  <a:pt x="178" y="45"/>
                </a:cubicBezTo>
                <a:cubicBezTo>
                  <a:pt x="178" y="46"/>
                  <a:pt x="178" y="47"/>
                  <a:pt x="177" y="47"/>
                </a:cubicBezTo>
                <a:cubicBezTo>
                  <a:pt x="176" y="48"/>
                  <a:pt x="175" y="49"/>
                  <a:pt x="174" y="50"/>
                </a:cubicBezTo>
                <a:cubicBezTo>
                  <a:pt x="174" y="50"/>
                  <a:pt x="174" y="50"/>
                  <a:pt x="174" y="50"/>
                </a:cubicBezTo>
                <a:cubicBezTo>
                  <a:pt x="174" y="51"/>
                  <a:pt x="174" y="51"/>
                  <a:pt x="173" y="51"/>
                </a:cubicBezTo>
                <a:cubicBezTo>
                  <a:pt x="173" y="52"/>
                  <a:pt x="173" y="52"/>
                  <a:pt x="173" y="52"/>
                </a:cubicBezTo>
                <a:cubicBezTo>
                  <a:pt x="173" y="52"/>
                  <a:pt x="174" y="52"/>
                  <a:pt x="174" y="52"/>
                </a:cubicBezTo>
                <a:close/>
                <a:moveTo>
                  <a:pt x="154" y="51"/>
                </a:moveTo>
                <a:cubicBezTo>
                  <a:pt x="154" y="48"/>
                  <a:pt x="158" y="45"/>
                  <a:pt x="161" y="43"/>
                </a:cubicBezTo>
                <a:cubicBezTo>
                  <a:pt x="159" y="43"/>
                  <a:pt x="157" y="43"/>
                  <a:pt x="155" y="43"/>
                </a:cubicBezTo>
                <a:cubicBezTo>
                  <a:pt x="155" y="44"/>
                  <a:pt x="154" y="46"/>
                  <a:pt x="152" y="48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52" y="49"/>
                  <a:pt x="151" y="50"/>
                  <a:pt x="150" y="51"/>
                </a:cubicBezTo>
                <a:cubicBezTo>
                  <a:pt x="151" y="51"/>
                  <a:pt x="152" y="51"/>
                  <a:pt x="154" y="51"/>
                </a:cubicBezTo>
                <a:close/>
                <a:moveTo>
                  <a:pt x="142" y="51"/>
                </a:moveTo>
                <a:cubicBezTo>
                  <a:pt x="142" y="51"/>
                  <a:pt x="143" y="51"/>
                  <a:pt x="143" y="51"/>
                </a:cubicBezTo>
                <a:cubicBezTo>
                  <a:pt x="146" y="51"/>
                  <a:pt x="146" y="51"/>
                  <a:pt x="146" y="51"/>
                </a:cubicBezTo>
                <a:cubicBezTo>
                  <a:pt x="147" y="50"/>
                  <a:pt x="148" y="49"/>
                  <a:pt x="148" y="49"/>
                </a:cubicBezTo>
                <a:cubicBezTo>
                  <a:pt x="149" y="48"/>
                  <a:pt x="149" y="48"/>
                  <a:pt x="150" y="47"/>
                </a:cubicBezTo>
                <a:cubicBezTo>
                  <a:pt x="151" y="46"/>
                  <a:pt x="152" y="44"/>
                  <a:pt x="153" y="43"/>
                </a:cubicBezTo>
                <a:cubicBezTo>
                  <a:pt x="153" y="43"/>
                  <a:pt x="153" y="43"/>
                  <a:pt x="153" y="43"/>
                </a:cubicBezTo>
                <a:cubicBezTo>
                  <a:pt x="151" y="43"/>
                  <a:pt x="150" y="43"/>
                  <a:pt x="149" y="42"/>
                </a:cubicBezTo>
                <a:cubicBezTo>
                  <a:pt x="149" y="44"/>
                  <a:pt x="147" y="45"/>
                  <a:pt x="146" y="46"/>
                </a:cubicBezTo>
                <a:cubicBezTo>
                  <a:pt x="146" y="47"/>
                  <a:pt x="146" y="47"/>
                  <a:pt x="145" y="47"/>
                </a:cubicBezTo>
                <a:cubicBezTo>
                  <a:pt x="145" y="47"/>
                  <a:pt x="145" y="48"/>
                  <a:pt x="144" y="48"/>
                </a:cubicBezTo>
                <a:cubicBezTo>
                  <a:pt x="143" y="49"/>
                  <a:pt x="143" y="50"/>
                  <a:pt x="142" y="51"/>
                </a:cubicBezTo>
                <a:cubicBezTo>
                  <a:pt x="142" y="51"/>
                  <a:pt x="142" y="51"/>
                  <a:pt x="142" y="51"/>
                </a:cubicBezTo>
                <a:close/>
                <a:moveTo>
                  <a:pt x="136" y="50"/>
                </a:moveTo>
                <a:cubicBezTo>
                  <a:pt x="137" y="50"/>
                  <a:pt x="137" y="50"/>
                  <a:pt x="138" y="51"/>
                </a:cubicBezTo>
                <a:cubicBezTo>
                  <a:pt x="139" y="49"/>
                  <a:pt x="140" y="48"/>
                  <a:pt x="141" y="47"/>
                </a:cubicBezTo>
                <a:cubicBezTo>
                  <a:pt x="142" y="46"/>
                  <a:pt x="142" y="46"/>
                  <a:pt x="142" y="46"/>
                </a:cubicBezTo>
                <a:cubicBezTo>
                  <a:pt x="143" y="46"/>
                  <a:pt x="143" y="45"/>
                  <a:pt x="143" y="45"/>
                </a:cubicBezTo>
                <a:cubicBezTo>
                  <a:pt x="144" y="44"/>
                  <a:pt x="145" y="44"/>
                  <a:pt x="145" y="43"/>
                </a:cubicBezTo>
                <a:cubicBezTo>
                  <a:pt x="145" y="43"/>
                  <a:pt x="146" y="43"/>
                  <a:pt x="146" y="43"/>
                </a:cubicBezTo>
                <a:cubicBezTo>
                  <a:pt x="146" y="42"/>
                  <a:pt x="146" y="42"/>
                  <a:pt x="146" y="42"/>
                </a:cubicBezTo>
                <a:cubicBezTo>
                  <a:pt x="145" y="42"/>
                  <a:pt x="143" y="42"/>
                  <a:pt x="143" y="42"/>
                </a:cubicBezTo>
                <a:cubicBezTo>
                  <a:pt x="143" y="42"/>
                  <a:pt x="143" y="42"/>
                  <a:pt x="143" y="42"/>
                </a:cubicBezTo>
                <a:cubicBezTo>
                  <a:pt x="142" y="44"/>
                  <a:pt x="141" y="45"/>
                  <a:pt x="140" y="46"/>
                </a:cubicBezTo>
                <a:cubicBezTo>
                  <a:pt x="140" y="47"/>
                  <a:pt x="139" y="47"/>
                  <a:pt x="139" y="47"/>
                </a:cubicBezTo>
                <a:cubicBezTo>
                  <a:pt x="139" y="48"/>
                  <a:pt x="139" y="48"/>
                  <a:pt x="139" y="48"/>
                </a:cubicBezTo>
                <a:cubicBezTo>
                  <a:pt x="138" y="49"/>
                  <a:pt x="137" y="50"/>
                  <a:pt x="136" y="50"/>
                </a:cubicBezTo>
                <a:close/>
                <a:moveTo>
                  <a:pt x="132" y="50"/>
                </a:moveTo>
                <a:cubicBezTo>
                  <a:pt x="133" y="50"/>
                  <a:pt x="133" y="49"/>
                  <a:pt x="134" y="48"/>
                </a:cubicBezTo>
                <a:cubicBezTo>
                  <a:pt x="134" y="48"/>
                  <a:pt x="134" y="48"/>
                  <a:pt x="134" y="48"/>
                </a:cubicBezTo>
                <a:cubicBezTo>
                  <a:pt x="135" y="47"/>
                  <a:pt x="136" y="46"/>
                  <a:pt x="137" y="45"/>
                </a:cubicBezTo>
                <a:cubicBezTo>
                  <a:pt x="136" y="46"/>
                  <a:pt x="135" y="47"/>
                  <a:pt x="133" y="48"/>
                </a:cubicBezTo>
                <a:cubicBezTo>
                  <a:pt x="133" y="48"/>
                  <a:pt x="132" y="49"/>
                  <a:pt x="132" y="49"/>
                </a:cubicBezTo>
                <a:cubicBezTo>
                  <a:pt x="131" y="50"/>
                  <a:pt x="131" y="50"/>
                  <a:pt x="131" y="50"/>
                </a:cubicBezTo>
                <a:cubicBezTo>
                  <a:pt x="131" y="50"/>
                  <a:pt x="132" y="50"/>
                  <a:pt x="132" y="50"/>
                </a:cubicBezTo>
                <a:close/>
                <a:moveTo>
                  <a:pt x="128" y="46"/>
                </a:moveTo>
                <a:cubicBezTo>
                  <a:pt x="127" y="46"/>
                  <a:pt x="127" y="47"/>
                  <a:pt x="126" y="48"/>
                </a:cubicBezTo>
                <a:cubicBezTo>
                  <a:pt x="126" y="47"/>
                  <a:pt x="126" y="47"/>
                  <a:pt x="127" y="47"/>
                </a:cubicBezTo>
                <a:cubicBezTo>
                  <a:pt x="127" y="46"/>
                  <a:pt x="128" y="46"/>
                  <a:pt x="128" y="46"/>
                </a:cubicBezTo>
                <a:cubicBezTo>
                  <a:pt x="128" y="46"/>
                  <a:pt x="128" y="46"/>
                  <a:pt x="128" y="46"/>
                </a:cubicBezTo>
                <a:close/>
                <a:moveTo>
                  <a:pt x="119" y="41"/>
                </a:moveTo>
                <a:cubicBezTo>
                  <a:pt x="119" y="42"/>
                  <a:pt x="119" y="43"/>
                  <a:pt x="119" y="44"/>
                </a:cubicBezTo>
                <a:cubicBezTo>
                  <a:pt x="120" y="43"/>
                  <a:pt x="121" y="43"/>
                  <a:pt x="121" y="42"/>
                </a:cubicBezTo>
                <a:cubicBezTo>
                  <a:pt x="121" y="42"/>
                  <a:pt x="121" y="42"/>
                  <a:pt x="121" y="42"/>
                </a:cubicBezTo>
                <a:cubicBezTo>
                  <a:pt x="120" y="42"/>
                  <a:pt x="120" y="41"/>
                  <a:pt x="119" y="41"/>
                </a:cubicBezTo>
                <a:close/>
                <a:moveTo>
                  <a:pt x="125" y="39"/>
                </a:moveTo>
                <a:cubicBezTo>
                  <a:pt x="130" y="39"/>
                  <a:pt x="135" y="39"/>
                  <a:pt x="140" y="39"/>
                </a:cubicBezTo>
                <a:cubicBezTo>
                  <a:pt x="142" y="39"/>
                  <a:pt x="143" y="39"/>
                  <a:pt x="144" y="39"/>
                </a:cubicBezTo>
                <a:cubicBezTo>
                  <a:pt x="154" y="40"/>
                  <a:pt x="163" y="40"/>
                  <a:pt x="171" y="41"/>
                </a:cubicBezTo>
                <a:cubicBezTo>
                  <a:pt x="174" y="41"/>
                  <a:pt x="174" y="41"/>
                  <a:pt x="174" y="41"/>
                </a:cubicBezTo>
                <a:cubicBezTo>
                  <a:pt x="190" y="42"/>
                  <a:pt x="206" y="43"/>
                  <a:pt x="222" y="43"/>
                </a:cubicBezTo>
                <a:cubicBezTo>
                  <a:pt x="223" y="43"/>
                  <a:pt x="223" y="43"/>
                  <a:pt x="223" y="43"/>
                </a:cubicBezTo>
                <a:cubicBezTo>
                  <a:pt x="224" y="42"/>
                  <a:pt x="224" y="41"/>
                  <a:pt x="223" y="39"/>
                </a:cubicBezTo>
                <a:cubicBezTo>
                  <a:pt x="223" y="39"/>
                  <a:pt x="223" y="39"/>
                  <a:pt x="223" y="39"/>
                </a:cubicBezTo>
                <a:cubicBezTo>
                  <a:pt x="223" y="39"/>
                  <a:pt x="222" y="38"/>
                  <a:pt x="222" y="38"/>
                </a:cubicBezTo>
                <a:cubicBezTo>
                  <a:pt x="222" y="38"/>
                  <a:pt x="222" y="37"/>
                  <a:pt x="222" y="37"/>
                </a:cubicBezTo>
                <a:cubicBezTo>
                  <a:pt x="222" y="37"/>
                  <a:pt x="222" y="37"/>
                  <a:pt x="222" y="37"/>
                </a:cubicBezTo>
                <a:cubicBezTo>
                  <a:pt x="220" y="34"/>
                  <a:pt x="217" y="31"/>
                  <a:pt x="216" y="29"/>
                </a:cubicBezTo>
                <a:cubicBezTo>
                  <a:pt x="212" y="25"/>
                  <a:pt x="208" y="22"/>
                  <a:pt x="204" y="20"/>
                </a:cubicBezTo>
                <a:cubicBezTo>
                  <a:pt x="197" y="15"/>
                  <a:pt x="187" y="11"/>
                  <a:pt x="177" y="8"/>
                </a:cubicBezTo>
                <a:cubicBezTo>
                  <a:pt x="167" y="6"/>
                  <a:pt x="156" y="4"/>
                  <a:pt x="145" y="3"/>
                </a:cubicBezTo>
                <a:cubicBezTo>
                  <a:pt x="140" y="3"/>
                  <a:pt x="136" y="3"/>
                  <a:pt x="132" y="3"/>
                </a:cubicBezTo>
                <a:cubicBezTo>
                  <a:pt x="130" y="3"/>
                  <a:pt x="128" y="3"/>
                  <a:pt x="126" y="3"/>
                </a:cubicBezTo>
                <a:cubicBezTo>
                  <a:pt x="124" y="3"/>
                  <a:pt x="122" y="3"/>
                  <a:pt x="120" y="3"/>
                </a:cubicBezTo>
                <a:cubicBezTo>
                  <a:pt x="120" y="3"/>
                  <a:pt x="120" y="3"/>
                  <a:pt x="119" y="3"/>
                </a:cubicBezTo>
                <a:cubicBezTo>
                  <a:pt x="119" y="6"/>
                  <a:pt x="119" y="10"/>
                  <a:pt x="120" y="13"/>
                </a:cubicBezTo>
                <a:cubicBezTo>
                  <a:pt x="120" y="21"/>
                  <a:pt x="120" y="30"/>
                  <a:pt x="119" y="39"/>
                </a:cubicBezTo>
                <a:cubicBezTo>
                  <a:pt x="121" y="39"/>
                  <a:pt x="123" y="39"/>
                  <a:pt x="125" y="39"/>
                </a:cubicBezTo>
                <a:close/>
                <a:moveTo>
                  <a:pt x="122" y="42"/>
                </a:moveTo>
                <a:cubicBezTo>
                  <a:pt x="123" y="42"/>
                  <a:pt x="123" y="42"/>
                  <a:pt x="123" y="42"/>
                </a:cubicBezTo>
                <a:cubicBezTo>
                  <a:pt x="123" y="42"/>
                  <a:pt x="123" y="43"/>
                  <a:pt x="123" y="43"/>
                </a:cubicBezTo>
                <a:cubicBezTo>
                  <a:pt x="123" y="43"/>
                  <a:pt x="124" y="42"/>
                  <a:pt x="124" y="42"/>
                </a:cubicBezTo>
                <a:cubicBezTo>
                  <a:pt x="124" y="42"/>
                  <a:pt x="123" y="42"/>
                  <a:pt x="122" y="42"/>
                </a:cubicBezTo>
                <a:close/>
                <a:moveTo>
                  <a:pt x="127" y="42"/>
                </a:moveTo>
                <a:cubicBezTo>
                  <a:pt x="127" y="42"/>
                  <a:pt x="127" y="43"/>
                  <a:pt x="127" y="43"/>
                </a:cubicBezTo>
                <a:cubicBezTo>
                  <a:pt x="127" y="43"/>
                  <a:pt x="127" y="43"/>
                  <a:pt x="127" y="43"/>
                </a:cubicBezTo>
                <a:cubicBezTo>
                  <a:pt x="127" y="43"/>
                  <a:pt x="128" y="42"/>
                  <a:pt x="129" y="42"/>
                </a:cubicBezTo>
                <a:cubicBezTo>
                  <a:pt x="128" y="42"/>
                  <a:pt x="128" y="42"/>
                  <a:pt x="127" y="42"/>
                </a:cubicBezTo>
                <a:close/>
                <a:moveTo>
                  <a:pt x="131" y="42"/>
                </a:moveTo>
                <a:cubicBezTo>
                  <a:pt x="131" y="42"/>
                  <a:pt x="131" y="42"/>
                  <a:pt x="131" y="43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32" y="43"/>
                  <a:pt x="132" y="42"/>
                  <a:pt x="133" y="42"/>
                </a:cubicBezTo>
                <a:cubicBezTo>
                  <a:pt x="132" y="42"/>
                  <a:pt x="131" y="42"/>
                  <a:pt x="131" y="42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766" name="矩形 1048765"/>
          <p:cNvSpPr/>
          <p:nvPr/>
        </p:nvSpPr>
        <p:spPr>
          <a:xfrm>
            <a:off x="3679825" y="4699000"/>
            <a:ext cx="2060575" cy="1289050"/>
          </a:xfrm>
          <a:prstGeom prst="rect">
            <a:avLst/>
          </a:prstGeom>
          <a:noFill/>
          <a:ln>
            <a:noFill/>
          </a:ln>
        </p:spPr>
      </p:sp>
      <p:sp>
        <p:nvSpPr>
          <p:cNvPr id="1048767" name="任意多边形 1048766"/>
          <p:cNvSpPr/>
          <p:nvPr/>
        </p:nvSpPr>
        <p:spPr bwMode="auto">
          <a:xfrm>
            <a:off x="3644900" y="4705350"/>
            <a:ext cx="1997075" cy="1290637"/>
          </a:xfrm>
          <a:custGeom>
            <a:avLst/>
            <a:gdLst/>
            <a:ahLst/>
            <a:cxnLst/>
            <a:rect l="0" t="0" r="0" b="0"/>
            <a:pathLst>
              <a:path w="231" h="141">
                <a:moveTo>
                  <a:pt x="143" y="141"/>
                </a:moveTo>
                <a:cubicBezTo>
                  <a:pt x="142" y="141"/>
                  <a:pt x="142" y="141"/>
                  <a:pt x="142" y="140"/>
                </a:cubicBezTo>
                <a:cubicBezTo>
                  <a:pt x="141" y="139"/>
                  <a:pt x="141" y="138"/>
                  <a:pt x="141" y="137"/>
                </a:cubicBezTo>
                <a:cubicBezTo>
                  <a:pt x="139" y="137"/>
                  <a:pt x="136" y="137"/>
                  <a:pt x="133" y="137"/>
                </a:cubicBezTo>
                <a:cubicBezTo>
                  <a:pt x="120" y="137"/>
                  <a:pt x="106" y="136"/>
                  <a:pt x="92" y="134"/>
                </a:cubicBezTo>
                <a:cubicBezTo>
                  <a:pt x="92" y="134"/>
                  <a:pt x="92" y="135"/>
                  <a:pt x="92" y="135"/>
                </a:cubicBezTo>
                <a:cubicBezTo>
                  <a:pt x="91" y="136"/>
                  <a:pt x="91" y="136"/>
                  <a:pt x="91" y="136"/>
                </a:cubicBezTo>
                <a:cubicBezTo>
                  <a:pt x="90" y="136"/>
                  <a:pt x="90" y="136"/>
                  <a:pt x="89" y="135"/>
                </a:cubicBezTo>
                <a:cubicBezTo>
                  <a:pt x="89" y="135"/>
                  <a:pt x="89" y="134"/>
                  <a:pt x="89" y="133"/>
                </a:cubicBezTo>
                <a:cubicBezTo>
                  <a:pt x="89" y="133"/>
                  <a:pt x="89" y="133"/>
                  <a:pt x="89" y="133"/>
                </a:cubicBezTo>
                <a:cubicBezTo>
                  <a:pt x="86" y="133"/>
                  <a:pt x="84" y="133"/>
                  <a:pt x="81" y="132"/>
                </a:cubicBezTo>
                <a:cubicBezTo>
                  <a:pt x="81" y="132"/>
                  <a:pt x="81" y="132"/>
                  <a:pt x="81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72" y="131"/>
                  <a:pt x="62" y="129"/>
                  <a:pt x="52" y="126"/>
                </a:cubicBezTo>
                <a:cubicBezTo>
                  <a:pt x="52" y="127"/>
                  <a:pt x="51" y="127"/>
                  <a:pt x="51" y="127"/>
                </a:cubicBezTo>
                <a:cubicBezTo>
                  <a:pt x="50" y="127"/>
                  <a:pt x="50" y="126"/>
                  <a:pt x="50" y="126"/>
                </a:cubicBezTo>
                <a:cubicBezTo>
                  <a:pt x="50" y="126"/>
                  <a:pt x="50" y="126"/>
                  <a:pt x="50" y="125"/>
                </a:cubicBezTo>
                <a:cubicBezTo>
                  <a:pt x="49" y="125"/>
                  <a:pt x="48" y="125"/>
                  <a:pt x="47" y="125"/>
                </a:cubicBezTo>
                <a:cubicBezTo>
                  <a:pt x="40" y="122"/>
                  <a:pt x="33" y="118"/>
                  <a:pt x="27" y="114"/>
                </a:cubicBezTo>
                <a:cubicBezTo>
                  <a:pt x="27" y="115"/>
                  <a:pt x="27" y="115"/>
                  <a:pt x="26" y="115"/>
                </a:cubicBezTo>
                <a:cubicBezTo>
                  <a:pt x="26" y="115"/>
                  <a:pt x="26" y="114"/>
                  <a:pt x="25" y="114"/>
                </a:cubicBezTo>
                <a:cubicBezTo>
                  <a:pt x="25" y="114"/>
                  <a:pt x="25" y="113"/>
                  <a:pt x="25" y="113"/>
                </a:cubicBezTo>
                <a:cubicBezTo>
                  <a:pt x="25" y="113"/>
                  <a:pt x="21" y="111"/>
                  <a:pt x="20" y="110"/>
                </a:cubicBezTo>
                <a:cubicBezTo>
                  <a:pt x="20" y="110"/>
                  <a:pt x="20" y="110"/>
                  <a:pt x="20" y="110"/>
                </a:cubicBezTo>
                <a:cubicBezTo>
                  <a:pt x="20" y="110"/>
                  <a:pt x="19" y="110"/>
                  <a:pt x="19" y="109"/>
                </a:cubicBezTo>
                <a:cubicBezTo>
                  <a:pt x="16" y="108"/>
                  <a:pt x="13" y="105"/>
                  <a:pt x="9" y="103"/>
                </a:cubicBezTo>
                <a:cubicBezTo>
                  <a:pt x="9" y="103"/>
                  <a:pt x="8" y="103"/>
                  <a:pt x="8" y="103"/>
                </a:cubicBezTo>
                <a:cubicBezTo>
                  <a:pt x="7" y="103"/>
                  <a:pt x="5" y="102"/>
                  <a:pt x="5" y="101"/>
                </a:cubicBezTo>
                <a:cubicBezTo>
                  <a:pt x="5" y="100"/>
                  <a:pt x="5" y="99"/>
                  <a:pt x="5" y="97"/>
                </a:cubicBezTo>
                <a:cubicBezTo>
                  <a:pt x="4" y="97"/>
                  <a:pt x="4" y="97"/>
                  <a:pt x="4" y="96"/>
                </a:cubicBezTo>
                <a:cubicBezTo>
                  <a:pt x="4" y="93"/>
                  <a:pt x="4" y="89"/>
                  <a:pt x="4" y="86"/>
                </a:cubicBezTo>
                <a:cubicBezTo>
                  <a:pt x="4" y="80"/>
                  <a:pt x="4" y="74"/>
                  <a:pt x="4" y="67"/>
                </a:cubicBezTo>
                <a:cubicBezTo>
                  <a:pt x="0" y="45"/>
                  <a:pt x="26" y="29"/>
                  <a:pt x="42" y="21"/>
                </a:cubicBezTo>
                <a:cubicBezTo>
                  <a:pt x="49" y="18"/>
                  <a:pt x="56" y="15"/>
                  <a:pt x="62" y="14"/>
                </a:cubicBezTo>
                <a:cubicBezTo>
                  <a:pt x="67" y="13"/>
                  <a:pt x="72" y="12"/>
                  <a:pt x="76" y="11"/>
                </a:cubicBezTo>
                <a:cubicBezTo>
                  <a:pt x="78" y="11"/>
                  <a:pt x="79" y="11"/>
                  <a:pt x="80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89" y="9"/>
                  <a:pt x="97" y="8"/>
                  <a:pt x="106" y="8"/>
                </a:cubicBezTo>
                <a:cubicBezTo>
                  <a:pt x="110" y="8"/>
                  <a:pt x="113" y="8"/>
                  <a:pt x="116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6" y="6"/>
                  <a:pt x="116" y="4"/>
                  <a:pt x="116" y="3"/>
                </a:cubicBezTo>
                <a:cubicBezTo>
                  <a:pt x="116" y="3"/>
                  <a:pt x="116" y="2"/>
                  <a:pt x="116" y="2"/>
                </a:cubicBezTo>
                <a:cubicBezTo>
                  <a:pt x="115" y="1"/>
                  <a:pt x="116" y="1"/>
                  <a:pt x="117" y="0"/>
                </a:cubicBezTo>
                <a:cubicBezTo>
                  <a:pt x="118" y="0"/>
                  <a:pt x="119" y="0"/>
                  <a:pt x="121" y="0"/>
                </a:cubicBezTo>
                <a:cubicBezTo>
                  <a:pt x="124" y="0"/>
                  <a:pt x="128" y="0"/>
                  <a:pt x="131" y="0"/>
                </a:cubicBezTo>
                <a:cubicBezTo>
                  <a:pt x="151" y="0"/>
                  <a:pt x="168" y="2"/>
                  <a:pt x="183" y="7"/>
                </a:cubicBezTo>
                <a:cubicBezTo>
                  <a:pt x="194" y="10"/>
                  <a:pt x="203" y="14"/>
                  <a:pt x="210" y="20"/>
                </a:cubicBezTo>
                <a:cubicBezTo>
                  <a:pt x="215" y="23"/>
                  <a:pt x="218" y="26"/>
                  <a:pt x="221" y="30"/>
                </a:cubicBezTo>
                <a:cubicBezTo>
                  <a:pt x="221" y="30"/>
                  <a:pt x="221" y="30"/>
                  <a:pt x="221" y="30"/>
                </a:cubicBezTo>
                <a:cubicBezTo>
                  <a:pt x="223" y="32"/>
                  <a:pt x="225" y="35"/>
                  <a:pt x="226" y="38"/>
                </a:cubicBezTo>
                <a:cubicBezTo>
                  <a:pt x="227" y="38"/>
                  <a:pt x="227" y="38"/>
                  <a:pt x="228" y="39"/>
                </a:cubicBezTo>
                <a:cubicBezTo>
                  <a:pt x="228" y="40"/>
                  <a:pt x="228" y="41"/>
                  <a:pt x="228" y="42"/>
                </a:cubicBezTo>
                <a:cubicBezTo>
                  <a:pt x="228" y="42"/>
                  <a:pt x="228" y="42"/>
                  <a:pt x="228" y="43"/>
                </a:cubicBezTo>
                <a:cubicBezTo>
                  <a:pt x="228" y="43"/>
                  <a:pt x="229" y="44"/>
                  <a:pt x="229" y="44"/>
                </a:cubicBezTo>
                <a:cubicBezTo>
                  <a:pt x="228" y="46"/>
                  <a:pt x="228" y="49"/>
                  <a:pt x="228" y="51"/>
                </a:cubicBezTo>
                <a:cubicBezTo>
                  <a:pt x="228" y="51"/>
                  <a:pt x="228" y="52"/>
                  <a:pt x="228" y="52"/>
                </a:cubicBezTo>
                <a:cubicBezTo>
                  <a:pt x="228" y="52"/>
                  <a:pt x="228" y="53"/>
                  <a:pt x="228" y="53"/>
                </a:cubicBezTo>
                <a:cubicBezTo>
                  <a:pt x="228" y="53"/>
                  <a:pt x="228" y="53"/>
                  <a:pt x="228" y="53"/>
                </a:cubicBezTo>
                <a:cubicBezTo>
                  <a:pt x="229" y="55"/>
                  <a:pt x="229" y="57"/>
                  <a:pt x="230" y="59"/>
                </a:cubicBezTo>
                <a:cubicBezTo>
                  <a:pt x="230" y="59"/>
                  <a:pt x="230" y="59"/>
                  <a:pt x="230" y="59"/>
                </a:cubicBezTo>
                <a:cubicBezTo>
                  <a:pt x="230" y="60"/>
                  <a:pt x="231" y="60"/>
                  <a:pt x="230" y="60"/>
                </a:cubicBezTo>
                <a:cubicBezTo>
                  <a:pt x="229" y="65"/>
                  <a:pt x="229" y="69"/>
                  <a:pt x="230" y="74"/>
                </a:cubicBezTo>
                <a:cubicBezTo>
                  <a:pt x="230" y="75"/>
                  <a:pt x="230" y="76"/>
                  <a:pt x="230" y="78"/>
                </a:cubicBezTo>
                <a:cubicBezTo>
                  <a:pt x="230" y="80"/>
                  <a:pt x="230" y="83"/>
                  <a:pt x="230" y="86"/>
                </a:cubicBezTo>
                <a:cubicBezTo>
                  <a:pt x="230" y="87"/>
                  <a:pt x="230" y="88"/>
                  <a:pt x="230" y="89"/>
                </a:cubicBezTo>
                <a:cubicBezTo>
                  <a:pt x="230" y="92"/>
                  <a:pt x="229" y="95"/>
                  <a:pt x="229" y="98"/>
                </a:cubicBezTo>
                <a:cubicBezTo>
                  <a:pt x="230" y="99"/>
                  <a:pt x="230" y="99"/>
                  <a:pt x="231" y="100"/>
                </a:cubicBezTo>
                <a:cubicBezTo>
                  <a:pt x="231" y="100"/>
                  <a:pt x="231" y="101"/>
                  <a:pt x="230" y="102"/>
                </a:cubicBezTo>
                <a:cubicBezTo>
                  <a:pt x="229" y="104"/>
                  <a:pt x="226" y="106"/>
                  <a:pt x="224" y="108"/>
                </a:cubicBezTo>
                <a:cubicBezTo>
                  <a:pt x="224" y="109"/>
                  <a:pt x="224" y="109"/>
                  <a:pt x="224" y="109"/>
                </a:cubicBezTo>
                <a:cubicBezTo>
                  <a:pt x="224" y="110"/>
                  <a:pt x="224" y="110"/>
                  <a:pt x="223" y="110"/>
                </a:cubicBezTo>
                <a:cubicBezTo>
                  <a:pt x="223" y="110"/>
                  <a:pt x="223" y="110"/>
                  <a:pt x="223" y="110"/>
                </a:cubicBezTo>
                <a:cubicBezTo>
                  <a:pt x="223" y="110"/>
                  <a:pt x="223" y="110"/>
                  <a:pt x="223" y="110"/>
                </a:cubicBezTo>
                <a:cubicBezTo>
                  <a:pt x="219" y="113"/>
                  <a:pt x="216" y="117"/>
                  <a:pt x="212" y="120"/>
                </a:cubicBezTo>
                <a:cubicBezTo>
                  <a:pt x="211" y="120"/>
                  <a:pt x="211" y="120"/>
                  <a:pt x="211" y="120"/>
                </a:cubicBezTo>
                <a:cubicBezTo>
                  <a:pt x="211" y="120"/>
                  <a:pt x="211" y="120"/>
                  <a:pt x="211" y="120"/>
                </a:cubicBezTo>
                <a:cubicBezTo>
                  <a:pt x="211" y="120"/>
                  <a:pt x="210" y="121"/>
                  <a:pt x="210" y="121"/>
                </a:cubicBezTo>
                <a:cubicBezTo>
                  <a:pt x="209" y="121"/>
                  <a:pt x="209" y="121"/>
                  <a:pt x="209" y="121"/>
                </a:cubicBezTo>
                <a:cubicBezTo>
                  <a:pt x="209" y="122"/>
                  <a:pt x="209" y="122"/>
                  <a:pt x="208" y="122"/>
                </a:cubicBezTo>
                <a:cubicBezTo>
                  <a:pt x="208" y="122"/>
                  <a:pt x="208" y="122"/>
                  <a:pt x="208" y="122"/>
                </a:cubicBezTo>
                <a:cubicBezTo>
                  <a:pt x="203" y="126"/>
                  <a:pt x="198" y="129"/>
                  <a:pt x="193" y="131"/>
                </a:cubicBezTo>
                <a:cubicBezTo>
                  <a:pt x="193" y="132"/>
                  <a:pt x="193" y="133"/>
                  <a:pt x="192" y="133"/>
                </a:cubicBezTo>
                <a:cubicBezTo>
                  <a:pt x="192" y="134"/>
                  <a:pt x="192" y="134"/>
                  <a:pt x="191" y="134"/>
                </a:cubicBezTo>
                <a:cubicBezTo>
                  <a:pt x="190" y="134"/>
                  <a:pt x="190" y="134"/>
                  <a:pt x="190" y="133"/>
                </a:cubicBezTo>
                <a:cubicBezTo>
                  <a:pt x="190" y="133"/>
                  <a:pt x="190" y="132"/>
                  <a:pt x="190" y="132"/>
                </a:cubicBezTo>
                <a:cubicBezTo>
                  <a:pt x="189" y="132"/>
                  <a:pt x="187" y="132"/>
                  <a:pt x="186" y="133"/>
                </a:cubicBezTo>
                <a:cubicBezTo>
                  <a:pt x="175" y="136"/>
                  <a:pt x="162" y="137"/>
                  <a:pt x="145" y="137"/>
                </a:cubicBezTo>
                <a:cubicBezTo>
                  <a:pt x="145" y="137"/>
                  <a:pt x="145" y="137"/>
                  <a:pt x="144" y="137"/>
                </a:cubicBezTo>
                <a:cubicBezTo>
                  <a:pt x="144" y="138"/>
                  <a:pt x="144" y="139"/>
                  <a:pt x="144" y="140"/>
                </a:cubicBezTo>
                <a:cubicBezTo>
                  <a:pt x="144" y="141"/>
                  <a:pt x="143" y="141"/>
                  <a:pt x="143" y="141"/>
                </a:cubicBezTo>
                <a:close/>
                <a:moveTo>
                  <a:pt x="109" y="132"/>
                </a:moveTo>
                <a:cubicBezTo>
                  <a:pt x="119" y="133"/>
                  <a:pt x="129" y="134"/>
                  <a:pt x="138" y="134"/>
                </a:cubicBezTo>
                <a:cubicBezTo>
                  <a:pt x="138" y="133"/>
                  <a:pt x="138" y="133"/>
                  <a:pt x="138" y="133"/>
                </a:cubicBezTo>
                <a:cubicBezTo>
                  <a:pt x="138" y="132"/>
                  <a:pt x="138" y="132"/>
                  <a:pt x="138" y="132"/>
                </a:cubicBezTo>
                <a:cubicBezTo>
                  <a:pt x="138" y="130"/>
                  <a:pt x="138" y="128"/>
                  <a:pt x="138" y="126"/>
                </a:cubicBezTo>
                <a:cubicBezTo>
                  <a:pt x="139" y="125"/>
                  <a:pt x="139" y="123"/>
                  <a:pt x="138" y="121"/>
                </a:cubicBezTo>
                <a:cubicBezTo>
                  <a:pt x="138" y="120"/>
                  <a:pt x="138" y="120"/>
                  <a:pt x="138" y="120"/>
                </a:cubicBezTo>
                <a:cubicBezTo>
                  <a:pt x="138" y="119"/>
                  <a:pt x="138" y="118"/>
                  <a:pt x="138" y="117"/>
                </a:cubicBezTo>
                <a:cubicBezTo>
                  <a:pt x="138" y="117"/>
                  <a:pt x="138" y="116"/>
                  <a:pt x="138" y="116"/>
                </a:cubicBezTo>
                <a:cubicBezTo>
                  <a:pt x="138" y="115"/>
                  <a:pt x="138" y="115"/>
                  <a:pt x="139" y="115"/>
                </a:cubicBezTo>
                <a:cubicBezTo>
                  <a:pt x="139" y="115"/>
                  <a:pt x="139" y="115"/>
                  <a:pt x="140" y="115"/>
                </a:cubicBezTo>
                <a:cubicBezTo>
                  <a:pt x="140" y="116"/>
                  <a:pt x="141" y="117"/>
                  <a:pt x="141" y="118"/>
                </a:cubicBezTo>
                <a:cubicBezTo>
                  <a:pt x="141" y="116"/>
                  <a:pt x="141" y="114"/>
                  <a:pt x="141" y="112"/>
                </a:cubicBezTo>
                <a:cubicBezTo>
                  <a:pt x="139" y="112"/>
                  <a:pt x="137" y="112"/>
                  <a:pt x="134" y="112"/>
                </a:cubicBezTo>
                <a:cubicBezTo>
                  <a:pt x="134" y="113"/>
                  <a:pt x="134" y="113"/>
                  <a:pt x="134" y="114"/>
                </a:cubicBezTo>
                <a:cubicBezTo>
                  <a:pt x="133" y="114"/>
                  <a:pt x="133" y="116"/>
                  <a:pt x="133" y="122"/>
                </a:cubicBezTo>
                <a:cubicBezTo>
                  <a:pt x="133" y="122"/>
                  <a:pt x="133" y="122"/>
                  <a:pt x="133" y="123"/>
                </a:cubicBezTo>
                <a:cubicBezTo>
                  <a:pt x="133" y="123"/>
                  <a:pt x="133" y="124"/>
                  <a:pt x="133" y="125"/>
                </a:cubicBezTo>
                <a:cubicBezTo>
                  <a:pt x="133" y="127"/>
                  <a:pt x="134" y="130"/>
                  <a:pt x="133" y="132"/>
                </a:cubicBezTo>
                <a:cubicBezTo>
                  <a:pt x="133" y="133"/>
                  <a:pt x="132" y="133"/>
                  <a:pt x="132" y="133"/>
                </a:cubicBezTo>
                <a:cubicBezTo>
                  <a:pt x="131" y="133"/>
                  <a:pt x="131" y="133"/>
                  <a:pt x="131" y="132"/>
                </a:cubicBezTo>
                <a:cubicBezTo>
                  <a:pt x="130" y="131"/>
                  <a:pt x="130" y="129"/>
                  <a:pt x="130" y="128"/>
                </a:cubicBezTo>
                <a:cubicBezTo>
                  <a:pt x="130" y="127"/>
                  <a:pt x="130" y="127"/>
                  <a:pt x="130" y="127"/>
                </a:cubicBezTo>
                <a:cubicBezTo>
                  <a:pt x="130" y="124"/>
                  <a:pt x="130" y="122"/>
                  <a:pt x="130" y="119"/>
                </a:cubicBezTo>
                <a:cubicBezTo>
                  <a:pt x="130" y="119"/>
                  <a:pt x="130" y="119"/>
                  <a:pt x="130" y="119"/>
                </a:cubicBezTo>
                <a:cubicBezTo>
                  <a:pt x="130" y="117"/>
                  <a:pt x="130" y="114"/>
                  <a:pt x="131" y="112"/>
                </a:cubicBezTo>
                <a:cubicBezTo>
                  <a:pt x="131" y="112"/>
                  <a:pt x="130" y="112"/>
                  <a:pt x="130" y="112"/>
                </a:cubicBezTo>
                <a:cubicBezTo>
                  <a:pt x="130" y="113"/>
                  <a:pt x="130" y="113"/>
                  <a:pt x="130" y="113"/>
                </a:cubicBezTo>
                <a:cubicBezTo>
                  <a:pt x="130" y="113"/>
                  <a:pt x="130" y="113"/>
                  <a:pt x="130" y="113"/>
                </a:cubicBezTo>
                <a:cubicBezTo>
                  <a:pt x="130" y="113"/>
                  <a:pt x="130" y="114"/>
                  <a:pt x="130" y="114"/>
                </a:cubicBezTo>
                <a:cubicBezTo>
                  <a:pt x="130" y="115"/>
                  <a:pt x="130" y="115"/>
                  <a:pt x="130" y="115"/>
                </a:cubicBezTo>
                <a:cubicBezTo>
                  <a:pt x="130" y="116"/>
                  <a:pt x="130" y="116"/>
                  <a:pt x="130" y="117"/>
                </a:cubicBezTo>
                <a:cubicBezTo>
                  <a:pt x="130" y="118"/>
                  <a:pt x="130" y="120"/>
                  <a:pt x="129" y="121"/>
                </a:cubicBezTo>
                <a:cubicBezTo>
                  <a:pt x="129" y="122"/>
                  <a:pt x="129" y="123"/>
                  <a:pt x="129" y="124"/>
                </a:cubicBezTo>
                <a:cubicBezTo>
                  <a:pt x="129" y="125"/>
                  <a:pt x="129" y="126"/>
                  <a:pt x="129" y="127"/>
                </a:cubicBezTo>
                <a:cubicBezTo>
                  <a:pt x="129" y="128"/>
                  <a:pt x="129" y="130"/>
                  <a:pt x="129" y="131"/>
                </a:cubicBezTo>
                <a:cubicBezTo>
                  <a:pt x="129" y="132"/>
                  <a:pt x="129" y="132"/>
                  <a:pt x="128" y="132"/>
                </a:cubicBezTo>
                <a:cubicBezTo>
                  <a:pt x="128" y="132"/>
                  <a:pt x="127" y="132"/>
                  <a:pt x="127" y="131"/>
                </a:cubicBezTo>
                <a:cubicBezTo>
                  <a:pt x="127" y="131"/>
                  <a:pt x="126" y="130"/>
                  <a:pt x="126" y="130"/>
                </a:cubicBezTo>
                <a:cubicBezTo>
                  <a:pt x="126" y="130"/>
                  <a:pt x="126" y="130"/>
                  <a:pt x="126" y="131"/>
                </a:cubicBezTo>
                <a:cubicBezTo>
                  <a:pt x="126" y="131"/>
                  <a:pt x="125" y="131"/>
                  <a:pt x="125" y="131"/>
                </a:cubicBezTo>
                <a:cubicBezTo>
                  <a:pt x="124" y="131"/>
                  <a:pt x="124" y="131"/>
                  <a:pt x="124" y="131"/>
                </a:cubicBezTo>
                <a:cubicBezTo>
                  <a:pt x="123" y="128"/>
                  <a:pt x="123" y="125"/>
                  <a:pt x="123" y="122"/>
                </a:cubicBezTo>
                <a:cubicBezTo>
                  <a:pt x="123" y="122"/>
                  <a:pt x="123" y="121"/>
                  <a:pt x="123" y="121"/>
                </a:cubicBezTo>
                <a:cubicBezTo>
                  <a:pt x="123" y="117"/>
                  <a:pt x="124" y="115"/>
                  <a:pt x="124" y="112"/>
                </a:cubicBezTo>
                <a:cubicBezTo>
                  <a:pt x="124" y="112"/>
                  <a:pt x="124" y="112"/>
                  <a:pt x="123" y="112"/>
                </a:cubicBezTo>
                <a:cubicBezTo>
                  <a:pt x="123" y="112"/>
                  <a:pt x="123" y="112"/>
                  <a:pt x="123" y="113"/>
                </a:cubicBezTo>
                <a:cubicBezTo>
                  <a:pt x="123" y="113"/>
                  <a:pt x="123" y="113"/>
                  <a:pt x="123" y="114"/>
                </a:cubicBez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3" y="115"/>
                  <a:pt x="123" y="116"/>
                </a:cubicBezTo>
                <a:cubicBezTo>
                  <a:pt x="123" y="116"/>
                  <a:pt x="123" y="116"/>
                  <a:pt x="123" y="117"/>
                </a:cubicBezTo>
                <a:cubicBezTo>
                  <a:pt x="123" y="118"/>
                  <a:pt x="123" y="118"/>
                  <a:pt x="123" y="119"/>
                </a:cubicBezTo>
                <a:cubicBezTo>
                  <a:pt x="123" y="120"/>
                  <a:pt x="123" y="120"/>
                  <a:pt x="123" y="120"/>
                </a:cubicBezTo>
                <a:cubicBezTo>
                  <a:pt x="123" y="124"/>
                  <a:pt x="123" y="128"/>
                  <a:pt x="122" y="132"/>
                </a:cubicBezTo>
                <a:cubicBezTo>
                  <a:pt x="122" y="132"/>
                  <a:pt x="121" y="133"/>
                  <a:pt x="121" y="133"/>
                </a:cubicBezTo>
                <a:cubicBezTo>
                  <a:pt x="120" y="133"/>
                  <a:pt x="120" y="132"/>
                  <a:pt x="120" y="132"/>
                </a:cubicBezTo>
                <a:cubicBezTo>
                  <a:pt x="119" y="129"/>
                  <a:pt x="119" y="125"/>
                  <a:pt x="119" y="122"/>
                </a:cubicBezTo>
                <a:cubicBezTo>
                  <a:pt x="119" y="120"/>
                  <a:pt x="120" y="118"/>
                  <a:pt x="119" y="116"/>
                </a:cubicBezTo>
                <a:cubicBezTo>
                  <a:pt x="119" y="116"/>
                  <a:pt x="119" y="116"/>
                  <a:pt x="119" y="116"/>
                </a:cubicBezTo>
                <a:cubicBezTo>
                  <a:pt x="119" y="114"/>
                  <a:pt x="119" y="113"/>
                  <a:pt x="120" y="112"/>
                </a:cubicBezTo>
                <a:cubicBezTo>
                  <a:pt x="119" y="112"/>
                  <a:pt x="119" y="112"/>
                  <a:pt x="118" y="112"/>
                </a:cubicBezTo>
                <a:cubicBezTo>
                  <a:pt x="118" y="114"/>
                  <a:pt x="118" y="116"/>
                  <a:pt x="118" y="117"/>
                </a:cubicBezTo>
                <a:cubicBezTo>
                  <a:pt x="117" y="119"/>
                  <a:pt x="117" y="120"/>
                  <a:pt x="117" y="121"/>
                </a:cubicBezTo>
                <a:cubicBezTo>
                  <a:pt x="117" y="123"/>
                  <a:pt x="117" y="125"/>
                  <a:pt x="117" y="127"/>
                </a:cubicBezTo>
                <a:cubicBezTo>
                  <a:pt x="117" y="128"/>
                  <a:pt x="117" y="128"/>
                  <a:pt x="117" y="129"/>
                </a:cubicBezTo>
                <a:cubicBezTo>
                  <a:pt x="117" y="130"/>
                  <a:pt x="117" y="131"/>
                  <a:pt x="116" y="131"/>
                </a:cubicBezTo>
                <a:cubicBezTo>
                  <a:pt x="116" y="131"/>
                  <a:pt x="115" y="130"/>
                  <a:pt x="115" y="130"/>
                </a:cubicBezTo>
                <a:cubicBezTo>
                  <a:pt x="113" y="126"/>
                  <a:pt x="114" y="121"/>
                  <a:pt x="114" y="117"/>
                </a:cubicBezTo>
                <a:cubicBezTo>
                  <a:pt x="115" y="115"/>
                  <a:pt x="115" y="113"/>
                  <a:pt x="115" y="112"/>
                </a:cubicBezTo>
                <a:cubicBezTo>
                  <a:pt x="114" y="112"/>
                  <a:pt x="114" y="112"/>
                  <a:pt x="113" y="112"/>
                </a:cubicBezTo>
                <a:cubicBezTo>
                  <a:pt x="113" y="112"/>
                  <a:pt x="113" y="113"/>
                  <a:pt x="113" y="114"/>
                </a:cubicBezTo>
                <a:cubicBezTo>
                  <a:pt x="113" y="119"/>
                  <a:pt x="113" y="124"/>
                  <a:pt x="112" y="129"/>
                </a:cubicBezTo>
                <a:cubicBezTo>
                  <a:pt x="111" y="129"/>
                  <a:pt x="111" y="129"/>
                  <a:pt x="110" y="129"/>
                </a:cubicBezTo>
                <a:cubicBezTo>
                  <a:pt x="110" y="129"/>
                  <a:pt x="109" y="129"/>
                  <a:pt x="109" y="128"/>
                </a:cubicBezTo>
                <a:cubicBezTo>
                  <a:pt x="109" y="125"/>
                  <a:pt x="109" y="122"/>
                  <a:pt x="110" y="119"/>
                </a:cubicBezTo>
                <a:cubicBezTo>
                  <a:pt x="110" y="116"/>
                  <a:pt x="110" y="114"/>
                  <a:pt x="110" y="111"/>
                </a:cubicBezTo>
                <a:cubicBezTo>
                  <a:pt x="110" y="111"/>
                  <a:pt x="110" y="111"/>
                  <a:pt x="110" y="111"/>
                </a:cubicBezTo>
                <a:cubicBezTo>
                  <a:pt x="109" y="115"/>
                  <a:pt x="109" y="118"/>
                  <a:pt x="109" y="123"/>
                </a:cubicBezTo>
                <a:cubicBezTo>
                  <a:pt x="109" y="123"/>
                  <a:pt x="109" y="124"/>
                  <a:pt x="109" y="125"/>
                </a:cubicBezTo>
                <a:cubicBezTo>
                  <a:pt x="109" y="127"/>
                  <a:pt x="109" y="130"/>
                  <a:pt x="109" y="132"/>
                </a:cubicBezTo>
                <a:close/>
                <a:moveTo>
                  <a:pt x="144" y="112"/>
                </a:moveTo>
                <a:cubicBezTo>
                  <a:pt x="144" y="116"/>
                  <a:pt x="144" y="119"/>
                  <a:pt x="144" y="123"/>
                </a:cubicBezTo>
                <a:cubicBezTo>
                  <a:pt x="144" y="124"/>
                  <a:pt x="144" y="125"/>
                  <a:pt x="144" y="126"/>
                </a:cubicBezTo>
                <a:cubicBezTo>
                  <a:pt x="144" y="126"/>
                  <a:pt x="144" y="134"/>
                  <a:pt x="144" y="134"/>
                </a:cubicBezTo>
                <a:cubicBezTo>
                  <a:pt x="145" y="134"/>
                  <a:pt x="145" y="134"/>
                  <a:pt x="145" y="134"/>
                </a:cubicBezTo>
                <a:cubicBezTo>
                  <a:pt x="145" y="131"/>
                  <a:pt x="145" y="129"/>
                  <a:pt x="145" y="126"/>
                </a:cubicBezTo>
                <a:cubicBezTo>
                  <a:pt x="145" y="126"/>
                  <a:pt x="145" y="125"/>
                  <a:pt x="145" y="124"/>
                </a:cubicBezTo>
                <a:cubicBezTo>
                  <a:pt x="145" y="121"/>
                  <a:pt x="145" y="121"/>
                  <a:pt x="145" y="121"/>
                </a:cubicBezTo>
                <a:cubicBezTo>
                  <a:pt x="145" y="119"/>
                  <a:pt x="145" y="116"/>
                  <a:pt x="145" y="113"/>
                </a:cubicBezTo>
                <a:cubicBezTo>
                  <a:pt x="145" y="113"/>
                  <a:pt x="145" y="112"/>
                  <a:pt x="146" y="112"/>
                </a:cubicBezTo>
                <a:cubicBezTo>
                  <a:pt x="145" y="112"/>
                  <a:pt x="145" y="112"/>
                  <a:pt x="144" y="112"/>
                </a:cubicBezTo>
                <a:close/>
                <a:moveTo>
                  <a:pt x="148" y="134"/>
                </a:moveTo>
                <a:cubicBezTo>
                  <a:pt x="148" y="134"/>
                  <a:pt x="148" y="134"/>
                  <a:pt x="148" y="134"/>
                </a:cubicBezTo>
                <a:cubicBezTo>
                  <a:pt x="148" y="133"/>
                  <a:pt x="148" y="133"/>
                  <a:pt x="148" y="133"/>
                </a:cubicBezTo>
                <a:cubicBezTo>
                  <a:pt x="148" y="133"/>
                  <a:pt x="148" y="133"/>
                  <a:pt x="148" y="134"/>
                </a:cubicBezTo>
                <a:close/>
                <a:moveTo>
                  <a:pt x="156" y="112"/>
                </a:moveTo>
                <a:cubicBezTo>
                  <a:pt x="156" y="112"/>
                  <a:pt x="156" y="112"/>
                  <a:pt x="157" y="113"/>
                </a:cubicBezTo>
                <a:cubicBezTo>
                  <a:pt x="157" y="113"/>
                  <a:pt x="157" y="113"/>
                  <a:pt x="157" y="114"/>
                </a:cubicBezTo>
                <a:cubicBezTo>
                  <a:pt x="156" y="118"/>
                  <a:pt x="156" y="121"/>
                  <a:pt x="156" y="125"/>
                </a:cubicBezTo>
                <a:cubicBezTo>
                  <a:pt x="156" y="127"/>
                  <a:pt x="156" y="129"/>
                  <a:pt x="156" y="131"/>
                </a:cubicBezTo>
                <a:cubicBezTo>
                  <a:pt x="156" y="131"/>
                  <a:pt x="156" y="132"/>
                  <a:pt x="156" y="132"/>
                </a:cubicBezTo>
                <a:cubicBezTo>
                  <a:pt x="156" y="132"/>
                  <a:pt x="156" y="133"/>
                  <a:pt x="156" y="133"/>
                </a:cubicBezTo>
                <a:cubicBezTo>
                  <a:pt x="156" y="133"/>
                  <a:pt x="157" y="133"/>
                  <a:pt x="157" y="133"/>
                </a:cubicBezTo>
                <a:cubicBezTo>
                  <a:pt x="160" y="133"/>
                  <a:pt x="164" y="133"/>
                  <a:pt x="167" y="132"/>
                </a:cubicBezTo>
                <a:cubicBezTo>
                  <a:pt x="167" y="132"/>
                  <a:pt x="167" y="131"/>
                  <a:pt x="167" y="130"/>
                </a:cubicBezTo>
                <a:cubicBezTo>
                  <a:pt x="167" y="130"/>
                  <a:pt x="166" y="129"/>
                  <a:pt x="166" y="129"/>
                </a:cubicBezTo>
                <a:cubicBezTo>
                  <a:pt x="166" y="128"/>
                  <a:pt x="166" y="126"/>
                  <a:pt x="166" y="124"/>
                </a:cubicBezTo>
                <a:cubicBezTo>
                  <a:pt x="166" y="124"/>
                  <a:pt x="166" y="123"/>
                  <a:pt x="166" y="123"/>
                </a:cubicBezTo>
                <a:cubicBezTo>
                  <a:pt x="166" y="121"/>
                  <a:pt x="166" y="120"/>
                  <a:pt x="166" y="118"/>
                </a:cubicBezTo>
                <a:cubicBezTo>
                  <a:pt x="166" y="117"/>
                  <a:pt x="166" y="117"/>
                  <a:pt x="166" y="117"/>
                </a:cubicBezTo>
                <a:cubicBezTo>
                  <a:pt x="166" y="116"/>
                  <a:pt x="166" y="115"/>
                  <a:pt x="166" y="114"/>
                </a:cubicBezTo>
                <a:cubicBezTo>
                  <a:pt x="166" y="112"/>
                  <a:pt x="166" y="111"/>
                  <a:pt x="166" y="109"/>
                </a:cubicBezTo>
                <a:cubicBezTo>
                  <a:pt x="162" y="110"/>
                  <a:pt x="158" y="111"/>
                  <a:pt x="154" y="111"/>
                </a:cubicBezTo>
                <a:cubicBezTo>
                  <a:pt x="154" y="111"/>
                  <a:pt x="154" y="112"/>
                  <a:pt x="154" y="112"/>
                </a:cubicBezTo>
                <a:cubicBezTo>
                  <a:pt x="154" y="112"/>
                  <a:pt x="154" y="113"/>
                  <a:pt x="154" y="113"/>
                </a:cubicBezTo>
                <a:cubicBezTo>
                  <a:pt x="154" y="113"/>
                  <a:pt x="154" y="113"/>
                  <a:pt x="154" y="113"/>
                </a:cubicBezTo>
                <a:cubicBezTo>
                  <a:pt x="154" y="112"/>
                  <a:pt x="155" y="112"/>
                  <a:pt x="156" y="112"/>
                </a:cubicBezTo>
                <a:close/>
                <a:moveTo>
                  <a:pt x="106" y="132"/>
                </a:moveTo>
                <a:cubicBezTo>
                  <a:pt x="106" y="131"/>
                  <a:pt x="106" y="130"/>
                  <a:pt x="106" y="129"/>
                </a:cubicBezTo>
                <a:cubicBezTo>
                  <a:pt x="106" y="130"/>
                  <a:pt x="106" y="131"/>
                  <a:pt x="106" y="131"/>
                </a:cubicBezTo>
                <a:cubicBezTo>
                  <a:pt x="106" y="131"/>
                  <a:pt x="105" y="132"/>
                  <a:pt x="105" y="132"/>
                </a:cubicBezTo>
                <a:cubicBezTo>
                  <a:pt x="106" y="132"/>
                  <a:pt x="106" y="132"/>
                  <a:pt x="106" y="132"/>
                </a:cubicBezTo>
                <a:close/>
                <a:moveTo>
                  <a:pt x="174" y="129"/>
                </a:moveTo>
                <a:cubicBezTo>
                  <a:pt x="174" y="130"/>
                  <a:pt x="174" y="131"/>
                  <a:pt x="174" y="132"/>
                </a:cubicBezTo>
                <a:cubicBezTo>
                  <a:pt x="174" y="132"/>
                  <a:pt x="175" y="131"/>
                  <a:pt x="176" y="131"/>
                </a:cubicBezTo>
                <a:cubicBezTo>
                  <a:pt x="176" y="130"/>
                  <a:pt x="176" y="129"/>
                  <a:pt x="176" y="128"/>
                </a:cubicBezTo>
                <a:cubicBezTo>
                  <a:pt x="175" y="128"/>
                  <a:pt x="175" y="128"/>
                  <a:pt x="175" y="128"/>
                </a:cubicBezTo>
                <a:cubicBezTo>
                  <a:pt x="175" y="128"/>
                  <a:pt x="175" y="128"/>
                  <a:pt x="175" y="128"/>
                </a:cubicBezTo>
                <a:cubicBezTo>
                  <a:pt x="175" y="129"/>
                  <a:pt x="175" y="129"/>
                  <a:pt x="174" y="129"/>
                </a:cubicBezTo>
                <a:close/>
                <a:moveTo>
                  <a:pt x="100" y="131"/>
                </a:moveTo>
                <a:cubicBezTo>
                  <a:pt x="101" y="131"/>
                  <a:pt x="102" y="131"/>
                  <a:pt x="103" y="131"/>
                </a:cubicBezTo>
                <a:cubicBezTo>
                  <a:pt x="103" y="131"/>
                  <a:pt x="103" y="131"/>
                  <a:pt x="103" y="131"/>
                </a:cubicBezTo>
                <a:cubicBezTo>
                  <a:pt x="103" y="129"/>
                  <a:pt x="103" y="126"/>
                  <a:pt x="103" y="123"/>
                </a:cubicBezTo>
                <a:cubicBezTo>
                  <a:pt x="103" y="122"/>
                  <a:pt x="103" y="120"/>
                  <a:pt x="103" y="119"/>
                </a:cubicBezTo>
                <a:cubicBezTo>
                  <a:pt x="103" y="116"/>
                  <a:pt x="103" y="113"/>
                  <a:pt x="103" y="111"/>
                </a:cubicBezTo>
                <a:cubicBezTo>
                  <a:pt x="102" y="111"/>
                  <a:pt x="101" y="110"/>
                  <a:pt x="100" y="110"/>
                </a:cubicBezTo>
                <a:cubicBezTo>
                  <a:pt x="100" y="112"/>
                  <a:pt x="101" y="114"/>
                  <a:pt x="101" y="116"/>
                </a:cubicBezTo>
                <a:cubicBezTo>
                  <a:pt x="101" y="121"/>
                  <a:pt x="102" y="126"/>
                  <a:pt x="100" y="131"/>
                </a:cubicBezTo>
                <a:cubicBezTo>
                  <a:pt x="100" y="131"/>
                  <a:pt x="100" y="131"/>
                  <a:pt x="100" y="131"/>
                </a:cubicBezTo>
                <a:close/>
                <a:moveTo>
                  <a:pt x="179" y="129"/>
                </a:moveTo>
                <a:cubicBezTo>
                  <a:pt x="179" y="130"/>
                  <a:pt x="179" y="130"/>
                  <a:pt x="178" y="131"/>
                </a:cubicBezTo>
                <a:cubicBezTo>
                  <a:pt x="181" y="130"/>
                  <a:pt x="184" y="130"/>
                  <a:pt x="187" y="129"/>
                </a:cubicBezTo>
                <a:cubicBezTo>
                  <a:pt x="186" y="129"/>
                  <a:pt x="186" y="129"/>
                  <a:pt x="186" y="129"/>
                </a:cubicBezTo>
                <a:cubicBezTo>
                  <a:pt x="186" y="128"/>
                  <a:pt x="186" y="128"/>
                  <a:pt x="186" y="128"/>
                </a:cubicBezTo>
                <a:cubicBezTo>
                  <a:pt x="186" y="128"/>
                  <a:pt x="186" y="128"/>
                  <a:pt x="186" y="128"/>
                </a:cubicBezTo>
                <a:cubicBezTo>
                  <a:pt x="185" y="128"/>
                  <a:pt x="185" y="127"/>
                  <a:pt x="185" y="127"/>
                </a:cubicBezTo>
                <a:cubicBezTo>
                  <a:pt x="185" y="127"/>
                  <a:pt x="185" y="126"/>
                  <a:pt x="185" y="126"/>
                </a:cubicBezTo>
                <a:cubicBezTo>
                  <a:pt x="184" y="126"/>
                  <a:pt x="184" y="126"/>
                  <a:pt x="184" y="126"/>
                </a:cubicBezTo>
                <a:cubicBezTo>
                  <a:pt x="184" y="127"/>
                  <a:pt x="184" y="127"/>
                  <a:pt x="183" y="128"/>
                </a:cubicBezTo>
                <a:cubicBezTo>
                  <a:pt x="183" y="128"/>
                  <a:pt x="183" y="129"/>
                  <a:pt x="182" y="129"/>
                </a:cubicBezTo>
                <a:cubicBezTo>
                  <a:pt x="182" y="129"/>
                  <a:pt x="181" y="128"/>
                  <a:pt x="181" y="128"/>
                </a:cubicBezTo>
                <a:cubicBezTo>
                  <a:pt x="181" y="127"/>
                  <a:pt x="181" y="127"/>
                  <a:pt x="181" y="127"/>
                </a:cubicBezTo>
                <a:cubicBezTo>
                  <a:pt x="181" y="127"/>
                  <a:pt x="181" y="127"/>
                  <a:pt x="181" y="127"/>
                </a:cubicBezTo>
                <a:cubicBezTo>
                  <a:pt x="180" y="128"/>
                  <a:pt x="180" y="128"/>
                  <a:pt x="180" y="129"/>
                </a:cubicBezTo>
                <a:cubicBezTo>
                  <a:pt x="180" y="129"/>
                  <a:pt x="180" y="129"/>
                  <a:pt x="179" y="129"/>
                </a:cubicBezTo>
                <a:cubicBezTo>
                  <a:pt x="179" y="129"/>
                  <a:pt x="179" y="129"/>
                  <a:pt x="179" y="129"/>
                </a:cubicBezTo>
                <a:close/>
                <a:moveTo>
                  <a:pt x="95" y="130"/>
                </a:moveTo>
                <a:cubicBezTo>
                  <a:pt x="94" y="129"/>
                  <a:pt x="94" y="127"/>
                  <a:pt x="95" y="125"/>
                </a:cubicBezTo>
                <a:cubicBezTo>
                  <a:pt x="95" y="123"/>
                  <a:pt x="95" y="122"/>
                  <a:pt x="95" y="121"/>
                </a:cubicBezTo>
                <a:cubicBezTo>
                  <a:pt x="95" y="118"/>
                  <a:pt x="95" y="114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2" y="109"/>
                  <a:pt x="89" y="109"/>
                  <a:pt x="87" y="109"/>
                </a:cubicBezTo>
                <a:cubicBezTo>
                  <a:pt x="87" y="111"/>
                  <a:pt x="86" y="114"/>
                  <a:pt x="86" y="117"/>
                </a:cubicBezTo>
                <a:cubicBezTo>
                  <a:pt x="86" y="118"/>
                  <a:pt x="86" y="119"/>
                  <a:pt x="86" y="120"/>
                </a:cubicBezTo>
                <a:cubicBezTo>
                  <a:pt x="86" y="122"/>
                  <a:pt x="86" y="124"/>
                  <a:pt x="86" y="126"/>
                </a:cubicBezTo>
                <a:cubicBezTo>
                  <a:pt x="86" y="127"/>
                  <a:pt x="86" y="127"/>
                  <a:pt x="86" y="128"/>
                </a:cubicBezTo>
                <a:cubicBezTo>
                  <a:pt x="86" y="128"/>
                  <a:pt x="86" y="129"/>
                  <a:pt x="86" y="129"/>
                </a:cubicBezTo>
                <a:cubicBezTo>
                  <a:pt x="87" y="129"/>
                  <a:pt x="88" y="130"/>
                  <a:pt x="89" y="130"/>
                </a:cubicBezTo>
                <a:cubicBezTo>
                  <a:pt x="89" y="130"/>
                  <a:pt x="89" y="129"/>
                  <a:pt x="89" y="129"/>
                </a:cubicBezTo>
                <a:cubicBezTo>
                  <a:pt x="89" y="126"/>
                  <a:pt x="90" y="123"/>
                  <a:pt x="90" y="120"/>
                </a:cubicBezTo>
                <a:cubicBezTo>
                  <a:pt x="90" y="120"/>
                  <a:pt x="90" y="119"/>
                  <a:pt x="90" y="119"/>
                </a:cubicBezTo>
                <a:cubicBezTo>
                  <a:pt x="90" y="114"/>
                  <a:pt x="91" y="110"/>
                  <a:pt x="93" y="110"/>
                </a:cubicBezTo>
                <a:cubicBezTo>
                  <a:pt x="93" y="110"/>
                  <a:pt x="93" y="110"/>
                  <a:pt x="93" y="110"/>
                </a:cubicBezTo>
                <a:cubicBezTo>
                  <a:pt x="94" y="110"/>
                  <a:pt x="94" y="111"/>
                  <a:pt x="94" y="112"/>
                </a:cubicBezTo>
                <a:cubicBezTo>
                  <a:pt x="94" y="112"/>
                  <a:pt x="94" y="112"/>
                  <a:pt x="94" y="112"/>
                </a:cubicBezTo>
                <a:cubicBezTo>
                  <a:pt x="94" y="112"/>
                  <a:pt x="94" y="113"/>
                  <a:pt x="94" y="113"/>
                </a:cubicBezTo>
                <a:cubicBezTo>
                  <a:pt x="94" y="113"/>
                  <a:pt x="94" y="113"/>
                  <a:pt x="94" y="113"/>
                </a:cubicBezTo>
                <a:cubicBezTo>
                  <a:pt x="94" y="114"/>
                  <a:pt x="94" y="114"/>
                  <a:pt x="94" y="114"/>
                </a:cubicBezTo>
                <a:cubicBezTo>
                  <a:pt x="94" y="115"/>
                  <a:pt x="94" y="115"/>
                  <a:pt x="94" y="116"/>
                </a:cubicBezTo>
                <a:cubicBezTo>
                  <a:pt x="93" y="118"/>
                  <a:pt x="93" y="121"/>
                  <a:pt x="93" y="123"/>
                </a:cubicBezTo>
                <a:cubicBezTo>
                  <a:pt x="93" y="124"/>
                  <a:pt x="93" y="125"/>
                  <a:pt x="93" y="126"/>
                </a:cubicBezTo>
                <a:cubicBezTo>
                  <a:pt x="93" y="127"/>
                  <a:pt x="93" y="129"/>
                  <a:pt x="93" y="130"/>
                </a:cubicBezTo>
                <a:cubicBezTo>
                  <a:pt x="93" y="130"/>
                  <a:pt x="94" y="130"/>
                  <a:pt x="95" y="130"/>
                </a:cubicBezTo>
                <a:close/>
                <a:moveTo>
                  <a:pt x="83" y="129"/>
                </a:moveTo>
                <a:cubicBezTo>
                  <a:pt x="82" y="126"/>
                  <a:pt x="83" y="124"/>
                  <a:pt x="83" y="122"/>
                </a:cubicBezTo>
                <a:cubicBezTo>
                  <a:pt x="83" y="121"/>
                  <a:pt x="83" y="121"/>
                  <a:pt x="83" y="120"/>
                </a:cubicBezTo>
                <a:cubicBezTo>
                  <a:pt x="83" y="119"/>
                  <a:pt x="83" y="117"/>
                  <a:pt x="83" y="115"/>
                </a:cubicBezTo>
                <a:cubicBezTo>
                  <a:pt x="84" y="113"/>
                  <a:pt x="84" y="111"/>
                  <a:pt x="84" y="108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4" y="108"/>
                  <a:pt x="83" y="108"/>
                  <a:pt x="83" y="108"/>
                </a:cubicBezTo>
                <a:cubicBezTo>
                  <a:pt x="83" y="112"/>
                  <a:pt x="83" y="116"/>
                  <a:pt x="82" y="120"/>
                </a:cubicBezTo>
                <a:cubicBezTo>
                  <a:pt x="82" y="121"/>
                  <a:pt x="82" y="122"/>
                  <a:pt x="82" y="123"/>
                </a:cubicBezTo>
                <a:cubicBezTo>
                  <a:pt x="82" y="126"/>
                  <a:pt x="82" y="126"/>
                  <a:pt x="82" y="126"/>
                </a:cubicBezTo>
                <a:cubicBezTo>
                  <a:pt x="82" y="126"/>
                  <a:pt x="82" y="127"/>
                  <a:pt x="82" y="127"/>
                </a:cubicBezTo>
                <a:cubicBezTo>
                  <a:pt x="82" y="128"/>
                  <a:pt x="82" y="128"/>
                  <a:pt x="82" y="129"/>
                </a:cubicBezTo>
                <a:cubicBezTo>
                  <a:pt x="82" y="129"/>
                  <a:pt x="83" y="129"/>
                  <a:pt x="83" y="129"/>
                </a:cubicBezTo>
                <a:close/>
                <a:moveTo>
                  <a:pt x="74" y="127"/>
                </a:moveTo>
                <a:cubicBezTo>
                  <a:pt x="75" y="127"/>
                  <a:pt x="76" y="128"/>
                  <a:pt x="77" y="128"/>
                </a:cubicBezTo>
                <a:cubicBezTo>
                  <a:pt x="77" y="125"/>
                  <a:pt x="77" y="123"/>
                  <a:pt x="77" y="120"/>
                </a:cubicBezTo>
                <a:cubicBezTo>
                  <a:pt x="77" y="120"/>
                  <a:pt x="78" y="119"/>
                  <a:pt x="78" y="118"/>
                </a:cubicBezTo>
                <a:cubicBezTo>
                  <a:pt x="78" y="115"/>
                  <a:pt x="78" y="111"/>
                  <a:pt x="78" y="108"/>
                </a:cubicBezTo>
                <a:cubicBezTo>
                  <a:pt x="78" y="108"/>
                  <a:pt x="78" y="107"/>
                  <a:pt x="78" y="107"/>
                </a:cubicBezTo>
                <a:cubicBezTo>
                  <a:pt x="77" y="107"/>
                  <a:pt x="76" y="107"/>
                  <a:pt x="75" y="107"/>
                </a:cubicBezTo>
                <a:cubicBezTo>
                  <a:pt x="75" y="107"/>
                  <a:pt x="75" y="108"/>
                  <a:pt x="75" y="109"/>
                </a:cubicBezTo>
                <a:cubicBezTo>
                  <a:pt x="75" y="109"/>
                  <a:pt x="75" y="109"/>
                  <a:pt x="75" y="109"/>
                </a:cubicBezTo>
                <a:cubicBezTo>
                  <a:pt x="74" y="111"/>
                  <a:pt x="74" y="113"/>
                  <a:pt x="74" y="116"/>
                </a:cubicBezTo>
                <a:cubicBezTo>
                  <a:pt x="74" y="118"/>
                  <a:pt x="74" y="121"/>
                  <a:pt x="74" y="123"/>
                </a:cubicBezTo>
                <a:cubicBezTo>
                  <a:pt x="74" y="123"/>
                  <a:pt x="74" y="123"/>
                  <a:pt x="74" y="124"/>
                </a:cubicBezTo>
                <a:cubicBezTo>
                  <a:pt x="74" y="125"/>
                  <a:pt x="74" y="126"/>
                  <a:pt x="74" y="127"/>
                </a:cubicBezTo>
                <a:close/>
                <a:moveTo>
                  <a:pt x="189" y="126"/>
                </a:moveTo>
                <a:cubicBezTo>
                  <a:pt x="189" y="126"/>
                  <a:pt x="190" y="127"/>
                  <a:pt x="190" y="127"/>
                </a:cubicBezTo>
                <a:cubicBezTo>
                  <a:pt x="190" y="127"/>
                  <a:pt x="190" y="127"/>
                  <a:pt x="190" y="127"/>
                </a:cubicBezTo>
                <a:cubicBezTo>
                  <a:pt x="190" y="127"/>
                  <a:pt x="190" y="126"/>
                  <a:pt x="190" y="125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89" y="125"/>
                  <a:pt x="189" y="126"/>
                  <a:pt x="189" y="126"/>
                </a:cubicBezTo>
                <a:close/>
                <a:moveTo>
                  <a:pt x="71" y="127"/>
                </a:moveTo>
                <a:cubicBezTo>
                  <a:pt x="71" y="126"/>
                  <a:pt x="71" y="124"/>
                  <a:pt x="71" y="123"/>
                </a:cubicBezTo>
                <a:cubicBezTo>
                  <a:pt x="71" y="123"/>
                  <a:pt x="71" y="122"/>
                  <a:pt x="71" y="122"/>
                </a:cubicBezTo>
                <a:cubicBezTo>
                  <a:pt x="71" y="119"/>
                  <a:pt x="71" y="116"/>
                  <a:pt x="72" y="114"/>
                </a:cubicBezTo>
                <a:cubicBezTo>
                  <a:pt x="72" y="111"/>
                  <a:pt x="72" y="109"/>
                  <a:pt x="73" y="107"/>
                </a:cubicBezTo>
                <a:cubicBezTo>
                  <a:pt x="73" y="107"/>
                  <a:pt x="73" y="106"/>
                  <a:pt x="73" y="106"/>
                </a:cubicBezTo>
                <a:cubicBezTo>
                  <a:pt x="72" y="106"/>
                  <a:pt x="71" y="106"/>
                  <a:pt x="70" y="106"/>
                </a:cubicBezTo>
                <a:cubicBezTo>
                  <a:pt x="70" y="106"/>
                  <a:pt x="69" y="106"/>
                  <a:pt x="68" y="105"/>
                </a:cubicBezTo>
                <a:cubicBezTo>
                  <a:pt x="68" y="108"/>
                  <a:pt x="69" y="110"/>
                  <a:pt x="69" y="113"/>
                </a:cubicBezTo>
                <a:cubicBezTo>
                  <a:pt x="69" y="117"/>
                  <a:pt x="69" y="122"/>
                  <a:pt x="69" y="126"/>
                </a:cubicBezTo>
                <a:cubicBezTo>
                  <a:pt x="69" y="126"/>
                  <a:pt x="69" y="126"/>
                  <a:pt x="69" y="126"/>
                </a:cubicBezTo>
                <a:cubicBezTo>
                  <a:pt x="70" y="127"/>
                  <a:pt x="71" y="127"/>
                  <a:pt x="71" y="127"/>
                </a:cubicBezTo>
                <a:close/>
                <a:moveTo>
                  <a:pt x="193" y="123"/>
                </a:moveTo>
                <a:cubicBezTo>
                  <a:pt x="193" y="124"/>
                  <a:pt x="193" y="125"/>
                  <a:pt x="193" y="126"/>
                </a:cubicBezTo>
                <a:cubicBezTo>
                  <a:pt x="194" y="126"/>
                  <a:pt x="194" y="126"/>
                  <a:pt x="194" y="126"/>
                </a:cubicBezTo>
                <a:cubicBezTo>
                  <a:pt x="195" y="125"/>
                  <a:pt x="195" y="123"/>
                  <a:pt x="195" y="122"/>
                </a:cubicBezTo>
                <a:cubicBezTo>
                  <a:pt x="194" y="122"/>
                  <a:pt x="194" y="123"/>
                  <a:pt x="193" y="123"/>
                </a:cubicBezTo>
                <a:close/>
                <a:moveTo>
                  <a:pt x="60" y="125"/>
                </a:moveTo>
                <a:cubicBezTo>
                  <a:pt x="63" y="125"/>
                  <a:pt x="65" y="126"/>
                  <a:pt x="67" y="126"/>
                </a:cubicBezTo>
                <a:cubicBezTo>
                  <a:pt x="66" y="119"/>
                  <a:pt x="66" y="112"/>
                  <a:pt x="66" y="105"/>
                </a:cubicBezTo>
                <a:cubicBezTo>
                  <a:pt x="66" y="105"/>
                  <a:pt x="66" y="105"/>
                  <a:pt x="66" y="105"/>
                </a:cubicBezTo>
                <a:cubicBezTo>
                  <a:pt x="64" y="105"/>
                  <a:pt x="62" y="104"/>
                  <a:pt x="60" y="104"/>
                </a:cubicBezTo>
                <a:cubicBezTo>
                  <a:pt x="60" y="107"/>
                  <a:pt x="60" y="111"/>
                  <a:pt x="60" y="115"/>
                </a:cubicBezTo>
                <a:cubicBezTo>
                  <a:pt x="60" y="116"/>
                  <a:pt x="60" y="117"/>
                  <a:pt x="60" y="118"/>
                </a:cubicBezTo>
                <a:cubicBezTo>
                  <a:pt x="61" y="120"/>
                  <a:pt x="61" y="122"/>
                  <a:pt x="60" y="125"/>
                </a:cubicBezTo>
                <a:close/>
                <a:moveTo>
                  <a:pt x="176" y="123"/>
                </a:moveTo>
                <a:cubicBezTo>
                  <a:pt x="176" y="123"/>
                  <a:pt x="176" y="124"/>
                  <a:pt x="176" y="125"/>
                </a:cubicBezTo>
                <a:cubicBezTo>
                  <a:pt x="176" y="125"/>
                  <a:pt x="176" y="125"/>
                  <a:pt x="176" y="125"/>
                </a:cubicBezTo>
                <a:cubicBezTo>
                  <a:pt x="176" y="124"/>
                  <a:pt x="176" y="123"/>
                  <a:pt x="176" y="123"/>
                </a:cubicBezTo>
                <a:close/>
                <a:moveTo>
                  <a:pt x="197" y="123"/>
                </a:moveTo>
                <a:cubicBezTo>
                  <a:pt x="197" y="123"/>
                  <a:pt x="197" y="124"/>
                  <a:pt x="197" y="124"/>
                </a:cubicBezTo>
                <a:cubicBezTo>
                  <a:pt x="197" y="124"/>
                  <a:pt x="197" y="124"/>
                  <a:pt x="198" y="124"/>
                </a:cubicBezTo>
                <a:cubicBezTo>
                  <a:pt x="198" y="124"/>
                  <a:pt x="198" y="123"/>
                  <a:pt x="197" y="123"/>
                </a:cubicBezTo>
                <a:close/>
                <a:moveTo>
                  <a:pt x="53" y="123"/>
                </a:moveTo>
                <a:cubicBezTo>
                  <a:pt x="54" y="123"/>
                  <a:pt x="56" y="123"/>
                  <a:pt x="57" y="124"/>
                </a:cubicBezTo>
                <a:cubicBezTo>
                  <a:pt x="57" y="121"/>
                  <a:pt x="57" y="119"/>
                  <a:pt x="57" y="116"/>
                </a:cubicBezTo>
                <a:cubicBezTo>
                  <a:pt x="57" y="115"/>
                  <a:pt x="57" y="115"/>
                  <a:pt x="57" y="114"/>
                </a:cubicBezTo>
                <a:cubicBezTo>
                  <a:pt x="57" y="109"/>
                  <a:pt x="57" y="106"/>
                  <a:pt x="58" y="103"/>
                </a:cubicBezTo>
                <a:cubicBezTo>
                  <a:pt x="56" y="102"/>
                  <a:pt x="55" y="102"/>
                  <a:pt x="54" y="102"/>
                </a:cubicBezTo>
                <a:cubicBezTo>
                  <a:pt x="54" y="106"/>
                  <a:pt x="54" y="109"/>
                  <a:pt x="53" y="113"/>
                </a:cubicBezTo>
                <a:cubicBezTo>
                  <a:pt x="53" y="115"/>
                  <a:pt x="53" y="115"/>
                  <a:pt x="53" y="115"/>
                </a:cubicBezTo>
                <a:cubicBezTo>
                  <a:pt x="53" y="116"/>
                  <a:pt x="53" y="118"/>
                  <a:pt x="53" y="120"/>
                </a:cubicBezTo>
                <a:cubicBezTo>
                  <a:pt x="53" y="120"/>
                  <a:pt x="53" y="121"/>
                  <a:pt x="53" y="121"/>
                </a:cubicBezTo>
                <a:cubicBezTo>
                  <a:pt x="53" y="122"/>
                  <a:pt x="53" y="122"/>
                  <a:pt x="53" y="123"/>
                </a:cubicBezTo>
                <a:close/>
                <a:moveTo>
                  <a:pt x="98" y="119"/>
                </a:moveTo>
                <a:cubicBezTo>
                  <a:pt x="98" y="120"/>
                  <a:pt x="98" y="121"/>
                  <a:pt x="98" y="121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8" y="122"/>
                  <a:pt x="98" y="121"/>
                  <a:pt x="98" y="120"/>
                </a:cubicBezTo>
                <a:cubicBezTo>
                  <a:pt x="98" y="120"/>
                  <a:pt x="98" y="120"/>
                  <a:pt x="98" y="119"/>
                </a:cubicBezTo>
                <a:close/>
                <a:moveTo>
                  <a:pt x="44" y="119"/>
                </a:moveTo>
                <a:cubicBezTo>
                  <a:pt x="45" y="120"/>
                  <a:pt x="45" y="120"/>
                  <a:pt x="46" y="120"/>
                </a:cubicBezTo>
                <a:cubicBezTo>
                  <a:pt x="47" y="121"/>
                  <a:pt x="48" y="121"/>
                  <a:pt x="49" y="121"/>
                </a:cubicBezTo>
                <a:cubicBezTo>
                  <a:pt x="49" y="120"/>
                  <a:pt x="50" y="118"/>
                  <a:pt x="50" y="116"/>
                </a:cubicBezTo>
                <a:cubicBezTo>
                  <a:pt x="50" y="116"/>
                  <a:pt x="50" y="115"/>
                  <a:pt x="50" y="114"/>
                </a:cubicBezTo>
                <a:cubicBezTo>
                  <a:pt x="50" y="112"/>
                  <a:pt x="50" y="112"/>
                  <a:pt x="50" y="112"/>
                </a:cubicBezTo>
                <a:cubicBezTo>
                  <a:pt x="51" y="108"/>
                  <a:pt x="51" y="104"/>
                  <a:pt x="51" y="101"/>
                </a:cubicBezTo>
                <a:cubicBezTo>
                  <a:pt x="49" y="100"/>
                  <a:pt x="46" y="99"/>
                  <a:pt x="44" y="98"/>
                </a:cubicBezTo>
                <a:cubicBezTo>
                  <a:pt x="44" y="102"/>
                  <a:pt x="45" y="105"/>
                  <a:pt x="45" y="108"/>
                </a:cubicBezTo>
                <a:cubicBezTo>
                  <a:pt x="45" y="109"/>
                  <a:pt x="45" y="110"/>
                  <a:pt x="45" y="111"/>
                </a:cubicBezTo>
                <a:cubicBezTo>
                  <a:pt x="45" y="113"/>
                  <a:pt x="45" y="116"/>
                  <a:pt x="44" y="119"/>
                </a:cubicBezTo>
                <a:cubicBezTo>
                  <a:pt x="44" y="119"/>
                  <a:pt x="44" y="119"/>
                  <a:pt x="44" y="119"/>
                </a:cubicBezTo>
                <a:close/>
                <a:moveTo>
                  <a:pt x="203" y="120"/>
                </a:moveTo>
                <a:cubicBezTo>
                  <a:pt x="203" y="120"/>
                  <a:pt x="203" y="120"/>
                  <a:pt x="203" y="121"/>
                </a:cubicBezTo>
                <a:cubicBezTo>
                  <a:pt x="204" y="120"/>
                  <a:pt x="205" y="119"/>
                  <a:pt x="206" y="119"/>
                </a:cubicBezTo>
                <a:cubicBezTo>
                  <a:pt x="206" y="118"/>
                  <a:pt x="206" y="117"/>
                  <a:pt x="206" y="117"/>
                </a:cubicBezTo>
                <a:cubicBezTo>
                  <a:pt x="206" y="117"/>
                  <a:pt x="206" y="117"/>
                  <a:pt x="206" y="117"/>
                </a:cubicBezTo>
                <a:cubicBezTo>
                  <a:pt x="206" y="117"/>
                  <a:pt x="205" y="117"/>
                  <a:pt x="205" y="117"/>
                </a:cubicBezTo>
                <a:cubicBezTo>
                  <a:pt x="205" y="118"/>
                  <a:pt x="205" y="118"/>
                  <a:pt x="204" y="119"/>
                </a:cubicBezTo>
                <a:cubicBezTo>
                  <a:pt x="204" y="120"/>
                  <a:pt x="204" y="120"/>
                  <a:pt x="203" y="120"/>
                </a:cubicBezTo>
                <a:cubicBezTo>
                  <a:pt x="203" y="120"/>
                  <a:pt x="203" y="120"/>
                  <a:pt x="203" y="120"/>
                </a:cubicBezTo>
                <a:close/>
                <a:moveTo>
                  <a:pt x="186" y="105"/>
                </a:moveTo>
                <a:cubicBezTo>
                  <a:pt x="186" y="106"/>
                  <a:pt x="186" y="107"/>
                  <a:pt x="186" y="108"/>
                </a:cubicBezTo>
                <a:cubicBezTo>
                  <a:pt x="186" y="108"/>
                  <a:pt x="186" y="109"/>
                  <a:pt x="186" y="109"/>
                </a:cubicBezTo>
                <a:cubicBezTo>
                  <a:pt x="185" y="111"/>
                  <a:pt x="185" y="113"/>
                  <a:pt x="185" y="116"/>
                </a:cubicBezTo>
                <a:cubicBezTo>
                  <a:pt x="185" y="117"/>
                  <a:pt x="185" y="118"/>
                  <a:pt x="185" y="119"/>
                </a:cubicBezTo>
                <a:cubicBezTo>
                  <a:pt x="185" y="120"/>
                  <a:pt x="185" y="120"/>
                  <a:pt x="185" y="120"/>
                </a:cubicBezTo>
                <a:cubicBezTo>
                  <a:pt x="185" y="120"/>
                  <a:pt x="185" y="119"/>
                  <a:pt x="185" y="119"/>
                </a:cubicBezTo>
                <a:cubicBezTo>
                  <a:pt x="185" y="118"/>
                  <a:pt x="185" y="118"/>
                  <a:pt x="185" y="118"/>
                </a:cubicBezTo>
                <a:cubicBezTo>
                  <a:pt x="185" y="116"/>
                  <a:pt x="185" y="115"/>
                  <a:pt x="186" y="114"/>
                </a:cubicBezTo>
                <a:cubicBezTo>
                  <a:pt x="186" y="113"/>
                  <a:pt x="186" y="111"/>
                  <a:pt x="186" y="109"/>
                </a:cubicBezTo>
                <a:cubicBezTo>
                  <a:pt x="186" y="108"/>
                  <a:pt x="186" y="107"/>
                  <a:pt x="186" y="106"/>
                </a:cubicBezTo>
                <a:cubicBezTo>
                  <a:pt x="186" y="106"/>
                  <a:pt x="186" y="105"/>
                  <a:pt x="186" y="105"/>
                </a:cubicBezTo>
                <a:close/>
                <a:moveTo>
                  <a:pt x="106" y="111"/>
                </a:moveTo>
                <a:cubicBezTo>
                  <a:pt x="106" y="114"/>
                  <a:pt x="106" y="116"/>
                  <a:pt x="106" y="119"/>
                </a:cubicBezTo>
                <a:cubicBezTo>
                  <a:pt x="106" y="116"/>
                  <a:pt x="107" y="113"/>
                  <a:pt x="107" y="111"/>
                </a:cubicBezTo>
                <a:lnTo>
                  <a:pt x="106" y="111"/>
                </a:lnTo>
                <a:close/>
                <a:moveTo>
                  <a:pt x="193" y="119"/>
                </a:moveTo>
                <a:cubicBezTo>
                  <a:pt x="193" y="119"/>
                  <a:pt x="193" y="118"/>
                  <a:pt x="194" y="118"/>
                </a:cubicBezTo>
                <a:cubicBezTo>
                  <a:pt x="194" y="118"/>
                  <a:pt x="195" y="118"/>
                  <a:pt x="195" y="117"/>
                </a:cubicBezTo>
                <a:cubicBezTo>
                  <a:pt x="195" y="117"/>
                  <a:pt x="195" y="117"/>
                  <a:pt x="195" y="116"/>
                </a:cubicBezTo>
                <a:cubicBezTo>
                  <a:pt x="194" y="117"/>
                  <a:pt x="194" y="117"/>
                  <a:pt x="193" y="117"/>
                </a:cubicBezTo>
                <a:cubicBezTo>
                  <a:pt x="193" y="118"/>
                  <a:pt x="193" y="118"/>
                  <a:pt x="193" y="119"/>
                </a:cubicBezTo>
                <a:cubicBezTo>
                  <a:pt x="193" y="119"/>
                  <a:pt x="193" y="119"/>
                  <a:pt x="193" y="119"/>
                </a:cubicBezTo>
                <a:close/>
                <a:moveTo>
                  <a:pt x="35" y="115"/>
                </a:moveTo>
                <a:cubicBezTo>
                  <a:pt x="38" y="117"/>
                  <a:pt x="40" y="118"/>
                  <a:pt x="42" y="119"/>
                </a:cubicBezTo>
                <a:cubicBezTo>
                  <a:pt x="41" y="116"/>
                  <a:pt x="41" y="114"/>
                  <a:pt x="42" y="111"/>
                </a:cubicBezTo>
                <a:cubicBezTo>
                  <a:pt x="42" y="110"/>
                  <a:pt x="42" y="109"/>
                  <a:pt x="42" y="108"/>
                </a:cubicBezTo>
                <a:cubicBezTo>
                  <a:pt x="42" y="107"/>
                  <a:pt x="42" y="107"/>
                  <a:pt x="42" y="107"/>
                </a:cubicBezTo>
                <a:cubicBezTo>
                  <a:pt x="42" y="104"/>
                  <a:pt x="42" y="101"/>
                  <a:pt x="42" y="97"/>
                </a:cubicBezTo>
                <a:cubicBezTo>
                  <a:pt x="39" y="96"/>
                  <a:pt x="37" y="95"/>
                  <a:pt x="35" y="94"/>
                </a:cubicBezTo>
                <a:cubicBezTo>
                  <a:pt x="35" y="98"/>
                  <a:pt x="35" y="102"/>
                  <a:pt x="35" y="106"/>
                </a:cubicBezTo>
                <a:cubicBezTo>
                  <a:pt x="35" y="106"/>
                  <a:pt x="35" y="107"/>
                  <a:pt x="35" y="108"/>
                </a:cubicBezTo>
                <a:cubicBezTo>
                  <a:pt x="35" y="110"/>
                  <a:pt x="36" y="113"/>
                  <a:pt x="35" y="115"/>
                </a:cubicBezTo>
                <a:close/>
                <a:moveTo>
                  <a:pt x="97" y="110"/>
                </a:moveTo>
                <a:cubicBezTo>
                  <a:pt x="97" y="112"/>
                  <a:pt x="98" y="115"/>
                  <a:pt x="98" y="118"/>
                </a:cubicBezTo>
                <a:cubicBezTo>
                  <a:pt x="98" y="118"/>
                  <a:pt x="98" y="118"/>
                  <a:pt x="98" y="117"/>
                </a:cubicBezTo>
                <a:cubicBezTo>
                  <a:pt x="98" y="115"/>
                  <a:pt x="97" y="112"/>
                  <a:pt x="97" y="110"/>
                </a:cubicBezTo>
                <a:cubicBezTo>
                  <a:pt x="97" y="110"/>
                  <a:pt x="97" y="110"/>
                  <a:pt x="97" y="110"/>
                </a:cubicBezTo>
                <a:close/>
                <a:moveTo>
                  <a:pt x="210" y="114"/>
                </a:moveTo>
                <a:cubicBezTo>
                  <a:pt x="210" y="115"/>
                  <a:pt x="210" y="115"/>
                  <a:pt x="210" y="115"/>
                </a:cubicBezTo>
                <a:cubicBezTo>
                  <a:pt x="210" y="115"/>
                  <a:pt x="210" y="114"/>
                  <a:pt x="210" y="114"/>
                </a:cubicBezTo>
                <a:cubicBezTo>
                  <a:pt x="210" y="114"/>
                  <a:pt x="210" y="114"/>
                  <a:pt x="210" y="114"/>
                </a:cubicBezTo>
                <a:close/>
                <a:moveTo>
                  <a:pt x="200" y="115"/>
                </a:moveTo>
                <a:cubicBezTo>
                  <a:pt x="200" y="114"/>
                  <a:pt x="200" y="114"/>
                  <a:pt x="200" y="114"/>
                </a:cubicBezTo>
                <a:cubicBezTo>
                  <a:pt x="200" y="114"/>
                  <a:pt x="200" y="113"/>
                  <a:pt x="200" y="113"/>
                </a:cubicBezTo>
                <a:cubicBezTo>
                  <a:pt x="200" y="113"/>
                  <a:pt x="200" y="113"/>
                  <a:pt x="199" y="113"/>
                </a:cubicBezTo>
                <a:cubicBezTo>
                  <a:pt x="199" y="113"/>
                  <a:pt x="199" y="114"/>
                  <a:pt x="200" y="115"/>
                </a:cubicBezTo>
                <a:close/>
                <a:moveTo>
                  <a:pt x="27" y="110"/>
                </a:moveTo>
                <a:cubicBezTo>
                  <a:pt x="29" y="111"/>
                  <a:pt x="31" y="112"/>
                  <a:pt x="32" y="113"/>
                </a:cubicBezTo>
                <a:cubicBezTo>
                  <a:pt x="32" y="112"/>
                  <a:pt x="32" y="110"/>
                  <a:pt x="32" y="108"/>
                </a:cubicBezTo>
                <a:cubicBezTo>
                  <a:pt x="32" y="107"/>
                  <a:pt x="32" y="106"/>
                  <a:pt x="32" y="105"/>
                </a:cubicBezTo>
                <a:cubicBezTo>
                  <a:pt x="32" y="100"/>
                  <a:pt x="32" y="97"/>
                  <a:pt x="32" y="93"/>
                </a:cubicBezTo>
                <a:cubicBezTo>
                  <a:pt x="32" y="93"/>
                  <a:pt x="32" y="93"/>
                  <a:pt x="32" y="93"/>
                </a:cubicBezTo>
                <a:cubicBezTo>
                  <a:pt x="32" y="93"/>
                  <a:pt x="31" y="93"/>
                  <a:pt x="31" y="92"/>
                </a:cubicBezTo>
                <a:cubicBezTo>
                  <a:pt x="30" y="92"/>
                  <a:pt x="29" y="91"/>
                  <a:pt x="28" y="91"/>
                </a:cubicBezTo>
                <a:cubicBezTo>
                  <a:pt x="28" y="93"/>
                  <a:pt x="27" y="96"/>
                  <a:pt x="27" y="99"/>
                </a:cubicBezTo>
                <a:cubicBezTo>
                  <a:pt x="27" y="100"/>
                  <a:pt x="27" y="101"/>
                  <a:pt x="27" y="102"/>
                </a:cubicBezTo>
                <a:cubicBezTo>
                  <a:pt x="27" y="104"/>
                  <a:pt x="27" y="106"/>
                  <a:pt x="27" y="108"/>
                </a:cubicBezTo>
                <a:cubicBezTo>
                  <a:pt x="27" y="109"/>
                  <a:pt x="27" y="109"/>
                  <a:pt x="27" y="109"/>
                </a:cubicBezTo>
                <a:cubicBezTo>
                  <a:pt x="27" y="110"/>
                  <a:pt x="27" y="110"/>
                  <a:pt x="27" y="110"/>
                </a:cubicBezTo>
                <a:close/>
                <a:moveTo>
                  <a:pt x="150" y="112"/>
                </a:moveTo>
                <a:cubicBezTo>
                  <a:pt x="150" y="112"/>
                  <a:pt x="151" y="112"/>
                  <a:pt x="151" y="113"/>
                </a:cubicBezTo>
                <a:cubicBezTo>
                  <a:pt x="151" y="112"/>
                  <a:pt x="151" y="112"/>
                  <a:pt x="151" y="112"/>
                </a:cubicBezTo>
                <a:cubicBezTo>
                  <a:pt x="150" y="112"/>
                  <a:pt x="149" y="112"/>
                  <a:pt x="148" y="112"/>
                </a:cubicBezTo>
                <a:cubicBezTo>
                  <a:pt x="148" y="112"/>
                  <a:pt x="148" y="112"/>
                  <a:pt x="148" y="113"/>
                </a:cubicBezTo>
                <a:cubicBezTo>
                  <a:pt x="149" y="112"/>
                  <a:pt x="149" y="112"/>
                  <a:pt x="150" y="112"/>
                </a:cubicBezTo>
                <a:close/>
                <a:moveTo>
                  <a:pt x="214" y="111"/>
                </a:moveTo>
                <a:cubicBezTo>
                  <a:pt x="214" y="112"/>
                  <a:pt x="214" y="112"/>
                  <a:pt x="214" y="113"/>
                </a:cubicBezTo>
                <a:cubicBezTo>
                  <a:pt x="214" y="113"/>
                  <a:pt x="215" y="112"/>
                  <a:pt x="215" y="112"/>
                </a:cubicBezTo>
                <a:cubicBezTo>
                  <a:pt x="215" y="111"/>
                  <a:pt x="215" y="111"/>
                  <a:pt x="215" y="110"/>
                </a:cubicBezTo>
                <a:cubicBezTo>
                  <a:pt x="215" y="110"/>
                  <a:pt x="214" y="111"/>
                  <a:pt x="214" y="111"/>
                </a:cubicBezTo>
                <a:close/>
                <a:moveTo>
                  <a:pt x="193" y="102"/>
                </a:moveTo>
                <a:cubicBezTo>
                  <a:pt x="194" y="102"/>
                  <a:pt x="194" y="103"/>
                  <a:pt x="194" y="103"/>
                </a:cubicBezTo>
                <a:cubicBezTo>
                  <a:pt x="195" y="106"/>
                  <a:pt x="195" y="109"/>
                  <a:pt x="194" y="113"/>
                </a:cubicBezTo>
                <a:cubicBezTo>
                  <a:pt x="194" y="112"/>
                  <a:pt x="195" y="112"/>
                  <a:pt x="195" y="112"/>
                </a:cubicBezTo>
                <a:cubicBezTo>
                  <a:pt x="195" y="112"/>
                  <a:pt x="195" y="111"/>
                  <a:pt x="195" y="111"/>
                </a:cubicBezTo>
                <a:cubicBezTo>
                  <a:pt x="195" y="110"/>
                  <a:pt x="195" y="109"/>
                  <a:pt x="195" y="108"/>
                </a:cubicBezTo>
                <a:cubicBezTo>
                  <a:pt x="195" y="105"/>
                  <a:pt x="194" y="102"/>
                  <a:pt x="194" y="99"/>
                </a:cubicBezTo>
                <a:cubicBezTo>
                  <a:pt x="193" y="100"/>
                  <a:pt x="191" y="100"/>
                  <a:pt x="189" y="101"/>
                </a:cubicBezTo>
                <a:cubicBezTo>
                  <a:pt x="190" y="101"/>
                  <a:pt x="190" y="102"/>
                  <a:pt x="190" y="102"/>
                </a:cubicBezTo>
                <a:cubicBezTo>
                  <a:pt x="189" y="102"/>
                  <a:pt x="189" y="102"/>
                  <a:pt x="189" y="102"/>
                </a:cubicBezTo>
                <a:cubicBezTo>
                  <a:pt x="189" y="102"/>
                  <a:pt x="189" y="102"/>
                  <a:pt x="189" y="102"/>
                </a:cubicBezTo>
                <a:cubicBezTo>
                  <a:pt x="189" y="103"/>
                  <a:pt x="189" y="103"/>
                  <a:pt x="189" y="104"/>
                </a:cubicBezTo>
                <a:cubicBezTo>
                  <a:pt x="189" y="104"/>
                  <a:pt x="189" y="105"/>
                  <a:pt x="189" y="105"/>
                </a:cubicBezTo>
                <a:cubicBezTo>
                  <a:pt x="189" y="106"/>
                  <a:pt x="189" y="108"/>
                  <a:pt x="189" y="109"/>
                </a:cubicBezTo>
                <a:cubicBezTo>
                  <a:pt x="189" y="110"/>
                  <a:pt x="189" y="111"/>
                  <a:pt x="189" y="112"/>
                </a:cubicBezTo>
                <a:cubicBezTo>
                  <a:pt x="189" y="110"/>
                  <a:pt x="190" y="107"/>
                  <a:pt x="190" y="105"/>
                </a:cubicBezTo>
                <a:cubicBezTo>
                  <a:pt x="190" y="104"/>
                  <a:pt x="190" y="104"/>
                  <a:pt x="190" y="104"/>
                </a:cubicBezTo>
                <a:cubicBezTo>
                  <a:pt x="190" y="103"/>
                  <a:pt x="191" y="102"/>
                  <a:pt x="191" y="101"/>
                </a:cubicBezTo>
                <a:cubicBezTo>
                  <a:pt x="191" y="101"/>
                  <a:pt x="191" y="100"/>
                  <a:pt x="192" y="100"/>
                </a:cubicBezTo>
                <a:cubicBezTo>
                  <a:pt x="192" y="100"/>
                  <a:pt x="193" y="100"/>
                  <a:pt x="193" y="101"/>
                </a:cubicBezTo>
                <a:cubicBezTo>
                  <a:pt x="193" y="101"/>
                  <a:pt x="193" y="101"/>
                  <a:pt x="193" y="102"/>
                </a:cubicBezTo>
                <a:cubicBezTo>
                  <a:pt x="193" y="102"/>
                  <a:pt x="193" y="102"/>
                  <a:pt x="193" y="102"/>
                </a:cubicBezTo>
                <a:close/>
                <a:moveTo>
                  <a:pt x="198" y="97"/>
                </a:moveTo>
                <a:cubicBezTo>
                  <a:pt x="198" y="101"/>
                  <a:pt x="198" y="105"/>
                  <a:pt x="199" y="109"/>
                </a:cubicBezTo>
                <a:cubicBezTo>
                  <a:pt x="199" y="109"/>
                  <a:pt x="200" y="108"/>
                  <a:pt x="200" y="108"/>
                </a:cubicBezTo>
                <a:cubicBezTo>
                  <a:pt x="200" y="107"/>
                  <a:pt x="200" y="106"/>
                  <a:pt x="200" y="106"/>
                </a:cubicBezTo>
                <a:cubicBezTo>
                  <a:pt x="200" y="106"/>
                  <a:pt x="200" y="106"/>
                  <a:pt x="200" y="106"/>
                </a:cubicBezTo>
                <a:cubicBezTo>
                  <a:pt x="199" y="106"/>
                  <a:pt x="199" y="105"/>
                  <a:pt x="199" y="105"/>
                </a:cubicBezTo>
                <a:cubicBezTo>
                  <a:pt x="199" y="104"/>
                  <a:pt x="199" y="104"/>
                  <a:pt x="199" y="104"/>
                </a:cubicBezTo>
                <a:cubicBezTo>
                  <a:pt x="199" y="103"/>
                  <a:pt x="200" y="103"/>
                  <a:pt x="200" y="103"/>
                </a:cubicBezTo>
                <a:cubicBezTo>
                  <a:pt x="200" y="101"/>
                  <a:pt x="200" y="100"/>
                  <a:pt x="200" y="99"/>
                </a:cubicBezTo>
                <a:cubicBezTo>
                  <a:pt x="200" y="99"/>
                  <a:pt x="200" y="99"/>
                  <a:pt x="200" y="99"/>
                </a:cubicBezTo>
                <a:cubicBezTo>
                  <a:pt x="199" y="98"/>
                  <a:pt x="199" y="98"/>
                  <a:pt x="200" y="97"/>
                </a:cubicBezTo>
                <a:cubicBezTo>
                  <a:pt x="200" y="97"/>
                  <a:pt x="200" y="97"/>
                  <a:pt x="200" y="97"/>
                </a:cubicBezTo>
                <a:cubicBezTo>
                  <a:pt x="200" y="97"/>
                  <a:pt x="200" y="96"/>
                  <a:pt x="200" y="96"/>
                </a:cubicBezTo>
                <a:cubicBezTo>
                  <a:pt x="199" y="96"/>
                  <a:pt x="199" y="96"/>
                  <a:pt x="198" y="97"/>
                </a:cubicBezTo>
                <a:close/>
                <a:moveTo>
                  <a:pt x="81" y="108"/>
                </a:moveTo>
                <a:cubicBezTo>
                  <a:pt x="81" y="108"/>
                  <a:pt x="81" y="108"/>
                  <a:pt x="81" y="108"/>
                </a:cubicBezTo>
                <a:cubicBezTo>
                  <a:pt x="81" y="108"/>
                  <a:pt x="81" y="109"/>
                  <a:pt x="81" y="109"/>
                </a:cubicBezTo>
                <a:cubicBezTo>
                  <a:pt x="81" y="109"/>
                  <a:pt x="81" y="108"/>
                  <a:pt x="81" y="108"/>
                </a:cubicBezTo>
                <a:cubicBezTo>
                  <a:pt x="81" y="108"/>
                  <a:pt x="81" y="108"/>
                  <a:pt x="81" y="108"/>
                </a:cubicBezTo>
                <a:close/>
                <a:moveTo>
                  <a:pt x="107" y="107"/>
                </a:moveTo>
                <a:cubicBezTo>
                  <a:pt x="116" y="108"/>
                  <a:pt x="125" y="109"/>
                  <a:pt x="132" y="109"/>
                </a:cubicBezTo>
                <a:cubicBezTo>
                  <a:pt x="145" y="109"/>
                  <a:pt x="156" y="108"/>
                  <a:pt x="166" y="105"/>
                </a:cubicBezTo>
                <a:cubicBezTo>
                  <a:pt x="166" y="105"/>
                  <a:pt x="166" y="105"/>
                  <a:pt x="166" y="105"/>
                </a:cubicBezTo>
                <a:cubicBezTo>
                  <a:pt x="166" y="104"/>
                  <a:pt x="167" y="104"/>
                  <a:pt x="168" y="104"/>
                </a:cubicBezTo>
                <a:cubicBezTo>
                  <a:pt x="168" y="104"/>
                  <a:pt x="169" y="104"/>
                  <a:pt x="169" y="105"/>
                </a:cubicBezTo>
                <a:cubicBezTo>
                  <a:pt x="171" y="104"/>
                  <a:pt x="174" y="103"/>
                  <a:pt x="176" y="103"/>
                </a:cubicBezTo>
                <a:cubicBezTo>
                  <a:pt x="188" y="99"/>
                  <a:pt x="200" y="93"/>
                  <a:pt x="210" y="85"/>
                </a:cubicBezTo>
                <a:cubicBezTo>
                  <a:pt x="219" y="77"/>
                  <a:pt x="228" y="69"/>
                  <a:pt x="226" y="57"/>
                </a:cubicBezTo>
                <a:cubicBezTo>
                  <a:pt x="224" y="57"/>
                  <a:pt x="222" y="57"/>
                  <a:pt x="220" y="57"/>
                </a:cubicBezTo>
                <a:cubicBezTo>
                  <a:pt x="220" y="58"/>
                  <a:pt x="220" y="58"/>
                  <a:pt x="219" y="59"/>
                </a:cubicBezTo>
                <a:cubicBezTo>
                  <a:pt x="219" y="59"/>
                  <a:pt x="219" y="59"/>
                  <a:pt x="218" y="59"/>
                </a:cubicBezTo>
                <a:cubicBezTo>
                  <a:pt x="218" y="59"/>
                  <a:pt x="218" y="59"/>
                  <a:pt x="217" y="59"/>
                </a:cubicBezTo>
                <a:cubicBezTo>
                  <a:pt x="217" y="59"/>
                  <a:pt x="217" y="58"/>
                  <a:pt x="217" y="58"/>
                </a:cubicBezTo>
                <a:cubicBezTo>
                  <a:pt x="217" y="58"/>
                  <a:pt x="217" y="57"/>
                  <a:pt x="217" y="57"/>
                </a:cubicBezTo>
                <a:cubicBezTo>
                  <a:pt x="217" y="57"/>
                  <a:pt x="216" y="57"/>
                  <a:pt x="215" y="57"/>
                </a:cubicBezTo>
                <a:cubicBezTo>
                  <a:pt x="215" y="57"/>
                  <a:pt x="215" y="57"/>
                  <a:pt x="215" y="57"/>
                </a:cubicBezTo>
                <a:cubicBezTo>
                  <a:pt x="214" y="57"/>
                  <a:pt x="214" y="57"/>
                  <a:pt x="214" y="57"/>
                </a:cubicBezTo>
                <a:cubicBezTo>
                  <a:pt x="209" y="57"/>
                  <a:pt x="204" y="57"/>
                  <a:pt x="198" y="57"/>
                </a:cubicBezTo>
                <a:cubicBezTo>
                  <a:pt x="198" y="57"/>
                  <a:pt x="198" y="57"/>
                  <a:pt x="198" y="57"/>
                </a:cubicBezTo>
                <a:cubicBezTo>
                  <a:pt x="198" y="57"/>
                  <a:pt x="198" y="57"/>
                  <a:pt x="197" y="57"/>
                </a:cubicBezTo>
                <a:cubicBezTo>
                  <a:pt x="192" y="57"/>
                  <a:pt x="186" y="56"/>
                  <a:pt x="180" y="56"/>
                </a:cubicBezTo>
                <a:cubicBezTo>
                  <a:pt x="177" y="56"/>
                  <a:pt x="174" y="56"/>
                  <a:pt x="171" y="56"/>
                </a:cubicBezTo>
                <a:cubicBezTo>
                  <a:pt x="161" y="55"/>
                  <a:pt x="151" y="55"/>
                  <a:pt x="140" y="54"/>
                </a:cubicBezTo>
                <a:cubicBezTo>
                  <a:pt x="138" y="54"/>
                  <a:pt x="135" y="54"/>
                  <a:pt x="132" y="54"/>
                </a:cubicBezTo>
                <a:cubicBezTo>
                  <a:pt x="131" y="54"/>
                  <a:pt x="129" y="54"/>
                  <a:pt x="127" y="53"/>
                </a:cubicBezTo>
                <a:cubicBezTo>
                  <a:pt x="125" y="53"/>
                  <a:pt x="123" y="53"/>
                  <a:pt x="121" y="53"/>
                </a:cubicBezTo>
                <a:cubicBezTo>
                  <a:pt x="121" y="53"/>
                  <a:pt x="121" y="53"/>
                  <a:pt x="121" y="53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0" y="53"/>
                  <a:pt x="119" y="53"/>
                  <a:pt x="119" y="52"/>
                </a:cubicBezTo>
                <a:cubicBezTo>
                  <a:pt x="119" y="52"/>
                  <a:pt x="119" y="52"/>
                  <a:pt x="119" y="52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18" y="53"/>
                  <a:pt x="118" y="53"/>
                  <a:pt x="117" y="53"/>
                </a:cubicBezTo>
                <a:cubicBezTo>
                  <a:pt x="117" y="53"/>
                  <a:pt x="117" y="53"/>
                  <a:pt x="117" y="53"/>
                </a:cubicBezTo>
                <a:cubicBezTo>
                  <a:pt x="117" y="53"/>
                  <a:pt x="117" y="53"/>
                  <a:pt x="117" y="53"/>
                </a:cubicBezTo>
                <a:cubicBezTo>
                  <a:pt x="116" y="53"/>
                  <a:pt x="116" y="53"/>
                  <a:pt x="116" y="52"/>
                </a:cubicBezTo>
                <a:cubicBezTo>
                  <a:pt x="116" y="52"/>
                  <a:pt x="116" y="52"/>
                  <a:pt x="116" y="51"/>
                </a:cubicBezTo>
                <a:cubicBezTo>
                  <a:pt x="116" y="51"/>
                  <a:pt x="116" y="51"/>
                  <a:pt x="115" y="52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14" y="52"/>
                  <a:pt x="114" y="51"/>
                  <a:pt x="114" y="51"/>
                </a:cubicBezTo>
                <a:cubicBezTo>
                  <a:pt x="114" y="49"/>
                  <a:pt x="115" y="48"/>
                  <a:pt x="116" y="47"/>
                </a:cubicBezTo>
                <a:cubicBezTo>
                  <a:pt x="116" y="47"/>
                  <a:pt x="116" y="46"/>
                  <a:pt x="116" y="45"/>
                </a:cubicBezTo>
                <a:cubicBezTo>
                  <a:pt x="116" y="43"/>
                  <a:pt x="116" y="42"/>
                  <a:pt x="116" y="40"/>
                </a:cubicBezTo>
                <a:cubicBezTo>
                  <a:pt x="116" y="40"/>
                  <a:pt x="116" y="39"/>
                  <a:pt x="116" y="39"/>
                </a:cubicBezTo>
                <a:cubicBezTo>
                  <a:pt x="117" y="31"/>
                  <a:pt x="117" y="23"/>
                  <a:pt x="116" y="14"/>
                </a:cubicBezTo>
                <a:cubicBezTo>
                  <a:pt x="116" y="13"/>
                  <a:pt x="116" y="12"/>
                  <a:pt x="116" y="11"/>
                </a:cubicBezTo>
                <a:cubicBezTo>
                  <a:pt x="113" y="11"/>
                  <a:pt x="110" y="11"/>
                  <a:pt x="106" y="11"/>
                </a:cubicBezTo>
                <a:cubicBezTo>
                  <a:pt x="96" y="11"/>
                  <a:pt x="86" y="12"/>
                  <a:pt x="77" y="14"/>
                </a:cubicBezTo>
                <a:cubicBezTo>
                  <a:pt x="76" y="14"/>
                  <a:pt x="74" y="15"/>
                  <a:pt x="73" y="15"/>
                </a:cubicBezTo>
                <a:cubicBezTo>
                  <a:pt x="66" y="16"/>
                  <a:pt x="58" y="18"/>
                  <a:pt x="50" y="21"/>
                </a:cubicBezTo>
                <a:cubicBezTo>
                  <a:pt x="43" y="24"/>
                  <a:pt x="36" y="27"/>
                  <a:pt x="29" y="32"/>
                </a:cubicBezTo>
                <a:cubicBezTo>
                  <a:pt x="19" y="39"/>
                  <a:pt x="9" y="47"/>
                  <a:pt x="7" y="58"/>
                </a:cubicBezTo>
                <a:cubicBezTo>
                  <a:pt x="6" y="65"/>
                  <a:pt x="8" y="71"/>
                  <a:pt x="14" y="77"/>
                </a:cubicBezTo>
                <a:cubicBezTo>
                  <a:pt x="14" y="77"/>
                  <a:pt x="14" y="77"/>
                  <a:pt x="14" y="77"/>
                </a:cubicBezTo>
                <a:cubicBezTo>
                  <a:pt x="14" y="77"/>
                  <a:pt x="14" y="77"/>
                  <a:pt x="15" y="77"/>
                </a:cubicBezTo>
                <a:cubicBezTo>
                  <a:pt x="15" y="77"/>
                  <a:pt x="15" y="78"/>
                  <a:pt x="15" y="78"/>
                </a:cubicBezTo>
                <a:cubicBezTo>
                  <a:pt x="15" y="78"/>
                  <a:pt x="15" y="78"/>
                  <a:pt x="15" y="78"/>
                </a:cubicBezTo>
                <a:cubicBezTo>
                  <a:pt x="17" y="80"/>
                  <a:pt x="20" y="82"/>
                  <a:pt x="23" y="84"/>
                </a:cubicBezTo>
                <a:cubicBezTo>
                  <a:pt x="35" y="91"/>
                  <a:pt x="48" y="97"/>
                  <a:pt x="62" y="100"/>
                </a:cubicBezTo>
                <a:cubicBezTo>
                  <a:pt x="74" y="103"/>
                  <a:pt x="86" y="105"/>
                  <a:pt x="101" y="107"/>
                </a:cubicBezTo>
                <a:cubicBezTo>
                  <a:pt x="102" y="107"/>
                  <a:pt x="103" y="107"/>
                  <a:pt x="104" y="107"/>
                </a:cubicBezTo>
                <a:cubicBezTo>
                  <a:pt x="104" y="107"/>
                  <a:pt x="104" y="107"/>
                  <a:pt x="104" y="107"/>
                </a:cubicBezTo>
                <a:cubicBezTo>
                  <a:pt x="105" y="107"/>
                  <a:pt x="105" y="106"/>
                  <a:pt x="106" y="106"/>
                </a:cubicBezTo>
                <a:cubicBezTo>
                  <a:pt x="106" y="106"/>
                  <a:pt x="107" y="106"/>
                  <a:pt x="107" y="107"/>
                </a:cubicBezTo>
                <a:cubicBezTo>
                  <a:pt x="107" y="107"/>
                  <a:pt x="107" y="107"/>
                  <a:pt x="107" y="107"/>
                </a:cubicBezTo>
                <a:close/>
                <a:moveTo>
                  <a:pt x="218" y="109"/>
                </a:moveTo>
                <a:cubicBezTo>
                  <a:pt x="219" y="108"/>
                  <a:pt x="220" y="107"/>
                  <a:pt x="221" y="106"/>
                </a:cubicBezTo>
                <a:cubicBezTo>
                  <a:pt x="221" y="106"/>
                  <a:pt x="221" y="106"/>
                  <a:pt x="221" y="106"/>
                </a:cubicBezTo>
                <a:cubicBezTo>
                  <a:pt x="220" y="105"/>
                  <a:pt x="220" y="104"/>
                  <a:pt x="220" y="103"/>
                </a:cubicBezTo>
                <a:cubicBezTo>
                  <a:pt x="220" y="104"/>
                  <a:pt x="220" y="105"/>
                  <a:pt x="219" y="106"/>
                </a:cubicBezTo>
                <a:cubicBezTo>
                  <a:pt x="219" y="107"/>
                  <a:pt x="219" y="107"/>
                  <a:pt x="219" y="108"/>
                </a:cubicBezTo>
                <a:cubicBezTo>
                  <a:pt x="218" y="108"/>
                  <a:pt x="218" y="108"/>
                  <a:pt x="218" y="108"/>
                </a:cubicBezTo>
                <a:cubicBezTo>
                  <a:pt x="218" y="109"/>
                  <a:pt x="218" y="109"/>
                  <a:pt x="218" y="109"/>
                </a:cubicBezTo>
                <a:close/>
                <a:moveTo>
                  <a:pt x="24" y="108"/>
                </a:moveTo>
                <a:cubicBezTo>
                  <a:pt x="24" y="107"/>
                  <a:pt x="24" y="105"/>
                  <a:pt x="24" y="104"/>
                </a:cubicBezTo>
                <a:cubicBezTo>
                  <a:pt x="24" y="103"/>
                  <a:pt x="24" y="103"/>
                  <a:pt x="24" y="102"/>
                </a:cubicBezTo>
                <a:cubicBezTo>
                  <a:pt x="24" y="100"/>
                  <a:pt x="25" y="99"/>
                  <a:pt x="25" y="97"/>
                </a:cubicBezTo>
                <a:cubicBezTo>
                  <a:pt x="25" y="95"/>
                  <a:pt x="25" y="92"/>
                  <a:pt x="25" y="90"/>
                </a:cubicBezTo>
                <a:cubicBezTo>
                  <a:pt x="25" y="90"/>
                  <a:pt x="25" y="90"/>
                  <a:pt x="25" y="89"/>
                </a:cubicBezTo>
                <a:cubicBezTo>
                  <a:pt x="24" y="89"/>
                  <a:pt x="23" y="88"/>
                  <a:pt x="21" y="87"/>
                </a:cubicBezTo>
                <a:cubicBezTo>
                  <a:pt x="22" y="90"/>
                  <a:pt x="22" y="94"/>
                  <a:pt x="22" y="98"/>
                </a:cubicBezTo>
                <a:cubicBezTo>
                  <a:pt x="22" y="99"/>
                  <a:pt x="22" y="99"/>
                  <a:pt x="22" y="100"/>
                </a:cubicBezTo>
                <a:cubicBezTo>
                  <a:pt x="22" y="102"/>
                  <a:pt x="22" y="105"/>
                  <a:pt x="22" y="107"/>
                </a:cubicBezTo>
                <a:cubicBezTo>
                  <a:pt x="22" y="107"/>
                  <a:pt x="24" y="108"/>
                  <a:pt x="24" y="108"/>
                </a:cubicBezTo>
                <a:close/>
                <a:moveTo>
                  <a:pt x="210" y="105"/>
                </a:moveTo>
                <a:cubicBezTo>
                  <a:pt x="210" y="106"/>
                  <a:pt x="210" y="106"/>
                  <a:pt x="209" y="107"/>
                </a:cubicBezTo>
                <a:cubicBezTo>
                  <a:pt x="210" y="107"/>
                  <a:pt x="212" y="105"/>
                  <a:pt x="212" y="105"/>
                </a:cubicBezTo>
                <a:cubicBezTo>
                  <a:pt x="212" y="105"/>
                  <a:pt x="212" y="104"/>
                  <a:pt x="212" y="104"/>
                </a:cubicBezTo>
                <a:cubicBezTo>
                  <a:pt x="212" y="103"/>
                  <a:pt x="212" y="103"/>
                  <a:pt x="212" y="103"/>
                </a:cubicBezTo>
                <a:cubicBezTo>
                  <a:pt x="211" y="103"/>
                  <a:pt x="210" y="104"/>
                  <a:pt x="210" y="105"/>
                </a:cubicBezTo>
                <a:close/>
                <a:moveTo>
                  <a:pt x="177" y="106"/>
                </a:moveTo>
                <a:cubicBezTo>
                  <a:pt x="177" y="106"/>
                  <a:pt x="177" y="106"/>
                  <a:pt x="177" y="106"/>
                </a:cubicBezTo>
                <a:cubicBezTo>
                  <a:pt x="177" y="107"/>
                  <a:pt x="177" y="107"/>
                  <a:pt x="177" y="107"/>
                </a:cubicBezTo>
                <a:cubicBezTo>
                  <a:pt x="177" y="107"/>
                  <a:pt x="178" y="106"/>
                  <a:pt x="178" y="106"/>
                </a:cubicBezTo>
                <a:cubicBezTo>
                  <a:pt x="178" y="106"/>
                  <a:pt x="177" y="106"/>
                  <a:pt x="177" y="106"/>
                </a:cubicBezTo>
                <a:close/>
                <a:moveTo>
                  <a:pt x="183" y="104"/>
                </a:moveTo>
                <a:cubicBezTo>
                  <a:pt x="183" y="104"/>
                  <a:pt x="183" y="104"/>
                  <a:pt x="183" y="105"/>
                </a:cubicBezTo>
                <a:cubicBezTo>
                  <a:pt x="183" y="105"/>
                  <a:pt x="183" y="106"/>
                  <a:pt x="183" y="107"/>
                </a:cubicBezTo>
                <a:cubicBezTo>
                  <a:pt x="183" y="107"/>
                  <a:pt x="183" y="106"/>
                  <a:pt x="183" y="106"/>
                </a:cubicBezTo>
                <a:cubicBezTo>
                  <a:pt x="183" y="105"/>
                  <a:pt x="183" y="104"/>
                  <a:pt x="184" y="104"/>
                </a:cubicBezTo>
                <a:cubicBezTo>
                  <a:pt x="184" y="104"/>
                  <a:pt x="183" y="104"/>
                  <a:pt x="183" y="104"/>
                </a:cubicBezTo>
                <a:close/>
                <a:moveTo>
                  <a:pt x="203" y="106"/>
                </a:moveTo>
                <a:cubicBezTo>
                  <a:pt x="203" y="106"/>
                  <a:pt x="203" y="106"/>
                  <a:pt x="203" y="106"/>
                </a:cubicBezTo>
                <a:cubicBezTo>
                  <a:pt x="203" y="106"/>
                  <a:pt x="203" y="106"/>
                  <a:pt x="203" y="106"/>
                </a:cubicBezTo>
                <a:cubicBezTo>
                  <a:pt x="203" y="105"/>
                  <a:pt x="203" y="105"/>
                  <a:pt x="203" y="104"/>
                </a:cubicBezTo>
                <a:cubicBezTo>
                  <a:pt x="203" y="104"/>
                  <a:pt x="203" y="104"/>
                  <a:pt x="202" y="104"/>
                </a:cubicBezTo>
                <a:cubicBezTo>
                  <a:pt x="202" y="105"/>
                  <a:pt x="203" y="105"/>
                  <a:pt x="203" y="106"/>
                </a:cubicBezTo>
                <a:close/>
                <a:moveTo>
                  <a:pt x="16" y="104"/>
                </a:moveTo>
                <a:cubicBezTo>
                  <a:pt x="17" y="104"/>
                  <a:pt x="18" y="105"/>
                  <a:pt x="19" y="105"/>
                </a:cubicBezTo>
                <a:cubicBezTo>
                  <a:pt x="19" y="104"/>
                  <a:pt x="19" y="102"/>
                  <a:pt x="19" y="101"/>
                </a:cubicBezTo>
                <a:cubicBezTo>
                  <a:pt x="19" y="100"/>
                  <a:pt x="19" y="99"/>
                  <a:pt x="19" y="98"/>
                </a:cubicBezTo>
                <a:cubicBezTo>
                  <a:pt x="19" y="94"/>
                  <a:pt x="20" y="90"/>
                  <a:pt x="19" y="86"/>
                </a:cubicBezTo>
                <a:cubicBezTo>
                  <a:pt x="19" y="86"/>
                  <a:pt x="19" y="86"/>
                  <a:pt x="19" y="86"/>
                </a:cubicBezTo>
                <a:cubicBezTo>
                  <a:pt x="18" y="85"/>
                  <a:pt x="18" y="85"/>
                  <a:pt x="17" y="84"/>
                </a:cubicBezTo>
                <a:cubicBezTo>
                  <a:pt x="17" y="85"/>
                  <a:pt x="17" y="86"/>
                  <a:pt x="17" y="87"/>
                </a:cubicBezTo>
                <a:cubicBezTo>
                  <a:pt x="17" y="89"/>
                  <a:pt x="17" y="91"/>
                  <a:pt x="17" y="94"/>
                </a:cubicBezTo>
                <a:cubicBezTo>
                  <a:pt x="17" y="94"/>
                  <a:pt x="17" y="94"/>
                  <a:pt x="17" y="94"/>
                </a:cubicBezTo>
                <a:cubicBezTo>
                  <a:pt x="17" y="97"/>
                  <a:pt x="17" y="101"/>
                  <a:pt x="16" y="104"/>
                </a:cubicBezTo>
                <a:close/>
                <a:moveTo>
                  <a:pt x="186" y="103"/>
                </a:moveTo>
                <a:cubicBezTo>
                  <a:pt x="186" y="103"/>
                  <a:pt x="186" y="103"/>
                  <a:pt x="187" y="103"/>
                </a:cubicBezTo>
                <a:cubicBezTo>
                  <a:pt x="187" y="103"/>
                  <a:pt x="187" y="103"/>
                  <a:pt x="187" y="102"/>
                </a:cubicBezTo>
                <a:cubicBezTo>
                  <a:pt x="187" y="102"/>
                  <a:pt x="186" y="103"/>
                  <a:pt x="186" y="103"/>
                </a:cubicBezTo>
                <a:close/>
                <a:moveTo>
                  <a:pt x="224" y="103"/>
                </a:moveTo>
                <a:cubicBezTo>
                  <a:pt x="224" y="103"/>
                  <a:pt x="224" y="103"/>
                  <a:pt x="224" y="103"/>
                </a:cubicBezTo>
                <a:cubicBezTo>
                  <a:pt x="224" y="102"/>
                  <a:pt x="224" y="102"/>
                  <a:pt x="224" y="102"/>
                </a:cubicBezTo>
                <a:cubicBezTo>
                  <a:pt x="224" y="102"/>
                  <a:pt x="224" y="103"/>
                  <a:pt x="224" y="103"/>
                </a:cubicBezTo>
                <a:close/>
                <a:moveTo>
                  <a:pt x="14" y="102"/>
                </a:moveTo>
                <a:cubicBezTo>
                  <a:pt x="14" y="101"/>
                  <a:pt x="14" y="101"/>
                  <a:pt x="14" y="100"/>
                </a:cubicBezTo>
                <a:cubicBezTo>
                  <a:pt x="14" y="101"/>
                  <a:pt x="14" y="101"/>
                  <a:pt x="14" y="102"/>
                </a:cubicBezTo>
                <a:cubicBezTo>
                  <a:pt x="14" y="102"/>
                  <a:pt x="14" y="102"/>
                  <a:pt x="14" y="102"/>
                </a:cubicBezTo>
                <a:close/>
                <a:moveTo>
                  <a:pt x="7" y="73"/>
                </a:moveTo>
                <a:cubicBezTo>
                  <a:pt x="7" y="79"/>
                  <a:pt x="7" y="85"/>
                  <a:pt x="7" y="91"/>
                </a:cubicBezTo>
                <a:cubicBezTo>
                  <a:pt x="7" y="93"/>
                  <a:pt x="8" y="95"/>
                  <a:pt x="8" y="98"/>
                </a:cubicBezTo>
                <a:cubicBezTo>
                  <a:pt x="8" y="99"/>
                  <a:pt x="9" y="99"/>
                  <a:pt x="10" y="100"/>
                </a:cubicBezTo>
                <a:cubicBezTo>
                  <a:pt x="10" y="100"/>
                  <a:pt x="11" y="100"/>
                  <a:pt x="11" y="100"/>
                </a:cubicBezTo>
                <a:cubicBezTo>
                  <a:pt x="11" y="100"/>
                  <a:pt x="11" y="99"/>
                  <a:pt x="11" y="99"/>
                </a:cubicBezTo>
                <a:cubicBezTo>
                  <a:pt x="11" y="99"/>
                  <a:pt x="10" y="99"/>
                  <a:pt x="10" y="99"/>
                </a:cubicBezTo>
                <a:cubicBezTo>
                  <a:pt x="9" y="99"/>
                  <a:pt x="9" y="99"/>
                  <a:pt x="9" y="98"/>
                </a:cubicBezTo>
                <a:cubicBezTo>
                  <a:pt x="8" y="97"/>
                  <a:pt x="8" y="95"/>
                  <a:pt x="9" y="94"/>
                </a:cubicBezTo>
                <a:cubicBezTo>
                  <a:pt x="9" y="93"/>
                  <a:pt x="9" y="93"/>
                  <a:pt x="9" y="92"/>
                </a:cubicBezTo>
                <a:cubicBezTo>
                  <a:pt x="9" y="90"/>
                  <a:pt x="9" y="88"/>
                  <a:pt x="9" y="85"/>
                </a:cubicBezTo>
                <a:cubicBezTo>
                  <a:pt x="9" y="82"/>
                  <a:pt x="9" y="79"/>
                  <a:pt x="8" y="76"/>
                </a:cubicBezTo>
                <a:cubicBezTo>
                  <a:pt x="8" y="75"/>
                  <a:pt x="7" y="74"/>
                  <a:pt x="7" y="73"/>
                </a:cubicBezTo>
                <a:close/>
                <a:moveTo>
                  <a:pt x="202" y="99"/>
                </a:moveTo>
                <a:cubicBezTo>
                  <a:pt x="202" y="99"/>
                  <a:pt x="202" y="100"/>
                  <a:pt x="202" y="100"/>
                </a:cubicBezTo>
                <a:cubicBezTo>
                  <a:pt x="202" y="100"/>
                  <a:pt x="202" y="100"/>
                  <a:pt x="202" y="100"/>
                </a:cubicBezTo>
                <a:cubicBezTo>
                  <a:pt x="202" y="100"/>
                  <a:pt x="202" y="99"/>
                  <a:pt x="202" y="99"/>
                </a:cubicBezTo>
                <a:cubicBezTo>
                  <a:pt x="202" y="99"/>
                  <a:pt x="202" y="99"/>
                  <a:pt x="202" y="99"/>
                </a:cubicBezTo>
                <a:close/>
                <a:moveTo>
                  <a:pt x="210" y="97"/>
                </a:moveTo>
                <a:cubicBezTo>
                  <a:pt x="210" y="98"/>
                  <a:pt x="210" y="99"/>
                  <a:pt x="210" y="100"/>
                </a:cubicBezTo>
                <a:cubicBezTo>
                  <a:pt x="211" y="99"/>
                  <a:pt x="212" y="98"/>
                  <a:pt x="212" y="98"/>
                </a:cubicBezTo>
                <a:cubicBezTo>
                  <a:pt x="212" y="97"/>
                  <a:pt x="212" y="96"/>
                  <a:pt x="212" y="95"/>
                </a:cubicBezTo>
                <a:cubicBezTo>
                  <a:pt x="212" y="96"/>
                  <a:pt x="211" y="96"/>
                  <a:pt x="210" y="97"/>
                </a:cubicBezTo>
                <a:close/>
                <a:moveTo>
                  <a:pt x="219" y="96"/>
                </a:moveTo>
                <a:cubicBezTo>
                  <a:pt x="219" y="97"/>
                  <a:pt x="219" y="98"/>
                  <a:pt x="219" y="99"/>
                </a:cubicBezTo>
                <a:cubicBezTo>
                  <a:pt x="220" y="99"/>
                  <a:pt x="220" y="99"/>
                  <a:pt x="220" y="99"/>
                </a:cubicBezTo>
                <a:cubicBezTo>
                  <a:pt x="220" y="97"/>
                  <a:pt x="220" y="96"/>
                  <a:pt x="220" y="95"/>
                </a:cubicBezTo>
                <a:cubicBezTo>
                  <a:pt x="220" y="96"/>
                  <a:pt x="220" y="96"/>
                  <a:pt x="219" y="96"/>
                </a:cubicBezTo>
                <a:close/>
                <a:moveTo>
                  <a:pt x="14" y="91"/>
                </a:moveTo>
                <a:cubicBezTo>
                  <a:pt x="14" y="92"/>
                  <a:pt x="14" y="93"/>
                  <a:pt x="14" y="94"/>
                </a:cubicBezTo>
                <a:cubicBezTo>
                  <a:pt x="14" y="94"/>
                  <a:pt x="14" y="94"/>
                  <a:pt x="14" y="94"/>
                </a:cubicBezTo>
                <a:cubicBezTo>
                  <a:pt x="14" y="94"/>
                  <a:pt x="14" y="93"/>
                  <a:pt x="14" y="92"/>
                </a:cubicBezTo>
                <a:cubicBezTo>
                  <a:pt x="14" y="92"/>
                  <a:pt x="14" y="91"/>
                  <a:pt x="14" y="91"/>
                </a:cubicBezTo>
                <a:close/>
                <a:moveTo>
                  <a:pt x="204" y="94"/>
                </a:moveTo>
                <a:cubicBezTo>
                  <a:pt x="205" y="94"/>
                  <a:pt x="205" y="94"/>
                  <a:pt x="205" y="94"/>
                </a:cubicBezTo>
                <a:cubicBezTo>
                  <a:pt x="205" y="93"/>
                  <a:pt x="205" y="93"/>
                  <a:pt x="205" y="93"/>
                </a:cubicBezTo>
                <a:cubicBezTo>
                  <a:pt x="205" y="93"/>
                  <a:pt x="205" y="93"/>
                  <a:pt x="204" y="93"/>
                </a:cubicBezTo>
                <a:cubicBezTo>
                  <a:pt x="204" y="93"/>
                  <a:pt x="204" y="93"/>
                  <a:pt x="204" y="94"/>
                </a:cubicBezTo>
                <a:close/>
                <a:moveTo>
                  <a:pt x="220" y="86"/>
                </a:moveTo>
                <a:cubicBezTo>
                  <a:pt x="220" y="88"/>
                  <a:pt x="220" y="89"/>
                  <a:pt x="220" y="91"/>
                </a:cubicBezTo>
                <a:cubicBezTo>
                  <a:pt x="220" y="91"/>
                  <a:pt x="220" y="91"/>
                  <a:pt x="220" y="91"/>
                </a:cubicBezTo>
                <a:cubicBezTo>
                  <a:pt x="220" y="89"/>
                  <a:pt x="220" y="87"/>
                  <a:pt x="220" y="86"/>
                </a:cubicBezTo>
                <a:cubicBezTo>
                  <a:pt x="220" y="86"/>
                  <a:pt x="220" y="86"/>
                  <a:pt x="220" y="86"/>
                </a:cubicBezTo>
                <a:close/>
                <a:moveTo>
                  <a:pt x="224" y="81"/>
                </a:moveTo>
                <a:cubicBezTo>
                  <a:pt x="224" y="83"/>
                  <a:pt x="225" y="84"/>
                  <a:pt x="225" y="85"/>
                </a:cubicBezTo>
                <a:cubicBezTo>
                  <a:pt x="225" y="83"/>
                  <a:pt x="225" y="82"/>
                  <a:pt x="225" y="81"/>
                </a:cubicBezTo>
                <a:cubicBezTo>
                  <a:pt x="225" y="81"/>
                  <a:pt x="224" y="81"/>
                  <a:pt x="224" y="81"/>
                </a:cubicBezTo>
                <a:close/>
                <a:moveTo>
                  <a:pt x="225" y="54"/>
                </a:moveTo>
                <a:cubicBezTo>
                  <a:pt x="225" y="54"/>
                  <a:pt x="225" y="53"/>
                  <a:pt x="225" y="53"/>
                </a:cubicBezTo>
                <a:cubicBezTo>
                  <a:pt x="225" y="52"/>
                  <a:pt x="225" y="52"/>
                  <a:pt x="225" y="51"/>
                </a:cubicBezTo>
                <a:cubicBezTo>
                  <a:pt x="225" y="51"/>
                  <a:pt x="225" y="51"/>
                  <a:pt x="225" y="50"/>
                </a:cubicBezTo>
                <a:cubicBezTo>
                  <a:pt x="225" y="49"/>
                  <a:pt x="225" y="47"/>
                  <a:pt x="225" y="46"/>
                </a:cubicBezTo>
                <a:cubicBezTo>
                  <a:pt x="225" y="46"/>
                  <a:pt x="225" y="46"/>
                  <a:pt x="225" y="46"/>
                </a:cubicBezTo>
                <a:cubicBezTo>
                  <a:pt x="225" y="46"/>
                  <a:pt x="225" y="46"/>
                  <a:pt x="224" y="46"/>
                </a:cubicBezTo>
                <a:cubicBezTo>
                  <a:pt x="224" y="46"/>
                  <a:pt x="224" y="46"/>
                  <a:pt x="224" y="46"/>
                </a:cubicBezTo>
                <a:cubicBezTo>
                  <a:pt x="224" y="46"/>
                  <a:pt x="224" y="46"/>
                  <a:pt x="223" y="46"/>
                </a:cubicBezTo>
                <a:cubicBezTo>
                  <a:pt x="222" y="46"/>
                  <a:pt x="222" y="46"/>
                  <a:pt x="221" y="46"/>
                </a:cubicBezTo>
                <a:cubicBezTo>
                  <a:pt x="221" y="46"/>
                  <a:pt x="221" y="47"/>
                  <a:pt x="222" y="47"/>
                </a:cubicBezTo>
                <a:cubicBezTo>
                  <a:pt x="222" y="47"/>
                  <a:pt x="222" y="47"/>
                  <a:pt x="222" y="47"/>
                </a:cubicBezTo>
                <a:cubicBezTo>
                  <a:pt x="223" y="47"/>
                  <a:pt x="223" y="47"/>
                  <a:pt x="223" y="48"/>
                </a:cubicBezTo>
                <a:cubicBezTo>
                  <a:pt x="223" y="49"/>
                  <a:pt x="223" y="49"/>
                  <a:pt x="223" y="50"/>
                </a:cubicBezTo>
                <a:cubicBezTo>
                  <a:pt x="223" y="50"/>
                  <a:pt x="223" y="50"/>
                  <a:pt x="223" y="50"/>
                </a:cubicBezTo>
                <a:cubicBezTo>
                  <a:pt x="223" y="50"/>
                  <a:pt x="223" y="50"/>
                  <a:pt x="223" y="50"/>
                </a:cubicBezTo>
                <a:cubicBezTo>
                  <a:pt x="224" y="50"/>
                  <a:pt x="224" y="50"/>
                  <a:pt x="224" y="51"/>
                </a:cubicBezTo>
                <a:cubicBezTo>
                  <a:pt x="225" y="51"/>
                  <a:pt x="225" y="52"/>
                  <a:pt x="224" y="52"/>
                </a:cubicBezTo>
                <a:cubicBezTo>
                  <a:pt x="224" y="53"/>
                  <a:pt x="223" y="53"/>
                  <a:pt x="223" y="54"/>
                </a:cubicBezTo>
                <a:cubicBezTo>
                  <a:pt x="224" y="54"/>
                  <a:pt x="224" y="54"/>
                  <a:pt x="225" y="54"/>
                </a:cubicBezTo>
                <a:close/>
                <a:moveTo>
                  <a:pt x="219" y="54"/>
                </a:moveTo>
                <a:cubicBezTo>
                  <a:pt x="219" y="53"/>
                  <a:pt x="221" y="51"/>
                  <a:pt x="221" y="51"/>
                </a:cubicBezTo>
                <a:cubicBezTo>
                  <a:pt x="221" y="51"/>
                  <a:pt x="221" y="51"/>
                  <a:pt x="221" y="51"/>
                </a:cubicBezTo>
                <a:cubicBezTo>
                  <a:pt x="220" y="52"/>
                  <a:pt x="219" y="53"/>
                  <a:pt x="218" y="54"/>
                </a:cubicBezTo>
                <a:cubicBezTo>
                  <a:pt x="218" y="54"/>
                  <a:pt x="218" y="54"/>
                  <a:pt x="218" y="54"/>
                </a:cubicBezTo>
                <a:cubicBezTo>
                  <a:pt x="218" y="54"/>
                  <a:pt x="219" y="54"/>
                  <a:pt x="219" y="54"/>
                </a:cubicBezTo>
                <a:close/>
                <a:moveTo>
                  <a:pt x="202" y="53"/>
                </a:moveTo>
                <a:cubicBezTo>
                  <a:pt x="203" y="53"/>
                  <a:pt x="205" y="54"/>
                  <a:pt x="206" y="54"/>
                </a:cubicBezTo>
                <a:cubicBezTo>
                  <a:pt x="206" y="53"/>
                  <a:pt x="206" y="53"/>
                  <a:pt x="206" y="53"/>
                </a:cubicBezTo>
                <a:cubicBezTo>
                  <a:pt x="207" y="51"/>
                  <a:pt x="209" y="50"/>
                  <a:pt x="210" y="48"/>
                </a:cubicBezTo>
                <a:cubicBezTo>
                  <a:pt x="211" y="48"/>
                  <a:pt x="211" y="48"/>
                  <a:pt x="211" y="48"/>
                </a:cubicBezTo>
                <a:cubicBezTo>
                  <a:pt x="212" y="47"/>
                  <a:pt x="212" y="47"/>
                  <a:pt x="212" y="47"/>
                </a:cubicBezTo>
                <a:cubicBezTo>
                  <a:pt x="212" y="47"/>
                  <a:pt x="212" y="46"/>
                  <a:pt x="213" y="46"/>
                </a:cubicBezTo>
                <a:cubicBezTo>
                  <a:pt x="212" y="46"/>
                  <a:pt x="211" y="46"/>
                  <a:pt x="211" y="46"/>
                </a:cubicBezTo>
                <a:cubicBezTo>
                  <a:pt x="208" y="47"/>
                  <a:pt x="206" y="49"/>
                  <a:pt x="204" y="51"/>
                </a:cubicBezTo>
                <a:cubicBezTo>
                  <a:pt x="203" y="52"/>
                  <a:pt x="203" y="52"/>
                  <a:pt x="202" y="53"/>
                </a:cubicBezTo>
                <a:cubicBezTo>
                  <a:pt x="202" y="53"/>
                  <a:pt x="202" y="53"/>
                  <a:pt x="202" y="53"/>
                </a:cubicBezTo>
                <a:close/>
                <a:moveTo>
                  <a:pt x="198" y="53"/>
                </a:moveTo>
                <a:cubicBezTo>
                  <a:pt x="199" y="51"/>
                  <a:pt x="201" y="49"/>
                  <a:pt x="203" y="48"/>
                </a:cubicBezTo>
                <a:cubicBezTo>
                  <a:pt x="202" y="48"/>
                  <a:pt x="200" y="50"/>
                  <a:pt x="199" y="51"/>
                </a:cubicBezTo>
                <a:cubicBezTo>
                  <a:pt x="198" y="52"/>
                  <a:pt x="197" y="53"/>
                  <a:pt x="196" y="53"/>
                </a:cubicBezTo>
                <a:lnTo>
                  <a:pt x="198" y="53"/>
                </a:lnTo>
                <a:close/>
                <a:moveTo>
                  <a:pt x="185" y="53"/>
                </a:moveTo>
                <a:cubicBezTo>
                  <a:pt x="187" y="53"/>
                  <a:pt x="190" y="53"/>
                  <a:pt x="193" y="53"/>
                </a:cubicBezTo>
                <a:cubicBezTo>
                  <a:pt x="193" y="53"/>
                  <a:pt x="193" y="53"/>
                  <a:pt x="193" y="53"/>
                </a:cubicBezTo>
                <a:cubicBezTo>
                  <a:pt x="195" y="50"/>
                  <a:pt x="198" y="47"/>
                  <a:pt x="202" y="46"/>
                </a:cubicBezTo>
                <a:cubicBezTo>
                  <a:pt x="199" y="45"/>
                  <a:pt x="196" y="45"/>
                  <a:pt x="193" y="45"/>
                </a:cubicBezTo>
                <a:cubicBezTo>
                  <a:pt x="193" y="45"/>
                  <a:pt x="193" y="46"/>
                  <a:pt x="193" y="46"/>
                </a:cubicBezTo>
                <a:cubicBezTo>
                  <a:pt x="191" y="47"/>
                  <a:pt x="189" y="49"/>
                  <a:pt x="187" y="51"/>
                </a:cubicBezTo>
                <a:cubicBezTo>
                  <a:pt x="186" y="51"/>
                  <a:pt x="185" y="52"/>
                  <a:pt x="185" y="53"/>
                </a:cubicBezTo>
                <a:close/>
                <a:moveTo>
                  <a:pt x="181" y="53"/>
                </a:moveTo>
                <a:cubicBezTo>
                  <a:pt x="184" y="49"/>
                  <a:pt x="187" y="47"/>
                  <a:pt x="190" y="45"/>
                </a:cubicBezTo>
                <a:cubicBezTo>
                  <a:pt x="188" y="45"/>
                  <a:pt x="187" y="45"/>
                  <a:pt x="185" y="45"/>
                </a:cubicBezTo>
                <a:cubicBezTo>
                  <a:pt x="185" y="45"/>
                  <a:pt x="185" y="45"/>
                  <a:pt x="185" y="45"/>
                </a:cubicBezTo>
                <a:cubicBezTo>
                  <a:pt x="186" y="45"/>
                  <a:pt x="185" y="46"/>
                  <a:pt x="185" y="46"/>
                </a:cubicBezTo>
                <a:cubicBezTo>
                  <a:pt x="183" y="48"/>
                  <a:pt x="181" y="49"/>
                  <a:pt x="179" y="51"/>
                </a:cubicBezTo>
                <a:cubicBezTo>
                  <a:pt x="179" y="51"/>
                  <a:pt x="179" y="52"/>
                  <a:pt x="178" y="52"/>
                </a:cubicBezTo>
                <a:cubicBezTo>
                  <a:pt x="178" y="52"/>
                  <a:pt x="178" y="52"/>
                  <a:pt x="178" y="53"/>
                </a:cubicBezTo>
                <a:cubicBezTo>
                  <a:pt x="179" y="53"/>
                  <a:pt x="180" y="53"/>
                  <a:pt x="181" y="53"/>
                </a:cubicBezTo>
                <a:close/>
                <a:moveTo>
                  <a:pt x="174" y="52"/>
                </a:moveTo>
                <a:cubicBezTo>
                  <a:pt x="175" y="51"/>
                  <a:pt x="177" y="49"/>
                  <a:pt x="178" y="48"/>
                </a:cubicBezTo>
                <a:cubicBezTo>
                  <a:pt x="178" y="48"/>
                  <a:pt x="178" y="48"/>
                  <a:pt x="178" y="48"/>
                </a:cubicBezTo>
                <a:cubicBezTo>
                  <a:pt x="179" y="47"/>
                  <a:pt x="181" y="45"/>
                  <a:pt x="183" y="44"/>
                </a:cubicBezTo>
                <a:cubicBezTo>
                  <a:pt x="180" y="44"/>
                  <a:pt x="170" y="44"/>
                  <a:pt x="170" y="44"/>
                </a:cubicBezTo>
                <a:cubicBezTo>
                  <a:pt x="168" y="44"/>
                  <a:pt x="166" y="43"/>
                  <a:pt x="165" y="43"/>
                </a:cubicBezTo>
                <a:cubicBezTo>
                  <a:pt x="165" y="43"/>
                  <a:pt x="165" y="43"/>
                  <a:pt x="165" y="43"/>
                </a:cubicBezTo>
                <a:cubicBezTo>
                  <a:pt x="165" y="43"/>
                  <a:pt x="164" y="44"/>
                  <a:pt x="164" y="44"/>
                </a:cubicBezTo>
                <a:cubicBezTo>
                  <a:pt x="163" y="45"/>
                  <a:pt x="161" y="47"/>
                  <a:pt x="159" y="48"/>
                </a:cubicBezTo>
                <a:cubicBezTo>
                  <a:pt x="159" y="49"/>
                  <a:pt x="158" y="50"/>
                  <a:pt x="157" y="51"/>
                </a:cubicBezTo>
                <a:cubicBezTo>
                  <a:pt x="157" y="51"/>
                  <a:pt x="157" y="52"/>
                  <a:pt x="157" y="52"/>
                </a:cubicBezTo>
                <a:cubicBezTo>
                  <a:pt x="158" y="52"/>
                  <a:pt x="160" y="52"/>
                  <a:pt x="161" y="52"/>
                </a:cubicBezTo>
                <a:cubicBezTo>
                  <a:pt x="162" y="50"/>
                  <a:pt x="163" y="49"/>
                  <a:pt x="165" y="47"/>
                </a:cubicBezTo>
                <a:cubicBezTo>
                  <a:pt x="167" y="46"/>
                  <a:pt x="168" y="45"/>
                  <a:pt x="170" y="44"/>
                </a:cubicBezTo>
                <a:cubicBezTo>
                  <a:pt x="170" y="44"/>
                  <a:pt x="170" y="44"/>
                  <a:pt x="170" y="44"/>
                </a:cubicBezTo>
                <a:cubicBezTo>
                  <a:pt x="171" y="44"/>
                  <a:pt x="171" y="44"/>
                  <a:pt x="171" y="45"/>
                </a:cubicBezTo>
                <a:cubicBezTo>
                  <a:pt x="172" y="45"/>
                  <a:pt x="171" y="46"/>
                  <a:pt x="171" y="46"/>
                </a:cubicBezTo>
                <a:cubicBezTo>
                  <a:pt x="169" y="47"/>
                  <a:pt x="168" y="48"/>
                  <a:pt x="166" y="50"/>
                </a:cubicBezTo>
                <a:cubicBezTo>
                  <a:pt x="166" y="50"/>
                  <a:pt x="165" y="51"/>
                  <a:pt x="165" y="51"/>
                </a:cubicBezTo>
                <a:cubicBezTo>
                  <a:pt x="165" y="52"/>
                  <a:pt x="165" y="52"/>
                  <a:pt x="164" y="52"/>
                </a:cubicBezTo>
                <a:cubicBezTo>
                  <a:pt x="166" y="52"/>
                  <a:pt x="167" y="52"/>
                  <a:pt x="169" y="52"/>
                </a:cubicBezTo>
                <a:cubicBezTo>
                  <a:pt x="169" y="51"/>
                  <a:pt x="170" y="49"/>
                  <a:pt x="171" y="48"/>
                </a:cubicBezTo>
                <a:cubicBezTo>
                  <a:pt x="172" y="48"/>
                  <a:pt x="172" y="48"/>
                  <a:pt x="172" y="48"/>
                </a:cubicBezTo>
                <a:cubicBezTo>
                  <a:pt x="173" y="47"/>
                  <a:pt x="174" y="45"/>
                  <a:pt x="176" y="44"/>
                </a:cubicBezTo>
                <a:cubicBezTo>
                  <a:pt x="176" y="44"/>
                  <a:pt x="177" y="44"/>
                  <a:pt x="177" y="44"/>
                </a:cubicBezTo>
                <a:cubicBezTo>
                  <a:pt x="177" y="44"/>
                  <a:pt x="178" y="45"/>
                  <a:pt x="178" y="45"/>
                </a:cubicBezTo>
                <a:cubicBezTo>
                  <a:pt x="178" y="46"/>
                  <a:pt x="178" y="47"/>
                  <a:pt x="177" y="47"/>
                </a:cubicBezTo>
                <a:cubicBezTo>
                  <a:pt x="176" y="48"/>
                  <a:pt x="175" y="49"/>
                  <a:pt x="174" y="50"/>
                </a:cubicBezTo>
                <a:cubicBezTo>
                  <a:pt x="174" y="50"/>
                  <a:pt x="174" y="50"/>
                  <a:pt x="174" y="50"/>
                </a:cubicBezTo>
                <a:cubicBezTo>
                  <a:pt x="174" y="51"/>
                  <a:pt x="174" y="51"/>
                  <a:pt x="173" y="51"/>
                </a:cubicBezTo>
                <a:cubicBezTo>
                  <a:pt x="173" y="52"/>
                  <a:pt x="173" y="52"/>
                  <a:pt x="173" y="52"/>
                </a:cubicBezTo>
                <a:cubicBezTo>
                  <a:pt x="173" y="52"/>
                  <a:pt x="174" y="52"/>
                  <a:pt x="174" y="52"/>
                </a:cubicBezTo>
                <a:close/>
                <a:moveTo>
                  <a:pt x="154" y="51"/>
                </a:moveTo>
                <a:cubicBezTo>
                  <a:pt x="154" y="48"/>
                  <a:pt x="158" y="45"/>
                  <a:pt x="161" y="43"/>
                </a:cubicBezTo>
                <a:cubicBezTo>
                  <a:pt x="159" y="43"/>
                  <a:pt x="157" y="43"/>
                  <a:pt x="155" y="43"/>
                </a:cubicBezTo>
                <a:cubicBezTo>
                  <a:pt x="155" y="44"/>
                  <a:pt x="154" y="46"/>
                  <a:pt x="152" y="48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52" y="49"/>
                  <a:pt x="151" y="50"/>
                  <a:pt x="150" y="51"/>
                </a:cubicBezTo>
                <a:cubicBezTo>
                  <a:pt x="151" y="51"/>
                  <a:pt x="152" y="51"/>
                  <a:pt x="154" y="51"/>
                </a:cubicBezTo>
                <a:close/>
                <a:moveTo>
                  <a:pt x="142" y="51"/>
                </a:moveTo>
                <a:cubicBezTo>
                  <a:pt x="142" y="51"/>
                  <a:pt x="143" y="51"/>
                  <a:pt x="143" y="51"/>
                </a:cubicBezTo>
                <a:cubicBezTo>
                  <a:pt x="146" y="51"/>
                  <a:pt x="146" y="51"/>
                  <a:pt x="146" y="51"/>
                </a:cubicBezTo>
                <a:cubicBezTo>
                  <a:pt x="147" y="50"/>
                  <a:pt x="148" y="49"/>
                  <a:pt x="148" y="49"/>
                </a:cubicBezTo>
                <a:cubicBezTo>
                  <a:pt x="149" y="48"/>
                  <a:pt x="149" y="48"/>
                  <a:pt x="150" y="47"/>
                </a:cubicBezTo>
                <a:cubicBezTo>
                  <a:pt x="151" y="46"/>
                  <a:pt x="152" y="44"/>
                  <a:pt x="153" y="43"/>
                </a:cubicBezTo>
                <a:cubicBezTo>
                  <a:pt x="153" y="43"/>
                  <a:pt x="153" y="43"/>
                  <a:pt x="153" y="43"/>
                </a:cubicBezTo>
                <a:cubicBezTo>
                  <a:pt x="151" y="43"/>
                  <a:pt x="150" y="43"/>
                  <a:pt x="149" y="42"/>
                </a:cubicBezTo>
                <a:cubicBezTo>
                  <a:pt x="149" y="44"/>
                  <a:pt x="147" y="45"/>
                  <a:pt x="146" y="46"/>
                </a:cubicBezTo>
                <a:cubicBezTo>
                  <a:pt x="146" y="47"/>
                  <a:pt x="146" y="47"/>
                  <a:pt x="145" y="47"/>
                </a:cubicBezTo>
                <a:cubicBezTo>
                  <a:pt x="145" y="47"/>
                  <a:pt x="145" y="48"/>
                  <a:pt x="144" y="48"/>
                </a:cubicBezTo>
                <a:cubicBezTo>
                  <a:pt x="143" y="49"/>
                  <a:pt x="143" y="50"/>
                  <a:pt x="142" y="51"/>
                </a:cubicBezTo>
                <a:cubicBezTo>
                  <a:pt x="142" y="51"/>
                  <a:pt x="142" y="51"/>
                  <a:pt x="142" y="51"/>
                </a:cubicBezTo>
                <a:close/>
                <a:moveTo>
                  <a:pt x="136" y="50"/>
                </a:moveTo>
                <a:cubicBezTo>
                  <a:pt x="137" y="50"/>
                  <a:pt x="137" y="50"/>
                  <a:pt x="138" y="51"/>
                </a:cubicBezTo>
                <a:cubicBezTo>
                  <a:pt x="139" y="49"/>
                  <a:pt x="140" y="48"/>
                  <a:pt x="141" y="47"/>
                </a:cubicBezTo>
                <a:cubicBezTo>
                  <a:pt x="142" y="46"/>
                  <a:pt x="142" y="46"/>
                  <a:pt x="142" y="46"/>
                </a:cubicBezTo>
                <a:cubicBezTo>
                  <a:pt x="143" y="46"/>
                  <a:pt x="143" y="45"/>
                  <a:pt x="143" y="45"/>
                </a:cubicBezTo>
                <a:cubicBezTo>
                  <a:pt x="144" y="44"/>
                  <a:pt x="145" y="44"/>
                  <a:pt x="145" y="43"/>
                </a:cubicBezTo>
                <a:cubicBezTo>
                  <a:pt x="145" y="43"/>
                  <a:pt x="146" y="43"/>
                  <a:pt x="146" y="43"/>
                </a:cubicBezTo>
                <a:cubicBezTo>
                  <a:pt x="146" y="42"/>
                  <a:pt x="146" y="42"/>
                  <a:pt x="146" y="42"/>
                </a:cubicBezTo>
                <a:cubicBezTo>
                  <a:pt x="145" y="42"/>
                  <a:pt x="143" y="42"/>
                  <a:pt x="143" y="42"/>
                </a:cubicBezTo>
                <a:cubicBezTo>
                  <a:pt x="143" y="42"/>
                  <a:pt x="143" y="42"/>
                  <a:pt x="143" y="42"/>
                </a:cubicBezTo>
                <a:cubicBezTo>
                  <a:pt x="142" y="44"/>
                  <a:pt x="141" y="45"/>
                  <a:pt x="140" y="46"/>
                </a:cubicBezTo>
                <a:cubicBezTo>
                  <a:pt x="140" y="47"/>
                  <a:pt x="139" y="47"/>
                  <a:pt x="139" y="47"/>
                </a:cubicBezTo>
                <a:cubicBezTo>
                  <a:pt x="139" y="48"/>
                  <a:pt x="139" y="48"/>
                  <a:pt x="139" y="48"/>
                </a:cubicBezTo>
                <a:cubicBezTo>
                  <a:pt x="138" y="49"/>
                  <a:pt x="137" y="50"/>
                  <a:pt x="136" y="50"/>
                </a:cubicBezTo>
                <a:close/>
                <a:moveTo>
                  <a:pt x="132" y="50"/>
                </a:moveTo>
                <a:cubicBezTo>
                  <a:pt x="133" y="50"/>
                  <a:pt x="133" y="49"/>
                  <a:pt x="134" y="48"/>
                </a:cubicBezTo>
                <a:cubicBezTo>
                  <a:pt x="134" y="48"/>
                  <a:pt x="134" y="48"/>
                  <a:pt x="134" y="48"/>
                </a:cubicBezTo>
                <a:cubicBezTo>
                  <a:pt x="135" y="47"/>
                  <a:pt x="136" y="46"/>
                  <a:pt x="137" y="45"/>
                </a:cubicBezTo>
                <a:cubicBezTo>
                  <a:pt x="136" y="46"/>
                  <a:pt x="135" y="47"/>
                  <a:pt x="133" y="48"/>
                </a:cubicBezTo>
                <a:cubicBezTo>
                  <a:pt x="133" y="48"/>
                  <a:pt x="132" y="49"/>
                  <a:pt x="132" y="49"/>
                </a:cubicBezTo>
                <a:cubicBezTo>
                  <a:pt x="131" y="50"/>
                  <a:pt x="131" y="50"/>
                  <a:pt x="131" y="50"/>
                </a:cubicBezTo>
                <a:cubicBezTo>
                  <a:pt x="131" y="50"/>
                  <a:pt x="132" y="50"/>
                  <a:pt x="132" y="50"/>
                </a:cubicBezTo>
                <a:close/>
                <a:moveTo>
                  <a:pt x="128" y="46"/>
                </a:moveTo>
                <a:cubicBezTo>
                  <a:pt x="127" y="46"/>
                  <a:pt x="127" y="47"/>
                  <a:pt x="126" y="48"/>
                </a:cubicBezTo>
                <a:cubicBezTo>
                  <a:pt x="126" y="47"/>
                  <a:pt x="126" y="47"/>
                  <a:pt x="127" y="47"/>
                </a:cubicBezTo>
                <a:cubicBezTo>
                  <a:pt x="127" y="46"/>
                  <a:pt x="128" y="46"/>
                  <a:pt x="128" y="46"/>
                </a:cubicBezTo>
                <a:cubicBezTo>
                  <a:pt x="128" y="46"/>
                  <a:pt x="128" y="46"/>
                  <a:pt x="128" y="46"/>
                </a:cubicBezTo>
                <a:close/>
                <a:moveTo>
                  <a:pt x="119" y="41"/>
                </a:moveTo>
                <a:cubicBezTo>
                  <a:pt x="119" y="42"/>
                  <a:pt x="119" y="43"/>
                  <a:pt x="119" y="44"/>
                </a:cubicBezTo>
                <a:cubicBezTo>
                  <a:pt x="120" y="43"/>
                  <a:pt x="121" y="43"/>
                  <a:pt x="121" y="42"/>
                </a:cubicBezTo>
                <a:cubicBezTo>
                  <a:pt x="121" y="42"/>
                  <a:pt x="121" y="42"/>
                  <a:pt x="121" y="42"/>
                </a:cubicBezTo>
                <a:cubicBezTo>
                  <a:pt x="120" y="42"/>
                  <a:pt x="120" y="41"/>
                  <a:pt x="119" y="41"/>
                </a:cubicBezTo>
                <a:close/>
                <a:moveTo>
                  <a:pt x="125" y="39"/>
                </a:moveTo>
                <a:cubicBezTo>
                  <a:pt x="130" y="39"/>
                  <a:pt x="135" y="39"/>
                  <a:pt x="140" y="39"/>
                </a:cubicBezTo>
                <a:cubicBezTo>
                  <a:pt x="142" y="39"/>
                  <a:pt x="143" y="39"/>
                  <a:pt x="144" y="39"/>
                </a:cubicBezTo>
                <a:cubicBezTo>
                  <a:pt x="154" y="40"/>
                  <a:pt x="163" y="40"/>
                  <a:pt x="171" y="41"/>
                </a:cubicBezTo>
                <a:cubicBezTo>
                  <a:pt x="174" y="41"/>
                  <a:pt x="174" y="41"/>
                  <a:pt x="174" y="41"/>
                </a:cubicBezTo>
                <a:cubicBezTo>
                  <a:pt x="190" y="42"/>
                  <a:pt x="206" y="43"/>
                  <a:pt x="222" y="43"/>
                </a:cubicBezTo>
                <a:cubicBezTo>
                  <a:pt x="223" y="43"/>
                  <a:pt x="223" y="43"/>
                  <a:pt x="223" y="43"/>
                </a:cubicBezTo>
                <a:cubicBezTo>
                  <a:pt x="224" y="42"/>
                  <a:pt x="224" y="41"/>
                  <a:pt x="223" y="39"/>
                </a:cubicBezTo>
                <a:cubicBezTo>
                  <a:pt x="223" y="39"/>
                  <a:pt x="223" y="39"/>
                  <a:pt x="223" y="39"/>
                </a:cubicBezTo>
                <a:cubicBezTo>
                  <a:pt x="223" y="39"/>
                  <a:pt x="222" y="38"/>
                  <a:pt x="222" y="38"/>
                </a:cubicBezTo>
                <a:cubicBezTo>
                  <a:pt x="222" y="38"/>
                  <a:pt x="222" y="37"/>
                  <a:pt x="222" y="37"/>
                </a:cubicBezTo>
                <a:cubicBezTo>
                  <a:pt x="222" y="37"/>
                  <a:pt x="222" y="37"/>
                  <a:pt x="222" y="37"/>
                </a:cubicBezTo>
                <a:cubicBezTo>
                  <a:pt x="220" y="34"/>
                  <a:pt x="217" y="31"/>
                  <a:pt x="216" y="29"/>
                </a:cubicBezTo>
                <a:cubicBezTo>
                  <a:pt x="212" y="25"/>
                  <a:pt x="208" y="22"/>
                  <a:pt x="204" y="20"/>
                </a:cubicBezTo>
                <a:cubicBezTo>
                  <a:pt x="197" y="15"/>
                  <a:pt x="187" y="11"/>
                  <a:pt x="177" y="8"/>
                </a:cubicBezTo>
                <a:cubicBezTo>
                  <a:pt x="167" y="6"/>
                  <a:pt x="156" y="4"/>
                  <a:pt x="145" y="3"/>
                </a:cubicBezTo>
                <a:cubicBezTo>
                  <a:pt x="140" y="3"/>
                  <a:pt x="136" y="3"/>
                  <a:pt x="132" y="3"/>
                </a:cubicBezTo>
                <a:cubicBezTo>
                  <a:pt x="130" y="3"/>
                  <a:pt x="128" y="3"/>
                  <a:pt x="126" y="3"/>
                </a:cubicBezTo>
                <a:cubicBezTo>
                  <a:pt x="124" y="3"/>
                  <a:pt x="122" y="3"/>
                  <a:pt x="120" y="3"/>
                </a:cubicBezTo>
                <a:cubicBezTo>
                  <a:pt x="120" y="3"/>
                  <a:pt x="120" y="3"/>
                  <a:pt x="119" y="3"/>
                </a:cubicBezTo>
                <a:cubicBezTo>
                  <a:pt x="119" y="6"/>
                  <a:pt x="119" y="10"/>
                  <a:pt x="120" y="13"/>
                </a:cubicBezTo>
                <a:cubicBezTo>
                  <a:pt x="120" y="21"/>
                  <a:pt x="120" y="30"/>
                  <a:pt x="119" y="39"/>
                </a:cubicBezTo>
                <a:cubicBezTo>
                  <a:pt x="121" y="39"/>
                  <a:pt x="123" y="39"/>
                  <a:pt x="125" y="39"/>
                </a:cubicBezTo>
                <a:close/>
                <a:moveTo>
                  <a:pt x="122" y="42"/>
                </a:moveTo>
                <a:cubicBezTo>
                  <a:pt x="123" y="42"/>
                  <a:pt x="123" y="42"/>
                  <a:pt x="123" y="42"/>
                </a:cubicBezTo>
                <a:cubicBezTo>
                  <a:pt x="123" y="42"/>
                  <a:pt x="123" y="43"/>
                  <a:pt x="123" y="43"/>
                </a:cubicBezTo>
                <a:cubicBezTo>
                  <a:pt x="123" y="43"/>
                  <a:pt x="124" y="42"/>
                  <a:pt x="124" y="42"/>
                </a:cubicBezTo>
                <a:cubicBezTo>
                  <a:pt x="124" y="42"/>
                  <a:pt x="123" y="42"/>
                  <a:pt x="122" y="42"/>
                </a:cubicBezTo>
                <a:close/>
                <a:moveTo>
                  <a:pt x="127" y="42"/>
                </a:moveTo>
                <a:cubicBezTo>
                  <a:pt x="127" y="42"/>
                  <a:pt x="127" y="43"/>
                  <a:pt x="127" y="43"/>
                </a:cubicBezTo>
                <a:cubicBezTo>
                  <a:pt x="127" y="43"/>
                  <a:pt x="127" y="43"/>
                  <a:pt x="127" y="43"/>
                </a:cubicBezTo>
                <a:cubicBezTo>
                  <a:pt x="127" y="43"/>
                  <a:pt x="128" y="42"/>
                  <a:pt x="129" y="42"/>
                </a:cubicBezTo>
                <a:cubicBezTo>
                  <a:pt x="128" y="42"/>
                  <a:pt x="128" y="42"/>
                  <a:pt x="127" y="42"/>
                </a:cubicBezTo>
                <a:close/>
                <a:moveTo>
                  <a:pt x="131" y="42"/>
                </a:moveTo>
                <a:cubicBezTo>
                  <a:pt x="131" y="42"/>
                  <a:pt x="131" y="42"/>
                  <a:pt x="131" y="43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32" y="43"/>
                  <a:pt x="132" y="42"/>
                  <a:pt x="133" y="42"/>
                </a:cubicBezTo>
                <a:cubicBezTo>
                  <a:pt x="132" y="42"/>
                  <a:pt x="131" y="42"/>
                  <a:pt x="131" y="42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768" name="文本框 1048767" descr="#clear#"/>
          <p:cNvSpPr txBox="1"/>
          <p:nvPr/>
        </p:nvSpPr>
        <p:spPr>
          <a:xfrm>
            <a:off x="6861175" y="2281237"/>
            <a:ext cx="711200" cy="646112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latin typeface="方正静蕾简体" pitchFamily="2" charset="-122"/>
                <a:ea typeface="方正静蕾简体" pitchFamily="2" charset="-122"/>
              </a:rPr>
              <a:t>22</a:t>
            </a:r>
            <a:r>
              <a:rPr lang="zh-CN" altLang="en-US" sz="2000">
                <a:latin typeface="方正静蕾简体" pitchFamily="2" charset="-122"/>
                <a:ea typeface="方正静蕾简体" pitchFamily="2" charset="-122"/>
              </a:rPr>
              <a:t>%</a:t>
            </a:r>
          </a:p>
        </p:txBody>
      </p:sp>
      <p:sp>
        <p:nvSpPr>
          <p:cNvPr id="1048769" name="文本框 1048768" descr="#clear#"/>
          <p:cNvSpPr txBox="1"/>
          <p:nvPr/>
        </p:nvSpPr>
        <p:spPr>
          <a:xfrm>
            <a:off x="5969000" y="3798887"/>
            <a:ext cx="711200" cy="646112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latin typeface="方正静蕾简体" pitchFamily="2" charset="-122"/>
                <a:ea typeface="方正静蕾简体" pitchFamily="2" charset="-122"/>
              </a:rPr>
              <a:t>46</a:t>
            </a:r>
            <a:r>
              <a:rPr lang="zh-CN" altLang="en-US" sz="2000">
                <a:latin typeface="方正静蕾简体" pitchFamily="2" charset="-122"/>
                <a:ea typeface="方正静蕾简体" pitchFamily="2" charset="-122"/>
              </a:rPr>
              <a:t>%</a:t>
            </a:r>
          </a:p>
        </p:txBody>
      </p:sp>
      <p:sp>
        <p:nvSpPr>
          <p:cNvPr id="1048770" name="文本框 1048769" descr="#clear#"/>
          <p:cNvSpPr txBox="1"/>
          <p:nvPr/>
        </p:nvSpPr>
        <p:spPr>
          <a:xfrm>
            <a:off x="4371975" y="3384550"/>
            <a:ext cx="711200" cy="6477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latin typeface="方正静蕾简体" pitchFamily="2" charset="-122"/>
                <a:ea typeface="方正静蕾简体" pitchFamily="2" charset="-122"/>
              </a:rPr>
              <a:t>11</a:t>
            </a:r>
            <a:r>
              <a:rPr lang="zh-CN" altLang="en-US" sz="2000">
                <a:latin typeface="方正静蕾简体" pitchFamily="2" charset="-122"/>
                <a:ea typeface="方正静蕾简体" pitchFamily="2" charset="-122"/>
              </a:rPr>
              <a:t>%</a:t>
            </a:r>
          </a:p>
        </p:txBody>
      </p:sp>
      <p:sp>
        <p:nvSpPr>
          <p:cNvPr id="1048771" name="文本框 1048770" descr="#clear#"/>
          <p:cNvSpPr txBox="1"/>
          <p:nvPr/>
        </p:nvSpPr>
        <p:spPr>
          <a:xfrm>
            <a:off x="3946525" y="4967287"/>
            <a:ext cx="711200" cy="6477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>
                <a:latin typeface="方正静蕾简体" pitchFamily="2" charset="-122"/>
                <a:ea typeface="方正静蕾简体" pitchFamily="2" charset="-122"/>
              </a:rPr>
              <a:t>38</a:t>
            </a:r>
            <a:r>
              <a:rPr lang="zh-CN" altLang="en-US" sz="2000">
                <a:latin typeface="方正静蕾简体" pitchFamily="2" charset="-122"/>
                <a:ea typeface="方正静蕾简体" pitchFamily="2" charset="-122"/>
              </a:rPr>
              <a:t>%</a:t>
            </a:r>
          </a:p>
        </p:txBody>
      </p:sp>
      <p:sp>
        <p:nvSpPr>
          <p:cNvPr id="1048772" name="文本框 1048771" descr="#clear#"/>
          <p:cNvSpPr txBox="1"/>
          <p:nvPr/>
        </p:nvSpPr>
        <p:spPr>
          <a:xfrm>
            <a:off x="4294187" y="836612"/>
            <a:ext cx="3613150" cy="5842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latin typeface="新蒂黑板报" pitchFamily="66" charset="-122"/>
                <a:ea typeface="新蒂黑板报" pitchFamily="66" charset="-122"/>
              </a:rPr>
              <a:t>在此添加本页</a:t>
            </a:r>
            <a:r>
              <a:rPr lang="zh-CN" altLang="en-US" sz="3200">
                <a:solidFill>
                  <a:srgbClr val="D7816C"/>
                </a:solidFill>
                <a:latin typeface="新蒂黑板报" pitchFamily="66" charset="-122"/>
                <a:ea typeface="新蒂黑板报" pitchFamily="66" charset="-122"/>
              </a:rPr>
              <a:t>标题</a:t>
            </a:r>
          </a:p>
        </p:txBody>
      </p:sp>
      <p:sp>
        <p:nvSpPr>
          <p:cNvPr id="1048773" name="任意多边形 1048772"/>
          <p:cNvSpPr/>
          <p:nvPr/>
        </p:nvSpPr>
        <p:spPr bwMode="auto">
          <a:xfrm rot="20785646">
            <a:off x="7850187" y="1268412"/>
            <a:ext cx="463550" cy="268287"/>
          </a:xfrm>
          <a:custGeom>
            <a:avLst/>
            <a:gdLst/>
            <a:ahLst/>
            <a:cxnLst/>
            <a:rect l="0" t="0" r="0" b="0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774" name="任意多边形 1048773"/>
          <p:cNvSpPr/>
          <p:nvPr/>
        </p:nvSpPr>
        <p:spPr bwMode="auto">
          <a:xfrm>
            <a:off x="3878262" y="1216025"/>
            <a:ext cx="3922712" cy="271462"/>
          </a:xfrm>
          <a:custGeom>
            <a:avLst/>
            <a:gdLst/>
            <a:ahLst/>
            <a:cxnLst/>
            <a:rect l="0" t="0" r="0" b="0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 cmpd="sng">
            <a:solidFill>
              <a:schemeClr val="dk1">
                <a:alpha val="100000"/>
              </a:schemeClr>
            </a:solidFill>
            <a:prstDash val="dash"/>
            <a:round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75" name="任意多边形 1048774"/>
          <p:cNvSpPr/>
          <p:nvPr/>
        </p:nvSpPr>
        <p:spPr bwMode="auto">
          <a:xfrm>
            <a:off x="9080500" y="2574925"/>
            <a:ext cx="58737" cy="22225"/>
          </a:xfrm>
          <a:custGeom>
            <a:avLst/>
            <a:gdLst>
              <a:gd name="l" fmla="*/ 0 w 30"/>
              <a:gd name="t" fmla="*/ 0 h 12"/>
              <a:gd name="r" fmla="*/ 30 w 30"/>
              <a:gd name="b" fmla="*/ 12 h 12"/>
            </a:gdLst>
            <a:ahLst/>
            <a:cxnLst/>
            <a:rect l="l" t="t" r="r" b="b"/>
            <a:pathLst>
              <a:path w="30" h="12">
                <a:moveTo>
                  <a:pt x="24" y="12"/>
                </a:moveTo>
                <a:cubicBezTo>
                  <a:pt x="19" y="12"/>
                  <a:pt x="12" y="6"/>
                  <a:pt x="11" y="6"/>
                </a:cubicBezTo>
                <a:cubicBezTo>
                  <a:pt x="9" y="6"/>
                  <a:pt x="8" y="9"/>
                  <a:pt x="5" y="7"/>
                </a:cubicBezTo>
                <a:cubicBezTo>
                  <a:pt x="3" y="6"/>
                  <a:pt x="0" y="1"/>
                  <a:pt x="3" y="1"/>
                </a:cubicBezTo>
                <a:cubicBezTo>
                  <a:pt x="5" y="2"/>
                  <a:pt x="9" y="4"/>
                  <a:pt x="11" y="4"/>
                </a:cubicBezTo>
                <a:cubicBezTo>
                  <a:pt x="13" y="3"/>
                  <a:pt x="15" y="0"/>
                  <a:pt x="18" y="1"/>
                </a:cubicBezTo>
                <a:cubicBezTo>
                  <a:pt x="21" y="3"/>
                  <a:pt x="30" y="9"/>
                  <a:pt x="30" y="9"/>
                </a:cubicBezTo>
                <a:cubicBezTo>
                  <a:pt x="29" y="10"/>
                  <a:pt x="26" y="12"/>
                  <a:pt x="24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776" name="任意多边形 1048775"/>
          <p:cNvSpPr/>
          <p:nvPr/>
        </p:nvSpPr>
        <p:spPr bwMode="auto">
          <a:xfrm>
            <a:off x="9080500" y="2574925"/>
            <a:ext cx="58737" cy="22225"/>
          </a:xfrm>
          <a:custGeom>
            <a:avLst/>
            <a:gdLst>
              <a:gd name="l" fmla="*/ 0 w 30"/>
              <a:gd name="t" fmla="*/ 0 h 12"/>
              <a:gd name="r" fmla="*/ 30 w 30"/>
              <a:gd name="b" fmla="*/ 12 h 12"/>
            </a:gdLst>
            <a:ahLst/>
            <a:cxnLst/>
            <a:rect l="l" t="t" r="r" b="b"/>
            <a:pathLst>
              <a:path w="30" h="12">
                <a:moveTo>
                  <a:pt x="24" y="12"/>
                </a:moveTo>
                <a:cubicBezTo>
                  <a:pt x="19" y="12"/>
                  <a:pt x="12" y="6"/>
                  <a:pt x="11" y="6"/>
                </a:cubicBezTo>
                <a:cubicBezTo>
                  <a:pt x="9" y="6"/>
                  <a:pt x="8" y="9"/>
                  <a:pt x="5" y="7"/>
                </a:cubicBezTo>
                <a:cubicBezTo>
                  <a:pt x="3" y="6"/>
                  <a:pt x="0" y="1"/>
                  <a:pt x="3" y="1"/>
                </a:cubicBezTo>
                <a:cubicBezTo>
                  <a:pt x="5" y="2"/>
                  <a:pt x="9" y="4"/>
                  <a:pt x="11" y="4"/>
                </a:cubicBezTo>
                <a:cubicBezTo>
                  <a:pt x="13" y="3"/>
                  <a:pt x="15" y="0"/>
                  <a:pt x="18" y="1"/>
                </a:cubicBezTo>
                <a:cubicBezTo>
                  <a:pt x="21" y="3"/>
                  <a:pt x="30" y="9"/>
                  <a:pt x="30" y="9"/>
                </a:cubicBezTo>
                <a:cubicBezTo>
                  <a:pt x="29" y="10"/>
                  <a:pt x="26" y="12"/>
                  <a:pt x="24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777" name="任意多边形 1048776"/>
          <p:cNvSpPr/>
          <p:nvPr/>
        </p:nvSpPr>
        <p:spPr bwMode="auto">
          <a:xfrm>
            <a:off x="4056062" y="2105025"/>
            <a:ext cx="61912" cy="50800"/>
          </a:xfrm>
          <a:custGeom>
            <a:avLst/>
            <a:gdLst>
              <a:gd name="l" fmla="*/ 0 w 32"/>
              <a:gd name="t" fmla="*/ 0 h 27"/>
              <a:gd name="r" fmla="*/ 32 w 32"/>
              <a:gd name="b" fmla="*/ 27 h 27"/>
            </a:gdLst>
            <a:ahLst/>
            <a:cxnLst/>
            <a:rect l="l" t="t" r="r" b="b"/>
            <a:pathLst>
              <a:path w="32" h="27">
                <a:moveTo>
                  <a:pt x="5" y="7"/>
                </a:moveTo>
                <a:cubicBezTo>
                  <a:pt x="6" y="8"/>
                  <a:pt x="9" y="6"/>
                  <a:pt x="11" y="4"/>
                </a:cubicBezTo>
                <a:cubicBezTo>
                  <a:pt x="12" y="3"/>
                  <a:pt x="14" y="3"/>
                  <a:pt x="16" y="3"/>
                </a:cubicBezTo>
                <a:cubicBezTo>
                  <a:pt x="17" y="3"/>
                  <a:pt x="16" y="4"/>
                  <a:pt x="16" y="6"/>
                </a:cubicBezTo>
                <a:cubicBezTo>
                  <a:pt x="16" y="7"/>
                  <a:pt x="12" y="8"/>
                  <a:pt x="10" y="10"/>
                </a:cubicBezTo>
                <a:cubicBezTo>
                  <a:pt x="7" y="11"/>
                  <a:pt x="6" y="13"/>
                  <a:pt x="6" y="16"/>
                </a:cubicBezTo>
                <a:cubicBezTo>
                  <a:pt x="6" y="18"/>
                  <a:pt x="8" y="17"/>
                  <a:pt x="9" y="17"/>
                </a:cubicBezTo>
                <a:cubicBezTo>
                  <a:pt x="10" y="16"/>
                  <a:pt x="10" y="21"/>
                  <a:pt x="12" y="22"/>
                </a:cubicBezTo>
                <a:cubicBezTo>
                  <a:pt x="14" y="23"/>
                  <a:pt x="17" y="25"/>
                  <a:pt x="19" y="26"/>
                </a:cubicBezTo>
                <a:cubicBezTo>
                  <a:pt x="21" y="27"/>
                  <a:pt x="25" y="26"/>
                  <a:pt x="27" y="25"/>
                </a:cubicBezTo>
                <a:cubicBezTo>
                  <a:pt x="30" y="25"/>
                  <a:pt x="29" y="20"/>
                  <a:pt x="28" y="20"/>
                </a:cubicBezTo>
                <a:cubicBezTo>
                  <a:pt x="28" y="19"/>
                  <a:pt x="30" y="15"/>
                  <a:pt x="31" y="14"/>
                </a:cubicBezTo>
                <a:cubicBezTo>
                  <a:pt x="31" y="13"/>
                  <a:pt x="32" y="8"/>
                  <a:pt x="31" y="7"/>
                </a:cubicBezTo>
                <a:cubicBezTo>
                  <a:pt x="30" y="7"/>
                  <a:pt x="30" y="2"/>
                  <a:pt x="28" y="1"/>
                </a:cubicBezTo>
                <a:cubicBezTo>
                  <a:pt x="27" y="0"/>
                  <a:pt x="21" y="0"/>
                  <a:pt x="18" y="0"/>
                </a:cubicBezTo>
                <a:cubicBezTo>
                  <a:pt x="15" y="1"/>
                  <a:pt x="10" y="0"/>
                  <a:pt x="5" y="0"/>
                </a:cubicBezTo>
                <a:cubicBezTo>
                  <a:pt x="1" y="0"/>
                  <a:pt x="0" y="1"/>
                  <a:pt x="1" y="2"/>
                </a:cubicBezTo>
                <a:cubicBezTo>
                  <a:pt x="2" y="3"/>
                  <a:pt x="4" y="5"/>
                  <a:pt x="5" y="7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778" name="任意多边形 1048777"/>
          <p:cNvSpPr/>
          <p:nvPr/>
        </p:nvSpPr>
        <p:spPr bwMode="auto">
          <a:xfrm>
            <a:off x="3598862" y="4000500"/>
            <a:ext cx="25400" cy="23812"/>
          </a:xfrm>
          <a:custGeom>
            <a:avLst/>
            <a:gdLst>
              <a:gd name="l" fmla="*/ 0 w 13"/>
              <a:gd name="t" fmla="*/ 0 h 12"/>
              <a:gd name="r" fmla="*/ 13 w 13"/>
              <a:gd name="b" fmla="*/ 12 h 12"/>
            </a:gdLst>
            <a:ahLst/>
            <a:cxnLst/>
            <a:rect l="l" t="t" r="r" b="b"/>
            <a:pathLst>
              <a:path w="13" h="12">
                <a:moveTo>
                  <a:pt x="7" y="1"/>
                </a:moveTo>
                <a:cubicBezTo>
                  <a:pt x="5" y="0"/>
                  <a:pt x="5" y="4"/>
                  <a:pt x="6" y="6"/>
                </a:cubicBezTo>
                <a:cubicBezTo>
                  <a:pt x="7" y="9"/>
                  <a:pt x="0" y="12"/>
                  <a:pt x="4" y="12"/>
                </a:cubicBezTo>
                <a:cubicBezTo>
                  <a:pt x="6" y="12"/>
                  <a:pt x="11" y="9"/>
                  <a:pt x="12" y="8"/>
                </a:cubicBezTo>
                <a:cubicBezTo>
                  <a:pt x="13" y="7"/>
                  <a:pt x="9" y="2"/>
                  <a:pt x="7" y="1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779" name="任意多边形 1048778"/>
          <p:cNvSpPr/>
          <p:nvPr/>
        </p:nvSpPr>
        <p:spPr bwMode="auto">
          <a:xfrm>
            <a:off x="5254625" y="2493962"/>
            <a:ext cx="203200" cy="104775"/>
          </a:xfrm>
          <a:custGeom>
            <a:avLst/>
            <a:gdLst>
              <a:gd name="l" fmla="*/ 0 w 103"/>
              <a:gd name="t" fmla="*/ 0 h 57"/>
              <a:gd name="r" fmla="*/ 103 w 103"/>
              <a:gd name="b" fmla="*/ 57 h 57"/>
            </a:gdLst>
            <a:ahLst/>
            <a:cxnLst/>
            <a:rect l="l" t="t" r="r" b="b"/>
            <a:pathLst>
              <a:path w="103" h="57">
                <a:moveTo>
                  <a:pt x="75" y="43"/>
                </a:moveTo>
                <a:cubicBezTo>
                  <a:pt x="78" y="41"/>
                  <a:pt x="82" y="41"/>
                  <a:pt x="85" y="41"/>
                </a:cubicBezTo>
                <a:cubicBezTo>
                  <a:pt x="87" y="41"/>
                  <a:pt x="90" y="36"/>
                  <a:pt x="91" y="34"/>
                </a:cubicBezTo>
                <a:cubicBezTo>
                  <a:pt x="91" y="31"/>
                  <a:pt x="96" y="28"/>
                  <a:pt x="99" y="27"/>
                </a:cubicBezTo>
                <a:cubicBezTo>
                  <a:pt x="103" y="26"/>
                  <a:pt x="98" y="23"/>
                  <a:pt x="99" y="20"/>
                </a:cubicBezTo>
                <a:cubicBezTo>
                  <a:pt x="99" y="17"/>
                  <a:pt x="97" y="16"/>
                  <a:pt x="93" y="15"/>
                </a:cubicBezTo>
                <a:cubicBezTo>
                  <a:pt x="89" y="14"/>
                  <a:pt x="92" y="10"/>
                  <a:pt x="90" y="9"/>
                </a:cubicBezTo>
                <a:cubicBezTo>
                  <a:pt x="88" y="8"/>
                  <a:pt x="88" y="7"/>
                  <a:pt x="90" y="5"/>
                </a:cubicBezTo>
                <a:cubicBezTo>
                  <a:pt x="92" y="3"/>
                  <a:pt x="92" y="2"/>
                  <a:pt x="89" y="3"/>
                </a:cubicBezTo>
                <a:cubicBezTo>
                  <a:pt x="86" y="3"/>
                  <a:pt x="86" y="5"/>
                  <a:pt x="84" y="6"/>
                </a:cubicBezTo>
                <a:cubicBezTo>
                  <a:pt x="82" y="6"/>
                  <a:pt x="82" y="0"/>
                  <a:pt x="80" y="0"/>
                </a:cubicBezTo>
                <a:cubicBezTo>
                  <a:pt x="78" y="0"/>
                  <a:pt x="75" y="3"/>
                  <a:pt x="76" y="5"/>
                </a:cubicBezTo>
                <a:cubicBezTo>
                  <a:pt x="77" y="6"/>
                  <a:pt x="75" y="8"/>
                  <a:pt x="72" y="8"/>
                </a:cubicBezTo>
                <a:cubicBezTo>
                  <a:pt x="69" y="8"/>
                  <a:pt x="70" y="9"/>
                  <a:pt x="68" y="11"/>
                </a:cubicBezTo>
                <a:cubicBezTo>
                  <a:pt x="66" y="12"/>
                  <a:pt x="64" y="8"/>
                  <a:pt x="62" y="9"/>
                </a:cubicBezTo>
                <a:cubicBezTo>
                  <a:pt x="60" y="9"/>
                  <a:pt x="62" y="12"/>
                  <a:pt x="62" y="15"/>
                </a:cubicBezTo>
                <a:cubicBezTo>
                  <a:pt x="62" y="17"/>
                  <a:pt x="59" y="15"/>
                  <a:pt x="57" y="11"/>
                </a:cubicBezTo>
                <a:cubicBezTo>
                  <a:pt x="56" y="8"/>
                  <a:pt x="55" y="7"/>
                  <a:pt x="52" y="9"/>
                </a:cubicBezTo>
                <a:cubicBezTo>
                  <a:pt x="49" y="10"/>
                  <a:pt x="51" y="12"/>
                  <a:pt x="49" y="15"/>
                </a:cubicBezTo>
                <a:cubicBezTo>
                  <a:pt x="47" y="17"/>
                  <a:pt x="44" y="10"/>
                  <a:pt x="42" y="10"/>
                </a:cubicBezTo>
                <a:cubicBezTo>
                  <a:pt x="39" y="10"/>
                  <a:pt x="41" y="13"/>
                  <a:pt x="40" y="15"/>
                </a:cubicBezTo>
                <a:cubicBezTo>
                  <a:pt x="39" y="18"/>
                  <a:pt x="39" y="15"/>
                  <a:pt x="37" y="16"/>
                </a:cubicBezTo>
                <a:cubicBezTo>
                  <a:pt x="35" y="17"/>
                  <a:pt x="34" y="23"/>
                  <a:pt x="32" y="23"/>
                </a:cubicBezTo>
                <a:cubicBezTo>
                  <a:pt x="30" y="24"/>
                  <a:pt x="32" y="12"/>
                  <a:pt x="30" y="12"/>
                </a:cubicBezTo>
                <a:cubicBezTo>
                  <a:pt x="29" y="11"/>
                  <a:pt x="29" y="10"/>
                  <a:pt x="27" y="8"/>
                </a:cubicBezTo>
                <a:cubicBezTo>
                  <a:pt x="25" y="5"/>
                  <a:pt x="21" y="3"/>
                  <a:pt x="17" y="5"/>
                </a:cubicBezTo>
                <a:cubicBezTo>
                  <a:pt x="13" y="6"/>
                  <a:pt x="22" y="10"/>
                  <a:pt x="22" y="12"/>
                </a:cubicBezTo>
                <a:cubicBezTo>
                  <a:pt x="21" y="15"/>
                  <a:pt x="15" y="8"/>
                  <a:pt x="13" y="9"/>
                </a:cubicBezTo>
                <a:cubicBezTo>
                  <a:pt x="11" y="10"/>
                  <a:pt x="14" y="13"/>
                  <a:pt x="14" y="15"/>
                </a:cubicBezTo>
                <a:cubicBezTo>
                  <a:pt x="13" y="17"/>
                  <a:pt x="10" y="14"/>
                  <a:pt x="7" y="14"/>
                </a:cubicBezTo>
                <a:cubicBezTo>
                  <a:pt x="3" y="15"/>
                  <a:pt x="8" y="15"/>
                  <a:pt x="9" y="17"/>
                </a:cubicBezTo>
                <a:cubicBezTo>
                  <a:pt x="10" y="18"/>
                  <a:pt x="5" y="17"/>
                  <a:pt x="3" y="19"/>
                </a:cubicBezTo>
                <a:cubicBezTo>
                  <a:pt x="0" y="21"/>
                  <a:pt x="5" y="21"/>
                  <a:pt x="8" y="21"/>
                </a:cubicBezTo>
                <a:cubicBezTo>
                  <a:pt x="12" y="20"/>
                  <a:pt x="21" y="20"/>
                  <a:pt x="24" y="21"/>
                </a:cubicBezTo>
                <a:cubicBezTo>
                  <a:pt x="27" y="22"/>
                  <a:pt x="26" y="22"/>
                  <a:pt x="22" y="24"/>
                </a:cubicBezTo>
                <a:cubicBezTo>
                  <a:pt x="18" y="25"/>
                  <a:pt x="21" y="26"/>
                  <a:pt x="22" y="25"/>
                </a:cubicBezTo>
                <a:cubicBezTo>
                  <a:pt x="24" y="25"/>
                  <a:pt x="25" y="25"/>
                  <a:pt x="26" y="28"/>
                </a:cubicBezTo>
                <a:cubicBezTo>
                  <a:pt x="27" y="30"/>
                  <a:pt x="10" y="28"/>
                  <a:pt x="6" y="30"/>
                </a:cubicBezTo>
                <a:cubicBezTo>
                  <a:pt x="2" y="33"/>
                  <a:pt x="13" y="32"/>
                  <a:pt x="16" y="32"/>
                </a:cubicBezTo>
                <a:cubicBezTo>
                  <a:pt x="19" y="32"/>
                  <a:pt x="19" y="37"/>
                  <a:pt x="22" y="37"/>
                </a:cubicBezTo>
                <a:cubicBezTo>
                  <a:pt x="24" y="37"/>
                  <a:pt x="23" y="37"/>
                  <a:pt x="24" y="42"/>
                </a:cubicBezTo>
                <a:cubicBezTo>
                  <a:pt x="25" y="47"/>
                  <a:pt x="17" y="45"/>
                  <a:pt x="14" y="46"/>
                </a:cubicBezTo>
                <a:cubicBezTo>
                  <a:pt x="10" y="47"/>
                  <a:pt x="16" y="49"/>
                  <a:pt x="20" y="50"/>
                </a:cubicBezTo>
                <a:cubicBezTo>
                  <a:pt x="24" y="50"/>
                  <a:pt x="31" y="51"/>
                  <a:pt x="33" y="53"/>
                </a:cubicBezTo>
                <a:cubicBezTo>
                  <a:pt x="35" y="55"/>
                  <a:pt x="44" y="57"/>
                  <a:pt x="49" y="56"/>
                </a:cubicBezTo>
                <a:cubicBezTo>
                  <a:pt x="52" y="56"/>
                  <a:pt x="54" y="52"/>
                  <a:pt x="56" y="51"/>
                </a:cubicBezTo>
                <a:cubicBezTo>
                  <a:pt x="58" y="49"/>
                  <a:pt x="63" y="50"/>
                  <a:pt x="66" y="49"/>
                </a:cubicBezTo>
                <a:cubicBezTo>
                  <a:pt x="69" y="49"/>
                  <a:pt x="73" y="45"/>
                  <a:pt x="75" y="43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780" name="任意多边形 1048779"/>
          <p:cNvSpPr/>
          <p:nvPr/>
        </p:nvSpPr>
        <p:spPr bwMode="auto">
          <a:xfrm>
            <a:off x="5553075" y="2735262"/>
            <a:ext cx="155575" cy="233362"/>
          </a:xfrm>
          <a:custGeom>
            <a:avLst/>
            <a:gdLst>
              <a:gd name="l" fmla="*/ 0 w 80"/>
              <a:gd name="t" fmla="*/ 0 h 126"/>
              <a:gd name="r" fmla="*/ 80 w 80"/>
              <a:gd name="b" fmla="*/ 126 h 126"/>
            </a:gdLst>
            <a:ahLst/>
            <a:cxnLst/>
            <a:rect l="l" t="t" r="r" b="b"/>
            <a:pathLst>
              <a:path w="80" h="126">
                <a:moveTo>
                  <a:pt x="4" y="21"/>
                </a:moveTo>
                <a:cubicBezTo>
                  <a:pt x="4" y="22"/>
                  <a:pt x="0" y="24"/>
                  <a:pt x="1" y="25"/>
                </a:cubicBezTo>
                <a:cubicBezTo>
                  <a:pt x="2" y="27"/>
                  <a:pt x="4" y="30"/>
                  <a:pt x="7" y="30"/>
                </a:cubicBezTo>
                <a:cubicBezTo>
                  <a:pt x="9" y="29"/>
                  <a:pt x="12" y="28"/>
                  <a:pt x="11" y="29"/>
                </a:cubicBezTo>
                <a:cubicBezTo>
                  <a:pt x="11" y="31"/>
                  <a:pt x="11" y="32"/>
                  <a:pt x="9" y="33"/>
                </a:cubicBezTo>
                <a:cubicBezTo>
                  <a:pt x="7" y="34"/>
                  <a:pt x="4" y="37"/>
                  <a:pt x="6" y="38"/>
                </a:cubicBezTo>
                <a:cubicBezTo>
                  <a:pt x="7" y="38"/>
                  <a:pt x="14" y="34"/>
                  <a:pt x="13" y="35"/>
                </a:cubicBezTo>
                <a:cubicBezTo>
                  <a:pt x="13" y="37"/>
                  <a:pt x="14" y="39"/>
                  <a:pt x="15" y="40"/>
                </a:cubicBezTo>
                <a:cubicBezTo>
                  <a:pt x="16" y="41"/>
                  <a:pt x="16" y="44"/>
                  <a:pt x="16" y="46"/>
                </a:cubicBezTo>
                <a:cubicBezTo>
                  <a:pt x="15" y="48"/>
                  <a:pt x="15" y="53"/>
                  <a:pt x="14" y="54"/>
                </a:cubicBezTo>
                <a:cubicBezTo>
                  <a:pt x="13" y="55"/>
                  <a:pt x="14" y="60"/>
                  <a:pt x="18" y="60"/>
                </a:cubicBezTo>
                <a:cubicBezTo>
                  <a:pt x="21" y="60"/>
                  <a:pt x="26" y="57"/>
                  <a:pt x="27" y="58"/>
                </a:cubicBezTo>
                <a:cubicBezTo>
                  <a:pt x="28" y="60"/>
                  <a:pt x="27" y="66"/>
                  <a:pt x="29" y="68"/>
                </a:cubicBezTo>
                <a:cubicBezTo>
                  <a:pt x="32" y="70"/>
                  <a:pt x="33" y="72"/>
                  <a:pt x="32" y="74"/>
                </a:cubicBezTo>
                <a:cubicBezTo>
                  <a:pt x="31" y="76"/>
                  <a:pt x="25" y="81"/>
                  <a:pt x="23" y="81"/>
                </a:cubicBezTo>
                <a:cubicBezTo>
                  <a:pt x="22" y="81"/>
                  <a:pt x="17" y="80"/>
                  <a:pt x="16" y="83"/>
                </a:cubicBezTo>
                <a:cubicBezTo>
                  <a:pt x="15" y="85"/>
                  <a:pt x="16" y="89"/>
                  <a:pt x="18" y="88"/>
                </a:cubicBezTo>
                <a:cubicBezTo>
                  <a:pt x="20" y="87"/>
                  <a:pt x="23" y="88"/>
                  <a:pt x="20" y="92"/>
                </a:cubicBezTo>
                <a:cubicBezTo>
                  <a:pt x="16" y="95"/>
                  <a:pt x="9" y="98"/>
                  <a:pt x="9" y="100"/>
                </a:cubicBezTo>
                <a:cubicBezTo>
                  <a:pt x="9" y="101"/>
                  <a:pt x="15" y="103"/>
                  <a:pt x="19" y="104"/>
                </a:cubicBezTo>
                <a:cubicBezTo>
                  <a:pt x="22" y="105"/>
                  <a:pt x="29" y="106"/>
                  <a:pt x="28" y="107"/>
                </a:cubicBezTo>
                <a:cubicBezTo>
                  <a:pt x="27" y="108"/>
                  <a:pt x="19" y="109"/>
                  <a:pt x="17" y="111"/>
                </a:cubicBezTo>
                <a:cubicBezTo>
                  <a:pt x="15" y="112"/>
                  <a:pt x="13" y="117"/>
                  <a:pt x="12" y="118"/>
                </a:cubicBezTo>
                <a:cubicBezTo>
                  <a:pt x="10" y="120"/>
                  <a:pt x="3" y="124"/>
                  <a:pt x="6" y="125"/>
                </a:cubicBezTo>
                <a:cubicBezTo>
                  <a:pt x="9" y="126"/>
                  <a:pt x="15" y="121"/>
                  <a:pt x="18" y="121"/>
                </a:cubicBezTo>
                <a:cubicBezTo>
                  <a:pt x="20" y="121"/>
                  <a:pt x="23" y="123"/>
                  <a:pt x="26" y="120"/>
                </a:cubicBezTo>
                <a:cubicBezTo>
                  <a:pt x="29" y="117"/>
                  <a:pt x="30" y="114"/>
                  <a:pt x="32" y="115"/>
                </a:cubicBezTo>
                <a:cubicBezTo>
                  <a:pt x="34" y="116"/>
                  <a:pt x="37" y="119"/>
                  <a:pt x="42" y="116"/>
                </a:cubicBezTo>
                <a:cubicBezTo>
                  <a:pt x="47" y="113"/>
                  <a:pt x="53" y="113"/>
                  <a:pt x="57" y="113"/>
                </a:cubicBezTo>
                <a:cubicBezTo>
                  <a:pt x="62" y="112"/>
                  <a:pt x="74" y="110"/>
                  <a:pt x="71" y="109"/>
                </a:cubicBezTo>
                <a:cubicBezTo>
                  <a:pt x="69" y="107"/>
                  <a:pt x="64" y="106"/>
                  <a:pt x="67" y="103"/>
                </a:cubicBezTo>
                <a:cubicBezTo>
                  <a:pt x="70" y="100"/>
                  <a:pt x="80" y="93"/>
                  <a:pt x="77" y="90"/>
                </a:cubicBezTo>
                <a:cubicBezTo>
                  <a:pt x="74" y="86"/>
                  <a:pt x="67" y="85"/>
                  <a:pt x="64" y="86"/>
                </a:cubicBezTo>
                <a:cubicBezTo>
                  <a:pt x="61" y="87"/>
                  <a:pt x="64" y="84"/>
                  <a:pt x="64" y="82"/>
                </a:cubicBezTo>
                <a:cubicBezTo>
                  <a:pt x="63" y="80"/>
                  <a:pt x="62" y="78"/>
                  <a:pt x="61" y="75"/>
                </a:cubicBezTo>
                <a:cubicBezTo>
                  <a:pt x="61" y="72"/>
                  <a:pt x="58" y="66"/>
                  <a:pt x="55" y="64"/>
                </a:cubicBezTo>
                <a:cubicBezTo>
                  <a:pt x="52" y="63"/>
                  <a:pt x="47" y="59"/>
                  <a:pt x="46" y="55"/>
                </a:cubicBezTo>
                <a:cubicBezTo>
                  <a:pt x="44" y="50"/>
                  <a:pt x="46" y="45"/>
                  <a:pt x="42" y="43"/>
                </a:cubicBezTo>
                <a:cubicBezTo>
                  <a:pt x="38" y="40"/>
                  <a:pt x="34" y="40"/>
                  <a:pt x="37" y="36"/>
                </a:cubicBezTo>
                <a:cubicBezTo>
                  <a:pt x="40" y="33"/>
                  <a:pt x="43" y="28"/>
                  <a:pt x="45" y="26"/>
                </a:cubicBezTo>
                <a:cubicBezTo>
                  <a:pt x="47" y="23"/>
                  <a:pt x="51" y="19"/>
                  <a:pt x="46" y="18"/>
                </a:cubicBezTo>
                <a:cubicBezTo>
                  <a:pt x="43" y="17"/>
                  <a:pt x="39" y="16"/>
                  <a:pt x="36" y="16"/>
                </a:cubicBezTo>
                <a:cubicBezTo>
                  <a:pt x="34" y="16"/>
                  <a:pt x="23" y="21"/>
                  <a:pt x="23" y="20"/>
                </a:cubicBezTo>
                <a:cubicBezTo>
                  <a:pt x="24" y="18"/>
                  <a:pt x="29" y="12"/>
                  <a:pt x="30" y="10"/>
                </a:cubicBezTo>
                <a:cubicBezTo>
                  <a:pt x="32" y="9"/>
                  <a:pt x="36" y="6"/>
                  <a:pt x="36" y="3"/>
                </a:cubicBezTo>
                <a:cubicBezTo>
                  <a:pt x="36" y="0"/>
                  <a:pt x="31" y="2"/>
                  <a:pt x="28" y="2"/>
                </a:cubicBezTo>
                <a:cubicBezTo>
                  <a:pt x="25" y="2"/>
                  <a:pt x="16" y="2"/>
                  <a:pt x="15" y="3"/>
                </a:cubicBezTo>
                <a:cubicBezTo>
                  <a:pt x="14" y="3"/>
                  <a:pt x="14" y="8"/>
                  <a:pt x="12" y="9"/>
                </a:cubicBezTo>
                <a:cubicBezTo>
                  <a:pt x="11" y="9"/>
                  <a:pt x="16" y="11"/>
                  <a:pt x="15" y="13"/>
                </a:cubicBezTo>
                <a:cubicBezTo>
                  <a:pt x="13" y="15"/>
                  <a:pt x="8" y="17"/>
                  <a:pt x="9" y="19"/>
                </a:cubicBezTo>
                <a:cubicBezTo>
                  <a:pt x="10" y="20"/>
                  <a:pt x="10" y="24"/>
                  <a:pt x="8" y="24"/>
                </a:cubicBezTo>
                <a:cubicBezTo>
                  <a:pt x="6" y="24"/>
                  <a:pt x="5" y="20"/>
                  <a:pt x="4" y="21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781" name="任意多边形 1048780"/>
          <p:cNvSpPr/>
          <p:nvPr/>
        </p:nvSpPr>
        <p:spPr bwMode="auto">
          <a:xfrm>
            <a:off x="5462587" y="2835275"/>
            <a:ext cx="101600" cy="92075"/>
          </a:xfrm>
          <a:custGeom>
            <a:avLst/>
            <a:gdLst>
              <a:gd name="l" fmla="*/ 0 w 51"/>
              <a:gd name="t" fmla="*/ 0 h 50"/>
              <a:gd name="r" fmla="*/ 51 w 51"/>
              <a:gd name="b" fmla="*/ 50 h 50"/>
            </a:gdLst>
            <a:ahLst/>
            <a:cxnLst/>
            <a:rect l="l" t="t" r="r" b="b"/>
            <a:pathLst>
              <a:path w="51" h="50">
                <a:moveTo>
                  <a:pt x="15" y="50"/>
                </a:moveTo>
                <a:cubicBezTo>
                  <a:pt x="20" y="50"/>
                  <a:pt x="28" y="45"/>
                  <a:pt x="31" y="43"/>
                </a:cubicBezTo>
                <a:cubicBezTo>
                  <a:pt x="33" y="42"/>
                  <a:pt x="41" y="41"/>
                  <a:pt x="43" y="41"/>
                </a:cubicBezTo>
                <a:cubicBezTo>
                  <a:pt x="45" y="41"/>
                  <a:pt x="49" y="29"/>
                  <a:pt x="49" y="26"/>
                </a:cubicBezTo>
                <a:cubicBezTo>
                  <a:pt x="49" y="24"/>
                  <a:pt x="47" y="19"/>
                  <a:pt x="48" y="16"/>
                </a:cubicBezTo>
                <a:cubicBezTo>
                  <a:pt x="48" y="16"/>
                  <a:pt x="48" y="15"/>
                  <a:pt x="49" y="15"/>
                </a:cubicBezTo>
                <a:cubicBezTo>
                  <a:pt x="49" y="15"/>
                  <a:pt x="49" y="15"/>
                  <a:pt x="49" y="15"/>
                </a:cubicBezTo>
                <a:cubicBezTo>
                  <a:pt x="49" y="14"/>
                  <a:pt x="49" y="14"/>
                  <a:pt x="49" y="13"/>
                </a:cubicBezTo>
                <a:cubicBezTo>
                  <a:pt x="49" y="13"/>
                  <a:pt x="49" y="13"/>
                  <a:pt x="49" y="13"/>
                </a:cubicBezTo>
                <a:cubicBezTo>
                  <a:pt x="50" y="12"/>
                  <a:pt x="50" y="12"/>
                  <a:pt x="50" y="12"/>
                </a:cubicBezTo>
                <a:cubicBezTo>
                  <a:pt x="50" y="11"/>
                  <a:pt x="50" y="11"/>
                  <a:pt x="50" y="11"/>
                </a:cubicBezTo>
                <a:cubicBezTo>
                  <a:pt x="50" y="10"/>
                  <a:pt x="50" y="10"/>
                  <a:pt x="50" y="10"/>
                </a:cubicBezTo>
                <a:cubicBezTo>
                  <a:pt x="50" y="10"/>
                  <a:pt x="50" y="9"/>
                  <a:pt x="50" y="9"/>
                </a:cubicBezTo>
                <a:cubicBezTo>
                  <a:pt x="51" y="9"/>
                  <a:pt x="51" y="8"/>
                  <a:pt x="51" y="8"/>
                </a:cubicBezTo>
                <a:cubicBezTo>
                  <a:pt x="51" y="8"/>
                  <a:pt x="51" y="7"/>
                  <a:pt x="51" y="7"/>
                </a:cubicBezTo>
                <a:cubicBezTo>
                  <a:pt x="51" y="7"/>
                  <a:pt x="51" y="7"/>
                  <a:pt x="51" y="6"/>
                </a:cubicBezTo>
                <a:cubicBezTo>
                  <a:pt x="51" y="6"/>
                  <a:pt x="51" y="6"/>
                  <a:pt x="51" y="6"/>
                </a:cubicBezTo>
                <a:cubicBezTo>
                  <a:pt x="51" y="5"/>
                  <a:pt x="51" y="5"/>
                  <a:pt x="51" y="5"/>
                </a:cubicBezTo>
                <a:cubicBezTo>
                  <a:pt x="51" y="5"/>
                  <a:pt x="51" y="4"/>
                  <a:pt x="51" y="4"/>
                </a:cubicBezTo>
                <a:cubicBezTo>
                  <a:pt x="51" y="4"/>
                  <a:pt x="51" y="4"/>
                  <a:pt x="51" y="3"/>
                </a:cubicBezTo>
                <a:cubicBezTo>
                  <a:pt x="51" y="3"/>
                  <a:pt x="51" y="3"/>
                  <a:pt x="50" y="3"/>
                </a:cubicBezTo>
                <a:cubicBezTo>
                  <a:pt x="50" y="3"/>
                  <a:pt x="50" y="3"/>
                  <a:pt x="50" y="3"/>
                </a:cubicBezTo>
                <a:cubicBezTo>
                  <a:pt x="50" y="2"/>
                  <a:pt x="49" y="2"/>
                  <a:pt x="49" y="2"/>
                </a:cubicBezTo>
                <a:cubicBezTo>
                  <a:pt x="49" y="2"/>
                  <a:pt x="48" y="2"/>
                  <a:pt x="48" y="2"/>
                </a:cubicBezTo>
                <a:cubicBezTo>
                  <a:pt x="48" y="2"/>
                  <a:pt x="47" y="2"/>
                  <a:pt x="47" y="2"/>
                </a:cubicBezTo>
                <a:cubicBezTo>
                  <a:pt x="47" y="2"/>
                  <a:pt x="46" y="1"/>
                  <a:pt x="46" y="1"/>
                </a:cubicBezTo>
                <a:cubicBezTo>
                  <a:pt x="45" y="1"/>
                  <a:pt x="45" y="1"/>
                  <a:pt x="44" y="1"/>
                </a:cubicBezTo>
                <a:cubicBezTo>
                  <a:pt x="44" y="1"/>
                  <a:pt x="44" y="1"/>
                  <a:pt x="44" y="1"/>
                </a:cubicBezTo>
                <a:cubicBezTo>
                  <a:pt x="43" y="1"/>
                  <a:pt x="42" y="1"/>
                  <a:pt x="42" y="1"/>
                </a:cubicBezTo>
                <a:cubicBezTo>
                  <a:pt x="42" y="1"/>
                  <a:pt x="41" y="1"/>
                  <a:pt x="41" y="1"/>
                </a:cubicBezTo>
                <a:cubicBezTo>
                  <a:pt x="40" y="1"/>
                  <a:pt x="40" y="1"/>
                  <a:pt x="39" y="1"/>
                </a:cubicBezTo>
                <a:cubicBezTo>
                  <a:pt x="39" y="1"/>
                  <a:pt x="39" y="0"/>
                  <a:pt x="38" y="0"/>
                </a:cubicBezTo>
                <a:cubicBezTo>
                  <a:pt x="38" y="0"/>
                  <a:pt x="37" y="0"/>
                  <a:pt x="36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5" y="0"/>
                  <a:pt x="35" y="1"/>
                  <a:pt x="34" y="1"/>
                </a:cubicBezTo>
                <a:cubicBezTo>
                  <a:pt x="30" y="1"/>
                  <a:pt x="25" y="6"/>
                  <a:pt x="24" y="7"/>
                </a:cubicBezTo>
                <a:cubicBezTo>
                  <a:pt x="23" y="8"/>
                  <a:pt x="27" y="11"/>
                  <a:pt x="26" y="12"/>
                </a:cubicBezTo>
                <a:cubicBezTo>
                  <a:pt x="24" y="13"/>
                  <a:pt x="18" y="13"/>
                  <a:pt x="12" y="13"/>
                </a:cubicBezTo>
                <a:cubicBezTo>
                  <a:pt x="7" y="14"/>
                  <a:pt x="13" y="15"/>
                  <a:pt x="16" y="18"/>
                </a:cubicBezTo>
                <a:cubicBezTo>
                  <a:pt x="18" y="21"/>
                  <a:pt x="16" y="20"/>
                  <a:pt x="12" y="23"/>
                </a:cubicBezTo>
                <a:cubicBezTo>
                  <a:pt x="8" y="26"/>
                  <a:pt x="11" y="25"/>
                  <a:pt x="16" y="26"/>
                </a:cubicBezTo>
                <a:cubicBezTo>
                  <a:pt x="21" y="26"/>
                  <a:pt x="21" y="27"/>
                  <a:pt x="18" y="29"/>
                </a:cubicBezTo>
                <a:cubicBezTo>
                  <a:pt x="16" y="30"/>
                  <a:pt x="12" y="35"/>
                  <a:pt x="15" y="35"/>
                </a:cubicBezTo>
                <a:cubicBezTo>
                  <a:pt x="18" y="35"/>
                  <a:pt x="19" y="36"/>
                  <a:pt x="16" y="37"/>
                </a:cubicBezTo>
                <a:cubicBezTo>
                  <a:pt x="14" y="38"/>
                  <a:pt x="11" y="39"/>
                  <a:pt x="6" y="42"/>
                </a:cubicBezTo>
                <a:cubicBezTo>
                  <a:pt x="0" y="44"/>
                  <a:pt x="11" y="50"/>
                  <a:pt x="15" y="50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782" name="任意多边形 1048781"/>
          <p:cNvSpPr/>
          <p:nvPr/>
        </p:nvSpPr>
        <p:spPr bwMode="auto">
          <a:xfrm>
            <a:off x="5546725" y="2744787"/>
            <a:ext cx="25400" cy="23812"/>
          </a:xfrm>
          <a:custGeom>
            <a:avLst/>
            <a:gdLst>
              <a:gd name="l" fmla="*/ 0 w 13"/>
              <a:gd name="t" fmla="*/ 0 h 13"/>
              <a:gd name="r" fmla="*/ 13 w 13"/>
              <a:gd name="b" fmla="*/ 13 h 13"/>
            </a:gdLst>
            <a:ahLst/>
            <a:cxnLst/>
            <a:rect l="l" t="t" r="r" b="b"/>
            <a:pathLst>
              <a:path w="13" h="13">
                <a:moveTo>
                  <a:pt x="3" y="11"/>
                </a:moveTo>
                <a:cubicBezTo>
                  <a:pt x="6" y="9"/>
                  <a:pt x="13" y="0"/>
                  <a:pt x="10" y="2"/>
                </a:cubicBezTo>
                <a:cubicBezTo>
                  <a:pt x="7" y="3"/>
                  <a:pt x="1" y="6"/>
                  <a:pt x="0" y="7"/>
                </a:cubicBezTo>
                <a:cubicBezTo>
                  <a:pt x="0" y="9"/>
                  <a:pt x="0" y="13"/>
                  <a:pt x="3" y="11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783" name="任意多边形 1048782"/>
          <p:cNvSpPr/>
          <p:nvPr/>
        </p:nvSpPr>
        <p:spPr bwMode="auto">
          <a:xfrm>
            <a:off x="5819775" y="3130550"/>
            <a:ext cx="26987" cy="39687"/>
          </a:xfrm>
          <a:custGeom>
            <a:avLst/>
            <a:gdLst>
              <a:gd name="l" fmla="*/ 0 w 13"/>
              <a:gd name="t" fmla="*/ 0 h 21"/>
              <a:gd name="r" fmla="*/ 13 w 13"/>
              <a:gd name="b" fmla="*/ 21 h 21"/>
            </a:gdLst>
            <a:ahLst/>
            <a:cxnLst/>
            <a:rect l="l" t="t" r="r" b="b"/>
            <a:pathLst>
              <a:path w="13" h="21">
                <a:moveTo>
                  <a:pt x="11" y="11"/>
                </a:moveTo>
                <a:cubicBezTo>
                  <a:pt x="11" y="8"/>
                  <a:pt x="13" y="0"/>
                  <a:pt x="10" y="1"/>
                </a:cubicBezTo>
                <a:cubicBezTo>
                  <a:pt x="8" y="2"/>
                  <a:pt x="4" y="5"/>
                  <a:pt x="2" y="8"/>
                </a:cubicBezTo>
                <a:cubicBezTo>
                  <a:pt x="0" y="10"/>
                  <a:pt x="3" y="21"/>
                  <a:pt x="5" y="20"/>
                </a:cubicBezTo>
                <a:cubicBezTo>
                  <a:pt x="7" y="20"/>
                  <a:pt x="11" y="15"/>
                  <a:pt x="11" y="11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784" name="任意多边形 1048783"/>
          <p:cNvSpPr/>
          <p:nvPr/>
        </p:nvSpPr>
        <p:spPr bwMode="auto">
          <a:xfrm>
            <a:off x="5811837" y="3165475"/>
            <a:ext cx="38100" cy="57150"/>
          </a:xfrm>
          <a:custGeom>
            <a:avLst/>
            <a:gdLst>
              <a:gd name="l" fmla="*/ 0 w 19"/>
              <a:gd name="t" fmla="*/ 0 h 31"/>
              <a:gd name="r" fmla="*/ 19 w 19"/>
              <a:gd name="b" fmla="*/ 31 h 31"/>
            </a:gdLst>
            <a:ahLst/>
            <a:cxnLst/>
            <a:rect l="l" t="t" r="r" b="b"/>
            <a:pathLst>
              <a:path w="19" h="31">
                <a:moveTo>
                  <a:pt x="3" y="30"/>
                </a:moveTo>
                <a:cubicBezTo>
                  <a:pt x="6" y="31"/>
                  <a:pt x="14" y="27"/>
                  <a:pt x="15" y="23"/>
                </a:cubicBezTo>
                <a:cubicBezTo>
                  <a:pt x="15" y="20"/>
                  <a:pt x="19" y="0"/>
                  <a:pt x="11" y="5"/>
                </a:cubicBezTo>
                <a:cubicBezTo>
                  <a:pt x="8" y="7"/>
                  <a:pt x="3" y="14"/>
                  <a:pt x="3" y="16"/>
                </a:cubicBezTo>
                <a:cubicBezTo>
                  <a:pt x="3" y="18"/>
                  <a:pt x="0" y="28"/>
                  <a:pt x="3" y="30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785" name="任意多边形 1048784"/>
          <p:cNvSpPr/>
          <p:nvPr/>
        </p:nvSpPr>
        <p:spPr bwMode="auto">
          <a:xfrm>
            <a:off x="5892800" y="3240087"/>
            <a:ext cx="61912" cy="33337"/>
          </a:xfrm>
          <a:custGeom>
            <a:avLst/>
            <a:gdLst>
              <a:gd name="l" fmla="*/ 0 w 31"/>
              <a:gd name="t" fmla="*/ 0 h 18"/>
              <a:gd name="r" fmla="*/ 31 w 31"/>
              <a:gd name="b" fmla="*/ 18 h 18"/>
            </a:gdLst>
            <a:ahLst/>
            <a:cxnLst/>
            <a:rect l="l" t="t" r="r" b="b"/>
            <a:pathLst>
              <a:path w="31" h="18">
                <a:moveTo>
                  <a:pt x="21" y="3"/>
                </a:moveTo>
                <a:cubicBezTo>
                  <a:pt x="18" y="4"/>
                  <a:pt x="11" y="3"/>
                  <a:pt x="8" y="2"/>
                </a:cubicBezTo>
                <a:cubicBezTo>
                  <a:pt x="5" y="0"/>
                  <a:pt x="2" y="2"/>
                  <a:pt x="1" y="3"/>
                </a:cubicBezTo>
                <a:cubicBezTo>
                  <a:pt x="0" y="5"/>
                  <a:pt x="10" y="8"/>
                  <a:pt x="13" y="10"/>
                </a:cubicBezTo>
                <a:cubicBezTo>
                  <a:pt x="16" y="11"/>
                  <a:pt x="19" y="14"/>
                  <a:pt x="25" y="16"/>
                </a:cubicBezTo>
                <a:cubicBezTo>
                  <a:pt x="30" y="18"/>
                  <a:pt x="29" y="12"/>
                  <a:pt x="29" y="9"/>
                </a:cubicBezTo>
                <a:cubicBezTo>
                  <a:pt x="28" y="7"/>
                  <a:pt x="29" y="4"/>
                  <a:pt x="30" y="2"/>
                </a:cubicBezTo>
                <a:cubicBezTo>
                  <a:pt x="31" y="1"/>
                  <a:pt x="24" y="2"/>
                  <a:pt x="21" y="3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786" name="任意多边形 1048785"/>
          <p:cNvSpPr/>
          <p:nvPr/>
        </p:nvSpPr>
        <p:spPr bwMode="auto">
          <a:xfrm>
            <a:off x="6111875" y="3292475"/>
            <a:ext cx="69850" cy="11112"/>
          </a:xfrm>
          <a:custGeom>
            <a:avLst/>
            <a:gdLst>
              <a:gd name="l" fmla="*/ 0 w 35"/>
              <a:gd name="t" fmla="*/ 0 h 6"/>
              <a:gd name="r" fmla="*/ 35 w 35"/>
              <a:gd name="b" fmla="*/ 6 h 6"/>
            </a:gdLst>
            <a:ahLst/>
            <a:cxnLst/>
            <a:rect l="l" t="t" r="r" b="b"/>
            <a:pathLst>
              <a:path w="35" h="6">
                <a:moveTo>
                  <a:pt x="29" y="6"/>
                </a:moveTo>
                <a:cubicBezTo>
                  <a:pt x="35" y="5"/>
                  <a:pt x="17" y="1"/>
                  <a:pt x="13" y="1"/>
                </a:cubicBezTo>
                <a:cubicBezTo>
                  <a:pt x="8" y="0"/>
                  <a:pt x="3" y="1"/>
                  <a:pt x="1" y="2"/>
                </a:cubicBezTo>
                <a:cubicBezTo>
                  <a:pt x="0" y="3"/>
                  <a:pt x="9" y="4"/>
                  <a:pt x="12" y="5"/>
                </a:cubicBezTo>
                <a:cubicBezTo>
                  <a:pt x="16" y="6"/>
                  <a:pt x="22" y="6"/>
                  <a:pt x="29" y="6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787" name="任意多边形 1048786">
            <a:hlinkClick r:id="rId2"/>
          </p:cNvPr>
          <p:cNvSpPr/>
          <p:nvPr/>
        </p:nvSpPr>
        <p:spPr bwMode="auto">
          <a:xfrm>
            <a:off x="5249862" y="2000250"/>
            <a:ext cx="3844925" cy="2822575"/>
          </a:xfrm>
          <a:custGeom>
            <a:avLst/>
            <a:gdLst>
              <a:gd name="l" fmla="*/ 0 w 1948"/>
              <a:gd name="t" fmla="*/ 0 h 1528"/>
              <a:gd name="r" fmla="*/ 1948 w 1948"/>
              <a:gd name="b" fmla="*/ 1528 h 1528"/>
            </a:gdLst>
            <a:ahLst/>
            <a:cxnLst/>
            <a:rect l="l" t="t" r="r" b="b"/>
            <a:pathLst>
              <a:path w="1948" h="1528">
                <a:moveTo>
                  <a:pt x="1940" y="269"/>
                </a:moveTo>
                <a:cubicBezTo>
                  <a:pt x="1934" y="268"/>
                  <a:pt x="1933" y="263"/>
                  <a:pt x="1932" y="261"/>
                </a:cubicBezTo>
                <a:cubicBezTo>
                  <a:pt x="1930" y="259"/>
                  <a:pt x="1929" y="260"/>
                  <a:pt x="1928" y="261"/>
                </a:cubicBezTo>
                <a:cubicBezTo>
                  <a:pt x="1926" y="262"/>
                  <a:pt x="1923" y="254"/>
                  <a:pt x="1921" y="255"/>
                </a:cubicBezTo>
                <a:cubicBezTo>
                  <a:pt x="1918" y="255"/>
                  <a:pt x="1914" y="253"/>
                  <a:pt x="1913" y="253"/>
                </a:cubicBezTo>
                <a:cubicBezTo>
                  <a:pt x="1912" y="254"/>
                  <a:pt x="1905" y="252"/>
                  <a:pt x="1904" y="254"/>
                </a:cubicBezTo>
                <a:cubicBezTo>
                  <a:pt x="1902" y="255"/>
                  <a:pt x="1906" y="265"/>
                  <a:pt x="1904" y="265"/>
                </a:cubicBezTo>
                <a:cubicBezTo>
                  <a:pt x="1903" y="266"/>
                  <a:pt x="1897" y="249"/>
                  <a:pt x="1897" y="248"/>
                </a:cubicBezTo>
                <a:cubicBezTo>
                  <a:pt x="1896" y="246"/>
                  <a:pt x="1893" y="242"/>
                  <a:pt x="1892" y="242"/>
                </a:cubicBezTo>
                <a:cubicBezTo>
                  <a:pt x="1891" y="242"/>
                  <a:pt x="1882" y="241"/>
                  <a:pt x="1877" y="241"/>
                </a:cubicBezTo>
                <a:cubicBezTo>
                  <a:pt x="1873" y="240"/>
                  <a:pt x="1869" y="233"/>
                  <a:pt x="1866" y="232"/>
                </a:cubicBezTo>
                <a:cubicBezTo>
                  <a:pt x="1862" y="232"/>
                  <a:pt x="1856" y="230"/>
                  <a:pt x="1852" y="228"/>
                </a:cubicBezTo>
                <a:cubicBezTo>
                  <a:pt x="1848" y="226"/>
                  <a:pt x="1847" y="225"/>
                  <a:pt x="1840" y="223"/>
                </a:cubicBezTo>
                <a:cubicBezTo>
                  <a:pt x="1834" y="220"/>
                  <a:pt x="1833" y="218"/>
                  <a:pt x="1830" y="216"/>
                </a:cubicBezTo>
                <a:cubicBezTo>
                  <a:pt x="1827" y="214"/>
                  <a:pt x="1825" y="215"/>
                  <a:pt x="1823" y="214"/>
                </a:cubicBezTo>
                <a:cubicBezTo>
                  <a:pt x="1820" y="213"/>
                  <a:pt x="1819" y="208"/>
                  <a:pt x="1816" y="207"/>
                </a:cubicBezTo>
                <a:cubicBezTo>
                  <a:pt x="1813" y="206"/>
                  <a:pt x="1806" y="204"/>
                  <a:pt x="1802" y="203"/>
                </a:cubicBezTo>
                <a:cubicBezTo>
                  <a:pt x="1798" y="202"/>
                  <a:pt x="1799" y="199"/>
                  <a:pt x="1792" y="196"/>
                </a:cubicBezTo>
                <a:cubicBezTo>
                  <a:pt x="1785" y="194"/>
                  <a:pt x="1765" y="196"/>
                  <a:pt x="1758" y="195"/>
                </a:cubicBezTo>
                <a:cubicBezTo>
                  <a:pt x="1752" y="195"/>
                  <a:pt x="1747" y="190"/>
                  <a:pt x="1746" y="192"/>
                </a:cubicBezTo>
                <a:cubicBezTo>
                  <a:pt x="1744" y="194"/>
                  <a:pt x="1747" y="195"/>
                  <a:pt x="1749" y="197"/>
                </a:cubicBezTo>
                <a:cubicBezTo>
                  <a:pt x="1750" y="198"/>
                  <a:pt x="1744" y="198"/>
                  <a:pt x="1745" y="200"/>
                </a:cubicBezTo>
                <a:cubicBezTo>
                  <a:pt x="1745" y="202"/>
                  <a:pt x="1747" y="204"/>
                  <a:pt x="1750" y="204"/>
                </a:cubicBezTo>
                <a:cubicBezTo>
                  <a:pt x="1753" y="205"/>
                  <a:pt x="1752" y="206"/>
                  <a:pt x="1752" y="208"/>
                </a:cubicBezTo>
                <a:cubicBezTo>
                  <a:pt x="1751" y="210"/>
                  <a:pt x="1752" y="212"/>
                  <a:pt x="1755" y="213"/>
                </a:cubicBezTo>
                <a:cubicBezTo>
                  <a:pt x="1757" y="214"/>
                  <a:pt x="1755" y="216"/>
                  <a:pt x="1753" y="217"/>
                </a:cubicBezTo>
                <a:cubicBezTo>
                  <a:pt x="1752" y="217"/>
                  <a:pt x="1753" y="222"/>
                  <a:pt x="1751" y="222"/>
                </a:cubicBezTo>
                <a:cubicBezTo>
                  <a:pt x="1750" y="223"/>
                  <a:pt x="1747" y="219"/>
                  <a:pt x="1746" y="218"/>
                </a:cubicBezTo>
                <a:cubicBezTo>
                  <a:pt x="1744" y="218"/>
                  <a:pt x="1746" y="222"/>
                  <a:pt x="1745" y="223"/>
                </a:cubicBezTo>
                <a:cubicBezTo>
                  <a:pt x="1745" y="224"/>
                  <a:pt x="1740" y="217"/>
                  <a:pt x="1740" y="215"/>
                </a:cubicBezTo>
                <a:cubicBezTo>
                  <a:pt x="1739" y="213"/>
                  <a:pt x="1731" y="210"/>
                  <a:pt x="1729" y="208"/>
                </a:cubicBezTo>
                <a:cubicBezTo>
                  <a:pt x="1727" y="206"/>
                  <a:pt x="1726" y="200"/>
                  <a:pt x="1724" y="199"/>
                </a:cubicBezTo>
                <a:cubicBezTo>
                  <a:pt x="1721" y="198"/>
                  <a:pt x="1722" y="199"/>
                  <a:pt x="1722" y="201"/>
                </a:cubicBezTo>
                <a:cubicBezTo>
                  <a:pt x="1722" y="203"/>
                  <a:pt x="1705" y="202"/>
                  <a:pt x="1699" y="201"/>
                </a:cubicBezTo>
                <a:cubicBezTo>
                  <a:pt x="1694" y="199"/>
                  <a:pt x="1682" y="198"/>
                  <a:pt x="1679" y="199"/>
                </a:cubicBezTo>
                <a:cubicBezTo>
                  <a:pt x="1675" y="200"/>
                  <a:pt x="1672" y="203"/>
                  <a:pt x="1672" y="206"/>
                </a:cubicBezTo>
                <a:cubicBezTo>
                  <a:pt x="1671" y="208"/>
                  <a:pt x="1674" y="216"/>
                  <a:pt x="1673" y="217"/>
                </a:cubicBezTo>
                <a:cubicBezTo>
                  <a:pt x="1672" y="218"/>
                  <a:pt x="1668" y="210"/>
                  <a:pt x="1668" y="208"/>
                </a:cubicBezTo>
                <a:cubicBezTo>
                  <a:pt x="1669" y="207"/>
                  <a:pt x="1665" y="206"/>
                  <a:pt x="1662" y="204"/>
                </a:cubicBezTo>
                <a:cubicBezTo>
                  <a:pt x="1658" y="201"/>
                  <a:pt x="1656" y="199"/>
                  <a:pt x="1653" y="197"/>
                </a:cubicBezTo>
                <a:cubicBezTo>
                  <a:pt x="1650" y="195"/>
                  <a:pt x="1652" y="196"/>
                  <a:pt x="1652" y="194"/>
                </a:cubicBezTo>
                <a:cubicBezTo>
                  <a:pt x="1652" y="192"/>
                  <a:pt x="1650" y="190"/>
                  <a:pt x="1648" y="187"/>
                </a:cubicBezTo>
                <a:cubicBezTo>
                  <a:pt x="1646" y="183"/>
                  <a:pt x="1640" y="176"/>
                  <a:pt x="1634" y="174"/>
                </a:cubicBezTo>
                <a:cubicBezTo>
                  <a:pt x="1628" y="172"/>
                  <a:pt x="1613" y="173"/>
                  <a:pt x="1605" y="174"/>
                </a:cubicBezTo>
                <a:cubicBezTo>
                  <a:pt x="1598" y="175"/>
                  <a:pt x="1588" y="178"/>
                  <a:pt x="1584" y="178"/>
                </a:cubicBezTo>
                <a:cubicBezTo>
                  <a:pt x="1580" y="178"/>
                  <a:pt x="1575" y="175"/>
                  <a:pt x="1572" y="173"/>
                </a:cubicBezTo>
                <a:cubicBezTo>
                  <a:pt x="1569" y="172"/>
                  <a:pt x="1560" y="163"/>
                  <a:pt x="1557" y="161"/>
                </a:cubicBezTo>
                <a:cubicBezTo>
                  <a:pt x="1555" y="158"/>
                  <a:pt x="1550" y="159"/>
                  <a:pt x="1551" y="157"/>
                </a:cubicBezTo>
                <a:cubicBezTo>
                  <a:pt x="1551" y="155"/>
                  <a:pt x="1555" y="157"/>
                  <a:pt x="1557" y="157"/>
                </a:cubicBezTo>
                <a:cubicBezTo>
                  <a:pt x="1558" y="158"/>
                  <a:pt x="1556" y="152"/>
                  <a:pt x="1554" y="150"/>
                </a:cubicBezTo>
                <a:cubicBezTo>
                  <a:pt x="1552" y="148"/>
                  <a:pt x="1547" y="145"/>
                  <a:pt x="1542" y="145"/>
                </a:cubicBezTo>
                <a:cubicBezTo>
                  <a:pt x="1537" y="145"/>
                  <a:pt x="1535" y="143"/>
                  <a:pt x="1530" y="143"/>
                </a:cubicBezTo>
                <a:cubicBezTo>
                  <a:pt x="1526" y="143"/>
                  <a:pt x="1528" y="144"/>
                  <a:pt x="1527" y="145"/>
                </a:cubicBezTo>
                <a:cubicBezTo>
                  <a:pt x="1525" y="145"/>
                  <a:pt x="1522" y="144"/>
                  <a:pt x="1520" y="144"/>
                </a:cubicBezTo>
                <a:cubicBezTo>
                  <a:pt x="1517" y="144"/>
                  <a:pt x="1515" y="147"/>
                  <a:pt x="1514" y="148"/>
                </a:cubicBezTo>
                <a:cubicBezTo>
                  <a:pt x="1512" y="149"/>
                  <a:pt x="1507" y="148"/>
                  <a:pt x="1503" y="148"/>
                </a:cubicBezTo>
                <a:cubicBezTo>
                  <a:pt x="1499" y="148"/>
                  <a:pt x="1502" y="147"/>
                  <a:pt x="1503" y="145"/>
                </a:cubicBezTo>
                <a:cubicBezTo>
                  <a:pt x="1505" y="144"/>
                  <a:pt x="1504" y="143"/>
                  <a:pt x="1503" y="142"/>
                </a:cubicBezTo>
                <a:cubicBezTo>
                  <a:pt x="1502" y="141"/>
                  <a:pt x="1504" y="140"/>
                  <a:pt x="1506" y="140"/>
                </a:cubicBezTo>
                <a:cubicBezTo>
                  <a:pt x="1509" y="140"/>
                  <a:pt x="1521" y="143"/>
                  <a:pt x="1524" y="143"/>
                </a:cubicBezTo>
                <a:cubicBezTo>
                  <a:pt x="1527" y="142"/>
                  <a:pt x="1508" y="137"/>
                  <a:pt x="1502" y="137"/>
                </a:cubicBezTo>
                <a:cubicBezTo>
                  <a:pt x="1495" y="137"/>
                  <a:pt x="1479" y="135"/>
                  <a:pt x="1476" y="136"/>
                </a:cubicBezTo>
                <a:cubicBezTo>
                  <a:pt x="1473" y="137"/>
                  <a:pt x="1463" y="140"/>
                  <a:pt x="1461" y="140"/>
                </a:cubicBezTo>
                <a:cubicBezTo>
                  <a:pt x="1459" y="140"/>
                  <a:pt x="1459" y="144"/>
                  <a:pt x="1461" y="147"/>
                </a:cubicBezTo>
                <a:cubicBezTo>
                  <a:pt x="1462" y="150"/>
                  <a:pt x="1462" y="147"/>
                  <a:pt x="1464" y="146"/>
                </a:cubicBezTo>
                <a:cubicBezTo>
                  <a:pt x="1465" y="145"/>
                  <a:pt x="1466" y="147"/>
                  <a:pt x="1469" y="148"/>
                </a:cubicBezTo>
                <a:cubicBezTo>
                  <a:pt x="1472" y="149"/>
                  <a:pt x="1466" y="148"/>
                  <a:pt x="1467" y="149"/>
                </a:cubicBezTo>
                <a:cubicBezTo>
                  <a:pt x="1467" y="150"/>
                  <a:pt x="1466" y="150"/>
                  <a:pt x="1464" y="152"/>
                </a:cubicBezTo>
                <a:cubicBezTo>
                  <a:pt x="1463" y="155"/>
                  <a:pt x="1471" y="160"/>
                  <a:pt x="1472" y="162"/>
                </a:cubicBezTo>
                <a:cubicBezTo>
                  <a:pt x="1473" y="163"/>
                  <a:pt x="1471" y="162"/>
                  <a:pt x="1469" y="162"/>
                </a:cubicBezTo>
                <a:cubicBezTo>
                  <a:pt x="1467" y="162"/>
                  <a:pt x="1467" y="163"/>
                  <a:pt x="1465" y="164"/>
                </a:cubicBezTo>
                <a:cubicBezTo>
                  <a:pt x="1464" y="165"/>
                  <a:pt x="1460" y="160"/>
                  <a:pt x="1461" y="159"/>
                </a:cubicBezTo>
                <a:cubicBezTo>
                  <a:pt x="1461" y="158"/>
                  <a:pt x="1456" y="158"/>
                  <a:pt x="1454" y="159"/>
                </a:cubicBezTo>
                <a:cubicBezTo>
                  <a:pt x="1452" y="160"/>
                  <a:pt x="1456" y="164"/>
                  <a:pt x="1457" y="165"/>
                </a:cubicBezTo>
                <a:cubicBezTo>
                  <a:pt x="1459" y="167"/>
                  <a:pt x="1456" y="166"/>
                  <a:pt x="1454" y="166"/>
                </a:cubicBezTo>
                <a:cubicBezTo>
                  <a:pt x="1453" y="166"/>
                  <a:pt x="1455" y="171"/>
                  <a:pt x="1453" y="171"/>
                </a:cubicBezTo>
                <a:cubicBezTo>
                  <a:pt x="1451" y="171"/>
                  <a:pt x="1447" y="165"/>
                  <a:pt x="1444" y="164"/>
                </a:cubicBezTo>
                <a:cubicBezTo>
                  <a:pt x="1440" y="162"/>
                  <a:pt x="1439" y="161"/>
                  <a:pt x="1436" y="161"/>
                </a:cubicBezTo>
                <a:cubicBezTo>
                  <a:pt x="1433" y="162"/>
                  <a:pt x="1432" y="159"/>
                  <a:pt x="1427" y="159"/>
                </a:cubicBezTo>
                <a:cubicBezTo>
                  <a:pt x="1423" y="158"/>
                  <a:pt x="1422" y="161"/>
                  <a:pt x="1421" y="162"/>
                </a:cubicBezTo>
                <a:cubicBezTo>
                  <a:pt x="1420" y="163"/>
                  <a:pt x="1417" y="163"/>
                  <a:pt x="1414" y="163"/>
                </a:cubicBezTo>
                <a:cubicBezTo>
                  <a:pt x="1412" y="163"/>
                  <a:pt x="1408" y="155"/>
                  <a:pt x="1405" y="153"/>
                </a:cubicBezTo>
                <a:cubicBezTo>
                  <a:pt x="1403" y="151"/>
                  <a:pt x="1404" y="153"/>
                  <a:pt x="1402" y="157"/>
                </a:cubicBezTo>
                <a:cubicBezTo>
                  <a:pt x="1400" y="160"/>
                  <a:pt x="1400" y="164"/>
                  <a:pt x="1402" y="169"/>
                </a:cubicBezTo>
                <a:cubicBezTo>
                  <a:pt x="1403" y="174"/>
                  <a:pt x="1398" y="178"/>
                  <a:pt x="1397" y="179"/>
                </a:cubicBezTo>
                <a:cubicBezTo>
                  <a:pt x="1396" y="180"/>
                  <a:pt x="1395" y="176"/>
                  <a:pt x="1394" y="175"/>
                </a:cubicBezTo>
                <a:cubicBezTo>
                  <a:pt x="1393" y="174"/>
                  <a:pt x="1390" y="174"/>
                  <a:pt x="1389" y="174"/>
                </a:cubicBezTo>
                <a:cubicBezTo>
                  <a:pt x="1387" y="174"/>
                  <a:pt x="1386" y="171"/>
                  <a:pt x="1385" y="169"/>
                </a:cubicBezTo>
                <a:cubicBezTo>
                  <a:pt x="1385" y="167"/>
                  <a:pt x="1383" y="166"/>
                  <a:pt x="1382" y="165"/>
                </a:cubicBezTo>
                <a:cubicBezTo>
                  <a:pt x="1380" y="163"/>
                  <a:pt x="1380" y="162"/>
                  <a:pt x="1376" y="160"/>
                </a:cubicBezTo>
                <a:cubicBezTo>
                  <a:pt x="1372" y="158"/>
                  <a:pt x="1374" y="158"/>
                  <a:pt x="1372" y="155"/>
                </a:cubicBezTo>
                <a:cubicBezTo>
                  <a:pt x="1371" y="153"/>
                  <a:pt x="1370" y="155"/>
                  <a:pt x="1369" y="155"/>
                </a:cubicBezTo>
                <a:cubicBezTo>
                  <a:pt x="1368" y="155"/>
                  <a:pt x="1367" y="153"/>
                  <a:pt x="1367" y="152"/>
                </a:cubicBezTo>
                <a:cubicBezTo>
                  <a:pt x="1366" y="150"/>
                  <a:pt x="1364" y="151"/>
                  <a:pt x="1363" y="152"/>
                </a:cubicBezTo>
                <a:cubicBezTo>
                  <a:pt x="1362" y="152"/>
                  <a:pt x="1359" y="146"/>
                  <a:pt x="1358" y="145"/>
                </a:cubicBezTo>
                <a:cubicBezTo>
                  <a:pt x="1356" y="144"/>
                  <a:pt x="1352" y="143"/>
                  <a:pt x="1350" y="143"/>
                </a:cubicBezTo>
                <a:cubicBezTo>
                  <a:pt x="1347" y="144"/>
                  <a:pt x="1343" y="140"/>
                  <a:pt x="1343" y="138"/>
                </a:cubicBezTo>
                <a:cubicBezTo>
                  <a:pt x="1343" y="137"/>
                  <a:pt x="1353" y="140"/>
                  <a:pt x="1357" y="142"/>
                </a:cubicBezTo>
                <a:cubicBezTo>
                  <a:pt x="1361" y="143"/>
                  <a:pt x="1361" y="145"/>
                  <a:pt x="1365" y="148"/>
                </a:cubicBezTo>
                <a:cubicBezTo>
                  <a:pt x="1368" y="150"/>
                  <a:pt x="1371" y="151"/>
                  <a:pt x="1371" y="149"/>
                </a:cubicBezTo>
                <a:cubicBezTo>
                  <a:pt x="1370" y="147"/>
                  <a:pt x="1369" y="134"/>
                  <a:pt x="1369" y="132"/>
                </a:cubicBezTo>
                <a:cubicBezTo>
                  <a:pt x="1368" y="129"/>
                  <a:pt x="1364" y="128"/>
                  <a:pt x="1360" y="126"/>
                </a:cubicBezTo>
                <a:cubicBezTo>
                  <a:pt x="1356" y="123"/>
                  <a:pt x="1358" y="120"/>
                  <a:pt x="1354" y="119"/>
                </a:cubicBezTo>
                <a:cubicBezTo>
                  <a:pt x="1350" y="118"/>
                  <a:pt x="1352" y="117"/>
                  <a:pt x="1349" y="117"/>
                </a:cubicBezTo>
                <a:cubicBezTo>
                  <a:pt x="1346" y="117"/>
                  <a:pt x="1342" y="115"/>
                  <a:pt x="1341" y="116"/>
                </a:cubicBezTo>
                <a:cubicBezTo>
                  <a:pt x="1340" y="117"/>
                  <a:pt x="1338" y="117"/>
                  <a:pt x="1333" y="116"/>
                </a:cubicBezTo>
                <a:cubicBezTo>
                  <a:pt x="1329" y="115"/>
                  <a:pt x="1326" y="116"/>
                  <a:pt x="1324" y="114"/>
                </a:cubicBezTo>
                <a:cubicBezTo>
                  <a:pt x="1322" y="111"/>
                  <a:pt x="1322" y="110"/>
                  <a:pt x="1318" y="110"/>
                </a:cubicBezTo>
                <a:cubicBezTo>
                  <a:pt x="1315" y="110"/>
                  <a:pt x="1313" y="108"/>
                  <a:pt x="1311" y="108"/>
                </a:cubicBezTo>
                <a:cubicBezTo>
                  <a:pt x="1309" y="108"/>
                  <a:pt x="1307" y="111"/>
                  <a:pt x="1306" y="113"/>
                </a:cubicBezTo>
                <a:cubicBezTo>
                  <a:pt x="1306" y="115"/>
                  <a:pt x="1310" y="117"/>
                  <a:pt x="1312" y="119"/>
                </a:cubicBezTo>
                <a:cubicBezTo>
                  <a:pt x="1315" y="120"/>
                  <a:pt x="1315" y="121"/>
                  <a:pt x="1312" y="122"/>
                </a:cubicBezTo>
                <a:cubicBezTo>
                  <a:pt x="1310" y="123"/>
                  <a:pt x="1311" y="123"/>
                  <a:pt x="1314" y="126"/>
                </a:cubicBezTo>
                <a:cubicBezTo>
                  <a:pt x="1317" y="129"/>
                  <a:pt x="1310" y="126"/>
                  <a:pt x="1312" y="129"/>
                </a:cubicBezTo>
                <a:cubicBezTo>
                  <a:pt x="1314" y="132"/>
                  <a:pt x="1306" y="131"/>
                  <a:pt x="1300" y="129"/>
                </a:cubicBezTo>
                <a:cubicBezTo>
                  <a:pt x="1294" y="127"/>
                  <a:pt x="1289" y="129"/>
                  <a:pt x="1287" y="129"/>
                </a:cubicBezTo>
                <a:cubicBezTo>
                  <a:pt x="1284" y="129"/>
                  <a:pt x="1281" y="121"/>
                  <a:pt x="1281" y="120"/>
                </a:cubicBezTo>
                <a:cubicBezTo>
                  <a:pt x="1280" y="119"/>
                  <a:pt x="1273" y="118"/>
                  <a:pt x="1269" y="119"/>
                </a:cubicBezTo>
                <a:cubicBezTo>
                  <a:pt x="1264" y="119"/>
                  <a:pt x="1258" y="115"/>
                  <a:pt x="1256" y="115"/>
                </a:cubicBezTo>
                <a:cubicBezTo>
                  <a:pt x="1253" y="114"/>
                  <a:pt x="1254" y="115"/>
                  <a:pt x="1252" y="116"/>
                </a:cubicBezTo>
                <a:cubicBezTo>
                  <a:pt x="1251" y="118"/>
                  <a:pt x="1241" y="112"/>
                  <a:pt x="1237" y="112"/>
                </a:cubicBezTo>
                <a:cubicBezTo>
                  <a:pt x="1233" y="112"/>
                  <a:pt x="1229" y="110"/>
                  <a:pt x="1228" y="113"/>
                </a:cubicBezTo>
                <a:cubicBezTo>
                  <a:pt x="1227" y="116"/>
                  <a:pt x="1233" y="120"/>
                  <a:pt x="1235" y="123"/>
                </a:cubicBezTo>
                <a:cubicBezTo>
                  <a:pt x="1237" y="126"/>
                  <a:pt x="1231" y="129"/>
                  <a:pt x="1229" y="130"/>
                </a:cubicBezTo>
                <a:cubicBezTo>
                  <a:pt x="1227" y="131"/>
                  <a:pt x="1230" y="126"/>
                  <a:pt x="1229" y="124"/>
                </a:cubicBezTo>
                <a:cubicBezTo>
                  <a:pt x="1229" y="122"/>
                  <a:pt x="1222" y="108"/>
                  <a:pt x="1221" y="106"/>
                </a:cubicBezTo>
                <a:cubicBezTo>
                  <a:pt x="1221" y="103"/>
                  <a:pt x="1217" y="104"/>
                  <a:pt x="1214" y="104"/>
                </a:cubicBezTo>
                <a:cubicBezTo>
                  <a:pt x="1211" y="105"/>
                  <a:pt x="1210" y="97"/>
                  <a:pt x="1209" y="95"/>
                </a:cubicBezTo>
                <a:cubicBezTo>
                  <a:pt x="1209" y="94"/>
                  <a:pt x="1208" y="97"/>
                  <a:pt x="1204" y="98"/>
                </a:cubicBezTo>
                <a:cubicBezTo>
                  <a:pt x="1201" y="99"/>
                  <a:pt x="1202" y="99"/>
                  <a:pt x="1198" y="102"/>
                </a:cubicBezTo>
                <a:cubicBezTo>
                  <a:pt x="1195" y="106"/>
                  <a:pt x="1193" y="106"/>
                  <a:pt x="1189" y="108"/>
                </a:cubicBezTo>
                <a:cubicBezTo>
                  <a:pt x="1185" y="110"/>
                  <a:pt x="1178" y="122"/>
                  <a:pt x="1174" y="125"/>
                </a:cubicBezTo>
                <a:cubicBezTo>
                  <a:pt x="1170" y="127"/>
                  <a:pt x="1173" y="119"/>
                  <a:pt x="1173" y="113"/>
                </a:cubicBezTo>
                <a:cubicBezTo>
                  <a:pt x="1173" y="107"/>
                  <a:pt x="1171" y="105"/>
                  <a:pt x="1170" y="103"/>
                </a:cubicBezTo>
                <a:cubicBezTo>
                  <a:pt x="1170" y="101"/>
                  <a:pt x="1176" y="105"/>
                  <a:pt x="1178" y="104"/>
                </a:cubicBezTo>
                <a:cubicBezTo>
                  <a:pt x="1180" y="103"/>
                  <a:pt x="1190" y="90"/>
                  <a:pt x="1193" y="88"/>
                </a:cubicBezTo>
                <a:cubicBezTo>
                  <a:pt x="1195" y="87"/>
                  <a:pt x="1196" y="86"/>
                  <a:pt x="1200" y="83"/>
                </a:cubicBezTo>
                <a:cubicBezTo>
                  <a:pt x="1204" y="81"/>
                  <a:pt x="1207" y="82"/>
                  <a:pt x="1212" y="78"/>
                </a:cubicBezTo>
                <a:cubicBezTo>
                  <a:pt x="1217" y="74"/>
                  <a:pt x="1216" y="60"/>
                  <a:pt x="1216" y="55"/>
                </a:cubicBezTo>
                <a:cubicBezTo>
                  <a:pt x="1215" y="50"/>
                  <a:pt x="1215" y="46"/>
                  <a:pt x="1213" y="44"/>
                </a:cubicBezTo>
                <a:cubicBezTo>
                  <a:pt x="1210" y="42"/>
                  <a:pt x="1211" y="40"/>
                  <a:pt x="1209" y="37"/>
                </a:cubicBezTo>
                <a:cubicBezTo>
                  <a:pt x="1206" y="33"/>
                  <a:pt x="1204" y="32"/>
                  <a:pt x="1202" y="32"/>
                </a:cubicBezTo>
                <a:cubicBezTo>
                  <a:pt x="1199" y="32"/>
                  <a:pt x="1196" y="30"/>
                  <a:pt x="1196" y="30"/>
                </a:cubicBezTo>
                <a:cubicBezTo>
                  <a:pt x="1195" y="30"/>
                  <a:pt x="1192" y="32"/>
                  <a:pt x="1190" y="32"/>
                </a:cubicBezTo>
                <a:cubicBezTo>
                  <a:pt x="1188" y="33"/>
                  <a:pt x="1167" y="31"/>
                  <a:pt x="1160" y="31"/>
                </a:cubicBezTo>
                <a:cubicBezTo>
                  <a:pt x="1154" y="32"/>
                  <a:pt x="1156" y="35"/>
                  <a:pt x="1153" y="36"/>
                </a:cubicBezTo>
                <a:cubicBezTo>
                  <a:pt x="1150" y="38"/>
                  <a:pt x="1147" y="40"/>
                  <a:pt x="1145" y="41"/>
                </a:cubicBezTo>
                <a:cubicBezTo>
                  <a:pt x="1144" y="42"/>
                  <a:pt x="1144" y="35"/>
                  <a:pt x="1144" y="34"/>
                </a:cubicBezTo>
                <a:cubicBezTo>
                  <a:pt x="1145" y="32"/>
                  <a:pt x="1147" y="25"/>
                  <a:pt x="1148" y="23"/>
                </a:cubicBezTo>
                <a:cubicBezTo>
                  <a:pt x="1149" y="22"/>
                  <a:pt x="1142" y="22"/>
                  <a:pt x="1140" y="22"/>
                </a:cubicBezTo>
                <a:cubicBezTo>
                  <a:pt x="1138" y="22"/>
                  <a:pt x="1143" y="19"/>
                  <a:pt x="1144" y="17"/>
                </a:cubicBezTo>
                <a:cubicBezTo>
                  <a:pt x="1145" y="16"/>
                  <a:pt x="1146" y="16"/>
                  <a:pt x="1146" y="12"/>
                </a:cubicBezTo>
                <a:cubicBezTo>
                  <a:pt x="1145" y="9"/>
                  <a:pt x="1146" y="9"/>
                  <a:pt x="1141" y="7"/>
                </a:cubicBezTo>
                <a:cubicBezTo>
                  <a:pt x="1137" y="6"/>
                  <a:pt x="1136" y="3"/>
                  <a:pt x="1132" y="2"/>
                </a:cubicBezTo>
                <a:cubicBezTo>
                  <a:pt x="1128" y="0"/>
                  <a:pt x="1128" y="0"/>
                  <a:pt x="1126" y="0"/>
                </a:cubicBezTo>
                <a:cubicBezTo>
                  <a:pt x="1124" y="0"/>
                  <a:pt x="1124" y="1"/>
                  <a:pt x="1121" y="2"/>
                </a:cubicBezTo>
                <a:cubicBezTo>
                  <a:pt x="1118" y="3"/>
                  <a:pt x="1112" y="5"/>
                  <a:pt x="1112" y="8"/>
                </a:cubicBezTo>
                <a:cubicBezTo>
                  <a:pt x="1111" y="10"/>
                  <a:pt x="1111" y="13"/>
                  <a:pt x="1108" y="17"/>
                </a:cubicBezTo>
                <a:cubicBezTo>
                  <a:pt x="1104" y="21"/>
                  <a:pt x="1107" y="24"/>
                  <a:pt x="1107" y="29"/>
                </a:cubicBezTo>
                <a:cubicBezTo>
                  <a:pt x="1107" y="34"/>
                  <a:pt x="1105" y="36"/>
                  <a:pt x="1098" y="37"/>
                </a:cubicBezTo>
                <a:cubicBezTo>
                  <a:pt x="1090" y="39"/>
                  <a:pt x="1090" y="35"/>
                  <a:pt x="1087" y="38"/>
                </a:cubicBezTo>
                <a:cubicBezTo>
                  <a:pt x="1085" y="41"/>
                  <a:pt x="1090" y="45"/>
                  <a:pt x="1099" y="50"/>
                </a:cubicBezTo>
                <a:cubicBezTo>
                  <a:pt x="1108" y="54"/>
                  <a:pt x="1107" y="52"/>
                  <a:pt x="1107" y="54"/>
                </a:cubicBezTo>
                <a:cubicBezTo>
                  <a:pt x="1106" y="56"/>
                  <a:pt x="1101" y="54"/>
                  <a:pt x="1098" y="54"/>
                </a:cubicBezTo>
                <a:cubicBezTo>
                  <a:pt x="1096" y="55"/>
                  <a:pt x="1100" y="57"/>
                  <a:pt x="1102" y="57"/>
                </a:cubicBezTo>
                <a:cubicBezTo>
                  <a:pt x="1105" y="57"/>
                  <a:pt x="1106" y="58"/>
                  <a:pt x="1108" y="61"/>
                </a:cubicBezTo>
                <a:cubicBezTo>
                  <a:pt x="1110" y="65"/>
                  <a:pt x="1107" y="68"/>
                  <a:pt x="1106" y="69"/>
                </a:cubicBezTo>
                <a:cubicBezTo>
                  <a:pt x="1106" y="71"/>
                  <a:pt x="1106" y="66"/>
                  <a:pt x="1105" y="63"/>
                </a:cubicBezTo>
                <a:cubicBezTo>
                  <a:pt x="1104" y="61"/>
                  <a:pt x="1102" y="61"/>
                  <a:pt x="1098" y="62"/>
                </a:cubicBezTo>
                <a:cubicBezTo>
                  <a:pt x="1095" y="63"/>
                  <a:pt x="1093" y="60"/>
                  <a:pt x="1092" y="58"/>
                </a:cubicBezTo>
                <a:cubicBezTo>
                  <a:pt x="1091" y="55"/>
                  <a:pt x="1088" y="52"/>
                  <a:pt x="1084" y="51"/>
                </a:cubicBezTo>
                <a:cubicBezTo>
                  <a:pt x="1079" y="50"/>
                  <a:pt x="1079" y="51"/>
                  <a:pt x="1075" y="52"/>
                </a:cubicBezTo>
                <a:cubicBezTo>
                  <a:pt x="1072" y="53"/>
                  <a:pt x="1074" y="49"/>
                  <a:pt x="1071" y="47"/>
                </a:cubicBezTo>
                <a:cubicBezTo>
                  <a:pt x="1069" y="45"/>
                  <a:pt x="1069" y="45"/>
                  <a:pt x="1066" y="45"/>
                </a:cubicBezTo>
                <a:cubicBezTo>
                  <a:pt x="1063" y="46"/>
                  <a:pt x="1062" y="47"/>
                  <a:pt x="1058" y="46"/>
                </a:cubicBezTo>
                <a:cubicBezTo>
                  <a:pt x="1053" y="46"/>
                  <a:pt x="1053" y="48"/>
                  <a:pt x="1049" y="48"/>
                </a:cubicBezTo>
                <a:cubicBezTo>
                  <a:pt x="1046" y="48"/>
                  <a:pt x="1048" y="46"/>
                  <a:pt x="1048" y="44"/>
                </a:cubicBezTo>
                <a:cubicBezTo>
                  <a:pt x="1048" y="43"/>
                  <a:pt x="1044" y="47"/>
                  <a:pt x="1040" y="48"/>
                </a:cubicBezTo>
                <a:cubicBezTo>
                  <a:pt x="1037" y="48"/>
                  <a:pt x="1033" y="51"/>
                  <a:pt x="1031" y="53"/>
                </a:cubicBezTo>
                <a:cubicBezTo>
                  <a:pt x="1029" y="54"/>
                  <a:pt x="1018" y="56"/>
                  <a:pt x="1012" y="60"/>
                </a:cubicBezTo>
                <a:cubicBezTo>
                  <a:pt x="1006" y="63"/>
                  <a:pt x="1004" y="69"/>
                  <a:pt x="1001" y="72"/>
                </a:cubicBezTo>
                <a:cubicBezTo>
                  <a:pt x="997" y="74"/>
                  <a:pt x="999" y="76"/>
                  <a:pt x="996" y="77"/>
                </a:cubicBezTo>
                <a:cubicBezTo>
                  <a:pt x="992" y="79"/>
                  <a:pt x="988" y="80"/>
                  <a:pt x="985" y="82"/>
                </a:cubicBezTo>
                <a:cubicBezTo>
                  <a:pt x="982" y="84"/>
                  <a:pt x="983" y="86"/>
                  <a:pt x="979" y="87"/>
                </a:cubicBezTo>
                <a:cubicBezTo>
                  <a:pt x="976" y="89"/>
                  <a:pt x="977" y="92"/>
                  <a:pt x="978" y="95"/>
                </a:cubicBezTo>
                <a:cubicBezTo>
                  <a:pt x="978" y="97"/>
                  <a:pt x="983" y="98"/>
                  <a:pt x="981" y="99"/>
                </a:cubicBezTo>
                <a:cubicBezTo>
                  <a:pt x="980" y="101"/>
                  <a:pt x="981" y="104"/>
                  <a:pt x="975" y="104"/>
                </a:cubicBezTo>
                <a:cubicBezTo>
                  <a:pt x="970" y="104"/>
                  <a:pt x="969" y="107"/>
                  <a:pt x="962" y="109"/>
                </a:cubicBezTo>
                <a:cubicBezTo>
                  <a:pt x="954" y="111"/>
                  <a:pt x="949" y="110"/>
                  <a:pt x="946" y="111"/>
                </a:cubicBezTo>
                <a:cubicBezTo>
                  <a:pt x="943" y="113"/>
                  <a:pt x="946" y="121"/>
                  <a:pt x="945" y="124"/>
                </a:cubicBezTo>
                <a:cubicBezTo>
                  <a:pt x="944" y="128"/>
                  <a:pt x="946" y="130"/>
                  <a:pt x="948" y="134"/>
                </a:cubicBezTo>
                <a:cubicBezTo>
                  <a:pt x="950" y="138"/>
                  <a:pt x="952" y="140"/>
                  <a:pt x="955" y="142"/>
                </a:cubicBezTo>
                <a:cubicBezTo>
                  <a:pt x="958" y="143"/>
                  <a:pt x="963" y="146"/>
                  <a:pt x="966" y="148"/>
                </a:cubicBezTo>
                <a:cubicBezTo>
                  <a:pt x="968" y="151"/>
                  <a:pt x="971" y="151"/>
                  <a:pt x="973" y="153"/>
                </a:cubicBezTo>
                <a:cubicBezTo>
                  <a:pt x="976" y="154"/>
                  <a:pt x="976" y="162"/>
                  <a:pt x="975" y="164"/>
                </a:cubicBezTo>
                <a:cubicBezTo>
                  <a:pt x="975" y="166"/>
                  <a:pt x="974" y="176"/>
                  <a:pt x="974" y="178"/>
                </a:cubicBezTo>
                <a:cubicBezTo>
                  <a:pt x="973" y="181"/>
                  <a:pt x="970" y="173"/>
                  <a:pt x="969" y="173"/>
                </a:cubicBezTo>
                <a:cubicBezTo>
                  <a:pt x="969" y="172"/>
                  <a:pt x="966" y="172"/>
                  <a:pt x="964" y="173"/>
                </a:cubicBezTo>
                <a:cubicBezTo>
                  <a:pt x="962" y="175"/>
                  <a:pt x="966" y="168"/>
                  <a:pt x="968" y="166"/>
                </a:cubicBezTo>
                <a:cubicBezTo>
                  <a:pt x="970" y="164"/>
                  <a:pt x="970" y="160"/>
                  <a:pt x="971" y="158"/>
                </a:cubicBezTo>
                <a:cubicBezTo>
                  <a:pt x="972" y="156"/>
                  <a:pt x="956" y="154"/>
                  <a:pt x="952" y="152"/>
                </a:cubicBezTo>
                <a:cubicBezTo>
                  <a:pt x="948" y="151"/>
                  <a:pt x="940" y="136"/>
                  <a:pt x="938" y="132"/>
                </a:cubicBezTo>
                <a:cubicBezTo>
                  <a:pt x="936" y="129"/>
                  <a:pt x="931" y="128"/>
                  <a:pt x="929" y="129"/>
                </a:cubicBezTo>
                <a:cubicBezTo>
                  <a:pt x="928" y="129"/>
                  <a:pt x="922" y="133"/>
                  <a:pt x="922" y="134"/>
                </a:cubicBezTo>
                <a:cubicBezTo>
                  <a:pt x="921" y="136"/>
                  <a:pt x="925" y="137"/>
                  <a:pt x="927" y="138"/>
                </a:cubicBezTo>
                <a:cubicBezTo>
                  <a:pt x="930" y="139"/>
                  <a:pt x="930" y="142"/>
                  <a:pt x="928" y="143"/>
                </a:cubicBezTo>
                <a:cubicBezTo>
                  <a:pt x="927" y="144"/>
                  <a:pt x="926" y="139"/>
                  <a:pt x="924" y="141"/>
                </a:cubicBezTo>
                <a:cubicBezTo>
                  <a:pt x="922" y="142"/>
                  <a:pt x="919" y="139"/>
                  <a:pt x="916" y="138"/>
                </a:cubicBezTo>
                <a:cubicBezTo>
                  <a:pt x="913" y="138"/>
                  <a:pt x="907" y="138"/>
                  <a:pt x="908" y="140"/>
                </a:cubicBezTo>
                <a:cubicBezTo>
                  <a:pt x="910" y="141"/>
                  <a:pt x="908" y="144"/>
                  <a:pt x="909" y="146"/>
                </a:cubicBezTo>
                <a:cubicBezTo>
                  <a:pt x="910" y="149"/>
                  <a:pt x="916" y="153"/>
                  <a:pt x="918" y="154"/>
                </a:cubicBezTo>
                <a:cubicBezTo>
                  <a:pt x="920" y="155"/>
                  <a:pt x="926" y="155"/>
                  <a:pt x="927" y="157"/>
                </a:cubicBezTo>
                <a:cubicBezTo>
                  <a:pt x="929" y="159"/>
                  <a:pt x="930" y="164"/>
                  <a:pt x="928" y="165"/>
                </a:cubicBezTo>
                <a:cubicBezTo>
                  <a:pt x="927" y="167"/>
                  <a:pt x="922" y="162"/>
                  <a:pt x="919" y="163"/>
                </a:cubicBezTo>
                <a:cubicBezTo>
                  <a:pt x="915" y="164"/>
                  <a:pt x="911" y="164"/>
                  <a:pt x="909" y="164"/>
                </a:cubicBezTo>
                <a:cubicBezTo>
                  <a:pt x="906" y="164"/>
                  <a:pt x="904" y="162"/>
                  <a:pt x="904" y="158"/>
                </a:cubicBezTo>
                <a:cubicBezTo>
                  <a:pt x="904" y="155"/>
                  <a:pt x="904" y="136"/>
                  <a:pt x="902" y="133"/>
                </a:cubicBezTo>
                <a:cubicBezTo>
                  <a:pt x="899" y="131"/>
                  <a:pt x="896" y="129"/>
                  <a:pt x="896" y="129"/>
                </a:cubicBezTo>
                <a:cubicBezTo>
                  <a:pt x="895" y="130"/>
                  <a:pt x="896" y="140"/>
                  <a:pt x="896" y="143"/>
                </a:cubicBezTo>
                <a:cubicBezTo>
                  <a:pt x="896" y="146"/>
                  <a:pt x="886" y="150"/>
                  <a:pt x="887" y="154"/>
                </a:cubicBezTo>
                <a:cubicBezTo>
                  <a:pt x="887" y="157"/>
                  <a:pt x="884" y="159"/>
                  <a:pt x="883" y="162"/>
                </a:cubicBezTo>
                <a:cubicBezTo>
                  <a:pt x="882" y="165"/>
                  <a:pt x="892" y="172"/>
                  <a:pt x="894" y="174"/>
                </a:cubicBezTo>
                <a:cubicBezTo>
                  <a:pt x="896" y="176"/>
                  <a:pt x="893" y="180"/>
                  <a:pt x="893" y="181"/>
                </a:cubicBezTo>
                <a:cubicBezTo>
                  <a:pt x="893" y="182"/>
                  <a:pt x="892" y="197"/>
                  <a:pt x="892" y="202"/>
                </a:cubicBezTo>
                <a:cubicBezTo>
                  <a:pt x="893" y="207"/>
                  <a:pt x="894" y="212"/>
                  <a:pt x="896" y="213"/>
                </a:cubicBezTo>
                <a:cubicBezTo>
                  <a:pt x="898" y="214"/>
                  <a:pt x="899" y="212"/>
                  <a:pt x="901" y="212"/>
                </a:cubicBezTo>
                <a:cubicBezTo>
                  <a:pt x="904" y="212"/>
                  <a:pt x="905" y="209"/>
                  <a:pt x="908" y="209"/>
                </a:cubicBezTo>
                <a:cubicBezTo>
                  <a:pt x="911" y="209"/>
                  <a:pt x="918" y="208"/>
                  <a:pt x="923" y="209"/>
                </a:cubicBezTo>
                <a:cubicBezTo>
                  <a:pt x="928" y="211"/>
                  <a:pt x="928" y="214"/>
                  <a:pt x="929" y="217"/>
                </a:cubicBezTo>
                <a:cubicBezTo>
                  <a:pt x="931" y="221"/>
                  <a:pt x="935" y="225"/>
                  <a:pt x="937" y="228"/>
                </a:cubicBezTo>
                <a:cubicBezTo>
                  <a:pt x="939" y="232"/>
                  <a:pt x="932" y="232"/>
                  <a:pt x="932" y="238"/>
                </a:cubicBezTo>
                <a:cubicBezTo>
                  <a:pt x="932" y="245"/>
                  <a:pt x="936" y="247"/>
                  <a:pt x="941" y="248"/>
                </a:cubicBezTo>
                <a:cubicBezTo>
                  <a:pt x="945" y="250"/>
                  <a:pt x="939" y="250"/>
                  <a:pt x="937" y="250"/>
                </a:cubicBezTo>
                <a:cubicBezTo>
                  <a:pt x="934" y="250"/>
                  <a:pt x="932" y="252"/>
                  <a:pt x="931" y="254"/>
                </a:cubicBezTo>
                <a:cubicBezTo>
                  <a:pt x="930" y="255"/>
                  <a:pt x="928" y="252"/>
                  <a:pt x="926" y="250"/>
                </a:cubicBezTo>
                <a:cubicBezTo>
                  <a:pt x="924" y="249"/>
                  <a:pt x="924" y="236"/>
                  <a:pt x="923" y="231"/>
                </a:cubicBezTo>
                <a:cubicBezTo>
                  <a:pt x="922" y="226"/>
                  <a:pt x="920" y="219"/>
                  <a:pt x="917" y="218"/>
                </a:cubicBezTo>
                <a:cubicBezTo>
                  <a:pt x="914" y="216"/>
                  <a:pt x="899" y="226"/>
                  <a:pt x="899" y="228"/>
                </a:cubicBezTo>
                <a:cubicBezTo>
                  <a:pt x="898" y="230"/>
                  <a:pt x="900" y="231"/>
                  <a:pt x="902" y="234"/>
                </a:cubicBezTo>
                <a:cubicBezTo>
                  <a:pt x="904" y="237"/>
                  <a:pt x="900" y="244"/>
                  <a:pt x="897" y="251"/>
                </a:cubicBezTo>
                <a:cubicBezTo>
                  <a:pt x="895" y="257"/>
                  <a:pt x="889" y="266"/>
                  <a:pt x="887" y="267"/>
                </a:cubicBezTo>
                <a:cubicBezTo>
                  <a:pt x="884" y="269"/>
                  <a:pt x="890" y="272"/>
                  <a:pt x="893" y="276"/>
                </a:cubicBezTo>
                <a:cubicBezTo>
                  <a:pt x="896" y="279"/>
                  <a:pt x="896" y="282"/>
                  <a:pt x="894" y="285"/>
                </a:cubicBezTo>
                <a:cubicBezTo>
                  <a:pt x="892" y="288"/>
                  <a:pt x="886" y="274"/>
                  <a:pt x="884" y="271"/>
                </a:cubicBezTo>
                <a:cubicBezTo>
                  <a:pt x="881" y="269"/>
                  <a:pt x="874" y="269"/>
                  <a:pt x="869" y="269"/>
                </a:cubicBezTo>
                <a:cubicBezTo>
                  <a:pt x="863" y="269"/>
                  <a:pt x="858" y="266"/>
                  <a:pt x="855" y="263"/>
                </a:cubicBezTo>
                <a:cubicBezTo>
                  <a:pt x="852" y="260"/>
                  <a:pt x="851" y="262"/>
                  <a:pt x="849" y="263"/>
                </a:cubicBezTo>
                <a:cubicBezTo>
                  <a:pt x="847" y="264"/>
                  <a:pt x="847" y="261"/>
                  <a:pt x="848" y="259"/>
                </a:cubicBezTo>
                <a:cubicBezTo>
                  <a:pt x="850" y="257"/>
                  <a:pt x="862" y="259"/>
                  <a:pt x="867" y="259"/>
                </a:cubicBezTo>
                <a:cubicBezTo>
                  <a:pt x="873" y="259"/>
                  <a:pt x="874" y="258"/>
                  <a:pt x="879" y="256"/>
                </a:cubicBezTo>
                <a:cubicBezTo>
                  <a:pt x="883" y="253"/>
                  <a:pt x="889" y="230"/>
                  <a:pt x="889" y="228"/>
                </a:cubicBezTo>
                <a:cubicBezTo>
                  <a:pt x="890" y="226"/>
                  <a:pt x="888" y="222"/>
                  <a:pt x="885" y="220"/>
                </a:cubicBezTo>
                <a:cubicBezTo>
                  <a:pt x="882" y="218"/>
                  <a:pt x="879" y="207"/>
                  <a:pt x="879" y="199"/>
                </a:cubicBezTo>
                <a:cubicBezTo>
                  <a:pt x="878" y="192"/>
                  <a:pt x="879" y="183"/>
                  <a:pt x="879" y="179"/>
                </a:cubicBezTo>
                <a:cubicBezTo>
                  <a:pt x="878" y="176"/>
                  <a:pt x="872" y="169"/>
                  <a:pt x="870" y="166"/>
                </a:cubicBezTo>
                <a:cubicBezTo>
                  <a:pt x="869" y="163"/>
                  <a:pt x="871" y="160"/>
                  <a:pt x="873" y="158"/>
                </a:cubicBezTo>
                <a:cubicBezTo>
                  <a:pt x="874" y="156"/>
                  <a:pt x="875" y="141"/>
                  <a:pt x="875" y="139"/>
                </a:cubicBezTo>
                <a:cubicBezTo>
                  <a:pt x="875" y="136"/>
                  <a:pt x="878" y="135"/>
                  <a:pt x="878" y="133"/>
                </a:cubicBezTo>
                <a:cubicBezTo>
                  <a:pt x="878" y="131"/>
                  <a:pt x="874" y="129"/>
                  <a:pt x="871" y="129"/>
                </a:cubicBezTo>
                <a:cubicBezTo>
                  <a:pt x="868" y="129"/>
                  <a:pt x="864" y="130"/>
                  <a:pt x="859" y="130"/>
                </a:cubicBezTo>
                <a:cubicBezTo>
                  <a:pt x="853" y="130"/>
                  <a:pt x="852" y="129"/>
                  <a:pt x="851" y="128"/>
                </a:cubicBezTo>
                <a:cubicBezTo>
                  <a:pt x="850" y="127"/>
                  <a:pt x="847" y="129"/>
                  <a:pt x="845" y="131"/>
                </a:cubicBezTo>
                <a:cubicBezTo>
                  <a:pt x="844" y="132"/>
                  <a:pt x="846" y="136"/>
                  <a:pt x="841" y="150"/>
                </a:cubicBezTo>
                <a:cubicBezTo>
                  <a:pt x="837" y="164"/>
                  <a:pt x="826" y="165"/>
                  <a:pt x="826" y="167"/>
                </a:cubicBezTo>
                <a:cubicBezTo>
                  <a:pt x="826" y="170"/>
                  <a:pt x="824" y="172"/>
                  <a:pt x="823" y="174"/>
                </a:cubicBezTo>
                <a:cubicBezTo>
                  <a:pt x="822" y="177"/>
                  <a:pt x="824" y="176"/>
                  <a:pt x="826" y="176"/>
                </a:cubicBezTo>
                <a:cubicBezTo>
                  <a:pt x="829" y="176"/>
                  <a:pt x="829" y="190"/>
                  <a:pt x="829" y="193"/>
                </a:cubicBezTo>
                <a:cubicBezTo>
                  <a:pt x="829" y="195"/>
                  <a:pt x="827" y="193"/>
                  <a:pt x="826" y="193"/>
                </a:cubicBezTo>
                <a:cubicBezTo>
                  <a:pt x="825" y="194"/>
                  <a:pt x="825" y="202"/>
                  <a:pt x="828" y="204"/>
                </a:cubicBezTo>
                <a:cubicBezTo>
                  <a:pt x="830" y="206"/>
                  <a:pt x="830" y="203"/>
                  <a:pt x="832" y="202"/>
                </a:cubicBezTo>
                <a:cubicBezTo>
                  <a:pt x="834" y="202"/>
                  <a:pt x="835" y="210"/>
                  <a:pt x="837" y="213"/>
                </a:cubicBezTo>
                <a:cubicBezTo>
                  <a:pt x="840" y="216"/>
                  <a:pt x="844" y="217"/>
                  <a:pt x="846" y="216"/>
                </a:cubicBezTo>
                <a:cubicBezTo>
                  <a:pt x="849" y="215"/>
                  <a:pt x="847" y="229"/>
                  <a:pt x="845" y="231"/>
                </a:cubicBezTo>
                <a:cubicBezTo>
                  <a:pt x="843" y="233"/>
                  <a:pt x="841" y="223"/>
                  <a:pt x="836" y="219"/>
                </a:cubicBezTo>
                <a:cubicBezTo>
                  <a:pt x="830" y="216"/>
                  <a:pt x="824" y="212"/>
                  <a:pt x="822" y="211"/>
                </a:cubicBezTo>
                <a:cubicBezTo>
                  <a:pt x="820" y="210"/>
                  <a:pt x="810" y="202"/>
                  <a:pt x="804" y="202"/>
                </a:cubicBezTo>
                <a:cubicBezTo>
                  <a:pt x="799" y="202"/>
                  <a:pt x="793" y="199"/>
                  <a:pt x="787" y="199"/>
                </a:cubicBezTo>
                <a:cubicBezTo>
                  <a:pt x="781" y="199"/>
                  <a:pt x="780" y="197"/>
                  <a:pt x="778" y="196"/>
                </a:cubicBezTo>
                <a:cubicBezTo>
                  <a:pt x="776" y="194"/>
                  <a:pt x="773" y="196"/>
                  <a:pt x="774" y="198"/>
                </a:cubicBezTo>
                <a:cubicBezTo>
                  <a:pt x="774" y="199"/>
                  <a:pt x="770" y="202"/>
                  <a:pt x="772" y="206"/>
                </a:cubicBezTo>
                <a:cubicBezTo>
                  <a:pt x="774" y="210"/>
                  <a:pt x="776" y="213"/>
                  <a:pt x="778" y="216"/>
                </a:cubicBezTo>
                <a:cubicBezTo>
                  <a:pt x="779" y="219"/>
                  <a:pt x="774" y="220"/>
                  <a:pt x="771" y="220"/>
                </a:cubicBezTo>
                <a:cubicBezTo>
                  <a:pt x="768" y="221"/>
                  <a:pt x="770" y="224"/>
                  <a:pt x="770" y="228"/>
                </a:cubicBezTo>
                <a:cubicBezTo>
                  <a:pt x="770" y="232"/>
                  <a:pt x="767" y="227"/>
                  <a:pt x="765" y="226"/>
                </a:cubicBezTo>
                <a:cubicBezTo>
                  <a:pt x="762" y="226"/>
                  <a:pt x="763" y="225"/>
                  <a:pt x="764" y="225"/>
                </a:cubicBezTo>
                <a:cubicBezTo>
                  <a:pt x="766" y="224"/>
                  <a:pt x="765" y="222"/>
                  <a:pt x="765" y="221"/>
                </a:cubicBezTo>
                <a:cubicBezTo>
                  <a:pt x="766" y="220"/>
                  <a:pt x="764" y="218"/>
                  <a:pt x="762" y="217"/>
                </a:cubicBezTo>
                <a:cubicBezTo>
                  <a:pt x="760" y="216"/>
                  <a:pt x="758" y="217"/>
                  <a:pt x="754" y="219"/>
                </a:cubicBezTo>
                <a:cubicBezTo>
                  <a:pt x="750" y="222"/>
                  <a:pt x="749" y="222"/>
                  <a:pt x="743" y="223"/>
                </a:cubicBezTo>
                <a:cubicBezTo>
                  <a:pt x="737" y="224"/>
                  <a:pt x="737" y="222"/>
                  <a:pt x="733" y="223"/>
                </a:cubicBezTo>
                <a:cubicBezTo>
                  <a:pt x="729" y="225"/>
                  <a:pt x="728" y="225"/>
                  <a:pt x="727" y="227"/>
                </a:cubicBezTo>
                <a:cubicBezTo>
                  <a:pt x="725" y="229"/>
                  <a:pt x="728" y="230"/>
                  <a:pt x="725" y="231"/>
                </a:cubicBezTo>
                <a:cubicBezTo>
                  <a:pt x="722" y="232"/>
                  <a:pt x="722" y="229"/>
                  <a:pt x="720" y="232"/>
                </a:cubicBezTo>
                <a:cubicBezTo>
                  <a:pt x="719" y="235"/>
                  <a:pt x="717" y="235"/>
                  <a:pt x="715" y="236"/>
                </a:cubicBezTo>
                <a:cubicBezTo>
                  <a:pt x="713" y="237"/>
                  <a:pt x="714" y="236"/>
                  <a:pt x="711" y="236"/>
                </a:cubicBezTo>
                <a:cubicBezTo>
                  <a:pt x="709" y="237"/>
                  <a:pt x="710" y="234"/>
                  <a:pt x="708" y="235"/>
                </a:cubicBezTo>
                <a:cubicBezTo>
                  <a:pt x="705" y="236"/>
                  <a:pt x="707" y="233"/>
                  <a:pt x="708" y="232"/>
                </a:cubicBezTo>
                <a:cubicBezTo>
                  <a:pt x="709" y="231"/>
                  <a:pt x="715" y="228"/>
                  <a:pt x="716" y="227"/>
                </a:cubicBezTo>
                <a:cubicBezTo>
                  <a:pt x="717" y="226"/>
                  <a:pt x="717" y="219"/>
                  <a:pt x="716" y="218"/>
                </a:cubicBezTo>
                <a:cubicBezTo>
                  <a:pt x="716" y="217"/>
                  <a:pt x="720" y="215"/>
                  <a:pt x="721" y="214"/>
                </a:cubicBezTo>
                <a:cubicBezTo>
                  <a:pt x="722" y="214"/>
                  <a:pt x="716" y="216"/>
                  <a:pt x="713" y="217"/>
                </a:cubicBezTo>
                <a:cubicBezTo>
                  <a:pt x="710" y="218"/>
                  <a:pt x="705" y="222"/>
                  <a:pt x="702" y="224"/>
                </a:cubicBezTo>
                <a:cubicBezTo>
                  <a:pt x="700" y="225"/>
                  <a:pt x="697" y="226"/>
                  <a:pt x="691" y="227"/>
                </a:cubicBezTo>
                <a:cubicBezTo>
                  <a:pt x="684" y="229"/>
                  <a:pt x="682" y="235"/>
                  <a:pt x="680" y="236"/>
                </a:cubicBezTo>
                <a:cubicBezTo>
                  <a:pt x="679" y="236"/>
                  <a:pt x="675" y="235"/>
                  <a:pt x="673" y="235"/>
                </a:cubicBezTo>
                <a:cubicBezTo>
                  <a:pt x="671" y="235"/>
                  <a:pt x="674" y="238"/>
                  <a:pt x="675" y="239"/>
                </a:cubicBezTo>
                <a:cubicBezTo>
                  <a:pt x="676" y="240"/>
                  <a:pt x="668" y="241"/>
                  <a:pt x="667" y="242"/>
                </a:cubicBezTo>
                <a:cubicBezTo>
                  <a:pt x="665" y="242"/>
                  <a:pt x="667" y="247"/>
                  <a:pt x="666" y="252"/>
                </a:cubicBezTo>
                <a:cubicBezTo>
                  <a:pt x="665" y="258"/>
                  <a:pt x="656" y="255"/>
                  <a:pt x="651" y="256"/>
                </a:cubicBezTo>
                <a:cubicBezTo>
                  <a:pt x="646" y="257"/>
                  <a:pt x="647" y="253"/>
                  <a:pt x="645" y="250"/>
                </a:cubicBezTo>
                <a:cubicBezTo>
                  <a:pt x="643" y="248"/>
                  <a:pt x="641" y="248"/>
                  <a:pt x="639" y="247"/>
                </a:cubicBezTo>
                <a:cubicBezTo>
                  <a:pt x="637" y="246"/>
                  <a:pt x="639" y="242"/>
                  <a:pt x="641" y="240"/>
                </a:cubicBezTo>
                <a:cubicBezTo>
                  <a:pt x="643" y="238"/>
                  <a:pt x="650" y="236"/>
                  <a:pt x="651" y="235"/>
                </a:cubicBezTo>
                <a:cubicBezTo>
                  <a:pt x="653" y="234"/>
                  <a:pt x="647" y="230"/>
                  <a:pt x="646" y="227"/>
                </a:cubicBezTo>
                <a:cubicBezTo>
                  <a:pt x="645" y="225"/>
                  <a:pt x="640" y="224"/>
                  <a:pt x="636" y="223"/>
                </a:cubicBezTo>
                <a:cubicBezTo>
                  <a:pt x="631" y="223"/>
                  <a:pt x="628" y="222"/>
                  <a:pt x="624" y="221"/>
                </a:cubicBezTo>
                <a:cubicBezTo>
                  <a:pt x="620" y="220"/>
                  <a:pt x="623" y="223"/>
                  <a:pt x="624" y="224"/>
                </a:cubicBezTo>
                <a:cubicBezTo>
                  <a:pt x="625" y="226"/>
                  <a:pt x="629" y="229"/>
                  <a:pt x="630" y="233"/>
                </a:cubicBezTo>
                <a:cubicBezTo>
                  <a:pt x="631" y="236"/>
                  <a:pt x="624" y="247"/>
                  <a:pt x="624" y="249"/>
                </a:cubicBezTo>
                <a:cubicBezTo>
                  <a:pt x="624" y="252"/>
                  <a:pt x="632" y="253"/>
                  <a:pt x="634" y="257"/>
                </a:cubicBezTo>
                <a:cubicBezTo>
                  <a:pt x="637" y="261"/>
                  <a:pt x="630" y="269"/>
                  <a:pt x="628" y="271"/>
                </a:cubicBezTo>
                <a:cubicBezTo>
                  <a:pt x="627" y="272"/>
                  <a:pt x="623" y="271"/>
                  <a:pt x="623" y="270"/>
                </a:cubicBezTo>
                <a:cubicBezTo>
                  <a:pt x="623" y="269"/>
                  <a:pt x="620" y="266"/>
                  <a:pt x="618" y="267"/>
                </a:cubicBezTo>
                <a:cubicBezTo>
                  <a:pt x="615" y="267"/>
                  <a:pt x="615" y="265"/>
                  <a:pt x="614" y="264"/>
                </a:cubicBezTo>
                <a:cubicBezTo>
                  <a:pt x="613" y="264"/>
                  <a:pt x="609" y="268"/>
                  <a:pt x="607" y="270"/>
                </a:cubicBezTo>
                <a:cubicBezTo>
                  <a:pt x="605" y="272"/>
                  <a:pt x="599" y="273"/>
                  <a:pt x="597" y="276"/>
                </a:cubicBezTo>
                <a:cubicBezTo>
                  <a:pt x="595" y="278"/>
                  <a:pt x="591" y="281"/>
                  <a:pt x="589" y="283"/>
                </a:cubicBezTo>
                <a:cubicBezTo>
                  <a:pt x="588" y="285"/>
                  <a:pt x="595" y="292"/>
                  <a:pt x="597" y="294"/>
                </a:cubicBezTo>
                <a:cubicBezTo>
                  <a:pt x="599" y="295"/>
                  <a:pt x="598" y="297"/>
                  <a:pt x="596" y="299"/>
                </a:cubicBezTo>
                <a:cubicBezTo>
                  <a:pt x="595" y="301"/>
                  <a:pt x="585" y="297"/>
                  <a:pt x="583" y="296"/>
                </a:cubicBezTo>
                <a:cubicBezTo>
                  <a:pt x="580" y="294"/>
                  <a:pt x="579" y="295"/>
                  <a:pt x="577" y="296"/>
                </a:cubicBezTo>
                <a:cubicBezTo>
                  <a:pt x="575" y="297"/>
                  <a:pt x="571" y="293"/>
                  <a:pt x="570" y="291"/>
                </a:cubicBezTo>
                <a:cubicBezTo>
                  <a:pt x="568" y="288"/>
                  <a:pt x="566" y="290"/>
                  <a:pt x="564" y="289"/>
                </a:cubicBezTo>
                <a:cubicBezTo>
                  <a:pt x="562" y="288"/>
                  <a:pt x="563" y="289"/>
                  <a:pt x="562" y="291"/>
                </a:cubicBezTo>
                <a:cubicBezTo>
                  <a:pt x="562" y="292"/>
                  <a:pt x="561" y="293"/>
                  <a:pt x="559" y="293"/>
                </a:cubicBezTo>
                <a:cubicBezTo>
                  <a:pt x="558" y="294"/>
                  <a:pt x="559" y="298"/>
                  <a:pt x="563" y="303"/>
                </a:cubicBezTo>
                <a:cubicBezTo>
                  <a:pt x="567" y="307"/>
                  <a:pt x="567" y="304"/>
                  <a:pt x="570" y="303"/>
                </a:cubicBezTo>
                <a:cubicBezTo>
                  <a:pt x="574" y="302"/>
                  <a:pt x="572" y="309"/>
                  <a:pt x="574" y="311"/>
                </a:cubicBezTo>
                <a:cubicBezTo>
                  <a:pt x="576" y="313"/>
                  <a:pt x="571" y="313"/>
                  <a:pt x="569" y="314"/>
                </a:cubicBezTo>
                <a:cubicBezTo>
                  <a:pt x="567" y="314"/>
                  <a:pt x="561" y="313"/>
                  <a:pt x="558" y="311"/>
                </a:cubicBezTo>
                <a:cubicBezTo>
                  <a:pt x="554" y="308"/>
                  <a:pt x="555" y="305"/>
                  <a:pt x="553" y="305"/>
                </a:cubicBezTo>
                <a:cubicBezTo>
                  <a:pt x="550" y="305"/>
                  <a:pt x="548" y="304"/>
                  <a:pt x="546" y="302"/>
                </a:cubicBezTo>
                <a:cubicBezTo>
                  <a:pt x="544" y="300"/>
                  <a:pt x="542" y="299"/>
                  <a:pt x="543" y="298"/>
                </a:cubicBezTo>
                <a:cubicBezTo>
                  <a:pt x="544" y="297"/>
                  <a:pt x="544" y="291"/>
                  <a:pt x="543" y="287"/>
                </a:cubicBezTo>
                <a:cubicBezTo>
                  <a:pt x="542" y="284"/>
                  <a:pt x="539" y="285"/>
                  <a:pt x="541" y="284"/>
                </a:cubicBezTo>
                <a:cubicBezTo>
                  <a:pt x="543" y="284"/>
                  <a:pt x="544" y="278"/>
                  <a:pt x="543" y="277"/>
                </a:cubicBezTo>
                <a:cubicBezTo>
                  <a:pt x="542" y="276"/>
                  <a:pt x="534" y="270"/>
                  <a:pt x="533" y="270"/>
                </a:cubicBezTo>
                <a:cubicBezTo>
                  <a:pt x="532" y="270"/>
                  <a:pt x="529" y="266"/>
                  <a:pt x="529" y="265"/>
                </a:cubicBezTo>
                <a:cubicBezTo>
                  <a:pt x="529" y="264"/>
                  <a:pt x="526" y="261"/>
                  <a:pt x="524" y="261"/>
                </a:cubicBezTo>
                <a:cubicBezTo>
                  <a:pt x="523" y="261"/>
                  <a:pt x="519" y="261"/>
                  <a:pt x="516" y="260"/>
                </a:cubicBezTo>
                <a:cubicBezTo>
                  <a:pt x="514" y="258"/>
                  <a:pt x="517" y="257"/>
                  <a:pt x="519" y="256"/>
                </a:cubicBezTo>
                <a:cubicBezTo>
                  <a:pt x="520" y="256"/>
                  <a:pt x="520" y="253"/>
                  <a:pt x="521" y="253"/>
                </a:cubicBezTo>
                <a:cubicBezTo>
                  <a:pt x="523" y="252"/>
                  <a:pt x="526" y="257"/>
                  <a:pt x="529" y="259"/>
                </a:cubicBezTo>
                <a:cubicBezTo>
                  <a:pt x="532" y="261"/>
                  <a:pt x="542" y="264"/>
                  <a:pt x="545" y="266"/>
                </a:cubicBezTo>
                <a:cubicBezTo>
                  <a:pt x="548" y="267"/>
                  <a:pt x="558" y="269"/>
                  <a:pt x="563" y="270"/>
                </a:cubicBezTo>
                <a:cubicBezTo>
                  <a:pt x="568" y="271"/>
                  <a:pt x="575" y="273"/>
                  <a:pt x="578" y="273"/>
                </a:cubicBezTo>
                <a:cubicBezTo>
                  <a:pt x="582" y="273"/>
                  <a:pt x="586" y="270"/>
                  <a:pt x="589" y="270"/>
                </a:cubicBezTo>
                <a:cubicBezTo>
                  <a:pt x="593" y="270"/>
                  <a:pt x="596" y="268"/>
                  <a:pt x="599" y="263"/>
                </a:cubicBezTo>
                <a:cubicBezTo>
                  <a:pt x="603" y="259"/>
                  <a:pt x="603" y="251"/>
                  <a:pt x="602" y="250"/>
                </a:cubicBezTo>
                <a:cubicBezTo>
                  <a:pt x="601" y="249"/>
                  <a:pt x="602" y="240"/>
                  <a:pt x="599" y="238"/>
                </a:cubicBezTo>
                <a:cubicBezTo>
                  <a:pt x="597" y="237"/>
                  <a:pt x="596" y="236"/>
                  <a:pt x="594" y="234"/>
                </a:cubicBezTo>
                <a:cubicBezTo>
                  <a:pt x="591" y="232"/>
                  <a:pt x="589" y="231"/>
                  <a:pt x="587" y="232"/>
                </a:cubicBezTo>
                <a:cubicBezTo>
                  <a:pt x="586" y="233"/>
                  <a:pt x="585" y="230"/>
                  <a:pt x="582" y="228"/>
                </a:cubicBezTo>
                <a:cubicBezTo>
                  <a:pt x="580" y="227"/>
                  <a:pt x="579" y="227"/>
                  <a:pt x="576" y="226"/>
                </a:cubicBezTo>
                <a:cubicBezTo>
                  <a:pt x="572" y="226"/>
                  <a:pt x="572" y="225"/>
                  <a:pt x="569" y="222"/>
                </a:cubicBezTo>
                <a:cubicBezTo>
                  <a:pt x="566" y="219"/>
                  <a:pt x="555" y="213"/>
                  <a:pt x="553" y="212"/>
                </a:cubicBezTo>
                <a:cubicBezTo>
                  <a:pt x="550" y="210"/>
                  <a:pt x="545" y="209"/>
                  <a:pt x="542" y="209"/>
                </a:cubicBezTo>
                <a:cubicBezTo>
                  <a:pt x="538" y="210"/>
                  <a:pt x="537" y="208"/>
                  <a:pt x="534" y="208"/>
                </a:cubicBezTo>
                <a:cubicBezTo>
                  <a:pt x="532" y="209"/>
                  <a:pt x="530" y="208"/>
                  <a:pt x="530" y="206"/>
                </a:cubicBezTo>
                <a:cubicBezTo>
                  <a:pt x="530" y="205"/>
                  <a:pt x="527" y="206"/>
                  <a:pt x="524" y="208"/>
                </a:cubicBezTo>
                <a:cubicBezTo>
                  <a:pt x="521" y="210"/>
                  <a:pt x="526" y="205"/>
                  <a:pt x="523" y="205"/>
                </a:cubicBezTo>
                <a:cubicBezTo>
                  <a:pt x="521" y="205"/>
                  <a:pt x="518" y="202"/>
                  <a:pt x="520" y="203"/>
                </a:cubicBezTo>
                <a:cubicBezTo>
                  <a:pt x="522" y="203"/>
                  <a:pt x="529" y="200"/>
                  <a:pt x="525" y="198"/>
                </a:cubicBezTo>
                <a:cubicBezTo>
                  <a:pt x="521" y="196"/>
                  <a:pt x="516" y="195"/>
                  <a:pt x="514" y="197"/>
                </a:cubicBezTo>
                <a:cubicBezTo>
                  <a:pt x="514" y="197"/>
                  <a:pt x="513" y="198"/>
                  <a:pt x="513" y="198"/>
                </a:cubicBezTo>
                <a:cubicBezTo>
                  <a:pt x="513" y="198"/>
                  <a:pt x="512" y="198"/>
                  <a:pt x="512" y="198"/>
                </a:cubicBezTo>
                <a:cubicBezTo>
                  <a:pt x="512" y="198"/>
                  <a:pt x="511" y="199"/>
                  <a:pt x="511" y="199"/>
                </a:cubicBezTo>
                <a:cubicBezTo>
                  <a:pt x="510" y="199"/>
                  <a:pt x="510" y="199"/>
                  <a:pt x="510" y="199"/>
                </a:cubicBezTo>
                <a:cubicBezTo>
                  <a:pt x="509" y="199"/>
                  <a:pt x="509" y="199"/>
                  <a:pt x="508" y="199"/>
                </a:cubicBezTo>
                <a:cubicBezTo>
                  <a:pt x="508" y="199"/>
                  <a:pt x="507" y="199"/>
                  <a:pt x="506" y="199"/>
                </a:cubicBezTo>
                <a:cubicBezTo>
                  <a:pt x="506" y="199"/>
                  <a:pt x="505" y="199"/>
                  <a:pt x="504" y="199"/>
                </a:cubicBezTo>
                <a:cubicBezTo>
                  <a:pt x="499" y="199"/>
                  <a:pt x="495" y="197"/>
                  <a:pt x="495" y="195"/>
                </a:cubicBezTo>
                <a:cubicBezTo>
                  <a:pt x="495" y="194"/>
                  <a:pt x="488" y="193"/>
                  <a:pt x="487" y="191"/>
                </a:cubicBezTo>
                <a:cubicBezTo>
                  <a:pt x="485" y="190"/>
                  <a:pt x="491" y="191"/>
                  <a:pt x="495" y="192"/>
                </a:cubicBezTo>
                <a:cubicBezTo>
                  <a:pt x="499" y="192"/>
                  <a:pt x="499" y="192"/>
                  <a:pt x="501" y="191"/>
                </a:cubicBezTo>
                <a:cubicBezTo>
                  <a:pt x="503" y="190"/>
                  <a:pt x="506" y="188"/>
                  <a:pt x="507" y="186"/>
                </a:cubicBezTo>
                <a:cubicBezTo>
                  <a:pt x="508" y="185"/>
                  <a:pt x="507" y="183"/>
                  <a:pt x="505" y="183"/>
                </a:cubicBezTo>
                <a:cubicBezTo>
                  <a:pt x="502" y="183"/>
                  <a:pt x="502" y="180"/>
                  <a:pt x="498" y="180"/>
                </a:cubicBezTo>
                <a:cubicBezTo>
                  <a:pt x="495" y="179"/>
                  <a:pt x="496" y="178"/>
                  <a:pt x="494" y="178"/>
                </a:cubicBezTo>
                <a:cubicBezTo>
                  <a:pt x="491" y="179"/>
                  <a:pt x="493" y="176"/>
                  <a:pt x="491" y="174"/>
                </a:cubicBezTo>
                <a:cubicBezTo>
                  <a:pt x="488" y="172"/>
                  <a:pt x="487" y="175"/>
                  <a:pt x="485" y="176"/>
                </a:cubicBezTo>
                <a:cubicBezTo>
                  <a:pt x="484" y="178"/>
                  <a:pt x="484" y="180"/>
                  <a:pt x="482" y="181"/>
                </a:cubicBezTo>
                <a:cubicBezTo>
                  <a:pt x="480" y="182"/>
                  <a:pt x="481" y="180"/>
                  <a:pt x="482" y="179"/>
                </a:cubicBezTo>
                <a:cubicBezTo>
                  <a:pt x="483" y="178"/>
                  <a:pt x="481" y="179"/>
                  <a:pt x="480" y="179"/>
                </a:cubicBezTo>
                <a:cubicBezTo>
                  <a:pt x="478" y="179"/>
                  <a:pt x="478" y="178"/>
                  <a:pt x="480" y="177"/>
                </a:cubicBezTo>
                <a:cubicBezTo>
                  <a:pt x="482" y="176"/>
                  <a:pt x="484" y="173"/>
                  <a:pt x="484" y="172"/>
                </a:cubicBezTo>
                <a:cubicBezTo>
                  <a:pt x="484" y="171"/>
                  <a:pt x="482" y="168"/>
                  <a:pt x="481" y="169"/>
                </a:cubicBezTo>
                <a:cubicBezTo>
                  <a:pt x="479" y="171"/>
                  <a:pt x="476" y="169"/>
                  <a:pt x="475" y="170"/>
                </a:cubicBezTo>
                <a:cubicBezTo>
                  <a:pt x="474" y="171"/>
                  <a:pt x="471" y="176"/>
                  <a:pt x="471" y="179"/>
                </a:cubicBezTo>
                <a:cubicBezTo>
                  <a:pt x="471" y="182"/>
                  <a:pt x="469" y="182"/>
                  <a:pt x="468" y="182"/>
                </a:cubicBezTo>
                <a:cubicBezTo>
                  <a:pt x="466" y="182"/>
                  <a:pt x="469" y="170"/>
                  <a:pt x="470" y="169"/>
                </a:cubicBezTo>
                <a:cubicBezTo>
                  <a:pt x="470" y="168"/>
                  <a:pt x="467" y="170"/>
                  <a:pt x="465" y="172"/>
                </a:cubicBezTo>
                <a:cubicBezTo>
                  <a:pt x="462" y="175"/>
                  <a:pt x="460" y="178"/>
                  <a:pt x="459" y="180"/>
                </a:cubicBezTo>
                <a:cubicBezTo>
                  <a:pt x="458" y="183"/>
                  <a:pt x="456" y="188"/>
                  <a:pt x="454" y="191"/>
                </a:cubicBezTo>
                <a:cubicBezTo>
                  <a:pt x="452" y="193"/>
                  <a:pt x="453" y="186"/>
                  <a:pt x="454" y="185"/>
                </a:cubicBezTo>
                <a:cubicBezTo>
                  <a:pt x="456" y="183"/>
                  <a:pt x="456" y="179"/>
                  <a:pt x="458" y="177"/>
                </a:cubicBezTo>
                <a:cubicBezTo>
                  <a:pt x="459" y="176"/>
                  <a:pt x="462" y="172"/>
                  <a:pt x="460" y="173"/>
                </a:cubicBezTo>
                <a:cubicBezTo>
                  <a:pt x="457" y="173"/>
                  <a:pt x="456" y="170"/>
                  <a:pt x="454" y="171"/>
                </a:cubicBezTo>
                <a:cubicBezTo>
                  <a:pt x="452" y="172"/>
                  <a:pt x="451" y="171"/>
                  <a:pt x="450" y="170"/>
                </a:cubicBezTo>
                <a:cubicBezTo>
                  <a:pt x="448" y="169"/>
                  <a:pt x="448" y="172"/>
                  <a:pt x="449" y="174"/>
                </a:cubicBezTo>
                <a:cubicBezTo>
                  <a:pt x="450" y="175"/>
                  <a:pt x="447" y="176"/>
                  <a:pt x="447" y="178"/>
                </a:cubicBezTo>
                <a:cubicBezTo>
                  <a:pt x="447" y="179"/>
                  <a:pt x="446" y="178"/>
                  <a:pt x="445" y="177"/>
                </a:cubicBezTo>
                <a:cubicBezTo>
                  <a:pt x="444" y="177"/>
                  <a:pt x="444" y="180"/>
                  <a:pt x="445" y="182"/>
                </a:cubicBezTo>
                <a:cubicBezTo>
                  <a:pt x="446" y="183"/>
                  <a:pt x="442" y="181"/>
                  <a:pt x="442" y="180"/>
                </a:cubicBezTo>
                <a:cubicBezTo>
                  <a:pt x="441" y="179"/>
                  <a:pt x="439" y="180"/>
                  <a:pt x="437" y="180"/>
                </a:cubicBezTo>
                <a:cubicBezTo>
                  <a:pt x="435" y="181"/>
                  <a:pt x="435" y="182"/>
                  <a:pt x="435" y="183"/>
                </a:cubicBezTo>
                <a:cubicBezTo>
                  <a:pt x="435" y="185"/>
                  <a:pt x="440" y="188"/>
                  <a:pt x="439" y="189"/>
                </a:cubicBezTo>
                <a:cubicBezTo>
                  <a:pt x="438" y="189"/>
                  <a:pt x="438" y="192"/>
                  <a:pt x="438" y="195"/>
                </a:cubicBezTo>
                <a:cubicBezTo>
                  <a:pt x="438" y="197"/>
                  <a:pt x="435" y="192"/>
                  <a:pt x="434" y="193"/>
                </a:cubicBezTo>
                <a:cubicBezTo>
                  <a:pt x="433" y="194"/>
                  <a:pt x="432" y="190"/>
                  <a:pt x="434" y="189"/>
                </a:cubicBezTo>
                <a:cubicBezTo>
                  <a:pt x="435" y="188"/>
                  <a:pt x="434" y="185"/>
                  <a:pt x="431" y="186"/>
                </a:cubicBezTo>
                <a:cubicBezTo>
                  <a:pt x="428" y="188"/>
                  <a:pt x="429" y="184"/>
                  <a:pt x="425" y="185"/>
                </a:cubicBezTo>
                <a:cubicBezTo>
                  <a:pt x="421" y="186"/>
                  <a:pt x="418" y="187"/>
                  <a:pt x="417" y="189"/>
                </a:cubicBezTo>
                <a:cubicBezTo>
                  <a:pt x="417" y="190"/>
                  <a:pt x="423" y="192"/>
                  <a:pt x="426" y="193"/>
                </a:cubicBezTo>
                <a:cubicBezTo>
                  <a:pt x="428" y="194"/>
                  <a:pt x="426" y="197"/>
                  <a:pt x="427" y="198"/>
                </a:cubicBezTo>
                <a:cubicBezTo>
                  <a:pt x="428" y="199"/>
                  <a:pt x="422" y="194"/>
                  <a:pt x="420" y="194"/>
                </a:cubicBezTo>
                <a:cubicBezTo>
                  <a:pt x="418" y="193"/>
                  <a:pt x="420" y="196"/>
                  <a:pt x="420" y="198"/>
                </a:cubicBezTo>
                <a:cubicBezTo>
                  <a:pt x="420" y="199"/>
                  <a:pt x="419" y="196"/>
                  <a:pt x="417" y="195"/>
                </a:cubicBezTo>
                <a:cubicBezTo>
                  <a:pt x="416" y="194"/>
                  <a:pt x="416" y="200"/>
                  <a:pt x="414" y="200"/>
                </a:cubicBezTo>
                <a:cubicBezTo>
                  <a:pt x="411" y="201"/>
                  <a:pt x="413" y="196"/>
                  <a:pt x="413" y="195"/>
                </a:cubicBezTo>
                <a:cubicBezTo>
                  <a:pt x="414" y="194"/>
                  <a:pt x="412" y="197"/>
                  <a:pt x="410" y="199"/>
                </a:cubicBezTo>
                <a:cubicBezTo>
                  <a:pt x="408" y="201"/>
                  <a:pt x="408" y="199"/>
                  <a:pt x="409" y="197"/>
                </a:cubicBezTo>
                <a:cubicBezTo>
                  <a:pt x="409" y="195"/>
                  <a:pt x="407" y="194"/>
                  <a:pt x="404" y="194"/>
                </a:cubicBezTo>
                <a:cubicBezTo>
                  <a:pt x="400" y="194"/>
                  <a:pt x="403" y="191"/>
                  <a:pt x="403" y="189"/>
                </a:cubicBezTo>
                <a:cubicBezTo>
                  <a:pt x="403" y="187"/>
                  <a:pt x="400" y="190"/>
                  <a:pt x="399" y="192"/>
                </a:cubicBezTo>
                <a:cubicBezTo>
                  <a:pt x="397" y="195"/>
                  <a:pt x="396" y="194"/>
                  <a:pt x="398" y="198"/>
                </a:cubicBezTo>
                <a:cubicBezTo>
                  <a:pt x="399" y="201"/>
                  <a:pt x="394" y="199"/>
                  <a:pt x="393" y="201"/>
                </a:cubicBezTo>
                <a:cubicBezTo>
                  <a:pt x="392" y="203"/>
                  <a:pt x="394" y="203"/>
                  <a:pt x="397" y="204"/>
                </a:cubicBezTo>
                <a:cubicBezTo>
                  <a:pt x="399" y="205"/>
                  <a:pt x="398" y="208"/>
                  <a:pt x="398" y="209"/>
                </a:cubicBezTo>
                <a:cubicBezTo>
                  <a:pt x="399" y="210"/>
                  <a:pt x="393" y="209"/>
                  <a:pt x="392" y="210"/>
                </a:cubicBezTo>
                <a:cubicBezTo>
                  <a:pt x="392" y="212"/>
                  <a:pt x="390" y="213"/>
                  <a:pt x="388" y="214"/>
                </a:cubicBezTo>
                <a:cubicBezTo>
                  <a:pt x="385" y="214"/>
                  <a:pt x="386" y="215"/>
                  <a:pt x="388" y="216"/>
                </a:cubicBezTo>
                <a:cubicBezTo>
                  <a:pt x="390" y="218"/>
                  <a:pt x="388" y="218"/>
                  <a:pt x="386" y="218"/>
                </a:cubicBezTo>
                <a:cubicBezTo>
                  <a:pt x="385" y="217"/>
                  <a:pt x="382" y="219"/>
                  <a:pt x="380" y="220"/>
                </a:cubicBezTo>
                <a:cubicBezTo>
                  <a:pt x="379" y="221"/>
                  <a:pt x="376" y="222"/>
                  <a:pt x="375" y="220"/>
                </a:cubicBezTo>
                <a:cubicBezTo>
                  <a:pt x="373" y="219"/>
                  <a:pt x="370" y="219"/>
                  <a:pt x="370" y="221"/>
                </a:cubicBezTo>
                <a:cubicBezTo>
                  <a:pt x="370" y="224"/>
                  <a:pt x="367" y="226"/>
                  <a:pt x="367" y="227"/>
                </a:cubicBezTo>
                <a:cubicBezTo>
                  <a:pt x="367" y="228"/>
                  <a:pt x="370" y="228"/>
                  <a:pt x="373" y="227"/>
                </a:cubicBezTo>
                <a:cubicBezTo>
                  <a:pt x="376" y="226"/>
                  <a:pt x="372" y="229"/>
                  <a:pt x="370" y="232"/>
                </a:cubicBezTo>
                <a:cubicBezTo>
                  <a:pt x="368" y="234"/>
                  <a:pt x="371" y="233"/>
                  <a:pt x="374" y="232"/>
                </a:cubicBezTo>
                <a:cubicBezTo>
                  <a:pt x="376" y="231"/>
                  <a:pt x="375" y="234"/>
                  <a:pt x="373" y="235"/>
                </a:cubicBezTo>
                <a:cubicBezTo>
                  <a:pt x="370" y="236"/>
                  <a:pt x="367" y="236"/>
                  <a:pt x="366" y="239"/>
                </a:cubicBezTo>
                <a:cubicBezTo>
                  <a:pt x="364" y="241"/>
                  <a:pt x="369" y="241"/>
                  <a:pt x="372" y="241"/>
                </a:cubicBezTo>
                <a:cubicBezTo>
                  <a:pt x="376" y="242"/>
                  <a:pt x="361" y="240"/>
                  <a:pt x="362" y="243"/>
                </a:cubicBezTo>
                <a:cubicBezTo>
                  <a:pt x="363" y="245"/>
                  <a:pt x="359" y="247"/>
                  <a:pt x="359" y="248"/>
                </a:cubicBezTo>
                <a:cubicBezTo>
                  <a:pt x="359" y="250"/>
                  <a:pt x="363" y="249"/>
                  <a:pt x="365" y="249"/>
                </a:cubicBezTo>
                <a:cubicBezTo>
                  <a:pt x="367" y="249"/>
                  <a:pt x="360" y="252"/>
                  <a:pt x="358" y="252"/>
                </a:cubicBezTo>
                <a:cubicBezTo>
                  <a:pt x="356" y="252"/>
                  <a:pt x="352" y="255"/>
                  <a:pt x="353" y="257"/>
                </a:cubicBezTo>
                <a:cubicBezTo>
                  <a:pt x="353" y="259"/>
                  <a:pt x="350" y="260"/>
                  <a:pt x="348" y="262"/>
                </a:cubicBezTo>
                <a:cubicBezTo>
                  <a:pt x="346" y="264"/>
                  <a:pt x="344" y="267"/>
                  <a:pt x="344" y="269"/>
                </a:cubicBezTo>
                <a:cubicBezTo>
                  <a:pt x="345" y="270"/>
                  <a:pt x="346" y="269"/>
                  <a:pt x="350" y="272"/>
                </a:cubicBezTo>
                <a:cubicBezTo>
                  <a:pt x="354" y="274"/>
                  <a:pt x="347" y="272"/>
                  <a:pt x="344" y="272"/>
                </a:cubicBezTo>
                <a:cubicBezTo>
                  <a:pt x="342" y="272"/>
                  <a:pt x="340" y="275"/>
                  <a:pt x="342" y="276"/>
                </a:cubicBezTo>
                <a:cubicBezTo>
                  <a:pt x="344" y="277"/>
                  <a:pt x="342" y="278"/>
                  <a:pt x="342" y="281"/>
                </a:cubicBezTo>
                <a:cubicBezTo>
                  <a:pt x="342" y="284"/>
                  <a:pt x="339" y="286"/>
                  <a:pt x="337" y="288"/>
                </a:cubicBezTo>
                <a:cubicBezTo>
                  <a:pt x="335" y="291"/>
                  <a:pt x="339" y="290"/>
                  <a:pt x="341" y="289"/>
                </a:cubicBezTo>
                <a:cubicBezTo>
                  <a:pt x="343" y="288"/>
                  <a:pt x="337" y="293"/>
                  <a:pt x="335" y="294"/>
                </a:cubicBezTo>
                <a:cubicBezTo>
                  <a:pt x="333" y="296"/>
                  <a:pt x="331" y="296"/>
                  <a:pt x="331" y="299"/>
                </a:cubicBezTo>
                <a:cubicBezTo>
                  <a:pt x="331" y="301"/>
                  <a:pt x="328" y="299"/>
                  <a:pt x="325" y="299"/>
                </a:cubicBezTo>
                <a:cubicBezTo>
                  <a:pt x="322" y="299"/>
                  <a:pt x="319" y="307"/>
                  <a:pt x="317" y="308"/>
                </a:cubicBezTo>
                <a:cubicBezTo>
                  <a:pt x="316" y="310"/>
                  <a:pt x="313" y="313"/>
                  <a:pt x="312" y="314"/>
                </a:cubicBezTo>
                <a:cubicBezTo>
                  <a:pt x="311" y="315"/>
                  <a:pt x="316" y="317"/>
                  <a:pt x="318" y="317"/>
                </a:cubicBezTo>
                <a:cubicBezTo>
                  <a:pt x="321" y="317"/>
                  <a:pt x="325" y="315"/>
                  <a:pt x="326" y="314"/>
                </a:cubicBezTo>
                <a:cubicBezTo>
                  <a:pt x="328" y="313"/>
                  <a:pt x="321" y="319"/>
                  <a:pt x="318" y="320"/>
                </a:cubicBezTo>
                <a:cubicBezTo>
                  <a:pt x="316" y="321"/>
                  <a:pt x="315" y="318"/>
                  <a:pt x="314" y="318"/>
                </a:cubicBezTo>
                <a:cubicBezTo>
                  <a:pt x="313" y="318"/>
                  <a:pt x="312" y="320"/>
                  <a:pt x="311" y="321"/>
                </a:cubicBezTo>
                <a:cubicBezTo>
                  <a:pt x="310" y="322"/>
                  <a:pt x="305" y="321"/>
                  <a:pt x="303" y="322"/>
                </a:cubicBezTo>
                <a:cubicBezTo>
                  <a:pt x="302" y="323"/>
                  <a:pt x="300" y="325"/>
                  <a:pt x="301" y="327"/>
                </a:cubicBezTo>
                <a:cubicBezTo>
                  <a:pt x="302" y="329"/>
                  <a:pt x="301" y="330"/>
                  <a:pt x="302" y="332"/>
                </a:cubicBezTo>
                <a:cubicBezTo>
                  <a:pt x="303" y="335"/>
                  <a:pt x="300" y="331"/>
                  <a:pt x="297" y="331"/>
                </a:cubicBezTo>
                <a:cubicBezTo>
                  <a:pt x="294" y="330"/>
                  <a:pt x="294" y="332"/>
                  <a:pt x="291" y="334"/>
                </a:cubicBezTo>
                <a:cubicBezTo>
                  <a:pt x="289" y="335"/>
                  <a:pt x="284" y="334"/>
                  <a:pt x="282" y="335"/>
                </a:cubicBezTo>
                <a:cubicBezTo>
                  <a:pt x="280" y="336"/>
                  <a:pt x="283" y="337"/>
                  <a:pt x="285" y="338"/>
                </a:cubicBezTo>
                <a:cubicBezTo>
                  <a:pt x="288" y="340"/>
                  <a:pt x="284" y="339"/>
                  <a:pt x="280" y="338"/>
                </a:cubicBezTo>
                <a:cubicBezTo>
                  <a:pt x="276" y="338"/>
                  <a:pt x="278" y="340"/>
                  <a:pt x="277" y="342"/>
                </a:cubicBezTo>
                <a:cubicBezTo>
                  <a:pt x="277" y="344"/>
                  <a:pt x="272" y="343"/>
                  <a:pt x="271" y="344"/>
                </a:cubicBezTo>
                <a:cubicBezTo>
                  <a:pt x="269" y="346"/>
                  <a:pt x="274" y="347"/>
                  <a:pt x="272" y="347"/>
                </a:cubicBezTo>
                <a:cubicBezTo>
                  <a:pt x="270" y="347"/>
                  <a:pt x="266" y="348"/>
                  <a:pt x="268" y="350"/>
                </a:cubicBezTo>
                <a:cubicBezTo>
                  <a:pt x="270" y="353"/>
                  <a:pt x="269" y="353"/>
                  <a:pt x="271" y="357"/>
                </a:cubicBezTo>
                <a:cubicBezTo>
                  <a:pt x="273" y="361"/>
                  <a:pt x="276" y="360"/>
                  <a:pt x="272" y="360"/>
                </a:cubicBezTo>
                <a:cubicBezTo>
                  <a:pt x="267" y="360"/>
                  <a:pt x="268" y="361"/>
                  <a:pt x="270" y="364"/>
                </a:cubicBezTo>
                <a:cubicBezTo>
                  <a:pt x="272" y="366"/>
                  <a:pt x="271" y="365"/>
                  <a:pt x="267" y="367"/>
                </a:cubicBezTo>
                <a:cubicBezTo>
                  <a:pt x="262" y="368"/>
                  <a:pt x="267" y="368"/>
                  <a:pt x="269" y="370"/>
                </a:cubicBezTo>
                <a:cubicBezTo>
                  <a:pt x="271" y="372"/>
                  <a:pt x="267" y="373"/>
                  <a:pt x="269" y="374"/>
                </a:cubicBezTo>
                <a:cubicBezTo>
                  <a:pt x="272" y="374"/>
                  <a:pt x="266" y="377"/>
                  <a:pt x="269" y="379"/>
                </a:cubicBezTo>
                <a:cubicBezTo>
                  <a:pt x="273" y="381"/>
                  <a:pt x="272" y="379"/>
                  <a:pt x="275" y="376"/>
                </a:cubicBezTo>
                <a:cubicBezTo>
                  <a:pt x="278" y="374"/>
                  <a:pt x="275" y="378"/>
                  <a:pt x="273" y="382"/>
                </a:cubicBezTo>
                <a:cubicBezTo>
                  <a:pt x="271" y="385"/>
                  <a:pt x="271" y="381"/>
                  <a:pt x="267" y="382"/>
                </a:cubicBezTo>
                <a:cubicBezTo>
                  <a:pt x="263" y="383"/>
                  <a:pt x="268" y="385"/>
                  <a:pt x="269" y="389"/>
                </a:cubicBezTo>
                <a:cubicBezTo>
                  <a:pt x="269" y="392"/>
                  <a:pt x="269" y="391"/>
                  <a:pt x="272" y="391"/>
                </a:cubicBezTo>
                <a:cubicBezTo>
                  <a:pt x="275" y="391"/>
                  <a:pt x="275" y="390"/>
                  <a:pt x="277" y="389"/>
                </a:cubicBezTo>
                <a:cubicBezTo>
                  <a:pt x="278" y="387"/>
                  <a:pt x="276" y="392"/>
                  <a:pt x="276" y="395"/>
                </a:cubicBezTo>
                <a:cubicBezTo>
                  <a:pt x="277" y="397"/>
                  <a:pt x="274" y="394"/>
                  <a:pt x="271" y="396"/>
                </a:cubicBezTo>
                <a:cubicBezTo>
                  <a:pt x="269" y="397"/>
                  <a:pt x="271" y="400"/>
                  <a:pt x="272" y="402"/>
                </a:cubicBezTo>
                <a:cubicBezTo>
                  <a:pt x="274" y="403"/>
                  <a:pt x="278" y="406"/>
                  <a:pt x="280" y="408"/>
                </a:cubicBezTo>
                <a:cubicBezTo>
                  <a:pt x="283" y="410"/>
                  <a:pt x="287" y="410"/>
                  <a:pt x="291" y="409"/>
                </a:cubicBezTo>
                <a:cubicBezTo>
                  <a:pt x="294" y="407"/>
                  <a:pt x="293" y="410"/>
                  <a:pt x="296" y="408"/>
                </a:cubicBezTo>
                <a:cubicBezTo>
                  <a:pt x="299" y="406"/>
                  <a:pt x="303" y="403"/>
                  <a:pt x="307" y="397"/>
                </a:cubicBezTo>
                <a:cubicBezTo>
                  <a:pt x="311" y="392"/>
                  <a:pt x="312" y="392"/>
                  <a:pt x="315" y="392"/>
                </a:cubicBezTo>
                <a:cubicBezTo>
                  <a:pt x="318" y="391"/>
                  <a:pt x="318" y="390"/>
                  <a:pt x="318" y="386"/>
                </a:cubicBezTo>
                <a:cubicBezTo>
                  <a:pt x="319" y="386"/>
                  <a:pt x="319" y="386"/>
                  <a:pt x="319" y="386"/>
                </a:cubicBezTo>
                <a:cubicBezTo>
                  <a:pt x="319" y="386"/>
                  <a:pt x="319" y="386"/>
                  <a:pt x="319" y="386"/>
                </a:cubicBezTo>
                <a:cubicBezTo>
                  <a:pt x="319" y="386"/>
                  <a:pt x="319" y="386"/>
                  <a:pt x="319" y="386"/>
                </a:cubicBezTo>
                <a:cubicBezTo>
                  <a:pt x="319" y="386"/>
                  <a:pt x="319" y="386"/>
                  <a:pt x="319" y="386"/>
                </a:cubicBezTo>
                <a:cubicBezTo>
                  <a:pt x="319" y="386"/>
                  <a:pt x="319" y="387"/>
                  <a:pt x="319" y="387"/>
                </a:cubicBezTo>
                <a:cubicBezTo>
                  <a:pt x="319" y="387"/>
                  <a:pt x="319" y="387"/>
                  <a:pt x="319" y="387"/>
                </a:cubicBezTo>
                <a:cubicBezTo>
                  <a:pt x="319" y="388"/>
                  <a:pt x="320" y="388"/>
                  <a:pt x="320" y="388"/>
                </a:cubicBezTo>
                <a:cubicBezTo>
                  <a:pt x="320" y="389"/>
                  <a:pt x="320" y="389"/>
                  <a:pt x="320" y="390"/>
                </a:cubicBezTo>
                <a:cubicBezTo>
                  <a:pt x="320" y="390"/>
                  <a:pt x="320" y="390"/>
                  <a:pt x="320" y="390"/>
                </a:cubicBezTo>
                <a:cubicBezTo>
                  <a:pt x="320" y="391"/>
                  <a:pt x="321" y="391"/>
                  <a:pt x="321" y="392"/>
                </a:cubicBezTo>
                <a:cubicBezTo>
                  <a:pt x="321" y="392"/>
                  <a:pt x="321" y="392"/>
                  <a:pt x="321" y="392"/>
                </a:cubicBezTo>
                <a:cubicBezTo>
                  <a:pt x="321" y="393"/>
                  <a:pt x="321" y="393"/>
                  <a:pt x="322" y="394"/>
                </a:cubicBezTo>
                <a:cubicBezTo>
                  <a:pt x="322" y="394"/>
                  <a:pt x="322" y="394"/>
                  <a:pt x="322" y="394"/>
                </a:cubicBezTo>
                <a:cubicBezTo>
                  <a:pt x="322" y="394"/>
                  <a:pt x="322" y="395"/>
                  <a:pt x="322" y="395"/>
                </a:cubicBezTo>
                <a:cubicBezTo>
                  <a:pt x="324" y="398"/>
                  <a:pt x="323" y="405"/>
                  <a:pt x="325" y="407"/>
                </a:cubicBezTo>
                <a:cubicBezTo>
                  <a:pt x="326" y="409"/>
                  <a:pt x="327" y="409"/>
                  <a:pt x="330" y="407"/>
                </a:cubicBezTo>
                <a:cubicBezTo>
                  <a:pt x="333" y="405"/>
                  <a:pt x="329" y="415"/>
                  <a:pt x="328" y="417"/>
                </a:cubicBezTo>
                <a:cubicBezTo>
                  <a:pt x="328" y="420"/>
                  <a:pt x="333" y="426"/>
                  <a:pt x="334" y="429"/>
                </a:cubicBezTo>
                <a:cubicBezTo>
                  <a:pt x="336" y="432"/>
                  <a:pt x="337" y="437"/>
                  <a:pt x="338" y="439"/>
                </a:cubicBezTo>
                <a:cubicBezTo>
                  <a:pt x="338" y="441"/>
                  <a:pt x="335" y="447"/>
                  <a:pt x="336" y="447"/>
                </a:cubicBezTo>
                <a:cubicBezTo>
                  <a:pt x="338" y="447"/>
                  <a:pt x="342" y="450"/>
                  <a:pt x="346" y="450"/>
                </a:cubicBezTo>
                <a:cubicBezTo>
                  <a:pt x="350" y="450"/>
                  <a:pt x="351" y="449"/>
                  <a:pt x="352" y="447"/>
                </a:cubicBezTo>
                <a:cubicBezTo>
                  <a:pt x="353" y="444"/>
                  <a:pt x="352" y="442"/>
                  <a:pt x="358" y="439"/>
                </a:cubicBezTo>
                <a:cubicBezTo>
                  <a:pt x="363" y="435"/>
                  <a:pt x="365" y="438"/>
                  <a:pt x="367" y="437"/>
                </a:cubicBezTo>
                <a:cubicBezTo>
                  <a:pt x="369" y="437"/>
                  <a:pt x="374" y="423"/>
                  <a:pt x="375" y="419"/>
                </a:cubicBezTo>
                <a:cubicBezTo>
                  <a:pt x="376" y="414"/>
                  <a:pt x="376" y="409"/>
                  <a:pt x="376" y="407"/>
                </a:cubicBezTo>
                <a:cubicBezTo>
                  <a:pt x="377" y="405"/>
                  <a:pt x="383" y="397"/>
                  <a:pt x="384" y="396"/>
                </a:cubicBezTo>
                <a:cubicBezTo>
                  <a:pt x="386" y="394"/>
                  <a:pt x="387" y="396"/>
                  <a:pt x="388" y="396"/>
                </a:cubicBezTo>
                <a:cubicBezTo>
                  <a:pt x="389" y="395"/>
                  <a:pt x="392" y="388"/>
                  <a:pt x="394" y="387"/>
                </a:cubicBezTo>
                <a:cubicBezTo>
                  <a:pt x="395" y="386"/>
                  <a:pt x="397" y="384"/>
                  <a:pt x="397" y="382"/>
                </a:cubicBezTo>
                <a:cubicBezTo>
                  <a:pt x="397" y="380"/>
                  <a:pt x="395" y="376"/>
                  <a:pt x="394" y="373"/>
                </a:cubicBezTo>
                <a:cubicBezTo>
                  <a:pt x="394" y="370"/>
                  <a:pt x="390" y="369"/>
                  <a:pt x="386" y="369"/>
                </a:cubicBezTo>
                <a:cubicBezTo>
                  <a:pt x="383" y="369"/>
                  <a:pt x="382" y="366"/>
                  <a:pt x="380" y="363"/>
                </a:cubicBezTo>
                <a:cubicBezTo>
                  <a:pt x="378" y="360"/>
                  <a:pt x="381" y="355"/>
                  <a:pt x="383" y="353"/>
                </a:cubicBezTo>
                <a:cubicBezTo>
                  <a:pt x="384" y="351"/>
                  <a:pt x="384" y="344"/>
                  <a:pt x="384" y="342"/>
                </a:cubicBezTo>
                <a:cubicBezTo>
                  <a:pt x="385" y="340"/>
                  <a:pt x="381" y="338"/>
                  <a:pt x="381" y="336"/>
                </a:cubicBezTo>
                <a:cubicBezTo>
                  <a:pt x="381" y="334"/>
                  <a:pt x="384" y="337"/>
                  <a:pt x="386" y="337"/>
                </a:cubicBezTo>
                <a:cubicBezTo>
                  <a:pt x="389" y="337"/>
                  <a:pt x="394" y="330"/>
                  <a:pt x="396" y="328"/>
                </a:cubicBezTo>
                <a:cubicBezTo>
                  <a:pt x="397" y="326"/>
                  <a:pt x="399" y="321"/>
                  <a:pt x="400" y="320"/>
                </a:cubicBezTo>
                <a:cubicBezTo>
                  <a:pt x="400" y="319"/>
                  <a:pt x="407" y="316"/>
                  <a:pt x="409" y="315"/>
                </a:cubicBezTo>
                <a:cubicBezTo>
                  <a:pt x="410" y="314"/>
                  <a:pt x="415" y="313"/>
                  <a:pt x="416" y="310"/>
                </a:cubicBezTo>
                <a:cubicBezTo>
                  <a:pt x="416" y="307"/>
                  <a:pt x="421" y="303"/>
                  <a:pt x="423" y="301"/>
                </a:cubicBezTo>
                <a:cubicBezTo>
                  <a:pt x="425" y="299"/>
                  <a:pt x="421" y="298"/>
                  <a:pt x="420" y="295"/>
                </a:cubicBezTo>
                <a:cubicBezTo>
                  <a:pt x="418" y="293"/>
                  <a:pt x="420" y="293"/>
                  <a:pt x="421" y="291"/>
                </a:cubicBezTo>
                <a:cubicBezTo>
                  <a:pt x="423" y="290"/>
                  <a:pt x="423" y="289"/>
                  <a:pt x="423" y="288"/>
                </a:cubicBezTo>
                <a:cubicBezTo>
                  <a:pt x="424" y="287"/>
                  <a:pt x="426" y="286"/>
                  <a:pt x="429" y="284"/>
                </a:cubicBezTo>
                <a:cubicBezTo>
                  <a:pt x="431" y="282"/>
                  <a:pt x="429" y="282"/>
                  <a:pt x="429" y="280"/>
                </a:cubicBezTo>
                <a:cubicBezTo>
                  <a:pt x="430" y="278"/>
                  <a:pt x="434" y="279"/>
                  <a:pt x="438" y="280"/>
                </a:cubicBezTo>
                <a:cubicBezTo>
                  <a:pt x="439" y="280"/>
                  <a:pt x="439" y="280"/>
                  <a:pt x="440" y="280"/>
                </a:cubicBezTo>
                <a:cubicBezTo>
                  <a:pt x="440" y="280"/>
                  <a:pt x="441" y="280"/>
                  <a:pt x="441" y="280"/>
                </a:cubicBezTo>
                <a:cubicBezTo>
                  <a:pt x="441" y="280"/>
                  <a:pt x="442" y="280"/>
                  <a:pt x="442" y="280"/>
                </a:cubicBezTo>
                <a:cubicBezTo>
                  <a:pt x="443" y="280"/>
                  <a:pt x="443" y="280"/>
                  <a:pt x="443" y="280"/>
                </a:cubicBezTo>
                <a:cubicBezTo>
                  <a:pt x="444" y="280"/>
                  <a:pt x="445" y="279"/>
                  <a:pt x="445" y="279"/>
                </a:cubicBezTo>
                <a:cubicBezTo>
                  <a:pt x="446" y="279"/>
                  <a:pt x="447" y="279"/>
                  <a:pt x="447" y="279"/>
                </a:cubicBezTo>
                <a:cubicBezTo>
                  <a:pt x="451" y="279"/>
                  <a:pt x="453" y="282"/>
                  <a:pt x="454" y="284"/>
                </a:cubicBezTo>
                <a:cubicBezTo>
                  <a:pt x="456" y="286"/>
                  <a:pt x="455" y="293"/>
                  <a:pt x="452" y="293"/>
                </a:cubicBezTo>
                <a:cubicBezTo>
                  <a:pt x="450" y="294"/>
                  <a:pt x="444" y="302"/>
                  <a:pt x="443" y="305"/>
                </a:cubicBezTo>
                <a:cubicBezTo>
                  <a:pt x="442" y="307"/>
                  <a:pt x="432" y="315"/>
                  <a:pt x="431" y="318"/>
                </a:cubicBezTo>
                <a:cubicBezTo>
                  <a:pt x="429" y="322"/>
                  <a:pt x="421" y="329"/>
                  <a:pt x="419" y="331"/>
                </a:cubicBezTo>
                <a:cubicBezTo>
                  <a:pt x="416" y="334"/>
                  <a:pt x="418" y="334"/>
                  <a:pt x="419" y="338"/>
                </a:cubicBezTo>
                <a:cubicBezTo>
                  <a:pt x="420" y="342"/>
                  <a:pt x="423" y="353"/>
                  <a:pt x="422" y="355"/>
                </a:cubicBezTo>
                <a:cubicBezTo>
                  <a:pt x="421" y="358"/>
                  <a:pt x="420" y="362"/>
                  <a:pt x="420" y="364"/>
                </a:cubicBezTo>
                <a:cubicBezTo>
                  <a:pt x="420" y="366"/>
                  <a:pt x="421" y="369"/>
                  <a:pt x="424" y="369"/>
                </a:cubicBezTo>
                <a:cubicBezTo>
                  <a:pt x="426" y="369"/>
                  <a:pt x="430" y="371"/>
                  <a:pt x="430" y="373"/>
                </a:cubicBezTo>
                <a:cubicBezTo>
                  <a:pt x="430" y="375"/>
                  <a:pt x="431" y="377"/>
                  <a:pt x="434" y="378"/>
                </a:cubicBezTo>
                <a:cubicBezTo>
                  <a:pt x="437" y="379"/>
                  <a:pt x="443" y="379"/>
                  <a:pt x="445" y="378"/>
                </a:cubicBezTo>
                <a:cubicBezTo>
                  <a:pt x="446" y="377"/>
                  <a:pt x="448" y="375"/>
                  <a:pt x="454" y="375"/>
                </a:cubicBezTo>
                <a:cubicBezTo>
                  <a:pt x="459" y="374"/>
                  <a:pt x="465" y="374"/>
                  <a:pt x="468" y="372"/>
                </a:cubicBezTo>
                <a:cubicBezTo>
                  <a:pt x="470" y="370"/>
                  <a:pt x="473" y="370"/>
                  <a:pt x="474" y="371"/>
                </a:cubicBezTo>
                <a:cubicBezTo>
                  <a:pt x="475" y="371"/>
                  <a:pt x="476" y="371"/>
                  <a:pt x="476" y="371"/>
                </a:cubicBezTo>
                <a:cubicBezTo>
                  <a:pt x="476" y="371"/>
                  <a:pt x="477" y="371"/>
                  <a:pt x="477" y="371"/>
                </a:cubicBezTo>
                <a:cubicBezTo>
                  <a:pt x="478" y="371"/>
                  <a:pt x="480" y="371"/>
                  <a:pt x="482" y="370"/>
                </a:cubicBezTo>
                <a:cubicBezTo>
                  <a:pt x="485" y="369"/>
                  <a:pt x="487" y="368"/>
                  <a:pt x="486" y="372"/>
                </a:cubicBezTo>
                <a:cubicBezTo>
                  <a:pt x="485" y="376"/>
                  <a:pt x="490" y="374"/>
                  <a:pt x="492" y="375"/>
                </a:cubicBezTo>
                <a:cubicBezTo>
                  <a:pt x="495" y="376"/>
                  <a:pt x="496" y="380"/>
                  <a:pt x="492" y="380"/>
                </a:cubicBezTo>
                <a:cubicBezTo>
                  <a:pt x="488" y="381"/>
                  <a:pt x="482" y="381"/>
                  <a:pt x="482" y="383"/>
                </a:cubicBezTo>
                <a:cubicBezTo>
                  <a:pt x="483" y="383"/>
                  <a:pt x="483" y="384"/>
                  <a:pt x="483" y="384"/>
                </a:cubicBezTo>
                <a:cubicBezTo>
                  <a:pt x="483" y="384"/>
                  <a:pt x="483" y="384"/>
                  <a:pt x="483" y="384"/>
                </a:cubicBezTo>
                <a:cubicBezTo>
                  <a:pt x="483" y="385"/>
                  <a:pt x="483" y="386"/>
                  <a:pt x="481" y="386"/>
                </a:cubicBezTo>
                <a:cubicBezTo>
                  <a:pt x="480" y="386"/>
                  <a:pt x="480" y="386"/>
                  <a:pt x="479" y="386"/>
                </a:cubicBezTo>
                <a:cubicBezTo>
                  <a:pt x="479" y="386"/>
                  <a:pt x="478" y="386"/>
                  <a:pt x="478" y="386"/>
                </a:cubicBezTo>
                <a:cubicBezTo>
                  <a:pt x="472" y="386"/>
                  <a:pt x="460" y="386"/>
                  <a:pt x="455" y="386"/>
                </a:cubicBezTo>
                <a:cubicBezTo>
                  <a:pt x="450" y="386"/>
                  <a:pt x="441" y="390"/>
                  <a:pt x="440" y="394"/>
                </a:cubicBezTo>
                <a:cubicBezTo>
                  <a:pt x="440" y="398"/>
                  <a:pt x="442" y="402"/>
                  <a:pt x="445" y="404"/>
                </a:cubicBezTo>
                <a:cubicBezTo>
                  <a:pt x="445" y="404"/>
                  <a:pt x="446" y="404"/>
                  <a:pt x="446" y="405"/>
                </a:cubicBezTo>
                <a:cubicBezTo>
                  <a:pt x="446" y="405"/>
                  <a:pt x="446" y="405"/>
                  <a:pt x="446" y="405"/>
                </a:cubicBezTo>
                <a:cubicBezTo>
                  <a:pt x="447" y="406"/>
                  <a:pt x="447" y="406"/>
                  <a:pt x="447" y="407"/>
                </a:cubicBezTo>
                <a:cubicBezTo>
                  <a:pt x="447" y="407"/>
                  <a:pt x="447" y="407"/>
                  <a:pt x="447" y="407"/>
                </a:cubicBezTo>
                <a:cubicBezTo>
                  <a:pt x="448" y="409"/>
                  <a:pt x="448" y="410"/>
                  <a:pt x="448" y="412"/>
                </a:cubicBezTo>
                <a:cubicBezTo>
                  <a:pt x="448" y="413"/>
                  <a:pt x="448" y="415"/>
                  <a:pt x="448" y="416"/>
                </a:cubicBezTo>
                <a:cubicBezTo>
                  <a:pt x="448" y="421"/>
                  <a:pt x="444" y="426"/>
                  <a:pt x="441" y="425"/>
                </a:cubicBezTo>
                <a:cubicBezTo>
                  <a:pt x="438" y="425"/>
                  <a:pt x="431" y="415"/>
                  <a:pt x="429" y="414"/>
                </a:cubicBezTo>
                <a:cubicBezTo>
                  <a:pt x="426" y="414"/>
                  <a:pt x="421" y="417"/>
                  <a:pt x="421" y="419"/>
                </a:cubicBezTo>
                <a:cubicBezTo>
                  <a:pt x="420" y="421"/>
                  <a:pt x="419" y="425"/>
                  <a:pt x="417" y="427"/>
                </a:cubicBezTo>
                <a:cubicBezTo>
                  <a:pt x="416" y="428"/>
                  <a:pt x="416" y="431"/>
                  <a:pt x="416" y="434"/>
                </a:cubicBezTo>
                <a:cubicBezTo>
                  <a:pt x="416" y="436"/>
                  <a:pt x="416" y="438"/>
                  <a:pt x="415" y="439"/>
                </a:cubicBezTo>
                <a:cubicBezTo>
                  <a:pt x="415" y="439"/>
                  <a:pt x="415" y="439"/>
                  <a:pt x="415" y="439"/>
                </a:cubicBezTo>
                <a:cubicBezTo>
                  <a:pt x="415" y="441"/>
                  <a:pt x="415" y="443"/>
                  <a:pt x="415" y="445"/>
                </a:cubicBezTo>
                <a:cubicBezTo>
                  <a:pt x="415" y="446"/>
                  <a:pt x="414" y="447"/>
                  <a:pt x="413" y="448"/>
                </a:cubicBezTo>
                <a:cubicBezTo>
                  <a:pt x="413" y="448"/>
                  <a:pt x="413" y="448"/>
                  <a:pt x="413" y="448"/>
                </a:cubicBezTo>
                <a:cubicBezTo>
                  <a:pt x="413" y="449"/>
                  <a:pt x="412" y="450"/>
                  <a:pt x="411" y="451"/>
                </a:cubicBezTo>
                <a:cubicBezTo>
                  <a:pt x="411" y="451"/>
                  <a:pt x="411" y="451"/>
                  <a:pt x="411" y="451"/>
                </a:cubicBezTo>
                <a:cubicBezTo>
                  <a:pt x="410" y="452"/>
                  <a:pt x="408" y="453"/>
                  <a:pt x="407" y="454"/>
                </a:cubicBezTo>
                <a:cubicBezTo>
                  <a:pt x="407" y="455"/>
                  <a:pt x="407" y="455"/>
                  <a:pt x="407" y="455"/>
                </a:cubicBezTo>
                <a:cubicBezTo>
                  <a:pt x="406" y="455"/>
                  <a:pt x="406" y="456"/>
                  <a:pt x="406" y="456"/>
                </a:cubicBezTo>
                <a:cubicBezTo>
                  <a:pt x="406" y="456"/>
                  <a:pt x="406" y="456"/>
                  <a:pt x="405" y="457"/>
                </a:cubicBezTo>
                <a:cubicBezTo>
                  <a:pt x="405" y="457"/>
                  <a:pt x="405" y="458"/>
                  <a:pt x="405" y="459"/>
                </a:cubicBezTo>
                <a:cubicBezTo>
                  <a:pt x="404" y="459"/>
                  <a:pt x="404" y="459"/>
                  <a:pt x="404" y="459"/>
                </a:cubicBezTo>
                <a:cubicBezTo>
                  <a:pt x="404" y="460"/>
                  <a:pt x="403" y="460"/>
                  <a:pt x="403" y="461"/>
                </a:cubicBezTo>
                <a:cubicBezTo>
                  <a:pt x="403" y="461"/>
                  <a:pt x="403" y="461"/>
                  <a:pt x="402" y="461"/>
                </a:cubicBezTo>
                <a:cubicBezTo>
                  <a:pt x="402" y="461"/>
                  <a:pt x="401" y="462"/>
                  <a:pt x="400" y="462"/>
                </a:cubicBezTo>
                <a:cubicBezTo>
                  <a:pt x="400" y="462"/>
                  <a:pt x="400" y="462"/>
                  <a:pt x="400" y="462"/>
                </a:cubicBezTo>
                <a:cubicBezTo>
                  <a:pt x="399" y="463"/>
                  <a:pt x="398" y="463"/>
                  <a:pt x="397" y="463"/>
                </a:cubicBezTo>
                <a:cubicBezTo>
                  <a:pt x="394" y="463"/>
                  <a:pt x="395" y="458"/>
                  <a:pt x="390" y="458"/>
                </a:cubicBezTo>
                <a:cubicBezTo>
                  <a:pt x="384" y="458"/>
                  <a:pt x="370" y="461"/>
                  <a:pt x="365" y="464"/>
                </a:cubicBezTo>
                <a:cubicBezTo>
                  <a:pt x="364" y="464"/>
                  <a:pt x="362" y="465"/>
                  <a:pt x="361" y="465"/>
                </a:cubicBezTo>
                <a:cubicBezTo>
                  <a:pt x="361" y="466"/>
                  <a:pt x="360" y="466"/>
                  <a:pt x="360" y="466"/>
                </a:cubicBezTo>
                <a:cubicBezTo>
                  <a:pt x="359" y="466"/>
                  <a:pt x="358" y="466"/>
                  <a:pt x="358" y="466"/>
                </a:cubicBezTo>
                <a:cubicBezTo>
                  <a:pt x="357" y="467"/>
                  <a:pt x="357" y="467"/>
                  <a:pt x="356" y="467"/>
                </a:cubicBezTo>
                <a:cubicBezTo>
                  <a:pt x="356" y="467"/>
                  <a:pt x="355" y="467"/>
                  <a:pt x="354" y="467"/>
                </a:cubicBezTo>
                <a:cubicBezTo>
                  <a:pt x="354" y="467"/>
                  <a:pt x="353" y="467"/>
                  <a:pt x="353" y="467"/>
                </a:cubicBezTo>
                <a:cubicBezTo>
                  <a:pt x="352" y="467"/>
                  <a:pt x="351" y="467"/>
                  <a:pt x="350" y="467"/>
                </a:cubicBezTo>
                <a:cubicBezTo>
                  <a:pt x="346" y="467"/>
                  <a:pt x="347" y="462"/>
                  <a:pt x="346" y="461"/>
                </a:cubicBezTo>
                <a:cubicBezTo>
                  <a:pt x="346" y="461"/>
                  <a:pt x="344" y="463"/>
                  <a:pt x="343" y="465"/>
                </a:cubicBezTo>
                <a:cubicBezTo>
                  <a:pt x="341" y="467"/>
                  <a:pt x="339" y="462"/>
                  <a:pt x="336" y="462"/>
                </a:cubicBezTo>
                <a:cubicBezTo>
                  <a:pt x="332" y="462"/>
                  <a:pt x="326" y="467"/>
                  <a:pt x="323" y="467"/>
                </a:cubicBezTo>
                <a:cubicBezTo>
                  <a:pt x="320" y="468"/>
                  <a:pt x="323" y="464"/>
                  <a:pt x="322" y="462"/>
                </a:cubicBezTo>
                <a:cubicBezTo>
                  <a:pt x="322" y="460"/>
                  <a:pt x="314" y="465"/>
                  <a:pt x="313" y="464"/>
                </a:cubicBezTo>
                <a:cubicBezTo>
                  <a:pt x="312" y="464"/>
                  <a:pt x="310" y="461"/>
                  <a:pt x="312" y="460"/>
                </a:cubicBezTo>
                <a:cubicBezTo>
                  <a:pt x="312" y="460"/>
                  <a:pt x="312" y="460"/>
                  <a:pt x="312" y="460"/>
                </a:cubicBezTo>
                <a:cubicBezTo>
                  <a:pt x="312" y="459"/>
                  <a:pt x="312" y="459"/>
                  <a:pt x="312" y="459"/>
                </a:cubicBezTo>
                <a:cubicBezTo>
                  <a:pt x="312" y="459"/>
                  <a:pt x="312" y="459"/>
                  <a:pt x="312" y="459"/>
                </a:cubicBezTo>
                <a:cubicBezTo>
                  <a:pt x="312" y="458"/>
                  <a:pt x="311" y="458"/>
                  <a:pt x="311" y="458"/>
                </a:cubicBezTo>
                <a:cubicBezTo>
                  <a:pt x="311" y="458"/>
                  <a:pt x="311" y="458"/>
                  <a:pt x="311" y="457"/>
                </a:cubicBezTo>
                <a:cubicBezTo>
                  <a:pt x="311" y="457"/>
                  <a:pt x="311" y="457"/>
                  <a:pt x="310" y="456"/>
                </a:cubicBezTo>
                <a:cubicBezTo>
                  <a:pt x="310" y="456"/>
                  <a:pt x="310" y="456"/>
                  <a:pt x="310" y="456"/>
                </a:cubicBezTo>
                <a:cubicBezTo>
                  <a:pt x="310" y="456"/>
                  <a:pt x="310" y="456"/>
                  <a:pt x="310" y="456"/>
                </a:cubicBezTo>
                <a:cubicBezTo>
                  <a:pt x="310" y="455"/>
                  <a:pt x="309" y="455"/>
                  <a:pt x="309" y="455"/>
                </a:cubicBezTo>
                <a:cubicBezTo>
                  <a:pt x="309" y="454"/>
                  <a:pt x="309" y="454"/>
                  <a:pt x="309" y="454"/>
                </a:cubicBezTo>
                <a:cubicBezTo>
                  <a:pt x="308" y="454"/>
                  <a:pt x="308" y="454"/>
                  <a:pt x="308" y="453"/>
                </a:cubicBezTo>
                <a:cubicBezTo>
                  <a:pt x="308" y="453"/>
                  <a:pt x="308" y="453"/>
                  <a:pt x="308" y="453"/>
                </a:cubicBezTo>
                <a:cubicBezTo>
                  <a:pt x="308" y="453"/>
                  <a:pt x="308" y="452"/>
                  <a:pt x="308" y="452"/>
                </a:cubicBezTo>
                <a:cubicBezTo>
                  <a:pt x="308" y="452"/>
                  <a:pt x="307" y="452"/>
                  <a:pt x="308" y="452"/>
                </a:cubicBezTo>
                <a:cubicBezTo>
                  <a:pt x="308" y="450"/>
                  <a:pt x="313" y="452"/>
                  <a:pt x="316" y="450"/>
                </a:cubicBezTo>
                <a:cubicBezTo>
                  <a:pt x="319" y="449"/>
                  <a:pt x="311" y="447"/>
                  <a:pt x="309" y="447"/>
                </a:cubicBezTo>
                <a:cubicBezTo>
                  <a:pt x="306" y="446"/>
                  <a:pt x="311" y="442"/>
                  <a:pt x="314" y="439"/>
                </a:cubicBezTo>
                <a:cubicBezTo>
                  <a:pt x="317" y="435"/>
                  <a:pt x="319" y="436"/>
                  <a:pt x="320" y="434"/>
                </a:cubicBezTo>
                <a:cubicBezTo>
                  <a:pt x="321" y="432"/>
                  <a:pt x="317" y="432"/>
                  <a:pt x="315" y="434"/>
                </a:cubicBezTo>
                <a:cubicBezTo>
                  <a:pt x="312" y="435"/>
                  <a:pt x="312" y="425"/>
                  <a:pt x="314" y="425"/>
                </a:cubicBezTo>
                <a:cubicBezTo>
                  <a:pt x="316" y="424"/>
                  <a:pt x="317" y="418"/>
                  <a:pt x="317" y="416"/>
                </a:cubicBezTo>
                <a:cubicBezTo>
                  <a:pt x="317" y="413"/>
                  <a:pt x="312" y="418"/>
                  <a:pt x="310" y="419"/>
                </a:cubicBezTo>
                <a:cubicBezTo>
                  <a:pt x="308" y="421"/>
                  <a:pt x="305" y="424"/>
                  <a:pt x="307" y="425"/>
                </a:cubicBezTo>
                <a:cubicBezTo>
                  <a:pt x="309" y="427"/>
                  <a:pt x="305" y="430"/>
                  <a:pt x="304" y="430"/>
                </a:cubicBezTo>
                <a:cubicBezTo>
                  <a:pt x="302" y="431"/>
                  <a:pt x="301" y="426"/>
                  <a:pt x="300" y="425"/>
                </a:cubicBezTo>
                <a:cubicBezTo>
                  <a:pt x="298" y="423"/>
                  <a:pt x="297" y="427"/>
                  <a:pt x="296" y="429"/>
                </a:cubicBezTo>
                <a:cubicBezTo>
                  <a:pt x="294" y="430"/>
                  <a:pt x="295" y="438"/>
                  <a:pt x="294" y="440"/>
                </a:cubicBezTo>
                <a:cubicBezTo>
                  <a:pt x="293" y="442"/>
                  <a:pt x="295" y="445"/>
                  <a:pt x="295" y="449"/>
                </a:cubicBezTo>
                <a:cubicBezTo>
                  <a:pt x="295" y="450"/>
                  <a:pt x="296" y="450"/>
                  <a:pt x="296" y="451"/>
                </a:cubicBezTo>
                <a:cubicBezTo>
                  <a:pt x="296" y="451"/>
                  <a:pt x="296" y="451"/>
                  <a:pt x="296" y="451"/>
                </a:cubicBezTo>
                <a:cubicBezTo>
                  <a:pt x="296" y="452"/>
                  <a:pt x="296" y="452"/>
                  <a:pt x="296" y="453"/>
                </a:cubicBezTo>
                <a:cubicBezTo>
                  <a:pt x="296" y="454"/>
                  <a:pt x="296" y="455"/>
                  <a:pt x="297" y="456"/>
                </a:cubicBezTo>
                <a:cubicBezTo>
                  <a:pt x="297" y="456"/>
                  <a:pt x="297" y="456"/>
                  <a:pt x="297" y="456"/>
                </a:cubicBezTo>
                <a:cubicBezTo>
                  <a:pt x="297" y="457"/>
                  <a:pt x="297" y="458"/>
                  <a:pt x="297" y="459"/>
                </a:cubicBezTo>
                <a:cubicBezTo>
                  <a:pt x="297" y="459"/>
                  <a:pt x="298" y="460"/>
                  <a:pt x="298" y="460"/>
                </a:cubicBezTo>
                <a:cubicBezTo>
                  <a:pt x="298" y="461"/>
                  <a:pt x="298" y="462"/>
                  <a:pt x="298" y="462"/>
                </a:cubicBezTo>
                <a:cubicBezTo>
                  <a:pt x="298" y="463"/>
                  <a:pt x="298" y="463"/>
                  <a:pt x="298" y="463"/>
                </a:cubicBezTo>
                <a:cubicBezTo>
                  <a:pt x="298" y="464"/>
                  <a:pt x="298" y="465"/>
                  <a:pt x="299" y="465"/>
                </a:cubicBezTo>
                <a:cubicBezTo>
                  <a:pt x="299" y="465"/>
                  <a:pt x="299" y="466"/>
                  <a:pt x="299" y="466"/>
                </a:cubicBezTo>
                <a:cubicBezTo>
                  <a:pt x="299" y="467"/>
                  <a:pt x="299" y="467"/>
                  <a:pt x="299" y="468"/>
                </a:cubicBezTo>
                <a:cubicBezTo>
                  <a:pt x="299" y="470"/>
                  <a:pt x="298" y="472"/>
                  <a:pt x="295" y="474"/>
                </a:cubicBezTo>
                <a:cubicBezTo>
                  <a:pt x="293" y="476"/>
                  <a:pt x="287" y="469"/>
                  <a:pt x="284" y="472"/>
                </a:cubicBezTo>
                <a:cubicBezTo>
                  <a:pt x="283" y="473"/>
                  <a:pt x="282" y="473"/>
                  <a:pt x="281" y="474"/>
                </a:cubicBezTo>
                <a:cubicBezTo>
                  <a:pt x="281" y="474"/>
                  <a:pt x="280" y="474"/>
                  <a:pt x="280" y="475"/>
                </a:cubicBezTo>
                <a:cubicBezTo>
                  <a:pt x="279" y="475"/>
                  <a:pt x="279" y="475"/>
                  <a:pt x="278" y="476"/>
                </a:cubicBezTo>
                <a:cubicBezTo>
                  <a:pt x="278" y="476"/>
                  <a:pt x="278" y="476"/>
                  <a:pt x="277" y="476"/>
                </a:cubicBezTo>
                <a:cubicBezTo>
                  <a:pt x="276" y="476"/>
                  <a:pt x="275" y="476"/>
                  <a:pt x="275" y="476"/>
                </a:cubicBezTo>
                <a:cubicBezTo>
                  <a:pt x="272" y="476"/>
                  <a:pt x="269" y="477"/>
                  <a:pt x="266" y="480"/>
                </a:cubicBezTo>
                <a:cubicBezTo>
                  <a:pt x="263" y="483"/>
                  <a:pt x="263" y="483"/>
                  <a:pt x="261" y="483"/>
                </a:cubicBezTo>
                <a:cubicBezTo>
                  <a:pt x="259" y="483"/>
                  <a:pt x="253" y="494"/>
                  <a:pt x="251" y="499"/>
                </a:cubicBezTo>
                <a:cubicBezTo>
                  <a:pt x="251" y="500"/>
                  <a:pt x="250" y="500"/>
                  <a:pt x="250" y="501"/>
                </a:cubicBezTo>
                <a:cubicBezTo>
                  <a:pt x="250" y="501"/>
                  <a:pt x="250" y="501"/>
                  <a:pt x="249" y="501"/>
                </a:cubicBezTo>
                <a:cubicBezTo>
                  <a:pt x="249" y="502"/>
                  <a:pt x="248" y="503"/>
                  <a:pt x="248" y="503"/>
                </a:cubicBezTo>
                <a:cubicBezTo>
                  <a:pt x="248" y="503"/>
                  <a:pt x="248" y="503"/>
                  <a:pt x="248" y="503"/>
                </a:cubicBezTo>
                <a:cubicBezTo>
                  <a:pt x="247" y="503"/>
                  <a:pt x="247" y="504"/>
                  <a:pt x="246" y="504"/>
                </a:cubicBezTo>
                <a:cubicBezTo>
                  <a:pt x="246" y="504"/>
                  <a:pt x="246" y="504"/>
                  <a:pt x="246" y="504"/>
                </a:cubicBezTo>
                <a:cubicBezTo>
                  <a:pt x="245" y="504"/>
                  <a:pt x="245" y="504"/>
                  <a:pt x="245" y="505"/>
                </a:cubicBezTo>
                <a:cubicBezTo>
                  <a:pt x="244" y="505"/>
                  <a:pt x="244" y="505"/>
                  <a:pt x="244" y="505"/>
                </a:cubicBezTo>
                <a:cubicBezTo>
                  <a:pt x="244" y="505"/>
                  <a:pt x="243" y="505"/>
                  <a:pt x="243" y="505"/>
                </a:cubicBezTo>
                <a:cubicBezTo>
                  <a:pt x="243" y="505"/>
                  <a:pt x="243" y="505"/>
                  <a:pt x="243" y="505"/>
                </a:cubicBezTo>
                <a:cubicBezTo>
                  <a:pt x="242" y="505"/>
                  <a:pt x="242" y="505"/>
                  <a:pt x="242" y="505"/>
                </a:cubicBezTo>
                <a:cubicBezTo>
                  <a:pt x="240" y="505"/>
                  <a:pt x="238" y="505"/>
                  <a:pt x="236" y="505"/>
                </a:cubicBezTo>
                <a:cubicBezTo>
                  <a:pt x="234" y="505"/>
                  <a:pt x="233" y="505"/>
                  <a:pt x="231" y="506"/>
                </a:cubicBezTo>
                <a:cubicBezTo>
                  <a:pt x="231" y="506"/>
                  <a:pt x="231" y="506"/>
                  <a:pt x="231" y="506"/>
                </a:cubicBezTo>
                <a:cubicBezTo>
                  <a:pt x="230" y="507"/>
                  <a:pt x="229" y="507"/>
                  <a:pt x="229" y="508"/>
                </a:cubicBezTo>
                <a:cubicBezTo>
                  <a:pt x="227" y="511"/>
                  <a:pt x="228" y="516"/>
                  <a:pt x="228" y="518"/>
                </a:cubicBezTo>
                <a:cubicBezTo>
                  <a:pt x="228" y="519"/>
                  <a:pt x="224" y="523"/>
                  <a:pt x="222" y="524"/>
                </a:cubicBezTo>
                <a:cubicBezTo>
                  <a:pt x="221" y="525"/>
                  <a:pt x="218" y="524"/>
                  <a:pt x="215" y="526"/>
                </a:cubicBezTo>
                <a:cubicBezTo>
                  <a:pt x="212" y="528"/>
                  <a:pt x="213" y="530"/>
                  <a:pt x="209" y="533"/>
                </a:cubicBezTo>
                <a:cubicBezTo>
                  <a:pt x="205" y="535"/>
                  <a:pt x="203" y="533"/>
                  <a:pt x="199" y="531"/>
                </a:cubicBezTo>
                <a:cubicBezTo>
                  <a:pt x="195" y="529"/>
                  <a:pt x="193" y="529"/>
                  <a:pt x="194" y="531"/>
                </a:cubicBezTo>
                <a:cubicBezTo>
                  <a:pt x="195" y="534"/>
                  <a:pt x="196" y="538"/>
                  <a:pt x="197" y="540"/>
                </a:cubicBezTo>
                <a:cubicBezTo>
                  <a:pt x="197" y="542"/>
                  <a:pt x="194" y="542"/>
                  <a:pt x="190" y="543"/>
                </a:cubicBezTo>
                <a:cubicBezTo>
                  <a:pt x="185" y="544"/>
                  <a:pt x="181" y="539"/>
                  <a:pt x="173" y="540"/>
                </a:cubicBezTo>
                <a:cubicBezTo>
                  <a:pt x="166" y="541"/>
                  <a:pt x="163" y="542"/>
                  <a:pt x="164" y="543"/>
                </a:cubicBezTo>
                <a:cubicBezTo>
                  <a:pt x="166" y="544"/>
                  <a:pt x="165" y="548"/>
                  <a:pt x="166" y="550"/>
                </a:cubicBezTo>
                <a:cubicBezTo>
                  <a:pt x="167" y="553"/>
                  <a:pt x="184" y="559"/>
                  <a:pt x="187" y="559"/>
                </a:cubicBezTo>
                <a:cubicBezTo>
                  <a:pt x="190" y="560"/>
                  <a:pt x="188" y="563"/>
                  <a:pt x="189" y="566"/>
                </a:cubicBezTo>
                <a:cubicBezTo>
                  <a:pt x="189" y="568"/>
                  <a:pt x="195" y="570"/>
                  <a:pt x="197" y="581"/>
                </a:cubicBezTo>
                <a:cubicBezTo>
                  <a:pt x="199" y="592"/>
                  <a:pt x="194" y="594"/>
                  <a:pt x="194" y="598"/>
                </a:cubicBezTo>
                <a:cubicBezTo>
                  <a:pt x="194" y="599"/>
                  <a:pt x="194" y="600"/>
                  <a:pt x="194" y="601"/>
                </a:cubicBezTo>
                <a:cubicBezTo>
                  <a:pt x="194" y="602"/>
                  <a:pt x="194" y="602"/>
                  <a:pt x="193" y="602"/>
                </a:cubicBezTo>
                <a:cubicBezTo>
                  <a:pt x="193" y="603"/>
                  <a:pt x="193" y="603"/>
                  <a:pt x="193" y="604"/>
                </a:cubicBezTo>
                <a:cubicBezTo>
                  <a:pt x="193" y="604"/>
                  <a:pt x="193" y="605"/>
                  <a:pt x="192" y="605"/>
                </a:cubicBezTo>
                <a:cubicBezTo>
                  <a:pt x="192" y="605"/>
                  <a:pt x="192" y="606"/>
                  <a:pt x="191" y="606"/>
                </a:cubicBezTo>
                <a:cubicBezTo>
                  <a:pt x="191" y="607"/>
                  <a:pt x="191" y="607"/>
                  <a:pt x="190" y="607"/>
                </a:cubicBezTo>
                <a:cubicBezTo>
                  <a:pt x="190" y="608"/>
                  <a:pt x="189" y="608"/>
                  <a:pt x="188" y="609"/>
                </a:cubicBezTo>
                <a:cubicBezTo>
                  <a:pt x="183" y="610"/>
                  <a:pt x="171" y="605"/>
                  <a:pt x="165" y="606"/>
                </a:cubicBezTo>
                <a:cubicBezTo>
                  <a:pt x="158" y="607"/>
                  <a:pt x="145" y="606"/>
                  <a:pt x="139" y="606"/>
                </a:cubicBezTo>
                <a:cubicBezTo>
                  <a:pt x="133" y="605"/>
                  <a:pt x="128" y="606"/>
                  <a:pt x="126" y="608"/>
                </a:cubicBezTo>
                <a:cubicBezTo>
                  <a:pt x="124" y="610"/>
                  <a:pt x="120" y="609"/>
                  <a:pt x="116" y="612"/>
                </a:cubicBezTo>
                <a:cubicBezTo>
                  <a:pt x="111" y="614"/>
                  <a:pt x="116" y="616"/>
                  <a:pt x="117" y="621"/>
                </a:cubicBezTo>
                <a:cubicBezTo>
                  <a:pt x="117" y="621"/>
                  <a:pt x="117" y="622"/>
                  <a:pt x="117" y="623"/>
                </a:cubicBezTo>
                <a:cubicBezTo>
                  <a:pt x="117" y="623"/>
                  <a:pt x="117" y="624"/>
                  <a:pt x="117" y="625"/>
                </a:cubicBezTo>
                <a:cubicBezTo>
                  <a:pt x="117" y="626"/>
                  <a:pt x="117" y="626"/>
                  <a:pt x="118" y="627"/>
                </a:cubicBezTo>
                <a:cubicBezTo>
                  <a:pt x="118" y="627"/>
                  <a:pt x="118" y="627"/>
                  <a:pt x="118" y="628"/>
                </a:cubicBezTo>
                <a:cubicBezTo>
                  <a:pt x="118" y="628"/>
                  <a:pt x="118" y="629"/>
                  <a:pt x="118" y="629"/>
                </a:cubicBezTo>
                <a:cubicBezTo>
                  <a:pt x="118" y="630"/>
                  <a:pt x="118" y="630"/>
                  <a:pt x="118" y="631"/>
                </a:cubicBezTo>
                <a:cubicBezTo>
                  <a:pt x="118" y="631"/>
                  <a:pt x="118" y="632"/>
                  <a:pt x="118" y="632"/>
                </a:cubicBezTo>
                <a:cubicBezTo>
                  <a:pt x="118" y="633"/>
                  <a:pt x="118" y="635"/>
                  <a:pt x="118" y="636"/>
                </a:cubicBezTo>
                <a:cubicBezTo>
                  <a:pt x="118" y="637"/>
                  <a:pt x="118" y="637"/>
                  <a:pt x="118" y="637"/>
                </a:cubicBezTo>
                <a:cubicBezTo>
                  <a:pt x="118" y="637"/>
                  <a:pt x="118" y="638"/>
                  <a:pt x="119" y="638"/>
                </a:cubicBezTo>
                <a:cubicBezTo>
                  <a:pt x="119" y="639"/>
                  <a:pt x="119" y="639"/>
                  <a:pt x="119" y="639"/>
                </a:cubicBezTo>
                <a:cubicBezTo>
                  <a:pt x="119" y="640"/>
                  <a:pt x="119" y="640"/>
                  <a:pt x="119" y="640"/>
                </a:cubicBezTo>
                <a:cubicBezTo>
                  <a:pt x="119" y="641"/>
                  <a:pt x="119" y="642"/>
                  <a:pt x="119" y="642"/>
                </a:cubicBezTo>
                <a:cubicBezTo>
                  <a:pt x="119" y="646"/>
                  <a:pt x="112" y="656"/>
                  <a:pt x="109" y="661"/>
                </a:cubicBezTo>
                <a:cubicBezTo>
                  <a:pt x="106" y="666"/>
                  <a:pt x="111" y="664"/>
                  <a:pt x="112" y="665"/>
                </a:cubicBezTo>
                <a:cubicBezTo>
                  <a:pt x="114" y="666"/>
                  <a:pt x="114" y="672"/>
                  <a:pt x="114" y="676"/>
                </a:cubicBezTo>
                <a:cubicBezTo>
                  <a:pt x="113" y="680"/>
                  <a:pt x="113" y="682"/>
                  <a:pt x="118" y="683"/>
                </a:cubicBezTo>
                <a:cubicBezTo>
                  <a:pt x="119" y="683"/>
                  <a:pt x="120" y="683"/>
                  <a:pt x="121" y="683"/>
                </a:cubicBezTo>
                <a:cubicBezTo>
                  <a:pt x="121" y="683"/>
                  <a:pt x="122" y="683"/>
                  <a:pt x="122" y="683"/>
                </a:cubicBezTo>
                <a:cubicBezTo>
                  <a:pt x="122" y="683"/>
                  <a:pt x="123" y="683"/>
                  <a:pt x="123" y="682"/>
                </a:cubicBezTo>
                <a:cubicBezTo>
                  <a:pt x="124" y="682"/>
                  <a:pt x="124" y="682"/>
                  <a:pt x="124" y="682"/>
                </a:cubicBezTo>
                <a:cubicBezTo>
                  <a:pt x="125" y="682"/>
                  <a:pt x="125" y="682"/>
                  <a:pt x="126" y="682"/>
                </a:cubicBezTo>
                <a:cubicBezTo>
                  <a:pt x="126" y="682"/>
                  <a:pt x="127" y="681"/>
                  <a:pt x="128" y="681"/>
                </a:cubicBezTo>
                <a:cubicBezTo>
                  <a:pt x="131" y="681"/>
                  <a:pt x="140" y="692"/>
                  <a:pt x="141" y="694"/>
                </a:cubicBezTo>
                <a:cubicBezTo>
                  <a:pt x="142" y="696"/>
                  <a:pt x="145" y="696"/>
                  <a:pt x="147" y="694"/>
                </a:cubicBezTo>
                <a:cubicBezTo>
                  <a:pt x="149" y="692"/>
                  <a:pt x="150" y="691"/>
                  <a:pt x="156" y="689"/>
                </a:cubicBezTo>
                <a:cubicBezTo>
                  <a:pt x="162" y="687"/>
                  <a:pt x="159" y="689"/>
                  <a:pt x="163" y="689"/>
                </a:cubicBezTo>
                <a:cubicBezTo>
                  <a:pt x="167" y="689"/>
                  <a:pt x="188" y="681"/>
                  <a:pt x="192" y="679"/>
                </a:cubicBezTo>
                <a:cubicBezTo>
                  <a:pt x="196" y="677"/>
                  <a:pt x="196" y="675"/>
                  <a:pt x="197" y="673"/>
                </a:cubicBezTo>
                <a:cubicBezTo>
                  <a:pt x="198" y="671"/>
                  <a:pt x="202" y="667"/>
                  <a:pt x="204" y="664"/>
                </a:cubicBezTo>
                <a:cubicBezTo>
                  <a:pt x="205" y="662"/>
                  <a:pt x="203" y="660"/>
                  <a:pt x="202" y="654"/>
                </a:cubicBezTo>
                <a:cubicBezTo>
                  <a:pt x="201" y="649"/>
                  <a:pt x="209" y="642"/>
                  <a:pt x="210" y="641"/>
                </a:cubicBezTo>
                <a:cubicBezTo>
                  <a:pt x="210" y="639"/>
                  <a:pt x="215" y="637"/>
                  <a:pt x="219" y="634"/>
                </a:cubicBezTo>
                <a:cubicBezTo>
                  <a:pt x="223" y="632"/>
                  <a:pt x="221" y="634"/>
                  <a:pt x="223" y="634"/>
                </a:cubicBezTo>
                <a:cubicBezTo>
                  <a:pt x="224" y="634"/>
                  <a:pt x="233" y="629"/>
                  <a:pt x="235" y="626"/>
                </a:cubicBezTo>
                <a:cubicBezTo>
                  <a:pt x="236" y="626"/>
                  <a:pt x="236" y="626"/>
                  <a:pt x="236" y="625"/>
                </a:cubicBezTo>
                <a:cubicBezTo>
                  <a:pt x="236" y="625"/>
                  <a:pt x="236" y="625"/>
                  <a:pt x="236" y="625"/>
                </a:cubicBezTo>
                <a:cubicBezTo>
                  <a:pt x="236" y="625"/>
                  <a:pt x="237" y="624"/>
                  <a:pt x="237" y="624"/>
                </a:cubicBezTo>
                <a:cubicBezTo>
                  <a:pt x="237" y="624"/>
                  <a:pt x="237" y="624"/>
                  <a:pt x="237" y="624"/>
                </a:cubicBezTo>
                <a:cubicBezTo>
                  <a:pt x="237" y="623"/>
                  <a:pt x="237" y="623"/>
                  <a:pt x="237" y="623"/>
                </a:cubicBezTo>
                <a:cubicBezTo>
                  <a:pt x="237" y="623"/>
                  <a:pt x="237" y="622"/>
                  <a:pt x="237" y="622"/>
                </a:cubicBezTo>
                <a:cubicBezTo>
                  <a:pt x="237" y="621"/>
                  <a:pt x="236" y="620"/>
                  <a:pt x="236" y="619"/>
                </a:cubicBezTo>
                <a:cubicBezTo>
                  <a:pt x="236" y="618"/>
                  <a:pt x="235" y="618"/>
                  <a:pt x="235" y="618"/>
                </a:cubicBezTo>
                <a:cubicBezTo>
                  <a:pt x="235" y="616"/>
                  <a:pt x="245" y="607"/>
                  <a:pt x="248" y="606"/>
                </a:cubicBezTo>
                <a:cubicBezTo>
                  <a:pt x="251" y="606"/>
                  <a:pt x="260" y="611"/>
                  <a:pt x="267" y="611"/>
                </a:cubicBezTo>
                <a:cubicBezTo>
                  <a:pt x="268" y="611"/>
                  <a:pt x="269" y="610"/>
                  <a:pt x="271" y="610"/>
                </a:cubicBezTo>
                <a:cubicBezTo>
                  <a:pt x="271" y="609"/>
                  <a:pt x="272" y="609"/>
                  <a:pt x="273" y="609"/>
                </a:cubicBezTo>
                <a:cubicBezTo>
                  <a:pt x="273" y="608"/>
                  <a:pt x="274" y="608"/>
                  <a:pt x="274" y="608"/>
                </a:cubicBezTo>
                <a:cubicBezTo>
                  <a:pt x="275" y="608"/>
                  <a:pt x="275" y="607"/>
                  <a:pt x="275" y="607"/>
                </a:cubicBezTo>
                <a:cubicBezTo>
                  <a:pt x="276" y="607"/>
                  <a:pt x="276" y="607"/>
                  <a:pt x="276" y="607"/>
                </a:cubicBezTo>
                <a:cubicBezTo>
                  <a:pt x="277" y="606"/>
                  <a:pt x="278" y="606"/>
                  <a:pt x="278" y="605"/>
                </a:cubicBezTo>
                <a:cubicBezTo>
                  <a:pt x="278" y="605"/>
                  <a:pt x="278" y="605"/>
                  <a:pt x="279" y="605"/>
                </a:cubicBezTo>
                <a:cubicBezTo>
                  <a:pt x="279" y="605"/>
                  <a:pt x="279" y="605"/>
                  <a:pt x="279" y="605"/>
                </a:cubicBezTo>
                <a:cubicBezTo>
                  <a:pt x="281" y="604"/>
                  <a:pt x="282" y="603"/>
                  <a:pt x="283" y="602"/>
                </a:cubicBezTo>
                <a:cubicBezTo>
                  <a:pt x="283" y="602"/>
                  <a:pt x="284" y="602"/>
                  <a:pt x="284" y="602"/>
                </a:cubicBezTo>
                <a:cubicBezTo>
                  <a:pt x="285" y="601"/>
                  <a:pt x="286" y="600"/>
                  <a:pt x="287" y="599"/>
                </a:cubicBezTo>
                <a:cubicBezTo>
                  <a:pt x="287" y="599"/>
                  <a:pt x="288" y="599"/>
                  <a:pt x="288" y="599"/>
                </a:cubicBezTo>
                <a:cubicBezTo>
                  <a:pt x="289" y="598"/>
                  <a:pt x="290" y="597"/>
                  <a:pt x="291" y="596"/>
                </a:cubicBezTo>
                <a:cubicBezTo>
                  <a:pt x="292" y="596"/>
                  <a:pt x="292" y="595"/>
                  <a:pt x="293" y="595"/>
                </a:cubicBezTo>
                <a:cubicBezTo>
                  <a:pt x="295" y="593"/>
                  <a:pt x="302" y="597"/>
                  <a:pt x="305" y="599"/>
                </a:cubicBezTo>
                <a:cubicBezTo>
                  <a:pt x="309" y="600"/>
                  <a:pt x="309" y="604"/>
                  <a:pt x="313" y="610"/>
                </a:cubicBezTo>
                <a:cubicBezTo>
                  <a:pt x="316" y="616"/>
                  <a:pt x="325" y="623"/>
                  <a:pt x="327" y="625"/>
                </a:cubicBezTo>
                <a:cubicBezTo>
                  <a:pt x="329" y="627"/>
                  <a:pt x="346" y="637"/>
                  <a:pt x="350" y="640"/>
                </a:cubicBezTo>
                <a:cubicBezTo>
                  <a:pt x="353" y="642"/>
                  <a:pt x="355" y="647"/>
                  <a:pt x="357" y="648"/>
                </a:cubicBezTo>
                <a:cubicBezTo>
                  <a:pt x="360" y="649"/>
                  <a:pt x="362" y="651"/>
                  <a:pt x="363" y="654"/>
                </a:cubicBezTo>
                <a:cubicBezTo>
                  <a:pt x="364" y="657"/>
                  <a:pt x="367" y="659"/>
                  <a:pt x="366" y="663"/>
                </a:cubicBezTo>
                <a:cubicBezTo>
                  <a:pt x="365" y="666"/>
                  <a:pt x="361" y="673"/>
                  <a:pt x="362" y="674"/>
                </a:cubicBezTo>
                <a:cubicBezTo>
                  <a:pt x="364" y="676"/>
                  <a:pt x="368" y="668"/>
                  <a:pt x="369" y="667"/>
                </a:cubicBezTo>
                <a:cubicBezTo>
                  <a:pt x="370" y="665"/>
                  <a:pt x="372" y="659"/>
                  <a:pt x="373" y="657"/>
                </a:cubicBezTo>
                <a:cubicBezTo>
                  <a:pt x="374" y="654"/>
                  <a:pt x="370" y="653"/>
                  <a:pt x="369" y="651"/>
                </a:cubicBezTo>
                <a:cubicBezTo>
                  <a:pt x="368" y="650"/>
                  <a:pt x="372" y="645"/>
                  <a:pt x="373" y="645"/>
                </a:cubicBezTo>
                <a:cubicBezTo>
                  <a:pt x="374" y="644"/>
                  <a:pt x="378" y="645"/>
                  <a:pt x="381" y="647"/>
                </a:cubicBezTo>
                <a:cubicBezTo>
                  <a:pt x="385" y="649"/>
                  <a:pt x="387" y="648"/>
                  <a:pt x="388" y="646"/>
                </a:cubicBezTo>
                <a:cubicBezTo>
                  <a:pt x="389" y="645"/>
                  <a:pt x="384" y="639"/>
                  <a:pt x="380" y="636"/>
                </a:cubicBezTo>
                <a:cubicBezTo>
                  <a:pt x="377" y="634"/>
                  <a:pt x="368" y="633"/>
                  <a:pt x="365" y="632"/>
                </a:cubicBezTo>
                <a:cubicBezTo>
                  <a:pt x="363" y="631"/>
                  <a:pt x="364" y="627"/>
                  <a:pt x="365" y="625"/>
                </a:cubicBezTo>
                <a:cubicBezTo>
                  <a:pt x="365" y="624"/>
                  <a:pt x="360" y="624"/>
                  <a:pt x="357" y="625"/>
                </a:cubicBezTo>
                <a:cubicBezTo>
                  <a:pt x="354" y="625"/>
                  <a:pt x="353" y="622"/>
                  <a:pt x="350" y="620"/>
                </a:cubicBezTo>
                <a:cubicBezTo>
                  <a:pt x="347" y="617"/>
                  <a:pt x="342" y="609"/>
                  <a:pt x="342" y="607"/>
                </a:cubicBezTo>
                <a:cubicBezTo>
                  <a:pt x="341" y="604"/>
                  <a:pt x="337" y="601"/>
                  <a:pt x="335" y="601"/>
                </a:cubicBezTo>
                <a:cubicBezTo>
                  <a:pt x="332" y="600"/>
                  <a:pt x="332" y="595"/>
                  <a:pt x="329" y="595"/>
                </a:cubicBezTo>
                <a:cubicBezTo>
                  <a:pt x="326" y="594"/>
                  <a:pt x="329" y="591"/>
                  <a:pt x="331" y="588"/>
                </a:cubicBezTo>
                <a:cubicBezTo>
                  <a:pt x="333" y="586"/>
                  <a:pt x="331" y="587"/>
                  <a:pt x="329" y="586"/>
                </a:cubicBezTo>
                <a:cubicBezTo>
                  <a:pt x="327" y="584"/>
                  <a:pt x="329" y="584"/>
                  <a:pt x="331" y="583"/>
                </a:cubicBezTo>
                <a:cubicBezTo>
                  <a:pt x="333" y="582"/>
                  <a:pt x="338" y="579"/>
                  <a:pt x="340" y="579"/>
                </a:cubicBezTo>
                <a:cubicBezTo>
                  <a:pt x="340" y="579"/>
                  <a:pt x="340" y="579"/>
                  <a:pt x="340" y="579"/>
                </a:cubicBezTo>
                <a:cubicBezTo>
                  <a:pt x="340" y="579"/>
                  <a:pt x="340" y="579"/>
                  <a:pt x="341" y="579"/>
                </a:cubicBezTo>
                <a:cubicBezTo>
                  <a:pt x="341" y="579"/>
                  <a:pt x="341" y="579"/>
                  <a:pt x="341" y="579"/>
                </a:cubicBezTo>
                <a:cubicBezTo>
                  <a:pt x="341" y="579"/>
                  <a:pt x="341" y="580"/>
                  <a:pt x="341" y="580"/>
                </a:cubicBezTo>
                <a:cubicBezTo>
                  <a:pt x="341" y="580"/>
                  <a:pt x="341" y="580"/>
                  <a:pt x="341" y="580"/>
                </a:cubicBezTo>
                <a:cubicBezTo>
                  <a:pt x="341" y="581"/>
                  <a:pt x="342" y="582"/>
                  <a:pt x="342" y="583"/>
                </a:cubicBezTo>
                <a:cubicBezTo>
                  <a:pt x="342" y="583"/>
                  <a:pt x="342" y="583"/>
                  <a:pt x="342" y="583"/>
                </a:cubicBezTo>
                <a:cubicBezTo>
                  <a:pt x="342" y="584"/>
                  <a:pt x="343" y="585"/>
                  <a:pt x="343" y="585"/>
                </a:cubicBezTo>
                <a:cubicBezTo>
                  <a:pt x="343" y="586"/>
                  <a:pt x="343" y="586"/>
                  <a:pt x="343" y="586"/>
                </a:cubicBezTo>
                <a:cubicBezTo>
                  <a:pt x="343" y="587"/>
                  <a:pt x="344" y="587"/>
                  <a:pt x="344" y="588"/>
                </a:cubicBezTo>
                <a:cubicBezTo>
                  <a:pt x="347" y="591"/>
                  <a:pt x="348" y="587"/>
                  <a:pt x="350" y="586"/>
                </a:cubicBezTo>
                <a:cubicBezTo>
                  <a:pt x="352" y="584"/>
                  <a:pt x="350" y="588"/>
                  <a:pt x="350" y="592"/>
                </a:cubicBezTo>
                <a:cubicBezTo>
                  <a:pt x="350" y="596"/>
                  <a:pt x="351" y="594"/>
                  <a:pt x="355" y="596"/>
                </a:cubicBezTo>
                <a:cubicBezTo>
                  <a:pt x="359" y="598"/>
                  <a:pt x="356" y="599"/>
                  <a:pt x="358" y="602"/>
                </a:cubicBezTo>
                <a:cubicBezTo>
                  <a:pt x="360" y="605"/>
                  <a:pt x="366" y="606"/>
                  <a:pt x="369" y="607"/>
                </a:cubicBezTo>
                <a:cubicBezTo>
                  <a:pt x="372" y="608"/>
                  <a:pt x="374" y="611"/>
                  <a:pt x="376" y="612"/>
                </a:cubicBezTo>
                <a:cubicBezTo>
                  <a:pt x="376" y="613"/>
                  <a:pt x="377" y="613"/>
                  <a:pt x="377" y="613"/>
                </a:cubicBezTo>
                <a:cubicBezTo>
                  <a:pt x="377" y="613"/>
                  <a:pt x="377" y="613"/>
                  <a:pt x="377" y="613"/>
                </a:cubicBezTo>
                <a:cubicBezTo>
                  <a:pt x="377" y="613"/>
                  <a:pt x="377" y="613"/>
                  <a:pt x="378" y="613"/>
                </a:cubicBezTo>
                <a:cubicBezTo>
                  <a:pt x="378" y="613"/>
                  <a:pt x="379" y="614"/>
                  <a:pt x="379" y="614"/>
                </a:cubicBezTo>
                <a:cubicBezTo>
                  <a:pt x="380" y="614"/>
                  <a:pt x="381" y="614"/>
                  <a:pt x="382" y="615"/>
                </a:cubicBezTo>
                <a:cubicBezTo>
                  <a:pt x="383" y="615"/>
                  <a:pt x="384" y="616"/>
                  <a:pt x="385" y="617"/>
                </a:cubicBezTo>
                <a:cubicBezTo>
                  <a:pt x="386" y="617"/>
                  <a:pt x="387" y="618"/>
                  <a:pt x="388" y="619"/>
                </a:cubicBezTo>
                <a:cubicBezTo>
                  <a:pt x="388" y="619"/>
                  <a:pt x="388" y="619"/>
                  <a:pt x="388" y="619"/>
                </a:cubicBezTo>
                <a:cubicBezTo>
                  <a:pt x="389" y="620"/>
                  <a:pt x="390" y="621"/>
                  <a:pt x="391" y="622"/>
                </a:cubicBezTo>
                <a:cubicBezTo>
                  <a:pt x="391" y="623"/>
                  <a:pt x="392" y="623"/>
                  <a:pt x="392" y="623"/>
                </a:cubicBezTo>
                <a:cubicBezTo>
                  <a:pt x="393" y="624"/>
                  <a:pt x="393" y="624"/>
                  <a:pt x="393" y="624"/>
                </a:cubicBezTo>
                <a:cubicBezTo>
                  <a:pt x="394" y="624"/>
                  <a:pt x="394" y="624"/>
                  <a:pt x="395" y="625"/>
                </a:cubicBezTo>
                <a:cubicBezTo>
                  <a:pt x="395" y="625"/>
                  <a:pt x="396" y="625"/>
                  <a:pt x="396" y="626"/>
                </a:cubicBezTo>
                <a:cubicBezTo>
                  <a:pt x="397" y="626"/>
                  <a:pt x="397" y="626"/>
                  <a:pt x="397" y="626"/>
                </a:cubicBezTo>
                <a:cubicBezTo>
                  <a:pt x="397" y="626"/>
                  <a:pt x="398" y="627"/>
                  <a:pt x="398" y="628"/>
                </a:cubicBezTo>
                <a:cubicBezTo>
                  <a:pt x="399" y="631"/>
                  <a:pt x="397" y="640"/>
                  <a:pt x="398" y="646"/>
                </a:cubicBezTo>
                <a:cubicBezTo>
                  <a:pt x="399" y="647"/>
                  <a:pt x="399" y="648"/>
                  <a:pt x="399" y="649"/>
                </a:cubicBezTo>
                <a:cubicBezTo>
                  <a:pt x="399" y="649"/>
                  <a:pt x="399" y="649"/>
                  <a:pt x="399" y="650"/>
                </a:cubicBezTo>
                <a:cubicBezTo>
                  <a:pt x="400" y="650"/>
                  <a:pt x="400" y="651"/>
                  <a:pt x="400" y="651"/>
                </a:cubicBezTo>
                <a:cubicBezTo>
                  <a:pt x="400" y="651"/>
                  <a:pt x="400" y="651"/>
                  <a:pt x="400" y="651"/>
                </a:cubicBezTo>
                <a:cubicBezTo>
                  <a:pt x="400" y="652"/>
                  <a:pt x="400" y="652"/>
                  <a:pt x="401" y="652"/>
                </a:cubicBezTo>
                <a:cubicBezTo>
                  <a:pt x="401" y="653"/>
                  <a:pt x="401" y="653"/>
                  <a:pt x="401" y="653"/>
                </a:cubicBezTo>
                <a:cubicBezTo>
                  <a:pt x="401" y="653"/>
                  <a:pt x="401" y="653"/>
                  <a:pt x="401" y="653"/>
                </a:cubicBezTo>
                <a:cubicBezTo>
                  <a:pt x="402" y="654"/>
                  <a:pt x="402" y="654"/>
                  <a:pt x="402" y="654"/>
                </a:cubicBezTo>
                <a:cubicBezTo>
                  <a:pt x="402" y="654"/>
                  <a:pt x="402" y="654"/>
                  <a:pt x="402" y="655"/>
                </a:cubicBezTo>
                <a:cubicBezTo>
                  <a:pt x="402" y="655"/>
                  <a:pt x="402" y="655"/>
                  <a:pt x="403" y="656"/>
                </a:cubicBezTo>
                <a:cubicBezTo>
                  <a:pt x="404" y="660"/>
                  <a:pt x="407" y="656"/>
                  <a:pt x="408" y="657"/>
                </a:cubicBezTo>
                <a:cubicBezTo>
                  <a:pt x="409" y="658"/>
                  <a:pt x="409" y="657"/>
                  <a:pt x="413" y="660"/>
                </a:cubicBezTo>
                <a:cubicBezTo>
                  <a:pt x="416" y="663"/>
                  <a:pt x="411" y="663"/>
                  <a:pt x="414" y="665"/>
                </a:cubicBezTo>
                <a:cubicBezTo>
                  <a:pt x="417" y="667"/>
                  <a:pt x="430" y="667"/>
                  <a:pt x="432" y="667"/>
                </a:cubicBezTo>
                <a:cubicBezTo>
                  <a:pt x="434" y="667"/>
                  <a:pt x="434" y="670"/>
                  <a:pt x="432" y="671"/>
                </a:cubicBezTo>
                <a:cubicBezTo>
                  <a:pt x="430" y="672"/>
                  <a:pt x="423" y="670"/>
                  <a:pt x="421" y="669"/>
                </a:cubicBezTo>
                <a:cubicBezTo>
                  <a:pt x="418" y="669"/>
                  <a:pt x="417" y="670"/>
                  <a:pt x="415" y="672"/>
                </a:cubicBezTo>
                <a:cubicBezTo>
                  <a:pt x="414" y="674"/>
                  <a:pt x="419" y="677"/>
                  <a:pt x="419" y="679"/>
                </a:cubicBezTo>
                <a:cubicBezTo>
                  <a:pt x="419" y="682"/>
                  <a:pt x="421" y="683"/>
                  <a:pt x="423" y="683"/>
                </a:cubicBezTo>
                <a:cubicBezTo>
                  <a:pt x="426" y="683"/>
                  <a:pt x="425" y="686"/>
                  <a:pt x="427" y="689"/>
                </a:cubicBezTo>
                <a:cubicBezTo>
                  <a:pt x="429" y="691"/>
                  <a:pt x="430" y="685"/>
                  <a:pt x="432" y="686"/>
                </a:cubicBezTo>
                <a:cubicBezTo>
                  <a:pt x="433" y="686"/>
                  <a:pt x="433" y="683"/>
                  <a:pt x="434" y="679"/>
                </a:cubicBezTo>
                <a:cubicBezTo>
                  <a:pt x="434" y="676"/>
                  <a:pt x="436" y="676"/>
                  <a:pt x="436" y="676"/>
                </a:cubicBezTo>
                <a:cubicBezTo>
                  <a:pt x="437" y="675"/>
                  <a:pt x="437" y="673"/>
                  <a:pt x="437" y="671"/>
                </a:cubicBezTo>
                <a:cubicBezTo>
                  <a:pt x="438" y="668"/>
                  <a:pt x="439" y="671"/>
                  <a:pt x="440" y="672"/>
                </a:cubicBezTo>
                <a:cubicBezTo>
                  <a:pt x="442" y="673"/>
                  <a:pt x="441" y="671"/>
                  <a:pt x="441" y="669"/>
                </a:cubicBezTo>
                <a:cubicBezTo>
                  <a:pt x="442" y="668"/>
                  <a:pt x="447" y="671"/>
                  <a:pt x="449" y="671"/>
                </a:cubicBezTo>
                <a:cubicBezTo>
                  <a:pt x="450" y="672"/>
                  <a:pt x="449" y="671"/>
                  <a:pt x="448" y="668"/>
                </a:cubicBezTo>
                <a:cubicBezTo>
                  <a:pt x="447" y="665"/>
                  <a:pt x="447" y="665"/>
                  <a:pt x="443" y="664"/>
                </a:cubicBezTo>
                <a:cubicBezTo>
                  <a:pt x="440" y="663"/>
                  <a:pt x="438" y="657"/>
                  <a:pt x="434" y="653"/>
                </a:cubicBezTo>
                <a:cubicBezTo>
                  <a:pt x="431" y="650"/>
                  <a:pt x="430" y="645"/>
                  <a:pt x="431" y="643"/>
                </a:cubicBezTo>
                <a:cubicBezTo>
                  <a:pt x="432" y="641"/>
                  <a:pt x="436" y="645"/>
                  <a:pt x="438" y="646"/>
                </a:cubicBezTo>
                <a:cubicBezTo>
                  <a:pt x="441" y="646"/>
                  <a:pt x="441" y="643"/>
                  <a:pt x="441" y="640"/>
                </a:cubicBezTo>
                <a:cubicBezTo>
                  <a:pt x="440" y="638"/>
                  <a:pt x="446" y="639"/>
                  <a:pt x="450" y="639"/>
                </a:cubicBezTo>
                <a:cubicBezTo>
                  <a:pt x="454" y="639"/>
                  <a:pt x="455" y="638"/>
                  <a:pt x="458" y="637"/>
                </a:cubicBezTo>
                <a:cubicBezTo>
                  <a:pt x="459" y="637"/>
                  <a:pt x="459" y="637"/>
                  <a:pt x="460" y="637"/>
                </a:cubicBezTo>
                <a:cubicBezTo>
                  <a:pt x="460" y="637"/>
                  <a:pt x="460" y="637"/>
                  <a:pt x="460" y="637"/>
                </a:cubicBezTo>
                <a:cubicBezTo>
                  <a:pt x="461" y="637"/>
                  <a:pt x="461" y="637"/>
                  <a:pt x="462" y="637"/>
                </a:cubicBezTo>
                <a:cubicBezTo>
                  <a:pt x="462" y="638"/>
                  <a:pt x="463" y="638"/>
                  <a:pt x="463" y="638"/>
                </a:cubicBezTo>
                <a:cubicBezTo>
                  <a:pt x="463" y="638"/>
                  <a:pt x="463" y="638"/>
                  <a:pt x="463" y="638"/>
                </a:cubicBezTo>
                <a:cubicBezTo>
                  <a:pt x="465" y="639"/>
                  <a:pt x="466" y="639"/>
                  <a:pt x="467" y="640"/>
                </a:cubicBezTo>
                <a:cubicBezTo>
                  <a:pt x="467" y="640"/>
                  <a:pt x="467" y="640"/>
                  <a:pt x="467" y="640"/>
                </a:cubicBezTo>
                <a:cubicBezTo>
                  <a:pt x="467" y="640"/>
                  <a:pt x="467" y="640"/>
                  <a:pt x="467" y="640"/>
                </a:cubicBezTo>
                <a:cubicBezTo>
                  <a:pt x="467" y="640"/>
                  <a:pt x="467" y="640"/>
                  <a:pt x="467" y="640"/>
                </a:cubicBezTo>
                <a:cubicBezTo>
                  <a:pt x="467" y="640"/>
                  <a:pt x="467" y="640"/>
                  <a:pt x="467" y="640"/>
                </a:cubicBezTo>
                <a:cubicBezTo>
                  <a:pt x="467" y="640"/>
                  <a:pt x="467" y="640"/>
                  <a:pt x="467" y="640"/>
                </a:cubicBezTo>
                <a:cubicBezTo>
                  <a:pt x="468" y="640"/>
                  <a:pt x="469" y="640"/>
                  <a:pt x="469" y="640"/>
                </a:cubicBezTo>
                <a:cubicBezTo>
                  <a:pt x="473" y="640"/>
                  <a:pt x="474" y="639"/>
                  <a:pt x="477" y="638"/>
                </a:cubicBezTo>
                <a:cubicBezTo>
                  <a:pt x="480" y="638"/>
                  <a:pt x="479" y="639"/>
                  <a:pt x="485" y="635"/>
                </a:cubicBezTo>
                <a:cubicBezTo>
                  <a:pt x="490" y="632"/>
                  <a:pt x="489" y="634"/>
                  <a:pt x="486" y="631"/>
                </a:cubicBezTo>
                <a:cubicBezTo>
                  <a:pt x="486" y="631"/>
                  <a:pt x="485" y="631"/>
                  <a:pt x="485" y="631"/>
                </a:cubicBezTo>
                <a:cubicBezTo>
                  <a:pt x="485" y="630"/>
                  <a:pt x="485" y="630"/>
                  <a:pt x="485" y="630"/>
                </a:cubicBezTo>
                <a:cubicBezTo>
                  <a:pt x="485" y="630"/>
                  <a:pt x="485" y="630"/>
                  <a:pt x="485" y="630"/>
                </a:cubicBezTo>
                <a:cubicBezTo>
                  <a:pt x="485" y="630"/>
                  <a:pt x="485" y="629"/>
                  <a:pt x="485" y="629"/>
                </a:cubicBezTo>
                <a:cubicBezTo>
                  <a:pt x="485" y="629"/>
                  <a:pt x="485" y="629"/>
                  <a:pt x="485" y="629"/>
                </a:cubicBezTo>
                <a:cubicBezTo>
                  <a:pt x="485" y="629"/>
                  <a:pt x="485" y="629"/>
                  <a:pt x="485" y="629"/>
                </a:cubicBezTo>
                <a:cubicBezTo>
                  <a:pt x="485" y="627"/>
                  <a:pt x="486" y="625"/>
                  <a:pt x="485" y="622"/>
                </a:cubicBezTo>
                <a:cubicBezTo>
                  <a:pt x="484" y="618"/>
                  <a:pt x="479" y="618"/>
                  <a:pt x="480" y="615"/>
                </a:cubicBezTo>
                <a:cubicBezTo>
                  <a:pt x="481" y="612"/>
                  <a:pt x="483" y="612"/>
                  <a:pt x="483" y="610"/>
                </a:cubicBezTo>
                <a:cubicBezTo>
                  <a:pt x="483" y="609"/>
                  <a:pt x="483" y="609"/>
                  <a:pt x="484" y="608"/>
                </a:cubicBezTo>
                <a:cubicBezTo>
                  <a:pt x="484" y="608"/>
                  <a:pt x="484" y="608"/>
                  <a:pt x="484" y="608"/>
                </a:cubicBezTo>
                <a:cubicBezTo>
                  <a:pt x="484" y="608"/>
                  <a:pt x="484" y="607"/>
                  <a:pt x="485" y="607"/>
                </a:cubicBezTo>
                <a:cubicBezTo>
                  <a:pt x="485" y="606"/>
                  <a:pt x="485" y="606"/>
                  <a:pt x="485" y="606"/>
                </a:cubicBezTo>
                <a:cubicBezTo>
                  <a:pt x="486" y="606"/>
                  <a:pt x="486" y="605"/>
                  <a:pt x="486" y="605"/>
                </a:cubicBezTo>
                <a:cubicBezTo>
                  <a:pt x="487" y="604"/>
                  <a:pt x="489" y="598"/>
                  <a:pt x="489" y="595"/>
                </a:cubicBezTo>
                <a:cubicBezTo>
                  <a:pt x="489" y="593"/>
                  <a:pt x="493" y="589"/>
                  <a:pt x="497" y="587"/>
                </a:cubicBezTo>
                <a:cubicBezTo>
                  <a:pt x="502" y="586"/>
                  <a:pt x="501" y="583"/>
                  <a:pt x="501" y="580"/>
                </a:cubicBezTo>
                <a:cubicBezTo>
                  <a:pt x="501" y="580"/>
                  <a:pt x="501" y="580"/>
                  <a:pt x="501" y="580"/>
                </a:cubicBezTo>
                <a:cubicBezTo>
                  <a:pt x="501" y="579"/>
                  <a:pt x="501" y="579"/>
                  <a:pt x="501" y="579"/>
                </a:cubicBezTo>
                <a:cubicBezTo>
                  <a:pt x="501" y="578"/>
                  <a:pt x="501" y="578"/>
                  <a:pt x="502" y="578"/>
                </a:cubicBezTo>
                <a:cubicBezTo>
                  <a:pt x="502" y="577"/>
                  <a:pt x="504" y="576"/>
                  <a:pt x="505" y="574"/>
                </a:cubicBezTo>
                <a:cubicBezTo>
                  <a:pt x="507" y="572"/>
                  <a:pt x="509" y="569"/>
                  <a:pt x="511" y="566"/>
                </a:cubicBezTo>
                <a:cubicBezTo>
                  <a:pt x="512" y="563"/>
                  <a:pt x="521" y="564"/>
                  <a:pt x="522" y="564"/>
                </a:cubicBezTo>
                <a:cubicBezTo>
                  <a:pt x="524" y="564"/>
                  <a:pt x="524" y="568"/>
                  <a:pt x="525" y="570"/>
                </a:cubicBezTo>
                <a:cubicBezTo>
                  <a:pt x="526" y="572"/>
                  <a:pt x="537" y="570"/>
                  <a:pt x="539" y="570"/>
                </a:cubicBezTo>
                <a:cubicBezTo>
                  <a:pt x="542" y="570"/>
                  <a:pt x="536" y="574"/>
                  <a:pt x="531" y="576"/>
                </a:cubicBezTo>
                <a:cubicBezTo>
                  <a:pt x="527" y="577"/>
                  <a:pt x="526" y="579"/>
                  <a:pt x="528" y="580"/>
                </a:cubicBezTo>
                <a:cubicBezTo>
                  <a:pt x="531" y="582"/>
                  <a:pt x="534" y="586"/>
                  <a:pt x="536" y="589"/>
                </a:cubicBezTo>
                <a:cubicBezTo>
                  <a:pt x="538" y="592"/>
                  <a:pt x="540" y="593"/>
                  <a:pt x="543" y="593"/>
                </a:cubicBezTo>
                <a:cubicBezTo>
                  <a:pt x="547" y="593"/>
                  <a:pt x="547" y="590"/>
                  <a:pt x="549" y="589"/>
                </a:cubicBezTo>
                <a:cubicBezTo>
                  <a:pt x="551" y="587"/>
                  <a:pt x="554" y="586"/>
                  <a:pt x="556" y="586"/>
                </a:cubicBezTo>
                <a:cubicBezTo>
                  <a:pt x="557" y="585"/>
                  <a:pt x="558" y="588"/>
                  <a:pt x="560" y="588"/>
                </a:cubicBezTo>
                <a:cubicBezTo>
                  <a:pt x="563" y="589"/>
                  <a:pt x="563" y="587"/>
                  <a:pt x="566" y="589"/>
                </a:cubicBezTo>
                <a:cubicBezTo>
                  <a:pt x="569" y="590"/>
                  <a:pt x="566" y="587"/>
                  <a:pt x="566" y="584"/>
                </a:cubicBezTo>
                <a:cubicBezTo>
                  <a:pt x="565" y="581"/>
                  <a:pt x="565" y="582"/>
                  <a:pt x="563" y="580"/>
                </a:cubicBezTo>
                <a:cubicBezTo>
                  <a:pt x="562" y="577"/>
                  <a:pt x="558" y="579"/>
                  <a:pt x="555" y="579"/>
                </a:cubicBezTo>
                <a:cubicBezTo>
                  <a:pt x="552" y="579"/>
                  <a:pt x="552" y="574"/>
                  <a:pt x="550" y="573"/>
                </a:cubicBezTo>
                <a:cubicBezTo>
                  <a:pt x="548" y="572"/>
                  <a:pt x="552" y="570"/>
                  <a:pt x="554" y="569"/>
                </a:cubicBezTo>
                <a:cubicBezTo>
                  <a:pt x="556" y="568"/>
                  <a:pt x="559" y="566"/>
                  <a:pt x="561" y="564"/>
                </a:cubicBezTo>
                <a:cubicBezTo>
                  <a:pt x="563" y="563"/>
                  <a:pt x="566" y="564"/>
                  <a:pt x="569" y="564"/>
                </a:cubicBezTo>
                <a:cubicBezTo>
                  <a:pt x="572" y="563"/>
                  <a:pt x="575" y="560"/>
                  <a:pt x="578" y="560"/>
                </a:cubicBezTo>
                <a:cubicBezTo>
                  <a:pt x="579" y="560"/>
                  <a:pt x="580" y="560"/>
                  <a:pt x="581" y="560"/>
                </a:cubicBezTo>
                <a:cubicBezTo>
                  <a:pt x="581" y="560"/>
                  <a:pt x="581" y="559"/>
                  <a:pt x="581" y="559"/>
                </a:cubicBezTo>
                <a:cubicBezTo>
                  <a:pt x="582" y="559"/>
                  <a:pt x="583" y="559"/>
                  <a:pt x="583" y="559"/>
                </a:cubicBezTo>
                <a:cubicBezTo>
                  <a:pt x="584" y="559"/>
                  <a:pt x="584" y="559"/>
                  <a:pt x="584" y="559"/>
                </a:cubicBezTo>
                <a:cubicBezTo>
                  <a:pt x="585" y="559"/>
                  <a:pt x="586" y="558"/>
                  <a:pt x="586" y="558"/>
                </a:cubicBezTo>
                <a:cubicBezTo>
                  <a:pt x="587" y="558"/>
                  <a:pt x="587" y="558"/>
                  <a:pt x="587" y="558"/>
                </a:cubicBezTo>
                <a:cubicBezTo>
                  <a:pt x="587" y="558"/>
                  <a:pt x="587" y="558"/>
                  <a:pt x="587" y="558"/>
                </a:cubicBezTo>
                <a:cubicBezTo>
                  <a:pt x="588" y="558"/>
                  <a:pt x="589" y="558"/>
                  <a:pt x="589" y="558"/>
                </a:cubicBezTo>
                <a:cubicBezTo>
                  <a:pt x="591" y="557"/>
                  <a:pt x="594" y="557"/>
                  <a:pt x="594" y="559"/>
                </a:cubicBezTo>
                <a:cubicBezTo>
                  <a:pt x="593" y="560"/>
                  <a:pt x="587" y="563"/>
                  <a:pt x="584" y="565"/>
                </a:cubicBezTo>
                <a:cubicBezTo>
                  <a:pt x="582" y="566"/>
                  <a:pt x="579" y="566"/>
                  <a:pt x="580" y="569"/>
                </a:cubicBezTo>
                <a:cubicBezTo>
                  <a:pt x="580" y="572"/>
                  <a:pt x="580" y="580"/>
                  <a:pt x="577" y="582"/>
                </a:cubicBezTo>
                <a:cubicBezTo>
                  <a:pt x="574" y="583"/>
                  <a:pt x="573" y="582"/>
                  <a:pt x="571" y="583"/>
                </a:cubicBezTo>
                <a:cubicBezTo>
                  <a:pt x="568" y="584"/>
                  <a:pt x="573" y="587"/>
                  <a:pt x="577" y="590"/>
                </a:cubicBezTo>
                <a:cubicBezTo>
                  <a:pt x="581" y="593"/>
                  <a:pt x="584" y="591"/>
                  <a:pt x="587" y="592"/>
                </a:cubicBezTo>
                <a:cubicBezTo>
                  <a:pt x="591" y="594"/>
                  <a:pt x="598" y="603"/>
                  <a:pt x="601" y="606"/>
                </a:cubicBezTo>
                <a:cubicBezTo>
                  <a:pt x="601" y="606"/>
                  <a:pt x="601" y="607"/>
                  <a:pt x="602" y="607"/>
                </a:cubicBezTo>
                <a:cubicBezTo>
                  <a:pt x="602" y="607"/>
                  <a:pt x="602" y="607"/>
                  <a:pt x="602" y="607"/>
                </a:cubicBezTo>
                <a:cubicBezTo>
                  <a:pt x="602" y="607"/>
                  <a:pt x="603" y="608"/>
                  <a:pt x="603" y="608"/>
                </a:cubicBezTo>
                <a:cubicBezTo>
                  <a:pt x="603" y="608"/>
                  <a:pt x="603" y="608"/>
                  <a:pt x="603" y="608"/>
                </a:cubicBezTo>
                <a:cubicBezTo>
                  <a:pt x="604" y="609"/>
                  <a:pt x="605" y="609"/>
                  <a:pt x="607" y="609"/>
                </a:cubicBezTo>
                <a:cubicBezTo>
                  <a:pt x="608" y="609"/>
                  <a:pt x="609" y="609"/>
                  <a:pt x="610" y="609"/>
                </a:cubicBezTo>
                <a:cubicBezTo>
                  <a:pt x="615" y="610"/>
                  <a:pt x="614" y="611"/>
                  <a:pt x="616" y="616"/>
                </a:cubicBezTo>
                <a:cubicBezTo>
                  <a:pt x="618" y="621"/>
                  <a:pt x="620" y="622"/>
                  <a:pt x="620" y="626"/>
                </a:cubicBezTo>
                <a:cubicBezTo>
                  <a:pt x="620" y="626"/>
                  <a:pt x="620" y="627"/>
                  <a:pt x="620" y="627"/>
                </a:cubicBezTo>
                <a:cubicBezTo>
                  <a:pt x="620" y="628"/>
                  <a:pt x="619" y="628"/>
                  <a:pt x="619" y="628"/>
                </a:cubicBezTo>
                <a:cubicBezTo>
                  <a:pt x="619" y="628"/>
                  <a:pt x="619" y="628"/>
                  <a:pt x="619" y="628"/>
                </a:cubicBezTo>
                <a:cubicBezTo>
                  <a:pt x="618" y="629"/>
                  <a:pt x="618" y="630"/>
                  <a:pt x="617" y="630"/>
                </a:cubicBezTo>
                <a:cubicBezTo>
                  <a:pt x="617" y="630"/>
                  <a:pt x="617" y="630"/>
                  <a:pt x="617" y="631"/>
                </a:cubicBezTo>
                <a:cubicBezTo>
                  <a:pt x="615" y="632"/>
                  <a:pt x="613" y="633"/>
                  <a:pt x="611" y="634"/>
                </a:cubicBezTo>
                <a:cubicBezTo>
                  <a:pt x="610" y="634"/>
                  <a:pt x="610" y="634"/>
                  <a:pt x="610" y="634"/>
                </a:cubicBezTo>
                <a:cubicBezTo>
                  <a:pt x="609" y="634"/>
                  <a:pt x="608" y="635"/>
                  <a:pt x="607" y="635"/>
                </a:cubicBezTo>
                <a:cubicBezTo>
                  <a:pt x="601" y="637"/>
                  <a:pt x="601" y="635"/>
                  <a:pt x="598" y="635"/>
                </a:cubicBezTo>
                <a:cubicBezTo>
                  <a:pt x="595" y="636"/>
                  <a:pt x="592" y="637"/>
                  <a:pt x="586" y="636"/>
                </a:cubicBezTo>
                <a:cubicBezTo>
                  <a:pt x="580" y="636"/>
                  <a:pt x="571" y="633"/>
                  <a:pt x="568" y="631"/>
                </a:cubicBezTo>
                <a:cubicBezTo>
                  <a:pt x="564" y="630"/>
                  <a:pt x="564" y="626"/>
                  <a:pt x="558" y="626"/>
                </a:cubicBezTo>
                <a:cubicBezTo>
                  <a:pt x="552" y="626"/>
                  <a:pt x="549" y="623"/>
                  <a:pt x="538" y="623"/>
                </a:cubicBezTo>
                <a:cubicBezTo>
                  <a:pt x="527" y="623"/>
                  <a:pt x="526" y="625"/>
                  <a:pt x="519" y="629"/>
                </a:cubicBezTo>
                <a:cubicBezTo>
                  <a:pt x="512" y="634"/>
                  <a:pt x="502" y="633"/>
                  <a:pt x="497" y="633"/>
                </a:cubicBezTo>
                <a:cubicBezTo>
                  <a:pt x="492" y="633"/>
                  <a:pt x="496" y="635"/>
                  <a:pt x="498" y="638"/>
                </a:cubicBezTo>
                <a:cubicBezTo>
                  <a:pt x="500" y="640"/>
                  <a:pt x="497" y="638"/>
                  <a:pt x="493" y="639"/>
                </a:cubicBezTo>
                <a:cubicBezTo>
                  <a:pt x="490" y="640"/>
                  <a:pt x="493" y="640"/>
                  <a:pt x="492" y="642"/>
                </a:cubicBezTo>
                <a:cubicBezTo>
                  <a:pt x="490" y="643"/>
                  <a:pt x="479" y="642"/>
                  <a:pt x="475" y="643"/>
                </a:cubicBezTo>
                <a:cubicBezTo>
                  <a:pt x="472" y="643"/>
                  <a:pt x="470" y="646"/>
                  <a:pt x="469" y="649"/>
                </a:cubicBezTo>
                <a:cubicBezTo>
                  <a:pt x="467" y="651"/>
                  <a:pt x="469" y="654"/>
                  <a:pt x="471" y="657"/>
                </a:cubicBezTo>
                <a:cubicBezTo>
                  <a:pt x="473" y="659"/>
                  <a:pt x="472" y="662"/>
                  <a:pt x="470" y="663"/>
                </a:cubicBezTo>
                <a:cubicBezTo>
                  <a:pt x="468" y="665"/>
                  <a:pt x="464" y="664"/>
                  <a:pt x="462" y="664"/>
                </a:cubicBezTo>
                <a:cubicBezTo>
                  <a:pt x="460" y="664"/>
                  <a:pt x="462" y="666"/>
                  <a:pt x="466" y="668"/>
                </a:cubicBezTo>
                <a:cubicBezTo>
                  <a:pt x="469" y="670"/>
                  <a:pt x="471" y="669"/>
                  <a:pt x="473" y="668"/>
                </a:cubicBezTo>
                <a:cubicBezTo>
                  <a:pt x="476" y="668"/>
                  <a:pt x="475" y="671"/>
                  <a:pt x="474" y="672"/>
                </a:cubicBezTo>
                <a:cubicBezTo>
                  <a:pt x="473" y="674"/>
                  <a:pt x="473" y="676"/>
                  <a:pt x="475" y="677"/>
                </a:cubicBezTo>
                <a:cubicBezTo>
                  <a:pt x="477" y="679"/>
                  <a:pt x="477" y="680"/>
                  <a:pt x="480" y="681"/>
                </a:cubicBezTo>
                <a:cubicBezTo>
                  <a:pt x="483" y="682"/>
                  <a:pt x="485" y="683"/>
                  <a:pt x="488" y="684"/>
                </a:cubicBezTo>
                <a:cubicBezTo>
                  <a:pt x="491" y="686"/>
                  <a:pt x="493" y="686"/>
                  <a:pt x="496" y="688"/>
                </a:cubicBezTo>
                <a:cubicBezTo>
                  <a:pt x="499" y="690"/>
                  <a:pt x="503" y="692"/>
                  <a:pt x="506" y="692"/>
                </a:cubicBezTo>
                <a:cubicBezTo>
                  <a:pt x="510" y="692"/>
                  <a:pt x="510" y="687"/>
                  <a:pt x="510" y="686"/>
                </a:cubicBezTo>
                <a:cubicBezTo>
                  <a:pt x="511" y="684"/>
                  <a:pt x="521" y="687"/>
                  <a:pt x="526" y="690"/>
                </a:cubicBezTo>
                <a:cubicBezTo>
                  <a:pt x="530" y="693"/>
                  <a:pt x="537" y="692"/>
                  <a:pt x="542" y="691"/>
                </a:cubicBezTo>
                <a:cubicBezTo>
                  <a:pt x="547" y="691"/>
                  <a:pt x="549" y="686"/>
                  <a:pt x="550" y="684"/>
                </a:cubicBezTo>
                <a:cubicBezTo>
                  <a:pt x="552" y="683"/>
                  <a:pt x="554" y="684"/>
                  <a:pt x="556" y="684"/>
                </a:cubicBezTo>
                <a:cubicBezTo>
                  <a:pt x="559" y="683"/>
                  <a:pt x="558" y="685"/>
                  <a:pt x="560" y="686"/>
                </a:cubicBezTo>
                <a:cubicBezTo>
                  <a:pt x="563" y="687"/>
                  <a:pt x="563" y="685"/>
                  <a:pt x="564" y="685"/>
                </a:cubicBezTo>
                <a:cubicBezTo>
                  <a:pt x="565" y="685"/>
                  <a:pt x="565" y="685"/>
                  <a:pt x="565" y="686"/>
                </a:cubicBezTo>
                <a:cubicBezTo>
                  <a:pt x="565" y="686"/>
                  <a:pt x="565" y="686"/>
                  <a:pt x="565" y="686"/>
                </a:cubicBezTo>
                <a:cubicBezTo>
                  <a:pt x="565" y="686"/>
                  <a:pt x="565" y="686"/>
                  <a:pt x="565" y="687"/>
                </a:cubicBezTo>
                <a:cubicBezTo>
                  <a:pt x="565" y="687"/>
                  <a:pt x="565" y="687"/>
                  <a:pt x="565" y="687"/>
                </a:cubicBezTo>
                <a:cubicBezTo>
                  <a:pt x="565" y="687"/>
                  <a:pt x="564" y="687"/>
                  <a:pt x="564" y="688"/>
                </a:cubicBezTo>
                <a:cubicBezTo>
                  <a:pt x="564" y="689"/>
                  <a:pt x="564" y="690"/>
                  <a:pt x="564" y="691"/>
                </a:cubicBezTo>
                <a:cubicBezTo>
                  <a:pt x="564" y="692"/>
                  <a:pt x="564" y="692"/>
                  <a:pt x="564" y="692"/>
                </a:cubicBezTo>
                <a:cubicBezTo>
                  <a:pt x="563" y="692"/>
                  <a:pt x="563" y="693"/>
                  <a:pt x="563" y="693"/>
                </a:cubicBezTo>
                <a:cubicBezTo>
                  <a:pt x="564" y="695"/>
                  <a:pt x="564" y="704"/>
                  <a:pt x="563" y="707"/>
                </a:cubicBezTo>
                <a:cubicBezTo>
                  <a:pt x="563" y="708"/>
                  <a:pt x="563" y="709"/>
                  <a:pt x="563" y="709"/>
                </a:cubicBezTo>
                <a:cubicBezTo>
                  <a:pt x="563" y="709"/>
                  <a:pt x="562" y="710"/>
                  <a:pt x="562" y="710"/>
                </a:cubicBezTo>
                <a:cubicBezTo>
                  <a:pt x="562" y="710"/>
                  <a:pt x="562" y="711"/>
                  <a:pt x="561" y="711"/>
                </a:cubicBezTo>
                <a:cubicBezTo>
                  <a:pt x="560" y="711"/>
                  <a:pt x="560" y="712"/>
                  <a:pt x="560" y="712"/>
                </a:cubicBezTo>
                <a:cubicBezTo>
                  <a:pt x="559" y="712"/>
                  <a:pt x="559" y="713"/>
                  <a:pt x="559" y="713"/>
                </a:cubicBezTo>
                <a:cubicBezTo>
                  <a:pt x="559" y="713"/>
                  <a:pt x="558" y="714"/>
                  <a:pt x="558" y="715"/>
                </a:cubicBezTo>
                <a:cubicBezTo>
                  <a:pt x="558" y="715"/>
                  <a:pt x="558" y="716"/>
                  <a:pt x="558" y="717"/>
                </a:cubicBezTo>
                <a:cubicBezTo>
                  <a:pt x="558" y="717"/>
                  <a:pt x="558" y="717"/>
                  <a:pt x="558" y="717"/>
                </a:cubicBezTo>
                <a:cubicBezTo>
                  <a:pt x="558" y="719"/>
                  <a:pt x="557" y="721"/>
                  <a:pt x="557" y="723"/>
                </a:cubicBezTo>
                <a:cubicBezTo>
                  <a:pt x="557" y="723"/>
                  <a:pt x="557" y="724"/>
                  <a:pt x="557" y="724"/>
                </a:cubicBezTo>
                <a:cubicBezTo>
                  <a:pt x="556" y="725"/>
                  <a:pt x="556" y="726"/>
                  <a:pt x="555" y="727"/>
                </a:cubicBezTo>
                <a:cubicBezTo>
                  <a:pt x="554" y="729"/>
                  <a:pt x="553" y="732"/>
                  <a:pt x="552" y="733"/>
                </a:cubicBezTo>
                <a:cubicBezTo>
                  <a:pt x="551" y="735"/>
                  <a:pt x="551" y="736"/>
                  <a:pt x="550" y="738"/>
                </a:cubicBezTo>
                <a:cubicBezTo>
                  <a:pt x="550" y="738"/>
                  <a:pt x="550" y="739"/>
                  <a:pt x="550" y="739"/>
                </a:cubicBezTo>
                <a:cubicBezTo>
                  <a:pt x="549" y="740"/>
                  <a:pt x="549" y="741"/>
                  <a:pt x="548" y="743"/>
                </a:cubicBezTo>
                <a:cubicBezTo>
                  <a:pt x="548" y="743"/>
                  <a:pt x="548" y="743"/>
                  <a:pt x="548" y="744"/>
                </a:cubicBezTo>
                <a:cubicBezTo>
                  <a:pt x="547" y="744"/>
                  <a:pt x="547" y="745"/>
                  <a:pt x="547" y="745"/>
                </a:cubicBezTo>
                <a:cubicBezTo>
                  <a:pt x="547" y="746"/>
                  <a:pt x="546" y="747"/>
                  <a:pt x="546" y="748"/>
                </a:cubicBezTo>
                <a:cubicBezTo>
                  <a:pt x="543" y="751"/>
                  <a:pt x="530" y="748"/>
                  <a:pt x="526" y="748"/>
                </a:cubicBezTo>
                <a:cubicBezTo>
                  <a:pt x="523" y="749"/>
                  <a:pt x="522" y="746"/>
                  <a:pt x="519" y="744"/>
                </a:cubicBezTo>
                <a:cubicBezTo>
                  <a:pt x="517" y="742"/>
                  <a:pt x="516" y="746"/>
                  <a:pt x="513" y="744"/>
                </a:cubicBezTo>
                <a:cubicBezTo>
                  <a:pt x="511" y="742"/>
                  <a:pt x="511" y="743"/>
                  <a:pt x="509" y="744"/>
                </a:cubicBezTo>
                <a:cubicBezTo>
                  <a:pt x="506" y="746"/>
                  <a:pt x="499" y="751"/>
                  <a:pt x="497" y="753"/>
                </a:cubicBezTo>
                <a:cubicBezTo>
                  <a:pt x="494" y="754"/>
                  <a:pt x="480" y="750"/>
                  <a:pt x="476" y="749"/>
                </a:cubicBezTo>
                <a:cubicBezTo>
                  <a:pt x="472" y="747"/>
                  <a:pt x="461" y="745"/>
                  <a:pt x="458" y="745"/>
                </a:cubicBezTo>
                <a:cubicBezTo>
                  <a:pt x="458" y="745"/>
                  <a:pt x="457" y="744"/>
                  <a:pt x="456" y="744"/>
                </a:cubicBezTo>
                <a:cubicBezTo>
                  <a:pt x="454" y="744"/>
                  <a:pt x="451" y="743"/>
                  <a:pt x="448" y="742"/>
                </a:cubicBezTo>
                <a:cubicBezTo>
                  <a:pt x="447" y="742"/>
                  <a:pt x="447" y="741"/>
                  <a:pt x="446" y="741"/>
                </a:cubicBezTo>
                <a:cubicBezTo>
                  <a:pt x="444" y="741"/>
                  <a:pt x="443" y="740"/>
                  <a:pt x="441" y="740"/>
                </a:cubicBezTo>
                <a:cubicBezTo>
                  <a:pt x="433" y="739"/>
                  <a:pt x="435" y="739"/>
                  <a:pt x="433" y="736"/>
                </a:cubicBezTo>
                <a:cubicBezTo>
                  <a:pt x="431" y="733"/>
                  <a:pt x="429" y="731"/>
                  <a:pt x="425" y="730"/>
                </a:cubicBezTo>
                <a:cubicBezTo>
                  <a:pt x="421" y="730"/>
                  <a:pt x="409" y="734"/>
                  <a:pt x="406" y="736"/>
                </a:cubicBezTo>
                <a:cubicBezTo>
                  <a:pt x="403" y="738"/>
                  <a:pt x="400" y="738"/>
                  <a:pt x="401" y="744"/>
                </a:cubicBezTo>
                <a:cubicBezTo>
                  <a:pt x="403" y="750"/>
                  <a:pt x="403" y="755"/>
                  <a:pt x="397" y="758"/>
                </a:cubicBezTo>
                <a:cubicBezTo>
                  <a:pt x="392" y="761"/>
                  <a:pt x="389" y="759"/>
                  <a:pt x="382" y="755"/>
                </a:cubicBezTo>
                <a:cubicBezTo>
                  <a:pt x="375" y="751"/>
                  <a:pt x="371" y="750"/>
                  <a:pt x="366" y="750"/>
                </a:cubicBezTo>
                <a:cubicBezTo>
                  <a:pt x="360" y="750"/>
                  <a:pt x="356" y="744"/>
                  <a:pt x="355" y="742"/>
                </a:cubicBezTo>
                <a:cubicBezTo>
                  <a:pt x="355" y="739"/>
                  <a:pt x="354" y="735"/>
                  <a:pt x="350" y="735"/>
                </a:cubicBezTo>
                <a:cubicBezTo>
                  <a:pt x="346" y="735"/>
                  <a:pt x="343" y="731"/>
                  <a:pt x="337" y="731"/>
                </a:cubicBezTo>
                <a:cubicBezTo>
                  <a:pt x="331" y="730"/>
                  <a:pt x="326" y="731"/>
                  <a:pt x="323" y="729"/>
                </a:cubicBezTo>
                <a:cubicBezTo>
                  <a:pt x="322" y="729"/>
                  <a:pt x="321" y="728"/>
                  <a:pt x="320" y="728"/>
                </a:cubicBezTo>
                <a:cubicBezTo>
                  <a:pt x="320" y="728"/>
                  <a:pt x="320" y="728"/>
                  <a:pt x="319" y="728"/>
                </a:cubicBezTo>
                <a:cubicBezTo>
                  <a:pt x="319" y="728"/>
                  <a:pt x="319" y="727"/>
                  <a:pt x="319" y="727"/>
                </a:cubicBezTo>
                <a:cubicBezTo>
                  <a:pt x="318" y="727"/>
                  <a:pt x="318" y="727"/>
                  <a:pt x="317" y="727"/>
                </a:cubicBezTo>
                <a:cubicBezTo>
                  <a:pt x="317" y="727"/>
                  <a:pt x="317" y="727"/>
                  <a:pt x="317" y="727"/>
                </a:cubicBezTo>
                <a:cubicBezTo>
                  <a:pt x="316" y="727"/>
                  <a:pt x="315" y="728"/>
                  <a:pt x="315" y="728"/>
                </a:cubicBezTo>
                <a:cubicBezTo>
                  <a:pt x="311" y="729"/>
                  <a:pt x="312" y="727"/>
                  <a:pt x="313" y="724"/>
                </a:cubicBezTo>
                <a:cubicBezTo>
                  <a:pt x="313" y="721"/>
                  <a:pt x="309" y="724"/>
                  <a:pt x="305" y="722"/>
                </a:cubicBezTo>
                <a:cubicBezTo>
                  <a:pt x="302" y="720"/>
                  <a:pt x="306" y="713"/>
                  <a:pt x="308" y="711"/>
                </a:cubicBezTo>
                <a:cubicBezTo>
                  <a:pt x="311" y="709"/>
                  <a:pt x="313" y="702"/>
                  <a:pt x="311" y="700"/>
                </a:cubicBezTo>
                <a:cubicBezTo>
                  <a:pt x="310" y="698"/>
                  <a:pt x="310" y="692"/>
                  <a:pt x="311" y="690"/>
                </a:cubicBezTo>
                <a:cubicBezTo>
                  <a:pt x="312" y="687"/>
                  <a:pt x="315" y="684"/>
                  <a:pt x="312" y="685"/>
                </a:cubicBezTo>
                <a:cubicBezTo>
                  <a:pt x="309" y="685"/>
                  <a:pt x="308" y="683"/>
                  <a:pt x="305" y="680"/>
                </a:cubicBezTo>
                <a:cubicBezTo>
                  <a:pt x="302" y="677"/>
                  <a:pt x="293" y="683"/>
                  <a:pt x="291" y="684"/>
                </a:cubicBezTo>
                <a:cubicBezTo>
                  <a:pt x="290" y="684"/>
                  <a:pt x="289" y="684"/>
                  <a:pt x="289" y="684"/>
                </a:cubicBezTo>
                <a:cubicBezTo>
                  <a:pt x="287" y="684"/>
                  <a:pt x="286" y="684"/>
                  <a:pt x="284" y="684"/>
                </a:cubicBezTo>
                <a:cubicBezTo>
                  <a:pt x="283" y="683"/>
                  <a:pt x="281" y="683"/>
                  <a:pt x="278" y="683"/>
                </a:cubicBezTo>
                <a:cubicBezTo>
                  <a:pt x="273" y="682"/>
                  <a:pt x="263" y="686"/>
                  <a:pt x="259" y="687"/>
                </a:cubicBezTo>
                <a:cubicBezTo>
                  <a:pt x="254" y="689"/>
                  <a:pt x="253" y="687"/>
                  <a:pt x="251" y="685"/>
                </a:cubicBezTo>
                <a:cubicBezTo>
                  <a:pt x="249" y="684"/>
                  <a:pt x="242" y="686"/>
                  <a:pt x="236" y="685"/>
                </a:cubicBezTo>
                <a:cubicBezTo>
                  <a:pt x="230" y="685"/>
                  <a:pt x="232" y="684"/>
                  <a:pt x="229" y="683"/>
                </a:cubicBezTo>
                <a:cubicBezTo>
                  <a:pt x="227" y="682"/>
                  <a:pt x="224" y="686"/>
                  <a:pt x="223" y="688"/>
                </a:cubicBezTo>
                <a:cubicBezTo>
                  <a:pt x="222" y="689"/>
                  <a:pt x="215" y="690"/>
                  <a:pt x="210" y="691"/>
                </a:cubicBezTo>
                <a:cubicBezTo>
                  <a:pt x="206" y="693"/>
                  <a:pt x="203" y="696"/>
                  <a:pt x="201" y="697"/>
                </a:cubicBezTo>
                <a:cubicBezTo>
                  <a:pt x="199" y="698"/>
                  <a:pt x="194" y="698"/>
                  <a:pt x="190" y="700"/>
                </a:cubicBezTo>
                <a:cubicBezTo>
                  <a:pt x="189" y="700"/>
                  <a:pt x="188" y="700"/>
                  <a:pt x="188" y="701"/>
                </a:cubicBezTo>
                <a:cubicBezTo>
                  <a:pt x="187" y="701"/>
                  <a:pt x="187" y="701"/>
                  <a:pt x="187" y="701"/>
                </a:cubicBezTo>
                <a:cubicBezTo>
                  <a:pt x="186" y="702"/>
                  <a:pt x="186" y="702"/>
                  <a:pt x="185" y="703"/>
                </a:cubicBezTo>
                <a:cubicBezTo>
                  <a:pt x="185" y="703"/>
                  <a:pt x="185" y="703"/>
                  <a:pt x="184" y="703"/>
                </a:cubicBezTo>
                <a:cubicBezTo>
                  <a:pt x="184" y="704"/>
                  <a:pt x="183" y="704"/>
                  <a:pt x="183" y="705"/>
                </a:cubicBezTo>
                <a:cubicBezTo>
                  <a:pt x="182" y="705"/>
                  <a:pt x="182" y="706"/>
                  <a:pt x="181" y="706"/>
                </a:cubicBezTo>
                <a:cubicBezTo>
                  <a:pt x="178" y="708"/>
                  <a:pt x="177" y="706"/>
                  <a:pt x="174" y="704"/>
                </a:cubicBezTo>
                <a:cubicBezTo>
                  <a:pt x="172" y="703"/>
                  <a:pt x="161" y="705"/>
                  <a:pt x="157" y="704"/>
                </a:cubicBezTo>
                <a:cubicBezTo>
                  <a:pt x="152" y="704"/>
                  <a:pt x="148" y="698"/>
                  <a:pt x="145" y="698"/>
                </a:cubicBezTo>
                <a:cubicBezTo>
                  <a:pt x="143" y="698"/>
                  <a:pt x="139" y="702"/>
                  <a:pt x="138" y="706"/>
                </a:cubicBezTo>
                <a:cubicBezTo>
                  <a:pt x="136" y="710"/>
                  <a:pt x="131" y="718"/>
                  <a:pt x="126" y="722"/>
                </a:cubicBezTo>
                <a:cubicBezTo>
                  <a:pt x="120" y="726"/>
                  <a:pt x="115" y="724"/>
                  <a:pt x="112" y="726"/>
                </a:cubicBezTo>
                <a:cubicBezTo>
                  <a:pt x="110" y="729"/>
                  <a:pt x="106" y="733"/>
                  <a:pt x="104" y="737"/>
                </a:cubicBezTo>
                <a:cubicBezTo>
                  <a:pt x="103" y="741"/>
                  <a:pt x="101" y="740"/>
                  <a:pt x="98" y="744"/>
                </a:cubicBezTo>
                <a:cubicBezTo>
                  <a:pt x="95" y="748"/>
                  <a:pt x="97" y="754"/>
                  <a:pt x="96" y="763"/>
                </a:cubicBezTo>
                <a:cubicBezTo>
                  <a:pt x="95" y="773"/>
                  <a:pt x="81" y="779"/>
                  <a:pt x="74" y="781"/>
                </a:cubicBezTo>
                <a:cubicBezTo>
                  <a:pt x="73" y="782"/>
                  <a:pt x="71" y="782"/>
                  <a:pt x="70" y="783"/>
                </a:cubicBezTo>
                <a:cubicBezTo>
                  <a:pt x="69" y="783"/>
                  <a:pt x="69" y="784"/>
                  <a:pt x="68" y="784"/>
                </a:cubicBezTo>
                <a:cubicBezTo>
                  <a:pt x="67" y="784"/>
                  <a:pt x="66" y="785"/>
                  <a:pt x="66" y="785"/>
                </a:cubicBezTo>
                <a:cubicBezTo>
                  <a:pt x="65" y="786"/>
                  <a:pt x="64" y="786"/>
                  <a:pt x="64" y="787"/>
                </a:cubicBezTo>
                <a:cubicBezTo>
                  <a:pt x="63" y="787"/>
                  <a:pt x="62" y="787"/>
                  <a:pt x="62" y="788"/>
                </a:cubicBezTo>
                <a:cubicBezTo>
                  <a:pt x="61" y="788"/>
                  <a:pt x="61" y="789"/>
                  <a:pt x="60" y="789"/>
                </a:cubicBezTo>
                <a:cubicBezTo>
                  <a:pt x="60" y="789"/>
                  <a:pt x="60" y="790"/>
                  <a:pt x="59" y="790"/>
                </a:cubicBezTo>
                <a:cubicBezTo>
                  <a:pt x="59" y="790"/>
                  <a:pt x="59" y="791"/>
                  <a:pt x="58" y="791"/>
                </a:cubicBezTo>
                <a:cubicBezTo>
                  <a:pt x="55" y="794"/>
                  <a:pt x="54" y="798"/>
                  <a:pt x="49" y="801"/>
                </a:cubicBezTo>
                <a:cubicBezTo>
                  <a:pt x="44" y="804"/>
                  <a:pt x="40" y="816"/>
                  <a:pt x="40" y="819"/>
                </a:cubicBezTo>
                <a:cubicBezTo>
                  <a:pt x="39" y="822"/>
                  <a:pt x="25" y="831"/>
                  <a:pt x="24" y="836"/>
                </a:cubicBezTo>
                <a:cubicBezTo>
                  <a:pt x="23" y="841"/>
                  <a:pt x="18" y="847"/>
                  <a:pt x="15" y="848"/>
                </a:cubicBezTo>
                <a:cubicBezTo>
                  <a:pt x="15" y="849"/>
                  <a:pt x="15" y="849"/>
                  <a:pt x="14" y="850"/>
                </a:cubicBezTo>
                <a:cubicBezTo>
                  <a:pt x="14" y="850"/>
                  <a:pt x="14" y="850"/>
                  <a:pt x="14" y="850"/>
                </a:cubicBezTo>
                <a:cubicBezTo>
                  <a:pt x="13" y="851"/>
                  <a:pt x="13" y="851"/>
                  <a:pt x="13" y="852"/>
                </a:cubicBezTo>
                <a:cubicBezTo>
                  <a:pt x="13" y="852"/>
                  <a:pt x="13" y="852"/>
                  <a:pt x="13" y="852"/>
                </a:cubicBezTo>
                <a:cubicBezTo>
                  <a:pt x="13" y="853"/>
                  <a:pt x="12" y="854"/>
                  <a:pt x="12" y="855"/>
                </a:cubicBezTo>
                <a:cubicBezTo>
                  <a:pt x="12" y="855"/>
                  <a:pt x="12" y="855"/>
                  <a:pt x="12" y="855"/>
                </a:cubicBezTo>
                <a:cubicBezTo>
                  <a:pt x="12" y="857"/>
                  <a:pt x="12" y="858"/>
                  <a:pt x="12" y="859"/>
                </a:cubicBezTo>
                <a:cubicBezTo>
                  <a:pt x="12" y="860"/>
                  <a:pt x="12" y="860"/>
                  <a:pt x="12" y="861"/>
                </a:cubicBezTo>
                <a:cubicBezTo>
                  <a:pt x="12" y="864"/>
                  <a:pt x="18" y="867"/>
                  <a:pt x="19" y="870"/>
                </a:cubicBezTo>
                <a:cubicBezTo>
                  <a:pt x="21" y="872"/>
                  <a:pt x="18" y="874"/>
                  <a:pt x="17" y="878"/>
                </a:cubicBezTo>
                <a:cubicBezTo>
                  <a:pt x="16" y="882"/>
                  <a:pt x="19" y="884"/>
                  <a:pt x="21" y="889"/>
                </a:cubicBezTo>
                <a:cubicBezTo>
                  <a:pt x="22" y="895"/>
                  <a:pt x="16" y="900"/>
                  <a:pt x="16" y="905"/>
                </a:cubicBezTo>
                <a:cubicBezTo>
                  <a:pt x="16" y="907"/>
                  <a:pt x="15" y="908"/>
                  <a:pt x="15" y="910"/>
                </a:cubicBezTo>
                <a:cubicBezTo>
                  <a:pt x="14" y="911"/>
                  <a:pt x="14" y="912"/>
                  <a:pt x="14" y="913"/>
                </a:cubicBezTo>
                <a:cubicBezTo>
                  <a:pt x="13" y="914"/>
                  <a:pt x="13" y="914"/>
                  <a:pt x="13" y="914"/>
                </a:cubicBezTo>
                <a:cubicBezTo>
                  <a:pt x="13" y="915"/>
                  <a:pt x="12" y="916"/>
                  <a:pt x="12" y="917"/>
                </a:cubicBezTo>
                <a:cubicBezTo>
                  <a:pt x="11" y="917"/>
                  <a:pt x="11" y="917"/>
                  <a:pt x="11" y="917"/>
                </a:cubicBezTo>
                <a:cubicBezTo>
                  <a:pt x="10" y="918"/>
                  <a:pt x="10" y="919"/>
                  <a:pt x="9" y="920"/>
                </a:cubicBezTo>
                <a:cubicBezTo>
                  <a:pt x="6" y="922"/>
                  <a:pt x="0" y="927"/>
                  <a:pt x="4" y="930"/>
                </a:cubicBezTo>
                <a:cubicBezTo>
                  <a:pt x="8" y="932"/>
                  <a:pt x="6" y="933"/>
                  <a:pt x="8" y="939"/>
                </a:cubicBezTo>
                <a:cubicBezTo>
                  <a:pt x="8" y="940"/>
                  <a:pt x="8" y="940"/>
                  <a:pt x="8" y="940"/>
                </a:cubicBezTo>
                <a:cubicBezTo>
                  <a:pt x="9" y="942"/>
                  <a:pt x="9" y="944"/>
                  <a:pt x="9" y="945"/>
                </a:cubicBezTo>
                <a:cubicBezTo>
                  <a:pt x="9" y="945"/>
                  <a:pt x="9" y="945"/>
                  <a:pt x="9" y="945"/>
                </a:cubicBezTo>
                <a:cubicBezTo>
                  <a:pt x="8" y="946"/>
                  <a:pt x="7" y="946"/>
                  <a:pt x="7" y="948"/>
                </a:cubicBezTo>
                <a:cubicBezTo>
                  <a:pt x="6" y="948"/>
                  <a:pt x="6" y="949"/>
                  <a:pt x="6" y="949"/>
                </a:cubicBezTo>
                <a:cubicBezTo>
                  <a:pt x="6" y="950"/>
                  <a:pt x="6" y="951"/>
                  <a:pt x="6" y="952"/>
                </a:cubicBezTo>
                <a:cubicBezTo>
                  <a:pt x="6" y="952"/>
                  <a:pt x="6" y="952"/>
                  <a:pt x="6" y="952"/>
                </a:cubicBezTo>
                <a:cubicBezTo>
                  <a:pt x="6" y="952"/>
                  <a:pt x="7" y="953"/>
                  <a:pt x="8" y="954"/>
                </a:cubicBezTo>
                <a:cubicBezTo>
                  <a:pt x="8" y="954"/>
                  <a:pt x="8" y="954"/>
                  <a:pt x="8" y="954"/>
                </a:cubicBezTo>
                <a:cubicBezTo>
                  <a:pt x="8" y="954"/>
                  <a:pt x="8" y="954"/>
                  <a:pt x="8" y="954"/>
                </a:cubicBezTo>
                <a:cubicBezTo>
                  <a:pt x="9" y="955"/>
                  <a:pt x="10" y="955"/>
                  <a:pt x="11" y="956"/>
                </a:cubicBezTo>
                <a:cubicBezTo>
                  <a:pt x="12" y="957"/>
                  <a:pt x="14" y="958"/>
                  <a:pt x="15" y="959"/>
                </a:cubicBezTo>
                <a:cubicBezTo>
                  <a:pt x="20" y="963"/>
                  <a:pt x="18" y="964"/>
                  <a:pt x="19" y="965"/>
                </a:cubicBezTo>
                <a:cubicBezTo>
                  <a:pt x="19" y="965"/>
                  <a:pt x="19" y="966"/>
                  <a:pt x="20" y="966"/>
                </a:cubicBezTo>
                <a:cubicBezTo>
                  <a:pt x="20" y="967"/>
                  <a:pt x="21" y="967"/>
                  <a:pt x="21" y="968"/>
                </a:cubicBezTo>
                <a:cubicBezTo>
                  <a:pt x="21" y="968"/>
                  <a:pt x="21" y="968"/>
                  <a:pt x="21" y="968"/>
                </a:cubicBezTo>
                <a:cubicBezTo>
                  <a:pt x="22" y="969"/>
                  <a:pt x="22" y="969"/>
                  <a:pt x="22" y="969"/>
                </a:cubicBezTo>
                <a:cubicBezTo>
                  <a:pt x="22" y="969"/>
                  <a:pt x="23" y="970"/>
                  <a:pt x="23" y="970"/>
                </a:cubicBezTo>
                <a:cubicBezTo>
                  <a:pt x="24" y="971"/>
                  <a:pt x="25" y="971"/>
                  <a:pt x="26" y="972"/>
                </a:cubicBezTo>
                <a:cubicBezTo>
                  <a:pt x="32" y="975"/>
                  <a:pt x="31" y="976"/>
                  <a:pt x="32" y="979"/>
                </a:cubicBezTo>
                <a:cubicBezTo>
                  <a:pt x="34" y="981"/>
                  <a:pt x="36" y="985"/>
                  <a:pt x="38" y="986"/>
                </a:cubicBezTo>
                <a:cubicBezTo>
                  <a:pt x="38" y="986"/>
                  <a:pt x="38" y="986"/>
                  <a:pt x="38" y="986"/>
                </a:cubicBezTo>
                <a:cubicBezTo>
                  <a:pt x="38" y="987"/>
                  <a:pt x="39" y="987"/>
                  <a:pt x="39" y="987"/>
                </a:cubicBezTo>
                <a:cubicBezTo>
                  <a:pt x="39" y="987"/>
                  <a:pt x="39" y="988"/>
                  <a:pt x="39" y="988"/>
                </a:cubicBezTo>
                <a:cubicBezTo>
                  <a:pt x="39" y="988"/>
                  <a:pt x="39" y="988"/>
                  <a:pt x="39" y="989"/>
                </a:cubicBezTo>
                <a:cubicBezTo>
                  <a:pt x="39" y="989"/>
                  <a:pt x="40" y="990"/>
                  <a:pt x="40" y="990"/>
                </a:cubicBezTo>
                <a:cubicBezTo>
                  <a:pt x="40" y="992"/>
                  <a:pt x="41" y="993"/>
                  <a:pt x="41" y="995"/>
                </a:cubicBezTo>
                <a:cubicBezTo>
                  <a:pt x="41" y="995"/>
                  <a:pt x="41" y="995"/>
                  <a:pt x="41" y="995"/>
                </a:cubicBezTo>
                <a:cubicBezTo>
                  <a:pt x="41" y="996"/>
                  <a:pt x="42" y="996"/>
                  <a:pt x="42" y="997"/>
                </a:cubicBezTo>
                <a:cubicBezTo>
                  <a:pt x="43" y="999"/>
                  <a:pt x="44" y="1002"/>
                  <a:pt x="46" y="1004"/>
                </a:cubicBezTo>
                <a:cubicBezTo>
                  <a:pt x="46" y="1005"/>
                  <a:pt x="47" y="1006"/>
                  <a:pt x="48" y="1006"/>
                </a:cubicBezTo>
                <a:cubicBezTo>
                  <a:pt x="48" y="1007"/>
                  <a:pt x="49" y="1007"/>
                  <a:pt x="49" y="1007"/>
                </a:cubicBezTo>
                <a:cubicBezTo>
                  <a:pt x="50" y="1008"/>
                  <a:pt x="51" y="1008"/>
                  <a:pt x="51" y="1009"/>
                </a:cubicBezTo>
                <a:cubicBezTo>
                  <a:pt x="52" y="1009"/>
                  <a:pt x="52" y="1009"/>
                  <a:pt x="52" y="1009"/>
                </a:cubicBezTo>
                <a:cubicBezTo>
                  <a:pt x="53" y="1010"/>
                  <a:pt x="55" y="1011"/>
                  <a:pt x="56" y="1012"/>
                </a:cubicBezTo>
                <a:cubicBezTo>
                  <a:pt x="57" y="1012"/>
                  <a:pt x="58" y="1013"/>
                  <a:pt x="59" y="1014"/>
                </a:cubicBezTo>
                <a:cubicBezTo>
                  <a:pt x="64" y="1017"/>
                  <a:pt x="76" y="1026"/>
                  <a:pt x="80" y="1029"/>
                </a:cubicBezTo>
                <a:cubicBezTo>
                  <a:pt x="81" y="1030"/>
                  <a:pt x="82" y="1031"/>
                  <a:pt x="84" y="1031"/>
                </a:cubicBezTo>
                <a:cubicBezTo>
                  <a:pt x="84" y="1032"/>
                  <a:pt x="85" y="1032"/>
                  <a:pt x="85" y="1032"/>
                </a:cubicBezTo>
                <a:cubicBezTo>
                  <a:pt x="86" y="1032"/>
                  <a:pt x="87" y="1033"/>
                  <a:pt x="88" y="1033"/>
                </a:cubicBezTo>
                <a:cubicBezTo>
                  <a:pt x="89" y="1034"/>
                  <a:pt x="90" y="1034"/>
                  <a:pt x="91" y="1034"/>
                </a:cubicBezTo>
                <a:cubicBezTo>
                  <a:pt x="92" y="1035"/>
                  <a:pt x="93" y="1035"/>
                  <a:pt x="93" y="1035"/>
                </a:cubicBezTo>
                <a:cubicBezTo>
                  <a:pt x="94" y="1035"/>
                  <a:pt x="95" y="1036"/>
                  <a:pt x="96" y="1036"/>
                </a:cubicBezTo>
                <a:cubicBezTo>
                  <a:pt x="97" y="1036"/>
                  <a:pt x="97" y="1036"/>
                  <a:pt x="97" y="1036"/>
                </a:cubicBezTo>
                <a:cubicBezTo>
                  <a:pt x="97" y="1036"/>
                  <a:pt x="98" y="1036"/>
                  <a:pt x="98" y="1036"/>
                </a:cubicBezTo>
                <a:cubicBezTo>
                  <a:pt x="103" y="1037"/>
                  <a:pt x="125" y="1027"/>
                  <a:pt x="132" y="1027"/>
                </a:cubicBezTo>
                <a:cubicBezTo>
                  <a:pt x="133" y="1027"/>
                  <a:pt x="134" y="1027"/>
                  <a:pt x="135" y="1027"/>
                </a:cubicBezTo>
                <a:cubicBezTo>
                  <a:pt x="135" y="1027"/>
                  <a:pt x="136" y="1027"/>
                  <a:pt x="136" y="1028"/>
                </a:cubicBezTo>
                <a:cubicBezTo>
                  <a:pt x="137" y="1028"/>
                  <a:pt x="138" y="1028"/>
                  <a:pt x="138" y="1028"/>
                </a:cubicBezTo>
                <a:cubicBezTo>
                  <a:pt x="139" y="1028"/>
                  <a:pt x="139" y="1028"/>
                  <a:pt x="140" y="1028"/>
                </a:cubicBezTo>
                <a:cubicBezTo>
                  <a:pt x="141" y="1028"/>
                  <a:pt x="141" y="1029"/>
                  <a:pt x="142" y="1029"/>
                </a:cubicBezTo>
                <a:cubicBezTo>
                  <a:pt x="143" y="1029"/>
                  <a:pt x="143" y="1029"/>
                  <a:pt x="144" y="1029"/>
                </a:cubicBezTo>
                <a:cubicBezTo>
                  <a:pt x="145" y="1029"/>
                  <a:pt x="146" y="1030"/>
                  <a:pt x="146" y="1030"/>
                </a:cubicBezTo>
                <a:cubicBezTo>
                  <a:pt x="147" y="1030"/>
                  <a:pt x="147" y="1030"/>
                  <a:pt x="147" y="1030"/>
                </a:cubicBezTo>
                <a:cubicBezTo>
                  <a:pt x="151" y="1031"/>
                  <a:pt x="153" y="1032"/>
                  <a:pt x="156" y="1032"/>
                </a:cubicBezTo>
                <a:cubicBezTo>
                  <a:pt x="156" y="1032"/>
                  <a:pt x="156" y="1032"/>
                  <a:pt x="156" y="1032"/>
                </a:cubicBezTo>
                <a:cubicBezTo>
                  <a:pt x="157" y="1033"/>
                  <a:pt x="158" y="1033"/>
                  <a:pt x="159" y="1033"/>
                </a:cubicBezTo>
                <a:cubicBezTo>
                  <a:pt x="159" y="1033"/>
                  <a:pt x="160" y="1033"/>
                  <a:pt x="161" y="1033"/>
                </a:cubicBezTo>
                <a:cubicBezTo>
                  <a:pt x="161" y="1033"/>
                  <a:pt x="161" y="1033"/>
                  <a:pt x="161" y="1033"/>
                </a:cubicBezTo>
                <a:cubicBezTo>
                  <a:pt x="162" y="1033"/>
                  <a:pt x="163" y="1033"/>
                  <a:pt x="163" y="1033"/>
                </a:cubicBezTo>
                <a:cubicBezTo>
                  <a:pt x="164" y="1032"/>
                  <a:pt x="164" y="1032"/>
                  <a:pt x="164" y="1032"/>
                </a:cubicBezTo>
                <a:cubicBezTo>
                  <a:pt x="165" y="1032"/>
                  <a:pt x="166" y="1032"/>
                  <a:pt x="167" y="1032"/>
                </a:cubicBezTo>
                <a:cubicBezTo>
                  <a:pt x="167" y="1031"/>
                  <a:pt x="168" y="1031"/>
                  <a:pt x="168" y="1031"/>
                </a:cubicBezTo>
                <a:cubicBezTo>
                  <a:pt x="169" y="1031"/>
                  <a:pt x="170" y="1031"/>
                  <a:pt x="171" y="1030"/>
                </a:cubicBezTo>
                <a:cubicBezTo>
                  <a:pt x="171" y="1030"/>
                  <a:pt x="172" y="1030"/>
                  <a:pt x="172" y="1030"/>
                </a:cubicBezTo>
                <a:cubicBezTo>
                  <a:pt x="173" y="1029"/>
                  <a:pt x="174" y="1029"/>
                  <a:pt x="175" y="1029"/>
                </a:cubicBezTo>
                <a:cubicBezTo>
                  <a:pt x="175" y="1028"/>
                  <a:pt x="176" y="1028"/>
                  <a:pt x="176" y="1028"/>
                </a:cubicBezTo>
                <a:cubicBezTo>
                  <a:pt x="179" y="1027"/>
                  <a:pt x="182" y="1026"/>
                  <a:pt x="184" y="1025"/>
                </a:cubicBezTo>
                <a:cubicBezTo>
                  <a:pt x="184" y="1025"/>
                  <a:pt x="185" y="1025"/>
                  <a:pt x="185" y="1024"/>
                </a:cubicBezTo>
                <a:cubicBezTo>
                  <a:pt x="187" y="1023"/>
                  <a:pt x="189" y="1022"/>
                  <a:pt x="191" y="1021"/>
                </a:cubicBezTo>
                <a:cubicBezTo>
                  <a:pt x="191" y="1021"/>
                  <a:pt x="192" y="1021"/>
                  <a:pt x="192" y="1021"/>
                </a:cubicBezTo>
                <a:cubicBezTo>
                  <a:pt x="192" y="1021"/>
                  <a:pt x="193" y="1021"/>
                  <a:pt x="194" y="1020"/>
                </a:cubicBezTo>
                <a:cubicBezTo>
                  <a:pt x="194" y="1020"/>
                  <a:pt x="194" y="1020"/>
                  <a:pt x="194" y="1020"/>
                </a:cubicBezTo>
                <a:cubicBezTo>
                  <a:pt x="195" y="1020"/>
                  <a:pt x="195" y="1019"/>
                  <a:pt x="196" y="1019"/>
                </a:cubicBezTo>
                <a:cubicBezTo>
                  <a:pt x="196" y="1019"/>
                  <a:pt x="196" y="1019"/>
                  <a:pt x="196" y="1019"/>
                </a:cubicBezTo>
                <a:cubicBezTo>
                  <a:pt x="197" y="1019"/>
                  <a:pt x="197" y="1018"/>
                  <a:pt x="198" y="1018"/>
                </a:cubicBezTo>
                <a:cubicBezTo>
                  <a:pt x="198" y="1018"/>
                  <a:pt x="198" y="1018"/>
                  <a:pt x="198" y="1018"/>
                </a:cubicBezTo>
                <a:cubicBezTo>
                  <a:pt x="198" y="1018"/>
                  <a:pt x="198" y="1018"/>
                  <a:pt x="198" y="1018"/>
                </a:cubicBezTo>
                <a:cubicBezTo>
                  <a:pt x="198" y="1018"/>
                  <a:pt x="199" y="1017"/>
                  <a:pt x="200" y="1017"/>
                </a:cubicBezTo>
                <a:cubicBezTo>
                  <a:pt x="200" y="1017"/>
                  <a:pt x="200" y="1017"/>
                  <a:pt x="200" y="1017"/>
                </a:cubicBezTo>
                <a:cubicBezTo>
                  <a:pt x="200" y="1017"/>
                  <a:pt x="201" y="1017"/>
                  <a:pt x="202" y="1017"/>
                </a:cubicBezTo>
                <a:cubicBezTo>
                  <a:pt x="202" y="1017"/>
                  <a:pt x="202" y="1017"/>
                  <a:pt x="202" y="1017"/>
                </a:cubicBezTo>
                <a:cubicBezTo>
                  <a:pt x="204" y="1017"/>
                  <a:pt x="207" y="1017"/>
                  <a:pt x="210" y="1016"/>
                </a:cubicBezTo>
                <a:cubicBezTo>
                  <a:pt x="211" y="1016"/>
                  <a:pt x="213" y="1016"/>
                  <a:pt x="215" y="1016"/>
                </a:cubicBezTo>
                <a:cubicBezTo>
                  <a:pt x="215" y="1016"/>
                  <a:pt x="215" y="1016"/>
                  <a:pt x="215" y="1016"/>
                </a:cubicBezTo>
                <a:cubicBezTo>
                  <a:pt x="216" y="1016"/>
                  <a:pt x="217" y="1016"/>
                  <a:pt x="218" y="1016"/>
                </a:cubicBezTo>
                <a:cubicBezTo>
                  <a:pt x="218" y="1016"/>
                  <a:pt x="218" y="1016"/>
                  <a:pt x="218" y="1016"/>
                </a:cubicBezTo>
                <a:cubicBezTo>
                  <a:pt x="219" y="1016"/>
                  <a:pt x="219" y="1016"/>
                  <a:pt x="220" y="1016"/>
                </a:cubicBezTo>
                <a:cubicBezTo>
                  <a:pt x="220" y="1016"/>
                  <a:pt x="220" y="1016"/>
                  <a:pt x="220" y="1016"/>
                </a:cubicBezTo>
                <a:cubicBezTo>
                  <a:pt x="221" y="1016"/>
                  <a:pt x="222" y="1016"/>
                  <a:pt x="222" y="1016"/>
                </a:cubicBezTo>
                <a:cubicBezTo>
                  <a:pt x="222" y="1016"/>
                  <a:pt x="223" y="1016"/>
                  <a:pt x="223" y="1016"/>
                </a:cubicBezTo>
                <a:cubicBezTo>
                  <a:pt x="223" y="1016"/>
                  <a:pt x="223" y="1016"/>
                  <a:pt x="224" y="1016"/>
                </a:cubicBezTo>
                <a:cubicBezTo>
                  <a:pt x="224" y="1016"/>
                  <a:pt x="224" y="1016"/>
                  <a:pt x="224" y="1016"/>
                </a:cubicBezTo>
                <a:cubicBezTo>
                  <a:pt x="225" y="1016"/>
                  <a:pt x="225" y="1016"/>
                  <a:pt x="225" y="1016"/>
                </a:cubicBezTo>
                <a:cubicBezTo>
                  <a:pt x="226" y="1016"/>
                  <a:pt x="226" y="1016"/>
                  <a:pt x="226" y="1016"/>
                </a:cubicBezTo>
                <a:cubicBezTo>
                  <a:pt x="229" y="1016"/>
                  <a:pt x="235" y="1024"/>
                  <a:pt x="236" y="1026"/>
                </a:cubicBezTo>
                <a:cubicBezTo>
                  <a:pt x="238" y="1027"/>
                  <a:pt x="239" y="1038"/>
                  <a:pt x="243" y="1039"/>
                </a:cubicBezTo>
                <a:cubicBezTo>
                  <a:pt x="244" y="1040"/>
                  <a:pt x="244" y="1040"/>
                  <a:pt x="245" y="1040"/>
                </a:cubicBezTo>
                <a:cubicBezTo>
                  <a:pt x="245" y="1040"/>
                  <a:pt x="246" y="1040"/>
                  <a:pt x="246" y="1040"/>
                </a:cubicBezTo>
                <a:cubicBezTo>
                  <a:pt x="247" y="1040"/>
                  <a:pt x="248" y="1040"/>
                  <a:pt x="249" y="1040"/>
                </a:cubicBezTo>
                <a:cubicBezTo>
                  <a:pt x="249" y="1040"/>
                  <a:pt x="249" y="1040"/>
                  <a:pt x="249" y="1040"/>
                </a:cubicBezTo>
                <a:cubicBezTo>
                  <a:pt x="250" y="1040"/>
                  <a:pt x="251" y="1040"/>
                  <a:pt x="253" y="1040"/>
                </a:cubicBezTo>
                <a:cubicBezTo>
                  <a:pt x="253" y="1040"/>
                  <a:pt x="253" y="1040"/>
                  <a:pt x="253" y="1040"/>
                </a:cubicBezTo>
                <a:cubicBezTo>
                  <a:pt x="258" y="1039"/>
                  <a:pt x="263" y="1039"/>
                  <a:pt x="268" y="1039"/>
                </a:cubicBezTo>
                <a:cubicBezTo>
                  <a:pt x="268" y="1038"/>
                  <a:pt x="269" y="1038"/>
                  <a:pt x="269" y="1038"/>
                </a:cubicBezTo>
                <a:cubicBezTo>
                  <a:pt x="270" y="1038"/>
                  <a:pt x="270" y="1038"/>
                  <a:pt x="271" y="1038"/>
                </a:cubicBezTo>
                <a:cubicBezTo>
                  <a:pt x="272" y="1038"/>
                  <a:pt x="272" y="1038"/>
                  <a:pt x="273" y="1038"/>
                </a:cubicBezTo>
                <a:cubicBezTo>
                  <a:pt x="279" y="1039"/>
                  <a:pt x="279" y="1042"/>
                  <a:pt x="281" y="1043"/>
                </a:cubicBezTo>
                <a:cubicBezTo>
                  <a:pt x="283" y="1045"/>
                  <a:pt x="286" y="1052"/>
                  <a:pt x="285" y="1057"/>
                </a:cubicBezTo>
                <a:cubicBezTo>
                  <a:pt x="285" y="1058"/>
                  <a:pt x="285" y="1059"/>
                  <a:pt x="284" y="1060"/>
                </a:cubicBezTo>
                <a:cubicBezTo>
                  <a:pt x="284" y="1061"/>
                  <a:pt x="284" y="1061"/>
                  <a:pt x="284" y="1062"/>
                </a:cubicBezTo>
                <a:cubicBezTo>
                  <a:pt x="283" y="1062"/>
                  <a:pt x="283" y="1063"/>
                  <a:pt x="283" y="1064"/>
                </a:cubicBezTo>
                <a:cubicBezTo>
                  <a:pt x="282" y="1065"/>
                  <a:pt x="282" y="1067"/>
                  <a:pt x="281" y="1068"/>
                </a:cubicBezTo>
                <a:cubicBezTo>
                  <a:pt x="281" y="1068"/>
                  <a:pt x="281" y="1068"/>
                  <a:pt x="281" y="1069"/>
                </a:cubicBezTo>
                <a:cubicBezTo>
                  <a:pt x="280" y="1070"/>
                  <a:pt x="280" y="1071"/>
                  <a:pt x="280" y="1071"/>
                </a:cubicBezTo>
                <a:cubicBezTo>
                  <a:pt x="280" y="1072"/>
                  <a:pt x="280" y="1073"/>
                  <a:pt x="280" y="1073"/>
                </a:cubicBezTo>
                <a:cubicBezTo>
                  <a:pt x="280" y="1074"/>
                  <a:pt x="280" y="1074"/>
                  <a:pt x="280" y="1074"/>
                </a:cubicBezTo>
                <a:cubicBezTo>
                  <a:pt x="280" y="1075"/>
                  <a:pt x="280" y="1075"/>
                  <a:pt x="280" y="1076"/>
                </a:cubicBezTo>
                <a:cubicBezTo>
                  <a:pt x="280" y="1076"/>
                  <a:pt x="280" y="1076"/>
                  <a:pt x="280" y="1076"/>
                </a:cubicBezTo>
                <a:cubicBezTo>
                  <a:pt x="279" y="1079"/>
                  <a:pt x="279" y="1081"/>
                  <a:pt x="279" y="1083"/>
                </a:cubicBezTo>
                <a:cubicBezTo>
                  <a:pt x="279" y="1083"/>
                  <a:pt x="279" y="1083"/>
                  <a:pt x="279" y="1084"/>
                </a:cubicBezTo>
                <a:cubicBezTo>
                  <a:pt x="278" y="1084"/>
                  <a:pt x="278" y="1085"/>
                  <a:pt x="278" y="1086"/>
                </a:cubicBezTo>
                <a:cubicBezTo>
                  <a:pt x="278" y="1086"/>
                  <a:pt x="278" y="1086"/>
                  <a:pt x="278" y="1087"/>
                </a:cubicBezTo>
                <a:cubicBezTo>
                  <a:pt x="278" y="1087"/>
                  <a:pt x="278" y="1088"/>
                  <a:pt x="277" y="1089"/>
                </a:cubicBezTo>
                <a:cubicBezTo>
                  <a:pt x="276" y="1091"/>
                  <a:pt x="277" y="1092"/>
                  <a:pt x="273" y="1094"/>
                </a:cubicBezTo>
                <a:cubicBezTo>
                  <a:pt x="269" y="1096"/>
                  <a:pt x="273" y="1098"/>
                  <a:pt x="276" y="1102"/>
                </a:cubicBezTo>
                <a:cubicBezTo>
                  <a:pt x="279" y="1106"/>
                  <a:pt x="277" y="1105"/>
                  <a:pt x="278" y="1109"/>
                </a:cubicBezTo>
                <a:cubicBezTo>
                  <a:pt x="278" y="1110"/>
                  <a:pt x="279" y="1110"/>
                  <a:pt x="279" y="1111"/>
                </a:cubicBezTo>
                <a:cubicBezTo>
                  <a:pt x="279" y="1111"/>
                  <a:pt x="279" y="1111"/>
                  <a:pt x="279" y="1111"/>
                </a:cubicBezTo>
                <a:cubicBezTo>
                  <a:pt x="280" y="1112"/>
                  <a:pt x="281" y="1113"/>
                  <a:pt x="281" y="1114"/>
                </a:cubicBezTo>
                <a:cubicBezTo>
                  <a:pt x="282" y="1114"/>
                  <a:pt x="282" y="1114"/>
                  <a:pt x="282" y="1114"/>
                </a:cubicBezTo>
                <a:cubicBezTo>
                  <a:pt x="283" y="1115"/>
                  <a:pt x="284" y="1117"/>
                  <a:pt x="285" y="1118"/>
                </a:cubicBezTo>
                <a:cubicBezTo>
                  <a:pt x="285" y="1118"/>
                  <a:pt x="285" y="1118"/>
                  <a:pt x="285" y="1118"/>
                </a:cubicBezTo>
                <a:cubicBezTo>
                  <a:pt x="289" y="1123"/>
                  <a:pt x="294" y="1129"/>
                  <a:pt x="298" y="1133"/>
                </a:cubicBezTo>
                <a:cubicBezTo>
                  <a:pt x="298" y="1133"/>
                  <a:pt x="298" y="1133"/>
                  <a:pt x="299" y="1133"/>
                </a:cubicBezTo>
                <a:cubicBezTo>
                  <a:pt x="299" y="1134"/>
                  <a:pt x="299" y="1134"/>
                  <a:pt x="300" y="1135"/>
                </a:cubicBezTo>
                <a:cubicBezTo>
                  <a:pt x="300" y="1135"/>
                  <a:pt x="300" y="1135"/>
                  <a:pt x="300" y="1135"/>
                </a:cubicBezTo>
                <a:cubicBezTo>
                  <a:pt x="301" y="1136"/>
                  <a:pt x="301" y="1136"/>
                  <a:pt x="301" y="1136"/>
                </a:cubicBezTo>
                <a:cubicBezTo>
                  <a:pt x="301" y="1136"/>
                  <a:pt x="302" y="1137"/>
                  <a:pt x="302" y="1137"/>
                </a:cubicBezTo>
                <a:cubicBezTo>
                  <a:pt x="302" y="1137"/>
                  <a:pt x="302" y="1137"/>
                  <a:pt x="302" y="1137"/>
                </a:cubicBezTo>
                <a:cubicBezTo>
                  <a:pt x="302" y="1138"/>
                  <a:pt x="303" y="1138"/>
                  <a:pt x="303" y="1138"/>
                </a:cubicBezTo>
                <a:cubicBezTo>
                  <a:pt x="303" y="1139"/>
                  <a:pt x="303" y="1140"/>
                  <a:pt x="303" y="1140"/>
                </a:cubicBezTo>
                <a:cubicBezTo>
                  <a:pt x="304" y="1143"/>
                  <a:pt x="305" y="1145"/>
                  <a:pt x="305" y="1148"/>
                </a:cubicBezTo>
                <a:cubicBezTo>
                  <a:pt x="305" y="1149"/>
                  <a:pt x="305" y="1149"/>
                  <a:pt x="305" y="1150"/>
                </a:cubicBezTo>
                <a:cubicBezTo>
                  <a:pt x="305" y="1151"/>
                  <a:pt x="305" y="1152"/>
                  <a:pt x="305" y="1152"/>
                </a:cubicBezTo>
                <a:cubicBezTo>
                  <a:pt x="305" y="1152"/>
                  <a:pt x="306" y="1153"/>
                  <a:pt x="306" y="1153"/>
                </a:cubicBezTo>
                <a:cubicBezTo>
                  <a:pt x="307" y="1155"/>
                  <a:pt x="310" y="1158"/>
                  <a:pt x="311" y="1159"/>
                </a:cubicBezTo>
                <a:cubicBezTo>
                  <a:pt x="311" y="1159"/>
                  <a:pt x="311" y="1160"/>
                  <a:pt x="311" y="1160"/>
                </a:cubicBezTo>
                <a:cubicBezTo>
                  <a:pt x="312" y="1161"/>
                  <a:pt x="313" y="1170"/>
                  <a:pt x="315" y="1175"/>
                </a:cubicBezTo>
                <a:cubicBezTo>
                  <a:pt x="317" y="1180"/>
                  <a:pt x="315" y="1194"/>
                  <a:pt x="317" y="1198"/>
                </a:cubicBezTo>
                <a:cubicBezTo>
                  <a:pt x="320" y="1203"/>
                  <a:pt x="321" y="1214"/>
                  <a:pt x="321" y="1219"/>
                </a:cubicBezTo>
                <a:cubicBezTo>
                  <a:pt x="321" y="1224"/>
                  <a:pt x="321" y="1223"/>
                  <a:pt x="318" y="1227"/>
                </a:cubicBezTo>
                <a:cubicBezTo>
                  <a:pt x="315" y="1230"/>
                  <a:pt x="312" y="1231"/>
                  <a:pt x="310" y="1234"/>
                </a:cubicBezTo>
                <a:cubicBezTo>
                  <a:pt x="308" y="1237"/>
                  <a:pt x="302" y="1264"/>
                  <a:pt x="301" y="1268"/>
                </a:cubicBezTo>
                <a:cubicBezTo>
                  <a:pt x="301" y="1268"/>
                  <a:pt x="301" y="1269"/>
                  <a:pt x="301" y="1270"/>
                </a:cubicBezTo>
                <a:cubicBezTo>
                  <a:pt x="300" y="1270"/>
                  <a:pt x="300" y="1270"/>
                  <a:pt x="300" y="1271"/>
                </a:cubicBezTo>
                <a:cubicBezTo>
                  <a:pt x="300" y="1271"/>
                  <a:pt x="300" y="1272"/>
                  <a:pt x="300" y="1273"/>
                </a:cubicBezTo>
                <a:cubicBezTo>
                  <a:pt x="300" y="1274"/>
                  <a:pt x="300" y="1274"/>
                  <a:pt x="300" y="1274"/>
                </a:cubicBezTo>
                <a:cubicBezTo>
                  <a:pt x="300" y="1276"/>
                  <a:pt x="300" y="1277"/>
                  <a:pt x="300" y="1278"/>
                </a:cubicBezTo>
                <a:cubicBezTo>
                  <a:pt x="300" y="1278"/>
                  <a:pt x="300" y="1279"/>
                  <a:pt x="300" y="1279"/>
                </a:cubicBezTo>
                <a:cubicBezTo>
                  <a:pt x="300" y="1281"/>
                  <a:pt x="300" y="1282"/>
                  <a:pt x="300" y="1283"/>
                </a:cubicBezTo>
                <a:cubicBezTo>
                  <a:pt x="300" y="1284"/>
                  <a:pt x="300" y="1284"/>
                  <a:pt x="300" y="1284"/>
                </a:cubicBezTo>
                <a:cubicBezTo>
                  <a:pt x="300" y="1284"/>
                  <a:pt x="300" y="1284"/>
                  <a:pt x="300" y="1285"/>
                </a:cubicBezTo>
                <a:cubicBezTo>
                  <a:pt x="300" y="1285"/>
                  <a:pt x="300" y="1286"/>
                  <a:pt x="300" y="1286"/>
                </a:cubicBezTo>
                <a:cubicBezTo>
                  <a:pt x="300" y="1287"/>
                  <a:pt x="300" y="1288"/>
                  <a:pt x="300" y="1289"/>
                </a:cubicBezTo>
                <a:cubicBezTo>
                  <a:pt x="300" y="1289"/>
                  <a:pt x="300" y="1290"/>
                  <a:pt x="300" y="1290"/>
                </a:cubicBezTo>
                <a:cubicBezTo>
                  <a:pt x="300" y="1291"/>
                  <a:pt x="300" y="1292"/>
                  <a:pt x="300" y="1293"/>
                </a:cubicBezTo>
                <a:cubicBezTo>
                  <a:pt x="301" y="1293"/>
                  <a:pt x="301" y="1294"/>
                  <a:pt x="301" y="1294"/>
                </a:cubicBezTo>
                <a:cubicBezTo>
                  <a:pt x="301" y="1295"/>
                  <a:pt x="301" y="1296"/>
                  <a:pt x="302" y="1297"/>
                </a:cubicBezTo>
                <a:cubicBezTo>
                  <a:pt x="306" y="1304"/>
                  <a:pt x="313" y="1315"/>
                  <a:pt x="314" y="1324"/>
                </a:cubicBezTo>
                <a:cubicBezTo>
                  <a:pt x="315" y="1332"/>
                  <a:pt x="320" y="1338"/>
                  <a:pt x="325" y="1346"/>
                </a:cubicBezTo>
                <a:cubicBezTo>
                  <a:pt x="330" y="1354"/>
                  <a:pt x="326" y="1371"/>
                  <a:pt x="328" y="1379"/>
                </a:cubicBezTo>
                <a:cubicBezTo>
                  <a:pt x="331" y="1388"/>
                  <a:pt x="332" y="1396"/>
                  <a:pt x="332" y="1406"/>
                </a:cubicBezTo>
                <a:cubicBezTo>
                  <a:pt x="332" y="1408"/>
                  <a:pt x="332" y="1409"/>
                  <a:pt x="332" y="1410"/>
                </a:cubicBezTo>
                <a:cubicBezTo>
                  <a:pt x="332" y="1411"/>
                  <a:pt x="332" y="1411"/>
                  <a:pt x="333" y="1411"/>
                </a:cubicBezTo>
                <a:cubicBezTo>
                  <a:pt x="333" y="1412"/>
                  <a:pt x="333" y="1413"/>
                  <a:pt x="333" y="1414"/>
                </a:cubicBezTo>
                <a:cubicBezTo>
                  <a:pt x="334" y="1415"/>
                  <a:pt x="334" y="1415"/>
                  <a:pt x="334" y="1416"/>
                </a:cubicBezTo>
                <a:cubicBezTo>
                  <a:pt x="334" y="1416"/>
                  <a:pt x="335" y="1417"/>
                  <a:pt x="335" y="1418"/>
                </a:cubicBezTo>
                <a:cubicBezTo>
                  <a:pt x="336" y="1419"/>
                  <a:pt x="336" y="1419"/>
                  <a:pt x="336" y="1420"/>
                </a:cubicBezTo>
                <a:cubicBezTo>
                  <a:pt x="337" y="1420"/>
                  <a:pt x="337" y="1421"/>
                  <a:pt x="338" y="1422"/>
                </a:cubicBezTo>
                <a:cubicBezTo>
                  <a:pt x="338" y="1422"/>
                  <a:pt x="338" y="1423"/>
                  <a:pt x="339" y="1423"/>
                </a:cubicBezTo>
                <a:cubicBezTo>
                  <a:pt x="339" y="1424"/>
                  <a:pt x="340" y="1425"/>
                  <a:pt x="340" y="1426"/>
                </a:cubicBezTo>
                <a:cubicBezTo>
                  <a:pt x="340" y="1426"/>
                  <a:pt x="341" y="1427"/>
                  <a:pt x="341" y="1427"/>
                </a:cubicBezTo>
                <a:cubicBezTo>
                  <a:pt x="342" y="1428"/>
                  <a:pt x="342" y="1428"/>
                  <a:pt x="343" y="1429"/>
                </a:cubicBezTo>
                <a:cubicBezTo>
                  <a:pt x="343" y="1429"/>
                  <a:pt x="343" y="1430"/>
                  <a:pt x="344" y="1430"/>
                </a:cubicBezTo>
                <a:cubicBezTo>
                  <a:pt x="344" y="1431"/>
                  <a:pt x="345" y="1431"/>
                  <a:pt x="345" y="1432"/>
                </a:cubicBezTo>
                <a:cubicBezTo>
                  <a:pt x="346" y="1433"/>
                  <a:pt x="347" y="1434"/>
                  <a:pt x="348" y="1435"/>
                </a:cubicBezTo>
                <a:cubicBezTo>
                  <a:pt x="353" y="1441"/>
                  <a:pt x="355" y="1445"/>
                  <a:pt x="357" y="1451"/>
                </a:cubicBezTo>
                <a:cubicBezTo>
                  <a:pt x="359" y="1458"/>
                  <a:pt x="354" y="1454"/>
                  <a:pt x="352" y="1457"/>
                </a:cubicBezTo>
                <a:cubicBezTo>
                  <a:pt x="350" y="1460"/>
                  <a:pt x="354" y="1468"/>
                  <a:pt x="357" y="1476"/>
                </a:cubicBezTo>
                <a:cubicBezTo>
                  <a:pt x="360" y="1483"/>
                  <a:pt x="360" y="1491"/>
                  <a:pt x="357" y="1495"/>
                </a:cubicBezTo>
                <a:cubicBezTo>
                  <a:pt x="354" y="1499"/>
                  <a:pt x="356" y="1500"/>
                  <a:pt x="358" y="1506"/>
                </a:cubicBezTo>
                <a:cubicBezTo>
                  <a:pt x="360" y="1511"/>
                  <a:pt x="360" y="1512"/>
                  <a:pt x="361" y="1517"/>
                </a:cubicBezTo>
                <a:cubicBezTo>
                  <a:pt x="362" y="1522"/>
                  <a:pt x="365" y="1520"/>
                  <a:pt x="369" y="1521"/>
                </a:cubicBezTo>
                <a:cubicBezTo>
                  <a:pt x="372" y="1522"/>
                  <a:pt x="372" y="1526"/>
                  <a:pt x="378" y="1527"/>
                </a:cubicBezTo>
                <a:cubicBezTo>
                  <a:pt x="383" y="1528"/>
                  <a:pt x="383" y="1525"/>
                  <a:pt x="385" y="1523"/>
                </a:cubicBezTo>
                <a:cubicBezTo>
                  <a:pt x="387" y="1520"/>
                  <a:pt x="392" y="1522"/>
                  <a:pt x="395" y="1522"/>
                </a:cubicBezTo>
                <a:cubicBezTo>
                  <a:pt x="398" y="1522"/>
                  <a:pt x="398" y="1520"/>
                  <a:pt x="402" y="1517"/>
                </a:cubicBezTo>
                <a:cubicBezTo>
                  <a:pt x="406" y="1514"/>
                  <a:pt x="407" y="1514"/>
                  <a:pt x="413" y="1515"/>
                </a:cubicBezTo>
                <a:cubicBezTo>
                  <a:pt x="419" y="1515"/>
                  <a:pt x="424" y="1513"/>
                  <a:pt x="428" y="1514"/>
                </a:cubicBezTo>
                <a:cubicBezTo>
                  <a:pt x="432" y="1515"/>
                  <a:pt x="436" y="1517"/>
                  <a:pt x="439" y="1515"/>
                </a:cubicBezTo>
                <a:cubicBezTo>
                  <a:pt x="441" y="1514"/>
                  <a:pt x="449" y="1514"/>
                  <a:pt x="452" y="1513"/>
                </a:cubicBezTo>
                <a:cubicBezTo>
                  <a:pt x="455" y="1511"/>
                  <a:pt x="461" y="1510"/>
                  <a:pt x="465" y="1506"/>
                </a:cubicBezTo>
                <a:cubicBezTo>
                  <a:pt x="469" y="1503"/>
                  <a:pt x="484" y="1488"/>
                  <a:pt x="486" y="1487"/>
                </a:cubicBezTo>
                <a:cubicBezTo>
                  <a:pt x="488" y="1486"/>
                  <a:pt x="501" y="1469"/>
                  <a:pt x="503" y="1465"/>
                </a:cubicBezTo>
                <a:cubicBezTo>
                  <a:pt x="506" y="1461"/>
                  <a:pt x="508" y="1461"/>
                  <a:pt x="511" y="1461"/>
                </a:cubicBezTo>
                <a:cubicBezTo>
                  <a:pt x="513" y="1461"/>
                  <a:pt x="521" y="1449"/>
                  <a:pt x="523" y="1445"/>
                </a:cubicBezTo>
                <a:cubicBezTo>
                  <a:pt x="525" y="1441"/>
                  <a:pt x="530" y="1437"/>
                  <a:pt x="533" y="1434"/>
                </a:cubicBezTo>
                <a:cubicBezTo>
                  <a:pt x="535" y="1431"/>
                  <a:pt x="536" y="1423"/>
                  <a:pt x="538" y="1418"/>
                </a:cubicBezTo>
                <a:cubicBezTo>
                  <a:pt x="539" y="1417"/>
                  <a:pt x="539" y="1416"/>
                  <a:pt x="539" y="1414"/>
                </a:cubicBezTo>
                <a:cubicBezTo>
                  <a:pt x="539" y="1414"/>
                  <a:pt x="539" y="1414"/>
                  <a:pt x="539" y="1414"/>
                </a:cubicBezTo>
                <a:cubicBezTo>
                  <a:pt x="540" y="1413"/>
                  <a:pt x="540" y="1411"/>
                  <a:pt x="540" y="1409"/>
                </a:cubicBezTo>
                <a:cubicBezTo>
                  <a:pt x="540" y="1409"/>
                  <a:pt x="540" y="1409"/>
                  <a:pt x="540" y="1409"/>
                </a:cubicBezTo>
                <a:cubicBezTo>
                  <a:pt x="540" y="1409"/>
                  <a:pt x="540" y="1409"/>
                  <a:pt x="540" y="1409"/>
                </a:cubicBezTo>
                <a:cubicBezTo>
                  <a:pt x="540" y="1408"/>
                  <a:pt x="540" y="1407"/>
                  <a:pt x="540" y="1406"/>
                </a:cubicBezTo>
                <a:cubicBezTo>
                  <a:pt x="540" y="1406"/>
                  <a:pt x="540" y="1406"/>
                  <a:pt x="540" y="1406"/>
                </a:cubicBezTo>
                <a:cubicBezTo>
                  <a:pt x="540" y="1404"/>
                  <a:pt x="540" y="1402"/>
                  <a:pt x="540" y="1401"/>
                </a:cubicBezTo>
                <a:cubicBezTo>
                  <a:pt x="540" y="1401"/>
                  <a:pt x="540" y="1401"/>
                  <a:pt x="540" y="1401"/>
                </a:cubicBezTo>
                <a:cubicBezTo>
                  <a:pt x="540" y="1400"/>
                  <a:pt x="540" y="1400"/>
                  <a:pt x="540" y="1399"/>
                </a:cubicBezTo>
                <a:cubicBezTo>
                  <a:pt x="540" y="1397"/>
                  <a:pt x="542" y="1390"/>
                  <a:pt x="548" y="1387"/>
                </a:cubicBezTo>
                <a:cubicBezTo>
                  <a:pt x="553" y="1383"/>
                  <a:pt x="569" y="1376"/>
                  <a:pt x="570" y="1370"/>
                </a:cubicBezTo>
                <a:cubicBezTo>
                  <a:pt x="572" y="1363"/>
                  <a:pt x="569" y="1343"/>
                  <a:pt x="568" y="1340"/>
                </a:cubicBezTo>
                <a:cubicBezTo>
                  <a:pt x="567" y="1337"/>
                  <a:pt x="567" y="1323"/>
                  <a:pt x="564" y="1323"/>
                </a:cubicBezTo>
                <a:cubicBezTo>
                  <a:pt x="562" y="1322"/>
                  <a:pt x="561" y="1319"/>
                  <a:pt x="564" y="1314"/>
                </a:cubicBezTo>
                <a:cubicBezTo>
                  <a:pt x="567" y="1309"/>
                  <a:pt x="590" y="1289"/>
                  <a:pt x="597" y="1284"/>
                </a:cubicBezTo>
                <a:cubicBezTo>
                  <a:pt x="604" y="1278"/>
                  <a:pt x="612" y="1276"/>
                  <a:pt x="614" y="1274"/>
                </a:cubicBezTo>
                <a:cubicBezTo>
                  <a:pt x="617" y="1273"/>
                  <a:pt x="628" y="1258"/>
                  <a:pt x="630" y="1257"/>
                </a:cubicBezTo>
                <a:cubicBezTo>
                  <a:pt x="633" y="1255"/>
                  <a:pt x="629" y="1248"/>
                  <a:pt x="627" y="1243"/>
                </a:cubicBezTo>
                <a:cubicBezTo>
                  <a:pt x="625" y="1238"/>
                  <a:pt x="623" y="1219"/>
                  <a:pt x="624" y="1215"/>
                </a:cubicBezTo>
                <a:cubicBezTo>
                  <a:pt x="624" y="1214"/>
                  <a:pt x="624" y="1213"/>
                  <a:pt x="624" y="1211"/>
                </a:cubicBezTo>
                <a:cubicBezTo>
                  <a:pt x="624" y="1211"/>
                  <a:pt x="624" y="1210"/>
                  <a:pt x="624" y="1210"/>
                </a:cubicBezTo>
                <a:cubicBezTo>
                  <a:pt x="624" y="1209"/>
                  <a:pt x="624" y="1208"/>
                  <a:pt x="624" y="1207"/>
                </a:cubicBezTo>
                <a:cubicBezTo>
                  <a:pt x="624" y="1207"/>
                  <a:pt x="624" y="1206"/>
                  <a:pt x="624" y="1206"/>
                </a:cubicBezTo>
                <a:cubicBezTo>
                  <a:pt x="624" y="1205"/>
                  <a:pt x="624" y="1204"/>
                  <a:pt x="624" y="1203"/>
                </a:cubicBezTo>
                <a:cubicBezTo>
                  <a:pt x="624" y="1203"/>
                  <a:pt x="624" y="1202"/>
                  <a:pt x="624" y="1202"/>
                </a:cubicBezTo>
                <a:cubicBezTo>
                  <a:pt x="624" y="1201"/>
                  <a:pt x="624" y="1201"/>
                  <a:pt x="624" y="1201"/>
                </a:cubicBezTo>
                <a:cubicBezTo>
                  <a:pt x="623" y="1200"/>
                  <a:pt x="623" y="1200"/>
                  <a:pt x="623" y="1199"/>
                </a:cubicBezTo>
                <a:cubicBezTo>
                  <a:pt x="621" y="1195"/>
                  <a:pt x="615" y="1189"/>
                  <a:pt x="613" y="1185"/>
                </a:cubicBezTo>
                <a:cubicBezTo>
                  <a:pt x="611" y="1182"/>
                  <a:pt x="612" y="1163"/>
                  <a:pt x="612" y="1160"/>
                </a:cubicBezTo>
                <a:cubicBezTo>
                  <a:pt x="612" y="1157"/>
                  <a:pt x="607" y="1149"/>
                  <a:pt x="607" y="1146"/>
                </a:cubicBezTo>
                <a:cubicBezTo>
                  <a:pt x="607" y="1143"/>
                  <a:pt x="607" y="1138"/>
                  <a:pt x="608" y="1137"/>
                </a:cubicBezTo>
                <a:cubicBezTo>
                  <a:pt x="608" y="1137"/>
                  <a:pt x="608" y="1137"/>
                  <a:pt x="608" y="1137"/>
                </a:cubicBezTo>
                <a:cubicBezTo>
                  <a:pt x="608" y="1137"/>
                  <a:pt x="608" y="1136"/>
                  <a:pt x="608" y="1136"/>
                </a:cubicBezTo>
                <a:cubicBezTo>
                  <a:pt x="609" y="1136"/>
                  <a:pt x="609" y="1136"/>
                  <a:pt x="609" y="1135"/>
                </a:cubicBezTo>
                <a:cubicBezTo>
                  <a:pt x="609" y="1135"/>
                  <a:pt x="609" y="1135"/>
                  <a:pt x="609" y="1135"/>
                </a:cubicBezTo>
                <a:cubicBezTo>
                  <a:pt x="610" y="1133"/>
                  <a:pt x="612" y="1131"/>
                  <a:pt x="613" y="1128"/>
                </a:cubicBezTo>
                <a:cubicBezTo>
                  <a:pt x="613" y="1128"/>
                  <a:pt x="613" y="1128"/>
                  <a:pt x="613" y="1128"/>
                </a:cubicBezTo>
                <a:cubicBezTo>
                  <a:pt x="614" y="1127"/>
                  <a:pt x="614" y="1125"/>
                  <a:pt x="615" y="1125"/>
                </a:cubicBezTo>
                <a:cubicBezTo>
                  <a:pt x="617" y="1120"/>
                  <a:pt x="624" y="1107"/>
                  <a:pt x="626" y="1105"/>
                </a:cubicBezTo>
                <a:cubicBezTo>
                  <a:pt x="626" y="1105"/>
                  <a:pt x="627" y="1104"/>
                  <a:pt x="627" y="1104"/>
                </a:cubicBezTo>
                <a:cubicBezTo>
                  <a:pt x="627" y="1104"/>
                  <a:pt x="628" y="1104"/>
                  <a:pt x="628" y="1104"/>
                </a:cubicBezTo>
                <a:cubicBezTo>
                  <a:pt x="628" y="1104"/>
                  <a:pt x="629" y="1103"/>
                  <a:pt x="630" y="1103"/>
                </a:cubicBezTo>
                <a:cubicBezTo>
                  <a:pt x="630" y="1103"/>
                  <a:pt x="630" y="1103"/>
                  <a:pt x="630" y="1103"/>
                </a:cubicBezTo>
                <a:cubicBezTo>
                  <a:pt x="632" y="1103"/>
                  <a:pt x="633" y="1103"/>
                  <a:pt x="635" y="1103"/>
                </a:cubicBezTo>
                <a:cubicBezTo>
                  <a:pt x="637" y="1101"/>
                  <a:pt x="650" y="1082"/>
                  <a:pt x="656" y="1074"/>
                </a:cubicBezTo>
                <a:cubicBezTo>
                  <a:pt x="661" y="1066"/>
                  <a:pt x="674" y="1058"/>
                  <a:pt x="679" y="1055"/>
                </a:cubicBezTo>
                <a:cubicBezTo>
                  <a:pt x="684" y="1053"/>
                  <a:pt x="682" y="1054"/>
                  <a:pt x="683" y="1051"/>
                </a:cubicBezTo>
                <a:cubicBezTo>
                  <a:pt x="685" y="1048"/>
                  <a:pt x="688" y="1046"/>
                  <a:pt x="692" y="1044"/>
                </a:cubicBezTo>
                <a:cubicBezTo>
                  <a:pt x="697" y="1041"/>
                  <a:pt x="709" y="1017"/>
                  <a:pt x="712" y="1010"/>
                </a:cubicBezTo>
                <a:cubicBezTo>
                  <a:pt x="715" y="1004"/>
                  <a:pt x="723" y="988"/>
                  <a:pt x="726" y="984"/>
                </a:cubicBezTo>
                <a:cubicBezTo>
                  <a:pt x="729" y="980"/>
                  <a:pt x="730" y="964"/>
                  <a:pt x="729" y="958"/>
                </a:cubicBezTo>
                <a:cubicBezTo>
                  <a:pt x="729" y="953"/>
                  <a:pt x="729" y="952"/>
                  <a:pt x="726" y="954"/>
                </a:cubicBezTo>
                <a:cubicBezTo>
                  <a:pt x="723" y="955"/>
                  <a:pt x="714" y="958"/>
                  <a:pt x="711" y="961"/>
                </a:cubicBezTo>
                <a:cubicBezTo>
                  <a:pt x="707" y="963"/>
                  <a:pt x="698" y="961"/>
                  <a:pt x="693" y="963"/>
                </a:cubicBezTo>
                <a:cubicBezTo>
                  <a:pt x="687" y="964"/>
                  <a:pt x="688" y="965"/>
                  <a:pt x="684" y="967"/>
                </a:cubicBezTo>
                <a:cubicBezTo>
                  <a:pt x="681" y="969"/>
                  <a:pt x="682" y="965"/>
                  <a:pt x="677" y="965"/>
                </a:cubicBezTo>
                <a:cubicBezTo>
                  <a:pt x="672" y="965"/>
                  <a:pt x="662" y="970"/>
                  <a:pt x="660" y="971"/>
                </a:cubicBezTo>
                <a:cubicBezTo>
                  <a:pt x="658" y="972"/>
                  <a:pt x="651" y="962"/>
                  <a:pt x="650" y="959"/>
                </a:cubicBezTo>
                <a:cubicBezTo>
                  <a:pt x="650" y="958"/>
                  <a:pt x="649" y="957"/>
                  <a:pt x="649" y="957"/>
                </a:cubicBezTo>
                <a:cubicBezTo>
                  <a:pt x="649" y="957"/>
                  <a:pt x="649" y="957"/>
                  <a:pt x="649" y="957"/>
                </a:cubicBezTo>
                <a:cubicBezTo>
                  <a:pt x="648" y="956"/>
                  <a:pt x="648" y="956"/>
                  <a:pt x="648" y="956"/>
                </a:cubicBezTo>
                <a:cubicBezTo>
                  <a:pt x="648" y="956"/>
                  <a:pt x="647" y="955"/>
                  <a:pt x="647" y="955"/>
                </a:cubicBezTo>
                <a:cubicBezTo>
                  <a:pt x="647" y="955"/>
                  <a:pt x="647" y="955"/>
                  <a:pt x="647" y="955"/>
                </a:cubicBezTo>
                <a:cubicBezTo>
                  <a:pt x="647" y="955"/>
                  <a:pt x="647" y="955"/>
                  <a:pt x="647" y="954"/>
                </a:cubicBezTo>
                <a:cubicBezTo>
                  <a:pt x="647" y="954"/>
                  <a:pt x="647" y="953"/>
                  <a:pt x="646" y="951"/>
                </a:cubicBezTo>
                <a:cubicBezTo>
                  <a:pt x="646" y="950"/>
                  <a:pt x="646" y="949"/>
                  <a:pt x="645" y="948"/>
                </a:cubicBezTo>
                <a:cubicBezTo>
                  <a:pt x="645" y="946"/>
                  <a:pt x="644" y="945"/>
                  <a:pt x="643" y="943"/>
                </a:cubicBezTo>
                <a:cubicBezTo>
                  <a:pt x="643" y="943"/>
                  <a:pt x="643" y="943"/>
                  <a:pt x="643" y="943"/>
                </a:cubicBezTo>
                <a:cubicBezTo>
                  <a:pt x="642" y="942"/>
                  <a:pt x="642" y="942"/>
                  <a:pt x="642" y="941"/>
                </a:cubicBezTo>
                <a:cubicBezTo>
                  <a:pt x="641" y="941"/>
                  <a:pt x="641" y="940"/>
                  <a:pt x="640" y="940"/>
                </a:cubicBezTo>
                <a:cubicBezTo>
                  <a:pt x="636" y="937"/>
                  <a:pt x="633" y="935"/>
                  <a:pt x="630" y="933"/>
                </a:cubicBezTo>
                <a:cubicBezTo>
                  <a:pt x="626" y="930"/>
                  <a:pt x="625" y="925"/>
                  <a:pt x="623" y="925"/>
                </a:cubicBezTo>
                <a:cubicBezTo>
                  <a:pt x="620" y="924"/>
                  <a:pt x="612" y="917"/>
                  <a:pt x="608" y="916"/>
                </a:cubicBezTo>
                <a:cubicBezTo>
                  <a:pt x="605" y="915"/>
                  <a:pt x="602" y="903"/>
                  <a:pt x="600" y="898"/>
                </a:cubicBezTo>
                <a:cubicBezTo>
                  <a:pt x="600" y="897"/>
                  <a:pt x="599" y="896"/>
                  <a:pt x="598" y="895"/>
                </a:cubicBezTo>
                <a:cubicBezTo>
                  <a:pt x="598" y="895"/>
                  <a:pt x="598" y="894"/>
                  <a:pt x="598" y="894"/>
                </a:cubicBezTo>
                <a:cubicBezTo>
                  <a:pt x="597" y="892"/>
                  <a:pt x="595" y="890"/>
                  <a:pt x="594" y="888"/>
                </a:cubicBezTo>
                <a:cubicBezTo>
                  <a:pt x="594" y="888"/>
                  <a:pt x="593" y="888"/>
                  <a:pt x="593" y="888"/>
                </a:cubicBezTo>
                <a:cubicBezTo>
                  <a:pt x="593" y="887"/>
                  <a:pt x="592" y="887"/>
                  <a:pt x="592" y="886"/>
                </a:cubicBezTo>
                <a:cubicBezTo>
                  <a:pt x="592" y="886"/>
                  <a:pt x="591" y="886"/>
                  <a:pt x="591" y="886"/>
                </a:cubicBezTo>
                <a:cubicBezTo>
                  <a:pt x="591" y="885"/>
                  <a:pt x="590" y="885"/>
                  <a:pt x="590" y="885"/>
                </a:cubicBezTo>
                <a:cubicBezTo>
                  <a:pt x="590" y="884"/>
                  <a:pt x="590" y="884"/>
                  <a:pt x="590" y="884"/>
                </a:cubicBezTo>
                <a:cubicBezTo>
                  <a:pt x="589" y="884"/>
                  <a:pt x="589" y="883"/>
                  <a:pt x="588" y="883"/>
                </a:cubicBezTo>
                <a:cubicBezTo>
                  <a:pt x="585" y="882"/>
                  <a:pt x="579" y="872"/>
                  <a:pt x="578" y="866"/>
                </a:cubicBezTo>
                <a:cubicBezTo>
                  <a:pt x="577" y="860"/>
                  <a:pt x="576" y="853"/>
                  <a:pt x="576" y="849"/>
                </a:cubicBezTo>
                <a:cubicBezTo>
                  <a:pt x="576" y="845"/>
                  <a:pt x="576" y="844"/>
                  <a:pt x="571" y="842"/>
                </a:cubicBezTo>
                <a:cubicBezTo>
                  <a:pt x="566" y="840"/>
                  <a:pt x="562" y="834"/>
                  <a:pt x="561" y="832"/>
                </a:cubicBezTo>
                <a:cubicBezTo>
                  <a:pt x="560" y="831"/>
                  <a:pt x="563" y="828"/>
                  <a:pt x="562" y="826"/>
                </a:cubicBezTo>
                <a:cubicBezTo>
                  <a:pt x="561" y="824"/>
                  <a:pt x="548" y="797"/>
                  <a:pt x="543" y="791"/>
                </a:cubicBezTo>
                <a:cubicBezTo>
                  <a:pt x="539" y="786"/>
                  <a:pt x="541" y="785"/>
                  <a:pt x="541" y="783"/>
                </a:cubicBezTo>
                <a:cubicBezTo>
                  <a:pt x="541" y="781"/>
                  <a:pt x="536" y="778"/>
                  <a:pt x="534" y="775"/>
                </a:cubicBezTo>
                <a:cubicBezTo>
                  <a:pt x="533" y="773"/>
                  <a:pt x="544" y="782"/>
                  <a:pt x="546" y="784"/>
                </a:cubicBezTo>
                <a:cubicBezTo>
                  <a:pt x="547" y="784"/>
                  <a:pt x="547" y="784"/>
                  <a:pt x="548" y="784"/>
                </a:cubicBezTo>
                <a:cubicBezTo>
                  <a:pt x="548" y="784"/>
                  <a:pt x="548" y="784"/>
                  <a:pt x="548" y="784"/>
                </a:cubicBezTo>
                <a:cubicBezTo>
                  <a:pt x="548" y="784"/>
                  <a:pt x="549" y="783"/>
                  <a:pt x="549" y="783"/>
                </a:cubicBezTo>
                <a:cubicBezTo>
                  <a:pt x="550" y="782"/>
                  <a:pt x="552" y="781"/>
                  <a:pt x="554" y="781"/>
                </a:cubicBezTo>
                <a:cubicBezTo>
                  <a:pt x="554" y="781"/>
                  <a:pt x="554" y="781"/>
                  <a:pt x="554" y="781"/>
                </a:cubicBezTo>
                <a:cubicBezTo>
                  <a:pt x="558" y="782"/>
                  <a:pt x="564" y="794"/>
                  <a:pt x="567" y="799"/>
                </a:cubicBezTo>
                <a:cubicBezTo>
                  <a:pt x="570" y="804"/>
                  <a:pt x="577" y="809"/>
                  <a:pt x="579" y="811"/>
                </a:cubicBezTo>
                <a:cubicBezTo>
                  <a:pt x="581" y="812"/>
                  <a:pt x="577" y="813"/>
                  <a:pt x="577" y="816"/>
                </a:cubicBezTo>
                <a:cubicBezTo>
                  <a:pt x="577" y="819"/>
                  <a:pt x="582" y="821"/>
                  <a:pt x="585" y="823"/>
                </a:cubicBezTo>
                <a:cubicBezTo>
                  <a:pt x="588" y="824"/>
                  <a:pt x="599" y="841"/>
                  <a:pt x="600" y="843"/>
                </a:cubicBezTo>
                <a:cubicBezTo>
                  <a:pt x="601" y="845"/>
                  <a:pt x="599" y="845"/>
                  <a:pt x="598" y="848"/>
                </a:cubicBezTo>
                <a:cubicBezTo>
                  <a:pt x="597" y="850"/>
                  <a:pt x="603" y="861"/>
                  <a:pt x="605" y="864"/>
                </a:cubicBezTo>
                <a:cubicBezTo>
                  <a:pt x="607" y="868"/>
                  <a:pt x="612" y="869"/>
                  <a:pt x="615" y="871"/>
                </a:cubicBezTo>
                <a:cubicBezTo>
                  <a:pt x="617" y="873"/>
                  <a:pt x="621" y="878"/>
                  <a:pt x="624" y="883"/>
                </a:cubicBezTo>
                <a:cubicBezTo>
                  <a:pt x="627" y="888"/>
                  <a:pt x="633" y="897"/>
                  <a:pt x="636" y="902"/>
                </a:cubicBezTo>
                <a:cubicBezTo>
                  <a:pt x="636" y="903"/>
                  <a:pt x="636" y="904"/>
                  <a:pt x="637" y="904"/>
                </a:cubicBezTo>
                <a:cubicBezTo>
                  <a:pt x="637" y="905"/>
                  <a:pt x="637" y="905"/>
                  <a:pt x="637" y="905"/>
                </a:cubicBezTo>
                <a:cubicBezTo>
                  <a:pt x="637" y="905"/>
                  <a:pt x="637" y="906"/>
                  <a:pt x="637" y="906"/>
                </a:cubicBezTo>
                <a:cubicBezTo>
                  <a:pt x="637" y="906"/>
                  <a:pt x="637" y="906"/>
                  <a:pt x="637" y="906"/>
                </a:cubicBezTo>
                <a:cubicBezTo>
                  <a:pt x="637" y="907"/>
                  <a:pt x="637" y="907"/>
                  <a:pt x="637" y="907"/>
                </a:cubicBezTo>
                <a:cubicBezTo>
                  <a:pt x="637" y="908"/>
                  <a:pt x="637" y="909"/>
                  <a:pt x="636" y="910"/>
                </a:cubicBezTo>
                <a:cubicBezTo>
                  <a:pt x="636" y="910"/>
                  <a:pt x="636" y="910"/>
                  <a:pt x="636" y="910"/>
                </a:cubicBezTo>
                <a:cubicBezTo>
                  <a:pt x="636" y="910"/>
                  <a:pt x="636" y="911"/>
                  <a:pt x="637" y="911"/>
                </a:cubicBezTo>
                <a:cubicBezTo>
                  <a:pt x="637" y="915"/>
                  <a:pt x="645" y="932"/>
                  <a:pt x="645" y="937"/>
                </a:cubicBezTo>
                <a:cubicBezTo>
                  <a:pt x="645" y="941"/>
                  <a:pt x="649" y="944"/>
                  <a:pt x="652" y="944"/>
                </a:cubicBezTo>
                <a:cubicBezTo>
                  <a:pt x="655" y="945"/>
                  <a:pt x="663" y="941"/>
                  <a:pt x="666" y="940"/>
                </a:cubicBezTo>
                <a:cubicBezTo>
                  <a:pt x="668" y="938"/>
                  <a:pt x="678" y="937"/>
                  <a:pt x="684" y="937"/>
                </a:cubicBezTo>
                <a:cubicBezTo>
                  <a:pt x="691" y="937"/>
                  <a:pt x="708" y="928"/>
                  <a:pt x="713" y="924"/>
                </a:cubicBezTo>
                <a:cubicBezTo>
                  <a:pt x="718" y="921"/>
                  <a:pt x="735" y="917"/>
                  <a:pt x="737" y="916"/>
                </a:cubicBezTo>
                <a:cubicBezTo>
                  <a:pt x="739" y="915"/>
                  <a:pt x="739" y="908"/>
                  <a:pt x="742" y="907"/>
                </a:cubicBezTo>
                <a:cubicBezTo>
                  <a:pt x="742" y="906"/>
                  <a:pt x="742" y="906"/>
                  <a:pt x="743" y="906"/>
                </a:cubicBezTo>
                <a:cubicBezTo>
                  <a:pt x="743" y="906"/>
                  <a:pt x="743" y="905"/>
                  <a:pt x="744" y="905"/>
                </a:cubicBezTo>
                <a:cubicBezTo>
                  <a:pt x="744" y="905"/>
                  <a:pt x="744" y="905"/>
                  <a:pt x="745" y="905"/>
                </a:cubicBezTo>
                <a:cubicBezTo>
                  <a:pt x="745" y="905"/>
                  <a:pt x="745" y="905"/>
                  <a:pt x="746" y="904"/>
                </a:cubicBezTo>
                <a:cubicBezTo>
                  <a:pt x="746" y="904"/>
                  <a:pt x="747" y="904"/>
                  <a:pt x="747" y="904"/>
                </a:cubicBezTo>
                <a:cubicBezTo>
                  <a:pt x="747" y="904"/>
                  <a:pt x="748" y="903"/>
                  <a:pt x="748" y="903"/>
                </a:cubicBezTo>
                <a:cubicBezTo>
                  <a:pt x="749" y="903"/>
                  <a:pt x="749" y="903"/>
                  <a:pt x="750" y="903"/>
                </a:cubicBezTo>
                <a:cubicBezTo>
                  <a:pt x="750" y="902"/>
                  <a:pt x="751" y="902"/>
                  <a:pt x="751" y="902"/>
                </a:cubicBezTo>
                <a:cubicBezTo>
                  <a:pt x="752" y="902"/>
                  <a:pt x="753" y="902"/>
                  <a:pt x="754" y="901"/>
                </a:cubicBezTo>
                <a:cubicBezTo>
                  <a:pt x="754" y="901"/>
                  <a:pt x="754" y="901"/>
                  <a:pt x="754" y="901"/>
                </a:cubicBezTo>
                <a:cubicBezTo>
                  <a:pt x="755" y="901"/>
                  <a:pt x="756" y="901"/>
                  <a:pt x="756" y="901"/>
                </a:cubicBezTo>
                <a:cubicBezTo>
                  <a:pt x="756" y="900"/>
                  <a:pt x="757" y="900"/>
                  <a:pt x="757" y="900"/>
                </a:cubicBezTo>
                <a:cubicBezTo>
                  <a:pt x="758" y="900"/>
                  <a:pt x="758" y="900"/>
                  <a:pt x="759" y="900"/>
                </a:cubicBezTo>
                <a:cubicBezTo>
                  <a:pt x="759" y="900"/>
                  <a:pt x="759" y="900"/>
                  <a:pt x="759" y="900"/>
                </a:cubicBezTo>
                <a:cubicBezTo>
                  <a:pt x="760" y="900"/>
                  <a:pt x="760" y="900"/>
                  <a:pt x="761" y="900"/>
                </a:cubicBezTo>
                <a:cubicBezTo>
                  <a:pt x="764" y="900"/>
                  <a:pt x="772" y="899"/>
                  <a:pt x="772" y="895"/>
                </a:cubicBezTo>
                <a:cubicBezTo>
                  <a:pt x="773" y="892"/>
                  <a:pt x="774" y="891"/>
                  <a:pt x="777" y="890"/>
                </a:cubicBezTo>
                <a:cubicBezTo>
                  <a:pt x="781" y="889"/>
                  <a:pt x="782" y="885"/>
                  <a:pt x="783" y="884"/>
                </a:cubicBezTo>
                <a:cubicBezTo>
                  <a:pt x="784" y="882"/>
                  <a:pt x="789" y="880"/>
                  <a:pt x="793" y="880"/>
                </a:cubicBezTo>
                <a:cubicBezTo>
                  <a:pt x="797" y="879"/>
                  <a:pt x="794" y="876"/>
                  <a:pt x="794" y="873"/>
                </a:cubicBezTo>
                <a:cubicBezTo>
                  <a:pt x="793" y="870"/>
                  <a:pt x="795" y="867"/>
                  <a:pt x="796" y="863"/>
                </a:cubicBezTo>
                <a:cubicBezTo>
                  <a:pt x="796" y="858"/>
                  <a:pt x="797" y="863"/>
                  <a:pt x="799" y="864"/>
                </a:cubicBezTo>
                <a:cubicBezTo>
                  <a:pt x="801" y="865"/>
                  <a:pt x="804" y="858"/>
                  <a:pt x="806" y="856"/>
                </a:cubicBezTo>
                <a:cubicBezTo>
                  <a:pt x="808" y="854"/>
                  <a:pt x="810" y="849"/>
                  <a:pt x="811" y="845"/>
                </a:cubicBezTo>
                <a:cubicBezTo>
                  <a:pt x="813" y="842"/>
                  <a:pt x="813" y="841"/>
                  <a:pt x="810" y="840"/>
                </a:cubicBezTo>
                <a:cubicBezTo>
                  <a:pt x="806" y="839"/>
                  <a:pt x="805" y="836"/>
                  <a:pt x="802" y="832"/>
                </a:cubicBezTo>
                <a:cubicBezTo>
                  <a:pt x="798" y="828"/>
                  <a:pt x="792" y="829"/>
                  <a:pt x="787" y="828"/>
                </a:cubicBezTo>
                <a:cubicBezTo>
                  <a:pt x="787" y="828"/>
                  <a:pt x="786" y="828"/>
                  <a:pt x="785" y="827"/>
                </a:cubicBezTo>
                <a:cubicBezTo>
                  <a:pt x="785" y="827"/>
                  <a:pt x="785" y="827"/>
                  <a:pt x="785" y="827"/>
                </a:cubicBezTo>
                <a:cubicBezTo>
                  <a:pt x="785" y="827"/>
                  <a:pt x="784" y="827"/>
                  <a:pt x="784" y="826"/>
                </a:cubicBezTo>
                <a:cubicBezTo>
                  <a:pt x="784" y="826"/>
                  <a:pt x="783" y="826"/>
                  <a:pt x="783" y="826"/>
                </a:cubicBezTo>
                <a:cubicBezTo>
                  <a:pt x="783" y="825"/>
                  <a:pt x="782" y="825"/>
                  <a:pt x="782" y="824"/>
                </a:cubicBezTo>
                <a:cubicBezTo>
                  <a:pt x="782" y="824"/>
                  <a:pt x="782" y="824"/>
                  <a:pt x="782" y="824"/>
                </a:cubicBezTo>
                <a:cubicBezTo>
                  <a:pt x="781" y="823"/>
                  <a:pt x="781" y="823"/>
                  <a:pt x="780" y="822"/>
                </a:cubicBezTo>
                <a:cubicBezTo>
                  <a:pt x="780" y="822"/>
                  <a:pt x="780" y="822"/>
                  <a:pt x="780" y="821"/>
                </a:cubicBezTo>
                <a:cubicBezTo>
                  <a:pt x="780" y="821"/>
                  <a:pt x="779" y="820"/>
                  <a:pt x="779" y="820"/>
                </a:cubicBezTo>
                <a:cubicBezTo>
                  <a:pt x="779" y="820"/>
                  <a:pt x="779" y="819"/>
                  <a:pt x="779" y="819"/>
                </a:cubicBezTo>
                <a:cubicBezTo>
                  <a:pt x="777" y="817"/>
                  <a:pt x="776" y="814"/>
                  <a:pt x="776" y="812"/>
                </a:cubicBezTo>
                <a:cubicBezTo>
                  <a:pt x="774" y="808"/>
                  <a:pt x="779" y="804"/>
                  <a:pt x="777" y="804"/>
                </a:cubicBezTo>
                <a:cubicBezTo>
                  <a:pt x="775" y="804"/>
                  <a:pt x="759" y="819"/>
                  <a:pt x="758" y="823"/>
                </a:cubicBezTo>
                <a:cubicBezTo>
                  <a:pt x="756" y="826"/>
                  <a:pt x="746" y="823"/>
                  <a:pt x="741" y="824"/>
                </a:cubicBezTo>
                <a:cubicBezTo>
                  <a:pt x="736" y="824"/>
                  <a:pt x="735" y="825"/>
                  <a:pt x="732" y="824"/>
                </a:cubicBezTo>
                <a:cubicBezTo>
                  <a:pt x="731" y="824"/>
                  <a:pt x="730" y="824"/>
                  <a:pt x="729" y="823"/>
                </a:cubicBezTo>
                <a:cubicBezTo>
                  <a:pt x="729" y="823"/>
                  <a:pt x="729" y="823"/>
                  <a:pt x="729" y="823"/>
                </a:cubicBezTo>
                <a:cubicBezTo>
                  <a:pt x="728" y="822"/>
                  <a:pt x="728" y="822"/>
                  <a:pt x="727" y="822"/>
                </a:cubicBezTo>
                <a:cubicBezTo>
                  <a:pt x="727" y="822"/>
                  <a:pt x="727" y="821"/>
                  <a:pt x="727" y="821"/>
                </a:cubicBezTo>
                <a:cubicBezTo>
                  <a:pt x="726" y="821"/>
                  <a:pt x="726" y="821"/>
                  <a:pt x="726" y="820"/>
                </a:cubicBezTo>
                <a:cubicBezTo>
                  <a:pt x="726" y="820"/>
                  <a:pt x="725" y="820"/>
                  <a:pt x="725" y="819"/>
                </a:cubicBezTo>
                <a:cubicBezTo>
                  <a:pt x="725" y="819"/>
                  <a:pt x="725" y="819"/>
                  <a:pt x="725" y="818"/>
                </a:cubicBezTo>
                <a:cubicBezTo>
                  <a:pt x="724" y="817"/>
                  <a:pt x="730" y="814"/>
                  <a:pt x="730" y="812"/>
                </a:cubicBezTo>
                <a:cubicBezTo>
                  <a:pt x="730" y="810"/>
                  <a:pt x="726" y="803"/>
                  <a:pt x="724" y="803"/>
                </a:cubicBezTo>
                <a:cubicBezTo>
                  <a:pt x="723" y="802"/>
                  <a:pt x="722" y="808"/>
                  <a:pt x="720" y="809"/>
                </a:cubicBezTo>
                <a:cubicBezTo>
                  <a:pt x="720" y="809"/>
                  <a:pt x="719" y="809"/>
                  <a:pt x="719" y="809"/>
                </a:cubicBezTo>
                <a:cubicBezTo>
                  <a:pt x="719" y="809"/>
                  <a:pt x="719" y="809"/>
                  <a:pt x="718" y="809"/>
                </a:cubicBezTo>
                <a:cubicBezTo>
                  <a:pt x="718" y="808"/>
                  <a:pt x="718" y="808"/>
                  <a:pt x="717" y="808"/>
                </a:cubicBezTo>
                <a:cubicBezTo>
                  <a:pt x="717" y="808"/>
                  <a:pt x="717" y="808"/>
                  <a:pt x="717" y="808"/>
                </a:cubicBezTo>
                <a:cubicBezTo>
                  <a:pt x="717" y="807"/>
                  <a:pt x="716" y="807"/>
                  <a:pt x="716" y="807"/>
                </a:cubicBezTo>
                <a:cubicBezTo>
                  <a:pt x="715" y="806"/>
                  <a:pt x="715" y="806"/>
                  <a:pt x="715" y="806"/>
                </a:cubicBezTo>
                <a:cubicBezTo>
                  <a:pt x="714" y="805"/>
                  <a:pt x="712" y="798"/>
                  <a:pt x="712" y="796"/>
                </a:cubicBezTo>
                <a:cubicBezTo>
                  <a:pt x="711" y="795"/>
                  <a:pt x="707" y="789"/>
                  <a:pt x="705" y="788"/>
                </a:cubicBezTo>
                <a:cubicBezTo>
                  <a:pt x="703" y="786"/>
                  <a:pt x="698" y="782"/>
                  <a:pt x="697" y="779"/>
                </a:cubicBezTo>
                <a:cubicBezTo>
                  <a:pt x="696" y="779"/>
                  <a:pt x="696" y="778"/>
                  <a:pt x="695" y="777"/>
                </a:cubicBezTo>
                <a:cubicBezTo>
                  <a:pt x="695" y="777"/>
                  <a:pt x="695" y="777"/>
                  <a:pt x="695" y="777"/>
                </a:cubicBezTo>
                <a:cubicBezTo>
                  <a:pt x="694" y="776"/>
                  <a:pt x="693" y="775"/>
                  <a:pt x="692" y="773"/>
                </a:cubicBezTo>
                <a:cubicBezTo>
                  <a:pt x="691" y="772"/>
                  <a:pt x="690" y="771"/>
                  <a:pt x="689" y="770"/>
                </a:cubicBezTo>
                <a:cubicBezTo>
                  <a:pt x="689" y="769"/>
                  <a:pt x="688" y="769"/>
                  <a:pt x="688" y="768"/>
                </a:cubicBezTo>
                <a:cubicBezTo>
                  <a:pt x="688" y="768"/>
                  <a:pt x="688" y="768"/>
                  <a:pt x="688" y="768"/>
                </a:cubicBezTo>
                <a:cubicBezTo>
                  <a:pt x="688" y="767"/>
                  <a:pt x="688" y="767"/>
                  <a:pt x="688" y="767"/>
                </a:cubicBezTo>
                <a:cubicBezTo>
                  <a:pt x="688" y="767"/>
                  <a:pt x="688" y="767"/>
                  <a:pt x="688" y="767"/>
                </a:cubicBezTo>
                <a:cubicBezTo>
                  <a:pt x="688" y="766"/>
                  <a:pt x="688" y="766"/>
                  <a:pt x="689" y="766"/>
                </a:cubicBezTo>
                <a:cubicBezTo>
                  <a:pt x="689" y="766"/>
                  <a:pt x="689" y="765"/>
                  <a:pt x="689" y="765"/>
                </a:cubicBezTo>
                <a:cubicBezTo>
                  <a:pt x="689" y="765"/>
                  <a:pt x="689" y="765"/>
                  <a:pt x="689" y="765"/>
                </a:cubicBezTo>
                <a:cubicBezTo>
                  <a:pt x="689" y="765"/>
                  <a:pt x="689" y="765"/>
                  <a:pt x="689" y="765"/>
                </a:cubicBezTo>
                <a:cubicBezTo>
                  <a:pt x="690" y="765"/>
                  <a:pt x="690" y="764"/>
                  <a:pt x="690" y="764"/>
                </a:cubicBezTo>
                <a:cubicBezTo>
                  <a:pt x="690" y="762"/>
                  <a:pt x="694" y="762"/>
                  <a:pt x="697" y="762"/>
                </a:cubicBezTo>
                <a:cubicBezTo>
                  <a:pt x="697" y="762"/>
                  <a:pt x="698" y="762"/>
                  <a:pt x="698" y="762"/>
                </a:cubicBezTo>
                <a:cubicBezTo>
                  <a:pt x="698" y="762"/>
                  <a:pt x="698" y="762"/>
                  <a:pt x="698" y="762"/>
                </a:cubicBezTo>
                <a:cubicBezTo>
                  <a:pt x="698" y="762"/>
                  <a:pt x="699" y="762"/>
                  <a:pt x="699" y="762"/>
                </a:cubicBezTo>
                <a:cubicBezTo>
                  <a:pt x="699" y="762"/>
                  <a:pt x="699" y="761"/>
                  <a:pt x="699" y="761"/>
                </a:cubicBezTo>
                <a:cubicBezTo>
                  <a:pt x="699" y="761"/>
                  <a:pt x="699" y="761"/>
                  <a:pt x="699" y="761"/>
                </a:cubicBezTo>
                <a:cubicBezTo>
                  <a:pt x="699" y="761"/>
                  <a:pt x="699" y="761"/>
                  <a:pt x="699" y="761"/>
                </a:cubicBezTo>
                <a:cubicBezTo>
                  <a:pt x="699" y="761"/>
                  <a:pt x="699" y="760"/>
                  <a:pt x="699" y="760"/>
                </a:cubicBezTo>
                <a:cubicBezTo>
                  <a:pt x="699" y="758"/>
                  <a:pt x="703" y="760"/>
                  <a:pt x="704" y="762"/>
                </a:cubicBezTo>
                <a:cubicBezTo>
                  <a:pt x="705" y="763"/>
                  <a:pt x="708" y="765"/>
                  <a:pt x="710" y="765"/>
                </a:cubicBezTo>
                <a:cubicBezTo>
                  <a:pt x="712" y="765"/>
                  <a:pt x="717" y="772"/>
                  <a:pt x="719" y="776"/>
                </a:cubicBezTo>
                <a:cubicBezTo>
                  <a:pt x="722" y="781"/>
                  <a:pt x="724" y="782"/>
                  <a:pt x="729" y="783"/>
                </a:cubicBezTo>
                <a:cubicBezTo>
                  <a:pt x="735" y="784"/>
                  <a:pt x="735" y="788"/>
                  <a:pt x="738" y="791"/>
                </a:cubicBezTo>
                <a:cubicBezTo>
                  <a:pt x="741" y="793"/>
                  <a:pt x="748" y="795"/>
                  <a:pt x="751" y="796"/>
                </a:cubicBezTo>
                <a:cubicBezTo>
                  <a:pt x="755" y="796"/>
                  <a:pt x="759" y="799"/>
                  <a:pt x="762" y="799"/>
                </a:cubicBezTo>
                <a:cubicBezTo>
                  <a:pt x="764" y="799"/>
                  <a:pt x="773" y="792"/>
                  <a:pt x="774" y="791"/>
                </a:cubicBezTo>
                <a:cubicBezTo>
                  <a:pt x="775" y="790"/>
                  <a:pt x="779" y="796"/>
                  <a:pt x="780" y="799"/>
                </a:cubicBezTo>
                <a:cubicBezTo>
                  <a:pt x="782" y="803"/>
                  <a:pt x="782" y="806"/>
                  <a:pt x="789" y="808"/>
                </a:cubicBezTo>
                <a:cubicBezTo>
                  <a:pt x="796" y="810"/>
                  <a:pt x="817" y="810"/>
                  <a:pt x="821" y="812"/>
                </a:cubicBezTo>
                <a:cubicBezTo>
                  <a:pt x="821" y="812"/>
                  <a:pt x="822" y="812"/>
                  <a:pt x="822" y="812"/>
                </a:cubicBezTo>
                <a:cubicBezTo>
                  <a:pt x="822" y="812"/>
                  <a:pt x="822" y="812"/>
                  <a:pt x="822" y="812"/>
                </a:cubicBezTo>
                <a:cubicBezTo>
                  <a:pt x="825" y="813"/>
                  <a:pt x="831" y="814"/>
                  <a:pt x="835" y="814"/>
                </a:cubicBezTo>
                <a:cubicBezTo>
                  <a:pt x="835" y="814"/>
                  <a:pt x="835" y="814"/>
                  <a:pt x="835" y="814"/>
                </a:cubicBezTo>
                <a:cubicBezTo>
                  <a:pt x="837" y="814"/>
                  <a:pt x="839" y="814"/>
                  <a:pt x="840" y="814"/>
                </a:cubicBezTo>
                <a:cubicBezTo>
                  <a:pt x="847" y="812"/>
                  <a:pt x="848" y="812"/>
                  <a:pt x="851" y="812"/>
                </a:cubicBezTo>
                <a:cubicBezTo>
                  <a:pt x="854" y="811"/>
                  <a:pt x="854" y="813"/>
                  <a:pt x="859" y="814"/>
                </a:cubicBezTo>
                <a:cubicBezTo>
                  <a:pt x="864" y="814"/>
                  <a:pt x="878" y="810"/>
                  <a:pt x="881" y="811"/>
                </a:cubicBezTo>
                <a:cubicBezTo>
                  <a:pt x="883" y="811"/>
                  <a:pt x="886" y="818"/>
                  <a:pt x="888" y="820"/>
                </a:cubicBezTo>
                <a:cubicBezTo>
                  <a:pt x="890" y="822"/>
                  <a:pt x="888" y="825"/>
                  <a:pt x="893" y="827"/>
                </a:cubicBezTo>
                <a:cubicBezTo>
                  <a:pt x="894" y="828"/>
                  <a:pt x="895" y="828"/>
                  <a:pt x="896" y="828"/>
                </a:cubicBezTo>
                <a:cubicBezTo>
                  <a:pt x="896" y="829"/>
                  <a:pt x="897" y="829"/>
                  <a:pt x="897" y="829"/>
                </a:cubicBezTo>
                <a:cubicBezTo>
                  <a:pt x="897" y="829"/>
                  <a:pt x="898" y="829"/>
                  <a:pt x="898" y="829"/>
                </a:cubicBezTo>
                <a:cubicBezTo>
                  <a:pt x="899" y="829"/>
                  <a:pt x="899" y="829"/>
                  <a:pt x="899" y="829"/>
                </a:cubicBezTo>
                <a:cubicBezTo>
                  <a:pt x="900" y="829"/>
                  <a:pt x="900" y="828"/>
                  <a:pt x="901" y="828"/>
                </a:cubicBezTo>
                <a:cubicBezTo>
                  <a:pt x="901" y="828"/>
                  <a:pt x="902" y="828"/>
                  <a:pt x="902" y="828"/>
                </a:cubicBezTo>
                <a:cubicBezTo>
                  <a:pt x="905" y="828"/>
                  <a:pt x="904" y="829"/>
                  <a:pt x="905" y="834"/>
                </a:cubicBezTo>
                <a:cubicBezTo>
                  <a:pt x="906" y="839"/>
                  <a:pt x="919" y="839"/>
                  <a:pt x="922" y="840"/>
                </a:cubicBezTo>
                <a:cubicBezTo>
                  <a:pt x="925" y="841"/>
                  <a:pt x="921" y="843"/>
                  <a:pt x="917" y="844"/>
                </a:cubicBezTo>
                <a:cubicBezTo>
                  <a:pt x="914" y="845"/>
                  <a:pt x="908" y="841"/>
                  <a:pt x="908" y="843"/>
                </a:cubicBezTo>
                <a:cubicBezTo>
                  <a:pt x="908" y="844"/>
                  <a:pt x="925" y="863"/>
                  <a:pt x="929" y="864"/>
                </a:cubicBezTo>
                <a:cubicBezTo>
                  <a:pt x="932" y="865"/>
                  <a:pt x="938" y="862"/>
                  <a:pt x="941" y="860"/>
                </a:cubicBezTo>
                <a:cubicBezTo>
                  <a:pt x="944" y="858"/>
                  <a:pt x="942" y="846"/>
                  <a:pt x="943" y="847"/>
                </a:cubicBezTo>
                <a:cubicBezTo>
                  <a:pt x="945" y="848"/>
                  <a:pt x="947" y="855"/>
                  <a:pt x="948" y="857"/>
                </a:cubicBezTo>
                <a:cubicBezTo>
                  <a:pt x="948" y="858"/>
                  <a:pt x="951" y="872"/>
                  <a:pt x="951" y="874"/>
                </a:cubicBezTo>
                <a:cubicBezTo>
                  <a:pt x="951" y="877"/>
                  <a:pt x="955" y="886"/>
                  <a:pt x="957" y="893"/>
                </a:cubicBezTo>
                <a:cubicBezTo>
                  <a:pt x="960" y="901"/>
                  <a:pt x="968" y="921"/>
                  <a:pt x="971" y="926"/>
                </a:cubicBezTo>
                <a:cubicBezTo>
                  <a:pt x="974" y="931"/>
                  <a:pt x="979" y="935"/>
                  <a:pt x="979" y="939"/>
                </a:cubicBezTo>
                <a:cubicBezTo>
                  <a:pt x="978" y="944"/>
                  <a:pt x="987" y="956"/>
                  <a:pt x="988" y="959"/>
                </a:cubicBezTo>
                <a:cubicBezTo>
                  <a:pt x="990" y="961"/>
                  <a:pt x="1002" y="984"/>
                  <a:pt x="1005" y="988"/>
                </a:cubicBezTo>
                <a:cubicBezTo>
                  <a:pt x="1008" y="991"/>
                  <a:pt x="1013" y="995"/>
                  <a:pt x="1015" y="996"/>
                </a:cubicBezTo>
                <a:cubicBezTo>
                  <a:pt x="1017" y="997"/>
                  <a:pt x="1021" y="992"/>
                  <a:pt x="1022" y="989"/>
                </a:cubicBezTo>
                <a:cubicBezTo>
                  <a:pt x="1022" y="986"/>
                  <a:pt x="1026" y="986"/>
                  <a:pt x="1028" y="986"/>
                </a:cubicBezTo>
                <a:cubicBezTo>
                  <a:pt x="1029" y="985"/>
                  <a:pt x="1031" y="979"/>
                  <a:pt x="1032" y="978"/>
                </a:cubicBezTo>
                <a:cubicBezTo>
                  <a:pt x="1033" y="977"/>
                  <a:pt x="1037" y="973"/>
                  <a:pt x="1038" y="969"/>
                </a:cubicBezTo>
                <a:cubicBezTo>
                  <a:pt x="1040" y="966"/>
                  <a:pt x="1036" y="961"/>
                  <a:pt x="1035" y="958"/>
                </a:cubicBezTo>
                <a:cubicBezTo>
                  <a:pt x="1033" y="956"/>
                  <a:pt x="1036" y="952"/>
                  <a:pt x="1038" y="949"/>
                </a:cubicBezTo>
                <a:cubicBezTo>
                  <a:pt x="1040" y="947"/>
                  <a:pt x="1041" y="937"/>
                  <a:pt x="1040" y="931"/>
                </a:cubicBezTo>
                <a:cubicBezTo>
                  <a:pt x="1038" y="926"/>
                  <a:pt x="1038" y="919"/>
                  <a:pt x="1039" y="916"/>
                </a:cubicBezTo>
                <a:cubicBezTo>
                  <a:pt x="1041" y="912"/>
                  <a:pt x="1044" y="914"/>
                  <a:pt x="1046" y="912"/>
                </a:cubicBezTo>
                <a:cubicBezTo>
                  <a:pt x="1047" y="910"/>
                  <a:pt x="1049" y="908"/>
                  <a:pt x="1051" y="907"/>
                </a:cubicBezTo>
                <a:cubicBezTo>
                  <a:pt x="1052" y="907"/>
                  <a:pt x="1052" y="900"/>
                  <a:pt x="1058" y="897"/>
                </a:cubicBezTo>
                <a:cubicBezTo>
                  <a:pt x="1063" y="895"/>
                  <a:pt x="1078" y="881"/>
                  <a:pt x="1084" y="876"/>
                </a:cubicBezTo>
                <a:cubicBezTo>
                  <a:pt x="1090" y="870"/>
                  <a:pt x="1094" y="871"/>
                  <a:pt x="1097" y="871"/>
                </a:cubicBezTo>
                <a:cubicBezTo>
                  <a:pt x="1100" y="871"/>
                  <a:pt x="1099" y="866"/>
                  <a:pt x="1099" y="863"/>
                </a:cubicBezTo>
                <a:cubicBezTo>
                  <a:pt x="1099" y="859"/>
                  <a:pt x="1097" y="855"/>
                  <a:pt x="1099" y="855"/>
                </a:cubicBezTo>
                <a:cubicBezTo>
                  <a:pt x="1101" y="854"/>
                  <a:pt x="1107" y="852"/>
                  <a:pt x="1109" y="851"/>
                </a:cubicBezTo>
                <a:cubicBezTo>
                  <a:pt x="1111" y="850"/>
                  <a:pt x="1116" y="853"/>
                  <a:pt x="1117" y="853"/>
                </a:cubicBezTo>
                <a:cubicBezTo>
                  <a:pt x="1117" y="853"/>
                  <a:pt x="1117" y="853"/>
                  <a:pt x="1118" y="853"/>
                </a:cubicBezTo>
                <a:cubicBezTo>
                  <a:pt x="1118" y="853"/>
                  <a:pt x="1118" y="853"/>
                  <a:pt x="1119" y="852"/>
                </a:cubicBezTo>
                <a:cubicBezTo>
                  <a:pt x="1119" y="852"/>
                  <a:pt x="1119" y="852"/>
                  <a:pt x="1119" y="852"/>
                </a:cubicBezTo>
                <a:cubicBezTo>
                  <a:pt x="1120" y="852"/>
                  <a:pt x="1121" y="852"/>
                  <a:pt x="1122" y="851"/>
                </a:cubicBezTo>
                <a:cubicBezTo>
                  <a:pt x="1122" y="851"/>
                  <a:pt x="1122" y="851"/>
                  <a:pt x="1122" y="851"/>
                </a:cubicBezTo>
                <a:cubicBezTo>
                  <a:pt x="1122" y="851"/>
                  <a:pt x="1122" y="851"/>
                  <a:pt x="1122" y="851"/>
                </a:cubicBezTo>
                <a:cubicBezTo>
                  <a:pt x="1122" y="851"/>
                  <a:pt x="1123" y="851"/>
                  <a:pt x="1124" y="851"/>
                </a:cubicBezTo>
                <a:cubicBezTo>
                  <a:pt x="1124" y="851"/>
                  <a:pt x="1124" y="851"/>
                  <a:pt x="1124" y="851"/>
                </a:cubicBezTo>
                <a:cubicBezTo>
                  <a:pt x="1124" y="850"/>
                  <a:pt x="1125" y="850"/>
                  <a:pt x="1125" y="850"/>
                </a:cubicBezTo>
                <a:cubicBezTo>
                  <a:pt x="1125" y="850"/>
                  <a:pt x="1125" y="850"/>
                  <a:pt x="1125" y="850"/>
                </a:cubicBezTo>
                <a:cubicBezTo>
                  <a:pt x="1126" y="850"/>
                  <a:pt x="1126" y="849"/>
                  <a:pt x="1126" y="849"/>
                </a:cubicBezTo>
                <a:cubicBezTo>
                  <a:pt x="1127" y="849"/>
                  <a:pt x="1127" y="849"/>
                  <a:pt x="1127" y="849"/>
                </a:cubicBezTo>
                <a:cubicBezTo>
                  <a:pt x="1127" y="849"/>
                  <a:pt x="1127" y="849"/>
                  <a:pt x="1128" y="848"/>
                </a:cubicBezTo>
                <a:cubicBezTo>
                  <a:pt x="1129" y="847"/>
                  <a:pt x="1130" y="849"/>
                  <a:pt x="1134" y="849"/>
                </a:cubicBezTo>
                <a:cubicBezTo>
                  <a:pt x="1137" y="850"/>
                  <a:pt x="1136" y="847"/>
                  <a:pt x="1135" y="845"/>
                </a:cubicBezTo>
                <a:cubicBezTo>
                  <a:pt x="1135" y="843"/>
                  <a:pt x="1137" y="842"/>
                  <a:pt x="1139" y="844"/>
                </a:cubicBezTo>
                <a:cubicBezTo>
                  <a:pt x="1141" y="845"/>
                  <a:pt x="1143" y="843"/>
                  <a:pt x="1142" y="841"/>
                </a:cubicBezTo>
                <a:cubicBezTo>
                  <a:pt x="1142" y="838"/>
                  <a:pt x="1146" y="845"/>
                  <a:pt x="1148" y="848"/>
                </a:cubicBezTo>
                <a:cubicBezTo>
                  <a:pt x="1149" y="850"/>
                  <a:pt x="1150" y="854"/>
                  <a:pt x="1152" y="858"/>
                </a:cubicBezTo>
                <a:cubicBezTo>
                  <a:pt x="1153" y="858"/>
                  <a:pt x="1153" y="858"/>
                  <a:pt x="1153" y="858"/>
                </a:cubicBezTo>
                <a:cubicBezTo>
                  <a:pt x="1153" y="858"/>
                  <a:pt x="1153" y="858"/>
                  <a:pt x="1153" y="858"/>
                </a:cubicBezTo>
                <a:cubicBezTo>
                  <a:pt x="1153" y="859"/>
                  <a:pt x="1153" y="860"/>
                  <a:pt x="1154" y="861"/>
                </a:cubicBezTo>
                <a:cubicBezTo>
                  <a:pt x="1154" y="861"/>
                  <a:pt x="1154" y="861"/>
                  <a:pt x="1154" y="861"/>
                </a:cubicBezTo>
                <a:cubicBezTo>
                  <a:pt x="1155" y="862"/>
                  <a:pt x="1155" y="862"/>
                  <a:pt x="1156" y="863"/>
                </a:cubicBezTo>
                <a:cubicBezTo>
                  <a:pt x="1156" y="863"/>
                  <a:pt x="1156" y="863"/>
                  <a:pt x="1156" y="864"/>
                </a:cubicBezTo>
                <a:cubicBezTo>
                  <a:pt x="1157" y="864"/>
                  <a:pt x="1157" y="865"/>
                  <a:pt x="1157" y="865"/>
                </a:cubicBezTo>
                <a:cubicBezTo>
                  <a:pt x="1158" y="866"/>
                  <a:pt x="1159" y="867"/>
                  <a:pt x="1159" y="867"/>
                </a:cubicBezTo>
                <a:cubicBezTo>
                  <a:pt x="1165" y="872"/>
                  <a:pt x="1169" y="874"/>
                  <a:pt x="1174" y="880"/>
                </a:cubicBezTo>
                <a:cubicBezTo>
                  <a:pt x="1180" y="885"/>
                  <a:pt x="1182" y="891"/>
                  <a:pt x="1183" y="894"/>
                </a:cubicBezTo>
                <a:cubicBezTo>
                  <a:pt x="1184" y="897"/>
                  <a:pt x="1182" y="906"/>
                  <a:pt x="1181" y="908"/>
                </a:cubicBezTo>
                <a:cubicBezTo>
                  <a:pt x="1180" y="910"/>
                  <a:pt x="1185" y="913"/>
                  <a:pt x="1189" y="915"/>
                </a:cubicBezTo>
                <a:cubicBezTo>
                  <a:pt x="1192" y="916"/>
                  <a:pt x="1196" y="913"/>
                  <a:pt x="1200" y="911"/>
                </a:cubicBezTo>
                <a:cubicBezTo>
                  <a:pt x="1205" y="909"/>
                  <a:pt x="1209" y="901"/>
                  <a:pt x="1210" y="903"/>
                </a:cubicBezTo>
                <a:cubicBezTo>
                  <a:pt x="1211" y="905"/>
                  <a:pt x="1212" y="904"/>
                  <a:pt x="1214" y="906"/>
                </a:cubicBezTo>
                <a:cubicBezTo>
                  <a:pt x="1216" y="907"/>
                  <a:pt x="1222" y="923"/>
                  <a:pt x="1226" y="931"/>
                </a:cubicBezTo>
                <a:cubicBezTo>
                  <a:pt x="1230" y="938"/>
                  <a:pt x="1231" y="943"/>
                  <a:pt x="1234" y="946"/>
                </a:cubicBezTo>
                <a:cubicBezTo>
                  <a:pt x="1237" y="950"/>
                  <a:pt x="1234" y="958"/>
                  <a:pt x="1235" y="961"/>
                </a:cubicBezTo>
                <a:cubicBezTo>
                  <a:pt x="1235" y="963"/>
                  <a:pt x="1234" y="967"/>
                  <a:pt x="1234" y="970"/>
                </a:cubicBezTo>
                <a:cubicBezTo>
                  <a:pt x="1233" y="971"/>
                  <a:pt x="1233" y="972"/>
                  <a:pt x="1233" y="973"/>
                </a:cubicBezTo>
                <a:cubicBezTo>
                  <a:pt x="1232" y="974"/>
                  <a:pt x="1232" y="975"/>
                  <a:pt x="1232" y="976"/>
                </a:cubicBezTo>
                <a:cubicBezTo>
                  <a:pt x="1232" y="976"/>
                  <a:pt x="1232" y="976"/>
                  <a:pt x="1232" y="976"/>
                </a:cubicBezTo>
                <a:cubicBezTo>
                  <a:pt x="1232" y="976"/>
                  <a:pt x="1232" y="976"/>
                  <a:pt x="1232" y="976"/>
                </a:cubicBezTo>
                <a:cubicBezTo>
                  <a:pt x="1232" y="977"/>
                  <a:pt x="1232" y="978"/>
                  <a:pt x="1232" y="979"/>
                </a:cubicBezTo>
                <a:cubicBezTo>
                  <a:pt x="1233" y="981"/>
                  <a:pt x="1236" y="991"/>
                  <a:pt x="1238" y="994"/>
                </a:cubicBezTo>
                <a:cubicBezTo>
                  <a:pt x="1240" y="996"/>
                  <a:pt x="1241" y="996"/>
                  <a:pt x="1244" y="998"/>
                </a:cubicBezTo>
                <a:cubicBezTo>
                  <a:pt x="1244" y="998"/>
                  <a:pt x="1244" y="998"/>
                  <a:pt x="1245" y="999"/>
                </a:cubicBezTo>
                <a:cubicBezTo>
                  <a:pt x="1245" y="999"/>
                  <a:pt x="1246" y="999"/>
                  <a:pt x="1246" y="999"/>
                </a:cubicBezTo>
                <a:cubicBezTo>
                  <a:pt x="1246" y="1000"/>
                  <a:pt x="1247" y="1000"/>
                  <a:pt x="1247" y="1001"/>
                </a:cubicBezTo>
                <a:cubicBezTo>
                  <a:pt x="1248" y="1001"/>
                  <a:pt x="1248" y="1001"/>
                  <a:pt x="1249" y="1002"/>
                </a:cubicBezTo>
                <a:cubicBezTo>
                  <a:pt x="1249" y="1002"/>
                  <a:pt x="1249" y="1003"/>
                  <a:pt x="1250" y="1003"/>
                </a:cubicBezTo>
                <a:cubicBezTo>
                  <a:pt x="1250" y="1003"/>
                  <a:pt x="1251" y="1004"/>
                  <a:pt x="1252" y="1005"/>
                </a:cubicBezTo>
                <a:cubicBezTo>
                  <a:pt x="1252" y="1005"/>
                  <a:pt x="1253" y="1005"/>
                  <a:pt x="1253" y="1006"/>
                </a:cubicBezTo>
                <a:cubicBezTo>
                  <a:pt x="1254" y="1006"/>
                  <a:pt x="1254" y="1007"/>
                  <a:pt x="1255" y="1008"/>
                </a:cubicBezTo>
                <a:cubicBezTo>
                  <a:pt x="1255" y="1008"/>
                  <a:pt x="1256" y="1008"/>
                  <a:pt x="1256" y="1009"/>
                </a:cubicBezTo>
                <a:cubicBezTo>
                  <a:pt x="1257" y="1010"/>
                  <a:pt x="1257" y="1010"/>
                  <a:pt x="1258" y="1011"/>
                </a:cubicBezTo>
                <a:cubicBezTo>
                  <a:pt x="1259" y="1011"/>
                  <a:pt x="1259" y="1012"/>
                  <a:pt x="1260" y="1012"/>
                </a:cubicBezTo>
                <a:cubicBezTo>
                  <a:pt x="1260" y="1013"/>
                  <a:pt x="1261" y="1014"/>
                  <a:pt x="1262" y="1015"/>
                </a:cubicBezTo>
                <a:cubicBezTo>
                  <a:pt x="1262" y="1015"/>
                  <a:pt x="1263" y="1016"/>
                  <a:pt x="1263" y="1016"/>
                </a:cubicBezTo>
                <a:cubicBezTo>
                  <a:pt x="1264" y="1017"/>
                  <a:pt x="1264" y="1018"/>
                  <a:pt x="1265" y="1019"/>
                </a:cubicBezTo>
                <a:cubicBezTo>
                  <a:pt x="1267" y="1023"/>
                  <a:pt x="1264" y="1025"/>
                  <a:pt x="1266" y="1029"/>
                </a:cubicBezTo>
                <a:cubicBezTo>
                  <a:pt x="1269" y="1033"/>
                  <a:pt x="1271" y="1040"/>
                  <a:pt x="1274" y="1044"/>
                </a:cubicBezTo>
                <a:cubicBezTo>
                  <a:pt x="1276" y="1048"/>
                  <a:pt x="1279" y="1053"/>
                  <a:pt x="1283" y="1056"/>
                </a:cubicBezTo>
                <a:cubicBezTo>
                  <a:pt x="1288" y="1058"/>
                  <a:pt x="1299" y="1067"/>
                  <a:pt x="1303" y="1068"/>
                </a:cubicBezTo>
                <a:cubicBezTo>
                  <a:pt x="1305" y="1068"/>
                  <a:pt x="1306" y="1068"/>
                  <a:pt x="1308" y="1069"/>
                </a:cubicBezTo>
                <a:cubicBezTo>
                  <a:pt x="1308" y="1069"/>
                  <a:pt x="1309" y="1069"/>
                  <a:pt x="1309" y="1069"/>
                </a:cubicBezTo>
                <a:cubicBezTo>
                  <a:pt x="1309" y="1069"/>
                  <a:pt x="1310" y="1069"/>
                  <a:pt x="1311" y="1069"/>
                </a:cubicBezTo>
                <a:cubicBezTo>
                  <a:pt x="1311" y="1069"/>
                  <a:pt x="1311" y="1069"/>
                  <a:pt x="1312" y="1069"/>
                </a:cubicBezTo>
                <a:cubicBezTo>
                  <a:pt x="1312" y="1069"/>
                  <a:pt x="1313" y="1069"/>
                  <a:pt x="1313" y="1069"/>
                </a:cubicBezTo>
                <a:cubicBezTo>
                  <a:pt x="1314" y="1069"/>
                  <a:pt x="1314" y="1069"/>
                  <a:pt x="1315" y="1069"/>
                </a:cubicBezTo>
                <a:cubicBezTo>
                  <a:pt x="1315" y="1069"/>
                  <a:pt x="1315" y="1069"/>
                  <a:pt x="1315" y="1069"/>
                </a:cubicBezTo>
                <a:cubicBezTo>
                  <a:pt x="1315" y="1069"/>
                  <a:pt x="1315" y="1069"/>
                  <a:pt x="1315" y="1068"/>
                </a:cubicBezTo>
                <a:cubicBezTo>
                  <a:pt x="1315" y="1068"/>
                  <a:pt x="1315" y="1068"/>
                  <a:pt x="1315" y="1067"/>
                </a:cubicBezTo>
                <a:cubicBezTo>
                  <a:pt x="1315" y="1067"/>
                  <a:pt x="1315" y="1067"/>
                  <a:pt x="1315" y="1067"/>
                </a:cubicBezTo>
                <a:cubicBezTo>
                  <a:pt x="1314" y="1066"/>
                  <a:pt x="1314" y="1065"/>
                  <a:pt x="1314" y="1065"/>
                </a:cubicBezTo>
                <a:cubicBezTo>
                  <a:pt x="1314" y="1065"/>
                  <a:pt x="1314" y="1064"/>
                  <a:pt x="1314" y="1064"/>
                </a:cubicBezTo>
                <a:cubicBezTo>
                  <a:pt x="1313" y="1063"/>
                  <a:pt x="1313" y="1063"/>
                  <a:pt x="1313" y="1062"/>
                </a:cubicBezTo>
                <a:cubicBezTo>
                  <a:pt x="1313" y="1062"/>
                  <a:pt x="1313" y="1062"/>
                  <a:pt x="1313" y="1062"/>
                </a:cubicBezTo>
                <a:cubicBezTo>
                  <a:pt x="1312" y="1062"/>
                  <a:pt x="1312" y="1061"/>
                  <a:pt x="1312" y="1061"/>
                </a:cubicBezTo>
                <a:cubicBezTo>
                  <a:pt x="1312" y="1060"/>
                  <a:pt x="1312" y="1060"/>
                  <a:pt x="1311" y="1060"/>
                </a:cubicBezTo>
                <a:cubicBezTo>
                  <a:pt x="1311" y="1059"/>
                  <a:pt x="1311" y="1058"/>
                  <a:pt x="1310" y="1058"/>
                </a:cubicBezTo>
                <a:cubicBezTo>
                  <a:pt x="1310" y="1057"/>
                  <a:pt x="1310" y="1057"/>
                  <a:pt x="1310" y="1057"/>
                </a:cubicBezTo>
                <a:cubicBezTo>
                  <a:pt x="1309" y="1056"/>
                  <a:pt x="1309" y="1056"/>
                  <a:pt x="1309" y="1055"/>
                </a:cubicBezTo>
                <a:cubicBezTo>
                  <a:pt x="1309" y="1055"/>
                  <a:pt x="1308" y="1055"/>
                  <a:pt x="1308" y="1055"/>
                </a:cubicBezTo>
                <a:cubicBezTo>
                  <a:pt x="1308" y="1054"/>
                  <a:pt x="1307" y="1053"/>
                  <a:pt x="1307" y="1053"/>
                </a:cubicBezTo>
                <a:cubicBezTo>
                  <a:pt x="1304" y="1049"/>
                  <a:pt x="1302" y="1035"/>
                  <a:pt x="1301" y="1033"/>
                </a:cubicBezTo>
                <a:cubicBezTo>
                  <a:pt x="1301" y="1030"/>
                  <a:pt x="1290" y="1023"/>
                  <a:pt x="1283" y="1018"/>
                </a:cubicBezTo>
                <a:cubicBezTo>
                  <a:pt x="1282" y="1017"/>
                  <a:pt x="1281" y="1016"/>
                  <a:pt x="1280" y="1015"/>
                </a:cubicBezTo>
                <a:cubicBezTo>
                  <a:pt x="1280" y="1015"/>
                  <a:pt x="1280" y="1015"/>
                  <a:pt x="1280" y="1015"/>
                </a:cubicBezTo>
                <a:cubicBezTo>
                  <a:pt x="1279" y="1014"/>
                  <a:pt x="1278" y="1014"/>
                  <a:pt x="1278" y="1014"/>
                </a:cubicBezTo>
                <a:cubicBezTo>
                  <a:pt x="1277" y="1014"/>
                  <a:pt x="1277" y="1013"/>
                  <a:pt x="1276" y="1013"/>
                </a:cubicBezTo>
                <a:cubicBezTo>
                  <a:pt x="1276" y="1013"/>
                  <a:pt x="1275" y="1012"/>
                  <a:pt x="1275" y="1012"/>
                </a:cubicBezTo>
                <a:cubicBezTo>
                  <a:pt x="1274" y="1012"/>
                  <a:pt x="1274" y="1012"/>
                  <a:pt x="1274" y="1012"/>
                </a:cubicBezTo>
                <a:cubicBezTo>
                  <a:pt x="1272" y="1011"/>
                  <a:pt x="1271" y="1010"/>
                  <a:pt x="1269" y="1010"/>
                </a:cubicBezTo>
                <a:cubicBezTo>
                  <a:pt x="1264" y="1007"/>
                  <a:pt x="1256" y="990"/>
                  <a:pt x="1254" y="986"/>
                </a:cubicBezTo>
                <a:cubicBezTo>
                  <a:pt x="1253" y="983"/>
                  <a:pt x="1251" y="984"/>
                  <a:pt x="1249" y="985"/>
                </a:cubicBezTo>
                <a:cubicBezTo>
                  <a:pt x="1248" y="986"/>
                  <a:pt x="1244" y="977"/>
                  <a:pt x="1245" y="974"/>
                </a:cubicBezTo>
                <a:cubicBezTo>
                  <a:pt x="1247" y="972"/>
                  <a:pt x="1247" y="968"/>
                  <a:pt x="1249" y="963"/>
                </a:cubicBezTo>
                <a:cubicBezTo>
                  <a:pt x="1250" y="958"/>
                  <a:pt x="1251" y="943"/>
                  <a:pt x="1253" y="940"/>
                </a:cubicBezTo>
                <a:cubicBezTo>
                  <a:pt x="1254" y="938"/>
                  <a:pt x="1256" y="943"/>
                  <a:pt x="1259" y="945"/>
                </a:cubicBezTo>
                <a:cubicBezTo>
                  <a:pt x="1261" y="948"/>
                  <a:pt x="1263" y="946"/>
                  <a:pt x="1265" y="946"/>
                </a:cubicBezTo>
                <a:cubicBezTo>
                  <a:pt x="1268" y="946"/>
                  <a:pt x="1270" y="950"/>
                  <a:pt x="1272" y="953"/>
                </a:cubicBezTo>
                <a:cubicBezTo>
                  <a:pt x="1274" y="956"/>
                  <a:pt x="1275" y="955"/>
                  <a:pt x="1277" y="955"/>
                </a:cubicBezTo>
                <a:cubicBezTo>
                  <a:pt x="1277" y="955"/>
                  <a:pt x="1278" y="955"/>
                  <a:pt x="1278" y="955"/>
                </a:cubicBezTo>
                <a:cubicBezTo>
                  <a:pt x="1278" y="955"/>
                  <a:pt x="1278" y="955"/>
                  <a:pt x="1279" y="955"/>
                </a:cubicBezTo>
                <a:cubicBezTo>
                  <a:pt x="1279" y="956"/>
                  <a:pt x="1279" y="956"/>
                  <a:pt x="1279" y="956"/>
                </a:cubicBezTo>
                <a:cubicBezTo>
                  <a:pt x="1280" y="957"/>
                  <a:pt x="1280" y="957"/>
                  <a:pt x="1281" y="958"/>
                </a:cubicBezTo>
                <a:cubicBezTo>
                  <a:pt x="1281" y="958"/>
                  <a:pt x="1281" y="959"/>
                  <a:pt x="1281" y="959"/>
                </a:cubicBezTo>
                <a:cubicBezTo>
                  <a:pt x="1282" y="960"/>
                  <a:pt x="1282" y="961"/>
                  <a:pt x="1283" y="962"/>
                </a:cubicBezTo>
                <a:cubicBezTo>
                  <a:pt x="1283" y="962"/>
                  <a:pt x="1283" y="962"/>
                  <a:pt x="1283" y="962"/>
                </a:cubicBezTo>
                <a:cubicBezTo>
                  <a:pt x="1284" y="963"/>
                  <a:pt x="1284" y="964"/>
                  <a:pt x="1285" y="965"/>
                </a:cubicBezTo>
                <a:cubicBezTo>
                  <a:pt x="1285" y="966"/>
                  <a:pt x="1286" y="967"/>
                  <a:pt x="1286" y="967"/>
                </a:cubicBezTo>
                <a:cubicBezTo>
                  <a:pt x="1288" y="970"/>
                  <a:pt x="1294" y="964"/>
                  <a:pt x="1297" y="968"/>
                </a:cubicBezTo>
                <a:cubicBezTo>
                  <a:pt x="1298" y="969"/>
                  <a:pt x="1298" y="970"/>
                  <a:pt x="1299" y="971"/>
                </a:cubicBezTo>
                <a:cubicBezTo>
                  <a:pt x="1300" y="971"/>
                  <a:pt x="1300" y="971"/>
                  <a:pt x="1300" y="972"/>
                </a:cubicBezTo>
                <a:cubicBezTo>
                  <a:pt x="1301" y="972"/>
                  <a:pt x="1301" y="972"/>
                  <a:pt x="1301" y="973"/>
                </a:cubicBezTo>
                <a:cubicBezTo>
                  <a:pt x="1302" y="973"/>
                  <a:pt x="1302" y="973"/>
                  <a:pt x="1302" y="973"/>
                </a:cubicBezTo>
                <a:cubicBezTo>
                  <a:pt x="1303" y="974"/>
                  <a:pt x="1304" y="975"/>
                  <a:pt x="1305" y="975"/>
                </a:cubicBezTo>
                <a:cubicBezTo>
                  <a:pt x="1306" y="976"/>
                  <a:pt x="1307" y="977"/>
                  <a:pt x="1308" y="978"/>
                </a:cubicBezTo>
                <a:cubicBezTo>
                  <a:pt x="1310" y="980"/>
                  <a:pt x="1306" y="991"/>
                  <a:pt x="1308" y="993"/>
                </a:cubicBezTo>
                <a:cubicBezTo>
                  <a:pt x="1310" y="996"/>
                  <a:pt x="1314" y="988"/>
                  <a:pt x="1315" y="986"/>
                </a:cubicBezTo>
                <a:cubicBezTo>
                  <a:pt x="1316" y="983"/>
                  <a:pt x="1322" y="984"/>
                  <a:pt x="1323" y="982"/>
                </a:cubicBezTo>
                <a:cubicBezTo>
                  <a:pt x="1324" y="981"/>
                  <a:pt x="1324" y="976"/>
                  <a:pt x="1325" y="973"/>
                </a:cubicBezTo>
                <a:cubicBezTo>
                  <a:pt x="1326" y="970"/>
                  <a:pt x="1331" y="972"/>
                  <a:pt x="1333" y="972"/>
                </a:cubicBezTo>
                <a:cubicBezTo>
                  <a:pt x="1336" y="972"/>
                  <a:pt x="1344" y="964"/>
                  <a:pt x="1347" y="961"/>
                </a:cubicBezTo>
                <a:cubicBezTo>
                  <a:pt x="1350" y="958"/>
                  <a:pt x="1348" y="943"/>
                  <a:pt x="1347" y="939"/>
                </a:cubicBezTo>
                <a:cubicBezTo>
                  <a:pt x="1346" y="935"/>
                  <a:pt x="1341" y="924"/>
                  <a:pt x="1339" y="919"/>
                </a:cubicBezTo>
                <a:cubicBezTo>
                  <a:pt x="1337" y="915"/>
                  <a:pt x="1327" y="909"/>
                  <a:pt x="1323" y="907"/>
                </a:cubicBezTo>
                <a:cubicBezTo>
                  <a:pt x="1320" y="905"/>
                  <a:pt x="1317" y="901"/>
                  <a:pt x="1312" y="895"/>
                </a:cubicBezTo>
                <a:cubicBezTo>
                  <a:pt x="1308" y="888"/>
                  <a:pt x="1307" y="888"/>
                  <a:pt x="1303" y="885"/>
                </a:cubicBezTo>
                <a:cubicBezTo>
                  <a:pt x="1298" y="882"/>
                  <a:pt x="1301" y="881"/>
                  <a:pt x="1301" y="877"/>
                </a:cubicBezTo>
                <a:cubicBezTo>
                  <a:pt x="1301" y="874"/>
                  <a:pt x="1300" y="873"/>
                  <a:pt x="1302" y="871"/>
                </a:cubicBezTo>
                <a:cubicBezTo>
                  <a:pt x="1303" y="868"/>
                  <a:pt x="1303" y="867"/>
                  <a:pt x="1306" y="864"/>
                </a:cubicBezTo>
                <a:cubicBezTo>
                  <a:pt x="1306" y="863"/>
                  <a:pt x="1306" y="863"/>
                  <a:pt x="1307" y="862"/>
                </a:cubicBezTo>
                <a:cubicBezTo>
                  <a:pt x="1307" y="862"/>
                  <a:pt x="1307" y="862"/>
                  <a:pt x="1307" y="862"/>
                </a:cubicBezTo>
                <a:cubicBezTo>
                  <a:pt x="1308" y="862"/>
                  <a:pt x="1308" y="861"/>
                  <a:pt x="1309" y="861"/>
                </a:cubicBezTo>
                <a:cubicBezTo>
                  <a:pt x="1309" y="861"/>
                  <a:pt x="1309" y="861"/>
                  <a:pt x="1309" y="861"/>
                </a:cubicBezTo>
                <a:cubicBezTo>
                  <a:pt x="1310" y="860"/>
                  <a:pt x="1310" y="860"/>
                  <a:pt x="1311" y="860"/>
                </a:cubicBezTo>
                <a:cubicBezTo>
                  <a:pt x="1311" y="860"/>
                  <a:pt x="1311" y="859"/>
                  <a:pt x="1312" y="859"/>
                </a:cubicBezTo>
                <a:cubicBezTo>
                  <a:pt x="1312" y="859"/>
                  <a:pt x="1313" y="859"/>
                  <a:pt x="1313" y="858"/>
                </a:cubicBezTo>
                <a:cubicBezTo>
                  <a:pt x="1314" y="858"/>
                  <a:pt x="1314" y="858"/>
                  <a:pt x="1314" y="858"/>
                </a:cubicBezTo>
                <a:cubicBezTo>
                  <a:pt x="1316" y="857"/>
                  <a:pt x="1318" y="856"/>
                  <a:pt x="1320" y="856"/>
                </a:cubicBezTo>
                <a:cubicBezTo>
                  <a:pt x="1320" y="856"/>
                  <a:pt x="1320" y="855"/>
                  <a:pt x="1320" y="855"/>
                </a:cubicBezTo>
                <a:cubicBezTo>
                  <a:pt x="1320" y="855"/>
                  <a:pt x="1320" y="855"/>
                  <a:pt x="1320" y="855"/>
                </a:cubicBezTo>
                <a:cubicBezTo>
                  <a:pt x="1321" y="855"/>
                  <a:pt x="1321" y="855"/>
                  <a:pt x="1322" y="854"/>
                </a:cubicBezTo>
                <a:cubicBezTo>
                  <a:pt x="1324" y="853"/>
                  <a:pt x="1324" y="857"/>
                  <a:pt x="1328" y="857"/>
                </a:cubicBezTo>
                <a:cubicBezTo>
                  <a:pt x="1331" y="857"/>
                  <a:pt x="1331" y="855"/>
                  <a:pt x="1334" y="854"/>
                </a:cubicBezTo>
                <a:cubicBezTo>
                  <a:pt x="1337" y="854"/>
                  <a:pt x="1336" y="856"/>
                  <a:pt x="1337" y="860"/>
                </a:cubicBezTo>
                <a:cubicBezTo>
                  <a:pt x="1338" y="865"/>
                  <a:pt x="1345" y="865"/>
                  <a:pt x="1344" y="863"/>
                </a:cubicBezTo>
                <a:cubicBezTo>
                  <a:pt x="1344" y="860"/>
                  <a:pt x="1345" y="859"/>
                  <a:pt x="1346" y="857"/>
                </a:cubicBezTo>
                <a:cubicBezTo>
                  <a:pt x="1348" y="854"/>
                  <a:pt x="1355" y="854"/>
                  <a:pt x="1359" y="854"/>
                </a:cubicBezTo>
                <a:cubicBezTo>
                  <a:pt x="1363" y="854"/>
                  <a:pt x="1373" y="851"/>
                  <a:pt x="1374" y="850"/>
                </a:cubicBezTo>
                <a:cubicBezTo>
                  <a:pt x="1375" y="849"/>
                  <a:pt x="1374" y="845"/>
                  <a:pt x="1374" y="843"/>
                </a:cubicBezTo>
                <a:cubicBezTo>
                  <a:pt x="1374" y="842"/>
                  <a:pt x="1379" y="845"/>
                  <a:pt x="1381" y="845"/>
                </a:cubicBezTo>
                <a:cubicBezTo>
                  <a:pt x="1384" y="845"/>
                  <a:pt x="1385" y="841"/>
                  <a:pt x="1387" y="839"/>
                </a:cubicBezTo>
                <a:cubicBezTo>
                  <a:pt x="1388" y="837"/>
                  <a:pt x="1393" y="841"/>
                  <a:pt x="1396" y="841"/>
                </a:cubicBezTo>
                <a:cubicBezTo>
                  <a:pt x="1399" y="841"/>
                  <a:pt x="1401" y="838"/>
                  <a:pt x="1402" y="837"/>
                </a:cubicBezTo>
                <a:cubicBezTo>
                  <a:pt x="1403" y="835"/>
                  <a:pt x="1405" y="834"/>
                  <a:pt x="1408" y="834"/>
                </a:cubicBezTo>
                <a:cubicBezTo>
                  <a:pt x="1410" y="834"/>
                  <a:pt x="1414" y="829"/>
                  <a:pt x="1416" y="826"/>
                </a:cubicBezTo>
                <a:cubicBezTo>
                  <a:pt x="1418" y="823"/>
                  <a:pt x="1417" y="820"/>
                  <a:pt x="1420" y="820"/>
                </a:cubicBezTo>
                <a:cubicBezTo>
                  <a:pt x="1424" y="819"/>
                  <a:pt x="1422" y="815"/>
                  <a:pt x="1422" y="814"/>
                </a:cubicBezTo>
                <a:cubicBezTo>
                  <a:pt x="1422" y="813"/>
                  <a:pt x="1427" y="812"/>
                  <a:pt x="1430" y="809"/>
                </a:cubicBezTo>
                <a:cubicBezTo>
                  <a:pt x="1432" y="807"/>
                  <a:pt x="1429" y="804"/>
                  <a:pt x="1430" y="803"/>
                </a:cubicBezTo>
                <a:cubicBezTo>
                  <a:pt x="1431" y="801"/>
                  <a:pt x="1432" y="793"/>
                  <a:pt x="1432" y="790"/>
                </a:cubicBezTo>
                <a:cubicBezTo>
                  <a:pt x="1432" y="787"/>
                  <a:pt x="1437" y="784"/>
                  <a:pt x="1440" y="783"/>
                </a:cubicBezTo>
                <a:cubicBezTo>
                  <a:pt x="1444" y="783"/>
                  <a:pt x="1445" y="782"/>
                  <a:pt x="1444" y="778"/>
                </a:cubicBezTo>
                <a:cubicBezTo>
                  <a:pt x="1444" y="774"/>
                  <a:pt x="1446" y="772"/>
                  <a:pt x="1446" y="771"/>
                </a:cubicBezTo>
                <a:cubicBezTo>
                  <a:pt x="1447" y="770"/>
                  <a:pt x="1446" y="766"/>
                  <a:pt x="1445" y="764"/>
                </a:cubicBezTo>
                <a:cubicBezTo>
                  <a:pt x="1444" y="762"/>
                  <a:pt x="1437" y="762"/>
                  <a:pt x="1434" y="760"/>
                </a:cubicBezTo>
                <a:cubicBezTo>
                  <a:pt x="1431" y="759"/>
                  <a:pt x="1440" y="751"/>
                  <a:pt x="1440" y="750"/>
                </a:cubicBezTo>
                <a:cubicBezTo>
                  <a:pt x="1441" y="749"/>
                  <a:pt x="1436" y="745"/>
                  <a:pt x="1435" y="744"/>
                </a:cubicBezTo>
                <a:cubicBezTo>
                  <a:pt x="1434" y="744"/>
                  <a:pt x="1436" y="744"/>
                  <a:pt x="1437" y="742"/>
                </a:cubicBezTo>
                <a:cubicBezTo>
                  <a:pt x="1438" y="741"/>
                  <a:pt x="1433" y="735"/>
                  <a:pt x="1430" y="734"/>
                </a:cubicBezTo>
                <a:cubicBezTo>
                  <a:pt x="1427" y="732"/>
                  <a:pt x="1421" y="727"/>
                  <a:pt x="1419" y="723"/>
                </a:cubicBezTo>
                <a:cubicBezTo>
                  <a:pt x="1417" y="719"/>
                  <a:pt x="1411" y="711"/>
                  <a:pt x="1408" y="709"/>
                </a:cubicBezTo>
                <a:cubicBezTo>
                  <a:pt x="1405" y="707"/>
                  <a:pt x="1404" y="705"/>
                  <a:pt x="1406" y="703"/>
                </a:cubicBezTo>
                <a:cubicBezTo>
                  <a:pt x="1408" y="701"/>
                  <a:pt x="1412" y="696"/>
                  <a:pt x="1412" y="694"/>
                </a:cubicBezTo>
                <a:cubicBezTo>
                  <a:pt x="1413" y="691"/>
                  <a:pt x="1415" y="688"/>
                  <a:pt x="1419" y="688"/>
                </a:cubicBezTo>
                <a:cubicBezTo>
                  <a:pt x="1422" y="687"/>
                  <a:pt x="1429" y="686"/>
                  <a:pt x="1434" y="685"/>
                </a:cubicBezTo>
                <a:cubicBezTo>
                  <a:pt x="1438" y="684"/>
                  <a:pt x="1437" y="680"/>
                  <a:pt x="1431" y="680"/>
                </a:cubicBezTo>
                <a:cubicBezTo>
                  <a:pt x="1425" y="680"/>
                  <a:pt x="1420" y="678"/>
                  <a:pt x="1416" y="677"/>
                </a:cubicBezTo>
                <a:cubicBezTo>
                  <a:pt x="1412" y="675"/>
                  <a:pt x="1404" y="681"/>
                  <a:pt x="1402" y="682"/>
                </a:cubicBezTo>
                <a:cubicBezTo>
                  <a:pt x="1400" y="683"/>
                  <a:pt x="1396" y="680"/>
                  <a:pt x="1393" y="676"/>
                </a:cubicBezTo>
                <a:cubicBezTo>
                  <a:pt x="1390" y="672"/>
                  <a:pt x="1384" y="668"/>
                  <a:pt x="1380" y="665"/>
                </a:cubicBezTo>
                <a:cubicBezTo>
                  <a:pt x="1377" y="661"/>
                  <a:pt x="1377" y="660"/>
                  <a:pt x="1381" y="659"/>
                </a:cubicBezTo>
                <a:cubicBezTo>
                  <a:pt x="1385" y="658"/>
                  <a:pt x="1390" y="658"/>
                  <a:pt x="1393" y="658"/>
                </a:cubicBezTo>
                <a:cubicBezTo>
                  <a:pt x="1397" y="657"/>
                  <a:pt x="1394" y="653"/>
                  <a:pt x="1396" y="651"/>
                </a:cubicBezTo>
                <a:cubicBezTo>
                  <a:pt x="1398" y="648"/>
                  <a:pt x="1409" y="640"/>
                  <a:pt x="1410" y="639"/>
                </a:cubicBezTo>
                <a:cubicBezTo>
                  <a:pt x="1412" y="638"/>
                  <a:pt x="1413" y="638"/>
                  <a:pt x="1415" y="638"/>
                </a:cubicBezTo>
                <a:cubicBezTo>
                  <a:pt x="1417" y="638"/>
                  <a:pt x="1419" y="639"/>
                  <a:pt x="1420" y="642"/>
                </a:cubicBezTo>
                <a:cubicBezTo>
                  <a:pt x="1421" y="645"/>
                  <a:pt x="1418" y="648"/>
                  <a:pt x="1416" y="650"/>
                </a:cubicBezTo>
                <a:cubicBezTo>
                  <a:pt x="1414" y="652"/>
                  <a:pt x="1416" y="653"/>
                  <a:pt x="1417" y="655"/>
                </a:cubicBezTo>
                <a:cubicBezTo>
                  <a:pt x="1419" y="658"/>
                  <a:pt x="1417" y="660"/>
                  <a:pt x="1419" y="661"/>
                </a:cubicBezTo>
                <a:cubicBezTo>
                  <a:pt x="1421" y="662"/>
                  <a:pt x="1431" y="653"/>
                  <a:pt x="1436" y="653"/>
                </a:cubicBezTo>
                <a:cubicBezTo>
                  <a:pt x="1437" y="653"/>
                  <a:pt x="1438" y="653"/>
                  <a:pt x="1439" y="653"/>
                </a:cubicBezTo>
                <a:cubicBezTo>
                  <a:pt x="1439" y="653"/>
                  <a:pt x="1439" y="652"/>
                  <a:pt x="1439" y="652"/>
                </a:cubicBezTo>
                <a:cubicBezTo>
                  <a:pt x="1440" y="652"/>
                  <a:pt x="1441" y="652"/>
                  <a:pt x="1441" y="652"/>
                </a:cubicBezTo>
                <a:cubicBezTo>
                  <a:pt x="1442" y="652"/>
                  <a:pt x="1442" y="652"/>
                  <a:pt x="1442" y="652"/>
                </a:cubicBezTo>
                <a:cubicBezTo>
                  <a:pt x="1443" y="652"/>
                  <a:pt x="1443" y="652"/>
                  <a:pt x="1443" y="652"/>
                </a:cubicBezTo>
                <a:cubicBezTo>
                  <a:pt x="1443" y="652"/>
                  <a:pt x="1443" y="652"/>
                  <a:pt x="1444" y="652"/>
                </a:cubicBezTo>
                <a:cubicBezTo>
                  <a:pt x="1444" y="652"/>
                  <a:pt x="1444" y="652"/>
                  <a:pt x="1444" y="652"/>
                </a:cubicBezTo>
                <a:cubicBezTo>
                  <a:pt x="1444" y="652"/>
                  <a:pt x="1444" y="652"/>
                  <a:pt x="1445" y="652"/>
                </a:cubicBezTo>
                <a:cubicBezTo>
                  <a:pt x="1445" y="652"/>
                  <a:pt x="1445" y="652"/>
                  <a:pt x="1445" y="652"/>
                </a:cubicBezTo>
                <a:cubicBezTo>
                  <a:pt x="1445" y="652"/>
                  <a:pt x="1446" y="652"/>
                  <a:pt x="1446" y="652"/>
                </a:cubicBezTo>
                <a:cubicBezTo>
                  <a:pt x="1448" y="655"/>
                  <a:pt x="1451" y="654"/>
                  <a:pt x="1453" y="654"/>
                </a:cubicBezTo>
                <a:cubicBezTo>
                  <a:pt x="1455" y="654"/>
                  <a:pt x="1453" y="658"/>
                  <a:pt x="1454" y="662"/>
                </a:cubicBezTo>
                <a:cubicBezTo>
                  <a:pt x="1455" y="665"/>
                  <a:pt x="1452" y="669"/>
                  <a:pt x="1451" y="671"/>
                </a:cubicBezTo>
                <a:cubicBezTo>
                  <a:pt x="1451" y="671"/>
                  <a:pt x="1452" y="671"/>
                  <a:pt x="1452" y="671"/>
                </a:cubicBezTo>
                <a:cubicBezTo>
                  <a:pt x="1452" y="671"/>
                  <a:pt x="1452" y="672"/>
                  <a:pt x="1453" y="672"/>
                </a:cubicBezTo>
                <a:cubicBezTo>
                  <a:pt x="1453" y="672"/>
                  <a:pt x="1453" y="672"/>
                  <a:pt x="1454" y="672"/>
                </a:cubicBezTo>
                <a:cubicBezTo>
                  <a:pt x="1454" y="672"/>
                  <a:pt x="1454" y="672"/>
                  <a:pt x="1455" y="672"/>
                </a:cubicBezTo>
                <a:cubicBezTo>
                  <a:pt x="1455" y="673"/>
                  <a:pt x="1456" y="673"/>
                  <a:pt x="1457" y="673"/>
                </a:cubicBezTo>
                <a:cubicBezTo>
                  <a:pt x="1457" y="673"/>
                  <a:pt x="1457" y="673"/>
                  <a:pt x="1458" y="673"/>
                </a:cubicBezTo>
                <a:cubicBezTo>
                  <a:pt x="1459" y="673"/>
                  <a:pt x="1460" y="674"/>
                  <a:pt x="1461" y="674"/>
                </a:cubicBezTo>
                <a:cubicBezTo>
                  <a:pt x="1461" y="674"/>
                  <a:pt x="1461" y="674"/>
                  <a:pt x="1461" y="674"/>
                </a:cubicBezTo>
                <a:cubicBezTo>
                  <a:pt x="1463" y="674"/>
                  <a:pt x="1466" y="675"/>
                  <a:pt x="1468" y="675"/>
                </a:cubicBezTo>
                <a:cubicBezTo>
                  <a:pt x="1469" y="675"/>
                  <a:pt x="1469" y="676"/>
                  <a:pt x="1469" y="676"/>
                </a:cubicBezTo>
                <a:cubicBezTo>
                  <a:pt x="1470" y="676"/>
                  <a:pt x="1470" y="676"/>
                  <a:pt x="1470" y="676"/>
                </a:cubicBezTo>
                <a:cubicBezTo>
                  <a:pt x="1471" y="676"/>
                  <a:pt x="1471" y="676"/>
                  <a:pt x="1471" y="676"/>
                </a:cubicBezTo>
                <a:cubicBezTo>
                  <a:pt x="1473" y="677"/>
                  <a:pt x="1476" y="682"/>
                  <a:pt x="1476" y="684"/>
                </a:cubicBezTo>
                <a:cubicBezTo>
                  <a:pt x="1475" y="686"/>
                  <a:pt x="1473" y="683"/>
                  <a:pt x="1471" y="684"/>
                </a:cubicBezTo>
                <a:cubicBezTo>
                  <a:pt x="1469" y="685"/>
                  <a:pt x="1475" y="694"/>
                  <a:pt x="1476" y="696"/>
                </a:cubicBezTo>
                <a:cubicBezTo>
                  <a:pt x="1478" y="698"/>
                  <a:pt x="1475" y="703"/>
                  <a:pt x="1474" y="706"/>
                </a:cubicBezTo>
                <a:cubicBezTo>
                  <a:pt x="1474" y="709"/>
                  <a:pt x="1477" y="714"/>
                  <a:pt x="1480" y="715"/>
                </a:cubicBezTo>
                <a:cubicBezTo>
                  <a:pt x="1482" y="716"/>
                  <a:pt x="1487" y="710"/>
                  <a:pt x="1489" y="709"/>
                </a:cubicBezTo>
                <a:cubicBezTo>
                  <a:pt x="1491" y="708"/>
                  <a:pt x="1495" y="708"/>
                  <a:pt x="1497" y="709"/>
                </a:cubicBezTo>
                <a:cubicBezTo>
                  <a:pt x="1499" y="709"/>
                  <a:pt x="1502" y="704"/>
                  <a:pt x="1504" y="701"/>
                </a:cubicBezTo>
                <a:cubicBezTo>
                  <a:pt x="1505" y="698"/>
                  <a:pt x="1502" y="694"/>
                  <a:pt x="1500" y="690"/>
                </a:cubicBezTo>
                <a:cubicBezTo>
                  <a:pt x="1498" y="687"/>
                  <a:pt x="1496" y="677"/>
                  <a:pt x="1495" y="674"/>
                </a:cubicBezTo>
                <a:cubicBezTo>
                  <a:pt x="1494" y="674"/>
                  <a:pt x="1494" y="673"/>
                  <a:pt x="1493" y="673"/>
                </a:cubicBezTo>
                <a:cubicBezTo>
                  <a:pt x="1493" y="673"/>
                  <a:pt x="1493" y="673"/>
                  <a:pt x="1493" y="672"/>
                </a:cubicBezTo>
                <a:cubicBezTo>
                  <a:pt x="1491" y="670"/>
                  <a:pt x="1488" y="666"/>
                  <a:pt x="1484" y="662"/>
                </a:cubicBezTo>
                <a:cubicBezTo>
                  <a:pt x="1484" y="662"/>
                  <a:pt x="1484" y="662"/>
                  <a:pt x="1483" y="662"/>
                </a:cubicBezTo>
                <a:cubicBezTo>
                  <a:pt x="1482" y="661"/>
                  <a:pt x="1481" y="660"/>
                  <a:pt x="1480" y="660"/>
                </a:cubicBezTo>
                <a:cubicBezTo>
                  <a:pt x="1473" y="656"/>
                  <a:pt x="1475" y="654"/>
                  <a:pt x="1476" y="652"/>
                </a:cubicBezTo>
                <a:cubicBezTo>
                  <a:pt x="1476" y="650"/>
                  <a:pt x="1482" y="648"/>
                  <a:pt x="1484" y="646"/>
                </a:cubicBezTo>
                <a:cubicBezTo>
                  <a:pt x="1486" y="645"/>
                  <a:pt x="1492" y="634"/>
                  <a:pt x="1493" y="633"/>
                </a:cubicBezTo>
                <a:cubicBezTo>
                  <a:pt x="1494" y="631"/>
                  <a:pt x="1496" y="621"/>
                  <a:pt x="1497" y="620"/>
                </a:cubicBezTo>
                <a:cubicBezTo>
                  <a:pt x="1497" y="619"/>
                  <a:pt x="1497" y="619"/>
                  <a:pt x="1498" y="619"/>
                </a:cubicBezTo>
                <a:cubicBezTo>
                  <a:pt x="1499" y="618"/>
                  <a:pt x="1502" y="617"/>
                  <a:pt x="1503" y="616"/>
                </a:cubicBezTo>
                <a:cubicBezTo>
                  <a:pt x="1503" y="616"/>
                  <a:pt x="1503" y="616"/>
                  <a:pt x="1503" y="616"/>
                </a:cubicBezTo>
                <a:cubicBezTo>
                  <a:pt x="1504" y="616"/>
                  <a:pt x="1504" y="616"/>
                  <a:pt x="1504" y="616"/>
                </a:cubicBezTo>
                <a:cubicBezTo>
                  <a:pt x="1505" y="616"/>
                  <a:pt x="1506" y="611"/>
                  <a:pt x="1508" y="609"/>
                </a:cubicBezTo>
                <a:cubicBezTo>
                  <a:pt x="1509" y="608"/>
                  <a:pt x="1513" y="613"/>
                  <a:pt x="1517" y="615"/>
                </a:cubicBezTo>
                <a:cubicBezTo>
                  <a:pt x="1521" y="617"/>
                  <a:pt x="1530" y="614"/>
                  <a:pt x="1533" y="612"/>
                </a:cubicBezTo>
                <a:cubicBezTo>
                  <a:pt x="1537" y="611"/>
                  <a:pt x="1541" y="603"/>
                  <a:pt x="1542" y="601"/>
                </a:cubicBezTo>
                <a:cubicBezTo>
                  <a:pt x="1543" y="599"/>
                  <a:pt x="1547" y="593"/>
                  <a:pt x="1549" y="591"/>
                </a:cubicBezTo>
                <a:cubicBezTo>
                  <a:pt x="1551" y="588"/>
                  <a:pt x="1554" y="586"/>
                  <a:pt x="1557" y="583"/>
                </a:cubicBezTo>
                <a:cubicBezTo>
                  <a:pt x="1561" y="581"/>
                  <a:pt x="1562" y="573"/>
                  <a:pt x="1563" y="570"/>
                </a:cubicBezTo>
                <a:cubicBezTo>
                  <a:pt x="1563" y="567"/>
                  <a:pt x="1567" y="559"/>
                  <a:pt x="1569" y="555"/>
                </a:cubicBezTo>
                <a:cubicBezTo>
                  <a:pt x="1571" y="551"/>
                  <a:pt x="1572" y="550"/>
                  <a:pt x="1574" y="547"/>
                </a:cubicBezTo>
                <a:cubicBezTo>
                  <a:pt x="1576" y="545"/>
                  <a:pt x="1573" y="532"/>
                  <a:pt x="1573" y="524"/>
                </a:cubicBezTo>
                <a:cubicBezTo>
                  <a:pt x="1573" y="516"/>
                  <a:pt x="1570" y="514"/>
                  <a:pt x="1570" y="510"/>
                </a:cubicBezTo>
                <a:cubicBezTo>
                  <a:pt x="1570" y="505"/>
                  <a:pt x="1573" y="497"/>
                  <a:pt x="1574" y="495"/>
                </a:cubicBezTo>
                <a:cubicBezTo>
                  <a:pt x="1574" y="492"/>
                  <a:pt x="1571" y="489"/>
                  <a:pt x="1569" y="490"/>
                </a:cubicBezTo>
                <a:cubicBezTo>
                  <a:pt x="1568" y="491"/>
                  <a:pt x="1564" y="483"/>
                  <a:pt x="1562" y="481"/>
                </a:cubicBezTo>
                <a:cubicBezTo>
                  <a:pt x="1561" y="479"/>
                  <a:pt x="1563" y="480"/>
                  <a:pt x="1564" y="479"/>
                </a:cubicBezTo>
                <a:cubicBezTo>
                  <a:pt x="1566" y="477"/>
                  <a:pt x="1557" y="472"/>
                  <a:pt x="1553" y="472"/>
                </a:cubicBezTo>
                <a:cubicBezTo>
                  <a:pt x="1550" y="471"/>
                  <a:pt x="1551" y="466"/>
                  <a:pt x="1547" y="464"/>
                </a:cubicBezTo>
                <a:cubicBezTo>
                  <a:pt x="1543" y="463"/>
                  <a:pt x="1536" y="461"/>
                  <a:pt x="1533" y="461"/>
                </a:cubicBezTo>
                <a:cubicBezTo>
                  <a:pt x="1530" y="461"/>
                  <a:pt x="1538" y="467"/>
                  <a:pt x="1535" y="467"/>
                </a:cubicBezTo>
                <a:cubicBezTo>
                  <a:pt x="1533" y="467"/>
                  <a:pt x="1532" y="470"/>
                  <a:pt x="1527" y="470"/>
                </a:cubicBezTo>
                <a:cubicBezTo>
                  <a:pt x="1522" y="470"/>
                  <a:pt x="1527" y="468"/>
                  <a:pt x="1526" y="467"/>
                </a:cubicBezTo>
                <a:cubicBezTo>
                  <a:pt x="1526" y="465"/>
                  <a:pt x="1519" y="468"/>
                  <a:pt x="1517" y="468"/>
                </a:cubicBezTo>
                <a:cubicBezTo>
                  <a:pt x="1515" y="469"/>
                  <a:pt x="1518" y="464"/>
                  <a:pt x="1517" y="462"/>
                </a:cubicBezTo>
                <a:cubicBezTo>
                  <a:pt x="1517" y="461"/>
                  <a:pt x="1515" y="462"/>
                  <a:pt x="1513" y="462"/>
                </a:cubicBezTo>
                <a:cubicBezTo>
                  <a:pt x="1512" y="463"/>
                  <a:pt x="1505" y="459"/>
                  <a:pt x="1502" y="459"/>
                </a:cubicBezTo>
                <a:cubicBezTo>
                  <a:pt x="1499" y="459"/>
                  <a:pt x="1496" y="457"/>
                  <a:pt x="1502" y="452"/>
                </a:cubicBezTo>
                <a:cubicBezTo>
                  <a:pt x="1508" y="448"/>
                  <a:pt x="1520" y="436"/>
                  <a:pt x="1521" y="433"/>
                </a:cubicBezTo>
                <a:cubicBezTo>
                  <a:pt x="1522" y="430"/>
                  <a:pt x="1531" y="425"/>
                  <a:pt x="1533" y="423"/>
                </a:cubicBezTo>
                <a:cubicBezTo>
                  <a:pt x="1536" y="421"/>
                  <a:pt x="1539" y="413"/>
                  <a:pt x="1542" y="409"/>
                </a:cubicBezTo>
                <a:cubicBezTo>
                  <a:pt x="1545" y="404"/>
                  <a:pt x="1543" y="402"/>
                  <a:pt x="1550" y="395"/>
                </a:cubicBezTo>
                <a:cubicBezTo>
                  <a:pt x="1557" y="388"/>
                  <a:pt x="1578" y="391"/>
                  <a:pt x="1583" y="392"/>
                </a:cubicBezTo>
                <a:cubicBezTo>
                  <a:pt x="1588" y="393"/>
                  <a:pt x="1595" y="393"/>
                  <a:pt x="1598" y="394"/>
                </a:cubicBezTo>
                <a:cubicBezTo>
                  <a:pt x="1602" y="394"/>
                  <a:pt x="1611" y="396"/>
                  <a:pt x="1613" y="394"/>
                </a:cubicBezTo>
                <a:cubicBezTo>
                  <a:pt x="1616" y="393"/>
                  <a:pt x="1613" y="393"/>
                  <a:pt x="1608" y="392"/>
                </a:cubicBezTo>
                <a:cubicBezTo>
                  <a:pt x="1603" y="391"/>
                  <a:pt x="1612" y="389"/>
                  <a:pt x="1614" y="388"/>
                </a:cubicBezTo>
                <a:cubicBezTo>
                  <a:pt x="1616" y="388"/>
                  <a:pt x="1615" y="388"/>
                  <a:pt x="1613" y="387"/>
                </a:cubicBezTo>
                <a:cubicBezTo>
                  <a:pt x="1611" y="386"/>
                  <a:pt x="1620" y="386"/>
                  <a:pt x="1623" y="386"/>
                </a:cubicBezTo>
                <a:cubicBezTo>
                  <a:pt x="1626" y="386"/>
                  <a:pt x="1625" y="388"/>
                  <a:pt x="1626" y="389"/>
                </a:cubicBezTo>
                <a:cubicBezTo>
                  <a:pt x="1627" y="389"/>
                  <a:pt x="1630" y="387"/>
                  <a:pt x="1631" y="386"/>
                </a:cubicBezTo>
                <a:cubicBezTo>
                  <a:pt x="1632" y="386"/>
                  <a:pt x="1632" y="389"/>
                  <a:pt x="1633" y="391"/>
                </a:cubicBezTo>
                <a:cubicBezTo>
                  <a:pt x="1633" y="392"/>
                  <a:pt x="1636" y="393"/>
                  <a:pt x="1639" y="395"/>
                </a:cubicBezTo>
                <a:cubicBezTo>
                  <a:pt x="1642" y="397"/>
                  <a:pt x="1636" y="397"/>
                  <a:pt x="1634" y="398"/>
                </a:cubicBezTo>
                <a:cubicBezTo>
                  <a:pt x="1632" y="398"/>
                  <a:pt x="1637" y="402"/>
                  <a:pt x="1639" y="403"/>
                </a:cubicBezTo>
                <a:cubicBezTo>
                  <a:pt x="1641" y="403"/>
                  <a:pt x="1649" y="399"/>
                  <a:pt x="1652" y="397"/>
                </a:cubicBezTo>
                <a:cubicBezTo>
                  <a:pt x="1654" y="396"/>
                  <a:pt x="1655" y="396"/>
                  <a:pt x="1659" y="397"/>
                </a:cubicBezTo>
                <a:cubicBezTo>
                  <a:pt x="1662" y="397"/>
                  <a:pt x="1662" y="398"/>
                  <a:pt x="1664" y="397"/>
                </a:cubicBezTo>
                <a:cubicBezTo>
                  <a:pt x="1665" y="396"/>
                  <a:pt x="1667" y="397"/>
                  <a:pt x="1669" y="397"/>
                </a:cubicBezTo>
                <a:cubicBezTo>
                  <a:pt x="1671" y="398"/>
                  <a:pt x="1672" y="396"/>
                  <a:pt x="1675" y="395"/>
                </a:cubicBezTo>
                <a:cubicBezTo>
                  <a:pt x="1678" y="394"/>
                  <a:pt x="1679" y="394"/>
                  <a:pt x="1678" y="391"/>
                </a:cubicBezTo>
                <a:cubicBezTo>
                  <a:pt x="1677" y="389"/>
                  <a:pt x="1670" y="390"/>
                  <a:pt x="1667" y="390"/>
                </a:cubicBezTo>
                <a:cubicBezTo>
                  <a:pt x="1665" y="391"/>
                  <a:pt x="1665" y="388"/>
                  <a:pt x="1667" y="387"/>
                </a:cubicBezTo>
                <a:cubicBezTo>
                  <a:pt x="1669" y="385"/>
                  <a:pt x="1671" y="381"/>
                  <a:pt x="1672" y="379"/>
                </a:cubicBezTo>
                <a:cubicBezTo>
                  <a:pt x="1673" y="377"/>
                  <a:pt x="1676" y="376"/>
                  <a:pt x="1679" y="375"/>
                </a:cubicBezTo>
                <a:cubicBezTo>
                  <a:pt x="1682" y="374"/>
                  <a:pt x="1682" y="360"/>
                  <a:pt x="1684" y="357"/>
                </a:cubicBezTo>
                <a:cubicBezTo>
                  <a:pt x="1687" y="353"/>
                  <a:pt x="1695" y="352"/>
                  <a:pt x="1696" y="351"/>
                </a:cubicBezTo>
                <a:cubicBezTo>
                  <a:pt x="1698" y="350"/>
                  <a:pt x="1699" y="351"/>
                  <a:pt x="1702" y="350"/>
                </a:cubicBezTo>
                <a:cubicBezTo>
                  <a:pt x="1706" y="350"/>
                  <a:pt x="1707" y="344"/>
                  <a:pt x="1708" y="343"/>
                </a:cubicBezTo>
                <a:cubicBezTo>
                  <a:pt x="1709" y="343"/>
                  <a:pt x="1706" y="350"/>
                  <a:pt x="1707" y="353"/>
                </a:cubicBezTo>
                <a:cubicBezTo>
                  <a:pt x="1707" y="357"/>
                  <a:pt x="1704" y="358"/>
                  <a:pt x="1704" y="361"/>
                </a:cubicBezTo>
                <a:cubicBezTo>
                  <a:pt x="1705" y="364"/>
                  <a:pt x="1710" y="366"/>
                  <a:pt x="1712" y="367"/>
                </a:cubicBezTo>
                <a:cubicBezTo>
                  <a:pt x="1714" y="368"/>
                  <a:pt x="1714" y="365"/>
                  <a:pt x="1716" y="363"/>
                </a:cubicBezTo>
                <a:cubicBezTo>
                  <a:pt x="1717" y="361"/>
                  <a:pt x="1723" y="355"/>
                  <a:pt x="1724" y="353"/>
                </a:cubicBezTo>
                <a:cubicBezTo>
                  <a:pt x="1725" y="352"/>
                  <a:pt x="1722" y="348"/>
                  <a:pt x="1720" y="345"/>
                </a:cubicBezTo>
                <a:cubicBezTo>
                  <a:pt x="1718" y="342"/>
                  <a:pt x="1720" y="340"/>
                  <a:pt x="1723" y="339"/>
                </a:cubicBezTo>
                <a:cubicBezTo>
                  <a:pt x="1725" y="339"/>
                  <a:pt x="1726" y="337"/>
                  <a:pt x="1728" y="336"/>
                </a:cubicBezTo>
                <a:cubicBezTo>
                  <a:pt x="1729" y="336"/>
                  <a:pt x="1730" y="339"/>
                  <a:pt x="1730" y="341"/>
                </a:cubicBezTo>
                <a:cubicBezTo>
                  <a:pt x="1731" y="342"/>
                  <a:pt x="1731" y="342"/>
                  <a:pt x="1730" y="344"/>
                </a:cubicBezTo>
                <a:cubicBezTo>
                  <a:pt x="1728" y="346"/>
                  <a:pt x="1729" y="354"/>
                  <a:pt x="1729" y="355"/>
                </a:cubicBezTo>
                <a:cubicBezTo>
                  <a:pt x="1729" y="357"/>
                  <a:pt x="1731" y="359"/>
                  <a:pt x="1733" y="360"/>
                </a:cubicBezTo>
                <a:cubicBezTo>
                  <a:pt x="1734" y="362"/>
                  <a:pt x="1732" y="363"/>
                  <a:pt x="1731" y="364"/>
                </a:cubicBezTo>
                <a:cubicBezTo>
                  <a:pt x="1730" y="365"/>
                  <a:pt x="1732" y="366"/>
                  <a:pt x="1734" y="367"/>
                </a:cubicBezTo>
                <a:cubicBezTo>
                  <a:pt x="1735" y="368"/>
                  <a:pt x="1726" y="373"/>
                  <a:pt x="1726" y="376"/>
                </a:cubicBezTo>
                <a:cubicBezTo>
                  <a:pt x="1727" y="378"/>
                  <a:pt x="1724" y="380"/>
                  <a:pt x="1722" y="382"/>
                </a:cubicBezTo>
                <a:cubicBezTo>
                  <a:pt x="1719" y="384"/>
                  <a:pt x="1712" y="392"/>
                  <a:pt x="1710" y="396"/>
                </a:cubicBezTo>
                <a:cubicBezTo>
                  <a:pt x="1708" y="399"/>
                  <a:pt x="1705" y="409"/>
                  <a:pt x="1705" y="411"/>
                </a:cubicBezTo>
                <a:cubicBezTo>
                  <a:pt x="1704" y="413"/>
                  <a:pt x="1698" y="414"/>
                  <a:pt x="1696" y="415"/>
                </a:cubicBezTo>
                <a:cubicBezTo>
                  <a:pt x="1694" y="415"/>
                  <a:pt x="1695" y="417"/>
                  <a:pt x="1695" y="420"/>
                </a:cubicBezTo>
                <a:cubicBezTo>
                  <a:pt x="1696" y="423"/>
                  <a:pt x="1689" y="434"/>
                  <a:pt x="1688" y="437"/>
                </a:cubicBezTo>
                <a:cubicBezTo>
                  <a:pt x="1687" y="439"/>
                  <a:pt x="1691" y="454"/>
                  <a:pt x="1695" y="460"/>
                </a:cubicBezTo>
                <a:cubicBezTo>
                  <a:pt x="1699" y="466"/>
                  <a:pt x="1702" y="476"/>
                  <a:pt x="1703" y="481"/>
                </a:cubicBezTo>
                <a:cubicBezTo>
                  <a:pt x="1705" y="486"/>
                  <a:pt x="1709" y="491"/>
                  <a:pt x="1711" y="491"/>
                </a:cubicBezTo>
                <a:cubicBezTo>
                  <a:pt x="1712" y="492"/>
                  <a:pt x="1716" y="496"/>
                  <a:pt x="1718" y="499"/>
                </a:cubicBezTo>
                <a:cubicBezTo>
                  <a:pt x="1720" y="502"/>
                  <a:pt x="1721" y="508"/>
                  <a:pt x="1725" y="512"/>
                </a:cubicBezTo>
                <a:cubicBezTo>
                  <a:pt x="1729" y="515"/>
                  <a:pt x="1728" y="506"/>
                  <a:pt x="1730" y="505"/>
                </a:cubicBezTo>
                <a:cubicBezTo>
                  <a:pt x="1733" y="504"/>
                  <a:pt x="1734" y="498"/>
                  <a:pt x="1735" y="495"/>
                </a:cubicBezTo>
                <a:cubicBezTo>
                  <a:pt x="1735" y="493"/>
                  <a:pt x="1730" y="492"/>
                  <a:pt x="1731" y="491"/>
                </a:cubicBezTo>
                <a:cubicBezTo>
                  <a:pt x="1732" y="490"/>
                  <a:pt x="1730" y="488"/>
                  <a:pt x="1729" y="486"/>
                </a:cubicBezTo>
                <a:cubicBezTo>
                  <a:pt x="1728" y="484"/>
                  <a:pt x="1730" y="480"/>
                  <a:pt x="1732" y="479"/>
                </a:cubicBezTo>
                <a:cubicBezTo>
                  <a:pt x="1734" y="479"/>
                  <a:pt x="1739" y="479"/>
                  <a:pt x="1740" y="479"/>
                </a:cubicBezTo>
                <a:cubicBezTo>
                  <a:pt x="1741" y="479"/>
                  <a:pt x="1735" y="472"/>
                  <a:pt x="1736" y="469"/>
                </a:cubicBezTo>
                <a:cubicBezTo>
                  <a:pt x="1736" y="466"/>
                  <a:pt x="1739" y="465"/>
                  <a:pt x="1740" y="463"/>
                </a:cubicBezTo>
                <a:cubicBezTo>
                  <a:pt x="1741" y="460"/>
                  <a:pt x="1747" y="458"/>
                  <a:pt x="1749" y="458"/>
                </a:cubicBezTo>
                <a:cubicBezTo>
                  <a:pt x="1751" y="458"/>
                  <a:pt x="1755" y="458"/>
                  <a:pt x="1755" y="456"/>
                </a:cubicBezTo>
                <a:cubicBezTo>
                  <a:pt x="1755" y="454"/>
                  <a:pt x="1755" y="452"/>
                  <a:pt x="1752" y="451"/>
                </a:cubicBezTo>
                <a:cubicBezTo>
                  <a:pt x="1750" y="450"/>
                  <a:pt x="1750" y="447"/>
                  <a:pt x="1750" y="446"/>
                </a:cubicBezTo>
                <a:cubicBezTo>
                  <a:pt x="1751" y="445"/>
                  <a:pt x="1751" y="444"/>
                  <a:pt x="1750" y="442"/>
                </a:cubicBezTo>
                <a:cubicBezTo>
                  <a:pt x="1749" y="441"/>
                  <a:pt x="1752" y="438"/>
                  <a:pt x="1754" y="437"/>
                </a:cubicBezTo>
                <a:cubicBezTo>
                  <a:pt x="1757" y="436"/>
                  <a:pt x="1758" y="438"/>
                  <a:pt x="1760" y="438"/>
                </a:cubicBezTo>
                <a:cubicBezTo>
                  <a:pt x="1762" y="437"/>
                  <a:pt x="1762" y="434"/>
                  <a:pt x="1761" y="432"/>
                </a:cubicBezTo>
                <a:cubicBezTo>
                  <a:pt x="1760" y="430"/>
                  <a:pt x="1756" y="429"/>
                  <a:pt x="1754" y="429"/>
                </a:cubicBezTo>
                <a:cubicBezTo>
                  <a:pt x="1752" y="430"/>
                  <a:pt x="1750" y="426"/>
                  <a:pt x="1748" y="422"/>
                </a:cubicBezTo>
                <a:cubicBezTo>
                  <a:pt x="1747" y="418"/>
                  <a:pt x="1751" y="418"/>
                  <a:pt x="1752" y="416"/>
                </a:cubicBezTo>
                <a:cubicBezTo>
                  <a:pt x="1754" y="415"/>
                  <a:pt x="1748" y="410"/>
                  <a:pt x="1746" y="411"/>
                </a:cubicBezTo>
                <a:cubicBezTo>
                  <a:pt x="1744" y="411"/>
                  <a:pt x="1743" y="410"/>
                  <a:pt x="1744" y="408"/>
                </a:cubicBezTo>
                <a:cubicBezTo>
                  <a:pt x="1745" y="407"/>
                  <a:pt x="1741" y="402"/>
                  <a:pt x="1742" y="400"/>
                </a:cubicBezTo>
                <a:cubicBezTo>
                  <a:pt x="1742" y="398"/>
                  <a:pt x="1744" y="391"/>
                  <a:pt x="1746" y="389"/>
                </a:cubicBezTo>
                <a:cubicBezTo>
                  <a:pt x="1748" y="388"/>
                  <a:pt x="1748" y="386"/>
                  <a:pt x="1748" y="384"/>
                </a:cubicBezTo>
                <a:cubicBezTo>
                  <a:pt x="1747" y="382"/>
                  <a:pt x="1749" y="381"/>
                  <a:pt x="1752" y="380"/>
                </a:cubicBezTo>
                <a:cubicBezTo>
                  <a:pt x="1754" y="379"/>
                  <a:pt x="1755" y="380"/>
                  <a:pt x="1757" y="380"/>
                </a:cubicBezTo>
                <a:cubicBezTo>
                  <a:pt x="1759" y="380"/>
                  <a:pt x="1757" y="380"/>
                  <a:pt x="1758" y="377"/>
                </a:cubicBezTo>
                <a:cubicBezTo>
                  <a:pt x="1760" y="375"/>
                  <a:pt x="1764" y="373"/>
                  <a:pt x="1766" y="373"/>
                </a:cubicBezTo>
                <a:cubicBezTo>
                  <a:pt x="1768" y="373"/>
                  <a:pt x="1766" y="378"/>
                  <a:pt x="1768" y="379"/>
                </a:cubicBezTo>
                <a:cubicBezTo>
                  <a:pt x="1770" y="380"/>
                  <a:pt x="1774" y="374"/>
                  <a:pt x="1776" y="372"/>
                </a:cubicBezTo>
                <a:cubicBezTo>
                  <a:pt x="1778" y="371"/>
                  <a:pt x="1778" y="370"/>
                  <a:pt x="1779" y="369"/>
                </a:cubicBezTo>
                <a:cubicBezTo>
                  <a:pt x="1779" y="367"/>
                  <a:pt x="1783" y="367"/>
                  <a:pt x="1786" y="367"/>
                </a:cubicBezTo>
                <a:cubicBezTo>
                  <a:pt x="1789" y="367"/>
                  <a:pt x="1792" y="372"/>
                  <a:pt x="1793" y="375"/>
                </a:cubicBezTo>
                <a:cubicBezTo>
                  <a:pt x="1795" y="378"/>
                  <a:pt x="1798" y="377"/>
                  <a:pt x="1799" y="374"/>
                </a:cubicBezTo>
                <a:cubicBezTo>
                  <a:pt x="1799" y="372"/>
                  <a:pt x="1800" y="368"/>
                  <a:pt x="1801" y="367"/>
                </a:cubicBezTo>
                <a:cubicBezTo>
                  <a:pt x="1802" y="366"/>
                  <a:pt x="1805" y="366"/>
                  <a:pt x="1806" y="366"/>
                </a:cubicBezTo>
                <a:cubicBezTo>
                  <a:pt x="1807" y="365"/>
                  <a:pt x="1806" y="362"/>
                  <a:pt x="1806" y="360"/>
                </a:cubicBezTo>
                <a:cubicBezTo>
                  <a:pt x="1806" y="359"/>
                  <a:pt x="1809" y="361"/>
                  <a:pt x="1811" y="361"/>
                </a:cubicBezTo>
                <a:cubicBezTo>
                  <a:pt x="1812" y="360"/>
                  <a:pt x="1808" y="357"/>
                  <a:pt x="1808" y="356"/>
                </a:cubicBezTo>
                <a:cubicBezTo>
                  <a:pt x="1807" y="355"/>
                  <a:pt x="1810" y="356"/>
                  <a:pt x="1811" y="356"/>
                </a:cubicBezTo>
                <a:cubicBezTo>
                  <a:pt x="1812" y="356"/>
                  <a:pt x="1815" y="353"/>
                  <a:pt x="1815" y="353"/>
                </a:cubicBezTo>
                <a:cubicBezTo>
                  <a:pt x="1816" y="352"/>
                  <a:pt x="1817" y="353"/>
                  <a:pt x="1818" y="353"/>
                </a:cubicBezTo>
                <a:cubicBezTo>
                  <a:pt x="1820" y="353"/>
                  <a:pt x="1822" y="348"/>
                  <a:pt x="1830" y="340"/>
                </a:cubicBezTo>
                <a:cubicBezTo>
                  <a:pt x="1839" y="332"/>
                  <a:pt x="1850" y="332"/>
                  <a:pt x="1853" y="332"/>
                </a:cubicBezTo>
                <a:cubicBezTo>
                  <a:pt x="1855" y="332"/>
                  <a:pt x="1857" y="333"/>
                  <a:pt x="1861" y="334"/>
                </a:cubicBezTo>
                <a:cubicBezTo>
                  <a:pt x="1866" y="336"/>
                  <a:pt x="1865" y="333"/>
                  <a:pt x="1867" y="332"/>
                </a:cubicBezTo>
                <a:cubicBezTo>
                  <a:pt x="1868" y="331"/>
                  <a:pt x="1867" y="328"/>
                  <a:pt x="1867" y="327"/>
                </a:cubicBezTo>
                <a:cubicBezTo>
                  <a:pt x="1867" y="325"/>
                  <a:pt x="1864" y="320"/>
                  <a:pt x="1861" y="320"/>
                </a:cubicBezTo>
                <a:cubicBezTo>
                  <a:pt x="1858" y="319"/>
                  <a:pt x="1857" y="315"/>
                  <a:pt x="1854" y="314"/>
                </a:cubicBezTo>
                <a:cubicBezTo>
                  <a:pt x="1850" y="314"/>
                  <a:pt x="1851" y="311"/>
                  <a:pt x="1850" y="309"/>
                </a:cubicBezTo>
                <a:cubicBezTo>
                  <a:pt x="1849" y="307"/>
                  <a:pt x="1849" y="309"/>
                  <a:pt x="1848" y="310"/>
                </a:cubicBezTo>
                <a:cubicBezTo>
                  <a:pt x="1846" y="312"/>
                  <a:pt x="1847" y="312"/>
                  <a:pt x="1841" y="311"/>
                </a:cubicBezTo>
                <a:cubicBezTo>
                  <a:pt x="1835" y="310"/>
                  <a:pt x="1836" y="302"/>
                  <a:pt x="1836" y="300"/>
                </a:cubicBezTo>
                <a:cubicBezTo>
                  <a:pt x="1836" y="298"/>
                  <a:pt x="1835" y="297"/>
                  <a:pt x="1831" y="296"/>
                </a:cubicBezTo>
                <a:cubicBezTo>
                  <a:pt x="1826" y="295"/>
                  <a:pt x="1829" y="293"/>
                  <a:pt x="1831" y="293"/>
                </a:cubicBezTo>
                <a:cubicBezTo>
                  <a:pt x="1833" y="293"/>
                  <a:pt x="1838" y="294"/>
                  <a:pt x="1841" y="294"/>
                </a:cubicBezTo>
                <a:cubicBezTo>
                  <a:pt x="1843" y="294"/>
                  <a:pt x="1845" y="296"/>
                  <a:pt x="1848" y="296"/>
                </a:cubicBezTo>
                <a:cubicBezTo>
                  <a:pt x="1851" y="296"/>
                  <a:pt x="1856" y="293"/>
                  <a:pt x="1859" y="291"/>
                </a:cubicBezTo>
                <a:cubicBezTo>
                  <a:pt x="1863" y="290"/>
                  <a:pt x="1862" y="284"/>
                  <a:pt x="1862" y="282"/>
                </a:cubicBezTo>
                <a:cubicBezTo>
                  <a:pt x="1861" y="280"/>
                  <a:pt x="1860" y="279"/>
                  <a:pt x="1859" y="278"/>
                </a:cubicBezTo>
                <a:cubicBezTo>
                  <a:pt x="1858" y="278"/>
                  <a:pt x="1858" y="270"/>
                  <a:pt x="1857" y="268"/>
                </a:cubicBezTo>
                <a:cubicBezTo>
                  <a:pt x="1857" y="267"/>
                  <a:pt x="1860" y="269"/>
                  <a:pt x="1862" y="270"/>
                </a:cubicBezTo>
                <a:cubicBezTo>
                  <a:pt x="1864" y="271"/>
                  <a:pt x="1865" y="272"/>
                  <a:pt x="1864" y="273"/>
                </a:cubicBezTo>
                <a:cubicBezTo>
                  <a:pt x="1863" y="274"/>
                  <a:pt x="1864" y="276"/>
                  <a:pt x="1866" y="278"/>
                </a:cubicBezTo>
                <a:cubicBezTo>
                  <a:pt x="1868" y="280"/>
                  <a:pt x="1869" y="281"/>
                  <a:pt x="1872" y="282"/>
                </a:cubicBezTo>
                <a:cubicBezTo>
                  <a:pt x="1875" y="283"/>
                  <a:pt x="1888" y="283"/>
                  <a:pt x="1891" y="283"/>
                </a:cubicBezTo>
                <a:cubicBezTo>
                  <a:pt x="1893" y="284"/>
                  <a:pt x="1898" y="289"/>
                  <a:pt x="1897" y="291"/>
                </a:cubicBezTo>
                <a:cubicBezTo>
                  <a:pt x="1895" y="292"/>
                  <a:pt x="1899" y="295"/>
                  <a:pt x="1901" y="296"/>
                </a:cubicBezTo>
                <a:cubicBezTo>
                  <a:pt x="1903" y="297"/>
                  <a:pt x="1911" y="297"/>
                  <a:pt x="1915" y="298"/>
                </a:cubicBezTo>
                <a:cubicBezTo>
                  <a:pt x="1919" y="299"/>
                  <a:pt x="1921" y="302"/>
                  <a:pt x="1925" y="303"/>
                </a:cubicBezTo>
                <a:cubicBezTo>
                  <a:pt x="1929" y="303"/>
                  <a:pt x="1934" y="301"/>
                  <a:pt x="1933" y="299"/>
                </a:cubicBezTo>
                <a:cubicBezTo>
                  <a:pt x="1932" y="297"/>
                  <a:pt x="1929" y="297"/>
                  <a:pt x="1928" y="297"/>
                </a:cubicBezTo>
                <a:cubicBezTo>
                  <a:pt x="1927" y="298"/>
                  <a:pt x="1926" y="297"/>
                  <a:pt x="1925" y="295"/>
                </a:cubicBezTo>
                <a:cubicBezTo>
                  <a:pt x="1923" y="293"/>
                  <a:pt x="1927" y="293"/>
                  <a:pt x="1929" y="293"/>
                </a:cubicBezTo>
                <a:cubicBezTo>
                  <a:pt x="1931" y="292"/>
                  <a:pt x="1927" y="288"/>
                  <a:pt x="1927" y="286"/>
                </a:cubicBezTo>
                <a:cubicBezTo>
                  <a:pt x="1926" y="284"/>
                  <a:pt x="1923" y="281"/>
                  <a:pt x="1924" y="281"/>
                </a:cubicBezTo>
                <a:cubicBezTo>
                  <a:pt x="1926" y="281"/>
                  <a:pt x="1931" y="282"/>
                  <a:pt x="1934" y="282"/>
                </a:cubicBezTo>
                <a:cubicBezTo>
                  <a:pt x="1937" y="282"/>
                  <a:pt x="1934" y="279"/>
                  <a:pt x="1932" y="277"/>
                </a:cubicBezTo>
                <a:cubicBezTo>
                  <a:pt x="1931" y="275"/>
                  <a:pt x="1937" y="279"/>
                  <a:pt x="1940" y="281"/>
                </a:cubicBezTo>
                <a:cubicBezTo>
                  <a:pt x="1943" y="282"/>
                  <a:pt x="1941" y="280"/>
                  <a:pt x="1942" y="277"/>
                </a:cubicBezTo>
                <a:cubicBezTo>
                  <a:pt x="1942" y="274"/>
                  <a:pt x="1943" y="273"/>
                  <a:pt x="1945" y="273"/>
                </a:cubicBezTo>
                <a:cubicBezTo>
                  <a:pt x="1948" y="272"/>
                  <a:pt x="1946" y="271"/>
                  <a:pt x="1940" y="269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788" name="任意多边形 1048787"/>
          <p:cNvSpPr/>
          <p:nvPr/>
        </p:nvSpPr>
        <p:spPr bwMode="auto">
          <a:xfrm>
            <a:off x="6554787" y="4254500"/>
            <a:ext cx="163512" cy="319087"/>
          </a:xfrm>
          <a:custGeom>
            <a:avLst/>
            <a:gdLst>
              <a:gd name="l" fmla="*/ 0 w 83"/>
              <a:gd name="t" fmla="*/ 0 h 173"/>
              <a:gd name="r" fmla="*/ 83 w 83"/>
              <a:gd name="b" fmla="*/ 173 h 173"/>
            </a:gdLst>
            <a:ahLst/>
            <a:cxnLst/>
            <a:rect l="l" t="t" r="r" b="b"/>
            <a:pathLst>
              <a:path w="83" h="173">
                <a:moveTo>
                  <a:pt x="61" y="0"/>
                </a:moveTo>
                <a:cubicBezTo>
                  <a:pt x="58" y="0"/>
                  <a:pt x="60" y="8"/>
                  <a:pt x="60" y="10"/>
                </a:cubicBezTo>
                <a:cubicBezTo>
                  <a:pt x="61" y="12"/>
                  <a:pt x="59" y="16"/>
                  <a:pt x="57" y="17"/>
                </a:cubicBezTo>
                <a:cubicBezTo>
                  <a:pt x="56" y="18"/>
                  <a:pt x="52" y="21"/>
                  <a:pt x="53" y="23"/>
                </a:cubicBezTo>
                <a:cubicBezTo>
                  <a:pt x="53" y="25"/>
                  <a:pt x="51" y="23"/>
                  <a:pt x="47" y="26"/>
                </a:cubicBezTo>
                <a:cubicBezTo>
                  <a:pt x="42" y="29"/>
                  <a:pt x="46" y="31"/>
                  <a:pt x="48" y="32"/>
                </a:cubicBezTo>
                <a:cubicBezTo>
                  <a:pt x="50" y="34"/>
                  <a:pt x="46" y="35"/>
                  <a:pt x="42" y="38"/>
                </a:cubicBezTo>
                <a:cubicBezTo>
                  <a:pt x="37" y="40"/>
                  <a:pt x="37" y="41"/>
                  <a:pt x="35" y="44"/>
                </a:cubicBezTo>
                <a:cubicBezTo>
                  <a:pt x="32" y="46"/>
                  <a:pt x="31" y="45"/>
                  <a:pt x="27" y="43"/>
                </a:cubicBezTo>
                <a:cubicBezTo>
                  <a:pt x="24" y="42"/>
                  <a:pt x="24" y="44"/>
                  <a:pt x="20" y="47"/>
                </a:cubicBezTo>
                <a:cubicBezTo>
                  <a:pt x="16" y="49"/>
                  <a:pt x="15" y="48"/>
                  <a:pt x="15" y="50"/>
                </a:cubicBezTo>
                <a:cubicBezTo>
                  <a:pt x="15" y="52"/>
                  <a:pt x="8" y="59"/>
                  <a:pt x="7" y="64"/>
                </a:cubicBezTo>
                <a:cubicBezTo>
                  <a:pt x="6" y="69"/>
                  <a:pt x="14" y="90"/>
                  <a:pt x="16" y="95"/>
                </a:cubicBezTo>
                <a:cubicBezTo>
                  <a:pt x="18" y="101"/>
                  <a:pt x="12" y="103"/>
                  <a:pt x="7" y="110"/>
                </a:cubicBezTo>
                <a:cubicBezTo>
                  <a:pt x="2" y="116"/>
                  <a:pt x="0" y="121"/>
                  <a:pt x="0" y="126"/>
                </a:cubicBezTo>
                <a:cubicBezTo>
                  <a:pt x="0" y="130"/>
                  <a:pt x="1" y="130"/>
                  <a:pt x="4" y="133"/>
                </a:cubicBezTo>
                <a:cubicBezTo>
                  <a:pt x="7" y="136"/>
                  <a:pt x="3" y="134"/>
                  <a:pt x="5" y="136"/>
                </a:cubicBezTo>
                <a:cubicBezTo>
                  <a:pt x="7" y="139"/>
                  <a:pt x="7" y="152"/>
                  <a:pt x="8" y="158"/>
                </a:cubicBezTo>
                <a:cubicBezTo>
                  <a:pt x="8" y="164"/>
                  <a:pt x="13" y="165"/>
                  <a:pt x="15" y="165"/>
                </a:cubicBezTo>
                <a:cubicBezTo>
                  <a:pt x="18" y="165"/>
                  <a:pt x="20" y="171"/>
                  <a:pt x="23" y="172"/>
                </a:cubicBezTo>
                <a:cubicBezTo>
                  <a:pt x="27" y="173"/>
                  <a:pt x="38" y="166"/>
                  <a:pt x="41" y="164"/>
                </a:cubicBezTo>
                <a:cubicBezTo>
                  <a:pt x="43" y="163"/>
                  <a:pt x="46" y="160"/>
                  <a:pt x="48" y="158"/>
                </a:cubicBezTo>
                <a:cubicBezTo>
                  <a:pt x="50" y="155"/>
                  <a:pt x="53" y="137"/>
                  <a:pt x="57" y="129"/>
                </a:cubicBezTo>
                <a:cubicBezTo>
                  <a:pt x="60" y="121"/>
                  <a:pt x="64" y="92"/>
                  <a:pt x="66" y="84"/>
                </a:cubicBezTo>
                <a:cubicBezTo>
                  <a:pt x="67" y="76"/>
                  <a:pt x="72" y="57"/>
                  <a:pt x="73" y="55"/>
                </a:cubicBezTo>
                <a:cubicBezTo>
                  <a:pt x="74" y="52"/>
                  <a:pt x="72" y="44"/>
                  <a:pt x="73" y="42"/>
                </a:cubicBezTo>
                <a:cubicBezTo>
                  <a:pt x="74" y="39"/>
                  <a:pt x="76" y="45"/>
                  <a:pt x="79" y="44"/>
                </a:cubicBezTo>
                <a:cubicBezTo>
                  <a:pt x="83" y="44"/>
                  <a:pt x="76" y="18"/>
                  <a:pt x="76" y="14"/>
                </a:cubicBezTo>
                <a:cubicBezTo>
                  <a:pt x="76" y="10"/>
                  <a:pt x="65" y="0"/>
                  <a:pt x="61" y="0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789" name="任意多边形 1048788"/>
          <p:cNvSpPr/>
          <p:nvPr/>
        </p:nvSpPr>
        <p:spPr bwMode="auto">
          <a:xfrm>
            <a:off x="7302500" y="3811587"/>
            <a:ext cx="50800" cy="79375"/>
          </a:xfrm>
          <a:custGeom>
            <a:avLst/>
            <a:gdLst>
              <a:gd name="l" fmla="*/ 0 w 25"/>
              <a:gd name="t" fmla="*/ 0 h 43"/>
              <a:gd name="r" fmla="*/ 25 w 25"/>
              <a:gd name="b" fmla="*/ 43 h 43"/>
            </a:gdLst>
            <a:ahLst/>
            <a:cxnLst/>
            <a:rect l="l" t="t" r="r" b="b"/>
            <a:pathLst>
              <a:path w="25" h="43">
                <a:moveTo>
                  <a:pt x="10" y="4"/>
                </a:moveTo>
                <a:cubicBezTo>
                  <a:pt x="4" y="0"/>
                  <a:pt x="7" y="4"/>
                  <a:pt x="5" y="7"/>
                </a:cubicBezTo>
                <a:cubicBezTo>
                  <a:pt x="2" y="9"/>
                  <a:pt x="0" y="7"/>
                  <a:pt x="2" y="10"/>
                </a:cubicBezTo>
                <a:cubicBezTo>
                  <a:pt x="4" y="14"/>
                  <a:pt x="3" y="10"/>
                  <a:pt x="1" y="17"/>
                </a:cubicBezTo>
                <a:cubicBezTo>
                  <a:pt x="0" y="24"/>
                  <a:pt x="5" y="43"/>
                  <a:pt x="12" y="41"/>
                </a:cubicBezTo>
                <a:cubicBezTo>
                  <a:pt x="15" y="39"/>
                  <a:pt x="18" y="36"/>
                  <a:pt x="21" y="36"/>
                </a:cubicBezTo>
                <a:cubicBezTo>
                  <a:pt x="24" y="35"/>
                  <a:pt x="25" y="28"/>
                  <a:pt x="24" y="24"/>
                </a:cubicBezTo>
                <a:cubicBezTo>
                  <a:pt x="24" y="19"/>
                  <a:pt x="16" y="8"/>
                  <a:pt x="10" y="4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790" name="任意多边形 1048789"/>
          <p:cNvSpPr/>
          <p:nvPr/>
        </p:nvSpPr>
        <p:spPr bwMode="auto">
          <a:xfrm>
            <a:off x="7637462" y="3879850"/>
            <a:ext cx="265112" cy="258762"/>
          </a:xfrm>
          <a:custGeom>
            <a:avLst/>
            <a:gdLst>
              <a:gd name="l" fmla="*/ 0 w 135"/>
              <a:gd name="t" fmla="*/ 0 h 139"/>
              <a:gd name="r" fmla="*/ 135 w 135"/>
              <a:gd name="b" fmla="*/ 139 h 139"/>
            </a:gdLst>
            <a:ahLst/>
            <a:cxnLst/>
            <a:rect l="l" t="t" r="r" b="b"/>
            <a:pathLst>
              <a:path w="135" h="139">
                <a:moveTo>
                  <a:pt x="130" y="133"/>
                </a:moveTo>
                <a:cubicBezTo>
                  <a:pt x="132" y="133"/>
                  <a:pt x="135" y="131"/>
                  <a:pt x="134" y="126"/>
                </a:cubicBezTo>
                <a:cubicBezTo>
                  <a:pt x="134" y="122"/>
                  <a:pt x="134" y="114"/>
                  <a:pt x="131" y="112"/>
                </a:cubicBezTo>
                <a:cubicBezTo>
                  <a:pt x="128" y="109"/>
                  <a:pt x="126" y="109"/>
                  <a:pt x="129" y="108"/>
                </a:cubicBezTo>
                <a:cubicBezTo>
                  <a:pt x="132" y="107"/>
                  <a:pt x="131" y="104"/>
                  <a:pt x="131" y="102"/>
                </a:cubicBezTo>
                <a:cubicBezTo>
                  <a:pt x="131" y="100"/>
                  <a:pt x="134" y="97"/>
                  <a:pt x="129" y="95"/>
                </a:cubicBezTo>
                <a:cubicBezTo>
                  <a:pt x="125" y="93"/>
                  <a:pt x="119" y="93"/>
                  <a:pt x="118" y="92"/>
                </a:cubicBezTo>
                <a:cubicBezTo>
                  <a:pt x="117" y="91"/>
                  <a:pt x="114" y="84"/>
                  <a:pt x="110" y="81"/>
                </a:cubicBezTo>
                <a:cubicBezTo>
                  <a:pt x="106" y="78"/>
                  <a:pt x="102" y="75"/>
                  <a:pt x="103" y="73"/>
                </a:cubicBezTo>
                <a:cubicBezTo>
                  <a:pt x="104" y="71"/>
                  <a:pt x="105" y="70"/>
                  <a:pt x="104" y="68"/>
                </a:cubicBezTo>
                <a:cubicBezTo>
                  <a:pt x="104" y="66"/>
                  <a:pt x="95" y="62"/>
                  <a:pt x="95" y="59"/>
                </a:cubicBezTo>
                <a:cubicBezTo>
                  <a:pt x="94" y="57"/>
                  <a:pt x="97" y="56"/>
                  <a:pt x="94" y="55"/>
                </a:cubicBezTo>
                <a:cubicBezTo>
                  <a:pt x="91" y="54"/>
                  <a:pt x="91" y="56"/>
                  <a:pt x="88" y="53"/>
                </a:cubicBezTo>
                <a:cubicBezTo>
                  <a:pt x="85" y="49"/>
                  <a:pt x="86" y="49"/>
                  <a:pt x="84" y="49"/>
                </a:cubicBezTo>
                <a:cubicBezTo>
                  <a:pt x="82" y="49"/>
                  <a:pt x="81" y="49"/>
                  <a:pt x="80" y="48"/>
                </a:cubicBezTo>
                <a:cubicBezTo>
                  <a:pt x="78" y="46"/>
                  <a:pt x="76" y="44"/>
                  <a:pt x="75" y="44"/>
                </a:cubicBezTo>
                <a:cubicBezTo>
                  <a:pt x="74" y="44"/>
                  <a:pt x="65" y="44"/>
                  <a:pt x="63" y="42"/>
                </a:cubicBezTo>
                <a:cubicBezTo>
                  <a:pt x="60" y="39"/>
                  <a:pt x="57" y="35"/>
                  <a:pt x="56" y="34"/>
                </a:cubicBezTo>
                <a:cubicBezTo>
                  <a:pt x="54" y="34"/>
                  <a:pt x="53" y="32"/>
                  <a:pt x="50" y="30"/>
                </a:cubicBezTo>
                <a:cubicBezTo>
                  <a:pt x="47" y="28"/>
                  <a:pt x="38" y="24"/>
                  <a:pt x="35" y="18"/>
                </a:cubicBezTo>
                <a:cubicBezTo>
                  <a:pt x="31" y="13"/>
                  <a:pt x="27" y="10"/>
                  <a:pt x="24" y="10"/>
                </a:cubicBezTo>
                <a:cubicBezTo>
                  <a:pt x="22" y="9"/>
                  <a:pt x="14" y="9"/>
                  <a:pt x="10" y="7"/>
                </a:cubicBezTo>
                <a:cubicBezTo>
                  <a:pt x="7" y="5"/>
                  <a:pt x="2" y="0"/>
                  <a:pt x="1" y="2"/>
                </a:cubicBezTo>
                <a:cubicBezTo>
                  <a:pt x="0" y="3"/>
                  <a:pt x="5" y="15"/>
                  <a:pt x="7" y="17"/>
                </a:cubicBezTo>
                <a:cubicBezTo>
                  <a:pt x="10" y="20"/>
                  <a:pt x="16" y="23"/>
                  <a:pt x="16" y="24"/>
                </a:cubicBezTo>
                <a:cubicBezTo>
                  <a:pt x="15" y="26"/>
                  <a:pt x="15" y="27"/>
                  <a:pt x="20" y="30"/>
                </a:cubicBezTo>
                <a:cubicBezTo>
                  <a:pt x="25" y="32"/>
                  <a:pt x="28" y="35"/>
                  <a:pt x="30" y="38"/>
                </a:cubicBezTo>
                <a:cubicBezTo>
                  <a:pt x="33" y="41"/>
                  <a:pt x="31" y="43"/>
                  <a:pt x="35" y="44"/>
                </a:cubicBezTo>
                <a:cubicBezTo>
                  <a:pt x="39" y="44"/>
                  <a:pt x="44" y="46"/>
                  <a:pt x="45" y="49"/>
                </a:cubicBezTo>
                <a:cubicBezTo>
                  <a:pt x="45" y="51"/>
                  <a:pt x="46" y="59"/>
                  <a:pt x="52" y="63"/>
                </a:cubicBezTo>
                <a:cubicBezTo>
                  <a:pt x="58" y="67"/>
                  <a:pt x="58" y="67"/>
                  <a:pt x="60" y="70"/>
                </a:cubicBezTo>
                <a:cubicBezTo>
                  <a:pt x="62" y="74"/>
                  <a:pt x="61" y="74"/>
                  <a:pt x="67" y="77"/>
                </a:cubicBezTo>
                <a:cubicBezTo>
                  <a:pt x="72" y="80"/>
                  <a:pt x="72" y="90"/>
                  <a:pt x="77" y="95"/>
                </a:cubicBezTo>
                <a:cubicBezTo>
                  <a:pt x="82" y="100"/>
                  <a:pt x="94" y="110"/>
                  <a:pt x="97" y="112"/>
                </a:cubicBezTo>
                <a:cubicBezTo>
                  <a:pt x="100" y="114"/>
                  <a:pt x="111" y="123"/>
                  <a:pt x="113" y="125"/>
                </a:cubicBezTo>
                <a:cubicBezTo>
                  <a:pt x="114" y="126"/>
                  <a:pt x="127" y="139"/>
                  <a:pt x="125" y="135"/>
                </a:cubicBezTo>
                <a:cubicBezTo>
                  <a:pt x="123" y="132"/>
                  <a:pt x="120" y="129"/>
                  <a:pt x="122" y="129"/>
                </a:cubicBezTo>
                <a:cubicBezTo>
                  <a:pt x="124" y="129"/>
                  <a:pt x="128" y="132"/>
                  <a:pt x="130" y="133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791" name="任意多边形 1048790"/>
          <p:cNvSpPr/>
          <p:nvPr/>
        </p:nvSpPr>
        <p:spPr bwMode="auto">
          <a:xfrm>
            <a:off x="7893050" y="4122737"/>
            <a:ext cx="211137" cy="60325"/>
          </a:xfrm>
          <a:custGeom>
            <a:avLst/>
            <a:gdLst>
              <a:gd name="l" fmla="*/ 0 w 107"/>
              <a:gd name="t" fmla="*/ 0 h 33"/>
              <a:gd name="r" fmla="*/ 107 w 107"/>
              <a:gd name="b" fmla="*/ 33 h 33"/>
            </a:gdLst>
            <a:ahLst/>
            <a:cxnLst/>
            <a:rect l="l" t="t" r="r" b="b"/>
            <a:pathLst>
              <a:path w="107" h="33">
                <a:moveTo>
                  <a:pt x="104" y="22"/>
                </a:moveTo>
                <a:cubicBezTo>
                  <a:pt x="103" y="20"/>
                  <a:pt x="99" y="20"/>
                  <a:pt x="98" y="20"/>
                </a:cubicBezTo>
                <a:cubicBezTo>
                  <a:pt x="96" y="20"/>
                  <a:pt x="96" y="17"/>
                  <a:pt x="94" y="16"/>
                </a:cubicBezTo>
                <a:cubicBezTo>
                  <a:pt x="91" y="15"/>
                  <a:pt x="93" y="13"/>
                  <a:pt x="94" y="13"/>
                </a:cubicBezTo>
                <a:cubicBezTo>
                  <a:pt x="95" y="13"/>
                  <a:pt x="97" y="12"/>
                  <a:pt x="94" y="11"/>
                </a:cubicBezTo>
                <a:cubicBezTo>
                  <a:pt x="91" y="9"/>
                  <a:pt x="77" y="10"/>
                  <a:pt x="72" y="9"/>
                </a:cubicBezTo>
                <a:cubicBezTo>
                  <a:pt x="67" y="7"/>
                  <a:pt x="65" y="6"/>
                  <a:pt x="61" y="6"/>
                </a:cubicBezTo>
                <a:cubicBezTo>
                  <a:pt x="57" y="7"/>
                  <a:pt x="55" y="10"/>
                  <a:pt x="50" y="9"/>
                </a:cubicBezTo>
                <a:cubicBezTo>
                  <a:pt x="45" y="9"/>
                  <a:pt x="42" y="10"/>
                  <a:pt x="39" y="9"/>
                </a:cubicBezTo>
                <a:cubicBezTo>
                  <a:pt x="36" y="9"/>
                  <a:pt x="29" y="2"/>
                  <a:pt x="25" y="1"/>
                </a:cubicBezTo>
                <a:cubicBezTo>
                  <a:pt x="22" y="0"/>
                  <a:pt x="21" y="3"/>
                  <a:pt x="18" y="3"/>
                </a:cubicBezTo>
                <a:cubicBezTo>
                  <a:pt x="16" y="3"/>
                  <a:pt x="9" y="3"/>
                  <a:pt x="8" y="4"/>
                </a:cubicBezTo>
                <a:cubicBezTo>
                  <a:pt x="7" y="5"/>
                  <a:pt x="6" y="8"/>
                  <a:pt x="3" y="10"/>
                </a:cubicBezTo>
                <a:cubicBezTo>
                  <a:pt x="0" y="12"/>
                  <a:pt x="9" y="12"/>
                  <a:pt x="14" y="13"/>
                </a:cubicBezTo>
                <a:cubicBezTo>
                  <a:pt x="18" y="14"/>
                  <a:pt x="14" y="15"/>
                  <a:pt x="12" y="16"/>
                </a:cubicBezTo>
                <a:cubicBezTo>
                  <a:pt x="10" y="18"/>
                  <a:pt x="24" y="19"/>
                  <a:pt x="28" y="19"/>
                </a:cubicBezTo>
                <a:cubicBezTo>
                  <a:pt x="32" y="20"/>
                  <a:pt x="43" y="20"/>
                  <a:pt x="49" y="22"/>
                </a:cubicBezTo>
                <a:cubicBezTo>
                  <a:pt x="55" y="23"/>
                  <a:pt x="55" y="24"/>
                  <a:pt x="63" y="27"/>
                </a:cubicBezTo>
                <a:cubicBezTo>
                  <a:pt x="72" y="30"/>
                  <a:pt x="84" y="27"/>
                  <a:pt x="91" y="27"/>
                </a:cubicBezTo>
                <a:cubicBezTo>
                  <a:pt x="98" y="27"/>
                  <a:pt x="96" y="29"/>
                  <a:pt x="104" y="32"/>
                </a:cubicBezTo>
                <a:cubicBezTo>
                  <a:pt x="107" y="33"/>
                  <a:pt x="104" y="24"/>
                  <a:pt x="104" y="22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792" name="任意多边形 1048791"/>
          <p:cNvSpPr/>
          <p:nvPr/>
        </p:nvSpPr>
        <p:spPr bwMode="auto">
          <a:xfrm>
            <a:off x="8104187" y="4167187"/>
            <a:ext cx="20637" cy="7937"/>
          </a:xfrm>
          <a:custGeom>
            <a:avLst/>
            <a:gdLst>
              <a:gd name="l" fmla="*/ 0 w 11"/>
              <a:gd name="t" fmla="*/ 0 h 5"/>
              <a:gd name="r" fmla="*/ 11 w 11"/>
              <a:gd name="b" fmla="*/ 5 h 5"/>
            </a:gdLst>
            <a:ahLst/>
            <a:cxnLst/>
            <a:rect l="l" t="t" r="r" b="b"/>
            <a:pathLst>
              <a:path w="11" h="5">
                <a:moveTo>
                  <a:pt x="8" y="5"/>
                </a:moveTo>
                <a:cubicBezTo>
                  <a:pt x="11" y="5"/>
                  <a:pt x="10" y="2"/>
                  <a:pt x="10" y="2"/>
                </a:cubicBezTo>
                <a:cubicBezTo>
                  <a:pt x="10" y="1"/>
                  <a:pt x="5" y="0"/>
                  <a:pt x="3" y="1"/>
                </a:cubicBezTo>
                <a:cubicBezTo>
                  <a:pt x="0" y="2"/>
                  <a:pt x="3" y="5"/>
                  <a:pt x="8" y="5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793" name="任意多边形 1048792"/>
          <p:cNvSpPr/>
          <p:nvPr/>
        </p:nvSpPr>
        <p:spPr bwMode="auto">
          <a:xfrm>
            <a:off x="8134350" y="4175125"/>
            <a:ext cx="17462" cy="11112"/>
          </a:xfrm>
          <a:custGeom>
            <a:avLst/>
            <a:gdLst>
              <a:gd name="l" fmla="*/ 0 w 9"/>
              <a:gd name="t" fmla="*/ 0 h 6"/>
              <a:gd name="r" fmla="*/ 9 w 9"/>
              <a:gd name="b" fmla="*/ 6 h 6"/>
            </a:gdLst>
            <a:ahLst/>
            <a:cxnLst/>
            <a:rect l="l" t="t" r="r" b="b"/>
            <a:pathLst>
              <a:path w="9" h="6">
                <a:moveTo>
                  <a:pt x="4" y="6"/>
                </a:moveTo>
                <a:cubicBezTo>
                  <a:pt x="8" y="6"/>
                  <a:pt x="9" y="0"/>
                  <a:pt x="6" y="0"/>
                </a:cubicBezTo>
                <a:cubicBezTo>
                  <a:pt x="2" y="0"/>
                  <a:pt x="0" y="5"/>
                  <a:pt x="4" y="6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794" name="任意多边形 1048793"/>
          <p:cNvSpPr/>
          <p:nvPr/>
        </p:nvSpPr>
        <p:spPr bwMode="auto">
          <a:xfrm>
            <a:off x="8156575" y="4175125"/>
            <a:ext cx="25400" cy="7937"/>
          </a:xfrm>
          <a:custGeom>
            <a:avLst/>
            <a:gdLst>
              <a:gd name="l" fmla="*/ 0 w 13"/>
              <a:gd name="t" fmla="*/ 0 h 5"/>
              <a:gd name="r" fmla="*/ 13 w 13"/>
              <a:gd name="b" fmla="*/ 5 h 5"/>
            </a:gdLst>
            <a:ahLst/>
            <a:cxnLst/>
            <a:rect l="l" t="t" r="r" b="b"/>
            <a:pathLst>
              <a:path w="13" h="5">
                <a:moveTo>
                  <a:pt x="2" y="3"/>
                </a:moveTo>
                <a:cubicBezTo>
                  <a:pt x="0" y="5"/>
                  <a:pt x="7" y="5"/>
                  <a:pt x="10" y="5"/>
                </a:cubicBezTo>
                <a:cubicBezTo>
                  <a:pt x="13" y="5"/>
                  <a:pt x="11" y="2"/>
                  <a:pt x="8" y="1"/>
                </a:cubicBezTo>
                <a:cubicBezTo>
                  <a:pt x="4" y="0"/>
                  <a:pt x="3" y="1"/>
                  <a:pt x="2" y="3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795" name="任意多边形 1048794"/>
          <p:cNvSpPr/>
          <p:nvPr/>
        </p:nvSpPr>
        <p:spPr bwMode="auto">
          <a:xfrm>
            <a:off x="8166100" y="4170362"/>
            <a:ext cx="38100" cy="12700"/>
          </a:xfrm>
          <a:custGeom>
            <a:avLst/>
            <a:gdLst>
              <a:gd name="l" fmla="*/ 0 w 20"/>
              <a:gd name="t" fmla="*/ 0 h 8"/>
              <a:gd name="r" fmla="*/ 20 w 20"/>
              <a:gd name="b" fmla="*/ 8 h 8"/>
            </a:gdLst>
            <a:ahLst/>
            <a:cxnLst/>
            <a:rect l="l" t="t" r="r" b="b"/>
            <a:pathLst>
              <a:path w="20" h="8">
                <a:moveTo>
                  <a:pt x="16" y="8"/>
                </a:moveTo>
                <a:cubicBezTo>
                  <a:pt x="17" y="8"/>
                  <a:pt x="19" y="6"/>
                  <a:pt x="20" y="4"/>
                </a:cubicBezTo>
                <a:cubicBezTo>
                  <a:pt x="20" y="2"/>
                  <a:pt x="16" y="2"/>
                  <a:pt x="8" y="1"/>
                </a:cubicBezTo>
                <a:cubicBezTo>
                  <a:pt x="0" y="0"/>
                  <a:pt x="14" y="8"/>
                  <a:pt x="16" y="8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796" name="任意多边形 1048795"/>
          <p:cNvSpPr/>
          <p:nvPr/>
        </p:nvSpPr>
        <p:spPr bwMode="auto">
          <a:xfrm>
            <a:off x="8207375" y="4191000"/>
            <a:ext cx="49212" cy="28575"/>
          </a:xfrm>
          <a:custGeom>
            <a:avLst/>
            <a:gdLst>
              <a:gd name="l" fmla="*/ 0 w 25"/>
              <a:gd name="t" fmla="*/ 0 h 15"/>
              <a:gd name="r" fmla="*/ 25 w 25"/>
              <a:gd name="b" fmla="*/ 15 h 15"/>
            </a:gdLst>
            <a:ahLst/>
            <a:cxnLst/>
            <a:rect l="l" t="t" r="r" b="b"/>
            <a:pathLst>
              <a:path w="25" h="15">
                <a:moveTo>
                  <a:pt x="8" y="1"/>
                </a:moveTo>
                <a:cubicBezTo>
                  <a:pt x="4" y="0"/>
                  <a:pt x="0" y="2"/>
                  <a:pt x="5" y="4"/>
                </a:cubicBezTo>
                <a:cubicBezTo>
                  <a:pt x="10" y="6"/>
                  <a:pt x="14" y="11"/>
                  <a:pt x="20" y="13"/>
                </a:cubicBezTo>
                <a:cubicBezTo>
                  <a:pt x="25" y="15"/>
                  <a:pt x="23" y="11"/>
                  <a:pt x="23" y="10"/>
                </a:cubicBezTo>
                <a:cubicBezTo>
                  <a:pt x="23" y="9"/>
                  <a:pt x="13" y="2"/>
                  <a:pt x="8" y="1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797" name="任意多边形 1048796"/>
          <p:cNvSpPr/>
          <p:nvPr/>
        </p:nvSpPr>
        <p:spPr bwMode="auto">
          <a:xfrm>
            <a:off x="8218487" y="4171950"/>
            <a:ext cx="77787" cy="14287"/>
          </a:xfrm>
          <a:custGeom>
            <a:avLst/>
            <a:gdLst>
              <a:gd name="l" fmla="*/ 0 w 39"/>
              <a:gd name="t" fmla="*/ 0 h 8"/>
              <a:gd name="r" fmla="*/ 39 w 39"/>
              <a:gd name="b" fmla="*/ 8 h 8"/>
            </a:gdLst>
            <a:ahLst/>
            <a:cxnLst/>
            <a:rect l="l" t="t" r="r" b="b"/>
            <a:pathLst>
              <a:path w="39" h="8">
                <a:moveTo>
                  <a:pt x="30" y="7"/>
                </a:moveTo>
                <a:cubicBezTo>
                  <a:pt x="31" y="7"/>
                  <a:pt x="35" y="5"/>
                  <a:pt x="37" y="3"/>
                </a:cubicBezTo>
                <a:cubicBezTo>
                  <a:pt x="39" y="1"/>
                  <a:pt x="32" y="2"/>
                  <a:pt x="27" y="3"/>
                </a:cubicBezTo>
                <a:cubicBezTo>
                  <a:pt x="23" y="5"/>
                  <a:pt x="17" y="3"/>
                  <a:pt x="11" y="2"/>
                </a:cubicBezTo>
                <a:cubicBezTo>
                  <a:pt x="5" y="0"/>
                  <a:pt x="4" y="2"/>
                  <a:pt x="2" y="5"/>
                </a:cubicBezTo>
                <a:cubicBezTo>
                  <a:pt x="0" y="7"/>
                  <a:pt x="13" y="7"/>
                  <a:pt x="17" y="8"/>
                </a:cubicBezTo>
                <a:cubicBezTo>
                  <a:pt x="20" y="8"/>
                  <a:pt x="28" y="7"/>
                  <a:pt x="30" y="7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798" name="任意多边形 1048797"/>
          <p:cNvSpPr/>
          <p:nvPr/>
        </p:nvSpPr>
        <p:spPr bwMode="auto">
          <a:xfrm>
            <a:off x="8307387" y="4175125"/>
            <a:ext cx="73025" cy="34925"/>
          </a:xfrm>
          <a:custGeom>
            <a:avLst/>
            <a:gdLst>
              <a:gd name="l" fmla="*/ 0 w 37"/>
              <a:gd name="t" fmla="*/ 0 h 18"/>
              <a:gd name="r" fmla="*/ 37 w 37"/>
              <a:gd name="b" fmla="*/ 18 h 18"/>
            </a:gdLst>
            <a:ahLst/>
            <a:cxnLst/>
            <a:rect l="l" t="t" r="r" b="b"/>
            <a:pathLst>
              <a:path w="37" h="18">
                <a:moveTo>
                  <a:pt x="10" y="17"/>
                </a:moveTo>
                <a:cubicBezTo>
                  <a:pt x="10" y="18"/>
                  <a:pt x="11" y="17"/>
                  <a:pt x="12" y="17"/>
                </a:cubicBezTo>
                <a:cubicBezTo>
                  <a:pt x="12" y="17"/>
                  <a:pt x="12" y="17"/>
                  <a:pt x="13" y="17"/>
                </a:cubicBezTo>
                <a:cubicBezTo>
                  <a:pt x="13" y="17"/>
                  <a:pt x="14" y="16"/>
                  <a:pt x="14" y="16"/>
                </a:cubicBezTo>
                <a:cubicBezTo>
                  <a:pt x="15" y="16"/>
                  <a:pt x="15" y="16"/>
                  <a:pt x="15" y="15"/>
                </a:cubicBezTo>
                <a:cubicBezTo>
                  <a:pt x="16" y="15"/>
                  <a:pt x="16" y="15"/>
                  <a:pt x="17" y="14"/>
                </a:cubicBezTo>
                <a:cubicBezTo>
                  <a:pt x="17" y="14"/>
                  <a:pt x="18" y="14"/>
                  <a:pt x="18" y="13"/>
                </a:cubicBezTo>
                <a:cubicBezTo>
                  <a:pt x="18" y="13"/>
                  <a:pt x="19" y="12"/>
                  <a:pt x="19" y="12"/>
                </a:cubicBezTo>
                <a:cubicBezTo>
                  <a:pt x="19" y="12"/>
                  <a:pt x="19" y="12"/>
                  <a:pt x="19" y="12"/>
                </a:cubicBezTo>
                <a:cubicBezTo>
                  <a:pt x="20" y="11"/>
                  <a:pt x="20" y="11"/>
                  <a:pt x="20" y="11"/>
                </a:cubicBezTo>
                <a:cubicBezTo>
                  <a:pt x="21" y="10"/>
                  <a:pt x="21" y="10"/>
                  <a:pt x="22" y="9"/>
                </a:cubicBezTo>
                <a:cubicBezTo>
                  <a:pt x="22" y="9"/>
                  <a:pt x="23" y="8"/>
                  <a:pt x="23" y="8"/>
                </a:cubicBezTo>
                <a:cubicBezTo>
                  <a:pt x="24" y="8"/>
                  <a:pt x="24" y="7"/>
                  <a:pt x="24" y="7"/>
                </a:cubicBezTo>
                <a:cubicBezTo>
                  <a:pt x="24" y="7"/>
                  <a:pt x="24" y="7"/>
                  <a:pt x="25" y="7"/>
                </a:cubicBezTo>
                <a:cubicBezTo>
                  <a:pt x="25" y="6"/>
                  <a:pt x="25" y="6"/>
                  <a:pt x="26" y="6"/>
                </a:cubicBezTo>
                <a:cubicBezTo>
                  <a:pt x="27" y="6"/>
                  <a:pt x="37" y="4"/>
                  <a:pt x="33" y="2"/>
                </a:cubicBezTo>
                <a:cubicBezTo>
                  <a:pt x="28" y="0"/>
                  <a:pt x="16" y="2"/>
                  <a:pt x="15" y="4"/>
                </a:cubicBezTo>
                <a:cubicBezTo>
                  <a:pt x="15" y="5"/>
                  <a:pt x="15" y="5"/>
                  <a:pt x="14" y="5"/>
                </a:cubicBezTo>
                <a:cubicBezTo>
                  <a:pt x="14" y="6"/>
                  <a:pt x="14" y="6"/>
                  <a:pt x="13" y="6"/>
                </a:cubicBezTo>
                <a:cubicBezTo>
                  <a:pt x="13" y="6"/>
                  <a:pt x="12" y="7"/>
                  <a:pt x="12" y="7"/>
                </a:cubicBezTo>
                <a:cubicBezTo>
                  <a:pt x="11" y="8"/>
                  <a:pt x="10" y="8"/>
                  <a:pt x="9" y="9"/>
                </a:cubicBezTo>
                <a:cubicBezTo>
                  <a:pt x="9" y="9"/>
                  <a:pt x="8" y="9"/>
                  <a:pt x="8" y="10"/>
                </a:cubicBezTo>
                <a:cubicBezTo>
                  <a:pt x="7" y="10"/>
                  <a:pt x="6" y="11"/>
                  <a:pt x="5" y="12"/>
                </a:cubicBezTo>
                <a:cubicBezTo>
                  <a:pt x="0" y="16"/>
                  <a:pt x="4" y="17"/>
                  <a:pt x="10" y="17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799" name="任意多边形 1048798"/>
          <p:cNvSpPr/>
          <p:nvPr/>
        </p:nvSpPr>
        <p:spPr bwMode="auto">
          <a:xfrm>
            <a:off x="8175625" y="3975100"/>
            <a:ext cx="120650" cy="138112"/>
          </a:xfrm>
          <a:custGeom>
            <a:avLst/>
            <a:gdLst>
              <a:gd name="l" fmla="*/ 0 w 61"/>
              <a:gd name="t" fmla="*/ 0 h 74"/>
              <a:gd name="r" fmla="*/ 61 w 61"/>
              <a:gd name="b" fmla="*/ 74 h 74"/>
            </a:gdLst>
            <a:ahLst/>
            <a:cxnLst/>
            <a:rect l="l" t="t" r="r" b="b"/>
            <a:pathLst>
              <a:path w="61" h="74">
                <a:moveTo>
                  <a:pt x="13" y="14"/>
                </a:moveTo>
                <a:cubicBezTo>
                  <a:pt x="13" y="12"/>
                  <a:pt x="17" y="12"/>
                  <a:pt x="20" y="13"/>
                </a:cubicBezTo>
                <a:cubicBezTo>
                  <a:pt x="23" y="13"/>
                  <a:pt x="29" y="13"/>
                  <a:pt x="31" y="12"/>
                </a:cubicBezTo>
                <a:cubicBezTo>
                  <a:pt x="32" y="11"/>
                  <a:pt x="38" y="13"/>
                  <a:pt x="42" y="14"/>
                </a:cubicBezTo>
                <a:cubicBezTo>
                  <a:pt x="46" y="15"/>
                  <a:pt x="48" y="14"/>
                  <a:pt x="51" y="13"/>
                </a:cubicBezTo>
                <a:cubicBezTo>
                  <a:pt x="53" y="11"/>
                  <a:pt x="58" y="7"/>
                  <a:pt x="59" y="6"/>
                </a:cubicBezTo>
                <a:cubicBezTo>
                  <a:pt x="60" y="4"/>
                  <a:pt x="61" y="0"/>
                  <a:pt x="59" y="0"/>
                </a:cubicBezTo>
                <a:cubicBezTo>
                  <a:pt x="56" y="0"/>
                  <a:pt x="54" y="5"/>
                  <a:pt x="52" y="7"/>
                </a:cubicBezTo>
                <a:cubicBezTo>
                  <a:pt x="50" y="9"/>
                  <a:pt x="42" y="6"/>
                  <a:pt x="38" y="6"/>
                </a:cubicBezTo>
                <a:cubicBezTo>
                  <a:pt x="34" y="6"/>
                  <a:pt x="29" y="6"/>
                  <a:pt x="23" y="4"/>
                </a:cubicBezTo>
                <a:cubicBezTo>
                  <a:pt x="17" y="2"/>
                  <a:pt x="17" y="1"/>
                  <a:pt x="16" y="4"/>
                </a:cubicBezTo>
                <a:cubicBezTo>
                  <a:pt x="14" y="7"/>
                  <a:pt x="14" y="6"/>
                  <a:pt x="11" y="9"/>
                </a:cubicBezTo>
                <a:cubicBezTo>
                  <a:pt x="8" y="11"/>
                  <a:pt x="8" y="20"/>
                  <a:pt x="5" y="22"/>
                </a:cubicBezTo>
                <a:cubicBezTo>
                  <a:pt x="2" y="24"/>
                  <a:pt x="4" y="27"/>
                  <a:pt x="2" y="29"/>
                </a:cubicBezTo>
                <a:cubicBezTo>
                  <a:pt x="0" y="31"/>
                  <a:pt x="3" y="35"/>
                  <a:pt x="2" y="40"/>
                </a:cubicBezTo>
                <a:cubicBezTo>
                  <a:pt x="1" y="45"/>
                  <a:pt x="0" y="44"/>
                  <a:pt x="1" y="49"/>
                </a:cubicBezTo>
                <a:cubicBezTo>
                  <a:pt x="2" y="55"/>
                  <a:pt x="6" y="53"/>
                  <a:pt x="10" y="55"/>
                </a:cubicBezTo>
                <a:cubicBezTo>
                  <a:pt x="13" y="56"/>
                  <a:pt x="14" y="63"/>
                  <a:pt x="12" y="67"/>
                </a:cubicBezTo>
                <a:cubicBezTo>
                  <a:pt x="10" y="72"/>
                  <a:pt x="10" y="72"/>
                  <a:pt x="13" y="73"/>
                </a:cubicBezTo>
                <a:cubicBezTo>
                  <a:pt x="15" y="74"/>
                  <a:pt x="21" y="73"/>
                  <a:pt x="22" y="72"/>
                </a:cubicBezTo>
                <a:cubicBezTo>
                  <a:pt x="23" y="72"/>
                  <a:pt x="19" y="57"/>
                  <a:pt x="19" y="55"/>
                </a:cubicBezTo>
                <a:cubicBezTo>
                  <a:pt x="18" y="53"/>
                  <a:pt x="19" y="46"/>
                  <a:pt x="20" y="45"/>
                </a:cubicBezTo>
                <a:cubicBezTo>
                  <a:pt x="20" y="45"/>
                  <a:pt x="29" y="44"/>
                  <a:pt x="27" y="45"/>
                </a:cubicBezTo>
                <a:cubicBezTo>
                  <a:pt x="26" y="47"/>
                  <a:pt x="24" y="51"/>
                  <a:pt x="27" y="53"/>
                </a:cubicBezTo>
                <a:cubicBezTo>
                  <a:pt x="31" y="56"/>
                  <a:pt x="31" y="60"/>
                  <a:pt x="32" y="62"/>
                </a:cubicBezTo>
                <a:cubicBezTo>
                  <a:pt x="33" y="63"/>
                  <a:pt x="34" y="66"/>
                  <a:pt x="36" y="66"/>
                </a:cubicBezTo>
                <a:cubicBezTo>
                  <a:pt x="38" y="67"/>
                  <a:pt x="40" y="65"/>
                  <a:pt x="40" y="64"/>
                </a:cubicBezTo>
                <a:cubicBezTo>
                  <a:pt x="40" y="63"/>
                  <a:pt x="43" y="62"/>
                  <a:pt x="44" y="61"/>
                </a:cubicBezTo>
                <a:cubicBezTo>
                  <a:pt x="46" y="61"/>
                  <a:pt x="43" y="57"/>
                  <a:pt x="39" y="54"/>
                </a:cubicBezTo>
                <a:cubicBezTo>
                  <a:pt x="36" y="51"/>
                  <a:pt x="39" y="49"/>
                  <a:pt x="40" y="48"/>
                </a:cubicBezTo>
                <a:cubicBezTo>
                  <a:pt x="41" y="47"/>
                  <a:pt x="42" y="42"/>
                  <a:pt x="36" y="42"/>
                </a:cubicBezTo>
                <a:cubicBezTo>
                  <a:pt x="30" y="41"/>
                  <a:pt x="31" y="38"/>
                  <a:pt x="30" y="36"/>
                </a:cubicBezTo>
                <a:cubicBezTo>
                  <a:pt x="30" y="35"/>
                  <a:pt x="33" y="29"/>
                  <a:pt x="34" y="28"/>
                </a:cubicBezTo>
                <a:cubicBezTo>
                  <a:pt x="35" y="26"/>
                  <a:pt x="39" y="25"/>
                  <a:pt x="41" y="24"/>
                </a:cubicBezTo>
                <a:cubicBezTo>
                  <a:pt x="44" y="22"/>
                  <a:pt x="44" y="20"/>
                  <a:pt x="38" y="21"/>
                </a:cubicBezTo>
                <a:cubicBezTo>
                  <a:pt x="33" y="21"/>
                  <a:pt x="26" y="23"/>
                  <a:pt x="25" y="26"/>
                </a:cubicBezTo>
                <a:cubicBezTo>
                  <a:pt x="24" y="29"/>
                  <a:pt x="20" y="29"/>
                  <a:pt x="16" y="29"/>
                </a:cubicBezTo>
                <a:cubicBezTo>
                  <a:pt x="13" y="29"/>
                  <a:pt x="10" y="23"/>
                  <a:pt x="11" y="21"/>
                </a:cubicBezTo>
                <a:cubicBezTo>
                  <a:pt x="12" y="20"/>
                  <a:pt x="14" y="16"/>
                  <a:pt x="13" y="14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00" name="任意多边形 1048799"/>
          <p:cNvSpPr/>
          <p:nvPr/>
        </p:nvSpPr>
        <p:spPr bwMode="auto">
          <a:xfrm>
            <a:off x="7954962" y="3863975"/>
            <a:ext cx="212725" cy="220662"/>
          </a:xfrm>
          <a:custGeom>
            <a:avLst/>
            <a:gdLst>
              <a:gd name="l" fmla="*/ 0 w 108"/>
              <a:gd name="t" fmla="*/ 0 h 119"/>
              <a:gd name="r" fmla="*/ 108 w 108"/>
              <a:gd name="b" fmla="*/ 119 h 119"/>
            </a:gdLst>
            <a:ahLst/>
            <a:cxnLst/>
            <a:rect l="l" t="t" r="r" b="b"/>
            <a:pathLst>
              <a:path w="108" h="119">
                <a:moveTo>
                  <a:pt x="8" y="85"/>
                </a:moveTo>
                <a:cubicBezTo>
                  <a:pt x="11" y="85"/>
                  <a:pt x="11" y="84"/>
                  <a:pt x="11" y="87"/>
                </a:cubicBezTo>
                <a:cubicBezTo>
                  <a:pt x="12" y="91"/>
                  <a:pt x="17" y="104"/>
                  <a:pt x="18" y="105"/>
                </a:cubicBezTo>
                <a:cubicBezTo>
                  <a:pt x="19" y="105"/>
                  <a:pt x="33" y="107"/>
                  <a:pt x="33" y="108"/>
                </a:cubicBezTo>
                <a:cubicBezTo>
                  <a:pt x="34" y="108"/>
                  <a:pt x="32" y="110"/>
                  <a:pt x="36" y="110"/>
                </a:cubicBezTo>
                <a:cubicBezTo>
                  <a:pt x="39" y="111"/>
                  <a:pt x="47" y="111"/>
                  <a:pt x="48" y="109"/>
                </a:cubicBezTo>
                <a:cubicBezTo>
                  <a:pt x="48" y="107"/>
                  <a:pt x="47" y="108"/>
                  <a:pt x="53" y="110"/>
                </a:cubicBezTo>
                <a:cubicBezTo>
                  <a:pt x="58" y="112"/>
                  <a:pt x="67" y="114"/>
                  <a:pt x="67" y="116"/>
                </a:cubicBezTo>
                <a:cubicBezTo>
                  <a:pt x="68" y="118"/>
                  <a:pt x="69" y="119"/>
                  <a:pt x="74" y="117"/>
                </a:cubicBezTo>
                <a:cubicBezTo>
                  <a:pt x="79" y="114"/>
                  <a:pt x="84" y="111"/>
                  <a:pt x="84" y="106"/>
                </a:cubicBezTo>
                <a:cubicBezTo>
                  <a:pt x="84" y="100"/>
                  <a:pt x="82" y="96"/>
                  <a:pt x="86" y="92"/>
                </a:cubicBezTo>
                <a:cubicBezTo>
                  <a:pt x="89" y="89"/>
                  <a:pt x="94" y="82"/>
                  <a:pt x="95" y="75"/>
                </a:cubicBezTo>
                <a:cubicBezTo>
                  <a:pt x="97" y="68"/>
                  <a:pt x="95" y="66"/>
                  <a:pt x="101" y="66"/>
                </a:cubicBezTo>
                <a:cubicBezTo>
                  <a:pt x="106" y="66"/>
                  <a:pt x="108" y="65"/>
                  <a:pt x="105" y="63"/>
                </a:cubicBezTo>
                <a:cubicBezTo>
                  <a:pt x="101" y="60"/>
                  <a:pt x="91" y="56"/>
                  <a:pt x="93" y="54"/>
                </a:cubicBezTo>
                <a:cubicBezTo>
                  <a:pt x="95" y="52"/>
                  <a:pt x="95" y="51"/>
                  <a:pt x="94" y="49"/>
                </a:cubicBezTo>
                <a:cubicBezTo>
                  <a:pt x="92" y="48"/>
                  <a:pt x="81" y="37"/>
                  <a:pt x="82" y="37"/>
                </a:cubicBezTo>
                <a:cubicBezTo>
                  <a:pt x="83" y="37"/>
                  <a:pt x="89" y="37"/>
                  <a:pt x="88" y="36"/>
                </a:cubicBezTo>
                <a:cubicBezTo>
                  <a:pt x="88" y="36"/>
                  <a:pt x="87" y="35"/>
                  <a:pt x="87" y="35"/>
                </a:cubicBezTo>
                <a:cubicBezTo>
                  <a:pt x="87" y="35"/>
                  <a:pt x="87" y="35"/>
                  <a:pt x="87" y="35"/>
                </a:cubicBezTo>
                <a:cubicBezTo>
                  <a:pt x="86" y="34"/>
                  <a:pt x="86" y="34"/>
                  <a:pt x="86" y="34"/>
                </a:cubicBezTo>
                <a:cubicBezTo>
                  <a:pt x="86" y="34"/>
                  <a:pt x="86" y="34"/>
                  <a:pt x="86" y="34"/>
                </a:cubicBezTo>
                <a:cubicBezTo>
                  <a:pt x="85" y="33"/>
                  <a:pt x="85" y="32"/>
                  <a:pt x="85" y="32"/>
                </a:cubicBezTo>
                <a:cubicBezTo>
                  <a:pt x="85" y="32"/>
                  <a:pt x="86" y="32"/>
                  <a:pt x="86" y="32"/>
                </a:cubicBezTo>
                <a:cubicBezTo>
                  <a:pt x="88" y="31"/>
                  <a:pt x="97" y="30"/>
                  <a:pt x="95" y="28"/>
                </a:cubicBezTo>
                <a:cubicBezTo>
                  <a:pt x="92" y="25"/>
                  <a:pt x="104" y="20"/>
                  <a:pt x="99" y="18"/>
                </a:cubicBezTo>
                <a:cubicBezTo>
                  <a:pt x="96" y="18"/>
                  <a:pt x="91" y="14"/>
                  <a:pt x="86" y="13"/>
                </a:cubicBezTo>
                <a:cubicBezTo>
                  <a:pt x="82" y="12"/>
                  <a:pt x="78" y="11"/>
                  <a:pt x="79" y="9"/>
                </a:cubicBezTo>
                <a:cubicBezTo>
                  <a:pt x="79" y="8"/>
                  <a:pt x="79" y="5"/>
                  <a:pt x="76" y="3"/>
                </a:cubicBezTo>
                <a:cubicBezTo>
                  <a:pt x="74" y="1"/>
                  <a:pt x="70" y="0"/>
                  <a:pt x="69" y="0"/>
                </a:cubicBezTo>
                <a:cubicBezTo>
                  <a:pt x="67" y="1"/>
                  <a:pt x="62" y="14"/>
                  <a:pt x="61" y="14"/>
                </a:cubicBezTo>
                <a:cubicBezTo>
                  <a:pt x="60" y="14"/>
                  <a:pt x="58" y="18"/>
                  <a:pt x="59" y="19"/>
                </a:cubicBezTo>
                <a:cubicBezTo>
                  <a:pt x="59" y="20"/>
                  <a:pt x="58" y="23"/>
                  <a:pt x="57" y="23"/>
                </a:cubicBezTo>
                <a:cubicBezTo>
                  <a:pt x="56" y="23"/>
                  <a:pt x="56" y="23"/>
                  <a:pt x="56" y="23"/>
                </a:cubicBezTo>
                <a:cubicBezTo>
                  <a:pt x="56" y="22"/>
                  <a:pt x="55" y="22"/>
                  <a:pt x="55" y="22"/>
                </a:cubicBezTo>
                <a:cubicBezTo>
                  <a:pt x="55" y="22"/>
                  <a:pt x="54" y="22"/>
                  <a:pt x="54" y="22"/>
                </a:cubicBezTo>
                <a:cubicBezTo>
                  <a:pt x="54" y="22"/>
                  <a:pt x="54" y="22"/>
                  <a:pt x="54" y="22"/>
                </a:cubicBezTo>
                <a:cubicBezTo>
                  <a:pt x="53" y="22"/>
                  <a:pt x="53" y="22"/>
                  <a:pt x="53" y="22"/>
                </a:cubicBezTo>
                <a:cubicBezTo>
                  <a:pt x="53" y="22"/>
                  <a:pt x="52" y="22"/>
                  <a:pt x="52" y="22"/>
                </a:cubicBezTo>
                <a:cubicBezTo>
                  <a:pt x="51" y="23"/>
                  <a:pt x="48" y="27"/>
                  <a:pt x="46" y="27"/>
                </a:cubicBezTo>
                <a:cubicBezTo>
                  <a:pt x="44" y="27"/>
                  <a:pt x="48" y="31"/>
                  <a:pt x="46" y="31"/>
                </a:cubicBezTo>
                <a:cubicBezTo>
                  <a:pt x="46" y="32"/>
                  <a:pt x="46" y="32"/>
                  <a:pt x="46" y="32"/>
                </a:cubicBezTo>
                <a:cubicBezTo>
                  <a:pt x="46" y="32"/>
                  <a:pt x="46" y="32"/>
                  <a:pt x="46" y="32"/>
                </a:cubicBezTo>
                <a:cubicBezTo>
                  <a:pt x="45" y="32"/>
                  <a:pt x="44" y="34"/>
                  <a:pt x="42" y="36"/>
                </a:cubicBezTo>
                <a:cubicBezTo>
                  <a:pt x="42" y="36"/>
                  <a:pt x="42" y="36"/>
                  <a:pt x="42" y="36"/>
                </a:cubicBezTo>
                <a:cubicBezTo>
                  <a:pt x="42" y="36"/>
                  <a:pt x="41" y="36"/>
                  <a:pt x="41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40" y="38"/>
                  <a:pt x="40" y="38"/>
                  <a:pt x="40" y="38"/>
                </a:cubicBezTo>
                <a:cubicBezTo>
                  <a:pt x="40" y="38"/>
                  <a:pt x="40" y="38"/>
                  <a:pt x="39" y="38"/>
                </a:cubicBezTo>
                <a:cubicBezTo>
                  <a:pt x="39" y="39"/>
                  <a:pt x="39" y="39"/>
                  <a:pt x="39" y="39"/>
                </a:cubicBezTo>
                <a:cubicBezTo>
                  <a:pt x="39" y="39"/>
                  <a:pt x="38" y="39"/>
                  <a:pt x="38" y="39"/>
                </a:cubicBezTo>
                <a:cubicBezTo>
                  <a:pt x="38" y="39"/>
                  <a:pt x="38" y="39"/>
                  <a:pt x="38" y="39"/>
                </a:cubicBezTo>
                <a:cubicBezTo>
                  <a:pt x="36" y="39"/>
                  <a:pt x="38" y="43"/>
                  <a:pt x="37" y="44"/>
                </a:cubicBezTo>
                <a:cubicBezTo>
                  <a:pt x="35" y="44"/>
                  <a:pt x="25" y="45"/>
                  <a:pt x="23" y="45"/>
                </a:cubicBezTo>
                <a:cubicBezTo>
                  <a:pt x="21" y="45"/>
                  <a:pt x="20" y="59"/>
                  <a:pt x="19" y="59"/>
                </a:cubicBezTo>
                <a:cubicBezTo>
                  <a:pt x="18" y="59"/>
                  <a:pt x="12" y="60"/>
                  <a:pt x="10" y="59"/>
                </a:cubicBezTo>
                <a:cubicBezTo>
                  <a:pt x="10" y="59"/>
                  <a:pt x="10" y="59"/>
                  <a:pt x="9" y="59"/>
                </a:cubicBezTo>
                <a:cubicBezTo>
                  <a:pt x="9" y="58"/>
                  <a:pt x="8" y="58"/>
                  <a:pt x="6" y="57"/>
                </a:cubicBezTo>
                <a:cubicBezTo>
                  <a:pt x="6" y="57"/>
                  <a:pt x="6" y="57"/>
                  <a:pt x="6" y="57"/>
                </a:cubicBezTo>
                <a:cubicBezTo>
                  <a:pt x="6" y="56"/>
                  <a:pt x="5" y="56"/>
                  <a:pt x="5" y="56"/>
                </a:cubicBezTo>
                <a:cubicBezTo>
                  <a:pt x="5" y="56"/>
                  <a:pt x="4" y="56"/>
                  <a:pt x="4" y="55"/>
                </a:cubicBezTo>
                <a:cubicBezTo>
                  <a:pt x="4" y="55"/>
                  <a:pt x="3" y="55"/>
                  <a:pt x="2" y="55"/>
                </a:cubicBezTo>
                <a:cubicBezTo>
                  <a:pt x="0" y="55"/>
                  <a:pt x="1" y="66"/>
                  <a:pt x="1" y="69"/>
                </a:cubicBezTo>
                <a:cubicBezTo>
                  <a:pt x="2" y="71"/>
                  <a:pt x="5" y="85"/>
                  <a:pt x="8" y="85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01" name="任意多边形 1048800"/>
          <p:cNvSpPr/>
          <p:nvPr/>
        </p:nvSpPr>
        <p:spPr bwMode="auto">
          <a:xfrm>
            <a:off x="7874000" y="3602037"/>
            <a:ext cx="46037" cy="42862"/>
          </a:xfrm>
          <a:custGeom>
            <a:avLst/>
            <a:gdLst>
              <a:gd name="l" fmla="*/ 0 w 24"/>
              <a:gd name="t" fmla="*/ 0 h 23"/>
              <a:gd name="r" fmla="*/ 24 w 24"/>
              <a:gd name="b" fmla="*/ 23 h 23"/>
            </a:gdLst>
            <a:ahLst/>
            <a:cxnLst/>
            <a:rect l="l" t="t" r="r" b="b"/>
            <a:pathLst>
              <a:path w="24" h="23">
                <a:moveTo>
                  <a:pt x="22" y="10"/>
                </a:moveTo>
                <a:cubicBezTo>
                  <a:pt x="23" y="9"/>
                  <a:pt x="24" y="5"/>
                  <a:pt x="21" y="2"/>
                </a:cubicBezTo>
                <a:cubicBezTo>
                  <a:pt x="18" y="0"/>
                  <a:pt x="17" y="1"/>
                  <a:pt x="13" y="2"/>
                </a:cubicBezTo>
                <a:cubicBezTo>
                  <a:pt x="9" y="3"/>
                  <a:pt x="6" y="6"/>
                  <a:pt x="3" y="8"/>
                </a:cubicBezTo>
                <a:cubicBezTo>
                  <a:pt x="0" y="10"/>
                  <a:pt x="1" y="19"/>
                  <a:pt x="4" y="20"/>
                </a:cubicBezTo>
                <a:cubicBezTo>
                  <a:pt x="12" y="23"/>
                  <a:pt x="19" y="17"/>
                  <a:pt x="20" y="16"/>
                </a:cubicBezTo>
                <a:cubicBezTo>
                  <a:pt x="21" y="15"/>
                  <a:pt x="21" y="11"/>
                  <a:pt x="22" y="10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02" name="任意多边形 1048801"/>
          <p:cNvSpPr/>
          <p:nvPr/>
        </p:nvSpPr>
        <p:spPr bwMode="auto">
          <a:xfrm>
            <a:off x="8089900" y="3497262"/>
            <a:ext cx="34925" cy="74612"/>
          </a:xfrm>
          <a:custGeom>
            <a:avLst/>
            <a:gdLst>
              <a:gd name="l" fmla="*/ 0 w 18"/>
              <a:gd name="t" fmla="*/ 0 h 40"/>
              <a:gd name="r" fmla="*/ 18 w 18"/>
              <a:gd name="b" fmla="*/ 40 h 40"/>
            </a:gdLst>
            <a:ahLst/>
            <a:cxnLst/>
            <a:rect l="l" t="t" r="r" b="b"/>
            <a:pathLst>
              <a:path w="18" h="40">
                <a:moveTo>
                  <a:pt x="12" y="35"/>
                </a:moveTo>
                <a:cubicBezTo>
                  <a:pt x="13" y="31"/>
                  <a:pt x="14" y="23"/>
                  <a:pt x="15" y="21"/>
                </a:cubicBezTo>
                <a:cubicBezTo>
                  <a:pt x="17" y="20"/>
                  <a:pt x="18" y="12"/>
                  <a:pt x="17" y="9"/>
                </a:cubicBezTo>
                <a:cubicBezTo>
                  <a:pt x="15" y="7"/>
                  <a:pt x="14" y="4"/>
                  <a:pt x="13" y="2"/>
                </a:cubicBezTo>
                <a:cubicBezTo>
                  <a:pt x="11" y="0"/>
                  <a:pt x="3" y="9"/>
                  <a:pt x="3" y="10"/>
                </a:cubicBezTo>
                <a:cubicBezTo>
                  <a:pt x="2" y="12"/>
                  <a:pt x="0" y="21"/>
                  <a:pt x="1" y="24"/>
                </a:cubicBezTo>
                <a:cubicBezTo>
                  <a:pt x="2" y="27"/>
                  <a:pt x="6" y="34"/>
                  <a:pt x="9" y="37"/>
                </a:cubicBezTo>
                <a:cubicBezTo>
                  <a:pt x="11" y="40"/>
                  <a:pt x="11" y="40"/>
                  <a:pt x="12" y="35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03" name="任意多边形 1048802"/>
          <p:cNvSpPr/>
          <p:nvPr/>
        </p:nvSpPr>
        <p:spPr bwMode="auto">
          <a:xfrm>
            <a:off x="8237537" y="3327400"/>
            <a:ext cx="52387" cy="60325"/>
          </a:xfrm>
          <a:custGeom>
            <a:avLst/>
            <a:gdLst>
              <a:gd name="l" fmla="*/ 0 w 27"/>
              <a:gd name="t" fmla="*/ 0 h 33"/>
              <a:gd name="r" fmla="*/ 27 w 27"/>
              <a:gd name="b" fmla="*/ 33 h 33"/>
            </a:gdLst>
            <a:ahLst/>
            <a:cxnLst/>
            <a:rect l="l" t="t" r="r" b="b"/>
            <a:pathLst>
              <a:path w="27" h="33">
                <a:moveTo>
                  <a:pt x="7" y="2"/>
                </a:moveTo>
                <a:cubicBezTo>
                  <a:pt x="6" y="4"/>
                  <a:pt x="3" y="5"/>
                  <a:pt x="2" y="6"/>
                </a:cubicBezTo>
                <a:cubicBezTo>
                  <a:pt x="0" y="7"/>
                  <a:pt x="0" y="10"/>
                  <a:pt x="1" y="11"/>
                </a:cubicBezTo>
                <a:cubicBezTo>
                  <a:pt x="1" y="12"/>
                  <a:pt x="6" y="16"/>
                  <a:pt x="7" y="16"/>
                </a:cubicBezTo>
                <a:cubicBezTo>
                  <a:pt x="8" y="16"/>
                  <a:pt x="6" y="10"/>
                  <a:pt x="7" y="10"/>
                </a:cubicBezTo>
                <a:cubicBezTo>
                  <a:pt x="8" y="9"/>
                  <a:pt x="9" y="12"/>
                  <a:pt x="11" y="13"/>
                </a:cubicBezTo>
                <a:cubicBezTo>
                  <a:pt x="13" y="15"/>
                  <a:pt x="11" y="19"/>
                  <a:pt x="10" y="21"/>
                </a:cubicBezTo>
                <a:cubicBezTo>
                  <a:pt x="9" y="22"/>
                  <a:pt x="10" y="24"/>
                  <a:pt x="10" y="26"/>
                </a:cubicBezTo>
                <a:cubicBezTo>
                  <a:pt x="11" y="28"/>
                  <a:pt x="13" y="32"/>
                  <a:pt x="15" y="32"/>
                </a:cubicBezTo>
                <a:cubicBezTo>
                  <a:pt x="16" y="33"/>
                  <a:pt x="15" y="29"/>
                  <a:pt x="16" y="28"/>
                </a:cubicBezTo>
                <a:cubicBezTo>
                  <a:pt x="17" y="28"/>
                  <a:pt x="18" y="33"/>
                  <a:pt x="20" y="33"/>
                </a:cubicBezTo>
                <a:cubicBezTo>
                  <a:pt x="21" y="33"/>
                  <a:pt x="22" y="30"/>
                  <a:pt x="24" y="29"/>
                </a:cubicBezTo>
                <a:cubicBezTo>
                  <a:pt x="25" y="28"/>
                  <a:pt x="24" y="24"/>
                  <a:pt x="24" y="22"/>
                </a:cubicBezTo>
                <a:cubicBezTo>
                  <a:pt x="23" y="19"/>
                  <a:pt x="25" y="14"/>
                  <a:pt x="26" y="12"/>
                </a:cubicBezTo>
                <a:cubicBezTo>
                  <a:pt x="27" y="10"/>
                  <a:pt x="22" y="8"/>
                  <a:pt x="21" y="5"/>
                </a:cubicBezTo>
                <a:cubicBezTo>
                  <a:pt x="21" y="3"/>
                  <a:pt x="20" y="1"/>
                  <a:pt x="18" y="2"/>
                </a:cubicBezTo>
                <a:cubicBezTo>
                  <a:pt x="16" y="3"/>
                  <a:pt x="14" y="3"/>
                  <a:pt x="12" y="1"/>
                </a:cubicBezTo>
                <a:cubicBezTo>
                  <a:pt x="10" y="0"/>
                  <a:pt x="8" y="0"/>
                  <a:pt x="7" y="2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04" name="任意多边形 1048803"/>
          <p:cNvSpPr/>
          <p:nvPr/>
        </p:nvSpPr>
        <p:spPr bwMode="auto">
          <a:xfrm>
            <a:off x="8289925" y="3317875"/>
            <a:ext cx="50800" cy="41275"/>
          </a:xfrm>
          <a:custGeom>
            <a:avLst/>
            <a:gdLst>
              <a:gd name="l" fmla="*/ 0 w 25"/>
              <a:gd name="t" fmla="*/ 0 h 22"/>
              <a:gd name="r" fmla="*/ 25 w 25"/>
              <a:gd name="b" fmla="*/ 22 h 22"/>
            </a:gdLst>
            <a:ahLst/>
            <a:cxnLst/>
            <a:rect l="l" t="t" r="r" b="b"/>
            <a:pathLst>
              <a:path w="25" h="22">
                <a:moveTo>
                  <a:pt x="13" y="11"/>
                </a:moveTo>
                <a:cubicBezTo>
                  <a:pt x="14" y="9"/>
                  <a:pt x="19" y="11"/>
                  <a:pt x="21" y="11"/>
                </a:cubicBezTo>
                <a:cubicBezTo>
                  <a:pt x="22" y="11"/>
                  <a:pt x="25" y="4"/>
                  <a:pt x="23" y="3"/>
                </a:cubicBezTo>
                <a:cubicBezTo>
                  <a:pt x="21" y="2"/>
                  <a:pt x="18" y="0"/>
                  <a:pt x="16" y="0"/>
                </a:cubicBezTo>
                <a:cubicBezTo>
                  <a:pt x="13" y="1"/>
                  <a:pt x="14" y="5"/>
                  <a:pt x="11" y="6"/>
                </a:cubicBezTo>
                <a:cubicBezTo>
                  <a:pt x="8" y="6"/>
                  <a:pt x="6" y="4"/>
                  <a:pt x="5" y="5"/>
                </a:cubicBezTo>
                <a:cubicBezTo>
                  <a:pt x="3" y="7"/>
                  <a:pt x="1" y="11"/>
                  <a:pt x="0" y="12"/>
                </a:cubicBezTo>
                <a:cubicBezTo>
                  <a:pt x="0" y="13"/>
                  <a:pt x="1" y="13"/>
                  <a:pt x="3" y="13"/>
                </a:cubicBezTo>
                <a:cubicBezTo>
                  <a:pt x="5" y="14"/>
                  <a:pt x="5" y="19"/>
                  <a:pt x="8" y="20"/>
                </a:cubicBezTo>
                <a:cubicBezTo>
                  <a:pt x="11" y="22"/>
                  <a:pt x="12" y="13"/>
                  <a:pt x="13" y="11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05" name="任意多边形 1048804"/>
          <p:cNvSpPr/>
          <p:nvPr/>
        </p:nvSpPr>
        <p:spPr bwMode="auto">
          <a:xfrm>
            <a:off x="8255000" y="3168650"/>
            <a:ext cx="196850" cy="168275"/>
          </a:xfrm>
          <a:custGeom>
            <a:avLst/>
            <a:gdLst>
              <a:gd name="l" fmla="*/ 0 w 100"/>
              <a:gd name="t" fmla="*/ 0 h 92"/>
              <a:gd name="r" fmla="*/ 100 w 100"/>
              <a:gd name="b" fmla="*/ 92 h 92"/>
            </a:gdLst>
            <a:ahLst/>
            <a:cxnLst/>
            <a:rect l="l" t="t" r="r" b="b"/>
            <a:pathLst>
              <a:path w="100" h="92">
                <a:moveTo>
                  <a:pt x="47" y="68"/>
                </a:moveTo>
                <a:cubicBezTo>
                  <a:pt x="45" y="68"/>
                  <a:pt x="45" y="66"/>
                  <a:pt x="43" y="66"/>
                </a:cubicBezTo>
                <a:cubicBezTo>
                  <a:pt x="42" y="65"/>
                  <a:pt x="42" y="65"/>
                  <a:pt x="37" y="65"/>
                </a:cubicBezTo>
                <a:cubicBezTo>
                  <a:pt x="33" y="65"/>
                  <a:pt x="33" y="66"/>
                  <a:pt x="31" y="67"/>
                </a:cubicBezTo>
                <a:cubicBezTo>
                  <a:pt x="29" y="68"/>
                  <a:pt x="21" y="67"/>
                  <a:pt x="19" y="68"/>
                </a:cubicBezTo>
                <a:cubicBezTo>
                  <a:pt x="16" y="69"/>
                  <a:pt x="14" y="73"/>
                  <a:pt x="12" y="74"/>
                </a:cubicBezTo>
                <a:cubicBezTo>
                  <a:pt x="10" y="76"/>
                  <a:pt x="9" y="79"/>
                  <a:pt x="7" y="80"/>
                </a:cubicBezTo>
                <a:cubicBezTo>
                  <a:pt x="6" y="81"/>
                  <a:pt x="3" y="80"/>
                  <a:pt x="2" y="83"/>
                </a:cubicBezTo>
                <a:cubicBezTo>
                  <a:pt x="0" y="86"/>
                  <a:pt x="5" y="84"/>
                  <a:pt x="9" y="84"/>
                </a:cubicBezTo>
                <a:cubicBezTo>
                  <a:pt x="12" y="84"/>
                  <a:pt x="13" y="84"/>
                  <a:pt x="14" y="84"/>
                </a:cubicBezTo>
                <a:cubicBezTo>
                  <a:pt x="14" y="83"/>
                  <a:pt x="17" y="82"/>
                  <a:pt x="18" y="83"/>
                </a:cubicBezTo>
                <a:cubicBezTo>
                  <a:pt x="20" y="84"/>
                  <a:pt x="23" y="83"/>
                  <a:pt x="24" y="83"/>
                </a:cubicBezTo>
                <a:cubicBezTo>
                  <a:pt x="25" y="83"/>
                  <a:pt x="25" y="80"/>
                  <a:pt x="27" y="80"/>
                </a:cubicBezTo>
                <a:cubicBezTo>
                  <a:pt x="29" y="81"/>
                  <a:pt x="31" y="79"/>
                  <a:pt x="32" y="79"/>
                </a:cubicBezTo>
                <a:cubicBezTo>
                  <a:pt x="33" y="78"/>
                  <a:pt x="37" y="77"/>
                  <a:pt x="39" y="77"/>
                </a:cubicBezTo>
                <a:cubicBezTo>
                  <a:pt x="40" y="77"/>
                  <a:pt x="43" y="77"/>
                  <a:pt x="46" y="79"/>
                </a:cubicBezTo>
                <a:cubicBezTo>
                  <a:pt x="48" y="80"/>
                  <a:pt x="46" y="82"/>
                  <a:pt x="45" y="83"/>
                </a:cubicBezTo>
                <a:cubicBezTo>
                  <a:pt x="44" y="84"/>
                  <a:pt x="45" y="86"/>
                  <a:pt x="47" y="88"/>
                </a:cubicBezTo>
                <a:cubicBezTo>
                  <a:pt x="49" y="90"/>
                  <a:pt x="50" y="91"/>
                  <a:pt x="53" y="91"/>
                </a:cubicBezTo>
                <a:cubicBezTo>
                  <a:pt x="56" y="92"/>
                  <a:pt x="57" y="86"/>
                  <a:pt x="59" y="84"/>
                </a:cubicBezTo>
                <a:cubicBezTo>
                  <a:pt x="60" y="83"/>
                  <a:pt x="61" y="83"/>
                  <a:pt x="62" y="82"/>
                </a:cubicBezTo>
                <a:cubicBezTo>
                  <a:pt x="63" y="82"/>
                  <a:pt x="62" y="78"/>
                  <a:pt x="63" y="77"/>
                </a:cubicBezTo>
                <a:cubicBezTo>
                  <a:pt x="63" y="77"/>
                  <a:pt x="65" y="79"/>
                  <a:pt x="66" y="79"/>
                </a:cubicBezTo>
                <a:cubicBezTo>
                  <a:pt x="67" y="79"/>
                  <a:pt x="70" y="79"/>
                  <a:pt x="72" y="79"/>
                </a:cubicBezTo>
                <a:cubicBezTo>
                  <a:pt x="73" y="79"/>
                  <a:pt x="77" y="77"/>
                  <a:pt x="78" y="76"/>
                </a:cubicBezTo>
                <a:cubicBezTo>
                  <a:pt x="79" y="76"/>
                  <a:pt x="79" y="74"/>
                  <a:pt x="80" y="74"/>
                </a:cubicBezTo>
                <a:cubicBezTo>
                  <a:pt x="81" y="73"/>
                  <a:pt x="82" y="77"/>
                  <a:pt x="84" y="77"/>
                </a:cubicBezTo>
                <a:cubicBezTo>
                  <a:pt x="85" y="77"/>
                  <a:pt x="85" y="71"/>
                  <a:pt x="85" y="70"/>
                </a:cubicBezTo>
                <a:cubicBezTo>
                  <a:pt x="84" y="68"/>
                  <a:pt x="86" y="69"/>
                  <a:pt x="87" y="69"/>
                </a:cubicBezTo>
                <a:cubicBezTo>
                  <a:pt x="89" y="68"/>
                  <a:pt x="90" y="66"/>
                  <a:pt x="90" y="65"/>
                </a:cubicBezTo>
                <a:cubicBezTo>
                  <a:pt x="91" y="65"/>
                  <a:pt x="92" y="67"/>
                  <a:pt x="91" y="68"/>
                </a:cubicBezTo>
                <a:cubicBezTo>
                  <a:pt x="91" y="69"/>
                  <a:pt x="89" y="71"/>
                  <a:pt x="90" y="73"/>
                </a:cubicBezTo>
                <a:cubicBezTo>
                  <a:pt x="90" y="75"/>
                  <a:pt x="93" y="75"/>
                  <a:pt x="95" y="75"/>
                </a:cubicBezTo>
                <a:cubicBezTo>
                  <a:pt x="97" y="75"/>
                  <a:pt x="95" y="72"/>
                  <a:pt x="96" y="69"/>
                </a:cubicBezTo>
                <a:cubicBezTo>
                  <a:pt x="97" y="67"/>
                  <a:pt x="100" y="67"/>
                  <a:pt x="98" y="65"/>
                </a:cubicBezTo>
                <a:cubicBezTo>
                  <a:pt x="95" y="62"/>
                  <a:pt x="96" y="59"/>
                  <a:pt x="96" y="58"/>
                </a:cubicBezTo>
                <a:cubicBezTo>
                  <a:pt x="97" y="57"/>
                  <a:pt x="96" y="50"/>
                  <a:pt x="96" y="49"/>
                </a:cubicBezTo>
                <a:cubicBezTo>
                  <a:pt x="97" y="47"/>
                  <a:pt x="94" y="40"/>
                  <a:pt x="93" y="38"/>
                </a:cubicBezTo>
                <a:cubicBezTo>
                  <a:pt x="93" y="37"/>
                  <a:pt x="93" y="35"/>
                  <a:pt x="94" y="34"/>
                </a:cubicBezTo>
                <a:cubicBezTo>
                  <a:pt x="96" y="34"/>
                  <a:pt x="96" y="35"/>
                  <a:pt x="97" y="35"/>
                </a:cubicBezTo>
                <a:cubicBezTo>
                  <a:pt x="98" y="34"/>
                  <a:pt x="97" y="31"/>
                  <a:pt x="97" y="29"/>
                </a:cubicBezTo>
                <a:cubicBezTo>
                  <a:pt x="97" y="28"/>
                  <a:pt x="98" y="25"/>
                  <a:pt x="98" y="23"/>
                </a:cubicBezTo>
                <a:cubicBezTo>
                  <a:pt x="98" y="22"/>
                  <a:pt x="94" y="11"/>
                  <a:pt x="92" y="10"/>
                </a:cubicBezTo>
                <a:cubicBezTo>
                  <a:pt x="91" y="10"/>
                  <a:pt x="88" y="3"/>
                  <a:pt x="87" y="2"/>
                </a:cubicBezTo>
                <a:cubicBezTo>
                  <a:pt x="87" y="1"/>
                  <a:pt x="85" y="0"/>
                  <a:pt x="83" y="0"/>
                </a:cubicBezTo>
                <a:cubicBezTo>
                  <a:pt x="81" y="0"/>
                  <a:pt x="82" y="2"/>
                  <a:pt x="82" y="2"/>
                </a:cubicBezTo>
                <a:cubicBezTo>
                  <a:pt x="82" y="3"/>
                  <a:pt x="84" y="3"/>
                  <a:pt x="85" y="3"/>
                </a:cubicBezTo>
                <a:cubicBezTo>
                  <a:pt x="85" y="3"/>
                  <a:pt x="85" y="5"/>
                  <a:pt x="86" y="6"/>
                </a:cubicBezTo>
                <a:cubicBezTo>
                  <a:pt x="86" y="7"/>
                  <a:pt x="84" y="6"/>
                  <a:pt x="83" y="6"/>
                </a:cubicBezTo>
                <a:cubicBezTo>
                  <a:pt x="81" y="6"/>
                  <a:pt x="80" y="5"/>
                  <a:pt x="80" y="4"/>
                </a:cubicBezTo>
                <a:cubicBezTo>
                  <a:pt x="79" y="2"/>
                  <a:pt x="79" y="1"/>
                  <a:pt x="77" y="1"/>
                </a:cubicBezTo>
                <a:cubicBezTo>
                  <a:pt x="76" y="2"/>
                  <a:pt x="77" y="3"/>
                  <a:pt x="77" y="5"/>
                </a:cubicBezTo>
                <a:cubicBezTo>
                  <a:pt x="77" y="6"/>
                  <a:pt x="76" y="7"/>
                  <a:pt x="75" y="8"/>
                </a:cubicBezTo>
                <a:cubicBezTo>
                  <a:pt x="75" y="9"/>
                  <a:pt x="76" y="10"/>
                  <a:pt x="78" y="13"/>
                </a:cubicBezTo>
                <a:cubicBezTo>
                  <a:pt x="79" y="15"/>
                  <a:pt x="78" y="15"/>
                  <a:pt x="77" y="16"/>
                </a:cubicBezTo>
                <a:cubicBezTo>
                  <a:pt x="76" y="18"/>
                  <a:pt x="78" y="18"/>
                  <a:pt x="80" y="19"/>
                </a:cubicBezTo>
                <a:cubicBezTo>
                  <a:pt x="82" y="21"/>
                  <a:pt x="80" y="26"/>
                  <a:pt x="80" y="28"/>
                </a:cubicBezTo>
                <a:cubicBezTo>
                  <a:pt x="79" y="31"/>
                  <a:pt x="78" y="36"/>
                  <a:pt x="77" y="39"/>
                </a:cubicBezTo>
                <a:cubicBezTo>
                  <a:pt x="75" y="41"/>
                  <a:pt x="72" y="45"/>
                  <a:pt x="69" y="46"/>
                </a:cubicBezTo>
                <a:cubicBezTo>
                  <a:pt x="66" y="47"/>
                  <a:pt x="63" y="50"/>
                  <a:pt x="62" y="52"/>
                </a:cubicBezTo>
                <a:cubicBezTo>
                  <a:pt x="62" y="53"/>
                  <a:pt x="60" y="54"/>
                  <a:pt x="58" y="54"/>
                </a:cubicBezTo>
                <a:cubicBezTo>
                  <a:pt x="56" y="54"/>
                  <a:pt x="55" y="52"/>
                  <a:pt x="56" y="50"/>
                </a:cubicBezTo>
                <a:cubicBezTo>
                  <a:pt x="57" y="48"/>
                  <a:pt x="57" y="46"/>
                  <a:pt x="56" y="46"/>
                </a:cubicBezTo>
                <a:cubicBezTo>
                  <a:pt x="55" y="46"/>
                  <a:pt x="53" y="47"/>
                  <a:pt x="52" y="48"/>
                </a:cubicBezTo>
                <a:cubicBezTo>
                  <a:pt x="52" y="49"/>
                  <a:pt x="53" y="52"/>
                  <a:pt x="53" y="54"/>
                </a:cubicBezTo>
                <a:cubicBezTo>
                  <a:pt x="53" y="57"/>
                  <a:pt x="50" y="59"/>
                  <a:pt x="49" y="61"/>
                </a:cubicBezTo>
                <a:cubicBezTo>
                  <a:pt x="48" y="62"/>
                  <a:pt x="51" y="64"/>
                  <a:pt x="51" y="66"/>
                </a:cubicBezTo>
                <a:cubicBezTo>
                  <a:pt x="50" y="67"/>
                  <a:pt x="48" y="68"/>
                  <a:pt x="47" y="68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06" name="任意多边形 1048805"/>
          <p:cNvSpPr/>
          <p:nvPr/>
        </p:nvSpPr>
        <p:spPr bwMode="auto">
          <a:xfrm>
            <a:off x="8388350" y="3074987"/>
            <a:ext cx="109537" cy="93662"/>
          </a:xfrm>
          <a:custGeom>
            <a:avLst/>
            <a:gdLst>
              <a:gd name="l" fmla="*/ 0 w 55"/>
              <a:gd name="t" fmla="*/ 0 h 50"/>
              <a:gd name="r" fmla="*/ 55 w 55"/>
              <a:gd name="b" fmla="*/ 50 h 50"/>
            </a:gdLst>
            <a:ahLst/>
            <a:cxnLst/>
            <a:rect l="l" t="t" r="r" b="b"/>
            <a:pathLst>
              <a:path w="55" h="50">
                <a:moveTo>
                  <a:pt x="12" y="31"/>
                </a:moveTo>
                <a:cubicBezTo>
                  <a:pt x="11" y="31"/>
                  <a:pt x="8" y="29"/>
                  <a:pt x="6" y="29"/>
                </a:cubicBezTo>
                <a:cubicBezTo>
                  <a:pt x="3" y="29"/>
                  <a:pt x="5" y="32"/>
                  <a:pt x="4" y="33"/>
                </a:cubicBezTo>
                <a:cubicBezTo>
                  <a:pt x="3" y="34"/>
                  <a:pt x="0" y="35"/>
                  <a:pt x="0" y="37"/>
                </a:cubicBezTo>
                <a:cubicBezTo>
                  <a:pt x="0" y="39"/>
                  <a:pt x="2" y="41"/>
                  <a:pt x="4" y="43"/>
                </a:cubicBezTo>
                <a:cubicBezTo>
                  <a:pt x="6" y="45"/>
                  <a:pt x="4" y="44"/>
                  <a:pt x="3" y="46"/>
                </a:cubicBezTo>
                <a:cubicBezTo>
                  <a:pt x="3" y="47"/>
                  <a:pt x="5" y="48"/>
                  <a:pt x="6" y="49"/>
                </a:cubicBezTo>
                <a:cubicBezTo>
                  <a:pt x="8" y="50"/>
                  <a:pt x="9" y="47"/>
                  <a:pt x="10" y="46"/>
                </a:cubicBezTo>
                <a:cubicBezTo>
                  <a:pt x="11" y="46"/>
                  <a:pt x="12" y="44"/>
                  <a:pt x="14" y="44"/>
                </a:cubicBezTo>
                <a:cubicBezTo>
                  <a:pt x="15" y="44"/>
                  <a:pt x="14" y="41"/>
                  <a:pt x="11" y="41"/>
                </a:cubicBezTo>
                <a:cubicBezTo>
                  <a:pt x="9" y="41"/>
                  <a:pt x="8" y="41"/>
                  <a:pt x="6" y="40"/>
                </a:cubicBezTo>
                <a:cubicBezTo>
                  <a:pt x="4" y="39"/>
                  <a:pt x="6" y="36"/>
                  <a:pt x="7" y="35"/>
                </a:cubicBezTo>
                <a:cubicBezTo>
                  <a:pt x="8" y="35"/>
                  <a:pt x="11" y="38"/>
                  <a:pt x="11" y="39"/>
                </a:cubicBezTo>
                <a:cubicBezTo>
                  <a:pt x="12" y="40"/>
                  <a:pt x="16" y="36"/>
                  <a:pt x="16" y="36"/>
                </a:cubicBezTo>
                <a:cubicBezTo>
                  <a:pt x="17" y="35"/>
                  <a:pt x="21" y="38"/>
                  <a:pt x="23" y="38"/>
                </a:cubicBezTo>
                <a:cubicBezTo>
                  <a:pt x="25" y="37"/>
                  <a:pt x="32" y="42"/>
                  <a:pt x="34" y="43"/>
                </a:cubicBezTo>
                <a:cubicBezTo>
                  <a:pt x="36" y="44"/>
                  <a:pt x="36" y="41"/>
                  <a:pt x="36" y="38"/>
                </a:cubicBezTo>
                <a:cubicBezTo>
                  <a:pt x="37" y="34"/>
                  <a:pt x="39" y="31"/>
                  <a:pt x="43" y="30"/>
                </a:cubicBezTo>
                <a:cubicBezTo>
                  <a:pt x="46" y="28"/>
                  <a:pt x="54" y="27"/>
                  <a:pt x="54" y="26"/>
                </a:cubicBezTo>
                <a:cubicBezTo>
                  <a:pt x="55" y="25"/>
                  <a:pt x="53" y="26"/>
                  <a:pt x="51" y="26"/>
                </a:cubicBezTo>
                <a:cubicBezTo>
                  <a:pt x="49" y="26"/>
                  <a:pt x="49" y="22"/>
                  <a:pt x="48" y="21"/>
                </a:cubicBezTo>
                <a:cubicBezTo>
                  <a:pt x="47" y="20"/>
                  <a:pt x="47" y="17"/>
                  <a:pt x="46" y="16"/>
                </a:cubicBezTo>
                <a:cubicBezTo>
                  <a:pt x="46" y="15"/>
                  <a:pt x="42" y="18"/>
                  <a:pt x="40" y="18"/>
                </a:cubicBezTo>
                <a:cubicBezTo>
                  <a:pt x="39" y="18"/>
                  <a:pt x="39" y="16"/>
                  <a:pt x="38" y="15"/>
                </a:cubicBezTo>
                <a:cubicBezTo>
                  <a:pt x="37" y="13"/>
                  <a:pt x="35" y="15"/>
                  <a:pt x="33" y="16"/>
                </a:cubicBezTo>
                <a:cubicBezTo>
                  <a:pt x="31" y="16"/>
                  <a:pt x="26" y="12"/>
                  <a:pt x="23" y="10"/>
                </a:cubicBezTo>
                <a:cubicBezTo>
                  <a:pt x="20" y="8"/>
                  <a:pt x="15" y="3"/>
                  <a:pt x="14" y="2"/>
                </a:cubicBezTo>
                <a:cubicBezTo>
                  <a:pt x="12" y="0"/>
                  <a:pt x="12" y="1"/>
                  <a:pt x="11" y="2"/>
                </a:cubicBezTo>
                <a:cubicBezTo>
                  <a:pt x="10" y="3"/>
                  <a:pt x="10" y="5"/>
                  <a:pt x="11" y="7"/>
                </a:cubicBezTo>
                <a:cubicBezTo>
                  <a:pt x="13" y="8"/>
                  <a:pt x="14" y="17"/>
                  <a:pt x="14" y="18"/>
                </a:cubicBezTo>
                <a:cubicBezTo>
                  <a:pt x="13" y="19"/>
                  <a:pt x="12" y="23"/>
                  <a:pt x="14" y="25"/>
                </a:cubicBezTo>
                <a:cubicBezTo>
                  <a:pt x="15" y="27"/>
                  <a:pt x="13" y="30"/>
                  <a:pt x="12" y="31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07" name="任意多边形 1048806"/>
          <p:cNvSpPr/>
          <p:nvPr/>
        </p:nvSpPr>
        <p:spPr bwMode="auto">
          <a:xfrm>
            <a:off x="8340725" y="2854325"/>
            <a:ext cx="103187" cy="209550"/>
          </a:xfrm>
          <a:custGeom>
            <a:avLst/>
            <a:gdLst>
              <a:gd name="l" fmla="*/ 0 w 53"/>
              <a:gd name="t" fmla="*/ 0 h 113"/>
              <a:gd name="r" fmla="*/ 53 w 53"/>
              <a:gd name="b" fmla="*/ 113 h 113"/>
            </a:gdLst>
            <a:ahLst/>
            <a:cxnLst/>
            <a:rect l="l" t="t" r="r" b="b"/>
            <a:pathLst>
              <a:path w="53" h="113">
                <a:moveTo>
                  <a:pt x="11" y="29"/>
                </a:moveTo>
                <a:cubicBezTo>
                  <a:pt x="13" y="33"/>
                  <a:pt x="15" y="42"/>
                  <a:pt x="17" y="43"/>
                </a:cubicBezTo>
                <a:cubicBezTo>
                  <a:pt x="18" y="44"/>
                  <a:pt x="20" y="50"/>
                  <a:pt x="20" y="52"/>
                </a:cubicBezTo>
                <a:cubicBezTo>
                  <a:pt x="20" y="53"/>
                  <a:pt x="20" y="56"/>
                  <a:pt x="21" y="60"/>
                </a:cubicBezTo>
                <a:cubicBezTo>
                  <a:pt x="21" y="60"/>
                  <a:pt x="21" y="61"/>
                  <a:pt x="21" y="61"/>
                </a:cubicBezTo>
                <a:cubicBezTo>
                  <a:pt x="22" y="65"/>
                  <a:pt x="22" y="69"/>
                  <a:pt x="22" y="70"/>
                </a:cubicBezTo>
                <a:cubicBezTo>
                  <a:pt x="22" y="73"/>
                  <a:pt x="28" y="86"/>
                  <a:pt x="29" y="88"/>
                </a:cubicBezTo>
                <a:cubicBezTo>
                  <a:pt x="30" y="90"/>
                  <a:pt x="31" y="111"/>
                  <a:pt x="34" y="112"/>
                </a:cubicBezTo>
                <a:cubicBezTo>
                  <a:pt x="38" y="113"/>
                  <a:pt x="37" y="107"/>
                  <a:pt x="38" y="106"/>
                </a:cubicBezTo>
                <a:cubicBezTo>
                  <a:pt x="39" y="105"/>
                  <a:pt x="44" y="110"/>
                  <a:pt x="48" y="111"/>
                </a:cubicBezTo>
                <a:cubicBezTo>
                  <a:pt x="53" y="113"/>
                  <a:pt x="43" y="101"/>
                  <a:pt x="43" y="100"/>
                </a:cubicBezTo>
                <a:cubicBezTo>
                  <a:pt x="43" y="98"/>
                  <a:pt x="38" y="93"/>
                  <a:pt x="36" y="90"/>
                </a:cubicBezTo>
                <a:cubicBezTo>
                  <a:pt x="34" y="87"/>
                  <a:pt x="35" y="83"/>
                  <a:pt x="36" y="81"/>
                </a:cubicBezTo>
                <a:cubicBezTo>
                  <a:pt x="36" y="79"/>
                  <a:pt x="35" y="73"/>
                  <a:pt x="37" y="72"/>
                </a:cubicBezTo>
                <a:cubicBezTo>
                  <a:pt x="39" y="71"/>
                  <a:pt x="49" y="77"/>
                  <a:pt x="51" y="78"/>
                </a:cubicBezTo>
                <a:cubicBezTo>
                  <a:pt x="53" y="79"/>
                  <a:pt x="49" y="75"/>
                  <a:pt x="47" y="72"/>
                </a:cubicBezTo>
                <a:cubicBezTo>
                  <a:pt x="46" y="71"/>
                  <a:pt x="46" y="70"/>
                  <a:pt x="46" y="70"/>
                </a:cubicBezTo>
                <a:cubicBezTo>
                  <a:pt x="45" y="70"/>
                  <a:pt x="45" y="69"/>
                  <a:pt x="45" y="69"/>
                </a:cubicBezTo>
                <a:cubicBezTo>
                  <a:pt x="45" y="68"/>
                  <a:pt x="45" y="68"/>
                  <a:pt x="44" y="67"/>
                </a:cubicBezTo>
                <a:cubicBezTo>
                  <a:pt x="44" y="67"/>
                  <a:pt x="44" y="67"/>
                  <a:pt x="44" y="67"/>
                </a:cubicBezTo>
                <a:cubicBezTo>
                  <a:pt x="44" y="66"/>
                  <a:pt x="44" y="65"/>
                  <a:pt x="43" y="64"/>
                </a:cubicBezTo>
                <a:cubicBezTo>
                  <a:pt x="43" y="64"/>
                  <a:pt x="43" y="64"/>
                  <a:pt x="43" y="63"/>
                </a:cubicBezTo>
                <a:cubicBezTo>
                  <a:pt x="43" y="62"/>
                  <a:pt x="42" y="62"/>
                  <a:pt x="42" y="61"/>
                </a:cubicBezTo>
                <a:cubicBezTo>
                  <a:pt x="42" y="59"/>
                  <a:pt x="41" y="58"/>
                  <a:pt x="41" y="57"/>
                </a:cubicBezTo>
                <a:cubicBezTo>
                  <a:pt x="40" y="53"/>
                  <a:pt x="37" y="52"/>
                  <a:pt x="34" y="48"/>
                </a:cubicBezTo>
                <a:cubicBezTo>
                  <a:pt x="31" y="45"/>
                  <a:pt x="27" y="33"/>
                  <a:pt x="25" y="30"/>
                </a:cubicBezTo>
                <a:cubicBezTo>
                  <a:pt x="22" y="27"/>
                  <a:pt x="21" y="28"/>
                  <a:pt x="20" y="24"/>
                </a:cubicBezTo>
                <a:cubicBezTo>
                  <a:pt x="19" y="19"/>
                  <a:pt x="15" y="11"/>
                  <a:pt x="13" y="8"/>
                </a:cubicBezTo>
                <a:cubicBezTo>
                  <a:pt x="12" y="5"/>
                  <a:pt x="13" y="5"/>
                  <a:pt x="12" y="2"/>
                </a:cubicBezTo>
                <a:cubicBezTo>
                  <a:pt x="11" y="0"/>
                  <a:pt x="5" y="0"/>
                  <a:pt x="2" y="0"/>
                </a:cubicBezTo>
                <a:cubicBezTo>
                  <a:pt x="0" y="1"/>
                  <a:pt x="7" y="5"/>
                  <a:pt x="9" y="7"/>
                </a:cubicBezTo>
                <a:cubicBezTo>
                  <a:pt x="10" y="10"/>
                  <a:pt x="7" y="9"/>
                  <a:pt x="4" y="11"/>
                </a:cubicBezTo>
                <a:cubicBezTo>
                  <a:pt x="1" y="13"/>
                  <a:pt x="6" y="17"/>
                  <a:pt x="6" y="20"/>
                </a:cubicBezTo>
                <a:cubicBezTo>
                  <a:pt x="6" y="23"/>
                  <a:pt x="10" y="26"/>
                  <a:pt x="11" y="29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08" name="任意多边形 1048807"/>
          <p:cNvSpPr/>
          <p:nvPr/>
        </p:nvSpPr>
        <p:spPr bwMode="auto">
          <a:xfrm>
            <a:off x="8110537" y="3632200"/>
            <a:ext cx="111125" cy="117475"/>
          </a:xfrm>
          <a:custGeom>
            <a:avLst/>
            <a:gdLst>
              <a:gd name="l" fmla="*/ 0 w 57"/>
              <a:gd name="t" fmla="*/ 0 h 64"/>
              <a:gd name="r" fmla="*/ 57 w 57"/>
              <a:gd name="b" fmla="*/ 64 h 64"/>
            </a:gdLst>
            <a:ahLst/>
            <a:cxnLst/>
            <a:rect l="l" t="t" r="r" b="b"/>
            <a:pathLst>
              <a:path w="57" h="64">
                <a:moveTo>
                  <a:pt x="7" y="40"/>
                </a:moveTo>
                <a:cubicBezTo>
                  <a:pt x="9" y="42"/>
                  <a:pt x="17" y="43"/>
                  <a:pt x="13" y="45"/>
                </a:cubicBezTo>
                <a:cubicBezTo>
                  <a:pt x="10" y="46"/>
                  <a:pt x="12" y="47"/>
                  <a:pt x="15" y="49"/>
                </a:cubicBezTo>
                <a:cubicBezTo>
                  <a:pt x="17" y="50"/>
                  <a:pt x="19" y="51"/>
                  <a:pt x="22" y="52"/>
                </a:cubicBezTo>
                <a:cubicBezTo>
                  <a:pt x="25" y="54"/>
                  <a:pt x="27" y="52"/>
                  <a:pt x="28" y="50"/>
                </a:cubicBezTo>
                <a:cubicBezTo>
                  <a:pt x="30" y="48"/>
                  <a:pt x="29" y="51"/>
                  <a:pt x="29" y="53"/>
                </a:cubicBezTo>
                <a:cubicBezTo>
                  <a:pt x="28" y="55"/>
                  <a:pt x="31" y="55"/>
                  <a:pt x="34" y="55"/>
                </a:cubicBezTo>
                <a:cubicBezTo>
                  <a:pt x="37" y="54"/>
                  <a:pt x="38" y="56"/>
                  <a:pt x="40" y="57"/>
                </a:cubicBezTo>
                <a:cubicBezTo>
                  <a:pt x="41" y="58"/>
                  <a:pt x="40" y="54"/>
                  <a:pt x="41" y="53"/>
                </a:cubicBezTo>
                <a:cubicBezTo>
                  <a:pt x="42" y="51"/>
                  <a:pt x="43" y="54"/>
                  <a:pt x="44" y="56"/>
                </a:cubicBezTo>
                <a:cubicBezTo>
                  <a:pt x="46" y="58"/>
                  <a:pt x="43" y="58"/>
                  <a:pt x="44" y="61"/>
                </a:cubicBezTo>
                <a:cubicBezTo>
                  <a:pt x="45" y="63"/>
                  <a:pt x="52" y="64"/>
                  <a:pt x="55" y="64"/>
                </a:cubicBezTo>
                <a:cubicBezTo>
                  <a:pt x="57" y="64"/>
                  <a:pt x="56" y="62"/>
                  <a:pt x="56" y="61"/>
                </a:cubicBezTo>
                <a:cubicBezTo>
                  <a:pt x="56" y="60"/>
                  <a:pt x="52" y="57"/>
                  <a:pt x="50" y="56"/>
                </a:cubicBezTo>
                <a:cubicBezTo>
                  <a:pt x="49" y="54"/>
                  <a:pt x="52" y="54"/>
                  <a:pt x="51" y="52"/>
                </a:cubicBezTo>
                <a:cubicBezTo>
                  <a:pt x="50" y="50"/>
                  <a:pt x="47" y="50"/>
                  <a:pt x="45" y="50"/>
                </a:cubicBezTo>
                <a:cubicBezTo>
                  <a:pt x="44" y="50"/>
                  <a:pt x="42" y="49"/>
                  <a:pt x="40" y="48"/>
                </a:cubicBezTo>
                <a:cubicBezTo>
                  <a:pt x="39" y="47"/>
                  <a:pt x="33" y="47"/>
                  <a:pt x="30" y="47"/>
                </a:cubicBezTo>
                <a:cubicBezTo>
                  <a:pt x="27" y="46"/>
                  <a:pt x="27" y="42"/>
                  <a:pt x="26" y="40"/>
                </a:cubicBezTo>
                <a:cubicBezTo>
                  <a:pt x="26" y="38"/>
                  <a:pt x="29" y="42"/>
                  <a:pt x="32" y="43"/>
                </a:cubicBezTo>
                <a:cubicBezTo>
                  <a:pt x="35" y="44"/>
                  <a:pt x="31" y="38"/>
                  <a:pt x="28" y="37"/>
                </a:cubicBezTo>
                <a:cubicBezTo>
                  <a:pt x="26" y="36"/>
                  <a:pt x="24" y="33"/>
                  <a:pt x="23" y="32"/>
                </a:cubicBezTo>
                <a:cubicBezTo>
                  <a:pt x="23" y="30"/>
                  <a:pt x="28" y="29"/>
                  <a:pt x="28" y="27"/>
                </a:cubicBezTo>
                <a:cubicBezTo>
                  <a:pt x="28" y="25"/>
                  <a:pt x="30" y="18"/>
                  <a:pt x="25" y="15"/>
                </a:cubicBezTo>
                <a:cubicBezTo>
                  <a:pt x="21" y="11"/>
                  <a:pt x="22" y="9"/>
                  <a:pt x="23" y="7"/>
                </a:cubicBezTo>
                <a:cubicBezTo>
                  <a:pt x="24" y="5"/>
                  <a:pt x="24" y="4"/>
                  <a:pt x="20" y="4"/>
                </a:cubicBezTo>
                <a:cubicBezTo>
                  <a:pt x="15" y="4"/>
                  <a:pt x="15" y="0"/>
                  <a:pt x="11" y="1"/>
                </a:cubicBezTo>
                <a:cubicBezTo>
                  <a:pt x="7" y="1"/>
                  <a:pt x="4" y="4"/>
                  <a:pt x="5" y="8"/>
                </a:cubicBezTo>
                <a:cubicBezTo>
                  <a:pt x="7" y="11"/>
                  <a:pt x="10" y="26"/>
                  <a:pt x="8" y="28"/>
                </a:cubicBezTo>
                <a:cubicBezTo>
                  <a:pt x="6" y="30"/>
                  <a:pt x="5" y="26"/>
                  <a:pt x="2" y="26"/>
                </a:cubicBezTo>
                <a:cubicBezTo>
                  <a:pt x="0" y="26"/>
                  <a:pt x="3" y="32"/>
                  <a:pt x="3" y="34"/>
                </a:cubicBezTo>
                <a:cubicBezTo>
                  <a:pt x="2" y="35"/>
                  <a:pt x="4" y="38"/>
                  <a:pt x="7" y="40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09" name="任意多边形 1048808"/>
          <p:cNvSpPr/>
          <p:nvPr/>
        </p:nvSpPr>
        <p:spPr bwMode="auto">
          <a:xfrm>
            <a:off x="8226425" y="3752850"/>
            <a:ext cx="34925" cy="44450"/>
          </a:xfrm>
          <a:custGeom>
            <a:avLst/>
            <a:gdLst>
              <a:gd name="l" fmla="*/ 0 w 17"/>
              <a:gd name="t" fmla="*/ 0 h 25"/>
              <a:gd name="r" fmla="*/ 17 w 17"/>
              <a:gd name="b" fmla="*/ 25 h 25"/>
            </a:gdLst>
            <a:ahLst/>
            <a:cxnLst/>
            <a:rect l="l" t="t" r="r" b="b"/>
            <a:pathLst>
              <a:path w="17" h="25">
                <a:moveTo>
                  <a:pt x="13" y="5"/>
                </a:moveTo>
                <a:cubicBezTo>
                  <a:pt x="11" y="3"/>
                  <a:pt x="10" y="1"/>
                  <a:pt x="8" y="1"/>
                </a:cubicBezTo>
                <a:cubicBezTo>
                  <a:pt x="4" y="0"/>
                  <a:pt x="4" y="2"/>
                  <a:pt x="2" y="3"/>
                </a:cubicBezTo>
                <a:cubicBezTo>
                  <a:pt x="0" y="3"/>
                  <a:pt x="0" y="2"/>
                  <a:pt x="2" y="5"/>
                </a:cubicBezTo>
                <a:cubicBezTo>
                  <a:pt x="5" y="7"/>
                  <a:pt x="9" y="10"/>
                  <a:pt x="9" y="12"/>
                </a:cubicBezTo>
                <a:cubicBezTo>
                  <a:pt x="9" y="13"/>
                  <a:pt x="10" y="16"/>
                  <a:pt x="9" y="16"/>
                </a:cubicBezTo>
                <a:cubicBezTo>
                  <a:pt x="8" y="16"/>
                  <a:pt x="6" y="16"/>
                  <a:pt x="7" y="18"/>
                </a:cubicBezTo>
                <a:cubicBezTo>
                  <a:pt x="8" y="21"/>
                  <a:pt x="10" y="25"/>
                  <a:pt x="12" y="25"/>
                </a:cubicBezTo>
                <a:cubicBezTo>
                  <a:pt x="13" y="24"/>
                  <a:pt x="11" y="20"/>
                  <a:pt x="13" y="18"/>
                </a:cubicBezTo>
                <a:cubicBezTo>
                  <a:pt x="15" y="17"/>
                  <a:pt x="17" y="17"/>
                  <a:pt x="16" y="14"/>
                </a:cubicBezTo>
                <a:cubicBezTo>
                  <a:pt x="15" y="11"/>
                  <a:pt x="15" y="7"/>
                  <a:pt x="13" y="5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10" name="任意多边形 1048809"/>
          <p:cNvSpPr/>
          <p:nvPr/>
        </p:nvSpPr>
        <p:spPr bwMode="auto">
          <a:xfrm>
            <a:off x="8201025" y="3805237"/>
            <a:ext cx="103187" cy="79375"/>
          </a:xfrm>
          <a:custGeom>
            <a:avLst/>
            <a:gdLst>
              <a:gd name="l" fmla="*/ 0 w 52"/>
              <a:gd name="t" fmla="*/ 0 h 43"/>
              <a:gd name="r" fmla="*/ 52 w 52"/>
              <a:gd name="b" fmla="*/ 43 h 43"/>
            </a:gdLst>
            <a:ahLst/>
            <a:cxnLst/>
            <a:rect l="l" t="t" r="r" b="b"/>
            <a:pathLst>
              <a:path w="52" h="43">
                <a:moveTo>
                  <a:pt x="47" y="21"/>
                </a:moveTo>
                <a:cubicBezTo>
                  <a:pt x="45" y="15"/>
                  <a:pt x="37" y="3"/>
                  <a:pt x="35" y="1"/>
                </a:cubicBezTo>
                <a:cubicBezTo>
                  <a:pt x="32" y="0"/>
                  <a:pt x="33" y="11"/>
                  <a:pt x="32" y="11"/>
                </a:cubicBezTo>
                <a:cubicBezTo>
                  <a:pt x="31" y="12"/>
                  <a:pt x="27" y="11"/>
                  <a:pt x="26" y="13"/>
                </a:cubicBezTo>
                <a:cubicBezTo>
                  <a:pt x="26" y="16"/>
                  <a:pt x="21" y="21"/>
                  <a:pt x="20" y="19"/>
                </a:cubicBezTo>
                <a:cubicBezTo>
                  <a:pt x="18" y="18"/>
                  <a:pt x="15" y="15"/>
                  <a:pt x="14" y="15"/>
                </a:cubicBezTo>
                <a:cubicBezTo>
                  <a:pt x="14" y="15"/>
                  <a:pt x="10" y="17"/>
                  <a:pt x="10" y="18"/>
                </a:cubicBezTo>
                <a:cubicBezTo>
                  <a:pt x="10" y="19"/>
                  <a:pt x="8" y="19"/>
                  <a:pt x="6" y="20"/>
                </a:cubicBezTo>
                <a:cubicBezTo>
                  <a:pt x="4" y="21"/>
                  <a:pt x="0" y="22"/>
                  <a:pt x="0" y="24"/>
                </a:cubicBezTo>
                <a:cubicBezTo>
                  <a:pt x="1" y="27"/>
                  <a:pt x="0" y="31"/>
                  <a:pt x="1" y="29"/>
                </a:cubicBezTo>
                <a:cubicBezTo>
                  <a:pt x="3" y="26"/>
                  <a:pt x="4" y="23"/>
                  <a:pt x="6" y="24"/>
                </a:cubicBezTo>
                <a:cubicBezTo>
                  <a:pt x="7" y="26"/>
                  <a:pt x="7" y="28"/>
                  <a:pt x="10" y="27"/>
                </a:cubicBezTo>
                <a:cubicBezTo>
                  <a:pt x="14" y="26"/>
                  <a:pt x="18" y="23"/>
                  <a:pt x="20" y="24"/>
                </a:cubicBezTo>
                <a:cubicBezTo>
                  <a:pt x="22" y="26"/>
                  <a:pt x="25" y="27"/>
                  <a:pt x="24" y="29"/>
                </a:cubicBezTo>
                <a:cubicBezTo>
                  <a:pt x="23" y="31"/>
                  <a:pt x="22" y="35"/>
                  <a:pt x="27" y="39"/>
                </a:cubicBezTo>
                <a:cubicBezTo>
                  <a:pt x="31" y="42"/>
                  <a:pt x="33" y="43"/>
                  <a:pt x="36" y="42"/>
                </a:cubicBezTo>
                <a:cubicBezTo>
                  <a:pt x="38" y="42"/>
                  <a:pt x="42" y="39"/>
                  <a:pt x="41" y="38"/>
                </a:cubicBezTo>
                <a:cubicBezTo>
                  <a:pt x="39" y="36"/>
                  <a:pt x="38" y="33"/>
                  <a:pt x="39" y="32"/>
                </a:cubicBezTo>
                <a:cubicBezTo>
                  <a:pt x="39" y="31"/>
                  <a:pt x="41" y="30"/>
                  <a:pt x="43" y="32"/>
                </a:cubicBezTo>
                <a:cubicBezTo>
                  <a:pt x="46" y="34"/>
                  <a:pt x="48" y="35"/>
                  <a:pt x="50" y="33"/>
                </a:cubicBezTo>
                <a:cubicBezTo>
                  <a:pt x="52" y="30"/>
                  <a:pt x="48" y="27"/>
                  <a:pt x="47" y="21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11" name="任意多边形 1048810"/>
          <p:cNvSpPr/>
          <p:nvPr/>
        </p:nvSpPr>
        <p:spPr bwMode="auto">
          <a:xfrm>
            <a:off x="8177212" y="3768725"/>
            <a:ext cx="34925" cy="31750"/>
          </a:xfrm>
          <a:custGeom>
            <a:avLst/>
            <a:gdLst>
              <a:gd name="l" fmla="*/ 0 w 18"/>
              <a:gd name="t" fmla="*/ 0 h 17"/>
              <a:gd name="r" fmla="*/ 18 w 18"/>
              <a:gd name="b" fmla="*/ 17 h 17"/>
            </a:gdLst>
            <a:ahLst/>
            <a:cxnLst/>
            <a:rect l="l" t="t" r="r" b="b"/>
            <a:pathLst>
              <a:path w="18" h="17">
                <a:moveTo>
                  <a:pt x="5" y="14"/>
                </a:moveTo>
                <a:cubicBezTo>
                  <a:pt x="5" y="17"/>
                  <a:pt x="8" y="13"/>
                  <a:pt x="11" y="12"/>
                </a:cubicBezTo>
                <a:cubicBezTo>
                  <a:pt x="14" y="10"/>
                  <a:pt x="14" y="8"/>
                  <a:pt x="16" y="7"/>
                </a:cubicBezTo>
                <a:cubicBezTo>
                  <a:pt x="18" y="6"/>
                  <a:pt x="16" y="2"/>
                  <a:pt x="12" y="2"/>
                </a:cubicBezTo>
                <a:cubicBezTo>
                  <a:pt x="8" y="2"/>
                  <a:pt x="8" y="0"/>
                  <a:pt x="4" y="0"/>
                </a:cubicBezTo>
                <a:cubicBezTo>
                  <a:pt x="0" y="1"/>
                  <a:pt x="4" y="4"/>
                  <a:pt x="7" y="7"/>
                </a:cubicBezTo>
                <a:cubicBezTo>
                  <a:pt x="9" y="10"/>
                  <a:pt x="4" y="10"/>
                  <a:pt x="5" y="14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12" name="任意多边形 1048811"/>
          <p:cNvSpPr/>
          <p:nvPr/>
        </p:nvSpPr>
        <p:spPr bwMode="auto">
          <a:xfrm>
            <a:off x="8199437" y="3786187"/>
            <a:ext cx="26987" cy="44450"/>
          </a:xfrm>
          <a:custGeom>
            <a:avLst/>
            <a:gdLst>
              <a:gd name="l" fmla="*/ 0 w 14"/>
              <a:gd name="t" fmla="*/ 0 h 24"/>
              <a:gd name="r" fmla="*/ 14 w 14"/>
              <a:gd name="b" fmla="*/ 24 h 24"/>
            </a:gdLst>
            <a:ahLst/>
            <a:cxnLst/>
            <a:rect l="l" t="t" r="r" b="b"/>
            <a:pathLst>
              <a:path w="14" h="24">
                <a:moveTo>
                  <a:pt x="4" y="6"/>
                </a:moveTo>
                <a:cubicBezTo>
                  <a:pt x="4" y="9"/>
                  <a:pt x="0" y="11"/>
                  <a:pt x="2" y="14"/>
                </a:cubicBezTo>
                <a:cubicBezTo>
                  <a:pt x="4" y="17"/>
                  <a:pt x="10" y="24"/>
                  <a:pt x="10" y="21"/>
                </a:cubicBezTo>
                <a:cubicBezTo>
                  <a:pt x="10" y="18"/>
                  <a:pt x="10" y="14"/>
                  <a:pt x="9" y="10"/>
                </a:cubicBezTo>
                <a:cubicBezTo>
                  <a:pt x="9" y="7"/>
                  <a:pt x="14" y="1"/>
                  <a:pt x="10" y="1"/>
                </a:cubicBezTo>
                <a:cubicBezTo>
                  <a:pt x="8" y="0"/>
                  <a:pt x="5" y="3"/>
                  <a:pt x="4" y="6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13" name="任意多边形 1048812"/>
          <p:cNvSpPr/>
          <p:nvPr/>
        </p:nvSpPr>
        <p:spPr bwMode="auto">
          <a:xfrm>
            <a:off x="8221662" y="3800475"/>
            <a:ext cx="36512" cy="12700"/>
          </a:xfrm>
          <a:custGeom>
            <a:avLst/>
            <a:gdLst>
              <a:gd name="l" fmla="*/ 0 w 18"/>
              <a:gd name="t" fmla="*/ 0 h 7"/>
              <a:gd name="r" fmla="*/ 18 w 18"/>
              <a:gd name="b" fmla="*/ 7 h 7"/>
            </a:gdLst>
            <a:ahLst/>
            <a:cxnLst/>
            <a:rect l="l" t="t" r="r" b="b"/>
            <a:pathLst>
              <a:path w="18" h="7">
                <a:moveTo>
                  <a:pt x="2" y="7"/>
                </a:moveTo>
                <a:cubicBezTo>
                  <a:pt x="4" y="7"/>
                  <a:pt x="18" y="5"/>
                  <a:pt x="8" y="1"/>
                </a:cubicBezTo>
                <a:cubicBezTo>
                  <a:pt x="4" y="0"/>
                  <a:pt x="0" y="7"/>
                  <a:pt x="2" y="7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14" name="任意多边形 1048813"/>
          <p:cNvSpPr/>
          <p:nvPr/>
        </p:nvSpPr>
        <p:spPr bwMode="auto">
          <a:xfrm>
            <a:off x="8139112" y="3735387"/>
            <a:ext cx="28575" cy="23812"/>
          </a:xfrm>
          <a:custGeom>
            <a:avLst/>
            <a:gdLst>
              <a:gd name="l" fmla="*/ 0 w 15"/>
              <a:gd name="t" fmla="*/ 0 h 13"/>
              <a:gd name="r" fmla="*/ 15 w 15"/>
              <a:gd name="b" fmla="*/ 13 h 13"/>
            </a:gdLst>
            <a:ahLst/>
            <a:cxnLst/>
            <a:rect l="l" t="t" r="r" b="b"/>
            <a:pathLst>
              <a:path w="15" h="13">
                <a:moveTo>
                  <a:pt x="5" y="6"/>
                </a:moveTo>
                <a:cubicBezTo>
                  <a:pt x="8" y="6"/>
                  <a:pt x="7" y="13"/>
                  <a:pt x="11" y="13"/>
                </a:cubicBezTo>
                <a:cubicBezTo>
                  <a:pt x="15" y="13"/>
                  <a:pt x="15" y="9"/>
                  <a:pt x="15" y="8"/>
                </a:cubicBezTo>
                <a:cubicBezTo>
                  <a:pt x="15" y="6"/>
                  <a:pt x="14" y="2"/>
                  <a:pt x="11" y="1"/>
                </a:cubicBezTo>
                <a:cubicBezTo>
                  <a:pt x="7" y="1"/>
                  <a:pt x="0" y="0"/>
                  <a:pt x="1" y="1"/>
                </a:cubicBezTo>
                <a:cubicBezTo>
                  <a:pt x="3" y="2"/>
                  <a:pt x="2" y="6"/>
                  <a:pt x="5" y="6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15" name="任意多边形 1048814"/>
          <p:cNvSpPr/>
          <p:nvPr/>
        </p:nvSpPr>
        <p:spPr bwMode="auto">
          <a:xfrm>
            <a:off x="8089900" y="3779837"/>
            <a:ext cx="49212" cy="53975"/>
          </a:xfrm>
          <a:custGeom>
            <a:avLst/>
            <a:gdLst>
              <a:gd name="l" fmla="*/ 0 w 24"/>
              <a:gd name="t" fmla="*/ 0 h 29"/>
              <a:gd name="r" fmla="*/ 24 w 24"/>
              <a:gd name="b" fmla="*/ 29 h 29"/>
            </a:gdLst>
            <a:ahLst/>
            <a:cxnLst/>
            <a:rect l="l" t="t" r="r" b="b"/>
            <a:pathLst>
              <a:path w="24" h="29">
                <a:moveTo>
                  <a:pt x="20" y="3"/>
                </a:moveTo>
                <a:cubicBezTo>
                  <a:pt x="18" y="5"/>
                  <a:pt x="21" y="8"/>
                  <a:pt x="19" y="9"/>
                </a:cubicBezTo>
                <a:cubicBezTo>
                  <a:pt x="16" y="10"/>
                  <a:pt x="12" y="16"/>
                  <a:pt x="10" y="18"/>
                </a:cubicBezTo>
                <a:cubicBezTo>
                  <a:pt x="9" y="19"/>
                  <a:pt x="0" y="29"/>
                  <a:pt x="2" y="29"/>
                </a:cubicBezTo>
                <a:cubicBezTo>
                  <a:pt x="4" y="29"/>
                  <a:pt x="11" y="21"/>
                  <a:pt x="14" y="20"/>
                </a:cubicBezTo>
                <a:cubicBezTo>
                  <a:pt x="16" y="18"/>
                  <a:pt x="24" y="13"/>
                  <a:pt x="24" y="11"/>
                </a:cubicBezTo>
                <a:cubicBezTo>
                  <a:pt x="24" y="9"/>
                  <a:pt x="22" y="0"/>
                  <a:pt x="20" y="3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16" name="任意多边形 1048815"/>
          <p:cNvSpPr/>
          <p:nvPr/>
        </p:nvSpPr>
        <p:spPr bwMode="auto">
          <a:xfrm>
            <a:off x="8421688" y="4006850"/>
            <a:ext cx="509587" cy="217487"/>
          </a:xfrm>
          <a:custGeom>
            <a:avLst/>
            <a:gdLst>
              <a:gd name="l" fmla="*/ 0 w 257"/>
              <a:gd name="t" fmla="*/ 0 h 118"/>
              <a:gd name="r" fmla="*/ 257 w 257"/>
              <a:gd name="b" fmla="*/ 118 h 118"/>
            </a:gdLst>
            <a:ahLst/>
            <a:cxnLst/>
            <a:rect l="l" t="t" r="r" b="b"/>
            <a:pathLst>
              <a:path w="257" h="118">
                <a:moveTo>
                  <a:pt x="181" y="55"/>
                </a:moveTo>
                <a:cubicBezTo>
                  <a:pt x="180" y="52"/>
                  <a:pt x="182" y="52"/>
                  <a:pt x="176" y="49"/>
                </a:cubicBezTo>
                <a:cubicBezTo>
                  <a:pt x="170" y="45"/>
                  <a:pt x="167" y="42"/>
                  <a:pt x="164" y="40"/>
                </a:cubicBezTo>
                <a:cubicBezTo>
                  <a:pt x="162" y="37"/>
                  <a:pt x="163" y="38"/>
                  <a:pt x="157" y="36"/>
                </a:cubicBezTo>
                <a:cubicBezTo>
                  <a:pt x="151" y="35"/>
                  <a:pt x="148" y="32"/>
                  <a:pt x="143" y="31"/>
                </a:cubicBezTo>
                <a:cubicBezTo>
                  <a:pt x="137" y="29"/>
                  <a:pt x="127" y="28"/>
                  <a:pt x="123" y="26"/>
                </a:cubicBezTo>
                <a:cubicBezTo>
                  <a:pt x="122" y="25"/>
                  <a:pt x="122" y="25"/>
                  <a:pt x="121" y="24"/>
                </a:cubicBezTo>
                <a:cubicBezTo>
                  <a:pt x="121" y="24"/>
                  <a:pt x="121" y="24"/>
                  <a:pt x="120" y="24"/>
                </a:cubicBezTo>
                <a:cubicBezTo>
                  <a:pt x="119" y="23"/>
                  <a:pt x="117" y="23"/>
                  <a:pt x="116" y="23"/>
                </a:cubicBezTo>
                <a:cubicBezTo>
                  <a:pt x="116" y="22"/>
                  <a:pt x="116" y="22"/>
                  <a:pt x="115" y="22"/>
                </a:cubicBezTo>
                <a:cubicBezTo>
                  <a:pt x="115" y="22"/>
                  <a:pt x="115" y="22"/>
                  <a:pt x="115" y="22"/>
                </a:cubicBezTo>
                <a:cubicBezTo>
                  <a:pt x="115" y="22"/>
                  <a:pt x="114" y="22"/>
                  <a:pt x="114" y="22"/>
                </a:cubicBezTo>
                <a:cubicBezTo>
                  <a:pt x="114" y="22"/>
                  <a:pt x="114" y="22"/>
                  <a:pt x="114" y="21"/>
                </a:cubicBezTo>
                <a:cubicBezTo>
                  <a:pt x="114" y="21"/>
                  <a:pt x="114" y="21"/>
                  <a:pt x="114" y="21"/>
                </a:cubicBezTo>
                <a:cubicBezTo>
                  <a:pt x="115" y="19"/>
                  <a:pt x="111" y="16"/>
                  <a:pt x="111" y="17"/>
                </a:cubicBezTo>
                <a:cubicBezTo>
                  <a:pt x="110" y="18"/>
                  <a:pt x="109" y="21"/>
                  <a:pt x="107" y="21"/>
                </a:cubicBezTo>
                <a:cubicBezTo>
                  <a:pt x="105" y="21"/>
                  <a:pt x="100" y="18"/>
                  <a:pt x="96" y="18"/>
                </a:cubicBezTo>
                <a:cubicBezTo>
                  <a:pt x="92" y="18"/>
                  <a:pt x="81" y="11"/>
                  <a:pt x="79" y="11"/>
                </a:cubicBezTo>
                <a:cubicBezTo>
                  <a:pt x="78" y="12"/>
                  <a:pt x="76" y="19"/>
                  <a:pt x="75" y="19"/>
                </a:cubicBezTo>
                <a:cubicBezTo>
                  <a:pt x="73" y="19"/>
                  <a:pt x="71" y="17"/>
                  <a:pt x="67" y="17"/>
                </a:cubicBezTo>
                <a:cubicBezTo>
                  <a:pt x="64" y="17"/>
                  <a:pt x="59" y="18"/>
                  <a:pt x="61" y="19"/>
                </a:cubicBezTo>
                <a:cubicBezTo>
                  <a:pt x="62" y="19"/>
                  <a:pt x="67" y="21"/>
                  <a:pt x="66" y="22"/>
                </a:cubicBezTo>
                <a:cubicBezTo>
                  <a:pt x="65" y="24"/>
                  <a:pt x="67" y="27"/>
                  <a:pt x="65" y="28"/>
                </a:cubicBezTo>
                <a:cubicBezTo>
                  <a:pt x="64" y="29"/>
                  <a:pt x="63" y="34"/>
                  <a:pt x="59" y="32"/>
                </a:cubicBezTo>
                <a:cubicBezTo>
                  <a:pt x="54" y="31"/>
                  <a:pt x="58" y="27"/>
                  <a:pt x="56" y="27"/>
                </a:cubicBezTo>
                <a:cubicBezTo>
                  <a:pt x="55" y="27"/>
                  <a:pt x="47" y="22"/>
                  <a:pt x="45" y="21"/>
                </a:cubicBezTo>
                <a:cubicBezTo>
                  <a:pt x="40" y="21"/>
                  <a:pt x="46" y="18"/>
                  <a:pt x="43" y="14"/>
                </a:cubicBezTo>
                <a:cubicBezTo>
                  <a:pt x="40" y="9"/>
                  <a:pt x="35" y="5"/>
                  <a:pt x="34" y="5"/>
                </a:cubicBezTo>
                <a:cubicBezTo>
                  <a:pt x="33" y="5"/>
                  <a:pt x="20" y="3"/>
                  <a:pt x="17" y="3"/>
                </a:cubicBezTo>
                <a:cubicBezTo>
                  <a:pt x="15" y="2"/>
                  <a:pt x="12" y="5"/>
                  <a:pt x="10" y="4"/>
                </a:cubicBezTo>
                <a:cubicBezTo>
                  <a:pt x="8" y="3"/>
                  <a:pt x="0" y="0"/>
                  <a:pt x="1" y="2"/>
                </a:cubicBezTo>
                <a:cubicBezTo>
                  <a:pt x="1" y="3"/>
                  <a:pt x="1" y="6"/>
                  <a:pt x="4" y="7"/>
                </a:cubicBezTo>
                <a:cubicBezTo>
                  <a:pt x="7" y="7"/>
                  <a:pt x="6" y="4"/>
                  <a:pt x="9" y="7"/>
                </a:cubicBezTo>
                <a:cubicBezTo>
                  <a:pt x="12" y="11"/>
                  <a:pt x="11" y="13"/>
                  <a:pt x="20" y="17"/>
                </a:cubicBezTo>
                <a:cubicBezTo>
                  <a:pt x="29" y="21"/>
                  <a:pt x="37" y="20"/>
                  <a:pt x="36" y="20"/>
                </a:cubicBezTo>
                <a:cubicBezTo>
                  <a:pt x="35" y="21"/>
                  <a:pt x="34" y="26"/>
                  <a:pt x="31" y="26"/>
                </a:cubicBezTo>
                <a:cubicBezTo>
                  <a:pt x="28" y="26"/>
                  <a:pt x="22" y="27"/>
                  <a:pt x="26" y="29"/>
                </a:cubicBezTo>
                <a:cubicBezTo>
                  <a:pt x="29" y="31"/>
                  <a:pt x="38" y="35"/>
                  <a:pt x="36" y="36"/>
                </a:cubicBezTo>
                <a:cubicBezTo>
                  <a:pt x="34" y="36"/>
                  <a:pt x="31" y="39"/>
                  <a:pt x="35" y="41"/>
                </a:cubicBezTo>
                <a:cubicBezTo>
                  <a:pt x="39" y="44"/>
                  <a:pt x="42" y="39"/>
                  <a:pt x="42" y="37"/>
                </a:cubicBezTo>
                <a:cubicBezTo>
                  <a:pt x="41" y="35"/>
                  <a:pt x="38" y="30"/>
                  <a:pt x="42" y="33"/>
                </a:cubicBezTo>
                <a:cubicBezTo>
                  <a:pt x="45" y="36"/>
                  <a:pt x="44" y="37"/>
                  <a:pt x="50" y="40"/>
                </a:cubicBezTo>
                <a:cubicBezTo>
                  <a:pt x="56" y="42"/>
                  <a:pt x="69" y="45"/>
                  <a:pt x="73" y="48"/>
                </a:cubicBezTo>
                <a:cubicBezTo>
                  <a:pt x="77" y="50"/>
                  <a:pt x="85" y="54"/>
                  <a:pt x="87" y="54"/>
                </a:cubicBezTo>
                <a:cubicBezTo>
                  <a:pt x="90" y="55"/>
                  <a:pt x="96" y="58"/>
                  <a:pt x="101" y="63"/>
                </a:cubicBezTo>
                <a:cubicBezTo>
                  <a:pt x="106" y="69"/>
                  <a:pt x="118" y="81"/>
                  <a:pt x="115" y="81"/>
                </a:cubicBezTo>
                <a:cubicBezTo>
                  <a:pt x="113" y="80"/>
                  <a:pt x="107" y="78"/>
                  <a:pt x="106" y="81"/>
                </a:cubicBezTo>
                <a:cubicBezTo>
                  <a:pt x="105" y="83"/>
                  <a:pt x="99" y="91"/>
                  <a:pt x="102" y="91"/>
                </a:cubicBezTo>
                <a:cubicBezTo>
                  <a:pt x="104" y="91"/>
                  <a:pt x="112" y="85"/>
                  <a:pt x="113" y="86"/>
                </a:cubicBezTo>
                <a:cubicBezTo>
                  <a:pt x="113" y="88"/>
                  <a:pt x="116" y="91"/>
                  <a:pt x="117" y="89"/>
                </a:cubicBezTo>
                <a:cubicBezTo>
                  <a:pt x="119" y="88"/>
                  <a:pt x="122" y="85"/>
                  <a:pt x="123" y="86"/>
                </a:cubicBezTo>
                <a:cubicBezTo>
                  <a:pt x="124" y="86"/>
                  <a:pt x="127" y="86"/>
                  <a:pt x="129" y="90"/>
                </a:cubicBezTo>
                <a:cubicBezTo>
                  <a:pt x="129" y="90"/>
                  <a:pt x="130" y="91"/>
                  <a:pt x="130" y="91"/>
                </a:cubicBezTo>
                <a:cubicBezTo>
                  <a:pt x="130" y="92"/>
                  <a:pt x="131" y="92"/>
                  <a:pt x="131" y="92"/>
                </a:cubicBezTo>
                <a:cubicBezTo>
                  <a:pt x="131" y="93"/>
                  <a:pt x="132" y="93"/>
                  <a:pt x="132" y="94"/>
                </a:cubicBezTo>
                <a:cubicBezTo>
                  <a:pt x="132" y="94"/>
                  <a:pt x="133" y="94"/>
                  <a:pt x="133" y="94"/>
                </a:cubicBezTo>
                <a:cubicBezTo>
                  <a:pt x="133" y="95"/>
                  <a:pt x="134" y="95"/>
                  <a:pt x="135" y="96"/>
                </a:cubicBezTo>
                <a:cubicBezTo>
                  <a:pt x="135" y="96"/>
                  <a:pt x="135" y="96"/>
                  <a:pt x="135" y="96"/>
                </a:cubicBezTo>
                <a:cubicBezTo>
                  <a:pt x="136" y="97"/>
                  <a:pt x="137" y="97"/>
                  <a:pt x="137" y="98"/>
                </a:cubicBezTo>
                <a:cubicBezTo>
                  <a:pt x="137" y="98"/>
                  <a:pt x="138" y="98"/>
                  <a:pt x="138" y="98"/>
                </a:cubicBezTo>
                <a:cubicBezTo>
                  <a:pt x="138" y="98"/>
                  <a:pt x="138" y="98"/>
                  <a:pt x="138" y="98"/>
                </a:cubicBezTo>
                <a:cubicBezTo>
                  <a:pt x="138" y="99"/>
                  <a:pt x="139" y="99"/>
                  <a:pt x="139" y="99"/>
                </a:cubicBezTo>
                <a:cubicBezTo>
                  <a:pt x="139" y="99"/>
                  <a:pt x="140" y="100"/>
                  <a:pt x="140" y="100"/>
                </a:cubicBezTo>
                <a:cubicBezTo>
                  <a:pt x="140" y="100"/>
                  <a:pt x="141" y="100"/>
                  <a:pt x="141" y="100"/>
                </a:cubicBezTo>
                <a:cubicBezTo>
                  <a:pt x="141" y="100"/>
                  <a:pt x="142" y="101"/>
                  <a:pt x="142" y="101"/>
                </a:cubicBezTo>
                <a:cubicBezTo>
                  <a:pt x="142" y="101"/>
                  <a:pt x="143" y="101"/>
                  <a:pt x="143" y="101"/>
                </a:cubicBezTo>
                <a:cubicBezTo>
                  <a:pt x="143" y="101"/>
                  <a:pt x="144" y="101"/>
                  <a:pt x="144" y="101"/>
                </a:cubicBezTo>
                <a:cubicBezTo>
                  <a:pt x="148" y="100"/>
                  <a:pt x="154" y="100"/>
                  <a:pt x="158" y="100"/>
                </a:cubicBezTo>
                <a:cubicBezTo>
                  <a:pt x="161" y="100"/>
                  <a:pt x="167" y="99"/>
                  <a:pt x="164" y="96"/>
                </a:cubicBezTo>
                <a:cubicBezTo>
                  <a:pt x="161" y="93"/>
                  <a:pt x="156" y="89"/>
                  <a:pt x="159" y="89"/>
                </a:cubicBezTo>
                <a:cubicBezTo>
                  <a:pt x="161" y="88"/>
                  <a:pt x="167" y="88"/>
                  <a:pt x="166" y="87"/>
                </a:cubicBezTo>
                <a:cubicBezTo>
                  <a:pt x="165" y="86"/>
                  <a:pt x="167" y="84"/>
                  <a:pt x="169" y="83"/>
                </a:cubicBezTo>
                <a:cubicBezTo>
                  <a:pt x="171" y="83"/>
                  <a:pt x="178" y="86"/>
                  <a:pt x="179" y="85"/>
                </a:cubicBezTo>
                <a:cubicBezTo>
                  <a:pt x="180" y="84"/>
                  <a:pt x="177" y="82"/>
                  <a:pt x="183" y="84"/>
                </a:cubicBezTo>
                <a:cubicBezTo>
                  <a:pt x="189" y="86"/>
                  <a:pt x="190" y="86"/>
                  <a:pt x="192" y="86"/>
                </a:cubicBezTo>
                <a:cubicBezTo>
                  <a:pt x="194" y="86"/>
                  <a:pt x="199" y="94"/>
                  <a:pt x="199" y="94"/>
                </a:cubicBezTo>
                <a:cubicBezTo>
                  <a:pt x="199" y="94"/>
                  <a:pt x="208" y="104"/>
                  <a:pt x="211" y="106"/>
                </a:cubicBezTo>
                <a:cubicBezTo>
                  <a:pt x="213" y="107"/>
                  <a:pt x="218" y="109"/>
                  <a:pt x="223" y="109"/>
                </a:cubicBezTo>
                <a:cubicBezTo>
                  <a:pt x="227" y="109"/>
                  <a:pt x="237" y="113"/>
                  <a:pt x="241" y="114"/>
                </a:cubicBezTo>
                <a:cubicBezTo>
                  <a:pt x="244" y="116"/>
                  <a:pt x="244" y="118"/>
                  <a:pt x="248" y="118"/>
                </a:cubicBezTo>
                <a:cubicBezTo>
                  <a:pt x="252" y="118"/>
                  <a:pt x="257" y="117"/>
                  <a:pt x="253" y="115"/>
                </a:cubicBezTo>
                <a:cubicBezTo>
                  <a:pt x="249" y="112"/>
                  <a:pt x="248" y="111"/>
                  <a:pt x="242" y="107"/>
                </a:cubicBezTo>
                <a:cubicBezTo>
                  <a:pt x="236" y="103"/>
                  <a:pt x="229" y="98"/>
                  <a:pt x="226" y="97"/>
                </a:cubicBezTo>
                <a:cubicBezTo>
                  <a:pt x="222" y="96"/>
                  <a:pt x="220" y="92"/>
                  <a:pt x="215" y="87"/>
                </a:cubicBezTo>
                <a:cubicBezTo>
                  <a:pt x="210" y="81"/>
                  <a:pt x="195" y="71"/>
                  <a:pt x="199" y="71"/>
                </a:cubicBezTo>
                <a:cubicBezTo>
                  <a:pt x="203" y="71"/>
                  <a:pt x="211" y="71"/>
                  <a:pt x="210" y="70"/>
                </a:cubicBezTo>
                <a:cubicBezTo>
                  <a:pt x="208" y="68"/>
                  <a:pt x="202" y="62"/>
                  <a:pt x="197" y="60"/>
                </a:cubicBezTo>
                <a:cubicBezTo>
                  <a:pt x="192" y="59"/>
                  <a:pt x="183" y="58"/>
                  <a:pt x="181" y="55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17" name="任意多边形 1048816"/>
          <p:cNvSpPr/>
          <p:nvPr/>
        </p:nvSpPr>
        <p:spPr bwMode="auto">
          <a:xfrm>
            <a:off x="8848725" y="4100512"/>
            <a:ext cx="74612" cy="25400"/>
          </a:xfrm>
          <a:custGeom>
            <a:avLst/>
            <a:gdLst>
              <a:gd name="l" fmla="*/ 0 w 38"/>
              <a:gd name="t" fmla="*/ 0 h 14"/>
              <a:gd name="r" fmla="*/ 38 w 38"/>
              <a:gd name="b" fmla="*/ 14 h 14"/>
            </a:gdLst>
            <a:ahLst/>
            <a:cxnLst/>
            <a:rect l="l" t="t" r="r" b="b"/>
            <a:pathLst>
              <a:path w="38" h="14">
                <a:moveTo>
                  <a:pt x="1" y="10"/>
                </a:moveTo>
                <a:cubicBezTo>
                  <a:pt x="3" y="12"/>
                  <a:pt x="22" y="14"/>
                  <a:pt x="25" y="13"/>
                </a:cubicBezTo>
                <a:cubicBezTo>
                  <a:pt x="28" y="12"/>
                  <a:pt x="38" y="6"/>
                  <a:pt x="36" y="4"/>
                </a:cubicBezTo>
                <a:cubicBezTo>
                  <a:pt x="34" y="1"/>
                  <a:pt x="28" y="0"/>
                  <a:pt x="27" y="1"/>
                </a:cubicBezTo>
                <a:cubicBezTo>
                  <a:pt x="26" y="2"/>
                  <a:pt x="20" y="8"/>
                  <a:pt x="18" y="8"/>
                </a:cubicBezTo>
                <a:cubicBezTo>
                  <a:pt x="16" y="8"/>
                  <a:pt x="16" y="4"/>
                  <a:pt x="14" y="5"/>
                </a:cubicBezTo>
                <a:cubicBezTo>
                  <a:pt x="13" y="6"/>
                  <a:pt x="0" y="9"/>
                  <a:pt x="1" y="10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18" name="任意多边形 1048817"/>
          <p:cNvSpPr/>
          <p:nvPr/>
        </p:nvSpPr>
        <p:spPr bwMode="auto">
          <a:xfrm>
            <a:off x="8980488" y="4116387"/>
            <a:ext cx="50800" cy="28575"/>
          </a:xfrm>
          <a:custGeom>
            <a:avLst/>
            <a:gdLst>
              <a:gd name="l" fmla="*/ 0 w 25"/>
              <a:gd name="t" fmla="*/ 0 h 15"/>
              <a:gd name="r" fmla="*/ 25 w 25"/>
              <a:gd name="b" fmla="*/ 15 h 15"/>
            </a:gdLst>
            <a:ahLst/>
            <a:cxnLst/>
            <a:rect l="l" t="t" r="r" b="b"/>
            <a:pathLst>
              <a:path w="25" h="15">
                <a:moveTo>
                  <a:pt x="4" y="1"/>
                </a:moveTo>
                <a:cubicBezTo>
                  <a:pt x="0" y="0"/>
                  <a:pt x="9" y="12"/>
                  <a:pt x="12" y="13"/>
                </a:cubicBezTo>
                <a:cubicBezTo>
                  <a:pt x="25" y="15"/>
                  <a:pt x="9" y="2"/>
                  <a:pt x="4" y="1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19" name="任意多边形 1048818"/>
          <p:cNvSpPr/>
          <p:nvPr/>
        </p:nvSpPr>
        <p:spPr bwMode="auto">
          <a:xfrm>
            <a:off x="9285288" y="4435475"/>
            <a:ext cx="88900" cy="47625"/>
          </a:xfrm>
          <a:custGeom>
            <a:avLst/>
            <a:gdLst>
              <a:gd name="l" fmla="*/ 0 w 45"/>
              <a:gd name="t" fmla="*/ 0 h 26"/>
              <a:gd name="r" fmla="*/ 45 w 45"/>
              <a:gd name="b" fmla="*/ 26 h 26"/>
            </a:gdLst>
            <a:ahLst/>
            <a:cxnLst/>
            <a:rect l="l" t="t" r="r" b="b"/>
            <a:pathLst>
              <a:path w="45" h="26">
                <a:moveTo>
                  <a:pt x="41" y="26"/>
                </a:moveTo>
                <a:cubicBezTo>
                  <a:pt x="45" y="26"/>
                  <a:pt x="32" y="19"/>
                  <a:pt x="28" y="16"/>
                </a:cubicBezTo>
                <a:cubicBezTo>
                  <a:pt x="24" y="14"/>
                  <a:pt x="7" y="3"/>
                  <a:pt x="4" y="2"/>
                </a:cubicBezTo>
                <a:cubicBezTo>
                  <a:pt x="0" y="0"/>
                  <a:pt x="15" y="14"/>
                  <a:pt x="21" y="18"/>
                </a:cubicBezTo>
                <a:cubicBezTo>
                  <a:pt x="27" y="22"/>
                  <a:pt x="39" y="26"/>
                  <a:pt x="41" y="26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20" name="任意多边形 1048819"/>
          <p:cNvSpPr/>
          <p:nvPr/>
        </p:nvSpPr>
        <p:spPr bwMode="auto">
          <a:xfrm>
            <a:off x="9545638" y="4364037"/>
            <a:ext cx="33337" cy="26987"/>
          </a:xfrm>
          <a:custGeom>
            <a:avLst/>
            <a:gdLst>
              <a:gd name="l" fmla="*/ 0 w 17"/>
              <a:gd name="t" fmla="*/ 0 h 14"/>
              <a:gd name="r" fmla="*/ 17 w 17"/>
              <a:gd name="b" fmla="*/ 14 h 14"/>
            </a:gdLst>
            <a:ahLst/>
            <a:cxnLst/>
            <a:rect l="l" t="t" r="r" b="b"/>
            <a:pathLst>
              <a:path w="17" h="14">
                <a:moveTo>
                  <a:pt x="5" y="3"/>
                </a:moveTo>
                <a:cubicBezTo>
                  <a:pt x="6" y="5"/>
                  <a:pt x="1" y="4"/>
                  <a:pt x="1" y="9"/>
                </a:cubicBezTo>
                <a:cubicBezTo>
                  <a:pt x="0" y="13"/>
                  <a:pt x="8" y="14"/>
                  <a:pt x="13" y="14"/>
                </a:cubicBezTo>
                <a:cubicBezTo>
                  <a:pt x="17" y="14"/>
                  <a:pt x="15" y="9"/>
                  <a:pt x="12" y="6"/>
                </a:cubicBezTo>
                <a:cubicBezTo>
                  <a:pt x="9" y="3"/>
                  <a:pt x="4" y="0"/>
                  <a:pt x="5" y="3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21" name="任意多边形 1048820"/>
          <p:cNvSpPr/>
          <p:nvPr/>
        </p:nvSpPr>
        <p:spPr bwMode="auto">
          <a:xfrm>
            <a:off x="9556750" y="4338637"/>
            <a:ext cx="23812" cy="22225"/>
          </a:xfrm>
          <a:custGeom>
            <a:avLst/>
            <a:gdLst>
              <a:gd name="l" fmla="*/ 0 w 13"/>
              <a:gd name="t" fmla="*/ 0 h 12"/>
              <a:gd name="r" fmla="*/ 13 w 13"/>
              <a:gd name="b" fmla="*/ 12 h 12"/>
            </a:gdLst>
            <a:ahLst/>
            <a:cxnLst/>
            <a:rect l="l" t="t" r="r" b="b"/>
            <a:pathLst>
              <a:path w="13" h="12">
                <a:moveTo>
                  <a:pt x="4" y="5"/>
                </a:moveTo>
                <a:cubicBezTo>
                  <a:pt x="0" y="6"/>
                  <a:pt x="1" y="8"/>
                  <a:pt x="4" y="9"/>
                </a:cubicBezTo>
                <a:cubicBezTo>
                  <a:pt x="10" y="12"/>
                  <a:pt x="13" y="5"/>
                  <a:pt x="12" y="2"/>
                </a:cubicBezTo>
                <a:cubicBezTo>
                  <a:pt x="11" y="0"/>
                  <a:pt x="8" y="4"/>
                  <a:pt x="4" y="5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22" name="任意多边形 1048821"/>
          <p:cNvSpPr/>
          <p:nvPr/>
        </p:nvSpPr>
        <p:spPr bwMode="auto">
          <a:xfrm>
            <a:off x="9297988" y="4310062"/>
            <a:ext cx="30162" cy="25400"/>
          </a:xfrm>
          <a:custGeom>
            <a:avLst/>
            <a:gdLst>
              <a:gd name="l" fmla="*/ 0 w 15"/>
              <a:gd name="t" fmla="*/ 0 h 14"/>
              <a:gd name="r" fmla="*/ 15 w 15"/>
              <a:gd name="b" fmla="*/ 14 h 14"/>
            </a:gdLst>
            <a:ahLst/>
            <a:cxnLst/>
            <a:rect l="l" t="t" r="r" b="b"/>
            <a:pathLst>
              <a:path w="15" h="14">
                <a:moveTo>
                  <a:pt x="14" y="8"/>
                </a:moveTo>
                <a:cubicBezTo>
                  <a:pt x="13" y="6"/>
                  <a:pt x="10" y="2"/>
                  <a:pt x="5" y="1"/>
                </a:cubicBezTo>
                <a:cubicBezTo>
                  <a:pt x="0" y="0"/>
                  <a:pt x="9" y="11"/>
                  <a:pt x="11" y="13"/>
                </a:cubicBezTo>
                <a:cubicBezTo>
                  <a:pt x="13" y="14"/>
                  <a:pt x="15" y="9"/>
                  <a:pt x="14" y="8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23" name="任意多边形 1048822"/>
          <p:cNvSpPr/>
          <p:nvPr/>
        </p:nvSpPr>
        <p:spPr bwMode="auto">
          <a:xfrm>
            <a:off x="8905875" y="4084637"/>
            <a:ext cx="20637" cy="20637"/>
          </a:xfrm>
          <a:custGeom>
            <a:avLst/>
            <a:gdLst>
              <a:gd name="l" fmla="*/ 0 w 11"/>
              <a:gd name="t" fmla="*/ 0 h 10"/>
              <a:gd name="r" fmla="*/ 11 w 11"/>
              <a:gd name="b" fmla="*/ 10 h 10"/>
            </a:gdLst>
            <a:ahLst/>
            <a:cxnLst/>
            <a:rect l="l" t="t" r="r" b="b"/>
            <a:pathLst>
              <a:path w="11" h="10">
                <a:moveTo>
                  <a:pt x="9" y="2"/>
                </a:moveTo>
                <a:cubicBezTo>
                  <a:pt x="8" y="0"/>
                  <a:pt x="2" y="0"/>
                  <a:pt x="1" y="1"/>
                </a:cubicBezTo>
                <a:cubicBezTo>
                  <a:pt x="0" y="1"/>
                  <a:pt x="4" y="5"/>
                  <a:pt x="7" y="7"/>
                </a:cubicBezTo>
                <a:cubicBezTo>
                  <a:pt x="11" y="10"/>
                  <a:pt x="10" y="3"/>
                  <a:pt x="9" y="2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24" name="任意多边形 1048823"/>
          <p:cNvSpPr/>
          <p:nvPr/>
        </p:nvSpPr>
        <p:spPr bwMode="auto">
          <a:xfrm>
            <a:off x="8148637" y="4227512"/>
            <a:ext cx="973137" cy="709612"/>
          </a:xfrm>
          <a:custGeom>
            <a:avLst/>
            <a:gdLst>
              <a:gd name="l" fmla="*/ 0 w 494"/>
              <a:gd name="t" fmla="*/ 0 h 385"/>
              <a:gd name="r" fmla="*/ 494 w 494"/>
              <a:gd name="b" fmla="*/ 385 h 385"/>
            </a:gdLst>
            <a:ahLst/>
            <a:cxnLst/>
            <a:rect l="l" t="t" r="r" b="b"/>
            <a:pathLst>
              <a:path w="494" h="385">
                <a:moveTo>
                  <a:pt x="481" y="209"/>
                </a:moveTo>
                <a:cubicBezTo>
                  <a:pt x="480" y="203"/>
                  <a:pt x="473" y="192"/>
                  <a:pt x="472" y="190"/>
                </a:cubicBezTo>
                <a:cubicBezTo>
                  <a:pt x="470" y="187"/>
                  <a:pt x="461" y="173"/>
                  <a:pt x="458" y="171"/>
                </a:cubicBezTo>
                <a:cubicBezTo>
                  <a:pt x="455" y="168"/>
                  <a:pt x="448" y="162"/>
                  <a:pt x="445" y="160"/>
                </a:cubicBezTo>
                <a:cubicBezTo>
                  <a:pt x="441" y="158"/>
                  <a:pt x="438" y="157"/>
                  <a:pt x="435" y="150"/>
                </a:cubicBezTo>
                <a:cubicBezTo>
                  <a:pt x="432" y="143"/>
                  <a:pt x="429" y="143"/>
                  <a:pt x="428" y="143"/>
                </a:cubicBezTo>
                <a:cubicBezTo>
                  <a:pt x="427" y="143"/>
                  <a:pt x="425" y="139"/>
                  <a:pt x="424" y="141"/>
                </a:cubicBezTo>
                <a:cubicBezTo>
                  <a:pt x="424" y="143"/>
                  <a:pt x="422" y="143"/>
                  <a:pt x="418" y="138"/>
                </a:cubicBezTo>
                <a:cubicBezTo>
                  <a:pt x="415" y="133"/>
                  <a:pt x="412" y="128"/>
                  <a:pt x="410" y="125"/>
                </a:cubicBezTo>
                <a:cubicBezTo>
                  <a:pt x="408" y="123"/>
                  <a:pt x="403" y="116"/>
                  <a:pt x="399" y="114"/>
                </a:cubicBezTo>
                <a:cubicBezTo>
                  <a:pt x="396" y="112"/>
                  <a:pt x="388" y="110"/>
                  <a:pt x="385" y="107"/>
                </a:cubicBezTo>
                <a:cubicBezTo>
                  <a:pt x="383" y="104"/>
                  <a:pt x="379" y="102"/>
                  <a:pt x="376" y="99"/>
                </a:cubicBezTo>
                <a:cubicBezTo>
                  <a:pt x="372" y="96"/>
                  <a:pt x="367" y="93"/>
                  <a:pt x="367" y="89"/>
                </a:cubicBezTo>
                <a:cubicBezTo>
                  <a:pt x="366" y="85"/>
                  <a:pt x="363" y="81"/>
                  <a:pt x="359" y="75"/>
                </a:cubicBezTo>
                <a:cubicBezTo>
                  <a:pt x="355" y="69"/>
                  <a:pt x="348" y="59"/>
                  <a:pt x="347" y="56"/>
                </a:cubicBezTo>
                <a:cubicBezTo>
                  <a:pt x="346" y="52"/>
                  <a:pt x="341" y="45"/>
                  <a:pt x="338" y="43"/>
                </a:cubicBezTo>
                <a:cubicBezTo>
                  <a:pt x="336" y="41"/>
                  <a:pt x="334" y="40"/>
                  <a:pt x="332" y="40"/>
                </a:cubicBezTo>
                <a:cubicBezTo>
                  <a:pt x="331" y="40"/>
                  <a:pt x="328" y="43"/>
                  <a:pt x="327" y="40"/>
                </a:cubicBezTo>
                <a:cubicBezTo>
                  <a:pt x="325" y="38"/>
                  <a:pt x="321" y="27"/>
                  <a:pt x="317" y="21"/>
                </a:cubicBezTo>
                <a:cubicBezTo>
                  <a:pt x="312" y="15"/>
                  <a:pt x="309" y="14"/>
                  <a:pt x="311" y="12"/>
                </a:cubicBezTo>
                <a:cubicBezTo>
                  <a:pt x="314" y="11"/>
                  <a:pt x="308" y="10"/>
                  <a:pt x="307" y="8"/>
                </a:cubicBezTo>
                <a:cubicBezTo>
                  <a:pt x="306" y="6"/>
                  <a:pt x="303" y="0"/>
                  <a:pt x="300" y="0"/>
                </a:cubicBezTo>
                <a:cubicBezTo>
                  <a:pt x="297" y="0"/>
                  <a:pt x="299" y="12"/>
                  <a:pt x="297" y="13"/>
                </a:cubicBezTo>
                <a:cubicBezTo>
                  <a:pt x="296" y="15"/>
                  <a:pt x="299" y="22"/>
                  <a:pt x="298" y="24"/>
                </a:cubicBezTo>
                <a:cubicBezTo>
                  <a:pt x="298" y="26"/>
                  <a:pt x="298" y="28"/>
                  <a:pt x="299" y="32"/>
                </a:cubicBezTo>
                <a:cubicBezTo>
                  <a:pt x="300" y="36"/>
                  <a:pt x="305" y="53"/>
                  <a:pt x="305" y="56"/>
                </a:cubicBezTo>
                <a:cubicBezTo>
                  <a:pt x="304" y="59"/>
                  <a:pt x="303" y="81"/>
                  <a:pt x="301" y="81"/>
                </a:cubicBezTo>
                <a:cubicBezTo>
                  <a:pt x="299" y="81"/>
                  <a:pt x="295" y="78"/>
                  <a:pt x="293" y="79"/>
                </a:cubicBezTo>
                <a:cubicBezTo>
                  <a:pt x="291" y="79"/>
                  <a:pt x="293" y="81"/>
                  <a:pt x="289" y="80"/>
                </a:cubicBezTo>
                <a:cubicBezTo>
                  <a:pt x="285" y="79"/>
                  <a:pt x="285" y="77"/>
                  <a:pt x="281" y="74"/>
                </a:cubicBezTo>
                <a:cubicBezTo>
                  <a:pt x="278" y="71"/>
                  <a:pt x="271" y="72"/>
                  <a:pt x="268" y="70"/>
                </a:cubicBezTo>
                <a:cubicBezTo>
                  <a:pt x="265" y="68"/>
                  <a:pt x="267" y="65"/>
                  <a:pt x="262" y="63"/>
                </a:cubicBezTo>
                <a:cubicBezTo>
                  <a:pt x="256" y="61"/>
                  <a:pt x="255" y="57"/>
                  <a:pt x="251" y="56"/>
                </a:cubicBezTo>
                <a:cubicBezTo>
                  <a:pt x="247" y="55"/>
                  <a:pt x="247" y="57"/>
                  <a:pt x="245" y="55"/>
                </a:cubicBezTo>
                <a:cubicBezTo>
                  <a:pt x="242" y="53"/>
                  <a:pt x="234" y="49"/>
                  <a:pt x="233" y="46"/>
                </a:cubicBezTo>
                <a:cubicBezTo>
                  <a:pt x="233" y="44"/>
                  <a:pt x="235" y="38"/>
                  <a:pt x="236" y="38"/>
                </a:cubicBezTo>
                <a:cubicBezTo>
                  <a:pt x="237" y="37"/>
                  <a:pt x="237" y="34"/>
                  <a:pt x="236" y="32"/>
                </a:cubicBezTo>
                <a:cubicBezTo>
                  <a:pt x="235" y="31"/>
                  <a:pt x="233" y="28"/>
                  <a:pt x="236" y="27"/>
                </a:cubicBezTo>
                <a:cubicBezTo>
                  <a:pt x="239" y="27"/>
                  <a:pt x="243" y="28"/>
                  <a:pt x="241" y="25"/>
                </a:cubicBezTo>
                <a:cubicBezTo>
                  <a:pt x="239" y="22"/>
                  <a:pt x="244" y="17"/>
                  <a:pt x="239" y="14"/>
                </a:cubicBezTo>
                <a:cubicBezTo>
                  <a:pt x="235" y="11"/>
                  <a:pt x="233" y="11"/>
                  <a:pt x="233" y="13"/>
                </a:cubicBezTo>
                <a:cubicBezTo>
                  <a:pt x="233" y="15"/>
                  <a:pt x="234" y="18"/>
                  <a:pt x="232" y="16"/>
                </a:cubicBezTo>
                <a:cubicBezTo>
                  <a:pt x="229" y="15"/>
                  <a:pt x="228" y="12"/>
                  <a:pt x="226" y="12"/>
                </a:cubicBezTo>
                <a:cubicBezTo>
                  <a:pt x="225" y="13"/>
                  <a:pt x="225" y="17"/>
                  <a:pt x="221" y="15"/>
                </a:cubicBezTo>
                <a:cubicBezTo>
                  <a:pt x="217" y="14"/>
                  <a:pt x="211" y="10"/>
                  <a:pt x="208" y="10"/>
                </a:cubicBezTo>
                <a:cubicBezTo>
                  <a:pt x="204" y="10"/>
                  <a:pt x="201" y="10"/>
                  <a:pt x="198" y="8"/>
                </a:cubicBezTo>
                <a:cubicBezTo>
                  <a:pt x="195" y="7"/>
                  <a:pt x="192" y="6"/>
                  <a:pt x="191" y="7"/>
                </a:cubicBezTo>
                <a:cubicBezTo>
                  <a:pt x="190" y="8"/>
                  <a:pt x="193" y="11"/>
                  <a:pt x="191" y="13"/>
                </a:cubicBezTo>
                <a:cubicBezTo>
                  <a:pt x="188" y="16"/>
                  <a:pt x="180" y="18"/>
                  <a:pt x="178" y="16"/>
                </a:cubicBezTo>
                <a:cubicBezTo>
                  <a:pt x="176" y="15"/>
                  <a:pt x="174" y="14"/>
                  <a:pt x="172" y="16"/>
                </a:cubicBezTo>
                <a:cubicBezTo>
                  <a:pt x="170" y="18"/>
                  <a:pt x="168" y="22"/>
                  <a:pt x="166" y="23"/>
                </a:cubicBezTo>
                <a:cubicBezTo>
                  <a:pt x="164" y="23"/>
                  <a:pt x="169" y="27"/>
                  <a:pt x="167" y="28"/>
                </a:cubicBezTo>
                <a:cubicBezTo>
                  <a:pt x="166" y="30"/>
                  <a:pt x="164" y="32"/>
                  <a:pt x="163" y="33"/>
                </a:cubicBezTo>
                <a:cubicBezTo>
                  <a:pt x="162" y="35"/>
                  <a:pt x="160" y="43"/>
                  <a:pt x="162" y="43"/>
                </a:cubicBezTo>
                <a:cubicBezTo>
                  <a:pt x="165" y="44"/>
                  <a:pt x="169" y="44"/>
                  <a:pt x="167" y="46"/>
                </a:cubicBezTo>
                <a:cubicBezTo>
                  <a:pt x="166" y="48"/>
                  <a:pt x="171" y="52"/>
                  <a:pt x="168" y="51"/>
                </a:cubicBezTo>
                <a:cubicBezTo>
                  <a:pt x="165" y="50"/>
                  <a:pt x="162" y="48"/>
                  <a:pt x="161" y="48"/>
                </a:cubicBezTo>
                <a:cubicBezTo>
                  <a:pt x="159" y="48"/>
                  <a:pt x="153" y="47"/>
                  <a:pt x="152" y="47"/>
                </a:cubicBezTo>
                <a:cubicBezTo>
                  <a:pt x="151" y="48"/>
                  <a:pt x="150" y="53"/>
                  <a:pt x="148" y="49"/>
                </a:cubicBezTo>
                <a:cubicBezTo>
                  <a:pt x="146" y="45"/>
                  <a:pt x="147" y="45"/>
                  <a:pt x="144" y="44"/>
                </a:cubicBezTo>
                <a:cubicBezTo>
                  <a:pt x="141" y="42"/>
                  <a:pt x="137" y="37"/>
                  <a:pt x="136" y="37"/>
                </a:cubicBezTo>
                <a:cubicBezTo>
                  <a:pt x="134" y="36"/>
                  <a:pt x="128" y="40"/>
                  <a:pt x="126" y="39"/>
                </a:cubicBezTo>
                <a:cubicBezTo>
                  <a:pt x="123" y="39"/>
                  <a:pt x="123" y="36"/>
                  <a:pt x="122" y="39"/>
                </a:cubicBezTo>
                <a:cubicBezTo>
                  <a:pt x="121" y="41"/>
                  <a:pt x="121" y="44"/>
                  <a:pt x="119" y="44"/>
                </a:cubicBezTo>
                <a:cubicBezTo>
                  <a:pt x="117" y="43"/>
                  <a:pt x="117" y="48"/>
                  <a:pt x="116" y="49"/>
                </a:cubicBezTo>
                <a:cubicBezTo>
                  <a:pt x="115" y="51"/>
                  <a:pt x="119" y="56"/>
                  <a:pt x="115" y="55"/>
                </a:cubicBezTo>
                <a:cubicBezTo>
                  <a:pt x="112" y="55"/>
                  <a:pt x="110" y="52"/>
                  <a:pt x="109" y="53"/>
                </a:cubicBezTo>
                <a:cubicBezTo>
                  <a:pt x="108" y="55"/>
                  <a:pt x="108" y="59"/>
                  <a:pt x="108" y="61"/>
                </a:cubicBezTo>
                <a:cubicBezTo>
                  <a:pt x="108" y="63"/>
                  <a:pt x="109" y="66"/>
                  <a:pt x="107" y="66"/>
                </a:cubicBezTo>
                <a:cubicBezTo>
                  <a:pt x="106" y="66"/>
                  <a:pt x="102" y="64"/>
                  <a:pt x="101" y="65"/>
                </a:cubicBezTo>
                <a:cubicBezTo>
                  <a:pt x="101" y="67"/>
                  <a:pt x="101" y="69"/>
                  <a:pt x="102" y="71"/>
                </a:cubicBezTo>
                <a:cubicBezTo>
                  <a:pt x="103" y="73"/>
                  <a:pt x="104" y="82"/>
                  <a:pt x="101" y="79"/>
                </a:cubicBezTo>
                <a:cubicBezTo>
                  <a:pt x="98" y="76"/>
                  <a:pt x="95" y="69"/>
                  <a:pt x="93" y="70"/>
                </a:cubicBezTo>
                <a:cubicBezTo>
                  <a:pt x="91" y="70"/>
                  <a:pt x="85" y="76"/>
                  <a:pt x="85" y="80"/>
                </a:cubicBezTo>
                <a:cubicBezTo>
                  <a:pt x="85" y="83"/>
                  <a:pt x="89" y="89"/>
                  <a:pt x="87" y="91"/>
                </a:cubicBezTo>
                <a:cubicBezTo>
                  <a:pt x="85" y="94"/>
                  <a:pt x="85" y="99"/>
                  <a:pt x="84" y="101"/>
                </a:cubicBezTo>
                <a:cubicBezTo>
                  <a:pt x="83" y="102"/>
                  <a:pt x="80" y="104"/>
                  <a:pt x="77" y="107"/>
                </a:cubicBezTo>
                <a:cubicBezTo>
                  <a:pt x="73" y="109"/>
                  <a:pt x="59" y="113"/>
                  <a:pt x="55" y="115"/>
                </a:cubicBezTo>
                <a:cubicBezTo>
                  <a:pt x="52" y="118"/>
                  <a:pt x="47" y="121"/>
                  <a:pt x="42" y="121"/>
                </a:cubicBezTo>
                <a:cubicBezTo>
                  <a:pt x="37" y="121"/>
                  <a:pt x="24" y="123"/>
                  <a:pt x="22" y="126"/>
                </a:cubicBezTo>
                <a:cubicBezTo>
                  <a:pt x="19" y="128"/>
                  <a:pt x="16" y="134"/>
                  <a:pt x="15" y="134"/>
                </a:cubicBezTo>
                <a:cubicBezTo>
                  <a:pt x="13" y="134"/>
                  <a:pt x="10" y="144"/>
                  <a:pt x="8" y="143"/>
                </a:cubicBezTo>
                <a:cubicBezTo>
                  <a:pt x="7" y="141"/>
                  <a:pt x="9" y="137"/>
                  <a:pt x="7" y="139"/>
                </a:cubicBezTo>
                <a:cubicBezTo>
                  <a:pt x="4" y="142"/>
                  <a:pt x="0" y="146"/>
                  <a:pt x="2" y="150"/>
                </a:cubicBezTo>
                <a:cubicBezTo>
                  <a:pt x="4" y="155"/>
                  <a:pt x="4" y="158"/>
                  <a:pt x="3" y="160"/>
                </a:cubicBezTo>
                <a:cubicBezTo>
                  <a:pt x="3" y="162"/>
                  <a:pt x="1" y="170"/>
                  <a:pt x="3" y="169"/>
                </a:cubicBezTo>
                <a:cubicBezTo>
                  <a:pt x="5" y="168"/>
                  <a:pt x="8" y="164"/>
                  <a:pt x="8" y="165"/>
                </a:cubicBezTo>
                <a:cubicBezTo>
                  <a:pt x="8" y="166"/>
                  <a:pt x="5" y="169"/>
                  <a:pt x="6" y="173"/>
                </a:cubicBezTo>
                <a:cubicBezTo>
                  <a:pt x="8" y="178"/>
                  <a:pt x="8" y="180"/>
                  <a:pt x="11" y="183"/>
                </a:cubicBezTo>
                <a:cubicBezTo>
                  <a:pt x="13" y="186"/>
                  <a:pt x="18" y="194"/>
                  <a:pt x="15" y="192"/>
                </a:cubicBezTo>
                <a:cubicBezTo>
                  <a:pt x="12" y="191"/>
                  <a:pt x="8" y="187"/>
                  <a:pt x="8" y="189"/>
                </a:cubicBezTo>
                <a:cubicBezTo>
                  <a:pt x="9" y="191"/>
                  <a:pt x="11" y="196"/>
                  <a:pt x="9" y="194"/>
                </a:cubicBezTo>
                <a:cubicBezTo>
                  <a:pt x="7" y="193"/>
                  <a:pt x="4" y="189"/>
                  <a:pt x="5" y="193"/>
                </a:cubicBezTo>
                <a:cubicBezTo>
                  <a:pt x="7" y="197"/>
                  <a:pt x="8" y="203"/>
                  <a:pt x="11" y="205"/>
                </a:cubicBezTo>
                <a:cubicBezTo>
                  <a:pt x="14" y="207"/>
                  <a:pt x="19" y="214"/>
                  <a:pt x="20" y="218"/>
                </a:cubicBezTo>
                <a:cubicBezTo>
                  <a:pt x="22" y="223"/>
                  <a:pt x="28" y="231"/>
                  <a:pt x="30" y="233"/>
                </a:cubicBezTo>
                <a:cubicBezTo>
                  <a:pt x="32" y="235"/>
                  <a:pt x="36" y="244"/>
                  <a:pt x="37" y="248"/>
                </a:cubicBezTo>
                <a:cubicBezTo>
                  <a:pt x="38" y="252"/>
                  <a:pt x="44" y="265"/>
                  <a:pt x="48" y="272"/>
                </a:cubicBezTo>
                <a:cubicBezTo>
                  <a:pt x="51" y="279"/>
                  <a:pt x="54" y="288"/>
                  <a:pt x="53" y="286"/>
                </a:cubicBezTo>
                <a:cubicBezTo>
                  <a:pt x="51" y="285"/>
                  <a:pt x="49" y="280"/>
                  <a:pt x="48" y="285"/>
                </a:cubicBezTo>
                <a:cubicBezTo>
                  <a:pt x="47" y="289"/>
                  <a:pt x="48" y="295"/>
                  <a:pt x="46" y="297"/>
                </a:cubicBezTo>
                <a:cubicBezTo>
                  <a:pt x="44" y="299"/>
                  <a:pt x="42" y="300"/>
                  <a:pt x="43" y="302"/>
                </a:cubicBezTo>
                <a:cubicBezTo>
                  <a:pt x="43" y="305"/>
                  <a:pt x="45" y="309"/>
                  <a:pt x="49" y="310"/>
                </a:cubicBezTo>
                <a:cubicBezTo>
                  <a:pt x="53" y="311"/>
                  <a:pt x="56" y="316"/>
                  <a:pt x="61" y="319"/>
                </a:cubicBezTo>
                <a:cubicBezTo>
                  <a:pt x="66" y="322"/>
                  <a:pt x="75" y="323"/>
                  <a:pt x="78" y="322"/>
                </a:cubicBezTo>
                <a:cubicBezTo>
                  <a:pt x="81" y="321"/>
                  <a:pt x="88" y="314"/>
                  <a:pt x="92" y="313"/>
                </a:cubicBezTo>
                <a:cubicBezTo>
                  <a:pt x="96" y="311"/>
                  <a:pt x="100" y="305"/>
                  <a:pt x="103" y="304"/>
                </a:cubicBezTo>
                <a:cubicBezTo>
                  <a:pt x="107" y="303"/>
                  <a:pt x="118" y="302"/>
                  <a:pt x="122" y="303"/>
                </a:cubicBezTo>
                <a:cubicBezTo>
                  <a:pt x="127" y="305"/>
                  <a:pt x="130" y="307"/>
                  <a:pt x="133" y="305"/>
                </a:cubicBezTo>
                <a:cubicBezTo>
                  <a:pt x="135" y="302"/>
                  <a:pt x="135" y="300"/>
                  <a:pt x="138" y="302"/>
                </a:cubicBezTo>
                <a:cubicBezTo>
                  <a:pt x="141" y="305"/>
                  <a:pt x="142" y="307"/>
                  <a:pt x="145" y="304"/>
                </a:cubicBezTo>
                <a:cubicBezTo>
                  <a:pt x="147" y="301"/>
                  <a:pt x="147" y="290"/>
                  <a:pt x="152" y="289"/>
                </a:cubicBezTo>
                <a:cubicBezTo>
                  <a:pt x="157" y="287"/>
                  <a:pt x="170" y="288"/>
                  <a:pt x="180" y="288"/>
                </a:cubicBezTo>
                <a:cubicBezTo>
                  <a:pt x="190" y="288"/>
                  <a:pt x="192" y="289"/>
                  <a:pt x="199" y="285"/>
                </a:cubicBezTo>
                <a:cubicBezTo>
                  <a:pt x="205" y="281"/>
                  <a:pt x="217" y="277"/>
                  <a:pt x="223" y="276"/>
                </a:cubicBezTo>
                <a:cubicBezTo>
                  <a:pt x="229" y="275"/>
                  <a:pt x="234" y="273"/>
                  <a:pt x="238" y="275"/>
                </a:cubicBezTo>
                <a:cubicBezTo>
                  <a:pt x="242" y="278"/>
                  <a:pt x="246" y="282"/>
                  <a:pt x="254" y="283"/>
                </a:cubicBezTo>
                <a:cubicBezTo>
                  <a:pt x="262" y="283"/>
                  <a:pt x="269" y="284"/>
                  <a:pt x="270" y="286"/>
                </a:cubicBezTo>
                <a:cubicBezTo>
                  <a:pt x="271" y="288"/>
                  <a:pt x="268" y="288"/>
                  <a:pt x="270" y="291"/>
                </a:cubicBezTo>
                <a:cubicBezTo>
                  <a:pt x="272" y="295"/>
                  <a:pt x="275" y="291"/>
                  <a:pt x="277" y="296"/>
                </a:cubicBezTo>
                <a:cubicBezTo>
                  <a:pt x="278" y="301"/>
                  <a:pt x="284" y="307"/>
                  <a:pt x="285" y="309"/>
                </a:cubicBezTo>
                <a:cubicBezTo>
                  <a:pt x="286" y="311"/>
                  <a:pt x="289" y="316"/>
                  <a:pt x="291" y="318"/>
                </a:cubicBezTo>
                <a:cubicBezTo>
                  <a:pt x="293" y="320"/>
                  <a:pt x="299" y="323"/>
                  <a:pt x="298" y="320"/>
                </a:cubicBezTo>
                <a:cubicBezTo>
                  <a:pt x="298" y="317"/>
                  <a:pt x="295" y="317"/>
                  <a:pt x="298" y="314"/>
                </a:cubicBezTo>
                <a:cubicBezTo>
                  <a:pt x="300" y="311"/>
                  <a:pt x="298" y="301"/>
                  <a:pt x="303" y="301"/>
                </a:cubicBezTo>
                <a:cubicBezTo>
                  <a:pt x="308" y="301"/>
                  <a:pt x="308" y="299"/>
                  <a:pt x="308" y="296"/>
                </a:cubicBezTo>
                <a:cubicBezTo>
                  <a:pt x="308" y="294"/>
                  <a:pt x="311" y="290"/>
                  <a:pt x="312" y="291"/>
                </a:cubicBezTo>
                <a:cubicBezTo>
                  <a:pt x="313" y="292"/>
                  <a:pt x="315" y="298"/>
                  <a:pt x="314" y="301"/>
                </a:cubicBezTo>
                <a:cubicBezTo>
                  <a:pt x="312" y="304"/>
                  <a:pt x="314" y="318"/>
                  <a:pt x="313" y="319"/>
                </a:cubicBezTo>
                <a:cubicBezTo>
                  <a:pt x="312" y="320"/>
                  <a:pt x="310" y="320"/>
                  <a:pt x="310" y="323"/>
                </a:cubicBezTo>
                <a:cubicBezTo>
                  <a:pt x="309" y="326"/>
                  <a:pt x="312" y="327"/>
                  <a:pt x="314" y="325"/>
                </a:cubicBezTo>
                <a:cubicBezTo>
                  <a:pt x="315" y="323"/>
                  <a:pt x="319" y="322"/>
                  <a:pt x="319" y="319"/>
                </a:cubicBezTo>
                <a:cubicBezTo>
                  <a:pt x="319" y="316"/>
                  <a:pt x="321" y="310"/>
                  <a:pt x="322" y="312"/>
                </a:cubicBezTo>
                <a:cubicBezTo>
                  <a:pt x="323" y="314"/>
                  <a:pt x="326" y="322"/>
                  <a:pt x="329" y="325"/>
                </a:cubicBezTo>
                <a:cubicBezTo>
                  <a:pt x="331" y="328"/>
                  <a:pt x="324" y="332"/>
                  <a:pt x="326" y="332"/>
                </a:cubicBezTo>
                <a:cubicBezTo>
                  <a:pt x="327" y="332"/>
                  <a:pt x="330" y="334"/>
                  <a:pt x="332" y="332"/>
                </a:cubicBezTo>
                <a:cubicBezTo>
                  <a:pt x="334" y="331"/>
                  <a:pt x="332" y="327"/>
                  <a:pt x="337" y="333"/>
                </a:cubicBezTo>
                <a:cubicBezTo>
                  <a:pt x="342" y="339"/>
                  <a:pt x="350" y="345"/>
                  <a:pt x="350" y="350"/>
                </a:cubicBezTo>
                <a:cubicBezTo>
                  <a:pt x="351" y="355"/>
                  <a:pt x="354" y="360"/>
                  <a:pt x="359" y="364"/>
                </a:cubicBezTo>
                <a:cubicBezTo>
                  <a:pt x="363" y="369"/>
                  <a:pt x="362" y="370"/>
                  <a:pt x="370" y="372"/>
                </a:cubicBezTo>
                <a:cubicBezTo>
                  <a:pt x="378" y="375"/>
                  <a:pt x="376" y="382"/>
                  <a:pt x="380" y="379"/>
                </a:cubicBezTo>
                <a:cubicBezTo>
                  <a:pt x="384" y="376"/>
                  <a:pt x="380" y="373"/>
                  <a:pt x="385" y="376"/>
                </a:cubicBezTo>
                <a:cubicBezTo>
                  <a:pt x="389" y="378"/>
                  <a:pt x="399" y="384"/>
                  <a:pt x="401" y="383"/>
                </a:cubicBezTo>
                <a:cubicBezTo>
                  <a:pt x="404" y="382"/>
                  <a:pt x="411" y="378"/>
                  <a:pt x="413" y="378"/>
                </a:cubicBezTo>
                <a:cubicBezTo>
                  <a:pt x="416" y="377"/>
                  <a:pt x="416" y="369"/>
                  <a:pt x="417" y="369"/>
                </a:cubicBezTo>
                <a:cubicBezTo>
                  <a:pt x="418" y="369"/>
                  <a:pt x="419" y="371"/>
                  <a:pt x="425" y="376"/>
                </a:cubicBezTo>
                <a:cubicBezTo>
                  <a:pt x="430" y="382"/>
                  <a:pt x="431" y="385"/>
                  <a:pt x="436" y="383"/>
                </a:cubicBezTo>
                <a:cubicBezTo>
                  <a:pt x="441" y="382"/>
                  <a:pt x="446" y="385"/>
                  <a:pt x="448" y="381"/>
                </a:cubicBezTo>
                <a:cubicBezTo>
                  <a:pt x="451" y="378"/>
                  <a:pt x="448" y="372"/>
                  <a:pt x="454" y="371"/>
                </a:cubicBezTo>
                <a:cubicBezTo>
                  <a:pt x="459" y="370"/>
                  <a:pt x="463" y="370"/>
                  <a:pt x="467" y="367"/>
                </a:cubicBezTo>
                <a:cubicBezTo>
                  <a:pt x="471" y="365"/>
                  <a:pt x="479" y="368"/>
                  <a:pt x="477" y="363"/>
                </a:cubicBezTo>
                <a:cubicBezTo>
                  <a:pt x="476" y="358"/>
                  <a:pt x="473" y="343"/>
                  <a:pt x="474" y="342"/>
                </a:cubicBezTo>
                <a:cubicBezTo>
                  <a:pt x="476" y="341"/>
                  <a:pt x="474" y="330"/>
                  <a:pt x="474" y="325"/>
                </a:cubicBezTo>
                <a:cubicBezTo>
                  <a:pt x="475" y="320"/>
                  <a:pt x="472" y="314"/>
                  <a:pt x="474" y="311"/>
                </a:cubicBezTo>
                <a:cubicBezTo>
                  <a:pt x="477" y="308"/>
                  <a:pt x="479" y="298"/>
                  <a:pt x="482" y="295"/>
                </a:cubicBezTo>
                <a:cubicBezTo>
                  <a:pt x="485" y="293"/>
                  <a:pt x="488" y="292"/>
                  <a:pt x="491" y="288"/>
                </a:cubicBezTo>
                <a:cubicBezTo>
                  <a:pt x="494" y="284"/>
                  <a:pt x="494" y="254"/>
                  <a:pt x="492" y="247"/>
                </a:cubicBezTo>
                <a:cubicBezTo>
                  <a:pt x="491" y="240"/>
                  <a:pt x="492" y="227"/>
                  <a:pt x="488" y="222"/>
                </a:cubicBezTo>
                <a:cubicBezTo>
                  <a:pt x="484" y="217"/>
                  <a:pt x="483" y="215"/>
                  <a:pt x="481" y="209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25" name="任意多边形 1048824"/>
          <p:cNvSpPr/>
          <p:nvPr/>
        </p:nvSpPr>
        <p:spPr bwMode="auto">
          <a:xfrm>
            <a:off x="8994775" y="4995862"/>
            <a:ext cx="104775" cy="103187"/>
          </a:xfrm>
          <a:custGeom>
            <a:avLst/>
            <a:gdLst>
              <a:gd name="l" fmla="*/ 0 w 53"/>
              <a:gd name="t" fmla="*/ 0 h 55"/>
              <a:gd name="r" fmla="*/ 53 w 53"/>
              <a:gd name="b" fmla="*/ 55 h 55"/>
            </a:gdLst>
            <a:ahLst/>
            <a:cxnLst/>
            <a:rect l="l" t="t" r="r" b="b"/>
            <a:pathLst>
              <a:path w="53" h="55">
                <a:moveTo>
                  <a:pt x="45" y="5"/>
                </a:moveTo>
                <a:cubicBezTo>
                  <a:pt x="41" y="1"/>
                  <a:pt x="32" y="6"/>
                  <a:pt x="28" y="7"/>
                </a:cubicBezTo>
                <a:cubicBezTo>
                  <a:pt x="25" y="8"/>
                  <a:pt x="17" y="5"/>
                  <a:pt x="10" y="2"/>
                </a:cubicBezTo>
                <a:cubicBezTo>
                  <a:pt x="3" y="0"/>
                  <a:pt x="0" y="1"/>
                  <a:pt x="1" y="3"/>
                </a:cubicBezTo>
                <a:cubicBezTo>
                  <a:pt x="1" y="5"/>
                  <a:pt x="11" y="22"/>
                  <a:pt x="14" y="26"/>
                </a:cubicBezTo>
                <a:cubicBezTo>
                  <a:pt x="17" y="30"/>
                  <a:pt x="18" y="31"/>
                  <a:pt x="19" y="38"/>
                </a:cubicBezTo>
                <a:cubicBezTo>
                  <a:pt x="21" y="46"/>
                  <a:pt x="34" y="55"/>
                  <a:pt x="39" y="55"/>
                </a:cubicBezTo>
                <a:cubicBezTo>
                  <a:pt x="44" y="55"/>
                  <a:pt x="43" y="46"/>
                  <a:pt x="44" y="43"/>
                </a:cubicBezTo>
                <a:cubicBezTo>
                  <a:pt x="45" y="41"/>
                  <a:pt x="48" y="46"/>
                  <a:pt x="51" y="48"/>
                </a:cubicBezTo>
                <a:cubicBezTo>
                  <a:pt x="53" y="49"/>
                  <a:pt x="50" y="43"/>
                  <a:pt x="50" y="42"/>
                </a:cubicBezTo>
                <a:cubicBezTo>
                  <a:pt x="49" y="40"/>
                  <a:pt x="51" y="33"/>
                  <a:pt x="52" y="30"/>
                </a:cubicBezTo>
                <a:cubicBezTo>
                  <a:pt x="53" y="28"/>
                  <a:pt x="50" y="16"/>
                  <a:pt x="47" y="12"/>
                </a:cubicBezTo>
                <a:cubicBezTo>
                  <a:pt x="45" y="8"/>
                  <a:pt x="48" y="8"/>
                  <a:pt x="45" y="5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26" name="任意多边形 1048825"/>
          <p:cNvSpPr/>
          <p:nvPr/>
        </p:nvSpPr>
        <p:spPr bwMode="auto">
          <a:xfrm>
            <a:off x="9559925" y="4989512"/>
            <a:ext cx="131762" cy="222250"/>
          </a:xfrm>
          <a:custGeom>
            <a:avLst/>
            <a:gdLst>
              <a:gd name="l" fmla="*/ 0 w 67"/>
              <a:gd name="t" fmla="*/ 0 h 120"/>
              <a:gd name="r" fmla="*/ 67 w 67"/>
              <a:gd name="b" fmla="*/ 120 h 120"/>
            </a:gdLst>
            <a:ahLst/>
            <a:cxnLst/>
            <a:rect l="l" t="t" r="r" b="b"/>
            <a:pathLst>
              <a:path w="67" h="120">
                <a:moveTo>
                  <a:pt x="56" y="9"/>
                </a:moveTo>
                <a:cubicBezTo>
                  <a:pt x="54" y="7"/>
                  <a:pt x="51" y="11"/>
                  <a:pt x="51" y="13"/>
                </a:cubicBezTo>
                <a:cubicBezTo>
                  <a:pt x="50" y="15"/>
                  <a:pt x="48" y="10"/>
                  <a:pt x="47" y="7"/>
                </a:cubicBezTo>
                <a:cubicBezTo>
                  <a:pt x="45" y="4"/>
                  <a:pt x="43" y="6"/>
                  <a:pt x="42" y="3"/>
                </a:cubicBezTo>
                <a:cubicBezTo>
                  <a:pt x="40" y="0"/>
                  <a:pt x="35" y="1"/>
                  <a:pt x="34" y="6"/>
                </a:cubicBezTo>
                <a:cubicBezTo>
                  <a:pt x="33" y="11"/>
                  <a:pt x="34" y="21"/>
                  <a:pt x="32" y="23"/>
                </a:cubicBezTo>
                <a:cubicBezTo>
                  <a:pt x="30" y="25"/>
                  <a:pt x="30" y="29"/>
                  <a:pt x="32" y="36"/>
                </a:cubicBezTo>
                <a:cubicBezTo>
                  <a:pt x="33" y="42"/>
                  <a:pt x="23" y="51"/>
                  <a:pt x="22" y="56"/>
                </a:cubicBezTo>
                <a:cubicBezTo>
                  <a:pt x="20" y="62"/>
                  <a:pt x="15" y="67"/>
                  <a:pt x="11" y="68"/>
                </a:cubicBezTo>
                <a:cubicBezTo>
                  <a:pt x="7" y="69"/>
                  <a:pt x="11" y="80"/>
                  <a:pt x="8" y="83"/>
                </a:cubicBezTo>
                <a:cubicBezTo>
                  <a:pt x="6" y="86"/>
                  <a:pt x="5" y="89"/>
                  <a:pt x="4" y="92"/>
                </a:cubicBezTo>
                <a:cubicBezTo>
                  <a:pt x="2" y="94"/>
                  <a:pt x="0" y="98"/>
                  <a:pt x="1" y="102"/>
                </a:cubicBezTo>
                <a:cubicBezTo>
                  <a:pt x="1" y="106"/>
                  <a:pt x="15" y="110"/>
                  <a:pt x="17" y="110"/>
                </a:cubicBezTo>
                <a:cubicBezTo>
                  <a:pt x="20" y="109"/>
                  <a:pt x="20" y="112"/>
                  <a:pt x="23" y="116"/>
                </a:cubicBezTo>
                <a:cubicBezTo>
                  <a:pt x="26" y="120"/>
                  <a:pt x="34" y="119"/>
                  <a:pt x="37" y="117"/>
                </a:cubicBezTo>
                <a:cubicBezTo>
                  <a:pt x="39" y="116"/>
                  <a:pt x="43" y="110"/>
                  <a:pt x="45" y="107"/>
                </a:cubicBezTo>
                <a:cubicBezTo>
                  <a:pt x="47" y="104"/>
                  <a:pt x="48" y="97"/>
                  <a:pt x="48" y="93"/>
                </a:cubicBezTo>
                <a:cubicBezTo>
                  <a:pt x="48" y="90"/>
                  <a:pt x="45" y="79"/>
                  <a:pt x="45" y="77"/>
                </a:cubicBezTo>
                <a:cubicBezTo>
                  <a:pt x="44" y="74"/>
                  <a:pt x="56" y="66"/>
                  <a:pt x="58" y="63"/>
                </a:cubicBezTo>
                <a:cubicBezTo>
                  <a:pt x="59" y="60"/>
                  <a:pt x="64" y="64"/>
                  <a:pt x="65" y="63"/>
                </a:cubicBezTo>
                <a:cubicBezTo>
                  <a:pt x="67" y="62"/>
                  <a:pt x="62" y="56"/>
                  <a:pt x="61" y="51"/>
                </a:cubicBezTo>
                <a:cubicBezTo>
                  <a:pt x="61" y="46"/>
                  <a:pt x="63" y="38"/>
                  <a:pt x="64" y="34"/>
                </a:cubicBezTo>
                <a:cubicBezTo>
                  <a:pt x="66" y="29"/>
                  <a:pt x="62" y="22"/>
                  <a:pt x="60" y="16"/>
                </a:cubicBezTo>
                <a:cubicBezTo>
                  <a:pt x="58" y="9"/>
                  <a:pt x="58" y="10"/>
                  <a:pt x="56" y="9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27" name="任意多边形 1048826"/>
          <p:cNvSpPr/>
          <p:nvPr/>
        </p:nvSpPr>
        <p:spPr bwMode="auto">
          <a:xfrm>
            <a:off x="9561512" y="4794250"/>
            <a:ext cx="184150" cy="228600"/>
          </a:xfrm>
          <a:custGeom>
            <a:avLst/>
            <a:gdLst>
              <a:gd name="l" fmla="*/ 0 w 93"/>
              <a:gd name="t" fmla="*/ 0 h 124"/>
              <a:gd name="r" fmla="*/ 93 w 93"/>
              <a:gd name="b" fmla="*/ 124 h 124"/>
            </a:gdLst>
            <a:ahLst/>
            <a:cxnLst/>
            <a:rect l="l" t="t" r="r" b="b"/>
            <a:pathLst>
              <a:path w="93" h="124">
                <a:moveTo>
                  <a:pt x="83" y="57"/>
                </a:moveTo>
                <a:cubicBezTo>
                  <a:pt x="80" y="60"/>
                  <a:pt x="81" y="63"/>
                  <a:pt x="74" y="60"/>
                </a:cubicBezTo>
                <a:cubicBezTo>
                  <a:pt x="67" y="57"/>
                  <a:pt x="60" y="52"/>
                  <a:pt x="58" y="49"/>
                </a:cubicBezTo>
                <a:cubicBezTo>
                  <a:pt x="56" y="46"/>
                  <a:pt x="49" y="33"/>
                  <a:pt x="47" y="31"/>
                </a:cubicBezTo>
                <a:cubicBezTo>
                  <a:pt x="45" y="29"/>
                  <a:pt x="47" y="37"/>
                  <a:pt x="50" y="41"/>
                </a:cubicBezTo>
                <a:cubicBezTo>
                  <a:pt x="54" y="45"/>
                  <a:pt x="52" y="47"/>
                  <a:pt x="51" y="48"/>
                </a:cubicBezTo>
                <a:cubicBezTo>
                  <a:pt x="50" y="50"/>
                  <a:pt x="44" y="45"/>
                  <a:pt x="40" y="40"/>
                </a:cubicBezTo>
                <a:cubicBezTo>
                  <a:pt x="37" y="35"/>
                  <a:pt x="36" y="31"/>
                  <a:pt x="35" y="27"/>
                </a:cubicBezTo>
                <a:cubicBezTo>
                  <a:pt x="34" y="23"/>
                  <a:pt x="26" y="16"/>
                  <a:pt x="22" y="14"/>
                </a:cubicBezTo>
                <a:cubicBezTo>
                  <a:pt x="17" y="13"/>
                  <a:pt x="8" y="4"/>
                  <a:pt x="4" y="2"/>
                </a:cubicBezTo>
                <a:cubicBezTo>
                  <a:pt x="0" y="0"/>
                  <a:pt x="13" y="17"/>
                  <a:pt x="18" y="22"/>
                </a:cubicBezTo>
                <a:cubicBezTo>
                  <a:pt x="22" y="26"/>
                  <a:pt x="32" y="40"/>
                  <a:pt x="36" y="42"/>
                </a:cubicBezTo>
                <a:cubicBezTo>
                  <a:pt x="40" y="44"/>
                  <a:pt x="43" y="46"/>
                  <a:pt x="42" y="48"/>
                </a:cubicBezTo>
                <a:cubicBezTo>
                  <a:pt x="40" y="51"/>
                  <a:pt x="40" y="51"/>
                  <a:pt x="46" y="55"/>
                </a:cubicBezTo>
                <a:cubicBezTo>
                  <a:pt x="52" y="59"/>
                  <a:pt x="46" y="62"/>
                  <a:pt x="48" y="69"/>
                </a:cubicBezTo>
                <a:cubicBezTo>
                  <a:pt x="50" y="76"/>
                  <a:pt x="44" y="82"/>
                  <a:pt x="44" y="85"/>
                </a:cubicBezTo>
                <a:cubicBezTo>
                  <a:pt x="43" y="88"/>
                  <a:pt x="60" y="95"/>
                  <a:pt x="66" y="100"/>
                </a:cubicBezTo>
                <a:cubicBezTo>
                  <a:pt x="71" y="104"/>
                  <a:pt x="65" y="117"/>
                  <a:pt x="66" y="119"/>
                </a:cubicBezTo>
                <a:cubicBezTo>
                  <a:pt x="70" y="123"/>
                  <a:pt x="76" y="124"/>
                  <a:pt x="79" y="123"/>
                </a:cubicBezTo>
                <a:cubicBezTo>
                  <a:pt x="82" y="123"/>
                  <a:pt x="82" y="116"/>
                  <a:pt x="81" y="112"/>
                </a:cubicBezTo>
                <a:cubicBezTo>
                  <a:pt x="80" y="108"/>
                  <a:pt x="87" y="98"/>
                  <a:pt x="89" y="94"/>
                </a:cubicBezTo>
                <a:cubicBezTo>
                  <a:pt x="90" y="91"/>
                  <a:pt x="84" y="86"/>
                  <a:pt x="86" y="84"/>
                </a:cubicBezTo>
                <a:cubicBezTo>
                  <a:pt x="88" y="82"/>
                  <a:pt x="90" y="80"/>
                  <a:pt x="91" y="77"/>
                </a:cubicBezTo>
                <a:cubicBezTo>
                  <a:pt x="91" y="74"/>
                  <a:pt x="93" y="64"/>
                  <a:pt x="92" y="61"/>
                </a:cubicBezTo>
                <a:cubicBezTo>
                  <a:pt x="91" y="57"/>
                  <a:pt x="87" y="55"/>
                  <a:pt x="83" y="57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28" name="任意多边形 1048827">
            <a:hlinkClick r:id="rId2"/>
          </p:cNvPr>
          <p:cNvSpPr/>
          <p:nvPr/>
        </p:nvSpPr>
        <p:spPr bwMode="auto">
          <a:xfrm>
            <a:off x="2613025" y="2279650"/>
            <a:ext cx="2201862" cy="3203575"/>
          </a:xfrm>
          <a:custGeom>
            <a:avLst/>
            <a:gdLst>
              <a:gd name="l" fmla="*/ 0 w 1115"/>
              <a:gd name="t" fmla="*/ 0 h 1734"/>
              <a:gd name="r" fmla="*/ 1115 w 1115"/>
              <a:gd name="b" fmla="*/ 1734 h 1734"/>
            </a:gdLst>
            <a:ahLst/>
            <a:cxnLst/>
            <a:rect l="l" t="t" r="r" b="b"/>
            <a:pathLst>
              <a:path w="1115" h="1734">
                <a:moveTo>
                  <a:pt x="1111" y="984"/>
                </a:moveTo>
                <a:cubicBezTo>
                  <a:pt x="1108" y="983"/>
                  <a:pt x="1103" y="979"/>
                  <a:pt x="1096" y="979"/>
                </a:cubicBezTo>
                <a:cubicBezTo>
                  <a:pt x="1089" y="978"/>
                  <a:pt x="1082" y="978"/>
                  <a:pt x="1078" y="974"/>
                </a:cubicBezTo>
                <a:cubicBezTo>
                  <a:pt x="1075" y="971"/>
                  <a:pt x="1071" y="963"/>
                  <a:pt x="1062" y="962"/>
                </a:cubicBezTo>
                <a:cubicBezTo>
                  <a:pt x="1053" y="961"/>
                  <a:pt x="1042" y="962"/>
                  <a:pt x="1038" y="961"/>
                </a:cubicBezTo>
                <a:cubicBezTo>
                  <a:pt x="1033" y="959"/>
                  <a:pt x="1032" y="956"/>
                  <a:pt x="1026" y="956"/>
                </a:cubicBezTo>
                <a:cubicBezTo>
                  <a:pt x="1020" y="956"/>
                  <a:pt x="1016" y="957"/>
                  <a:pt x="1014" y="955"/>
                </a:cubicBezTo>
                <a:cubicBezTo>
                  <a:pt x="1013" y="954"/>
                  <a:pt x="1012" y="950"/>
                  <a:pt x="1008" y="948"/>
                </a:cubicBezTo>
                <a:cubicBezTo>
                  <a:pt x="1005" y="947"/>
                  <a:pt x="994" y="941"/>
                  <a:pt x="991" y="940"/>
                </a:cubicBezTo>
                <a:cubicBezTo>
                  <a:pt x="988" y="938"/>
                  <a:pt x="985" y="934"/>
                  <a:pt x="981" y="936"/>
                </a:cubicBezTo>
                <a:cubicBezTo>
                  <a:pt x="977" y="939"/>
                  <a:pt x="970" y="951"/>
                  <a:pt x="967" y="951"/>
                </a:cubicBezTo>
                <a:cubicBezTo>
                  <a:pt x="965" y="951"/>
                  <a:pt x="976" y="939"/>
                  <a:pt x="976" y="938"/>
                </a:cubicBezTo>
                <a:cubicBezTo>
                  <a:pt x="976" y="938"/>
                  <a:pt x="976" y="932"/>
                  <a:pt x="971" y="932"/>
                </a:cubicBezTo>
                <a:cubicBezTo>
                  <a:pt x="967" y="932"/>
                  <a:pt x="962" y="934"/>
                  <a:pt x="961" y="933"/>
                </a:cubicBezTo>
                <a:cubicBezTo>
                  <a:pt x="959" y="931"/>
                  <a:pt x="959" y="925"/>
                  <a:pt x="956" y="928"/>
                </a:cubicBezTo>
                <a:cubicBezTo>
                  <a:pt x="952" y="931"/>
                  <a:pt x="949" y="936"/>
                  <a:pt x="948" y="933"/>
                </a:cubicBezTo>
                <a:cubicBezTo>
                  <a:pt x="947" y="931"/>
                  <a:pt x="955" y="927"/>
                  <a:pt x="957" y="926"/>
                </a:cubicBezTo>
                <a:cubicBezTo>
                  <a:pt x="959" y="924"/>
                  <a:pt x="962" y="917"/>
                  <a:pt x="962" y="915"/>
                </a:cubicBezTo>
                <a:cubicBezTo>
                  <a:pt x="961" y="913"/>
                  <a:pt x="960" y="912"/>
                  <a:pt x="958" y="908"/>
                </a:cubicBezTo>
                <a:cubicBezTo>
                  <a:pt x="956" y="904"/>
                  <a:pt x="954" y="892"/>
                  <a:pt x="953" y="888"/>
                </a:cubicBezTo>
                <a:cubicBezTo>
                  <a:pt x="952" y="887"/>
                  <a:pt x="952" y="886"/>
                  <a:pt x="951" y="886"/>
                </a:cubicBezTo>
                <a:cubicBezTo>
                  <a:pt x="951" y="885"/>
                  <a:pt x="951" y="885"/>
                  <a:pt x="951" y="885"/>
                </a:cubicBezTo>
                <a:cubicBezTo>
                  <a:pt x="950" y="885"/>
                  <a:pt x="950" y="885"/>
                  <a:pt x="950" y="885"/>
                </a:cubicBezTo>
                <a:cubicBezTo>
                  <a:pt x="950" y="884"/>
                  <a:pt x="949" y="884"/>
                  <a:pt x="948" y="883"/>
                </a:cubicBezTo>
                <a:cubicBezTo>
                  <a:pt x="948" y="882"/>
                  <a:pt x="947" y="882"/>
                  <a:pt x="947" y="882"/>
                </a:cubicBezTo>
                <a:cubicBezTo>
                  <a:pt x="947" y="881"/>
                  <a:pt x="946" y="881"/>
                  <a:pt x="946" y="881"/>
                </a:cubicBezTo>
                <a:cubicBezTo>
                  <a:pt x="945" y="880"/>
                  <a:pt x="944" y="879"/>
                  <a:pt x="943" y="879"/>
                </a:cubicBezTo>
                <a:cubicBezTo>
                  <a:pt x="943" y="878"/>
                  <a:pt x="942" y="878"/>
                  <a:pt x="942" y="878"/>
                </a:cubicBezTo>
                <a:cubicBezTo>
                  <a:pt x="942" y="878"/>
                  <a:pt x="941" y="877"/>
                  <a:pt x="941" y="877"/>
                </a:cubicBezTo>
                <a:cubicBezTo>
                  <a:pt x="941" y="877"/>
                  <a:pt x="940" y="877"/>
                  <a:pt x="940" y="876"/>
                </a:cubicBezTo>
                <a:cubicBezTo>
                  <a:pt x="939" y="876"/>
                  <a:pt x="939" y="876"/>
                  <a:pt x="939" y="876"/>
                </a:cubicBezTo>
                <a:cubicBezTo>
                  <a:pt x="938" y="875"/>
                  <a:pt x="937" y="874"/>
                  <a:pt x="936" y="874"/>
                </a:cubicBezTo>
                <a:cubicBezTo>
                  <a:pt x="936" y="874"/>
                  <a:pt x="936" y="874"/>
                  <a:pt x="936" y="874"/>
                </a:cubicBezTo>
                <a:cubicBezTo>
                  <a:pt x="935" y="873"/>
                  <a:pt x="934" y="872"/>
                  <a:pt x="932" y="872"/>
                </a:cubicBezTo>
                <a:cubicBezTo>
                  <a:pt x="932" y="871"/>
                  <a:pt x="932" y="871"/>
                  <a:pt x="931" y="871"/>
                </a:cubicBezTo>
                <a:cubicBezTo>
                  <a:pt x="930" y="871"/>
                  <a:pt x="930" y="870"/>
                  <a:pt x="929" y="870"/>
                </a:cubicBezTo>
                <a:cubicBezTo>
                  <a:pt x="928" y="869"/>
                  <a:pt x="928" y="869"/>
                  <a:pt x="928" y="869"/>
                </a:cubicBezTo>
                <a:cubicBezTo>
                  <a:pt x="927" y="869"/>
                  <a:pt x="926" y="868"/>
                  <a:pt x="925" y="868"/>
                </a:cubicBezTo>
                <a:cubicBezTo>
                  <a:pt x="923" y="867"/>
                  <a:pt x="922" y="867"/>
                  <a:pt x="921" y="866"/>
                </a:cubicBezTo>
                <a:cubicBezTo>
                  <a:pt x="919" y="866"/>
                  <a:pt x="919" y="866"/>
                  <a:pt x="918" y="866"/>
                </a:cubicBezTo>
                <a:cubicBezTo>
                  <a:pt x="912" y="866"/>
                  <a:pt x="905" y="868"/>
                  <a:pt x="899" y="866"/>
                </a:cubicBezTo>
                <a:cubicBezTo>
                  <a:pt x="898" y="866"/>
                  <a:pt x="897" y="866"/>
                  <a:pt x="897" y="865"/>
                </a:cubicBezTo>
                <a:cubicBezTo>
                  <a:pt x="896" y="865"/>
                  <a:pt x="896" y="865"/>
                  <a:pt x="895" y="865"/>
                </a:cubicBezTo>
                <a:cubicBezTo>
                  <a:pt x="895" y="864"/>
                  <a:pt x="895" y="864"/>
                  <a:pt x="895" y="864"/>
                </a:cubicBezTo>
                <a:cubicBezTo>
                  <a:pt x="893" y="863"/>
                  <a:pt x="892" y="862"/>
                  <a:pt x="891" y="862"/>
                </a:cubicBezTo>
                <a:cubicBezTo>
                  <a:pt x="891" y="861"/>
                  <a:pt x="891" y="861"/>
                  <a:pt x="891" y="861"/>
                </a:cubicBezTo>
                <a:cubicBezTo>
                  <a:pt x="890" y="860"/>
                  <a:pt x="889" y="859"/>
                  <a:pt x="888" y="859"/>
                </a:cubicBezTo>
                <a:cubicBezTo>
                  <a:pt x="887" y="858"/>
                  <a:pt x="886" y="857"/>
                  <a:pt x="885" y="857"/>
                </a:cubicBezTo>
                <a:cubicBezTo>
                  <a:pt x="885" y="857"/>
                  <a:pt x="885" y="857"/>
                  <a:pt x="885" y="856"/>
                </a:cubicBezTo>
                <a:cubicBezTo>
                  <a:pt x="884" y="856"/>
                  <a:pt x="883" y="856"/>
                  <a:pt x="883" y="856"/>
                </a:cubicBezTo>
                <a:cubicBezTo>
                  <a:pt x="879" y="855"/>
                  <a:pt x="881" y="854"/>
                  <a:pt x="878" y="850"/>
                </a:cubicBezTo>
                <a:cubicBezTo>
                  <a:pt x="874" y="845"/>
                  <a:pt x="874" y="842"/>
                  <a:pt x="869" y="841"/>
                </a:cubicBezTo>
                <a:cubicBezTo>
                  <a:pt x="868" y="840"/>
                  <a:pt x="867" y="840"/>
                  <a:pt x="867" y="840"/>
                </a:cubicBezTo>
                <a:cubicBezTo>
                  <a:pt x="866" y="840"/>
                  <a:pt x="866" y="840"/>
                  <a:pt x="865" y="840"/>
                </a:cubicBezTo>
                <a:cubicBezTo>
                  <a:pt x="865" y="839"/>
                  <a:pt x="865" y="839"/>
                  <a:pt x="865" y="839"/>
                </a:cubicBezTo>
                <a:cubicBezTo>
                  <a:pt x="864" y="839"/>
                  <a:pt x="863" y="839"/>
                  <a:pt x="862" y="838"/>
                </a:cubicBezTo>
                <a:cubicBezTo>
                  <a:pt x="862" y="838"/>
                  <a:pt x="862" y="838"/>
                  <a:pt x="862" y="838"/>
                </a:cubicBezTo>
                <a:cubicBezTo>
                  <a:pt x="861" y="838"/>
                  <a:pt x="861" y="838"/>
                  <a:pt x="860" y="838"/>
                </a:cubicBezTo>
                <a:cubicBezTo>
                  <a:pt x="857" y="838"/>
                  <a:pt x="859" y="836"/>
                  <a:pt x="858" y="833"/>
                </a:cubicBezTo>
                <a:cubicBezTo>
                  <a:pt x="858" y="829"/>
                  <a:pt x="856" y="823"/>
                  <a:pt x="860" y="821"/>
                </a:cubicBezTo>
                <a:cubicBezTo>
                  <a:pt x="863" y="819"/>
                  <a:pt x="863" y="815"/>
                  <a:pt x="859" y="818"/>
                </a:cubicBezTo>
                <a:cubicBezTo>
                  <a:pt x="856" y="820"/>
                  <a:pt x="853" y="824"/>
                  <a:pt x="847" y="822"/>
                </a:cubicBezTo>
                <a:cubicBezTo>
                  <a:pt x="842" y="821"/>
                  <a:pt x="844" y="818"/>
                  <a:pt x="837" y="818"/>
                </a:cubicBezTo>
                <a:cubicBezTo>
                  <a:pt x="830" y="817"/>
                  <a:pt x="824" y="822"/>
                  <a:pt x="817" y="822"/>
                </a:cubicBezTo>
                <a:cubicBezTo>
                  <a:pt x="809" y="821"/>
                  <a:pt x="804" y="815"/>
                  <a:pt x="800" y="815"/>
                </a:cubicBezTo>
                <a:cubicBezTo>
                  <a:pt x="796" y="815"/>
                  <a:pt x="787" y="821"/>
                  <a:pt x="786" y="818"/>
                </a:cubicBezTo>
                <a:cubicBezTo>
                  <a:pt x="784" y="816"/>
                  <a:pt x="788" y="814"/>
                  <a:pt x="785" y="812"/>
                </a:cubicBezTo>
                <a:cubicBezTo>
                  <a:pt x="782" y="809"/>
                  <a:pt x="774" y="807"/>
                  <a:pt x="770" y="809"/>
                </a:cubicBezTo>
                <a:cubicBezTo>
                  <a:pt x="766" y="811"/>
                  <a:pt x="758" y="813"/>
                  <a:pt x="755" y="813"/>
                </a:cubicBezTo>
                <a:cubicBezTo>
                  <a:pt x="751" y="813"/>
                  <a:pt x="745" y="817"/>
                  <a:pt x="745" y="814"/>
                </a:cubicBezTo>
                <a:cubicBezTo>
                  <a:pt x="746" y="813"/>
                  <a:pt x="746" y="812"/>
                  <a:pt x="746" y="812"/>
                </a:cubicBezTo>
                <a:cubicBezTo>
                  <a:pt x="746" y="811"/>
                  <a:pt x="747" y="811"/>
                  <a:pt x="747" y="811"/>
                </a:cubicBezTo>
                <a:cubicBezTo>
                  <a:pt x="747" y="810"/>
                  <a:pt x="748" y="810"/>
                  <a:pt x="748" y="809"/>
                </a:cubicBezTo>
                <a:cubicBezTo>
                  <a:pt x="748" y="809"/>
                  <a:pt x="749" y="809"/>
                  <a:pt x="749" y="809"/>
                </a:cubicBezTo>
                <a:cubicBezTo>
                  <a:pt x="750" y="808"/>
                  <a:pt x="751" y="807"/>
                  <a:pt x="752" y="807"/>
                </a:cubicBezTo>
                <a:cubicBezTo>
                  <a:pt x="756" y="805"/>
                  <a:pt x="759" y="802"/>
                  <a:pt x="756" y="800"/>
                </a:cubicBezTo>
                <a:cubicBezTo>
                  <a:pt x="753" y="797"/>
                  <a:pt x="750" y="797"/>
                  <a:pt x="745" y="800"/>
                </a:cubicBezTo>
                <a:cubicBezTo>
                  <a:pt x="741" y="803"/>
                  <a:pt x="732" y="810"/>
                  <a:pt x="730" y="809"/>
                </a:cubicBezTo>
                <a:cubicBezTo>
                  <a:pt x="728" y="809"/>
                  <a:pt x="726" y="806"/>
                  <a:pt x="723" y="808"/>
                </a:cubicBezTo>
                <a:cubicBezTo>
                  <a:pt x="720" y="810"/>
                  <a:pt x="716" y="814"/>
                  <a:pt x="712" y="814"/>
                </a:cubicBezTo>
                <a:cubicBezTo>
                  <a:pt x="709" y="815"/>
                  <a:pt x="707" y="816"/>
                  <a:pt x="707" y="818"/>
                </a:cubicBezTo>
                <a:cubicBezTo>
                  <a:pt x="707" y="820"/>
                  <a:pt x="703" y="822"/>
                  <a:pt x="703" y="824"/>
                </a:cubicBezTo>
                <a:cubicBezTo>
                  <a:pt x="702" y="826"/>
                  <a:pt x="703" y="829"/>
                  <a:pt x="701" y="829"/>
                </a:cubicBezTo>
                <a:cubicBezTo>
                  <a:pt x="699" y="829"/>
                  <a:pt x="692" y="836"/>
                  <a:pt x="691" y="837"/>
                </a:cubicBezTo>
                <a:cubicBezTo>
                  <a:pt x="690" y="837"/>
                  <a:pt x="686" y="838"/>
                  <a:pt x="684" y="837"/>
                </a:cubicBezTo>
                <a:cubicBezTo>
                  <a:pt x="684" y="837"/>
                  <a:pt x="684" y="837"/>
                  <a:pt x="683" y="836"/>
                </a:cubicBezTo>
                <a:cubicBezTo>
                  <a:pt x="683" y="836"/>
                  <a:pt x="683" y="835"/>
                  <a:pt x="682" y="835"/>
                </a:cubicBezTo>
                <a:cubicBezTo>
                  <a:pt x="682" y="834"/>
                  <a:pt x="682" y="834"/>
                  <a:pt x="682" y="834"/>
                </a:cubicBezTo>
                <a:cubicBezTo>
                  <a:pt x="681" y="834"/>
                  <a:pt x="681" y="833"/>
                  <a:pt x="680" y="833"/>
                </a:cubicBezTo>
                <a:cubicBezTo>
                  <a:pt x="680" y="833"/>
                  <a:pt x="680" y="833"/>
                  <a:pt x="679" y="832"/>
                </a:cubicBezTo>
                <a:cubicBezTo>
                  <a:pt x="679" y="832"/>
                  <a:pt x="678" y="831"/>
                  <a:pt x="676" y="831"/>
                </a:cubicBezTo>
                <a:cubicBezTo>
                  <a:pt x="671" y="829"/>
                  <a:pt x="664" y="827"/>
                  <a:pt x="661" y="828"/>
                </a:cubicBezTo>
                <a:cubicBezTo>
                  <a:pt x="658" y="829"/>
                  <a:pt x="654" y="832"/>
                  <a:pt x="651" y="833"/>
                </a:cubicBezTo>
                <a:cubicBezTo>
                  <a:pt x="648" y="833"/>
                  <a:pt x="640" y="835"/>
                  <a:pt x="638" y="833"/>
                </a:cubicBezTo>
                <a:cubicBezTo>
                  <a:pt x="635" y="831"/>
                  <a:pt x="633" y="836"/>
                  <a:pt x="630" y="832"/>
                </a:cubicBezTo>
                <a:cubicBezTo>
                  <a:pt x="628" y="828"/>
                  <a:pt x="631" y="829"/>
                  <a:pt x="627" y="824"/>
                </a:cubicBezTo>
                <a:cubicBezTo>
                  <a:pt x="627" y="824"/>
                  <a:pt x="626" y="824"/>
                  <a:pt x="626" y="823"/>
                </a:cubicBezTo>
                <a:cubicBezTo>
                  <a:pt x="626" y="823"/>
                  <a:pt x="626" y="823"/>
                  <a:pt x="626" y="823"/>
                </a:cubicBezTo>
                <a:cubicBezTo>
                  <a:pt x="624" y="821"/>
                  <a:pt x="622" y="820"/>
                  <a:pt x="621" y="819"/>
                </a:cubicBezTo>
                <a:cubicBezTo>
                  <a:pt x="621" y="819"/>
                  <a:pt x="621" y="819"/>
                  <a:pt x="621" y="819"/>
                </a:cubicBezTo>
                <a:cubicBezTo>
                  <a:pt x="620" y="819"/>
                  <a:pt x="620" y="818"/>
                  <a:pt x="620" y="818"/>
                </a:cubicBezTo>
                <a:cubicBezTo>
                  <a:pt x="620" y="818"/>
                  <a:pt x="620" y="818"/>
                  <a:pt x="620" y="818"/>
                </a:cubicBezTo>
                <a:cubicBezTo>
                  <a:pt x="620" y="818"/>
                  <a:pt x="620" y="817"/>
                  <a:pt x="620" y="817"/>
                </a:cubicBezTo>
                <a:cubicBezTo>
                  <a:pt x="619" y="817"/>
                  <a:pt x="619" y="817"/>
                  <a:pt x="619" y="817"/>
                </a:cubicBezTo>
                <a:cubicBezTo>
                  <a:pt x="619" y="816"/>
                  <a:pt x="619" y="816"/>
                  <a:pt x="619" y="815"/>
                </a:cubicBezTo>
                <a:cubicBezTo>
                  <a:pt x="619" y="814"/>
                  <a:pt x="619" y="813"/>
                  <a:pt x="619" y="812"/>
                </a:cubicBezTo>
                <a:cubicBezTo>
                  <a:pt x="619" y="812"/>
                  <a:pt x="619" y="811"/>
                  <a:pt x="619" y="811"/>
                </a:cubicBezTo>
                <a:cubicBezTo>
                  <a:pt x="618" y="810"/>
                  <a:pt x="618" y="810"/>
                  <a:pt x="618" y="809"/>
                </a:cubicBezTo>
                <a:cubicBezTo>
                  <a:pt x="618" y="809"/>
                  <a:pt x="618" y="808"/>
                  <a:pt x="618" y="808"/>
                </a:cubicBezTo>
                <a:cubicBezTo>
                  <a:pt x="618" y="807"/>
                  <a:pt x="618" y="807"/>
                  <a:pt x="618" y="807"/>
                </a:cubicBezTo>
                <a:cubicBezTo>
                  <a:pt x="618" y="806"/>
                  <a:pt x="618" y="806"/>
                  <a:pt x="619" y="806"/>
                </a:cubicBezTo>
                <a:cubicBezTo>
                  <a:pt x="619" y="805"/>
                  <a:pt x="619" y="805"/>
                  <a:pt x="620" y="804"/>
                </a:cubicBezTo>
                <a:cubicBezTo>
                  <a:pt x="622" y="803"/>
                  <a:pt x="621" y="801"/>
                  <a:pt x="623" y="799"/>
                </a:cubicBezTo>
                <a:cubicBezTo>
                  <a:pt x="625" y="797"/>
                  <a:pt x="626" y="787"/>
                  <a:pt x="629" y="784"/>
                </a:cubicBezTo>
                <a:cubicBezTo>
                  <a:pt x="633" y="781"/>
                  <a:pt x="633" y="778"/>
                  <a:pt x="632" y="774"/>
                </a:cubicBezTo>
                <a:cubicBezTo>
                  <a:pt x="632" y="774"/>
                  <a:pt x="632" y="773"/>
                  <a:pt x="632" y="772"/>
                </a:cubicBezTo>
                <a:cubicBezTo>
                  <a:pt x="632" y="772"/>
                  <a:pt x="632" y="772"/>
                  <a:pt x="632" y="772"/>
                </a:cubicBezTo>
                <a:cubicBezTo>
                  <a:pt x="632" y="771"/>
                  <a:pt x="632" y="770"/>
                  <a:pt x="632" y="770"/>
                </a:cubicBezTo>
                <a:cubicBezTo>
                  <a:pt x="632" y="769"/>
                  <a:pt x="632" y="768"/>
                  <a:pt x="632" y="767"/>
                </a:cubicBezTo>
                <a:cubicBezTo>
                  <a:pt x="632" y="767"/>
                  <a:pt x="632" y="767"/>
                  <a:pt x="632" y="767"/>
                </a:cubicBezTo>
                <a:cubicBezTo>
                  <a:pt x="632" y="766"/>
                  <a:pt x="632" y="765"/>
                  <a:pt x="632" y="765"/>
                </a:cubicBezTo>
                <a:cubicBezTo>
                  <a:pt x="632" y="765"/>
                  <a:pt x="632" y="764"/>
                  <a:pt x="632" y="764"/>
                </a:cubicBezTo>
                <a:cubicBezTo>
                  <a:pt x="632" y="764"/>
                  <a:pt x="632" y="764"/>
                  <a:pt x="632" y="763"/>
                </a:cubicBezTo>
                <a:cubicBezTo>
                  <a:pt x="632" y="763"/>
                  <a:pt x="632" y="763"/>
                  <a:pt x="631" y="763"/>
                </a:cubicBezTo>
                <a:cubicBezTo>
                  <a:pt x="631" y="763"/>
                  <a:pt x="631" y="762"/>
                  <a:pt x="630" y="763"/>
                </a:cubicBezTo>
                <a:cubicBezTo>
                  <a:pt x="626" y="763"/>
                  <a:pt x="623" y="762"/>
                  <a:pt x="621" y="762"/>
                </a:cubicBezTo>
                <a:cubicBezTo>
                  <a:pt x="619" y="762"/>
                  <a:pt x="615" y="760"/>
                  <a:pt x="612" y="760"/>
                </a:cubicBezTo>
                <a:cubicBezTo>
                  <a:pt x="610" y="761"/>
                  <a:pt x="608" y="761"/>
                  <a:pt x="604" y="761"/>
                </a:cubicBezTo>
                <a:cubicBezTo>
                  <a:pt x="599" y="761"/>
                  <a:pt x="591" y="762"/>
                  <a:pt x="589" y="762"/>
                </a:cubicBezTo>
                <a:cubicBezTo>
                  <a:pt x="588" y="762"/>
                  <a:pt x="587" y="762"/>
                  <a:pt x="586" y="762"/>
                </a:cubicBezTo>
                <a:cubicBezTo>
                  <a:pt x="586" y="762"/>
                  <a:pt x="586" y="762"/>
                  <a:pt x="585" y="762"/>
                </a:cubicBezTo>
                <a:cubicBezTo>
                  <a:pt x="585" y="762"/>
                  <a:pt x="584" y="762"/>
                  <a:pt x="584" y="762"/>
                </a:cubicBezTo>
                <a:cubicBezTo>
                  <a:pt x="583" y="762"/>
                  <a:pt x="583" y="762"/>
                  <a:pt x="583" y="762"/>
                </a:cubicBezTo>
                <a:cubicBezTo>
                  <a:pt x="582" y="762"/>
                  <a:pt x="582" y="762"/>
                  <a:pt x="582" y="762"/>
                </a:cubicBezTo>
                <a:cubicBezTo>
                  <a:pt x="581" y="762"/>
                  <a:pt x="581" y="762"/>
                  <a:pt x="580" y="761"/>
                </a:cubicBezTo>
                <a:cubicBezTo>
                  <a:pt x="580" y="761"/>
                  <a:pt x="580" y="761"/>
                  <a:pt x="580" y="761"/>
                </a:cubicBezTo>
                <a:cubicBezTo>
                  <a:pt x="580" y="761"/>
                  <a:pt x="580" y="761"/>
                  <a:pt x="580" y="761"/>
                </a:cubicBezTo>
                <a:cubicBezTo>
                  <a:pt x="579" y="760"/>
                  <a:pt x="578" y="760"/>
                  <a:pt x="578" y="760"/>
                </a:cubicBezTo>
                <a:cubicBezTo>
                  <a:pt x="578" y="759"/>
                  <a:pt x="578" y="759"/>
                  <a:pt x="578" y="759"/>
                </a:cubicBezTo>
                <a:cubicBezTo>
                  <a:pt x="577" y="759"/>
                  <a:pt x="577" y="759"/>
                  <a:pt x="577" y="759"/>
                </a:cubicBezTo>
                <a:cubicBezTo>
                  <a:pt x="577" y="759"/>
                  <a:pt x="578" y="759"/>
                  <a:pt x="578" y="759"/>
                </a:cubicBezTo>
                <a:cubicBezTo>
                  <a:pt x="578" y="759"/>
                  <a:pt x="578" y="759"/>
                  <a:pt x="578" y="759"/>
                </a:cubicBezTo>
                <a:cubicBezTo>
                  <a:pt x="578" y="759"/>
                  <a:pt x="578" y="759"/>
                  <a:pt x="578" y="758"/>
                </a:cubicBezTo>
                <a:cubicBezTo>
                  <a:pt x="578" y="758"/>
                  <a:pt x="578" y="758"/>
                  <a:pt x="579" y="758"/>
                </a:cubicBezTo>
                <a:cubicBezTo>
                  <a:pt x="579" y="758"/>
                  <a:pt x="579" y="757"/>
                  <a:pt x="580" y="757"/>
                </a:cubicBezTo>
                <a:cubicBezTo>
                  <a:pt x="584" y="754"/>
                  <a:pt x="585" y="753"/>
                  <a:pt x="587" y="749"/>
                </a:cubicBezTo>
                <a:cubicBezTo>
                  <a:pt x="589" y="744"/>
                  <a:pt x="591" y="737"/>
                  <a:pt x="591" y="734"/>
                </a:cubicBezTo>
                <a:cubicBezTo>
                  <a:pt x="591" y="734"/>
                  <a:pt x="591" y="734"/>
                  <a:pt x="591" y="733"/>
                </a:cubicBezTo>
                <a:cubicBezTo>
                  <a:pt x="591" y="733"/>
                  <a:pt x="591" y="732"/>
                  <a:pt x="591" y="732"/>
                </a:cubicBezTo>
                <a:cubicBezTo>
                  <a:pt x="591" y="732"/>
                  <a:pt x="591" y="732"/>
                  <a:pt x="591" y="732"/>
                </a:cubicBezTo>
                <a:cubicBezTo>
                  <a:pt x="591" y="731"/>
                  <a:pt x="591" y="731"/>
                  <a:pt x="591" y="731"/>
                </a:cubicBezTo>
                <a:cubicBezTo>
                  <a:pt x="591" y="731"/>
                  <a:pt x="591" y="730"/>
                  <a:pt x="591" y="730"/>
                </a:cubicBezTo>
                <a:cubicBezTo>
                  <a:pt x="591" y="730"/>
                  <a:pt x="591" y="730"/>
                  <a:pt x="592" y="730"/>
                </a:cubicBezTo>
                <a:cubicBezTo>
                  <a:pt x="592" y="730"/>
                  <a:pt x="592" y="730"/>
                  <a:pt x="592" y="730"/>
                </a:cubicBezTo>
                <a:cubicBezTo>
                  <a:pt x="592" y="730"/>
                  <a:pt x="592" y="730"/>
                  <a:pt x="593" y="731"/>
                </a:cubicBezTo>
                <a:cubicBezTo>
                  <a:pt x="595" y="733"/>
                  <a:pt x="596" y="733"/>
                  <a:pt x="598" y="731"/>
                </a:cubicBezTo>
                <a:cubicBezTo>
                  <a:pt x="601" y="729"/>
                  <a:pt x="602" y="716"/>
                  <a:pt x="606" y="713"/>
                </a:cubicBezTo>
                <a:cubicBezTo>
                  <a:pt x="609" y="711"/>
                  <a:pt x="612" y="708"/>
                  <a:pt x="613" y="706"/>
                </a:cubicBezTo>
                <a:cubicBezTo>
                  <a:pt x="613" y="705"/>
                  <a:pt x="614" y="701"/>
                  <a:pt x="613" y="701"/>
                </a:cubicBezTo>
                <a:cubicBezTo>
                  <a:pt x="611" y="701"/>
                  <a:pt x="608" y="703"/>
                  <a:pt x="606" y="702"/>
                </a:cubicBezTo>
                <a:cubicBezTo>
                  <a:pt x="605" y="701"/>
                  <a:pt x="605" y="698"/>
                  <a:pt x="603" y="699"/>
                </a:cubicBezTo>
                <a:cubicBezTo>
                  <a:pt x="601" y="699"/>
                  <a:pt x="597" y="701"/>
                  <a:pt x="596" y="700"/>
                </a:cubicBezTo>
                <a:cubicBezTo>
                  <a:pt x="594" y="699"/>
                  <a:pt x="591" y="699"/>
                  <a:pt x="588" y="700"/>
                </a:cubicBezTo>
                <a:cubicBezTo>
                  <a:pt x="585" y="701"/>
                  <a:pt x="579" y="706"/>
                  <a:pt x="578" y="707"/>
                </a:cubicBezTo>
                <a:cubicBezTo>
                  <a:pt x="576" y="708"/>
                  <a:pt x="571" y="713"/>
                  <a:pt x="571" y="715"/>
                </a:cubicBezTo>
                <a:cubicBezTo>
                  <a:pt x="571" y="716"/>
                  <a:pt x="570" y="719"/>
                  <a:pt x="568" y="720"/>
                </a:cubicBezTo>
                <a:cubicBezTo>
                  <a:pt x="567" y="720"/>
                  <a:pt x="570" y="722"/>
                  <a:pt x="568" y="722"/>
                </a:cubicBezTo>
                <a:cubicBezTo>
                  <a:pt x="566" y="723"/>
                  <a:pt x="563" y="732"/>
                  <a:pt x="556" y="730"/>
                </a:cubicBezTo>
                <a:cubicBezTo>
                  <a:pt x="550" y="729"/>
                  <a:pt x="548" y="728"/>
                  <a:pt x="546" y="730"/>
                </a:cubicBezTo>
                <a:cubicBezTo>
                  <a:pt x="543" y="732"/>
                  <a:pt x="544" y="733"/>
                  <a:pt x="540" y="733"/>
                </a:cubicBezTo>
                <a:cubicBezTo>
                  <a:pt x="537" y="732"/>
                  <a:pt x="535" y="731"/>
                  <a:pt x="534" y="731"/>
                </a:cubicBezTo>
                <a:cubicBezTo>
                  <a:pt x="533" y="732"/>
                  <a:pt x="529" y="736"/>
                  <a:pt x="527" y="734"/>
                </a:cubicBezTo>
                <a:cubicBezTo>
                  <a:pt x="526" y="732"/>
                  <a:pt x="526" y="732"/>
                  <a:pt x="524" y="731"/>
                </a:cubicBezTo>
                <a:cubicBezTo>
                  <a:pt x="522" y="730"/>
                  <a:pt x="511" y="729"/>
                  <a:pt x="512" y="727"/>
                </a:cubicBezTo>
                <a:cubicBezTo>
                  <a:pt x="512" y="725"/>
                  <a:pt x="513" y="725"/>
                  <a:pt x="512" y="723"/>
                </a:cubicBezTo>
                <a:cubicBezTo>
                  <a:pt x="510" y="721"/>
                  <a:pt x="511" y="720"/>
                  <a:pt x="511" y="716"/>
                </a:cubicBezTo>
                <a:cubicBezTo>
                  <a:pt x="511" y="713"/>
                  <a:pt x="504" y="712"/>
                  <a:pt x="504" y="707"/>
                </a:cubicBezTo>
                <a:cubicBezTo>
                  <a:pt x="505" y="702"/>
                  <a:pt x="507" y="701"/>
                  <a:pt x="506" y="697"/>
                </a:cubicBezTo>
                <a:cubicBezTo>
                  <a:pt x="504" y="693"/>
                  <a:pt x="502" y="690"/>
                  <a:pt x="504" y="687"/>
                </a:cubicBezTo>
                <a:cubicBezTo>
                  <a:pt x="506" y="684"/>
                  <a:pt x="504" y="678"/>
                  <a:pt x="508" y="674"/>
                </a:cubicBezTo>
                <a:cubicBezTo>
                  <a:pt x="511" y="670"/>
                  <a:pt x="514" y="664"/>
                  <a:pt x="517" y="661"/>
                </a:cubicBezTo>
                <a:cubicBezTo>
                  <a:pt x="517" y="661"/>
                  <a:pt x="517" y="661"/>
                  <a:pt x="518" y="660"/>
                </a:cubicBezTo>
                <a:cubicBezTo>
                  <a:pt x="518" y="660"/>
                  <a:pt x="518" y="660"/>
                  <a:pt x="518" y="659"/>
                </a:cubicBezTo>
                <a:cubicBezTo>
                  <a:pt x="518" y="659"/>
                  <a:pt x="519" y="659"/>
                  <a:pt x="519" y="658"/>
                </a:cubicBezTo>
                <a:cubicBezTo>
                  <a:pt x="519" y="658"/>
                  <a:pt x="519" y="658"/>
                  <a:pt x="519" y="657"/>
                </a:cubicBezTo>
                <a:cubicBezTo>
                  <a:pt x="520" y="657"/>
                  <a:pt x="520" y="656"/>
                  <a:pt x="520" y="656"/>
                </a:cubicBezTo>
                <a:cubicBezTo>
                  <a:pt x="520" y="655"/>
                  <a:pt x="520" y="655"/>
                  <a:pt x="520" y="655"/>
                </a:cubicBezTo>
                <a:cubicBezTo>
                  <a:pt x="521" y="654"/>
                  <a:pt x="521" y="654"/>
                  <a:pt x="521" y="653"/>
                </a:cubicBezTo>
                <a:cubicBezTo>
                  <a:pt x="521" y="653"/>
                  <a:pt x="521" y="653"/>
                  <a:pt x="521" y="653"/>
                </a:cubicBezTo>
                <a:cubicBezTo>
                  <a:pt x="521" y="652"/>
                  <a:pt x="521" y="652"/>
                  <a:pt x="521" y="652"/>
                </a:cubicBezTo>
                <a:cubicBezTo>
                  <a:pt x="522" y="651"/>
                  <a:pt x="522" y="651"/>
                  <a:pt x="522" y="650"/>
                </a:cubicBezTo>
                <a:cubicBezTo>
                  <a:pt x="522" y="650"/>
                  <a:pt x="522" y="650"/>
                  <a:pt x="522" y="649"/>
                </a:cubicBezTo>
                <a:cubicBezTo>
                  <a:pt x="522" y="649"/>
                  <a:pt x="522" y="648"/>
                  <a:pt x="523" y="648"/>
                </a:cubicBezTo>
                <a:cubicBezTo>
                  <a:pt x="523" y="648"/>
                  <a:pt x="523" y="647"/>
                  <a:pt x="523" y="647"/>
                </a:cubicBezTo>
                <a:cubicBezTo>
                  <a:pt x="523" y="647"/>
                  <a:pt x="523" y="646"/>
                  <a:pt x="523" y="646"/>
                </a:cubicBezTo>
                <a:cubicBezTo>
                  <a:pt x="523" y="645"/>
                  <a:pt x="523" y="645"/>
                  <a:pt x="523" y="644"/>
                </a:cubicBezTo>
                <a:cubicBezTo>
                  <a:pt x="523" y="639"/>
                  <a:pt x="527" y="636"/>
                  <a:pt x="527" y="635"/>
                </a:cubicBezTo>
                <a:cubicBezTo>
                  <a:pt x="527" y="633"/>
                  <a:pt x="524" y="632"/>
                  <a:pt x="530" y="631"/>
                </a:cubicBezTo>
                <a:cubicBezTo>
                  <a:pt x="535" y="630"/>
                  <a:pt x="535" y="626"/>
                  <a:pt x="539" y="624"/>
                </a:cubicBezTo>
                <a:cubicBezTo>
                  <a:pt x="543" y="623"/>
                  <a:pt x="551" y="620"/>
                  <a:pt x="554" y="617"/>
                </a:cubicBezTo>
                <a:cubicBezTo>
                  <a:pt x="557" y="614"/>
                  <a:pt x="554" y="612"/>
                  <a:pt x="558" y="614"/>
                </a:cubicBezTo>
                <a:cubicBezTo>
                  <a:pt x="562" y="616"/>
                  <a:pt x="564" y="615"/>
                  <a:pt x="567" y="614"/>
                </a:cubicBezTo>
                <a:cubicBezTo>
                  <a:pt x="570" y="613"/>
                  <a:pt x="578" y="614"/>
                  <a:pt x="580" y="613"/>
                </a:cubicBezTo>
                <a:cubicBezTo>
                  <a:pt x="583" y="613"/>
                  <a:pt x="587" y="612"/>
                  <a:pt x="587" y="613"/>
                </a:cubicBezTo>
                <a:cubicBezTo>
                  <a:pt x="588" y="613"/>
                  <a:pt x="593" y="614"/>
                  <a:pt x="593" y="616"/>
                </a:cubicBezTo>
                <a:cubicBezTo>
                  <a:pt x="594" y="618"/>
                  <a:pt x="596" y="620"/>
                  <a:pt x="599" y="618"/>
                </a:cubicBezTo>
                <a:cubicBezTo>
                  <a:pt x="602" y="616"/>
                  <a:pt x="603" y="615"/>
                  <a:pt x="609" y="613"/>
                </a:cubicBezTo>
                <a:cubicBezTo>
                  <a:pt x="615" y="610"/>
                  <a:pt x="618" y="607"/>
                  <a:pt x="622" y="607"/>
                </a:cubicBezTo>
                <a:cubicBezTo>
                  <a:pt x="626" y="607"/>
                  <a:pt x="628" y="606"/>
                  <a:pt x="630" y="605"/>
                </a:cubicBezTo>
                <a:cubicBezTo>
                  <a:pt x="632" y="605"/>
                  <a:pt x="628" y="608"/>
                  <a:pt x="633" y="607"/>
                </a:cubicBezTo>
                <a:cubicBezTo>
                  <a:pt x="638" y="605"/>
                  <a:pt x="638" y="604"/>
                  <a:pt x="642" y="606"/>
                </a:cubicBezTo>
                <a:cubicBezTo>
                  <a:pt x="646" y="608"/>
                  <a:pt x="647" y="606"/>
                  <a:pt x="648" y="606"/>
                </a:cubicBezTo>
                <a:cubicBezTo>
                  <a:pt x="650" y="607"/>
                  <a:pt x="654" y="612"/>
                  <a:pt x="657" y="612"/>
                </a:cubicBezTo>
                <a:cubicBezTo>
                  <a:pt x="661" y="612"/>
                  <a:pt x="663" y="611"/>
                  <a:pt x="665" y="610"/>
                </a:cubicBezTo>
                <a:cubicBezTo>
                  <a:pt x="667" y="608"/>
                  <a:pt x="668" y="605"/>
                  <a:pt x="670" y="608"/>
                </a:cubicBezTo>
                <a:cubicBezTo>
                  <a:pt x="673" y="612"/>
                  <a:pt x="674" y="617"/>
                  <a:pt x="676" y="618"/>
                </a:cubicBezTo>
                <a:cubicBezTo>
                  <a:pt x="679" y="620"/>
                  <a:pt x="677" y="632"/>
                  <a:pt x="676" y="634"/>
                </a:cubicBezTo>
                <a:cubicBezTo>
                  <a:pt x="675" y="636"/>
                  <a:pt x="677" y="646"/>
                  <a:pt x="678" y="645"/>
                </a:cubicBezTo>
                <a:cubicBezTo>
                  <a:pt x="679" y="644"/>
                  <a:pt x="680" y="641"/>
                  <a:pt x="680" y="644"/>
                </a:cubicBezTo>
                <a:cubicBezTo>
                  <a:pt x="681" y="646"/>
                  <a:pt x="681" y="651"/>
                  <a:pt x="683" y="654"/>
                </a:cubicBezTo>
                <a:cubicBezTo>
                  <a:pt x="685" y="657"/>
                  <a:pt x="687" y="658"/>
                  <a:pt x="687" y="660"/>
                </a:cubicBezTo>
                <a:cubicBezTo>
                  <a:pt x="688" y="663"/>
                  <a:pt x="690" y="668"/>
                  <a:pt x="692" y="665"/>
                </a:cubicBezTo>
                <a:cubicBezTo>
                  <a:pt x="695" y="663"/>
                  <a:pt x="697" y="651"/>
                  <a:pt x="698" y="646"/>
                </a:cubicBezTo>
                <a:cubicBezTo>
                  <a:pt x="699" y="642"/>
                  <a:pt x="700" y="627"/>
                  <a:pt x="697" y="622"/>
                </a:cubicBezTo>
                <a:cubicBezTo>
                  <a:pt x="695" y="617"/>
                  <a:pt x="691" y="610"/>
                  <a:pt x="695" y="602"/>
                </a:cubicBezTo>
                <a:cubicBezTo>
                  <a:pt x="700" y="594"/>
                  <a:pt x="702" y="589"/>
                  <a:pt x="704" y="586"/>
                </a:cubicBezTo>
                <a:cubicBezTo>
                  <a:pt x="707" y="583"/>
                  <a:pt x="713" y="582"/>
                  <a:pt x="715" y="581"/>
                </a:cubicBezTo>
                <a:cubicBezTo>
                  <a:pt x="717" y="580"/>
                  <a:pt x="719" y="580"/>
                  <a:pt x="723" y="578"/>
                </a:cubicBezTo>
                <a:cubicBezTo>
                  <a:pt x="726" y="576"/>
                  <a:pt x="731" y="568"/>
                  <a:pt x="732" y="567"/>
                </a:cubicBezTo>
                <a:cubicBezTo>
                  <a:pt x="733" y="567"/>
                  <a:pt x="737" y="568"/>
                  <a:pt x="740" y="567"/>
                </a:cubicBezTo>
                <a:cubicBezTo>
                  <a:pt x="743" y="566"/>
                  <a:pt x="749" y="559"/>
                  <a:pt x="752" y="557"/>
                </a:cubicBezTo>
                <a:cubicBezTo>
                  <a:pt x="754" y="555"/>
                  <a:pt x="760" y="557"/>
                  <a:pt x="759" y="555"/>
                </a:cubicBezTo>
                <a:cubicBezTo>
                  <a:pt x="759" y="553"/>
                  <a:pt x="760" y="549"/>
                  <a:pt x="762" y="549"/>
                </a:cubicBezTo>
                <a:cubicBezTo>
                  <a:pt x="764" y="549"/>
                  <a:pt x="767" y="547"/>
                  <a:pt x="767" y="546"/>
                </a:cubicBezTo>
                <a:cubicBezTo>
                  <a:pt x="768" y="545"/>
                  <a:pt x="770" y="537"/>
                  <a:pt x="769" y="535"/>
                </a:cubicBezTo>
                <a:cubicBezTo>
                  <a:pt x="768" y="533"/>
                  <a:pt x="765" y="529"/>
                  <a:pt x="765" y="528"/>
                </a:cubicBezTo>
                <a:cubicBezTo>
                  <a:pt x="766" y="527"/>
                  <a:pt x="769" y="523"/>
                  <a:pt x="769" y="521"/>
                </a:cubicBezTo>
                <a:cubicBezTo>
                  <a:pt x="769" y="519"/>
                  <a:pt x="771" y="516"/>
                  <a:pt x="772" y="517"/>
                </a:cubicBezTo>
                <a:cubicBezTo>
                  <a:pt x="772" y="518"/>
                  <a:pt x="775" y="520"/>
                  <a:pt x="773" y="522"/>
                </a:cubicBezTo>
                <a:cubicBezTo>
                  <a:pt x="772" y="523"/>
                  <a:pt x="770" y="528"/>
                  <a:pt x="772" y="526"/>
                </a:cubicBezTo>
                <a:cubicBezTo>
                  <a:pt x="775" y="524"/>
                  <a:pt x="778" y="523"/>
                  <a:pt x="778" y="521"/>
                </a:cubicBezTo>
                <a:cubicBezTo>
                  <a:pt x="779" y="520"/>
                  <a:pt x="782" y="513"/>
                  <a:pt x="785" y="511"/>
                </a:cubicBezTo>
                <a:cubicBezTo>
                  <a:pt x="787" y="509"/>
                  <a:pt x="782" y="506"/>
                  <a:pt x="784" y="505"/>
                </a:cubicBezTo>
                <a:cubicBezTo>
                  <a:pt x="786" y="504"/>
                  <a:pt x="787" y="505"/>
                  <a:pt x="790" y="503"/>
                </a:cubicBezTo>
                <a:cubicBezTo>
                  <a:pt x="793" y="501"/>
                  <a:pt x="800" y="494"/>
                  <a:pt x="800" y="492"/>
                </a:cubicBezTo>
                <a:cubicBezTo>
                  <a:pt x="799" y="490"/>
                  <a:pt x="798" y="488"/>
                  <a:pt x="802" y="487"/>
                </a:cubicBezTo>
                <a:cubicBezTo>
                  <a:pt x="806" y="486"/>
                  <a:pt x="810" y="486"/>
                  <a:pt x="810" y="485"/>
                </a:cubicBezTo>
                <a:cubicBezTo>
                  <a:pt x="810" y="484"/>
                  <a:pt x="812" y="482"/>
                  <a:pt x="814" y="482"/>
                </a:cubicBezTo>
                <a:cubicBezTo>
                  <a:pt x="815" y="482"/>
                  <a:pt x="817" y="484"/>
                  <a:pt x="820" y="483"/>
                </a:cubicBezTo>
                <a:cubicBezTo>
                  <a:pt x="824" y="482"/>
                  <a:pt x="831" y="477"/>
                  <a:pt x="835" y="476"/>
                </a:cubicBezTo>
                <a:cubicBezTo>
                  <a:pt x="839" y="476"/>
                  <a:pt x="843" y="476"/>
                  <a:pt x="842" y="474"/>
                </a:cubicBezTo>
                <a:cubicBezTo>
                  <a:pt x="841" y="472"/>
                  <a:pt x="839" y="473"/>
                  <a:pt x="837" y="471"/>
                </a:cubicBezTo>
                <a:cubicBezTo>
                  <a:pt x="835" y="469"/>
                  <a:pt x="839" y="464"/>
                  <a:pt x="838" y="462"/>
                </a:cubicBezTo>
                <a:cubicBezTo>
                  <a:pt x="838" y="460"/>
                  <a:pt x="843" y="454"/>
                  <a:pt x="846" y="452"/>
                </a:cubicBezTo>
                <a:cubicBezTo>
                  <a:pt x="849" y="450"/>
                  <a:pt x="857" y="447"/>
                  <a:pt x="860" y="445"/>
                </a:cubicBezTo>
                <a:cubicBezTo>
                  <a:pt x="863" y="443"/>
                  <a:pt x="863" y="442"/>
                  <a:pt x="866" y="443"/>
                </a:cubicBezTo>
                <a:cubicBezTo>
                  <a:pt x="869" y="443"/>
                  <a:pt x="881" y="437"/>
                  <a:pt x="881" y="435"/>
                </a:cubicBezTo>
                <a:cubicBezTo>
                  <a:pt x="881" y="435"/>
                  <a:pt x="881" y="435"/>
                  <a:pt x="881" y="435"/>
                </a:cubicBezTo>
                <a:cubicBezTo>
                  <a:pt x="881" y="435"/>
                  <a:pt x="881" y="435"/>
                  <a:pt x="881" y="435"/>
                </a:cubicBezTo>
                <a:cubicBezTo>
                  <a:pt x="881" y="435"/>
                  <a:pt x="881" y="435"/>
                  <a:pt x="881" y="434"/>
                </a:cubicBezTo>
                <a:cubicBezTo>
                  <a:pt x="881" y="434"/>
                  <a:pt x="881" y="434"/>
                  <a:pt x="881" y="434"/>
                </a:cubicBezTo>
                <a:cubicBezTo>
                  <a:pt x="880" y="434"/>
                  <a:pt x="880" y="434"/>
                  <a:pt x="880" y="434"/>
                </a:cubicBezTo>
                <a:cubicBezTo>
                  <a:pt x="880" y="434"/>
                  <a:pt x="880" y="434"/>
                  <a:pt x="880" y="434"/>
                </a:cubicBezTo>
                <a:cubicBezTo>
                  <a:pt x="880" y="433"/>
                  <a:pt x="880" y="433"/>
                  <a:pt x="880" y="433"/>
                </a:cubicBezTo>
                <a:cubicBezTo>
                  <a:pt x="880" y="433"/>
                  <a:pt x="880" y="433"/>
                  <a:pt x="880" y="433"/>
                </a:cubicBezTo>
                <a:cubicBezTo>
                  <a:pt x="880" y="433"/>
                  <a:pt x="880" y="433"/>
                  <a:pt x="880" y="433"/>
                </a:cubicBezTo>
                <a:cubicBezTo>
                  <a:pt x="880" y="433"/>
                  <a:pt x="880" y="433"/>
                  <a:pt x="880" y="433"/>
                </a:cubicBezTo>
                <a:cubicBezTo>
                  <a:pt x="880" y="433"/>
                  <a:pt x="880" y="433"/>
                  <a:pt x="880" y="433"/>
                </a:cubicBezTo>
                <a:cubicBezTo>
                  <a:pt x="880" y="433"/>
                  <a:pt x="880" y="433"/>
                  <a:pt x="880" y="433"/>
                </a:cubicBezTo>
                <a:cubicBezTo>
                  <a:pt x="881" y="433"/>
                  <a:pt x="881" y="433"/>
                  <a:pt x="881" y="432"/>
                </a:cubicBezTo>
                <a:cubicBezTo>
                  <a:pt x="882" y="432"/>
                  <a:pt x="882" y="432"/>
                  <a:pt x="883" y="432"/>
                </a:cubicBezTo>
                <a:cubicBezTo>
                  <a:pt x="889" y="432"/>
                  <a:pt x="892" y="431"/>
                  <a:pt x="896" y="429"/>
                </a:cubicBezTo>
                <a:cubicBezTo>
                  <a:pt x="900" y="427"/>
                  <a:pt x="902" y="427"/>
                  <a:pt x="902" y="428"/>
                </a:cubicBezTo>
                <a:cubicBezTo>
                  <a:pt x="901" y="428"/>
                  <a:pt x="899" y="430"/>
                  <a:pt x="903" y="429"/>
                </a:cubicBezTo>
                <a:cubicBezTo>
                  <a:pt x="906" y="429"/>
                  <a:pt x="914" y="428"/>
                  <a:pt x="913" y="429"/>
                </a:cubicBezTo>
                <a:cubicBezTo>
                  <a:pt x="912" y="429"/>
                  <a:pt x="909" y="433"/>
                  <a:pt x="907" y="433"/>
                </a:cubicBezTo>
                <a:cubicBezTo>
                  <a:pt x="905" y="433"/>
                  <a:pt x="905" y="431"/>
                  <a:pt x="901" y="434"/>
                </a:cubicBezTo>
                <a:cubicBezTo>
                  <a:pt x="897" y="436"/>
                  <a:pt x="888" y="439"/>
                  <a:pt x="887" y="441"/>
                </a:cubicBezTo>
                <a:cubicBezTo>
                  <a:pt x="887" y="443"/>
                  <a:pt x="887" y="452"/>
                  <a:pt x="890" y="451"/>
                </a:cubicBezTo>
                <a:cubicBezTo>
                  <a:pt x="893" y="451"/>
                  <a:pt x="900" y="447"/>
                  <a:pt x="901" y="445"/>
                </a:cubicBezTo>
                <a:cubicBezTo>
                  <a:pt x="902" y="443"/>
                  <a:pt x="905" y="437"/>
                  <a:pt x="909" y="438"/>
                </a:cubicBezTo>
                <a:cubicBezTo>
                  <a:pt x="914" y="439"/>
                  <a:pt x="915" y="440"/>
                  <a:pt x="919" y="439"/>
                </a:cubicBezTo>
                <a:cubicBezTo>
                  <a:pt x="923" y="437"/>
                  <a:pt x="931" y="431"/>
                  <a:pt x="935" y="431"/>
                </a:cubicBezTo>
                <a:cubicBezTo>
                  <a:pt x="939" y="431"/>
                  <a:pt x="941" y="430"/>
                  <a:pt x="939" y="429"/>
                </a:cubicBezTo>
                <a:cubicBezTo>
                  <a:pt x="938" y="428"/>
                  <a:pt x="939" y="426"/>
                  <a:pt x="935" y="425"/>
                </a:cubicBezTo>
                <a:cubicBezTo>
                  <a:pt x="932" y="424"/>
                  <a:pt x="932" y="422"/>
                  <a:pt x="930" y="423"/>
                </a:cubicBezTo>
                <a:cubicBezTo>
                  <a:pt x="929" y="424"/>
                  <a:pt x="927" y="424"/>
                  <a:pt x="923" y="424"/>
                </a:cubicBezTo>
                <a:cubicBezTo>
                  <a:pt x="920" y="423"/>
                  <a:pt x="916" y="422"/>
                  <a:pt x="916" y="420"/>
                </a:cubicBezTo>
                <a:cubicBezTo>
                  <a:pt x="916" y="418"/>
                  <a:pt x="909" y="419"/>
                  <a:pt x="907" y="419"/>
                </a:cubicBezTo>
                <a:cubicBezTo>
                  <a:pt x="906" y="418"/>
                  <a:pt x="908" y="416"/>
                  <a:pt x="906" y="413"/>
                </a:cubicBezTo>
                <a:cubicBezTo>
                  <a:pt x="904" y="411"/>
                  <a:pt x="901" y="409"/>
                  <a:pt x="904" y="408"/>
                </a:cubicBezTo>
                <a:cubicBezTo>
                  <a:pt x="906" y="407"/>
                  <a:pt x="910" y="400"/>
                  <a:pt x="907" y="400"/>
                </a:cubicBezTo>
                <a:cubicBezTo>
                  <a:pt x="905" y="399"/>
                  <a:pt x="902" y="401"/>
                  <a:pt x="900" y="399"/>
                </a:cubicBezTo>
                <a:cubicBezTo>
                  <a:pt x="899" y="397"/>
                  <a:pt x="893" y="396"/>
                  <a:pt x="895" y="395"/>
                </a:cubicBezTo>
                <a:cubicBezTo>
                  <a:pt x="897" y="394"/>
                  <a:pt x="897" y="395"/>
                  <a:pt x="902" y="395"/>
                </a:cubicBezTo>
                <a:cubicBezTo>
                  <a:pt x="908" y="396"/>
                  <a:pt x="913" y="393"/>
                  <a:pt x="915" y="391"/>
                </a:cubicBezTo>
                <a:cubicBezTo>
                  <a:pt x="917" y="388"/>
                  <a:pt x="916" y="388"/>
                  <a:pt x="916" y="385"/>
                </a:cubicBezTo>
                <a:cubicBezTo>
                  <a:pt x="917" y="383"/>
                  <a:pt x="918" y="383"/>
                  <a:pt x="914" y="381"/>
                </a:cubicBezTo>
                <a:cubicBezTo>
                  <a:pt x="910" y="379"/>
                  <a:pt x="906" y="378"/>
                  <a:pt x="902" y="379"/>
                </a:cubicBezTo>
                <a:cubicBezTo>
                  <a:pt x="898" y="380"/>
                  <a:pt x="887" y="384"/>
                  <a:pt x="882" y="387"/>
                </a:cubicBezTo>
                <a:cubicBezTo>
                  <a:pt x="877" y="389"/>
                  <a:pt x="874" y="389"/>
                  <a:pt x="870" y="392"/>
                </a:cubicBezTo>
                <a:cubicBezTo>
                  <a:pt x="865" y="395"/>
                  <a:pt x="853" y="409"/>
                  <a:pt x="850" y="409"/>
                </a:cubicBezTo>
                <a:cubicBezTo>
                  <a:pt x="847" y="409"/>
                  <a:pt x="852" y="405"/>
                  <a:pt x="855" y="402"/>
                </a:cubicBezTo>
                <a:cubicBezTo>
                  <a:pt x="858" y="399"/>
                  <a:pt x="866" y="390"/>
                  <a:pt x="869" y="388"/>
                </a:cubicBezTo>
                <a:cubicBezTo>
                  <a:pt x="872" y="385"/>
                  <a:pt x="878" y="380"/>
                  <a:pt x="881" y="379"/>
                </a:cubicBezTo>
                <a:cubicBezTo>
                  <a:pt x="885" y="378"/>
                  <a:pt x="888" y="377"/>
                  <a:pt x="889" y="376"/>
                </a:cubicBezTo>
                <a:cubicBezTo>
                  <a:pt x="891" y="374"/>
                  <a:pt x="900" y="365"/>
                  <a:pt x="903" y="364"/>
                </a:cubicBezTo>
                <a:cubicBezTo>
                  <a:pt x="907" y="363"/>
                  <a:pt x="924" y="365"/>
                  <a:pt x="930" y="365"/>
                </a:cubicBezTo>
                <a:cubicBezTo>
                  <a:pt x="936" y="364"/>
                  <a:pt x="963" y="364"/>
                  <a:pt x="967" y="363"/>
                </a:cubicBezTo>
                <a:cubicBezTo>
                  <a:pt x="970" y="361"/>
                  <a:pt x="974" y="357"/>
                  <a:pt x="975" y="355"/>
                </a:cubicBezTo>
                <a:cubicBezTo>
                  <a:pt x="977" y="353"/>
                  <a:pt x="981" y="350"/>
                  <a:pt x="983" y="350"/>
                </a:cubicBezTo>
                <a:cubicBezTo>
                  <a:pt x="985" y="350"/>
                  <a:pt x="991" y="349"/>
                  <a:pt x="993" y="348"/>
                </a:cubicBezTo>
                <a:cubicBezTo>
                  <a:pt x="996" y="348"/>
                  <a:pt x="1004" y="345"/>
                  <a:pt x="1005" y="343"/>
                </a:cubicBezTo>
                <a:cubicBezTo>
                  <a:pt x="1007" y="341"/>
                  <a:pt x="1008" y="338"/>
                  <a:pt x="1006" y="338"/>
                </a:cubicBezTo>
                <a:cubicBezTo>
                  <a:pt x="1005" y="337"/>
                  <a:pt x="1003" y="337"/>
                  <a:pt x="1004" y="335"/>
                </a:cubicBezTo>
                <a:cubicBezTo>
                  <a:pt x="1006" y="334"/>
                  <a:pt x="1009" y="330"/>
                  <a:pt x="1008" y="329"/>
                </a:cubicBezTo>
                <a:cubicBezTo>
                  <a:pt x="1008" y="328"/>
                  <a:pt x="1006" y="327"/>
                  <a:pt x="1008" y="326"/>
                </a:cubicBezTo>
                <a:cubicBezTo>
                  <a:pt x="1010" y="325"/>
                  <a:pt x="1013" y="323"/>
                  <a:pt x="1012" y="322"/>
                </a:cubicBezTo>
                <a:cubicBezTo>
                  <a:pt x="1010" y="321"/>
                  <a:pt x="1006" y="319"/>
                  <a:pt x="1004" y="319"/>
                </a:cubicBezTo>
                <a:cubicBezTo>
                  <a:pt x="1002" y="319"/>
                  <a:pt x="999" y="321"/>
                  <a:pt x="999" y="320"/>
                </a:cubicBezTo>
                <a:cubicBezTo>
                  <a:pt x="998" y="318"/>
                  <a:pt x="997" y="312"/>
                  <a:pt x="995" y="312"/>
                </a:cubicBezTo>
                <a:cubicBezTo>
                  <a:pt x="993" y="312"/>
                  <a:pt x="984" y="315"/>
                  <a:pt x="984" y="317"/>
                </a:cubicBezTo>
                <a:cubicBezTo>
                  <a:pt x="983" y="319"/>
                  <a:pt x="981" y="320"/>
                  <a:pt x="980" y="320"/>
                </a:cubicBezTo>
                <a:cubicBezTo>
                  <a:pt x="978" y="320"/>
                  <a:pt x="965" y="326"/>
                  <a:pt x="966" y="324"/>
                </a:cubicBezTo>
                <a:cubicBezTo>
                  <a:pt x="968" y="322"/>
                  <a:pt x="974" y="318"/>
                  <a:pt x="977" y="316"/>
                </a:cubicBezTo>
                <a:cubicBezTo>
                  <a:pt x="980" y="314"/>
                  <a:pt x="997" y="309"/>
                  <a:pt x="997" y="308"/>
                </a:cubicBezTo>
                <a:cubicBezTo>
                  <a:pt x="997" y="307"/>
                  <a:pt x="996" y="306"/>
                  <a:pt x="995" y="305"/>
                </a:cubicBezTo>
                <a:cubicBezTo>
                  <a:pt x="994" y="304"/>
                  <a:pt x="987" y="305"/>
                  <a:pt x="987" y="304"/>
                </a:cubicBezTo>
                <a:cubicBezTo>
                  <a:pt x="987" y="302"/>
                  <a:pt x="985" y="299"/>
                  <a:pt x="984" y="299"/>
                </a:cubicBezTo>
                <a:cubicBezTo>
                  <a:pt x="983" y="298"/>
                  <a:pt x="979" y="299"/>
                  <a:pt x="978" y="298"/>
                </a:cubicBezTo>
                <a:cubicBezTo>
                  <a:pt x="977" y="297"/>
                  <a:pt x="976" y="294"/>
                  <a:pt x="975" y="292"/>
                </a:cubicBezTo>
                <a:cubicBezTo>
                  <a:pt x="974" y="291"/>
                  <a:pt x="969" y="287"/>
                  <a:pt x="967" y="287"/>
                </a:cubicBezTo>
                <a:cubicBezTo>
                  <a:pt x="966" y="287"/>
                  <a:pt x="965" y="285"/>
                  <a:pt x="963" y="284"/>
                </a:cubicBezTo>
                <a:cubicBezTo>
                  <a:pt x="961" y="283"/>
                  <a:pt x="960" y="280"/>
                  <a:pt x="962" y="279"/>
                </a:cubicBezTo>
                <a:cubicBezTo>
                  <a:pt x="963" y="278"/>
                  <a:pt x="969" y="277"/>
                  <a:pt x="968" y="275"/>
                </a:cubicBezTo>
                <a:cubicBezTo>
                  <a:pt x="967" y="274"/>
                  <a:pt x="964" y="270"/>
                  <a:pt x="965" y="269"/>
                </a:cubicBezTo>
                <a:cubicBezTo>
                  <a:pt x="966" y="267"/>
                  <a:pt x="965" y="264"/>
                  <a:pt x="963" y="262"/>
                </a:cubicBezTo>
                <a:cubicBezTo>
                  <a:pt x="961" y="260"/>
                  <a:pt x="961" y="254"/>
                  <a:pt x="960" y="254"/>
                </a:cubicBezTo>
                <a:cubicBezTo>
                  <a:pt x="959" y="254"/>
                  <a:pt x="959" y="251"/>
                  <a:pt x="958" y="251"/>
                </a:cubicBezTo>
                <a:cubicBezTo>
                  <a:pt x="957" y="251"/>
                  <a:pt x="950" y="252"/>
                  <a:pt x="952" y="250"/>
                </a:cubicBezTo>
                <a:cubicBezTo>
                  <a:pt x="954" y="249"/>
                  <a:pt x="959" y="249"/>
                  <a:pt x="959" y="247"/>
                </a:cubicBezTo>
                <a:cubicBezTo>
                  <a:pt x="959" y="245"/>
                  <a:pt x="958" y="243"/>
                  <a:pt x="956" y="243"/>
                </a:cubicBezTo>
                <a:cubicBezTo>
                  <a:pt x="955" y="243"/>
                  <a:pt x="948" y="242"/>
                  <a:pt x="951" y="241"/>
                </a:cubicBezTo>
                <a:cubicBezTo>
                  <a:pt x="954" y="240"/>
                  <a:pt x="957" y="238"/>
                  <a:pt x="956" y="237"/>
                </a:cubicBezTo>
                <a:cubicBezTo>
                  <a:pt x="956" y="236"/>
                  <a:pt x="953" y="228"/>
                  <a:pt x="951" y="229"/>
                </a:cubicBezTo>
                <a:cubicBezTo>
                  <a:pt x="950" y="229"/>
                  <a:pt x="950" y="226"/>
                  <a:pt x="950" y="225"/>
                </a:cubicBezTo>
                <a:cubicBezTo>
                  <a:pt x="950" y="224"/>
                  <a:pt x="953" y="218"/>
                  <a:pt x="952" y="217"/>
                </a:cubicBezTo>
                <a:cubicBezTo>
                  <a:pt x="951" y="217"/>
                  <a:pt x="946" y="218"/>
                  <a:pt x="946" y="221"/>
                </a:cubicBezTo>
                <a:cubicBezTo>
                  <a:pt x="945" y="223"/>
                  <a:pt x="942" y="229"/>
                  <a:pt x="940" y="229"/>
                </a:cubicBezTo>
                <a:cubicBezTo>
                  <a:pt x="938" y="229"/>
                  <a:pt x="936" y="231"/>
                  <a:pt x="935" y="236"/>
                </a:cubicBezTo>
                <a:cubicBezTo>
                  <a:pt x="934" y="240"/>
                  <a:pt x="930" y="245"/>
                  <a:pt x="930" y="245"/>
                </a:cubicBezTo>
                <a:cubicBezTo>
                  <a:pt x="930" y="245"/>
                  <a:pt x="926" y="245"/>
                  <a:pt x="925" y="246"/>
                </a:cubicBezTo>
                <a:cubicBezTo>
                  <a:pt x="924" y="247"/>
                  <a:pt x="920" y="250"/>
                  <a:pt x="919" y="250"/>
                </a:cubicBezTo>
                <a:cubicBezTo>
                  <a:pt x="918" y="250"/>
                  <a:pt x="916" y="253"/>
                  <a:pt x="915" y="252"/>
                </a:cubicBezTo>
                <a:cubicBezTo>
                  <a:pt x="913" y="251"/>
                  <a:pt x="909" y="249"/>
                  <a:pt x="910" y="247"/>
                </a:cubicBezTo>
                <a:cubicBezTo>
                  <a:pt x="910" y="246"/>
                  <a:pt x="907" y="245"/>
                  <a:pt x="905" y="245"/>
                </a:cubicBezTo>
                <a:cubicBezTo>
                  <a:pt x="903" y="245"/>
                  <a:pt x="900" y="249"/>
                  <a:pt x="899" y="247"/>
                </a:cubicBezTo>
                <a:cubicBezTo>
                  <a:pt x="897" y="245"/>
                  <a:pt x="898" y="243"/>
                  <a:pt x="898" y="242"/>
                </a:cubicBezTo>
                <a:cubicBezTo>
                  <a:pt x="897" y="240"/>
                  <a:pt x="894" y="238"/>
                  <a:pt x="896" y="236"/>
                </a:cubicBezTo>
                <a:cubicBezTo>
                  <a:pt x="899" y="234"/>
                  <a:pt x="900" y="230"/>
                  <a:pt x="899" y="229"/>
                </a:cubicBezTo>
                <a:cubicBezTo>
                  <a:pt x="898" y="227"/>
                  <a:pt x="894" y="226"/>
                  <a:pt x="897" y="225"/>
                </a:cubicBezTo>
                <a:cubicBezTo>
                  <a:pt x="899" y="224"/>
                  <a:pt x="900" y="224"/>
                  <a:pt x="901" y="222"/>
                </a:cubicBezTo>
                <a:cubicBezTo>
                  <a:pt x="903" y="220"/>
                  <a:pt x="908" y="212"/>
                  <a:pt x="904" y="211"/>
                </a:cubicBezTo>
                <a:cubicBezTo>
                  <a:pt x="901" y="210"/>
                  <a:pt x="897" y="211"/>
                  <a:pt x="895" y="211"/>
                </a:cubicBezTo>
                <a:cubicBezTo>
                  <a:pt x="892" y="210"/>
                  <a:pt x="890" y="206"/>
                  <a:pt x="889" y="205"/>
                </a:cubicBezTo>
                <a:cubicBezTo>
                  <a:pt x="888" y="204"/>
                  <a:pt x="885" y="203"/>
                  <a:pt x="887" y="201"/>
                </a:cubicBezTo>
                <a:cubicBezTo>
                  <a:pt x="889" y="200"/>
                  <a:pt x="889" y="198"/>
                  <a:pt x="887" y="198"/>
                </a:cubicBezTo>
                <a:cubicBezTo>
                  <a:pt x="884" y="198"/>
                  <a:pt x="881" y="198"/>
                  <a:pt x="880" y="196"/>
                </a:cubicBezTo>
                <a:cubicBezTo>
                  <a:pt x="879" y="195"/>
                  <a:pt x="877" y="192"/>
                  <a:pt x="876" y="193"/>
                </a:cubicBezTo>
                <a:cubicBezTo>
                  <a:pt x="876" y="193"/>
                  <a:pt x="874" y="191"/>
                  <a:pt x="874" y="190"/>
                </a:cubicBezTo>
                <a:cubicBezTo>
                  <a:pt x="874" y="190"/>
                  <a:pt x="872" y="187"/>
                  <a:pt x="870" y="186"/>
                </a:cubicBezTo>
                <a:cubicBezTo>
                  <a:pt x="867" y="186"/>
                  <a:pt x="859" y="186"/>
                  <a:pt x="857" y="186"/>
                </a:cubicBezTo>
                <a:cubicBezTo>
                  <a:pt x="855" y="186"/>
                  <a:pt x="854" y="184"/>
                  <a:pt x="851" y="184"/>
                </a:cubicBezTo>
                <a:cubicBezTo>
                  <a:pt x="848" y="184"/>
                  <a:pt x="841" y="183"/>
                  <a:pt x="838" y="183"/>
                </a:cubicBezTo>
                <a:cubicBezTo>
                  <a:pt x="834" y="183"/>
                  <a:pt x="832" y="185"/>
                  <a:pt x="830" y="187"/>
                </a:cubicBezTo>
                <a:cubicBezTo>
                  <a:pt x="828" y="189"/>
                  <a:pt x="825" y="189"/>
                  <a:pt x="827" y="192"/>
                </a:cubicBezTo>
                <a:cubicBezTo>
                  <a:pt x="829" y="195"/>
                  <a:pt x="826" y="198"/>
                  <a:pt x="828" y="198"/>
                </a:cubicBezTo>
                <a:cubicBezTo>
                  <a:pt x="830" y="198"/>
                  <a:pt x="830" y="199"/>
                  <a:pt x="828" y="201"/>
                </a:cubicBezTo>
                <a:cubicBezTo>
                  <a:pt x="826" y="202"/>
                  <a:pt x="823" y="207"/>
                  <a:pt x="822" y="208"/>
                </a:cubicBezTo>
                <a:cubicBezTo>
                  <a:pt x="821" y="210"/>
                  <a:pt x="817" y="213"/>
                  <a:pt x="821" y="213"/>
                </a:cubicBezTo>
                <a:cubicBezTo>
                  <a:pt x="824" y="213"/>
                  <a:pt x="825" y="214"/>
                  <a:pt x="823" y="216"/>
                </a:cubicBezTo>
                <a:cubicBezTo>
                  <a:pt x="822" y="219"/>
                  <a:pt x="820" y="224"/>
                  <a:pt x="823" y="225"/>
                </a:cubicBezTo>
                <a:cubicBezTo>
                  <a:pt x="825" y="225"/>
                  <a:pt x="825" y="227"/>
                  <a:pt x="823" y="229"/>
                </a:cubicBezTo>
                <a:cubicBezTo>
                  <a:pt x="821" y="231"/>
                  <a:pt x="819" y="235"/>
                  <a:pt x="820" y="235"/>
                </a:cubicBezTo>
                <a:cubicBezTo>
                  <a:pt x="822" y="235"/>
                  <a:pt x="823" y="235"/>
                  <a:pt x="818" y="238"/>
                </a:cubicBezTo>
                <a:cubicBezTo>
                  <a:pt x="814" y="240"/>
                  <a:pt x="811" y="241"/>
                  <a:pt x="809" y="243"/>
                </a:cubicBezTo>
                <a:cubicBezTo>
                  <a:pt x="808" y="244"/>
                  <a:pt x="807" y="247"/>
                  <a:pt x="809" y="249"/>
                </a:cubicBezTo>
                <a:cubicBezTo>
                  <a:pt x="812" y="251"/>
                  <a:pt x="811" y="255"/>
                  <a:pt x="811" y="257"/>
                </a:cubicBezTo>
                <a:cubicBezTo>
                  <a:pt x="811" y="259"/>
                  <a:pt x="815" y="259"/>
                  <a:pt x="815" y="262"/>
                </a:cubicBezTo>
                <a:cubicBezTo>
                  <a:pt x="814" y="266"/>
                  <a:pt x="815" y="270"/>
                  <a:pt x="815" y="274"/>
                </a:cubicBezTo>
                <a:cubicBezTo>
                  <a:pt x="816" y="278"/>
                  <a:pt x="812" y="289"/>
                  <a:pt x="810" y="290"/>
                </a:cubicBezTo>
                <a:cubicBezTo>
                  <a:pt x="808" y="291"/>
                  <a:pt x="806" y="297"/>
                  <a:pt x="805" y="296"/>
                </a:cubicBezTo>
                <a:cubicBezTo>
                  <a:pt x="804" y="295"/>
                  <a:pt x="805" y="293"/>
                  <a:pt x="803" y="295"/>
                </a:cubicBezTo>
                <a:cubicBezTo>
                  <a:pt x="801" y="297"/>
                  <a:pt x="798" y="303"/>
                  <a:pt x="796" y="303"/>
                </a:cubicBezTo>
                <a:cubicBezTo>
                  <a:pt x="794" y="304"/>
                  <a:pt x="790" y="306"/>
                  <a:pt x="790" y="307"/>
                </a:cubicBezTo>
                <a:cubicBezTo>
                  <a:pt x="791" y="308"/>
                  <a:pt x="795" y="310"/>
                  <a:pt x="793" y="312"/>
                </a:cubicBezTo>
                <a:cubicBezTo>
                  <a:pt x="792" y="315"/>
                  <a:pt x="789" y="319"/>
                  <a:pt x="790" y="321"/>
                </a:cubicBezTo>
                <a:cubicBezTo>
                  <a:pt x="790" y="322"/>
                  <a:pt x="788" y="328"/>
                  <a:pt x="790" y="330"/>
                </a:cubicBezTo>
                <a:cubicBezTo>
                  <a:pt x="792" y="331"/>
                  <a:pt x="793" y="333"/>
                  <a:pt x="792" y="337"/>
                </a:cubicBezTo>
                <a:cubicBezTo>
                  <a:pt x="791" y="340"/>
                  <a:pt x="791" y="344"/>
                  <a:pt x="787" y="344"/>
                </a:cubicBezTo>
                <a:cubicBezTo>
                  <a:pt x="784" y="345"/>
                  <a:pt x="783" y="348"/>
                  <a:pt x="783" y="351"/>
                </a:cubicBezTo>
                <a:cubicBezTo>
                  <a:pt x="783" y="353"/>
                  <a:pt x="782" y="355"/>
                  <a:pt x="781" y="354"/>
                </a:cubicBezTo>
                <a:cubicBezTo>
                  <a:pt x="780" y="352"/>
                  <a:pt x="778" y="350"/>
                  <a:pt x="777" y="351"/>
                </a:cubicBezTo>
                <a:cubicBezTo>
                  <a:pt x="776" y="352"/>
                  <a:pt x="776" y="357"/>
                  <a:pt x="773" y="357"/>
                </a:cubicBezTo>
                <a:cubicBezTo>
                  <a:pt x="770" y="356"/>
                  <a:pt x="766" y="349"/>
                  <a:pt x="767" y="347"/>
                </a:cubicBezTo>
                <a:cubicBezTo>
                  <a:pt x="767" y="346"/>
                  <a:pt x="771" y="345"/>
                  <a:pt x="768" y="344"/>
                </a:cubicBezTo>
                <a:cubicBezTo>
                  <a:pt x="765" y="343"/>
                  <a:pt x="758" y="341"/>
                  <a:pt x="757" y="339"/>
                </a:cubicBezTo>
                <a:cubicBezTo>
                  <a:pt x="755" y="337"/>
                  <a:pt x="759" y="336"/>
                  <a:pt x="756" y="333"/>
                </a:cubicBezTo>
                <a:cubicBezTo>
                  <a:pt x="752" y="330"/>
                  <a:pt x="746" y="328"/>
                  <a:pt x="748" y="325"/>
                </a:cubicBezTo>
                <a:cubicBezTo>
                  <a:pt x="750" y="321"/>
                  <a:pt x="752" y="317"/>
                  <a:pt x="752" y="313"/>
                </a:cubicBezTo>
                <a:cubicBezTo>
                  <a:pt x="752" y="309"/>
                  <a:pt x="753" y="308"/>
                  <a:pt x="756" y="306"/>
                </a:cubicBezTo>
                <a:cubicBezTo>
                  <a:pt x="759" y="304"/>
                  <a:pt x="763" y="301"/>
                  <a:pt x="761" y="301"/>
                </a:cubicBezTo>
                <a:cubicBezTo>
                  <a:pt x="758" y="300"/>
                  <a:pt x="737" y="300"/>
                  <a:pt x="734" y="299"/>
                </a:cubicBezTo>
                <a:cubicBezTo>
                  <a:pt x="731" y="298"/>
                  <a:pt x="732" y="298"/>
                  <a:pt x="730" y="297"/>
                </a:cubicBezTo>
                <a:cubicBezTo>
                  <a:pt x="727" y="296"/>
                  <a:pt x="722" y="291"/>
                  <a:pt x="719" y="289"/>
                </a:cubicBezTo>
                <a:cubicBezTo>
                  <a:pt x="717" y="287"/>
                  <a:pt x="715" y="285"/>
                  <a:pt x="713" y="283"/>
                </a:cubicBezTo>
                <a:cubicBezTo>
                  <a:pt x="712" y="281"/>
                  <a:pt x="706" y="273"/>
                  <a:pt x="704" y="273"/>
                </a:cubicBezTo>
                <a:cubicBezTo>
                  <a:pt x="702" y="273"/>
                  <a:pt x="696" y="275"/>
                  <a:pt x="694" y="273"/>
                </a:cubicBezTo>
                <a:cubicBezTo>
                  <a:pt x="693" y="272"/>
                  <a:pt x="688" y="268"/>
                  <a:pt x="685" y="268"/>
                </a:cubicBezTo>
                <a:cubicBezTo>
                  <a:pt x="683" y="269"/>
                  <a:pt x="673" y="274"/>
                  <a:pt x="672" y="274"/>
                </a:cubicBezTo>
                <a:cubicBezTo>
                  <a:pt x="671" y="273"/>
                  <a:pt x="675" y="269"/>
                  <a:pt x="675" y="267"/>
                </a:cubicBezTo>
                <a:cubicBezTo>
                  <a:pt x="676" y="266"/>
                  <a:pt x="676" y="249"/>
                  <a:pt x="675" y="247"/>
                </a:cubicBezTo>
                <a:cubicBezTo>
                  <a:pt x="674" y="246"/>
                  <a:pt x="671" y="244"/>
                  <a:pt x="669" y="245"/>
                </a:cubicBezTo>
                <a:cubicBezTo>
                  <a:pt x="667" y="245"/>
                  <a:pt x="664" y="248"/>
                  <a:pt x="663" y="246"/>
                </a:cubicBezTo>
                <a:cubicBezTo>
                  <a:pt x="661" y="244"/>
                  <a:pt x="658" y="240"/>
                  <a:pt x="659" y="239"/>
                </a:cubicBezTo>
                <a:cubicBezTo>
                  <a:pt x="660" y="237"/>
                  <a:pt x="662" y="235"/>
                  <a:pt x="661" y="233"/>
                </a:cubicBezTo>
                <a:cubicBezTo>
                  <a:pt x="661" y="231"/>
                  <a:pt x="670" y="217"/>
                  <a:pt x="672" y="213"/>
                </a:cubicBezTo>
                <a:cubicBezTo>
                  <a:pt x="675" y="209"/>
                  <a:pt x="679" y="209"/>
                  <a:pt x="678" y="206"/>
                </a:cubicBezTo>
                <a:cubicBezTo>
                  <a:pt x="678" y="202"/>
                  <a:pt x="676" y="199"/>
                  <a:pt x="677" y="197"/>
                </a:cubicBezTo>
                <a:cubicBezTo>
                  <a:pt x="677" y="195"/>
                  <a:pt x="675" y="190"/>
                  <a:pt x="678" y="190"/>
                </a:cubicBezTo>
                <a:cubicBezTo>
                  <a:pt x="680" y="190"/>
                  <a:pt x="681" y="193"/>
                  <a:pt x="682" y="191"/>
                </a:cubicBezTo>
                <a:cubicBezTo>
                  <a:pt x="683" y="189"/>
                  <a:pt x="683" y="185"/>
                  <a:pt x="685" y="185"/>
                </a:cubicBezTo>
                <a:cubicBezTo>
                  <a:pt x="687" y="185"/>
                  <a:pt x="688" y="190"/>
                  <a:pt x="689" y="191"/>
                </a:cubicBezTo>
                <a:cubicBezTo>
                  <a:pt x="690" y="192"/>
                  <a:pt x="697" y="192"/>
                  <a:pt x="696" y="191"/>
                </a:cubicBezTo>
                <a:cubicBezTo>
                  <a:pt x="695" y="190"/>
                  <a:pt x="692" y="187"/>
                  <a:pt x="694" y="186"/>
                </a:cubicBezTo>
                <a:cubicBezTo>
                  <a:pt x="696" y="185"/>
                  <a:pt x="701" y="181"/>
                  <a:pt x="700" y="180"/>
                </a:cubicBezTo>
                <a:cubicBezTo>
                  <a:pt x="699" y="178"/>
                  <a:pt x="695" y="176"/>
                  <a:pt x="697" y="175"/>
                </a:cubicBezTo>
                <a:cubicBezTo>
                  <a:pt x="700" y="174"/>
                  <a:pt x="703" y="177"/>
                  <a:pt x="705" y="178"/>
                </a:cubicBezTo>
                <a:cubicBezTo>
                  <a:pt x="706" y="179"/>
                  <a:pt x="709" y="182"/>
                  <a:pt x="712" y="181"/>
                </a:cubicBezTo>
                <a:cubicBezTo>
                  <a:pt x="715" y="179"/>
                  <a:pt x="717" y="177"/>
                  <a:pt x="717" y="175"/>
                </a:cubicBezTo>
                <a:cubicBezTo>
                  <a:pt x="717" y="172"/>
                  <a:pt x="709" y="164"/>
                  <a:pt x="706" y="162"/>
                </a:cubicBezTo>
                <a:cubicBezTo>
                  <a:pt x="702" y="161"/>
                  <a:pt x="717" y="167"/>
                  <a:pt x="719" y="168"/>
                </a:cubicBezTo>
                <a:cubicBezTo>
                  <a:pt x="721" y="170"/>
                  <a:pt x="723" y="166"/>
                  <a:pt x="723" y="163"/>
                </a:cubicBezTo>
                <a:cubicBezTo>
                  <a:pt x="722" y="159"/>
                  <a:pt x="721" y="159"/>
                  <a:pt x="724" y="159"/>
                </a:cubicBezTo>
                <a:cubicBezTo>
                  <a:pt x="728" y="159"/>
                  <a:pt x="730" y="157"/>
                  <a:pt x="731" y="156"/>
                </a:cubicBezTo>
                <a:cubicBezTo>
                  <a:pt x="732" y="155"/>
                  <a:pt x="737" y="161"/>
                  <a:pt x="739" y="161"/>
                </a:cubicBezTo>
                <a:cubicBezTo>
                  <a:pt x="741" y="160"/>
                  <a:pt x="747" y="156"/>
                  <a:pt x="747" y="153"/>
                </a:cubicBezTo>
                <a:cubicBezTo>
                  <a:pt x="748" y="151"/>
                  <a:pt x="750" y="147"/>
                  <a:pt x="751" y="145"/>
                </a:cubicBezTo>
                <a:cubicBezTo>
                  <a:pt x="753" y="143"/>
                  <a:pt x="757" y="138"/>
                  <a:pt x="755" y="137"/>
                </a:cubicBezTo>
                <a:cubicBezTo>
                  <a:pt x="753" y="137"/>
                  <a:pt x="746" y="136"/>
                  <a:pt x="742" y="134"/>
                </a:cubicBezTo>
                <a:cubicBezTo>
                  <a:pt x="738" y="133"/>
                  <a:pt x="731" y="131"/>
                  <a:pt x="729" y="131"/>
                </a:cubicBezTo>
                <a:cubicBezTo>
                  <a:pt x="727" y="131"/>
                  <a:pt x="707" y="132"/>
                  <a:pt x="708" y="132"/>
                </a:cubicBezTo>
                <a:cubicBezTo>
                  <a:pt x="708" y="131"/>
                  <a:pt x="712" y="129"/>
                  <a:pt x="714" y="129"/>
                </a:cubicBezTo>
                <a:cubicBezTo>
                  <a:pt x="717" y="129"/>
                  <a:pt x="725" y="128"/>
                  <a:pt x="724" y="128"/>
                </a:cubicBezTo>
                <a:cubicBezTo>
                  <a:pt x="724" y="127"/>
                  <a:pt x="723" y="125"/>
                  <a:pt x="725" y="124"/>
                </a:cubicBezTo>
                <a:cubicBezTo>
                  <a:pt x="727" y="123"/>
                  <a:pt x="729" y="124"/>
                  <a:pt x="733" y="125"/>
                </a:cubicBezTo>
                <a:cubicBezTo>
                  <a:pt x="738" y="126"/>
                  <a:pt x="744" y="129"/>
                  <a:pt x="745" y="131"/>
                </a:cubicBezTo>
                <a:cubicBezTo>
                  <a:pt x="747" y="132"/>
                  <a:pt x="756" y="135"/>
                  <a:pt x="759" y="134"/>
                </a:cubicBezTo>
                <a:cubicBezTo>
                  <a:pt x="762" y="133"/>
                  <a:pt x="773" y="124"/>
                  <a:pt x="774" y="123"/>
                </a:cubicBezTo>
                <a:cubicBezTo>
                  <a:pt x="775" y="122"/>
                  <a:pt x="768" y="113"/>
                  <a:pt x="769" y="112"/>
                </a:cubicBezTo>
                <a:cubicBezTo>
                  <a:pt x="771" y="111"/>
                  <a:pt x="772" y="114"/>
                  <a:pt x="775" y="113"/>
                </a:cubicBezTo>
                <a:cubicBezTo>
                  <a:pt x="778" y="112"/>
                  <a:pt x="781" y="111"/>
                  <a:pt x="781" y="112"/>
                </a:cubicBezTo>
                <a:cubicBezTo>
                  <a:pt x="780" y="114"/>
                  <a:pt x="780" y="119"/>
                  <a:pt x="783" y="120"/>
                </a:cubicBezTo>
                <a:cubicBezTo>
                  <a:pt x="785" y="121"/>
                  <a:pt x="790" y="123"/>
                  <a:pt x="789" y="121"/>
                </a:cubicBezTo>
                <a:cubicBezTo>
                  <a:pt x="788" y="118"/>
                  <a:pt x="786" y="116"/>
                  <a:pt x="788" y="115"/>
                </a:cubicBezTo>
                <a:cubicBezTo>
                  <a:pt x="789" y="115"/>
                  <a:pt x="790" y="114"/>
                  <a:pt x="790" y="112"/>
                </a:cubicBezTo>
                <a:cubicBezTo>
                  <a:pt x="791" y="110"/>
                  <a:pt x="793" y="111"/>
                  <a:pt x="791" y="109"/>
                </a:cubicBezTo>
                <a:cubicBezTo>
                  <a:pt x="788" y="106"/>
                  <a:pt x="784" y="104"/>
                  <a:pt x="785" y="103"/>
                </a:cubicBezTo>
                <a:cubicBezTo>
                  <a:pt x="785" y="102"/>
                  <a:pt x="790" y="102"/>
                  <a:pt x="791" y="104"/>
                </a:cubicBezTo>
                <a:cubicBezTo>
                  <a:pt x="793" y="105"/>
                  <a:pt x="794" y="105"/>
                  <a:pt x="794" y="108"/>
                </a:cubicBezTo>
                <a:cubicBezTo>
                  <a:pt x="795" y="110"/>
                  <a:pt x="797" y="114"/>
                  <a:pt x="797" y="115"/>
                </a:cubicBezTo>
                <a:cubicBezTo>
                  <a:pt x="797" y="116"/>
                  <a:pt x="797" y="119"/>
                  <a:pt x="799" y="118"/>
                </a:cubicBezTo>
                <a:cubicBezTo>
                  <a:pt x="800" y="118"/>
                  <a:pt x="800" y="115"/>
                  <a:pt x="803" y="113"/>
                </a:cubicBezTo>
                <a:cubicBezTo>
                  <a:pt x="806" y="112"/>
                  <a:pt x="810" y="111"/>
                  <a:pt x="813" y="109"/>
                </a:cubicBezTo>
                <a:cubicBezTo>
                  <a:pt x="816" y="107"/>
                  <a:pt x="815" y="107"/>
                  <a:pt x="819" y="106"/>
                </a:cubicBezTo>
                <a:cubicBezTo>
                  <a:pt x="822" y="105"/>
                  <a:pt x="824" y="103"/>
                  <a:pt x="824" y="102"/>
                </a:cubicBezTo>
                <a:cubicBezTo>
                  <a:pt x="824" y="101"/>
                  <a:pt x="825" y="92"/>
                  <a:pt x="825" y="91"/>
                </a:cubicBezTo>
                <a:cubicBezTo>
                  <a:pt x="824" y="89"/>
                  <a:pt x="821" y="86"/>
                  <a:pt x="822" y="83"/>
                </a:cubicBezTo>
                <a:cubicBezTo>
                  <a:pt x="823" y="81"/>
                  <a:pt x="823" y="77"/>
                  <a:pt x="822" y="76"/>
                </a:cubicBezTo>
                <a:cubicBezTo>
                  <a:pt x="822" y="75"/>
                  <a:pt x="820" y="72"/>
                  <a:pt x="823" y="72"/>
                </a:cubicBezTo>
                <a:cubicBezTo>
                  <a:pt x="827" y="73"/>
                  <a:pt x="832" y="74"/>
                  <a:pt x="833" y="71"/>
                </a:cubicBezTo>
                <a:cubicBezTo>
                  <a:pt x="834" y="68"/>
                  <a:pt x="835" y="67"/>
                  <a:pt x="833" y="66"/>
                </a:cubicBezTo>
                <a:cubicBezTo>
                  <a:pt x="832" y="65"/>
                  <a:pt x="831" y="65"/>
                  <a:pt x="833" y="63"/>
                </a:cubicBezTo>
                <a:cubicBezTo>
                  <a:pt x="835" y="62"/>
                  <a:pt x="836" y="60"/>
                  <a:pt x="834" y="60"/>
                </a:cubicBezTo>
                <a:cubicBezTo>
                  <a:pt x="832" y="60"/>
                  <a:pt x="828" y="62"/>
                  <a:pt x="827" y="61"/>
                </a:cubicBezTo>
                <a:cubicBezTo>
                  <a:pt x="826" y="60"/>
                  <a:pt x="826" y="58"/>
                  <a:pt x="827" y="57"/>
                </a:cubicBezTo>
                <a:cubicBezTo>
                  <a:pt x="829" y="56"/>
                  <a:pt x="824" y="55"/>
                  <a:pt x="826" y="54"/>
                </a:cubicBezTo>
                <a:cubicBezTo>
                  <a:pt x="827" y="52"/>
                  <a:pt x="830" y="50"/>
                  <a:pt x="828" y="50"/>
                </a:cubicBezTo>
                <a:cubicBezTo>
                  <a:pt x="827" y="50"/>
                  <a:pt x="821" y="48"/>
                  <a:pt x="821" y="48"/>
                </a:cubicBezTo>
                <a:cubicBezTo>
                  <a:pt x="821" y="49"/>
                  <a:pt x="817" y="51"/>
                  <a:pt x="816" y="50"/>
                </a:cubicBezTo>
                <a:cubicBezTo>
                  <a:pt x="814" y="49"/>
                  <a:pt x="813" y="47"/>
                  <a:pt x="811" y="47"/>
                </a:cubicBezTo>
                <a:cubicBezTo>
                  <a:pt x="809" y="47"/>
                  <a:pt x="803" y="48"/>
                  <a:pt x="802" y="47"/>
                </a:cubicBezTo>
                <a:cubicBezTo>
                  <a:pt x="802" y="47"/>
                  <a:pt x="800" y="45"/>
                  <a:pt x="800" y="47"/>
                </a:cubicBezTo>
                <a:cubicBezTo>
                  <a:pt x="800" y="49"/>
                  <a:pt x="801" y="49"/>
                  <a:pt x="800" y="50"/>
                </a:cubicBezTo>
                <a:cubicBezTo>
                  <a:pt x="798" y="51"/>
                  <a:pt x="799" y="54"/>
                  <a:pt x="799" y="56"/>
                </a:cubicBezTo>
                <a:cubicBezTo>
                  <a:pt x="799" y="58"/>
                  <a:pt x="797" y="60"/>
                  <a:pt x="799" y="60"/>
                </a:cubicBezTo>
                <a:cubicBezTo>
                  <a:pt x="800" y="61"/>
                  <a:pt x="804" y="63"/>
                  <a:pt x="803" y="64"/>
                </a:cubicBezTo>
                <a:cubicBezTo>
                  <a:pt x="801" y="64"/>
                  <a:pt x="807" y="66"/>
                  <a:pt x="805" y="66"/>
                </a:cubicBezTo>
                <a:cubicBezTo>
                  <a:pt x="803" y="67"/>
                  <a:pt x="802" y="69"/>
                  <a:pt x="799" y="68"/>
                </a:cubicBezTo>
                <a:cubicBezTo>
                  <a:pt x="797" y="67"/>
                  <a:pt x="796" y="67"/>
                  <a:pt x="795" y="68"/>
                </a:cubicBezTo>
                <a:cubicBezTo>
                  <a:pt x="794" y="69"/>
                  <a:pt x="790" y="80"/>
                  <a:pt x="788" y="81"/>
                </a:cubicBezTo>
                <a:cubicBezTo>
                  <a:pt x="786" y="83"/>
                  <a:pt x="784" y="89"/>
                  <a:pt x="782" y="88"/>
                </a:cubicBezTo>
                <a:cubicBezTo>
                  <a:pt x="779" y="86"/>
                  <a:pt x="780" y="84"/>
                  <a:pt x="779" y="86"/>
                </a:cubicBezTo>
                <a:cubicBezTo>
                  <a:pt x="778" y="89"/>
                  <a:pt x="782" y="94"/>
                  <a:pt x="779" y="95"/>
                </a:cubicBezTo>
                <a:cubicBezTo>
                  <a:pt x="777" y="95"/>
                  <a:pt x="773" y="99"/>
                  <a:pt x="772" y="98"/>
                </a:cubicBezTo>
                <a:cubicBezTo>
                  <a:pt x="771" y="97"/>
                  <a:pt x="768" y="98"/>
                  <a:pt x="767" y="95"/>
                </a:cubicBezTo>
                <a:cubicBezTo>
                  <a:pt x="767" y="92"/>
                  <a:pt x="765" y="90"/>
                  <a:pt x="764" y="88"/>
                </a:cubicBezTo>
                <a:cubicBezTo>
                  <a:pt x="763" y="87"/>
                  <a:pt x="766" y="79"/>
                  <a:pt x="766" y="78"/>
                </a:cubicBezTo>
                <a:cubicBezTo>
                  <a:pt x="766" y="77"/>
                  <a:pt x="768" y="75"/>
                  <a:pt x="769" y="77"/>
                </a:cubicBezTo>
                <a:cubicBezTo>
                  <a:pt x="769" y="78"/>
                  <a:pt x="771" y="76"/>
                  <a:pt x="772" y="72"/>
                </a:cubicBezTo>
                <a:cubicBezTo>
                  <a:pt x="773" y="69"/>
                  <a:pt x="776" y="67"/>
                  <a:pt x="773" y="65"/>
                </a:cubicBezTo>
                <a:cubicBezTo>
                  <a:pt x="771" y="63"/>
                  <a:pt x="770" y="62"/>
                  <a:pt x="769" y="60"/>
                </a:cubicBezTo>
                <a:cubicBezTo>
                  <a:pt x="768" y="58"/>
                  <a:pt x="763" y="58"/>
                  <a:pt x="762" y="59"/>
                </a:cubicBezTo>
                <a:cubicBezTo>
                  <a:pt x="761" y="60"/>
                  <a:pt x="757" y="61"/>
                  <a:pt x="758" y="63"/>
                </a:cubicBezTo>
                <a:cubicBezTo>
                  <a:pt x="759" y="66"/>
                  <a:pt x="757" y="70"/>
                  <a:pt x="755" y="71"/>
                </a:cubicBezTo>
                <a:cubicBezTo>
                  <a:pt x="753" y="72"/>
                  <a:pt x="749" y="77"/>
                  <a:pt x="748" y="77"/>
                </a:cubicBezTo>
                <a:cubicBezTo>
                  <a:pt x="746" y="77"/>
                  <a:pt x="745" y="73"/>
                  <a:pt x="745" y="71"/>
                </a:cubicBezTo>
                <a:cubicBezTo>
                  <a:pt x="746" y="69"/>
                  <a:pt x="749" y="63"/>
                  <a:pt x="747" y="61"/>
                </a:cubicBezTo>
                <a:cubicBezTo>
                  <a:pt x="746" y="60"/>
                  <a:pt x="741" y="59"/>
                  <a:pt x="743" y="58"/>
                </a:cubicBezTo>
                <a:cubicBezTo>
                  <a:pt x="746" y="57"/>
                  <a:pt x="749" y="59"/>
                  <a:pt x="748" y="57"/>
                </a:cubicBezTo>
                <a:cubicBezTo>
                  <a:pt x="747" y="56"/>
                  <a:pt x="744" y="55"/>
                  <a:pt x="742" y="54"/>
                </a:cubicBezTo>
                <a:cubicBezTo>
                  <a:pt x="740" y="53"/>
                  <a:pt x="742" y="51"/>
                  <a:pt x="739" y="50"/>
                </a:cubicBezTo>
                <a:cubicBezTo>
                  <a:pt x="737" y="49"/>
                  <a:pt x="733" y="47"/>
                  <a:pt x="735" y="46"/>
                </a:cubicBezTo>
                <a:cubicBezTo>
                  <a:pt x="737" y="45"/>
                  <a:pt x="740" y="45"/>
                  <a:pt x="743" y="43"/>
                </a:cubicBezTo>
                <a:cubicBezTo>
                  <a:pt x="745" y="42"/>
                  <a:pt x="746" y="39"/>
                  <a:pt x="745" y="40"/>
                </a:cubicBezTo>
                <a:cubicBezTo>
                  <a:pt x="744" y="41"/>
                  <a:pt x="742" y="41"/>
                  <a:pt x="740" y="41"/>
                </a:cubicBezTo>
                <a:cubicBezTo>
                  <a:pt x="739" y="41"/>
                  <a:pt x="736" y="39"/>
                  <a:pt x="739" y="39"/>
                </a:cubicBezTo>
                <a:cubicBezTo>
                  <a:pt x="742" y="39"/>
                  <a:pt x="746" y="39"/>
                  <a:pt x="746" y="37"/>
                </a:cubicBezTo>
                <a:cubicBezTo>
                  <a:pt x="746" y="34"/>
                  <a:pt x="745" y="30"/>
                  <a:pt x="742" y="27"/>
                </a:cubicBezTo>
                <a:cubicBezTo>
                  <a:pt x="739" y="24"/>
                  <a:pt x="737" y="21"/>
                  <a:pt x="737" y="19"/>
                </a:cubicBezTo>
                <a:cubicBezTo>
                  <a:pt x="737" y="16"/>
                  <a:pt x="736" y="12"/>
                  <a:pt x="737" y="11"/>
                </a:cubicBezTo>
                <a:cubicBezTo>
                  <a:pt x="738" y="9"/>
                  <a:pt x="736" y="1"/>
                  <a:pt x="731" y="1"/>
                </a:cubicBezTo>
                <a:cubicBezTo>
                  <a:pt x="729" y="1"/>
                  <a:pt x="723" y="0"/>
                  <a:pt x="722" y="3"/>
                </a:cubicBezTo>
                <a:cubicBezTo>
                  <a:pt x="721" y="6"/>
                  <a:pt x="724" y="9"/>
                  <a:pt x="723" y="11"/>
                </a:cubicBezTo>
                <a:cubicBezTo>
                  <a:pt x="722" y="12"/>
                  <a:pt x="721" y="14"/>
                  <a:pt x="720" y="13"/>
                </a:cubicBezTo>
                <a:cubicBezTo>
                  <a:pt x="719" y="12"/>
                  <a:pt x="717" y="11"/>
                  <a:pt x="716" y="11"/>
                </a:cubicBezTo>
                <a:cubicBezTo>
                  <a:pt x="715" y="12"/>
                  <a:pt x="713" y="13"/>
                  <a:pt x="712" y="14"/>
                </a:cubicBezTo>
                <a:cubicBezTo>
                  <a:pt x="711" y="15"/>
                  <a:pt x="707" y="20"/>
                  <a:pt x="705" y="24"/>
                </a:cubicBezTo>
                <a:cubicBezTo>
                  <a:pt x="703" y="27"/>
                  <a:pt x="702" y="31"/>
                  <a:pt x="702" y="36"/>
                </a:cubicBezTo>
                <a:cubicBezTo>
                  <a:pt x="701" y="41"/>
                  <a:pt x="703" y="42"/>
                  <a:pt x="705" y="42"/>
                </a:cubicBezTo>
                <a:cubicBezTo>
                  <a:pt x="708" y="42"/>
                  <a:pt x="706" y="45"/>
                  <a:pt x="709" y="45"/>
                </a:cubicBezTo>
                <a:cubicBezTo>
                  <a:pt x="712" y="45"/>
                  <a:pt x="711" y="51"/>
                  <a:pt x="714" y="50"/>
                </a:cubicBezTo>
                <a:cubicBezTo>
                  <a:pt x="716" y="50"/>
                  <a:pt x="718" y="49"/>
                  <a:pt x="720" y="50"/>
                </a:cubicBezTo>
                <a:cubicBezTo>
                  <a:pt x="721" y="51"/>
                  <a:pt x="729" y="51"/>
                  <a:pt x="727" y="52"/>
                </a:cubicBezTo>
                <a:cubicBezTo>
                  <a:pt x="724" y="54"/>
                  <a:pt x="721" y="52"/>
                  <a:pt x="719" y="55"/>
                </a:cubicBezTo>
                <a:cubicBezTo>
                  <a:pt x="716" y="59"/>
                  <a:pt x="715" y="62"/>
                  <a:pt x="712" y="64"/>
                </a:cubicBezTo>
                <a:cubicBezTo>
                  <a:pt x="710" y="66"/>
                  <a:pt x="710" y="69"/>
                  <a:pt x="711" y="68"/>
                </a:cubicBezTo>
                <a:cubicBezTo>
                  <a:pt x="712" y="67"/>
                  <a:pt x="720" y="64"/>
                  <a:pt x="719" y="65"/>
                </a:cubicBezTo>
                <a:cubicBezTo>
                  <a:pt x="719" y="66"/>
                  <a:pt x="717" y="69"/>
                  <a:pt x="718" y="70"/>
                </a:cubicBezTo>
                <a:cubicBezTo>
                  <a:pt x="720" y="72"/>
                  <a:pt x="719" y="73"/>
                  <a:pt x="717" y="73"/>
                </a:cubicBezTo>
                <a:cubicBezTo>
                  <a:pt x="716" y="73"/>
                  <a:pt x="711" y="74"/>
                  <a:pt x="709" y="76"/>
                </a:cubicBezTo>
                <a:cubicBezTo>
                  <a:pt x="707" y="78"/>
                  <a:pt x="703" y="83"/>
                  <a:pt x="702" y="83"/>
                </a:cubicBezTo>
                <a:cubicBezTo>
                  <a:pt x="700" y="83"/>
                  <a:pt x="698" y="86"/>
                  <a:pt x="696" y="87"/>
                </a:cubicBezTo>
                <a:cubicBezTo>
                  <a:pt x="695" y="87"/>
                  <a:pt x="693" y="90"/>
                  <a:pt x="695" y="91"/>
                </a:cubicBezTo>
                <a:cubicBezTo>
                  <a:pt x="696" y="93"/>
                  <a:pt x="697" y="99"/>
                  <a:pt x="696" y="100"/>
                </a:cubicBezTo>
                <a:cubicBezTo>
                  <a:pt x="694" y="101"/>
                  <a:pt x="693" y="107"/>
                  <a:pt x="693" y="103"/>
                </a:cubicBezTo>
                <a:cubicBezTo>
                  <a:pt x="692" y="100"/>
                  <a:pt x="693" y="97"/>
                  <a:pt x="690" y="95"/>
                </a:cubicBezTo>
                <a:cubicBezTo>
                  <a:pt x="686" y="93"/>
                  <a:pt x="686" y="88"/>
                  <a:pt x="687" y="88"/>
                </a:cubicBezTo>
                <a:cubicBezTo>
                  <a:pt x="688" y="87"/>
                  <a:pt x="690" y="85"/>
                  <a:pt x="689" y="84"/>
                </a:cubicBezTo>
                <a:cubicBezTo>
                  <a:pt x="688" y="83"/>
                  <a:pt x="687" y="81"/>
                  <a:pt x="688" y="80"/>
                </a:cubicBezTo>
                <a:cubicBezTo>
                  <a:pt x="689" y="79"/>
                  <a:pt x="692" y="78"/>
                  <a:pt x="689" y="77"/>
                </a:cubicBezTo>
                <a:cubicBezTo>
                  <a:pt x="686" y="76"/>
                  <a:pt x="684" y="73"/>
                  <a:pt x="682" y="74"/>
                </a:cubicBezTo>
                <a:cubicBezTo>
                  <a:pt x="680" y="75"/>
                  <a:pt x="676" y="78"/>
                  <a:pt x="676" y="79"/>
                </a:cubicBezTo>
                <a:cubicBezTo>
                  <a:pt x="676" y="81"/>
                  <a:pt x="678" y="90"/>
                  <a:pt x="677" y="88"/>
                </a:cubicBezTo>
                <a:cubicBezTo>
                  <a:pt x="675" y="87"/>
                  <a:pt x="673" y="84"/>
                  <a:pt x="672" y="85"/>
                </a:cubicBezTo>
                <a:cubicBezTo>
                  <a:pt x="671" y="85"/>
                  <a:pt x="666" y="88"/>
                  <a:pt x="664" y="87"/>
                </a:cubicBezTo>
                <a:cubicBezTo>
                  <a:pt x="661" y="87"/>
                  <a:pt x="657" y="86"/>
                  <a:pt x="655" y="86"/>
                </a:cubicBezTo>
                <a:cubicBezTo>
                  <a:pt x="653" y="87"/>
                  <a:pt x="644" y="90"/>
                  <a:pt x="643" y="90"/>
                </a:cubicBezTo>
                <a:cubicBezTo>
                  <a:pt x="642" y="90"/>
                  <a:pt x="637" y="88"/>
                  <a:pt x="636" y="88"/>
                </a:cubicBezTo>
                <a:cubicBezTo>
                  <a:pt x="635" y="88"/>
                  <a:pt x="634" y="86"/>
                  <a:pt x="632" y="85"/>
                </a:cubicBezTo>
                <a:cubicBezTo>
                  <a:pt x="629" y="84"/>
                  <a:pt x="631" y="80"/>
                  <a:pt x="627" y="81"/>
                </a:cubicBezTo>
                <a:cubicBezTo>
                  <a:pt x="623" y="82"/>
                  <a:pt x="620" y="83"/>
                  <a:pt x="619" y="81"/>
                </a:cubicBezTo>
                <a:cubicBezTo>
                  <a:pt x="618" y="78"/>
                  <a:pt x="613" y="79"/>
                  <a:pt x="612" y="75"/>
                </a:cubicBezTo>
                <a:cubicBezTo>
                  <a:pt x="611" y="72"/>
                  <a:pt x="615" y="67"/>
                  <a:pt x="613" y="67"/>
                </a:cubicBezTo>
                <a:cubicBezTo>
                  <a:pt x="611" y="66"/>
                  <a:pt x="604" y="67"/>
                  <a:pt x="600" y="67"/>
                </a:cubicBezTo>
                <a:cubicBezTo>
                  <a:pt x="597" y="67"/>
                  <a:pt x="590" y="68"/>
                  <a:pt x="589" y="68"/>
                </a:cubicBezTo>
                <a:cubicBezTo>
                  <a:pt x="588" y="68"/>
                  <a:pt x="585" y="71"/>
                  <a:pt x="583" y="73"/>
                </a:cubicBezTo>
                <a:cubicBezTo>
                  <a:pt x="581" y="75"/>
                  <a:pt x="578" y="76"/>
                  <a:pt x="580" y="77"/>
                </a:cubicBezTo>
                <a:cubicBezTo>
                  <a:pt x="581" y="79"/>
                  <a:pt x="583" y="82"/>
                  <a:pt x="584" y="80"/>
                </a:cubicBezTo>
                <a:cubicBezTo>
                  <a:pt x="585" y="78"/>
                  <a:pt x="584" y="76"/>
                  <a:pt x="586" y="76"/>
                </a:cubicBezTo>
                <a:cubicBezTo>
                  <a:pt x="588" y="76"/>
                  <a:pt x="590" y="78"/>
                  <a:pt x="593" y="76"/>
                </a:cubicBezTo>
                <a:cubicBezTo>
                  <a:pt x="596" y="75"/>
                  <a:pt x="600" y="73"/>
                  <a:pt x="601" y="73"/>
                </a:cubicBezTo>
                <a:cubicBezTo>
                  <a:pt x="603" y="72"/>
                  <a:pt x="609" y="71"/>
                  <a:pt x="607" y="72"/>
                </a:cubicBezTo>
                <a:cubicBezTo>
                  <a:pt x="606" y="73"/>
                  <a:pt x="603" y="76"/>
                  <a:pt x="601" y="76"/>
                </a:cubicBezTo>
                <a:cubicBezTo>
                  <a:pt x="600" y="77"/>
                  <a:pt x="595" y="78"/>
                  <a:pt x="593" y="79"/>
                </a:cubicBezTo>
                <a:cubicBezTo>
                  <a:pt x="592" y="80"/>
                  <a:pt x="589" y="82"/>
                  <a:pt x="588" y="82"/>
                </a:cubicBezTo>
                <a:cubicBezTo>
                  <a:pt x="586" y="82"/>
                  <a:pt x="581" y="84"/>
                  <a:pt x="581" y="85"/>
                </a:cubicBezTo>
                <a:cubicBezTo>
                  <a:pt x="580" y="86"/>
                  <a:pt x="578" y="89"/>
                  <a:pt x="577" y="91"/>
                </a:cubicBezTo>
                <a:cubicBezTo>
                  <a:pt x="575" y="92"/>
                  <a:pt x="579" y="93"/>
                  <a:pt x="579" y="94"/>
                </a:cubicBezTo>
                <a:cubicBezTo>
                  <a:pt x="578" y="95"/>
                  <a:pt x="578" y="97"/>
                  <a:pt x="579" y="99"/>
                </a:cubicBezTo>
                <a:cubicBezTo>
                  <a:pt x="581" y="100"/>
                  <a:pt x="578" y="101"/>
                  <a:pt x="577" y="104"/>
                </a:cubicBezTo>
                <a:cubicBezTo>
                  <a:pt x="575" y="106"/>
                  <a:pt x="580" y="111"/>
                  <a:pt x="576" y="110"/>
                </a:cubicBezTo>
                <a:cubicBezTo>
                  <a:pt x="572" y="108"/>
                  <a:pt x="568" y="104"/>
                  <a:pt x="570" y="103"/>
                </a:cubicBezTo>
                <a:cubicBezTo>
                  <a:pt x="573" y="101"/>
                  <a:pt x="575" y="100"/>
                  <a:pt x="574" y="98"/>
                </a:cubicBezTo>
                <a:cubicBezTo>
                  <a:pt x="573" y="97"/>
                  <a:pt x="573" y="92"/>
                  <a:pt x="570" y="93"/>
                </a:cubicBezTo>
                <a:cubicBezTo>
                  <a:pt x="568" y="94"/>
                  <a:pt x="566" y="96"/>
                  <a:pt x="566" y="94"/>
                </a:cubicBezTo>
                <a:cubicBezTo>
                  <a:pt x="566" y="92"/>
                  <a:pt x="569" y="88"/>
                  <a:pt x="568" y="88"/>
                </a:cubicBezTo>
                <a:cubicBezTo>
                  <a:pt x="567" y="88"/>
                  <a:pt x="564" y="89"/>
                  <a:pt x="563" y="88"/>
                </a:cubicBezTo>
                <a:cubicBezTo>
                  <a:pt x="563" y="87"/>
                  <a:pt x="560" y="82"/>
                  <a:pt x="560" y="83"/>
                </a:cubicBezTo>
                <a:cubicBezTo>
                  <a:pt x="559" y="83"/>
                  <a:pt x="552" y="88"/>
                  <a:pt x="549" y="88"/>
                </a:cubicBezTo>
                <a:cubicBezTo>
                  <a:pt x="546" y="88"/>
                  <a:pt x="533" y="90"/>
                  <a:pt x="531" y="89"/>
                </a:cubicBezTo>
                <a:cubicBezTo>
                  <a:pt x="528" y="88"/>
                  <a:pt x="528" y="90"/>
                  <a:pt x="525" y="89"/>
                </a:cubicBezTo>
                <a:cubicBezTo>
                  <a:pt x="521" y="87"/>
                  <a:pt x="511" y="85"/>
                  <a:pt x="515" y="85"/>
                </a:cubicBezTo>
                <a:cubicBezTo>
                  <a:pt x="519" y="84"/>
                  <a:pt x="521" y="84"/>
                  <a:pt x="521" y="83"/>
                </a:cubicBezTo>
                <a:cubicBezTo>
                  <a:pt x="521" y="81"/>
                  <a:pt x="517" y="80"/>
                  <a:pt x="520" y="80"/>
                </a:cubicBezTo>
                <a:cubicBezTo>
                  <a:pt x="523" y="80"/>
                  <a:pt x="525" y="80"/>
                  <a:pt x="525" y="79"/>
                </a:cubicBezTo>
                <a:cubicBezTo>
                  <a:pt x="526" y="78"/>
                  <a:pt x="523" y="76"/>
                  <a:pt x="527" y="75"/>
                </a:cubicBezTo>
                <a:cubicBezTo>
                  <a:pt x="531" y="75"/>
                  <a:pt x="532" y="77"/>
                  <a:pt x="534" y="76"/>
                </a:cubicBezTo>
                <a:cubicBezTo>
                  <a:pt x="535" y="75"/>
                  <a:pt x="535" y="72"/>
                  <a:pt x="533" y="70"/>
                </a:cubicBezTo>
                <a:cubicBezTo>
                  <a:pt x="531" y="69"/>
                  <a:pt x="531" y="66"/>
                  <a:pt x="526" y="65"/>
                </a:cubicBezTo>
                <a:cubicBezTo>
                  <a:pt x="521" y="65"/>
                  <a:pt x="518" y="63"/>
                  <a:pt x="518" y="66"/>
                </a:cubicBezTo>
                <a:cubicBezTo>
                  <a:pt x="519" y="68"/>
                  <a:pt x="521" y="70"/>
                  <a:pt x="518" y="69"/>
                </a:cubicBezTo>
                <a:cubicBezTo>
                  <a:pt x="515" y="68"/>
                  <a:pt x="513" y="67"/>
                  <a:pt x="509" y="66"/>
                </a:cubicBezTo>
                <a:cubicBezTo>
                  <a:pt x="505" y="65"/>
                  <a:pt x="505" y="62"/>
                  <a:pt x="502" y="61"/>
                </a:cubicBezTo>
                <a:cubicBezTo>
                  <a:pt x="500" y="60"/>
                  <a:pt x="502" y="59"/>
                  <a:pt x="500" y="58"/>
                </a:cubicBezTo>
                <a:cubicBezTo>
                  <a:pt x="497" y="57"/>
                  <a:pt x="484" y="50"/>
                  <a:pt x="481" y="50"/>
                </a:cubicBezTo>
                <a:cubicBezTo>
                  <a:pt x="479" y="50"/>
                  <a:pt x="477" y="46"/>
                  <a:pt x="473" y="46"/>
                </a:cubicBezTo>
                <a:cubicBezTo>
                  <a:pt x="470" y="46"/>
                  <a:pt x="465" y="45"/>
                  <a:pt x="465" y="47"/>
                </a:cubicBezTo>
                <a:cubicBezTo>
                  <a:pt x="464" y="48"/>
                  <a:pt x="459" y="53"/>
                  <a:pt x="457" y="52"/>
                </a:cubicBezTo>
                <a:cubicBezTo>
                  <a:pt x="454" y="51"/>
                  <a:pt x="458" y="48"/>
                  <a:pt x="459" y="47"/>
                </a:cubicBezTo>
                <a:cubicBezTo>
                  <a:pt x="459" y="47"/>
                  <a:pt x="457" y="44"/>
                  <a:pt x="458" y="42"/>
                </a:cubicBezTo>
                <a:cubicBezTo>
                  <a:pt x="460" y="40"/>
                  <a:pt x="458" y="40"/>
                  <a:pt x="456" y="41"/>
                </a:cubicBezTo>
                <a:cubicBezTo>
                  <a:pt x="454" y="42"/>
                  <a:pt x="454" y="43"/>
                  <a:pt x="454" y="45"/>
                </a:cubicBezTo>
                <a:cubicBezTo>
                  <a:pt x="454" y="47"/>
                  <a:pt x="451" y="47"/>
                  <a:pt x="451" y="48"/>
                </a:cubicBezTo>
                <a:cubicBezTo>
                  <a:pt x="450" y="50"/>
                  <a:pt x="449" y="53"/>
                  <a:pt x="447" y="53"/>
                </a:cubicBezTo>
                <a:cubicBezTo>
                  <a:pt x="444" y="54"/>
                  <a:pt x="442" y="53"/>
                  <a:pt x="440" y="49"/>
                </a:cubicBezTo>
                <a:cubicBezTo>
                  <a:pt x="439" y="46"/>
                  <a:pt x="436" y="44"/>
                  <a:pt x="437" y="40"/>
                </a:cubicBezTo>
                <a:cubicBezTo>
                  <a:pt x="437" y="36"/>
                  <a:pt x="435" y="31"/>
                  <a:pt x="434" y="29"/>
                </a:cubicBezTo>
                <a:cubicBezTo>
                  <a:pt x="433" y="28"/>
                  <a:pt x="430" y="26"/>
                  <a:pt x="430" y="27"/>
                </a:cubicBezTo>
                <a:cubicBezTo>
                  <a:pt x="429" y="28"/>
                  <a:pt x="428" y="29"/>
                  <a:pt x="428" y="30"/>
                </a:cubicBezTo>
                <a:cubicBezTo>
                  <a:pt x="429" y="32"/>
                  <a:pt x="428" y="34"/>
                  <a:pt x="430" y="35"/>
                </a:cubicBezTo>
                <a:cubicBezTo>
                  <a:pt x="431" y="36"/>
                  <a:pt x="432" y="38"/>
                  <a:pt x="431" y="38"/>
                </a:cubicBezTo>
                <a:cubicBezTo>
                  <a:pt x="430" y="38"/>
                  <a:pt x="428" y="38"/>
                  <a:pt x="427" y="39"/>
                </a:cubicBezTo>
                <a:cubicBezTo>
                  <a:pt x="427" y="40"/>
                  <a:pt x="425" y="42"/>
                  <a:pt x="424" y="43"/>
                </a:cubicBezTo>
                <a:cubicBezTo>
                  <a:pt x="422" y="44"/>
                  <a:pt x="420" y="48"/>
                  <a:pt x="419" y="48"/>
                </a:cubicBezTo>
                <a:cubicBezTo>
                  <a:pt x="417" y="48"/>
                  <a:pt x="417" y="44"/>
                  <a:pt x="415" y="45"/>
                </a:cubicBezTo>
                <a:cubicBezTo>
                  <a:pt x="413" y="46"/>
                  <a:pt x="408" y="49"/>
                  <a:pt x="409" y="46"/>
                </a:cubicBezTo>
                <a:cubicBezTo>
                  <a:pt x="410" y="44"/>
                  <a:pt x="412" y="42"/>
                  <a:pt x="411" y="40"/>
                </a:cubicBezTo>
                <a:cubicBezTo>
                  <a:pt x="409" y="38"/>
                  <a:pt x="409" y="36"/>
                  <a:pt x="406" y="38"/>
                </a:cubicBezTo>
                <a:cubicBezTo>
                  <a:pt x="404" y="40"/>
                  <a:pt x="397" y="43"/>
                  <a:pt x="396" y="44"/>
                </a:cubicBezTo>
                <a:cubicBezTo>
                  <a:pt x="394" y="46"/>
                  <a:pt x="387" y="55"/>
                  <a:pt x="386" y="55"/>
                </a:cubicBezTo>
                <a:cubicBezTo>
                  <a:pt x="384" y="56"/>
                  <a:pt x="379" y="59"/>
                  <a:pt x="381" y="57"/>
                </a:cubicBezTo>
                <a:cubicBezTo>
                  <a:pt x="383" y="55"/>
                  <a:pt x="390" y="49"/>
                  <a:pt x="389" y="48"/>
                </a:cubicBezTo>
                <a:cubicBezTo>
                  <a:pt x="388" y="47"/>
                  <a:pt x="388" y="45"/>
                  <a:pt x="387" y="46"/>
                </a:cubicBezTo>
                <a:cubicBezTo>
                  <a:pt x="385" y="47"/>
                  <a:pt x="378" y="53"/>
                  <a:pt x="375" y="54"/>
                </a:cubicBezTo>
                <a:cubicBezTo>
                  <a:pt x="371" y="56"/>
                  <a:pt x="364" y="60"/>
                  <a:pt x="362" y="61"/>
                </a:cubicBezTo>
                <a:cubicBezTo>
                  <a:pt x="360" y="62"/>
                  <a:pt x="359" y="67"/>
                  <a:pt x="358" y="66"/>
                </a:cubicBezTo>
                <a:cubicBezTo>
                  <a:pt x="357" y="65"/>
                  <a:pt x="358" y="62"/>
                  <a:pt x="356" y="63"/>
                </a:cubicBezTo>
                <a:cubicBezTo>
                  <a:pt x="354" y="64"/>
                  <a:pt x="355" y="66"/>
                  <a:pt x="352" y="66"/>
                </a:cubicBezTo>
                <a:cubicBezTo>
                  <a:pt x="350" y="66"/>
                  <a:pt x="349" y="64"/>
                  <a:pt x="347" y="66"/>
                </a:cubicBezTo>
                <a:cubicBezTo>
                  <a:pt x="346" y="67"/>
                  <a:pt x="345" y="68"/>
                  <a:pt x="343" y="67"/>
                </a:cubicBezTo>
                <a:cubicBezTo>
                  <a:pt x="342" y="65"/>
                  <a:pt x="339" y="64"/>
                  <a:pt x="339" y="65"/>
                </a:cubicBezTo>
                <a:cubicBezTo>
                  <a:pt x="339" y="66"/>
                  <a:pt x="337" y="68"/>
                  <a:pt x="335" y="67"/>
                </a:cubicBezTo>
                <a:cubicBezTo>
                  <a:pt x="334" y="66"/>
                  <a:pt x="329" y="62"/>
                  <a:pt x="328" y="60"/>
                </a:cubicBezTo>
                <a:cubicBezTo>
                  <a:pt x="327" y="59"/>
                  <a:pt x="328" y="58"/>
                  <a:pt x="326" y="57"/>
                </a:cubicBezTo>
                <a:cubicBezTo>
                  <a:pt x="324" y="55"/>
                  <a:pt x="324" y="50"/>
                  <a:pt x="323" y="50"/>
                </a:cubicBezTo>
                <a:cubicBezTo>
                  <a:pt x="321" y="50"/>
                  <a:pt x="318" y="51"/>
                  <a:pt x="315" y="50"/>
                </a:cubicBezTo>
                <a:cubicBezTo>
                  <a:pt x="314" y="50"/>
                  <a:pt x="313" y="50"/>
                  <a:pt x="313" y="50"/>
                </a:cubicBezTo>
                <a:cubicBezTo>
                  <a:pt x="312" y="50"/>
                  <a:pt x="312" y="50"/>
                  <a:pt x="312" y="49"/>
                </a:cubicBezTo>
                <a:cubicBezTo>
                  <a:pt x="311" y="49"/>
                  <a:pt x="311" y="49"/>
                  <a:pt x="310" y="49"/>
                </a:cubicBezTo>
                <a:cubicBezTo>
                  <a:pt x="308" y="49"/>
                  <a:pt x="306" y="49"/>
                  <a:pt x="304" y="49"/>
                </a:cubicBezTo>
                <a:cubicBezTo>
                  <a:pt x="304" y="49"/>
                  <a:pt x="304" y="49"/>
                  <a:pt x="304" y="49"/>
                </a:cubicBezTo>
                <a:cubicBezTo>
                  <a:pt x="304" y="49"/>
                  <a:pt x="303" y="49"/>
                  <a:pt x="303" y="48"/>
                </a:cubicBezTo>
                <a:cubicBezTo>
                  <a:pt x="302" y="47"/>
                  <a:pt x="292" y="43"/>
                  <a:pt x="290" y="41"/>
                </a:cubicBezTo>
                <a:cubicBezTo>
                  <a:pt x="288" y="40"/>
                  <a:pt x="287" y="40"/>
                  <a:pt x="282" y="41"/>
                </a:cubicBezTo>
                <a:cubicBezTo>
                  <a:pt x="277" y="42"/>
                  <a:pt x="270" y="43"/>
                  <a:pt x="264" y="41"/>
                </a:cubicBezTo>
                <a:cubicBezTo>
                  <a:pt x="259" y="40"/>
                  <a:pt x="251" y="40"/>
                  <a:pt x="250" y="39"/>
                </a:cubicBezTo>
                <a:cubicBezTo>
                  <a:pt x="250" y="38"/>
                  <a:pt x="249" y="36"/>
                  <a:pt x="247" y="36"/>
                </a:cubicBezTo>
                <a:cubicBezTo>
                  <a:pt x="244" y="36"/>
                  <a:pt x="234" y="34"/>
                  <a:pt x="233" y="33"/>
                </a:cubicBezTo>
                <a:cubicBezTo>
                  <a:pt x="231" y="33"/>
                  <a:pt x="224" y="31"/>
                  <a:pt x="222" y="32"/>
                </a:cubicBezTo>
                <a:cubicBezTo>
                  <a:pt x="220" y="34"/>
                  <a:pt x="219" y="35"/>
                  <a:pt x="216" y="34"/>
                </a:cubicBezTo>
                <a:cubicBezTo>
                  <a:pt x="213" y="33"/>
                  <a:pt x="216" y="32"/>
                  <a:pt x="214" y="31"/>
                </a:cubicBezTo>
                <a:cubicBezTo>
                  <a:pt x="212" y="30"/>
                  <a:pt x="209" y="29"/>
                  <a:pt x="210" y="28"/>
                </a:cubicBezTo>
                <a:cubicBezTo>
                  <a:pt x="211" y="27"/>
                  <a:pt x="216" y="24"/>
                  <a:pt x="214" y="24"/>
                </a:cubicBezTo>
                <a:cubicBezTo>
                  <a:pt x="212" y="23"/>
                  <a:pt x="202" y="25"/>
                  <a:pt x="200" y="25"/>
                </a:cubicBezTo>
                <a:cubicBezTo>
                  <a:pt x="198" y="26"/>
                  <a:pt x="193" y="25"/>
                  <a:pt x="195" y="24"/>
                </a:cubicBezTo>
                <a:cubicBezTo>
                  <a:pt x="196" y="22"/>
                  <a:pt x="200" y="21"/>
                  <a:pt x="198" y="20"/>
                </a:cubicBezTo>
                <a:cubicBezTo>
                  <a:pt x="197" y="19"/>
                  <a:pt x="194" y="19"/>
                  <a:pt x="192" y="21"/>
                </a:cubicBezTo>
                <a:cubicBezTo>
                  <a:pt x="190" y="23"/>
                  <a:pt x="187" y="28"/>
                  <a:pt x="186" y="26"/>
                </a:cubicBezTo>
                <a:cubicBezTo>
                  <a:pt x="186" y="25"/>
                  <a:pt x="189" y="20"/>
                  <a:pt x="188" y="19"/>
                </a:cubicBezTo>
                <a:cubicBezTo>
                  <a:pt x="188" y="19"/>
                  <a:pt x="186" y="17"/>
                  <a:pt x="185" y="16"/>
                </a:cubicBezTo>
                <a:cubicBezTo>
                  <a:pt x="184" y="15"/>
                  <a:pt x="181" y="14"/>
                  <a:pt x="179" y="14"/>
                </a:cubicBezTo>
                <a:cubicBezTo>
                  <a:pt x="178" y="15"/>
                  <a:pt x="173" y="22"/>
                  <a:pt x="169" y="24"/>
                </a:cubicBezTo>
                <a:cubicBezTo>
                  <a:pt x="165" y="25"/>
                  <a:pt x="154" y="28"/>
                  <a:pt x="152" y="27"/>
                </a:cubicBezTo>
                <a:cubicBezTo>
                  <a:pt x="150" y="27"/>
                  <a:pt x="148" y="26"/>
                  <a:pt x="146" y="27"/>
                </a:cubicBezTo>
                <a:cubicBezTo>
                  <a:pt x="144" y="28"/>
                  <a:pt x="141" y="33"/>
                  <a:pt x="138" y="33"/>
                </a:cubicBezTo>
                <a:cubicBezTo>
                  <a:pt x="136" y="33"/>
                  <a:pt x="130" y="35"/>
                  <a:pt x="125" y="35"/>
                </a:cubicBezTo>
                <a:cubicBezTo>
                  <a:pt x="120" y="35"/>
                  <a:pt x="121" y="39"/>
                  <a:pt x="119" y="39"/>
                </a:cubicBezTo>
                <a:cubicBezTo>
                  <a:pt x="117" y="40"/>
                  <a:pt x="115" y="45"/>
                  <a:pt x="113" y="46"/>
                </a:cubicBezTo>
                <a:cubicBezTo>
                  <a:pt x="111" y="47"/>
                  <a:pt x="104" y="56"/>
                  <a:pt x="101" y="57"/>
                </a:cubicBezTo>
                <a:cubicBezTo>
                  <a:pt x="99" y="59"/>
                  <a:pt x="93" y="66"/>
                  <a:pt x="91" y="66"/>
                </a:cubicBezTo>
                <a:cubicBezTo>
                  <a:pt x="88" y="67"/>
                  <a:pt x="88" y="66"/>
                  <a:pt x="86" y="66"/>
                </a:cubicBezTo>
                <a:cubicBezTo>
                  <a:pt x="83" y="67"/>
                  <a:pt x="76" y="68"/>
                  <a:pt x="72" y="68"/>
                </a:cubicBezTo>
                <a:cubicBezTo>
                  <a:pt x="69" y="68"/>
                  <a:pt x="68" y="74"/>
                  <a:pt x="66" y="74"/>
                </a:cubicBezTo>
                <a:cubicBezTo>
                  <a:pt x="65" y="74"/>
                  <a:pt x="62" y="74"/>
                  <a:pt x="62" y="76"/>
                </a:cubicBezTo>
                <a:cubicBezTo>
                  <a:pt x="62" y="77"/>
                  <a:pt x="66" y="78"/>
                  <a:pt x="67" y="81"/>
                </a:cubicBezTo>
                <a:cubicBezTo>
                  <a:pt x="67" y="83"/>
                  <a:pt x="69" y="82"/>
                  <a:pt x="70" y="84"/>
                </a:cubicBezTo>
                <a:cubicBezTo>
                  <a:pt x="71" y="86"/>
                  <a:pt x="73" y="89"/>
                  <a:pt x="74" y="90"/>
                </a:cubicBezTo>
                <a:cubicBezTo>
                  <a:pt x="76" y="91"/>
                  <a:pt x="77" y="91"/>
                  <a:pt x="76" y="93"/>
                </a:cubicBezTo>
                <a:cubicBezTo>
                  <a:pt x="76" y="96"/>
                  <a:pt x="76" y="98"/>
                  <a:pt x="77" y="101"/>
                </a:cubicBezTo>
                <a:cubicBezTo>
                  <a:pt x="77" y="103"/>
                  <a:pt x="80" y="104"/>
                  <a:pt x="82" y="104"/>
                </a:cubicBezTo>
                <a:cubicBezTo>
                  <a:pt x="85" y="104"/>
                  <a:pt x="93" y="104"/>
                  <a:pt x="92" y="106"/>
                </a:cubicBezTo>
                <a:cubicBezTo>
                  <a:pt x="91" y="108"/>
                  <a:pt x="92" y="109"/>
                  <a:pt x="94" y="110"/>
                </a:cubicBezTo>
                <a:cubicBezTo>
                  <a:pt x="96" y="112"/>
                  <a:pt x="103" y="112"/>
                  <a:pt x="102" y="112"/>
                </a:cubicBezTo>
                <a:cubicBezTo>
                  <a:pt x="101" y="113"/>
                  <a:pt x="100" y="115"/>
                  <a:pt x="97" y="114"/>
                </a:cubicBezTo>
                <a:cubicBezTo>
                  <a:pt x="95" y="113"/>
                  <a:pt x="90" y="113"/>
                  <a:pt x="89" y="111"/>
                </a:cubicBezTo>
                <a:cubicBezTo>
                  <a:pt x="87" y="109"/>
                  <a:pt x="87" y="111"/>
                  <a:pt x="87" y="113"/>
                </a:cubicBezTo>
                <a:cubicBezTo>
                  <a:pt x="86" y="115"/>
                  <a:pt x="84" y="118"/>
                  <a:pt x="86" y="117"/>
                </a:cubicBezTo>
                <a:cubicBezTo>
                  <a:pt x="88" y="116"/>
                  <a:pt x="90" y="113"/>
                  <a:pt x="92" y="116"/>
                </a:cubicBezTo>
                <a:cubicBezTo>
                  <a:pt x="93" y="118"/>
                  <a:pt x="95" y="120"/>
                  <a:pt x="94" y="120"/>
                </a:cubicBezTo>
                <a:cubicBezTo>
                  <a:pt x="92" y="120"/>
                  <a:pt x="90" y="119"/>
                  <a:pt x="89" y="121"/>
                </a:cubicBezTo>
                <a:cubicBezTo>
                  <a:pt x="88" y="123"/>
                  <a:pt x="88" y="125"/>
                  <a:pt x="85" y="125"/>
                </a:cubicBezTo>
                <a:cubicBezTo>
                  <a:pt x="83" y="124"/>
                  <a:pt x="81" y="123"/>
                  <a:pt x="80" y="123"/>
                </a:cubicBezTo>
                <a:cubicBezTo>
                  <a:pt x="79" y="123"/>
                  <a:pt x="76" y="126"/>
                  <a:pt x="76" y="125"/>
                </a:cubicBezTo>
                <a:cubicBezTo>
                  <a:pt x="75" y="124"/>
                  <a:pt x="75" y="123"/>
                  <a:pt x="74" y="123"/>
                </a:cubicBezTo>
                <a:cubicBezTo>
                  <a:pt x="72" y="123"/>
                  <a:pt x="69" y="124"/>
                  <a:pt x="68" y="122"/>
                </a:cubicBezTo>
                <a:cubicBezTo>
                  <a:pt x="68" y="120"/>
                  <a:pt x="68" y="118"/>
                  <a:pt x="69" y="117"/>
                </a:cubicBezTo>
                <a:cubicBezTo>
                  <a:pt x="71" y="115"/>
                  <a:pt x="74" y="110"/>
                  <a:pt x="73" y="110"/>
                </a:cubicBezTo>
                <a:cubicBezTo>
                  <a:pt x="71" y="110"/>
                  <a:pt x="62" y="112"/>
                  <a:pt x="61" y="113"/>
                </a:cubicBezTo>
                <a:cubicBezTo>
                  <a:pt x="59" y="114"/>
                  <a:pt x="56" y="115"/>
                  <a:pt x="53" y="117"/>
                </a:cubicBezTo>
                <a:cubicBezTo>
                  <a:pt x="50" y="118"/>
                  <a:pt x="49" y="119"/>
                  <a:pt x="48" y="120"/>
                </a:cubicBezTo>
                <a:cubicBezTo>
                  <a:pt x="48" y="121"/>
                  <a:pt x="47" y="122"/>
                  <a:pt x="45" y="122"/>
                </a:cubicBezTo>
                <a:cubicBezTo>
                  <a:pt x="44" y="122"/>
                  <a:pt x="38" y="125"/>
                  <a:pt x="36" y="126"/>
                </a:cubicBezTo>
                <a:cubicBezTo>
                  <a:pt x="35" y="126"/>
                  <a:pt x="32" y="126"/>
                  <a:pt x="30" y="127"/>
                </a:cubicBezTo>
                <a:cubicBezTo>
                  <a:pt x="29" y="128"/>
                  <a:pt x="28" y="130"/>
                  <a:pt x="27" y="130"/>
                </a:cubicBezTo>
                <a:cubicBezTo>
                  <a:pt x="26" y="131"/>
                  <a:pt x="26" y="132"/>
                  <a:pt x="29" y="133"/>
                </a:cubicBezTo>
                <a:cubicBezTo>
                  <a:pt x="31" y="134"/>
                  <a:pt x="33" y="134"/>
                  <a:pt x="32" y="136"/>
                </a:cubicBezTo>
                <a:cubicBezTo>
                  <a:pt x="30" y="139"/>
                  <a:pt x="31" y="143"/>
                  <a:pt x="32" y="144"/>
                </a:cubicBezTo>
                <a:cubicBezTo>
                  <a:pt x="33" y="145"/>
                  <a:pt x="30" y="151"/>
                  <a:pt x="33" y="152"/>
                </a:cubicBezTo>
                <a:cubicBezTo>
                  <a:pt x="36" y="153"/>
                  <a:pt x="37" y="154"/>
                  <a:pt x="43" y="153"/>
                </a:cubicBezTo>
                <a:cubicBezTo>
                  <a:pt x="49" y="152"/>
                  <a:pt x="50" y="152"/>
                  <a:pt x="54" y="152"/>
                </a:cubicBezTo>
                <a:cubicBezTo>
                  <a:pt x="57" y="152"/>
                  <a:pt x="58" y="152"/>
                  <a:pt x="59" y="151"/>
                </a:cubicBezTo>
                <a:cubicBezTo>
                  <a:pt x="61" y="150"/>
                  <a:pt x="60" y="153"/>
                  <a:pt x="63" y="152"/>
                </a:cubicBezTo>
                <a:cubicBezTo>
                  <a:pt x="67" y="151"/>
                  <a:pt x="73" y="145"/>
                  <a:pt x="76" y="145"/>
                </a:cubicBezTo>
                <a:cubicBezTo>
                  <a:pt x="79" y="145"/>
                  <a:pt x="77" y="147"/>
                  <a:pt x="79" y="147"/>
                </a:cubicBezTo>
                <a:cubicBezTo>
                  <a:pt x="81" y="146"/>
                  <a:pt x="82" y="145"/>
                  <a:pt x="81" y="147"/>
                </a:cubicBezTo>
                <a:cubicBezTo>
                  <a:pt x="80" y="150"/>
                  <a:pt x="78" y="152"/>
                  <a:pt x="76" y="152"/>
                </a:cubicBezTo>
                <a:cubicBezTo>
                  <a:pt x="75" y="153"/>
                  <a:pt x="79" y="154"/>
                  <a:pt x="78" y="156"/>
                </a:cubicBezTo>
                <a:cubicBezTo>
                  <a:pt x="77" y="159"/>
                  <a:pt x="76" y="165"/>
                  <a:pt x="72" y="167"/>
                </a:cubicBezTo>
                <a:cubicBezTo>
                  <a:pt x="69" y="169"/>
                  <a:pt x="65" y="170"/>
                  <a:pt x="63" y="170"/>
                </a:cubicBezTo>
                <a:cubicBezTo>
                  <a:pt x="60" y="170"/>
                  <a:pt x="57" y="172"/>
                  <a:pt x="55" y="173"/>
                </a:cubicBezTo>
                <a:cubicBezTo>
                  <a:pt x="52" y="175"/>
                  <a:pt x="47" y="177"/>
                  <a:pt x="47" y="176"/>
                </a:cubicBezTo>
                <a:cubicBezTo>
                  <a:pt x="46" y="175"/>
                  <a:pt x="46" y="173"/>
                  <a:pt x="44" y="173"/>
                </a:cubicBezTo>
                <a:cubicBezTo>
                  <a:pt x="42" y="173"/>
                  <a:pt x="38" y="172"/>
                  <a:pt x="36" y="174"/>
                </a:cubicBezTo>
                <a:cubicBezTo>
                  <a:pt x="33" y="176"/>
                  <a:pt x="31" y="181"/>
                  <a:pt x="29" y="183"/>
                </a:cubicBezTo>
                <a:cubicBezTo>
                  <a:pt x="26" y="185"/>
                  <a:pt x="17" y="191"/>
                  <a:pt x="16" y="193"/>
                </a:cubicBezTo>
                <a:cubicBezTo>
                  <a:pt x="15" y="196"/>
                  <a:pt x="15" y="198"/>
                  <a:pt x="12" y="199"/>
                </a:cubicBezTo>
                <a:cubicBezTo>
                  <a:pt x="9" y="201"/>
                  <a:pt x="6" y="204"/>
                  <a:pt x="9" y="203"/>
                </a:cubicBezTo>
                <a:cubicBezTo>
                  <a:pt x="11" y="203"/>
                  <a:pt x="15" y="200"/>
                  <a:pt x="13" y="202"/>
                </a:cubicBezTo>
                <a:cubicBezTo>
                  <a:pt x="12" y="204"/>
                  <a:pt x="9" y="206"/>
                  <a:pt x="9" y="207"/>
                </a:cubicBezTo>
                <a:cubicBezTo>
                  <a:pt x="8" y="209"/>
                  <a:pt x="11" y="210"/>
                  <a:pt x="14" y="211"/>
                </a:cubicBezTo>
                <a:cubicBezTo>
                  <a:pt x="16" y="212"/>
                  <a:pt x="17" y="214"/>
                  <a:pt x="21" y="215"/>
                </a:cubicBezTo>
                <a:cubicBezTo>
                  <a:pt x="24" y="215"/>
                  <a:pt x="27" y="214"/>
                  <a:pt x="25" y="216"/>
                </a:cubicBezTo>
                <a:cubicBezTo>
                  <a:pt x="24" y="218"/>
                  <a:pt x="20" y="219"/>
                  <a:pt x="19" y="221"/>
                </a:cubicBezTo>
                <a:cubicBezTo>
                  <a:pt x="17" y="224"/>
                  <a:pt x="15" y="227"/>
                  <a:pt x="17" y="227"/>
                </a:cubicBezTo>
                <a:cubicBezTo>
                  <a:pt x="18" y="228"/>
                  <a:pt x="18" y="228"/>
                  <a:pt x="18" y="230"/>
                </a:cubicBezTo>
                <a:cubicBezTo>
                  <a:pt x="19" y="232"/>
                  <a:pt x="23" y="231"/>
                  <a:pt x="26" y="231"/>
                </a:cubicBezTo>
                <a:cubicBezTo>
                  <a:pt x="29" y="231"/>
                  <a:pt x="33" y="229"/>
                  <a:pt x="32" y="227"/>
                </a:cubicBezTo>
                <a:cubicBezTo>
                  <a:pt x="32" y="226"/>
                  <a:pt x="35" y="221"/>
                  <a:pt x="36" y="221"/>
                </a:cubicBezTo>
                <a:cubicBezTo>
                  <a:pt x="37" y="221"/>
                  <a:pt x="35" y="228"/>
                  <a:pt x="35" y="229"/>
                </a:cubicBezTo>
                <a:cubicBezTo>
                  <a:pt x="35" y="230"/>
                  <a:pt x="34" y="233"/>
                  <a:pt x="32" y="235"/>
                </a:cubicBezTo>
                <a:cubicBezTo>
                  <a:pt x="30" y="237"/>
                  <a:pt x="30" y="238"/>
                  <a:pt x="30" y="240"/>
                </a:cubicBezTo>
                <a:cubicBezTo>
                  <a:pt x="31" y="242"/>
                  <a:pt x="32" y="242"/>
                  <a:pt x="31" y="243"/>
                </a:cubicBezTo>
                <a:cubicBezTo>
                  <a:pt x="30" y="245"/>
                  <a:pt x="30" y="246"/>
                  <a:pt x="27" y="247"/>
                </a:cubicBezTo>
                <a:cubicBezTo>
                  <a:pt x="24" y="248"/>
                  <a:pt x="20" y="250"/>
                  <a:pt x="23" y="250"/>
                </a:cubicBezTo>
                <a:cubicBezTo>
                  <a:pt x="26" y="249"/>
                  <a:pt x="29" y="250"/>
                  <a:pt x="31" y="249"/>
                </a:cubicBezTo>
                <a:cubicBezTo>
                  <a:pt x="34" y="248"/>
                  <a:pt x="41" y="243"/>
                  <a:pt x="44" y="244"/>
                </a:cubicBezTo>
                <a:cubicBezTo>
                  <a:pt x="47" y="245"/>
                  <a:pt x="48" y="247"/>
                  <a:pt x="50" y="246"/>
                </a:cubicBezTo>
                <a:cubicBezTo>
                  <a:pt x="52" y="245"/>
                  <a:pt x="52" y="243"/>
                  <a:pt x="54" y="246"/>
                </a:cubicBezTo>
                <a:cubicBezTo>
                  <a:pt x="55" y="248"/>
                  <a:pt x="57" y="252"/>
                  <a:pt x="59" y="250"/>
                </a:cubicBezTo>
                <a:cubicBezTo>
                  <a:pt x="62" y="248"/>
                  <a:pt x="58" y="247"/>
                  <a:pt x="59" y="246"/>
                </a:cubicBezTo>
                <a:cubicBezTo>
                  <a:pt x="60" y="244"/>
                  <a:pt x="64" y="240"/>
                  <a:pt x="65" y="241"/>
                </a:cubicBezTo>
                <a:cubicBezTo>
                  <a:pt x="66" y="242"/>
                  <a:pt x="62" y="246"/>
                  <a:pt x="66" y="246"/>
                </a:cubicBezTo>
                <a:cubicBezTo>
                  <a:pt x="69" y="247"/>
                  <a:pt x="74" y="244"/>
                  <a:pt x="76" y="243"/>
                </a:cubicBezTo>
                <a:cubicBezTo>
                  <a:pt x="78" y="241"/>
                  <a:pt x="80" y="239"/>
                  <a:pt x="79" y="242"/>
                </a:cubicBezTo>
                <a:cubicBezTo>
                  <a:pt x="78" y="245"/>
                  <a:pt x="76" y="246"/>
                  <a:pt x="73" y="249"/>
                </a:cubicBezTo>
                <a:cubicBezTo>
                  <a:pt x="70" y="251"/>
                  <a:pt x="65" y="253"/>
                  <a:pt x="64" y="256"/>
                </a:cubicBezTo>
                <a:cubicBezTo>
                  <a:pt x="63" y="258"/>
                  <a:pt x="61" y="262"/>
                  <a:pt x="58" y="266"/>
                </a:cubicBezTo>
                <a:cubicBezTo>
                  <a:pt x="54" y="270"/>
                  <a:pt x="50" y="275"/>
                  <a:pt x="48" y="276"/>
                </a:cubicBezTo>
                <a:cubicBezTo>
                  <a:pt x="46" y="276"/>
                  <a:pt x="40" y="276"/>
                  <a:pt x="37" y="279"/>
                </a:cubicBezTo>
                <a:cubicBezTo>
                  <a:pt x="34" y="281"/>
                  <a:pt x="29" y="287"/>
                  <a:pt x="26" y="288"/>
                </a:cubicBezTo>
                <a:cubicBezTo>
                  <a:pt x="24" y="289"/>
                  <a:pt x="25" y="286"/>
                  <a:pt x="22" y="287"/>
                </a:cubicBezTo>
                <a:cubicBezTo>
                  <a:pt x="19" y="288"/>
                  <a:pt x="13" y="288"/>
                  <a:pt x="9" y="291"/>
                </a:cubicBezTo>
                <a:cubicBezTo>
                  <a:pt x="5" y="293"/>
                  <a:pt x="4" y="295"/>
                  <a:pt x="3" y="296"/>
                </a:cubicBezTo>
                <a:cubicBezTo>
                  <a:pt x="2" y="297"/>
                  <a:pt x="0" y="299"/>
                  <a:pt x="3" y="299"/>
                </a:cubicBezTo>
                <a:cubicBezTo>
                  <a:pt x="7" y="299"/>
                  <a:pt x="7" y="300"/>
                  <a:pt x="9" y="297"/>
                </a:cubicBezTo>
                <a:cubicBezTo>
                  <a:pt x="11" y="295"/>
                  <a:pt x="14" y="292"/>
                  <a:pt x="14" y="294"/>
                </a:cubicBezTo>
                <a:cubicBezTo>
                  <a:pt x="15" y="295"/>
                  <a:pt x="12" y="297"/>
                  <a:pt x="16" y="296"/>
                </a:cubicBezTo>
                <a:cubicBezTo>
                  <a:pt x="20" y="294"/>
                  <a:pt x="25" y="293"/>
                  <a:pt x="29" y="291"/>
                </a:cubicBezTo>
                <a:cubicBezTo>
                  <a:pt x="32" y="289"/>
                  <a:pt x="31" y="288"/>
                  <a:pt x="36" y="287"/>
                </a:cubicBezTo>
                <a:cubicBezTo>
                  <a:pt x="41" y="287"/>
                  <a:pt x="43" y="284"/>
                  <a:pt x="46" y="282"/>
                </a:cubicBezTo>
                <a:cubicBezTo>
                  <a:pt x="50" y="281"/>
                  <a:pt x="71" y="274"/>
                  <a:pt x="72" y="273"/>
                </a:cubicBezTo>
                <a:cubicBezTo>
                  <a:pt x="74" y="271"/>
                  <a:pt x="73" y="270"/>
                  <a:pt x="77" y="268"/>
                </a:cubicBezTo>
                <a:cubicBezTo>
                  <a:pt x="82" y="267"/>
                  <a:pt x="85" y="262"/>
                  <a:pt x="90" y="259"/>
                </a:cubicBezTo>
                <a:cubicBezTo>
                  <a:pt x="94" y="257"/>
                  <a:pt x="96" y="258"/>
                  <a:pt x="98" y="257"/>
                </a:cubicBezTo>
                <a:cubicBezTo>
                  <a:pt x="101" y="255"/>
                  <a:pt x="99" y="254"/>
                  <a:pt x="101" y="253"/>
                </a:cubicBezTo>
                <a:cubicBezTo>
                  <a:pt x="103" y="251"/>
                  <a:pt x="112" y="245"/>
                  <a:pt x="112" y="243"/>
                </a:cubicBezTo>
                <a:cubicBezTo>
                  <a:pt x="113" y="242"/>
                  <a:pt x="113" y="242"/>
                  <a:pt x="110" y="241"/>
                </a:cubicBezTo>
                <a:cubicBezTo>
                  <a:pt x="108" y="240"/>
                  <a:pt x="105" y="240"/>
                  <a:pt x="109" y="237"/>
                </a:cubicBezTo>
                <a:cubicBezTo>
                  <a:pt x="113" y="234"/>
                  <a:pt x="116" y="230"/>
                  <a:pt x="120" y="229"/>
                </a:cubicBezTo>
                <a:cubicBezTo>
                  <a:pt x="123" y="229"/>
                  <a:pt x="124" y="225"/>
                  <a:pt x="125" y="223"/>
                </a:cubicBezTo>
                <a:cubicBezTo>
                  <a:pt x="127" y="221"/>
                  <a:pt x="131" y="215"/>
                  <a:pt x="135" y="213"/>
                </a:cubicBezTo>
                <a:cubicBezTo>
                  <a:pt x="138" y="212"/>
                  <a:pt x="143" y="210"/>
                  <a:pt x="144" y="210"/>
                </a:cubicBezTo>
                <a:cubicBezTo>
                  <a:pt x="146" y="209"/>
                  <a:pt x="150" y="204"/>
                  <a:pt x="152" y="204"/>
                </a:cubicBezTo>
                <a:cubicBezTo>
                  <a:pt x="153" y="205"/>
                  <a:pt x="153" y="206"/>
                  <a:pt x="155" y="205"/>
                </a:cubicBezTo>
                <a:cubicBezTo>
                  <a:pt x="157" y="204"/>
                  <a:pt x="163" y="201"/>
                  <a:pt x="162" y="202"/>
                </a:cubicBezTo>
                <a:cubicBezTo>
                  <a:pt x="160" y="204"/>
                  <a:pt x="158" y="208"/>
                  <a:pt x="158" y="209"/>
                </a:cubicBezTo>
                <a:cubicBezTo>
                  <a:pt x="158" y="210"/>
                  <a:pt x="161" y="212"/>
                  <a:pt x="159" y="212"/>
                </a:cubicBezTo>
                <a:cubicBezTo>
                  <a:pt x="157" y="212"/>
                  <a:pt x="153" y="212"/>
                  <a:pt x="152" y="212"/>
                </a:cubicBezTo>
                <a:cubicBezTo>
                  <a:pt x="151" y="212"/>
                  <a:pt x="152" y="210"/>
                  <a:pt x="149" y="211"/>
                </a:cubicBezTo>
                <a:cubicBezTo>
                  <a:pt x="146" y="213"/>
                  <a:pt x="142" y="214"/>
                  <a:pt x="142" y="215"/>
                </a:cubicBezTo>
                <a:cubicBezTo>
                  <a:pt x="141" y="216"/>
                  <a:pt x="136" y="225"/>
                  <a:pt x="134" y="227"/>
                </a:cubicBezTo>
                <a:cubicBezTo>
                  <a:pt x="132" y="229"/>
                  <a:pt x="132" y="231"/>
                  <a:pt x="134" y="230"/>
                </a:cubicBezTo>
                <a:cubicBezTo>
                  <a:pt x="136" y="229"/>
                  <a:pt x="138" y="228"/>
                  <a:pt x="137" y="229"/>
                </a:cubicBezTo>
                <a:cubicBezTo>
                  <a:pt x="137" y="230"/>
                  <a:pt x="130" y="234"/>
                  <a:pt x="130" y="235"/>
                </a:cubicBezTo>
                <a:cubicBezTo>
                  <a:pt x="129" y="237"/>
                  <a:pt x="135" y="236"/>
                  <a:pt x="137" y="235"/>
                </a:cubicBezTo>
                <a:cubicBezTo>
                  <a:pt x="139" y="233"/>
                  <a:pt x="142" y="233"/>
                  <a:pt x="145" y="232"/>
                </a:cubicBezTo>
                <a:cubicBezTo>
                  <a:pt x="148" y="231"/>
                  <a:pt x="152" y="227"/>
                  <a:pt x="155" y="227"/>
                </a:cubicBezTo>
                <a:cubicBezTo>
                  <a:pt x="159" y="227"/>
                  <a:pt x="164" y="227"/>
                  <a:pt x="167" y="225"/>
                </a:cubicBezTo>
                <a:cubicBezTo>
                  <a:pt x="171" y="223"/>
                  <a:pt x="176" y="223"/>
                  <a:pt x="176" y="221"/>
                </a:cubicBezTo>
                <a:cubicBezTo>
                  <a:pt x="176" y="220"/>
                  <a:pt x="171" y="217"/>
                  <a:pt x="170" y="216"/>
                </a:cubicBezTo>
                <a:cubicBezTo>
                  <a:pt x="169" y="215"/>
                  <a:pt x="171" y="210"/>
                  <a:pt x="172" y="211"/>
                </a:cubicBezTo>
                <a:cubicBezTo>
                  <a:pt x="174" y="211"/>
                  <a:pt x="175" y="211"/>
                  <a:pt x="177" y="211"/>
                </a:cubicBezTo>
                <a:cubicBezTo>
                  <a:pt x="178" y="211"/>
                  <a:pt x="180" y="213"/>
                  <a:pt x="183" y="212"/>
                </a:cubicBezTo>
                <a:cubicBezTo>
                  <a:pt x="185" y="211"/>
                  <a:pt x="187" y="211"/>
                  <a:pt x="187" y="212"/>
                </a:cubicBezTo>
                <a:cubicBezTo>
                  <a:pt x="187" y="213"/>
                  <a:pt x="184" y="215"/>
                  <a:pt x="187" y="215"/>
                </a:cubicBezTo>
                <a:cubicBezTo>
                  <a:pt x="190" y="214"/>
                  <a:pt x="190" y="214"/>
                  <a:pt x="191" y="216"/>
                </a:cubicBezTo>
                <a:cubicBezTo>
                  <a:pt x="192" y="218"/>
                  <a:pt x="195" y="220"/>
                  <a:pt x="197" y="219"/>
                </a:cubicBezTo>
                <a:cubicBezTo>
                  <a:pt x="200" y="219"/>
                  <a:pt x="202" y="219"/>
                  <a:pt x="203" y="220"/>
                </a:cubicBezTo>
                <a:cubicBezTo>
                  <a:pt x="204" y="222"/>
                  <a:pt x="204" y="224"/>
                  <a:pt x="207" y="224"/>
                </a:cubicBezTo>
                <a:cubicBezTo>
                  <a:pt x="209" y="224"/>
                  <a:pt x="214" y="225"/>
                  <a:pt x="220" y="225"/>
                </a:cubicBezTo>
                <a:cubicBezTo>
                  <a:pt x="226" y="226"/>
                  <a:pt x="232" y="229"/>
                  <a:pt x="235" y="229"/>
                </a:cubicBezTo>
                <a:cubicBezTo>
                  <a:pt x="237" y="229"/>
                  <a:pt x="248" y="224"/>
                  <a:pt x="247" y="225"/>
                </a:cubicBezTo>
                <a:cubicBezTo>
                  <a:pt x="247" y="227"/>
                  <a:pt x="242" y="229"/>
                  <a:pt x="244" y="232"/>
                </a:cubicBezTo>
                <a:cubicBezTo>
                  <a:pt x="246" y="235"/>
                  <a:pt x="248" y="238"/>
                  <a:pt x="251" y="238"/>
                </a:cubicBezTo>
                <a:cubicBezTo>
                  <a:pt x="254" y="238"/>
                  <a:pt x="257" y="238"/>
                  <a:pt x="256" y="241"/>
                </a:cubicBezTo>
                <a:cubicBezTo>
                  <a:pt x="256" y="244"/>
                  <a:pt x="255" y="249"/>
                  <a:pt x="257" y="249"/>
                </a:cubicBezTo>
                <a:cubicBezTo>
                  <a:pt x="259" y="249"/>
                  <a:pt x="261" y="249"/>
                  <a:pt x="262" y="250"/>
                </a:cubicBezTo>
                <a:cubicBezTo>
                  <a:pt x="264" y="252"/>
                  <a:pt x="265" y="254"/>
                  <a:pt x="266" y="252"/>
                </a:cubicBezTo>
                <a:cubicBezTo>
                  <a:pt x="268" y="251"/>
                  <a:pt x="271" y="249"/>
                  <a:pt x="270" y="247"/>
                </a:cubicBezTo>
                <a:cubicBezTo>
                  <a:pt x="269" y="246"/>
                  <a:pt x="269" y="242"/>
                  <a:pt x="270" y="242"/>
                </a:cubicBezTo>
                <a:cubicBezTo>
                  <a:pt x="271" y="243"/>
                  <a:pt x="274" y="245"/>
                  <a:pt x="274" y="248"/>
                </a:cubicBezTo>
                <a:cubicBezTo>
                  <a:pt x="274" y="250"/>
                  <a:pt x="275" y="253"/>
                  <a:pt x="276" y="253"/>
                </a:cubicBezTo>
                <a:cubicBezTo>
                  <a:pt x="277" y="253"/>
                  <a:pt x="280" y="245"/>
                  <a:pt x="279" y="243"/>
                </a:cubicBezTo>
                <a:cubicBezTo>
                  <a:pt x="279" y="241"/>
                  <a:pt x="280" y="234"/>
                  <a:pt x="281" y="235"/>
                </a:cubicBezTo>
                <a:cubicBezTo>
                  <a:pt x="283" y="236"/>
                  <a:pt x="283" y="238"/>
                  <a:pt x="283" y="241"/>
                </a:cubicBezTo>
                <a:cubicBezTo>
                  <a:pt x="283" y="244"/>
                  <a:pt x="280" y="251"/>
                  <a:pt x="282" y="252"/>
                </a:cubicBezTo>
                <a:cubicBezTo>
                  <a:pt x="284" y="253"/>
                  <a:pt x="286" y="253"/>
                  <a:pt x="288" y="253"/>
                </a:cubicBezTo>
                <a:cubicBezTo>
                  <a:pt x="290" y="253"/>
                  <a:pt x="290" y="256"/>
                  <a:pt x="293" y="258"/>
                </a:cubicBezTo>
                <a:cubicBezTo>
                  <a:pt x="296" y="260"/>
                  <a:pt x="295" y="264"/>
                  <a:pt x="294" y="266"/>
                </a:cubicBezTo>
                <a:cubicBezTo>
                  <a:pt x="294" y="267"/>
                  <a:pt x="297" y="267"/>
                  <a:pt x="298" y="270"/>
                </a:cubicBezTo>
                <a:cubicBezTo>
                  <a:pt x="299" y="272"/>
                  <a:pt x="296" y="276"/>
                  <a:pt x="297" y="278"/>
                </a:cubicBezTo>
                <a:cubicBezTo>
                  <a:pt x="299" y="281"/>
                  <a:pt x="302" y="281"/>
                  <a:pt x="302" y="283"/>
                </a:cubicBezTo>
                <a:cubicBezTo>
                  <a:pt x="301" y="285"/>
                  <a:pt x="298" y="288"/>
                  <a:pt x="302" y="287"/>
                </a:cubicBezTo>
                <a:cubicBezTo>
                  <a:pt x="305" y="286"/>
                  <a:pt x="307" y="285"/>
                  <a:pt x="308" y="286"/>
                </a:cubicBezTo>
                <a:cubicBezTo>
                  <a:pt x="309" y="286"/>
                  <a:pt x="310" y="291"/>
                  <a:pt x="308" y="293"/>
                </a:cubicBezTo>
                <a:cubicBezTo>
                  <a:pt x="307" y="295"/>
                  <a:pt x="309" y="297"/>
                  <a:pt x="307" y="298"/>
                </a:cubicBezTo>
                <a:cubicBezTo>
                  <a:pt x="305" y="300"/>
                  <a:pt x="305" y="301"/>
                  <a:pt x="307" y="302"/>
                </a:cubicBezTo>
                <a:cubicBezTo>
                  <a:pt x="309" y="302"/>
                  <a:pt x="313" y="298"/>
                  <a:pt x="312" y="300"/>
                </a:cubicBezTo>
                <a:cubicBezTo>
                  <a:pt x="312" y="300"/>
                  <a:pt x="312" y="300"/>
                  <a:pt x="312" y="301"/>
                </a:cubicBezTo>
                <a:cubicBezTo>
                  <a:pt x="311" y="302"/>
                  <a:pt x="309" y="303"/>
                  <a:pt x="308" y="305"/>
                </a:cubicBezTo>
                <a:cubicBezTo>
                  <a:pt x="308" y="305"/>
                  <a:pt x="308" y="305"/>
                  <a:pt x="308" y="305"/>
                </a:cubicBezTo>
                <a:cubicBezTo>
                  <a:pt x="307" y="306"/>
                  <a:pt x="307" y="306"/>
                  <a:pt x="306" y="307"/>
                </a:cubicBezTo>
                <a:cubicBezTo>
                  <a:pt x="305" y="310"/>
                  <a:pt x="308" y="312"/>
                  <a:pt x="308" y="313"/>
                </a:cubicBezTo>
                <a:cubicBezTo>
                  <a:pt x="308" y="315"/>
                  <a:pt x="310" y="316"/>
                  <a:pt x="306" y="317"/>
                </a:cubicBezTo>
                <a:cubicBezTo>
                  <a:pt x="302" y="318"/>
                  <a:pt x="304" y="320"/>
                  <a:pt x="306" y="321"/>
                </a:cubicBezTo>
                <a:cubicBezTo>
                  <a:pt x="309" y="322"/>
                  <a:pt x="311" y="322"/>
                  <a:pt x="312" y="321"/>
                </a:cubicBezTo>
                <a:cubicBezTo>
                  <a:pt x="312" y="319"/>
                  <a:pt x="316" y="314"/>
                  <a:pt x="317" y="316"/>
                </a:cubicBezTo>
                <a:cubicBezTo>
                  <a:pt x="319" y="318"/>
                  <a:pt x="320" y="321"/>
                  <a:pt x="319" y="322"/>
                </a:cubicBezTo>
                <a:cubicBezTo>
                  <a:pt x="317" y="322"/>
                  <a:pt x="315" y="322"/>
                  <a:pt x="314" y="324"/>
                </a:cubicBezTo>
                <a:cubicBezTo>
                  <a:pt x="313" y="325"/>
                  <a:pt x="316" y="326"/>
                  <a:pt x="317" y="328"/>
                </a:cubicBezTo>
                <a:cubicBezTo>
                  <a:pt x="318" y="329"/>
                  <a:pt x="318" y="337"/>
                  <a:pt x="321" y="335"/>
                </a:cubicBezTo>
                <a:cubicBezTo>
                  <a:pt x="323" y="334"/>
                  <a:pt x="329" y="332"/>
                  <a:pt x="329" y="332"/>
                </a:cubicBezTo>
                <a:cubicBezTo>
                  <a:pt x="329" y="333"/>
                  <a:pt x="324" y="339"/>
                  <a:pt x="322" y="341"/>
                </a:cubicBezTo>
                <a:cubicBezTo>
                  <a:pt x="320" y="342"/>
                  <a:pt x="316" y="347"/>
                  <a:pt x="315" y="349"/>
                </a:cubicBezTo>
                <a:cubicBezTo>
                  <a:pt x="314" y="351"/>
                  <a:pt x="313" y="351"/>
                  <a:pt x="314" y="353"/>
                </a:cubicBezTo>
                <a:cubicBezTo>
                  <a:pt x="315" y="355"/>
                  <a:pt x="317" y="356"/>
                  <a:pt x="319" y="356"/>
                </a:cubicBezTo>
                <a:cubicBezTo>
                  <a:pt x="321" y="356"/>
                  <a:pt x="322" y="356"/>
                  <a:pt x="321" y="358"/>
                </a:cubicBezTo>
                <a:cubicBezTo>
                  <a:pt x="321" y="359"/>
                  <a:pt x="320" y="360"/>
                  <a:pt x="325" y="361"/>
                </a:cubicBezTo>
                <a:cubicBezTo>
                  <a:pt x="330" y="361"/>
                  <a:pt x="333" y="360"/>
                  <a:pt x="334" y="361"/>
                </a:cubicBezTo>
                <a:cubicBezTo>
                  <a:pt x="334" y="362"/>
                  <a:pt x="335" y="362"/>
                  <a:pt x="335" y="362"/>
                </a:cubicBezTo>
                <a:cubicBezTo>
                  <a:pt x="335" y="362"/>
                  <a:pt x="335" y="362"/>
                  <a:pt x="335" y="362"/>
                </a:cubicBezTo>
                <a:cubicBezTo>
                  <a:pt x="335" y="362"/>
                  <a:pt x="335" y="362"/>
                  <a:pt x="334" y="362"/>
                </a:cubicBezTo>
                <a:cubicBezTo>
                  <a:pt x="334" y="362"/>
                  <a:pt x="334" y="362"/>
                  <a:pt x="334" y="362"/>
                </a:cubicBezTo>
                <a:cubicBezTo>
                  <a:pt x="335" y="362"/>
                  <a:pt x="335" y="362"/>
                  <a:pt x="336" y="362"/>
                </a:cubicBezTo>
                <a:cubicBezTo>
                  <a:pt x="339" y="362"/>
                  <a:pt x="341" y="359"/>
                  <a:pt x="340" y="362"/>
                </a:cubicBezTo>
                <a:cubicBezTo>
                  <a:pt x="339" y="364"/>
                  <a:pt x="336" y="366"/>
                  <a:pt x="337" y="368"/>
                </a:cubicBezTo>
                <a:cubicBezTo>
                  <a:pt x="338" y="370"/>
                  <a:pt x="340" y="368"/>
                  <a:pt x="340" y="370"/>
                </a:cubicBezTo>
                <a:cubicBezTo>
                  <a:pt x="340" y="372"/>
                  <a:pt x="340" y="376"/>
                  <a:pt x="343" y="375"/>
                </a:cubicBezTo>
                <a:cubicBezTo>
                  <a:pt x="346" y="374"/>
                  <a:pt x="345" y="374"/>
                  <a:pt x="347" y="377"/>
                </a:cubicBezTo>
                <a:cubicBezTo>
                  <a:pt x="348" y="378"/>
                  <a:pt x="348" y="378"/>
                  <a:pt x="348" y="379"/>
                </a:cubicBezTo>
                <a:cubicBezTo>
                  <a:pt x="348" y="379"/>
                  <a:pt x="348" y="379"/>
                  <a:pt x="348" y="379"/>
                </a:cubicBezTo>
                <a:cubicBezTo>
                  <a:pt x="349" y="379"/>
                  <a:pt x="349" y="380"/>
                  <a:pt x="349" y="380"/>
                </a:cubicBezTo>
                <a:cubicBezTo>
                  <a:pt x="349" y="380"/>
                  <a:pt x="349" y="380"/>
                  <a:pt x="349" y="380"/>
                </a:cubicBezTo>
                <a:cubicBezTo>
                  <a:pt x="349" y="381"/>
                  <a:pt x="349" y="381"/>
                  <a:pt x="349" y="381"/>
                </a:cubicBezTo>
                <a:cubicBezTo>
                  <a:pt x="349" y="382"/>
                  <a:pt x="349" y="382"/>
                  <a:pt x="349" y="383"/>
                </a:cubicBezTo>
                <a:cubicBezTo>
                  <a:pt x="348" y="385"/>
                  <a:pt x="349" y="389"/>
                  <a:pt x="349" y="391"/>
                </a:cubicBezTo>
                <a:cubicBezTo>
                  <a:pt x="349" y="393"/>
                  <a:pt x="347" y="397"/>
                  <a:pt x="346" y="396"/>
                </a:cubicBezTo>
                <a:cubicBezTo>
                  <a:pt x="346" y="395"/>
                  <a:pt x="344" y="391"/>
                  <a:pt x="341" y="392"/>
                </a:cubicBezTo>
                <a:cubicBezTo>
                  <a:pt x="339" y="393"/>
                  <a:pt x="332" y="392"/>
                  <a:pt x="330" y="391"/>
                </a:cubicBezTo>
                <a:cubicBezTo>
                  <a:pt x="328" y="390"/>
                  <a:pt x="327" y="392"/>
                  <a:pt x="327" y="395"/>
                </a:cubicBezTo>
                <a:cubicBezTo>
                  <a:pt x="328" y="398"/>
                  <a:pt x="328" y="408"/>
                  <a:pt x="325" y="415"/>
                </a:cubicBezTo>
                <a:cubicBezTo>
                  <a:pt x="321" y="421"/>
                  <a:pt x="319" y="432"/>
                  <a:pt x="317" y="435"/>
                </a:cubicBezTo>
                <a:cubicBezTo>
                  <a:pt x="315" y="438"/>
                  <a:pt x="310" y="452"/>
                  <a:pt x="307" y="455"/>
                </a:cubicBezTo>
                <a:cubicBezTo>
                  <a:pt x="305" y="457"/>
                  <a:pt x="305" y="461"/>
                  <a:pt x="305" y="464"/>
                </a:cubicBezTo>
                <a:cubicBezTo>
                  <a:pt x="306" y="467"/>
                  <a:pt x="305" y="468"/>
                  <a:pt x="303" y="473"/>
                </a:cubicBezTo>
                <a:cubicBezTo>
                  <a:pt x="301" y="478"/>
                  <a:pt x="297" y="487"/>
                  <a:pt x="298" y="490"/>
                </a:cubicBezTo>
                <a:cubicBezTo>
                  <a:pt x="299" y="493"/>
                  <a:pt x="302" y="497"/>
                  <a:pt x="300" y="501"/>
                </a:cubicBezTo>
                <a:cubicBezTo>
                  <a:pt x="299" y="505"/>
                  <a:pt x="298" y="508"/>
                  <a:pt x="300" y="511"/>
                </a:cubicBezTo>
                <a:cubicBezTo>
                  <a:pt x="301" y="513"/>
                  <a:pt x="304" y="517"/>
                  <a:pt x="304" y="521"/>
                </a:cubicBezTo>
                <a:cubicBezTo>
                  <a:pt x="304" y="526"/>
                  <a:pt x="303" y="529"/>
                  <a:pt x="306" y="531"/>
                </a:cubicBezTo>
                <a:cubicBezTo>
                  <a:pt x="308" y="534"/>
                  <a:pt x="307" y="541"/>
                  <a:pt x="309" y="546"/>
                </a:cubicBezTo>
                <a:cubicBezTo>
                  <a:pt x="311" y="550"/>
                  <a:pt x="313" y="552"/>
                  <a:pt x="314" y="555"/>
                </a:cubicBezTo>
                <a:cubicBezTo>
                  <a:pt x="314" y="558"/>
                  <a:pt x="320" y="557"/>
                  <a:pt x="323" y="559"/>
                </a:cubicBezTo>
                <a:cubicBezTo>
                  <a:pt x="326" y="561"/>
                  <a:pt x="330" y="561"/>
                  <a:pt x="333" y="562"/>
                </a:cubicBezTo>
                <a:cubicBezTo>
                  <a:pt x="336" y="563"/>
                  <a:pt x="335" y="565"/>
                  <a:pt x="336" y="567"/>
                </a:cubicBezTo>
                <a:cubicBezTo>
                  <a:pt x="336" y="568"/>
                  <a:pt x="336" y="568"/>
                  <a:pt x="337" y="569"/>
                </a:cubicBezTo>
                <a:cubicBezTo>
                  <a:pt x="337" y="569"/>
                  <a:pt x="337" y="569"/>
                  <a:pt x="337" y="569"/>
                </a:cubicBezTo>
                <a:cubicBezTo>
                  <a:pt x="337" y="570"/>
                  <a:pt x="337" y="571"/>
                  <a:pt x="337" y="571"/>
                </a:cubicBezTo>
                <a:cubicBezTo>
                  <a:pt x="337" y="571"/>
                  <a:pt x="337" y="571"/>
                  <a:pt x="337" y="571"/>
                </a:cubicBezTo>
                <a:cubicBezTo>
                  <a:pt x="337" y="572"/>
                  <a:pt x="338" y="573"/>
                  <a:pt x="338" y="574"/>
                </a:cubicBezTo>
                <a:cubicBezTo>
                  <a:pt x="338" y="574"/>
                  <a:pt x="338" y="575"/>
                  <a:pt x="338" y="575"/>
                </a:cubicBezTo>
                <a:cubicBezTo>
                  <a:pt x="338" y="576"/>
                  <a:pt x="338" y="577"/>
                  <a:pt x="339" y="577"/>
                </a:cubicBezTo>
                <a:cubicBezTo>
                  <a:pt x="339" y="578"/>
                  <a:pt x="339" y="578"/>
                  <a:pt x="339" y="578"/>
                </a:cubicBezTo>
                <a:cubicBezTo>
                  <a:pt x="339" y="579"/>
                  <a:pt x="339" y="580"/>
                  <a:pt x="339" y="581"/>
                </a:cubicBezTo>
                <a:cubicBezTo>
                  <a:pt x="339" y="581"/>
                  <a:pt x="339" y="582"/>
                  <a:pt x="339" y="582"/>
                </a:cubicBezTo>
                <a:cubicBezTo>
                  <a:pt x="340" y="583"/>
                  <a:pt x="340" y="584"/>
                  <a:pt x="340" y="584"/>
                </a:cubicBezTo>
                <a:cubicBezTo>
                  <a:pt x="340" y="585"/>
                  <a:pt x="340" y="585"/>
                  <a:pt x="340" y="585"/>
                </a:cubicBezTo>
                <a:cubicBezTo>
                  <a:pt x="340" y="586"/>
                  <a:pt x="340" y="587"/>
                  <a:pt x="340" y="588"/>
                </a:cubicBezTo>
                <a:cubicBezTo>
                  <a:pt x="340" y="588"/>
                  <a:pt x="340" y="588"/>
                  <a:pt x="341" y="588"/>
                </a:cubicBezTo>
                <a:cubicBezTo>
                  <a:pt x="341" y="589"/>
                  <a:pt x="341" y="590"/>
                  <a:pt x="341" y="590"/>
                </a:cubicBezTo>
                <a:cubicBezTo>
                  <a:pt x="341" y="595"/>
                  <a:pt x="345" y="603"/>
                  <a:pt x="344" y="607"/>
                </a:cubicBezTo>
                <a:cubicBezTo>
                  <a:pt x="343" y="611"/>
                  <a:pt x="347" y="614"/>
                  <a:pt x="349" y="616"/>
                </a:cubicBezTo>
                <a:cubicBezTo>
                  <a:pt x="351" y="618"/>
                  <a:pt x="356" y="623"/>
                  <a:pt x="353" y="627"/>
                </a:cubicBezTo>
                <a:cubicBezTo>
                  <a:pt x="351" y="632"/>
                  <a:pt x="350" y="634"/>
                  <a:pt x="348" y="634"/>
                </a:cubicBezTo>
                <a:cubicBezTo>
                  <a:pt x="345" y="634"/>
                  <a:pt x="347" y="636"/>
                  <a:pt x="349" y="638"/>
                </a:cubicBezTo>
                <a:cubicBezTo>
                  <a:pt x="350" y="640"/>
                  <a:pt x="355" y="644"/>
                  <a:pt x="357" y="644"/>
                </a:cubicBezTo>
                <a:cubicBezTo>
                  <a:pt x="359" y="643"/>
                  <a:pt x="362" y="645"/>
                  <a:pt x="363" y="646"/>
                </a:cubicBezTo>
                <a:cubicBezTo>
                  <a:pt x="365" y="648"/>
                  <a:pt x="366" y="654"/>
                  <a:pt x="365" y="657"/>
                </a:cubicBezTo>
                <a:cubicBezTo>
                  <a:pt x="364" y="659"/>
                  <a:pt x="363" y="663"/>
                  <a:pt x="365" y="665"/>
                </a:cubicBezTo>
                <a:cubicBezTo>
                  <a:pt x="367" y="667"/>
                  <a:pt x="376" y="676"/>
                  <a:pt x="375" y="679"/>
                </a:cubicBezTo>
                <a:cubicBezTo>
                  <a:pt x="375" y="682"/>
                  <a:pt x="378" y="687"/>
                  <a:pt x="379" y="686"/>
                </a:cubicBezTo>
                <a:cubicBezTo>
                  <a:pt x="381" y="684"/>
                  <a:pt x="385" y="684"/>
                  <a:pt x="385" y="680"/>
                </a:cubicBezTo>
                <a:cubicBezTo>
                  <a:pt x="385" y="677"/>
                  <a:pt x="378" y="669"/>
                  <a:pt x="376" y="667"/>
                </a:cubicBezTo>
                <a:cubicBezTo>
                  <a:pt x="375" y="666"/>
                  <a:pt x="381" y="666"/>
                  <a:pt x="379" y="663"/>
                </a:cubicBezTo>
                <a:cubicBezTo>
                  <a:pt x="377" y="659"/>
                  <a:pt x="374" y="655"/>
                  <a:pt x="375" y="653"/>
                </a:cubicBezTo>
                <a:cubicBezTo>
                  <a:pt x="375" y="652"/>
                  <a:pt x="380" y="654"/>
                  <a:pt x="377" y="650"/>
                </a:cubicBezTo>
                <a:cubicBezTo>
                  <a:pt x="374" y="645"/>
                  <a:pt x="373" y="640"/>
                  <a:pt x="372" y="638"/>
                </a:cubicBezTo>
                <a:cubicBezTo>
                  <a:pt x="371" y="635"/>
                  <a:pt x="369" y="633"/>
                  <a:pt x="368" y="628"/>
                </a:cubicBezTo>
                <a:cubicBezTo>
                  <a:pt x="367" y="623"/>
                  <a:pt x="362" y="618"/>
                  <a:pt x="361" y="616"/>
                </a:cubicBezTo>
                <a:cubicBezTo>
                  <a:pt x="360" y="613"/>
                  <a:pt x="354" y="609"/>
                  <a:pt x="355" y="607"/>
                </a:cubicBezTo>
                <a:cubicBezTo>
                  <a:pt x="356" y="605"/>
                  <a:pt x="357" y="600"/>
                  <a:pt x="357" y="597"/>
                </a:cubicBezTo>
                <a:cubicBezTo>
                  <a:pt x="356" y="595"/>
                  <a:pt x="359" y="593"/>
                  <a:pt x="359" y="591"/>
                </a:cubicBezTo>
                <a:cubicBezTo>
                  <a:pt x="359" y="589"/>
                  <a:pt x="362" y="587"/>
                  <a:pt x="362" y="588"/>
                </a:cubicBezTo>
                <a:cubicBezTo>
                  <a:pt x="362" y="589"/>
                  <a:pt x="366" y="592"/>
                  <a:pt x="366" y="592"/>
                </a:cubicBezTo>
                <a:cubicBezTo>
                  <a:pt x="366" y="592"/>
                  <a:pt x="369" y="593"/>
                  <a:pt x="371" y="595"/>
                </a:cubicBezTo>
                <a:cubicBezTo>
                  <a:pt x="373" y="597"/>
                  <a:pt x="375" y="595"/>
                  <a:pt x="374" y="598"/>
                </a:cubicBezTo>
                <a:cubicBezTo>
                  <a:pt x="373" y="602"/>
                  <a:pt x="372" y="606"/>
                  <a:pt x="374" y="606"/>
                </a:cubicBezTo>
                <a:cubicBezTo>
                  <a:pt x="375" y="606"/>
                  <a:pt x="373" y="614"/>
                  <a:pt x="375" y="615"/>
                </a:cubicBezTo>
                <a:cubicBezTo>
                  <a:pt x="377" y="616"/>
                  <a:pt x="376" y="622"/>
                  <a:pt x="378" y="625"/>
                </a:cubicBezTo>
                <a:cubicBezTo>
                  <a:pt x="381" y="628"/>
                  <a:pt x="383" y="630"/>
                  <a:pt x="387" y="634"/>
                </a:cubicBezTo>
                <a:cubicBezTo>
                  <a:pt x="391" y="637"/>
                  <a:pt x="399" y="645"/>
                  <a:pt x="399" y="647"/>
                </a:cubicBezTo>
                <a:cubicBezTo>
                  <a:pt x="398" y="648"/>
                  <a:pt x="395" y="651"/>
                  <a:pt x="397" y="653"/>
                </a:cubicBezTo>
                <a:cubicBezTo>
                  <a:pt x="398" y="655"/>
                  <a:pt x="402" y="657"/>
                  <a:pt x="405" y="660"/>
                </a:cubicBezTo>
                <a:cubicBezTo>
                  <a:pt x="407" y="663"/>
                  <a:pt x="411" y="668"/>
                  <a:pt x="411" y="671"/>
                </a:cubicBezTo>
                <a:cubicBezTo>
                  <a:pt x="411" y="673"/>
                  <a:pt x="413" y="676"/>
                  <a:pt x="416" y="679"/>
                </a:cubicBezTo>
                <a:cubicBezTo>
                  <a:pt x="418" y="681"/>
                  <a:pt x="420" y="688"/>
                  <a:pt x="420" y="691"/>
                </a:cubicBezTo>
                <a:cubicBezTo>
                  <a:pt x="421" y="694"/>
                  <a:pt x="420" y="704"/>
                  <a:pt x="419" y="706"/>
                </a:cubicBezTo>
                <a:cubicBezTo>
                  <a:pt x="418" y="707"/>
                  <a:pt x="413" y="711"/>
                  <a:pt x="413" y="713"/>
                </a:cubicBezTo>
                <a:cubicBezTo>
                  <a:pt x="413" y="714"/>
                  <a:pt x="411" y="716"/>
                  <a:pt x="415" y="721"/>
                </a:cubicBezTo>
                <a:cubicBezTo>
                  <a:pt x="419" y="725"/>
                  <a:pt x="429" y="732"/>
                  <a:pt x="434" y="735"/>
                </a:cubicBezTo>
                <a:cubicBezTo>
                  <a:pt x="438" y="738"/>
                  <a:pt x="443" y="737"/>
                  <a:pt x="445" y="739"/>
                </a:cubicBezTo>
                <a:cubicBezTo>
                  <a:pt x="447" y="741"/>
                  <a:pt x="451" y="743"/>
                  <a:pt x="455" y="745"/>
                </a:cubicBezTo>
                <a:cubicBezTo>
                  <a:pt x="459" y="746"/>
                  <a:pt x="474" y="750"/>
                  <a:pt x="476" y="753"/>
                </a:cubicBezTo>
                <a:cubicBezTo>
                  <a:pt x="478" y="755"/>
                  <a:pt x="481" y="758"/>
                  <a:pt x="485" y="758"/>
                </a:cubicBezTo>
                <a:cubicBezTo>
                  <a:pt x="488" y="759"/>
                  <a:pt x="495" y="762"/>
                  <a:pt x="499" y="761"/>
                </a:cubicBezTo>
                <a:cubicBezTo>
                  <a:pt x="503" y="760"/>
                  <a:pt x="514" y="752"/>
                  <a:pt x="519" y="754"/>
                </a:cubicBezTo>
                <a:cubicBezTo>
                  <a:pt x="523" y="756"/>
                  <a:pt x="525" y="756"/>
                  <a:pt x="527" y="758"/>
                </a:cubicBezTo>
                <a:cubicBezTo>
                  <a:pt x="529" y="760"/>
                  <a:pt x="531" y="767"/>
                  <a:pt x="535" y="771"/>
                </a:cubicBezTo>
                <a:cubicBezTo>
                  <a:pt x="535" y="772"/>
                  <a:pt x="536" y="772"/>
                  <a:pt x="536" y="773"/>
                </a:cubicBezTo>
                <a:cubicBezTo>
                  <a:pt x="537" y="774"/>
                  <a:pt x="538" y="775"/>
                  <a:pt x="538" y="776"/>
                </a:cubicBezTo>
                <a:cubicBezTo>
                  <a:pt x="539" y="776"/>
                  <a:pt x="539" y="776"/>
                  <a:pt x="539" y="776"/>
                </a:cubicBezTo>
                <a:cubicBezTo>
                  <a:pt x="539" y="776"/>
                  <a:pt x="539" y="776"/>
                  <a:pt x="540" y="777"/>
                </a:cubicBezTo>
                <a:cubicBezTo>
                  <a:pt x="540" y="777"/>
                  <a:pt x="540" y="777"/>
                  <a:pt x="540" y="777"/>
                </a:cubicBezTo>
                <a:cubicBezTo>
                  <a:pt x="540" y="777"/>
                  <a:pt x="541" y="777"/>
                  <a:pt x="541" y="777"/>
                </a:cubicBezTo>
                <a:cubicBezTo>
                  <a:pt x="541" y="777"/>
                  <a:pt x="541" y="777"/>
                  <a:pt x="541" y="778"/>
                </a:cubicBezTo>
                <a:cubicBezTo>
                  <a:pt x="542" y="778"/>
                  <a:pt x="542" y="778"/>
                  <a:pt x="543" y="778"/>
                </a:cubicBezTo>
                <a:cubicBezTo>
                  <a:pt x="543" y="778"/>
                  <a:pt x="543" y="778"/>
                  <a:pt x="543" y="778"/>
                </a:cubicBezTo>
                <a:cubicBezTo>
                  <a:pt x="544" y="778"/>
                  <a:pt x="545" y="778"/>
                  <a:pt x="546" y="779"/>
                </a:cubicBezTo>
                <a:cubicBezTo>
                  <a:pt x="548" y="779"/>
                  <a:pt x="550" y="779"/>
                  <a:pt x="551" y="779"/>
                </a:cubicBezTo>
                <a:cubicBezTo>
                  <a:pt x="552" y="779"/>
                  <a:pt x="553" y="779"/>
                  <a:pt x="554" y="779"/>
                </a:cubicBezTo>
                <a:cubicBezTo>
                  <a:pt x="554" y="780"/>
                  <a:pt x="555" y="780"/>
                  <a:pt x="556" y="780"/>
                </a:cubicBezTo>
                <a:cubicBezTo>
                  <a:pt x="556" y="780"/>
                  <a:pt x="557" y="780"/>
                  <a:pt x="557" y="780"/>
                </a:cubicBezTo>
                <a:cubicBezTo>
                  <a:pt x="558" y="780"/>
                  <a:pt x="558" y="780"/>
                  <a:pt x="558" y="780"/>
                </a:cubicBezTo>
                <a:cubicBezTo>
                  <a:pt x="559" y="780"/>
                  <a:pt x="560" y="781"/>
                  <a:pt x="560" y="781"/>
                </a:cubicBezTo>
                <a:cubicBezTo>
                  <a:pt x="562" y="782"/>
                  <a:pt x="572" y="789"/>
                  <a:pt x="575" y="789"/>
                </a:cubicBezTo>
                <a:cubicBezTo>
                  <a:pt x="576" y="789"/>
                  <a:pt x="577" y="788"/>
                  <a:pt x="577" y="788"/>
                </a:cubicBezTo>
                <a:cubicBezTo>
                  <a:pt x="578" y="788"/>
                  <a:pt x="578" y="788"/>
                  <a:pt x="578" y="788"/>
                </a:cubicBezTo>
                <a:cubicBezTo>
                  <a:pt x="578" y="788"/>
                  <a:pt x="579" y="788"/>
                  <a:pt x="579" y="788"/>
                </a:cubicBezTo>
                <a:cubicBezTo>
                  <a:pt x="580" y="788"/>
                  <a:pt x="580" y="788"/>
                  <a:pt x="581" y="788"/>
                </a:cubicBezTo>
                <a:cubicBezTo>
                  <a:pt x="581" y="788"/>
                  <a:pt x="581" y="788"/>
                  <a:pt x="582" y="788"/>
                </a:cubicBezTo>
                <a:cubicBezTo>
                  <a:pt x="582" y="788"/>
                  <a:pt x="582" y="788"/>
                  <a:pt x="582" y="788"/>
                </a:cubicBezTo>
                <a:cubicBezTo>
                  <a:pt x="583" y="788"/>
                  <a:pt x="583" y="788"/>
                  <a:pt x="583" y="788"/>
                </a:cubicBezTo>
                <a:cubicBezTo>
                  <a:pt x="583" y="788"/>
                  <a:pt x="583" y="788"/>
                  <a:pt x="583" y="788"/>
                </a:cubicBezTo>
                <a:cubicBezTo>
                  <a:pt x="584" y="788"/>
                  <a:pt x="584" y="788"/>
                  <a:pt x="584" y="788"/>
                </a:cubicBezTo>
                <a:cubicBezTo>
                  <a:pt x="584" y="788"/>
                  <a:pt x="584" y="788"/>
                  <a:pt x="584" y="788"/>
                </a:cubicBezTo>
                <a:cubicBezTo>
                  <a:pt x="584" y="788"/>
                  <a:pt x="584" y="788"/>
                  <a:pt x="584" y="788"/>
                </a:cubicBezTo>
                <a:cubicBezTo>
                  <a:pt x="584" y="789"/>
                  <a:pt x="583" y="789"/>
                  <a:pt x="583" y="790"/>
                </a:cubicBezTo>
                <a:cubicBezTo>
                  <a:pt x="582" y="791"/>
                  <a:pt x="582" y="791"/>
                  <a:pt x="581" y="792"/>
                </a:cubicBezTo>
                <a:cubicBezTo>
                  <a:pt x="581" y="792"/>
                  <a:pt x="581" y="792"/>
                  <a:pt x="581" y="792"/>
                </a:cubicBezTo>
                <a:cubicBezTo>
                  <a:pt x="581" y="792"/>
                  <a:pt x="581" y="792"/>
                  <a:pt x="581" y="792"/>
                </a:cubicBezTo>
                <a:cubicBezTo>
                  <a:pt x="581" y="792"/>
                  <a:pt x="581" y="793"/>
                  <a:pt x="581" y="793"/>
                </a:cubicBezTo>
                <a:cubicBezTo>
                  <a:pt x="581" y="793"/>
                  <a:pt x="581" y="793"/>
                  <a:pt x="581" y="794"/>
                </a:cubicBezTo>
                <a:cubicBezTo>
                  <a:pt x="583" y="795"/>
                  <a:pt x="588" y="798"/>
                  <a:pt x="590" y="801"/>
                </a:cubicBezTo>
                <a:cubicBezTo>
                  <a:pt x="592" y="803"/>
                  <a:pt x="591" y="805"/>
                  <a:pt x="593" y="807"/>
                </a:cubicBezTo>
                <a:cubicBezTo>
                  <a:pt x="594" y="808"/>
                  <a:pt x="595" y="808"/>
                  <a:pt x="595" y="809"/>
                </a:cubicBezTo>
                <a:cubicBezTo>
                  <a:pt x="595" y="809"/>
                  <a:pt x="595" y="809"/>
                  <a:pt x="596" y="809"/>
                </a:cubicBezTo>
                <a:cubicBezTo>
                  <a:pt x="596" y="810"/>
                  <a:pt x="596" y="810"/>
                  <a:pt x="596" y="811"/>
                </a:cubicBezTo>
                <a:cubicBezTo>
                  <a:pt x="597" y="811"/>
                  <a:pt x="597" y="811"/>
                  <a:pt x="597" y="811"/>
                </a:cubicBezTo>
                <a:cubicBezTo>
                  <a:pt x="597" y="812"/>
                  <a:pt x="597" y="813"/>
                  <a:pt x="597" y="814"/>
                </a:cubicBezTo>
                <a:cubicBezTo>
                  <a:pt x="596" y="818"/>
                  <a:pt x="594" y="821"/>
                  <a:pt x="596" y="823"/>
                </a:cubicBezTo>
                <a:cubicBezTo>
                  <a:pt x="598" y="825"/>
                  <a:pt x="601" y="828"/>
                  <a:pt x="602" y="826"/>
                </a:cubicBezTo>
                <a:cubicBezTo>
                  <a:pt x="603" y="824"/>
                  <a:pt x="603" y="823"/>
                  <a:pt x="604" y="826"/>
                </a:cubicBezTo>
                <a:cubicBezTo>
                  <a:pt x="606" y="829"/>
                  <a:pt x="604" y="830"/>
                  <a:pt x="609" y="831"/>
                </a:cubicBezTo>
                <a:cubicBezTo>
                  <a:pt x="614" y="832"/>
                  <a:pt x="612" y="835"/>
                  <a:pt x="613" y="837"/>
                </a:cubicBezTo>
                <a:cubicBezTo>
                  <a:pt x="613" y="838"/>
                  <a:pt x="613" y="838"/>
                  <a:pt x="614" y="838"/>
                </a:cubicBezTo>
                <a:cubicBezTo>
                  <a:pt x="614" y="838"/>
                  <a:pt x="614" y="838"/>
                  <a:pt x="614" y="838"/>
                </a:cubicBezTo>
                <a:cubicBezTo>
                  <a:pt x="615" y="838"/>
                  <a:pt x="616" y="839"/>
                  <a:pt x="617" y="839"/>
                </a:cubicBezTo>
                <a:cubicBezTo>
                  <a:pt x="617" y="839"/>
                  <a:pt x="617" y="839"/>
                  <a:pt x="618" y="839"/>
                </a:cubicBezTo>
                <a:cubicBezTo>
                  <a:pt x="618" y="839"/>
                  <a:pt x="618" y="839"/>
                  <a:pt x="619" y="839"/>
                </a:cubicBezTo>
                <a:cubicBezTo>
                  <a:pt x="619" y="839"/>
                  <a:pt x="620" y="839"/>
                  <a:pt x="620" y="839"/>
                </a:cubicBezTo>
                <a:cubicBezTo>
                  <a:pt x="623" y="841"/>
                  <a:pt x="627" y="840"/>
                  <a:pt x="631" y="842"/>
                </a:cubicBezTo>
                <a:cubicBezTo>
                  <a:pt x="635" y="844"/>
                  <a:pt x="633" y="849"/>
                  <a:pt x="637" y="849"/>
                </a:cubicBezTo>
                <a:cubicBezTo>
                  <a:pt x="642" y="850"/>
                  <a:pt x="650" y="850"/>
                  <a:pt x="650" y="849"/>
                </a:cubicBezTo>
                <a:cubicBezTo>
                  <a:pt x="649" y="847"/>
                  <a:pt x="647" y="842"/>
                  <a:pt x="649" y="841"/>
                </a:cubicBezTo>
                <a:cubicBezTo>
                  <a:pt x="651" y="840"/>
                  <a:pt x="655" y="837"/>
                  <a:pt x="656" y="836"/>
                </a:cubicBezTo>
                <a:cubicBezTo>
                  <a:pt x="658" y="835"/>
                  <a:pt x="663" y="832"/>
                  <a:pt x="665" y="834"/>
                </a:cubicBezTo>
                <a:cubicBezTo>
                  <a:pt x="667" y="836"/>
                  <a:pt x="672" y="837"/>
                  <a:pt x="671" y="841"/>
                </a:cubicBezTo>
                <a:cubicBezTo>
                  <a:pt x="670" y="845"/>
                  <a:pt x="670" y="851"/>
                  <a:pt x="673" y="854"/>
                </a:cubicBezTo>
                <a:cubicBezTo>
                  <a:pt x="674" y="854"/>
                  <a:pt x="674" y="855"/>
                  <a:pt x="675" y="855"/>
                </a:cubicBezTo>
                <a:cubicBezTo>
                  <a:pt x="675" y="856"/>
                  <a:pt x="675" y="856"/>
                  <a:pt x="675" y="856"/>
                </a:cubicBezTo>
                <a:cubicBezTo>
                  <a:pt x="675" y="856"/>
                  <a:pt x="675" y="857"/>
                  <a:pt x="676" y="857"/>
                </a:cubicBezTo>
                <a:cubicBezTo>
                  <a:pt x="676" y="858"/>
                  <a:pt x="676" y="858"/>
                  <a:pt x="676" y="858"/>
                </a:cubicBezTo>
                <a:cubicBezTo>
                  <a:pt x="676" y="859"/>
                  <a:pt x="676" y="859"/>
                  <a:pt x="676" y="860"/>
                </a:cubicBezTo>
                <a:cubicBezTo>
                  <a:pt x="675" y="860"/>
                  <a:pt x="675" y="860"/>
                  <a:pt x="675" y="861"/>
                </a:cubicBezTo>
                <a:cubicBezTo>
                  <a:pt x="675" y="862"/>
                  <a:pt x="675" y="863"/>
                  <a:pt x="675" y="864"/>
                </a:cubicBezTo>
                <a:cubicBezTo>
                  <a:pt x="673" y="869"/>
                  <a:pt x="675" y="871"/>
                  <a:pt x="673" y="872"/>
                </a:cubicBezTo>
                <a:cubicBezTo>
                  <a:pt x="672" y="873"/>
                  <a:pt x="670" y="876"/>
                  <a:pt x="671" y="878"/>
                </a:cubicBezTo>
                <a:cubicBezTo>
                  <a:pt x="672" y="880"/>
                  <a:pt x="670" y="882"/>
                  <a:pt x="669" y="885"/>
                </a:cubicBezTo>
                <a:cubicBezTo>
                  <a:pt x="669" y="888"/>
                  <a:pt x="672" y="890"/>
                  <a:pt x="669" y="893"/>
                </a:cubicBezTo>
                <a:cubicBezTo>
                  <a:pt x="665" y="896"/>
                  <a:pt x="663" y="900"/>
                  <a:pt x="660" y="900"/>
                </a:cubicBezTo>
                <a:cubicBezTo>
                  <a:pt x="657" y="900"/>
                  <a:pt x="654" y="902"/>
                  <a:pt x="653" y="903"/>
                </a:cubicBezTo>
                <a:cubicBezTo>
                  <a:pt x="652" y="903"/>
                  <a:pt x="652" y="910"/>
                  <a:pt x="648" y="913"/>
                </a:cubicBezTo>
                <a:cubicBezTo>
                  <a:pt x="647" y="914"/>
                  <a:pt x="646" y="915"/>
                  <a:pt x="645" y="916"/>
                </a:cubicBezTo>
                <a:cubicBezTo>
                  <a:pt x="644" y="917"/>
                  <a:pt x="643" y="918"/>
                  <a:pt x="642" y="918"/>
                </a:cubicBezTo>
                <a:cubicBezTo>
                  <a:pt x="642" y="919"/>
                  <a:pt x="642" y="919"/>
                  <a:pt x="641" y="919"/>
                </a:cubicBezTo>
                <a:cubicBezTo>
                  <a:pt x="640" y="920"/>
                  <a:pt x="639" y="921"/>
                  <a:pt x="638" y="921"/>
                </a:cubicBezTo>
                <a:cubicBezTo>
                  <a:pt x="634" y="923"/>
                  <a:pt x="630" y="925"/>
                  <a:pt x="628" y="929"/>
                </a:cubicBezTo>
                <a:cubicBezTo>
                  <a:pt x="626" y="933"/>
                  <a:pt x="627" y="934"/>
                  <a:pt x="624" y="935"/>
                </a:cubicBezTo>
                <a:cubicBezTo>
                  <a:pt x="620" y="937"/>
                  <a:pt x="617" y="940"/>
                  <a:pt x="616" y="944"/>
                </a:cubicBezTo>
                <a:cubicBezTo>
                  <a:pt x="615" y="947"/>
                  <a:pt x="612" y="956"/>
                  <a:pt x="614" y="958"/>
                </a:cubicBezTo>
                <a:cubicBezTo>
                  <a:pt x="616" y="960"/>
                  <a:pt x="614" y="964"/>
                  <a:pt x="613" y="964"/>
                </a:cubicBezTo>
                <a:cubicBezTo>
                  <a:pt x="612" y="964"/>
                  <a:pt x="612" y="965"/>
                  <a:pt x="612" y="965"/>
                </a:cubicBezTo>
                <a:cubicBezTo>
                  <a:pt x="612" y="965"/>
                  <a:pt x="612" y="965"/>
                  <a:pt x="612" y="965"/>
                </a:cubicBezTo>
                <a:cubicBezTo>
                  <a:pt x="611" y="965"/>
                  <a:pt x="611" y="965"/>
                  <a:pt x="611" y="965"/>
                </a:cubicBezTo>
                <a:cubicBezTo>
                  <a:pt x="610" y="966"/>
                  <a:pt x="610" y="966"/>
                  <a:pt x="610" y="966"/>
                </a:cubicBezTo>
                <a:cubicBezTo>
                  <a:pt x="609" y="966"/>
                  <a:pt x="609" y="966"/>
                  <a:pt x="609" y="967"/>
                </a:cubicBezTo>
                <a:cubicBezTo>
                  <a:pt x="608" y="967"/>
                  <a:pt x="608" y="967"/>
                  <a:pt x="607" y="968"/>
                </a:cubicBezTo>
                <a:cubicBezTo>
                  <a:pt x="607" y="968"/>
                  <a:pt x="606" y="968"/>
                  <a:pt x="606" y="969"/>
                </a:cubicBezTo>
                <a:cubicBezTo>
                  <a:pt x="605" y="969"/>
                  <a:pt x="604" y="970"/>
                  <a:pt x="604" y="971"/>
                </a:cubicBezTo>
                <a:cubicBezTo>
                  <a:pt x="600" y="974"/>
                  <a:pt x="597" y="976"/>
                  <a:pt x="600" y="979"/>
                </a:cubicBezTo>
                <a:cubicBezTo>
                  <a:pt x="602" y="981"/>
                  <a:pt x="603" y="982"/>
                  <a:pt x="601" y="984"/>
                </a:cubicBezTo>
                <a:cubicBezTo>
                  <a:pt x="599" y="986"/>
                  <a:pt x="596" y="988"/>
                  <a:pt x="599" y="988"/>
                </a:cubicBezTo>
                <a:cubicBezTo>
                  <a:pt x="603" y="989"/>
                  <a:pt x="612" y="995"/>
                  <a:pt x="613" y="999"/>
                </a:cubicBezTo>
                <a:cubicBezTo>
                  <a:pt x="613" y="1002"/>
                  <a:pt x="611" y="1003"/>
                  <a:pt x="613" y="1007"/>
                </a:cubicBezTo>
                <a:cubicBezTo>
                  <a:pt x="615" y="1010"/>
                  <a:pt x="619" y="1015"/>
                  <a:pt x="619" y="1019"/>
                </a:cubicBezTo>
                <a:cubicBezTo>
                  <a:pt x="618" y="1022"/>
                  <a:pt x="625" y="1042"/>
                  <a:pt x="626" y="1047"/>
                </a:cubicBezTo>
                <a:cubicBezTo>
                  <a:pt x="627" y="1052"/>
                  <a:pt x="633" y="1056"/>
                  <a:pt x="632" y="1062"/>
                </a:cubicBezTo>
                <a:cubicBezTo>
                  <a:pt x="630" y="1069"/>
                  <a:pt x="629" y="1073"/>
                  <a:pt x="630" y="1079"/>
                </a:cubicBezTo>
                <a:cubicBezTo>
                  <a:pt x="631" y="1086"/>
                  <a:pt x="631" y="1095"/>
                  <a:pt x="634" y="1097"/>
                </a:cubicBezTo>
                <a:cubicBezTo>
                  <a:pt x="636" y="1098"/>
                  <a:pt x="641" y="1105"/>
                  <a:pt x="643" y="1108"/>
                </a:cubicBezTo>
                <a:cubicBezTo>
                  <a:pt x="644" y="1112"/>
                  <a:pt x="655" y="1118"/>
                  <a:pt x="658" y="1119"/>
                </a:cubicBezTo>
                <a:cubicBezTo>
                  <a:pt x="661" y="1120"/>
                  <a:pt x="671" y="1127"/>
                  <a:pt x="673" y="1130"/>
                </a:cubicBezTo>
                <a:cubicBezTo>
                  <a:pt x="675" y="1133"/>
                  <a:pt x="681" y="1136"/>
                  <a:pt x="682" y="1140"/>
                </a:cubicBezTo>
                <a:cubicBezTo>
                  <a:pt x="682" y="1141"/>
                  <a:pt x="682" y="1142"/>
                  <a:pt x="682" y="1144"/>
                </a:cubicBezTo>
                <a:cubicBezTo>
                  <a:pt x="683" y="1145"/>
                  <a:pt x="683" y="1146"/>
                  <a:pt x="683" y="1147"/>
                </a:cubicBezTo>
                <a:cubicBezTo>
                  <a:pt x="683" y="1147"/>
                  <a:pt x="683" y="1147"/>
                  <a:pt x="683" y="1147"/>
                </a:cubicBezTo>
                <a:cubicBezTo>
                  <a:pt x="683" y="1148"/>
                  <a:pt x="683" y="1149"/>
                  <a:pt x="683" y="1150"/>
                </a:cubicBezTo>
                <a:cubicBezTo>
                  <a:pt x="683" y="1151"/>
                  <a:pt x="683" y="1151"/>
                  <a:pt x="683" y="1151"/>
                </a:cubicBezTo>
                <a:cubicBezTo>
                  <a:pt x="683" y="1152"/>
                  <a:pt x="683" y="1153"/>
                  <a:pt x="682" y="1154"/>
                </a:cubicBezTo>
                <a:cubicBezTo>
                  <a:pt x="679" y="1158"/>
                  <a:pt x="677" y="1163"/>
                  <a:pt x="677" y="1167"/>
                </a:cubicBezTo>
                <a:cubicBezTo>
                  <a:pt x="677" y="1171"/>
                  <a:pt x="678" y="1172"/>
                  <a:pt x="676" y="1179"/>
                </a:cubicBezTo>
                <a:cubicBezTo>
                  <a:pt x="674" y="1185"/>
                  <a:pt x="671" y="1199"/>
                  <a:pt x="669" y="1200"/>
                </a:cubicBezTo>
                <a:cubicBezTo>
                  <a:pt x="666" y="1201"/>
                  <a:pt x="662" y="1204"/>
                  <a:pt x="662" y="1207"/>
                </a:cubicBezTo>
                <a:cubicBezTo>
                  <a:pt x="663" y="1210"/>
                  <a:pt x="663" y="1216"/>
                  <a:pt x="661" y="1222"/>
                </a:cubicBezTo>
                <a:cubicBezTo>
                  <a:pt x="658" y="1229"/>
                  <a:pt x="657" y="1234"/>
                  <a:pt x="655" y="1239"/>
                </a:cubicBezTo>
                <a:cubicBezTo>
                  <a:pt x="653" y="1243"/>
                  <a:pt x="649" y="1256"/>
                  <a:pt x="648" y="1259"/>
                </a:cubicBezTo>
                <a:cubicBezTo>
                  <a:pt x="646" y="1262"/>
                  <a:pt x="644" y="1274"/>
                  <a:pt x="642" y="1275"/>
                </a:cubicBezTo>
                <a:cubicBezTo>
                  <a:pt x="639" y="1277"/>
                  <a:pt x="633" y="1286"/>
                  <a:pt x="634" y="1290"/>
                </a:cubicBezTo>
                <a:cubicBezTo>
                  <a:pt x="636" y="1293"/>
                  <a:pt x="636" y="1293"/>
                  <a:pt x="633" y="1297"/>
                </a:cubicBezTo>
                <a:cubicBezTo>
                  <a:pt x="630" y="1302"/>
                  <a:pt x="628" y="1316"/>
                  <a:pt x="628" y="1322"/>
                </a:cubicBezTo>
                <a:cubicBezTo>
                  <a:pt x="629" y="1328"/>
                  <a:pt x="624" y="1340"/>
                  <a:pt x="622" y="1344"/>
                </a:cubicBezTo>
                <a:cubicBezTo>
                  <a:pt x="620" y="1349"/>
                  <a:pt x="617" y="1354"/>
                  <a:pt x="615" y="1357"/>
                </a:cubicBezTo>
                <a:cubicBezTo>
                  <a:pt x="613" y="1361"/>
                  <a:pt x="603" y="1379"/>
                  <a:pt x="599" y="1384"/>
                </a:cubicBezTo>
                <a:cubicBezTo>
                  <a:pt x="595" y="1390"/>
                  <a:pt x="592" y="1400"/>
                  <a:pt x="588" y="1405"/>
                </a:cubicBezTo>
                <a:cubicBezTo>
                  <a:pt x="584" y="1410"/>
                  <a:pt x="579" y="1413"/>
                  <a:pt x="581" y="1418"/>
                </a:cubicBezTo>
                <a:cubicBezTo>
                  <a:pt x="583" y="1423"/>
                  <a:pt x="584" y="1423"/>
                  <a:pt x="581" y="1429"/>
                </a:cubicBezTo>
                <a:cubicBezTo>
                  <a:pt x="579" y="1434"/>
                  <a:pt x="582" y="1433"/>
                  <a:pt x="580" y="1440"/>
                </a:cubicBezTo>
                <a:cubicBezTo>
                  <a:pt x="577" y="1447"/>
                  <a:pt x="576" y="1449"/>
                  <a:pt x="572" y="1456"/>
                </a:cubicBezTo>
                <a:cubicBezTo>
                  <a:pt x="569" y="1463"/>
                  <a:pt x="567" y="1470"/>
                  <a:pt x="566" y="1476"/>
                </a:cubicBezTo>
                <a:cubicBezTo>
                  <a:pt x="564" y="1482"/>
                  <a:pt x="564" y="1488"/>
                  <a:pt x="563" y="1489"/>
                </a:cubicBezTo>
                <a:cubicBezTo>
                  <a:pt x="561" y="1490"/>
                  <a:pt x="556" y="1498"/>
                  <a:pt x="556" y="1502"/>
                </a:cubicBezTo>
                <a:cubicBezTo>
                  <a:pt x="555" y="1506"/>
                  <a:pt x="554" y="1514"/>
                  <a:pt x="556" y="1514"/>
                </a:cubicBezTo>
                <a:cubicBezTo>
                  <a:pt x="558" y="1514"/>
                  <a:pt x="563" y="1504"/>
                  <a:pt x="564" y="1502"/>
                </a:cubicBezTo>
                <a:cubicBezTo>
                  <a:pt x="565" y="1500"/>
                  <a:pt x="571" y="1496"/>
                  <a:pt x="570" y="1493"/>
                </a:cubicBezTo>
                <a:cubicBezTo>
                  <a:pt x="570" y="1489"/>
                  <a:pt x="570" y="1485"/>
                  <a:pt x="571" y="1487"/>
                </a:cubicBezTo>
                <a:cubicBezTo>
                  <a:pt x="572" y="1489"/>
                  <a:pt x="576" y="1483"/>
                  <a:pt x="574" y="1490"/>
                </a:cubicBezTo>
                <a:cubicBezTo>
                  <a:pt x="573" y="1496"/>
                  <a:pt x="574" y="1496"/>
                  <a:pt x="571" y="1503"/>
                </a:cubicBezTo>
                <a:cubicBezTo>
                  <a:pt x="568" y="1511"/>
                  <a:pt x="567" y="1521"/>
                  <a:pt x="566" y="1522"/>
                </a:cubicBezTo>
                <a:cubicBezTo>
                  <a:pt x="565" y="1523"/>
                  <a:pt x="561" y="1526"/>
                  <a:pt x="561" y="1528"/>
                </a:cubicBezTo>
                <a:cubicBezTo>
                  <a:pt x="561" y="1530"/>
                  <a:pt x="564" y="1536"/>
                  <a:pt x="563" y="1537"/>
                </a:cubicBezTo>
                <a:cubicBezTo>
                  <a:pt x="563" y="1538"/>
                  <a:pt x="560" y="1545"/>
                  <a:pt x="558" y="1545"/>
                </a:cubicBezTo>
                <a:cubicBezTo>
                  <a:pt x="556" y="1545"/>
                  <a:pt x="552" y="1548"/>
                  <a:pt x="554" y="1551"/>
                </a:cubicBezTo>
                <a:cubicBezTo>
                  <a:pt x="557" y="1554"/>
                  <a:pt x="557" y="1555"/>
                  <a:pt x="554" y="1557"/>
                </a:cubicBezTo>
                <a:cubicBezTo>
                  <a:pt x="551" y="1558"/>
                  <a:pt x="548" y="1566"/>
                  <a:pt x="548" y="1566"/>
                </a:cubicBezTo>
                <a:cubicBezTo>
                  <a:pt x="548" y="1566"/>
                  <a:pt x="545" y="1573"/>
                  <a:pt x="543" y="1570"/>
                </a:cubicBezTo>
                <a:cubicBezTo>
                  <a:pt x="541" y="1567"/>
                  <a:pt x="539" y="1570"/>
                  <a:pt x="538" y="1567"/>
                </a:cubicBezTo>
                <a:cubicBezTo>
                  <a:pt x="537" y="1564"/>
                  <a:pt x="534" y="1561"/>
                  <a:pt x="531" y="1564"/>
                </a:cubicBezTo>
                <a:cubicBezTo>
                  <a:pt x="528" y="1567"/>
                  <a:pt x="530" y="1571"/>
                  <a:pt x="528" y="1573"/>
                </a:cubicBezTo>
                <a:cubicBezTo>
                  <a:pt x="525" y="1574"/>
                  <a:pt x="518" y="1592"/>
                  <a:pt x="521" y="1588"/>
                </a:cubicBezTo>
                <a:cubicBezTo>
                  <a:pt x="525" y="1584"/>
                  <a:pt x="528" y="1583"/>
                  <a:pt x="528" y="1586"/>
                </a:cubicBezTo>
                <a:cubicBezTo>
                  <a:pt x="528" y="1589"/>
                  <a:pt x="528" y="1595"/>
                  <a:pt x="528" y="1598"/>
                </a:cubicBezTo>
                <a:cubicBezTo>
                  <a:pt x="528" y="1601"/>
                  <a:pt x="528" y="1606"/>
                  <a:pt x="530" y="1607"/>
                </a:cubicBezTo>
                <a:cubicBezTo>
                  <a:pt x="532" y="1607"/>
                  <a:pt x="540" y="1608"/>
                  <a:pt x="538" y="1610"/>
                </a:cubicBezTo>
                <a:cubicBezTo>
                  <a:pt x="536" y="1612"/>
                  <a:pt x="532" y="1609"/>
                  <a:pt x="528" y="1611"/>
                </a:cubicBezTo>
                <a:cubicBezTo>
                  <a:pt x="523" y="1613"/>
                  <a:pt x="526" y="1618"/>
                  <a:pt x="526" y="1621"/>
                </a:cubicBezTo>
                <a:cubicBezTo>
                  <a:pt x="527" y="1623"/>
                  <a:pt x="523" y="1627"/>
                  <a:pt x="522" y="1629"/>
                </a:cubicBezTo>
                <a:cubicBezTo>
                  <a:pt x="520" y="1631"/>
                  <a:pt x="519" y="1637"/>
                  <a:pt x="521" y="1639"/>
                </a:cubicBezTo>
                <a:cubicBezTo>
                  <a:pt x="523" y="1640"/>
                  <a:pt x="525" y="1643"/>
                  <a:pt x="520" y="1645"/>
                </a:cubicBezTo>
                <a:cubicBezTo>
                  <a:pt x="515" y="1646"/>
                  <a:pt x="517" y="1650"/>
                  <a:pt x="518" y="1654"/>
                </a:cubicBezTo>
                <a:cubicBezTo>
                  <a:pt x="519" y="1658"/>
                  <a:pt x="519" y="1662"/>
                  <a:pt x="515" y="1663"/>
                </a:cubicBezTo>
                <a:cubicBezTo>
                  <a:pt x="511" y="1663"/>
                  <a:pt x="515" y="1673"/>
                  <a:pt x="513" y="1674"/>
                </a:cubicBezTo>
                <a:cubicBezTo>
                  <a:pt x="511" y="1675"/>
                  <a:pt x="510" y="1678"/>
                  <a:pt x="512" y="1682"/>
                </a:cubicBezTo>
                <a:cubicBezTo>
                  <a:pt x="513" y="1685"/>
                  <a:pt x="515" y="1687"/>
                  <a:pt x="511" y="1690"/>
                </a:cubicBezTo>
                <a:cubicBezTo>
                  <a:pt x="507" y="1693"/>
                  <a:pt x="510" y="1699"/>
                  <a:pt x="507" y="1701"/>
                </a:cubicBezTo>
                <a:cubicBezTo>
                  <a:pt x="504" y="1702"/>
                  <a:pt x="508" y="1703"/>
                  <a:pt x="506" y="1707"/>
                </a:cubicBezTo>
                <a:cubicBezTo>
                  <a:pt x="503" y="1710"/>
                  <a:pt x="505" y="1720"/>
                  <a:pt x="507" y="1717"/>
                </a:cubicBezTo>
                <a:cubicBezTo>
                  <a:pt x="509" y="1714"/>
                  <a:pt x="513" y="1708"/>
                  <a:pt x="515" y="1706"/>
                </a:cubicBezTo>
                <a:cubicBezTo>
                  <a:pt x="517" y="1705"/>
                  <a:pt x="512" y="1714"/>
                  <a:pt x="511" y="1717"/>
                </a:cubicBezTo>
                <a:cubicBezTo>
                  <a:pt x="510" y="1720"/>
                  <a:pt x="506" y="1726"/>
                  <a:pt x="509" y="1728"/>
                </a:cubicBezTo>
                <a:cubicBezTo>
                  <a:pt x="512" y="1730"/>
                  <a:pt x="519" y="1726"/>
                  <a:pt x="515" y="1730"/>
                </a:cubicBezTo>
                <a:cubicBezTo>
                  <a:pt x="512" y="1734"/>
                  <a:pt x="520" y="1729"/>
                  <a:pt x="523" y="1726"/>
                </a:cubicBezTo>
                <a:cubicBezTo>
                  <a:pt x="527" y="1722"/>
                  <a:pt x="536" y="1716"/>
                  <a:pt x="537" y="1719"/>
                </a:cubicBezTo>
                <a:cubicBezTo>
                  <a:pt x="538" y="1721"/>
                  <a:pt x="531" y="1728"/>
                  <a:pt x="536" y="1727"/>
                </a:cubicBezTo>
                <a:cubicBezTo>
                  <a:pt x="542" y="1726"/>
                  <a:pt x="543" y="1727"/>
                  <a:pt x="546" y="1722"/>
                </a:cubicBezTo>
                <a:cubicBezTo>
                  <a:pt x="549" y="1717"/>
                  <a:pt x="551" y="1716"/>
                  <a:pt x="556" y="1714"/>
                </a:cubicBezTo>
                <a:cubicBezTo>
                  <a:pt x="561" y="1712"/>
                  <a:pt x="566" y="1711"/>
                  <a:pt x="567" y="1708"/>
                </a:cubicBezTo>
                <a:cubicBezTo>
                  <a:pt x="568" y="1708"/>
                  <a:pt x="568" y="1707"/>
                  <a:pt x="569" y="1706"/>
                </a:cubicBezTo>
                <a:cubicBezTo>
                  <a:pt x="569" y="1706"/>
                  <a:pt x="569" y="1706"/>
                  <a:pt x="569" y="1706"/>
                </a:cubicBezTo>
                <a:cubicBezTo>
                  <a:pt x="570" y="1706"/>
                  <a:pt x="570" y="1706"/>
                  <a:pt x="571" y="1706"/>
                </a:cubicBezTo>
                <a:cubicBezTo>
                  <a:pt x="571" y="1706"/>
                  <a:pt x="571" y="1706"/>
                  <a:pt x="571" y="1706"/>
                </a:cubicBezTo>
                <a:cubicBezTo>
                  <a:pt x="572" y="1706"/>
                  <a:pt x="572" y="1706"/>
                  <a:pt x="573" y="1707"/>
                </a:cubicBezTo>
                <a:cubicBezTo>
                  <a:pt x="574" y="1707"/>
                  <a:pt x="574" y="1708"/>
                  <a:pt x="574" y="1708"/>
                </a:cubicBezTo>
                <a:cubicBezTo>
                  <a:pt x="575" y="1708"/>
                  <a:pt x="575" y="1708"/>
                  <a:pt x="575" y="1708"/>
                </a:cubicBezTo>
                <a:cubicBezTo>
                  <a:pt x="575" y="1709"/>
                  <a:pt x="576" y="1709"/>
                  <a:pt x="576" y="1709"/>
                </a:cubicBezTo>
                <a:cubicBezTo>
                  <a:pt x="576" y="1709"/>
                  <a:pt x="576" y="1709"/>
                  <a:pt x="576" y="1709"/>
                </a:cubicBezTo>
                <a:cubicBezTo>
                  <a:pt x="576" y="1709"/>
                  <a:pt x="576" y="1709"/>
                  <a:pt x="576" y="1709"/>
                </a:cubicBezTo>
                <a:cubicBezTo>
                  <a:pt x="577" y="1710"/>
                  <a:pt x="577" y="1710"/>
                  <a:pt x="577" y="1710"/>
                </a:cubicBezTo>
                <a:cubicBezTo>
                  <a:pt x="577" y="1710"/>
                  <a:pt x="577" y="1710"/>
                  <a:pt x="577" y="1710"/>
                </a:cubicBezTo>
                <a:cubicBezTo>
                  <a:pt x="578" y="1710"/>
                  <a:pt x="578" y="1710"/>
                  <a:pt x="578" y="1710"/>
                </a:cubicBezTo>
                <a:cubicBezTo>
                  <a:pt x="578" y="1710"/>
                  <a:pt x="578" y="1710"/>
                  <a:pt x="578" y="1710"/>
                </a:cubicBezTo>
                <a:cubicBezTo>
                  <a:pt x="578" y="1710"/>
                  <a:pt x="578" y="1709"/>
                  <a:pt x="578" y="1709"/>
                </a:cubicBezTo>
                <a:cubicBezTo>
                  <a:pt x="578" y="1709"/>
                  <a:pt x="578" y="1709"/>
                  <a:pt x="578" y="1709"/>
                </a:cubicBezTo>
                <a:cubicBezTo>
                  <a:pt x="578" y="1708"/>
                  <a:pt x="578" y="1707"/>
                  <a:pt x="578" y="1707"/>
                </a:cubicBezTo>
                <a:cubicBezTo>
                  <a:pt x="577" y="1700"/>
                  <a:pt x="576" y="1696"/>
                  <a:pt x="577" y="1692"/>
                </a:cubicBezTo>
                <a:cubicBezTo>
                  <a:pt x="578" y="1688"/>
                  <a:pt x="575" y="1680"/>
                  <a:pt x="577" y="1677"/>
                </a:cubicBezTo>
                <a:cubicBezTo>
                  <a:pt x="579" y="1675"/>
                  <a:pt x="584" y="1678"/>
                  <a:pt x="584" y="1673"/>
                </a:cubicBezTo>
                <a:cubicBezTo>
                  <a:pt x="584" y="1668"/>
                  <a:pt x="581" y="1667"/>
                  <a:pt x="584" y="1665"/>
                </a:cubicBezTo>
                <a:cubicBezTo>
                  <a:pt x="586" y="1663"/>
                  <a:pt x="585" y="1669"/>
                  <a:pt x="590" y="1667"/>
                </a:cubicBezTo>
                <a:cubicBezTo>
                  <a:pt x="594" y="1665"/>
                  <a:pt x="594" y="1662"/>
                  <a:pt x="597" y="1660"/>
                </a:cubicBezTo>
                <a:cubicBezTo>
                  <a:pt x="600" y="1657"/>
                  <a:pt x="607" y="1647"/>
                  <a:pt x="606" y="1641"/>
                </a:cubicBezTo>
                <a:cubicBezTo>
                  <a:pt x="606" y="1634"/>
                  <a:pt x="616" y="1623"/>
                  <a:pt x="621" y="1621"/>
                </a:cubicBezTo>
                <a:cubicBezTo>
                  <a:pt x="626" y="1620"/>
                  <a:pt x="630" y="1616"/>
                  <a:pt x="632" y="1614"/>
                </a:cubicBezTo>
                <a:cubicBezTo>
                  <a:pt x="634" y="1612"/>
                  <a:pt x="641" y="1596"/>
                  <a:pt x="638" y="1593"/>
                </a:cubicBezTo>
                <a:cubicBezTo>
                  <a:pt x="635" y="1590"/>
                  <a:pt x="632" y="1590"/>
                  <a:pt x="628" y="1587"/>
                </a:cubicBezTo>
                <a:cubicBezTo>
                  <a:pt x="624" y="1584"/>
                  <a:pt x="619" y="1573"/>
                  <a:pt x="621" y="1570"/>
                </a:cubicBezTo>
                <a:cubicBezTo>
                  <a:pt x="624" y="1566"/>
                  <a:pt x="626" y="1562"/>
                  <a:pt x="631" y="1557"/>
                </a:cubicBezTo>
                <a:cubicBezTo>
                  <a:pt x="635" y="1552"/>
                  <a:pt x="647" y="1548"/>
                  <a:pt x="649" y="1548"/>
                </a:cubicBezTo>
                <a:cubicBezTo>
                  <a:pt x="651" y="1548"/>
                  <a:pt x="652" y="1545"/>
                  <a:pt x="654" y="1542"/>
                </a:cubicBezTo>
                <a:cubicBezTo>
                  <a:pt x="656" y="1540"/>
                  <a:pt x="659" y="1538"/>
                  <a:pt x="660" y="1536"/>
                </a:cubicBezTo>
                <a:cubicBezTo>
                  <a:pt x="660" y="1534"/>
                  <a:pt x="663" y="1521"/>
                  <a:pt x="665" y="1518"/>
                </a:cubicBezTo>
                <a:cubicBezTo>
                  <a:pt x="667" y="1515"/>
                  <a:pt x="678" y="1508"/>
                  <a:pt x="676" y="1507"/>
                </a:cubicBezTo>
                <a:cubicBezTo>
                  <a:pt x="674" y="1506"/>
                  <a:pt x="670" y="1505"/>
                  <a:pt x="672" y="1503"/>
                </a:cubicBezTo>
                <a:cubicBezTo>
                  <a:pt x="674" y="1501"/>
                  <a:pt x="680" y="1496"/>
                  <a:pt x="678" y="1495"/>
                </a:cubicBezTo>
                <a:cubicBezTo>
                  <a:pt x="677" y="1493"/>
                  <a:pt x="673" y="1484"/>
                  <a:pt x="673" y="1478"/>
                </a:cubicBezTo>
                <a:cubicBezTo>
                  <a:pt x="674" y="1473"/>
                  <a:pt x="676" y="1468"/>
                  <a:pt x="680" y="1471"/>
                </a:cubicBezTo>
                <a:cubicBezTo>
                  <a:pt x="684" y="1473"/>
                  <a:pt x="690" y="1477"/>
                  <a:pt x="696" y="1476"/>
                </a:cubicBezTo>
                <a:cubicBezTo>
                  <a:pt x="702" y="1476"/>
                  <a:pt x="705" y="1476"/>
                  <a:pt x="709" y="1472"/>
                </a:cubicBezTo>
                <a:cubicBezTo>
                  <a:pt x="713" y="1468"/>
                  <a:pt x="712" y="1460"/>
                  <a:pt x="713" y="1457"/>
                </a:cubicBezTo>
                <a:cubicBezTo>
                  <a:pt x="715" y="1453"/>
                  <a:pt x="715" y="1442"/>
                  <a:pt x="718" y="1440"/>
                </a:cubicBezTo>
                <a:cubicBezTo>
                  <a:pt x="722" y="1438"/>
                  <a:pt x="723" y="1437"/>
                  <a:pt x="729" y="1437"/>
                </a:cubicBezTo>
                <a:cubicBezTo>
                  <a:pt x="736" y="1437"/>
                  <a:pt x="744" y="1436"/>
                  <a:pt x="750" y="1435"/>
                </a:cubicBezTo>
                <a:cubicBezTo>
                  <a:pt x="757" y="1433"/>
                  <a:pt x="776" y="1427"/>
                  <a:pt x="781" y="1419"/>
                </a:cubicBezTo>
                <a:cubicBezTo>
                  <a:pt x="787" y="1411"/>
                  <a:pt x="792" y="1405"/>
                  <a:pt x="793" y="1400"/>
                </a:cubicBezTo>
                <a:cubicBezTo>
                  <a:pt x="793" y="1395"/>
                  <a:pt x="792" y="1393"/>
                  <a:pt x="790" y="1393"/>
                </a:cubicBezTo>
                <a:cubicBezTo>
                  <a:pt x="787" y="1392"/>
                  <a:pt x="785" y="1390"/>
                  <a:pt x="787" y="1387"/>
                </a:cubicBezTo>
                <a:cubicBezTo>
                  <a:pt x="789" y="1384"/>
                  <a:pt x="794" y="1380"/>
                  <a:pt x="791" y="1377"/>
                </a:cubicBezTo>
                <a:cubicBezTo>
                  <a:pt x="789" y="1374"/>
                  <a:pt x="781" y="1365"/>
                  <a:pt x="779" y="1363"/>
                </a:cubicBezTo>
                <a:cubicBezTo>
                  <a:pt x="777" y="1361"/>
                  <a:pt x="775" y="1356"/>
                  <a:pt x="778" y="1356"/>
                </a:cubicBezTo>
                <a:cubicBezTo>
                  <a:pt x="778" y="1356"/>
                  <a:pt x="779" y="1356"/>
                  <a:pt x="780" y="1357"/>
                </a:cubicBezTo>
                <a:cubicBezTo>
                  <a:pt x="780" y="1357"/>
                  <a:pt x="780" y="1357"/>
                  <a:pt x="781" y="1357"/>
                </a:cubicBezTo>
                <a:cubicBezTo>
                  <a:pt x="781" y="1357"/>
                  <a:pt x="782" y="1357"/>
                  <a:pt x="782" y="1358"/>
                </a:cubicBezTo>
                <a:cubicBezTo>
                  <a:pt x="783" y="1358"/>
                  <a:pt x="783" y="1358"/>
                  <a:pt x="784" y="1359"/>
                </a:cubicBezTo>
                <a:cubicBezTo>
                  <a:pt x="784" y="1359"/>
                  <a:pt x="785" y="1359"/>
                  <a:pt x="785" y="1360"/>
                </a:cubicBezTo>
                <a:cubicBezTo>
                  <a:pt x="786" y="1360"/>
                  <a:pt x="786" y="1360"/>
                  <a:pt x="786" y="1360"/>
                </a:cubicBezTo>
                <a:cubicBezTo>
                  <a:pt x="787" y="1361"/>
                  <a:pt x="787" y="1361"/>
                  <a:pt x="788" y="1361"/>
                </a:cubicBezTo>
                <a:cubicBezTo>
                  <a:pt x="789" y="1363"/>
                  <a:pt x="795" y="1362"/>
                  <a:pt x="797" y="1363"/>
                </a:cubicBezTo>
                <a:cubicBezTo>
                  <a:pt x="798" y="1365"/>
                  <a:pt x="800" y="1369"/>
                  <a:pt x="806" y="1369"/>
                </a:cubicBezTo>
                <a:cubicBezTo>
                  <a:pt x="812" y="1368"/>
                  <a:pt x="826" y="1367"/>
                  <a:pt x="830" y="1365"/>
                </a:cubicBezTo>
                <a:cubicBezTo>
                  <a:pt x="833" y="1362"/>
                  <a:pt x="839" y="1357"/>
                  <a:pt x="843" y="1351"/>
                </a:cubicBezTo>
                <a:cubicBezTo>
                  <a:pt x="844" y="1350"/>
                  <a:pt x="845" y="1349"/>
                  <a:pt x="846" y="1347"/>
                </a:cubicBezTo>
                <a:cubicBezTo>
                  <a:pt x="846" y="1347"/>
                  <a:pt x="847" y="1346"/>
                  <a:pt x="847" y="1346"/>
                </a:cubicBezTo>
                <a:cubicBezTo>
                  <a:pt x="848" y="1345"/>
                  <a:pt x="848" y="1344"/>
                  <a:pt x="849" y="1343"/>
                </a:cubicBezTo>
                <a:cubicBezTo>
                  <a:pt x="849" y="1342"/>
                  <a:pt x="849" y="1342"/>
                  <a:pt x="850" y="1341"/>
                </a:cubicBezTo>
                <a:cubicBezTo>
                  <a:pt x="850" y="1340"/>
                  <a:pt x="851" y="1339"/>
                  <a:pt x="851" y="1338"/>
                </a:cubicBezTo>
                <a:cubicBezTo>
                  <a:pt x="851" y="1338"/>
                  <a:pt x="851" y="1338"/>
                  <a:pt x="851" y="1338"/>
                </a:cubicBezTo>
                <a:cubicBezTo>
                  <a:pt x="851" y="1338"/>
                  <a:pt x="852" y="1338"/>
                  <a:pt x="852" y="1337"/>
                </a:cubicBezTo>
                <a:cubicBezTo>
                  <a:pt x="852" y="1336"/>
                  <a:pt x="852" y="1335"/>
                  <a:pt x="853" y="1335"/>
                </a:cubicBezTo>
                <a:cubicBezTo>
                  <a:pt x="853" y="1333"/>
                  <a:pt x="856" y="1330"/>
                  <a:pt x="859" y="1328"/>
                </a:cubicBezTo>
                <a:cubicBezTo>
                  <a:pt x="861" y="1325"/>
                  <a:pt x="866" y="1324"/>
                  <a:pt x="867" y="1317"/>
                </a:cubicBezTo>
                <a:cubicBezTo>
                  <a:pt x="867" y="1311"/>
                  <a:pt x="870" y="1304"/>
                  <a:pt x="872" y="1302"/>
                </a:cubicBezTo>
                <a:cubicBezTo>
                  <a:pt x="875" y="1299"/>
                  <a:pt x="880" y="1298"/>
                  <a:pt x="879" y="1300"/>
                </a:cubicBezTo>
                <a:cubicBezTo>
                  <a:pt x="878" y="1303"/>
                  <a:pt x="870" y="1313"/>
                  <a:pt x="873" y="1312"/>
                </a:cubicBezTo>
                <a:cubicBezTo>
                  <a:pt x="876" y="1310"/>
                  <a:pt x="884" y="1303"/>
                  <a:pt x="888" y="1299"/>
                </a:cubicBezTo>
                <a:cubicBezTo>
                  <a:pt x="893" y="1295"/>
                  <a:pt x="898" y="1278"/>
                  <a:pt x="903" y="1276"/>
                </a:cubicBezTo>
                <a:cubicBezTo>
                  <a:pt x="907" y="1274"/>
                  <a:pt x="910" y="1274"/>
                  <a:pt x="912" y="1271"/>
                </a:cubicBezTo>
                <a:cubicBezTo>
                  <a:pt x="915" y="1267"/>
                  <a:pt x="913" y="1263"/>
                  <a:pt x="915" y="1259"/>
                </a:cubicBezTo>
                <a:cubicBezTo>
                  <a:pt x="918" y="1255"/>
                  <a:pt x="913" y="1251"/>
                  <a:pt x="916" y="1247"/>
                </a:cubicBezTo>
                <a:cubicBezTo>
                  <a:pt x="918" y="1243"/>
                  <a:pt x="916" y="1237"/>
                  <a:pt x="921" y="1232"/>
                </a:cubicBezTo>
                <a:cubicBezTo>
                  <a:pt x="925" y="1226"/>
                  <a:pt x="938" y="1215"/>
                  <a:pt x="944" y="1212"/>
                </a:cubicBezTo>
                <a:cubicBezTo>
                  <a:pt x="951" y="1210"/>
                  <a:pt x="952" y="1207"/>
                  <a:pt x="957" y="1206"/>
                </a:cubicBezTo>
                <a:cubicBezTo>
                  <a:pt x="962" y="1204"/>
                  <a:pt x="964" y="1200"/>
                  <a:pt x="971" y="1197"/>
                </a:cubicBezTo>
                <a:cubicBezTo>
                  <a:pt x="977" y="1194"/>
                  <a:pt x="992" y="1195"/>
                  <a:pt x="999" y="1194"/>
                </a:cubicBezTo>
                <a:cubicBezTo>
                  <a:pt x="1007" y="1192"/>
                  <a:pt x="1013" y="1184"/>
                  <a:pt x="1014" y="1182"/>
                </a:cubicBezTo>
                <a:cubicBezTo>
                  <a:pt x="1016" y="1180"/>
                  <a:pt x="1025" y="1163"/>
                  <a:pt x="1029" y="1159"/>
                </a:cubicBezTo>
                <a:cubicBezTo>
                  <a:pt x="1034" y="1155"/>
                  <a:pt x="1038" y="1144"/>
                  <a:pt x="1040" y="1137"/>
                </a:cubicBezTo>
                <a:cubicBezTo>
                  <a:pt x="1042" y="1130"/>
                  <a:pt x="1048" y="1118"/>
                  <a:pt x="1048" y="1115"/>
                </a:cubicBezTo>
                <a:cubicBezTo>
                  <a:pt x="1049" y="1111"/>
                  <a:pt x="1051" y="1112"/>
                  <a:pt x="1053" y="1103"/>
                </a:cubicBezTo>
                <a:cubicBezTo>
                  <a:pt x="1054" y="1093"/>
                  <a:pt x="1054" y="1077"/>
                  <a:pt x="1059" y="1074"/>
                </a:cubicBezTo>
                <a:cubicBezTo>
                  <a:pt x="1063" y="1072"/>
                  <a:pt x="1065" y="1070"/>
                  <a:pt x="1070" y="1065"/>
                </a:cubicBezTo>
                <a:cubicBezTo>
                  <a:pt x="1074" y="1059"/>
                  <a:pt x="1084" y="1044"/>
                  <a:pt x="1092" y="1038"/>
                </a:cubicBezTo>
                <a:cubicBezTo>
                  <a:pt x="1100" y="1033"/>
                  <a:pt x="1112" y="1020"/>
                  <a:pt x="1113" y="1012"/>
                </a:cubicBezTo>
                <a:cubicBezTo>
                  <a:pt x="1114" y="1005"/>
                  <a:pt x="1115" y="998"/>
                  <a:pt x="1113" y="993"/>
                </a:cubicBezTo>
                <a:cubicBezTo>
                  <a:pt x="1112" y="989"/>
                  <a:pt x="1114" y="986"/>
                  <a:pt x="1111" y="984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29" name="任意多边形 1048828"/>
          <p:cNvSpPr/>
          <p:nvPr/>
        </p:nvSpPr>
        <p:spPr bwMode="auto">
          <a:xfrm>
            <a:off x="3662362" y="5445125"/>
            <a:ext cx="152400" cy="122237"/>
          </a:xfrm>
          <a:custGeom>
            <a:avLst/>
            <a:gdLst>
              <a:gd name="l" fmla="*/ 0 w 77"/>
              <a:gd name="t" fmla="*/ 0 h 66"/>
              <a:gd name="r" fmla="*/ 77 w 77"/>
              <a:gd name="b" fmla="*/ 66 h 66"/>
            </a:gdLst>
            <a:ahLst/>
            <a:cxnLst/>
            <a:rect l="l" t="t" r="r" b="b"/>
            <a:pathLst>
              <a:path w="77" h="66">
                <a:moveTo>
                  <a:pt x="74" y="59"/>
                </a:moveTo>
                <a:cubicBezTo>
                  <a:pt x="69" y="56"/>
                  <a:pt x="57" y="49"/>
                  <a:pt x="56" y="45"/>
                </a:cubicBezTo>
                <a:cubicBezTo>
                  <a:pt x="55" y="40"/>
                  <a:pt x="47" y="30"/>
                  <a:pt x="46" y="26"/>
                </a:cubicBezTo>
                <a:cubicBezTo>
                  <a:pt x="46" y="23"/>
                  <a:pt x="41" y="22"/>
                  <a:pt x="43" y="18"/>
                </a:cubicBezTo>
                <a:cubicBezTo>
                  <a:pt x="46" y="14"/>
                  <a:pt x="49" y="16"/>
                  <a:pt x="47" y="8"/>
                </a:cubicBezTo>
                <a:cubicBezTo>
                  <a:pt x="46" y="6"/>
                  <a:pt x="46" y="4"/>
                  <a:pt x="45" y="3"/>
                </a:cubicBezTo>
                <a:cubicBezTo>
                  <a:pt x="45" y="3"/>
                  <a:pt x="45" y="2"/>
                  <a:pt x="45" y="2"/>
                </a:cubicBezTo>
                <a:cubicBezTo>
                  <a:pt x="44" y="2"/>
                  <a:pt x="44" y="1"/>
                  <a:pt x="44" y="1"/>
                </a:cubicBezTo>
                <a:cubicBezTo>
                  <a:pt x="44" y="1"/>
                  <a:pt x="44" y="1"/>
                  <a:pt x="44" y="1"/>
                </a:cubicBezTo>
                <a:cubicBezTo>
                  <a:pt x="43" y="1"/>
                  <a:pt x="43" y="0"/>
                  <a:pt x="43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0"/>
                  <a:pt x="41" y="1"/>
                  <a:pt x="41" y="2"/>
                </a:cubicBezTo>
                <a:cubicBezTo>
                  <a:pt x="40" y="4"/>
                  <a:pt x="37" y="9"/>
                  <a:pt x="35" y="7"/>
                </a:cubicBezTo>
                <a:cubicBezTo>
                  <a:pt x="34" y="5"/>
                  <a:pt x="36" y="0"/>
                  <a:pt x="33" y="3"/>
                </a:cubicBezTo>
                <a:cubicBezTo>
                  <a:pt x="31" y="6"/>
                  <a:pt x="28" y="8"/>
                  <a:pt x="27" y="8"/>
                </a:cubicBezTo>
                <a:cubicBezTo>
                  <a:pt x="25" y="8"/>
                  <a:pt x="23" y="11"/>
                  <a:pt x="24" y="14"/>
                </a:cubicBezTo>
                <a:cubicBezTo>
                  <a:pt x="25" y="16"/>
                  <a:pt x="28" y="15"/>
                  <a:pt x="30" y="18"/>
                </a:cubicBezTo>
                <a:cubicBezTo>
                  <a:pt x="32" y="20"/>
                  <a:pt x="35" y="22"/>
                  <a:pt x="31" y="26"/>
                </a:cubicBezTo>
                <a:cubicBezTo>
                  <a:pt x="27" y="29"/>
                  <a:pt x="22" y="32"/>
                  <a:pt x="20" y="33"/>
                </a:cubicBezTo>
                <a:cubicBezTo>
                  <a:pt x="18" y="34"/>
                  <a:pt x="15" y="37"/>
                  <a:pt x="19" y="40"/>
                </a:cubicBezTo>
                <a:cubicBezTo>
                  <a:pt x="24" y="43"/>
                  <a:pt x="27" y="50"/>
                  <a:pt x="25" y="49"/>
                </a:cubicBezTo>
                <a:cubicBezTo>
                  <a:pt x="24" y="49"/>
                  <a:pt x="17" y="46"/>
                  <a:pt x="16" y="48"/>
                </a:cubicBezTo>
                <a:cubicBezTo>
                  <a:pt x="15" y="50"/>
                  <a:pt x="15" y="52"/>
                  <a:pt x="12" y="51"/>
                </a:cubicBezTo>
                <a:cubicBezTo>
                  <a:pt x="10" y="50"/>
                  <a:pt x="7" y="48"/>
                  <a:pt x="5" y="49"/>
                </a:cubicBezTo>
                <a:cubicBezTo>
                  <a:pt x="3" y="51"/>
                  <a:pt x="0" y="58"/>
                  <a:pt x="3" y="59"/>
                </a:cubicBezTo>
                <a:cubicBezTo>
                  <a:pt x="6" y="61"/>
                  <a:pt x="11" y="57"/>
                  <a:pt x="14" y="60"/>
                </a:cubicBezTo>
                <a:cubicBezTo>
                  <a:pt x="17" y="63"/>
                  <a:pt x="24" y="62"/>
                  <a:pt x="28" y="63"/>
                </a:cubicBezTo>
                <a:cubicBezTo>
                  <a:pt x="29" y="63"/>
                  <a:pt x="34" y="62"/>
                  <a:pt x="38" y="62"/>
                </a:cubicBezTo>
                <a:cubicBezTo>
                  <a:pt x="38" y="62"/>
                  <a:pt x="38" y="62"/>
                  <a:pt x="39" y="62"/>
                </a:cubicBezTo>
                <a:cubicBezTo>
                  <a:pt x="39" y="62"/>
                  <a:pt x="40" y="62"/>
                  <a:pt x="41" y="61"/>
                </a:cubicBezTo>
                <a:cubicBezTo>
                  <a:pt x="41" y="61"/>
                  <a:pt x="41" y="61"/>
                  <a:pt x="42" y="61"/>
                </a:cubicBezTo>
                <a:cubicBezTo>
                  <a:pt x="42" y="61"/>
                  <a:pt x="43" y="61"/>
                  <a:pt x="44" y="61"/>
                </a:cubicBezTo>
                <a:cubicBezTo>
                  <a:pt x="44" y="61"/>
                  <a:pt x="44" y="61"/>
                  <a:pt x="45" y="61"/>
                </a:cubicBezTo>
                <a:cubicBezTo>
                  <a:pt x="45" y="61"/>
                  <a:pt x="46" y="61"/>
                  <a:pt x="46" y="61"/>
                </a:cubicBezTo>
                <a:cubicBezTo>
                  <a:pt x="46" y="61"/>
                  <a:pt x="47" y="61"/>
                  <a:pt x="47" y="62"/>
                </a:cubicBezTo>
                <a:cubicBezTo>
                  <a:pt x="48" y="62"/>
                  <a:pt x="48" y="62"/>
                  <a:pt x="49" y="62"/>
                </a:cubicBezTo>
                <a:cubicBezTo>
                  <a:pt x="52" y="64"/>
                  <a:pt x="57" y="66"/>
                  <a:pt x="60" y="66"/>
                </a:cubicBezTo>
                <a:cubicBezTo>
                  <a:pt x="62" y="65"/>
                  <a:pt x="66" y="62"/>
                  <a:pt x="69" y="62"/>
                </a:cubicBezTo>
                <a:cubicBezTo>
                  <a:pt x="71" y="63"/>
                  <a:pt x="77" y="61"/>
                  <a:pt x="74" y="59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30" name="任意多边形 1048829"/>
          <p:cNvSpPr/>
          <p:nvPr/>
        </p:nvSpPr>
        <p:spPr bwMode="auto">
          <a:xfrm>
            <a:off x="3732212" y="5567362"/>
            <a:ext cx="34925" cy="15875"/>
          </a:xfrm>
          <a:custGeom>
            <a:avLst/>
            <a:gdLst>
              <a:gd name="l" fmla="*/ 0 w 18"/>
              <a:gd name="t" fmla="*/ 0 h 8"/>
              <a:gd name="r" fmla="*/ 18 w 18"/>
              <a:gd name="b" fmla="*/ 8 h 8"/>
            </a:gdLst>
            <a:ahLst/>
            <a:cxnLst/>
            <a:rect l="l" t="t" r="r" b="b"/>
            <a:pathLst>
              <a:path w="18" h="8">
                <a:moveTo>
                  <a:pt x="4" y="2"/>
                </a:moveTo>
                <a:cubicBezTo>
                  <a:pt x="0" y="4"/>
                  <a:pt x="11" y="8"/>
                  <a:pt x="12" y="7"/>
                </a:cubicBezTo>
                <a:cubicBezTo>
                  <a:pt x="18" y="2"/>
                  <a:pt x="7" y="0"/>
                  <a:pt x="4" y="2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31" name="任意多边形 1048830"/>
          <p:cNvSpPr/>
          <p:nvPr/>
        </p:nvSpPr>
        <p:spPr bwMode="auto">
          <a:xfrm>
            <a:off x="3683000" y="5570537"/>
            <a:ext cx="36512" cy="19050"/>
          </a:xfrm>
          <a:custGeom>
            <a:avLst/>
            <a:gdLst>
              <a:gd name="l" fmla="*/ 0 w 19"/>
              <a:gd name="t" fmla="*/ 0 h 10"/>
              <a:gd name="r" fmla="*/ 19 w 19"/>
              <a:gd name="b" fmla="*/ 10 h 10"/>
            </a:gdLst>
            <a:ahLst/>
            <a:cxnLst/>
            <a:rect l="l" t="t" r="r" b="b"/>
            <a:pathLst>
              <a:path w="19" h="10">
                <a:moveTo>
                  <a:pt x="3" y="2"/>
                </a:moveTo>
                <a:cubicBezTo>
                  <a:pt x="0" y="3"/>
                  <a:pt x="5" y="5"/>
                  <a:pt x="7" y="8"/>
                </a:cubicBezTo>
                <a:cubicBezTo>
                  <a:pt x="10" y="10"/>
                  <a:pt x="15" y="3"/>
                  <a:pt x="17" y="2"/>
                </a:cubicBezTo>
                <a:cubicBezTo>
                  <a:pt x="19" y="0"/>
                  <a:pt x="6" y="0"/>
                  <a:pt x="3" y="2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32" name="任意多边形 1048831"/>
          <p:cNvSpPr/>
          <p:nvPr/>
        </p:nvSpPr>
        <p:spPr bwMode="auto">
          <a:xfrm>
            <a:off x="3586162" y="5462587"/>
            <a:ext cx="57150" cy="61912"/>
          </a:xfrm>
          <a:custGeom>
            <a:avLst/>
            <a:gdLst>
              <a:gd name="l" fmla="*/ 0 w 29"/>
              <a:gd name="t" fmla="*/ 0 h 34"/>
              <a:gd name="r" fmla="*/ 29 w 29"/>
              <a:gd name="b" fmla="*/ 34 h 34"/>
            </a:gdLst>
            <a:ahLst/>
            <a:cxnLst/>
            <a:rect l="l" t="t" r="r" b="b"/>
            <a:pathLst>
              <a:path w="29" h="34">
                <a:moveTo>
                  <a:pt x="16" y="12"/>
                </a:moveTo>
                <a:cubicBezTo>
                  <a:pt x="13" y="8"/>
                  <a:pt x="6" y="2"/>
                  <a:pt x="3" y="1"/>
                </a:cubicBezTo>
                <a:cubicBezTo>
                  <a:pt x="0" y="0"/>
                  <a:pt x="4" y="6"/>
                  <a:pt x="4" y="8"/>
                </a:cubicBezTo>
                <a:cubicBezTo>
                  <a:pt x="5" y="11"/>
                  <a:pt x="8" y="13"/>
                  <a:pt x="9" y="13"/>
                </a:cubicBezTo>
                <a:cubicBezTo>
                  <a:pt x="11" y="12"/>
                  <a:pt x="13" y="17"/>
                  <a:pt x="12" y="17"/>
                </a:cubicBezTo>
                <a:cubicBezTo>
                  <a:pt x="11" y="18"/>
                  <a:pt x="11" y="22"/>
                  <a:pt x="12" y="25"/>
                </a:cubicBezTo>
                <a:cubicBezTo>
                  <a:pt x="14" y="29"/>
                  <a:pt x="18" y="32"/>
                  <a:pt x="21" y="33"/>
                </a:cubicBezTo>
                <a:cubicBezTo>
                  <a:pt x="24" y="34"/>
                  <a:pt x="28" y="27"/>
                  <a:pt x="28" y="26"/>
                </a:cubicBezTo>
                <a:cubicBezTo>
                  <a:pt x="29" y="25"/>
                  <a:pt x="19" y="15"/>
                  <a:pt x="16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33" name="任意多边形 1048832"/>
          <p:cNvSpPr/>
          <p:nvPr/>
        </p:nvSpPr>
        <p:spPr bwMode="auto">
          <a:xfrm>
            <a:off x="3648075" y="5476875"/>
            <a:ext cx="34925" cy="39687"/>
          </a:xfrm>
          <a:custGeom>
            <a:avLst/>
            <a:gdLst>
              <a:gd name="l" fmla="*/ 0 w 18"/>
              <a:gd name="t" fmla="*/ 0 h 21"/>
              <a:gd name="r" fmla="*/ 18 w 18"/>
              <a:gd name="b" fmla="*/ 21 h 21"/>
            </a:gdLst>
            <a:ahLst/>
            <a:cxnLst/>
            <a:rect l="l" t="t" r="r" b="b"/>
            <a:pathLst>
              <a:path w="18" h="21">
                <a:moveTo>
                  <a:pt x="7" y="4"/>
                </a:moveTo>
                <a:cubicBezTo>
                  <a:pt x="4" y="6"/>
                  <a:pt x="2" y="5"/>
                  <a:pt x="1" y="9"/>
                </a:cubicBezTo>
                <a:cubicBezTo>
                  <a:pt x="0" y="13"/>
                  <a:pt x="6" y="18"/>
                  <a:pt x="10" y="20"/>
                </a:cubicBezTo>
                <a:cubicBezTo>
                  <a:pt x="13" y="21"/>
                  <a:pt x="18" y="3"/>
                  <a:pt x="17" y="2"/>
                </a:cubicBezTo>
                <a:cubicBezTo>
                  <a:pt x="16" y="0"/>
                  <a:pt x="10" y="2"/>
                  <a:pt x="7" y="4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34" name="任意多边形 1048833"/>
          <p:cNvSpPr/>
          <p:nvPr/>
        </p:nvSpPr>
        <p:spPr bwMode="auto">
          <a:xfrm>
            <a:off x="3873500" y="3538537"/>
            <a:ext cx="228600" cy="69850"/>
          </a:xfrm>
          <a:custGeom>
            <a:avLst/>
            <a:gdLst>
              <a:gd name="l" fmla="*/ 0 w 116"/>
              <a:gd name="t" fmla="*/ 0 h 39"/>
              <a:gd name="r" fmla="*/ 116 w 116"/>
              <a:gd name="b" fmla="*/ 39 h 39"/>
            </a:gdLst>
            <a:ahLst/>
            <a:cxnLst/>
            <a:rect l="l" t="t" r="r" b="b"/>
            <a:pathLst>
              <a:path w="116" h="39">
                <a:moveTo>
                  <a:pt x="103" y="37"/>
                </a:moveTo>
                <a:cubicBezTo>
                  <a:pt x="116" y="36"/>
                  <a:pt x="100" y="30"/>
                  <a:pt x="97" y="30"/>
                </a:cubicBezTo>
                <a:cubicBezTo>
                  <a:pt x="94" y="30"/>
                  <a:pt x="94" y="28"/>
                  <a:pt x="95" y="27"/>
                </a:cubicBezTo>
                <a:cubicBezTo>
                  <a:pt x="97" y="26"/>
                  <a:pt x="94" y="25"/>
                  <a:pt x="91" y="25"/>
                </a:cubicBezTo>
                <a:cubicBezTo>
                  <a:pt x="89" y="24"/>
                  <a:pt x="83" y="23"/>
                  <a:pt x="80" y="21"/>
                </a:cubicBezTo>
                <a:cubicBezTo>
                  <a:pt x="77" y="18"/>
                  <a:pt x="76" y="16"/>
                  <a:pt x="70" y="16"/>
                </a:cubicBezTo>
                <a:cubicBezTo>
                  <a:pt x="64" y="15"/>
                  <a:pt x="56" y="11"/>
                  <a:pt x="50" y="5"/>
                </a:cubicBezTo>
                <a:cubicBezTo>
                  <a:pt x="45" y="0"/>
                  <a:pt x="32" y="2"/>
                  <a:pt x="25" y="3"/>
                </a:cubicBezTo>
                <a:cubicBezTo>
                  <a:pt x="17" y="3"/>
                  <a:pt x="7" y="9"/>
                  <a:pt x="3" y="12"/>
                </a:cubicBezTo>
                <a:cubicBezTo>
                  <a:pt x="0" y="15"/>
                  <a:pt x="9" y="13"/>
                  <a:pt x="13" y="14"/>
                </a:cubicBezTo>
                <a:cubicBezTo>
                  <a:pt x="17" y="15"/>
                  <a:pt x="18" y="18"/>
                  <a:pt x="20" y="19"/>
                </a:cubicBezTo>
                <a:cubicBezTo>
                  <a:pt x="23" y="19"/>
                  <a:pt x="19" y="13"/>
                  <a:pt x="19" y="11"/>
                </a:cubicBezTo>
                <a:cubicBezTo>
                  <a:pt x="19" y="10"/>
                  <a:pt x="22" y="8"/>
                  <a:pt x="26" y="8"/>
                </a:cubicBezTo>
                <a:cubicBezTo>
                  <a:pt x="29" y="8"/>
                  <a:pt x="31" y="9"/>
                  <a:pt x="30" y="11"/>
                </a:cubicBezTo>
                <a:cubicBezTo>
                  <a:pt x="30" y="13"/>
                  <a:pt x="32" y="13"/>
                  <a:pt x="36" y="14"/>
                </a:cubicBezTo>
                <a:cubicBezTo>
                  <a:pt x="41" y="15"/>
                  <a:pt x="43" y="17"/>
                  <a:pt x="46" y="19"/>
                </a:cubicBezTo>
                <a:cubicBezTo>
                  <a:pt x="49" y="22"/>
                  <a:pt x="54" y="18"/>
                  <a:pt x="58" y="19"/>
                </a:cubicBezTo>
                <a:cubicBezTo>
                  <a:pt x="62" y="20"/>
                  <a:pt x="64" y="25"/>
                  <a:pt x="65" y="27"/>
                </a:cubicBezTo>
                <a:cubicBezTo>
                  <a:pt x="65" y="30"/>
                  <a:pt x="68" y="29"/>
                  <a:pt x="74" y="31"/>
                </a:cubicBezTo>
                <a:cubicBezTo>
                  <a:pt x="79" y="33"/>
                  <a:pt x="72" y="35"/>
                  <a:pt x="70" y="37"/>
                </a:cubicBezTo>
                <a:cubicBezTo>
                  <a:pt x="68" y="38"/>
                  <a:pt x="71" y="38"/>
                  <a:pt x="77" y="39"/>
                </a:cubicBezTo>
                <a:cubicBezTo>
                  <a:pt x="83" y="39"/>
                  <a:pt x="100" y="37"/>
                  <a:pt x="103" y="37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35" name="任意多边形 1048834"/>
          <p:cNvSpPr/>
          <p:nvPr/>
        </p:nvSpPr>
        <p:spPr bwMode="auto">
          <a:xfrm>
            <a:off x="3987800" y="3635375"/>
            <a:ext cx="39687" cy="12700"/>
          </a:xfrm>
          <a:custGeom>
            <a:avLst/>
            <a:gdLst>
              <a:gd name="l" fmla="*/ 0 w 20"/>
              <a:gd name="t" fmla="*/ 0 h 7"/>
              <a:gd name="r" fmla="*/ 20 w 20"/>
              <a:gd name="b" fmla="*/ 7 h 7"/>
            </a:gdLst>
            <a:ahLst/>
            <a:cxnLst/>
            <a:rect l="l" t="t" r="r" b="b"/>
            <a:pathLst>
              <a:path w="20" h="7">
                <a:moveTo>
                  <a:pt x="2" y="2"/>
                </a:moveTo>
                <a:cubicBezTo>
                  <a:pt x="5" y="4"/>
                  <a:pt x="5" y="5"/>
                  <a:pt x="5" y="6"/>
                </a:cubicBezTo>
                <a:cubicBezTo>
                  <a:pt x="4" y="7"/>
                  <a:pt x="13" y="5"/>
                  <a:pt x="16" y="5"/>
                </a:cubicBezTo>
                <a:cubicBezTo>
                  <a:pt x="20" y="4"/>
                  <a:pt x="13" y="2"/>
                  <a:pt x="9" y="1"/>
                </a:cubicBezTo>
                <a:cubicBezTo>
                  <a:pt x="5" y="0"/>
                  <a:pt x="0" y="1"/>
                  <a:pt x="2" y="2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36" name="任意多边形 1048835"/>
          <p:cNvSpPr/>
          <p:nvPr/>
        </p:nvSpPr>
        <p:spPr bwMode="auto">
          <a:xfrm>
            <a:off x="4073525" y="3633787"/>
            <a:ext cx="41275" cy="7937"/>
          </a:xfrm>
          <a:custGeom>
            <a:avLst/>
            <a:gdLst>
              <a:gd name="l" fmla="*/ 0 w 21"/>
              <a:gd name="t" fmla="*/ 0 h 5"/>
              <a:gd name="r" fmla="*/ 21 w 21"/>
              <a:gd name="b" fmla="*/ 5 h 5"/>
            </a:gdLst>
            <a:ahLst/>
            <a:cxnLst/>
            <a:rect l="l" t="t" r="r" b="b"/>
            <a:pathLst>
              <a:path w="21" h="5">
                <a:moveTo>
                  <a:pt x="4" y="2"/>
                </a:moveTo>
                <a:cubicBezTo>
                  <a:pt x="7" y="4"/>
                  <a:pt x="15" y="5"/>
                  <a:pt x="17" y="4"/>
                </a:cubicBezTo>
                <a:cubicBezTo>
                  <a:pt x="21" y="2"/>
                  <a:pt x="14" y="0"/>
                  <a:pt x="9" y="0"/>
                </a:cubicBezTo>
                <a:cubicBezTo>
                  <a:pt x="5" y="0"/>
                  <a:pt x="0" y="1"/>
                  <a:pt x="4" y="2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37" name="任意多边形 1048836"/>
          <p:cNvSpPr/>
          <p:nvPr/>
        </p:nvSpPr>
        <p:spPr bwMode="auto">
          <a:xfrm>
            <a:off x="4097337" y="3605212"/>
            <a:ext cx="98425" cy="36512"/>
          </a:xfrm>
          <a:custGeom>
            <a:avLst/>
            <a:gdLst>
              <a:gd name="l" fmla="*/ 0 w 50"/>
              <a:gd name="t" fmla="*/ 0 h 20"/>
              <a:gd name="r" fmla="*/ 50 w 50"/>
              <a:gd name="b" fmla="*/ 20 h 20"/>
            </a:gdLst>
            <a:ahLst/>
            <a:cxnLst/>
            <a:rect l="l" t="t" r="r" b="b"/>
            <a:pathLst>
              <a:path w="50" h="20">
                <a:moveTo>
                  <a:pt x="9" y="14"/>
                </a:moveTo>
                <a:cubicBezTo>
                  <a:pt x="9" y="14"/>
                  <a:pt x="9" y="14"/>
                  <a:pt x="9" y="14"/>
                </a:cubicBezTo>
                <a:cubicBezTo>
                  <a:pt x="10" y="15"/>
                  <a:pt x="10" y="15"/>
                  <a:pt x="11" y="16"/>
                </a:cubicBezTo>
                <a:cubicBezTo>
                  <a:pt x="11" y="16"/>
                  <a:pt x="11" y="16"/>
                  <a:pt x="11" y="16"/>
                </a:cubicBezTo>
                <a:cubicBezTo>
                  <a:pt x="12" y="17"/>
                  <a:pt x="13" y="17"/>
                  <a:pt x="13" y="18"/>
                </a:cubicBezTo>
                <a:cubicBezTo>
                  <a:pt x="13" y="18"/>
                  <a:pt x="13" y="18"/>
                  <a:pt x="13" y="18"/>
                </a:cubicBezTo>
                <a:cubicBezTo>
                  <a:pt x="13" y="18"/>
                  <a:pt x="13" y="18"/>
                  <a:pt x="13" y="18"/>
                </a:cubicBezTo>
                <a:cubicBezTo>
                  <a:pt x="14" y="18"/>
                  <a:pt x="15" y="19"/>
                  <a:pt x="16" y="19"/>
                </a:cubicBezTo>
                <a:cubicBezTo>
                  <a:pt x="16" y="19"/>
                  <a:pt x="16" y="19"/>
                  <a:pt x="16" y="19"/>
                </a:cubicBezTo>
                <a:cubicBezTo>
                  <a:pt x="17" y="20"/>
                  <a:pt x="18" y="20"/>
                  <a:pt x="18" y="20"/>
                </a:cubicBezTo>
                <a:cubicBezTo>
                  <a:pt x="21" y="20"/>
                  <a:pt x="23" y="17"/>
                  <a:pt x="25" y="16"/>
                </a:cubicBezTo>
                <a:cubicBezTo>
                  <a:pt x="27" y="15"/>
                  <a:pt x="27" y="17"/>
                  <a:pt x="28" y="19"/>
                </a:cubicBezTo>
                <a:cubicBezTo>
                  <a:pt x="30" y="20"/>
                  <a:pt x="34" y="18"/>
                  <a:pt x="38" y="17"/>
                </a:cubicBezTo>
                <a:cubicBezTo>
                  <a:pt x="42" y="15"/>
                  <a:pt x="47" y="18"/>
                  <a:pt x="49" y="18"/>
                </a:cubicBezTo>
                <a:cubicBezTo>
                  <a:pt x="50" y="18"/>
                  <a:pt x="49" y="14"/>
                  <a:pt x="46" y="14"/>
                </a:cubicBezTo>
                <a:cubicBezTo>
                  <a:pt x="43" y="13"/>
                  <a:pt x="43" y="9"/>
                  <a:pt x="41" y="6"/>
                </a:cubicBezTo>
                <a:cubicBezTo>
                  <a:pt x="39" y="4"/>
                  <a:pt x="31" y="3"/>
                  <a:pt x="27" y="4"/>
                </a:cubicBezTo>
                <a:cubicBezTo>
                  <a:pt x="27" y="4"/>
                  <a:pt x="26" y="4"/>
                  <a:pt x="26" y="4"/>
                </a:cubicBezTo>
                <a:cubicBezTo>
                  <a:pt x="25" y="4"/>
                  <a:pt x="25" y="4"/>
                  <a:pt x="25" y="4"/>
                </a:cubicBezTo>
                <a:cubicBezTo>
                  <a:pt x="24" y="4"/>
                  <a:pt x="24" y="4"/>
                  <a:pt x="23" y="4"/>
                </a:cubicBezTo>
                <a:cubicBezTo>
                  <a:pt x="23" y="4"/>
                  <a:pt x="22" y="4"/>
                  <a:pt x="22" y="3"/>
                </a:cubicBezTo>
                <a:cubicBezTo>
                  <a:pt x="21" y="3"/>
                  <a:pt x="21" y="3"/>
                  <a:pt x="20" y="3"/>
                </a:cubicBezTo>
                <a:cubicBezTo>
                  <a:pt x="20" y="3"/>
                  <a:pt x="19" y="3"/>
                  <a:pt x="19" y="3"/>
                </a:cubicBezTo>
                <a:cubicBezTo>
                  <a:pt x="18" y="3"/>
                  <a:pt x="18" y="3"/>
                  <a:pt x="17" y="3"/>
                </a:cubicBezTo>
                <a:cubicBezTo>
                  <a:pt x="17" y="3"/>
                  <a:pt x="16" y="3"/>
                  <a:pt x="15" y="3"/>
                </a:cubicBezTo>
                <a:cubicBezTo>
                  <a:pt x="15" y="3"/>
                  <a:pt x="15" y="3"/>
                  <a:pt x="14" y="3"/>
                </a:cubicBezTo>
                <a:cubicBezTo>
                  <a:pt x="14" y="3"/>
                  <a:pt x="13" y="3"/>
                  <a:pt x="13" y="3"/>
                </a:cubicBezTo>
                <a:cubicBezTo>
                  <a:pt x="12" y="2"/>
                  <a:pt x="12" y="2"/>
                  <a:pt x="11" y="2"/>
                </a:cubicBezTo>
                <a:cubicBezTo>
                  <a:pt x="11" y="2"/>
                  <a:pt x="11" y="2"/>
                  <a:pt x="11" y="2"/>
                </a:cubicBezTo>
                <a:cubicBezTo>
                  <a:pt x="10" y="2"/>
                  <a:pt x="9" y="2"/>
                  <a:pt x="9" y="2"/>
                </a:cubicBezTo>
                <a:cubicBezTo>
                  <a:pt x="8" y="2"/>
                  <a:pt x="8" y="2"/>
                  <a:pt x="7" y="2"/>
                </a:cubicBezTo>
                <a:cubicBezTo>
                  <a:pt x="3" y="0"/>
                  <a:pt x="0" y="3"/>
                  <a:pt x="2" y="5"/>
                </a:cubicBezTo>
                <a:cubicBezTo>
                  <a:pt x="4" y="6"/>
                  <a:pt x="5" y="8"/>
                  <a:pt x="6" y="11"/>
                </a:cubicBezTo>
                <a:cubicBezTo>
                  <a:pt x="7" y="11"/>
                  <a:pt x="7" y="12"/>
                  <a:pt x="7" y="12"/>
                </a:cubicBezTo>
                <a:cubicBezTo>
                  <a:pt x="7" y="12"/>
                  <a:pt x="8" y="13"/>
                  <a:pt x="8" y="13"/>
                </a:cubicBezTo>
                <a:cubicBezTo>
                  <a:pt x="8" y="13"/>
                  <a:pt x="8" y="13"/>
                  <a:pt x="9" y="14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38" name="任意多边形 1048837"/>
          <p:cNvSpPr/>
          <p:nvPr/>
        </p:nvSpPr>
        <p:spPr bwMode="auto">
          <a:xfrm>
            <a:off x="4217987" y="3635375"/>
            <a:ext cx="47625" cy="14287"/>
          </a:xfrm>
          <a:custGeom>
            <a:avLst/>
            <a:gdLst>
              <a:gd name="l" fmla="*/ 0 w 23"/>
              <a:gd name="t" fmla="*/ 0 h 8"/>
              <a:gd name="r" fmla="*/ 23 w 23"/>
              <a:gd name="b" fmla="*/ 8 h 8"/>
            </a:gdLst>
            <a:ahLst/>
            <a:cxnLst/>
            <a:rect l="l" t="t" r="r" b="b"/>
            <a:pathLst>
              <a:path w="23" h="8">
                <a:moveTo>
                  <a:pt x="8" y="0"/>
                </a:moveTo>
                <a:cubicBezTo>
                  <a:pt x="2" y="1"/>
                  <a:pt x="1" y="2"/>
                  <a:pt x="1" y="4"/>
                </a:cubicBezTo>
                <a:cubicBezTo>
                  <a:pt x="0" y="6"/>
                  <a:pt x="3" y="8"/>
                  <a:pt x="9" y="5"/>
                </a:cubicBezTo>
                <a:cubicBezTo>
                  <a:pt x="23" y="0"/>
                  <a:pt x="14" y="0"/>
                  <a:pt x="8" y="0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39" name="任意多边形 1048838"/>
          <p:cNvSpPr/>
          <p:nvPr/>
        </p:nvSpPr>
        <p:spPr bwMode="auto">
          <a:xfrm>
            <a:off x="4300537" y="3648075"/>
            <a:ext cx="7937" cy="9525"/>
          </a:xfrm>
          <a:custGeom>
            <a:avLst/>
            <a:gdLst>
              <a:gd name="l" fmla="*/ 0 w 4"/>
              <a:gd name="t" fmla="*/ 0 h 5"/>
              <a:gd name="r" fmla="*/ 4 w 4"/>
              <a:gd name="b" fmla="*/ 5 h 5"/>
            </a:gdLst>
            <a:ahLst/>
            <a:cxnLst/>
            <a:rect l="l" t="t" r="r" b="b"/>
            <a:pathLst>
              <a:path w="4" h="5">
                <a:moveTo>
                  <a:pt x="3" y="4"/>
                </a:moveTo>
                <a:cubicBezTo>
                  <a:pt x="4" y="3"/>
                  <a:pt x="4" y="0"/>
                  <a:pt x="2" y="1"/>
                </a:cubicBezTo>
                <a:cubicBezTo>
                  <a:pt x="0" y="2"/>
                  <a:pt x="2" y="5"/>
                  <a:pt x="3" y="4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40" name="任意多边形 1048839"/>
          <p:cNvSpPr/>
          <p:nvPr/>
        </p:nvSpPr>
        <p:spPr bwMode="auto">
          <a:xfrm>
            <a:off x="4318000" y="3657600"/>
            <a:ext cx="14287" cy="7937"/>
          </a:xfrm>
          <a:custGeom>
            <a:avLst/>
            <a:gdLst>
              <a:gd name="l" fmla="*/ 0 w 7"/>
              <a:gd name="t" fmla="*/ 0 h 4"/>
              <a:gd name="r" fmla="*/ 7 w 7"/>
              <a:gd name="b" fmla="*/ 4 h 4"/>
            </a:gdLst>
            <a:ahLst/>
            <a:cxnLst/>
            <a:rect l="l" t="t" r="r" b="b"/>
            <a:pathLst>
              <a:path w="7" h="4">
                <a:moveTo>
                  <a:pt x="6" y="1"/>
                </a:moveTo>
                <a:cubicBezTo>
                  <a:pt x="5" y="0"/>
                  <a:pt x="0" y="3"/>
                  <a:pt x="3" y="4"/>
                </a:cubicBezTo>
                <a:cubicBezTo>
                  <a:pt x="4" y="4"/>
                  <a:pt x="7" y="3"/>
                  <a:pt x="6" y="1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41" name="任意多边形 1048840"/>
          <p:cNvSpPr/>
          <p:nvPr/>
        </p:nvSpPr>
        <p:spPr bwMode="auto">
          <a:xfrm>
            <a:off x="4325937" y="3692525"/>
            <a:ext cx="6350" cy="9525"/>
          </a:xfrm>
          <a:custGeom>
            <a:avLst/>
            <a:gdLst>
              <a:gd name="l" fmla="*/ 0 w 3"/>
              <a:gd name="t" fmla="*/ 0 h 5"/>
              <a:gd name="r" fmla="*/ 3 w 3"/>
              <a:gd name="b" fmla="*/ 5 h 5"/>
            </a:gdLst>
            <a:ahLst/>
            <a:cxnLst/>
            <a:rect l="l" t="t" r="r" b="b"/>
            <a:pathLst>
              <a:path w="3" h="5">
                <a:moveTo>
                  <a:pt x="2" y="1"/>
                </a:moveTo>
                <a:cubicBezTo>
                  <a:pt x="0" y="1"/>
                  <a:pt x="0" y="5"/>
                  <a:pt x="1" y="3"/>
                </a:cubicBezTo>
                <a:cubicBezTo>
                  <a:pt x="3" y="1"/>
                  <a:pt x="3" y="0"/>
                  <a:pt x="2" y="1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42" name="任意多边形 1048841"/>
          <p:cNvSpPr/>
          <p:nvPr/>
        </p:nvSpPr>
        <p:spPr bwMode="auto">
          <a:xfrm>
            <a:off x="4314825" y="3732212"/>
            <a:ext cx="12700" cy="7937"/>
          </a:xfrm>
          <a:custGeom>
            <a:avLst/>
            <a:gdLst>
              <a:gd name="l" fmla="*/ 0 w 6"/>
              <a:gd name="t" fmla="*/ 0 h 4"/>
              <a:gd name="r" fmla="*/ 6 w 6"/>
              <a:gd name="b" fmla="*/ 4 h 4"/>
            </a:gdLst>
            <a:ahLst/>
            <a:cxnLst/>
            <a:rect l="l" t="t" r="r" b="b"/>
            <a:pathLst>
              <a:path w="6" h="4">
                <a:moveTo>
                  <a:pt x="3" y="3"/>
                </a:moveTo>
                <a:cubicBezTo>
                  <a:pt x="6" y="2"/>
                  <a:pt x="6" y="0"/>
                  <a:pt x="3" y="1"/>
                </a:cubicBezTo>
                <a:cubicBezTo>
                  <a:pt x="0" y="2"/>
                  <a:pt x="1" y="4"/>
                  <a:pt x="3" y="3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43" name="任意多边形 1048842"/>
          <p:cNvSpPr/>
          <p:nvPr/>
        </p:nvSpPr>
        <p:spPr bwMode="auto">
          <a:xfrm>
            <a:off x="4319587" y="3722687"/>
            <a:ext cx="7937" cy="4762"/>
          </a:xfrm>
          <a:custGeom>
            <a:avLst/>
            <a:gdLst>
              <a:gd name="l" fmla="*/ 0 w 4"/>
              <a:gd name="t" fmla="*/ 0 h 3"/>
              <a:gd name="r" fmla="*/ 4 w 4"/>
              <a:gd name="b" fmla="*/ 3 h 3"/>
            </a:gdLst>
            <a:ahLst/>
            <a:cxnLst/>
            <a:rect l="l" t="t" r="r" b="b"/>
            <a:pathLst>
              <a:path w="4" h="3">
                <a:moveTo>
                  <a:pt x="2" y="2"/>
                </a:moveTo>
                <a:cubicBezTo>
                  <a:pt x="4" y="2"/>
                  <a:pt x="4" y="0"/>
                  <a:pt x="3" y="0"/>
                </a:cubicBezTo>
                <a:cubicBezTo>
                  <a:pt x="1" y="0"/>
                  <a:pt x="0" y="3"/>
                  <a:pt x="2" y="2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44" name="任意多边形 1048843"/>
          <p:cNvSpPr/>
          <p:nvPr/>
        </p:nvSpPr>
        <p:spPr bwMode="auto">
          <a:xfrm>
            <a:off x="4300537" y="3754437"/>
            <a:ext cx="11112" cy="11112"/>
          </a:xfrm>
          <a:custGeom>
            <a:avLst/>
            <a:gdLst>
              <a:gd name="l" fmla="*/ 0 w 6"/>
              <a:gd name="t" fmla="*/ 0 h 6"/>
              <a:gd name="r" fmla="*/ 6 w 6"/>
              <a:gd name="b" fmla="*/ 6 h 6"/>
            </a:gdLst>
            <a:ahLst/>
            <a:cxnLst/>
            <a:rect l="l" t="t" r="r" b="b"/>
            <a:pathLst>
              <a:path w="6" h="6">
                <a:moveTo>
                  <a:pt x="4" y="4"/>
                </a:moveTo>
                <a:cubicBezTo>
                  <a:pt x="6" y="1"/>
                  <a:pt x="3" y="0"/>
                  <a:pt x="2" y="2"/>
                </a:cubicBezTo>
                <a:cubicBezTo>
                  <a:pt x="0" y="3"/>
                  <a:pt x="2" y="6"/>
                  <a:pt x="4" y="4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45" name="任意多边形 1048844"/>
          <p:cNvSpPr/>
          <p:nvPr/>
        </p:nvSpPr>
        <p:spPr bwMode="auto">
          <a:xfrm>
            <a:off x="4349750" y="3730625"/>
            <a:ext cx="17462" cy="14287"/>
          </a:xfrm>
          <a:custGeom>
            <a:avLst/>
            <a:gdLst>
              <a:gd name="l" fmla="*/ 0 w 9"/>
              <a:gd name="t" fmla="*/ 0 h 7"/>
              <a:gd name="r" fmla="*/ 9 w 9"/>
              <a:gd name="b" fmla="*/ 7 h 7"/>
            </a:gdLst>
            <a:ahLst/>
            <a:cxnLst/>
            <a:rect l="l" t="t" r="r" b="b"/>
            <a:pathLst>
              <a:path w="9" h="7">
                <a:moveTo>
                  <a:pt x="2" y="2"/>
                </a:moveTo>
                <a:cubicBezTo>
                  <a:pt x="0" y="4"/>
                  <a:pt x="4" y="7"/>
                  <a:pt x="6" y="4"/>
                </a:cubicBezTo>
                <a:cubicBezTo>
                  <a:pt x="9" y="1"/>
                  <a:pt x="5" y="0"/>
                  <a:pt x="2" y="2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46" name="任意多边形 1048845"/>
          <p:cNvSpPr/>
          <p:nvPr/>
        </p:nvSpPr>
        <p:spPr bwMode="auto">
          <a:xfrm>
            <a:off x="4021137" y="3506787"/>
            <a:ext cx="12700" cy="11112"/>
          </a:xfrm>
          <a:custGeom>
            <a:avLst/>
            <a:gdLst>
              <a:gd name="l" fmla="*/ 0 w 6"/>
              <a:gd name="t" fmla="*/ 0 h 7"/>
              <a:gd name="r" fmla="*/ 6 w 6"/>
              <a:gd name="b" fmla="*/ 7 h 7"/>
            </a:gdLst>
            <a:ahLst/>
            <a:cxnLst/>
            <a:rect l="l" t="t" r="r" b="b"/>
            <a:pathLst>
              <a:path w="6" h="7">
                <a:moveTo>
                  <a:pt x="3" y="0"/>
                </a:moveTo>
                <a:cubicBezTo>
                  <a:pt x="0" y="0"/>
                  <a:pt x="1" y="2"/>
                  <a:pt x="1" y="4"/>
                </a:cubicBezTo>
                <a:cubicBezTo>
                  <a:pt x="0" y="5"/>
                  <a:pt x="3" y="7"/>
                  <a:pt x="4" y="5"/>
                </a:cubicBezTo>
                <a:cubicBezTo>
                  <a:pt x="6" y="4"/>
                  <a:pt x="6" y="0"/>
                  <a:pt x="3" y="0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47" name="任意多边形 1048846"/>
          <p:cNvSpPr/>
          <p:nvPr/>
        </p:nvSpPr>
        <p:spPr bwMode="auto">
          <a:xfrm>
            <a:off x="4021137" y="3522662"/>
            <a:ext cx="12700" cy="4762"/>
          </a:xfrm>
          <a:custGeom>
            <a:avLst/>
            <a:gdLst>
              <a:gd name="l" fmla="*/ 0 w 6"/>
              <a:gd name="t" fmla="*/ 0 h 3"/>
              <a:gd name="r" fmla="*/ 6 w 6"/>
              <a:gd name="b" fmla="*/ 3 h 3"/>
            </a:gdLst>
            <a:ahLst/>
            <a:cxnLst/>
            <a:rect l="l" t="t" r="r" b="b"/>
            <a:pathLst>
              <a:path w="6" h="3">
                <a:moveTo>
                  <a:pt x="3" y="3"/>
                </a:moveTo>
                <a:cubicBezTo>
                  <a:pt x="5" y="2"/>
                  <a:pt x="6" y="0"/>
                  <a:pt x="4" y="0"/>
                </a:cubicBezTo>
                <a:cubicBezTo>
                  <a:pt x="3" y="0"/>
                  <a:pt x="0" y="3"/>
                  <a:pt x="3" y="3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48" name="任意多边形 1048847"/>
          <p:cNvSpPr/>
          <p:nvPr/>
        </p:nvSpPr>
        <p:spPr bwMode="auto">
          <a:xfrm>
            <a:off x="4321175" y="3357562"/>
            <a:ext cx="15875" cy="9525"/>
          </a:xfrm>
          <a:custGeom>
            <a:avLst/>
            <a:gdLst>
              <a:gd name="l" fmla="*/ 0 w 7"/>
              <a:gd name="t" fmla="*/ 0 h 6"/>
              <a:gd name="r" fmla="*/ 7 w 7"/>
              <a:gd name="b" fmla="*/ 6 h 6"/>
            </a:gdLst>
            <a:ahLst/>
            <a:cxnLst/>
            <a:rect l="l" t="t" r="r" b="b"/>
            <a:pathLst>
              <a:path w="7" h="6">
                <a:moveTo>
                  <a:pt x="4" y="1"/>
                </a:moveTo>
                <a:cubicBezTo>
                  <a:pt x="2" y="2"/>
                  <a:pt x="0" y="6"/>
                  <a:pt x="2" y="5"/>
                </a:cubicBezTo>
                <a:cubicBezTo>
                  <a:pt x="5" y="4"/>
                  <a:pt x="7" y="0"/>
                  <a:pt x="4" y="1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49" name="任意多边形 1048848"/>
          <p:cNvSpPr/>
          <p:nvPr/>
        </p:nvSpPr>
        <p:spPr bwMode="auto">
          <a:xfrm>
            <a:off x="4424362" y="2967037"/>
            <a:ext cx="55562" cy="19050"/>
          </a:xfrm>
          <a:custGeom>
            <a:avLst/>
            <a:gdLst>
              <a:gd name="l" fmla="*/ 0 w 28"/>
              <a:gd name="t" fmla="*/ 0 h 11"/>
              <a:gd name="r" fmla="*/ 28 w 28"/>
              <a:gd name="b" fmla="*/ 11 h 11"/>
            </a:gdLst>
            <a:ahLst/>
            <a:cxnLst/>
            <a:rect l="l" t="t" r="r" b="b"/>
            <a:pathLst>
              <a:path w="28" h="11">
                <a:moveTo>
                  <a:pt x="5" y="2"/>
                </a:moveTo>
                <a:cubicBezTo>
                  <a:pt x="9" y="3"/>
                  <a:pt x="19" y="11"/>
                  <a:pt x="25" y="9"/>
                </a:cubicBezTo>
                <a:cubicBezTo>
                  <a:pt x="28" y="9"/>
                  <a:pt x="24" y="5"/>
                  <a:pt x="18" y="2"/>
                </a:cubicBezTo>
                <a:cubicBezTo>
                  <a:pt x="11" y="0"/>
                  <a:pt x="0" y="0"/>
                  <a:pt x="5" y="2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50" name="任意多边形 1048849"/>
          <p:cNvSpPr/>
          <p:nvPr/>
        </p:nvSpPr>
        <p:spPr bwMode="auto">
          <a:xfrm>
            <a:off x="4465637" y="3033712"/>
            <a:ext cx="23812" cy="26987"/>
          </a:xfrm>
          <a:custGeom>
            <a:avLst/>
            <a:gdLst>
              <a:gd name="l" fmla="*/ 0 w 12"/>
              <a:gd name="t" fmla="*/ 0 h 15"/>
              <a:gd name="r" fmla="*/ 12 w 12"/>
              <a:gd name="b" fmla="*/ 15 h 15"/>
            </a:gdLst>
            <a:ahLst/>
            <a:cxnLst/>
            <a:rect l="l" t="t" r="r" b="b"/>
            <a:pathLst>
              <a:path w="12" h="15">
                <a:moveTo>
                  <a:pt x="10" y="9"/>
                </a:moveTo>
                <a:cubicBezTo>
                  <a:pt x="9" y="9"/>
                  <a:pt x="10" y="5"/>
                  <a:pt x="10" y="3"/>
                </a:cubicBezTo>
                <a:cubicBezTo>
                  <a:pt x="10" y="0"/>
                  <a:pt x="6" y="5"/>
                  <a:pt x="3" y="9"/>
                </a:cubicBezTo>
                <a:cubicBezTo>
                  <a:pt x="0" y="13"/>
                  <a:pt x="0" y="15"/>
                  <a:pt x="2" y="15"/>
                </a:cubicBezTo>
                <a:cubicBezTo>
                  <a:pt x="3" y="15"/>
                  <a:pt x="12" y="10"/>
                  <a:pt x="10" y="9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51" name="任意多边形 1048850"/>
          <p:cNvSpPr/>
          <p:nvPr/>
        </p:nvSpPr>
        <p:spPr bwMode="auto">
          <a:xfrm>
            <a:off x="4513262" y="2917825"/>
            <a:ext cx="128587" cy="128587"/>
          </a:xfrm>
          <a:custGeom>
            <a:avLst/>
            <a:gdLst>
              <a:gd name="l" fmla="*/ 0 w 65"/>
              <a:gd name="t" fmla="*/ 0 h 69"/>
              <a:gd name="r" fmla="*/ 65 w 65"/>
              <a:gd name="b" fmla="*/ 69 h 69"/>
            </a:gdLst>
            <a:ahLst/>
            <a:cxnLst/>
            <a:rect l="l" t="t" r="r" b="b"/>
            <a:pathLst>
              <a:path w="65" h="69">
                <a:moveTo>
                  <a:pt x="25" y="15"/>
                </a:moveTo>
                <a:cubicBezTo>
                  <a:pt x="21" y="19"/>
                  <a:pt x="17" y="27"/>
                  <a:pt x="16" y="29"/>
                </a:cubicBezTo>
                <a:cubicBezTo>
                  <a:pt x="15" y="31"/>
                  <a:pt x="16" y="31"/>
                  <a:pt x="17" y="34"/>
                </a:cubicBezTo>
                <a:cubicBezTo>
                  <a:pt x="18" y="37"/>
                  <a:pt x="13" y="35"/>
                  <a:pt x="12" y="36"/>
                </a:cubicBezTo>
                <a:cubicBezTo>
                  <a:pt x="11" y="37"/>
                  <a:pt x="7" y="40"/>
                  <a:pt x="4" y="42"/>
                </a:cubicBezTo>
                <a:cubicBezTo>
                  <a:pt x="1" y="45"/>
                  <a:pt x="6" y="44"/>
                  <a:pt x="7" y="45"/>
                </a:cubicBezTo>
                <a:cubicBezTo>
                  <a:pt x="9" y="45"/>
                  <a:pt x="4" y="49"/>
                  <a:pt x="2" y="52"/>
                </a:cubicBezTo>
                <a:cubicBezTo>
                  <a:pt x="0" y="54"/>
                  <a:pt x="5" y="55"/>
                  <a:pt x="9" y="55"/>
                </a:cubicBezTo>
                <a:cubicBezTo>
                  <a:pt x="12" y="55"/>
                  <a:pt x="26" y="53"/>
                  <a:pt x="28" y="53"/>
                </a:cubicBezTo>
                <a:cubicBezTo>
                  <a:pt x="31" y="53"/>
                  <a:pt x="33" y="56"/>
                  <a:pt x="30" y="57"/>
                </a:cubicBezTo>
                <a:cubicBezTo>
                  <a:pt x="28" y="59"/>
                  <a:pt x="29" y="60"/>
                  <a:pt x="30" y="63"/>
                </a:cubicBezTo>
                <a:cubicBezTo>
                  <a:pt x="30" y="67"/>
                  <a:pt x="34" y="65"/>
                  <a:pt x="36" y="65"/>
                </a:cubicBezTo>
                <a:cubicBezTo>
                  <a:pt x="38" y="65"/>
                  <a:pt x="41" y="61"/>
                  <a:pt x="42" y="59"/>
                </a:cubicBezTo>
                <a:cubicBezTo>
                  <a:pt x="42" y="58"/>
                  <a:pt x="44" y="57"/>
                  <a:pt x="45" y="57"/>
                </a:cubicBezTo>
                <a:cubicBezTo>
                  <a:pt x="46" y="57"/>
                  <a:pt x="49" y="53"/>
                  <a:pt x="50" y="52"/>
                </a:cubicBezTo>
                <a:cubicBezTo>
                  <a:pt x="51" y="51"/>
                  <a:pt x="51" y="54"/>
                  <a:pt x="52" y="56"/>
                </a:cubicBezTo>
                <a:cubicBezTo>
                  <a:pt x="53" y="58"/>
                  <a:pt x="49" y="62"/>
                  <a:pt x="49" y="63"/>
                </a:cubicBezTo>
                <a:cubicBezTo>
                  <a:pt x="49" y="65"/>
                  <a:pt x="53" y="61"/>
                  <a:pt x="55" y="61"/>
                </a:cubicBezTo>
                <a:cubicBezTo>
                  <a:pt x="57" y="61"/>
                  <a:pt x="55" y="65"/>
                  <a:pt x="58" y="67"/>
                </a:cubicBezTo>
                <a:cubicBezTo>
                  <a:pt x="60" y="69"/>
                  <a:pt x="64" y="57"/>
                  <a:pt x="64" y="55"/>
                </a:cubicBezTo>
                <a:cubicBezTo>
                  <a:pt x="65" y="53"/>
                  <a:pt x="62" y="54"/>
                  <a:pt x="60" y="55"/>
                </a:cubicBezTo>
                <a:cubicBezTo>
                  <a:pt x="59" y="55"/>
                  <a:pt x="62" y="51"/>
                  <a:pt x="62" y="50"/>
                </a:cubicBezTo>
                <a:cubicBezTo>
                  <a:pt x="63" y="48"/>
                  <a:pt x="55" y="53"/>
                  <a:pt x="56" y="52"/>
                </a:cubicBezTo>
                <a:cubicBezTo>
                  <a:pt x="56" y="50"/>
                  <a:pt x="60" y="47"/>
                  <a:pt x="61" y="45"/>
                </a:cubicBezTo>
                <a:cubicBezTo>
                  <a:pt x="62" y="43"/>
                  <a:pt x="61" y="44"/>
                  <a:pt x="60" y="45"/>
                </a:cubicBezTo>
                <a:cubicBezTo>
                  <a:pt x="59" y="46"/>
                  <a:pt x="60" y="42"/>
                  <a:pt x="58" y="39"/>
                </a:cubicBezTo>
                <a:cubicBezTo>
                  <a:pt x="57" y="36"/>
                  <a:pt x="60" y="33"/>
                  <a:pt x="61" y="32"/>
                </a:cubicBezTo>
                <a:cubicBezTo>
                  <a:pt x="62" y="32"/>
                  <a:pt x="52" y="30"/>
                  <a:pt x="50" y="30"/>
                </a:cubicBezTo>
                <a:cubicBezTo>
                  <a:pt x="48" y="31"/>
                  <a:pt x="47" y="30"/>
                  <a:pt x="44" y="31"/>
                </a:cubicBezTo>
                <a:cubicBezTo>
                  <a:pt x="42" y="32"/>
                  <a:pt x="40" y="27"/>
                  <a:pt x="40" y="26"/>
                </a:cubicBezTo>
                <a:cubicBezTo>
                  <a:pt x="40" y="25"/>
                  <a:pt x="40" y="22"/>
                  <a:pt x="38" y="22"/>
                </a:cubicBezTo>
                <a:cubicBezTo>
                  <a:pt x="37" y="22"/>
                  <a:pt x="31" y="26"/>
                  <a:pt x="30" y="27"/>
                </a:cubicBezTo>
                <a:cubicBezTo>
                  <a:pt x="29" y="28"/>
                  <a:pt x="34" y="18"/>
                  <a:pt x="34" y="17"/>
                </a:cubicBezTo>
                <a:cubicBezTo>
                  <a:pt x="34" y="16"/>
                  <a:pt x="41" y="9"/>
                  <a:pt x="41" y="9"/>
                </a:cubicBezTo>
                <a:cubicBezTo>
                  <a:pt x="42" y="8"/>
                  <a:pt x="41" y="6"/>
                  <a:pt x="42" y="5"/>
                </a:cubicBezTo>
                <a:cubicBezTo>
                  <a:pt x="42" y="4"/>
                  <a:pt x="46" y="2"/>
                  <a:pt x="46" y="1"/>
                </a:cubicBezTo>
                <a:cubicBezTo>
                  <a:pt x="46" y="0"/>
                  <a:pt x="36" y="3"/>
                  <a:pt x="35" y="5"/>
                </a:cubicBezTo>
                <a:cubicBezTo>
                  <a:pt x="34" y="6"/>
                  <a:pt x="29" y="11"/>
                  <a:pt x="25" y="15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52" name="任意多边形 1048851"/>
          <p:cNvSpPr/>
          <p:nvPr/>
        </p:nvSpPr>
        <p:spPr bwMode="auto">
          <a:xfrm>
            <a:off x="4205287" y="2616200"/>
            <a:ext cx="25400" cy="28575"/>
          </a:xfrm>
          <a:custGeom>
            <a:avLst/>
            <a:gdLst>
              <a:gd name="l" fmla="*/ 0 w 12"/>
              <a:gd name="t" fmla="*/ 0 h 15"/>
              <a:gd name="r" fmla="*/ 12 w 12"/>
              <a:gd name="b" fmla="*/ 15 h 15"/>
            </a:gdLst>
            <a:ahLst/>
            <a:cxnLst/>
            <a:rect l="l" t="t" r="r" b="b"/>
            <a:pathLst>
              <a:path w="12" h="15">
                <a:moveTo>
                  <a:pt x="8" y="0"/>
                </a:moveTo>
                <a:cubicBezTo>
                  <a:pt x="4" y="1"/>
                  <a:pt x="0" y="14"/>
                  <a:pt x="4" y="14"/>
                </a:cubicBezTo>
                <a:cubicBezTo>
                  <a:pt x="7" y="15"/>
                  <a:pt x="11" y="7"/>
                  <a:pt x="12" y="5"/>
                </a:cubicBezTo>
                <a:cubicBezTo>
                  <a:pt x="12" y="3"/>
                  <a:pt x="12" y="0"/>
                  <a:pt x="8" y="0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53" name="任意多边形 1048852"/>
          <p:cNvSpPr/>
          <p:nvPr/>
        </p:nvSpPr>
        <p:spPr bwMode="auto">
          <a:xfrm>
            <a:off x="4146550" y="2603500"/>
            <a:ext cx="50800" cy="33337"/>
          </a:xfrm>
          <a:custGeom>
            <a:avLst/>
            <a:gdLst>
              <a:gd name="l" fmla="*/ 0 w 26"/>
              <a:gd name="t" fmla="*/ 0 h 18"/>
              <a:gd name="r" fmla="*/ 26 w 26"/>
              <a:gd name="b" fmla="*/ 18 h 18"/>
            </a:gdLst>
            <a:ahLst/>
            <a:cxnLst/>
            <a:rect l="l" t="t" r="r" b="b"/>
            <a:pathLst>
              <a:path w="26" h="18">
                <a:moveTo>
                  <a:pt x="25" y="2"/>
                </a:moveTo>
                <a:cubicBezTo>
                  <a:pt x="26" y="0"/>
                  <a:pt x="24" y="2"/>
                  <a:pt x="22" y="2"/>
                </a:cubicBezTo>
                <a:cubicBezTo>
                  <a:pt x="20" y="3"/>
                  <a:pt x="18" y="2"/>
                  <a:pt x="14" y="3"/>
                </a:cubicBezTo>
                <a:cubicBezTo>
                  <a:pt x="11" y="3"/>
                  <a:pt x="7" y="8"/>
                  <a:pt x="4" y="10"/>
                </a:cubicBezTo>
                <a:cubicBezTo>
                  <a:pt x="2" y="13"/>
                  <a:pt x="0" y="15"/>
                  <a:pt x="1" y="16"/>
                </a:cubicBezTo>
                <a:cubicBezTo>
                  <a:pt x="2" y="18"/>
                  <a:pt x="2" y="16"/>
                  <a:pt x="4" y="15"/>
                </a:cubicBezTo>
                <a:cubicBezTo>
                  <a:pt x="5" y="14"/>
                  <a:pt x="4" y="16"/>
                  <a:pt x="6" y="15"/>
                </a:cubicBezTo>
                <a:cubicBezTo>
                  <a:pt x="8" y="15"/>
                  <a:pt x="10" y="14"/>
                  <a:pt x="14" y="13"/>
                </a:cubicBezTo>
                <a:cubicBezTo>
                  <a:pt x="19" y="12"/>
                  <a:pt x="25" y="4"/>
                  <a:pt x="25" y="2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54" name="任意多边形 1048853"/>
          <p:cNvSpPr/>
          <p:nvPr/>
        </p:nvSpPr>
        <p:spPr bwMode="auto">
          <a:xfrm>
            <a:off x="4098925" y="2509837"/>
            <a:ext cx="123825" cy="96837"/>
          </a:xfrm>
          <a:custGeom>
            <a:avLst/>
            <a:gdLst>
              <a:gd name="l" fmla="*/ 0 w 63"/>
              <a:gd name="t" fmla="*/ 0 h 52"/>
              <a:gd name="r" fmla="*/ 63 w 63"/>
              <a:gd name="b" fmla="*/ 52 h 52"/>
            </a:gdLst>
            <a:ahLst/>
            <a:cxnLst/>
            <a:rect l="l" t="t" r="r" b="b"/>
            <a:pathLst>
              <a:path w="63" h="52">
                <a:moveTo>
                  <a:pt x="56" y="33"/>
                </a:moveTo>
                <a:cubicBezTo>
                  <a:pt x="53" y="32"/>
                  <a:pt x="54" y="34"/>
                  <a:pt x="51" y="35"/>
                </a:cubicBezTo>
                <a:cubicBezTo>
                  <a:pt x="48" y="37"/>
                  <a:pt x="54" y="23"/>
                  <a:pt x="50" y="22"/>
                </a:cubicBezTo>
                <a:cubicBezTo>
                  <a:pt x="47" y="21"/>
                  <a:pt x="42" y="21"/>
                  <a:pt x="42" y="18"/>
                </a:cubicBezTo>
                <a:cubicBezTo>
                  <a:pt x="42" y="15"/>
                  <a:pt x="41" y="13"/>
                  <a:pt x="39" y="12"/>
                </a:cubicBezTo>
                <a:cubicBezTo>
                  <a:pt x="37" y="11"/>
                  <a:pt x="36" y="8"/>
                  <a:pt x="34" y="7"/>
                </a:cubicBezTo>
                <a:cubicBezTo>
                  <a:pt x="32" y="6"/>
                  <a:pt x="32" y="11"/>
                  <a:pt x="30" y="11"/>
                </a:cubicBezTo>
                <a:cubicBezTo>
                  <a:pt x="27" y="12"/>
                  <a:pt x="30" y="6"/>
                  <a:pt x="31" y="4"/>
                </a:cubicBezTo>
                <a:cubicBezTo>
                  <a:pt x="32" y="2"/>
                  <a:pt x="30" y="0"/>
                  <a:pt x="27" y="0"/>
                </a:cubicBezTo>
                <a:cubicBezTo>
                  <a:pt x="25" y="0"/>
                  <a:pt x="24" y="4"/>
                  <a:pt x="23" y="6"/>
                </a:cubicBezTo>
                <a:cubicBezTo>
                  <a:pt x="22" y="8"/>
                  <a:pt x="16" y="25"/>
                  <a:pt x="16" y="28"/>
                </a:cubicBezTo>
                <a:cubicBezTo>
                  <a:pt x="15" y="31"/>
                  <a:pt x="12" y="31"/>
                  <a:pt x="6" y="34"/>
                </a:cubicBezTo>
                <a:cubicBezTo>
                  <a:pt x="0" y="36"/>
                  <a:pt x="0" y="37"/>
                  <a:pt x="1" y="40"/>
                </a:cubicBezTo>
                <a:cubicBezTo>
                  <a:pt x="1" y="42"/>
                  <a:pt x="9" y="41"/>
                  <a:pt x="11" y="42"/>
                </a:cubicBezTo>
                <a:cubicBezTo>
                  <a:pt x="14" y="42"/>
                  <a:pt x="6" y="51"/>
                  <a:pt x="11" y="51"/>
                </a:cubicBezTo>
                <a:cubicBezTo>
                  <a:pt x="13" y="52"/>
                  <a:pt x="23" y="49"/>
                  <a:pt x="23" y="49"/>
                </a:cubicBezTo>
                <a:cubicBezTo>
                  <a:pt x="24" y="48"/>
                  <a:pt x="29" y="41"/>
                  <a:pt x="31" y="40"/>
                </a:cubicBezTo>
                <a:cubicBezTo>
                  <a:pt x="33" y="39"/>
                  <a:pt x="32" y="37"/>
                  <a:pt x="32" y="36"/>
                </a:cubicBezTo>
                <a:cubicBezTo>
                  <a:pt x="32" y="35"/>
                  <a:pt x="38" y="30"/>
                  <a:pt x="40" y="30"/>
                </a:cubicBezTo>
                <a:cubicBezTo>
                  <a:pt x="42" y="29"/>
                  <a:pt x="41" y="34"/>
                  <a:pt x="40" y="35"/>
                </a:cubicBezTo>
                <a:cubicBezTo>
                  <a:pt x="39" y="36"/>
                  <a:pt x="40" y="38"/>
                  <a:pt x="44" y="39"/>
                </a:cubicBezTo>
                <a:cubicBezTo>
                  <a:pt x="48" y="39"/>
                  <a:pt x="50" y="43"/>
                  <a:pt x="54" y="43"/>
                </a:cubicBezTo>
                <a:cubicBezTo>
                  <a:pt x="58" y="43"/>
                  <a:pt x="63" y="37"/>
                  <a:pt x="63" y="36"/>
                </a:cubicBezTo>
                <a:cubicBezTo>
                  <a:pt x="63" y="35"/>
                  <a:pt x="59" y="33"/>
                  <a:pt x="56" y="33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55" name="任意多边形 1048854"/>
          <p:cNvSpPr/>
          <p:nvPr/>
        </p:nvSpPr>
        <p:spPr bwMode="auto">
          <a:xfrm>
            <a:off x="4254500" y="2586037"/>
            <a:ext cx="23812" cy="17462"/>
          </a:xfrm>
          <a:custGeom>
            <a:avLst/>
            <a:gdLst>
              <a:gd name="l" fmla="*/ 0 w 12"/>
              <a:gd name="t" fmla="*/ 0 h 9"/>
              <a:gd name="r" fmla="*/ 12 w 12"/>
              <a:gd name="b" fmla="*/ 9 h 9"/>
            </a:gdLst>
            <a:ahLst/>
            <a:cxnLst/>
            <a:rect l="l" t="t" r="r" b="b"/>
            <a:pathLst>
              <a:path w="12" h="9">
                <a:moveTo>
                  <a:pt x="3" y="1"/>
                </a:moveTo>
                <a:cubicBezTo>
                  <a:pt x="0" y="2"/>
                  <a:pt x="1" y="7"/>
                  <a:pt x="3" y="8"/>
                </a:cubicBezTo>
                <a:cubicBezTo>
                  <a:pt x="4" y="9"/>
                  <a:pt x="8" y="7"/>
                  <a:pt x="10" y="6"/>
                </a:cubicBezTo>
                <a:cubicBezTo>
                  <a:pt x="12" y="5"/>
                  <a:pt x="8" y="4"/>
                  <a:pt x="7" y="4"/>
                </a:cubicBezTo>
                <a:cubicBezTo>
                  <a:pt x="6" y="4"/>
                  <a:pt x="5" y="0"/>
                  <a:pt x="3" y="1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56" name="任意多边形 1048855"/>
          <p:cNvSpPr/>
          <p:nvPr/>
        </p:nvSpPr>
        <p:spPr bwMode="auto">
          <a:xfrm>
            <a:off x="4275137" y="2581275"/>
            <a:ext cx="19050" cy="12700"/>
          </a:xfrm>
          <a:custGeom>
            <a:avLst/>
            <a:gdLst>
              <a:gd name="l" fmla="*/ 0 w 10"/>
              <a:gd name="t" fmla="*/ 0 h 7"/>
              <a:gd name="r" fmla="*/ 10 w 10"/>
              <a:gd name="b" fmla="*/ 7 h 7"/>
            </a:gdLst>
            <a:ahLst/>
            <a:cxnLst/>
            <a:rect l="l" t="t" r="r" b="b"/>
            <a:pathLst>
              <a:path w="10" h="7">
                <a:moveTo>
                  <a:pt x="8" y="6"/>
                </a:moveTo>
                <a:cubicBezTo>
                  <a:pt x="10" y="6"/>
                  <a:pt x="7" y="3"/>
                  <a:pt x="6" y="2"/>
                </a:cubicBezTo>
                <a:cubicBezTo>
                  <a:pt x="4" y="0"/>
                  <a:pt x="3" y="1"/>
                  <a:pt x="2" y="2"/>
                </a:cubicBezTo>
                <a:cubicBezTo>
                  <a:pt x="0" y="3"/>
                  <a:pt x="3" y="7"/>
                  <a:pt x="8" y="6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57" name="任意多边形 1048856"/>
          <p:cNvSpPr/>
          <p:nvPr/>
        </p:nvSpPr>
        <p:spPr bwMode="auto">
          <a:xfrm>
            <a:off x="4341812" y="2428875"/>
            <a:ext cx="26987" cy="23812"/>
          </a:xfrm>
          <a:custGeom>
            <a:avLst/>
            <a:gdLst>
              <a:gd name="l" fmla="*/ 0 w 14"/>
              <a:gd name="t" fmla="*/ 0 h 13"/>
              <a:gd name="r" fmla="*/ 14 w 14"/>
              <a:gd name="b" fmla="*/ 13 h 13"/>
            </a:gdLst>
            <a:ahLst/>
            <a:cxnLst/>
            <a:rect l="l" t="t" r="r" b="b"/>
            <a:pathLst>
              <a:path w="14" h="13">
                <a:moveTo>
                  <a:pt x="5" y="13"/>
                </a:moveTo>
                <a:cubicBezTo>
                  <a:pt x="8" y="13"/>
                  <a:pt x="10" y="12"/>
                  <a:pt x="11" y="9"/>
                </a:cubicBezTo>
                <a:cubicBezTo>
                  <a:pt x="13" y="7"/>
                  <a:pt x="14" y="1"/>
                  <a:pt x="9" y="1"/>
                </a:cubicBezTo>
                <a:cubicBezTo>
                  <a:pt x="5" y="0"/>
                  <a:pt x="1" y="4"/>
                  <a:pt x="0" y="6"/>
                </a:cubicBezTo>
                <a:cubicBezTo>
                  <a:pt x="0" y="7"/>
                  <a:pt x="0" y="13"/>
                  <a:pt x="5" y="13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58" name="任意多边形 1048857"/>
          <p:cNvSpPr/>
          <p:nvPr/>
        </p:nvSpPr>
        <p:spPr bwMode="auto">
          <a:xfrm>
            <a:off x="4265612" y="2360612"/>
            <a:ext cx="34925" cy="15875"/>
          </a:xfrm>
          <a:custGeom>
            <a:avLst/>
            <a:gdLst>
              <a:gd name="l" fmla="*/ 0 w 18"/>
              <a:gd name="t" fmla="*/ 0 h 9"/>
              <a:gd name="r" fmla="*/ 18 w 18"/>
              <a:gd name="b" fmla="*/ 9 h 9"/>
            </a:gdLst>
            <a:ahLst/>
            <a:cxnLst/>
            <a:rect l="l" t="t" r="r" b="b"/>
            <a:pathLst>
              <a:path w="18" h="9">
                <a:moveTo>
                  <a:pt x="17" y="1"/>
                </a:moveTo>
                <a:cubicBezTo>
                  <a:pt x="17" y="0"/>
                  <a:pt x="8" y="2"/>
                  <a:pt x="4" y="2"/>
                </a:cubicBezTo>
                <a:cubicBezTo>
                  <a:pt x="0" y="2"/>
                  <a:pt x="5" y="4"/>
                  <a:pt x="8" y="7"/>
                </a:cubicBezTo>
                <a:cubicBezTo>
                  <a:pt x="11" y="9"/>
                  <a:pt x="15" y="8"/>
                  <a:pt x="16" y="8"/>
                </a:cubicBezTo>
                <a:cubicBezTo>
                  <a:pt x="18" y="7"/>
                  <a:pt x="18" y="3"/>
                  <a:pt x="17" y="1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59" name="任意多边形 1048858"/>
          <p:cNvSpPr/>
          <p:nvPr/>
        </p:nvSpPr>
        <p:spPr bwMode="auto">
          <a:xfrm>
            <a:off x="4473575" y="2636837"/>
            <a:ext cx="30162" cy="19050"/>
          </a:xfrm>
          <a:custGeom>
            <a:avLst/>
            <a:gdLst>
              <a:gd name="l" fmla="*/ 0 w 15"/>
              <a:gd name="t" fmla="*/ 0 h 11"/>
              <a:gd name="r" fmla="*/ 15 w 15"/>
              <a:gd name="b" fmla="*/ 11 h 11"/>
            </a:gdLst>
            <a:ahLst/>
            <a:cxnLst/>
            <a:rect l="l" t="t" r="r" b="b"/>
            <a:pathLst>
              <a:path w="15" h="11">
                <a:moveTo>
                  <a:pt x="8" y="1"/>
                </a:moveTo>
                <a:cubicBezTo>
                  <a:pt x="8" y="0"/>
                  <a:pt x="4" y="3"/>
                  <a:pt x="2" y="4"/>
                </a:cubicBezTo>
                <a:cubicBezTo>
                  <a:pt x="0" y="5"/>
                  <a:pt x="4" y="9"/>
                  <a:pt x="7" y="10"/>
                </a:cubicBezTo>
                <a:cubicBezTo>
                  <a:pt x="10" y="11"/>
                  <a:pt x="10" y="7"/>
                  <a:pt x="12" y="6"/>
                </a:cubicBezTo>
                <a:cubicBezTo>
                  <a:pt x="15" y="4"/>
                  <a:pt x="10" y="4"/>
                  <a:pt x="9" y="4"/>
                </a:cubicBezTo>
                <a:cubicBezTo>
                  <a:pt x="7" y="4"/>
                  <a:pt x="7" y="2"/>
                  <a:pt x="8" y="1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60" name="任意多边形 1048859"/>
          <p:cNvSpPr/>
          <p:nvPr/>
        </p:nvSpPr>
        <p:spPr bwMode="auto">
          <a:xfrm>
            <a:off x="4141787" y="2185987"/>
            <a:ext cx="452437" cy="458787"/>
          </a:xfrm>
          <a:custGeom>
            <a:avLst/>
            <a:gdLst>
              <a:gd name="l" fmla="*/ 0 w 230"/>
              <a:gd name="t" fmla="*/ 0 h 249"/>
              <a:gd name="r" fmla="*/ 230 w 230"/>
              <a:gd name="b" fmla="*/ 249 h 249"/>
            </a:gdLst>
            <a:ahLst/>
            <a:cxnLst/>
            <a:rect l="l" t="t" r="r" b="b"/>
            <a:pathLst>
              <a:path w="230" h="249">
                <a:moveTo>
                  <a:pt x="5" y="55"/>
                </a:moveTo>
                <a:cubicBezTo>
                  <a:pt x="4" y="57"/>
                  <a:pt x="5" y="61"/>
                  <a:pt x="6" y="63"/>
                </a:cubicBezTo>
                <a:cubicBezTo>
                  <a:pt x="7" y="65"/>
                  <a:pt x="9" y="64"/>
                  <a:pt x="13" y="65"/>
                </a:cubicBezTo>
                <a:cubicBezTo>
                  <a:pt x="17" y="67"/>
                  <a:pt x="19" y="69"/>
                  <a:pt x="19" y="71"/>
                </a:cubicBezTo>
                <a:cubicBezTo>
                  <a:pt x="20" y="72"/>
                  <a:pt x="13" y="70"/>
                  <a:pt x="11" y="70"/>
                </a:cubicBezTo>
                <a:cubicBezTo>
                  <a:pt x="9" y="70"/>
                  <a:pt x="11" y="73"/>
                  <a:pt x="13" y="76"/>
                </a:cubicBezTo>
                <a:cubicBezTo>
                  <a:pt x="15" y="79"/>
                  <a:pt x="15" y="77"/>
                  <a:pt x="19" y="78"/>
                </a:cubicBezTo>
                <a:cubicBezTo>
                  <a:pt x="23" y="79"/>
                  <a:pt x="22" y="81"/>
                  <a:pt x="22" y="82"/>
                </a:cubicBezTo>
                <a:cubicBezTo>
                  <a:pt x="23" y="84"/>
                  <a:pt x="16" y="80"/>
                  <a:pt x="17" y="81"/>
                </a:cubicBezTo>
                <a:cubicBezTo>
                  <a:pt x="18" y="82"/>
                  <a:pt x="21" y="86"/>
                  <a:pt x="22" y="87"/>
                </a:cubicBezTo>
                <a:cubicBezTo>
                  <a:pt x="24" y="88"/>
                  <a:pt x="25" y="86"/>
                  <a:pt x="27" y="86"/>
                </a:cubicBezTo>
                <a:cubicBezTo>
                  <a:pt x="28" y="85"/>
                  <a:pt x="30" y="89"/>
                  <a:pt x="31" y="89"/>
                </a:cubicBezTo>
                <a:cubicBezTo>
                  <a:pt x="32" y="89"/>
                  <a:pt x="35" y="88"/>
                  <a:pt x="36" y="88"/>
                </a:cubicBezTo>
                <a:cubicBezTo>
                  <a:pt x="38" y="87"/>
                  <a:pt x="39" y="91"/>
                  <a:pt x="41" y="92"/>
                </a:cubicBezTo>
                <a:cubicBezTo>
                  <a:pt x="44" y="93"/>
                  <a:pt x="52" y="93"/>
                  <a:pt x="55" y="93"/>
                </a:cubicBezTo>
                <a:cubicBezTo>
                  <a:pt x="57" y="94"/>
                  <a:pt x="58" y="95"/>
                  <a:pt x="60" y="95"/>
                </a:cubicBezTo>
                <a:cubicBezTo>
                  <a:pt x="61" y="95"/>
                  <a:pt x="62" y="93"/>
                  <a:pt x="63" y="93"/>
                </a:cubicBezTo>
                <a:cubicBezTo>
                  <a:pt x="65" y="93"/>
                  <a:pt x="64" y="95"/>
                  <a:pt x="65" y="94"/>
                </a:cubicBezTo>
                <a:cubicBezTo>
                  <a:pt x="65" y="94"/>
                  <a:pt x="79" y="93"/>
                  <a:pt x="81" y="92"/>
                </a:cubicBezTo>
                <a:cubicBezTo>
                  <a:pt x="83" y="92"/>
                  <a:pt x="89" y="91"/>
                  <a:pt x="91" y="91"/>
                </a:cubicBezTo>
                <a:cubicBezTo>
                  <a:pt x="93" y="91"/>
                  <a:pt x="96" y="97"/>
                  <a:pt x="98" y="98"/>
                </a:cubicBezTo>
                <a:cubicBezTo>
                  <a:pt x="100" y="99"/>
                  <a:pt x="100" y="97"/>
                  <a:pt x="100" y="96"/>
                </a:cubicBezTo>
                <a:cubicBezTo>
                  <a:pt x="101" y="94"/>
                  <a:pt x="103" y="93"/>
                  <a:pt x="105" y="93"/>
                </a:cubicBezTo>
                <a:cubicBezTo>
                  <a:pt x="108" y="93"/>
                  <a:pt x="106" y="95"/>
                  <a:pt x="105" y="96"/>
                </a:cubicBezTo>
                <a:cubicBezTo>
                  <a:pt x="104" y="98"/>
                  <a:pt x="104" y="101"/>
                  <a:pt x="105" y="103"/>
                </a:cubicBezTo>
                <a:cubicBezTo>
                  <a:pt x="107" y="105"/>
                  <a:pt x="109" y="106"/>
                  <a:pt x="112" y="108"/>
                </a:cubicBezTo>
                <a:cubicBezTo>
                  <a:pt x="115" y="110"/>
                  <a:pt x="119" y="110"/>
                  <a:pt x="122" y="110"/>
                </a:cubicBezTo>
                <a:cubicBezTo>
                  <a:pt x="125" y="110"/>
                  <a:pt x="127" y="112"/>
                  <a:pt x="125" y="113"/>
                </a:cubicBezTo>
                <a:cubicBezTo>
                  <a:pt x="122" y="114"/>
                  <a:pt x="122" y="120"/>
                  <a:pt x="122" y="122"/>
                </a:cubicBezTo>
                <a:cubicBezTo>
                  <a:pt x="123" y="125"/>
                  <a:pt x="123" y="127"/>
                  <a:pt x="125" y="128"/>
                </a:cubicBezTo>
                <a:cubicBezTo>
                  <a:pt x="128" y="128"/>
                  <a:pt x="128" y="128"/>
                  <a:pt x="127" y="133"/>
                </a:cubicBezTo>
                <a:cubicBezTo>
                  <a:pt x="126" y="138"/>
                  <a:pt x="130" y="141"/>
                  <a:pt x="129" y="144"/>
                </a:cubicBezTo>
                <a:cubicBezTo>
                  <a:pt x="129" y="147"/>
                  <a:pt x="126" y="146"/>
                  <a:pt x="125" y="147"/>
                </a:cubicBezTo>
                <a:cubicBezTo>
                  <a:pt x="123" y="148"/>
                  <a:pt x="126" y="150"/>
                  <a:pt x="127" y="152"/>
                </a:cubicBezTo>
                <a:cubicBezTo>
                  <a:pt x="128" y="153"/>
                  <a:pt x="122" y="153"/>
                  <a:pt x="119" y="154"/>
                </a:cubicBezTo>
                <a:cubicBezTo>
                  <a:pt x="116" y="155"/>
                  <a:pt x="110" y="160"/>
                  <a:pt x="109" y="163"/>
                </a:cubicBezTo>
                <a:cubicBezTo>
                  <a:pt x="108" y="165"/>
                  <a:pt x="112" y="171"/>
                  <a:pt x="113" y="173"/>
                </a:cubicBezTo>
                <a:cubicBezTo>
                  <a:pt x="114" y="175"/>
                  <a:pt x="109" y="177"/>
                  <a:pt x="106" y="178"/>
                </a:cubicBezTo>
                <a:cubicBezTo>
                  <a:pt x="103" y="179"/>
                  <a:pt x="103" y="178"/>
                  <a:pt x="101" y="178"/>
                </a:cubicBezTo>
                <a:cubicBezTo>
                  <a:pt x="99" y="177"/>
                  <a:pt x="98" y="178"/>
                  <a:pt x="95" y="178"/>
                </a:cubicBezTo>
                <a:cubicBezTo>
                  <a:pt x="91" y="179"/>
                  <a:pt x="90" y="177"/>
                  <a:pt x="89" y="176"/>
                </a:cubicBezTo>
                <a:cubicBezTo>
                  <a:pt x="87" y="175"/>
                  <a:pt x="80" y="175"/>
                  <a:pt x="79" y="176"/>
                </a:cubicBezTo>
                <a:cubicBezTo>
                  <a:pt x="77" y="177"/>
                  <a:pt x="76" y="178"/>
                  <a:pt x="74" y="179"/>
                </a:cubicBezTo>
                <a:cubicBezTo>
                  <a:pt x="72" y="181"/>
                  <a:pt x="74" y="182"/>
                  <a:pt x="76" y="183"/>
                </a:cubicBezTo>
                <a:cubicBezTo>
                  <a:pt x="77" y="184"/>
                  <a:pt x="75" y="188"/>
                  <a:pt x="73" y="190"/>
                </a:cubicBezTo>
                <a:cubicBezTo>
                  <a:pt x="72" y="192"/>
                  <a:pt x="67" y="193"/>
                  <a:pt x="66" y="195"/>
                </a:cubicBezTo>
                <a:cubicBezTo>
                  <a:pt x="65" y="197"/>
                  <a:pt x="68" y="204"/>
                  <a:pt x="70" y="205"/>
                </a:cubicBezTo>
                <a:cubicBezTo>
                  <a:pt x="71" y="206"/>
                  <a:pt x="77" y="207"/>
                  <a:pt x="80" y="206"/>
                </a:cubicBezTo>
                <a:cubicBezTo>
                  <a:pt x="83" y="206"/>
                  <a:pt x="92" y="202"/>
                  <a:pt x="94" y="202"/>
                </a:cubicBezTo>
                <a:cubicBezTo>
                  <a:pt x="96" y="202"/>
                  <a:pt x="100" y="203"/>
                  <a:pt x="102" y="204"/>
                </a:cubicBezTo>
                <a:cubicBezTo>
                  <a:pt x="105" y="205"/>
                  <a:pt x="105" y="205"/>
                  <a:pt x="106" y="203"/>
                </a:cubicBezTo>
                <a:cubicBezTo>
                  <a:pt x="108" y="202"/>
                  <a:pt x="112" y="205"/>
                  <a:pt x="113" y="207"/>
                </a:cubicBezTo>
                <a:cubicBezTo>
                  <a:pt x="114" y="208"/>
                  <a:pt x="112" y="212"/>
                  <a:pt x="113" y="213"/>
                </a:cubicBezTo>
                <a:cubicBezTo>
                  <a:pt x="114" y="215"/>
                  <a:pt x="116" y="214"/>
                  <a:pt x="119" y="214"/>
                </a:cubicBezTo>
                <a:cubicBezTo>
                  <a:pt x="122" y="214"/>
                  <a:pt x="123" y="216"/>
                  <a:pt x="124" y="217"/>
                </a:cubicBezTo>
                <a:cubicBezTo>
                  <a:pt x="126" y="218"/>
                  <a:pt x="121" y="219"/>
                  <a:pt x="119" y="221"/>
                </a:cubicBezTo>
                <a:cubicBezTo>
                  <a:pt x="117" y="223"/>
                  <a:pt x="120" y="224"/>
                  <a:pt x="123" y="225"/>
                </a:cubicBezTo>
                <a:cubicBezTo>
                  <a:pt x="127" y="227"/>
                  <a:pt x="124" y="229"/>
                  <a:pt x="126" y="230"/>
                </a:cubicBezTo>
                <a:cubicBezTo>
                  <a:pt x="127" y="232"/>
                  <a:pt x="130" y="234"/>
                  <a:pt x="132" y="234"/>
                </a:cubicBezTo>
                <a:cubicBezTo>
                  <a:pt x="134" y="234"/>
                  <a:pt x="131" y="231"/>
                  <a:pt x="131" y="230"/>
                </a:cubicBezTo>
                <a:cubicBezTo>
                  <a:pt x="132" y="230"/>
                  <a:pt x="135" y="233"/>
                  <a:pt x="139" y="234"/>
                </a:cubicBezTo>
                <a:cubicBezTo>
                  <a:pt x="143" y="236"/>
                  <a:pt x="141" y="236"/>
                  <a:pt x="142" y="237"/>
                </a:cubicBezTo>
                <a:cubicBezTo>
                  <a:pt x="143" y="238"/>
                  <a:pt x="151" y="239"/>
                  <a:pt x="153" y="239"/>
                </a:cubicBezTo>
                <a:cubicBezTo>
                  <a:pt x="155" y="239"/>
                  <a:pt x="160" y="247"/>
                  <a:pt x="164" y="248"/>
                </a:cubicBezTo>
                <a:cubicBezTo>
                  <a:pt x="168" y="249"/>
                  <a:pt x="169" y="244"/>
                  <a:pt x="171" y="243"/>
                </a:cubicBezTo>
                <a:cubicBezTo>
                  <a:pt x="172" y="242"/>
                  <a:pt x="170" y="240"/>
                  <a:pt x="171" y="238"/>
                </a:cubicBezTo>
                <a:cubicBezTo>
                  <a:pt x="171" y="237"/>
                  <a:pt x="170" y="233"/>
                  <a:pt x="167" y="233"/>
                </a:cubicBezTo>
                <a:cubicBezTo>
                  <a:pt x="164" y="232"/>
                  <a:pt x="163" y="229"/>
                  <a:pt x="159" y="226"/>
                </a:cubicBezTo>
                <a:cubicBezTo>
                  <a:pt x="156" y="223"/>
                  <a:pt x="159" y="224"/>
                  <a:pt x="159" y="222"/>
                </a:cubicBezTo>
                <a:cubicBezTo>
                  <a:pt x="159" y="221"/>
                  <a:pt x="158" y="221"/>
                  <a:pt x="156" y="222"/>
                </a:cubicBezTo>
                <a:cubicBezTo>
                  <a:pt x="154" y="223"/>
                  <a:pt x="153" y="222"/>
                  <a:pt x="152" y="219"/>
                </a:cubicBezTo>
                <a:cubicBezTo>
                  <a:pt x="151" y="217"/>
                  <a:pt x="149" y="214"/>
                  <a:pt x="150" y="213"/>
                </a:cubicBezTo>
                <a:cubicBezTo>
                  <a:pt x="150" y="212"/>
                  <a:pt x="151" y="213"/>
                  <a:pt x="152" y="214"/>
                </a:cubicBezTo>
                <a:cubicBezTo>
                  <a:pt x="152" y="214"/>
                  <a:pt x="154" y="214"/>
                  <a:pt x="154" y="213"/>
                </a:cubicBezTo>
                <a:cubicBezTo>
                  <a:pt x="155" y="212"/>
                  <a:pt x="157" y="216"/>
                  <a:pt x="159" y="218"/>
                </a:cubicBezTo>
                <a:cubicBezTo>
                  <a:pt x="161" y="220"/>
                  <a:pt x="162" y="218"/>
                  <a:pt x="162" y="217"/>
                </a:cubicBezTo>
                <a:cubicBezTo>
                  <a:pt x="163" y="216"/>
                  <a:pt x="164" y="220"/>
                  <a:pt x="166" y="222"/>
                </a:cubicBezTo>
                <a:cubicBezTo>
                  <a:pt x="168" y="224"/>
                  <a:pt x="171" y="226"/>
                  <a:pt x="172" y="227"/>
                </a:cubicBezTo>
                <a:cubicBezTo>
                  <a:pt x="173" y="229"/>
                  <a:pt x="178" y="230"/>
                  <a:pt x="179" y="231"/>
                </a:cubicBezTo>
                <a:cubicBezTo>
                  <a:pt x="181" y="232"/>
                  <a:pt x="178" y="234"/>
                  <a:pt x="177" y="236"/>
                </a:cubicBezTo>
                <a:cubicBezTo>
                  <a:pt x="177" y="237"/>
                  <a:pt x="179" y="237"/>
                  <a:pt x="180" y="237"/>
                </a:cubicBezTo>
                <a:cubicBezTo>
                  <a:pt x="182" y="237"/>
                  <a:pt x="182" y="238"/>
                  <a:pt x="184" y="239"/>
                </a:cubicBezTo>
                <a:cubicBezTo>
                  <a:pt x="185" y="240"/>
                  <a:pt x="187" y="236"/>
                  <a:pt x="188" y="235"/>
                </a:cubicBezTo>
                <a:cubicBezTo>
                  <a:pt x="189" y="234"/>
                  <a:pt x="184" y="234"/>
                  <a:pt x="184" y="232"/>
                </a:cubicBezTo>
                <a:cubicBezTo>
                  <a:pt x="184" y="231"/>
                  <a:pt x="185" y="229"/>
                  <a:pt x="186" y="227"/>
                </a:cubicBezTo>
                <a:cubicBezTo>
                  <a:pt x="187" y="225"/>
                  <a:pt x="186" y="223"/>
                  <a:pt x="186" y="222"/>
                </a:cubicBezTo>
                <a:cubicBezTo>
                  <a:pt x="186" y="221"/>
                  <a:pt x="188" y="222"/>
                  <a:pt x="188" y="223"/>
                </a:cubicBezTo>
                <a:cubicBezTo>
                  <a:pt x="189" y="224"/>
                  <a:pt x="191" y="222"/>
                  <a:pt x="193" y="222"/>
                </a:cubicBezTo>
                <a:cubicBezTo>
                  <a:pt x="194" y="222"/>
                  <a:pt x="191" y="220"/>
                  <a:pt x="192" y="218"/>
                </a:cubicBezTo>
                <a:cubicBezTo>
                  <a:pt x="193" y="217"/>
                  <a:pt x="191" y="215"/>
                  <a:pt x="190" y="214"/>
                </a:cubicBezTo>
                <a:cubicBezTo>
                  <a:pt x="190" y="213"/>
                  <a:pt x="190" y="211"/>
                  <a:pt x="188" y="209"/>
                </a:cubicBezTo>
                <a:cubicBezTo>
                  <a:pt x="186" y="208"/>
                  <a:pt x="187" y="202"/>
                  <a:pt x="184" y="200"/>
                </a:cubicBezTo>
                <a:cubicBezTo>
                  <a:pt x="182" y="199"/>
                  <a:pt x="182" y="195"/>
                  <a:pt x="182" y="194"/>
                </a:cubicBezTo>
                <a:cubicBezTo>
                  <a:pt x="181" y="193"/>
                  <a:pt x="179" y="195"/>
                  <a:pt x="179" y="196"/>
                </a:cubicBezTo>
                <a:cubicBezTo>
                  <a:pt x="178" y="197"/>
                  <a:pt x="178" y="193"/>
                  <a:pt x="176" y="193"/>
                </a:cubicBezTo>
                <a:cubicBezTo>
                  <a:pt x="174" y="193"/>
                  <a:pt x="173" y="193"/>
                  <a:pt x="171" y="193"/>
                </a:cubicBezTo>
                <a:cubicBezTo>
                  <a:pt x="169" y="193"/>
                  <a:pt x="171" y="189"/>
                  <a:pt x="173" y="189"/>
                </a:cubicBezTo>
                <a:cubicBezTo>
                  <a:pt x="176" y="188"/>
                  <a:pt x="174" y="187"/>
                  <a:pt x="172" y="185"/>
                </a:cubicBezTo>
                <a:cubicBezTo>
                  <a:pt x="171" y="184"/>
                  <a:pt x="173" y="183"/>
                  <a:pt x="171" y="182"/>
                </a:cubicBezTo>
                <a:cubicBezTo>
                  <a:pt x="169" y="182"/>
                  <a:pt x="170" y="180"/>
                  <a:pt x="171" y="179"/>
                </a:cubicBezTo>
                <a:cubicBezTo>
                  <a:pt x="172" y="178"/>
                  <a:pt x="167" y="179"/>
                  <a:pt x="166" y="178"/>
                </a:cubicBezTo>
                <a:cubicBezTo>
                  <a:pt x="166" y="177"/>
                  <a:pt x="168" y="175"/>
                  <a:pt x="170" y="174"/>
                </a:cubicBezTo>
                <a:cubicBezTo>
                  <a:pt x="172" y="174"/>
                  <a:pt x="170" y="172"/>
                  <a:pt x="169" y="171"/>
                </a:cubicBezTo>
                <a:cubicBezTo>
                  <a:pt x="168" y="171"/>
                  <a:pt x="170" y="170"/>
                  <a:pt x="171" y="169"/>
                </a:cubicBezTo>
                <a:cubicBezTo>
                  <a:pt x="172" y="169"/>
                  <a:pt x="173" y="166"/>
                  <a:pt x="175" y="165"/>
                </a:cubicBezTo>
                <a:cubicBezTo>
                  <a:pt x="177" y="165"/>
                  <a:pt x="178" y="164"/>
                  <a:pt x="179" y="164"/>
                </a:cubicBezTo>
                <a:cubicBezTo>
                  <a:pt x="180" y="163"/>
                  <a:pt x="180" y="166"/>
                  <a:pt x="181" y="168"/>
                </a:cubicBezTo>
                <a:cubicBezTo>
                  <a:pt x="181" y="170"/>
                  <a:pt x="182" y="171"/>
                  <a:pt x="183" y="173"/>
                </a:cubicBezTo>
                <a:cubicBezTo>
                  <a:pt x="184" y="174"/>
                  <a:pt x="186" y="172"/>
                  <a:pt x="188" y="171"/>
                </a:cubicBezTo>
                <a:cubicBezTo>
                  <a:pt x="189" y="170"/>
                  <a:pt x="187" y="172"/>
                  <a:pt x="187" y="174"/>
                </a:cubicBezTo>
                <a:cubicBezTo>
                  <a:pt x="186" y="175"/>
                  <a:pt x="188" y="174"/>
                  <a:pt x="191" y="174"/>
                </a:cubicBezTo>
                <a:cubicBezTo>
                  <a:pt x="194" y="174"/>
                  <a:pt x="190" y="176"/>
                  <a:pt x="189" y="177"/>
                </a:cubicBezTo>
                <a:cubicBezTo>
                  <a:pt x="188" y="178"/>
                  <a:pt x="190" y="179"/>
                  <a:pt x="192" y="180"/>
                </a:cubicBezTo>
                <a:cubicBezTo>
                  <a:pt x="194" y="181"/>
                  <a:pt x="193" y="181"/>
                  <a:pt x="191" y="182"/>
                </a:cubicBezTo>
                <a:cubicBezTo>
                  <a:pt x="189" y="184"/>
                  <a:pt x="192" y="183"/>
                  <a:pt x="194" y="183"/>
                </a:cubicBezTo>
                <a:cubicBezTo>
                  <a:pt x="197" y="183"/>
                  <a:pt x="192" y="188"/>
                  <a:pt x="192" y="188"/>
                </a:cubicBezTo>
                <a:cubicBezTo>
                  <a:pt x="192" y="188"/>
                  <a:pt x="196" y="187"/>
                  <a:pt x="198" y="186"/>
                </a:cubicBezTo>
                <a:cubicBezTo>
                  <a:pt x="201" y="185"/>
                  <a:pt x="203" y="190"/>
                  <a:pt x="205" y="190"/>
                </a:cubicBezTo>
                <a:cubicBezTo>
                  <a:pt x="208" y="191"/>
                  <a:pt x="202" y="185"/>
                  <a:pt x="203" y="185"/>
                </a:cubicBezTo>
                <a:cubicBezTo>
                  <a:pt x="204" y="185"/>
                  <a:pt x="203" y="182"/>
                  <a:pt x="205" y="181"/>
                </a:cubicBezTo>
                <a:cubicBezTo>
                  <a:pt x="207" y="181"/>
                  <a:pt x="207" y="178"/>
                  <a:pt x="207" y="177"/>
                </a:cubicBezTo>
                <a:cubicBezTo>
                  <a:pt x="208" y="175"/>
                  <a:pt x="210" y="179"/>
                  <a:pt x="212" y="181"/>
                </a:cubicBezTo>
                <a:cubicBezTo>
                  <a:pt x="214" y="183"/>
                  <a:pt x="214" y="180"/>
                  <a:pt x="216" y="179"/>
                </a:cubicBezTo>
                <a:cubicBezTo>
                  <a:pt x="218" y="177"/>
                  <a:pt x="221" y="179"/>
                  <a:pt x="223" y="179"/>
                </a:cubicBezTo>
                <a:cubicBezTo>
                  <a:pt x="225" y="178"/>
                  <a:pt x="225" y="175"/>
                  <a:pt x="223" y="173"/>
                </a:cubicBezTo>
                <a:cubicBezTo>
                  <a:pt x="221" y="171"/>
                  <a:pt x="219" y="167"/>
                  <a:pt x="218" y="165"/>
                </a:cubicBezTo>
                <a:cubicBezTo>
                  <a:pt x="217" y="162"/>
                  <a:pt x="221" y="163"/>
                  <a:pt x="224" y="163"/>
                </a:cubicBezTo>
                <a:cubicBezTo>
                  <a:pt x="227" y="163"/>
                  <a:pt x="228" y="161"/>
                  <a:pt x="229" y="159"/>
                </a:cubicBezTo>
                <a:cubicBezTo>
                  <a:pt x="230" y="158"/>
                  <a:pt x="229" y="157"/>
                  <a:pt x="227" y="158"/>
                </a:cubicBezTo>
                <a:cubicBezTo>
                  <a:pt x="226" y="158"/>
                  <a:pt x="225" y="153"/>
                  <a:pt x="224" y="152"/>
                </a:cubicBezTo>
                <a:cubicBezTo>
                  <a:pt x="223" y="152"/>
                  <a:pt x="222" y="155"/>
                  <a:pt x="222" y="156"/>
                </a:cubicBezTo>
                <a:cubicBezTo>
                  <a:pt x="221" y="157"/>
                  <a:pt x="217" y="156"/>
                  <a:pt x="215" y="156"/>
                </a:cubicBezTo>
                <a:cubicBezTo>
                  <a:pt x="214" y="155"/>
                  <a:pt x="217" y="151"/>
                  <a:pt x="217" y="150"/>
                </a:cubicBezTo>
                <a:cubicBezTo>
                  <a:pt x="216" y="149"/>
                  <a:pt x="213" y="153"/>
                  <a:pt x="211" y="154"/>
                </a:cubicBezTo>
                <a:cubicBezTo>
                  <a:pt x="210" y="155"/>
                  <a:pt x="210" y="152"/>
                  <a:pt x="209" y="152"/>
                </a:cubicBezTo>
                <a:cubicBezTo>
                  <a:pt x="208" y="151"/>
                  <a:pt x="203" y="155"/>
                  <a:pt x="200" y="156"/>
                </a:cubicBezTo>
                <a:cubicBezTo>
                  <a:pt x="197" y="158"/>
                  <a:pt x="200" y="153"/>
                  <a:pt x="202" y="153"/>
                </a:cubicBezTo>
                <a:cubicBezTo>
                  <a:pt x="204" y="152"/>
                  <a:pt x="202" y="149"/>
                  <a:pt x="202" y="149"/>
                </a:cubicBezTo>
                <a:cubicBezTo>
                  <a:pt x="201" y="148"/>
                  <a:pt x="205" y="149"/>
                  <a:pt x="206" y="148"/>
                </a:cubicBezTo>
                <a:cubicBezTo>
                  <a:pt x="207" y="148"/>
                  <a:pt x="207" y="142"/>
                  <a:pt x="205" y="140"/>
                </a:cubicBezTo>
                <a:cubicBezTo>
                  <a:pt x="203" y="137"/>
                  <a:pt x="200" y="141"/>
                  <a:pt x="199" y="139"/>
                </a:cubicBezTo>
                <a:cubicBezTo>
                  <a:pt x="197" y="138"/>
                  <a:pt x="202" y="134"/>
                  <a:pt x="201" y="134"/>
                </a:cubicBezTo>
                <a:cubicBezTo>
                  <a:pt x="201" y="133"/>
                  <a:pt x="199" y="134"/>
                  <a:pt x="196" y="135"/>
                </a:cubicBezTo>
                <a:cubicBezTo>
                  <a:pt x="193" y="137"/>
                  <a:pt x="195" y="134"/>
                  <a:pt x="192" y="134"/>
                </a:cubicBezTo>
                <a:cubicBezTo>
                  <a:pt x="189" y="135"/>
                  <a:pt x="189" y="132"/>
                  <a:pt x="187" y="131"/>
                </a:cubicBezTo>
                <a:cubicBezTo>
                  <a:pt x="185" y="130"/>
                  <a:pt x="186" y="129"/>
                  <a:pt x="188" y="129"/>
                </a:cubicBezTo>
                <a:cubicBezTo>
                  <a:pt x="191" y="128"/>
                  <a:pt x="187" y="126"/>
                  <a:pt x="184" y="126"/>
                </a:cubicBezTo>
                <a:cubicBezTo>
                  <a:pt x="181" y="126"/>
                  <a:pt x="180" y="125"/>
                  <a:pt x="177" y="124"/>
                </a:cubicBezTo>
                <a:cubicBezTo>
                  <a:pt x="174" y="123"/>
                  <a:pt x="172" y="123"/>
                  <a:pt x="172" y="122"/>
                </a:cubicBezTo>
                <a:cubicBezTo>
                  <a:pt x="172" y="121"/>
                  <a:pt x="177" y="122"/>
                  <a:pt x="180" y="122"/>
                </a:cubicBezTo>
                <a:cubicBezTo>
                  <a:pt x="182" y="122"/>
                  <a:pt x="177" y="119"/>
                  <a:pt x="176" y="118"/>
                </a:cubicBezTo>
                <a:cubicBezTo>
                  <a:pt x="174" y="118"/>
                  <a:pt x="176" y="118"/>
                  <a:pt x="179" y="117"/>
                </a:cubicBezTo>
                <a:cubicBezTo>
                  <a:pt x="181" y="116"/>
                  <a:pt x="176" y="115"/>
                  <a:pt x="178" y="114"/>
                </a:cubicBezTo>
                <a:cubicBezTo>
                  <a:pt x="181" y="114"/>
                  <a:pt x="176" y="112"/>
                  <a:pt x="174" y="111"/>
                </a:cubicBezTo>
                <a:cubicBezTo>
                  <a:pt x="172" y="111"/>
                  <a:pt x="181" y="111"/>
                  <a:pt x="183" y="111"/>
                </a:cubicBezTo>
                <a:cubicBezTo>
                  <a:pt x="186" y="111"/>
                  <a:pt x="189" y="110"/>
                  <a:pt x="190" y="108"/>
                </a:cubicBezTo>
                <a:cubicBezTo>
                  <a:pt x="190" y="106"/>
                  <a:pt x="182" y="106"/>
                  <a:pt x="179" y="105"/>
                </a:cubicBezTo>
                <a:cubicBezTo>
                  <a:pt x="176" y="104"/>
                  <a:pt x="181" y="102"/>
                  <a:pt x="183" y="100"/>
                </a:cubicBezTo>
                <a:cubicBezTo>
                  <a:pt x="186" y="99"/>
                  <a:pt x="188" y="98"/>
                  <a:pt x="189" y="98"/>
                </a:cubicBezTo>
                <a:cubicBezTo>
                  <a:pt x="190" y="98"/>
                  <a:pt x="190" y="89"/>
                  <a:pt x="190" y="86"/>
                </a:cubicBezTo>
                <a:cubicBezTo>
                  <a:pt x="189" y="84"/>
                  <a:pt x="187" y="86"/>
                  <a:pt x="183" y="87"/>
                </a:cubicBezTo>
                <a:cubicBezTo>
                  <a:pt x="180" y="88"/>
                  <a:pt x="178" y="88"/>
                  <a:pt x="173" y="88"/>
                </a:cubicBezTo>
                <a:cubicBezTo>
                  <a:pt x="169" y="88"/>
                  <a:pt x="173" y="86"/>
                  <a:pt x="177" y="85"/>
                </a:cubicBezTo>
                <a:cubicBezTo>
                  <a:pt x="180" y="84"/>
                  <a:pt x="183" y="81"/>
                  <a:pt x="185" y="80"/>
                </a:cubicBezTo>
                <a:cubicBezTo>
                  <a:pt x="186" y="79"/>
                  <a:pt x="184" y="78"/>
                  <a:pt x="182" y="77"/>
                </a:cubicBezTo>
                <a:cubicBezTo>
                  <a:pt x="180" y="77"/>
                  <a:pt x="178" y="74"/>
                  <a:pt x="175" y="74"/>
                </a:cubicBezTo>
                <a:cubicBezTo>
                  <a:pt x="173" y="73"/>
                  <a:pt x="170" y="73"/>
                  <a:pt x="168" y="72"/>
                </a:cubicBezTo>
                <a:cubicBezTo>
                  <a:pt x="166" y="70"/>
                  <a:pt x="167" y="69"/>
                  <a:pt x="165" y="69"/>
                </a:cubicBezTo>
                <a:cubicBezTo>
                  <a:pt x="162" y="69"/>
                  <a:pt x="162" y="67"/>
                  <a:pt x="162" y="66"/>
                </a:cubicBezTo>
                <a:cubicBezTo>
                  <a:pt x="162" y="65"/>
                  <a:pt x="164" y="64"/>
                  <a:pt x="162" y="62"/>
                </a:cubicBezTo>
                <a:cubicBezTo>
                  <a:pt x="161" y="59"/>
                  <a:pt x="157" y="61"/>
                  <a:pt x="154" y="61"/>
                </a:cubicBezTo>
                <a:cubicBezTo>
                  <a:pt x="151" y="62"/>
                  <a:pt x="146" y="58"/>
                  <a:pt x="143" y="58"/>
                </a:cubicBezTo>
                <a:cubicBezTo>
                  <a:pt x="140" y="58"/>
                  <a:pt x="141" y="56"/>
                  <a:pt x="140" y="55"/>
                </a:cubicBezTo>
                <a:cubicBezTo>
                  <a:pt x="139" y="54"/>
                  <a:pt x="137" y="54"/>
                  <a:pt x="136" y="54"/>
                </a:cubicBezTo>
                <a:cubicBezTo>
                  <a:pt x="135" y="54"/>
                  <a:pt x="137" y="52"/>
                  <a:pt x="137" y="51"/>
                </a:cubicBezTo>
                <a:cubicBezTo>
                  <a:pt x="136" y="50"/>
                  <a:pt x="134" y="50"/>
                  <a:pt x="132" y="49"/>
                </a:cubicBezTo>
                <a:cubicBezTo>
                  <a:pt x="130" y="48"/>
                  <a:pt x="133" y="45"/>
                  <a:pt x="132" y="43"/>
                </a:cubicBezTo>
                <a:cubicBezTo>
                  <a:pt x="131" y="42"/>
                  <a:pt x="129" y="38"/>
                  <a:pt x="126" y="38"/>
                </a:cubicBezTo>
                <a:cubicBezTo>
                  <a:pt x="123" y="37"/>
                  <a:pt x="123" y="37"/>
                  <a:pt x="121" y="36"/>
                </a:cubicBezTo>
                <a:cubicBezTo>
                  <a:pt x="118" y="35"/>
                  <a:pt x="107" y="34"/>
                  <a:pt x="105" y="35"/>
                </a:cubicBezTo>
                <a:cubicBezTo>
                  <a:pt x="104" y="35"/>
                  <a:pt x="102" y="37"/>
                  <a:pt x="101" y="38"/>
                </a:cubicBezTo>
                <a:cubicBezTo>
                  <a:pt x="100" y="39"/>
                  <a:pt x="105" y="41"/>
                  <a:pt x="104" y="42"/>
                </a:cubicBezTo>
                <a:cubicBezTo>
                  <a:pt x="104" y="43"/>
                  <a:pt x="100" y="41"/>
                  <a:pt x="98" y="41"/>
                </a:cubicBezTo>
                <a:cubicBezTo>
                  <a:pt x="96" y="40"/>
                  <a:pt x="95" y="46"/>
                  <a:pt x="93" y="48"/>
                </a:cubicBezTo>
                <a:cubicBezTo>
                  <a:pt x="90" y="49"/>
                  <a:pt x="93" y="39"/>
                  <a:pt x="93" y="37"/>
                </a:cubicBezTo>
                <a:cubicBezTo>
                  <a:pt x="94" y="35"/>
                  <a:pt x="92" y="34"/>
                  <a:pt x="91" y="34"/>
                </a:cubicBezTo>
                <a:cubicBezTo>
                  <a:pt x="90" y="34"/>
                  <a:pt x="86" y="37"/>
                  <a:pt x="85" y="38"/>
                </a:cubicBezTo>
                <a:cubicBezTo>
                  <a:pt x="84" y="39"/>
                  <a:pt x="82" y="38"/>
                  <a:pt x="81" y="38"/>
                </a:cubicBezTo>
                <a:cubicBezTo>
                  <a:pt x="80" y="37"/>
                  <a:pt x="77" y="42"/>
                  <a:pt x="75" y="44"/>
                </a:cubicBezTo>
                <a:cubicBezTo>
                  <a:pt x="73" y="47"/>
                  <a:pt x="70" y="49"/>
                  <a:pt x="68" y="48"/>
                </a:cubicBezTo>
                <a:cubicBezTo>
                  <a:pt x="66" y="48"/>
                  <a:pt x="72" y="40"/>
                  <a:pt x="74" y="37"/>
                </a:cubicBezTo>
                <a:cubicBezTo>
                  <a:pt x="76" y="34"/>
                  <a:pt x="78" y="34"/>
                  <a:pt x="80" y="32"/>
                </a:cubicBezTo>
                <a:cubicBezTo>
                  <a:pt x="82" y="31"/>
                  <a:pt x="82" y="23"/>
                  <a:pt x="81" y="22"/>
                </a:cubicBezTo>
                <a:cubicBezTo>
                  <a:pt x="81" y="21"/>
                  <a:pt x="84" y="19"/>
                  <a:pt x="85" y="18"/>
                </a:cubicBezTo>
                <a:cubicBezTo>
                  <a:pt x="86" y="17"/>
                  <a:pt x="85" y="17"/>
                  <a:pt x="84" y="15"/>
                </a:cubicBezTo>
                <a:cubicBezTo>
                  <a:pt x="84" y="14"/>
                  <a:pt x="87" y="13"/>
                  <a:pt x="87" y="11"/>
                </a:cubicBezTo>
                <a:cubicBezTo>
                  <a:pt x="88" y="8"/>
                  <a:pt x="88" y="5"/>
                  <a:pt x="89" y="3"/>
                </a:cubicBezTo>
                <a:cubicBezTo>
                  <a:pt x="89" y="1"/>
                  <a:pt x="83" y="2"/>
                  <a:pt x="81" y="3"/>
                </a:cubicBezTo>
                <a:cubicBezTo>
                  <a:pt x="79" y="3"/>
                  <a:pt x="75" y="3"/>
                  <a:pt x="74" y="4"/>
                </a:cubicBezTo>
                <a:cubicBezTo>
                  <a:pt x="73" y="6"/>
                  <a:pt x="76" y="9"/>
                  <a:pt x="76" y="9"/>
                </a:cubicBezTo>
                <a:cubicBezTo>
                  <a:pt x="75" y="10"/>
                  <a:pt x="73" y="9"/>
                  <a:pt x="71" y="8"/>
                </a:cubicBezTo>
                <a:cubicBezTo>
                  <a:pt x="69" y="7"/>
                  <a:pt x="65" y="9"/>
                  <a:pt x="65" y="9"/>
                </a:cubicBezTo>
                <a:cubicBezTo>
                  <a:pt x="64" y="10"/>
                  <a:pt x="70" y="11"/>
                  <a:pt x="71" y="12"/>
                </a:cubicBezTo>
                <a:cubicBezTo>
                  <a:pt x="71" y="14"/>
                  <a:pt x="73" y="14"/>
                  <a:pt x="74" y="16"/>
                </a:cubicBezTo>
                <a:cubicBezTo>
                  <a:pt x="75" y="18"/>
                  <a:pt x="69" y="20"/>
                  <a:pt x="66" y="20"/>
                </a:cubicBezTo>
                <a:cubicBezTo>
                  <a:pt x="63" y="20"/>
                  <a:pt x="63" y="18"/>
                  <a:pt x="60" y="20"/>
                </a:cubicBezTo>
                <a:cubicBezTo>
                  <a:pt x="57" y="21"/>
                  <a:pt x="58" y="19"/>
                  <a:pt x="55" y="19"/>
                </a:cubicBezTo>
                <a:cubicBezTo>
                  <a:pt x="53" y="20"/>
                  <a:pt x="53" y="26"/>
                  <a:pt x="52" y="30"/>
                </a:cubicBezTo>
                <a:cubicBezTo>
                  <a:pt x="51" y="33"/>
                  <a:pt x="53" y="34"/>
                  <a:pt x="55" y="36"/>
                </a:cubicBezTo>
                <a:cubicBezTo>
                  <a:pt x="57" y="38"/>
                  <a:pt x="56" y="39"/>
                  <a:pt x="54" y="40"/>
                </a:cubicBezTo>
                <a:cubicBezTo>
                  <a:pt x="53" y="40"/>
                  <a:pt x="50" y="38"/>
                  <a:pt x="49" y="39"/>
                </a:cubicBezTo>
                <a:cubicBezTo>
                  <a:pt x="48" y="39"/>
                  <a:pt x="49" y="43"/>
                  <a:pt x="49" y="46"/>
                </a:cubicBezTo>
                <a:cubicBezTo>
                  <a:pt x="48" y="48"/>
                  <a:pt x="52" y="51"/>
                  <a:pt x="54" y="52"/>
                </a:cubicBezTo>
                <a:cubicBezTo>
                  <a:pt x="57" y="53"/>
                  <a:pt x="56" y="53"/>
                  <a:pt x="56" y="55"/>
                </a:cubicBezTo>
                <a:cubicBezTo>
                  <a:pt x="57" y="57"/>
                  <a:pt x="64" y="60"/>
                  <a:pt x="65" y="62"/>
                </a:cubicBezTo>
                <a:cubicBezTo>
                  <a:pt x="65" y="64"/>
                  <a:pt x="62" y="65"/>
                  <a:pt x="61" y="66"/>
                </a:cubicBezTo>
                <a:cubicBezTo>
                  <a:pt x="59" y="67"/>
                  <a:pt x="59" y="65"/>
                  <a:pt x="58" y="65"/>
                </a:cubicBezTo>
                <a:cubicBezTo>
                  <a:pt x="57" y="65"/>
                  <a:pt x="56" y="68"/>
                  <a:pt x="54" y="69"/>
                </a:cubicBezTo>
                <a:cubicBezTo>
                  <a:pt x="52" y="70"/>
                  <a:pt x="53" y="65"/>
                  <a:pt x="53" y="64"/>
                </a:cubicBezTo>
                <a:cubicBezTo>
                  <a:pt x="52" y="63"/>
                  <a:pt x="47" y="67"/>
                  <a:pt x="44" y="68"/>
                </a:cubicBezTo>
                <a:cubicBezTo>
                  <a:pt x="41" y="69"/>
                  <a:pt x="47" y="63"/>
                  <a:pt x="48" y="62"/>
                </a:cubicBezTo>
                <a:cubicBezTo>
                  <a:pt x="49" y="61"/>
                  <a:pt x="49" y="60"/>
                  <a:pt x="48" y="60"/>
                </a:cubicBezTo>
                <a:cubicBezTo>
                  <a:pt x="46" y="60"/>
                  <a:pt x="49" y="57"/>
                  <a:pt x="46" y="55"/>
                </a:cubicBezTo>
                <a:cubicBezTo>
                  <a:pt x="43" y="53"/>
                  <a:pt x="40" y="49"/>
                  <a:pt x="39" y="45"/>
                </a:cubicBezTo>
                <a:cubicBezTo>
                  <a:pt x="38" y="42"/>
                  <a:pt x="44" y="35"/>
                  <a:pt x="44" y="33"/>
                </a:cubicBezTo>
                <a:cubicBezTo>
                  <a:pt x="45" y="30"/>
                  <a:pt x="44" y="26"/>
                  <a:pt x="45" y="21"/>
                </a:cubicBezTo>
                <a:cubicBezTo>
                  <a:pt x="47" y="17"/>
                  <a:pt x="57" y="9"/>
                  <a:pt x="59" y="8"/>
                </a:cubicBezTo>
                <a:cubicBezTo>
                  <a:pt x="61" y="6"/>
                  <a:pt x="65" y="2"/>
                  <a:pt x="66" y="1"/>
                </a:cubicBezTo>
                <a:cubicBezTo>
                  <a:pt x="66" y="0"/>
                  <a:pt x="65" y="0"/>
                  <a:pt x="63" y="1"/>
                </a:cubicBezTo>
                <a:cubicBezTo>
                  <a:pt x="61" y="2"/>
                  <a:pt x="46" y="1"/>
                  <a:pt x="44" y="2"/>
                </a:cubicBezTo>
                <a:cubicBezTo>
                  <a:pt x="42" y="2"/>
                  <a:pt x="31" y="6"/>
                  <a:pt x="30" y="7"/>
                </a:cubicBezTo>
                <a:cubicBezTo>
                  <a:pt x="28" y="8"/>
                  <a:pt x="25" y="9"/>
                  <a:pt x="23" y="11"/>
                </a:cubicBezTo>
                <a:cubicBezTo>
                  <a:pt x="21" y="13"/>
                  <a:pt x="17" y="16"/>
                  <a:pt x="15" y="17"/>
                </a:cubicBezTo>
                <a:cubicBezTo>
                  <a:pt x="13" y="18"/>
                  <a:pt x="13" y="25"/>
                  <a:pt x="13" y="27"/>
                </a:cubicBezTo>
                <a:cubicBezTo>
                  <a:pt x="12" y="30"/>
                  <a:pt x="5" y="39"/>
                  <a:pt x="3" y="42"/>
                </a:cubicBezTo>
                <a:cubicBezTo>
                  <a:pt x="0" y="44"/>
                  <a:pt x="1" y="49"/>
                  <a:pt x="3" y="52"/>
                </a:cubicBezTo>
                <a:cubicBezTo>
                  <a:pt x="6" y="54"/>
                  <a:pt x="6" y="54"/>
                  <a:pt x="5" y="55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61" name="任意多边形 1048860"/>
          <p:cNvSpPr/>
          <p:nvPr/>
        </p:nvSpPr>
        <p:spPr bwMode="auto">
          <a:xfrm>
            <a:off x="4310062" y="2185987"/>
            <a:ext cx="82550" cy="57150"/>
          </a:xfrm>
          <a:custGeom>
            <a:avLst/>
            <a:gdLst>
              <a:gd name="l" fmla="*/ 0 w 42"/>
              <a:gd name="t" fmla="*/ 0 h 31"/>
              <a:gd name="r" fmla="*/ 42 w 42"/>
              <a:gd name="b" fmla="*/ 31 h 31"/>
            </a:gdLst>
            <a:ahLst/>
            <a:cxnLst/>
            <a:rect l="l" t="t" r="r" b="b"/>
            <a:pathLst>
              <a:path w="42" h="31">
                <a:moveTo>
                  <a:pt x="2" y="30"/>
                </a:moveTo>
                <a:cubicBezTo>
                  <a:pt x="4" y="31"/>
                  <a:pt x="21" y="30"/>
                  <a:pt x="24" y="29"/>
                </a:cubicBezTo>
                <a:cubicBezTo>
                  <a:pt x="27" y="29"/>
                  <a:pt x="29" y="31"/>
                  <a:pt x="34" y="31"/>
                </a:cubicBezTo>
                <a:cubicBezTo>
                  <a:pt x="42" y="30"/>
                  <a:pt x="40" y="25"/>
                  <a:pt x="39" y="22"/>
                </a:cubicBezTo>
                <a:cubicBezTo>
                  <a:pt x="39" y="19"/>
                  <a:pt x="40" y="16"/>
                  <a:pt x="39" y="14"/>
                </a:cubicBezTo>
                <a:cubicBezTo>
                  <a:pt x="38" y="13"/>
                  <a:pt x="39" y="10"/>
                  <a:pt x="39" y="9"/>
                </a:cubicBezTo>
                <a:cubicBezTo>
                  <a:pt x="40" y="8"/>
                  <a:pt x="38" y="6"/>
                  <a:pt x="36" y="6"/>
                </a:cubicBezTo>
                <a:cubicBezTo>
                  <a:pt x="33" y="5"/>
                  <a:pt x="26" y="6"/>
                  <a:pt x="24" y="6"/>
                </a:cubicBezTo>
                <a:cubicBezTo>
                  <a:pt x="23" y="6"/>
                  <a:pt x="18" y="4"/>
                  <a:pt x="17" y="2"/>
                </a:cubicBezTo>
                <a:cubicBezTo>
                  <a:pt x="17" y="0"/>
                  <a:pt x="13" y="2"/>
                  <a:pt x="9" y="3"/>
                </a:cubicBezTo>
                <a:cubicBezTo>
                  <a:pt x="6" y="4"/>
                  <a:pt x="6" y="6"/>
                  <a:pt x="5" y="7"/>
                </a:cubicBezTo>
                <a:cubicBezTo>
                  <a:pt x="5" y="9"/>
                  <a:pt x="3" y="16"/>
                  <a:pt x="3" y="20"/>
                </a:cubicBezTo>
                <a:cubicBezTo>
                  <a:pt x="3" y="23"/>
                  <a:pt x="0" y="29"/>
                  <a:pt x="2" y="30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62" name="任意多边形 1048861"/>
          <p:cNvSpPr/>
          <p:nvPr/>
        </p:nvSpPr>
        <p:spPr bwMode="auto">
          <a:xfrm>
            <a:off x="3930650" y="2357437"/>
            <a:ext cx="77787" cy="57150"/>
          </a:xfrm>
          <a:custGeom>
            <a:avLst/>
            <a:gdLst>
              <a:gd name="l" fmla="*/ 0 w 40"/>
              <a:gd name="t" fmla="*/ 0 h 31"/>
              <a:gd name="r" fmla="*/ 40 w 40"/>
              <a:gd name="b" fmla="*/ 31 h 31"/>
            </a:gdLst>
            <a:ahLst/>
            <a:cxnLst/>
            <a:rect l="l" t="t" r="r" b="b"/>
            <a:pathLst>
              <a:path w="40" h="31">
                <a:moveTo>
                  <a:pt x="33" y="9"/>
                </a:moveTo>
                <a:cubicBezTo>
                  <a:pt x="32" y="7"/>
                  <a:pt x="31" y="7"/>
                  <a:pt x="29" y="8"/>
                </a:cubicBezTo>
                <a:cubicBezTo>
                  <a:pt x="28" y="8"/>
                  <a:pt x="26" y="6"/>
                  <a:pt x="27" y="5"/>
                </a:cubicBezTo>
                <a:cubicBezTo>
                  <a:pt x="28" y="3"/>
                  <a:pt x="23" y="2"/>
                  <a:pt x="22" y="1"/>
                </a:cubicBezTo>
                <a:cubicBezTo>
                  <a:pt x="21" y="0"/>
                  <a:pt x="20" y="3"/>
                  <a:pt x="19" y="4"/>
                </a:cubicBezTo>
                <a:cubicBezTo>
                  <a:pt x="17" y="5"/>
                  <a:pt x="16" y="9"/>
                  <a:pt x="15" y="9"/>
                </a:cubicBezTo>
                <a:cubicBezTo>
                  <a:pt x="14" y="10"/>
                  <a:pt x="13" y="10"/>
                  <a:pt x="14" y="12"/>
                </a:cubicBezTo>
                <a:cubicBezTo>
                  <a:pt x="15" y="13"/>
                  <a:pt x="12" y="17"/>
                  <a:pt x="10" y="18"/>
                </a:cubicBezTo>
                <a:cubicBezTo>
                  <a:pt x="7" y="19"/>
                  <a:pt x="3" y="19"/>
                  <a:pt x="2" y="19"/>
                </a:cubicBezTo>
                <a:cubicBezTo>
                  <a:pt x="0" y="19"/>
                  <a:pt x="1" y="23"/>
                  <a:pt x="3" y="24"/>
                </a:cubicBezTo>
                <a:cubicBezTo>
                  <a:pt x="4" y="25"/>
                  <a:pt x="7" y="25"/>
                  <a:pt x="8" y="26"/>
                </a:cubicBezTo>
                <a:cubicBezTo>
                  <a:pt x="9" y="26"/>
                  <a:pt x="15" y="28"/>
                  <a:pt x="17" y="29"/>
                </a:cubicBezTo>
                <a:cubicBezTo>
                  <a:pt x="20" y="29"/>
                  <a:pt x="24" y="31"/>
                  <a:pt x="26" y="31"/>
                </a:cubicBezTo>
                <a:cubicBezTo>
                  <a:pt x="29" y="31"/>
                  <a:pt x="36" y="27"/>
                  <a:pt x="38" y="26"/>
                </a:cubicBezTo>
                <a:cubicBezTo>
                  <a:pt x="40" y="25"/>
                  <a:pt x="39" y="25"/>
                  <a:pt x="37" y="24"/>
                </a:cubicBezTo>
                <a:cubicBezTo>
                  <a:pt x="35" y="22"/>
                  <a:pt x="36" y="19"/>
                  <a:pt x="35" y="18"/>
                </a:cubicBezTo>
                <a:cubicBezTo>
                  <a:pt x="33" y="18"/>
                  <a:pt x="34" y="15"/>
                  <a:pt x="35" y="15"/>
                </a:cubicBezTo>
                <a:cubicBezTo>
                  <a:pt x="36" y="15"/>
                  <a:pt x="34" y="11"/>
                  <a:pt x="33" y="9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63" name="任意多边形 1048862"/>
          <p:cNvSpPr/>
          <p:nvPr/>
        </p:nvSpPr>
        <p:spPr bwMode="auto">
          <a:xfrm>
            <a:off x="3525837" y="2157412"/>
            <a:ext cx="204787" cy="157162"/>
          </a:xfrm>
          <a:custGeom>
            <a:avLst/>
            <a:gdLst>
              <a:gd name="l" fmla="*/ 0 w 103"/>
              <a:gd name="t" fmla="*/ 0 h 85"/>
              <a:gd name="r" fmla="*/ 103 w 103"/>
              <a:gd name="b" fmla="*/ 85 h 85"/>
            </a:gdLst>
            <a:ahLst/>
            <a:cxnLst/>
            <a:rect l="l" t="t" r="r" b="b"/>
            <a:pathLst>
              <a:path w="103" h="85">
                <a:moveTo>
                  <a:pt x="7" y="69"/>
                </a:moveTo>
                <a:cubicBezTo>
                  <a:pt x="10" y="71"/>
                  <a:pt x="10" y="79"/>
                  <a:pt x="11" y="82"/>
                </a:cubicBezTo>
                <a:cubicBezTo>
                  <a:pt x="11" y="85"/>
                  <a:pt x="15" y="83"/>
                  <a:pt x="17" y="83"/>
                </a:cubicBezTo>
                <a:cubicBezTo>
                  <a:pt x="19" y="83"/>
                  <a:pt x="21" y="82"/>
                  <a:pt x="23" y="82"/>
                </a:cubicBezTo>
                <a:cubicBezTo>
                  <a:pt x="24" y="81"/>
                  <a:pt x="24" y="79"/>
                  <a:pt x="26" y="77"/>
                </a:cubicBezTo>
                <a:cubicBezTo>
                  <a:pt x="28" y="74"/>
                  <a:pt x="28" y="77"/>
                  <a:pt x="33" y="77"/>
                </a:cubicBezTo>
                <a:cubicBezTo>
                  <a:pt x="39" y="76"/>
                  <a:pt x="44" y="73"/>
                  <a:pt x="47" y="70"/>
                </a:cubicBezTo>
                <a:cubicBezTo>
                  <a:pt x="51" y="67"/>
                  <a:pt x="58" y="49"/>
                  <a:pt x="59" y="48"/>
                </a:cubicBezTo>
                <a:cubicBezTo>
                  <a:pt x="60" y="46"/>
                  <a:pt x="65" y="42"/>
                  <a:pt x="68" y="42"/>
                </a:cubicBezTo>
                <a:cubicBezTo>
                  <a:pt x="72" y="42"/>
                  <a:pt x="74" y="40"/>
                  <a:pt x="77" y="38"/>
                </a:cubicBezTo>
                <a:cubicBezTo>
                  <a:pt x="81" y="37"/>
                  <a:pt x="86" y="36"/>
                  <a:pt x="89" y="35"/>
                </a:cubicBezTo>
                <a:cubicBezTo>
                  <a:pt x="93" y="34"/>
                  <a:pt x="101" y="27"/>
                  <a:pt x="102" y="25"/>
                </a:cubicBezTo>
                <a:cubicBezTo>
                  <a:pt x="103" y="24"/>
                  <a:pt x="100" y="22"/>
                  <a:pt x="98" y="22"/>
                </a:cubicBezTo>
                <a:cubicBezTo>
                  <a:pt x="96" y="22"/>
                  <a:pt x="97" y="19"/>
                  <a:pt x="95" y="19"/>
                </a:cubicBezTo>
                <a:cubicBezTo>
                  <a:pt x="94" y="18"/>
                  <a:pt x="91" y="14"/>
                  <a:pt x="89" y="11"/>
                </a:cubicBezTo>
                <a:cubicBezTo>
                  <a:pt x="88" y="9"/>
                  <a:pt x="83" y="10"/>
                  <a:pt x="81" y="10"/>
                </a:cubicBezTo>
                <a:cubicBezTo>
                  <a:pt x="78" y="11"/>
                  <a:pt x="80" y="13"/>
                  <a:pt x="78" y="14"/>
                </a:cubicBezTo>
                <a:cubicBezTo>
                  <a:pt x="75" y="15"/>
                  <a:pt x="75" y="12"/>
                  <a:pt x="76" y="11"/>
                </a:cubicBezTo>
                <a:cubicBezTo>
                  <a:pt x="76" y="10"/>
                  <a:pt x="76" y="9"/>
                  <a:pt x="73" y="9"/>
                </a:cubicBezTo>
                <a:cubicBezTo>
                  <a:pt x="70" y="10"/>
                  <a:pt x="69" y="7"/>
                  <a:pt x="66" y="6"/>
                </a:cubicBezTo>
                <a:cubicBezTo>
                  <a:pt x="63" y="6"/>
                  <a:pt x="62" y="8"/>
                  <a:pt x="58" y="8"/>
                </a:cubicBezTo>
                <a:cubicBezTo>
                  <a:pt x="55" y="8"/>
                  <a:pt x="60" y="4"/>
                  <a:pt x="62" y="3"/>
                </a:cubicBezTo>
                <a:cubicBezTo>
                  <a:pt x="64" y="1"/>
                  <a:pt x="64" y="0"/>
                  <a:pt x="61" y="1"/>
                </a:cubicBezTo>
                <a:cubicBezTo>
                  <a:pt x="58" y="3"/>
                  <a:pt x="51" y="2"/>
                  <a:pt x="48" y="2"/>
                </a:cubicBezTo>
                <a:cubicBezTo>
                  <a:pt x="45" y="2"/>
                  <a:pt x="43" y="6"/>
                  <a:pt x="38" y="6"/>
                </a:cubicBezTo>
                <a:cubicBezTo>
                  <a:pt x="33" y="6"/>
                  <a:pt x="30" y="10"/>
                  <a:pt x="28" y="12"/>
                </a:cubicBezTo>
                <a:cubicBezTo>
                  <a:pt x="25" y="13"/>
                  <a:pt x="29" y="13"/>
                  <a:pt x="30" y="13"/>
                </a:cubicBezTo>
                <a:cubicBezTo>
                  <a:pt x="30" y="13"/>
                  <a:pt x="29" y="16"/>
                  <a:pt x="29" y="17"/>
                </a:cubicBezTo>
                <a:cubicBezTo>
                  <a:pt x="28" y="19"/>
                  <a:pt x="30" y="20"/>
                  <a:pt x="30" y="20"/>
                </a:cubicBezTo>
                <a:cubicBezTo>
                  <a:pt x="30" y="20"/>
                  <a:pt x="30" y="24"/>
                  <a:pt x="28" y="24"/>
                </a:cubicBezTo>
                <a:cubicBezTo>
                  <a:pt x="26" y="24"/>
                  <a:pt x="26" y="25"/>
                  <a:pt x="22" y="27"/>
                </a:cubicBezTo>
                <a:cubicBezTo>
                  <a:pt x="19" y="30"/>
                  <a:pt x="16" y="39"/>
                  <a:pt x="15" y="40"/>
                </a:cubicBezTo>
                <a:cubicBezTo>
                  <a:pt x="15" y="41"/>
                  <a:pt x="14" y="43"/>
                  <a:pt x="12" y="44"/>
                </a:cubicBezTo>
                <a:cubicBezTo>
                  <a:pt x="9" y="45"/>
                  <a:pt x="11" y="45"/>
                  <a:pt x="10" y="47"/>
                </a:cubicBezTo>
                <a:cubicBezTo>
                  <a:pt x="10" y="49"/>
                  <a:pt x="5" y="58"/>
                  <a:pt x="4" y="59"/>
                </a:cubicBezTo>
                <a:cubicBezTo>
                  <a:pt x="2" y="60"/>
                  <a:pt x="2" y="61"/>
                  <a:pt x="1" y="64"/>
                </a:cubicBezTo>
                <a:cubicBezTo>
                  <a:pt x="0" y="67"/>
                  <a:pt x="5" y="67"/>
                  <a:pt x="7" y="69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64" name="任意多边形 1048863"/>
          <p:cNvSpPr/>
          <p:nvPr/>
        </p:nvSpPr>
        <p:spPr bwMode="auto">
          <a:xfrm>
            <a:off x="3630612" y="2211387"/>
            <a:ext cx="293687" cy="198437"/>
          </a:xfrm>
          <a:custGeom>
            <a:avLst/>
            <a:gdLst>
              <a:gd name="l" fmla="*/ 0 w 150"/>
              <a:gd name="t" fmla="*/ 0 h 108"/>
              <a:gd name="r" fmla="*/ 150 w 150"/>
              <a:gd name="b" fmla="*/ 108 h 108"/>
            </a:gdLst>
            <a:ahLst/>
            <a:cxnLst/>
            <a:rect l="l" t="t" r="r" b="b"/>
            <a:pathLst>
              <a:path w="150" h="108">
                <a:moveTo>
                  <a:pt x="30" y="12"/>
                </a:moveTo>
                <a:cubicBezTo>
                  <a:pt x="29" y="12"/>
                  <a:pt x="26" y="14"/>
                  <a:pt x="24" y="15"/>
                </a:cubicBezTo>
                <a:cubicBezTo>
                  <a:pt x="23" y="17"/>
                  <a:pt x="22" y="18"/>
                  <a:pt x="20" y="18"/>
                </a:cubicBezTo>
                <a:cubicBezTo>
                  <a:pt x="17" y="18"/>
                  <a:pt x="12" y="19"/>
                  <a:pt x="12" y="21"/>
                </a:cubicBezTo>
                <a:cubicBezTo>
                  <a:pt x="12" y="22"/>
                  <a:pt x="13" y="24"/>
                  <a:pt x="13" y="25"/>
                </a:cubicBezTo>
                <a:cubicBezTo>
                  <a:pt x="12" y="26"/>
                  <a:pt x="15" y="26"/>
                  <a:pt x="14" y="28"/>
                </a:cubicBezTo>
                <a:cubicBezTo>
                  <a:pt x="13" y="29"/>
                  <a:pt x="6" y="31"/>
                  <a:pt x="5" y="32"/>
                </a:cubicBezTo>
                <a:cubicBezTo>
                  <a:pt x="4" y="33"/>
                  <a:pt x="2" y="37"/>
                  <a:pt x="1" y="38"/>
                </a:cubicBezTo>
                <a:cubicBezTo>
                  <a:pt x="0" y="40"/>
                  <a:pt x="1" y="41"/>
                  <a:pt x="2" y="41"/>
                </a:cubicBezTo>
                <a:cubicBezTo>
                  <a:pt x="4" y="41"/>
                  <a:pt x="1" y="44"/>
                  <a:pt x="4" y="44"/>
                </a:cubicBezTo>
                <a:cubicBezTo>
                  <a:pt x="7" y="44"/>
                  <a:pt x="9" y="44"/>
                  <a:pt x="9" y="44"/>
                </a:cubicBezTo>
                <a:cubicBezTo>
                  <a:pt x="9" y="45"/>
                  <a:pt x="8" y="48"/>
                  <a:pt x="10" y="48"/>
                </a:cubicBezTo>
                <a:cubicBezTo>
                  <a:pt x="12" y="47"/>
                  <a:pt x="16" y="49"/>
                  <a:pt x="19" y="47"/>
                </a:cubicBezTo>
                <a:cubicBezTo>
                  <a:pt x="21" y="46"/>
                  <a:pt x="23" y="46"/>
                  <a:pt x="26" y="46"/>
                </a:cubicBezTo>
                <a:cubicBezTo>
                  <a:pt x="30" y="46"/>
                  <a:pt x="34" y="48"/>
                  <a:pt x="32" y="48"/>
                </a:cubicBezTo>
                <a:cubicBezTo>
                  <a:pt x="30" y="48"/>
                  <a:pt x="24" y="48"/>
                  <a:pt x="22" y="49"/>
                </a:cubicBezTo>
                <a:cubicBezTo>
                  <a:pt x="21" y="49"/>
                  <a:pt x="19" y="50"/>
                  <a:pt x="15" y="51"/>
                </a:cubicBezTo>
                <a:cubicBezTo>
                  <a:pt x="11" y="51"/>
                  <a:pt x="5" y="54"/>
                  <a:pt x="5" y="54"/>
                </a:cubicBezTo>
                <a:cubicBezTo>
                  <a:pt x="4" y="54"/>
                  <a:pt x="3" y="61"/>
                  <a:pt x="4" y="62"/>
                </a:cubicBezTo>
                <a:cubicBezTo>
                  <a:pt x="4" y="63"/>
                  <a:pt x="7" y="66"/>
                  <a:pt x="10" y="66"/>
                </a:cubicBezTo>
                <a:cubicBezTo>
                  <a:pt x="14" y="66"/>
                  <a:pt x="14" y="67"/>
                  <a:pt x="16" y="66"/>
                </a:cubicBezTo>
                <a:cubicBezTo>
                  <a:pt x="17" y="65"/>
                  <a:pt x="17" y="65"/>
                  <a:pt x="20" y="65"/>
                </a:cubicBezTo>
                <a:cubicBezTo>
                  <a:pt x="23" y="66"/>
                  <a:pt x="24" y="66"/>
                  <a:pt x="28" y="65"/>
                </a:cubicBezTo>
                <a:cubicBezTo>
                  <a:pt x="32" y="64"/>
                  <a:pt x="40" y="62"/>
                  <a:pt x="42" y="63"/>
                </a:cubicBezTo>
                <a:cubicBezTo>
                  <a:pt x="43" y="64"/>
                  <a:pt x="46" y="65"/>
                  <a:pt x="49" y="65"/>
                </a:cubicBezTo>
                <a:cubicBezTo>
                  <a:pt x="52" y="65"/>
                  <a:pt x="62" y="66"/>
                  <a:pt x="59" y="67"/>
                </a:cubicBezTo>
                <a:cubicBezTo>
                  <a:pt x="57" y="67"/>
                  <a:pt x="51" y="70"/>
                  <a:pt x="52" y="70"/>
                </a:cubicBezTo>
                <a:cubicBezTo>
                  <a:pt x="53" y="70"/>
                  <a:pt x="54" y="72"/>
                  <a:pt x="53" y="72"/>
                </a:cubicBezTo>
                <a:cubicBezTo>
                  <a:pt x="52" y="72"/>
                  <a:pt x="51" y="75"/>
                  <a:pt x="50" y="75"/>
                </a:cubicBezTo>
                <a:cubicBezTo>
                  <a:pt x="49" y="75"/>
                  <a:pt x="44" y="75"/>
                  <a:pt x="41" y="75"/>
                </a:cubicBezTo>
                <a:cubicBezTo>
                  <a:pt x="38" y="74"/>
                  <a:pt x="29" y="76"/>
                  <a:pt x="26" y="77"/>
                </a:cubicBezTo>
                <a:cubicBezTo>
                  <a:pt x="23" y="77"/>
                  <a:pt x="20" y="75"/>
                  <a:pt x="16" y="76"/>
                </a:cubicBezTo>
                <a:cubicBezTo>
                  <a:pt x="12" y="76"/>
                  <a:pt x="6" y="77"/>
                  <a:pt x="7" y="78"/>
                </a:cubicBezTo>
                <a:cubicBezTo>
                  <a:pt x="8" y="80"/>
                  <a:pt x="4" y="84"/>
                  <a:pt x="5" y="85"/>
                </a:cubicBezTo>
                <a:cubicBezTo>
                  <a:pt x="6" y="86"/>
                  <a:pt x="9" y="87"/>
                  <a:pt x="9" y="89"/>
                </a:cubicBezTo>
                <a:cubicBezTo>
                  <a:pt x="8" y="91"/>
                  <a:pt x="9" y="94"/>
                  <a:pt x="12" y="95"/>
                </a:cubicBezTo>
                <a:cubicBezTo>
                  <a:pt x="16" y="97"/>
                  <a:pt x="24" y="95"/>
                  <a:pt x="26" y="96"/>
                </a:cubicBezTo>
                <a:cubicBezTo>
                  <a:pt x="28" y="97"/>
                  <a:pt x="30" y="98"/>
                  <a:pt x="29" y="100"/>
                </a:cubicBezTo>
                <a:cubicBezTo>
                  <a:pt x="28" y="102"/>
                  <a:pt x="27" y="103"/>
                  <a:pt x="28" y="104"/>
                </a:cubicBezTo>
                <a:cubicBezTo>
                  <a:pt x="29" y="106"/>
                  <a:pt x="30" y="108"/>
                  <a:pt x="35" y="108"/>
                </a:cubicBezTo>
                <a:cubicBezTo>
                  <a:pt x="39" y="108"/>
                  <a:pt x="48" y="105"/>
                  <a:pt x="51" y="105"/>
                </a:cubicBezTo>
                <a:cubicBezTo>
                  <a:pt x="54" y="106"/>
                  <a:pt x="55" y="108"/>
                  <a:pt x="59" y="107"/>
                </a:cubicBezTo>
                <a:cubicBezTo>
                  <a:pt x="63" y="106"/>
                  <a:pt x="68" y="102"/>
                  <a:pt x="71" y="101"/>
                </a:cubicBezTo>
                <a:cubicBezTo>
                  <a:pt x="74" y="101"/>
                  <a:pt x="84" y="100"/>
                  <a:pt x="85" y="99"/>
                </a:cubicBezTo>
                <a:cubicBezTo>
                  <a:pt x="86" y="98"/>
                  <a:pt x="89" y="96"/>
                  <a:pt x="91" y="97"/>
                </a:cubicBezTo>
                <a:cubicBezTo>
                  <a:pt x="94" y="97"/>
                  <a:pt x="94" y="98"/>
                  <a:pt x="98" y="98"/>
                </a:cubicBezTo>
                <a:cubicBezTo>
                  <a:pt x="101" y="98"/>
                  <a:pt x="108" y="98"/>
                  <a:pt x="107" y="99"/>
                </a:cubicBezTo>
                <a:cubicBezTo>
                  <a:pt x="105" y="100"/>
                  <a:pt x="102" y="103"/>
                  <a:pt x="104" y="103"/>
                </a:cubicBezTo>
                <a:cubicBezTo>
                  <a:pt x="107" y="103"/>
                  <a:pt x="112" y="101"/>
                  <a:pt x="115" y="102"/>
                </a:cubicBezTo>
                <a:cubicBezTo>
                  <a:pt x="118" y="104"/>
                  <a:pt x="120" y="105"/>
                  <a:pt x="123" y="104"/>
                </a:cubicBezTo>
                <a:cubicBezTo>
                  <a:pt x="126" y="104"/>
                  <a:pt x="135" y="99"/>
                  <a:pt x="135" y="98"/>
                </a:cubicBezTo>
                <a:cubicBezTo>
                  <a:pt x="136" y="97"/>
                  <a:pt x="139" y="95"/>
                  <a:pt x="139" y="95"/>
                </a:cubicBezTo>
                <a:cubicBezTo>
                  <a:pt x="139" y="95"/>
                  <a:pt x="136" y="96"/>
                  <a:pt x="136" y="95"/>
                </a:cubicBezTo>
                <a:cubicBezTo>
                  <a:pt x="135" y="93"/>
                  <a:pt x="135" y="89"/>
                  <a:pt x="133" y="89"/>
                </a:cubicBezTo>
                <a:cubicBezTo>
                  <a:pt x="132" y="89"/>
                  <a:pt x="128" y="92"/>
                  <a:pt x="127" y="92"/>
                </a:cubicBezTo>
                <a:cubicBezTo>
                  <a:pt x="125" y="92"/>
                  <a:pt x="125" y="91"/>
                  <a:pt x="123" y="91"/>
                </a:cubicBezTo>
                <a:cubicBezTo>
                  <a:pt x="122" y="92"/>
                  <a:pt x="118" y="94"/>
                  <a:pt x="120" y="92"/>
                </a:cubicBezTo>
                <a:cubicBezTo>
                  <a:pt x="122" y="90"/>
                  <a:pt x="124" y="89"/>
                  <a:pt x="123" y="88"/>
                </a:cubicBezTo>
                <a:cubicBezTo>
                  <a:pt x="121" y="88"/>
                  <a:pt x="119" y="89"/>
                  <a:pt x="119" y="87"/>
                </a:cubicBezTo>
                <a:cubicBezTo>
                  <a:pt x="120" y="85"/>
                  <a:pt x="122" y="82"/>
                  <a:pt x="123" y="83"/>
                </a:cubicBezTo>
                <a:cubicBezTo>
                  <a:pt x="123" y="84"/>
                  <a:pt x="124" y="87"/>
                  <a:pt x="126" y="88"/>
                </a:cubicBezTo>
                <a:cubicBezTo>
                  <a:pt x="129" y="88"/>
                  <a:pt x="133" y="88"/>
                  <a:pt x="131" y="86"/>
                </a:cubicBezTo>
                <a:cubicBezTo>
                  <a:pt x="129" y="85"/>
                  <a:pt x="127" y="85"/>
                  <a:pt x="130" y="85"/>
                </a:cubicBezTo>
                <a:cubicBezTo>
                  <a:pt x="134" y="84"/>
                  <a:pt x="134" y="82"/>
                  <a:pt x="136" y="83"/>
                </a:cubicBezTo>
                <a:cubicBezTo>
                  <a:pt x="138" y="84"/>
                  <a:pt x="141" y="83"/>
                  <a:pt x="142" y="84"/>
                </a:cubicBezTo>
                <a:cubicBezTo>
                  <a:pt x="143" y="85"/>
                  <a:pt x="144" y="86"/>
                  <a:pt x="146" y="85"/>
                </a:cubicBezTo>
                <a:cubicBezTo>
                  <a:pt x="147" y="84"/>
                  <a:pt x="149" y="82"/>
                  <a:pt x="148" y="81"/>
                </a:cubicBezTo>
                <a:cubicBezTo>
                  <a:pt x="147" y="81"/>
                  <a:pt x="144" y="80"/>
                  <a:pt x="146" y="79"/>
                </a:cubicBezTo>
                <a:cubicBezTo>
                  <a:pt x="147" y="78"/>
                  <a:pt x="150" y="78"/>
                  <a:pt x="149" y="77"/>
                </a:cubicBezTo>
                <a:cubicBezTo>
                  <a:pt x="148" y="76"/>
                  <a:pt x="146" y="74"/>
                  <a:pt x="144" y="75"/>
                </a:cubicBezTo>
                <a:cubicBezTo>
                  <a:pt x="143" y="76"/>
                  <a:pt x="140" y="78"/>
                  <a:pt x="139" y="76"/>
                </a:cubicBezTo>
                <a:cubicBezTo>
                  <a:pt x="137" y="75"/>
                  <a:pt x="138" y="76"/>
                  <a:pt x="136" y="72"/>
                </a:cubicBezTo>
                <a:cubicBezTo>
                  <a:pt x="134" y="69"/>
                  <a:pt x="134" y="67"/>
                  <a:pt x="131" y="66"/>
                </a:cubicBezTo>
                <a:cubicBezTo>
                  <a:pt x="129" y="64"/>
                  <a:pt x="124" y="61"/>
                  <a:pt x="123" y="58"/>
                </a:cubicBezTo>
                <a:cubicBezTo>
                  <a:pt x="122" y="56"/>
                  <a:pt x="129" y="33"/>
                  <a:pt x="129" y="31"/>
                </a:cubicBezTo>
                <a:cubicBezTo>
                  <a:pt x="130" y="28"/>
                  <a:pt x="131" y="22"/>
                  <a:pt x="132" y="20"/>
                </a:cubicBezTo>
                <a:cubicBezTo>
                  <a:pt x="132" y="19"/>
                  <a:pt x="131" y="17"/>
                  <a:pt x="130" y="15"/>
                </a:cubicBezTo>
                <a:cubicBezTo>
                  <a:pt x="129" y="13"/>
                  <a:pt x="126" y="9"/>
                  <a:pt x="125" y="7"/>
                </a:cubicBezTo>
                <a:cubicBezTo>
                  <a:pt x="124" y="5"/>
                  <a:pt x="121" y="2"/>
                  <a:pt x="120" y="2"/>
                </a:cubicBezTo>
                <a:cubicBezTo>
                  <a:pt x="119" y="3"/>
                  <a:pt x="118" y="6"/>
                  <a:pt x="116" y="5"/>
                </a:cubicBezTo>
                <a:cubicBezTo>
                  <a:pt x="114" y="4"/>
                  <a:pt x="111" y="2"/>
                  <a:pt x="110" y="3"/>
                </a:cubicBezTo>
                <a:cubicBezTo>
                  <a:pt x="110" y="4"/>
                  <a:pt x="112" y="6"/>
                  <a:pt x="110" y="7"/>
                </a:cubicBezTo>
                <a:cubicBezTo>
                  <a:pt x="109" y="7"/>
                  <a:pt x="108" y="7"/>
                  <a:pt x="108" y="9"/>
                </a:cubicBezTo>
                <a:cubicBezTo>
                  <a:pt x="107" y="11"/>
                  <a:pt x="109" y="16"/>
                  <a:pt x="109" y="18"/>
                </a:cubicBezTo>
                <a:cubicBezTo>
                  <a:pt x="109" y="20"/>
                  <a:pt x="108" y="30"/>
                  <a:pt x="106" y="32"/>
                </a:cubicBezTo>
                <a:cubicBezTo>
                  <a:pt x="105" y="34"/>
                  <a:pt x="104" y="41"/>
                  <a:pt x="104" y="42"/>
                </a:cubicBezTo>
                <a:cubicBezTo>
                  <a:pt x="103" y="43"/>
                  <a:pt x="101" y="43"/>
                  <a:pt x="100" y="43"/>
                </a:cubicBezTo>
                <a:cubicBezTo>
                  <a:pt x="99" y="43"/>
                  <a:pt x="96" y="42"/>
                  <a:pt x="96" y="42"/>
                </a:cubicBezTo>
                <a:cubicBezTo>
                  <a:pt x="96" y="41"/>
                  <a:pt x="99" y="21"/>
                  <a:pt x="99" y="20"/>
                </a:cubicBezTo>
                <a:cubicBezTo>
                  <a:pt x="99" y="19"/>
                  <a:pt x="93" y="12"/>
                  <a:pt x="93" y="10"/>
                </a:cubicBezTo>
                <a:cubicBezTo>
                  <a:pt x="94" y="8"/>
                  <a:pt x="86" y="4"/>
                  <a:pt x="85" y="5"/>
                </a:cubicBezTo>
                <a:cubicBezTo>
                  <a:pt x="84" y="5"/>
                  <a:pt x="84" y="9"/>
                  <a:pt x="85" y="10"/>
                </a:cubicBezTo>
                <a:cubicBezTo>
                  <a:pt x="86" y="12"/>
                  <a:pt x="90" y="11"/>
                  <a:pt x="89" y="14"/>
                </a:cubicBezTo>
                <a:cubicBezTo>
                  <a:pt x="89" y="18"/>
                  <a:pt x="92" y="20"/>
                  <a:pt x="89" y="20"/>
                </a:cubicBezTo>
                <a:cubicBezTo>
                  <a:pt x="85" y="20"/>
                  <a:pt x="84" y="19"/>
                  <a:pt x="81" y="19"/>
                </a:cubicBezTo>
                <a:cubicBezTo>
                  <a:pt x="79" y="19"/>
                  <a:pt x="71" y="24"/>
                  <a:pt x="69" y="22"/>
                </a:cubicBezTo>
                <a:cubicBezTo>
                  <a:pt x="68" y="21"/>
                  <a:pt x="80" y="17"/>
                  <a:pt x="80" y="14"/>
                </a:cubicBezTo>
                <a:cubicBezTo>
                  <a:pt x="79" y="11"/>
                  <a:pt x="75" y="11"/>
                  <a:pt x="75" y="9"/>
                </a:cubicBezTo>
                <a:cubicBezTo>
                  <a:pt x="74" y="7"/>
                  <a:pt x="70" y="5"/>
                  <a:pt x="68" y="6"/>
                </a:cubicBezTo>
                <a:cubicBezTo>
                  <a:pt x="67" y="6"/>
                  <a:pt x="68" y="9"/>
                  <a:pt x="67" y="10"/>
                </a:cubicBezTo>
                <a:cubicBezTo>
                  <a:pt x="66" y="11"/>
                  <a:pt x="63" y="20"/>
                  <a:pt x="61" y="19"/>
                </a:cubicBezTo>
                <a:cubicBezTo>
                  <a:pt x="59" y="19"/>
                  <a:pt x="58" y="17"/>
                  <a:pt x="56" y="18"/>
                </a:cubicBezTo>
                <a:cubicBezTo>
                  <a:pt x="55" y="18"/>
                  <a:pt x="51" y="20"/>
                  <a:pt x="50" y="18"/>
                </a:cubicBezTo>
                <a:cubicBezTo>
                  <a:pt x="48" y="17"/>
                  <a:pt x="54" y="12"/>
                  <a:pt x="56" y="11"/>
                </a:cubicBezTo>
                <a:cubicBezTo>
                  <a:pt x="57" y="10"/>
                  <a:pt x="59" y="9"/>
                  <a:pt x="59" y="7"/>
                </a:cubicBezTo>
                <a:cubicBezTo>
                  <a:pt x="60" y="5"/>
                  <a:pt x="61" y="2"/>
                  <a:pt x="59" y="1"/>
                </a:cubicBezTo>
                <a:cubicBezTo>
                  <a:pt x="58" y="1"/>
                  <a:pt x="54" y="0"/>
                  <a:pt x="52" y="1"/>
                </a:cubicBezTo>
                <a:cubicBezTo>
                  <a:pt x="51" y="2"/>
                  <a:pt x="45" y="5"/>
                  <a:pt x="43" y="6"/>
                </a:cubicBezTo>
                <a:cubicBezTo>
                  <a:pt x="40" y="7"/>
                  <a:pt x="32" y="11"/>
                  <a:pt x="30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65" name="任意多边形 1048864"/>
          <p:cNvSpPr/>
          <p:nvPr/>
        </p:nvSpPr>
        <p:spPr bwMode="auto">
          <a:xfrm>
            <a:off x="3865562" y="2187575"/>
            <a:ext cx="57150" cy="47625"/>
          </a:xfrm>
          <a:custGeom>
            <a:avLst/>
            <a:gdLst>
              <a:gd name="l" fmla="*/ 0 w 29"/>
              <a:gd name="t" fmla="*/ 0 h 26"/>
              <a:gd name="r" fmla="*/ 29 w 29"/>
              <a:gd name="b" fmla="*/ 26 h 26"/>
            </a:gdLst>
            <a:ahLst/>
            <a:cxnLst/>
            <a:rect l="l" t="t" r="r" b="b"/>
            <a:pathLst>
              <a:path w="29" h="26">
                <a:moveTo>
                  <a:pt x="8" y="14"/>
                </a:moveTo>
                <a:cubicBezTo>
                  <a:pt x="10" y="16"/>
                  <a:pt x="11" y="19"/>
                  <a:pt x="12" y="22"/>
                </a:cubicBezTo>
                <a:cubicBezTo>
                  <a:pt x="13" y="26"/>
                  <a:pt x="15" y="21"/>
                  <a:pt x="16" y="20"/>
                </a:cubicBezTo>
                <a:cubicBezTo>
                  <a:pt x="17" y="18"/>
                  <a:pt x="18" y="18"/>
                  <a:pt x="20" y="17"/>
                </a:cubicBezTo>
                <a:cubicBezTo>
                  <a:pt x="21" y="16"/>
                  <a:pt x="23" y="12"/>
                  <a:pt x="26" y="9"/>
                </a:cubicBezTo>
                <a:cubicBezTo>
                  <a:pt x="28" y="6"/>
                  <a:pt x="29" y="4"/>
                  <a:pt x="28" y="2"/>
                </a:cubicBezTo>
                <a:cubicBezTo>
                  <a:pt x="26" y="0"/>
                  <a:pt x="9" y="1"/>
                  <a:pt x="8" y="2"/>
                </a:cubicBezTo>
                <a:cubicBezTo>
                  <a:pt x="7" y="2"/>
                  <a:pt x="4" y="5"/>
                  <a:pt x="2" y="8"/>
                </a:cubicBezTo>
                <a:cubicBezTo>
                  <a:pt x="0" y="10"/>
                  <a:pt x="5" y="12"/>
                  <a:pt x="8" y="14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66" name="任意多边形 1048865"/>
          <p:cNvSpPr/>
          <p:nvPr/>
        </p:nvSpPr>
        <p:spPr bwMode="auto">
          <a:xfrm>
            <a:off x="3324225" y="2373312"/>
            <a:ext cx="17462" cy="12700"/>
          </a:xfrm>
          <a:custGeom>
            <a:avLst/>
            <a:gdLst>
              <a:gd name="l" fmla="*/ 0 w 8"/>
              <a:gd name="t" fmla="*/ 0 h 8"/>
              <a:gd name="r" fmla="*/ 8 w 8"/>
              <a:gd name="b" fmla="*/ 8 h 8"/>
            </a:gdLst>
            <a:ahLst/>
            <a:cxnLst/>
            <a:rect l="l" t="t" r="r" b="b"/>
            <a:pathLst>
              <a:path w="8" h="8">
                <a:moveTo>
                  <a:pt x="6" y="7"/>
                </a:moveTo>
                <a:cubicBezTo>
                  <a:pt x="8" y="7"/>
                  <a:pt x="6" y="0"/>
                  <a:pt x="5" y="0"/>
                </a:cubicBezTo>
                <a:cubicBezTo>
                  <a:pt x="4" y="0"/>
                  <a:pt x="1" y="4"/>
                  <a:pt x="1" y="6"/>
                </a:cubicBezTo>
                <a:cubicBezTo>
                  <a:pt x="0" y="8"/>
                  <a:pt x="4" y="7"/>
                  <a:pt x="6" y="7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67" name="任意多边形 1048866"/>
          <p:cNvSpPr/>
          <p:nvPr/>
        </p:nvSpPr>
        <p:spPr bwMode="auto">
          <a:xfrm>
            <a:off x="4044950" y="2176462"/>
            <a:ext cx="115887" cy="100012"/>
          </a:xfrm>
          <a:custGeom>
            <a:avLst/>
            <a:gdLst>
              <a:gd name="l" fmla="*/ 0 w 59"/>
              <a:gd name="t" fmla="*/ 0 h 54"/>
              <a:gd name="r" fmla="*/ 59 w 59"/>
              <a:gd name="b" fmla="*/ 54 h 54"/>
            </a:gdLst>
            <a:ahLst/>
            <a:cxnLst/>
            <a:rect l="l" t="t" r="r" b="b"/>
            <a:pathLst>
              <a:path w="59" h="54">
                <a:moveTo>
                  <a:pt x="27" y="3"/>
                </a:moveTo>
                <a:cubicBezTo>
                  <a:pt x="27" y="5"/>
                  <a:pt x="21" y="2"/>
                  <a:pt x="18" y="2"/>
                </a:cubicBezTo>
                <a:cubicBezTo>
                  <a:pt x="15" y="3"/>
                  <a:pt x="15" y="6"/>
                  <a:pt x="17" y="7"/>
                </a:cubicBezTo>
                <a:cubicBezTo>
                  <a:pt x="18" y="9"/>
                  <a:pt x="15" y="11"/>
                  <a:pt x="13" y="12"/>
                </a:cubicBezTo>
                <a:cubicBezTo>
                  <a:pt x="11" y="12"/>
                  <a:pt x="13" y="11"/>
                  <a:pt x="11" y="10"/>
                </a:cubicBezTo>
                <a:cubicBezTo>
                  <a:pt x="10" y="9"/>
                  <a:pt x="9" y="14"/>
                  <a:pt x="8" y="17"/>
                </a:cubicBezTo>
                <a:cubicBezTo>
                  <a:pt x="7" y="19"/>
                  <a:pt x="8" y="22"/>
                  <a:pt x="7" y="25"/>
                </a:cubicBezTo>
                <a:cubicBezTo>
                  <a:pt x="7" y="27"/>
                  <a:pt x="5" y="26"/>
                  <a:pt x="4" y="27"/>
                </a:cubicBezTo>
                <a:cubicBezTo>
                  <a:pt x="2" y="28"/>
                  <a:pt x="5" y="34"/>
                  <a:pt x="5" y="35"/>
                </a:cubicBezTo>
                <a:cubicBezTo>
                  <a:pt x="4" y="37"/>
                  <a:pt x="3" y="36"/>
                  <a:pt x="2" y="37"/>
                </a:cubicBezTo>
                <a:cubicBezTo>
                  <a:pt x="0" y="37"/>
                  <a:pt x="2" y="38"/>
                  <a:pt x="4" y="39"/>
                </a:cubicBezTo>
                <a:cubicBezTo>
                  <a:pt x="7" y="40"/>
                  <a:pt x="6" y="40"/>
                  <a:pt x="7" y="42"/>
                </a:cubicBezTo>
                <a:cubicBezTo>
                  <a:pt x="9" y="45"/>
                  <a:pt x="5" y="48"/>
                  <a:pt x="5" y="49"/>
                </a:cubicBezTo>
                <a:cubicBezTo>
                  <a:pt x="5" y="50"/>
                  <a:pt x="6" y="51"/>
                  <a:pt x="8" y="52"/>
                </a:cubicBezTo>
                <a:cubicBezTo>
                  <a:pt x="10" y="53"/>
                  <a:pt x="7" y="53"/>
                  <a:pt x="6" y="53"/>
                </a:cubicBezTo>
                <a:cubicBezTo>
                  <a:pt x="5" y="54"/>
                  <a:pt x="12" y="54"/>
                  <a:pt x="14" y="54"/>
                </a:cubicBezTo>
                <a:cubicBezTo>
                  <a:pt x="17" y="54"/>
                  <a:pt x="18" y="50"/>
                  <a:pt x="18" y="49"/>
                </a:cubicBezTo>
                <a:cubicBezTo>
                  <a:pt x="19" y="48"/>
                  <a:pt x="17" y="45"/>
                  <a:pt x="16" y="42"/>
                </a:cubicBezTo>
                <a:cubicBezTo>
                  <a:pt x="16" y="40"/>
                  <a:pt x="15" y="38"/>
                  <a:pt x="16" y="38"/>
                </a:cubicBezTo>
                <a:cubicBezTo>
                  <a:pt x="17" y="38"/>
                  <a:pt x="23" y="35"/>
                  <a:pt x="24" y="35"/>
                </a:cubicBezTo>
                <a:cubicBezTo>
                  <a:pt x="25" y="34"/>
                  <a:pt x="26" y="35"/>
                  <a:pt x="27" y="35"/>
                </a:cubicBezTo>
                <a:cubicBezTo>
                  <a:pt x="28" y="36"/>
                  <a:pt x="33" y="34"/>
                  <a:pt x="35" y="34"/>
                </a:cubicBezTo>
                <a:cubicBezTo>
                  <a:pt x="37" y="34"/>
                  <a:pt x="42" y="29"/>
                  <a:pt x="43" y="28"/>
                </a:cubicBezTo>
                <a:cubicBezTo>
                  <a:pt x="44" y="26"/>
                  <a:pt x="44" y="24"/>
                  <a:pt x="45" y="22"/>
                </a:cubicBezTo>
                <a:cubicBezTo>
                  <a:pt x="46" y="20"/>
                  <a:pt x="50" y="17"/>
                  <a:pt x="52" y="15"/>
                </a:cubicBezTo>
                <a:cubicBezTo>
                  <a:pt x="54" y="12"/>
                  <a:pt x="57" y="8"/>
                  <a:pt x="58" y="7"/>
                </a:cubicBezTo>
                <a:cubicBezTo>
                  <a:pt x="59" y="6"/>
                  <a:pt x="59" y="5"/>
                  <a:pt x="56" y="4"/>
                </a:cubicBezTo>
                <a:cubicBezTo>
                  <a:pt x="53" y="3"/>
                  <a:pt x="53" y="2"/>
                  <a:pt x="51" y="2"/>
                </a:cubicBezTo>
                <a:cubicBezTo>
                  <a:pt x="49" y="3"/>
                  <a:pt x="51" y="4"/>
                  <a:pt x="46" y="3"/>
                </a:cubicBezTo>
                <a:cubicBezTo>
                  <a:pt x="42" y="3"/>
                  <a:pt x="45" y="5"/>
                  <a:pt x="43" y="5"/>
                </a:cubicBezTo>
                <a:cubicBezTo>
                  <a:pt x="41" y="5"/>
                  <a:pt x="41" y="3"/>
                  <a:pt x="40" y="1"/>
                </a:cubicBezTo>
                <a:cubicBezTo>
                  <a:pt x="39" y="0"/>
                  <a:pt x="33" y="1"/>
                  <a:pt x="30" y="1"/>
                </a:cubicBezTo>
                <a:cubicBezTo>
                  <a:pt x="26" y="0"/>
                  <a:pt x="28" y="1"/>
                  <a:pt x="27" y="3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68" name="任意多边形 1048867"/>
          <p:cNvSpPr/>
          <p:nvPr/>
        </p:nvSpPr>
        <p:spPr bwMode="auto">
          <a:xfrm>
            <a:off x="3930650" y="2181225"/>
            <a:ext cx="109537" cy="123825"/>
          </a:xfrm>
          <a:custGeom>
            <a:avLst/>
            <a:gdLst>
              <a:gd name="l" fmla="*/ 0 w 56"/>
              <a:gd name="t" fmla="*/ 0 h 67"/>
              <a:gd name="r" fmla="*/ 56 w 56"/>
              <a:gd name="b" fmla="*/ 67 h 67"/>
            </a:gdLst>
            <a:ahLst/>
            <a:cxnLst/>
            <a:rect l="l" t="t" r="r" b="b"/>
            <a:pathLst>
              <a:path w="56" h="67">
                <a:moveTo>
                  <a:pt x="1" y="36"/>
                </a:moveTo>
                <a:cubicBezTo>
                  <a:pt x="2" y="39"/>
                  <a:pt x="1" y="39"/>
                  <a:pt x="0" y="40"/>
                </a:cubicBezTo>
                <a:cubicBezTo>
                  <a:pt x="0" y="42"/>
                  <a:pt x="4" y="48"/>
                  <a:pt x="5" y="49"/>
                </a:cubicBezTo>
                <a:cubicBezTo>
                  <a:pt x="6" y="49"/>
                  <a:pt x="8" y="48"/>
                  <a:pt x="9" y="48"/>
                </a:cubicBezTo>
                <a:cubicBezTo>
                  <a:pt x="10" y="48"/>
                  <a:pt x="10" y="52"/>
                  <a:pt x="11" y="53"/>
                </a:cubicBezTo>
                <a:cubicBezTo>
                  <a:pt x="12" y="54"/>
                  <a:pt x="14" y="53"/>
                  <a:pt x="15" y="53"/>
                </a:cubicBezTo>
                <a:cubicBezTo>
                  <a:pt x="16" y="53"/>
                  <a:pt x="18" y="57"/>
                  <a:pt x="19" y="59"/>
                </a:cubicBezTo>
                <a:cubicBezTo>
                  <a:pt x="19" y="61"/>
                  <a:pt x="19" y="64"/>
                  <a:pt x="20" y="66"/>
                </a:cubicBezTo>
                <a:cubicBezTo>
                  <a:pt x="20" y="67"/>
                  <a:pt x="23" y="66"/>
                  <a:pt x="25" y="65"/>
                </a:cubicBezTo>
                <a:cubicBezTo>
                  <a:pt x="27" y="65"/>
                  <a:pt x="28" y="64"/>
                  <a:pt x="30" y="62"/>
                </a:cubicBezTo>
                <a:cubicBezTo>
                  <a:pt x="32" y="60"/>
                  <a:pt x="34" y="61"/>
                  <a:pt x="37" y="59"/>
                </a:cubicBezTo>
                <a:cubicBezTo>
                  <a:pt x="39" y="58"/>
                  <a:pt x="39" y="57"/>
                  <a:pt x="41" y="56"/>
                </a:cubicBezTo>
                <a:cubicBezTo>
                  <a:pt x="42" y="55"/>
                  <a:pt x="43" y="56"/>
                  <a:pt x="46" y="55"/>
                </a:cubicBezTo>
                <a:cubicBezTo>
                  <a:pt x="48" y="55"/>
                  <a:pt x="49" y="53"/>
                  <a:pt x="50" y="52"/>
                </a:cubicBezTo>
                <a:cubicBezTo>
                  <a:pt x="51" y="51"/>
                  <a:pt x="48" y="48"/>
                  <a:pt x="49" y="46"/>
                </a:cubicBezTo>
                <a:cubicBezTo>
                  <a:pt x="49" y="44"/>
                  <a:pt x="53" y="43"/>
                  <a:pt x="55" y="42"/>
                </a:cubicBezTo>
                <a:cubicBezTo>
                  <a:pt x="56" y="40"/>
                  <a:pt x="55" y="36"/>
                  <a:pt x="54" y="33"/>
                </a:cubicBezTo>
                <a:cubicBezTo>
                  <a:pt x="52" y="31"/>
                  <a:pt x="51" y="31"/>
                  <a:pt x="49" y="31"/>
                </a:cubicBezTo>
                <a:cubicBezTo>
                  <a:pt x="47" y="30"/>
                  <a:pt x="50" y="26"/>
                  <a:pt x="48" y="25"/>
                </a:cubicBezTo>
                <a:cubicBezTo>
                  <a:pt x="45" y="24"/>
                  <a:pt x="46" y="28"/>
                  <a:pt x="44" y="30"/>
                </a:cubicBezTo>
                <a:cubicBezTo>
                  <a:pt x="43" y="32"/>
                  <a:pt x="41" y="27"/>
                  <a:pt x="40" y="25"/>
                </a:cubicBezTo>
                <a:cubicBezTo>
                  <a:pt x="39" y="24"/>
                  <a:pt x="40" y="23"/>
                  <a:pt x="42" y="23"/>
                </a:cubicBezTo>
                <a:cubicBezTo>
                  <a:pt x="43" y="23"/>
                  <a:pt x="44" y="18"/>
                  <a:pt x="45" y="17"/>
                </a:cubicBezTo>
                <a:cubicBezTo>
                  <a:pt x="47" y="16"/>
                  <a:pt x="47" y="17"/>
                  <a:pt x="49" y="17"/>
                </a:cubicBezTo>
                <a:cubicBezTo>
                  <a:pt x="51" y="17"/>
                  <a:pt x="53" y="16"/>
                  <a:pt x="52" y="15"/>
                </a:cubicBezTo>
                <a:cubicBezTo>
                  <a:pt x="51" y="13"/>
                  <a:pt x="49" y="11"/>
                  <a:pt x="50" y="10"/>
                </a:cubicBezTo>
                <a:cubicBezTo>
                  <a:pt x="50" y="8"/>
                  <a:pt x="53" y="8"/>
                  <a:pt x="54" y="8"/>
                </a:cubicBezTo>
                <a:cubicBezTo>
                  <a:pt x="55" y="8"/>
                  <a:pt x="52" y="3"/>
                  <a:pt x="51" y="2"/>
                </a:cubicBezTo>
                <a:cubicBezTo>
                  <a:pt x="50" y="2"/>
                  <a:pt x="48" y="3"/>
                  <a:pt x="47" y="4"/>
                </a:cubicBezTo>
                <a:cubicBezTo>
                  <a:pt x="45" y="5"/>
                  <a:pt x="41" y="6"/>
                  <a:pt x="38" y="6"/>
                </a:cubicBezTo>
                <a:cubicBezTo>
                  <a:pt x="36" y="7"/>
                  <a:pt x="34" y="6"/>
                  <a:pt x="32" y="4"/>
                </a:cubicBezTo>
                <a:cubicBezTo>
                  <a:pt x="30" y="2"/>
                  <a:pt x="33" y="2"/>
                  <a:pt x="34" y="1"/>
                </a:cubicBezTo>
                <a:cubicBezTo>
                  <a:pt x="35" y="0"/>
                  <a:pt x="29" y="1"/>
                  <a:pt x="27" y="2"/>
                </a:cubicBezTo>
                <a:cubicBezTo>
                  <a:pt x="25" y="2"/>
                  <a:pt x="24" y="1"/>
                  <a:pt x="21" y="1"/>
                </a:cubicBezTo>
                <a:cubicBezTo>
                  <a:pt x="18" y="2"/>
                  <a:pt x="15" y="11"/>
                  <a:pt x="16" y="11"/>
                </a:cubicBezTo>
                <a:cubicBezTo>
                  <a:pt x="16" y="12"/>
                  <a:pt x="17" y="14"/>
                  <a:pt x="16" y="16"/>
                </a:cubicBezTo>
                <a:cubicBezTo>
                  <a:pt x="16" y="18"/>
                  <a:pt x="20" y="18"/>
                  <a:pt x="22" y="18"/>
                </a:cubicBezTo>
                <a:cubicBezTo>
                  <a:pt x="24" y="19"/>
                  <a:pt x="21" y="24"/>
                  <a:pt x="21" y="25"/>
                </a:cubicBezTo>
                <a:cubicBezTo>
                  <a:pt x="21" y="26"/>
                  <a:pt x="23" y="28"/>
                  <a:pt x="23" y="29"/>
                </a:cubicBezTo>
                <a:cubicBezTo>
                  <a:pt x="22" y="29"/>
                  <a:pt x="19" y="31"/>
                  <a:pt x="18" y="32"/>
                </a:cubicBezTo>
                <a:cubicBezTo>
                  <a:pt x="17" y="33"/>
                  <a:pt x="14" y="31"/>
                  <a:pt x="13" y="31"/>
                </a:cubicBezTo>
                <a:cubicBezTo>
                  <a:pt x="13" y="30"/>
                  <a:pt x="9" y="29"/>
                  <a:pt x="9" y="27"/>
                </a:cubicBezTo>
                <a:cubicBezTo>
                  <a:pt x="9" y="26"/>
                  <a:pt x="10" y="25"/>
                  <a:pt x="12" y="24"/>
                </a:cubicBezTo>
                <a:cubicBezTo>
                  <a:pt x="13" y="23"/>
                  <a:pt x="10" y="21"/>
                  <a:pt x="8" y="20"/>
                </a:cubicBezTo>
                <a:cubicBezTo>
                  <a:pt x="7" y="20"/>
                  <a:pt x="3" y="22"/>
                  <a:pt x="3" y="24"/>
                </a:cubicBezTo>
                <a:cubicBezTo>
                  <a:pt x="2" y="26"/>
                  <a:pt x="1" y="26"/>
                  <a:pt x="1" y="28"/>
                </a:cubicBezTo>
                <a:cubicBezTo>
                  <a:pt x="1" y="29"/>
                  <a:pt x="0" y="34"/>
                  <a:pt x="1" y="36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69" name="任意多边形 1048868"/>
          <p:cNvSpPr/>
          <p:nvPr/>
        </p:nvSpPr>
        <p:spPr bwMode="auto">
          <a:xfrm>
            <a:off x="3930650" y="2111375"/>
            <a:ext cx="19050" cy="19050"/>
          </a:xfrm>
          <a:custGeom>
            <a:avLst/>
            <a:gdLst>
              <a:gd name="l" fmla="*/ 0 w 10"/>
              <a:gd name="t" fmla="*/ 0 h 10"/>
              <a:gd name="r" fmla="*/ 10 w 10"/>
              <a:gd name="b" fmla="*/ 10 h 10"/>
            </a:gdLst>
            <a:ahLst/>
            <a:cxnLst/>
            <a:rect l="l" t="t" r="r" b="b"/>
            <a:pathLst>
              <a:path w="10" h="10">
                <a:moveTo>
                  <a:pt x="2" y="7"/>
                </a:moveTo>
                <a:cubicBezTo>
                  <a:pt x="3" y="7"/>
                  <a:pt x="2" y="10"/>
                  <a:pt x="3" y="9"/>
                </a:cubicBezTo>
                <a:cubicBezTo>
                  <a:pt x="4" y="9"/>
                  <a:pt x="8" y="7"/>
                  <a:pt x="9" y="6"/>
                </a:cubicBezTo>
                <a:cubicBezTo>
                  <a:pt x="10" y="5"/>
                  <a:pt x="9" y="1"/>
                  <a:pt x="8" y="1"/>
                </a:cubicBezTo>
                <a:cubicBezTo>
                  <a:pt x="7" y="1"/>
                  <a:pt x="6" y="0"/>
                  <a:pt x="5" y="0"/>
                </a:cubicBezTo>
                <a:cubicBezTo>
                  <a:pt x="3" y="1"/>
                  <a:pt x="0" y="5"/>
                  <a:pt x="0" y="7"/>
                </a:cubicBezTo>
                <a:cubicBezTo>
                  <a:pt x="0" y="9"/>
                  <a:pt x="1" y="7"/>
                  <a:pt x="2" y="7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70" name="任意多边形 1048869"/>
          <p:cNvSpPr/>
          <p:nvPr/>
        </p:nvSpPr>
        <p:spPr bwMode="auto">
          <a:xfrm>
            <a:off x="7332662" y="2066925"/>
            <a:ext cx="33337" cy="14287"/>
          </a:xfrm>
          <a:custGeom>
            <a:avLst/>
            <a:gdLst>
              <a:gd name="l" fmla="*/ 0 w 17"/>
              <a:gd name="t" fmla="*/ 0 h 8"/>
              <a:gd name="r" fmla="*/ 17 w 17"/>
              <a:gd name="b" fmla="*/ 8 h 8"/>
            </a:gdLst>
            <a:ahLst/>
            <a:cxnLst/>
            <a:rect l="l" t="t" r="r" b="b"/>
            <a:pathLst>
              <a:path w="17" h="8">
                <a:moveTo>
                  <a:pt x="2" y="6"/>
                </a:moveTo>
                <a:cubicBezTo>
                  <a:pt x="0" y="8"/>
                  <a:pt x="11" y="6"/>
                  <a:pt x="14" y="5"/>
                </a:cubicBezTo>
                <a:cubicBezTo>
                  <a:pt x="17" y="5"/>
                  <a:pt x="17" y="0"/>
                  <a:pt x="16" y="0"/>
                </a:cubicBezTo>
                <a:cubicBezTo>
                  <a:pt x="14" y="1"/>
                  <a:pt x="9" y="3"/>
                  <a:pt x="6" y="3"/>
                </a:cubicBezTo>
                <a:cubicBezTo>
                  <a:pt x="4" y="2"/>
                  <a:pt x="4" y="3"/>
                  <a:pt x="2" y="6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71" name="任意多边形 1048870"/>
          <p:cNvSpPr/>
          <p:nvPr/>
        </p:nvSpPr>
        <p:spPr bwMode="auto">
          <a:xfrm>
            <a:off x="7326312" y="2030412"/>
            <a:ext cx="26987" cy="15875"/>
          </a:xfrm>
          <a:custGeom>
            <a:avLst/>
            <a:gdLst>
              <a:gd name="l" fmla="*/ 0 w 13"/>
              <a:gd name="t" fmla="*/ 0 h 9"/>
              <a:gd name="r" fmla="*/ 13 w 13"/>
              <a:gd name="b" fmla="*/ 9 h 9"/>
            </a:gdLst>
            <a:ahLst/>
            <a:cxnLst/>
            <a:rect l="l" t="t" r="r" b="b"/>
            <a:pathLst>
              <a:path w="13" h="9">
                <a:moveTo>
                  <a:pt x="10" y="7"/>
                </a:moveTo>
                <a:cubicBezTo>
                  <a:pt x="13" y="7"/>
                  <a:pt x="13" y="3"/>
                  <a:pt x="13" y="1"/>
                </a:cubicBezTo>
                <a:cubicBezTo>
                  <a:pt x="12" y="0"/>
                  <a:pt x="11" y="2"/>
                  <a:pt x="9" y="4"/>
                </a:cubicBezTo>
                <a:cubicBezTo>
                  <a:pt x="6" y="6"/>
                  <a:pt x="4" y="5"/>
                  <a:pt x="2" y="7"/>
                </a:cubicBezTo>
                <a:cubicBezTo>
                  <a:pt x="0" y="9"/>
                  <a:pt x="9" y="7"/>
                  <a:pt x="10" y="7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72" name="任意多边形 1048871"/>
          <p:cNvSpPr/>
          <p:nvPr/>
        </p:nvSpPr>
        <p:spPr bwMode="auto">
          <a:xfrm>
            <a:off x="6561137" y="2374900"/>
            <a:ext cx="28575" cy="30162"/>
          </a:xfrm>
          <a:custGeom>
            <a:avLst/>
            <a:gdLst>
              <a:gd name="l" fmla="*/ 0 w 15"/>
              <a:gd name="t" fmla="*/ 0 h 16"/>
              <a:gd name="r" fmla="*/ 15 w 15"/>
              <a:gd name="b" fmla="*/ 16 h 16"/>
            </a:gdLst>
            <a:ahLst/>
            <a:cxnLst/>
            <a:rect l="l" t="t" r="r" b="b"/>
            <a:pathLst>
              <a:path w="15" h="16">
                <a:moveTo>
                  <a:pt x="6" y="15"/>
                </a:moveTo>
                <a:cubicBezTo>
                  <a:pt x="9" y="15"/>
                  <a:pt x="15" y="8"/>
                  <a:pt x="15" y="6"/>
                </a:cubicBezTo>
                <a:cubicBezTo>
                  <a:pt x="15" y="5"/>
                  <a:pt x="11" y="2"/>
                  <a:pt x="9" y="1"/>
                </a:cubicBezTo>
                <a:cubicBezTo>
                  <a:pt x="7" y="0"/>
                  <a:pt x="1" y="0"/>
                  <a:pt x="1" y="3"/>
                </a:cubicBezTo>
                <a:cubicBezTo>
                  <a:pt x="1" y="5"/>
                  <a:pt x="0" y="16"/>
                  <a:pt x="6" y="15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73" name="任意多边形 1048872"/>
          <p:cNvSpPr/>
          <p:nvPr/>
        </p:nvSpPr>
        <p:spPr bwMode="auto">
          <a:xfrm>
            <a:off x="6737350" y="2333625"/>
            <a:ext cx="33337" cy="33337"/>
          </a:xfrm>
          <a:custGeom>
            <a:avLst/>
            <a:gdLst>
              <a:gd name="l" fmla="*/ 0 w 17"/>
              <a:gd name="t" fmla="*/ 0 h 18"/>
              <a:gd name="r" fmla="*/ 17 w 17"/>
              <a:gd name="b" fmla="*/ 18 h 18"/>
            </a:gdLst>
            <a:ahLst/>
            <a:cxnLst/>
            <a:rect l="l" t="t" r="r" b="b"/>
            <a:pathLst>
              <a:path w="17" h="18">
                <a:moveTo>
                  <a:pt x="11" y="8"/>
                </a:moveTo>
                <a:cubicBezTo>
                  <a:pt x="8" y="6"/>
                  <a:pt x="7" y="4"/>
                  <a:pt x="5" y="2"/>
                </a:cubicBezTo>
                <a:cubicBezTo>
                  <a:pt x="4" y="0"/>
                  <a:pt x="2" y="5"/>
                  <a:pt x="1" y="7"/>
                </a:cubicBezTo>
                <a:cubicBezTo>
                  <a:pt x="0" y="9"/>
                  <a:pt x="4" y="14"/>
                  <a:pt x="7" y="15"/>
                </a:cubicBezTo>
                <a:cubicBezTo>
                  <a:pt x="10" y="15"/>
                  <a:pt x="9" y="18"/>
                  <a:pt x="12" y="18"/>
                </a:cubicBezTo>
                <a:cubicBezTo>
                  <a:pt x="17" y="18"/>
                  <a:pt x="17" y="16"/>
                  <a:pt x="16" y="14"/>
                </a:cubicBezTo>
                <a:cubicBezTo>
                  <a:pt x="16" y="12"/>
                  <a:pt x="14" y="10"/>
                  <a:pt x="11" y="8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74" name="任意多边形 1048873"/>
          <p:cNvSpPr/>
          <p:nvPr/>
        </p:nvSpPr>
        <p:spPr bwMode="auto">
          <a:xfrm>
            <a:off x="6932612" y="2205037"/>
            <a:ext cx="28575" cy="30162"/>
          </a:xfrm>
          <a:custGeom>
            <a:avLst/>
            <a:gdLst>
              <a:gd name="l" fmla="*/ 0 w 15"/>
              <a:gd name="t" fmla="*/ 0 h 16"/>
              <a:gd name="r" fmla="*/ 15 w 15"/>
              <a:gd name="b" fmla="*/ 16 h 16"/>
            </a:gdLst>
            <a:ahLst/>
            <a:cxnLst/>
            <a:rect l="l" t="t" r="r" b="b"/>
            <a:pathLst>
              <a:path w="15" h="16">
                <a:moveTo>
                  <a:pt x="3" y="12"/>
                </a:moveTo>
                <a:cubicBezTo>
                  <a:pt x="5" y="10"/>
                  <a:pt x="6" y="13"/>
                  <a:pt x="8" y="13"/>
                </a:cubicBezTo>
                <a:cubicBezTo>
                  <a:pt x="15" y="13"/>
                  <a:pt x="15" y="8"/>
                  <a:pt x="13" y="6"/>
                </a:cubicBezTo>
                <a:cubicBezTo>
                  <a:pt x="12" y="4"/>
                  <a:pt x="11" y="3"/>
                  <a:pt x="9" y="1"/>
                </a:cubicBezTo>
                <a:cubicBezTo>
                  <a:pt x="7" y="0"/>
                  <a:pt x="3" y="2"/>
                  <a:pt x="1" y="4"/>
                </a:cubicBezTo>
                <a:cubicBezTo>
                  <a:pt x="0" y="5"/>
                  <a:pt x="0" y="12"/>
                  <a:pt x="1" y="14"/>
                </a:cubicBezTo>
                <a:cubicBezTo>
                  <a:pt x="2" y="16"/>
                  <a:pt x="2" y="14"/>
                  <a:pt x="3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75" name="任意多边形 1048874"/>
          <p:cNvSpPr/>
          <p:nvPr/>
        </p:nvSpPr>
        <p:spPr bwMode="auto">
          <a:xfrm>
            <a:off x="7000875" y="2217737"/>
            <a:ext cx="12700" cy="12700"/>
          </a:xfrm>
          <a:custGeom>
            <a:avLst/>
            <a:gdLst>
              <a:gd name="l" fmla="*/ 0 w 7"/>
              <a:gd name="t" fmla="*/ 0 h 8"/>
              <a:gd name="r" fmla="*/ 7 w 7"/>
              <a:gd name="b" fmla="*/ 8 h 8"/>
            </a:gdLst>
            <a:ahLst/>
            <a:cxnLst/>
            <a:rect l="l" t="t" r="r" b="b"/>
            <a:pathLst>
              <a:path w="7" h="8">
                <a:moveTo>
                  <a:pt x="4" y="7"/>
                </a:moveTo>
                <a:cubicBezTo>
                  <a:pt x="6" y="7"/>
                  <a:pt x="7" y="3"/>
                  <a:pt x="6" y="2"/>
                </a:cubicBezTo>
                <a:cubicBezTo>
                  <a:pt x="5" y="0"/>
                  <a:pt x="4" y="0"/>
                  <a:pt x="2" y="2"/>
                </a:cubicBezTo>
                <a:cubicBezTo>
                  <a:pt x="0" y="4"/>
                  <a:pt x="2" y="8"/>
                  <a:pt x="4" y="7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76" name="任意多边形 1048875"/>
          <p:cNvSpPr/>
          <p:nvPr/>
        </p:nvSpPr>
        <p:spPr bwMode="auto">
          <a:xfrm>
            <a:off x="7056437" y="2227262"/>
            <a:ext cx="22225" cy="14287"/>
          </a:xfrm>
          <a:custGeom>
            <a:avLst/>
            <a:gdLst>
              <a:gd name="l" fmla="*/ 0 w 11"/>
              <a:gd name="t" fmla="*/ 0 h 7"/>
              <a:gd name="r" fmla="*/ 11 w 11"/>
              <a:gd name="b" fmla="*/ 7 h 7"/>
            </a:gdLst>
            <a:ahLst/>
            <a:cxnLst/>
            <a:rect l="l" t="t" r="r" b="b"/>
            <a:pathLst>
              <a:path w="11" h="7">
                <a:moveTo>
                  <a:pt x="6" y="6"/>
                </a:moveTo>
                <a:cubicBezTo>
                  <a:pt x="11" y="6"/>
                  <a:pt x="6" y="0"/>
                  <a:pt x="4" y="0"/>
                </a:cubicBezTo>
                <a:cubicBezTo>
                  <a:pt x="2" y="0"/>
                  <a:pt x="0" y="2"/>
                  <a:pt x="1" y="4"/>
                </a:cubicBezTo>
                <a:cubicBezTo>
                  <a:pt x="1" y="7"/>
                  <a:pt x="4" y="6"/>
                  <a:pt x="6" y="6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77" name="任意多边形 1048876"/>
          <p:cNvSpPr/>
          <p:nvPr/>
        </p:nvSpPr>
        <p:spPr bwMode="auto">
          <a:xfrm>
            <a:off x="7075487" y="2209800"/>
            <a:ext cx="20637" cy="15875"/>
          </a:xfrm>
          <a:custGeom>
            <a:avLst/>
            <a:gdLst>
              <a:gd name="l" fmla="*/ 0 w 10"/>
              <a:gd name="t" fmla="*/ 0 h 9"/>
              <a:gd name="r" fmla="*/ 10 w 10"/>
              <a:gd name="b" fmla="*/ 9 h 9"/>
            </a:gdLst>
            <a:ahLst/>
            <a:cxnLst/>
            <a:rect l="l" t="t" r="r" b="b"/>
            <a:pathLst>
              <a:path w="10" h="9">
                <a:moveTo>
                  <a:pt x="5" y="9"/>
                </a:moveTo>
                <a:cubicBezTo>
                  <a:pt x="10" y="9"/>
                  <a:pt x="7" y="2"/>
                  <a:pt x="6" y="1"/>
                </a:cubicBezTo>
                <a:cubicBezTo>
                  <a:pt x="6" y="0"/>
                  <a:pt x="3" y="4"/>
                  <a:pt x="1" y="6"/>
                </a:cubicBezTo>
                <a:cubicBezTo>
                  <a:pt x="0" y="8"/>
                  <a:pt x="4" y="9"/>
                  <a:pt x="5" y="9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78" name="任意多边形 1048877"/>
          <p:cNvSpPr/>
          <p:nvPr/>
        </p:nvSpPr>
        <p:spPr bwMode="auto">
          <a:xfrm>
            <a:off x="7627937" y="2157412"/>
            <a:ext cx="30162" cy="15875"/>
          </a:xfrm>
          <a:custGeom>
            <a:avLst/>
            <a:gdLst>
              <a:gd name="l" fmla="*/ 0 w 15"/>
              <a:gd name="t" fmla="*/ 0 h 9"/>
              <a:gd name="r" fmla="*/ 15 w 15"/>
              <a:gd name="b" fmla="*/ 9 h 9"/>
            </a:gdLst>
            <a:ahLst/>
            <a:cxnLst/>
            <a:rect l="l" t="t" r="r" b="b"/>
            <a:pathLst>
              <a:path w="15" h="9">
                <a:moveTo>
                  <a:pt x="3" y="1"/>
                </a:moveTo>
                <a:cubicBezTo>
                  <a:pt x="1" y="1"/>
                  <a:pt x="0" y="4"/>
                  <a:pt x="0" y="6"/>
                </a:cubicBezTo>
                <a:cubicBezTo>
                  <a:pt x="0" y="9"/>
                  <a:pt x="10" y="8"/>
                  <a:pt x="12" y="8"/>
                </a:cubicBezTo>
                <a:cubicBezTo>
                  <a:pt x="15" y="8"/>
                  <a:pt x="12" y="4"/>
                  <a:pt x="11" y="2"/>
                </a:cubicBezTo>
                <a:cubicBezTo>
                  <a:pt x="10" y="0"/>
                  <a:pt x="5" y="1"/>
                  <a:pt x="3" y="1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79" name="任意多边形 1048878"/>
          <p:cNvSpPr/>
          <p:nvPr/>
        </p:nvSpPr>
        <p:spPr bwMode="auto">
          <a:xfrm>
            <a:off x="8120062" y="2195512"/>
            <a:ext cx="66675" cy="33337"/>
          </a:xfrm>
          <a:custGeom>
            <a:avLst/>
            <a:gdLst>
              <a:gd name="l" fmla="*/ 0 w 34"/>
              <a:gd name="t" fmla="*/ 0 h 18"/>
              <a:gd name="r" fmla="*/ 34 w 34"/>
              <a:gd name="b" fmla="*/ 18 h 18"/>
            </a:gdLst>
            <a:ahLst/>
            <a:cxnLst/>
            <a:rect l="l" t="t" r="r" b="b"/>
            <a:pathLst>
              <a:path w="34" h="18">
                <a:moveTo>
                  <a:pt x="6" y="13"/>
                </a:moveTo>
                <a:cubicBezTo>
                  <a:pt x="9" y="13"/>
                  <a:pt x="26" y="16"/>
                  <a:pt x="31" y="17"/>
                </a:cubicBezTo>
                <a:cubicBezTo>
                  <a:pt x="34" y="18"/>
                  <a:pt x="28" y="7"/>
                  <a:pt x="24" y="4"/>
                </a:cubicBezTo>
                <a:cubicBezTo>
                  <a:pt x="21" y="1"/>
                  <a:pt x="17" y="1"/>
                  <a:pt x="14" y="1"/>
                </a:cubicBezTo>
                <a:cubicBezTo>
                  <a:pt x="11" y="0"/>
                  <a:pt x="9" y="1"/>
                  <a:pt x="8" y="1"/>
                </a:cubicBezTo>
                <a:cubicBezTo>
                  <a:pt x="6" y="1"/>
                  <a:pt x="5" y="5"/>
                  <a:pt x="6" y="7"/>
                </a:cubicBezTo>
                <a:cubicBezTo>
                  <a:pt x="6" y="9"/>
                  <a:pt x="2" y="11"/>
                  <a:pt x="1" y="13"/>
                </a:cubicBezTo>
                <a:cubicBezTo>
                  <a:pt x="0" y="15"/>
                  <a:pt x="4" y="13"/>
                  <a:pt x="6" y="13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80" name="任意多边形 1048879"/>
          <p:cNvSpPr/>
          <p:nvPr/>
        </p:nvSpPr>
        <p:spPr bwMode="auto">
          <a:xfrm>
            <a:off x="8110537" y="2181225"/>
            <a:ext cx="20637" cy="19050"/>
          </a:xfrm>
          <a:custGeom>
            <a:avLst/>
            <a:gdLst>
              <a:gd name="l" fmla="*/ 0 w 10"/>
              <a:gd name="t" fmla="*/ 0 h 10"/>
              <a:gd name="r" fmla="*/ 10 w 10"/>
              <a:gd name="b" fmla="*/ 10 h 10"/>
            </a:gdLst>
            <a:ahLst/>
            <a:cxnLst/>
            <a:rect l="l" t="t" r="r" b="b"/>
            <a:pathLst>
              <a:path w="10" h="10">
                <a:moveTo>
                  <a:pt x="10" y="2"/>
                </a:moveTo>
                <a:cubicBezTo>
                  <a:pt x="10" y="1"/>
                  <a:pt x="7" y="0"/>
                  <a:pt x="5" y="0"/>
                </a:cubicBezTo>
                <a:cubicBezTo>
                  <a:pt x="3" y="0"/>
                  <a:pt x="0" y="6"/>
                  <a:pt x="4" y="8"/>
                </a:cubicBezTo>
                <a:cubicBezTo>
                  <a:pt x="9" y="10"/>
                  <a:pt x="10" y="3"/>
                  <a:pt x="10" y="2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81" name="任意多边形 1048880"/>
          <p:cNvSpPr/>
          <p:nvPr/>
        </p:nvSpPr>
        <p:spPr bwMode="auto">
          <a:xfrm>
            <a:off x="8040687" y="2085975"/>
            <a:ext cx="149225" cy="76200"/>
          </a:xfrm>
          <a:custGeom>
            <a:avLst/>
            <a:gdLst>
              <a:gd name="l" fmla="*/ 0 w 76"/>
              <a:gd name="t" fmla="*/ 0 h 41"/>
              <a:gd name="r" fmla="*/ 76 w 76"/>
              <a:gd name="b" fmla="*/ 41 h 41"/>
            </a:gdLst>
            <a:ahLst/>
            <a:cxnLst/>
            <a:rect l="l" t="t" r="r" b="b"/>
            <a:pathLst>
              <a:path w="76" h="41">
                <a:moveTo>
                  <a:pt x="16" y="37"/>
                </a:moveTo>
                <a:cubicBezTo>
                  <a:pt x="18" y="40"/>
                  <a:pt x="21" y="41"/>
                  <a:pt x="25" y="41"/>
                </a:cubicBezTo>
                <a:cubicBezTo>
                  <a:pt x="29" y="41"/>
                  <a:pt x="28" y="39"/>
                  <a:pt x="28" y="36"/>
                </a:cubicBezTo>
                <a:cubicBezTo>
                  <a:pt x="27" y="34"/>
                  <a:pt x="27" y="33"/>
                  <a:pt x="29" y="32"/>
                </a:cubicBezTo>
                <a:cubicBezTo>
                  <a:pt x="30" y="32"/>
                  <a:pt x="31" y="34"/>
                  <a:pt x="34" y="35"/>
                </a:cubicBezTo>
                <a:cubicBezTo>
                  <a:pt x="36" y="35"/>
                  <a:pt x="43" y="35"/>
                  <a:pt x="46" y="33"/>
                </a:cubicBezTo>
                <a:cubicBezTo>
                  <a:pt x="50" y="32"/>
                  <a:pt x="49" y="32"/>
                  <a:pt x="49" y="33"/>
                </a:cubicBezTo>
                <a:cubicBezTo>
                  <a:pt x="49" y="34"/>
                  <a:pt x="51" y="36"/>
                  <a:pt x="53" y="36"/>
                </a:cubicBezTo>
                <a:cubicBezTo>
                  <a:pt x="55" y="35"/>
                  <a:pt x="62" y="35"/>
                  <a:pt x="63" y="35"/>
                </a:cubicBezTo>
                <a:cubicBezTo>
                  <a:pt x="64" y="34"/>
                  <a:pt x="63" y="34"/>
                  <a:pt x="58" y="32"/>
                </a:cubicBezTo>
                <a:cubicBezTo>
                  <a:pt x="52" y="30"/>
                  <a:pt x="48" y="22"/>
                  <a:pt x="47" y="21"/>
                </a:cubicBezTo>
                <a:cubicBezTo>
                  <a:pt x="46" y="20"/>
                  <a:pt x="45" y="16"/>
                  <a:pt x="46" y="16"/>
                </a:cubicBezTo>
                <a:cubicBezTo>
                  <a:pt x="47" y="15"/>
                  <a:pt x="51" y="14"/>
                  <a:pt x="53" y="15"/>
                </a:cubicBezTo>
                <a:cubicBezTo>
                  <a:pt x="54" y="16"/>
                  <a:pt x="52" y="19"/>
                  <a:pt x="51" y="20"/>
                </a:cubicBezTo>
                <a:cubicBezTo>
                  <a:pt x="51" y="22"/>
                  <a:pt x="55" y="28"/>
                  <a:pt x="57" y="29"/>
                </a:cubicBezTo>
                <a:cubicBezTo>
                  <a:pt x="60" y="31"/>
                  <a:pt x="64" y="31"/>
                  <a:pt x="66" y="32"/>
                </a:cubicBezTo>
                <a:cubicBezTo>
                  <a:pt x="68" y="33"/>
                  <a:pt x="70" y="29"/>
                  <a:pt x="72" y="28"/>
                </a:cubicBezTo>
                <a:cubicBezTo>
                  <a:pt x="73" y="26"/>
                  <a:pt x="71" y="22"/>
                  <a:pt x="70" y="21"/>
                </a:cubicBezTo>
                <a:cubicBezTo>
                  <a:pt x="70" y="20"/>
                  <a:pt x="73" y="19"/>
                  <a:pt x="75" y="18"/>
                </a:cubicBezTo>
                <a:cubicBezTo>
                  <a:pt x="76" y="18"/>
                  <a:pt x="66" y="14"/>
                  <a:pt x="63" y="12"/>
                </a:cubicBezTo>
                <a:cubicBezTo>
                  <a:pt x="59" y="10"/>
                  <a:pt x="55" y="11"/>
                  <a:pt x="52" y="11"/>
                </a:cubicBezTo>
                <a:cubicBezTo>
                  <a:pt x="49" y="11"/>
                  <a:pt x="47" y="8"/>
                  <a:pt x="43" y="6"/>
                </a:cubicBezTo>
                <a:cubicBezTo>
                  <a:pt x="40" y="4"/>
                  <a:pt x="39" y="3"/>
                  <a:pt x="37" y="2"/>
                </a:cubicBezTo>
                <a:cubicBezTo>
                  <a:pt x="34" y="1"/>
                  <a:pt x="38" y="4"/>
                  <a:pt x="36" y="5"/>
                </a:cubicBezTo>
                <a:cubicBezTo>
                  <a:pt x="34" y="6"/>
                  <a:pt x="35" y="9"/>
                  <a:pt x="36" y="12"/>
                </a:cubicBezTo>
                <a:cubicBezTo>
                  <a:pt x="36" y="15"/>
                  <a:pt x="37" y="15"/>
                  <a:pt x="35" y="16"/>
                </a:cubicBezTo>
                <a:cubicBezTo>
                  <a:pt x="33" y="16"/>
                  <a:pt x="32" y="13"/>
                  <a:pt x="32" y="12"/>
                </a:cubicBezTo>
                <a:cubicBezTo>
                  <a:pt x="31" y="10"/>
                  <a:pt x="30" y="11"/>
                  <a:pt x="27" y="11"/>
                </a:cubicBezTo>
                <a:cubicBezTo>
                  <a:pt x="25" y="12"/>
                  <a:pt x="24" y="9"/>
                  <a:pt x="23" y="8"/>
                </a:cubicBezTo>
                <a:cubicBezTo>
                  <a:pt x="23" y="7"/>
                  <a:pt x="20" y="5"/>
                  <a:pt x="17" y="3"/>
                </a:cubicBezTo>
                <a:cubicBezTo>
                  <a:pt x="14" y="0"/>
                  <a:pt x="13" y="1"/>
                  <a:pt x="11" y="3"/>
                </a:cubicBezTo>
                <a:cubicBezTo>
                  <a:pt x="9" y="4"/>
                  <a:pt x="4" y="6"/>
                  <a:pt x="3" y="7"/>
                </a:cubicBezTo>
                <a:cubicBezTo>
                  <a:pt x="2" y="8"/>
                  <a:pt x="4" y="10"/>
                  <a:pt x="4" y="12"/>
                </a:cubicBezTo>
                <a:cubicBezTo>
                  <a:pt x="5" y="15"/>
                  <a:pt x="4" y="12"/>
                  <a:pt x="3" y="14"/>
                </a:cubicBezTo>
                <a:cubicBezTo>
                  <a:pt x="1" y="15"/>
                  <a:pt x="6" y="21"/>
                  <a:pt x="6" y="23"/>
                </a:cubicBezTo>
                <a:cubicBezTo>
                  <a:pt x="7" y="24"/>
                  <a:pt x="4" y="22"/>
                  <a:pt x="2" y="23"/>
                </a:cubicBezTo>
                <a:cubicBezTo>
                  <a:pt x="0" y="24"/>
                  <a:pt x="4" y="28"/>
                  <a:pt x="8" y="30"/>
                </a:cubicBezTo>
                <a:cubicBezTo>
                  <a:pt x="11" y="33"/>
                  <a:pt x="14" y="34"/>
                  <a:pt x="16" y="37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82" name="任意多边形 1048881"/>
          <p:cNvSpPr/>
          <p:nvPr/>
        </p:nvSpPr>
        <p:spPr bwMode="auto">
          <a:xfrm>
            <a:off x="8201025" y="2122487"/>
            <a:ext cx="85725" cy="39687"/>
          </a:xfrm>
          <a:custGeom>
            <a:avLst/>
            <a:gdLst>
              <a:gd name="l" fmla="*/ 0 w 43"/>
              <a:gd name="t" fmla="*/ 0 h 21"/>
              <a:gd name="r" fmla="*/ 43 w 43"/>
              <a:gd name="b" fmla="*/ 21 h 21"/>
            </a:gdLst>
            <a:ahLst/>
            <a:cxnLst/>
            <a:rect l="l" t="t" r="r" b="b"/>
            <a:pathLst>
              <a:path w="43" h="21">
                <a:moveTo>
                  <a:pt x="13" y="12"/>
                </a:moveTo>
                <a:cubicBezTo>
                  <a:pt x="15" y="12"/>
                  <a:pt x="21" y="17"/>
                  <a:pt x="24" y="17"/>
                </a:cubicBezTo>
                <a:cubicBezTo>
                  <a:pt x="28" y="18"/>
                  <a:pt x="28" y="20"/>
                  <a:pt x="30" y="20"/>
                </a:cubicBezTo>
                <a:cubicBezTo>
                  <a:pt x="32" y="21"/>
                  <a:pt x="31" y="19"/>
                  <a:pt x="32" y="18"/>
                </a:cubicBezTo>
                <a:cubicBezTo>
                  <a:pt x="33" y="18"/>
                  <a:pt x="34" y="20"/>
                  <a:pt x="37" y="20"/>
                </a:cubicBezTo>
                <a:cubicBezTo>
                  <a:pt x="39" y="19"/>
                  <a:pt x="42" y="15"/>
                  <a:pt x="42" y="13"/>
                </a:cubicBezTo>
                <a:cubicBezTo>
                  <a:pt x="43" y="12"/>
                  <a:pt x="41" y="10"/>
                  <a:pt x="39" y="10"/>
                </a:cubicBezTo>
                <a:cubicBezTo>
                  <a:pt x="37" y="10"/>
                  <a:pt x="34" y="8"/>
                  <a:pt x="28" y="6"/>
                </a:cubicBezTo>
                <a:cubicBezTo>
                  <a:pt x="23" y="4"/>
                  <a:pt x="25" y="7"/>
                  <a:pt x="22" y="7"/>
                </a:cubicBezTo>
                <a:cubicBezTo>
                  <a:pt x="19" y="7"/>
                  <a:pt x="20" y="6"/>
                  <a:pt x="21" y="4"/>
                </a:cubicBezTo>
                <a:cubicBezTo>
                  <a:pt x="22" y="2"/>
                  <a:pt x="20" y="3"/>
                  <a:pt x="16" y="3"/>
                </a:cubicBezTo>
                <a:cubicBezTo>
                  <a:pt x="12" y="3"/>
                  <a:pt x="12" y="3"/>
                  <a:pt x="8" y="3"/>
                </a:cubicBezTo>
                <a:cubicBezTo>
                  <a:pt x="5" y="3"/>
                  <a:pt x="2" y="0"/>
                  <a:pt x="1" y="0"/>
                </a:cubicBezTo>
                <a:cubicBezTo>
                  <a:pt x="0" y="1"/>
                  <a:pt x="5" y="5"/>
                  <a:pt x="7" y="6"/>
                </a:cubicBezTo>
                <a:cubicBezTo>
                  <a:pt x="9" y="8"/>
                  <a:pt x="12" y="12"/>
                  <a:pt x="13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83" name="任意多边形 1048882"/>
          <p:cNvSpPr/>
          <p:nvPr/>
        </p:nvSpPr>
        <p:spPr bwMode="auto">
          <a:xfrm>
            <a:off x="8032750" y="2181225"/>
            <a:ext cx="22225" cy="19050"/>
          </a:xfrm>
          <a:custGeom>
            <a:avLst/>
            <a:gdLst>
              <a:gd name="l" fmla="*/ 0 w 12"/>
              <a:gd name="t" fmla="*/ 0 h 10"/>
              <a:gd name="r" fmla="*/ 12 w 12"/>
              <a:gd name="b" fmla="*/ 10 h 10"/>
            </a:gdLst>
            <a:ahLst/>
            <a:cxnLst/>
            <a:rect l="l" t="t" r="r" b="b"/>
            <a:pathLst>
              <a:path w="12" h="10">
                <a:moveTo>
                  <a:pt x="10" y="10"/>
                </a:moveTo>
                <a:cubicBezTo>
                  <a:pt x="12" y="10"/>
                  <a:pt x="5" y="0"/>
                  <a:pt x="3" y="0"/>
                </a:cubicBezTo>
                <a:cubicBezTo>
                  <a:pt x="0" y="0"/>
                  <a:pt x="5" y="10"/>
                  <a:pt x="10" y="10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84" name="任意多边形 1048883"/>
          <p:cNvSpPr/>
          <p:nvPr/>
        </p:nvSpPr>
        <p:spPr bwMode="auto">
          <a:xfrm>
            <a:off x="8653462" y="2357437"/>
            <a:ext cx="22225" cy="19050"/>
          </a:xfrm>
          <a:custGeom>
            <a:avLst/>
            <a:gdLst>
              <a:gd name="l" fmla="*/ 0 w 11"/>
              <a:gd name="t" fmla="*/ 0 h 11"/>
              <a:gd name="r" fmla="*/ 11 w 11"/>
              <a:gd name="b" fmla="*/ 11 h 11"/>
            </a:gdLst>
            <a:ahLst/>
            <a:cxnLst/>
            <a:rect l="l" t="t" r="r" b="b"/>
            <a:pathLst>
              <a:path w="11" h="11">
                <a:moveTo>
                  <a:pt x="8" y="10"/>
                </a:moveTo>
                <a:cubicBezTo>
                  <a:pt x="11" y="11"/>
                  <a:pt x="10" y="3"/>
                  <a:pt x="11" y="1"/>
                </a:cubicBezTo>
                <a:cubicBezTo>
                  <a:pt x="11" y="0"/>
                  <a:pt x="7" y="1"/>
                  <a:pt x="3" y="1"/>
                </a:cubicBezTo>
                <a:cubicBezTo>
                  <a:pt x="0" y="1"/>
                  <a:pt x="0" y="2"/>
                  <a:pt x="2" y="3"/>
                </a:cubicBezTo>
                <a:cubicBezTo>
                  <a:pt x="3" y="4"/>
                  <a:pt x="5" y="9"/>
                  <a:pt x="8" y="10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85" name="任意多边形 1048884"/>
          <p:cNvSpPr/>
          <p:nvPr/>
        </p:nvSpPr>
        <p:spPr bwMode="auto">
          <a:xfrm>
            <a:off x="8826500" y="2303462"/>
            <a:ext cx="60325" cy="15875"/>
          </a:xfrm>
          <a:custGeom>
            <a:avLst/>
            <a:gdLst>
              <a:gd name="l" fmla="*/ 0 w 30"/>
              <a:gd name="t" fmla="*/ 0 h 9"/>
              <a:gd name="r" fmla="*/ 30 w 30"/>
              <a:gd name="b" fmla="*/ 9 h 9"/>
            </a:gdLst>
            <a:ahLst/>
            <a:cxnLst/>
            <a:rect l="l" t="t" r="r" b="b"/>
            <a:pathLst>
              <a:path w="30" h="9">
                <a:moveTo>
                  <a:pt x="8" y="7"/>
                </a:moveTo>
                <a:cubicBezTo>
                  <a:pt x="13" y="9"/>
                  <a:pt x="23" y="8"/>
                  <a:pt x="26" y="8"/>
                </a:cubicBezTo>
                <a:cubicBezTo>
                  <a:pt x="30" y="8"/>
                  <a:pt x="30" y="5"/>
                  <a:pt x="29" y="4"/>
                </a:cubicBezTo>
                <a:cubicBezTo>
                  <a:pt x="29" y="2"/>
                  <a:pt x="24" y="4"/>
                  <a:pt x="18" y="2"/>
                </a:cubicBezTo>
                <a:cubicBezTo>
                  <a:pt x="11" y="0"/>
                  <a:pt x="9" y="1"/>
                  <a:pt x="5" y="2"/>
                </a:cubicBezTo>
                <a:cubicBezTo>
                  <a:pt x="0" y="4"/>
                  <a:pt x="3" y="5"/>
                  <a:pt x="8" y="7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86" name="任意多边形 1048885"/>
          <p:cNvSpPr/>
          <p:nvPr/>
        </p:nvSpPr>
        <p:spPr bwMode="auto">
          <a:xfrm>
            <a:off x="6611937" y="2205037"/>
            <a:ext cx="106362" cy="127000"/>
          </a:xfrm>
          <a:custGeom>
            <a:avLst/>
            <a:gdLst>
              <a:gd name="l" fmla="*/ 0 w 54"/>
              <a:gd name="t" fmla="*/ 0 h 68"/>
              <a:gd name="r" fmla="*/ 54 w 54"/>
              <a:gd name="b" fmla="*/ 68 h 68"/>
            </a:gdLst>
            <a:ahLst/>
            <a:cxnLst/>
            <a:rect l="l" t="t" r="r" b="b"/>
            <a:pathLst>
              <a:path w="54" h="68">
                <a:moveTo>
                  <a:pt x="4" y="47"/>
                </a:moveTo>
                <a:cubicBezTo>
                  <a:pt x="5" y="48"/>
                  <a:pt x="10" y="49"/>
                  <a:pt x="12" y="49"/>
                </a:cubicBezTo>
                <a:cubicBezTo>
                  <a:pt x="13" y="49"/>
                  <a:pt x="12" y="49"/>
                  <a:pt x="14" y="50"/>
                </a:cubicBezTo>
                <a:cubicBezTo>
                  <a:pt x="15" y="51"/>
                  <a:pt x="16" y="51"/>
                  <a:pt x="17" y="50"/>
                </a:cubicBezTo>
                <a:cubicBezTo>
                  <a:pt x="18" y="48"/>
                  <a:pt x="18" y="51"/>
                  <a:pt x="20" y="52"/>
                </a:cubicBezTo>
                <a:cubicBezTo>
                  <a:pt x="21" y="53"/>
                  <a:pt x="19" y="55"/>
                  <a:pt x="20" y="56"/>
                </a:cubicBezTo>
                <a:cubicBezTo>
                  <a:pt x="22" y="58"/>
                  <a:pt x="19" y="60"/>
                  <a:pt x="19" y="61"/>
                </a:cubicBezTo>
                <a:cubicBezTo>
                  <a:pt x="19" y="63"/>
                  <a:pt x="29" y="64"/>
                  <a:pt x="31" y="64"/>
                </a:cubicBezTo>
                <a:cubicBezTo>
                  <a:pt x="32" y="64"/>
                  <a:pt x="34" y="65"/>
                  <a:pt x="36" y="65"/>
                </a:cubicBezTo>
                <a:cubicBezTo>
                  <a:pt x="37" y="66"/>
                  <a:pt x="37" y="64"/>
                  <a:pt x="38" y="64"/>
                </a:cubicBezTo>
                <a:cubicBezTo>
                  <a:pt x="38" y="64"/>
                  <a:pt x="41" y="67"/>
                  <a:pt x="42" y="67"/>
                </a:cubicBezTo>
                <a:cubicBezTo>
                  <a:pt x="43" y="68"/>
                  <a:pt x="45" y="66"/>
                  <a:pt x="45" y="66"/>
                </a:cubicBezTo>
                <a:cubicBezTo>
                  <a:pt x="45" y="66"/>
                  <a:pt x="48" y="67"/>
                  <a:pt x="49" y="67"/>
                </a:cubicBezTo>
                <a:cubicBezTo>
                  <a:pt x="50" y="66"/>
                  <a:pt x="51" y="66"/>
                  <a:pt x="53" y="66"/>
                </a:cubicBezTo>
                <a:cubicBezTo>
                  <a:pt x="54" y="65"/>
                  <a:pt x="53" y="62"/>
                  <a:pt x="52" y="63"/>
                </a:cubicBezTo>
                <a:cubicBezTo>
                  <a:pt x="52" y="63"/>
                  <a:pt x="51" y="62"/>
                  <a:pt x="51" y="61"/>
                </a:cubicBezTo>
                <a:cubicBezTo>
                  <a:pt x="50" y="60"/>
                  <a:pt x="48" y="60"/>
                  <a:pt x="47" y="59"/>
                </a:cubicBezTo>
                <a:cubicBezTo>
                  <a:pt x="46" y="57"/>
                  <a:pt x="42" y="55"/>
                  <a:pt x="42" y="54"/>
                </a:cubicBezTo>
                <a:cubicBezTo>
                  <a:pt x="42" y="53"/>
                  <a:pt x="40" y="51"/>
                  <a:pt x="40" y="50"/>
                </a:cubicBezTo>
                <a:cubicBezTo>
                  <a:pt x="41" y="49"/>
                  <a:pt x="36" y="45"/>
                  <a:pt x="36" y="44"/>
                </a:cubicBezTo>
                <a:cubicBezTo>
                  <a:pt x="36" y="43"/>
                  <a:pt x="34" y="40"/>
                  <a:pt x="34" y="38"/>
                </a:cubicBezTo>
                <a:cubicBezTo>
                  <a:pt x="33" y="37"/>
                  <a:pt x="35" y="35"/>
                  <a:pt x="36" y="33"/>
                </a:cubicBezTo>
                <a:cubicBezTo>
                  <a:pt x="37" y="32"/>
                  <a:pt x="35" y="31"/>
                  <a:pt x="34" y="31"/>
                </a:cubicBezTo>
                <a:cubicBezTo>
                  <a:pt x="32" y="31"/>
                  <a:pt x="33" y="28"/>
                  <a:pt x="33" y="26"/>
                </a:cubicBezTo>
                <a:cubicBezTo>
                  <a:pt x="33" y="24"/>
                  <a:pt x="32" y="24"/>
                  <a:pt x="33" y="23"/>
                </a:cubicBezTo>
                <a:cubicBezTo>
                  <a:pt x="33" y="23"/>
                  <a:pt x="36" y="19"/>
                  <a:pt x="36" y="18"/>
                </a:cubicBezTo>
                <a:cubicBezTo>
                  <a:pt x="36" y="18"/>
                  <a:pt x="35" y="16"/>
                  <a:pt x="35" y="15"/>
                </a:cubicBezTo>
                <a:cubicBezTo>
                  <a:pt x="35" y="13"/>
                  <a:pt x="38" y="15"/>
                  <a:pt x="39" y="15"/>
                </a:cubicBezTo>
                <a:cubicBezTo>
                  <a:pt x="41" y="16"/>
                  <a:pt x="39" y="13"/>
                  <a:pt x="39" y="12"/>
                </a:cubicBezTo>
                <a:cubicBezTo>
                  <a:pt x="39" y="12"/>
                  <a:pt x="41" y="11"/>
                  <a:pt x="42" y="10"/>
                </a:cubicBezTo>
                <a:cubicBezTo>
                  <a:pt x="42" y="10"/>
                  <a:pt x="42" y="6"/>
                  <a:pt x="42" y="5"/>
                </a:cubicBezTo>
                <a:cubicBezTo>
                  <a:pt x="41" y="5"/>
                  <a:pt x="39" y="5"/>
                  <a:pt x="37" y="4"/>
                </a:cubicBezTo>
                <a:cubicBezTo>
                  <a:pt x="35" y="3"/>
                  <a:pt x="34" y="2"/>
                  <a:pt x="32" y="2"/>
                </a:cubicBezTo>
                <a:cubicBezTo>
                  <a:pt x="30" y="2"/>
                  <a:pt x="28" y="0"/>
                  <a:pt x="27" y="0"/>
                </a:cubicBezTo>
                <a:cubicBezTo>
                  <a:pt x="25" y="0"/>
                  <a:pt x="27" y="2"/>
                  <a:pt x="27" y="3"/>
                </a:cubicBezTo>
                <a:cubicBezTo>
                  <a:pt x="27" y="4"/>
                  <a:pt x="22" y="2"/>
                  <a:pt x="20" y="3"/>
                </a:cubicBezTo>
                <a:cubicBezTo>
                  <a:pt x="18" y="3"/>
                  <a:pt x="19" y="9"/>
                  <a:pt x="18" y="10"/>
                </a:cubicBezTo>
                <a:cubicBezTo>
                  <a:pt x="17" y="12"/>
                  <a:pt x="14" y="10"/>
                  <a:pt x="13" y="11"/>
                </a:cubicBezTo>
                <a:cubicBezTo>
                  <a:pt x="11" y="11"/>
                  <a:pt x="12" y="13"/>
                  <a:pt x="12" y="14"/>
                </a:cubicBezTo>
                <a:cubicBezTo>
                  <a:pt x="12" y="15"/>
                  <a:pt x="11" y="15"/>
                  <a:pt x="8" y="15"/>
                </a:cubicBezTo>
                <a:cubicBezTo>
                  <a:pt x="6" y="15"/>
                  <a:pt x="6" y="16"/>
                  <a:pt x="8" y="18"/>
                </a:cubicBezTo>
                <a:cubicBezTo>
                  <a:pt x="10" y="20"/>
                  <a:pt x="11" y="19"/>
                  <a:pt x="13" y="19"/>
                </a:cubicBezTo>
                <a:cubicBezTo>
                  <a:pt x="14" y="19"/>
                  <a:pt x="12" y="21"/>
                  <a:pt x="11" y="22"/>
                </a:cubicBezTo>
                <a:cubicBezTo>
                  <a:pt x="10" y="23"/>
                  <a:pt x="8" y="28"/>
                  <a:pt x="8" y="30"/>
                </a:cubicBezTo>
                <a:cubicBezTo>
                  <a:pt x="9" y="32"/>
                  <a:pt x="10" y="32"/>
                  <a:pt x="10" y="33"/>
                </a:cubicBezTo>
                <a:cubicBezTo>
                  <a:pt x="10" y="34"/>
                  <a:pt x="9" y="33"/>
                  <a:pt x="6" y="32"/>
                </a:cubicBezTo>
                <a:cubicBezTo>
                  <a:pt x="4" y="31"/>
                  <a:pt x="6" y="32"/>
                  <a:pt x="4" y="33"/>
                </a:cubicBezTo>
                <a:cubicBezTo>
                  <a:pt x="3" y="34"/>
                  <a:pt x="4" y="34"/>
                  <a:pt x="2" y="34"/>
                </a:cubicBezTo>
                <a:cubicBezTo>
                  <a:pt x="1" y="34"/>
                  <a:pt x="0" y="40"/>
                  <a:pt x="0" y="42"/>
                </a:cubicBezTo>
                <a:cubicBezTo>
                  <a:pt x="0" y="44"/>
                  <a:pt x="3" y="46"/>
                  <a:pt x="4" y="47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87" name="任意多边形 1048886"/>
          <p:cNvSpPr/>
          <p:nvPr/>
        </p:nvSpPr>
        <p:spPr bwMode="auto">
          <a:xfrm>
            <a:off x="6627812" y="2301875"/>
            <a:ext cx="15875" cy="14287"/>
          </a:xfrm>
          <a:custGeom>
            <a:avLst/>
            <a:gdLst>
              <a:gd name="l" fmla="*/ 0 w 8"/>
              <a:gd name="t" fmla="*/ 0 h 8"/>
              <a:gd name="r" fmla="*/ 8 w 8"/>
              <a:gd name="b" fmla="*/ 8 h 8"/>
            </a:gdLst>
            <a:ahLst/>
            <a:cxnLst/>
            <a:rect l="l" t="t" r="r" b="b"/>
            <a:pathLst>
              <a:path w="8" h="8">
                <a:moveTo>
                  <a:pt x="2" y="0"/>
                </a:moveTo>
                <a:cubicBezTo>
                  <a:pt x="0" y="0"/>
                  <a:pt x="0" y="2"/>
                  <a:pt x="2" y="3"/>
                </a:cubicBezTo>
                <a:cubicBezTo>
                  <a:pt x="4" y="4"/>
                  <a:pt x="4" y="8"/>
                  <a:pt x="7" y="8"/>
                </a:cubicBezTo>
                <a:cubicBezTo>
                  <a:pt x="8" y="7"/>
                  <a:pt x="6" y="3"/>
                  <a:pt x="6" y="2"/>
                </a:cubicBezTo>
                <a:cubicBezTo>
                  <a:pt x="6" y="1"/>
                  <a:pt x="3" y="0"/>
                  <a:pt x="2" y="0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88" name="任意多边形 1048887"/>
          <p:cNvSpPr/>
          <p:nvPr/>
        </p:nvSpPr>
        <p:spPr bwMode="auto">
          <a:xfrm>
            <a:off x="6635750" y="2030412"/>
            <a:ext cx="258762" cy="180975"/>
          </a:xfrm>
          <a:custGeom>
            <a:avLst/>
            <a:gdLst>
              <a:gd name="l" fmla="*/ 0 w 131"/>
              <a:gd name="t" fmla="*/ 0 h 98"/>
              <a:gd name="r" fmla="*/ 131 w 131"/>
              <a:gd name="b" fmla="*/ 98 h 98"/>
            </a:gdLst>
            <a:ahLst/>
            <a:cxnLst/>
            <a:rect l="l" t="t" r="r" b="b"/>
            <a:pathLst>
              <a:path w="131" h="98">
                <a:moveTo>
                  <a:pt x="9" y="86"/>
                </a:moveTo>
                <a:cubicBezTo>
                  <a:pt x="11" y="85"/>
                  <a:pt x="8" y="90"/>
                  <a:pt x="9" y="91"/>
                </a:cubicBezTo>
                <a:cubicBezTo>
                  <a:pt x="9" y="92"/>
                  <a:pt x="14" y="92"/>
                  <a:pt x="16" y="92"/>
                </a:cubicBezTo>
                <a:cubicBezTo>
                  <a:pt x="18" y="92"/>
                  <a:pt x="20" y="94"/>
                  <a:pt x="21" y="94"/>
                </a:cubicBezTo>
                <a:cubicBezTo>
                  <a:pt x="23" y="95"/>
                  <a:pt x="26" y="95"/>
                  <a:pt x="26" y="96"/>
                </a:cubicBezTo>
                <a:cubicBezTo>
                  <a:pt x="27" y="97"/>
                  <a:pt x="31" y="98"/>
                  <a:pt x="33" y="98"/>
                </a:cubicBezTo>
                <a:cubicBezTo>
                  <a:pt x="34" y="98"/>
                  <a:pt x="36" y="96"/>
                  <a:pt x="36" y="95"/>
                </a:cubicBezTo>
                <a:cubicBezTo>
                  <a:pt x="36" y="94"/>
                  <a:pt x="38" y="91"/>
                  <a:pt x="36" y="90"/>
                </a:cubicBezTo>
                <a:cubicBezTo>
                  <a:pt x="35" y="89"/>
                  <a:pt x="33" y="88"/>
                  <a:pt x="34" y="87"/>
                </a:cubicBezTo>
                <a:cubicBezTo>
                  <a:pt x="35" y="87"/>
                  <a:pt x="39" y="89"/>
                  <a:pt x="40" y="88"/>
                </a:cubicBezTo>
                <a:cubicBezTo>
                  <a:pt x="42" y="86"/>
                  <a:pt x="39" y="85"/>
                  <a:pt x="39" y="84"/>
                </a:cubicBezTo>
                <a:cubicBezTo>
                  <a:pt x="39" y="83"/>
                  <a:pt x="42" y="86"/>
                  <a:pt x="42" y="84"/>
                </a:cubicBezTo>
                <a:cubicBezTo>
                  <a:pt x="42" y="83"/>
                  <a:pt x="41" y="82"/>
                  <a:pt x="39" y="81"/>
                </a:cubicBezTo>
                <a:cubicBezTo>
                  <a:pt x="38" y="80"/>
                  <a:pt x="42" y="80"/>
                  <a:pt x="43" y="79"/>
                </a:cubicBezTo>
                <a:cubicBezTo>
                  <a:pt x="45" y="79"/>
                  <a:pt x="43" y="78"/>
                  <a:pt x="43" y="77"/>
                </a:cubicBezTo>
                <a:cubicBezTo>
                  <a:pt x="42" y="76"/>
                  <a:pt x="44" y="76"/>
                  <a:pt x="45" y="76"/>
                </a:cubicBezTo>
                <a:cubicBezTo>
                  <a:pt x="46" y="76"/>
                  <a:pt x="49" y="76"/>
                  <a:pt x="48" y="74"/>
                </a:cubicBezTo>
                <a:cubicBezTo>
                  <a:pt x="48" y="72"/>
                  <a:pt x="47" y="70"/>
                  <a:pt x="48" y="70"/>
                </a:cubicBezTo>
                <a:cubicBezTo>
                  <a:pt x="50" y="70"/>
                  <a:pt x="53" y="70"/>
                  <a:pt x="52" y="69"/>
                </a:cubicBezTo>
                <a:cubicBezTo>
                  <a:pt x="52" y="68"/>
                  <a:pt x="49" y="68"/>
                  <a:pt x="49" y="67"/>
                </a:cubicBezTo>
                <a:cubicBezTo>
                  <a:pt x="49" y="66"/>
                  <a:pt x="50" y="66"/>
                  <a:pt x="51" y="66"/>
                </a:cubicBezTo>
                <a:cubicBezTo>
                  <a:pt x="52" y="65"/>
                  <a:pt x="53" y="65"/>
                  <a:pt x="54" y="65"/>
                </a:cubicBezTo>
                <a:cubicBezTo>
                  <a:pt x="55" y="64"/>
                  <a:pt x="57" y="65"/>
                  <a:pt x="57" y="64"/>
                </a:cubicBezTo>
                <a:cubicBezTo>
                  <a:pt x="58" y="63"/>
                  <a:pt x="57" y="61"/>
                  <a:pt x="56" y="60"/>
                </a:cubicBezTo>
                <a:cubicBezTo>
                  <a:pt x="56" y="59"/>
                  <a:pt x="61" y="61"/>
                  <a:pt x="63" y="62"/>
                </a:cubicBezTo>
                <a:cubicBezTo>
                  <a:pt x="65" y="62"/>
                  <a:pt x="64" y="60"/>
                  <a:pt x="65" y="59"/>
                </a:cubicBezTo>
                <a:cubicBezTo>
                  <a:pt x="65" y="59"/>
                  <a:pt x="67" y="60"/>
                  <a:pt x="68" y="59"/>
                </a:cubicBezTo>
                <a:cubicBezTo>
                  <a:pt x="69" y="59"/>
                  <a:pt x="69" y="54"/>
                  <a:pt x="70" y="53"/>
                </a:cubicBezTo>
                <a:cubicBezTo>
                  <a:pt x="71" y="52"/>
                  <a:pt x="71" y="53"/>
                  <a:pt x="72" y="54"/>
                </a:cubicBezTo>
                <a:cubicBezTo>
                  <a:pt x="73" y="55"/>
                  <a:pt x="74" y="53"/>
                  <a:pt x="75" y="52"/>
                </a:cubicBezTo>
                <a:cubicBezTo>
                  <a:pt x="77" y="51"/>
                  <a:pt x="77" y="51"/>
                  <a:pt x="78" y="51"/>
                </a:cubicBezTo>
                <a:cubicBezTo>
                  <a:pt x="79" y="50"/>
                  <a:pt x="84" y="46"/>
                  <a:pt x="86" y="45"/>
                </a:cubicBezTo>
                <a:cubicBezTo>
                  <a:pt x="88" y="44"/>
                  <a:pt x="91" y="42"/>
                  <a:pt x="92" y="40"/>
                </a:cubicBezTo>
                <a:cubicBezTo>
                  <a:pt x="94" y="38"/>
                  <a:pt x="98" y="37"/>
                  <a:pt x="100" y="37"/>
                </a:cubicBezTo>
                <a:cubicBezTo>
                  <a:pt x="101" y="37"/>
                  <a:pt x="105" y="38"/>
                  <a:pt x="108" y="39"/>
                </a:cubicBezTo>
                <a:cubicBezTo>
                  <a:pt x="111" y="40"/>
                  <a:pt x="113" y="39"/>
                  <a:pt x="116" y="38"/>
                </a:cubicBezTo>
                <a:cubicBezTo>
                  <a:pt x="118" y="37"/>
                  <a:pt x="118" y="36"/>
                  <a:pt x="120" y="35"/>
                </a:cubicBezTo>
                <a:cubicBezTo>
                  <a:pt x="122" y="34"/>
                  <a:pt x="125" y="32"/>
                  <a:pt x="126" y="31"/>
                </a:cubicBezTo>
                <a:cubicBezTo>
                  <a:pt x="128" y="30"/>
                  <a:pt x="131" y="28"/>
                  <a:pt x="130" y="29"/>
                </a:cubicBezTo>
                <a:cubicBezTo>
                  <a:pt x="129" y="29"/>
                  <a:pt x="128" y="27"/>
                  <a:pt x="128" y="26"/>
                </a:cubicBezTo>
                <a:cubicBezTo>
                  <a:pt x="128" y="25"/>
                  <a:pt x="128" y="22"/>
                  <a:pt x="130" y="21"/>
                </a:cubicBezTo>
                <a:cubicBezTo>
                  <a:pt x="131" y="21"/>
                  <a:pt x="131" y="20"/>
                  <a:pt x="130" y="19"/>
                </a:cubicBezTo>
                <a:cubicBezTo>
                  <a:pt x="129" y="19"/>
                  <a:pt x="129" y="15"/>
                  <a:pt x="128" y="14"/>
                </a:cubicBezTo>
                <a:cubicBezTo>
                  <a:pt x="128" y="12"/>
                  <a:pt x="130" y="12"/>
                  <a:pt x="130" y="11"/>
                </a:cubicBezTo>
                <a:cubicBezTo>
                  <a:pt x="131" y="11"/>
                  <a:pt x="129" y="8"/>
                  <a:pt x="127" y="7"/>
                </a:cubicBezTo>
                <a:cubicBezTo>
                  <a:pt x="126" y="7"/>
                  <a:pt x="126" y="5"/>
                  <a:pt x="126" y="4"/>
                </a:cubicBezTo>
                <a:cubicBezTo>
                  <a:pt x="127" y="3"/>
                  <a:pt x="124" y="2"/>
                  <a:pt x="121" y="1"/>
                </a:cubicBezTo>
                <a:cubicBezTo>
                  <a:pt x="119" y="0"/>
                  <a:pt x="119" y="2"/>
                  <a:pt x="118" y="2"/>
                </a:cubicBezTo>
                <a:cubicBezTo>
                  <a:pt x="117" y="3"/>
                  <a:pt x="116" y="2"/>
                  <a:pt x="116" y="2"/>
                </a:cubicBezTo>
                <a:cubicBezTo>
                  <a:pt x="116" y="1"/>
                  <a:pt x="111" y="2"/>
                  <a:pt x="111" y="3"/>
                </a:cubicBezTo>
                <a:cubicBezTo>
                  <a:pt x="110" y="3"/>
                  <a:pt x="111" y="5"/>
                  <a:pt x="111" y="7"/>
                </a:cubicBezTo>
                <a:cubicBezTo>
                  <a:pt x="111" y="8"/>
                  <a:pt x="108" y="10"/>
                  <a:pt x="108" y="12"/>
                </a:cubicBezTo>
                <a:cubicBezTo>
                  <a:pt x="107" y="14"/>
                  <a:pt x="104" y="18"/>
                  <a:pt x="102" y="18"/>
                </a:cubicBezTo>
                <a:cubicBezTo>
                  <a:pt x="99" y="18"/>
                  <a:pt x="99" y="20"/>
                  <a:pt x="97" y="22"/>
                </a:cubicBezTo>
                <a:cubicBezTo>
                  <a:pt x="95" y="24"/>
                  <a:pt x="90" y="25"/>
                  <a:pt x="86" y="24"/>
                </a:cubicBezTo>
                <a:cubicBezTo>
                  <a:pt x="83" y="24"/>
                  <a:pt x="84" y="25"/>
                  <a:pt x="81" y="26"/>
                </a:cubicBezTo>
                <a:cubicBezTo>
                  <a:pt x="79" y="27"/>
                  <a:pt x="79" y="24"/>
                  <a:pt x="78" y="22"/>
                </a:cubicBezTo>
                <a:cubicBezTo>
                  <a:pt x="77" y="21"/>
                  <a:pt x="77" y="23"/>
                  <a:pt x="76" y="24"/>
                </a:cubicBezTo>
                <a:cubicBezTo>
                  <a:pt x="75" y="25"/>
                  <a:pt x="74" y="25"/>
                  <a:pt x="73" y="25"/>
                </a:cubicBezTo>
                <a:cubicBezTo>
                  <a:pt x="72" y="25"/>
                  <a:pt x="69" y="23"/>
                  <a:pt x="68" y="22"/>
                </a:cubicBezTo>
                <a:cubicBezTo>
                  <a:pt x="67" y="21"/>
                  <a:pt x="65" y="22"/>
                  <a:pt x="64" y="23"/>
                </a:cubicBezTo>
                <a:cubicBezTo>
                  <a:pt x="63" y="24"/>
                  <a:pt x="63" y="24"/>
                  <a:pt x="61" y="24"/>
                </a:cubicBezTo>
                <a:cubicBezTo>
                  <a:pt x="58" y="24"/>
                  <a:pt x="60" y="25"/>
                  <a:pt x="61" y="25"/>
                </a:cubicBezTo>
                <a:cubicBezTo>
                  <a:pt x="62" y="26"/>
                  <a:pt x="60" y="27"/>
                  <a:pt x="59" y="29"/>
                </a:cubicBezTo>
                <a:cubicBezTo>
                  <a:pt x="58" y="30"/>
                  <a:pt x="52" y="35"/>
                  <a:pt x="50" y="35"/>
                </a:cubicBezTo>
                <a:cubicBezTo>
                  <a:pt x="48" y="36"/>
                  <a:pt x="49" y="37"/>
                  <a:pt x="47" y="37"/>
                </a:cubicBezTo>
                <a:cubicBezTo>
                  <a:pt x="46" y="37"/>
                  <a:pt x="47" y="35"/>
                  <a:pt x="45" y="35"/>
                </a:cubicBezTo>
                <a:cubicBezTo>
                  <a:pt x="44" y="35"/>
                  <a:pt x="44" y="37"/>
                  <a:pt x="45" y="38"/>
                </a:cubicBezTo>
                <a:cubicBezTo>
                  <a:pt x="45" y="39"/>
                  <a:pt x="44" y="40"/>
                  <a:pt x="42" y="41"/>
                </a:cubicBezTo>
                <a:cubicBezTo>
                  <a:pt x="40" y="42"/>
                  <a:pt x="38" y="43"/>
                  <a:pt x="35" y="44"/>
                </a:cubicBezTo>
                <a:cubicBezTo>
                  <a:pt x="33" y="45"/>
                  <a:pt x="36" y="46"/>
                  <a:pt x="36" y="47"/>
                </a:cubicBezTo>
                <a:cubicBezTo>
                  <a:pt x="36" y="48"/>
                  <a:pt x="35" y="48"/>
                  <a:pt x="33" y="48"/>
                </a:cubicBezTo>
                <a:cubicBezTo>
                  <a:pt x="32" y="48"/>
                  <a:pt x="29" y="50"/>
                  <a:pt x="30" y="50"/>
                </a:cubicBezTo>
                <a:cubicBezTo>
                  <a:pt x="32" y="50"/>
                  <a:pt x="27" y="55"/>
                  <a:pt x="26" y="56"/>
                </a:cubicBezTo>
                <a:cubicBezTo>
                  <a:pt x="25" y="58"/>
                  <a:pt x="25" y="57"/>
                  <a:pt x="23" y="56"/>
                </a:cubicBezTo>
                <a:cubicBezTo>
                  <a:pt x="22" y="56"/>
                  <a:pt x="20" y="58"/>
                  <a:pt x="20" y="58"/>
                </a:cubicBezTo>
                <a:cubicBezTo>
                  <a:pt x="20" y="59"/>
                  <a:pt x="20" y="59"/>
                  <a:pt x="22" y="59"/>
                </a:cubicBezTo>
                <a:cubicBezTo>
                  <a:pt x="23" y="59"/>
                  <a:pt x="22" y="62"/>
                  <a:pt x="20" y="63"/>
                </a:cubicBezTo>
                <a:cubicBezTo>
                  <a:pt x="19" y="64"/>
                  <a:pt x="24" y="65"/>
                  <a:pt x="24" y="66"/>
                </a:cubicBezTo>
                <a:cubicBezTo>
                  <a:pt x="23" y="67"/>
                  <a:pt x="20" y="66"/>
                  <a:pt x="19" y="67"/>
                </a:cubicBezTo>
                <a:cubicBezTo>
                  <a:pt x="17" y="67"/>
                  <a:pt x="20" y="69"/>
                  <a:pt x="22" y="71"/>
                </a:cubicBezTo>
                <a:cubicBezTo>
                  <a:pt x="23" y="72"/>
                  <a:pt x="19" y="71"/>
                  <a:pt x="17" y="71"/>
                </a:cubicBezTo>
                <a:cubicBezTo>
                  <a:pt x="15" y="72"/>
                  <a:pt x="19" y="74"/>
                  <a:pt x="18" y="76"/>
                </a:cubicBezTo>
                <a:cubicBezTo>
                  <a:pt x="17" y="77"/>
                  <a:pt x="19" y="78"/>
                  <a:pt x="20" y="80"/>
                </a:cubicBezTo>
                <a:cubicBezTo>
                  <a:pt x="20" y="82"/>
                  <a:pt x="17" y="78"/>
                  <a:pt x="14" y="78"/>
                </a:cubicBezTo>
                <a:cubicBezTo>
                  <a:pt x="12" y="78"/>
                  <a:pt x="11" y="78"/>
                  <a:pt x="11" y="80"/>
                </a:cubicBezTo>
                <a:cubicBezTo>
                  <a:pt x="10" y="81"/>
                  <a:pt x="11" y="83"/>
                  <a:pt x="8" y="83"/>
                </a:cubicBezTo>
                <a:cubicBezTo>
                  <a:pt x="6" y="83"/>
                  <a:pt x="5" y="84"/>
                  <a:pt x="3" y="87"/>
                </a:cubicBezTo>
                <a:cubicBezTo>
                  <a:pt x="0" y="91"/>
                  <a:pt x="7" y="86"/>
                  <a:pt x="9" y="86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89" name="任意多边形 1048888"/>
          <p:cNvSpPr/>
          <p:nvPr/>
        </p:nvSpPr>
        <p:spPr bwMode="auto">
          <a:xfrm>
            <a:off x="6091237" y="2316162"/>
            <a:ext cx="25400" cy="19050"/>
          </a:xfrm>
          <a:custGeom>
            <a:avLst/>
            <a:gdLst>
              <a:gd name="l" fmla="*/ 0 w 13"/>
              <a:gd name="t" fmla="*/ 0 h 10"/>
              <a:gd name="r" fmla="*/ 13 w 13"/>
              <a:gd name="b" fmla="*/ 10 h 10"/>
            </a:gdLst>
            <a:ahLst/>
            <a:cxnLst/>
            <a:rect l="l" t="t" r="r" b="b"/>
            <a:pathLst>
              <a:path w="13" h="10">
                <a:moveTo>
                  <a:pt x="2" y="10"/>
                </a:moveTo>
                <a:cubicBezTo>
                  <a:pt x="5" y="10"/>
                  <a:pt x="13" y="6"/>
                  <a:pt x="13" y="4"/>
                </a:cubicBezTo>
                <a:cubicBezTo>
                  <a:pt x="13" y="2"/>
                  <a:pt x="13" y="0"/>
                  <a:pt x="11" y="0"/>
                </a:cubicBezTo>
                <a:cubicBezTo>
                  <a:pt x="9" y="1"/>
                  <a:pt x="2" y="4"/>
                  <a:pt x="2" y="6"/>
                </a:cubicBezTo>
                <a:cubicBezTo>
                  <a:pt x="1" y="7"/>
                  <a:pt x="0" y="10"/>
                  <a:pt x="2" y="10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90" name="任意多边形 1048889"/>
          <p:cNvSpPr/>
          <p:nvPr/>
        </p:nvSpPr>
        <p:spPr bwMode="auto">
          <a:xfrm>
            <a:off x="5997575" y="2374900"/>
            <a:ext cx="23812" cy="25400"/>
          </a:xfrm>
          <a:custGeom>
            <a:avLst/>
            <a:gdLst>
              <a:gd name="l" fmla="*/ 0 w 12"/>
              <a:gd name="t" fmla="*/ 0 h 14"/>
              <a:gd name="r" fmla="*/ 12 w 12"/>
              <a:gd name="b" fmla="*/ 14 h 14"/>
            </a:gdLst>
            <a:ahLst/>
            <a:cxnLst/>
            <a:rect l="l" t="t" r="r" b="b"/>
            <a:pathLst>
              <a:path w="12" h="14">
                <a:moveTo>
                  <a:pt x="2" y="12"/>
                </a:moveTo>
                <a:cubicBezTo>
                  <a:pt x="5" y="9"/>
                  <a:pt x="12" y="6"/>
                  <a:pt x="11" y="4"/>
                </a:cubicBezTo>
                <a:cubicBezTo>
                  <a:pt x="10" y="3"/>
                  <a:pt x="10" y="0"/>
                  <a:pt x="8" y="1"/>
                </a:cubicBezTo>
                <a:cubicBezTo>
                  <a:pt x="6" y="2"/>
                  <a:pt x="7" y="6"/>
                  <a:pt x="5" y="7"/>
                </a:cubicBezTo>
                <a:cubicBezTo>
                  <a:pt x="4" y="9"/>
                  <a:pt x="0" y="14"/>
                  <a:pt x="2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91" name="任意多边形 1048890"/>
          <p:cNvSpPr/>
          <p:nvPr/>
        </p:nvSpPr>
        <p:spPr bwMode="auto">
          <a:xfrm>
            <a:off x="6289675" y="3287712"/>
            <a:ext cx="44450" cy="22225"/>
          </a:xfrm>
          <a:custGeom>
            <a:avLst/>
            <a:gdLst>
              <a:gd name="l" fmla="*/ 0 w 22"/>
              <a:gd name="t" fmla="*/ 0 h 12"/>
              <a:gd name="r" fmla="*/ 22 w 22"/>
              <a:gd name="b" fmla="*/ 12 h 12"/>
            </a:gdLst>
            <a:ahLst/>
            <a:cxnLst/>
            <a:rect l="l" t="t" r="r" b="b"/>
            <a:pathLst>
              <a:path w="22" h="12">
                <a:moveTo>
                  <a:pt x="17" y="9"/>
                </a:moveTo>
                <a:cubicBezTo>
                  <a:pt x="18" y="9"/>
                  <a:pt x="19" y="2"/>
                  <a:pt x="20" y="1"/>
                </a:cubicBezTo>
                <a:cubicBezTo>
                  <a:pt x="22" y="0"/>
                  <a:pt x="12" y="4"/>
                  <a:pt x="6" y="5"/>
                </a:cubicBezTo>
                <a:cubicBezTo>
                  <a:pt x="1" y="6"/>
                  <a:pt x="1" y="7"/>
                  <a:pt x="0" y="9"/>
                </a:cubicBezTo>
                <a:cubicBezTo>
                  <a:pt x="0" y="12"/>
                  <a:pt x="14" y="10"/>
                  <a:pt x="17" y="9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92" name="任意多边形 1048891"/>
          <p:cNvSpPr/>
          <p:nvPr/>
        </p:nvSpPr>
        <p:spPr bwMode="auto">
          <a:xfrm>
            <a:off x="3211512" y="2941637"/>
            <a:ext cx="85725" cy="57150"/>
          </a:xfrm>
          <a:custGeom>
            <a:avLst/>
            <a:gdLst>
              <a:gd name="l" fmla="*/ 0 w 43"/>
              <a:gd name="t" fmla="*/ 0 h 31"/>
              <a:gd name="r" fmla="*/ 43 w 43"/>
              <a:gd name="b" fmla="*/ 31 h 31"/>
            </a:gdLst>
            <a:ahLst/>
            <a:cxnLst/>
            <a:rect l="l" t="t" r="r" b="b"/>
            <a:pathLst>
              <a:path w="43" h="31">
                <a:moveTo>
                  <a:pt x="35" y="20"/>
                </a:moveTo>
                <a:cubicBezTo>
                  <a:pt x="33" y="17"/>
                  <a:pt x="29" y="16"/>
                  <a:pt x="29" y="14"/>
                </a:cubicBezTo>
                <a:cubicBezTo>
                  <a:pt x="29" y="12"/>
                  <a:pt x="23" y="7"/>
                  <a:pt x="20" y="6"/>
                </a:cubicBezTo>
                <a:cubicBezTo>
                  <a:pt x="17" y="5"/>
                  <a:pt x="8" y="1"/>
                  <a:pt x="5" y="0"/>
                </a:cubicBezTo>
                <a:cubicBezTo>
                  <a:pt x="3" y="0"/>
                  <a:pt x="0" y="4"/>
                  <a:pt x="2" y="5"/>
                </a:cubicBezTo>
                <a:cubicBezTo>
                  <a:pt x="5" y="7"/>
                  <a:pt x="14" y="15"/>
                  <a:pt x="17" y="18"/>
                </a:cubicBezTo>
                <a:cubicBezTo>
                  <a:pt x="21" y="22"/>
                  <a:pt x="21" y="22"/>
                  <a:pt x="22" y="22"/>
                </a:cubicBezTo>
                <a:cubicBezTo>
                  <a:pt x="23" y="22"/>
                  <a:pt x="26" y="23"/>
                  <a:pt x="27" y="26"/>
                </a:cubicBezTo>
                <a:cubicBezTo>
                  <a:pt x="27" y="29"/>
                  <a:pt x="35" y="31"/>
                  <a:pt x="38" y="30"/>
                </a:cubicBezTo>
                <a:cubicBezTo>
                  <a:pt x="43" y="30"/>
                  <a:pt x="38" y="24"/>
                  <a:pt x="35" y="20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93" name="任意多边形 1048892"/>
          <p:cNvSpPr/>
          <p:nvPr/>
        </p:nvSpPr>
        <p:spPr bwMode="auto">
          <a:xfrm>
            <a:off x="3173412" y="2798762"/>
            <a:ext cx="41275" cy="36512"/>
          </a:xfrm>
          <a:custGeom>
            <a:avLst/>
            <a:gdLst>
              <a:gd name="l" fmla="*/ 0 w 21"/>
              <a:gd name="t" fmla="*/ 0 h 20"/>
              <a:gd name="r" fmla="*/ 21 w 21"/>
              <a:gd name="b" fmla="*/ 20 h 20"/>
            </a:gdLst>
            <a:ahLst/>
            <a:cxnLst/>
            <a:rect l="l" t="t" r="r" b="b"/>
            <a:pathLst>
              <a:path w="21" h="20">
                <a:moveTo>
                  <a:pt x="15" y="11"/>
                </a:moveTo>
                <a:cubicBezTo>
                  <a:pt x="13" y="11"/>
                  <a:pt x="12" y="11"/>
                  <a:pt x="10" y="8"/>
                </a:cubicBezTo>
                <a:cubicBezTo>
                  <a:pt x="7" y="5"/>
                  <a:pt x="7" y="1"/>
                  <a:pt x="5" y="0"/>
                </a:cubicBezTo>
                <a:cubicBezTo>
                  <a:pt x="2" y="0"/>
                  <a:pt x="1" y="5"/>
                  <a:pt x="2" y="10"/>
                </a:cubicBezTo>
                <a:cubicBezTo>
                  <a:pt x="3" y="15"/>
                  <a:pt x="2" y="14"/>
                  <a:pt x="1" y="16"/>
                </a:cubicBezTo>
                <a:cubicBezTo>
                  <a:pt x="0" y="18"/>
                  <a:pt x="6" y="19"/>
                  <a:pt x="10" y="19"/>
                </a:cubicBezTo>
                <a:cubicBezTo>
                  <a:pt x="12" y="20"/>
                  <a:pt x="19" y="16"/>
                  <a:pt x="20" y="13"/>
                </a:cubicBezTo>
                <a:cubicBezTo>
                  <a:pt x="21" y="11"/>
                  <a:pt x="18" y="10"/>
                  <a:pt x="15" y="11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94" name="任意多边形 1048893"/>
          <p:cNvSpPr/>
          <p:nvPr/>
        </p:nvSpPr>
        <p:spPr bwMode="auto">
          <a:xfrm>
            <a:off x="3165475" y="2849562"/>
            <a:ext cx="26987" cy="46037"/>
          </a:xfrm>
          <a:custGeom>
            <a:avLst/>
            <a:gdLst>
              <a:gd name="l" fmla="*/ 0 w 14"/>
              <a:gd name="t" fmla="*/ 0 h 26"/>
              <a:gd name="r" fmla="*/ 14 w 14"/>
              <a:gd name="b" fmla="*/ 26 h 26"/>
            </a:gdLst>
            <a:ahLst/>
            <a:cxnLst/>
            <a:rect l="l" t="t" r="r" b="b"/>
            <a:pathLst>
              <a:path w="14" h="26">
                <a:moveTo>
                  <a:pt x="12" y="4"/>
                </a:moveTo>
                <a:cubicBezTo>
                  <a:pt x="11" y="3"/>
                  <a:pt x="8" y="4"/>
                  <a:pt x="7" y="3"/>
                </a:cubicBezTo>
                <a:cubicBezTo>
                  <a:pt x="6" y="2"/>
                  <a:pt x="5" y="0"/>
                  <a:pt x="4" y="1"/>
                </a:cubicBezTo>
                <a:cubicBezTo>
                  <a:pt x="3" y="2"/>
                  <a:pt x="1" y="9"/>
                  <a:pt x="1" y="13"/>
                </a:cubicBezTo>
                <a:cubicBezTo>
                  <a:pt x="1" y="17"/>
                  <a:pt x="0" y="26"/>
                  <a:pt x="3" y="25"/>
                </a:cubicBezTo>
                <a:cubicBezTo>
                  <a:pt x="6" y="23"/>
                  <a:pt x="8" y="16"/>
                  <a:pt x="8" y="14"/>
                </a:cubicBezTo>
                <a:cubicBezTo>
                  <a:pt x="8" y="12"/>
                  <a:pt x="14" y="4"/>
                  <a:pt x="12" y="4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95" name="任意多边形 1048894"/>
          <p:cNvSpPr/>
          <p:nvPr/>
        </p:nvSpPr>
        <p:spPr bwMode="auto">
          <a:xfrm>
            <a:off x="3143250" y="2747962"/>
            <a:ext cx="23812" cy="53975"/>
          </a:xfrm>
          <a:custGeom>
            <a:avLst/>
            <a:gdLst>
              <a:gd name="l" fmla="*/ 0 w 12"/>
              <a:gd name="t" fmla="*/ 0 h 29"/>
              <a:gd name="r" fmla="*/ 12 w 12"/>
              <a:gd name="b" fmla="*/ 29 h 29"/>
            </a:gdLst>
            <a:ahLst/>
            <a:cxnLst/>
            <a:rect l="l" t="t" r="r" b="b"/>
            <a:pathLst>
              <a:path w="12" h="29">
                <a:moveTo>
                  <a:pt x="9" y="9"/>
                </a:moveTo>
                <a:cubicBezTo>
                  <a:pt x="9" y="8"/>
                  <a:pt x="9" y="6"/>
                  <a:pt x="6" y="4"/>
                </a:cubicBezTo>
                <a:cubicBezTo>
                  <a:pt x="4" y="1"/>
                  <a:pt x="4" y="0"/>
                  <a:pt x="2" y="1"/>
                </a:cubicBezTo>
                <a:cubicBezTo>
                  <a:pt x="0" y="2"/>
                  <a:pt x="3" y="8"/>
                  <a:pt x="5" y="10"/>
                </a:cubicBezTo>
                <a:cubicBezTo>
                  <a:pt x="6" y="13"/>
                  <a:pt x="5" y="22"/>
                  <a:pt x="7" y="26"/>
                </a:cubicBezTo>
                <a:cubicBezTo>
                  <a:pt x="8" y="29"/>
                  <a:pt x="12" y="17"/>
                  <a:pt x="12" y="15"/>
                </a:cubicBezTo>
                <a:cubicBezTo>
                  <a:pt x="11" y="14"/>
                  <a:pt x="9" y="10"/>
                  <a:pt x="9" y="9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96" name="任意多边形 1048895"/>
          <p:cNvSpPr/>
          <p:nvPr/>
        </p:nvSpPr>
        <p:spPr bwMode="auto">
          <a:xfrm>
            <a:off x="3167062" y="2752725"/>
            <a:ext cx="22225" cy="26987"/>
          </a:xfrm>
          <a:custGeom>
            <a:avLst/>
            <a:gdLst>
              <a:gd name="l" fmla="*/ 0 w 11"/>
              <a:gd name="t" fmla="*/ 0 h 15"/>
              <a:gd name="r" fmla="*/ 11 w 11"/>
              <a:gd name="b" fmla="*/ 15 h 15"/>
            </a:gdLst>
            <a:ahLst/>
            <a:cxnLst/>
            <a:rect l="l" t="t" r="r" b="b"/>
            <a:pathLst>
              <a:path w="11" h="15">
                <a:moveTo>
                  <a:pt x="2" y="0"/>
                </a:moveTo>
                <a:cubicBezTo>
                  <a:pt x="0" y="0"/>
                  <a:pt x="3" y="4"/>
                  <a:pt x="4" y="6"/>
                </a:cubicBezTo>
                <a:cubicBezTo>
                  <a:pt x="6" y="9"/>
                  <a:pt x="3" y="10"/>
                  <a:pt x="3" y="12"/>
                </a:cubicBezTo>
                <a:cubicBezTo>
                  <a:pt x="4" y="15"/>
                  <a:pt x="10" y="7"/>
                  <a:pt x="10" y="5"/>
                </a:cubicBezTo>
                <a:cubicBezTo>
                  <a:pt x="11" y="4"/>
                  <a:pt x="3" y="0"/>
                  <a:pt x="2" y="0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97" name="任意多边形 1048896"/>
          <p:cNvSpPr/>
          <p:nvPr/>
        </p:nvSpPr>
        <p:spPr bwMode="auto">
          <a:xfrm>
            <a:off x="3178175" y="2771775"/>
            <a:ext cx="14287" cy="22225"/>
          </a:xfrm>
          <a:custGeom>
            <a:avLst/>
            <a:gdLst>
              <a:gd name="l" fmla="*/ 0 w 7"/>
              <a:gd name="t" fmla="*/ 0 h 11"/>
              <a:gd name="r" fmla="*/ 7 w 7"/>
              <a:gd name="b" fmla="*/ 11 h 11"/>
            </a:gdLst>
            <a:ahLst/>
            <a:cxnLst/>
            <a:rect l="l" t="t" r="r" b="b"/>
            <a:pathLst>
              <a:path w="7" h="11">
                <a:moveTo>
                  <a:pt x="4" y="10"/>
                </a:moveTo>
                <a:cubicBezTo>
                  <a:pt x="5" y="8"/>
                  <a:pt x="7" y="0"/>
                  <a:pt x="2" y="3"/>
                </a:cubicBezTo>
                <a:cubicBezTo>
                  <a:pt x="0" y="4"/>
                  <a:pt x="2" y="8"/>
                  <a:pt x="1" y="9"/>
                </a:cubicBezTo>
                <a:cubicBezTo>
                  <a:pt x="0" y="10"/>
                  <a:pt x="3" y="11"/>
                  <a:pt x="4" y="10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98" name="任意多边形 1048897"/>
          <p:cNvSpPr/>
          <p:nvPr/>
        </p:nvSpPr>
        <p:spPr bwMode="auto">
          <a:xfrm>
            <a:off x="2786062" y="2751137"/>
            <a:ext cx="53975" cy="44450"/>
          </a:xfrm>
          <a:custGeom>
            <a:avLst/>
            <a:gdLst>
              <a:gd name="l" fmla="*/ 0 w 27"/>
              <a:gd name="t" fmla="*/ 0 h 25"/>
              <a:gd name="r" fmla="*/ 27 w 27"/>
              <a:gd name="b" fmla="*/ 25 h 25"/>
            </a:gdLst>
            <a:ahLst/>
            <a:cxnLst/>
            <a:rect l="l" t="t" r="r" b="b"/>
            <a:pathLst>
              <a:path w="27" h="25">
                <a:moveTo>
                  <a:pt x="24" y="6"/>
                </a:moveTo>
                <a:cubicBezTo>
                  <a:pt x="23" y="6"/>
                  <a:pt x="23" y="4"/>
                  <a:pt x="22" y="2"/>
                </a:cubicBezTo>
                <a:cubicBezTo>
                  <a:pt x="21" y="0"/>
                  <a:pt x="21" y="4"/>
                  <a:pt x="21" y="5"/>
                </a:cubicBezTo>
                <a:cubicBezTo>
                  <a:pt x="20" y="6"/>
                  <a:pt x="17" y="6"/>
                  <a:pt x="14" y="6"/>
                </a:cubicBezTo>
                <a:cubicBezTo>
                  <a:pt x="12" y="6"/>
                  <a:pt x="13" y="8"/>
                  <a:pt x="12" y="9"/>
                </a:cubicBezTo>
                <a:cubicBezTo>
                  <a:pt x="11" y="11"/>
                  <a:pt x="9" y="9"/>
                  <a:pt x="7" y="9"/>
                </a:cubicBezTo>
                <a:cubicBezTo>
                  <a:pt x="5" y="9"/>
                  <a:pt x="3" y="13"/>
                  <a:pt x="1" y="15"/>
                </a:cubicBezTo>
                <a:cubicBezTo>
                  <a:pt x="0" y="18"/>
                  <a:pt x="4" y="18"/>
                  <a:pt x="5" y="18"/>
                </a:cubicBezTo>
                <a:cubicBezTo>
                  <a:pt x="6" y="18"/>
                  <a:pt x="5" y="20"/>
                  <a:pt x="5" y="22"/>
                </a:cubicBezTo>
                <a:cubicBezTo>
                  <a:pt x="6" y="25"/>
                  <a:pt x="12" y="18"/>
                  <a:pt x="13" y="17"/>
                </a:cubicBezTo>
                <a:cubicBezTo>
                  <a:pt x="14" y="16"/>
                  <a:pt x="15" y="18"/>
                  <a:pt x="16" y="19"/>
                </a:cubicBezTo>
                <a:cubicBezTo>
                  <a:pt x="17" y="19"/>
                  <a:pt x="22" y="13"/>
                  <a:pt x="24" y="11"/>
                </a:cubicBezTo>
                <a:cubicBezTo>
                  <a:pt x="27" y="10"/>
                  <a:pt x="26" y="7"/>
                  <a:pt x="24" y="6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899" name="任意多边形 1048898"/>
          <p:cNvSpPr/>
          <p:nvPr/>
        </p:nvSpPr>
        <p:spPr bwMode="auto">
          <a:xfrm>
            <a:off x="2836862" y="2744787"/>
            <a:ext cx="22225" cy="9525"/>
          </a:xfrm>
          <a:custGeom>
            <a:avLst/>
            <a:gdLst>
              <a:gd name="l" fmla="*/ 0 w 12"/>
              <a:gd name="t" fmla="*/ 0 h 5"/>
              <a:gd name="r" fmla="*/ 12 w 12"/>
              <a:gd name="b" fmla="*/ 5 h 5"/>
            </a:gdLst>
            <a:ahLst/>
            <a:cxnLst/>
            <a:rect l="l" t="t" r="r" b="b"/>
            <a:pathLst>
              <a:path w="12" h="5">
                <a:moveTo>
                  <a:pt x="3" y="0"/>
                </a:moveTo>
                <a:cubicBezTo>
                  <a:pt x="0" y="1"/>
                  <a:pt x="1" y="5"/>
                  <a:pt x="4" y="5"/>
                </a:cubicBezTo>
                <a:cubicBezTo>
                  <a:pt x="7" y="4"/>
                  <a:pt x="12" y="3"/>
                  <a:pt x="10" y="3"/>
                </a:cubicBezTo>
                <a:cubicBezTo>
                  <a:pt x="9" y="3"/>
                  <a:pt x="5" y="0"/>
                  <a:pt x="3" y="0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900" name="任意多边形 1048899"/>
          <p:cNvSpPr/>
          <p:nvPr/>
        </p:nvSpPr>
        <p:spPr bwMode="auto">
          <a:xfrm>
            <a:off x="2571750" y="2832100"/>
            <a:ext cx="28575" cy="17462"/>
          </a:xfrm>
          <a:custGeom>
            <a:avLst/>
            <a:gdLst>
              <a:gd name="l" fmla="*/ 0 w 15"/>
              <a:gd name="t" fmla="*/ 0 h 9"/>
              <a:gd name="r" fmla="*/ 15 w 15"/>
              <a:gd name="b" fmla="*/ 9 h 9"/>
            </a:gdLst>
            <a:ahLst/>
            <a:cxnLst/>
            <a:rect l="l" t="t" r="r" b="b"/>
            <a:pathLst>
              <a:path w="15" h="9">
                <a:moveTo>
                  <a:pt x="7" y="3"/>
                </a:moveTo>
                <a:cubicBezTo>
                  <a:pt x="5" y="3"/>
                  <a:pt x="0" y="6"/>
                  <a:pt x="1" y="8"/>
                </a:cubicBezTo>
                <a:cubicBezTo>
                  <a:pt x="1" y="9"/>
                  <a:pt x="9" y="6"/>
                  <a:pt x="13" y="6"/>
                </a:cubicBezTo>
                <a:cubicBezTo>
                  <a:pt x="15" y="6"/>
                  <a:pt x="14" y="2"/>
                  <a:pt x="14" y="1"/>
                </a:cubicBezTo>
                <a:cubicBezTo>
                  <a:pt x="13" y="0"/>
                  <a:pt x="9" y="2"/>
                  <a:pt x="7" y="3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901" name="任意多边形 1048900"/>
          <p:cNvSpPr/>
          <p:nvPr/>
        </p:nvSpPr>
        <p:spPr bwMode="auto">
          <a:xfrm>
            <a:off x="2513012" y="2860675"/>
            <a:ext cx="20637" cy="17462"/>
          </a:xfrm>
          <a:custGeom>
            <a:avLst/>
            <a:gdLst>
              <a:gd name="l" fmla="*/ 0 w 10"/>
              <a:gd name="t" fmla="*/ 0 h 9"/>
              <a:gd name="r" fmla="*/ 10 w 10"/>
              <a:gd name="b" fmla="*/ 9 h 9"/>
            </a:gdLst>
            <a:ahLst/>
            <a:cxnLst/>
            <a:rect l="l" t="t" r="r" b="b"/>
            <a:pathLst>
              <a:path w="10" h="9">
                <a:moveTo>
                  <a:pt x="7" y="1"/>
                </a:moveTo>
                <a:cubicBezTo>
                  <a:pt x="5" y="0"/>
                  <a:pt x="0" y="7"/>
                  <a:pt x="0" y="8"/>
                </a:cubicBezTo>
                <a:cubicBezTo>
                  <a:pt x="0" y="9"/>
                  <a:pt x="8" y="4"/>
                  <a:pt x="8" y="4"/>
                </a:cubicBezTo>
                <a:cubicBezTo>
                  <a:pt x="10" y="3"/>
                  <a:pt x="9" y="1"/>
                  <a:pt x="7" y="1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902" name="任意多边形 1048901"/>
          <p:cNvSpPr/>
          <p:nvPr/>
        </p:nvSpPr>
        <p:spPr bwMode="auto">
          <a:xfrm>
            <a:off x="2476500" y="2874962"/>
            <a:ext cx="28575" cy="15875"/>
          </a:xfrm>
          <a:custGeom>
            <a:avLst/>
            <a:gdLst>
              <a:gd name="l" fmla="*/ 0 w 15"/>
              <a:gd name="t" fmla="*/ 0 h 9"/>
              <a:gd name="r" fmla="*/ 15 w 15"/>
              <a:gd name="b" fmla="*/ 9 h 9"/>
            </a:gdLst>
            <a:ahLst/>
            <a:cxnLst/>
            <a:rect l="l" t="t" r="r" b="b"/>
            <a:pathLst>
              <a:path w="15" h="9">
                <a:moveTo>
                  <a:pt x="11" y="0"/>
                </a:moveTo>
                <a:cubicBezTo>
                  <a:pt x="10" y="0"/>
                  <a:pt x="0" y="5"/>
                  <a:pt x="1" y="7"/>
                </a:cubicBezTo>
                <a:cubicBezTo>
                  <a:pt x="3" y="9"/>
                  <a:pt x="15" y="1"/>
                  <a:pt x="11" y="0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903" name="任意多边形 1048902"/>
          <p:cNvSpPr/>
          <p:nvPr/>
        </p:nvSpPr>
        <p:spPr bwMode="auto">
          <a:xfrm>
            <a:off x="2589212" y="2681287"/>
            <a:ext cx="31750" cy="22225"/>
          </a:xfrm>
          <a:custGeom>
            <a:avLst/>
            <a:gdLst>
              <a:gd name="l" fmla="*/ 0 w 17"/>
              <a:gd name="t" fmla="*/ 0 h 11"/>
              <a:gd name="r" fmla="*/ 17 w 17"/>
              <a:gd name="b" fmla="*/ 11 h 11"/>
            </a:gdLst>
            <a:ahLst/>
            <a:cxnLst/>
            <a:rect l="l" t="t" r="r" b="b"/>
            <a:pathLst>
              <a:path w="17" h="11">
                <a:moveTo>
                  <a:pt x="3" y="5"/>
                </a:moveTo>
                <a:cubicBezTo>
                  <a:pt x="0" y="6"/>
                  <a:pt x="6" y="9"/>
                  <a:pt x="7" y="10"/>
                </a:cubicBezTo>
                <a:cubicBezTo>
                  <a:pt x="9" y="11"/>
                  <a:pt x="12" y="9"/>
                  <a:pt x="14" y="9"/>
                </a:cubicBezTo>
                <a:cubicBezTo>
                  <a:pt x="17" y="9"/>
                  <a:pt x="15" y="4"/>
                  <a:pt x="15" y="2"/>
                </a:cubicBezTo>
                <a:cubicBezTo>
                  <a:pt x="14" y="0"/>
                  <a:pt x="6" y="4"/>
                  <a:pt x="3" y="5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904" name="任意多边形 1048903"/>
          <p:cNvSpPr/>
          <p:nvPr/>
        </p:nvSpPr>
        <p:spPr bwMode="auto">
          <a:xfrm>
            <a:off x="4103687" y="2876550"/>
            <a:ext cx="38100" cy="17462"/>
          </a:xfrm>
          <a:custGeom>
            <a:avLst/>
            <a:gdLst>
              <a:gd name="l" fmla="*/ 0 w 18"/>
              <a:gd name="t" fmla="*/ 0 h 10"/>
              <a:gd name="r" fmla="*/ 18 w 18"/>
              <a:gd name="b" fmla="*/ 10 h 10"/>
            </a:gdLst>
            <a:ahLst/>
            <a:cxnLst/>
            <a:rect l="l" t="t" r="r" b="b"/>
            <a:pathLst>
              <a:path w="18" h="10">
                <a:moveTo>
                  <a:pt x="14" y="10"/>
                </a:moveTo>
                <a:cubicBezTo>
                  <a:pt x="18" y="9"/>
                  <a:pt x="15" y="5"/>
                  <a:pt x="11" y="4"/>
                </a:cubicBezTo>
                <a:cubicBezTo>
                  <a:pt x="7" y="3"/>
                  <a:pt x="3" y="1"/>
                  <a:pt x="1" y="1"/>
                </a:cubicBezTo>
                <a:cubicBezTo>
                  <a:pt x="0" y="0"/>
                  <a:pt x="0" y="4"/>
                  <a:pt x="2" y="6"/>
                </a:cubicBezTo>
                <a:cubicBezTo>
                  <a:pt x="4" y="8"/>
                  <a:pt x="10" y="10"/>
                  <a:pt x="14" y="10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905" name="任意多边形 1048904"/>
          <p:cNvSpPr/>
          <p:nvPr/>
        </p:nvSpPr>
        <p:spPr bwMode="auto">
          <a:xfrm>
            <a:off x="5872162" y="2809875"/>
            <a:ext cx="38100" cy="28575"/>
          </a:xfrm>
          <a:custGeom>
            <a:avLst/>
            <a:gdLst>
              <a:gd name="l" fmla="*/ 0 w 20"/>
              <a:gd name="t" fmla="*/ 0 h 16"/>
              <a:gd name="r" fmla="*/ 20 w 20"/>
              <a:gd name="b" fmla="*/ 16 h 16"/>
            </a:gdLst>
            <a:ahLst/>
            <a:cxnLst/>
            <a:rect l="l" t="t" r="r" b="b"/>
            <a:pathLst>
              <a:path w="20" h="16">
                <a:moveTo>
                  <a:pt x="10" y="4"/>
                </a:moveTo>
                <a:cubicBezTo>
                  <a:pt x="9" y="6"/>
                  <a:pt x="5" y="6"/>
                  <a:pt x="2" y="6"/>
                </a:cubicBezTo>
                <a:cubicBezTo>
                  <a:pt x="0" y="5"/>
                  <a:pt x="2" y="8"/>
                  <a:pt x="6" y="10"/>
                </a:cubicBezTo>
                <a:cubicBezTo>
                  <a:pt x="10" y="12"/>
                  <a:pt x="9" y="15"/>
                  <a:pt x="11" y="16"/>
                </a:cubicBezTo>
                <a:cubicBezTo>
                  <a:pt x="15" y="16"/>
                  <a:pt x="15" y="15"/>
                  <a:pt x="17" y="15"/>
                </a:cubicBezTo>
                <a:cubicBezTo>
                  <a:pt x="20" y="15"/>
                  <a:pt x="16" y="10"/>
                  <a:pt x="16" y="8"/>
                </a:cubicBezTo>
                <a:cubicBezTo>
                  <a:pt x="16" y="5"/>
                  <a:pt x="17" y="3"/>
                  <a:pt x="18" y="1"/>
                </a:cubicBezTo>
                <a:cubicBezTo>
                  <a:pt x="19" y="0"/>
                  <a:pt x="12" y="3"/>
                  <a:pt x="10" y="4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906" name="任意多边形 1048905"/>
          <p:cNvSpPr/>
          <p:nvPr/>
        </p:nvSpPr>
        <p:spPr bwMode="auto">
          <a:xfrm>
            <a:off x="6015037" y="2760662"/>
            <a:ext cx="26987" cy="31750"/>
          </a:xfrm>
          <a:custGeom>
            <a:avLst/>
            <a:gdLst>
              <a:gd name="l" fmla="*/ 0 w 13"/>
              <a:gd name="t" fmla="*/ 0 h 17"/>
              <a:gd name="r" fmla="*/ 13 w 13"/>
              <a:gd name="b" fmla="*/ 17 h 17"/>
            </a:gdLst>
            <a:ahLst/>
            <a:cxnLst/>
            <a:rect l="l" t="t" r="r" b="b"/>
            <a:pathLst>
              <a:path w="13" h="17">
                <a:moveTo>
                  <a:pt x="9" y="9"/>
                </a:moveTo>
                <a:cubicBezTo>
                  <a:pt x="10" y="8"/>
                  <a:pt x="10" y="4"/>
                  <a:pt x="12" y="2"/>
                </a:cubicBezTo>
                <a:cubicBezTo>
                  <a:pt x="13" y="0"/>
                  <a:pt x="8" y="2"/>
                  <a:pt x="4" y="5"/>
                </a:cubicBezTo>
                <a:cubicBezTo>
                  <a:pt x="0" y="7"/>
                  <a:pt x="0" y="13"/>
                  <a:pt x="2" y="15"/>
                </a:cubicBezTo>
                <a:cubicBezTo>
                  <a:pt x="3" y="17"/>
                  <a:pt x="8" y="10"/>
                  <a:pt x="9" y="9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907" name="任意多边形 1048906"/>
          <p:cNvSpPr/>
          <p:nvPr/>
        </p:nvSpPr>
        <p:spPr bwMode="auto">
          <a:xfrm>
            <a:off x="6083300" y="2738437"/>
            <a:ext cx="26987" cy="17462"/>
          </a:xfrm>
          <a:custGeom>
            <a:avLst/>
            <a:gdLst>
              <a:gd name="l" fmla="*/ 0 w 14"/>
              <a:gd name="t" fmla="*/ 0 h 9"/>
              <a:gd name="r" fmla="*/ 14 w 14"/>
              <a:gd name="b" fmla="*/ 9 h 9"/>
            </a:gdLst>
            <a:ahLst/>
            <a:cxnLst/>
            <a:rect l="l" t="t" r="r" b="b"/>
            <a:pathLst>
              <a:path w="14" h="9">
                <a:moveTo>
                  <a:pt x="5" y="9"/>
                </a:moveTo>
                <a:cubicBezTo>
                  <a:pt x="9" y="8"/>
                  <a:pt x="12" y="4"/>
                  <a:pt x="13" y="3"/>
                </a:cubicBezTo>
                <a:cubicBezTo>
                  <a:pt x="14" y="2"/>
                  <a:pt x="12" y="0"/>
                  <a:pt x="9" y="1"/>
                </a:cubicBezTo>
                <a:cubicBezTo>
                  <a:pt x="7" y="2"/>
                  <a:pt x="4" y="1"/>
                  <a:pt x="2" y="2"/>
                </a:cubicBezTo>
                <a:cubicBezTo>
                  <a:pt x="0" y="3"/>
                  <a:pt x="2" y="9"/>
                  <a:pt x="5" y="9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908" name="任意多边形 1048907"/>
          <p:cNvSpPr/>
          <p:nvPr/>
        </p:nvSpPr>
        <p:spPr bwMode="auto">
          <a:xfrm>
            <a:off x="6088062" y="2727325"/>
            <a:ext cx="14287" cy="7937"/>
          </a:xfrm>
          <a:custGeom>
            <a:avLst/>
            <a:gdLst>
              <a:gd name="l" fmla="*/ 0 w 7"/>
              <a:gd name="t" fmla="*/ 0 h 4"/>
              <a:gd name="r" fmla="*/ 7 w 7"/>
              <a:gd name="b" fmla="*/ 4 h 4"/>
            </a:gdLst>
            <a:ahLst/>
            <a:cxnLst/>
            <a:rect l="l" t="t" r="r" b="b"/>
            <a:pathLst>
              <a:path w="7" h="4">
                <a:moveTo>
                  <a:pt x="5" y="1"/>
                </a:moveTo>
                <a:cubicBezTo>
                  <a:pt x="3" y="2"/>
                  <a:pt x="0" y="4"/>
                  <a:pt x="3" y="4"/>
                </a:cubicBezTo>
                <a:cubicBezTo>
                  <a:pt x="7" y="4"/>
                  <a:pt x="6" y="0"/>
                  <a:pt x="5" y="1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909" name="任意多边形 1048908"/>
          <p:cNvSpPr/>
          <p:nvPr/>
        </p:nvSpPr>
        <p:spPr bwMode="auto">
          <a:xfrm>
            <a:off x="6824662" y="4449762"/>
            <a:ext cx="20637" cy="19050"/>
          </a:xfrm>
          <a:custGeom>
            <a:avLst/>
            <a:gdLst>
              <a:gd name="l" fmla="*/ 0 w 10"/>
              <a:gd name="t" fmla="*/ 0 h 10"/>
              <a:gd name="r" fmla="*/ 10 w 10"/>
              <a:gd name="b" fmla="*/ 10 h 10"/>
            </a:gdLst>
            <a:ahLst/>
            <a:cxnLst/>
            <a:rect l="l" t="t" r="r" b="b"/>
            <a:pathLst>
              <a:path w="10" h="10">
                <a:moveTo>
                  <a:pt x="3" y="2"/>
                </a:moveTo>
                <a:cubicBezTo>
                  <a:pt x="0" y="4"/>
                  <a:pt x="5" y="10"/>
                  <a:pt x="8" y="8"/>
                </a:cubicBezTo>
                <a:cubicBezTo>
                  <a:pt x="10" y="5"/>
                  <a:pt x="7" y="0"/>
                  <a:pt x="3" y="2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910" name="任意多边形 1048909"/>
          <p:cNvSpPr/>
          <p:nvPr/>
        </p:nvSpPr>
        <p:spPr bwMode="auto">
          <a:xfrm>
            <a:off x="9107488" y="4191000"/>
            <a:ext cx="36512" cy="14287"/>
          </a:xfrm>
          <a:custGeom>
            <a:avLst/>
            <a:gdLst>
              <a:gd name="l" fmla="*/ 0 w 18"/>
              <a:gd name="t" fmla="*/ 0 h 8"/>
              <a:gd name="r" fmla="*/ 18 w 18"/>
              <a:gd name="b" fmla="*/ 8 h 8"/>
            </a:gdLst>
            <a:ahLst/>
            <a:cxnLst/>
            <a:rect l="l" t="t" r="r" b="b"/>
            <a:pathLst>
              <a:path w="18" h="8">
                <a:moveTo>
                  <a:pt x="8" y="6"/>
                </a:moveTo>
                <a:cubicBezTo>
                  <a:pt x="11" y="8"/>
                  <a:pt x="16" y="7"/>
                  <a:pt x="17" y="6"/>
                </a:cubicBezTo>
                <a:cubicBezTo>
                  <a:pt x="18" y="3"/>
                  <a:pt x="4" y="0"/>
                  <a:pt x="2" y="0"/>
                </a:cubicBezTo>
                <a:cubicBezTo>
                  <a:pt x="0" y="1"/>
                  <a:pt x="4" y="4"/>
                  <a:pt x="8" y="6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911" name="任意多边形 1048910"/>
          <p:cNvSpPr/>
          <p:nvPr/>
        </p:nvSpPr>
        <p:spPr bwMode="auto">
          <a:xfrm>
            <a:off x="9169400" y="4216400"/>
            <a:ext cx="20637" cy="11112"/>
          </a:xfrm>
          <a:custGeom>
            <a:avLst/>
            <a:gdLst>
              <a:gd name="l" fmla="*/ 0 w 11"/>
              <a:gd name="t" fmla="*/ 0 h 5"/>
              <a:gd name="r" fmla="*/ 11 w 11"/>
              <a:gd name="b" fmla="*/ 5 h 5"/>
            </a:gdLst>
            <a:ahLst/>
            <a:cxnLst/>
            <a:rect l="l" t="t" r="r" b="b"/>
            <a:pathLst>
              <a:path w="11" h="5">
                <a:moveTo>
                  <a:pt x="1" y="2"/>
                </a:moveTo>
                <a:cubicBezTo>
                  <a:pt x="1" y="4"/>
                  <a:pt x="10" y="5"/>
                  <a:pt x="10" y="3"/>
                </a:cubicBezTo>
                <a:cubicBezTo>
                  <a:pt x="11" y="1"/>
                  <a:pt x="0" y="0"/>
                  <a:pt x="1" y="2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912" name="任意多边形 1048911"/>
          <p:cNvSpPr/>
          <p:nvPr/>
        </p:nvSpPr>
        <p:spPr bwMode="auto">
          <a:xfrm>
            <a:off x="9063038" y="4154487"/>
            <a:ext cx="47625" cy="23812"/>
          </a:xfrm>
          <a:custGeom>
            <a:avLst/>
            <a:gdLst>
              <a:gd name="l" fmla="*/ 0 w 25"/>
              <a:gd name="t" fmla="*/ 0 h 13"/>
              <a:gd name="r" fmla="*/ 25 w 25"/>
              <a:gd name="b" fmla="*/ 13 h 13"/>
            </a:gdLst>
            <a:ahLst/>
            <a:cxnLst/>
            <a:rect l="l" t="t" r="r" b="b"/>
            <a:pathLst>
              <a:path w="25" h="13">
                <a:moveTo>
                  <a:pt x="7" y="0"/>
                </a:moveTo>
                <a:cubicBezTo>
                  <a:pt x="0" y="0"/>
                  <a:pt x="20" y="13"/>
                  <a:pt x="22" y="10"/>
                </a:cubicBezTo>
                <a:cubicBezTo>
                  <a:pt x="25" y="5"/>
                  <a:pt x="13" y="0"/>
                  <a:pt x="7" y="0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913" name="任意多边形 1048912"/>
          <p:cNvSpPr/>
          <p:nvPr/>
        </p:nvSpPr>
        <p:spPr bwMode="auto">
          <a:xfrm>
            <a:off x="5927725" y="3284537"/>
            <a:ext cx="15875" cy="7937"/>
          </a:xfrm>
          <a:custGeom>
            <a:avLst/>
            <a:gdLst>
              <a:gd name="l" fmla="*/ 0 w 7"/>
              <a:gd name="t" fmla="*/ 0 h 4"/>
              <a:gd name="r" fmla="*/ 7 w 7"/>
              <a:gd name="b" fmla="*/ 4 h 4"/>
            </a:gdLst>
            <a:ahLst/>
            <a:cxnLst/>
            <a:rect l="l" t="t" r="r" b="b"/>
            <a:pathLst>
              <a:path w="7" h="4">
                <a:moveTo>
                  <a:pt x="1" y="2"/>
                </a:moveTo>
                <a:cubicBezTo>
                  <a:pt x="2" y="4"/>
                  <a:pt x="7" y="4"/>
                  <a:pt x="6" y="2"/>
                </a:cubicBezTo>
                <a:cubicBezTo>
                  <a:pt x="4" y="0"/>
                  <a:pt x="0" y="0"/>
                  <a:pt x="1" y="2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914" name="任意多边形 1048913"/>
          <p:cNvSpPr/>
          <p:nvPr/>
        </p:nvSpPr>
        <p:spPr bwMode="auto">
          <a:xfrm>
            <a:off x="5119687" y="3709987"/>
            <a:ext cx="15875" cy="9525"/>
          </a:xfrm>
          <a:custGeom>
            <a:avLst/>
            <a:gdLst>
              <a:gd name="l" fmla="*/ 0 w 8"/>
              <a:gd name="t" fmla="*/ 0 h 5"/>
              <a:gd name="r" fmla="*/ 8 w 8"/>
              <a:gd name="b" fmla="*/ 5 h 5"/>
            </a:gdLst>
            <a:ahLst/>
            <a:cxnLst/>
            <a:rect l="l" t="t" r="r" b="b"/>
            <a:pathLst>
              <a:path w="8" h="5">
                <a:moveTo>
                  <a:pt x="3" y="2"/>
                </a:moveTo>
                <a:cubicBezTo>
                  <a:pt x="0" y="3"/>
                  <a:pt x="5" y="5"/>
                  <a:pt x="6" y="3"/>
                </a:cubicBezTo>
                <a:cubicBezTo>
                  <a:pt x="8" y="2"/>
                  <a:pt x="6" y="0"/>
                  <a:pt x="3" y="2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915" name="任意多边形 1048914"/>
          <p:cNvSpPr/>
          <p:nvPr/>
        </p:nvSpPr>
        <p:spPr bwMode="auto">
          <a:xfrm>
            <a:off x="5778500" y="3935412"/>
            <a:ext cx="15875" cy="9525"/>
          </a:xfrm>
          <a:custGeom>
            <a:avLst/>
            <a:gdLst>
              <a:gd name="l" fmla="*/ 0 w 8"/>
              <a:gd name="t" fmla="*/ 0 h 5"/>
              <a:gd name="r" fmla="*/ 8 w 8"/>
              <a:gd name="b" fmla="*/ 5 h 5"/>
            </a:gdLst>
            <a:ahLst/>
            <a:cxnLst/>
            <a:rect l="l" t="t" r="r" b="b"/>
            <a:pathLst>
              <a:path w="8" h="5">
                <a:moveTo>
                  <a:pt x="6" y="4"/>
                </a:moveTo>
                <a:cubicBezTo>
                  <a:pt x="7" y="3"/>
                  <a:pt x="8" y="0"/>
                  <a:pt x="4" y="1"/>
                </a:cubicBezTo>
                <a:cubicBezTo>
                  <a:pt x="0" y="2"/>
                  <a:pt x="5" y="5"/>
                  <a:pt x="6" y="4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916" name="任意多边形 1048915"/>
          <p:cNvSpPr/>
          <p:nvPr/>
        </p:nvSpPr>
        <p:spPr bwMode="auto">
          <a:xfrm>
            <a:off x="5743575" y="3990975"/>
            <a:ext cx="9525" cy="6350"/>
          </a:xfrm>
          <a:custGeom>
            <a:avLst/>
            <a:gdLst>
              <a:gd name="l" fmla="*/ 0 w 5"/>
              <a:gd name="t" fmla="*/ 0 h 4"/>
              <a:gd name="r" fmla="*/ 5 w 5"/>
              <a:gd name="b" fmla="*/ 4 h 4"/>
            </a:gdLst>
            <a:ahLst/>
            <a:cxnLst/>
            <a:rect l="l" t="t" r="r" b="b"/>
            <a:pathLst>
              <a:path w="5" h="4">
                <a:moveTo>
                  <a:pt x="2" y="1"/>
                </a:moveTo>
                <a:cubicBezTo>
                  <a:pt x="0" y="3"/>
                  <a:pt x="1" y="4"/>
                  <a:pt x="3" y="4"/>
                </a:cubicBezTo>
                <a:cubicBezTo>
                  <a:pt x="5" y="4"/>
                  <a:pt x="3" y="0"/>
                  <a:pt x="2" y="1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917" name="任意多边形 1048916"/>
          <p:cNvSpPr/>
          <p:nvPr/>
        </p:nvSpPr>
        <p:spPr bwMode="auto">
          <a:xfrm>
            <a:off x="6800850" y="4083050"/>
            <a:ext cx="15875" cy="9525"/>
          </a:xfrm>
          <a:custGeom>
            <a:avLst/>
            <a:gdLst>
              <a:gd name="l" fmla="*/ 0 w 8"/>
              <a:gd name="t" fmla="*/ 0 h 6"/>
              <a:gd name="r" fmla="*/ 8 w 8"/>
              <a:gd name="b" fmla="*/ 6 h 6"/>
            </a:gdLst>
            <a:ahLst/>
            <a:cxnLst/>
            <a:rect l="l" t="t" r="r" b="b"/>
            <a:pathLst>
              <a:path w="8" h="6">
                <a:moveTo>
                  <a:pt x="7" y="4"/>
                </a:moveTo>
                <a:cubicBezTo>
                  <a:pt x="8" y="3"/>
                  <a:pt x="7" y="0"/>
                  <a:pt x="4" y="2"/>
                </a:cubicBezTo>
                <a:cubicBezTo>
                  <a:pt x="0" y="3"/>
                  <a:pt x="5" y="6"/>
                  <a:pt x="7" y="4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918" name="任意多边形 1048917"/>
          <p:cNvSpPr/>
          <p:nvPr/>
        </p:nvSpPr>
        <p:spPr bwMode="auto">
          <a:xfrm>
            <a:off x="6664325" y="3475037"/>
            <a:ext cx="6350" cy="9525"/>
          </a:xfrm>
          <a:custGeom>
            <a:avLst/>
            <a:gdLst>
              <a:gd name="l" fmla="*/ 0 w 4"/>
              <a:gd name="t" fmla="*/ 0 h 5"/>
              <a:gd name="r" fmla="*/ 4 w 4"/>
              <a:gd name="b" fmla="*/ 5 h 5"/>
            </a:gdLst>
            <a:ahLst/>
            <a:cxnLst/>
            <a:rect l="l" t="t" r="r" b="b"/>
            <a:pathLst>
              <a:path w="4" h="5">
                <a:moveTo>
                  <a:pt x="1" y="2"/>
                </a:moveTo>
                <a:cubicBezTo>
                  <a:pt x="0" y="3"/>
                  <a:pt x="3" y="5"/>
                  <a:pt x="4" y="4"/>
                </a:cubicBezTo>
                <a:cubicBezTo>
                  <a:pt x="4" y="3"/>
                  <a:pt x="2" y="0"/>
                  <a:pt x="1" y="2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919" name="任意多边形 1048918"/>
          <p:cNvSpPr/>
          <p:nvPr/>
        </p:nvSpPr>
        <p:spPr bwMode="auto">
          <a:xfrm>
            <a:off x="6537325" y="4244975"/>
            <a:ext cx="25400" cy="12700"/>
          </a:xfrm>
          <a:custGeom>
            <a:avLst/>
            <a:gdLst>
              <a:gd name="l" fmla="*/ 0 w 13"/>
              <a:gd name="t" fmla="*/ 0 h 7"/>
              <a:gd name="r" fmla="*/ 13 w 13"/>
              <a:gd name="b" fmla="*/ 7 h 7"/>
            </a:gdLst>
            <a:ahLst/>
            <a:cxnLst/>
            <a:rect l="l" t="t" r="r" b="b"/>
            <a:pathLst>
              <a:path w="13" h="7">
                <a:moveTo>
                  <a:pt x="5" y="0"/>
                </a:moveTo>
                <a:cubicBezTo>
                  <a:pt x="0" y="0"/>
                  <a:pt x="5" y="7"/>
                  <a:pt x="8" y="7"/>
                </a:cubicBezTo>
                <a:cubicBezTo>
                  <a:pt x="13" y="7"/>
                  <a:pt x="10" y="0"/>
                  <a:pt x="5" y="0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920" name="任意多边形 1048919"/>
          <p:cNvSpPr/>
          <p:nvPr/>
        </p:nvSpPr>
        <p:spPr bwMode="auto">
          <a:xfrm>
            <a:off x="4321175" y="3786187"/>
            <a:ext cx="19050" cy="19050"/>
          </a:xfrm>
          <a:custGeom>
            <a:avLst/>
            <a:gdLst>
              <a:gd name="l" fmla="*/ 0 w 9"/>
              <a:gd name="t" fmla="*/ 0 h 10"/>
              <a:gd name="r" fmla="*/ 9 w 9"/>
              <a:gd name="b" fmla="*/ 10 h 10"/>
            </a:gdLst>
            <a:ahLst/>
            <a:cxnLst/>
            <a:rect l="l" t="t" r="r" b="b"/>
            <a:pathLst>
              <a:path w="9" h="10">
                <a:moveTo>
                  <a:pt x="1" y="5"/>
                </a:moveTo>
                <a:cubicBezTo>
                  <a:pt x="0" y="10"/>
                  <a:pt x="5" y="9"/>
                  <a:pt x="7" y="6"/>
                </a:cubicBezTo>
                <a:cubicBezTo>
                  <a:pt x="9" y="2"/>
                  <a:pt x="3" y="0"/>
                  <a:pt x="1" y="5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921" name="任意多边形 1048920"/>
          <p:cNvSpPr/>
          <p:nvPr/>
        </p:nvSpPr>
        <p:spPr bwMode="auto">
          <a:xfrm>
            <a:off x="8486775" y="3098800"/>
            <a:ext cx="20637" cy="17462"/>
          </a:xfrm>
          <a:custGeom>
            <a:avLst/>
            <a:gdLst>
              <a:gd name="l" fmla="*/ 0 w 10"/>
              <a:gd name="t" fmla="*/ 0 h 9"/>
              <a:gd name="r" fmla="*/ 10 w 10"/>
              <a:gd name="b" fmla="*/ 9 h 9"/>
            </a:gdLst>
            <a:ahLst/>
            <a:cxnLst/>
            <a:rect l="l" t="t" r="r" b="b"/>
            <a:pathLst>
              <a:path w="10" h="9">
                <a:moveTo>
                  <a:pt x="2" y="8"/>
                </a:moveTo>
                <a:cubicBezTo>
                  <a:pt x="3" y="9"/>
                  <a:pt x="10" y="2"/>
                  <a:pt x="9" y="1"/>
                </a:cubicBezTo>
                <a:cubicBezTo>
                  <a:pt x="8" y="0"/>
                  <a:pt x="0" y="7"/>
                  <a:pt x="2" y="8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922" name="任意多边形 1048921"/>
          <p:cNvSpPr/>
          <p:nvPr/>
        </p:nvSpPr>
        <p:spPr bwMode="auto">
          <a:xfrm>
            <a:off x="8509000" y="3074987"/>
            <a:ext cx="34925" cy="23812"/>
          </a:xfrm>
          <a:custGeom>
            <a:avLst/>
            <a:gdLst>
              <a:gd name="l" fmla="*/ 0 w 17"/>
              <a:gd name="t" fmla="*/ 0 h 13"/>
              <a:gd name="r" fmla="*/ 17 w 17"/>
              <a:gd name="b" fmla="*/ 13 h 13"/>
            </a:gdLst>
            <a:ahLst/>
            <a:cxnLst/>
            <a:rect l="l" t="t" r="r" b="b"/>
            <a:pathLst>
              <a:path w="17" h="13">
                <a:moveTo>
                  <a:pt x="16" y="0"/>
                </a:moveTo>
                <a:cubicBezTo>
                  <a:pt x="15" y="0"/>
                  <a:pt x="12" y="4"/>
                  <a:pt x="10" y="4"/>
                </a:cubicBezTo>
                <a:cubicBezTo>
                  <a:pt x="8" y="4"/>
                  <a:pt x="0" y="10"/>
                  <a:pt x="4" y="13"/>
                </a:cubicBezTo>
                <a:cubicBezTo>
                  <a:pt x="5" y="13"/>
                  <a:pt x="17" y="0"/>
                  <a:pt x="16" y="0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923" name="任意多边形 1048922"/>
          <p:cNvSpPr/>
          <p:nvPr/>
        </p:nvSpPr>
        <p:spPr bwMode="auto">
          <a:xfrm>
            <a:off x="8551862" y="3055937"/>
            <a:ext cx="17462" cy="15875"/>
          </a:xfrm>
          <a:custGeom>
            <a:avLst/>
            <a:gdLst>
              <a:gd name="l" fmla="*/ 0 w 9"/>
              <a:gd name="t" fmla="*/ 0 h 9"/>
              <a:gd name="r" fmla="*/ 9 w 9"/>
              <a:gd name="b" fmla="*/ 9 h 9"/>
            </a:gdLst>
            <a:ahLst/>
            <a:cxnLst/>
            <a:rect l="l" t="t" r="r" b="b"/>
            <a:pathLst>
              <a:path w="9" h="9">
                <a:moveTo>
                  <a:pt x="7" y="2"/>
                </a:moveTo>
                <a:cubicBezTo>
                  <a:pt x="5" y="0"/>
                  <a:pt x="0" y="8"/>
                  <a:pt x="2" y="8"/>
                </a:cubicBezTo>
                <a:cubicBezTo>
                  <a:pt x="4" y="9"/>
                  <a:pt x="9" y="4"/>
                  <a:pt x="7" y="2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924" name="任意多边形 1048923"/>
          <p:cNvSpPr/>
          <p:nvPr/>
        </p:nvSpPr>
        <p:spPr bwMode="auto">
          <a:xfrm>
            <a:off x="8580438" y="3035300"/>
            <a:ext cx="12700" cy="11112"/>
          </a:xfrm>
          <a:custGeom>
            <a:avLst/>
            <a:gdLst>
              <a:gd name="l" fmla="*/ 0 w 7"/>
              <a:gd name="t" fmla="*/ 0 h 6"/>
              <a:gd name="r" fmla="*/ 7 w 7"/>
              <a:gd name="b" fmla="*/ 6 h 6"/>
            </a:gdLst>
            <a:ahLst/>
            <a:cxnLst/>
            <a:rect l="l" t="t" r="r" b="b"/>
            <a:pathLst>
              <a:path w="7" h="6">
                <a:moveTo>
                  <a:pt x="6" y="1"/>
                </a:moveTo>
                <a:cubicBezTo>
                  <a:pt x="4" y="0"/>
                  <a:pt x="0" y="2"/>
                  <a:pt x="2" y="4"/>
                </a:cubicBezTo>
                <a:cubicBezTo>
                  <a:pt x="4" y="6"/>
                  <a:pt x="7" y="1"/>
                  <a:pt x="6" y="1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925" name="任意多边形 1048924"/>
          <p:cNvSpPr/>
          <p:nvPr/>
        </p:nvSpPr>
        <p:spPr bwMode="auto">
          <a:xfrm>
            <a:off x="8624888" y="2949575"/>
            <a:ext cx="23812" cy="17462"/>
          </a:xfrm>
          <a:custGeom>
            <a:avLst/>
            <a:gdLst>
              <a:gd name="l" fmla="*/ 0 w 11"/>
              <a:gd name="t" fmla="*/ 0 h 9"/>
              <a:gd name="r" fmla="*/ 11 w 11"/>
              <a:gd name="b" fmla="*/ 9 h 9"/>
            </a:gdLst>
            <a:ahLst/>
            <a:cxnLst/>
            <a:rect l="l" t="t" r="r" b="b"/>
            <a:pathLst>
              <a:path w="11" h="9">
                <a:moveTo>
                  <a:pt x="9" y="1"/>
                </a:moveTo>
                <a:cubicBezTo>
                  <a:pt x="6" y="0"/>
                  <a:pt x="6" y="3"/>
                  <a:pt x="3" y="4"/>
                </a:cubicBezTo>
                <a:cubicBezTo>
                  <a:pt x="1" y="4"/>
                  <a:pt x="0" y="8"/>
                  <a:pt x="3" y="9"/>
                </a:cubicBezTo>
                <a:cubicBezTo>
                  <a:pt x="5" y="9"/>
                  <a:pt x="11" y="1"/>
                  <a:pt x="9" y="1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926" name="任意多边形 1048925"/>
          <p:cNvSpPr/>
          <p:nvPr/>
        </p:nvSpPr>
        <p:spPr bwMode="auto">
          <a:xfrm>
            <a:off x="8615362" y="2994025"/>
            <a:ext cx="6350" cy="4762"/>
          </a:xfrm>
          <a:custGeom>
            <a:avLst/>
            <a:gdLst>
              <a:gd name="l" fmla="*/ 0 w 3"/>
              <a:gd name="t" fmla="*/ 0 h 2"/>
              <a:gd name="r" fmla="*/ 3 w 3"/>
              <a:gd name="b" fmla="*/ 2 h 2"/>
            </a:gdLst>
            <a:ahLst/>
            <a:cxnLst/>
            <a:rect l="l" t="t" r="r" b="b"/>
            <a:pathLst>
              <a:path w="3" h="2">
                <a:moveTo>
                  <a:pt x="1" y="2"/>
                </a:moveTo>
                <a:cubicBezTo>
                  <a:pt x="2" y="2"/>
                  <a:pt x="3" y="0"/>
                  <a:pt x="2" y="0"/>
                </a:cubicBezTo>
                <a:cubicBezTo>
                  <a:pt x="0" y="0"/>
                  <a:pt x="0" y="2"/>
                  <a:pt x="1" y="2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927" name="任意多边形 1048926"/>
          <p:cNvSpPr/>
          <p:nvPr/>
        </p:nvSpPr>
        <p:spPr bwMode="auto">
          <a:xfrm>
            <a:off x="8150225" y="3521075"/>
            <a:ext cx="4762" cy="3175"/>
          </a:xfrm>
          <a:custGeom>
            <a:avLst/>
            <a:gdLst>
              <a:gd name="l" fmla="*/ 0 w 2"/>
              <a:gd name="t" fmla="*/ 0 h 2"/>
              <a:gd name="r" fmla="*/ 2 w 2"/>
              <a:gd name="b" fmla="*/ 2 h 2"/>
            </a:gdLst>
            <a:ahLst/>
            <a:cxnLst/>
            <a:rect l="l" t="t" r="r" b="b"/>
            <a:pathLst>
              <a:path w="2" h="2">
                <a:moveTo>
                  <a:pt x="1" y="1"/>
                </a:moveTo>
                <a:cubicBezTo>
                  <a:pt x="0" y="1"/>
                  <a:pt x="0" y="2"/>
                  <a:pt x="1" y="2"/>
                </a:cubicBezTo>
                <a:cubicBezTo>
                  <a:pt x="2" y="2"/>
                  <a:pt x="2" y="0"/>
                  <a:pt x="1" y="1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928" name="任意多边形 1048927"/>
          <p:cNvSpPr/>
          <p:nvPr/>
        </p:nvSpPr>
        <p:spPr bwMode="auto">
          <a:xfrm>
            <a:off x="5945187" y="4924425"/>
            <a:ext cx="42862" cy="53975"/>
          </a:xfrm>
          <a:custGeom>
            <a:avLst/>
            <a:gdLst>
              <a:gd name="l" fmla="*/ 0 w 22"/>
              <a:gd name="t" fmla="*/ 0 h 29"/>
              <a:gd name="r" fmla="*/ 22 w 22"/>
              <a:gd name="b" fmla="*/ 29 h 29"/>
            </a:gdLst>
            <a:ahLst/>
            <a:cxnLst/>
            <a:rect l="l" t="t" r="r" b="b"/>
            <a:pathLst>
              <a:path w="22" h="29">
                <a:moveTo>
                  <a:pt x="4" y="25"/>
                </a:moveTo>
                <a:cubicBezTo>
                  <a:pt x="7" y="29"/>
                  <a:pt x="17" y="11"/>
                  <a:pt x="19" y="7"/>
                </a:cubicBezTo>
                <a:cubicBezTo>
                  <a:pt x="20" y="6"/>
                  <a:pt x="21" y="3"/>
                  <a:pt x="22" y="0"/>
                </a:cubicBezTo>
                <a:cubicBezTo>
                  <a:pt x="5" y="0"/>
                  <a:pt x="5" y="0"/>
                  <a:pt x="5" y="0"/>
                </a:cubicBezTo>
                <a:cubicBezTo>
                  <a:pt x="0" y="7"/>
                  <a:pt x="0" y="19"/>
                  <a:pt x="4" y="25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lt1">
                <a:alpha val="20000"/>
              </a:schemeClr>
            </a:solidFill>
            <a:prstDash val="solid"/>
            <a:bevel/>
          </a:ln>
        </p:spPr>
      </p:sp>
      <p:sp>
        <p:nvSpPr>
          <p:cNvPr id="1048929" name="文本框 1048928" descr="#clear#"/>
          <p:cNvSpPr txBox="1"/>
          <p:nvPr/>
        </p:nvSpPr>
        <p:spPr>
          <a:xfrm>
            <a:off x="-476250" y="1222375"/>
            <a:ext cx="5334000" cy="349885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2100">
                <a:latin typeface="方正静蕾简体" pitchFamily="2" charset="-122"/>
                <a:ea typeface="方正静蕾简体" pitchFamily="2" charset="-122"/>
              </a:rPr>
              <a:t>“</a:t>
            </a:r>
          </a:p>
        </p:txBody>
      </p:sp>
      <p:sp>
        <p:nvSpPr>
          <p:cNvPr id="1048930" name="文本框 1048929" descr="#clear#"/>
          <p:cNvSpPr txBox="1"/>
          <p:nvPr/>
        </p:nvSpPr>
        <p:spPr>
          <a:xfrm>
            <a:off x="9525000" y="3143250"/>
            <a:ext cx="5334000" cy="349885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2100">
                <a:latin typeface="方正静蕾简体" pitchFamily="2" charset="-122"/>
                <a:ea typeface="方正静蕾简体" pitchFamily="2" charset="-122"/>
              </a:rPr>
              <a:t>”</a:t>
            </a:r>
          </a:p>
        </p:txBody>
      </p:sp>
      <p:sp>
        <p:nvSpPr>
          <p:cNvPr id="1048931" name="文本框 1048930" descr="#clear#"/>
          <p:cNvSpPr txBox="1"/>
          <p:nvPr/>
        </p:nvSpPr>
        <p:spPr>
          <a:xfrm>
            <a:off x="2613025" y="3017837"/>
            <a:ext cx="6858000" cy="7493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200" b="1">
                <a:latin typeface="方正静蕾简体" pitchFamily="2" charset="-122"/>
                <a:ea typeface="方正静蕾简体" pitchFamily="2" charset="-122"/>
              </a:rPr>
              <a:t>请在此处添加一个关键句</a:t>
            </a:r>
          </a:p>
        </p:txBody>
      </p:sp>
      <p:sp>
        <p:nvSpPr>
          <p:cNvPr id="1048932" name="文本框 1048931" descr="#clear#"/>
          <p:cNvSpPr txBox="1"/>
          <p:nvPr/>
        </p:nvSpPr>
        <p:spPr>
          <a:xfrm>
            <a:off x="4294187" y="836612"/>
            <a:ext cx="3613150" cy="5842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latin typeface="新蒂黑板报" pitchFamily="66" charset="-122"/>
                <a:ea typeface="新蒂黑板报" pitchFamily="66" charset="-122"/>
              </a:rPr>
              <a:t>在此添加本页</a:t>
            </a:r>
            <a:r>
              <a:rPr lang="zh-CN" altLang="en-US" sz="3200">
                <a:solidFill>
                  <a:srgbClr val="D7816C"/>
                </a:solidFill>
                <a:latin typeface="新蒂黑板报" pitchFamily="66" charset="-122"/>
                <a:ea typeface="新蒂黑板报" pitchFamily="66" charset="-122"/>
              </a:rPr>
              <a:t>标题</a:t>
            </a:r>
          </a:p>
        </p:txBody>
      </p:sp>
      <p:sp>
        <p:nvSpPr>
          <p:cNvPr id="1048933" name="任意多边形 1048932"/>
          <p:cNvSpPr/>
          <p:nvPr/>
        </p:nvSpPr>
        <p:spPr bwMode="auto">
          <a:xfrm rot="20785646">
            <a:off x="7850187" y="1268412"/>
            <a:ext cx="463550" cy="268287"/>
          </a:xfrm>
          <a:custGeom>
            <a:avLst/>
            <a:gdLst/>
            <a:ahLst/>
            <a:cxnLst/>
            <a:rect l="0" t="0" r="0" b="0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34" name="任意多边形 1048933"/>
          <p:cNvSpPr/>
          <p:nvPr/>
        </p:nvSpPr>
        <p:spPr bwMode="auto">
          <a:xfrm>
            <a:off x="3878262" y="1216025"/>
            <a:ext cx="3922712" cy="271462"/>
          </a:xfrm>
          <a:custGeom>
            <a:avLst/>
            <a:gdLst/>
            <a:ahLst/>
            <a:cxnLst/>
            <a:rect l="0" t="0" r="0" b="0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 cmpd="sng">
            <a:solidFill>
              <a:schemeClr val="dk1">
                <a:alpha val="100000"/>
              </a:schemeClr>
            </a:solidFill>
            <a:prstDash val="dash"/>
            <a:round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935" name="任意多边形 1048934"/>
          <p:cNvSpPr/>
          <p:nvPr/>
        </p:nvSpPr>
        <p:spPr bwMode="auto">
          <a:xfrm>
            <a:off x="1652587" y="5268912"/>
            <a:ext cx="223837" cy="160337"/>
          </a:xfrm>
          <a:custGeom>
            <a:avLst/>
            <a:gdLst/>
            <a:ahLst/>
            <a:cxnLst/>
            <a:rect l="0" t="0" r="0" b="0"/>
            <a:pathLst>
              <a:path w="24" h="14">
                <a:moveTo>
                  <a:pt x="3" y="14"/>
                </a:moveTo>
                <a:cubicBezTo>
                  <a:pt x="2" y="14"/>
                  <a:pt x="1" y="13"/>
                  <a:pt x="0" y="12"/>
                </a:cubicBezTo>
                <a:cubicBezTo>
                  <a:pt x="0" y="11"/>
                  <a:pt x="1" y="10"/>
                  <a:pt x="2" y="9"/>
                </a:cubicBezTo>
                <a:cubicBezTo>
                  <a:pt x="9" y="5"/>
                  <a:pt x="15" y="2"/>
                  <a:pt x="21" y="0"/>
                </a:cubicBezTo>
                <a:cubicBezTo>
                  <a:pt x="21" y="0"/>
                  <a:pt x="21" y="0"/>
                  <a:pt x="22" y="0"/>
                </a:cubicBezTo>
                <a:cubicBezTo>
                  <a:pt x="23" y="0"/>
                  <a:pt x="23" y="0"/>
                  <a:pt x="24" y="1"/>
                </a:cubicBezTo>
                <a:cubicBezTo>
                  <a:pt x="24" y="2"/>
                  <a:pt x="24" y="3"/>
                  <a:pt x="23" y="4"/>
                </a:cubicBezTo>
                <a:cubicBezTo>
                  <a:pt x="19" y="7"/>
                  <a:pt x="14" y="9"/>
                  <a:pt x="10" y="11"/>
                </a:cubicBezTo>
                <a:cubicBezTo>
                  <a:pt x="8" y="12"/>
                  <a:pt x="6" y="13"/>
                  <a:pt x="4" y="14"/>
                </a:cubicBezTo>
                <a:cubicBezTo>
                  <a:pt x="4" y="14"/>
                  <a:pt x="3" y="14"/>
                  <a:pt x="3" y="1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36" name="任意多边形 1048935"/>
          <p:cNvSpPr/>
          <p:nvPr/>
        </p:nvSpPr>
        <p:spPr bwMode="auto">
          <a:xfrm>
            <a:off x="1235075" y="6073775"/>
            <a:ext cx="342900" cy="68262"/>
          </a:xfrm>
          <a:custGeom>
            <a:avLst/>
            <a:gdLst/>
            <a:ahLst/>
            <a:cxnLst/>
            <a:rect l="0" t="0" r="0" b="0"/>
            <a:pathLst>
              <a:path w="37" h="6">
                <a:moveTo>
                  <a:pt x="28" y="6"/>
                </a:moveTo>
                <a:cubicBezTo>
                  <a:pt x="26" y="6"/>
                  <a:pt x="24" y="5"/>
                  <a:pt x="22" y="5"/>
                </a:cubicBezTo>
                <a:cubicBezTo>
                  <a:pt x="21" y="5"/>
                  <a:pt x="20" y="5"/>
                  <a:pt x="19" y="5"/>
                </a:cubicBezTo>
                <a:cubicBezTo>
                  <a:pt x="17" y="5"/>
                  <a:pt x="15" y="5"/>
                  <a:pt x="13" y="5"/>
                </a:cubicBezTo>
                <a:cubicBezTo>
                  <a:pt x="10" y="5"/>
                  <a:pt x="6" y="5"/>
                  <a:pt x="2" y="5"/>
                </a:cubicBezTo>
                <a:cubicBezTo>
                  <a:pt x="1" y="4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3" y="0"/>
                  <a:pt x="3" y="0"/>
                </a:cubicBezTo>
                <a:cubicBezTo>
                  <a:pt x="9" y="0"/>
                  <a:pt x="14" y="0"/>
                  <a:pt x="19" y="0"/>
                </a:cubicBezTo>
                <a:cubicBezTo>
                  <a:pt x="21" y="0"/>
                  <a:pt x="24" y="0"/>
                  <a:pt x="27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9" y="0"/>
                  <a:pt x="29" y="0"/>
                </a:cubicBezTo>
                <a:cubicBezTo>
                  <a:pt x="30" y="0"/>
                  <a:pt x="31" y="0"/>
                  <a:pt x="32" y="0"/>
                </a:cubicBezTo>
                <a:cubicBezTo>
                  <a:pt x="33" y="0"/>
                  <a:pt x="34" y="0"/>
                  <a:pt x="35" y="0"/>
                </a:cubicBezTo>
                <a:cubicBezTo>
                  <a:pt x="36" y="0"/>
                  <a:pt x="37" y="1"/>
                  <a:pt x="37" y="3"/>
                </a:cubicBezTo>
                <a:cubicBezTo>
                  <a:pt x="37" y="4"/>
                  <a:pt x="36" y="5"/>
                  <a:pt x="35" y="5"/>
                </a:cubicBezTo>
                <a:cubicBezTo>
                  <a:pt x="33" y="5"/>
                  <a:pt x="31" y="6"/>
                  <a:pt x="28" y="6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37" name="任意多边形 1048936"/>
          <p:cNvSpPr/>
          <p:nvPr/>
        </p:nvSpPr>
        <p:spPr bwMode="auto">
          <a:xfrm>
            <a:off x="1531937" y="4360862"/>
            <a:ext cx="38100" cy="57150"/>
          </a:xfrm>
          <a:custGeom>
            <a:avLst/>
            <a:gdLst/>
            <a:ahLst/>
            <a:cxnLst/>
            <a:rect l="0" t="0" r="0" b="0"/>
            <a:pathLst>
              <a:path w="4" h="5">
                <a:moveTo>
                  <a:pt x="2" y="5"/>
                </a:moveTo>
                <a:cubicBezTo>
                  <a:pt x="1" y="5"/>
                  <a:pt x="0" y="4"/>
                  <a:pt x="0" y="2"/>
                </a:cubicBezTo>
                <a:cubicBezTo>
                  <a:pt x="0" y="2"/>
                  <a:pt x="0" y="1"/>
                  <a:pt x="1" y="1"/>
                </a:cubicBezTo>
                <a:cubicBezTo>
                  <a:pt x="1" y="1"/>
                  <a:pt x="2" y="0"/>
                  <a:pt x="2" y="0"/>
                </a:cubicBezTo>
                <a:cubicBezTo>
                  <a:pt x="4" y="0"/>
                  <a:pt x="4" y="2"/>
                  <a:pt x="4" y="3"/>
                </a:cubicBezTo>
                <a:cubicBezTo>
                  <a:pt x="4" y="3"/>
                  <a:pt x="4" y="4"/>
                  <a:pt x="4" y="4"/>
                </a:cubicBezTo>
                <a:cubicBezTo>
                  <a:pt x="3" y="4"/>
                  <a:pt x="3" y="5"/>
                  <a:pt x="2" y="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38" name="任意多边形 1048937"/>
          <p:cNvSpPr/>
          <p:nvPr/>
        </p:nvSpPr>
        <p:spPr bwMode="auto">
          <a:xfrm>
            <a:off x="1606550" y="4348162"/>
            <a:ext cx="46037" cy="58737"/>
          </a:xfrm>
          <a:custGeom>
            <a:avLst/>
            <a:gdLst/>
            <a:ahLst/>
            <a:cxnLst/>
            <a:rect l="0" t="0" r="0" b="0"/>
            <a:pathLst>
              <a:path w="5" h="5">
                <a:moveTo>
                  <a:pt x="2" y="5"/>
                </a:moveTo>
                <a:cubicBezTo>
                  <a:pt x="2" y="5"/>
                  <a:pt x="1" y="5"/>
                  <a:pt x="1" y="4"/>
                </a:cubicBezTo>
                <a:cubicBezTo>
                  <a:pt x="0" y="4"/>
                  <a:pt x="0" y="3"/>
                  <a:pt x="0" y="3"/>
                </a:cubicBezTo>
                <a:cubicBezTo>
                  <a:pt x="0" y="2"/>
                  <a:pt x="0" y="1"/>
                  <a:pt x="1" y="1"/>
                </a:cubicBezTo>
                <a:cubicBezTo>
                  <a:pt x="1" y="1"/>
                  <a:pt x="2" y="0"/>
                  <a:pt x="2" y="0"/>
                </a:cubicBezTo>
                <a:cubicBezTo>
                  <a:pt x="2" y="0"/>
                  <a:pt x="3" y="0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4" y="1"/>
                  <a:pt x="5" y="2"/>
                  <a:pt x="5" y="2"/>
                </a:cubicBezTo>
                <a:cubicBezTo>
                  <a:pt x="5" y="3"/>
                  <a:pt x="4" y="4"/>
                  <a:pt x="3" y="4"/>
                </a:cubicBezTo>
                <a:cubicBezTo>
                  <a:pt x="3" y="5"/>
                  <a:pt x="2" y="5"/>
                  <a:pt x="2" y="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39" name="任意多边形 1048938"/>
          <p:cNvSpPr/>
          <p:nvPr/>
        </p:nvSpPr>
        <p:spPr bwMode="auto">
          <a:xfrm>
            <a:off x="1679575" y="4302125"/>
            <a:ext cx="47625" cy="46037"/>
          </a:xfrm>
          <a:custGeom>
            <a:avLst/>
            <a:gdLst/>
            <a:ahLst/>
            <a:cxnLst/>
            <a:rect l="0" t="0" r="0" b="0"/>
            <a:pathLst>
              <a:path w="5" h="4">
                <a:moveTo>
                  <a:pt x="2" y="4"/>
                </a:move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1" y="4"/>
                  <a:pt x="0" y="3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1" y="0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3" y="0"/>
                  <a:pt x="4" y="0"/>
                </a:cubicBezTo>
                <a:cubicBezTo>
                  <a:pt x="4" y="1"/>
                  <a:pt x="5" y="1"/>
                  <a:pt x="4" y="2"/>
                </a:cubicBezTo>
                <a:cubicBezTo>
                  <a:pt x="4" y="3"/>
                  <a:pt x="3" y="4"/>
                  <a:pt x="2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40" name="任意多边形 1048939"/>
          <p:cNvSpPr/>
          <p:nvPr/>
        </p:nvSpPr>
        <p:spPr bwMode="auto">
          <a:xfrm>
            <a:off x="1606550" y="4291012"/>
            <a:ext cx="46037" cy="46037"/>
          </a:xfrm>
          <a:custGeom>
            <a:avLst/>
            <a:gdLst/>
            <a:ahLst/>
            <a:cxnLst/>
            <a:rect l="0" t="0" r="0" b="0"/>
            <a:pathLst>
              <a:path w="5" h="4">
                <a:moveTo>
                  <a:pt x="2" y="4"/>
                </a:moveTo>
                <a:cubicBezTo>
                  <a:pt x="1" y="4"/>
                  <a:pt x="0" y="4"/>
                  <a:pt x="0" y="2"/>
                </a:cubicBezTo>
                <a:cubicBezTo>
                  <a:pt x="0" y="2"/>
                  <a:pt x="0" y="1"/>
                  <a:pt x="1" y="1"/>
                </a:cubicBezTo>
                <a:cubicBezTo>
                  <a:pt x="1" y="0"/>
                  <a:pt x="1" y="0"/>
                  <a:pt x="2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4" y="0"/>
                  <a:pt x="4" y="1"/>
                </a:cubicBezTo>
                <a:cubicBezTo>
                  <a:pt x="5" y="1"/>
                  <a:pt x="5" y="2"/>
                  <a:pt x="5" y="3"/>
                </a:cubicBezTo>
                <a:cubicBezTo>
                  <a:pt x="5" y="3"/>
                  <a:pt x="5" y="4"/>
                  <a:pt x="4" y="4"/>
                </a:cubicBezTo>
                <a:cubicBezTo>
                  <a:pt x="4" y="4"/>
                  <a:pt x="3" y="4"/>
                  <a:pt x="3" y="4"/>
                </a:cubicBezTo>
                <a:lnTo>
                  <a:pt x="2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41" name="任意多边形 1048940"/>
          <p:cNvSpPr/>
          <p:nvPr/>
        </p:nvSpPr>
        <p:spPr bwMode="auto">
          <a:xfrm>
            <a:off x="1755775" y="4291012"/>
            <a:ext cx="36512" cy="46037"/>
          </a:xfrm>
          <a:custGeom>
            <a:avLst/>
            <a:gdLst/>
            <a:ahLst/>
            <a:cxnLst/>
            <a:rect l="0" t="0" r="0" b="0"/>
            <a:pathLst>
              <a:path w="4" h="4">
                <a:moveTo>
                  <a:pt x="2" y="4"/>
                </a:moveTo>
                <a:cubicBezTo>
                  <a:pt x="1" y="4"/>
                  <a:pt x="0" y="3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1" y="0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3" y="0"/>
                  <a:pt x="4" y="0"/>
                </a:cubicBezTo>
                <a:cubicBezTo>
                  <a:pt x="4" y="1"/>
                  <a:pt x="4" y="1"/>
                  <a:pt x="4" y="2"/>
                </a:cubicBezTo>
                <a:cubicBezTo>
                  <a:pt x="4" y="3"/>
                  <a:pt x="4" y="3"/>
                  <a:pt x="3" y="3"/>
                </a:cubicBezTo>
                <a:cubicBezTo>
                  <a:pt x="3" y="4"/>
                  <a:pt x="2" y="4"/>
                  <a:pt x="2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42" name="任意多边形 1048941"/>
          <p:cNvSpPr/>
          <p:nvPr/>
        </p:nvSpPr>
        <p:spPr bwMode="auto">
          <a:xfrm>
            <a:off x="1216025" y="4244975"/>
            <a:ext cx="817562" cy="1862137"/>
          </a:xfrm>
          <a:custGeom>
            <a:avLst/>
            <a:gdLst/>
            <a:ahLst/>
            <a:cxnLst/>
            <a:rect l="0" t="0" r="0" b="0"/>
            <a:pathLst>
              <a:path w="88" h="162">
                <a:moveTo>
                  <a:pt x="44" y="162"/>
                </a:moveTo>
                <a:cubicBezTo>
                  <a:pt x="43" y="162"/>
                  <a:pt x="41" y="161"/>
                  <a:pt x="41" y="160"/>
                </a:cubicBezTo>
                <a:cubicBezTo>
                  <a:pt x="41" y="157"/>
                  <a:pt x="41" y="155"/>
                  <a:pt x="41" y="153"/>
                </a:cubicBezTo>
                <a:cubicBezTo>
                  <a:pt x="41" y="152"/>
                  <a:pt x="41" y="151"/>
                  <a:pt x="41" y="151"/>
                </a:cubicBezTo>
                <a:cubicBezTo>
                  <a:pt x="41" y="151"/>
                  <a:pt x="41" y="149"/>
                  <a:pt x="41" y="148"/>
                </a:cubicBezTo>
                <a:cubicBezTo>
                  <a:pt x="41" y="148"/>
                  <a:pt x="40" y="147"/>
                  <a:pt x="40" y="146"/>
                </a:cubicBezTo>
                <a:cubicBezTo>
                  <a:pt x="39" y="145"/>
                  <a:pt x="40" y="144"/>
                  <a:pt x="41" y="143"/>
                </a:cubicBezTo>
                <a:cubicBezTo>
                  <a:pt x="41" y="143"/>
                  <a:pt x="41" y="143"/>
                  <a:pt x="41" y="143"/>
                </a:cubicBezTo>
                <a:cubicBezTo>
                  <a:pt x="41" y="126"/>
                  <a:pt x="42" y="108"/>
                  <a:pt x="43" y="87"/>
                </a:cubicBezTo>
                <a:cubicBezTo>
                  <a:pt x="42" y="87"/>
                  <a:pt x="42" y="86"/>
                  <a:pt x="42" y="86"/>
                </a:cubicBezTo>
                <a:cubicBezTo>
                  <a:pt x="42" y="85"/>
                  <a:pt x="42" y="84"/>
                  <a:pt x="43" y="83"/>
                </a:cubicBezTo>
                <a:cubicBezTo>
                  <a:pt x="43" y="82"/>
                  <a:pt x="43" y="80"/>
                  <a:pt x="44" y="79"/>
                </a:cubicBezTo>
                <a:cubicBezTo>
                  <a:pt x="43" y="78"/>
                  <a:pt x="43" y="78"/>
                  <a:pt x="43" y="77"/>
                </a:cubicBezTo>
                <a:cubicBezTo>
                  <a:pt x="43" y="76"/>
                  <a:pt x="43" y="76"/>
                  <a:pt x="44" y="76"/>
                </a:cubicBezTo>
                <a:cubicBezTo>
                  <a:pt x="44" y="73"/>
                  <a:pt x="44" y="73"/>
                  <a:pt x="44" y="73"/>
                </a:cubicBezTo>
                <a:cubicBezTo>
                  <a:pt x="44" y="72"/>
                  <a:pt x="44" y="72"/>
                  <a:pt x="44" y="71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69"/>
                  <a:pt x="44" y="68"/>
                  <a:pt x="44" y="67"/>
                </a:cubicBezTo>
                <a:cubicBezTo>
                  <a:pt x="44" y="66"/>
                  <a:pt x="44" y="65"/>
                  <a:pt x="44" y="64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1"/>
                  <a:pt x="44" y="61"/>
                </a:cubicBezTo>
                <a:cubicBezTo>
                  <a:pt x="44" y="61"/>
                  <a:pt x="45" y="61"/>
                  <a:pt x="45" y="61"/>
                </a:cubicBezTo>
                <a:cubicBezTo>
                  <a:pt x="45" y="58"/>
                  <a:pt x="45" y="56"/>
                  <a:pt x="45" y="54"/>
                </a:cubicBezTo>
                <a:cubicBezTo>
                  <a:pt x="45" y="53"/>
                  <a:pt x="45" y="53"/>
                  <a:pt x="45" y="53"/>
                </a:cubicBezTo>
                <a:cubicBezTo>
                  <a:pt x="45" y="53"/>
                  <a:pt x="45" y="52"/>
                  <a:pt x="45" y="51"/>
                </a:cubicBezTo>
                <a:cubicBezTo>
                  <a:pt x="45" y="51"/>
                  <a:pt x="45" y="50"/>
                  <a:pt x="46" y="50"/>
                </a:cubicBezTo>
                <a:cubicBezTo>
                  <a:pt x="46" y="49"/>
                  <a:pt x="46" y="49"/>
                  <a:pt x="46" y="49"/>
                </a:cubicBezTo>
                <a:cubicBezTo>
                  <a:pt x="46" y="46"/>
                  <a:pt x="47" y="43"/>
                  <a:pt x="47" y="41"/>
                </a:cubicBezTo>
                <a:cubicBezTo>
                  <a:pt x="48" y="36"/>
                  <a:pt x="48" y="31"/>
                  <a:pt x="48" y="26"/>
                </a:cubicBezTo>
                <a:cubicBezTo>
                  <a:pt x="48" y="25"/>
                  <a:pt x="48" y="23"/>
                  <a:pt x="48" y="22"/>
                </a:cubicBezTo>
                <a:cubicBezTo>
                  <a:pt x="47" y="22"/>
                  <a:pt x="46" y="21"/>
                  <a:pt x="46" y="21"/>
                </a:cubicBezTo>
                <a:cubicBezTo>
                  <a:pt x="46" y="20"/>
                  <a:pt x="46" y="20"/>
                  <a:pt x="46" y="20"/>
                </a:cubicBezTo>
                <a:cubicBezTo>
                  <a:pt x="44" y="20"/>
                  <a:pt x="42" y="20"/>
                  <a:pt x="40" y="19"/>
                </a:cubicBezTo>
                <a:cubicBezTo>
                  <a:pt x="40" y="19"/>
                  <a:pt x="39" y="19"/>
                  <a:pt x="39" y="19"/>
                </a:cubicBezTo>
                <a:cubicBezTo>
                  <a:pt x="37" y="19"/>
                  <a:pt x="37" y="19"/>
                  <a:pt x="37" y="19"/>
                </a:cubicBezTo>
                <a:cubicBezTo>
                  <a:pt x="34" y="19"/>
                  <a:pt x="30" y="19"/>
                  <a:pt x="27" y="19"/>
                </a:cubicBezTo>
                <a:cubicBezTo>
                  <a:pt x="26" y="19"/>
                  <a:pt x="25" y="19"/>
                  <a:pt x="24" y="19"/>
                </a:cubicBezTo>
                <a:cubicBezTo>
                  <a:pt x="18" y="19"/>
                  <a:pt x="13" y="19"/>
                  <a:pt x="8" y="20"/>
                </a:cubicBezTo>
                <a:cubicBezTo>
                  <a:pt x="8" y="21"/>
                  <a:pt x="8" y="23"/>
                  <a:pt x="8" y="24"/>
                </a:cubicBezTo>
                <a:cubicBezTo>
                  <a:pt x="8" y="24"/>
                  <a:pt x="8" y="25"/>
                  <a:pt x="8" y="25"/>
                </a:cubicBezTo>
                <a:cubicBezTo>
                  <a:pt x="8" y="27"/>
                  <a:pt x="8" y="28"/>
                  <a:pt x="8" y="30"/>
                </a:cubicBezTo>
                <a:cubicBezTo>
                  <a:pt x="8" y="31"/>
                  <a:pt x="8" y="32"/>
                  <a:pt x="8" y="33"/>
                </a:cubicBezTo>
                <a:cubicBezTo>
                  <a:pt x="9" y="39"/>
                  <a:pt x="9" y="45"/>
                  <a:pt x="8" y="51"/>
                </a:cubicBezTo>
                <a:cubicBezTo>
                  <a:pt x="8" y="63"/>
                  <a:pt x="8" y="75"/>
                  <a:pt x="8" y="86"/>
                </a:cubicBezTo>
                <a:cubicBezTo>
                  <a:pt x="7" y="109"/>
                  <a:pt x="6" y="133"/>
                  <a:pt x="4" y="158"/>
                </a:cubicBezTo>
                <a:cubicBezTo>
                  <a:pt x="4" y="159"/>
                  <a:pt x="3" y="160"/>
                  <a:pt x="2" y="160"/>
                </a:cubicBezTo>
                <a:cubicBezTo>
                  <a:pt x="1" y="160"/>
                  <a:pt x="0" y="159"/>
                  <a:pt x="0" y="158"/>
                </a:cubicBezTo>
                <a:cubicBezTo>
                  <a:pt x="0" y="142"/>
                  <a:pt x="1" y="126"/>
                  <a:pt x="1" y="110"/>
                </a:cubicBezTo>
                <a:cubicBezTo>
                  <a:pt x="2" y="102"/>
                  <a:pt x="2" y="93"/>
                  <a:pt x="3" y="84"/>
                </a:cubicBezTo>
                <a:cubicBezTo>
                  <a:pt x="3" y="80"/>
                  <a:pt x="3" y="80"/>
                  <a:pt x="3" y="80"/>
                </a:cubicBezTo>
                <a:cubicBezTo>
                  <a:pt x="3" y="69"/>
                  <a:pt x="3" y="59"/>
                  <a:pt x="4" y="48"/>
                </a:cubicBezTo>
                <a:cubicBezTo>
                  <a:pt x="4" y="42"/>
                  <a:pt x="4" y="36"/>
                  <a:pt x="4" y="30"/>
                </a:cubicBezTo>
                <a:cubicBezTo>
                  <a:pt x="4" y="29"/>
                  <a:pt x="4" y="28"/>
                  <a:pt x="4" y="27"/>
                </a:cubicBezTo>
                <a:cubicBezTo>
                  <a:pt x="3" y="25"/>
                  <a:pt x="3" y="23"/>
                  <a:pt x="4" y="21"/>
                </a:cubicBezTo>
                <a:cubicBezTo>
                  <a:pt x="3" y="20"/>
                  <a:pt x="3" y="20"/>
                  <a:pt x="3" y="19"/>
                </a:cubicBezTo>
                <a:cubicBezTo>
                  <a:pt x="3" y="18"/>
                  <a:pt x="3" y="17"/>
                  <a:pt x="4" y="17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5"/>
                  <a:pt x="5" y="15"/>
                  <a:pt x="6" y="15"/>
                </a:cubicBezTo>
                <a:cubicBezTo>
                  <a:pt x="11" y="14"/>
                  <a:pt x="16" y="11"/>
                  <a:pt x="20" y="9"/>
                </a:cubicBezTo>
                <a:cubicBezTo>
                  <a:pt x="22" y="8"/>
                  <a:pt x="23" y="7"/>
                  <a:pt x="24" y="6"/>
                </a:cubicBezTo>
                <a:cubicBezTo>
                  <a:pt x="28" y="4"/>
                  <a:pt x="31" y="2"/>
                  <a:pt x="34" y="1"/>
                </a:cubicBezTo>
                <a:cubicBezTo>
                  <a:pt x="35" y="1"/>
                  <a:pt x="35" y="0"/>
                  <a:pt x="36" y="0"/>
                </a:cubicBezTo>
                <a:cubicBezTo>
                  <a:pt x="41" y="0"/>
                  <a:pt x="45" y="0"/>
                  <a:pt x="50" y="0"/>
                </a:cubicBezTo>
                <a:cubicBezTo>
                  <a:pt x="52" y="0"/>
                  <a:pt x="55" y="0"/>
                  <a:pt x="57" y="0"/>
                </a:cubicBezTo>
                <a:cubicBezTo>
                  <a:pt x="59" y="0"/>
                  <a:pt x="62" y="0"/>
                  <a:pt x="64" y="0"/>
                </a:cubicBezTo>
                <a:cubicBezTo>
                  <a:pt x="66" y="0"/>
                  <a:pt x="69" y="0"/>
                  <a:pt x="71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3" y="0"/>
                  <a:pt x="73" y="0"/>
                  <a:pt x="74" y="0"/>
                </a:cubicBezTo>
                <a:cubicBezTo>
                  <a:pt x="75" y="0"/>
                  <a:pt x="76" y="0"/>
                  <a:pt x="77" y="0"/>
                </a:cubicBezTo>
                <a:cubicBezTo>
                  <a:pt x="79" y="0"/>
                  <a:pt x="79" y="2"/>
                  <a:pt x="79" y="3"/>
                </a:cubicBezTo>
                <a:cubicBezTo>
                  <a:pt x="79" y="4"/>
                  <a:pt x="78" y="5"/>
                  <a:pt x="77" y="5"/>
                </a:cubicBezTo>
                <a:cubicBezTo>
                  <a:pt x="76" y="5"/>
                  <a:pt x="75" y="5"/>
                  <a:pt x="74" y="5"/>
                </a:cubicBezTo>
                <a:cubicBezTo>
                  <a:pt x="75" y="10"/>
                  <a:pt x="75" y="15"/>
                  <a:pt x="75" y="20"/>
                </a:cubicBezTo>
                <a:cubicBezTo>
                  <a:pt x="75" y="20"/>
                  <a:pt x="76" y="21"/>
                  <a:pt x="76" y="21"/>
                </a:cubicBezTo>
                <a:cubicBezTo>
                  <a:pt x="76" y="21"/>
                  <a:pt x="75" y="22"/>
                  <a:pt x="75" y="22"/>
                </a:cubicBezTo>
                <a:cubicBezTo>
                  <a:pt x="75" y="30"/>
                  <a:pt x="75" y="38"/>
                  <a:pt x="75" y="45"/>
                </a:cubicBezTo>
                <a:cubicBezTo>
                  <a:pt x="74" y="53"/>
                  <a:pt x="74" y="62"/>
                  <a:pt x="74" y="70"/>
                </a:cubicBezTo>
                <a:cubicBezTo>
                  <a:pt x="74" y="75"/>
                  <a:pt x="75" y="80"/>
                  <a:pt x="75" y="84"/>
                </a:cubicBezTo>
                <a:cubicBezTo>
                  <a:pt x="75" y="90"/>
                  <a:pt x="76" y="97"/>
                  <a:pt x="76" y="103"/>
                </a:cubicBezTo>
                <a:cubicBezTo>
                  <a:pt x="76" y="106"/>
                  <a:pt x="76" y="106"/>
                  <a:pt x="76" y="106"/>
                </a:cubicBezTo>
                <a:cubicBezTo>
                  <a:pt x="76" y="108"/>
                  <a:pt x="76" y="109"/>
                  <a:pt x="76" y="111"/>
                </a:cubicBezTo>
                <a:cubicBezTo>
                  <a:pt x="76" y="111"/>
                  <a:pt x="77" y="112"/>
                  <a:pt x="77" y="112"/>
                </a:cubicBezTo>
                <a:cubicBezTo>
                  <a:pt x="77" y="113"/>
                  <a:pt x="77" y="114"/>
                  <a:pt x="77" y="115"/>
                </a:cubicBezTo>
                <a:cubicBezTo>
                  <a:pt x="76" y="115"/>
                  <a:pt x="76" y="116"/>
                  <a:pt x="76" y="116"/>
                </a:cubicBezTo>
                <a:cubicBezTo>
                  <a:pt x="76" y="123"/>
                  <a:pt x="75" y="129"/>
                  <a:pt x="75" y="134"/>
                </a:cubicBezTo>
                <a:cubicBezTo>
                  <a:pt x="75" y="135"/>
                  <a:pt x="74" y="136"/>
                  <a:pt x="72" y="136"/>
                </a:cubicBezTo>
                <a:cubicBezTo>
                  <a:pt x="71" y="136"/>
                  <a:pt x="70" y="135"/>
                  <a:pt x="70" y="134"/>
                </a:cubicBezTo>
                <a:cubicBezTo>
                  <a:pt x="69" y="135"/>
                  <a:pt x="67" y="135"/>
                  <a:pt x="66" y="136"/>
                </a:cubicBezTo>
                <a:cubicBezTo>
                  <a:pt x="67" y="136"/>
                  <a:pt x="67" y="137"/>
                  <a:pt x="68" y="138"/>
                </a:cubicBezTo>
                <a:cubicBezTo>
                  <a:pt x="68" y="139"/>
                  <a:pt x="68" y="139"/>
                  <a:pt x="67" y="140"/>
                </a:cubicBezTo>
                <a:cubicBezTo>
                  <a:pt x="66" y="141"/>
                  <a:pt x="66" y="142"/>
                  <a:pt x="64" y="143"/>
                </a:cubicBezTo>
                <a:cubicBezTo>
                  <a:pt x="65" y="143"/>
                  <a:pt x="65" y="143"/>
                  <a:pt x="65" y="143"/>
                </a:cubicBezTo>
                <a:cubicBezTo>
                  <a:pt x="66" y="142"/>
                  <a:pt x="67" y="142"/>
                  <a:pt x="68" y="142"/>
                </a:cubicBezTo>
                <a:cubicBezTo>
                  <a:pt x="69" y="142"/>
                  <a:pt x="69" y="142"/>
                  <a:pt x="69" y="142"/>
                </a:cubicBezTo>
                <a:cubicBezTo>
                  <a:pt x="69" y="142"/>
                  <a:pt x="69" y="141"/>
                  <a:pt x="69" y="141"/>
                </a:cubicBezTo>
                <a:cubicBezTo>
                  <a:pt x="69" y="140"/>
                  <a:pt x="68" y="139"/>
                  <a:pt x="68" y="138"/>
                </a:cubicBezTo>
                <a:cubicBezTo>
                  <a:pt x="68" y="138"/>
                  <a:pt x="68" y="138"/>
                  <a:pt x="68" y="138"/>
                </a:cubicBezTo>
                <a:cubicBezTo>
                  <a:pt x="68" y="137"/>
                  <a:pt x="68" y="136"/>
                  <a:pt x="68" y="136"/>
                </a:cubicBezTo>
                <a:cubicBezTo>
                  <a:pt x="68" y="135"/>
                  <a:pt x="69" y="135"/>
                  <a:pt x="70" y="135"/>
                </a:cubicBezTo>
                <a:cubicBezTo>
                  <a:pt x="71" y="135"/>
                  <a:pt x="71" y="136"/>
                  <a:pt x="72" y="136"/>
                </a:cubicBezTo>
                <a:cubicBezTo>
                  <a:pt x="72" y="137"/>
                  <a:pt x="72" y="137"/>
                  <a:pt x="72" y="137"/>
                </a:cubicBezTo>
                <a:cubicBezTo>
                  <a:pt x="72" y="138"/>
                  <a:pt x="73" y="140"/>
                  <a:pt x="73" y="141"/>
                </a:cubicBezTo>
                <a:cubicBezTo>
                  <a:pt x="73" y="141"/>
                  <a:pt x="73" y="141"/>
                  <a:pt x="74" y="141"/>
                </a:cubicBezTo>
                <a:cubicBezTo>
                  <a:pt x="77" y="141"/>
                  <a:pt x="82" y="141"/>
                  <a:pt x="86" y="142"/>
                </a:cubicBezTo>
                <a:cubicBezTo>
                  <a:pt x="87" y="142"/>
                  <a:pt x="88" y="143"/>
                  <a:pt x="88" y="144"/>
                </a:cubicBezTo>
                <a:cubicBezTo>
                  <a:pt x="88" y="144"/>
                  <a:pt x="87" y="145"/>
                  <a:pt x="86" y="145"/>
                </a:cubicBezTo>
                <a:cubicBezTo>
                  <a:pt x="86" y="145"/>
                  <a:pt x="85" y="146"/>
                  <a:pt x="85" y="146"/>
                </a:cubicBezTo>
                <a:cubicBezTo>
                  <a:pt x="85" y="146"/>
                  <a:pt x="85" y="146"/>
                  <a:pt x="85" y="146"/>
                </a:cubicBezTo>
                <a:cubicBezTo>
                  <a:pt x="85" y="147"/>
                  <a:pt x="85" y="147"/>
                  <a:pt x="85" y="147"/>
                </a:cubicBezTo>
                <a:cubicBezTo>
                  <a:pt x="85" y="148"/>
                  <a:pt x="86" y="149"/>
                  <a:pt x="86" y="149"/>
                </a:cubicBezTo>
                <a:cubicBezTo>
                  <a:pt x="86" y="151"/>
                  <a:pt x="85" y="151"/>
                  <a:pt x="84" y="152"/>
                </a:cubicBezTo>
                <a:cubicBezTo>
                  <a:pt x="84" y="152"/>
                  <a:pt x="84" y="152"/>
                  <a:pt x="84" y="152"/>
                </a:cubicBezTo>
                <a:cubicBezTo>
                  <a:pt x="85" y="152"/>
                  <a:pt x="85" y="153"/>
                  <a:pt x="85" y="154"/>
                </a:cubicBezTo>
                <a:cubicBezTo>
                  <a:pt x="85" y="155"/>
                  <a:pt x="84" y="156"/>
                  <a:pt x="83" y="156"/>
                </a:cubicBezTo>
                <a:cubicBezTo>
                  <a:pt x="81" y="157"/>
                  <a:pt x="81" y="157"/>
                  <a:pt x="81" y="157"/>
                </a:cubicBezTo>
                <a:cubicBezTo>
                  <a:pt x="71" y="158"/>
                  <a:pt x="61" y="160"/>
                  <a:pt x="51" y="160"/>
                </a:cubicBezTo>
                <a:cubicBezTo>
                  <a:pt x="51" y="160"/>
                  <a:pt x="51" y="160"/>
                  <a:pt x="51" y="160"/>
                </a:cubicBezTo>
                <a:cubicBezTo>
                  <a:pt x="50" y="160"/>
                  <a:pt x="50" y="160"/>
                  <a:pt x="49" y="160"/>
                </a:cubicBezTo>
                <a:cubicBezTo>
                  <a:pt x="48" y="160"/>
                  <a:pt x="48" y="160"/>
                  <a:pt x="48" y="159"/>
                </a:cubicBezTo>
                <a:cubicBezTo>
                  <a:pt x="47" y="159"/>
                  <a:pt x="47" y="160"/>
                  <a:pt x="47" y="160"/>
                </a:cubicBezTo>
                <a:cubicBezTo>
                  <a:pt x="46" y="161"/>
                  <a:pt x="45" y="162"/>
                  <a:pt x="44" y="162"/>
                </a:cubicBezTo>
                <a:close/>
                <a:moveTo>
                  <a:pt x="47" y="154"/>
                </a:moveTo>
                <a:cubicBezTo>
                  <a:pt x="50" y="152"/>
                  <a:pt x="53" y="150"/>
                  <a:pt x="56" y="148"/>
                </a:cubicBezTo>
                <a:cubicBezTo>
                  <a:pt x="53" y="149"/>
                  <a:pt x="50" y="151"/>
                  <a:pt x="47" y="152"/>
                </a:cubicBezTo>
                <a:lnTo>
                  <a:pt x="47" y="154"/>
                </a:lnTo>
                <a:close/>
                <a:moveTo>
                  <a:pt x="47" y="146"/>
                </a:moveTo>
                <a:cubicBezTo>
                  <a:pt x="48" y="146"/>
                  <a:pt x="49" y="145"/>
                  <a:pt x="50" y="145"/>
                </a:cubicBezTo>
                <a:cubicBezTo>
                  <a:pt x="49" y="145"/>
                  <a:pt x="48" y="146"/>
                  <a:pt x="47" y="146"/>
                </a:cubicBezTo>
                <a:close/>
                <a:moveTo>
                  <a:pt x="47" y="140"/>
                </a:moveTo>
                <a:cubicBezTo>
                  <a:pt x="50" y="139"/>
                  <a:pt x="53" y="137"/>
                  <a:pt x="56" y="136"/>
                </a:cubicBezTo>
                <a:cubicBezTo>
                  <a:pt x="57" y="135"/>
                  <a:pt x="58" y="135"/>
                  <a:pt x="59" y="134"/>
                </a:cubicBezTo>
                <a:cubicBezTo>
                  <a:pt x="62" y="132"/>
                  <a:pt x="65" y="130"/>
                  <a:pt x="68" y="129"/>
                </a:cubicBezTo>
                <a:cubicBezTo>
                  <a:pt x="69" y="129"/>
                  <a:pt x="69" y="129"/>
                  <a:pt x="69" y="129"/>
                </a:cubicBezTo>
                <a:cubicBezTo>
                  <a:pt x="69" y="129"/>
                  <a:pt x="70" y="129"/>
                  <a:pt x="70" y="129"/>
                </a:cubicBezTo>
                <a:cubicBezTo>
                  <a:pt x="70" y="128"/>
                  <a:pt x="70" y="127"/>
                  <a:pt x="70" y="126"/>
                </a:cubicBezTo>
                <a:cubicBezTo>
                  <a:pt x="68" y="127"/>
                  <a:pt x="65" y="129"/>
                  <a:pt x="63" y="130"/>
                </a:cubicBezTo>
                <a:cubicBezTo>
                  <a:pt x="62" y="130"/>
                  <a:pt x="60" y="131"/>
                  <a:pt x="59" y="132"/>
                </a:cubicBezTo>
                <a:cubicBezTo>
                  <a:pt x="55" y="134"/>
                  <a:pt x="51" y="136"/>
                  <a:pt x="47" y="139"/>
                </a:cubicBezTo>
                <a:lnTo>
                  <a:pt x="47" y="140"/>
                </a:lnTo>
                <a:close/>
                <a:moveTo>
                  <a:pt x="47" y="133"/>
                </a:moveTo>
                <a:cubicBezTo>
                  <a:pt x="50" y="131"/>
                  <a:pt x="53" y="129"/>
                  <a:pt x="57" y="127"/>
                </a:cubicBezTo>
                <a:cubicBezTo>
                  <a:pt x="57" y="127"/>
                  <a:pt x="58" y="126"/>
                  <a:pt x="58" y="126"/>
                </a:cubicBezTo>
                <a:cubicBezTo>
                  <a:pt x="59" y="126"/>
                  <a:pt x="60" y="125"/>
                  <a:pt x="61" y="125"/>
                </a:cubicBezTo>
                <a:cubicBezTo>
                  <a:pt x="58" y="126"/>
                  <a:pt x="56" y="127"/>
                  <a:pt x="53" y="128"/>
                </a:cubicBezTo>
                <a:cubicBezTo>
                  <a:pt x="51" y="129"/>
                  <a:pt x="49" y="130"/>
                  <a:pt x="47" y="131"/>
                </a:cubicBezTo>
                <a:lnTo>
                  <a:pt x="47" y="133"/>
                </a:lnTo>
                <a:close/>
                <a:moveTo>
                  <a:pt x="47" y="125"/>
                </a:moveTo>
                <a:cubicBezTo>
                  <a:pt x="48" y="125"/>
                  <a:pt x="49" y="124"/>
                  <a:pt x="50" y="124"/>
                </a:cubicBezTo>
                <a:cubicBezTo>
                  <a:pt x="53" y="123"/>
                  <a:pt x="56" y="121"/>
                  <a:pt x="59" y="120"/>
                </a:cubicBezTo>
                <a:cubicBezTo>
                  <a:pt x="62" y="119"/>
                  <a:pt x="64" y="117"/>
                  <a:pt x="67" y="116"/>
                </a:cubicBezTo>
                <a:cubicBezTo>
                  <a:pt x="68" y="115"/>
                  <a:pt x="68" y="115"/>
                  <a:pt x="69" y="114"/>
                </a:cubicBezTo>
                <a:cubicBezTo>
                  <a:pt x="69" y="114"/>
                  <a:pt x="70" y="114"/>
                  <a:pt x="70" y="114"/>
                </a:cubicBezTo>
                <a:cubicBezTo>
                  <a:pt x="70" y="112"/>
                  <a:pt x="70" y="111"/>
                  <a:pt x="70" y="109"/>
                </a:cubicBezTo>
                <a:cubicBezTo>
                  <a:pt x="67" y="112"/>
                  <a:pt x="63" y="114"/>
                  <a:pt x="60" y="116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55" y="120"/>
                  <a:pt x="51" y="122"/>
                  <a:pt x="47" y="124"/>
                </a:cubicBezTo>
                <a:lnTo>
                  <a:pt x="47" y="125"/>
                </a:lnTo>
                <a:close/>
                <a:moveTo>
                  <a:pt x="69" y="121"/>
                </a:moveTo>
                <a:cubicBezTo>
                  <a:pt x="68" y="121"/>
                  <a:pt x="68" y="121"/>
                  <a:pt x="67" y="122"/>
                </a:cubicBezTo>
                <a:cubicBezTo>
                  <a:pt x="68" y="121"/>
                  <a:pt x="69" y="121"/>
                  <a:pt x="70" y="121"/>
                </a:cubicBezTo>
                <a:cubicBezTo>
                  <a:pt x="70" y="120"/>
                  <a:pt x="70" y="120"/>
                  <a:pt x="70" y="120"/>
                </a:cubicBezTo>
                <a:cubicBezTo>
                  <a:pt x="70" y="120"/>
                  <a:pt x="69" y="121"/>
                  <a:pt x="69" y="121"/>
                </a:cubicBezTo>
                <a:close/>
                <a:moveTo>
                  <a:pt x="47" y="118"/>
                </a:moveTo>
                <a:cubicBezTo>
                  <a:pt x="50" y="116"/>
                  <a:pt x="53" y="115"/>
                  <a:pt x="56" y="113"/>
                </a:cubicBezTo>
                <a:cubicBezTo>
                  <a:pt x="57" y="112"/>
                  <a:pt x="58" y="111"/>
                  <a:pt x="59" y="111"/>
                </a:cubicBezTo>
                <a:cubicBezTo>
                  <a:pt x="60" y="110"/>
                  <a:pt x="61" y="110"/>
                  <a:pt x="61" y="110"/>
                </a:cubicBezTo>
                <a:cubicBezTo>
                  <a:pt x="57" y="112"/>
                  <a:pt x="52" y="114"/>
                  <a:pt x="47" y="116"/>
                </a:cubicBezTo>
                <a:lnTo>
                  <a:pt x="47" y="118"/>
                </a:lnTo>
                <a:close/>
                <a:moveTo>
                  <a:pt x="48" y="111"/>
                </a:moveTo>
                <a:cubicBezTo>
                  <a:pt x="54" y="108"/>
                  <a:pt x="61" y="104"/>
                  <a:pt x="69" y="99"/>
                </a:cubicBezTo>
                <a:cubicBezTo>
                  <a:pt x="69" y="98"/>
                  <a:pt x="70" y="98"/>
                  <a:pt x="70" y="98"/>
                </a:cubicBezTo>
                <a:cubicBezTo>
                  <a:pt x="70" y="98"/>
                  <a:pt x="70" y="98"/>
                  <a:pt x="70" y="98"/>
                </a:cubicBezTo>
                <a:cubicBezTo>
                  <a:pt x="70" y="98"/>
                  <a:pt x="70" y="98"/>
                  <a:pt x="70" y="97"/>
                </a:cubicBezTo>
                <a:cubicBezTo>
                  <a:pt x="67" y="100"/>
                  <a:pt x="62" y="102"/>
                  <a:pt x="59" y="104"/>
                </a:cubicBezTo>
                <a:cubicBezTo>
                  <a:pt x="55" y="105"/>
                  <a:pt x="51" y="106"/>
                  <a:pt x="48" y="107"/>
                </a:cubicBezTo>
                <a:cubicBezTo>
                  <a:pt x="48" y="108"/>
                  <a:pt x="48" y="111"/>
                  <a:pt x="48" y="111"/>
                </a:cubicBezTo>
                <a:close/>
                <a:moveTo>
                  <a:pt x="70" y="103"/>
                </a:moveTo>
                <a:cubicBezTo>
                  <a:pt x="69" y="105"/>
                  <a:pt x="67" y="106"/>
                  <a:pt x="65" y="107"/>
                </a:cubicBezTo>
                <a:cubicBezTo>
                  <a:pt x="66" y="107"/>
                  <a:pt x="67" y="106"/>
                  <a:pt x="68" y="105"/>
                </a:cubicBezTo>
                <a:cubicBezTo>
                  <a:pt x="68" y="105"/>
                  <a:pt x="69" y="105"/>
                  <a:pt x="69" y="105"/>
                </a:cubicBezTo>
                <a:cubicBezTo>
                  <a:pt x="70" y="105"/>
                  <a:pt x="70" y="105"/>
                  <a:pt x="70" y="106"/>
                </a:cubicBezTo>
                <a:cubicBezTo>
                  <a:pt x="70" y="105"/>
                  <a:pt x="70" y="104"/>
                  <a:pt x="70" y="103"/>
                </a:cubicBezTo>
                <a:close/>
                <a:moveTo>
                  <a:pt x="48" y="92"/>
                </a:moveTo>
                <a:cubicBezTo>
                  <a:pt x="48" y="95"/>
                  <a:pt x="48" y="99"/>
                  <a:pt x="48" y="102"/>
                </a:cubicBezTo>
                <a:cubicBezTo>
                  <a:pt x="53" y="101"/>
                  <a:pt x="57" y="99"/>
                  <a:pt x="62" y="96"/>
                </a:cubicBezTo>
                <a:cubicBezTo>
                  <a:pt x="64" y="95"/>
                  <a:pt x="66" y="94"/>
                  <a:pt x="68" y="93"/>
                </a:cubicBezTo>
                <a:cubicBezTo>
                  <a:pt x="69" y="93"/>
                  <a:pt x="69" y="93"/>
                  <a:pt x="69" y="93"/>
                </a:cubicBezTo>
                <a:cubicBezTo>
                  <a:pt x="70" y="93"/>
                  <a:pt x="70" y="93"/>
                  <a:pt x="70" y="93"/>
                </a:cubicBezTo>
                <a:cubicBezTo>
                  <a:pt x="70" y="90"/>
                  <a:pt x="70" y="88"/>
                  <a:pt x="70" y="85"/>
                </a:cubicBezTo>
                <a:cubicBezTo>
                  <a:pt x="67" y="87"/>
                  <a:pt x="63" y="88"/>
                  <a:pt x="61" y="89"/>
                </a:cubicBezTo>
                <a:cubicBezTo>
                  <a:pt x="60" y="90"/>
                  <a:pt x="60" y="90"/>
                  <a:pt x="60" y="90"/>
                </a:cubicBezTo>
                <a:cubicBezTo>
                  <a:pt x="57" y="91"/>
                  <a:pt x="54" y="92"/>
                  <a:pt x="51" y="92"/>
                </a:cubicBezTo>
                <a:cubicBezTo>
                  <a:pt x="50" y="92"/>
                  <a:pt x="49" y="92"/>
                  <a:pt x="49" y="92"/>
                </a:cubicBezTo>
                <a:cubicBezTo>
                  <a:pt x="49" y="92"/>
                  <a:pt x="48" y="92"/>
                  <a:pt x="48" y="92"/>
                </a:cubicBezTo>
                <a:close/>
                <a:moveTo>
                  <a:pt x="48" y="88"/>
                </a:moveTo>
                <a:cubicBezTo>
                  <a:pt x="49" y="88"/>
                  <a:pt x="49" y="88"/>
                  <a:pt x="49" y="88"/>
                </a:cubicBezTo>
                <a:cubicBezTo>
                  <a:pt x="49" y="88"/>
                  <a:pt x="50" y="88"/>
                  <a:pt x="50" y="88"/>
                </a:cubicBezTo>
                <a:cubicBezTo>
                  <a:pt x="50" y="88"/>
                  <a:pt x="50" y="88"/>
                  <a:pt x="51" y="88"/>
                </a:cubicBezTo>
                <a:cubicBezTo>
                  <a:pt x="53" y="88"/>
                  <a:pt x="56" y="86"/>
                  <a:pt x="59" y="85"/>
                </a:cubicBezTo>
                <a:cubicBezTo>
                  <a:pt x="59" y="85"/>
                  <a:pt x="60" y="84"/>
                  <a:pt x="60" y="84"/>
                </a:cubicBezTo>
                <a:cubicBezTo>
                  <a:pt x="61" y="84"/>
                  <a:pt x="62" y="83"/>
                  <a:pt x="63" y="83"/>
                </a:cubicBezTo>
                <a:cubicBezTo>
                  <a:pt x="65" y="82"/>
                  <a:pt x="67" y="80"/>
                  <a:pt x="69" y="80"/>
                </a:cubicBezTo>
                <a:cubicBezTo>
                  <a:pt x="69" y="78"/>
                  <a:pt x="69" y="76"/>
                  <a:pt x="69" y="75"/>
                </a:cubicBezTo>
                <a:cubicBezTo>
                  <a:pt x="66" y="77"/>
                  <a:pt x="62" y="79"/>
                  <a:pt x="59" y="81"/>
                </a:cubicBezTo>
                <a:cubicBezTo>
                  <a:pt x="55" y="83"/>
                  <a:pt x="52" y="85"/>
                  <a:pt x="48" y="86"/>
                </a:cubicBezTo>
                <a:cubicBezTo>
                  <a:pt x="48" y="87"/>
                  <a:pt x="48" y="87"/>
                  <a:pt x="48" y="88"/>
                </a:cubicBezTo>
                <a:close/>
                <a:moveTo>
                  <a:pt x="49" y="81"/>
                </a:moveTo>
                <a:cubicBezTo>
                  <a:pt x="52" y="80"/>
                  <a:pt x="54" y="78"/>
                  <a:pt x="57" y="77"/>
                </a:cubicBezTo>
                <a:cubicBezTo>
                  <a:pt x="60" y="75"/>
                  <a:pt x="62" y="73"/>
                  <a:pt x="65" y="71"/>
                </a:cubicBezTo>
                <a:cubicBezTo>
                  <a:pt x="66" y="71"/>
                  <a:pt x="68" y="70"/>
                  <a:pt x="69" y="69"/>
                </a:cubicBezTo>
                <a:cubicBezTo>
                  <a:pt x="69" y="68"/>
                  <a:pt x="69" y="68"/>
                  <a:pt x="69" y="67"/>
                </a:cubicBezTo>
                <a:cubicBezTo>
                  <a:pt x="66" y="69"/>
                  <a:pt x="62" y="72"/>
                  <a:pt x="59" y="74"/>
                </a:cubicBezTo>
                <a:cubicBezTo>
                  <a:pt x="56" y="75"/>
                  <a:pt x="52" y="77"/>
                  <a:pt x="49" y="79"/>
                </a:cubicBezTo>
                <a:cubicBezTo>
                  <a:pt x="49" y="79"/>
                  <a:pt x="49" y="81"/>
                  <a:pt x="49" y="81"/>
                </a:cubicBezTo>
                <a:close/>
                <a:moveTo>
                  <a:pt x="49" y="73"/>
                </a:moveTo>
                <a:cubicBezTo>
                  <a:pt x="51" y="72"/>
                  <a:pt x="54" y="71"/>
                  <a:pt x="56" y="69"/>
                </a:cubicBezTo>
                <a:cubicBezTo>
                  <a:pt x="58" y="68"/>
                  <a:pt x="59" y="67"/>
                  <a:pt x="61" y="66"/>
                </a:cubicBezTo>
                <a:cubicBezTo>
                  <a:pt x="63" y="65"/>
                  <a:pt x="66" y="63"/>
                  <a:pt x="68" y="62"/>
                </a:cubicBezTo>
                <a:cubicBezTo>
                  <a:pt x="68" y="62"/>
                  <a:pt x="69" y="62"/>
                  <a:pt x="69" y="62"/>
                </a:cubicBezTo>
                <a:cubicBezTo>
                  <a:pt x="69" y="62"/>
                  <a:pt x="69" y="61"/>
                  <a:pt x="69" y="61"/>
                </a:cubicBezTo>
                <a:cubicBezTo>
                  <a:pt x="66" y="63"/>
                  <a:pt x="64" y="64"/>
                  <a:pt x="61" y="65"/>
                </a:cubicBezTo>
                <a:cubicBezTo>
                  <a:pt x="57" y="68"/>
                  <a:pt x="53" y="70"/>
                  <a:pt x="49" y="73"/>
                </a:cubicBezTo>
                <a:close/>
                <a:moveTo>
                  <a:pt x="49" y="62"/>
                </a:moveTo>
                <a:cubicBezTo>
                  <a:pt x="49" y="64"/>
                  <a:pt x="49" y="65"/>
                  <a:pt x="49" y="67"/>
                </a:cubicBezTo>
                <a:cubicBezTo>
                  <a:pt x="55" y="63"/>
                  <a:pt x="61" y="59"/>
                  <a:pt x="69" y="56"/>
                </a:cubicBezTo>
                <a:cubicBezTo>
                  <a:pt x="69" y="55"/>
                  <a:pt x="69" y="54"/>
                  <a:pt x="69" y="52"/>
                </a:cubicBezTo>
                <a:cubicBezTo>
                  <a:pt x="67" y="54"/>
                  <a:pt x="64" y="55"/>
                  <a:pt x="61" y="56"/>
                </a:cubicBezTo>
                <a:cubicBezTo>
                  <a:pt x="57" y="58"/>
                  <a:pt x="53" y="60"/>
                  <a:pt x="49" y="62"/>
                </a:cubicBezTo>
                <a:close/>
                <a:moveTo>
                  <a:pt x="50" y="53"/>
                </a:moveTo>
                <a:cubicBezTo>
                  <a:pt x="50" y="54"/>
                  <a:pt x="50" y="55"/>
                  <a:pt x="50" y="56"/>
                </a:cubicBezTo>
                <a:cubicBezTo>
                  <a:pt x="56" y="53"/>
                  <a:pt x="62" y="50"/>
                  <a:pt x="68" y="48"/>
                </a:cubicBezTo>
                <a:cubicBezTo>
                  <a:pt x="68" y="48"/>
                  <a:pt x="68" y="48"/>
                  <a:pt x="69" y="48"/>
                </a:cubicBezTo>
                <a:cubicBezTo>
                  <a:pt x="69" y="48"/>
                  <a:pt x="69" y="48"/>
                  <a:pt x="69" y="48"/>
                </a:cubicBezTo>
                <a:cubicBezTo>
                  <a:pt x="69" y="47"/>
                  <a:pt x="69" y="45"/>
                  <a:pt x="70" y="43"/>
                </a:cubicBezTo>
                <a:cubicBezTo>
                  <a:pt x="63" y="48"/>
                  <a:pt x="56" y="51"/>
                  <a:pt x="50" y="53"/>
                </a:cubicBezTo>
                <a:close/>
                <a:moveTo>
                  <a:pt x="52" y="43"/>
                </a:moveTo>
                <a:cubicBezTo>
                  <a:pt x="51" y="45"/>
                  <a:pt x="51" y="46"/>
                  <a:pt x="51" y="48"/>
                </a:cubicBezTo>
                <a:cubicBezTo>
                  <a:pt x="54" y="46"/>
                  <a:pt x="56" y="45"/>
                  <a:pt x="59" y="44"/>
                </a:cubicBezTo>
                <a:cubicBezTo>
                  <a:pt x="61" y="43"/>
                  <a:pt x="63" y="41"/>
                  <a:pt x="65" y="40"/>
                </a:cubicBezTo>
                <a:cubicBezTo>
                  <a:pt x="66" y="39"/>
                  <a:pt x="68" y="38"/>
                  <a:pt x="70" y="37"/>
                </a:cubicBezTo>
                <a:cubicBezTo>
                  <a:pt x="70" y="36"/>
                  <a:pt x="70" y="36"/>
                  <a:pt x="70" y="36"/>
                </a:cubicBezTo>
                <a:cubicBezTo>
                  <a:pt x="70" y="36"/>
                  <a:pt x="70" y="35"/>
                  <a:pt x="70" y="34"/>
                </a:cubicBezTo>
                <a:cubicBezTo>
                  <a:pt x="67" y="36"/>
                  <a:pt x="65" y="38"/>
                  <a:pt x="62" y="39"/>
                </a:cubicBezTo>
                <a:cubicBezTo>
                  <a:pt x="59" y="41"/>
                  <a:pt x="55" y="42"/>
                  <a:pt x="52" y="43"/>
                </a:cubicBezTo>
                <a:close/>
                <a:moveTo>
                  <a:pt x="52" y="38"/>
                </a:moveTo>
                <a:cubicBezTo>
                  <a:pt x="55" y="37"/>
                  <a:pt x="58" y="36"/>
                  <a:pt x="61" y="34"/>
                </a:cubicBezTo>
                <a:cubicBezTo>
                  <a:pt x="62" y="33"/>
                  <a:pt x="64" y="32"/>
                  <a:pt x="65" y="32"/>
                </a:cubicBezTo>
                <a:cubicBezTo>
                  <a:pt x="67" y="31"/>
                  <a:pt x="68" y="29"/>
                  <a:pt x="70" y="29"/>
                </a:cubicBezTo>
                <a:cubicBezTo>
                  <a:pt x="70" y="28"/>
                  <a:pt x="70" y="27"/>
                  <a:pt x="70" y="26"/>
                </a:cubicBezTo>
                <a:cubicBezTo>
                  <a:pt x="68" y="28"/>
                  <a:pt x="65" y="29"/>
                  <a:pt x="63" y="31"/>
                </a:cubicBezTo>
                <a:cubicBezTo>
                  <a:pt x="60" y="32"/>
                  <a:pt x="57" y="34"/>
                  <a:pt x="54" y="36"/>
                </a:cubicBezTo>
                <a:cubicBezTo>
                  <a:pt x="53" y="37"/>
                  <a:pt x="53" y="37"/>
                  <a:pt x="52" y="37"/>
                </a:cubicBezTo>
                <a:cubicBezTo>
                  <a:pt x="52" y="37"/>
                  <a:pt x="52" y="37"/>
                  <a:pt x="52" y="37"/>
                </a:cubicBezTo>
                <a:lnTo>
                  <a:pt x="52" y="38"/>
                </a:lnTo>
                <a:close/>
                <a:moveTo>
                  <a:pt x="53" y="27"/>
                </a:moveTo>
                <a:cubicBezTo>
                  <a:pt x="53" y="28"/>
                  <a:pt x="53" y="30"/>
                  <a:pt x="53" y="32"/>
                </a:cubicBezTo>
                <a:cubicBezTo>
                  <a:pt x="58" y="27"/>
                  <a:pt x="64" y="24"/>
                  <a:pt x="70" y="20"/>
                </a:cubicBezTo>
                <a:cubicBezTo>
                  <a:pt x="70" y="19"/>
                  <a:pt x="70" y="18"/>
                  <a:pt x="70" y="17"/>
                </a:cubicBezTo>
                <a:cubicBezTo>
                  <a:pt x="69" y="17"/>
                  <a:pt x="69" y="17"/>
                  <a:pt x="68" y="18"/>
                </a:cubicBezTo>
                <a:cubicBezTo>
                  <a:pt x="63" y="21"/>
                  <a:pt x="58" y="23"/>
                  <a:pt x="53" y="27"/>
                </a:cubicBezTo>
                <a:close/>
                <a:moveTo>
                  <a:pt x="51" y="19"/>
                </a:moveTo>
                <a:cubicBezTo>
                  <a:pt x="52" y="20"/>
                  <a:pt x="52" y="21"/>
                  <a:pt x="52" y="22"/>
                </a:cubicBezTo>
                <a:cubicBezTo>
                  <a:pt x="58" y="18"/>
                  <a:pt x="63" y="15"/>
                  <a:pt x="70" y="12"/>
                </a:cubicBezTo>
                <a:cubicBezTo>
                  <a:pt x="70" y="12"/>
                  <a:pt x="70" y="12"/>
                  <a:pt x="70" y="12"/>
                </a:cubicBezTo>
                <a:cubicBezTo>
                  <a:pt x="70" y="10"/>
                  <a:pt x="70" y="8"/>
                  <a:pt x="70" y="6"/>
                </a:cubicBezTo>
                <a:cubicBezTo>
                  <a:pt x="67" y="8"/>
                  <a:pt x="65" y="10"/>
                  <a:pt x="62" y="11"/>
                </a:cubicBezTo>
                <a:cubicBezTo>
                  <a:pt x="58" y="13"/>
                  <a:pt x="55" y="16"/>
                  <a:pt x="51" y="19"/>
                </a:cubicBezTo>
                <a:close/>
                <a:moveTo>
                  <a:pt x="22" y="14"/>
                </a:moveTo>
                <a:cubicBezTo>
                  <a:pt x="24" y="14"/>
                  <a:pt x="25" y="14"/>
                  <a:pt x="27" y="14"/>
                </a:cubicBezTo>
                <a:cubicBezTo>
                  <a:pt x="30" y="14"/>
                  <a:pt x="34" y="14"/>
                  <a:pt x="37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40" y="15"/>
                  <a:pt x="41" y="15"/>
                  <a:pt x="42" y="15"/>
                </a:cubicBezTo>
                <a:cubicBezTo>
                  <a:pt x="43" y="15"/>
                  <a:pt x="44" y="15"/>
                  <a:pt x="45" y="15"/>
                </a:cubicBezTo>
                <a:cubicBezTo>
                  <a:pt x="46" y="15"/>
                  <a:pt x="46" y="14"/>
                  <a:pt x="46" y="14"/>
                </a:cubicBezTo>
                <a:cubicBezTo>
                  <a:pt x="46" y="14"/>
                  <a:pt x="47" y="13"/>
                  <a:pt x="47" y="13"/>
                </a:cubicBezTo>
                <a:cubicBezTo>
                  <a:pt x="48" y="13"/>
                  <a:pt x="48" y="14"/>
                  <a:pt x="48" y="14"/>
                </a:cubicBezTo>
                <a:cubicBezTo>
                  <a:pt x="49" y="14"/>
                  <a:pt x="49" y="14"/>
                  <a:pt x="49" y="15"/>
                </a:cubicBezTo>
                <a:cubicBezTo>
                  <a:pt x="53" y="11"/>
                  <a:pt x="58" y="8"/>
                  <a:pt x="63" y="5"/>
                </a:cubicBezTo>
                <a:cubicBezTo>
                  <a:pt x="63" y="5"/>
                  <a:pt x="63" y="5"/>
                  <a:pt x="63" y="5"/>
                </a:cubicBezTo>
                <a:cubicBezTo>
                  <a:pt x="63" y="5"/>
                  <a:pt x="62" y="5"/>
                  <a:pt x="62" y="5"/>
                </a:cubicBezTo>
                <a:cubicBezTo>
                  <a:pt x="60" y="5"/>
                  <a:pt x="58" y="5"/>
                  <a:pt x="56" y="5"/>
                </a:cubicBezTo>
                <a:cubicBezTo>
                  <a:pt x="52" y="5"/>
                  <a:pt x="47" y="5"/>
                  <a:pt x="42" y="4"/>
                </a:cubicBezTo>
                <a:cubicBezTo>
                  <a:pt x="41" y="4"/>
                  <a:pt x="40" y="4"/>
                  <a:pt x="39" y="4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6"/>
                  <a:pt x="39" y="7"/>
                  <a:pt x="39" y="7"/>
                </a:cubicBezTo>
                <a:cubicBezTo>
                  <a:pt x="38" y="8"/>
                  <a:pt x="38" y="8"/>
                  <a:pt x="37" y="8"/>
                </a:cubicBezTo>
                <a:cubicBezTo>
                  <a:pt x="37" y="8"/>
                  <a:pt x="36" y="8"/>
                  <a:pt x="36" y="7"/>
                </a:cubicBezTo>
                <a:cubicBezTo>
                  <a:pt x="35" y="7"/>
                  <a:pt x="35" y="6"/>
                  <a:pt x="35" y="6"/>
                </a:cubicBezTo>
                <a:cubicBezTo>
                  <a:pt x="34" y="7"/>
                  <a:pt x="33" y="8"/>
                  <a:pt x="31" y="8"/>
                </a:cubicBezTo>
                <a:cubicBezTo>
                  <a:pt x="31" y="8"/>
                  <a:pt x="31" y="9"/>
                  <a:pt x="30" y="9"/>
                </a:cubicBezTo>
                <a:cubicBezTo>
                  <a:pt x="31" y="9"/>
                  <a:pt x="31" y="10"/>
                  <a:pt x="31" y="10"/>
                </a:cubicBezTo>
                <a:cubicBezTo>
                  <a:pt x="31" y="11"/>
                  <a:pt x="30" y="12"/>
                  <a:pt x="30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9" y="13"/>
                  <a:pt x="28" y="13"/>
                  <a:pt x="28" y="13"/>
                </a:cubicBezTo>
                <a:cubicBezTo>
                  <a:pt x="27" y="13"/>
                  <a:pt x="26" y="12"/>
                  <a:pt x="26" y="11"/>
                </a:cubicBezTo>
                <a:cubicBezTo>
                  <a:pt x="25" y="12"/>
                  <a:pt x="23" y="13"/>
                  <a:pt x="21" y="14"/>
                </a:cubicBezTo>
                <a:cubicBezTo>
                  <a:pt x="21" y="14"/>
                  <a:pt x="22" y="14"/>
                  <a:pt x="22" y="1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43" name="任意多边形 1048942"/>
          <p:cNvSpPr/>
          <p:nvPr/>
        </p:nvSpPr>
        <p:spPr bwMode="auto">
          <a:xfrm>
            <a:off x="2778125" y="4291012"/>
            <a:ext cx="501650" cy="1806575"/>
          </a:xfrm>
          <a:custGeom>
            <a:avLst/>
            <a:gdLst/>
            <a:ahLst/>
            <a:cxnLst/>
            <a:rect l="0" t="0" r="0" b="0"/>
            <a:pathLst>
              <a:path w="54" h="157">
                <a:moveTo>
                  <a:pt x="16" y="157"/>
                </a:moveTo>
                <a:cubicBezTo>
                  <a:pt x="11" y="157"/>
                  <a:pt x="7" y="157"/>
                  <a:pt x="4" y="156"/>
                </a:cubicBezTo>
                <a:cubicBezTo>
                  <a:pt x="3" y="155"/>
                  <a:pt x="2" y="155"/>
                  <a:pt x="2" y="154"/>
                </a:cubicBezTo>
                <a:cubicBezTo>
                  <a:pt x="3" y="153"/>
                  <a:pt x="3" y="153"/>
                  <a:pt x="4" y="153"/>
                </a:cubicBezTo>
                <a:cubicBezTo>
                  <a:pt x="4" y="153"/>
                  <a:pt x="4" y="153"/>
                  <a:pt x="4" y="153"/>
                </a:cubicBezTo>
                <a:cubicBezTo>
                  <a:pt x="6" y="153"/>
                  <a:pt x="7" y="153"/>
                  <a:pt x="9" y="153"/>
                </a:cubicBezTo>
                <a:cubicBezTo>
                  <a:pt x="9" y="153"/>
                  <a:pt x="9" y="153"/>
                  <a:pt x="9" y="153"/>
                </a:cubicBezTo>
                <a:cubicBezTo>
                  <a:pt x="9" y="152"/>
                  <a:pt x="9" y="152"/>
                  <a:pt x="9" y="152"/>
                </a:cubicBezTo>
                <a:cubicBezTo>
                  <a:pt x="9" y="151"/>
                  <a:pt x="9" y="151"/>
                  <a:pt x="9" y="150"/>
                </a:cubicBezTo>
                <a:cubicBezTo>
                  <a:pt x="11" y="139"/>
                  <a:pt x="9" y="127"/>
                  <a:pt x="8" y="115"/>
                </a:cubicBezTo>
                <a:cubicBezTo>
                  <a:pt x="7" y="113"/>
                  <a:pt x="7" y="111"/>
                  <a:pt x="7" y="109"/>
                </a:cubicBezTo>
                <a:cubicBezTo>
                  <a:pt x="5" y="98"/>
                  <a:pt x="5" y="86"/>
                  <a:pt x="5" y="75"/>
                </a:cubicBezTo>
                <a:cubicBezTo>
                  <a:pt x="5" y="71"/>
                  <a:pt x="4" y="68"/>
                  <a:pt x="4" y="65"/>
                </a:cubicBezTo>
                <a:cubicBezTo>
                  <a:pt x="4" y="60"/>
                  <a:pt x="4" y="55"/>
                  <a:pt x="4" y="51"/>
                </a:cubicBezTo>
                <a:cubicBezTo>
                  <a:pt x="3" y="43"/>
                  <a:pt x="3" y="35"/>
                  <a:pt x="3" y="28"/>
                </a:cubicBezTo>
                <a:cubicBezTo>
                  <a:pt x="3" y="23"/>
                  <a:pt x="3" y="18"/>
                  <a:pt x="2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2" y="9"/>
                  <a:pt x="2" y="5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1" y="1"/>
                  <a:pt x="1" y="0"/>
                  <a:pt x="2" y="0"/>
                </a:cubicBezTo>
                <a:cubicBezTo>
                  <a:pt x="2" y="0"/>
                  <a:pt x="2" y="1"/>
                  <a:pt x="2" y="1"/>
                </a:cubicBezTo>
                <a:cubicBezTo>
                  <a:pt x="3" y="2"/>
                  <a:pt x="4" y="2"/>
                  <a:pt x="4" y="3"/>
                </a:cubicBezTo>
                <a:cubicBezTo>
                  <a:pt x="5" y="7"/>
                  <a:pt x="6" y="11"/>
                  <a:pt x="6" y="15"/>
                </a:cubicBezTo>
                <a:cubicBezTo>
                  <a:pt x="6" y="20"/>
                  <a:pt x="7" y="25"/>
                  <a:pt x="7" y="29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37"/>
                  <a:pt x="7" y="45"/>
                  <a:pt x="8" y="52"/>
                </a:cubicBezTo>
                <a:cubicBezTo>
                  <a:pt x="8" y="57"/>
                  <a:pt x="8" y="63"/>
                  <a:pt x="9" y="69"/>
                </a:cubicBezTo>
                <a:cubicBezTo>
                  <a:pt x="9" y="72"/>
                  <a:pt x="9" y="72"/>
                  <a:pt x="9" y="72"/>
                </a:cubicBezTo>
                <a:cubicBezTo>
                  <a:pt x="9" y="86"/>
                  <a:pt x="10" y="99"/>
                  <a:pt x="12" y="113"/>
                </a:cubicBezTo>
                <a:cubicBezTo>
                  <a:pt x="12" y="114"/>
                  <a:pt x="12" y="115"/>
                  <a:pt x="12" y="116"/>
                </a:cubicBezTo>
                <a:cubicBezTo>
                  <a:pt x="14" y="128"/>
                  <a:pt x="15" y="141"/>
                  <a:pt x="13" y="153"/>
                </a:cubicBezTo>
                <a:cubicBezTo>
                  <a:pt x="14" y="153"/>
                  <a:pt x="14" y="153"/>
                  <a:pt x="15" y="153"/>
                </a:cubicBezTo>
                <a:cubicBezTo>
                  <a:pt x="19" y="153"/>
                  <a:pt x="24" y="153"/>
                  <a:pt x="28" y="152"/>
                </a:cubicBezTo>
                <a:cubicBezTo>
                  <a:pt x="30" y="152"/>
                  <a:pt x="32" y="152"/>
                  <a:pt x="34" y="152"/>
                </a:cubicBezTo>
                <a:cubicBezTo>
                  <a:pt x="40" y="151"/>
                  <a:pt x="45" y="151"/>
                  <a:pt x="51" y="151"/>
                </a:cubicBezTo>
                <a:cubicBezTo>
                  <a:pt x="51" y="151"/>
                  <a:pt x="52" y="151"/>
                  <a:pt x="52" y="151"/>
                </a:cubicBezTo>
                <a:cubicBezTo>
                  <a:pt x="54" y="151"/>
                  <a:pt x="54" y="152"/>
                  <a:pt x="54" y="152"/>
                </a:cubicBezTo>
                <a:cubicBezTo>
                  <a:pt x="54" y="154"/>
                  <a:pt x="53" y="154"/>
                  <a:pt x="52" y="154"/>
                </a:cubicBezTo>
                <a:cubicBezTo>
                  <a:pt x="46" y="155"/>
                  <a:pt x="40" y="155"/>
                  <a:pt x="33" y="156"/>
                </a:cubicBezTo>
                <a:cubicBezTo>
                  <a:pt x="32" y="156"/>
                  <a:pt x="30" y="156"/>
                  <a:pt x="28" y="156"/>
                </a:cubicBezTo>
                <a:cubicBezTo>
                  <a:pt x="24" y="157"/>
                  <a:pt x="20" y="157"/>
                  <a:pt x="16" y="157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44" name="任意多边形 1048943"/>
          <p:cNvSpPr/>
          <p:nvPr/>
        </p:nvSpPr>
        <p:spPr bwMode="auto">
          <a:xfrm>
            <a:off x="2805112" y="4278312"/>
            <a:ext cx="334962" cy="58737"/>
          </a:xfrm>
          <a:custGeom>
            <a:avLst/>
            <a:gdLst/>
            <a:ahLst/>
            <a:cxnLst/>
            <a:rect l="0" t="0" r="0" b="0"/>
            <a:pathLst>
              <a:path w="36" h="5">
                <a:moveTo>
                  <a:pt x="32" y="5"/>
                </a:moveTo>
                <a:cubicBezTo>
                  <a:pt x="31" y="5"/>
                  <a:pt x="30" y="5"/>
                  <a:pt x="29" y="4"/>
                </a:cubicBezTo>
                <a:cubicBezTo>
                  <a:pt x="28" y="4"/>
                  <a:pt x="28" y="4"/>
                  <a:pt x="27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2" y="4"/>
                  <a:pt x="20" y="4"/>
                  <a:pt x="18" y="4"/>
                </a:cubicBezTo>
                <a:cubicBezTo>
                  <a:pt x="16" y="4"/>
                  <a:pt x="15" y="4"/>
                  <a:pt x="13" y="4"/>
                </a:cubicBezTo>
                <a:cubicBezTo>
                  <a:pt x="9" y="4"/>
                  <a:pt x="6" y="4"/>
                  <a:pt x="2" y="4"/>
                </a:cubicBezTo>
                <a:cubicBezTo>
                  <a:pt x="2" y="4"/>
                  <a:pt x="1" y="4"/>
                  <a:pt x="1" y="4"/>
                </a:cubicBezTo>
                <a:cubicBezTo>
                  <a:pt x="1" y="4"/>
                  <a:pt x="0" y="4"/>
                  <a:pt x="0" y="3"/>
                </a:cubicBezTo>
                <a:cubicBezTo>
                  <a:pt x="0" y="2"/>
                  <a:pt x="0" y="2"/>
                  <a:pt x="1" y="1"/>
                </a:cubicBezTo>
                <a:cubicBezTo>
                  <a:pt x="4" y="1"/>
                  <a:pt x="7" y="0"/>
                  <a:pt x="11" y="0"/>
                </a:cubicBezTo>
                <a:cubicBezTo>
                  <a:pt x="13" y="0"/>
                  <a:pt x="14" y="0"/>
                  <a:pt x="16" y="0"/>
                </a:cubicBezTo>
                <a:cubicBezTo>
                  <a:pt x="17" y="0"/>
                  <a:pt x="18" y="0"/>
                  <a:pt x="18" y="0"/>
                </a:cubicBezTo>
                <a:cubicBezTo>
                  <a:pt x="20" y="0"/>
                  <a:pt x="22" y="1"/>
                  <a:pt x="24" y="1"/>
                </a:cubicBezTo>
                <a:cubicBezTo>
                  <a:pt x="25" y="1"/>
                  <a:pt x="26" y="1"/>
                  <a:pt x="28" y="1"/>
                </a:cubicBezTo>
                <a:cubicBezTo>
                  <a:pt x="28" y="1"/>
                  <a:pt x="28" y="1"/>
                  <a:pt x="28" y="1"/>
                </a:cubicBezTo>
                <a:cubicBezTo>
                  <a:pt x="29" y="1"/>
                  <a:pt x="29" y="1"/>
                  <a:pt x="30" y="1"/>
                </a:cubicBezTo>
                <a:cubicBezTo>
                  <a:pt x="30" y="1"/>
                  <a:pt x="31" y="1"/>
                  <a:pt x="31" y="1"/>
                </a:cubicBezTo>
                <a:cubicBezTo>
                  <a:pt x="33" y="1"/>
                  <a:pt x="34" y="1"/>
                  <a:pt x="36" y="1"/>
                </a:cubicBezTo>
                <a:cubicBezTo>
                  <a:pt x="36" y="2"/>
                  <a:pt x="36" y="2"/>
                  <a:pt x="36" y="3"/>
                </a:cubicBezTo>
                <a:cubicBezTo>
                  <a:pt x="36" y="3"/>
                  <a:pt x="36" y="4"/>
                  <a:pt x="35" y="4"/>
                </a:cubicBezTo>
                <a:cubicBezTo>
                  <a:pt x="35" y="4"/>
                  <a:pt x="33" y="5"/>
                  <a:pt x="32" y="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45" name="任意多边形 1048944"/>
          <p:cNvSpPr/>
          <p:nvPr/>
        </p:nvSpPr>
        <p:spPr bwMode="auto">
          <a:xfrm>
            <a:off x="3132137" y="4302125"/>
            <a:ext cx="17462" cy="22225"/>
          </a:xfrm>
          <a:custGeom>
            <a:avLst/>
            <a:gdLst/>
            <a:ahLst/>
            <a:cxnLst/>
            <a:rect l="0" t="0" r="0" b="0"/>
            <a:pathLst>
              <a:path w="2" h="2">
                <a:moveTo>
                  <a:pt x="1" y="2"/>
                </a:moveTo>
                <a:cubicBezTo>
                  <a:pt x="0" y="2"/>
                  <a:pt x="0" y="2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cubicBezTo>
                  <a:pt x="2" y="0"/>
                  <a:pt x="2" y="1"/>
                  <a:pt x="2" y="1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1" y="2"/>
                  <a:pt x="1" y="2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46" name="任意多边形 1048945"/>
          <p:cNvSpPr/>
          <p:nvPr/>
        </p:nvSpPr>
        <p:spPr bwMode="auto">
          <a:xfrm>
            <a:off x="3140075" y="4198937"/>
            <a:ext cx="409575" cy="1851025"/>
          </a:xfrm>
          <a:custGeom>
            <a:avLst/>
            <a:gdLst/>
            <a:ahLst/>
            <a:cxnLst/>
            <a:rect l="0" t="0" r="0" b="0"/>
            <a:pathLst>
              <a:path w="44" h="161">
                <a:moveTo>
                  <a:pt x="13" y="161"/>
                </a:moveTo>
                <a:cubicBezTo>
                  <a:pt x="13" y="161"/>
                  <a:pt x="12" y="161"/>
                  <a:pt x="12" y="160"/>
                </a:cubicBezTo>
                <a:cubicBezTo>
                  <a:pt x="11" y="160"/>
                  <a:pt x="11" y="160"/>
                  <a:pt x="11" y="160"/>
                </a:cubicBezTo>
                <a:cubicBezTo>
                  <a:pt x="11" y="160"/>
                  <a:pt x="11" y="160"/>
                  <a:pt x="10" y="160"/>
                </a:cubicBezTo>
                <a:cubicBezTo>
                  <a:pt x="10" y="160"/>
                  <a:pt x="9" y="160"/>
                  <a:pt x="9" y="159"/>
                </a:cubicBezTo>
                <a:cubicBezTo>
                  <a:pt x="9" y="159"/>
                  <a:pt x="9" y="158"/>
                  <a:pt x="9" y="158"/>
                </a:cubicBezTo>
                <a:cubicBezTo>
                  <a:pt x="9" y="158"/>
                  <a:pt x="9" y="158"/>
                  <a:pt x="9" y="158"/>
                </a:cubicBezTo>
                <a:cubicBezTo>
                  <a:pt x="9" y="158"/>
                  <a:pt x="8" y="158"/>
                  <a:pt x="8" y="158"/>
                </a:cubicBezTo>
                <a:cubicBezTo>
                  <a:pt x="8" y="158"/>
                  <a:pt x="8" y="158"/>
                  <a:pt x="8" y="158"/>
                </a:cubicBezTo>
                <a:cubicBezTo>
                  <a:pt x="8" y="158"/>
                  <a:pt x="8" y="157"/>
                  <a:pt x="8" y="157"/>
                </a:cubicBezTo>
                <a:cubicBezTo>
                  <a:pt x="8" y="157"/>
                  <a:pt x="8" y="156"/>
                  <a:pt x="8" y="156"/>
                </a:cubicBezTo>
                <a:cubicBezTo>
                  <a:pt x="8" y="156"/>
                  <a:pt x="8" y="156"/>
                  <a:pt x="8" y="156"/>
                </a:cubicBezTo>
                <a:cubicBezTo>
                  <a:pt x="8" y="153"/>
                  <a:pt x="8" y="153"/>
                  <a:pt x="8" y="153"/>
                </a:cubicBezTo>
                <a:cubicBezTo>
                  <a:pt x="8" y="153"/>
                  <a:pt x="8" y="153"/>
                  <a:pt x="8" y="153"/>
                </a:cubicBezTo>
                <a:cubicBezTo>
                  <a:pt x="7" y="153"/>
                  <a:pt x="6" y="152"/>
                  <a:pt x="5" y="151"/>
                </a:cubicBezTo>
                <a:cubicBezTo>
                  <a:pt x="5" y="150"/>
                  <a:pt x="6" y="149"/>
                  <a:pt x="7" y="149"/>
                </a:cubicBezTo>
                <a:cubicBezTo>
                  <a:pt x="7" y="148"/>
                  <a:pt x="8" y="148"/>
                  <a:pt x="8" y="148"/>
                </a:cubicBezTo>
                <a:cubicBezTo>
                  <a:pt x="8" y="148"/>
                  <a:pt x="8" y="147"/>
                  <a:pt x="8" y="147"/>
                </a:cubicBezTo>
                <a:cubicBezTo>
                  <a:pt x="8" y="146"/>
                  <a:pt x="7" y="146"/>
                  <a:pt x="7" y="145"/>
                </a:cubicBezTo>
                <a:cubicBezTo>
                  <a:pt x="7" y="144"/>
                  <a:pt x="8" y="143"/>
                  <a:pt x="8" y="143"/>
                </a:cubicBezTo>
                <a:cubicBezTo>
                  <a:pt x="8" y="141"/>
                  <a:pt x="8" y="140"/>
                  <a:pt x="8" y="138"/>
                </a:cubicBezTo>
                <a:cubicBezTo>
                  <a:pt x="8" y="137"/>
                  <a:pt x="8" y="136"/>
                  <a:pt x="8" y="136"/>
                </a:cubicBezTo>
                <a:cubicBezTo>
                  <a:pt x="8" y="135"/>
                  <a:pt x="8" y="134"/>
                  <a:pt x="8" y="132"/>
                </a:cubicBezTo>
                <a:cubicBezTo>
                  <a:pt x="8" y="132"/>
                  <a:pt x="8" y="132"/>
                  <a:pt x="8" y="132"/>
                </a:cubicBezTo>
                <a:cubicBezTo>
                  <a:pt x="7" y="132"/>
                  <a:pt x="6" y="132"/>
                  <a:pt x="6" y="131"/>
                </a:cubicBezTo>
                <a:cubicBezTo>
                  <a:pt x="6" y="130"/>
                  <a:pt x="6" y="129"/>
                  <a:pt x="7" y="129"/>
                </a:cubicBezTo>
                <a:cubicBezTo>
                  <a:pt x="7" y="129"/>
                  <a:pt x="7" y="129"/>
                  <a:pt x="7" y="128"/>
                </a:cubicBezTo>
                <a:cubicBezTo>
                  <a:pt x="8" y="128"/>
                  <a:pt x="8" y="128"/>
                  <a:pt x="8" y="128"/>
                </a:cubicBezTo>
                <a:cubicBezTo>
                  <a:pt x="7" y="127"/>
                  <a:pt x="7" y="126"/>
                  <a:pt x="7" y="125"/>
                </a:cubicBezTo>
                <a:cubicBezTo>
                  <a:pt x="6" y="125"/>
                  <a:pt x="6" y="125"/>
                  <a:pt x="6" y="124"/>
                </a:cubicBezTo>
                <a:cubicBezTo>
                  <a:pt x="6" y="123"/>
                  <a:pt x="6" y="122"/>
                  <a:pt x="7" y="122"/>
                </a:cubicBezTo>
                <a:cubicBezTo>
                  <a:pt x="7" y="119"/>
                  <a:pt x="7" y="119"/>
                  <a:pt x="7" y="119"/>
                </a:cubicBezTo>
                <a:cubicBezTo>
                  <a:pt x="6" y="118"/>
                  <a:pt x="5" y="118"/>
                  <a:pt x="5" y="117"/>
                </a:cubicBezTo>
                <a:cubicBezTo>
                  <a:pt x="5" y="116"/>
                  <a:pt x="5" y="115"/>
                  <a:pt x="6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6" y="114"/>
                  <a:pt x="6" y="114"/>
                  <a:pt x="6" y="114"/>
                </a:cubicBezTo>
                <a:cubicBezTo>
                  <a:pt x="5" y="114"/>
                  <a:pt x="5" y="114"/>
                  <a:pt x="4" y="113"/>
                </a:cubicBezTo>
                <a:cubicBezTo>
                  <a:pt x="4" y="112"/>
                  <a:pt x="5" y="111"/>
                  <a:pt x="5" y="111"/>
                </a:cubicBezTo>
                <a:cubicBezTo>
                  <a:pt x="6" y="110"/>
                  <a:pt x="6" y="110"/>
                  <a:pt x="6" y="110"/>
                </a:cubicBezTo>
                <a:cubicBezTo>
                  <a:pt x="6" y="108"/>
                  <a:pt x="6" y="106"/>
                  <a:pt x="6" y="104"/>
                </a:cubicBezTo>
                <a:cubicBezTo>
                  <a:pt x="5" y="104"/>
                  <a:pt x="5" y="103"/>
                  <a:pt x="4" y="103"/>
                </a:cubicBezTo>
                <a:cubicBezTo>
                  <a:pt x="4" y="102"/>
                  <a:pt x="4" y="101"/>
                  <a:pt x="5" y="101"/>
                </a:cubicBezTo>
                <a:cubicBezTo>
                  <a:pt x="5" y="101"/>
                  <a:pt x="5" y="100"/>
                  <a:pt x="6" y="100"/>
                </a:cubicBezTo>
                <a:cubicBezTo>
                  <a:pt x="5" y="98"/>
                  <a:pt x="5" y="97"/>
                  <a:pt x="5" y="95"/>
                </a:cubicBezTo>
                <a:cubicBezTo>
                  <a:pt x="5" y="92"/>
                  <a:pt x="5" y="89"/>
                  <a:pt x="5" y="86"/>
                </a:cubicBezTo>
                <a:cubicBezTo>
                  <a:pt x="5" y="86"/>
                  <a:pt x="5" y="85"/>
                  <a:pt x="5" y="85"/>
                </a:cubicBezTo>
                <a:cubicBezTo>
                  <a:pt x="5" y="84"/>
                  <a:pt x="5" y="84"/>
                  <a:pt x="5" y="83"/>
                </a:cubicBezTo>
                <a:cubicBezTo>
                  <a:pt x="5" y="83"/>
                  <a:pt x="5" y="82"/>
                  <a:pt x="5" y="81"/>
                </a:cubicBezTo>
                <a:cubicBezTo>
                  <a:pt x="5" y="81"/>
                  <a:pt x="4" y="81"/>
                  <a:pt x="4" y="80"/>
                </a:cubicBezTo>
                <a:cubicBezTo>
                  <a:pt x="4" y="79"/>
                  <a:pt x="5" y="78"/>
                  <a:pt x="5" y="78"/>
                </a:cubicBezTo>
                <a:cubicBezTo>
                  <a:pt x="5" y="75"/>
                  <a:pt x="5" y="72"/>
                  <a:pt x="5" y="68"/>
                </a:cubicBezTo>
                <a:cubicBezTo>
                  <a:pt x="5" y="69"/>
                  <a:pt x="5" y="69"/>
                  <a:pt x="5" y="69"/>
                </a:cubicBezTo>
                <a:cubicBezTo>
                  <a:pt x="4" y="69"/>
                  <a:pt x="3" y="68"/>
                  <a:pt x="3" y="67"/>
                </a:cubicBezTo>
                <a:cubicBezTo>
                  <a:pt x="3" y="66"/>
                  <a:pt x="3" y="66"/>
                  <a:pt x="4" y="65"/>
                </a:cubicBezTo>
                <a:cubicBezTo>
                  <a:pt x="4" y="65"/>
                  <a:pt x="5" y="65"/>
                  <a:pt x="5" y="65"/>
                </a:cubicBezTo>
                <a:cubicBezTo>
                  <a:pt x="5" y="61"/>
                  <a:pt x="5" y="61"/>
                  <a:pt x="5" y="61"/>
                </a:cubicBezTo>
                <a:cubicBezTo>
                  <a:pt x="5" y="58"/>
                  <a:pt x="5" y="55"/>
                  <a:pt x="5" y="51"/>
                </a:cubicBezTo>
                <a:cubicBezTo>
                  <a:pt x="5" y="48"/>
                  <a:pt x="5" y="45"/>
                  <a:pt x="5" y="42"/>
                </a:cubicBezTo>
                <a:cubicBezTo>
                  <a:pt x="4" y="41"/>
                  <a:pt x="4" y="41"/>
                  <a:pt x="3" y="40"/>
                </a:cubicBezTo>
                <a:cubicBezTo>
                  <a:pt x="3" y="39"/>
                  <a:pt x="4" y="38"/>
                  <a:pt x="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3" y="38"/>
                  <a:pt x="3" y="37"/>
                  <a:pt x="2" y="37"/>
                </a:cubicBezTo>
                <a:cubicBezTo>
                  <a:pt x="2" y="36"/>
                  <a:pt x="3" y="35"/>
                  <a:pt x="3" y="35"/>
                </a:cubicBezTo>
                <a:cubicBezTo>
                  <a:pt x="4" y="35"/>
                  <a:pt x="4" y="34"/>
                  <a:pt x="4" y="34"/>
                </a:cubicBezTo>
                <a:cubicBezTo>
                  <a:pt x="4" y="33"/>
                  <a:pt x="4" y="32"/>
                  <a:pt x="4" y="30"/>
                </a:cubicBezTo>
                <a:cubicBezTo>
                  <a:pt x="4" y="31"/>
                  <a:pt x="3" y="31"/>
                  <a:pt x="3" y="31"/>
                </a:cubicBezTo>
                <a:cubicBezTo>
                  <a:pt x="2" y="31"/>
                  <a:pt x="2" y="32"/>
                  <a:pt x="2" y="32"/>
                </a:cubicBezTo>
                <a:cubicBezTo>
                  <a:pt x="1" y="32"/>
                  <a:pt x="0" y="31"/>
                  <a:pt x="0" y="30"/>
                </a:cubicBezTo>
                <a:cubicBezTo>
                  <a:pt x="0" y="30"/>
                  <a:pt x="0" y="29"/>
                  <a:pt x="1" y="29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1"/>
                  <a:pt x="4" y="16"/>
                  <a:pt x="4" y="11"/>
                </a:cubicBezTo>
                <a:cubicBezTo>
                  <a:pt x="4" y="11"/>
                  <a:pt x="3" y="11"/>
                  <a:pt x="3" y="10"/>
                </a:cubicBezTo>
                <a:cubicBezTo>
                  <a:pt x="3" y="10"/>
                  <a:pt x="3" y="9"/>
                  <a:pt x="3" y="9"/>
                </a:cubicBezTo>
                <a:cubicBezTo>
                  <a:pt x="6" y="6"/>
                  <a:pt x="9" y="4"/>
                  <a:pt x="12" y="3"/>
                </a:cubicBezTo>
                <a:cubicBezTo>
                  <a:pt x="13" y="3"/>
                  <a:pt x="13" y="3"/>
                  <a:pt x="14" y="3"/>
                </a:cubicBezTo>
                <a:cubicBezTo>
                  <a:pt x="17" y="2"/>
                  <a:pt x="19" y="0"/>
                  <a:pt x="22" y="0"/>
                </a:cubicBezTo>
                <a:cubicBezTo>
                  <a:pt x="22" y="0"/>
                  <a:pt x="22" y="0"/>
                  <a:pt x="23" y="0"/>
                </a:cubicBezTo>
                <a:cubicBezTo>
                  <a:pt x="23" y="0"/>
                  <a:pt x="24" y="0"/>
                  <a:pt x="24" y="1"/>
                </a:cubicBezTo>
                <a:cubicBezTo>
                  <a:pt x="25" y="2"/>
                  <a:pt x="24" y="3"/>
                  <a:pt x="24" y="3"/>
                </a:cubicBezTo>
                <a:cubicBezTo>
                  <a:pt x="22" y="4"/>
                  <a:pt x="20" y="5"/>
                  <a:pt x="17" y="6"/>
                </a:cubicBezTo>
                <a:cubicBezTo>
                  <a:pt x="16" y="6"/>
                  <a:pt x="16" y="6"/>
                  <a:pt x="15" y="7"/>
                </a:cubicBezTo>
                <a:cubicBezTo>
                  <a:pt x="12" y="7"/>
                  <a:pt x="9" y="8"/>
                  <a:pt x="7" y="10"/>
                </a:cubicBezTo>
                <a:cubicBezTo>
                  <a:pt x="7" y="10"/>
                  <a:pt x="7" y="11"/>
                  <a:pt x="7" y="11"/>
                </a:cubicBezTo>
                <a:cubicBezTo>
                  <a:pt x="9" y="11"/>
                  <a:pt x="10" y="10"/>
                  <a:pt x="11" y="9"/>
                </a:cubicBezTo>
                <a:cubicBezTo>
                  <a:pt x="12" y="9"/>
                  <a:pt x="12" y="9"/>
                  <a:pt x="13" y="8"/>
                </a:cubicBezTo>
                <a:cubicBezTo>
                  <a:pt x="15" y="7"/>
                  <a:pt x="17" y="6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1" y="5"/>
                  <a:pt x="21" y="5"/>
                  <a:pt x="22" y="6"/>
                </a:cubicBezTo>
                <a:cubicBezTo>
                  <a:pt x="22" y="6"/>
                  <a:pt x="22" y="7"/>
                  <a:pt x="21" y="7"/>
                </a:cubicBezTo>
                <a:cubicBezTo>
                  <a:pt x="19" y="9"/>
                  <a:pt x="17" y="10"/>
                  <a:pt x="15" y="11"/>
                </a:cubicBezTo>
                <a:cubicBezTo>
                  <a:pt x="14" y="12"/>
                  <a:pt x="14" y="12"/>
                  <a:pt x="13" y="12"/>
                </a:cubicBezTo>
                <a:cubicBezTo>
                  <a:pt x="13" y="13"/>
                  <a:pt x="12" y="13"/>
                  <a:pt x="12" y="13"/>
                </a:cubicBezTo>
                <a:cubicBezTo>
                  <a:pt x="11" y="14"/>
                  <a:pt x="9" y="15"/>
                  <a:pt x="8" y="15"/>
                </a:cubicBezTo>
                <a:cubicBezTo>
                  <a:pt x="8" y="17"/>
                  <a:pt x="8" y="19"/>
                  <a:pt x="8" y="22"/>
                </a:cubicBezTo>
                <a:cubicBezTo>
                  <a:pt x="10" y="20"/>
                  <a:pt x="12" y="19"/>
                  <a:pt x="14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8" y="16"/>
                  <a:pt x="20" y="14"/>
                  <a:pt x="23" y="14"/>
                </a:cubicBezTo>
                <a:cubicBezTo>
                  <a:pt x="24" y="10"/>
                  <a:pt x="24" y="6"/>
                  <a:pt x="24" y="3"/>
                </a:cubicBezTo>
                <a:cubicBezTo>
                  <a:pt x="24" y="3"/>
                  <a:pt x="25" y="2"/>
                  <a:pt x="25" y="2"/>
                </a:cubicBezTo>
                <a:cubicBezTo>
                  <a:pt x="26" y="2"/>
                  <a:pt x="27" y="3"/>
                  <a:pt x="27" y="3"/>
                </a:cubicBezTo>
                <a:cubicBezTo>
                  <a:pt x="27" y="8"/>
                  <a:pt x="27" y="13"/>
                  <a:pt x="27" y="18"/>
                </a:cubicBezTo>
                <a:cubicBezTo>
                  <a:pt x="27" y="20"/>
                  <a:pt x="27" y="22"/>
                  <a:pt x="27" y="24"/>
                </a:cubicBezTo>
                <a:cubicBezTo>
                  <a:pt x="27" y="25"/>
                  <a:pt x="27" y="27"/>
                  <a:pt x="27" y="29"/>
                </a:cubicBezTo>
                <a:cubicBezTo>
                  <a:pt x="27" y="29"/>
                  <a:pt x="28" y="29"/>
                  <a:pt x="28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9" y="28"/>
                  <a:pt x="30" y="29"/>
                  <a:pt x="30" y="29"/>
                </a:cubicBezTo>
                <a:cubicBezTo>
                  <a:pt x="30" y="30"/>
                  <a:pt x="30" y="31"/>
                  <a:pt x="29" y="31"/>
                </a:cubicBezTo>
                <a:cubicBezTo>
                  <a:pt x="29" y="32"/>
                  <a:pt x="28" y="32"/>
                  <a:pt x="27" y="33"/>
                </a:cubicBezTo>
                <a:cubicBezTo>
                  <a:pt x="27" y="35"/>
                  <a:pt x="27" y="35"/>
                  <a:pt x="27" y="35"/>
                </a:cubicBezTo>
                <a:cubicBezTo>
                  <a:pt x="28" y="35"/>
                  <a:pt x="28" y="34"/>
                  <a:pt x="29" y="34"/>
                </a:cubicBezTo>
                <a:cubicBezTo>
                  <a:pt x="29" y="34"/>
                  <a:pt x="30" y="34"/>
                  <a:pt x="30" y="34"/>
                </a:cubicBezTo>
                <a:cubicBezTo>
                  <a:pt x="30" y="34"/>
                  <a:pt x="31" y="35"/>
                  <a:pt x="31" y="35"/>
                </a:cubicBezTo>
                <a:cubicBezTo>
                  <a:pt x="31" y="36"/>
                  <a:pt x="31" y="37"/>
                  <a:pt x="30" y="37"/>
                </a:cubicBezTo>
                <a:cubicBezTo>
                  <a:pt x="29" y="38"/>
                  <a:pt x="28" y="38"/>
                  <a:pt x="26" y="39"/>
                </a:cubicBezTo>
                <a:cubicBezTo>
                  <a:pt x="26" y="40"/>
                  <a:pt x="26" y="41"/>
                  <a:pt x="26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28" y="42"/>
                  <a:pt x="28" y="43"/>
                  <a:pt x="29" y="43"/>
                </a:cubicBezTo>
                <a:cubicBezTo>
                  <a:pt x="29" y="44"/>
                  <a:pt x="29" y="44"/>
                  <a:pt x="28" y="45"/>
                </a:cubicBezTo>
                <a:cubicBezTo>
                  <a:pt x="28" y="45"/>
                  <a:pt x="27" y="46"/>
                  <a:pt x="26" y="46"/>
                </a:cubicBezTo>
                <a:cubicBezTo>
                  <a:pt x="26" y="47"/>
                  <a:pt x="26" y="47"/>
                  <a:pt x="26" y="48"/>
                </a:cubicBezTo>
                <a:cubicBezTo>
                  <a:pt x="27" y="48"/>
                  <a:pt x="28" y="47"/>
                  <a:pt x="29" y="47"/>
                </a:cubicBezTo>
                <a:cubicBezTo>
                  <a:pt x="29" y="47"/>
                  <a:pt x="29" y="47"/>
                  <a:pt x="30" y="47"/>
                </a:cubicBezTo>
                <a:cubicBezTo>
                  <a:pt x="30" y="47"/>
                  <a:pt x="31" y="48"/>
                  <a:pt x="31" y="48"/>
                </a:cubicBezTo>
                <a:cubicBezTo>
                  <a:pt x="31" y="49"/>
                  <a:pt x="31" y="49"/>
                  <a:pt x="30" y="50"/>
                </a:cubicBezTo>
                <a:cubicBezTo>
                  <a:pt x="29" y="50"/>
                  <a:pt x="28" y="51"/>
                  <a:pt x="26" y="52"/>
                </a:cubicBezTo>
                <a:cubicBezTo>
                  <a:pt x="26" y="53"/>
                  <a:pt x="26" y="55"/>
                  <a:pt x="27" y="56"/>
                </a:cubicBezTo>
                <a:cubicBezTo>
                  <a:pt x="27" y="56"/>
                  <a:pt x="27" y="56"/>
                  <a:pt x="27" y="57"/>
                </a:cubicBezTo>
                <a:cubicBezTo>
                  <a:pt x="27" y="57"/>
                  <a:pt x="27" y="58"/>
                  <a:pt x="27" y="58"/>
                </a:cubicBezTo>
                <a:cubicBezTo>
                  <a:pt x="27" y="58"/>
                  <a:pt x="27" y="58"/>
                  <a:pt x="27" y="58"/>
                </a:cubicBezTo>
                <a:cubicBezTo>
                  <a:pt x="27" y="61"/>
                  <a:pt x="27" y="61"/>
                  <a:pt x="27" y="61"/>
                </a:cubicBezTo>
                <a:cubicBezTo>
                  <a:pt x="27" y="62"/>
                  <a:pt x="27" y="62"/>
                  <a:pt x="27" y="62"/>
                </a:cubicBezTo>
                <a:cubicBezTo>
                  <a:pt x="28" y="63"/>
                  <a:pt x="28" y="63"/>
                  <a:pt x="27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6"/>
                  <a:pt x="27" y="68"/>
                  <a:pt x="27" y="69"/>
                </a:cubicBezTo>
                <a:cubicBezTo>
                  <a:pt x="27" y="70"/>
                  <a:pt x="27" y="70"/>
                  <a:pt x="27" y="70"/>
                </a:cubicBezTo>
                <a:cubicBezTo>
                  <a:pt x="27" y="71"/>
                  <a:pt x="27" y="71"/>
                  <a:pt x="27" y="71"/>
                </a:cubicBezTo>
                <a:cubicBezTo>
                  <a:pt x="27" y="71"/>
                  <a:pt x="27" y="71"/>
                  <a:pt x="27" y="71"/>
                </a:cubicBezTo>
                <a:cubicBezTo>
                  <a:pt x="27" y="72"/>
                  <a:pt x="27" y="73"/>
                  <a:pt x="27" y="74"/>
                </a:cubicBezTo>
                <a:cubicBezTo>
                  <a:pt x="27" y="74"/>
                  <a:pt x="27" y="74"/>
                  <a:pt x="27" y="74"/>
                </a:cubicBezTo>
                <a:cubicBezTo>
                  <a:pt x="28" y="73"/>
                  <a:pt x="28" y="73"/>
                  <a:pt x="28" y="73"/>
                </a:cubicBezTo>
                <a:cubicBezTo>
                  <a:pt x="28" y="73"/>
                  <a:pt x="29" y="74"/>
                  <a:pt x="29" y="74"/>
                </a:cubicBezTo>
                <a:cubicBezTo>
                  <a:pt x="29" y="75"/>
                  <a:pt x="29" y="75"/>
                  <a:pt x="29" y="76"/>
                </a:cubicBezTo>
                <a:cubicBezTo>
                  <a:pt x="28" y="77"/>
                  <a:pt x="28" y="77"/>
                  <a:pt x="27" y="78"/>
                </a:cubicBezTo>
                <a:cubicBezTo>
                  <a:pt x="27" y="79"/>
                  <a:pt x="27" y="80"/>
                  <a:pt x="27" y="80"/>
                </a:cubicBezTo>
                <a:cubicBezTo>
                  <a:pt x="27" y="80"/>
                  <a:pt x="27" y="80"/>
                  <a:pt x="27" y="80"/>
                </a:cubicBezTo>
                <a:cubicBezTo>
                  <a:pt x="27" y="80"/>
                  <a:pt x="28" y="81"/>
                  <a:pt x="28" y="81"/>
                </a:cubicBezTo>
                <a:cubicBezTo>
                  <a:pt x="28" y="82"/>
                  <a:pt x="28" y="83"/>
                  <a:pt x="28" y="83"/>
                </a:cubicBezTo>
                <a:cubicBezTo>
                  <a:pt x="27" y="83"/>
                  <a:pt x="27" y="84"/>
                  <a:pt x="27" y="84"/>
                </a:cubicBezTo>
                <a:cubicBezTo>
                  <a:pt x="27" y="85"/>
                  <a:pt x="27" y="86"/>
                  <a:pt x="27" y="86"/>
                </a:cubicBezTo>
                <a:cubicBezTo>
                  <a:pt x="27" y="87"/>
                  <a:pt x="27" y="87"/>
                  <a:pt x="27" y="88"/>
                </a:cubicBezTo>
                <a:cubicBezTo>
                  <a:pt x="28" y="87"/>
                  <a:pt x="29" y="86"/>
                  <a:pt x="31" y="86"/>
                </a:cubicBezTo>
                <a:cubicBezTo>
                  <a:pt x="31" y="86"/>
                  <a:pt x="31" y="86"/>
                  <a:pt x="31" y="86"/>
                </a:cubicBezTo>
                <a:cubicBezTo>
                  <a:pt x="32" y="86"/>
                  <a:pt x="32" y="86"/>
                  <a:pt x="33" y="87"/>
                </a:cubicBezTo>
                <a:cubicBezTo>
                  <a:pt x="33" y="87"/>
                  <a:pt x="33" y="88"/>
                  <a:pt x="33" y="89"/>
                </a:cubicBezTo>
                <a:cubicBezTo>
                  <a:pt x="31" y="90"/>
                  <a:pt x="29" y="91"/>
                  <a:pt x="27" y="92"/>
                </a:cubicBezTo>
                <a:cubicBezTo>
                  <a:pt x="27" y="92"/>
                  <a:pt x="27" y="93"/>
                  <a:pt x="27" y="93"/>
                </a:cubicBezTo>
                <a:cubicBezTo>
                  <a:pt x="28" y="92"/>
                  <a:pt x="29" y="92"/>
                  <a:pt x="30" y="92"/>
                </a:cubicBezTo>
                <a:cubicBezTo>
                  <a:pt x="30" y="92"/>
                  <a:pt x="30" y="92"/>
                  <a:pt x="30" y="92"/>
                </a:cubicBezTo>
                <a:cubicBezTo>
                  <a:pt x="31" y="92"/>
                  <a:pt x="31" y="92"/>
                  <a:pt x="32" y="93"/>
                </a:cubicBezTo>
                <a:cubicBezTo>
                  <a:pt x="32" y="94"/>
                  <a:pt x="32" y="94"/>
                  <a:pt x="31" y="95"/>
                </a:cubicBezTo>
                <a:cubicBezTo>
                  <a:pt x="30" y="96"/>
                  <a:pt x="28" y="97"/>
                  <a:pt x="26" y="98"/>
                </a:cubicBezTo>
                <a:cubicBezTo>
                  <a:pt x="26" y="100"/>
                  <a:pt x="26" y="100"/>
                  <a:pt x="26" y="100"/>
                </a:cubicBezTo>
                <a:cubicBezTo>
                  <a:pt x="26" y="100"/>
                  <a:pt x="27" y="100"/>
                  <a:pt x="27" y="99"/>
                </a:cubicBezTo>
                <a:cubicBezTo>
                  <a:pt x="27" y="99"/>
                  <a:pt x="28" y="99"/>
                  <a:pt x="28" y="99"/>
                </a:cubicBezTo>
                <a:cubicBezTo>
                  <a:pt x="28" y="99"/>
                  <a:pt x="29" y="100"/>
                  <a:pt x="29" y="100"/>
                </a:cubicBezTo>
                <a:cubicBezTo>
                  <a:pt x="29" y="101"/>
                  <a:pt x="29" y="101"/>
                  <a:pt x="29" y="102"/>
                </a:cubicBezTo>
                <a:cubicBezTo>
                  <a:pt x="28" y="103"/>
                  <a:pt x="27" y="104"/>
                  <a:pt x="26" y="105"/>
                </a:cubicBezTo>
                <a:cubicBezTo>
                  <a:pt x="26" y="105"/>
                  <a:pt x="26" y="105"/>
                  <a:pt x="26" y="105"/>
                </a:cubicBezTo>
                <a:cubicBezTo>
                  <a:pt x="26" y="105"/>
                  <a:pt x="27" y="105"/>
                  <a:pt x="28" y="105"/>
                </a:cubicBezTo>
                <a:cubicBezTo>
                  <a:pt x="28" y="105"/>
                  <a:pt x="28" y="105"/>
                  <a:pt x="28" y="105"/>
                </a:cubicBezTo>
                <a:cubicBezTo>
                  <a:pt x="29" y="105"/>
                  <a:pt x="29" y="105"/>
                  <a:pt x="29" y="106"/>
                </a:cubicBezTo>
                <a:cubicBezTo>
                  <a:pt x="29" y="106"/>
                  <a:pt x="29" y="107"/>
                  <a:pt x="29" y="107"/>
                </a:cubicBezTo>
                <a:cubicBezTo>
                  <a:pt x="28" y="108"/>
                  <a:pt x="27" y="109"/>
                  <a:pt x="26" y="109"/>
                </a:cubicBezTo>
                <a:cubicBezTo>
                  <a:pt x="26" y="111"/>
                  <a:pt x="25" y="112"/>
                  <a:pt x="25" y="114"/>
                </a:cubicBezTo>
                <a:cubicBezTo>
                  <a:pt x="27" y="113"/>
                  <a:pt x="28" y="113"/>
                  <a:pt x="30" y="112"/>
                </a:cubicBezTo>
                <a:cubicBezTo>
                  <a:pt x="30" y="112"/>
                  <a:pt x="30" y="112"/>
                  <a:pt x="30" y="112"/>
                </a:cubicBezTo>
                <a:cubicBezTo>
                  <a:pt x="31" y="112"/>
                  <a:pt x="31" y="113"/>
                  <a:pt x="32" y="113"/>
                </a:cubicBezTo>
                <a:cubicBezTo>
                  <a:pt x="32" y="114"/>
                  <a:pt x="32" y="114"/>
                  <a:pt x="31" y="115"/>
                </a:cubicBezTo>
                <a:cubicBezTo>
                  <a:pt x="30" y="116"/>
                  <a:pt x="28" y="117"/>
                  <a:pt x="25" y="119"/>
                </a:cubicBezTo>
                <a:cubicBezTo>
                  <a:pt x="25" y="119"/>
                  <a:pt x="25" y="119"/>
                  <a:pt x="25" y="119"/>
                </a:cubicBezTo>
                <a:cubicBezTo>
                  <a:pt x="26" y="119"/>
                  <a:pt x="28" y="118"/>
                  <a:pt x="29" y="117"/>
                </a:cubicBezTo>
                <a:cubicBezTo>
                  <a:pt x="29" y="117"/>
                  <a:pt x="30" y="117"/>
                  <a:pt x="30" y="117"/>
                </a:cubicBezTo>
                <a:cubicBezTo>
                  <a:pt x="32" y="116"/>
                  <a:pt x="34" y="115"/>
                  <a:pt x="36" y="115"/>
                </a:cubicBezTo>
                <a:cubicBezTo>
                  <a:pt x="36" y="115"/>
                  <a:pt x="36" y="115"/>
                  <a:pt x="36" y="115"/>
                </a:cubicBezTo>
                <a:cubicBezTo>
                  <a:pt x="37" y="115"/>
                  <a:pt x="38" y="115"/>
                  <a:pt x="38" y="116"/>
                </a:cubicBezTo>
                <a:cubicBezTo>
                  <a:pt x="38" y="117"/>
                  <a:pt x="38" y="117"/>
                  <a:pt x="38" y="118"/>
                </a:cubicBezTo>
                <a:cubicBezTo>
                  <a:pt x="36" y="119"/>
                  <a:pt x="34" y="120"/>
                  <a:pt x="32" y="121"/>
                </a:cubicBezTo>
                <a:cubicBezTo>
                  <a:pt x="32" y="121"/>
                  <a:pt x="31" y="121"/>
                  <a:pt x="31" y="122"/>
                </a:cubicBezTo>
                <a:cubicBezTo>
                  <a:pt x="29" y="122"/>
                  <a:pt x="27" y="123"/>
                  <a:pt x="25" y="124"/>
                </a:cubicBezTo>
                <a:cubicBezTo>
                  <a:pt x="25" y="126"/>
                  <a:pt x="25" y="128"/>
                  <a:pt x="25" y="130"/>
                </a:cubicBezTo>
                <a:cubicBezTo>
                  <a:pt x="27" y="129"/>
                  <a:pt x="29" y="128"/>
                  <a:pt x="31" y="128"/>
                </a:cubicBezTo>
                <a:cubicBezTo>
                  <a:pt x="31" y="128"/>
                  <a:pt x="32" y="129"/>
                  <a:pt x="32" y="129"/>
                </a:cubicBezTo>
                <a:cubicBezTo>
                  <a:pt x="32" y="130"/>
                  <a:pt x="32" y="130"/>
                  <a:pt x="32" y="131"/>
                </a:cubicBezTo>
                <a:cubicBezTo>
                  <a:pt x="30" y="133"/>
                  <a:pt x="28" y="134"/>
                  <a:pt x="25" y="135"/>
                </a:cubicBezTo>
                <a:cubicBezTo>
                  <a:pt x="25" y="136"/>
                  <a:pt x="25" y="136"/>
                  <a:pt x="25" y="137"/>
                </a:cubicBezTo>
                <a:cubicBezTo>
                  <a:pt x="26" y="137"/>
                  <a:pt x="26" y="137"/>
                  <a:pt x="26" y="136"/>
                </a:cubicBezTo>
                <a:cubicBezTo>
                  <a:pt x="26" y="136"/>
                  <a:pt x="26" y="136"/>
                  <a:pt x="27" y="136"/>
                </a:cubicBezTo>
                <a:cubicBezTo>
                  <a:pt x="27" y="136"/>
                  <a:pt x="28" y="137"/>
                  <a:pt x="28" y="137"/>
                </a:cubicBezTo>
                <a:cubicBezTo>
                  <a:pt x="28" y="138"/>
                  <a:pt x="28" y="139"/>
                  <a:pt x="28" y="139"/>
                </a:cubicBezTo>
                <a:cubicBezTo>
                  <a:pt x="27" y="140"/>
                  <a:pt x="27" y="140"/>
                  <a:pt x="26" y="141"/>
                </a:cubicBezTo>
                <a:cubicBezTo>
                  <a:pt x="26" y="141"/>
                  <a:pt x="26" y="142"/>
                  <a:pt x="26" y="142"/>
                </a:cubicBezTo>
                <a:cubicBezTo>
                  <a:pt x="26" y="143"/>
                  <a:pt x="26" y="144"/>
                  <a:pt x="27" y="145"/>
                </a:cubicBezTo>
                <a:cubicBezTo>
                  <a:pt x="27" y="145"/>
                  <a:pt x="27" y="145"/>
                  <a:pt x="27" y="145"/>
                </a:cubicBezTo>
                <a:cubicBezTo>
                  <a:pt x="27" y="144"/>
                  <a:pt x="28" y="144"/>
                  <a:pt x="29" y="144"/>
                </a:cubicBezTo>
                <a:cubicBezTo>
                  <a:pt x="29" y="144"/>
                  <a:pt x="29" y="144"/>
                  <a:pt x="29" y="144"/>
                </a:cubicBezTo>
                <a:cubicBezTo>
                  <a:pt x="29" y="144"/>
                  <a:pt x="30" y="144"/>
                  <a:pt x="30" y="144"/>
                </a:cubicBezTo>
                <a:cubicBezTo>
                  <a:pt x="31" y="145"/>
                  <a:pt x="31" y="145"/>
                  <a:pt x="31" y="145"/>
                </a:cubicBezTo>
                <a:cubicBezTo>
                  <a:pt x="31" y="145"/>
                  <a:pt x="31" y="146"/>
                  <a:pt x="31" y="146"/>
                </a:cubicBezTo>
                <a:cubicBezTo>
                  <a:pt x="32" y="145"/>
                  <a:pt x="34" y="145"/>
                  <a:pt x="36" y="145"/>
                </a:cubicBezTo>
                <a:cubicBezTo>
                  <a:pt x="37" y="145"/>
                  <a:pt x="38" y="145"/>
                  <a:pt x="39" y="145"/>
                </a:cubicBezTo>
                <a:cubicBezTo>
                  <a:pt x="40" y="145"/>
                  <a:pt x="41" y="146"/>
                  <a:pt x="41" y="147"/>
                </a:cubicBezTo>
                <a:cubicBezTo>
                  <a:pt x="41" y="148"/>
                  <a:pt x="41" y="148"/>
                  <a:pt x="41" y="148"/>
                </a:cubicBezTo>
                <a:cubicBezTo>
                  <a:pt x="42" y="148"/>
                  <a:pt x="43" y="149"/>
                  <a:pt x="43" y="151"/>
                </a:cubicBezTo>
                <a:cubicBezTo>
                  <a:pt x="44" y="152"/>
                  <a:pt x="43" y="153"/>
                  <a:pt x="42" y="153"/>
                </a:cubicBezTo>
                <a:cubicBezTo>
                  <a:pt x="41" y="153"/>
                  <a:pt x="41" y="153"/>
                  <a:pt x="41" y="153"/>
                </a:cubicBezTo>
                <a:cubicBezTo>
                  <a:pt x="41" y="153"/>
                  <a:pt x="41" y="154"/>
                  <a:pt x="41" y="154"/>
                </a:cubicBezTo>
                <a:cubicBezTo>
                  <a:pt x="41" y="154"/>
                  <a:pt x="40" y="155"/>
                  <a:pt x="40" y="155"/>
                </a:cubicBezTo>
                <a:cubicBezTo>
                  <a:pt x="40" y="155"/>
                  <a:pt x="41" y="155"/>
                  <a:pt x="41" y="155"/>
                </a:cubicBezTo>
                <a:cubicBezTo>
                  <a:pt x="42" y="155"/>
                  <a:pt x="43" y="156"/>
                  <a:pt x="43" y="157"/>
                </a:cubicBezTo>
                <a:cubicBezTo>
                  <a:pt x="43" y="158"/>
                  <a:pt x="43" y="159"/>
                  <a:pt x="41" y="159"/>
                </a:cubicBezTo>
                <a:cubicBezTo>
                  <a:pt x="32" y="160"/>
                  <a:pt x="23" y="161"/>
                  <a:pt x="13" y="161"/>
                </a:cubicBezTo>
                <a:close/>
                <a:moveTo>
                  <a:pt x="13" y="154"/>
                </a:moveTo>
                <a:cubicBezTo>
                  <a:pt x="13" y="153"/>
                  <a:pt x="14" y="153"/>
                  <a:pt x="14" y="153"/>
                </a:cubicBezTo>
                <a:cubicBezTo>
                  <a:pt x="15" y="153"/>
                  <a:pt x="15" y="153"/>
                  <a:pt x="15" y="153"/>
                </a:cubicBezTo>
                <a:cubicBezTo>
                  <a:pt x="16" y="152"/>
                  <a:pt x="17" y="152"/>
                  <a:pt x="19" y="151"/>
                </a:cubicBezTo>
                <a:cubicBezTo>
                  <a:pt x="20" y="150"/>
                  <a:pt x="22" y="149"/>
                  <a:pt x="23" y="148"/>
                </a:cubicBezTo>
                <a:cubicBezTo>
                  <a:pt x="23" y="148"/>
                  <a:pt x="23" y="148"/>
                  <a:pt x="23" y="148"/>
                </a:cubicBezTo>
                <a:cubicBezTo>
                  <a:pt x="20" y="149"/>
                  <a:pt x="16" y="150"/>
                  <a:pt x="13" y="151"/>
                </a:cubicBezTo>
                <a:lnTo>
                  <a:pt x="13" y="154"/>
                </a:lnTo>
                <a:close/>
                <a:moveTo>
                  <a:pt x="13" y="146"/>
                </a:moveTo>
                <a:cubicBezTo>
                  <a:pt x="16" y="145"/>
                  <a:pt x="18" y="144"/>
                  <a:pt x="21" y="144"/>
                </a:cubicBezTo>
                <a:cubicBezTo>
                  <a:pt x="21" y="143"/>
                  <a:pt x="21" y="143"/>
                  <a:pt x="21" y="143"/>
                </a:cubicBezTo>
                <a:cubicBezTo>
                  <a:pt x="19" y="144"/>
                  <a:pt x="16" y="145"/>
                  <a:pt x="14" y="146"/>
                </a:cubicBezTo>
                <a:cubicBezTo>
                  <a:pt x="13" y="146"/>
                  <a:pt x="13" y="146"/>
                  <a:pt x="13" y="146"/>
                </a:cubicBezTo>
                <a:close/>
                <a:moveTo>
                  <a:pt x="13" y="142"/>
                </a:moveTo>
                <a:cubicBezTo>
                  <a:pt x="14" y="141"/>
                  <a:pt x="16" y="140"/>
                  <a:pt x="18" y="140"/>
                </a:cubicBezTo>
                <a:cubicBezTo>
                  <a:pt x="18" y="139"/>
                  <a:pt x="19" y="139"/>
                  <a:pt x="20" y="139"/>
                </a:cubicBezTo>
                <a:cubicBezTo>
                  <a:pt x="20" y="139"/>
                  <a:pt x="21" y="139"/>
                  <a:pt x="21" y="138"/>
                </a:cubicBezTo>
                <a:cubicBezTo>
                  <a:pt x="21" y="138"/>
                  <a:pt x="21" y="137"/>
                  <a:pt x="21" y="137"/>
                </a:cubicBezTo>
                <a:cubicBezTo>
                  <a:pt x="18" y="138"/>
                  <a:pt x="15" y="138"/>
                  <a:pt x="13" y="139"/>
                </a:cubicBezTo>
                <a:lnTo>
                  <a:pt x="13" y="142"/>
                </a:lnTo>
                <a:close/>
                <a:moveTo>
                  <a:pt x="12" y="130"/>
                </a:moveTo>
                <a:cubicBezTo>
                  <a:pt x="12" y="132"/>
                  <a:pt x="13" y="133"/>
                  <a:pt x="13" y="134"/>
                </a:cubicBezTo>
                <a:cubicBezTo>
                  <a:pt x="15" y="134"/>
                  <a:pt x="18" y="133"/>
                  <a:pt x="21" y="132"/>
                </a:cubicBezTo>
                <a:cubicBezTo>
                  <a:pt x="21" y="130"/>
                  <a:pt x="20" y="128"/>
                  <a:pt x="20" y="126"/>
                </a:cubicBezTo>
                <a:cubicBezTo>
                  <a:pt x="17" y="128"/>
                  <a:pt x="15" y="129"/>
                  <a:pt x="12" y="130"/>
                </a:cubicBezTo>
                <a:close/>
                <a:moveTo>
                  <a:pt x="12" y="126"/>
                </a:moveTo>
                <a:cubicBezTo>
                  <a:pt x="13" y="125"/>
                  <a:pt x="15" y="125"/>
                  <a:pt x="16" y="124"/>
                </a:cubicBezTo>
                <a:cubicBezTo>
                  <a:pt x="18" y="123"/>
                  <a:pt x="19" y="122"/>
                  <a:pt x="21" y="122"/>
                </a:cubicBezTo>
                <a:cubicBezTo>
                  <a:pt x="21" y="122"/>
                  <a:pt x="21" y="121"/>
                  <a:pt x="21" y="121"/>
                </a:cubicBezTo>
                <a:cubicBezTo>
                  <a:pt x="20" y="121"/>
                  <a:pt x="20" y="121"/>
                  <a:pt x="20" y="121"/>
                </a:cubicBezTo>
                <a:cubicBezTo>
                  <a:pt x="17" y="123"/>
                  <a:pt x="14" y="124"/>
                  <a:pt x="12" y="124"/>
                </a:cubicBezTo>
                <a:cubicBezTo>
                  <a:pt x="12" y="125"/>
                  <a:pt x="12" y="126"/>
                  <a:pt x="12" y="126"/>
                </a:cubicBezTo>
                <a:close/>
                <a:moveTo>
                  <a:pt x="11" y="117"/>
                </a:moveTo>
                <a:cubicBezTo>
                  <a:pt x="11" y="118"/>
                  <a:pt x="11" y="119"/>
                  <a:pt x="11" y="120"/>
                </a:cubicBezTo>
                <a:cubicBezTo>
                  <a:pt x="14" y="120"/>
                  <a:pt x="16" y="119"/>
                  <a:pt x="19" y="117"/>
                </a:cubicBezTo>
                <a:cubicBezTo>
                  <a:pt x="19" y="117"/>
                  <a:pt x="20" y="117"/>
                  <a:pt x="21" y="116"/>
                </a:cubicBezTo>
                <a:cubicBezTo>
                  <a:pt x="21" y="115"/>
                  <a:pt x="21" y="113"/>
                  <a:pt x="21" y="112"/>
                </a:cubicBezTo>
                <a:cubicBezTo>
                  <a:pt x="20" y="112"/>
                  <a:pt x="19" y="113"/>
                  <a:pt x="18" y="113"/>
                </a:cubicBezTo>
                <a:cubicBezTo>
                  <a:pt x="17" y="114"/>
                  <a:pt x="16" y="114"/>
                  <a:pt x="15" y="115"/>
                </a:cubicBezTo>
                <a:cubicBezTo>
                  <a:pt x="14" y="115"/>
                  <a:pt x="12" y="116"/>
                  <a:pt x="11" y="117"/>
                </a:cubicBezTo>
                <a:close/>
                <a:moveTo>
                  <a:pt x="10" y="104"/>
                </a:moveTo>
                <a:cubicBezTo>
                  <a:pt x="10" y="106"/>
                  <a:pt x="10" y="107"/>
                  <a:pt x="10" y="108"/>
                </a:cubicBezTo>
                <a:cubicBezTo>
                  <a:pt x="10" y="108"/>
                  <a:pt x="10" y="108"/>
                  <a:pt x="10" y="108"/>
                </a:cubicBezTo>
                <a:cubicBezTo>
                  <a:pt x="13" y="107"/>
                  <a:pt x="15" y="106"/>
                  <a:pt x="17" y="105"/>
                </a:cubicBezTo>
                <a:cubicBezTo>
                  <a:pt x="18" y="104"/>
                  <a:pt x="19" y="104"/>
                  <a:pt x="20" y="103"/>
                </a:cubicBezTo>
                <a:cubicBezTo>
                  <a:pt x="21" y="103"/>
                  <a:pt x="21" y="103"/>
                  <a:pt x="21" y="102"/>
                </a:cubicBezTo>
                <a:cubicBezTo>
                  <a:pt x="22" y="100"/>
                  <a:pt x="22" y="100"/>
                  <a:pt x="22" y="100"/>
                </a:cubicBezTo>
                <a:cubicBezTo>
                  <a:pt x="21" y="100"/>
                  <a:pt x="21" y="100"/>
                  <a:pt x="21" y="100"/>
                </a:cubicBezTo>
                <a:cubicBezTo>
                  <a:pt x="20" y="100"/>
                  <a:pt x="20" y="100"/>
                  <a:pt x="20" y="100"/>
                </a:cubicBezTo>
                <a:cubicBezTo>
                  <a:pt x="17" y="102"/>
                  <a:pt x="13" y="103"/>
                  <a:pt x="10" y="104"/>
                </a:cubicBezTo>
                <a:close/>
                <a:moveTo>
                  <a:pt x="10" y="92"/>
                </a:moveTo>
                <a:cubicBezTo>
                  <a:pt x="10" y="93"/>
                  <a:pt x="10" y="94"/>
                  <a:pt x="10" y="96"/>
                </a:cubicBezTo>
                <a:cubicBezTo>
                  <a:pt x="10" y="96"/>
                  <a:pt x="10" y="97"/>
                  <a:pt x="10" y="97"/>
                </a:cubicBezTo>
                <a:cubicBezTo>
                  <a:pt x="12" y="95"/>
                  <a:pt x="15" y="94"/>
                  <a:pt x="18" y="92"/>
                </a:cubicBezTo>
                <a:cubicBezTo>
                  <a:pt x="19" y="91"/>
                  <a:pt x="21" y="91"/>
                  <a:pt x="22" y="90"/>
                </a:cubicBezTo>
                <a:cubicBezTo>
                  <a:pt x="22" y="89"/>
                  <a:pt x="22" y="89"/>
                  <a:pt x="22" y="88"/>
                </a:cubicBezTo>
                <a:cubicBezTo>
                  <a:pt x="22" y="87"/>
                  <a:pt x="22" y="87"/>
                  <a:pt x="22" y="86"/>
                </a:cubicBezTo>
                <a:cubicBezTo>
                  <a:pt x="21" y="87"/>
                  <a:pt x="21" y="87"/>
                  <a:pt x="20" y="87"/>
                </a:cubicBezTo>
                <a:cubicBezTo>
                  <a:pt x="19" y="88"/>
                  <a:pt x="19" y="88"/>
                  <a:pt x="18" y="88"/>
                </a:cubicBezTo>
                <a:cubicBezTo>
                  <a:pt x="18" y="88"/>
                  <a:pt x="18" y="88"/>
                  <a:pt x="18" y="88"/>
                </a:cubicBezTo>
                <a:cubicBezTo>
                  <a:pt x="15" y="90"/>
                  <a:pt x="12" y="91"/>
                  <a:pt x="10" y="92"/>
                </a:cubicBezTo>
                <a:close/>
                <a:moveTo>
                  <a:pt x="10" y="88"/>
                </a:moveTo>
                <a:cubicBezTo>
                  <a:pt x="10" y="87"/>
                  <a:pt x="11" y="87"/>
                  <a:pt x="12" y="87"/>
                </a:cubicBezTo>
                <a:cubicBezTo>
                  <a:pt x="13" y="86"/>
                  <a:pt x="15" y="85"/>
                  <a:pt x="17" y="85"/>
                </a:cubicBezTo>
                <a:cubicBezTo>
                  <a:pt x="17" y="84"/>
                  <a:pt x="18" y="84"/>
                  <a:pt x="18" y="84"/>
                </a:cubicBezTo>
                <a:cubicBezTo>
                  <a:pt x="20" y="83"/>
                  <a:pt x="21" y="82"/>
                  <a:pt x="22" y="82"/>
                </a:cubicBezTo>
                <a:cubicBezTo>
                  <a:pt x="22" y="82"/>
                  <a:pt x="22" y="81"/>
                  <a:pt x="22" y="81"/>
                </a:cubicBezTo>
                <a:cubicBezTo>
                  <a:pt x="21" y="81"/>
                  <a:pt x="21" y="81"/>
                  <a:pt x="20" y="82"/>
                </a:cubicBezTo>
                <a:cubicBezTo>
                  <a:pt x="19" y="82"/>
                  <a:pt x="19" y="82"/>
                  <a:pt x="19" y="82"/>
                </a:cubicBezTo>
                <a:cubicBezTo>
                  <a:pt x="16" y="84"/>
                  <a:pt x="13" y="85"/>
                  <a:pt x="10" y="86"/>
                </a:cubicBezTo>
                <a:cubicBezTo>
                  <a:pt x="10" y="86"/>
                  <a:pt x="10" y="87"/>
                  <a:pt x="10" y="88"/>
                </a:cubicBezTo>
                <a:close/>
                <a:moveTo>
                  <a:pt x="9" y="82"/>
                </a:moveTo>
                <a:cubicBezTo>
                  <a:pt x="12" y="81"/>
                  <a:pt x="15" y="80"/>
                  <a:pt x="18" y="79"/>
                </a:cubicBezTo>
                <a:cubicBezTo>
                  <a:pt x="19" y="78"/>
                  <a:pt x="20" y="77"/>
                  <a:pt x="21" y="77"/>
                </a:cubicBezTo>
                <a:cubicBezTo>
                  <a:pt x="21" y="76"/>
                  <a:pt x="22" y="76"/>
                  <a:pt x="22" y="76"/>
                </a:cubicBezTo>
                <a:cubicBezTo>
                  <a:pt x="22" y="75"/>
                  <a:pt x="22" y="75"/>
                  <a:pt x="22" y="75"/>
                </a:cubicBezTo>
                <a:cubicBezTo>
                  <a:pt x="21" y="76"/>
                  <a:pt x="19" y="77"/>
                  <a:pt x="17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4" y="79"/>
                  <a:pt x="12" y="80"/>
                  <a:pt x="9" y="81"/>
                </a:cubicBezTo>
                <a:cubicBezTo>
                  <a:pt x="9" y="81"/>
                  <a:pt x="9" y="82"/>
                  <a:pt x="9" y="82"/>
                </a:cubicBezTo>
                <a:close/>
                <a:moveTo>
                  <a:pt x="9" y="77"/>
                </a:moveTo>
                <a:cubicBezTo>
                  <a:pt x="11" y="76"/>
                  <a:pt x="13" y="75"/>
                  <a:pt x="16" y="74"/>
                </a:cubicBezTo>
                <a:cubicBezTo>
                  <a:pt x="17" y="73"/>
                  <a:pt x="17" y="73"/>
                  <a:pt x="18" y="72"/>
                </a:cubicBezTo>
                <a:cubicBezTo>
                  <a:pt x="20" y="71"/>
                  <a:pt x="21" y="71"/>
                  <a:pt x="22" y="70"/>
                </a:cubicBezTo>
                <a:cubicBezTo>
                  <a:pt x="22" y="69"/>
                  <a:pt x="22" y="68"/>
                  <a:pt x="22" y="67"/>
                </a:cubicBezTo>
                <a:cubicBezTo>
                  <a:pt x="21" y="68"/>
                  <a:pt x="20" y="68"/>
                  <a:pt x="19" y="69"/>
                </a:cubicBezTo>
                <a:cubicBezTo>
                  <a:pt x="18" y="69"/>
                  <a:pt x="18" y="69"/>
                  <a:pt x="18" y="69"/>
                </a:cubicBezTo>
                <a:cubicBezTo>
                  <a:pt x="15" y="71"/>
                  <a:pt x="12" y="72"/>
                  <a:pt x="9" y="74"/>
                </a:cubicBezTo>
                <a:cubicBezTo>
                  <a:pt x="9" y="75"/>
                  <a:pt x="9" y="76"/>
                  <a:pt x="9" y="77"/>
                </a:cubicBezTo>
                <a:close/>
                <a:moveTo>
                  <a:pt x="9" y="70"/>
                </a:moveTo>
                <a:cubicBezTo>
                  <a:pt x="12" y="68"/>
                  <a:pt x="14" y="67"/>
                  <a:pt x="17" y="66"/>
                </a:cubicBezTo>
                <a:cubicBezTo>
                  <a:pt x="18" y="65"/>
                  <a:pt x="19" y="65"/>
                  <a:pt x="20" y="64"/>
                </a:cubicBezTo>
                <a:cubicBezTo>
                  <a:pt x="21" y="64"/>
                  <a:pt x="22" y="63"/>
                  <a:pt x="22" y="63"/>
                </a:cubicBezTo>
                <a:cubicBezTo>
                  <a:pt x="22" y="61"/>
                  <a:pt x="22" y="61"/>
                  <a:pt x="22" y="61"/>
                </a:cubicBezTo>
                <a:cubicBezTo>
                  <a:pt x="20" y="62"/>
                  <a:pt x="18" y="63"/>
                  <a:pt x="17" y="64"/>
                </a:cubicBezTo>
                <a:cubicBezTo>
                  <a:pt x="14" y="65"/>
                  <a:pt x="11" y="66"/>
                  <a:pt x="9" y="67"/>
                </a:cubicBezTo>
                <a:cubicBezTo>
                  <a:pt x="9" y="68"/>
                  <a:pt x="9" y="69"/>
                  <a:pt x="9" y="70"/>
                </a:cubicBezTo>
                <a:close/>
                <a:moveTo>
                  <a:pt x="9" y="63"/>
                </a:moveTo>
                <a:cubicBezTo>
                  <a:pt x="11" y="62"/>
                  <a:pt x="14" y="61"/>
                  <a:pt x="16" y="60"/>
                </a:cubicBezTo>
                <a:cubicBezTo>
                  <a:pt x="17" y="60"/>
                  <a:pt x="17" y="60"/>
                  <a:pt x="18" y="59"/>
                </a:cubicBezTo>
                <a:cubicBezTo>
                  <a:pt x="19" y="59"/>
                  <a:pt x="21" y="58"/>
                  <a:pt x="22" y="57"/>
                </a:cubicBezTo>
                <a:cubicBezTo>
                  <a:pt x="22" y="56"/>
                  <a:pt x="22" y="55"/>
                  <a:pt x="22" y="54"/>
                </a:cubicBezTo>
                <a:cubicBezTo>
                  <a:pt x="21" y="54"/>
                  <a:pt x="20" y="55"/>
                  <a:pt x="20" y="55"/>
                </a:cubicBezTo>
                <a:cubicBezTo>
                  <a:pt x="19" y="56"/>
                  <a:pt x="19" y="56"/>
                  <a:pt x="19" y="56"/>
                </a:cubicBezTo>
                <a:cubicBezTo>
                  <a:pt x="15" y="57"/>
                  <a:pt x="12" y="59"/>
                  <a:pt x="9" y="60"/>
                </a:cubicBezTo>
                <a:cubicBezTo>
                  <a:pt x="9" y="61"/>
                  <a:pt x="9" y="63"/>
                  <a:pt x="9" y="63"/>
                </a:cubicBezTo>
                <a:close/>
                <a:moveTo>
                  <a:pt x="8" y="46"/>
                </a:moveTo>
                <a:cubicBezTo>
                  <a:pt x="8" y="48"/>
                  <a:pt x="8" y="50"/>
                  <a:pt x="9" y="52"/>
                </a:cubicBezTo>
                <a:cubicBezTo>
                  <a:pt x="9" y="54"/>
                  <a:pt x="9" y="55"/>
                  <a:pt x="9" y="57"/>
                </a:cubicBezTo>
                <a:cubicBezTo>
                  <a:pt x="12" y="55"/>
                  <a:pt x="15" y="53"/>
                  <a:pt x="19" y="52"/>
                </a:cubicBezTo>
                <a:cubicBezTo>
                  <a:pt x="20" y="51"/>
                  <a:pt x="20" y="51"/>
                  <a:pt x="20" y="51"/>
                </a:cubicBezTo>
                <a:cubicBezTo>
                  <a:pt x="21" y="51"/>
                  <a:pt x="21" y="50"/>
                  <a:pt x="22" y="50"/>
                </a:cubicBezTo>
                <a:cubicBezTo>
                  <a:pt x="22" y="48"/>
                  <a:pt x="22" y="48"/>
                  <a:pt x="22" y="48"/>
                </a:cubicBezTo>
                <a:cubicBezTo>
                  <a:pt x="22" y="49"/>
                  <a:pt x="21" y="49"/>
                  <a:pt x="20" y="50"/>
                </a:cubicBezTo>
                <a:cubicBezTo>
                  <a:pt x="18" y="51"/>
                  <a:pt x="15" y="52"/>
                  <a:pt x="12" y="53"/>
                </a:cubicBezTo>
                <a:cubicBezTo>
                  <a:pt x="12" y="53"/>
                  <a:pt x="12" y="53"/>
                  <a:pt x="12" y="53"/>
                </a:cubicBezTo>
                <a:cubicBezTo>
                  <a:pt x="11" y="53"/>
                  <a:pt x="10" y="53"/>
                  <a:pt x="10" y="52"/>
                </a:cubicBezTo>
                <a:cubicBezTo>
                  <a:pt x="10" y="51"/>
                  <a:pt x="10" y="50"/>
                  <a:pt x="11" y="50"/>
                </a:cubicBezTo>
                <a:cubicBezTo>
                  <a:pt x="13" y="49"/>
                  <a:pt x="16" y="47"/>
                  <a:pt x="18" y="46"/>
                </a:cubicBezTo>
                <a:cubicBezTo>
                  <a:pt x="18" y="46"/>
                  <a:pt x="19" y="46"/>
                  <a:pt x="19" y="45"/>
                </a:cubicBezTo>
                <a:cubicBezTo>
                  <a:pt x="20" y="45"/>
                  <a:pt x="20" y="45"/>
                  <a:pt x="20" y="45"/>
                </a:cubicBezTo>
                <a:cubicBezTo>
                  <a:pt x="21" y="44"/>
                  <a:pt x="22" y="44"/>
                  <a:pt x="23" y="44"/>
                </a:cubicBezTo>
                <a:cubicBezTo>
                  <a:pt x="23" y="41"/>
                  <a:pt x="23" y="41"/>
                  <a:pt x="23" y="41"/>
                </a:cubicBezTo>
                <a:cubicBezTo>
                  <a:pt x="22" y="42"/>
                  <a:pt x="21" y="42"/>
                  <a:pt x="20" y="42"/>
                </a:cubicBezTo>
                <a:cubicBezTo>
                  <a:pt x="19" y="43"/>
                  <a:pt x="18" y="43"/>
                  <a:pt x="18" y="43"/>
                </a:cubicBezTo>
                <a:cubicBezTo>
                  <a:pt x="17" y="43"/>
                  <a:pt x="17" y="44"/>
                  <a:pt x="17" y="44"/>
                </a:cubicBezTo>
                <a:cubicBezTo>
                  <a:pt x="14" y="45"/>
                  <a:pt x="11" y="46"/>
                  <a:pt x="9" y="46"/>
                </a:cubicBezTo>
                <a:cubicBezTo>
                  <a:pt x="9" y="46"/>
                  <a:pt x="8" y="46"/>
                  <a:pt x="8" y="46"/>
                </a:cubicBezTo>
                <a:close/>
                <a:moveTo>
                  <a:pt x="8" y="43"/>
                </a:moveTo>
                <a:cubicBezTo>
                  <a:pt x="9" y="43"/>
                  <a:pt x="10" y="42"/>
                  <a:pt x="11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4" y="41"/>
                  <a:pt x="16" y="40"/>
                  <a:pt x="18" y="39"/>
                </a:cubicBezTo>
                <a:cubicBezTo>
                  <a:pt x="18" y="39"/>
                  <a:pt x="19" y="38"/>
                  <a:pt x="20" y="38"/>
                </a:cubicBezTo>
                <a:cubicBezTo>
                  <a:pt x="21" y="37"/>
                  <a:pt x="22" y="37"/>
                  <a:pt x="23" y="37"/>
                </a:cubicBezTo>
                <a:cubicBezTo>
                  <a:pt x="23" y="35"/>
                  <a:pt x="23" y="35"/>
                  <a:pt x="23" y="35"/>
                </a:cubicBezTo>
                <a:cubicBezTo>
                  <a:pt x="22" y="35"/>
                  <a:pt x="21" y="36"/>
                  <a:pt x="20" y="36"/>
                </a:cubicBezTo>
                <a:cubicBezTo>
                  <a:pt x="19" y="36"/>
                  <a:pt x="18" y="37"/>
                  <a:pt x="18" y="37"/>
                </a:cubicBezTo>
                <a:cubicBezTo>
                  <a:pt x="15" y="38"/>
                  <a:pt x="12" y="39"/>
                  <a:pt x="8" y="41"/>
                </a:cubicBezTo>
                <a:cubicBezTo>
                  <a:pt x="8" y="41"/>
                  <a:pt x="8" y="43"/>
                  <a:pt x="8" y="43"/>
                </a:cubicBezTo>
                <a:close/>
                <a:moveTo>
                  <a:pt x="8" y="37"/>
                </a:moveTo>
                <a:cubicBezTo>
                  <a:pt x="10" y="36"/>
                  <a:pt x="13" y="35"/>
                  <a:pt x="16" y="33"/>
                </a:cubicBezTo>
                <a:cubicBezTo>
                  <a:pt x="17" y="33"/>
                  <a:pt x="18" y="32"/>
                  <a:pt x="19" y="32"/>
                </a:cubicBezTo>
                <a:cubicBezTo>
                  <a:pt x="20" y="31"/>
                  <a:pt x="22" y="31"/>
                  <a:pt x="23" y="30"/>
                </a:cubicBezTo>
                <a:cubicBezTo>
                  <a:pt x="23" y="30"/>
                  <a:pt x="23" y="29"/>
                  <a:pt x="23" y="28"/>
                </a:cubicBezTo>
                <a:cubicBezTo>
                  <a:pt x="21" y="30"/>
                  <a:pt x="19" y="31"/>
                  <a:pt x="16" y="32"/>
                </a:cubicBezTo>
                <a:cubicBezTo>
                  <a:pt x="16" y="33"/>
                  <a:pt x="15" y="33"/>
                  <a:pt x="15" y="33"/>
                </a:cubicBezTo>
                <a:cubicBezTo>
                  <a:pt x="14" y="34"/>
                  <a:pt x="12" y="34"/>
                  <a:pt x="11" y="35"/>
                </a:cubicBezTo>
                <a:cubicBezTo>
                  <a:pt x="10" y="35"/>
                  <a:pt x="9" y="36"/>
                  <a:pt x="8" y="36"/>
                </a:cubicBezTo>
                <a:lnTo>
                  <a:pt x="8" y="37"/>
                </a:lnTo>
                <a:close/>
                <a:moveTo>
                  <a:pt x="8" y="32"/>
                </a:moveTo>
                <a:cubicBezTo>
                  <a:pt x="9" y="32"/>
                  <a:pt x="9" y="32"/>
                  <a:pt x="10" y="31"/>
                </a:cubicBezTo>
                <a:cubicBezTo>
                  <a:pt x="11" y="31"/>
                  <a:pt x="12" y="30"/>
                  <a:pt x="14" y="29"/>
                </a:cubicBezTo>
                <a:cubicBezTo>
                  <a:pt x="15" y="29"/>
                  <a:pt x="15" y="28"/>
                  <a:pt x="16" y="28"/>
                </a:cubicBezTo>
                <a:cubicBezTo>
                  <a:pt x="18" y="26"/>
                  <a:pt x="21" y="25"/>
                  <a:pt x="23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23" y="24"/>
                  <a:pt x="23" y="22"/>
                  <a:pt x="23" y="22"/>
                </a:cubicBezTo>
                <a:cubicBezTo>
                  <a:pt x="22" y="22"/>
                  <a:pt x="20" y="23"/>
                  <a:pt x="18" y="24"/>
                </a:cubicBezTo>
                <a:cubicBezTo>
                  <a:pt x="17" y="24"/>
                  <a:pt x="15" y="25"/>
                  <a:pt x="14" y="26"/>
                </a:cubicBezTo>
                <a:cubicBezTo>
                  <a:pt x="12" y="27"/>
                  <a:pt x="10" y="28"/>
                  <a:pt x="8" y="29"/>
                </a:cubicBezTo>
                <a:cubicBezTo>
                  <a:pt x="8" y="30"/>
                  <a:pt x="8" y="31"/>
                  <a:pt x="8" y="32"/>
                </a:cubicBezTo>
                <a:close/>
                <a:moveTo>
                  <a:pt x="23" y="17"/>
                </a:moveTo>
                <a:cubicBezTo>
                  <a:pt x="22" y="18"/>
                  <a:pt x="21" y="18"/>
                  <a:pt x="20" y="19"/>
                </a:cubicBezTo>
                <a:cubicBezTo>
                  <a:pt x="21" y="19"/>
                  <a:pt x="22" y="18"/>
                  <a:pt x="23" y="18"/>
                </a:cubicBezTo>
                <a:cubicBezTo>
                  <a:pt x="23" y="18"/>
                  <a:pt x="23" y="17"/>
                  <a:pt x="23" y="17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47" name="任意多边形 1048946"/>
          <p:cNvSpPr/>
          <p:nvPr/>
        </p:nvSpPr>
        <p:spPr bwMode="auto">
          <a:xfrm>
            <a:off x="3241675" y="6015037"/>
            <a:ext cx="11112" cy="12700"/>
          </a:xfrm>
          <a:custGeom>
            <a:avLst/>
            <a:gdLst/>
            <a:ahLst/>
            <a:cxnLst/>
            <a:rect l="0" t="0" r="0" b="0"/>
            <a:pathLst>
              <a:path w="1" h="1"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1"/>
                </a:cubicBezTo>
                <a:cubicBezTo>
                  <a:pt x="1" y="1"/>
                  <a:pt x="1" y="1"/>
                  <a:pt x="0" y="1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48" name="任意多边形 1048947"/>
          <p:cNvSpPr/>
          <p:nvPr/>
        </p:nvSpPr>
        <p:spPr bwMode="auto">
          <a:xfrm>
            <a:off x="2797175" y="4152900"/>
            <a:ext cx="511175" cy="149225"/>
          </a:xfrm>
          <a:custGeom>
            <a:avLst/>
            <a:gdLst/>
            <a:ahLst/>
            <a:cxnLst/>
            <a:rect l="0" t="0" r="0" b="0"/>
            <a:pathLst>
              <a:path w="55" h="13">
                <a:moveTo>
                  <a:pt x="1" y="13"/>
                </a:moveTo>
                <a:cubicBezTo>
                  <a:pt x="1" y="13"/>
                  <a:pt x="0" y="12"/>
                  <a:pt x="0" y="12"/>
                </a:cubicBezTo>
                <a:cubicBezTo>
                  <a:pt x="0" y="11"/>
                  <a:pt x="0" y="10"/>
                  <a:pt x="1" y="10"/>
                </a:cubicBezTo>
                <a:cubicBezTo>
                  <a:pt x="13" y="8"/>
                  <a:pt x="22" y="5"/>
                  <a:pt x="30" y="2"/>
                </a:cubicBezTo>
                <a:cubicBezTo>
                  <a:pt x="30" y="1"/>
                  <a:pt x="30" y="1"/>
                  <a:pt x="30" y="1"/>
                </a:cubicBezTo>
                <a:cubicBezTo>
                  <a:pt x="30" y="1"/>
                  <a:pt x="31" y="0"/>
                  <a:pt x="31" y="0"/>
                </a:cubicBezTo>
                <a:cubicBezTo>
                  <a:pt x="32" y="0"/>
                  <a:pt x="34" y="0"/>
                  <a:pt x="35" y="0"/>
                </a:cubicBezTo>
                <a:cubicBezTo>
                  <a:pt x="38" y="0"/>
                  <a:pt x="41" y="0"/>
                  <a:pt x="43" y="1"/>
                </a:cubicBezTo>
                <a:cubicBezTo>
                  <a:pt x="44" y="1"/>
                  <a:pt x="45" y="1"/>
                  <a:pt x="45" y="1"/>
                </a:cubicBezTo>
                <a:cubicBezTo>
                  <a:pt x="47" y="1"/>
                  <a:pt x="48" y="2"/>
                  <a:pt x="50" y="2"/>
                </a:cubicBezTo>
                <a:cubicBezTo>
                  <a:pt x="50" y="2"/>
                  <a:pt x="50" y="2"/>
                  <a:pt x="51" y="2"/>
                </a:cubicBezTo>
                <a:cubicBezTo>
                  <a:pt x="52" y="2"/>
                  <a:pt x="53" y="2"/>
                  <a:pt x="54" y="3"/>
                </a:cubicBezTo>
                <a:cubicBezTo>
                  <a:pt x="55" y="3"/>
                  <a:pt x="55" y="3"/>
                  <a:pt x="55" y="4"/>
                </a:cubicBezTo>
                <a:cubicBezTo>
                  <a:pt x="55" y="5"/>
                  <a:pt x="55" y="5"/>
                  <a:pt x="54" y="5"/>
                </a:cubicBezTo>
                <a:cubicBezTo>
                  <a:pt x="54" y="5"/>
                  <a:pt x="53" y="6"/>
                  <a:pt x="52" y="6"/>
                </a:cubicBezTo>
                <a:cubicBezTo>
                  <a:pt x="52" y="6"/>
                  <a:pt x="52" y="6"/>
                  <a:pt x="52" y="6"/>
                </a:cubicBezTo>
                <a:cubicBezTo>
                  <a:pt x="50" y="6"/>
                  <a:pt x="48" y="5"/>
                  <a:pt x="46" y="5"/>
                </a:cubicBezTo>
                <a:cubicBezTo>
                  <a:pt x="45" y="5"/>
                  <a:pt x="44" y="4"/>
                  <a:pt x="44" y="4"/>
                </a:cubicBezTo>
                <a:cubicBezTo>
                  <a:pt x="40" y="4"/>
                  <a:pt x="37" y="3"/>
                  <a:pt x="34" y="3"/>
                </a:cubicBezTo>
                <a:cubicBezTo>
                  <a:pt x="34" y="3"/>
                  <a:pt x="34" y="4"/>
                  <a:pt x="33" y="4"/>
                </a:cubicBezTo>
                <a:cubicBezTo>
                  <a:pt x="25" y="9"/>
                  <a:pt x="13" y="12"/>
                  <a:pt x="1" y="13"/>
                </a:cubicBezTo>
                <a:cubicBezTo>
                  <a:pt x="1" y="13"/>
                  <a:pt x="1" y="13"/>
                  <a:pt x="1" y="13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49" name="任意多边形 1048948"/>
          <p:cNvSpPr/>
          <p:nvPr/>
        </p:nvSpPr>
        <p:spPr bwMode="auto">
          <a:xfrm>
            <a:off x="3019425" y="4221162"/>
            <a:ext cx="38100" cy="47625"/>
          </a:xfrm>
          <a:custGeom>
            <a:avLst/>
            <a:gdLst/>
            <a:ahLst/>
            <a:cxnLst/>
            <a:rect l="0" t="0" r="0" b="0"/>
            <a:pathLst>
              <a:path w="4" h="4">
                <a:moveTo>
                  <a:pt x="2" y="4"/>
                </a:moveTo>
                <a:cubicBezTo>
                  <a:pt x="1" y="4"/>
                  <a:pt x="0" y="3"/>
                  <a:pt x="0" y="2"/>
                </a:cubicBezTo>
                <a:cubicBezTo>
                  <a:pt x="0" y="2"/>
                  <a:pt x="0" y="1"/>
                  <a:pt x="1" y="1"/>
                </a:cubicBezTo>
                <a:cubicBezTo>
                  <a:pt x="1" y="0"/>
                  <a:pt x="2" y="0"/>
                  <a:pt x="2" y="0"/>
                </a:cubicBezTo>
                <a:cubicBezTo>
                  <a:pt x="2" y="0"/>
                  <a:pt x="2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4" y="0"/>
                  <a:pt x="4" y="1"/>
                  <a:pt x="4" y="2"/>
                </a:cubicBezTo>
                <a:cubicBezTo>
                  <a:pt x="4" y="3"/>
                  <a:pt x="4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2" y="4"/>
                  <a:pt x="2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50" name="任意多边形 1048949"/>
          <p:cNvSpPr/>
          <p:nvPr/>
        </p:nvSpPr>
        <p:spPr bwMode="auto">
          <a:xfrm>
            <a:off x="3094037" y="4257675"/>
            <a:ext cx="38100" cy="44450"/>
          </a:xfrm>
          <a:custGeom>
            <a:avLst/>
            <a:gdLst/>
            <a:ahLst/>
            <a:cxnLst/>
            <a:rect l="0" t="0" r="0" b="0"/>
            <a:pathLst>
              <a:path w="4" h="4">
                <a:moveTo>
                  <a:pt x="2" y="4"/>
                </a:moveTo>
                <a:cubicBezTo>
                  <a:pt x="1" y="4"/>
                  <a:pt x="0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3" y="0"/>
                  <a:pt x="3" y="0"/>
                </a:cubicBezTo>
                <a:cubicBezTo>
                  <a:pt x="4" y="1"/>
                  <a:pt x="4" y="1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3"/>
                  <a:pt x="3" y="3"/>
                  <a:pt x="2" y="4"/>
                </a:cubicBezTo>
                <a:cubicBezTo>
                  <a:pt x="2" y="4"/>
                  <a:pt x="2" y="4"/>
                  <a:pt x="2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51" name="任意多边形 1048950"/>
          <p:cNvSpPr/>
          <p:nvPr/>
        </p:nvSpPr>
        <p:spPr bwMode="auto">
          <a:xfrm>
            <a:off x="3084512" y="4187825"/>
            <a:ext cx="47625" cy="33337"/>
          </a:xfrm>
          <a:custGeom>
            <a:avLst/>
            <a:gdLst/>
            <a:ahLst/>
            <a:cxnLst/>
            <a:rect l="0" t="0" r="0" b="0"/>
            <a:pathLst>
              <a:path w="5" h="3">
                <a:moveTo>
                  <a:pt x="3" y="3"/>
                </a:moveTo>
                <a:cubicBezTo>
                  <a:pt x="3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0" y="2"/>
                  <a:pt x="0" y="2"/>
                  <a:pt x="0" y="1"/>
                </a:cubicBezTo>
                <a:cubicBezTo>
                  <a:pt x="0" y="0"/>
                  <a:pt x="1" y="0"/>
                  <a:pt x="2" y="0"/>
                </a:cubicBezTo>
                <a:cubicBezTo>
                  <a:pt x="2" y="0"/>
                  <a:pt x="2" y="0"/>
                  <a:pt x="3" y="0"/>
                </a:cubicBezTo>
                <a:cubicBezTo>
                  <a:pt x="3" y="0"/>
                  <a:pt x="4" y="0"/>
                  <a:pt x="4" y="0"/>
                </a:cubicBezTo>
                <a:cubicBezTo>
                  <a:pt x="5" y="0"/>
                  <a:pt x="5" y="1"/>
                  <a:pt x="5" y="1"/>
                </a:cubicBezTo>
                <a:cubicBezTo>
                  <a:pt x="5" y="2"/>
                  <a:pt x="5" y="3"/>
                  <a:pt x="4" y="3"/>
                </a:cubicBezTo>
                <a:cubicBezTo>
                  <a:pt x="4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52" name="任意多边形 1048951"/>
          <p:cNvSpPr/>
          <p:nvPr/>
        </p:nvSpPr>
        <p:spPr bwMode="auto">
          <a:xfrm>
            <a:off x="3186112" y="4198937"/>
            <a:ext cx="38100" cy="34925"/>
          </a:xfrm>
          <a:custGeom>
            <a:avLst/>
            <a:gdLst/>
            <a:ahLst/>
            <a:cxnLst/>
            <a:rect l="0" t="0" r="0" b="0"/>
            <a:pathLst>
              <a:path w="4" h="3">
                <a:moveTo>
                  <a:pt x="2" y="3"/>
                </a:moveTo>
                <a:cubicBezTo>
                  <a:pt x="2" y="3"/>
                  <a:pt x="1" y="3"/>
                  <a:pt x="1" y="3"/>
                </a:cubicBezTo>
                <a:cubicBezTo>
                  <a:pt x="1" y="3"/>
                  <a:pt x="0" y="3"/>
                  <a:pt x="0" y="3"/>
                </a:cubicBezTo>
                <a:cubicBezTo>
                  <a:pt x="0" y="2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3" y="0"/>
                  <a:pt x="3" y="0"/>
                </a:cubicBezTo>
                <a:cubicBezTo>
                  <a:pt x="3" y="1"/>
                  <a:pt x="3" y="1"/>
                  <a:pt x="3" y="2"/>
                </a:cubicBezTo>
                <a:cubicBezTo>
                  <a:pt x="4" y="2"/>
                  <a:pt x="3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53" name="任意多边形 1048952"/>
          <p:cNvSpPr/>
          <p:nvPr/>
        </p:nvSpPr>
        <p:spPr bwMode="auto">
          <a:xfrm>
            <a:off x="3178175" y="4244975"/>
            <a:ext cx="36512" cy="46037"/>
          </a:xfrm>
          <a:custGeom>
            <a:avLst/>
            <a:gdLst/>
            <a:ahLst/>
            <a:cxnLst/>
            <a:rect l="0" t="0" r="0" b="0"/>
            <a:pathLst>
              <a:path w="4" h="4">
                <a:moveTo>
                  <a:pt x="2" y="4"/>
                </a:moveTo>
                <a:cubicBezTo>
                  <a:pt x="1" y="4"/>
                  <a:pt x="0" y="3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1" y="0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2"/>
                  <a:pt x="4" y="3"/>
                  <a:pt x="3" y="3"/>
                </a:cubicBezTo>
                <a:cubicBezTo>
                  <a:pt x="3" y="3"/>
                  <a:pt x="2" y="4"/>
                  <a:pt x="2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54" name="任意多边形 1048953"/>
          <p:cNvSpPr/>
          <p:nvPr/>
        </p:nvSpPr>
        <p:spPr bwMode="auto">
          <a:xfrm>
            <a:off x="3149600" y="4221162"/>
            <a:ext cx="36512" cy="47625"/>
          </a:xfrm>
          <a:custGeom>
            <a:avLst/>
            <a:gdLst/>
            <a:ahLst/>
            <a:cxnLst/>
            <a:rect l="0" t="0" r="0" b="0"/>
            <a:pathLst>
              <a:path w="4" h="4">
                <a:moveTo>
                  <a:pt x="2" y="4"/>
                </a:moveTo>
                <a:cubicBezTo>
                  <a:pt x="1" y="4"/>
                  <a:pt x="0" y="3"/>
                  <a:pt x="0" y="2"/>
                </a:cubicBezTo>
                <a:cubicBezTo>
                  <a:pt x="0" y="2"/>
                  <a:pt x="1" y="1"/>
                  <a:pt x="1" y="1"/>
                </a:cubicBezTo>
                <a:cubicBezTo>
                  <a:pt x="1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2"/>
                  <a:pt x="3" y="3"/>
                  <a:pt x="3" y="3"/>
                </a:cubicBezTo>
                <a:cubicBezTo>
                  <a:pt x="3" y="3"/>
                  <a:pt x="2" y="4"/>
                  <a:pt x="2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55" name="任意多边形 1048954"/>
          <p:cNvSpPr/>
          <p:nvPr/>
        </p:nvSpPr>
        <p:spPr bwMode="auto">
          <a:xfrm>
            <a:off x="2163762" y="4578350"/>
            <a:ext cx="650875" cy="1519237"/>
          </a:xfrm>
          <a:custGeom>
            <a:avLst/>
            <a:gdLst/>
            <a:ahLst/>
            <a:cxnLst/>
            <a:rect l="0" t="0" r="0" b="0"/>
            <a:pathLst>
              <a:path w="70" h="132">
                <a:moveTo>
                  <a:pt x="10" y="132"/>
                </a:moveTo>
                <a:cubicBezTo>
                  <a:pt x="6" y="132"/>
                  <a:pt x="3" y="132"/>
                  <a:pt x="1" y="131"/>
                </a:cubicBezTo>
                <a:cubicBezTo>
                  <a:pt x="0" y="130"/>
                  <a:pt x="0" y="130"/>
                  <a:pt x="0" y="129"/>
                </a:cubicBezTo>
                <a:cubicBezTo>
                  <a:pt x="0" y="128"/>
                  <a:pt x="0" y="128"/>
                  <a:pt x="1" y="128"/>
                </a:cubicBezTo>
                <a:cubicBezTo>
                  <a:pt x="4" y="128"/>
                  <a:pt x="6" y="128"/>
                  <a:pt x="8" y="128"/>
                </a:cubicBezTo>
                <a:cubicBezTo>
                  <a:pt x="13" y="128"/>
                  <a:pt x="17" y="127"/>
                  <a:pt x="20" y="127"/>
                </a:cubicBezTo>
                <a:cubicBezTo>
                  <a:pt x="22" y="127"/>
                  <a:pt x="24" y="126"/>
                  <a:pt x="25" y="126"/>
                </a:cubicBezTo>
                <a:cubicBezTo>
                  <a:pt x="29" y="125"/>
                  <a:pt x="32" y="125"/>
                  <a:pt x="36" y="124"/>
                </a:cubicBezTo>
                <a:cubicBezTo>
                  <a:pt x="36" y="124"/>
                  <a:pt x="36" y="124"/>
                  <a:pt x="37" y="123"/>
                </a:cubicBezTo>
                <a:cubicBezTo>
                  <a:pt x="37" y="123"/>
                  <a:pt x="37" y="123"/>
                  <a:pt x="38" y="122"/>
                </a:cubicBezTo>
                <a:cubicBezTo>
                  <a:pt x="36" y="108"/>
                  <a:pt x="34" y="93"/>
                  <a:pt x="33" y="79"/>
                </a:cubicBezTo>
                <a:cubicBezTo>
                  <a:pt x="33" y="79"/>
                  <a:pt x="33" y="79"/>
                  <a:pt x="33" y="79"/>
                </a:cubicBezTo>
                <a:cubicBezTo>
                  <a:pt x="32" y="79"/>
                  <a:pt x="31" y="78"/>
                  <a:pt x="31" y="78"/>
                </a:cubicBezTo>
                <a:cubicBezTo>
                  <a:pt x="31" y="77"/>
                  <a:pt x="32" y="76"/>
                  <a:pt x="32" y="76"/>
                </a:cubicBezTo>
                <a:cubicBezTo>
                  <a:pt x="33" y="76"/>
                  <a:pt x="33" y="76"/>
                  <a:pt x="33" y="75"/>
                </a:cubicBezTo>
                <a:cubicBezTo>
                  <a:pt x="33" y="75"/>
                  <a:pt x="33" y="74"/>
                  <a:pt x="33" y="73"/>
                </a:cubicBezTo>
                <a:cubicBezTo>
                  <a:pt x="32" y="73"/>
                  <a:pt x="32" y="72"/>
                  <a:pt x="32" y="72"/>
                </a:cubicBezTo>
                <a:cubicBezTo>
                  <a:pt x="31" y="71"/>
                  <a:pt x="32" y="70"/>
                  <a:pt x="32" y="70"/>
                </a:cubicBezTo>
                <a:cubicBezTo>
                  <a:pt x="33" y="70"/>
                  <a:pt x="33" y="70"/>
                  <a:pt x="33" y="70"/>
                </a:cubicBezTo>
                <a:cubicBezTo>
                  <a:pt x="33" y="70"/>
                  <a:pt x="32" y="69"/>
                  <a:pt x="32" y="69"/>
                </a:cubicBezTo>
                <a:cubicBezTo>
                  <a:pt x="32" y="65"/>
                  <a:pt x="32" y="62"/>
                  <a:pt x="32" y="59"/>
                </a:cubicBezTo>
                <a:cubicBezTo>
                  <a:pt x="32" y="59"/>
                  <a:pt x="32" y="59"/>
                  <a:pt x="32" y="59"/>
                </a:cubicBezTo>
                <a:cubicBezTo>
                  <a:pt x="32" y="59"/>
                  <a:pt x="32" y="59"/>
                  <a:pt x="32" y="59"/>
                </a:cubicBezTo>
                <a:cubicBezTo>
                  <a:pt x="31" y="59"/>
                  <a:pt x="30" y="58"/>
                  <a:pt x="30" y="57"/>
                </a:cubicBezTo>
                <a:cubicBezTo>
                  <a:pt x="30" y="56"/>
                  <a:pt x="31" y="56"/>
                  <a:pt x="31" y="56"/>
                </a:cubicBezTo>
                <a:cubicBezTo>
                  <a:pt x="32" y="55"/>
                  <a:pt x="32" y="55"/>
                  <a:pt x="32" y="55"/>
                </a:cubicBezTo>
                <a:cubicBezTo>
                  <a:pt x="32" y="55"/>
                  <a:pt x="32" y="54"/>
                  <a:pt x="32" y="54"/>
                </a:cubicBezTo>
                <a:cubicBezTo>
                  <a:pt x="31" y="54"/>
                  <a:pt x="31" y="54"/>
                  <a:pt x="30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29" y="54"/>
                  <a:pt x="29" y="54"/>
                  <a:pt x="28" y="53"/>
                </a:cubicBezTo>
                <a:cubicBezTo>
                  <a:pt x="28" y="52"/>
                  <a:pt x="29" y="51"/>
                  <a:pt x="29" y="51"/>
                </a:cubicBezTo>
                <a:cubicBezTo>
                  <a:pt x="30" y="51"/>
                  <a:pt x="31" y="50"/>
                  <a:pt x="32" y="50"/>
                </a:cubicBezTo>
                <a:cubicBezTo>
                  <a:pt x="31" y="50"/>
                  <a:pt x="31" y="49"/>
                  <a:pt x="31" y="49"/>
                </a:cubicBezTo>
                <a:cubicBezTo>
                  <a:pt x="30" y="48"/>
                  <a:pt x="31" y="48"/>
                  <a:pt x="31" y="47"/>
                </a:cubicBezTo>
                <a:cubicBezTo>
                  <a:pt x="31" y="47"/>
                  <a:pt x="32" y="47"/>
                  <a:pt x="32" y="46"/>
                </a:cubicBezTo>
                <a:cubicBezTo>
                  <a:pt x="32" y="45"/>
                  <a:pt x="32" y="44"/>
                  <a:pt x="32" y="43"/>
                </a:cubicBezTo>
                <a:cubicBezTo>
                  <a:pt x="32" y="44"/>
                  <a:pt x="31" y="44"/>
                  <a:pt x="31" y="44"/>
                </a:cubicBezTo>
                <a:cubicBezTo>
                  <a:pt x="31" y="44"/>
                  <a:pt x="30" y="44"/>
                  <a:pt x="30" y="44"/>
                </a:cubicBezTo>
                <a:cubicBezTo>
                  <a:pt x="29" y="44"/>
                  <a:pt x="29" y="44"/>
                  <a:pt x="28" y="43"/>
                </a:cubicBezTo>
                <a:cubicBezTo>
                  <a:pt x="28" y="42"/>
                  <a:pt x="28" y="42"/>
                  <a:pt x="29" y="41"/>
                </a:cubicBezTo>
                <a:cubicBezTo>
                  <a:pt x="30" y="40"/>
                  <a:pt x="31" y="40"/>
                  <a:pt x="32" y="39"/>
                </a:cubicBezTo>
                <a:cubicBezTo>
                  <a:pt x="32" y="37"/>
                  <a:pt x="32" y="35"/>
                  <a:pt x="32" y="33"/>
                </a:cubicBezTo>
                <a:cubicBezTo>
                  <a:pt x="32" y="34"/>
                  <a:pt x="31" y="34"/>
                  <a:pt x="31" y="34"/>
                </a:cubicBezTo>
                <a:cubicBezTo>
                  <a:pt x="31" y="34"/>
                  <a:pt x="30" y="34"/>
                  <a:pt x="30" y="34"/>
                </a:cubicBezTo>
                <a:cubicBezTo>
                  <a:pt x="29" y="34"/>
                  <a:pt x="29" y="34"/>
                  <a:pt x="28" y="33"/>
                </a:cubicBezTo>
                <a:cubicBezTo>
                  <a:pt x="28" y="32"/>
                  <a:pt x="28" y="32"/>
                  <a:pt x="29" y="31"/>
                </a:cubicBezTo>
                <a:cubicBezTo>
                  <a:pt x="30" y="31"/>
                  <a:pt x="31" y="30"/>
                  <a:pt x="32" y="29"/>
                </a:cubicBezTo>
                <a:cubicBezTo>
                  <a:pt x="32" y="29"/>
                  <a:pt x="32" y="29"/>
                  <a:pt x="32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32" y="29"/>
                  <a:pt x="32" y="29"/>
                  <a:pt x="31" y="29"/>
                </a:cubicBezTo>
                <a:cubicBezTo>
                  <a:pt x="30" y="29"/>
                  <a:pt x="30" y="28"/>
                  <a:pt x="30" y="27"/>
                </a:cubicBezTo>
                <a:cubicBezTo>
                  <a:pt x="29" y="27"/>
                  <a:pt x="30" y="26"/>
                  <a:pt x="30" y="26"/>
                </a:cubicBezTo>
                <a:cubicBezTo>
                  <a:pt x="31" y="25"/>
                  <a:pt x="32" y="25"/>
                  <a:pt x="32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3"/>
                </a:cubicBezTo>
                <a:cubicBezTo>
                  <a:pt x="33" y="23"/>
                  <a:pt x="32" y="23"/>
                  <a:pt x="32" y="23"/>
                </a:cubicBezTo>
                <a:cubicBezTo>
                  <a:pt x="32" y="22"/>
                  <a:pt x="32" y="22"/>
                  <a:pt x="32" y="21"/>
                </a:cubicBezTo>
                <a:cubicBezTo>
                  <a:pt x="32" y="20"/>
                  <a:pt x="33" y="20"/>
                  <a:pt x="33" y="19"/>
                </a:cubicBezTo>
                <a:cubicBezTo>
                  <a:pt x="33" y="18"/>
                  <a:pt x="33" y="16"/>
                  <a:pt x="34" y="15"/>
                </a:cubicBezTo>
                <a:cubicBezTo>
                  <a:pt x="32" y="15"/>
                  <a:pt x="31" y="15"/>
                  <a:pt x="29" y="15"/>
                </a:cubicBezTo>
                <a:cubicBezTo>
                  <a:pt x="29" y="15"/>
                  <a:pt x="29" y="15"/>
                  <a:pt x="28" y="15"/>
                </a:cubicBezTo>
                <a:cubicBezTo>
                  <a:pt x="25" y="16"/>
                  <a:pt x="22" y="16"/>
                  <a:pt x="18" y="16"/>
                </a:cubicBezTo>
                <a:cubicBezTo>
                  <a:pt x="15" y="17"/>
                  <a:pt x="12" y="17"/>
                  <a:pt x="9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7" y="17"/>
                </a:cubicBezTo>
                <a:cubicBezTo>
                  <a:pt x="6" y="17"/>
                  <a:pt x="5" y="17"/>
                  <a:pt x="4" y="17"/>
                </a:cubicBezTo>
                <a:cubicBezTo>
                  <a:pt x="5" y="33"/>
                  <a:pt x="5" y="50"/>
                  <a:pt x="5" y="66"/>
                </a:cubicBezTo>
                <a:cubicBezTo>
                  <a:pt x="6" y="71"/>
                  <a:pt x="6" y="76"/>
                  <a:pt x="6" y="82"/>
                </a:cubicBezTo>
                <a:cubicBezTo>
                  <a:pt x="6" y="88"/>
                  <a:pt x="6" y="93"/>
                  <a:pt x="6" y="98"/>
                </a:cubicBezTo>
                <a:cubicBezTo>
                  <a:pt x="6" y="101"/>
                  <a:pt x="6" y="103"/>
                  <a:pt x="6" y="105"/>
                </a:cubicBezTo>
                <a:cubicBezTo>
                  <a:pt x="5" y="108"/>
                  <a:pt x="5" y="111"/>
                  <a:pt x="5" y="113"/>
                </a:cubicBezTo>
                <a:cubicBezTo>
                  <a:pt x="5" y="115"/>
                  <a:pt x="5" y="117"/>
                  <a:pt x="5" y="120"/>
                </a:cubicBezTo>
                <a:cubicBezTo>
                  <a:pt x="5" y="120"/>
                  <a:pt x="5" y="120"/>
                  <a:pt x="5" y="121"/>
                </a:cubicBezTo>
                <a:cubicBezTo>
                  <a:pt x="5" y="122"/>
                  <a:pt x="6" y="123"/>
                  <a:pt x="5" y="124"/>
                </a:cubicBezTo>
                <a:cubicBezTo>
                  <a:pt x="5" y="125"/>
                  <a:pt x="5" y="126"/>
                  <a:pt x="4" y="126"/>
                </a:cubicBezTo>
                <a:cubicBezTo>
                  <a:pt x="4" y="126"/>
                  <a:pt x="4" y="126"/>
                  <a:pt x="3" y="126"/>
                </a:cubicBezTo>
                <a:cubicBezTo>
                  <a:pt x="2" y="126"/>
                  <a:pt x="1" y="125"/>
                  <a:pt x="1" y="124"/>
                </a:cubicBezTo>
                <a:cubicBezTo>
                  <a:pt x="1" y="124"/>
                  <a:pt x="1" y="124"/>
                  <a:pt x="1" y="124"/>
                </a:cubicBezTo>
                <a:cubicBezTo>
                  <a:pt x="1" y="123"/>
                  <a:pt x="1" y="122"/>
                  <a:pt x="1" y="120"/>
                </a:cubicBezTo>
                <a:cubicBezTo>
                  <a:pt x="1" y="120"/>
                  <a:pt x="1" y="119"/>
                  <a:pt x="1" y="119"/>
                </a:cubicBezTo>
                <a:cubicBezTo>
                  <a:pt x="1" y="118"/>
                  <a:pt x="1" y="118"/>
                  <a:pt x="1" y="117"/>
                </a:cubicBezTo>
                <a:cubicBezTo>
                  <a:pt x="1" y="116"/>
                  <a:pt x="1" y="114"/>
                  <a:pt x="1" y="112"/>
                </a:cubicBezTo>
                <a:cubicBezTo>
                  <a:pt x="2" y="102"/>
                  <a:pt x="2" y="91"/>
                  <a:pt x="2" y="81"/>
                </a:cubicBezTo>
                <a:cubicBezTo>
                  <a:pt x="2" y="72"/>
                  <a:pt x="2" y="64"/>
                  <a:pt x="1" y="55"/>
                </a:cubicBezTo>
                <a:cubicBezTo>
                  <a:pt x="1" y="43"/>
                  <a:pt x="1" y="29"/>
                  <a:pt x="1" y="16"/>
                </a:cubicBezTo>
                <a:cubicBezTo>
                  <a:pt x="1" y="15"/>
                  <a:pt x="1" y="15"/>
                  <a:pt x="2" y="15"/>
                </a:cubicBezTo>
                <a:cubicBezTo>
                  <a:pt x="2" y="15"/>
                  <a:pt x="2" y="15"/>
                  <a:pt x="2" y="14"/>
                </a:cubicBezTo>
                <a:cubicBezTo>
                  <a:pt x="2" y="14"/>
                  <a:pt x="2" y="14"/>
                  <a:pt x="3" y="14"/>
                </a:cubicBezTo>
                <a:cubicBezTo>
                  <a:pt x="4" y="13"/>
                  <a:pt x="6" y="13"/>
                  <a:pt x="7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13" y="13"/>
                  <a:pt x="15" y="13"/>
                  <a:pt x="18" y="13"/>
                </a:cubicBezTo>
                <a:cubicBezTo>
                  <a:pt x="22" y="13"/>
                  <a:pt x="25" y="12"/>
                  <a:pt x="27" y="12"/>
                </a:cubicBezTo>
                <a:cubicBezTo>
                  <a:pt x="27" y="12"/>
                  <a:pt x="27" y="12"/>
                  <a:pt x="27" y="12"/>
                </a:cubicBezTo>
                <a:cubicBezTo>
                  <a:pt x="29" y="12"/>
                  <a:pt x="30" y="12"/>
                  <a:pt x="31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1"/>
                  <a:pt x="33" y="11"/>
                  <a:pt x="33" y="11"/>
                </a:cubicBezTo>
                <a:cubicBezTo>
                  <a:pt x="35" y="10"/>
                  <a:pt x="37" y="9"/>
                  <a:pt x="39" y="8"/>
                </a:cubicBezTo>
                <a:cubicBezTo>
                  <a:pt x="40" y="8"/>
                  <a:pt x="42" y="7"/>
                  <a:pt x="43" y="7"/>
                </a:cubicBezTo>
                <a:cubicBezTo>
                  <a:pt x="45" y="6"/>
                  <a:pt x="47" y="5"/>
                  <a:pt x="49" y="4"/>
                </a:cubicBezTo>
                <a:cubicBezTo>
                  <a:pt x="46" y="4"/>
                  <a:pt x="43" y="4"/>
                  <a:pt x="41" y="4"/>
                </a:cubicBezTo>
                <a:cubicBezTo>
                  <a:pt x="39" y="4"/>
                  <a:pt x="38" y="4"/>
                  <a:pt x="36" y="4"/>
                </a:cubicBezTo>
                <a:cubicBezTo>
                  <a:pt x="35" y="4"/>
                  <a:pt x="33" y="4"/>
                  <a:pt x="32" y="4"/>
                </a:cubicBezTo>
                <a:cubicBezTo>
                  <a:pt x="31" y="4"/>
                  <a:pt x="30" y="4"/>
                  <a:pt x="29" y="4"/>
                </a:cubicBezTo>
                <a:cubicBezTo>
                  <a:pt x="29" y="4"/>
                  <a:pt x="29" y="4"/>
                  <a:pt x="29" y="5"/>
                </a:cubicBezTo>
                <a:cubicBezTo>
                  <a:pt x="25" y="7"/>
                  <a:pt x="21" y="8"/>
                  <a:pt x="18" y="10"/>
                </a:cubicBezTo>
                <a:cubicBezTo>
                  <a:pt x="15" y="11"/>
                  <a:pt x="13" y="12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9" y="13"/>
                  <a:pt x="9" y="13"/>
                  <a:pt x="9" y="12"/>
                </a:cubicBezTo>
                <a:cubicBezTo>
                  <a:pt x="9" y="12"/>
                  <a:pt x="9" y="11"/>
                  <a:pt x="9" y="11"/>
                </a:cubicBezTo>
                <a:cubicBezTo>
                  <a:pt x="11" y="10"/>
                  <a:pt x="13" y="9"/>
                  <a:pt x="15" y="8"/>
                </a:cubicBezTo>
                <a:cubicBezTo>
                  <a:pt x="18" y="6"/>
                  <a:pt x="22" y="4"/>
                  <a:pt x="26" y="3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2"/>
                  <a:pt x="27" y="1"/>
                  <a:pt x="27" y="1"/>
                </a:cubicBezTo>
                <a:cubicBezTo>
                  <a:pt x="31" y="1"/>
                  <a:pt x="35" y="1"/>
                  <a:pt x="39" y="1"/>
                </a:cubicBezTo>
                <a:cubicBezTo>
                  <a:pt x="43" y="0"/>
                  <a:pt x="48" y="0"/>
                  <a:pt x="5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0"/>
                  <a:pt x="55" y="0"/>
                </a:cubicBezTo>
                <a:cubicBezTo>
                  <a:pt x="55" y="0"/>
                  <a:pt x="56" y="0"/>
                  <a:pt x="56" y="1"/>
                </a:cubicBezTo>
                <a:cubicBezTo>
                  <a:pt x="57" y="1"/>
                  <a:pt x="57" y="2"/>
                  <a:pt x="56" y="2"/>
                </a:cubicBezTo>
                <a:cubicBezTo>
                  <a:pt x="56" y="3"/>
                  <a:pt x="56" y="3"/>
                  <a:pt x="55" y="4"/>
                </a:cubicBezTo>
                <a:cubicBezTo>
                  <a:pt x="56" y="4"/>
                  <a:pt x="56" y="4"/>
                  <a:pt x="56" y="4"/>
                </a:cubicBezTo>
                <a:cubicBezTo>
                  <a:pt x="56" y="11"/>
                  <a:pt x="56" y="17"/>
                  <a:pt x="56" y="23"/>
                </a:cubicBezTo>
                <a:cubicBezTo>
                  <a:pt x="56" y="26"/>
                  <a:pt x="57" y="28"/>
                  <a:pt x="57" y="31"/>
                </a:cubicBezTo>
                <a:cubicBezTo>
                  <a:pt x="57" y="38"/>
                  <a:pt x="57" y="44"/>
                  <a:pt x="57" y="50"/>
                </a:cubicBezTo>
                <a:cubicBezTo>
                  <a:pt x="57" y="50"/>
                  <a:pt x="58" y="50"/>
                  <a:pt x="58" y="51"/>
                </a:cubicBezTo>
                <a:cubicBezTo>
                  <a:pt x="58" y="51"/>
                  <a:pt x="58" y="52"/>
                  <a:pt x="58" y="52"/>
                </a:cubicBezTo>
                <a:cubicBezTo>
                  <a:pt x="58" y="52"/>
                  <a:pt x="57" y="53"/>
                  <a:pt x="57" y="53"/>
                </a:cubicBezTo>
                <a:cubicBezTo>
                  <a:pt x="57" y="54"/>
                  <a:pt x="57" y="55"/>
                  <a:pt x="57" y="55"/>
                </a:cubicBezTo>
                <a:cubicBezTo>
                  <a:pt x="57" y="55"/>
                  <a:pt x="57" y="55"/>
                  <a:pt x="57" y="55"/>
                </a:cubicBezTo>
                <a:cubicBezTo>
                  <a:pt x="57" y="55"/>
                  <a:pt x="57" y="55"/>
                  <a:pt x="57" y="55"/>
                </a:cubicBezTo>
                <a:cubicBezTo>
                  <a:pt x="58" y="55"/>
                  <a:pt x="58" y="56"/>
                  <a:pt x="59" y="56"/>
                </a:cubicBezTo>
                <a:cubicBezTo>
                  <a:pt x="59" y="57"/>
                  <a:pt x="59" y="57"/>
                  <a:pt x="59" y="58"/>
                </a:cubicBezTo>
                <a:cubicBezTo>
                  <a:pt x="58" y="58"/>
                  <a:pt x="58" y="59"/>
                  <a:pt x="57" y="60"/>
                </a:cubicBezTo>
                <a:cubicBezTo>
                  <a:pt x="57" y="61"/>
                  <a:pt x="57" y="62"/>
                  <a:pt x="57" y="63"/>
                </a:cubicBezTo>
                <a:cubicBezTo>
                  <a:pt x="57" y="63"/>
                  <a:pt x="58" y="63"/>
                  <a:pt x="58" y="62"/>
                </a:cubicBezTo>
                <a:cubicBezTo>
                  <a:pt x="58" y="62"/>
                  <a:pt x="58" y="62"/>
                  <a:pt x="58" y="62"/>
                </a:cubicBezTo>
                <a:cubicBezTo>
                  <a:pt x="59" y="62"/>
                  <a:pt x="59" y="63"/>
                  <a:pt x="60" y="63"/>
                </a:cubicBezTo>
                <a:cubicBezTo>
                  <a:pt x="60" y="64"/>
                  <a:pt x="60" y="64"/>
                  <a:pt x="59" y="65"/>
                </a:cubicBezTo>
                <a:cubicBezTo>
                  <a:pt x="59" y="66"/>
                  <a:pt x="58" y="66"/>
                  <a:pt x="57" y="67"/>
                </a:cubicBezTo>
                <a:cubicBezTo>
                  <a:pt x="57" y="71"/>
                  <a:pt x="57" y="74"/>
                  <a:pt x="56" y="78"/>
                </a:cubicBezTo>
                <a:cubicBezTo>
                  <a:pt x="57" y="77"/>
                  <a:pt x="59" y="76"/>
                  <a:pt x="60" y="76"/>
                </a:cubicBezTo>
                <a:cubicBezTo>
                  <a:pt x="60" y="76"/>
                  <a:pt x="60" y="76"/>
                  <a:pt x="60" y="76"/>
                </a:cubicBezTo>
                <a:cubicBezTo>
                  <a:pt x="61" y="76"/>
                  <a:pt x="61" y="76"/>
                  <a:pt x="62" y="77"/>
                </a:cubicBezTo>
                <a:cubicBezTo>
                  <a:pt x="62" y="78"/>
                  <a:pt x="62" y="78"/>
                  <a:pt x="61" y="79"/>
                </a:cubicBezTo>
                <a:cubicBezTo>
                  <a:pt x="60" y="80"/>
                  <a:pt x="59" y="81"/>
                  <a:pt x="57" y="82"/>
                </a:cubicBezTo>
                <a:cubicBezTo>
                  <a:pt x="57" y="82"/>
                  <a:pt x="56" y="83"/>
                  <a:pt x="56" y="83"/>
                </a:cubicBezTo>
                <a:cubicBezTo>
                  <a:pt x="56" y="84"/>
                  <a:pt x="56" y="86"/>
                  <a:pt x="56" y="87"/>
                </a:cubicBezTo>
                <a:cubicBezTo>
                  <a:pt x="56" y="87"/>
                  <a:pt x="56" y="87"/>
                  <a:pt x="56" y="87"/>
                </a:cubicBezTo>
                <a:cubicBezTo>
                  <a:pt x="56" y="87"/>
                  <a:pt x="56" y="87"/>
                  <a:pt x="56" y="87"/>
                </a:cubicBezTo>
                <a:cubicBezTo>
                  <a:pt x="57" y="86"/>
                  <a:pt x="58" y="86"/>
                  <a:pt x="59" y="85"/>
                </a:cubicBezTo>
                <a:cubicBezTo>
                  <a:pt x="59" y="85"/>
                  <a:pt x="59" y="85"/>
                  <a:pt x="59" y="85"/>
                </a:cubicBezTo>
                <a:cubicBezTo>
                  <a:pt x="60" y="85"/>
                  <a:pt x="60" y="86"/>
                  <a:pt x="61" y="86"/>
                </a:cubicBezTo>
                <a:cubicBezTo>
                  <a:pt x="61" y="86"/>
                  <a:pt x="61" y="87"/>
                  <a:pt x="61" y="87"/>
                </a:cubicBezTo>
                <a:cubicBezTo>
                  <a:pt x="61" y="89"/>
                  <a:pt x="59" y="90"/>
                  <a:pt x="58" y="91"/>
                </a:cubicBezTo>
                <a:cubicBezTo>
                  <a:pt x="58" y="91"/>
                  <a:pt x="58" y="91"/>
                  <a:pt x="58" y="91"/>
                </a:cubicBezTo>
                <a:cubicBezTo>
                  <a:pt x="57" y="92"/>
                  <a:pt x="56" y="92"/>
                  <a:pt x="55" y="93"/>
                </a:cubicBezTo>
                <a:cubicBezTo>
                  <a:pt x="56" y="93"/>
                  <a:pt x="57" y="93"/>
                  <a:pt x="57" y="94"/>
                </a:cubicBezTo>
                <a:cubicBezTo>
                  <a:pt x="57" y="94"/>
                  <a:pt x="57" y="94"/>
                  <a:pt x="57" y="95"/>
                </a:cubicBezTo>
                <a:cubicBezTo>
                  <a:pt x="57" y="96"/>
                  <a:pt x="56" y="97"/>
                  <a:pt x="54" y="98"/>
                </a:cubicBezTo>
                <a:cubicBezTo>
                  <a:pt x="54" y="99"/>
                  <a:pt x="54" y="100"/>
                  <a:pt x="54" y="101"/>
                </a:cubicBezTo>
                <a:cubicBezTo>
                  <a:pt x="54" y="101"/>
                  <a:pt x="54" y="101"/>
                  <a:pt x="55" y="101"/>
                </a:cubicBezTo>
                <a:cubicBezTo>
                  <a:pt x="55" y="101"/>
                  <a:pt x="55" y="102"/>
                  <a:pt x="54" y="102"/>
                </a:cubicBezTo>
                <a:cubicBezTo>
                  <a:pt x="54" y="102"/>
                  <a:pt x="54" y="102"/>
                  <a:pt x="54" y="103"/>
                </a:cubicBezTo>
                <a:cubicBezTo>
                  <a:pt x="54" y="103"/>
                  <a:pt x="54" y="103"/>
                  <a:pt x="54" y="103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55" y="105"/>
                  <a:pt x="55" y="105"/>
                  <a:pt x="55" y="106"/>
                </a:cubicBezTo>
                <a:cubicBezTo>
                  <a:pt x="55" y="106"/>
                  <a:pt x="54" y="107"/>
                  <a:pt x="54" y="107"/>
                </a:cubicBezTo>
                <a:cubicBezTo>
                  <a:pt x="54" y="108"/>
                  <a:pt x="54" y="110"/>
                  <a:pt x="54" y="111"/>
                </a:cubicBezTo>
                <a:cubicBezTo>
                  <a:pt x="55" y="111"/>
                  <a:pt x="55" y="112"/>
                  <a:pt x="56" y="112"/>
                </a:cubicBezTo>
                <a:cubicBezTo>
                  <a:pt x="56" y="112"/>
                  <a:pt x="56" y="113"/>
                  <a:pt x="56" y="113"/>
                </a:cubicBezTo>
                <a:cubicBezTo>
                  <a:pt x="56" y="114"/>
                  <a:pt x="56" y="115"/>
                  <a:pt x="55" y="115"/>
                </a:cubicBezTo>
                <a:cubicBezTo>
                  <a:pt x="56" y="115"/>
                  <a:pt x="56" y="115"/>
                  <a:pt x="57" y="115"/>
                </a:cubicBezTo>
                <a:cubicBezTo>
                  <a:pt x="57" y="115"/>
                  <a:pt x="58" y="115"/>
                  <a:pt x="58" y="115"/>
                </a:cubicBezTo>
                <a:cubicBezTo>
                  <a:pt x="60" y="114"/>
                  <a:pt x="62" y="114"/>
                  <a:pt x="64" y="114"/>
                </a:cubicBezTo>
                <a:cubicBezTo>
                  <a:pt x="65" y="114"/>
                  <a:pt x="67" y="114"/>
                  <a:pt x="68" y="114"/>
                </a:cubicBezTo>
                <a:cubicBezTo>
                  <a:pt x="69" y="115"/>
                  <a:pt x="70" y="116"/>
                  <a:pt x="70" y="117"/>
                </a:cubicBezTo>
                <a:cubicBezTo>
                  <a:pt x="70" y="117"/>
                  <a:pt x="69" y="118"/>
                  <a:pt x="68" y="118"/>
                </a:cubicBezTo>
                <a:cubicBezTo>
                  <a:pt x="67" y="119"/>
                  <a:pt x="66" y="119"/>
                  <a:pt x="65" y="119"/>
                </a:cubicBezTo>
                <a:cubicBezTo>
                  <a:pt x="65" y="119"/>
                  <a:pt x="65" y="120"/>
                  <a:pt x="64" y="120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66" y="120"/>
                  <a:pt x="66" y="121"/>
                  <a:pt x="66" y="122"/>
                </a:cubicBezTo>
                <a:cubicBezTo>
                  <a:pt x="66" y="124"/>
                  <a:pt x="65" y="124"/>
                  <a:pt x="64" y="124"/>
                </a:cubicBezTo>
                <a:cubicBezTo>
                  <a:pt x="64" y="124"/>
                  <a:pt x="64" y="124"/>
                  <a:pt x="64" y="124"/>
                </a:cubicBezTo>
                <a:cubicBezTo>
                  <a:pt x="63" y="125"/>
                  <a:pt x="62" y="125"/>
                  <a:pt x="60" y="125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59" y="125"/>
                  <a:pt x="58" y="125"/>
                  <a:pt x="58" y="125"/>
                </a:cubicBezTo>
                <a:cubicBezTo>
                  <a:pt x="58" y="126"/>
                  <a:pt x="57" y="127"/>
                  <a:pt x="56" y="127"/>
                </a:cubicBezTo>
                <a:cubicBezTo>
                  <a:pt x="52" y="128"/>
                  <a:pt x="48" y="128"/>
                  <a:pt x="44" y="128"/>
                </a:cubicBezTo>
                <a:cubicBezTo>
                  <a:pt x="43" y="128"/>
                  <a:pt x="43" y="128"/>
                  <a:pt x="43" y="128"/>
                </a:cubicBezTo>
                <a:cubicBezTo>
                  <a:pt x="43" y="128"/>
                  <a:pt x="42" y="128"/>
                  <a:pt x="42" y="127"/>
                </a:cubicBezTo>
                <a:cubicBezTo>
                  <a:pt x="42" y="127"/>
                  <a:pt x="41" y="128"/>
                  <a:pt x="41" y="128"/>
                </a:cubicBezTo>
                <a:cubicBezTo>
                  <a:pt x="41" y="128"/>
                  <a:pt x="40" y="128"/>
                  <a:pt x="39" y="128"/>
                </a:cubicBezTo>
                <a:cubicBezTo>
                  <a:pt x="35" y="129"/>
                  <a:pt x="31" y="129"/>
                  <a:pt x="26" y="130"/>
                </a:cubicBezTo>
                <a:cubicBezTo>
                  <a:pt x="24" y="131"/>
                  <a:pt x="22" y="131"/>
                  <a:pt x="19" y="131"/>
                </a:cubicBezTo>
                <a:cubicBezTo>
                  <a:pt x="16" y="132"/>
                  <a:pt x="13" y="132"/>
                  <a:pt x="10" y="132"/>
                </a:cubicBezTo>
                <a:close/>
                <a:moveTo>
                  <a:pt x="41" y="111"/>
                </a:moveTo>
                <a:cubicBezTo>
                  <a:pt x="41" y="114"/>
                  <a:pt x="41" y="116"/>
                  <a:pt x="42" y="119"/>
                </a:cubicBezTo>
                <a:cubicBezTo>
                  <a:pt x="42" y="119"/>
                  <a:pt x="42" y="119"/>
                  <a:pt x="42" y="119"/>
                </a:cubicBezTo>
                <a:cubicBezTo>
                  <a:pt x="43" y="119"/>
                  <a:pt x="43" y="118"/>
                  <a:pt x="44" y="118"/>
                </a:cubicBezTo>
                <a:cubicBezTo>
                  <a:pt x="45" y="118"/>
                  <a:pt x="45" y="118"/>
                  <a:pt x="46" y="117"/>
                </a:cubicBezTo>
                <a:cubicBezTo>
                  <a:pt x="46" y="117"/>
                  <a:pt x="47" y="117"/>
                  <a:pt x="48" y="116"/>
                </a:cubicBezTo>
                <a:cubicBezTo>
                  <a:pt x="48" y="116"/>
                  <a:pt x="48" y="115"/>
                  <a:pt x="49" y="115"/>
                </a:cubicBezTo>
                <a:cubicBezTo>
                  <a:pt x="49" y="115"/>
                  <a:pt x="49" y="115"/>
                  <a:pt x="50" y="115"/>
                </a:cubicBezTo>
                <a:cubicBezTo>
                  <a:pt x="50" y="115"/>
                  <a:pt x="50" y="115"/>
                  <a:pt x="50" y="114"/>
                </a:cubicBezTo>
                <a:cubicBezTo>
                  <a:pt x="50" y="113"/>
                  <a:pt x="50" y="112"/>
                  <a:pt x="49" y="110"/>
                </a:cubicBezTo>
                <a:cubicBezTo>
                  <a:pt x="48" y="111"/>
                  <a:pt x="46" y="112"/>
                  <a:pt x="43" y="113"/>
                </a:cubicBezTo>
                <a:cubicBezTo>
                  <a:pt x="43" y="113"/>
                  <a:pt x="43" y="113"/>
                  <a:pt x="43" y="113"/>
                </a:cubicBezTo>
                <a:cubicBezTo>
                  <a:pt x="42" y="113"/>
                  <a:pt x="41" y="112"/>
                  <a:pt x="41" y="111"/>
                </a:cubicBezTo>
                <a:close/>
                <a:moveTo>
                  <a:pt x="40" y="106"/>
                </a:moveTo>
                <a:cubicBezTo>
                  <a:pt x="42" y="106"/>
                  <a:pt x="44" y="105"/>
                  <a:pt x="46" y="104"/>
                </a:cubicBezTo>
                <a:cubicBezTo>
                  <a:pt x="47" y="103"/>
                  <a:pt x="47" y="103"/>
                  <a:pt x="48" y="103"/>
                </a:cubicBezTo>
                <a:cubicBezTo>
                  <a:pt x="48" y="102"/>
                  <a:pt x="49" y="102"/>
                  <a:pt x="50" y="102"/>
                </a:cubicBezTo>
                <a:cubicBezTo>
                  <a:pt x="50" y="102"/>
                  <a:pt x="50" y="102"/>
                  <a:pt x="50" y="101"/>
                </a:cubicBezTo>
                <a:cubicBezTo>
                  <a:pt x="49" y="102"/>
                  <a:pt x="48" y="102"/>
                  <a:pt x="48" y="102"/>
                </a:cubicBezTo>
                <a:cubicBezTo>
                  <a:pt x="46" y="104"/>
                  <a:pt x="43" y="105"/>
                  <a:pt x="40" y="106"/>
                </a:cubicBezTo>
                <a:cubicBezTo>
                  <a:pt x="40" y="106"/>
                  <a:pt x="40" y="106"/>
                  <a:pt x="40" y="106"/>
                </a:cubicBezTo>
                <a:close/>
                <a:moveTo>
                  <a:pt x="40" y="102"/>
                </a:moveTo>
                <a:cubicBezTo>
                  <a:pt x="42" y="101"/>
                  <a:pt x="45" y="99"/>
                  <a:pt x="47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45" y="99"/>
                  <a:pt x="43" y="100"/>
                  <a:pt x="41" y="100"/>
                </a:cubicBezTo>
                <a:cubicBezTo>
                  <a:pt x="41" y="101"/>
                  <a:pt x="41" y="101"/>
                  <a:pt x="40" y="101"/>
                </a:cubicBezTo>
                <a:cubicBezTo>
                  <a:pt x="40" y="101"/>
                  <a:pt x="40" y="100"/>
                  <a:pt x="39" y="100"/>
                </a:cubicBezTo>
                <a:cubicBezTo>
                  <a:pt x="39" y="101"/>
                  <a:pt x="40" y="101"/>
                  <a:pt x="40" y="102"/>
                </a:cubicBezTo>
                <a:close/>
                <a:moveTo>
                  <a:pt x="39" y="94"/>
                </a:moveTo>
                <a:cubicBezTo>
                  <a:pt x="39" y="95"/>
                  <a:pt x="39" y="96"/>
                  <a:pt x="39" y="97"/>
                </a:cubicBezTo>
                <a:cubicBezTo>
                  <a:pt x="39" y="97"/>
                  <a:pt x="39" y="97"/>
                  <a:pt x="40" y="97"/>
                </a:cubicBezTo>
                <a:cubicBezTo>
                  <a:pt x="44" y="95"/>
                  <a:pt x="48" y="93"/>
                  <a:pt x="51" y="91"/>
                </a:cubicBezTo>
                <a:cubicBezTo>
                  <a:pt x="51" y="91"/>
                  <a:pt x="51" y="91"/>
                  <a:pt x="51" y="91"/>
                </a:cubicBezTo>
                <a:cubicBezTo>
                  <a:pt x="51" y="90"/>
                  <a:pt x="51" y="89"/>
                  <a:pt x="51" y="88"/>
                </a:cubicBezTo>
                <a:cubicBezTo>
                  <a:pt x="51" y="87"/>
                  <a:pt x="51" y="86"/>
                  <a:pt x="52" y="86"/>
                </a:cubicBezTo>
                <a:cubicBezTo>
                  <a:pt x="51" y="86"/>
                  <a:pt x="50" y="87"/>
                  <a:pt x="50" y="87"/>
                </a:cubicBezTo>
                <a:cubicBezTo>
                  <a:pt x="46" y="90"/>
                  <a:pt x="42" y="92"/>
                  <a:pt x="39" y="94"/>
                </a:cubicBezTo>
                <a:close/>
                <a:moveTo>
                  <a:pt x="38" y="86"/>
                </a:moveTo>
                <a:cubicBezTo>
                  <a:pt x="38" y="87"/>
                  <a:pt x="38" y="88"/>
                  <a:pt x="38" y="90"/>
                </a:cubicBezTo>
                <a:cubicBezTo>
                  <a:pt x="40" y="88"/>
                  <a:pt x="43" y="87"/>
                  <a:pt x="45" y="85"/>
                </a:cubicBezTo>
                <a:cubicBezTo>
                  <a:pt x="46" y="85"/>
                  <a:pt x="47" y="84"/>
                  <a:pt x="48" y="83"/>
                </a:cubicBezTo>
                <a:cubicBezTo>
                  <a:pt x="49" y="82"/>
                  <a:pt x="51" y="81"/>
                  <a:pt x="52" y="80"/>
                </a:cubicBezTo>
                <a:cubicBezTo>
                  <a:pt x="52" y="79"/>
                  <a:pt x="52" y="78"/>
                  <a:pt x="52" y="76"/>
                </a:cubicBezTo>
                <a:cubicBezTo>
                  <a:pt x="52" y="76"/>
                  <a:pt x="52" y="76"/>
                  <a:pt x="52" y="76"/>
                </a:cubicBezTo>
                <a:cubicBezTo>
                  <a:pt x="50" y="78"/>
                  <a:pt x="49" y="79"/>
                  <a:pt x="47" y="80"/>
                </a:cubicBezTo>
                <a:cubicBezTo>
                  <a:pt x="44" y="82"/>
                  <a:pt x="41" y="84"/>
                  <a:pt x="38" y="86"/>
                </a:cubicBezTo>
                <a:close/>
                <a:moveTo>
                  <a:pt x="37" y="78"/>
                </a:moveTo>
                <a:cubicBezTo>
                  <a:pt x="37" y="79"/>
                  <a:pt x="37" y="81"/>
                  <a:pt x="38" y="82"/>
                </a:cubicBezTo>
                <a:cubicBezTo>
                  <a:pt x="40" y="81"/>
                  <a:pt x="43" y="79"/>
                  <a:pt x="45" y="77"/>
                </a:cubicBezTo>
                <a:cubicBezTo>
                  <a:pt x="45" y="77"/>
                  <a:pt x="45" y="77"/>
                  <a:pt x="45" y="77"/>
                </a:cubicBezTo>
                <a:cubicBezTo>
                  <a:pt x="47" y="76"/>
                  <a:pt x="48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ubicBezTo>
                  <a:pt x="51" y="72"/>
                  <a:pt x="52" y="72"/>
                  <a:pt x="53" y="71"/>
                </a:cubicBezTo>
                <a:cubicBezTo>
                  <a:pt x="53" y="71"/>
                  <a:pt x="53" y="70"/>
                  <a:pt x="53" y="70"/>
                </a:cubicBezTo>
                <a:cubicBezTo>
                  <a:pt x="52" y="70"/>
                  <a:pt x="52" y="70"/>
                  <a:pt x="52" y="70"/>
                </a:cubicBezTo>
                <a:cubicBezTo>
                  <a:pt x="50" y="71"/>
                  <a:pt x="48" y="72"/>
                  <a:pt x="46" y="74"/>
                </a:cubicBezTo>
                <a:cubicBezTo>
                  <a:pt x="44" y="75"/>
                  <a:pt x="41" y="77"/>
                  <a:pt x="37" y="78"/>
                </a:cubicBezTo>
                <a:close/>
                <a:moveTo>
                  <a:pt x="37" y="74"/>
                </a:moveTo>
                <a:cubicBezTo>
                  <a:pt x="40" y="72"/>
                  <a:pt x="43" y="71"/>
                  <a:pt x="46" y="69"/>
                </a:cubicBezTo>
                <a:cubicBezTo>
                  <a:pt x="48" y="68"/>
                  <a:pt x="49" y="67"/>
                  <a:pt x="51" y="66"/>
                </a:cubicBezTo>
                <a:cubicBezTo>
                  <a:pt x="51" y="66"/>
                  <a:pt x="53" y="65"/>
                  <a:pt x="53" y="65"/>
                </a:cubicBezTo>
                <a:cubicBezTo>
                  <a:pt x="53" y="64"/>
                  <a:pt x="53" y="63"/>
                  <a:pt x="53" y="63"/>
                </a:cubicBezTo>
                <a:cubicBezTo>
                  <a:pt x="51" y="64"/>
                  <a:pt x="49" y="65"/>
                  <a:pt x="47" y="66"/>
                </a:cubicBezTo>
                <a:cubicBezTo>
                  <a:pt x="45" y="68"/>
                  <a:pt x="42" y="69"/>
                  <a:pt x="39" y="70"/>
                </a:cubicBezTo>
                <a:cubicBezTo>
                  <a:pt x="39" y="71"/>
                  <a:pt x="38" y="71"/>
                  <a:pt x="37" y="72"/>
                </a:cubicBezTo>
                <a:cubicBezTo>
                  <a:pt x="37" y="72"/>
                  <a:pt x="37" y="73"/>
                  <a:pt x="37" y="74"/>
                </a:cubicBezTo>
                <a:close/>
                <a:moveTo>
                  <a:pt x="37" y="67"/>
                </a:moveTo>
                <a:cubicBezTo>
                  <a:pt x="38" y="67"/>
                  <a:pt x="38" y="67"/>
                  <a:pt x="38" y="67"/>
                </a:cubicBezTo>
                <a:cubicBezTo>
                  <a:pt x="40" y="65"/>
                  <a:pt x="43" y="64"/>
                  <a:pt x="45" y="62"/>
                </a:cubicBezTo>
                <a:cubicBezTo>
                  <a:pt x="47" y="61"/>
                  <a:pt x="49" y="60"/>
                  <a:pt x="51" y="59"/>
                </a:cubicBezTo>
                <a:cubicBezTo>
                  <a:pt x="51" y="58"/>
                  <a:pt x="52" y="58"/>
                  <a:pt x="52" y="58"/>
                </a:cubicBezTo>
                <a:cubicBezTo>
                  <a:pt x="53" y="58"/>
                  <a:pt x="53" y="57"/>
                  <a:pt x="53" y="57"/>
                </a:cubicBezTo>
                <a:cubicBezTo>
                  <a:pt x="53" y="57"/>
                  <a:pt x="53" y="56"/>
                  <a:pt x="53" y="56"/>
                </a:cubicBezTo>
                <a:cubicBezTo>
                  <a:pt x="52" y="57"/>
                  <a:pt x="52" y="57"/>
                  <a:pt x="52" y="57"/>
                </a:cubicBezTo>
                <a:cubicBezTo>
                  <a:pt x="51" y="58"/>
                  <a:pt x="49" y="59"/>
                  <a:pt x="47" y="60"/>
                </a:cubicBezTo>
                <a:cubicBezTo>
                  <a:pt x="43" y="62"/>
                  <a:pt x="40" y="64"/>
                  <a:pt x="37" y="65"/>
                </a:cubicBezTo>
                <a:cubicBezTo>
                  <a:pt x="37" y="66"/>
                  <a:pt x="37" y="67"/>
                  <a:pt x="37" y="67"/>
                </a:cubicBezTo>
                <a:close/>
                <a:moveTo>
                  <a:pt x="36" y="58"/>
                </a:moveTo>
                <a:cubicBezTo>
                  <a:pt x="36" y="59"/>
                  <a:pt x="36" y="60"/>
                  <a:pt x="36" y="62"/>
                </a:cubicBezTo>
                <a:cubicBezTo>
                  <a:pt x="39" y="60"/>
                  <a:pt x="42" y="58"/>
                  <a:pt x="45" y="56"/>
                </a:cubicBezTo>
                <a:cubicBezTo>
                  <a:pt x="46" y="56"/>
                  <a:pt x="47" y="55"/>
                  <a:pt x="48" y="54"/>
                </a:cubicBezTo>
                <a:cubicBezTo>
                  <a:pt x="50" y="53"/>
                  <a:pt x="51" y="52"/>
                  <a:pt x="53" y="51"/>
                </a:cubicBezTo>
                <a:cubicBezTo>
                  <a:pt x="53" y="50"/>
                  <a:pt x="53" y="49"/>
                  <a:pt x="53" y="49"/>
                </a:cubicBezTo>
                <a:cubicBezTo>
                  <a:pt x="53" y="49"/>
                  <a:pt x="52" y="49"/>
                  <a:pt x="52" y="49"/>
                </a:cubicBezTo>
                <a:cubicBezTo>
                  <a:pt x="51" y="50"/>
                  <a:pt x="51" y="50"/>
                  <a:pt x="51" y="50"/>
                </a:cubicBezTo>
                <a:cubicBezTo>
                  <a:pt x="49" y="51"/>
                  <a:pt x="47" y="53"/>
                  <a:pt x="44" y="54"/>
                </a:cubicBezTo>
                <a:cubicBezTo>
                  <a:pt x="41" y="56"/>
                  <a:pt x="39" y="57"/>
                  <a:pt x="36" y="58"/>
                </a:cubicBezTo>
                <a:close/>
                <a:moveTo>
                  <a:pt x="36" y="54"/>
                </a:moveTo>
                <a:cubicBezTo>
                  <a:pt x="38" y="53"/>
                  <a:pt x="41" y="52"/>
                  <a:pt x="44" y="50"/>
                </a:cubicBezTo>
                <a:cubicBezTo>
                  <a:pt x="46" y="49"/>
                  <a:pt x="48" y="47"/>
                  <a:pt x="50" y="46"/>
                </a:cubicBezTo>
                <a:cubicBezTo>
                  <a:pt x="50" y="46"/>
                  <a:pt x="50" y="46"/>
                  <a:pt x="50" y="45"/>
                </a:cubicBezTo>
                <a:cubicBezTo>
                  <a:pt x="51" y="45"/>
                  <a:pt x="52" y="44"/>
                  <a:pt x="53" y="44"/>
                </a:cubicBezTo>
                <a:cubicBezTo>
                  <a:pt x="53" y="43"/>
                  <a:pt x="53" y="42"/>
                  <a:pt x="53" y="41"/>
                </a:cubicBezTo>
                <a:cubicBezTo>
                  <a:pt x="52" y="42"/>
                  <a:pt x="51" y="43"/>
                  <a:pt x="50" y="44"/>
                </a:cubicBezTo>
                <a:cubicBezTo>
                  <a:pt x="50" y="44"/>
                  <a:pt x="49" y="44"/>
                  <a:pt x="49" y="44"/>
                </a:cubicBezTo>
                <a:cubicBezTo>
                  <a:pt x="47" y="46"/>
                  <a:pt x="45" y="47"/>
                  <a:pt x="43" y="49"/>
                </a:cubicBezTo>
                <a:cubicBezTo>
                  <a:pt x="41" y="50"/>
                  <a:pt x="39" y="51"/>
                  <a:pt x="36" y="52"/>
                </a:cubicBezTo>
                <a:cubicBezTo>
                  <a:pt x="36" y="53"/>
                  <a:pt x="36" y="53"/>
                  <a:pt x="36" y="54"/>
                </a:cubicBezTo>
                <a:close/>
                <a:moveTo>
                  <a:pt x="36" y="48"/>
                </a:moveTo>
                <a:cubicBezTo>
                  <a:pt x="38" y="47"/>
                  <a:pt x="40" y="45"/>
                  <a:pt x="42" y="44"/>
                </a:cubicBezTo>
                <a:cubicBezTo>
                  <a:pt x="44" y="43"/>
                  <a:pt x="46" y="42"/>
                  <a:pt x="47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9" y="39"/>
                  <a:pt x="51" y="38"/>
                  <a:pt x="52" y="38"/>
                </a:cubicBezTo>
                <a:cubicBezTo>
                  <a:pt x="52" y="38"/>
                  <a:pt x="53" y="38"/>
                  <a:pt x="53" y="38"/>
                </a:cubicBezTo>
                <a:cubicBezTo>
                  <a:pt x="53" y="38"/>
                  <a:pt x="53" y="38"/>
                  <a:pt x="53" y="38"/>
                </a:cubicBezTo>
                <a:cubicBezTo>
                  <a:pt x="53" y="37"/>
                  <a:pt x="53" y="37"/>
                  <a:pt x="53" y="36"/>
                </a:cubicBezTo>
                <a:cubicBezTo>
                  <a:pt x="51" y="38"/>
                  <a:pt x="50" y="39"/>
                  <a:pt x="48" y="40"/>
                </a:cubicBezTo>
                <a:cubicBezTo>
                  <a:pt x="47" y="40"/>
                  <a:pt x="45" y="41"/>
                  <a:pt x="44" y="42"/>
                </a:cubicBezTo>
                <a:cubicBezTo>
                  <a:pt x="42" y="43"/>
                  <a:pt x="39" y="45"/>
                  <a:pt x="36" y="47"/>
                </a:cubicBezTo>
                <a:cubicBezTo>
                  <a:pt x="36" y="47"/>
                  <a:pt x="36" y="48"/>
                  <a:pt x="36" y="48"/>
                </a:cubicBezTo>
                <a:close/>
                <a:moveTo>
                  <a:pt x="36" y="43"/>
                </a:moveTo>
                <a:cubicBezTo>
                  <a:pt x="38" y="41"/>
                  <a:pt x="40" y="40"/>
                  <a:pt x="42" y="38"/>
                </a:cubicBezTo>
                <a:cubicBezTo>
                  <a:pt x="43" y="38"/>
                  <a:pt x="44" y="37"/>
                  <a:pt x="44" y="37"/>
                </a:cubicBezTo>
                <a:cubicBezTo>
                  <a:pt x="47" y="35"/>
                  <a:pt x="50" y="33"/>
                  <a:pt x="53" y="32"/>
                </a:cubicBezTo>
                <a:cubicBezTo>
                  <a:pt x="53" y="30"/>
                  <a:pt x="53" y="30"/>
                  <a:pt x="53" y="30"/>
                </a:cubicBezTo>
                <a:cubicBezTo>
                  <a:pt x="53" y="30"/>
                  <a:pt x="53" y="29"/>
                  <a:pt x="53" y="28"/>
                </a:cubicBezTo>
                <a:cubicBezTo>
                  <a:pt x="52" y="29"/>
                  <a:pt x="51" y="30"/>
                  <a:pt x="49" y="31"/>
                </a:cubicBezTo>
                <a:cubicBezTo>
                  <a:pt x="49" y="31"/>
                  <a:pt x="49" y="31"/>
                  <a:pt x="49" y="32"/>
                </a:cubicBezTo>
                <a:cubicBezTo>
                  <a:pt x="46" y="33"/>
                  <a:pt x="45" y="35"/>
                  <a:pt x="43" y="36"/>
                </a:cubicBezTo>
                <a:cubicBezTo>
                  <a:pt x="42" y="37"/>
                  <a:pt x="41" y="37"/>
                  <a:pt x="39" y="38"/>
                </a:cubicBezTo>
                <a:cubicBezTo>
                  <a:pt x="38" y="39"/>
                  <a:pt x="37" y="40"/>
                  <a:pt x="36" y="40"/>
                </a:cubicBezTo>
                <a:cubicBezTo>
                  <a:pt x="36" y="41"/>
                  <a:pt x="36" y="42"/>
                  <a:pt x="36" y="43"/>
                </a:cubicBezTo>
                <a:close/>
                <a:moveTo>
                  <a:pt x="36" y="31"/>
                </a:moveTo>
                <a:cubicBezTo>
                  <a:pt x="36" y="33"/>
                  <a:pt x="36" y="34"/>
                  <a:pt x="36" y="36"/>
                </a:cubicBezTo>
                <a:cubicBezTo>
                  <a:pt x="37" y="35"/>
                  <a:pt x="38" y="34"/>
                  <a:pt x="40" y="33"/>
                </a:cubicBezTo>
                <a:cubicBezTo>
                  <a:pt x="42" y="31"/>
                  <a:pt x="42" y="31"/>
                  <a:pt x="42" y="31"/>
                </a:cubicBezTo>
                <a:cubicBezTo>
                  <a:pt x="43" y="30"/>
                  <a:pt x="45" y="29"/>
                  <a:pt x="46" y="28"/>
                </a:cubicBezTo>
                <a:cubicBezTo>
                  <a:pt x="47" y="28"/>
                  <a:pt x="47" y="28"/>
                  <a:pt x="47" y="27"/>
                </a:cubicBezTo>
                <a:cubicBezTo>
                  <a:pt x="49" y="26"/>
                  <a:pt x="50" y="25"/>
                  <a:pt x="52" y="24"/>
                </a:cubicBezTo>
                <a:cubicBezTo>
                  <a:pt x="52" y="24"/>
                  <a:pt x="52" y="24"/>
                  <a:pt x="53" y="24"/>
                </a:cubicBezTo>
                <a:cubicBezTo>
                  <a:pt x="53" y="24"/>
                  <a:pt x="53" y="24"/>
                  <a:pt x="53" y="24"/>
                </a:cubicBezTo>
                <a:cubicBezTo>
                  <a:pt x="53" y="24"/>
                  <a:pt x="53" y="24"/>
                  <a:pt x="53" y="24"/>
                </a:cubicBezTo>
                <a:cubicBezTo>
                  <a:pt x="53" y="18"/>
                  <a:pt x="52" y="12"/>
                  <a:pt x="53" y="6"/>
                </a:cubicBezTo>
                <a:cubicBezTo>
                  <a:pt x="51" y="8"/>
                  <a:pt x="48" y="9"/>
                  <a:pt x="46" y="10"/>
                </a:cubicBezTo>
                <a:cubicBezTo>
                  <a:pt x="46" y="10"/>
                  <a:pt x="46" y="10"/>
                  <a:pt x="46" y="10"/>
                </a:cubicBezTo>
                <a:cubicBezTo>
                  <a:pt x="44" y="10"/>
                  <a:pt x="42" y="11"/>
                  <a:pt x="40" y="12"/>
                </a:cubicBezTo>
                <a:cubicBezTo>
                  <a:pt x="39" y="12"/>
                  <a:pt x="38" y="13"/>
                  <a:pt x="37" y="13"/>
                </a:cubicBezTo>
                <a:cubicBezTo>
                  <a:pt x="37" y="16"/>
                  <a:pt x="37" y="16"/>
                  <a:pt x="37" y="16"/>
                </a:cubicBezTo>
                <a:cubicBezTo>
                  <a:pt x="38" y="15"/>
                  <a:pt x="39" y="14"/>
                  <a:pt x="40" y="14"/>
                </a:cubicBezTo>
                <a:cubicBezTo>
                  <a:pt x="41" y="13"/>
                  <a:pt x="41" y="13"/>
                  <a:pt x="41" y="13"/>
                </a:cubicBezTo>
                <a:cubicBezTo>
                  <a:pt x="44" y="12"/>
                  <a:pt x="47" y="10"/>
                  <a:pt x="50" y="10"/>
                </a:cubicBezTo>
                <a:cubicBezTo>
                  <a:pt x="50" y="10"/>
                  <a:pt x="50" y="10"/>
                  <a:pt x="50" y="10"/>
                </a:cubicBezTo>
                <a:cubicBezTo>
                  <a:pt x="51" y="10"/>
                  <a:pt x="51" y="10"/>
                  <a:pt x="51" y="10"/>
                </a:cubicBezTo>
                <a:cubicBezTo>
                  <a:pt x="52" y="11"/>
                  <a:pt x="52" y="11"/>
                  <a:pt x="51" y="12"/>
                </a:cubicBezTo>
                <a:cubicBezTo>
                  <a:pt x="50" y="13"/>
                  <a:pt x="47" y="14"/>
                  <a:pt x="45" y="15"/>
                </a:cubicBezTo>
                <a:cubicBezTo>
                  <a:pt x="44" y="16"/>
                  <a:pt x="43" y="16"/>
                  <a:pt x="42" y="17"/>
                </a:cubicBezTo>
                <a:cubicBezTo>
                  <a:pt x="40" y="18"/>
                  <a:pt x="38" y="19"/>
                  <a:pt x="37" y="21"/>
                </a:cubicBezTo>
                <a:cubicBezTo>
                  <a:pt x="36" y="22"/>
                  <a:pt x="36" y="22"/>
                  <a:pt x="36" y="22"/>
                </a:cubicBezTo>
                <a:cubicBezTo>
                  <a:pt x="38" y="21"/>
                  <a:pt x="39" y="20"/>
                  <a:pt x="40" y="19"/>
                </a:cubicBezTo>
                <a:cubicBezTo>
                  <a:pt x="41" y="19"/>
                  <a:pt x="42" y="18"/>
                  <a:pt x="43" y="17"/>
                </a:cubicBezTo>
                <a:cubicBezTo>
                  <a:pt x="46" y="16"/>
                  <a:pt x="48" y="14"/>
                  <a:pt x="50" y="14"/>
                </a:cubicBezTo>
                <a:cubicBezTo>
                  <a:pt x="51" y="13"/>
                  <a:pt x="51" y="13"/>
                  <a:pt x="51" y="13"/>
                </a:cubicBezTo>
                <a:cubicBezTo>
                  <a:pt x="51" y="13"/>
                  <a:pt x="52" y="14"/>
                  <a:pt x="52" y="14"/>
                </a:cubicBezTo>
                <a:cubicBezTo>
                  <a:pt x="52" y="15"/>
                  <a:pt x="52" y="15"/>
                  <a:pt x="52" y="16"/>
                </a:cubicBezTo>
                <a:cubicBezTo>
                  <a:pt x="50" y="18"/>
                  <a:pt x="47" y="20"/>
                  <a:pt x="44" y="21"/>
                </a:cubicBezTo>
                <a:cubicBezTo>
                  <a:pt x="44" y="22"/>
                  <a:pt x="43" y="22"/>
                  <a:pt x="42" y="23"/>
                </a:cubicBezTo>
                <a:cubicBezTo>
                  <a:pt x="41" y="23"/>
                  <a:pt x="40" y="24"/>
                  <a:pt x="38" y="25"/>
                </a:cubicBezTo>
                <a:cubicBezTo>
                  <a:pt x="38" y="25"/>
                  <a:pt x="37" y="26"/>
                  <a:pt x="36" y="26"/>
                </a:cubicBezTo>
                <a:cubicBezTo>
                  <a:pt x="36" y="27"/>
                  <a:pt x="36" y="27"/>
                  <a:pt x="36" y="27"/>
                </a:cubicBezTo>
                <a:cubicBezTo>
                  <a:pt x="38" y="26"/>
                  <a:pt x="39" y="25"/>
                  <a:pt x="40" y="24"/>
                </a:cubicBezTo>
                <a:cubicBezTo>
                  <a:pt x="41" y="24"/>
                  <a:pt x="42" y="23"/>
                  <a:pt x="43" y="22"/>
                </a:cubicBezTo>
                <a:cubicBezTo>
                  <a:pt x="46" y="21"/>
                  <a:pt x="48" y="19"/>
                  <a:pt x="50" y="19"/>
                </a:cubicBezTo>
                <a:cubicBezTo>
                  <a:pt x="51" y="19"/>
                  <a:pt x="51" y="19"/>
                  <a:pt x="51" y="19"/>
                </a:cubicBezTo>
                <a:cubicBezTo>
                  <a:pt x="51" y="19"/>
                  <a:pt x="52" y="19"/>
                  <a:pt x="52" y="19"/>
                </a:cubicBezTo>
                <a:cubicBezTo>
                  <a:pt x="52" y="20"/>
                  <a:pt x="52" y="20"/>
                  <a:pt x="52" y="21"/>
                </a:cubicBezTo>
                <a:cubicBezTo>
                  <a:pt x="50" y="24"/>
                  <a:pt x="47" y="25"/>
                  <a:pt x="44" y="27"/>
                </a:cubicBezTo>
                <a:cubicBezTo>
                  <a:pt x="43" y="27"/>
                  <a:pt x="42" y="28"/>
                  <a:pt x="42" y="28"/>
                </a:cubicBezTo>
                <a:cubicBezTo>
                  <a:pt x="40" y="29"/>
                  <a:pt x="40" y="29"/>
                  <a:pt x="40" y="29"/>
                </a:cubicBezTo>
                <a:cubicBezTo>
                  <a:pt x="39" y="30"/>
                  <a:pt x="37" y="30"/>
                  <a:pt x="36" y="31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56" name="任意多边形 1048955"/>
          <p:cNvSpPr/>
          <p:nvPr/>
        </p:nvSpPr>
        <p:spPr bwMode="auto">
          <a:xfrm>
            <a:off x="2332037" y="4681537"/>
            <a:ext cx="26987" cy="46037"/>
          </a:xfrm>
          <a:custGeom>
            <a:avLst/>
            <a:gdLst/>
            <a:ahLst/>
            <a:cxnLst/>
            <a:rect l="0" t="0" r="0" b="0"/>
            <a:pathLst>
              <a:path w="3" h="4">
                <a:moveTo>
                  <a:pt x="2" y="4"/>
                </a:moveTo>
                <a:cubicBezTo>
                  <a:pt x="1" y="4"/>
                  <a:pt x="0" y="3"/>
                  <a:pt x="0" y="2"/>
                </a:cubicBezTo>
                <a:cubicBezTo>
                  <a:pt x="0" y="1"/>
                  <a:pt x="1" y="1"/>
                  <a:pt x="1" y="1"/>
                </a:cubicBezTo>
                <a:cubicBezTo>
                  <a:pt x="1" y="0"/>
                  <a:pt x="2" y="0"/>
                  <a:pt x="2" y="0"/>
                </a:cubicBezTo>
                <a:cubicBezTo>
                  <a:pt x="3" y="0"/>
                  <a:pt x="3" y="0"/>
                  <a:pt x="3" y="1"/>
                </a:cubicBezTo>
                <a:cubicBezTo>
                  <a:pt x="3" y="1"/>
                  <a:pt x="3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3" y="2"/>
                  <a:pt x="3" y="2"/>
                  <a:pt x="3" y="3"/>
                </a:cubicBezTo>
                <a:cubicBezTo>
                  <a:pt x="3" y="3"/>
                  <a:pt x="3" y="4"/>
                  <a:pt x="2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57" name="任意多边形 1048956"/>
          <p:cNvSpPr/>
          <p:nvPr/>
        </p:nvSpPr>
        <p:spPr bwMode="auto">
          <a:xfrm>
            <a:off x="2433637" y="4681537"/>
            <a:ext cx="46037" cy="34925"/>
          </a:xfrm>
          <a:custGeom>
            <a:avLst/>
            <a:gdLst/>
            <a:ahLst/>
            <a:cxnLst/>
            <a:rect l="0" t="0" r="0" b="0"/>
            <a:pathLst>
              <a:path w="5" h="3">
                <a:moveTo>
                  <a:pt x="2" y="3"/>
                </a:moveTo>
                <a:cubicBezTo>
                  <a:pt x="1" y="3"/>
                  <a:pt x="1" y="2"/>
                  <a:pt x="0" y="1"/>
                </a:cubicBezTo>
                <a:cubicBezTo>
                  <a:pt x="0" y="1"/>
                  <a:pt x="1" y="0"/>
                  <a:pt x="1" y="0"/>
                </a:cubicBezTo>
                <a:cubicBezTo>
                  <a:pt x="1" y="0"/>
                  <a:pt x="2" y="0"/>
                  <a:pt x="2" y="0"/>
                </a:cubicBezTo>
                <a:cubicBezTo>
                  <a:pt x="2" y="0"/>
                  <a:pt x="3" y="0"/>
                  <a:pt x="3" y="0"/>
                </a:cubicBezTo>
                <a:cubicBezTo>
                  <a:pt x="3" y="0"/>
                  <a:pt x="3" y="0"/>
                  <a:pt x="4" y="0"/>
                </a:cubicBezTo>
                <a:cubicBezTo>
                  <a:pt x="4" y="0"/>
                  <a:pt x="5" y="1"/>
                  <a:pt x="5" y="1"/>
                </a:cubicBezTo>
                <a:cubicBezTo>
                  <a:pt x="5" y="1"/>
                  <a:pt x="5" y="2"/>
                  <a:pt x="4" y="3"/>
                </a:cubicBezTo>
                <a:cubicBezTo>
                  <a:pt x="4" y="3"/>
                  <a:pt x="3" y="3"/>
                  <a:pt x="3" y="3"/>
                </a:cubicBezTo>
                <a:cubicBezTo>
                  <a:pt x="3" y="3"/>
                  <a:pt x="2" y="3"/>
                  <a:pt x="2" y="3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58" name="任意多边形 1048957"/>
          <p:cNvSpPr/>
          <p:nvPr/>
        </p:nvSpPr>
        <p:spPr bwMode="auto">
          <a:xfrm>
            <a:off x="2443162" y="4613275"/>
            <a:ext cx="36512" cy="34925"/>
          </a:xfrm>
          <a:custGeom>
            <a:avLst/>
            <a:gdLst/>
            <a:ahLst/>
            <a:cxnLst/>
            <a:rect l="0" t="0" r="0" b="0"/>
            <a:pathLst>
              <a:path w="4" h="3">
                <a:moveTo>
                  <a:pt x="2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1" y="2"/>
                  <a:pt x="1" y="2"/>
                </a:cubicBezTo>
                <a:cubicBezTo>
                  <a:pt x="0" y="1"/>
                  <a:pt x="1" y="1"/>
                  <a:pt x="1" y="0"/>
                </a:cubicBezTo>
                <a:cubicBezTo>
                  <a:pt x="1" y="0"/>
                  <a:pt x="2" y="0"/>
                  <a:pt x="2" y="0"/>
                </a:cubicBezTo>
                <a:cubicBezTo>
                  <a:pt x="3" y="0"/>
                  <a:pt x="4" y="0"/>
                  <a:pt x="4" y="0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2"/>
                  <a:pt x="4" y="2"/>
                </a:cubicBezTo>
                <a:cubicBezTo>
                  <a:pt x="4" y="3"/>
                  <a:pt x="3" y="3"/>
                  <a:pt x="2" y="3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59" name="任意多边形 1048958"/>
          <p:cNvSpPr/>
          <p:nvPr/>
        </p:nvSpPr>
        <p:spPr bwMode="auto">
          <a:xfrm>
            <a:off x="2490787" y="4613275"/>
            <a:ext cx="17462" cy="34925"/>
          </a:xfrm>
          <a:custGeom>
            <a:avLst/>
            <a:gdLst/>
            <a:ahLst/>
            <a:cxnLst/>
            <a:rect l="0" t="0" r="0" b="0"/>
            <a:pathLst>
              <a:path w="2" h="3">
                <a:moveTo>
                  <a:pt x="1" y="3"/>
                </a:moveTo>
                <a:cubicBezTo>
                  <a:pt x="1" y="3"/>
                  <a:pt x="0" y="2"/>
                  <a:pt x="0" y="1"/>
                </a:cubicBezTo>
                <a:cubicBezTo>
                  <a:pt x="0" y="1"/>
                  <a:pt x="0" y="1"/>
                  <a:pt x="1" y="1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3"/>
                  <a:pt x="1" y="3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60" name="任意多边形 1048959"/>
          <p:cNvSpPr/>
          <p:nvPr/>
        </p:nvSpPr>
        <p:spPr bwMode="auto">
          <a:xfrm>
            <a:off x="2536825" y="4625975"/>
            <a:ext cx="36512" cy="44450"/>
          </a:xfrm>
          <a:custGeom>
            <a:avLst/>
            <a:gdLst/>
            <a:ahLst/>
            <a:cxnLst/>
            <a:rect l="0" t="0" r="0" b="0"/>
            <a:pathLst>
              <a:path w="4" h="4">
                <a:moveTo>
                  <a:pt x="2" y="4"/>
                </a:moveTo>
                <a:cubicBezTo>
                  <a:pt x="1" y="4"/>
                  <a:pt x="0" y="3"/>
                  <a:pt x="0" y="2"/>
                </a:cubicBezTo>
                <a:cubicBezTo>
                  <a:pt x="0" y="2"/>
                  <a:pt x="1" y="1"/>
                  <a:pt x="1" y="1"/>
                </a:cubicBezTo>
                <a:cubicBezTo>
                  <a:pt x="1" y="1"/>
                  <a:pt x="2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3"/>
                  <a:pt x="4" y="3"/>
                  <a:pt x="4" y="3"/>
                </a:cubicBezTo>
                <a:cubicBezTo>
                  <a:pt x="3" y="4"/>
                  <a:pt x="3" y="4"/>
                  <a:pt x="2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61" name="任意多边形 1048960"/>
          <p:cNvSpPr/>
          <p:nvPr/>
        </p:nvSpPr>
        <p:spPr bwMode="auto">
          <a:xfrm>
            <a:off x="2405062" y="4648200"/>
            <a:ext cx="47625" cy="44450"/>
          </a:xfrm>
          <a:custGeom>
            <a:avLst/>
            <a:gdLst/>
            <a:ahLst/>
            <a:cxnLst/>
            <a:rect l="0" t="0" r="0" b="0"/>
            <a:pathLst>
              <a:path w="5" h="4">
                <a:moveTo>
                  <a:pt x="2" y="4"/>
                </a:moveTo>
                <a:cubicBezTo>
                  <a:pt x="1" y="4"/>
                  <a:pt x="1" y="3"/>
                  <a:pt x="1" y="2"/>
                </a:cubicBezTo>
                <a:cubicBezTo>
                  <a:pt x="0" y="2"/>
                  <a:pt x="1" y="1"/>
                  <a:pt x="1" y="1"/>
                </a:cubicBezTo>
                <a:cubicBezTo>
                  <a:pt x="1" y="0"/>
                  <a:pt x="2" y="0"/>
                  <a:pt x="2" y="0"/>
                </a:cubicBezTo>
                <a:cubicBezTo>
                  <a:pt x="2" y="0"/>
                  <a:pt x="3" y="0"/>
                  <a:pt x="3" y="0"/>
                </a:cubicBezTo>
                <a:cubicBezTo>
                  <a:pt x="3" y="0"/>
                  <a:pt x="3" y="0"/>
                  <a:pt x="4" y="1"/>
                </a:cubicBezTo>
                <a:cubicBezTo>
                  <a:pt x="4" y="1"/>
                  <a:pt x="4" y="1"/>
                  <a:pt x="5" y="1"/>
                </a:cubicBezTo>
                <a:cubicBezTo>
                  <a:pt x="5" y="2"/>
                  <a:pt x="5" y="2"/>
                  <a:pt x="5" y="3"/>
                </a:cubicBezTo>
                <a:cubicBezTo>
                  <a:pt x="4" y="3"/>
                  <a:pt x="4" y="3"/>
                  <a:pt x="4" y="3"/>
                </a:cubicBezTo>
                <a:cubicBezTo>
                  <a:pt x="3" y="4"/>
                  <a:pt x="3" y="4"/>
                  <a:pt x="3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62" name="任意多边形 1048961"/>
          <p:cNvSpPr/>
          <p:nvPr/>
        </p:nvSpPr>
        <p:spPr bwMode="auto">
          <a:xfrm>
            <a:off x="3484562" y="2360612"/>
            <a:ext cx="1022350" cy="3724275"/>
          </a:xfrm>
          <a:custGeom>
            <a:avLst/>
            <a:gdLst/>
            <a:ahLst/>
            <a:cxnLst/>
            <a:rect l="0" t="0" r="0" b="0"/>
            <a:pathLst>
              <a:path w="110" h="229">
                <a:moveTo>
                  <a:pt x="13" y="229"/>
                </a:moveTo>
                <a:cubicBezTo>
                  <a:pt x="11" y="229"/>
                  <a:pt x="10" y="229"/>
                  <a:pt x="8" y="229"/>
                </a:cubicBezTo>
                <a:cubicBezTo>
                  <a:pt x="8" y="229"/>
                  <a:pt x="8" y="229"/>
                  <a:pt x="7" y="228"/>
                </a:cubicBezTo>
                <a:cubicBezTo>
                  <a:pt x="7" y="228"/>
                  <a:pt x="7" y="228"/>
                  <a:pt x="7" y="228"/>
                </a:cubicBezTo>
                <a:cubicBezTo>
                  <a:pt x="7" y="228"/>
                  <a:pt x="7" y="228"/>
                  <a:pt x="7" y="228"/>
                </a:cubicBezTo>
                <a:cubicBezTo>
                  <a:pt x="6" y="227"/>
                  <a:pt x="6" y="227"/>
                  <a:pt x="6" y="226"/>
                </a:cubicBezTo>
                <a:cubicBezTo>
                  <a:pt x="6" y="218"/>
                  <a:pt x="6" y="210"/>
                  <a:pt x="6" y="203"/>
                </a:cubicBezTo>
                <a:cubicBezTo>
                  <a:pt x="6" y="175"/>
                  <a:pt x="6" y="143"/>
                  <a:pt x="5" y="110"/>
                </a:cubicBezTo>
                <a:cubicBezTo>
                  <a:pt x="5" y="106"/>
                  <a:pt x="5" y="101"/>
                  <a:pt x="5" y="96"/>
                </a:cubicBezTo>
                <a:cubicBezTo>
                  <a:pt x="5" y="71"/>
                  <a:pt x="5" y="45"/>
                  <a:pt x="6" y="20"/>
                </a:cubicBezTo>
                <a:cubicBezTo>
                  <a:pt x="4" y="20"/>
                  <a:pt x="3" y="19"/>
                  <a:pt x="1" y="19"/>
                </a:cubicBezTo>
                <a:cubicBezTo>
                  <a:pt x="1" y="19"/>
                  <a:pt x="0" y="18"/>
                  <a:pt x="0" y="17"/>
                </a:cubicBezTo>
                <a:cubicBezTo>
                  <a:pt x="0" y="17"/>
                  <a:pt x="1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3" y="16"/>
                  <a:pt x="3" y="16"/>
                  <a:pt x="4" y="16"/>
                </a:cubicBezTo>
                <a:cubicBezTo>
                  <a:pt x="5" y="16"/>
                  <a:pt x="6" y="16"/>
                  <a:pt x="6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9" y="15"/>
                  <a:pt x="11" y="15"/>
                  <a:pt x="13" y="15"/>
                </a:cubicBezTo>
                <a:cubicBezTo>
                  <a:pt x="17" y="13"/>
                  <a:pt x="21" y="11"/>
                  <a:pt x="25" y="9"/>
                </a:cubicBezTo>
                <a:cubicBezTo>
                  <a:pt x="28" y="8"/>
                  <a:pt x="28" y="8"/>
                  <a:pt x="28" y="8"/>
                </a:cubicBezTo>
                <a:cubicBezTo>
                  <a:pt x="30" y="7"/>
                  <a:pt x="32" y="6"/>
                  <a:pt x="34" y="5"/>
                </a:cubicBezTo>
                <a:cubicBezTo>
                  <a:pt x="34" y="5"/>
                  <a:pt x="34" y="5"/>
                  <a:pt x="34" y="5"/>
                </a:cubicBezTo>
                <a:cubicBezTo>
                  <a:pt x="33" y="5"/>
                  <a:pt x="32" y="4"/>
                  <a:pt x="32" y="3"/>
                </a:cubicBezTo>
                <a:cubicBezTo>
                  <a:pt x="32" y="2"/>
                  <a:pt x="33" y="2"/>
                  <a:pt x="33" y="2"/>
                </a:cubicBezTo>
                <a:cubicBezTo>
                  <a:pt x="36" y="1"/>
                  <a:pt x="38" y="1"/>
                  <a:pt x="41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3" y="1"/>
                  <a:pt x="46" y="0"/>
                  <a:pt x="48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50" y="0"/>
                  <a:pt x="51" y="1"/>
                  <a:pt x="51" y="1"/>
                </a:cubicBezTo>
                <a:cubicBezTo>
                  <a:pt x="51" y="1"/>
                  <a:pt x="51" y="2"/>
                  <a:pt x="51" y="2"/>
                </a:cubicBezTo>
                <a:cubicBezTo>
                  <a:pt x="53" y="2"/>
                  <a:pt x="55" y="2"/>
                  <a:pt x="57" y="2"/>
                </a:cubicBezTo>
                <a:cubicBezTo>
                  <a:pt x="59" y="2"/>
                  <a:pt x="61" y="2"/>
                  <a:pt x="63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9" y="2"/>
                  <a:pt x="73" y="3"/>
                  <a:pt x="78" y="3"/>
                </a:cubicBezTo>
                <a:cubicBezTo>
                  <a:pt x="80" y="3"/>
                  <a:pt x="83" y="3"/>
                  <a:pt x="85" y="3"/>
                </a:cubicBezTo>
                <a:cubicBezTo>
                  <a:pt x="85" y="3"/>
                  <a:pt x="85" y="3"/>
                  <a:pt x="85" y="3"/>
                </a:cubicBezTo>
                <a:cubicBezTo>
                  <a:pt x="86" y="3"/>
                  <a:pt x="86" y="3"/>
                  <a:pt x="87" y="3"/>
                </a:cubicBezTo>
                <a:cubicBezTo>
                  <a:pt x="87" y="3"/>
                  <a:pt x="88" y="3"/>
                  <a:pt x="88" y="3"/>
                </a:cubicBezTo>
                <a:cubicBezTo>
                  <a:pt x="89" y="3"/>
                  <a:pt x="90" y="3"/>
                  <a:pt x="91" y="3"/>
                </a:cubicBezTo>
                <a:cubicBezTo>
                  <a:pt x="92" y="4"/>
                  <a:pt x="92" y="4"/>
                  <a:pt x="92" y="5"/>
                </a:cubicBezTo>
                <a:cubicBezTo>
                  <a:pt x="92" y="6"/>
                  <a:pt x="92" y="6"/>
                  <a:pt x="91" y="6"/>
                </a:cubicBezTo>
                <a:cubicBezTo>
                  <a:pt x="90" y="7"/>
                  <a:pt x="89" y="7"/>
                  <a:pt x="88" y="7"/>
                </a:cubicBezTo>
                <a:cubicBezTo>
                  <a:pt x="87" y="7"/>
                  <a:pt x="87" y="7"/>
                  <a:pt x="86" y="7"/>
                </a:cubicBezTo>
                <a:cubicBezTo>
                  <a:pt x="86" y="7"/>
                  <a:pt x="86" y="7"/>
                  <a:pt x="86" y="7"/>
                </a:cubicBezTo>
                <a:cubicBezTo>
                  <a:pt x="86" y="7"/>
                  <a:pt x="86" y="7"/>
                  <a:pt x="86" y="7"/>
                </a:cubicBezTo>
                <a:cubicBezTo>
                  <a:pt x="85" y="8"/>
                  <a:pt x="85" y="8"/>
                  <a:pt x="84" y="8"/>
                </a:cubicBezTo>
                <a:cubicBezTo>
                  <a:pt x="84" y="8"/>
                  <a:pt x="84" y="8"/>
                  <a:pt x="84" y="8"/>
                </a:cubicBezTo>
                <a:cubicBezTo>
                  <a:pt x="84" y="8"/>
                  <a:pt x="84" y="9"/>
                  <a:pt x="83" y="9"/>
                </a:cubicBezTo>
                <a:cubicBezTo>
                  <a:pt x="83" y="9"/>
                  <a:pt x="83" y="9"/>
                  <a:pt x="83" y="9"/>
                </a:cubicBezTo>
                <a:cubicBezTo>
                  <a:pt x="83" y="9"/>
                  <a:pt x="82" y="9"/>
                  <a:pt x="82" y="9"/>
                </a:cubicBezTo>
                <a:cubicBezTo>
                  <a:pt x="82" y="9"/>
                  <a:pt x="81" y="9"/>
                  <a:pt x="81" y="9"/>
                </a:cubicBezTo>
                <a:cubicBezTo>
                  <a:pt x="80" y="8"/>
                  <a:pt x="80" y="8"/>
                  <a:pt x="80" y="7"/>
                </a:cubicBezTo>
                <a:cubicBezTo>
                  <a:pt x="80" y="7"/>
                  <a:pt x="80" y="7"/>
                  <a:pt x="80" y="7"/>
                </a:cubicBezTo>
                <a:cubicBezTo>
                  <a:pt x="79" y="7"/>
                  <a:pt x="78" y="7"/>
                  <a:pt x="77" y="6"/>
                </a:cubicBezTo>
                <a:cubicBezTo>
                  <a:pt x="72" y="6"/>
                  <a:pt x="67" y="6"/>
                  <a:pt x="63" y="6"/>
                </a:cubicBezTo>
                <a:cubicBezTo>
                  <a:pt x="59" y="6"/>
                  <a:pt x="55" y="6"/>
                  <a:pt x="51" y="5"/>
                </a:cubicBezTo>
                <a:cubicBezTo>
                  <a:pt x="49" y="5"/>
                  <a:pt x="48" y="5"/>
                  <a:pt x="46" y="5"/>
                </a:cubicBezTo>
                <a:cubicBezTo>
                  <a:pt x="46" y="6"/>
                  <a:pt x="46" y="6"/>
                  <a:pt x="46" y="6"/>
                </a:cubicBezTo>
                <a:cubicBezTo>
                  <a:pt x="46" y="6"/>
                  <a:pt x="45" y="6"/>
                  <a:pt x="45" y="6"/>
                </a:cubicBezTo>
                <a:cubicBezTo>
                  <a:pt x="45" y="6"/>
                  <a:pt x="45" y="6"/>
                  <a:pt x="45" y="7"/>
                </a:cubicBezTo>
                <a:cubicBezTo>
                  <a:pt x="45" y="7"/>
                  <a:pt x="45" y="7"/>
                  <a:pt x="45" y="7"/>
                </a:cubicBezTo>
                <a:cubicBezTo>
                  <a:pt x="45" y="7"/>
                  <a:pt x="45" y="7"/>
                  <a:pt x="44" y="7"/>
                </a:cubicBezTo>
                <a:cubicBezTo>
                  <a:pt x="44" y="7"/>
                  <a:pt x="44" y="7"/>
                  <a:pt x="44" y="7"/>
                </a:cubicBezTo>
                <a:cubicBezTo>
                  <a:pt x="44" y="7"/>
                  <a:pt x="43" y="7"/>
                  <a:pt x="43" y="7"/>
                </a:cubicBezTo>
                <a:cubicBezTo>
                  <a:pt x="43" y="7"/>
                  <a:pt x="42" y="6"/>
                  <a:pt x="42" y="5"/>
                </a:cubicBezTo>
                <a:cubicBezTo>
                  <a:pt x="40" y="6"/>
                  <a:pt x="39" y="7"/>
                  <a:pt x="37" y="7"/>
                </a:cubicBezTo>
                <a:cubicBezTo>
                  <a:pt x="35" y="8"/>
                  <a:pt x="32" y="10"/>
                  <a:pt x="30" y="11"/>
                </a:cubicBezTo>
                <a:cubicBezTo>
                  <a:pt x="28" y="12"/>
                  <a:pt x="26" y="13"/>
                  <a:pt x="25" y="14"/>
                </a:cubicBezTo>
                <a:cubicBezTo>
                  <a:pt x="24" y="14"/>
                  <a:pt x="24" y="14"/>
                  <a:pt x="24" y="14"/>
                </a:cubicBezTo>
                <a:cubicBezTo>
                  <a:pt x="26" y="14"/>
                  <a:pt x="29" y="14"/>
                  <a:pt x="31" y="14"/>
                </a:cubicBezTo>
                <a:cubicBezTo>
                  <a:pt x="34" y="14"/>
                  <a:pt x="37" y="14"/>
                  <a:pt x="40" y="14"/>
                </a:cubicBezTo>
                <a:cubicBezTo>
                  <a:pt x="44" y="14"/>
                  <a:pt x="47" y="14"/>
                  <a:pt x="50" y="14"/>
                </a:cubicBezTo>
                <a:cubicBezTo>
                  <a:pt x="55" y="15"/>
                  <a:pt x="61" y="15"/>
                  <a:pt x="67" y="15"/>
                </a:cubicBezTo>
                <a:cubicBezTo>
                  <a:pt x="67" y="15"/>
                  <a:pt x="67" y="15"/>
                  <a:pt x="67" y="14"/>
                </a:cubicBezTo>
                <a:cubicBezTo>
                  <a:pt x="67" y="14"/>
                  <a:pt x="67" y="14"/>
                  <a:pt x="67" y="14"/>
                </a:cubicBezTo>
                <a:cubicBezTo>
                  <a:pt x="68" y="14"/>
                  <a:pt x="68" y="13"/>
                  <a:pt x="69" y="13"/>
                </a:cubicBezTo>
                <a:cubicBezTo>
                  <a:pt x="69" y="13"/>
                  <a:pt x="69" y="13"/>
                  <a:pt x="69" y="13"/>
                </a:cubicBezTo>
                <a:cubicBezTo>
                  <a:pt x="69" y="13"/>
                  <a:pt x="70" y="14"/>
                  <a:pt x="70" y="14"/>
                </a:cubicBezTo>
                <a:cubicBezTo>
                  <a:pt x="70" y="14"/>
                  <a:pt x="71" y="15"/>
                  <a:pt x="71" y="15"/>
                </a:cubicBezTo>
                <a:cubicBezTo>
                  <a:pt x="72" y="15"/>
                  <a:pt x="73" y="15"/>
                  <a:pt x="74" y="15"/>
                </a:cubicBezTo>
                <a:cubicBezTo>
                  <a:pt x="76" y="15"/>
                  <a:pt x="76" y="16"/>
                  <a:pt x="76" y="17"/>
                </a:cubicBezTo>
                <a:cubicBezTo>
                  <a:pt x="79" y="14"/>
                  <a:pt x="83" y="12"/>
                  <a:pt x="86" y="10"/>
                </a:cubicBezTo>
                <a:cubicBezTo>
                  <a:pt x="89" y="9"/>
                  <a:pt x="91" y="8"/>
                  <a:pt x="93" y="8"/>
                </a:cubicBezTo>
                <a:cubicBezTo>
                  <a:pt x="93" y="8"/>
                  <a:pt x="94" y="8"/>
                  <a:pt x="94" y="8"/>
                </a:cubicBezTo>
                <a:cubicBezTo>
                  <a:pt x="94" y="8"/>
                  <a:pt x="94" y="8"/>
                  <a:pt x="94" y="8"/>
                </a:cubicBezTo>
                <a:cubicBezTo>
                  <a:pt x="94" y="7"/>
                  <a:pt x="95" y="7"/>
                  <a:pt x="95" y="7"/>
                </a:cubicBezTo>
                <a:cubicBezTo>
                  <a:pt x="96" y="7"/>
                  <a:pt x="96" y="7"/>
                  <a:pt x="96" y="7"/>
                </a:cubicBezTo>
                <a:cubicBezTo>
                  <a:pt x="96" y="7"/>
                  <a:pt x="97" y="7"/>
                  <a:pt x="96" y="8"/>
                </a:cubicBezTo>
                <a:cubicBezTo>
                  <a:pt x="96" y="10"/>
                  <a:pt x="96" y="12"/>
                  <a:pt x="96" y="14"/>
                </a:cubicBezTo>
                <a:cubicBezTo>
                  <a:pt x="97" y="14"/>
                  <a:pt x="97" y="14"/>
                  <a:pt x="97" y="14"/>
                </a:cubicBezTo>
                <a:cubicBezTo>
                  <a:pt x="97" y="14"/>
                  <a:pt x="97" y="14"/>
                  <a:pt x="97" y="14"/>
                </a:cubicBezTo>
                <a:cubicBezTo>
                  <a:pt x="98" y="14"/>
                  <a:pt x="98" y="14"/>
                  <a:pt x="98" y="15"/>
                </a:cubicBezTo>
                <a:cubicBezTo>
                  <a:pt x="98" y="15"/>
                  <a:pt x="98" y="16"/>
                  <a:pt x="98" y="16"/>
                </a:cubicBezTo>
                <a:cubicBezTo>
                  <a:pt x="97" y="17"/>
                  <a:pt x="97" y="17"/>
                  <a:pt x="97" y="17"/>
                </a:cubicBezTo>
                <a:cubicBezTo>
                  <a:pt x="97" y="20"/>
                  <a:pt x="97" y="23"/>
                  <a:pt x="97" y="26"/>
                </a:cubicBezTo>
                <a:cubicBezTo>
                  <a:pt x="97" y="27"/>
                  <a:pt x="97" y="27"/>
                  <a:pt x="97" y="27"/>
                </a:cubicBezTo>
                <a:cubicBezTo>
                  <a:pt x="97" y="30"/>
                  <a:pt x="97" y="30"/>
                  <a:pt x="97" y="30"/>
                </a:cubicBezTo>
                <a:cubicBezTo>
                  <a:pt x="97" y="30"/>
                  <a:pt x="97" y="30"/>
                  <a:pt x="97" y="30"/>
                </a:cubicBezTo>
                <a:cubicBezTo>
                  <a:pt x="97" y="30"/>
                  <a:pt x="97" y="30"/>
                  <a:pt x="97" y="30"/>
                </a:cubicBezTo>
                <a:cubicBezTo>
                  <a:pt x="98" y="30"/>
                  <a:pt x="98" y="30"/>
                  <a:pt x="98" y="31"/>
                </a:cubicBezTo>
                <a:cubicBezTo>
                  <a:pt x="99" y="31"/>
                  <a:pt x="98" y="32"/>
                  <a:pt x="98" y="33"/>
                </a:cubicBezTo>
                <a:cubicBezTo>
                  <a:pt x="98" y="33"/>
                  <a:pt x="97" y="33"/>
                  <a:pt x="97" y="33"/>
                </a:cubicBezTo>
                <a:cubicBezTo>
                  <a:pt x="97" y="35"/>
                  <a:pt x="97" y="36"/>
                  <a:pt x="97" y="38"/>
                </a:cubicBezTo>
                <a:cubicBezTo>
                  <a:pt x="97" y="38"/>
                  <a:pt x="97" y="38"/>
                  <a:pt x="97" y="38"/>
                </a:cubicBezTo>
                <a:cubicBezTo>
                  <a:pt x="98" y="38"/>
                  <a:pt x="98" y="38"/>
                  <a:pt x="98" y="38"/>
                </a:cubicBezTo>
                <a:cubicBezTo>
                  <a:pt x="98" y="38"/>
                  <a:pt x="99" y="38"/>
                  <a:pt x="99" y="38"/>
                </a:cubicBezTo>
                <a:cubicBezTo>
                  <a:pt x="99" y="39"/>
                  <a:pt x="99" y="40"/>
                  <a:pt x="99" y="40"/>
                </a:cubicBezTo>
                <a:cubicBezTo>
                  <a:pt x="98" y="40"/>
                  <a:pt x="98" y="41"/>
                  <a:pt x="97" y="41"/>
                </a:cubicBezTo>
                <a:cubicBezTo>
                  <a:pt x="97" y="43"/>
                  <a:pt x="97" y="44"/>
                  <a:pt x="97" y="45"/>
                </a:cubicBezTo>
                <a:cubicBezTo>
                  <a:pt x="97" y="46"/>
                  <a:pt x="97" y="46"/>
                  <a:pt x="97" y="46"/>
                </a:cubicBezTo>
                <a:cubicBezTo>
                  <a:pt x="97" y="53"/>
                  <a:pt x="97" y="61"/>
                  <a:pt x="97" y="70"/>
                </a:cubicBezTo>
                <a:cubicBezTo>
                  <a:pt x="96" y="77"/>
                  <a:pt x="97" y="85"/>
                  <a:pt x="97" y="93"/>
                </a:cubicBezTo>
                <a:cubicBezTo>
                  <a:pt x="97" y="95"/>
                  <a:pt x="97" y="97"/>
                  <a:pt x="98" y="98"/>
                </a:cubicBezTo>
                <a:cubicBezTo>
                  <a:pt x="98" y="98"/>
                  <a:pt x="98" y="98"/>
                  <a:pt x="99" y="98"/>
                </a:cubicBezTo>
                <a:cubicBezTo>
                  <a:pt x="99" y="98"/>
                  <a:pt x="99" y="98"/>
                  <a:pt x="99" y="98"/>
                </a:cubicBezTo>
                <a:cubicBezTo>
                  <a:pt x="100" y="98"/>
                  <a:pt x="100" y="98"/>
                  <a:pt x="101" y="99"/>
                </a:cubicBezTo>
                <a:cubicBezTo>
                  <a:pt x="101" y="99"/>
                  <a:pt x="101" y="100"/>
                  <a:pt x="100" y="100"/>
                </a:cubicBezTo>
                <a:cubicBezTo>
                  <a:pt x="100" y="101"/>
                  <a:pt x="99" y="101"/>
                  <a:pt x="98" y="102"/>
                </a:cubicBezTo>
                <a:cubicBezTo>
                  <a:pt x="98" y="107"/>
                  <a:pt x="98" y="111"/>
                  <a:pt x="98" y="116"/>
                </a:cubicBezTo>
                <a:cubicBezTo>
                  <a:pt x="99" y="121"/>
                  <a:pt x="98" y="126"/>
                  <a:pt x="98" y="130"/>
                </a:cubicBezTo>
                <a:cubicBezTo>
                  <a:pt x="98" y="133"/>
                  <a:pt x="98" y="136"/>
                  <a:pt x="98" y="139"/>
                </a:cubicBezTo>
                <a:cubicBezTo>
                  <a:pt x="98" y="140"/>
                  <a:pt x="98" y="140"/>
                  <a:pt x="98" y="141"/>
                </a:cubicBezTo>
                <a:cubicBezTo>
                  <a:pt x="98" y="141"/>
                  <a:pt x="99" y="141"/>
                  <a:pt x="99" y="141"/>
                </a:cubicBezTo>
                <a:cubicBezTo>
                  <a:pt x="99" y="141"/>
                  <a:pt x="99" y="141"/>
                  <a:pt x="99" y="141"/>
                </a:cubicBezTo>
                <a:cubicBezTo>
                  <a:pt x="100" y="141"/>
                  <a:pt x="100" y="141"/>
                  <a:pt x="101" y="142"/>
                </a:cubicBezTo>
                <a:cubicBezTo>
                  <a:pt x="101" y="142"/>
                  <a:pt x="101" y="143"/>
                  <a:pt x="100" y="143"/>
                </a:cubicBezTo>
                <a:cubicBezTo>
                  <a:pt x="100" y="144"/>
                  <a:pt x="99" y="145"/>
                  <a:pt x="98" y="146"/>
                </a:cubicBezTo>
                <a:cubicBezTo>
                  <a:pt x="98" y="154"/>
                  <a:pt x="98" y="162"/>
                  <a:pt x="98" y="169"/>
                </a:cubicBezTo>
                <a:cubicBezTo>
                  <a:pt x="98" y="170"/>
                  <a:pt x="98" y="170"/>
                  <a:pt x="98" y="170"/>
                </a:cubicBezTo>
                <a:cubicBezTo>
                  <a:pt x="98" y="171"/>
                  <a:pt x="98" y="171"/>
                  <a:pt x="98" y="172"/>
                </a:cubicBezTo>
                <a:cubicBezTo>
                  <a:pt x="98" y="172"/>
                  <a:pt x="98" y="172"/>
                  <a:pt x="98" y="172"/>
                </a:cubicBezTo>
                <a:cubicBezTo>
                  <a:pt x="98" y="186"/>
                  <a:pt x="98" y="186"/>
                  <a:pt x="98" y="186"/>
                </a:cubicBezTo>
                <a:cubicBezTo>
                  <a:pt x="98" y="187"/>
                  <a:pt x="98" y="189"/>
                  <a:pt x="98" y="191"/>
                </a:cubicBezTo>
                <a:cubicBezTo>
                  <a:pt x="98" y="192"/>
                  <a:pt x="98" y="194"/>
                  <a:pt x="98" y="196"/>
                </a:cubicBezTo>
                <a:cubicBezTo>
                  <a:pt x="98" y="196"/>
                  <a:pt x="98" y="196"/>
                  <a:pt x="98" y="196"/>
                </a:cubicBezTo>
                <a:cubicBezTo>
                  <a:pt x="98" y="196"/>
                  <a:pt x="98" y="196"/>
                  <a:pt x="98" y="196"/>
                </a:cubicBezTo>
                <a:cubicBezTo>
                  <a:pt x="99" y="196"/>
                  <a:pt x="99" y="196"/>
                  <a:pt x="100" y="197"/>
                </a:cubicBezTo>
                <a:cubicBezTo>
                  <a:pt x="100" y="197"/>
                  <a:pt x="100" y="198"/>
                  <a:pt x="99" y="198"/>
                </a:cubicBezTo>
                <a:cubicBezTo>
                  <a:pt x="99" y="199"/>
                  <a:pt x="98" y="199"/>
                  <a:pt x="98" y="200"/>
                </a:cubicBezTo>
                <a:cubicBezTo>
                  <a:pt x="98" y="201"/>
                  <a:pt x="98" y="202"/>
                  <a:pt x="98" y="203"/>
                </a:cubicBezTo>
                <a:cubicBezTo>
                  <a:pt x="98" y="204"/>
                  <a:pt x="98" y="205"/>
                  <a:pt x="98" y="206"/>
                </a:cubicBezTo>
                <a:cubicBezTo>
                  <a:pt x="98" y="207"/>
                  <a:pt x="98" y="208"/>
                  <a:pt x="98" y="209"/>
                </a:cubicBezTo>
                <a:cubicBezTo>
                  <a:pt x="98" y="209"/>
                  <a:pt x="98" y="209"/>
                  <a:pt x="98" y="209"/>
                </a:cubicBezTo>
                <a:cubicBezTo>
                  <a:pt x="98" y="210"/>
                  <a:pt x="98" y="210"/>
                  <a:pt x="98" y="211"/>
                </a:cubicBezTo>
                <a:cubicBezTo>
                  <a:pt x="98" y="211"/>
                  <a:pt x="98" y="211"/>
                  <a:pt x="98" y="211"/>
                </a:cubicBezTo>
                <a:cubicBezTo>
                  <a:pt x="98" y="211"/>
                  <a:pt x="99" y="211"/>
                  <a:pt x="99" y="211"/>
                </a:cubicBezTo>
                <a:cubicBezTo>
                  <a:pt x="100" y="211"/>
                  <a:pt x="100" y="211"/>
                  <a:pt x="100" y="211"/>
                </a:cubicBezTo>
                <a:cubicBezTo>
                  <a:pt x="101" y="211"/>
                  <a:pt x="102" y="211"/>
                  <a:pt x="103" y="211"/>
                </a:cubicBezTo>
                <a:cubicBezTo>
                  <a:pt x="103" y="202"/>
                  <a:pt x="103" y="193"/>
                  <a:pt x="104" y="182"/>
                </a:cubicBezTo>
                <a:cubicBezTo>
                  <a:pt x="105" y="169"/>
                  <a:pt x="106" y="155"/>
                  <a:pt x="105" y="140"/>
                </a:cubicBezTo>
                <a:cubicBezTo>
                  <a:pt x="105" y="139"/>
                  <a:pt x="105" y="139"/>
                  <a:pt x="105" y="139"/>
                </a:cubicBezTo>
                <a:cubicBezTo>
                  <a:pt x="105" y="125"/>
                  <a:pt x="105" y="111"/>
                  <a:pt x="105" y="97"/>
                </a:cubicBezTo>
                <a:cubicBezTo>
                  <a:pt x="105" y="95"/>
                  <a:pt x="105" y="95"/>
                  <a:pt x="105" y="95"/>
                </a:cubicBezTo>
                <a:cubicBezTo>
                  <a:pt x="106" y="83"/>
                  <a:pt x="107" y="70"/>
                  <a:pt x="104" y="58"/>
                </a:cubicBezTo>
                <a:cubicBezTo>
                  <a:pt x="104" y="57"/>
                  <a:pt x="104" y="57"/>
                  <a:pt x="105" y="57"/>
                </a:cubicBezTo>
                <a:cubicBezTo>
                  <a:pt x="105" y="56"/>
                  <a:pt x="105" y="56"/>
                  <a:pt x="106" y="56"/>
                </a:cubicBezTo>
                <a:cubicBezTo>
                  <a:pt x="106" y="56"/>
                  <a:pt x="107" y="56"/>
                  <a:pt x="107" y="57"/>
                </a:cubicBezTo>
                <a:cubicBezTo>
                  <a:pt x="110" y="70"/>
                  <a:pt x="110" y="82"/>
                  <a:pt x="109" y="97"/>
                </a:cubicBezTo>
                <a:cubicBezTo>
                  <a:pt x="109" y="111"/>
                  <a:pt x="109" y="125"/>
                  <a:pt x="109" y="139"/>
                </a:cubicBezTo>
                <a:cubicBezTo>
                  <a:pt x="110" y="152"/>
                  <a:pt x="109" y="166"/>
                  <a:pt x="108" y="182"/>
                </a:cubicBezTo>
                <a:cubicBezTo>
                  <a:pt x="107" y="197"/>
                  <a:pt x="107" y="210"/>
                  <a:pt x="109" y="222"/>
                </a:cubicBezTo>
                <a:cubicBezTo>
                  <a:pt x="109" y="223"/>
                  <a:pt x="109" y="223"/>
                  <a:pt x="109" y="224"/>
                </a:cubicBezTo>
                <a:cubicBezTo>
                  <a:pt x="108" y="224"/>
                  <a:pt x="108" y="225"/>
                  <a:pt x="107" y="225"/>
                </a:cubicBezTo>
                <a:cubicBezTo>
                  <a:pt x="107" y="225"/>
                  <a:pt x="107" y="225"/>
                  <a:pt x="107" y="225"/>
                </a:cubicBezTo>
                <a:cubicBezTo>
                  <a:pt x="106" y="225"/>
                  <a:pt x="105" y="224"/>
                  <a:pt x="105" y="223"/>
                </a:cubicBezTo>
                <a:cubicBezTo>
                  <a:pt x="104" y="221"/>
                  <a:pt x="104" y="218"/>
                  <a:pt x="104" y="216"/>
                </a:cubicBezTo>
                <a:cubicBezTo>
                  <a:pt x="104" y="216"/>
                  <a:pt x="103" y="216"/>
                  <a:pt x="103" y="216"/>
                </a:cubicBezTo>
                <a:cubicBezTo>
                  <a:pt x="103" y="217"/>
                  <a:pt x="103" y="217"/>
                  <a:pt x="103" y="218"/>
                </a:cubicBezTo>
                <a:cubicBezTo>
                  <a:pt x="103" y="219"/>
                  <a:pt x="102" y="219"/>
                  <a:pt x="101" y="219"/>
                </a:cubicBezTo>
                <a:cubicBezTo>
                  <a:pt x="101" y="219"/>
                  <a:pt x="101" y="219"/>
                  <a:pt x="101" y="219"/>
                </a:cubicBezTo>
                <a:cubicBezTo>
                  <a:pt x="100" y="220"/>
                  <a:pt x="100" y="220"/>
                  <a:pt x="99" y="220"/>
                </a:cubicBezTo>
                <a:cubicBezTo>
                  <a:pt x="99" y="220"/>
                  <a:pt x="98" y="220"/>
                  <a:pt x="98" y="220"/>
                </a:cubicBezTo>
                <a:cubicBezTo>
                  <a:pt x="98" y="221"/>
                  <a:pt x="98" y="221"/>
                  <a:pt x="97" y="222"/>
                </a:cubicBezTo>
                <a:cubicBezTo>
                  <a:pt x="97" y="222"/>
                  <a:pt x="97" y="223"/>
                  <a:pt x="97" y="223"/>
                </a:cubicBezTo>
                <a:cubicBezTo>
                  <a:pt x="96" y="224"/>
                  <a:pt x="96" y="224"/>
                  <a:pt x="95" y="224"/>
                </a:cubicBezTo>
                <a:cubicBezTo>
                  <a:pt x="93" y="225"/>
                  <a:pt x="90" y="225"/>
                  <a:pt x="88" y="225"/>
                </a:cubicBezTo>
                <a:cubicBezTo>
                  <a:pt x="87" y="225"/>
                  <a:pt x="87" y="225"/>
                  <a:pt x="87" y="225"/>
                </a:cubicBezTo>
                <a:cubicBezTo>
                  <a:pt x="86" y="225"/>
                  <a:pt x="85" y="225"/>
                  <a:pt x="85" y="225"/>
                </a:cubicBezTo>
                <a:cubicBezTo>
                  <a:pt x="82" y="225"/>
                  <a:pt x="81" y="225"/>
                  <a:pt x="79" y="224"/>
                </a:cubicBezTo>
                <a:cubicBezTo>
                  <a:pt x="79" y="224"/>
                  <a:pt x="79" y="224"/>
                  <a:pt x="79" y="224"/>
                </a:cubicBezTo>
                <a:cubicBezTo>
                  <a:pt x="79" y="224"/>
                  <a:pt x="79" y="224"/>
                  <a:pt x="79" y="224"/>
                </a:cubicBezTo>
                <a:cubicBezTo>
                  <a:pt x="79" y="224"/>
                  <a:pt x="78" y="224"/>
                  <a:pt x="78" y="225"/>
                </a:cubicBezTo>
                <a:cubicBezTo>
                  <a:pt x="77" y="225"/>
                  <a:pt x="77" y="225"/>
                  <a:pt x="77" y="225"/>
                </a:cubicBezTo>
                <a:cubicBezTo>
                  <a:pt x="77" y="225"/>
                  <a:pt x="77" y="225"/>
                  <a:pt x="76" y="225"/>
                </a:cubicBezTo>
                <a:cubicBezTo>
                  <a:pt x="76" y="225"/>
                  <a:pt x="76" y="225"/>
                  <a:pt x="76" y="225"/>
                </a:cubicBezTo>
                <a:cubicBezTo>
                  <a:pt x="76" y="225"/>
                  <a:pt x="76" y="225"/>
                  <a:pt x="76" y="225"/>
                </a:cubicBezTo>
                <a:cubicBezTo>
                  <a:pt x="64" y="226"/>
                  <a:pt x="53" y="227"/>
                  <a:pt x="43" y="228"/>
                </a:cubicBezTo>
                <a:cubicBezTo>
                  <a:pt x="36" y="229"/>
                  <a:pt x="30" y="229"/>
                  <a:pt x="25" y="229"/>
                </a:cubicBezTo>
                <a:cubicBezTo>
                  <a:pt x="22" y="229"/>
                  <a:pt x="19" y="229"/>
                  <a:pt x="16" y="229"/>
                </a:cubicBezTo>
                <a:cubicBezTo>
                  <a:pt x="15" y="229"/>
                  <a:pt x="15" y="229"/>
                  <a:pt x="14" y="229"/>
                </a:cubicBezTo>
                <a:cubicBezTo>
                  <a:pt x="14" y="229"/>
                  <a:pt x="13" y="229"/>
                  <a:pt x="13" y="229"/>
                </a:cubicBezTo>
                <a:close/>
                <a:moveTo>
                  <a:pt x="8" y="19"/>
                </a:moveTo>
                <a:cubicBezTo>
                  <a:pt x="8" y="26"/>
                  <a:pt x="9" y="33"/>
                  <a:pt x="9" y="40"/>
                </a:cubicBezTo>
                <a:cubicBezTo>
                  <a:pt x="9" y="42"/>
                  <a:pt x="9" y="42"/>
                  <a:pt x="9" y="42"/>
                </a:cubicBezTo>
                <a:cubicBezTo>
                  <a:pt x="9" y="62"/>
                  <a:pt x="9" y="82"/>
                  <a:pt x="9" y="102"/>
                </a:cubicBezTo>
                <a:cubicBezTo>
                  <a:pt x="10" y="113"/>
                  <a:pt x="10" y="124"/>
                  <a:pt x="10" y="134"/>
                </a:cubicBezTo>
                <a:cubicBezTo>
                  <a:pt x="10" y="164"/>
                  <a:pt x="10" y="195"/>
                  <a:pt x="10" y="226"/>
                </a:cubicBezTo>
                <a:cubicBezTo>
                  <a:pt x="10" y="226"/>
                  <a:pt x="10" y="226"/>
                  <a:pt x="10" y="226"/>
                </a:cubicBezTo>
                <a:cubicBezTo>
                  <a:pt x="12" y="226"/>
                  <a:pt x="13" y="226"/>
                  <a:pt x="14" y="226"/>
                </a:cubicBezTo>
                <a:cubicBezTo>
                  <a:pt x="15" y="226"/>
                  <a:pt x="16" y="226"/>
                  <a:pt x="17" y="226"/>
                </a:cubicBezTo>
                <a:cubicBezTo>
                  <a:pt x="19" y="226"/>
                  <a:pt x="19" y="226"/>
                  <a:pt x="19" y="226"/>
                </a:cubicBezTo>
                <a:cubicBezTo>
                  <a:pt x="21" y="226"/>
                  <a:pt x="24" y="226"/>
                  <a:pt x="26" y="226"/>
                </a:cubicBezTo>
                <a:cubicBezTo>
                  <a:pt x="31" y="225"/>
                  <a:pt x="37" y="225"/>
                  <a:pt x="43" y="224"/>
                </a:cubicBezTo>
                <a:cubicBezTo>
                  <a:pt x="51" y="224"/>
                  <a:pt x="60" y="223"/>
                  <a:pt x="70" y="222"/>
                </a:cubicBezTo>
                <a:cubicBezTo>
                  <a:pt x="70" y="221"/>
                  <a:pt x="70" y="220"/>
                  <a:pt x="71" y="220"/>
                </a:cubicBezTo>
                <a:cubicBezTo>
                  <a:pt x="71" y="220"/>
                  <a:pt x="72" y="219"/>
                  <a:pt x="72" y="218"/>
                </a:cubicBezTo>
                <a:cubicBezTo>
                  <a:pt x="71" y="218"/>
                  <a:pt x="70" y="217"/>
                  <a:pt x="70" y="216"/>
                </a:cubicBezTo>
                <a:cubicBezTo>
                  <a:pt x="70" y="215"/>
                  <a:pt x="71" y="214"/>
                  <a:pt x="72" y="214"/>
                </a:cubicBezTo>
                <a:cubicBezTo>
                  <a:pt x="72" y="214"/>
                  <a:pt x="72" y="214"/>
                  <a:pt x="73" y="214"/>
                </a:cubicBezTo>
                <a:cubicBezTo>
                  <a:pt x="73" y="214"/>
                  <a:pt x="73" y="214"/>
                  <a:pt x="73" y="214"/>
                </a:cubicBezTo>
                <a:cubicBezTo>
                  <a:pt x="73" y="214"/>
                  <a:pt x="73" y="214"/>
                  <a:pt x="73" y="213"/>
                </a:cubicBezTo>
                <a:cubicBezTo>
                  <a:pt x="73" y="210"/>
                  <a:pt x="72" y="207"/>
                  <a:pt x="72" y="204"/>
                </a:cubicBezTo>
                <a:cubicBezTo>
                  <a:pt x="72" y="204"/>
                  <a:pt x="72" y="203"/>
                  <a:pt x="72" y="203"/>
                </a:cubicBezTo>
                <a:cubicBezTo>
                  <a:pt x="72" y="203"/>
                  <a:pt x="72" y="203"/>
                  <a:pt x="72" y="203"/>
                </a:cubicBezTo>
                <a:cubicBezTo>
                  <a:pt x="71" y="203"/>
                  <a:pt x="70" y="203"/>
                  <a:pt x="70" y="202"/>
                </a:cubicBezTo>
                <a:cubicBezTo>
                  <a:pt x="70" y="201"/>
                  <a:pt x="70" y="200"/>
                  <a:pt x="71" y="199"/>
                </a:cubicBezTo>
                <a:cubicBezTo>
                  <a:pt x="71" y="199"/>
                  <a:pt x="71" y="199"/>
                  <a:pt x="71" y="199"/>
                </a:cubicBezTo>
                <a:cubicBezTo>
                  <a:pt x="71" y="197"/>
                  <a:pt x="71" y="196"/>
                  <a:pt x="71" y="194"/>
                </a:cubicBezTo>
                <a:cubicBezTo>
                  <a:pt x="70" y="191"/>
                  <a:pt x="71" y="189"/>
                  <a:pt x="71" y="186"/>
                </a:cubicBezTo>
                <a:cubicBezTo>
                  <a:pt x="71" y="185"/>
                  <a:pt x="71" y="184"/>
                  <a:pt x="71" y="183"/>
                </a:cubicBezTo>
                <a:cubicBezTo>
                  <a:pt x="71" y="174"/>
                  <a:pt x="71" y="164"/>
                  <a:pt x="71" y="155"/>
                </a:cubicBezTo>
                <a:cubicBezTo>
                  <a:pt x="70" y="155"/>
                  <a:pt x="70" y="156"/>
                  <a:pt x="69" y="156"/>
                </a:cubicBezTo>
                <a:cubicBezTo>
                  <a:pt x="69" y="156"/>
                  <a:pt x="69" y="156"/>
                  <a:pt x="69" y="156"/>
                </a:cubicBezTo>
                <a:cubicBezTo>
                  <a:pt x="68" y="156"/>
                  <a:pt x="67" y="155"/>
                  <a:pt x="67" y="154"/>
                </a:cubicBezTo>
                <a:cubicBezTo>
                  <a:pt x="67" y="153"/>
                  <a:pt x="67" y="152"/>
                  <a:pt x="68" y="152"/>
                </a:cubicBezTo>
                <a:cubicBezTo>
                  <a:pt x="69" y="152"/>
                  <a:pt x="70" y="152"/>
                  <a:pt x="70" y="151"/>
                </a:cubicBezTo>
                <a:cubicBezTo>
                  <a:pt x="70" y="148"/>
                  <a:pt x="70" y="148"/>
                  <a:pt x="70" y="148"/>
                </a:cubicBezTo>
                <a:cubicBezTo>
                  <a:pt x="69" y="148"/>
                  <a:pt x="68" y="148"/>
                  <a:pt x="67" y="148"/>
                </a:cubicBezTo>
                <a:cubicBezTo>
                  <a:pt x="67" y="148"/>
                  <a:pt x="66" y="148"/>
                  <a:pt x="66" y="148"/>
                </a:cubicBezTo>
                <a:cubicBezTo>
                  <a:pt x="65" y="148"/>
                  <a:pt x="64" y="148"/>
                  <a:pt x="64" y="146"/>
                </a:cubicBezTo>
                <a:cubicBezTo>
                  <a:pt x="64" y="145"/>
                  <a:pt x="65" y="144"/>
                  <a:pt x="66" y="144"/>
                </a:cubicBezTo>
                <a:cubicBezTo>
                  <a:pt x="68" y="144"/>
                  <a:pt x="69" y="144"/>
                  <a:pt x="70" y="143"/>
                </a:cubicBezTo>
                <a:cubicBezTo>
                  <a:pt x="70" y="142"/>
                  <a:pt x="70" y="141"/>
                  <a:pt x="70" y="140"/>
                </a:cubicBezTo>
                <a:cubicBezTo>
                  <a:pt x="70" y="141"/>
                  <a:pt x="69" y="141"/>
                  <a:pt x="69" y="141"/>
                </a:cubicBezTo>
                <a:cubicBezTo>
                  <a:pt x="69" y="142"/>
                  <a:pt x="68" y="142"/>
                  <a:pt x="68" y="142"/>
                </a:cubicBezTo>
                <a:cubicBezTo>
                  <a:pt x="68" y="142"/>
                  <a:pt x="67" y="142"/>
                  <a:pt x="67" y="142"/>
                </a:cubicBezTo>
                <a:cubicBezTo>
                  <a:pt x="67" y="141"/>
                  <a:pt x="66" y="141"/>
                  <a:pt x="66" y="140"/>
                </a:cubicBezTo>
                <a:cubicBezTo>
                  <a:pt x="65" y="138"/>
                  <a:pt x="67" y="137"/>
                  <a:pt x="68" y="136"/>
                </a:cubicBezTo>
                <a:cubicBezTo>
                  <a:pt x="68" y="136"/>
                  <a:pt x="69" y="136"/>
                  <a:pt x="69" y="136"/>
                </a:cubicBezTo>
                <a:cubicBezTo>
                  <a:pt x="69" y="136"/>
                  <a:pt x="69" y="136"/>
                  <a:pt x="70" y="135"/>
                </a:cubicBezTo>
                <a:cubicBezTo>
                  <a:pt x="70" y="135"/>
                  <a:pt x="70" y="135"/>
                  <a:pt x="70" y="135"/>
                </a:cubicBezTo>
                <a:cubicBezTo>
                  <a:pt x="70" y="134"/>
                  <a:pt x="70" y="133"/>
                  <a:pt x="70" y="132"/>
                </a:cubicBezTo>
                <a:cubicBezTo>
                  <a:pt x="69" y="132"/>
                  <a:pt x="69" y="131"/>
                  <a:pt x="69" y="131"/>
                </a:cubicBezTo>
                <a:cubicBezTo>
                  <a:pt x="69" y="130"/>
                  <a:pt x="69" y="130"/>
                  <a:pt x="70" y="129"/>
                </a:cubicBezTo>
                <a:cubicBezTo>
                  <a:pt x="70" y="127"/>
                  <a:pt x="70" y="125"/>
                  <a:pt x="70" y="123"/>
                </a:cubicBezTo>
                <a:cubicBezTo>
                  <a:pt x="70" y="123"/>
                  <a:pt x="69" y="122"/>
                  <a:pt x="69" y="122"/>
                </a:cubicBezTo>
                <a:cubicBezTo>
                  <a:pt x="69" y="122"/>
                  <a:pt x="70" y="121"/>
                  <a:pt x="70" y="121"/>
                </a:cubicBezTo>
                <a:cubicBezTo>
                  <a:pt x="70" y="115"/>
                  <a:pt x="70" y="109"/>
                  <a:pt x="71" y="103"/>
                </a:cubicBezTo>
                <a:cubicBezTo>
                  <a:pt x="71" y="103"/>
                  <a:pt x="71" y="103"/>
                  <a:pt x="70" y="103"/>
                </a:cubicBezTo>
                <a:cubicBezTo>
                  <a:pt x="70" y="103"/>
                  <a:pt x="69" y="103"/>
                  <a:pt x="69" y="102"/>
                </a:cubicBezTo>
                <a:cubicBezTo>
                  <a:pt x="69" y="101"/>
                  <a:pt x="69" y="100"/>
                  <a:pt x="69" y="100"/>
                </a:cubicBezTo>
                <a:cubicBezTo>
                  <a:pt x="70" y="99"/>
                  <a:pt x="71" y="99"/>
                  <a:pt x="71" y="99"/>
                </a:cubicBezTo>
                <a:cubicBezTo>
                  <a:pt x="71" y="96"/>
                  <a:pt x="71" y="96"/>
                  <a:pt x="71" y="96"/>
                </a:cubicBezTo>
                <a:cubicBezTo>
                  <a:pt x="70" y="96"/>
                  <a:pt x="70" y="96"/>
                  <a:pt x="70" y="95"/>
                </a:cubicBezTo>
                <a:cubicBezTo>
                  <a:pt x="69" y="94"/>
                  <a:pt x="70" y="94"/>
                  <a:pt x="70" y="93"/>
                </a:cubicBezTo>
                <a:cubicBezTo>
                  <a:pt x="71" y="92"/>
                  <a:pt x="71" y="92"/>
                  <a:pt x="71" y="92"/>
                </a:cubicBezTo>
                <a:cubicBezTo>
                  <a:pt x="71" y="91"/>
                  <a:pt x="71" y="89"/>
                  <a:pt x="71" y="88"/>
                </a:cubicBezTo>
                <a:cubicBezTo>
                  <a:pt x="71" y="88"/>
                  <a:pt x="71" y="88"/>
                  <a:pt x="71" y="88"/>
                </a:cubicBezTo>
                <a:cubicBezTo>
                  <a:pt x="70" y="88"/>
                  <a:pt x="70" y="87"/>
                  <a:pt x="69" y="87"/>
                </a:cubicBezTo>
                <a:cubicBezTo>
                  <a:pt x="69" y="86"/>
                  <a:pt x="70" y="85"/>
                  <a:pt x="70" y="85"/>
                </a:cubicBezTo>
                <a:cubicBezTo>
                  <a:pt x="71" y="85"/>
                  <a:pt x="71" y="84"/>
                  <a:pt x="72" y="84"/>
                </a:cubicBezTo>
                <a:cubicBezTo>
                  <a:pt x="72" y="83"/>
                  <a:pt x="72" y="83"/>
                  <a:pt x="72" y="82"/>
                </a:cubicBezTo>
                <a:cubicBezTo>
                  <a:pt x="71" y="82"/>
                  <a:pt x="70" y="81"/>
                  <a:pt x="70" y="81"/>
                </a:cubicBezTo>
                <a:cubicBezTo>
                  <a:pt x="70" y="80"/>
                  <a:pt x="71" y="79"/>
                  <a:pt x="71" y="79"/>
                </a:cubicBezTo>
                <a:cubicBezTo>
                  <a:pt x="71" y="79"/>
                  <a:pt x="72" y="79"/>
                  <a:pt x="72" y="79"/>
                </a:cubicBezTo>
                <a:cubicBezTo>
                  <a:pt x="72" y="78"/>
                  <a:pt x="72" y="77"/>
                  <a:pt x="72" y="77"/>
                </a:cubicBezTo>
                <a:cubicBezTo>
                  <a:pt x="71" y="76"/>
                  <a:pt x="70" y="76"/>
                  <a:pt x="70" y="75"/>
                </a:cubicBezTo>
                <a:cubicBezTo>
                  <a:pt x="70" y="74"/>
                  <a:pt x="71" y="74"/>
                  <a:pt x="71" y="74"/>
                </a:cubicBezTo>
                <a:cubicBezTo>
                  <a:pt x="70" y="74"/>
                  <a:pt x="70" y="74"/>
                  <a:pt x="69" y="74"/>
                </a:cubicBezTo>
                <a:cubicBezTo>
                  <a:pt x="68" y="74"/>
                  <a:pt x="68" y="73"/>
                  <a:pt x="68" y="72"/>
                </a:cubicBezTo>
                <a:cubicBezTo>
                  <a:pt x="68" y="71"/>
                  <a:pt x="68" y="70"/>
                  <a:pt x="69" y="70"/>
                </a:cubicBezTo>
                <a:cubicBezTo>
                  <a:pt x="70" y="70"/>
                  <a:pt x="71" y="70"/>
                  <a:pt x="72" y="70"/>
                </a:cubicBezTo>
                <a:cubicBezTo>
                  <a:pt x="72" y="68"/>
                  <a:pt x="72" y="68"/>
                  <a:pt x="72" y="68"/>
                </a:cubicBezTo>
                <a:cubicBezTo>
                  <a:pt x="71" y="68"/>
                  <a:pt x="71" y="67"/>
                  <a:pt x="70" y="67"/>
                </a:cubicBezTo>
                <a:cubicBezTo>
                  <a:pt x="70" y="66"/>
                  <a:pt x="71" y="65"/>
                  <a:pt x="72" y="64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4"/>
                  <a:pt x="72" y="64"/>
                  <a:pt x="72" y="64"/>
                </a:cubicBezTo>
                <a:cubicBezTo>
                  <a:pt x="71" y="64"/>
                  <a:pt x="71" y="64"/>
                  <a:pt x="70" y="64"/>
                </a:cubicBezTo>
                <a:cubicBezTo>
                  <a:pt x="70" y="65"/>
                  <a:pt x="69" y="65"/>
                  <a:pt x="69" y="65"/>
                </a:cubicBezTo>
                <a:cubicBezTo>
                  <a:pt x="68" y="65"/>
                  <a:pt x="68" y="64"/>
                  <a:pt x="68" y="63"/>
                </a:cubicBezTo>
                <a:cubicBezTo>
                  <a:pt x="67" y="62"/>
                  <a:pt x="68" y="61"/>
                  <a:pt x="69" y="61"/>
                </a:cubicBezTo>
                <a:cubicBezTo>
                  <a:pt x="70" y="60"/>
                  <a:pt x="71" y="60"/>
                  <a:pt x="72" y="59"/>
                </a:cubicBezTo>
                <a:cubicBezTo>
                  <a:pt x="72" y="59"/>
                  <a:pt x="72" y="58"/>
                  <a:pt x="72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1" y="57"/>
                  <a:pt x="70" y="56"/>
                  <a:pt x="70" y="56"/>
                </a:cubicBezTo>
                <a:cubicBezTo>
                  <a:pt x="70" y="55"/>
                  <a:pt x="70" y="54"/>
                  <a:pt x="71" y="54"/>
                </a:cubicBezTo>
                <a:cubicBezTo>
                  <a:pt x="72" y="52"/>
                  <a:pt x="72" y="52"/>
                  <a:pt x="72" y="52"/>
                </a:cubicBezTo>
                <a:cubicBezTo>
                  <a:pt x="72" y="45"/>
                  <a:pt x="73" y="38"/>
                  <a:pt x="73" y="31"/>
                </a:cubicBezTo>
                <a:cubicBezTo>
                  <a:pt x="73" y="28"/>
                  <a:pt x="73" y="25"/>
                  <a:pt x="74" y="22"/>
                </a:cubicBezTo>
                <a:cubicBezTo>
                  <a:pt x="74" y="22"/>
                  <a:pt x="74" y="22"/>
                  <a:pt x="74" y="22"/>
                </a:cubicBezTo>
                <a:cubicBezTo>
                  <a:pt x="74" y="21"/>
                  <a:pt x="74" y="20"/>
                  <a:pt x="74" y="19"/>
                </a:cubicBezTo>
                <a:cubicBezTo>
                  <a:pt x="74" y="19"/>
                  <a:pt x="74" y="19"/>
                  <a:pt x="75" y="19"/>
                </a:cubicBezTo>
                <a:cubicBezTo>
                  <a:pt x="74" y="19"/>
                  <a:pt x="73" y="19"/>
                  <a:pt x="72" y="19"/>
                </a:cubicBezTo>
                <a:cubicBezTo>
                  <a:pt x="64" y="19"/>
                  <a:pt x="56" y="19"/>
                  <a:pt x="49" y="18"/>
                </a:cubicBezTo>
                <a:cubicBezTo>
                  <a:pt x="42" y="18"/>
                  <a:pt x="34" y="17"/>
                  <a:pt x="26" y="17"/>
                </a:cubicBezTo>
                <a:cubicBezTo>
                  <a:pt x="23" y="17"/>
                  <a:pt x="19" y="17"/>
                  <a:pt x="16" y="18"/>
                </a:cubicBezTo>
                <a:cubicBezTo>
                  <a:pt x="13" y="19"/>
                  <a:pt x="10" y="19"/>
                  <a:pt x="8" y="19"/>
                </a:cubicBezTo>
                <a:close/>
                <a:moveTo>
                  <a:pt x="83" y="215"/>
                </a:moveTo>
                <a:cubicBezTo>
                  <a:pt x="83" y="215"/>
                  <a:pt x="83" y="215"/>
                  <a:pt x="83" y="215"/>
                </a:cubicBezTo>
                <a:cubicBezTo>
                  <a:pt x="84" y="216"/>
                  <a:pt x="84" y="216"/>
                  <a:pt x="83" y="217"/>
                </a:cubicBezTo>
                <a:cubicBezTo>
                  <a:pt x="83" y="217"/>
                  <a:pt x="83" y="217"/>
                  <a:pt x="83" y="217"/>
                </a:cubicBezTo>
                <a:cubicBezTo>
                  <a:pt x="83" y="217"/>
                  <a:pt x="83" y="217"/>
                  <a:pt x="84" y="217"/>
                </a:cubicBezTo>
                <a:cubicBezTo>
                  <a:pt x="84" y="216"/>
                  <a:pt x="85" y="216"/>
                  <a:pt x="85" y="216"/>
                </a:cubicBezTo>
                <a:cubicBezTo>
                  <a:pt x="86" y="215"/>
                  <a:pt x="86" y="215"/>
                  <a:pt x="87" y="215"/>
                </a:cubicBezTo>
                <a:cubicBezTo>
                  <a:pt x="87" y="215"/>
                  <a:pt x="87" y="215"/>
                  <a:pt x="87" y="215"/>
                </a:cubicBezTo>
                <a:cubicBezTo>
                  <a:pt x="87" y="214"/>
                  <a:pt x="88" y="214"/>
                  <a:pt x="88" y="214"/>
                </a:cubicBezTo>
                <a:cubicBezTo>
                  <a:pt x="89" y="213"/>
                  <a:pt x="90" y="213"/>
                  <a:pt x="91" y="212"/>
                </a:cubicBezTo>
                <a:cubicBezTo>
                  <a:pt x="92" y="212"/>
                  <a:pt x="92" y="212"/>
                  <a:pt x="92" y="212"/>
                </a:cubicBezTo>
                <a:cubicBezTo>
                  <a:pt x="93" y="211"/>
                  <a:pt x="93" y="211"/>
                  <a:pt x="93" y="211"/>
                </a:cubicBezTo>
                <a:cubicBezTo>
                  <a:pt x="93" y="210"/>
                  <a:pt x="93" y="208"/>
                  <a:pt x="93" y="207"/>
                </a:cubicBezTo>
                <a:cubicBezTo>
                  <a:pt x="93" y="206"/>
                  <a:pt x="93" y="206"/>
                  <a:pt x="93" y="205"/>
                </a:cubicBezTo>
                <a:cubicBezTo>
                  <a:pt x="93" y="205"/>
                  <a:pt x="93" y="204"/>
                  <a:pt x="93" y="203"/>
                </a:cubicBezTo>
                <a:cubicBezTo>
                  <a:pt x="91" y="204"/>
                  <a:pt x="90" y="205"/>
                  <a:pt x="89" y="206"/>
                </a:cubicBezTo>
                <a:cubicBezTo>
                  <a:pt x="85" y="207"/>
                  <a:pt x="82" y="209"/>
                  <a:pt x="77" y="210"/>
                </a:cubicBezTo>
                <a:cubicBezTo>
                  <a:pt x="77" y="211"/>
                  <a:pt x="77" y="212"/>
                  <a:pt x="77" y="213"/>
                </a:cubicBezTo>
                <a:cubicBezTo>
                  <a:pt x="78" y="212"/>
                  <a:pt x="79" y="212"/>
                  <a:pt x="79" y="212"/>
                </a:cubicBezTo>
                <a:cubicBezTo>
                  <a:pt x="80" y="211"/>
                  <a:pt x="80" y="211"/>
                  <a:pt x="81" y="211"/>
                </a:cubicBezTo>
                <a:cubicBezTo>
                  <a:pt x="81" y="211"/>
                  <a:pt x="82" y="210"/>
                  <a:pt x="83" y="210"/>
                </a:cubicBezTo>
                <a:cubicBezTo>
                  <a:pt x="85" y="209"/>
                  <a:pt x="87" y="207"/>
                  <a:pt x="89" y="207"/>
                </a:cubicBezTo>
                <a:cubicBezTo>
                  <a:pt x="89" y="207"/>
                  <a:pt x="90" y="207"/>
                  <a:pt x="90" y="207"/>
                </a:cubicBezTo>
                <a:cubicBezTo>
                  <a:pt x="90" y="207"/>
                  <a:pt x="91" y="208"/>
                  <a:pt x="91" y="208"/>
                </a:cubicBezTo>
                <a:cubicBezTo>
                  <a:pt x="91" y="209"/>
                  <a:pt x="91" y="209"/>
                  <a:pt x="91" y="210"/>
                </a:cubicBezTo>
                <a:cubicBezTo>
                  <a:pt x="89" y="212"/>
                  <a:pt x="86" y="213"/>
                  <a:pt x="83" y="215"/>
                </a:cubicBezTo>
                <a:close/>
                <a:moveTo>
                  <a:pt x="78" y="204"/>
                </a:moveTo>
                <a:cubicBezTo>
                  <a:pt x="79" y="204"/>
                  <a:pt x="79" y="204"/>
                  <a:pt x="80" y="205"/>
                </a:cubicBezTo>
                <a:cubicBezTo>
                  <a:pt x="80" y="205"/>
                  <a:pt x="80" y="205"/>
                  <a:pt x="80" y="205"/>
                </a:cubicBezTo>
                <a:cubicBezTo>
                  <a:pt x="83" y="204"/>
                  <a:pt x="85" y="202"/>
                  <a:pt x="88" y="201"/>
                </a:cubicBezTo>
                <a:cubicBezTo>
                  <a:pt x="88" y="201"/>
                  <a:pt x="89" y="200"/>
                  <a:pt x="89" y="200"/>
                </a:cubicBezTo>
                <a:cubicBezTo>
                  <a:pt x="90" y="199"/>
                  <a:pt x="92" y="198"/>
                  <a:pt x="93" y="198"/>
                </a:cubicBezTo>
                <a:cubicBezTo>
                  <a:pt x="93" y="196"/>
                  <a:pt x="93" y="195"/>
                  <a:pt x="93" y="193"/>
                </a:cubicBezTo>
                <a:cubicBezTo>
                  <a:pt x="93" y="191"/>
                  <a:pt x="93" y="191"/>
                  <a:pt x="93" y="191"/>
                </a:cubicBezTo>
                <a:cubicBezTo>
                  <a:pt x="90" y="193"/>
                  <a:pt x="88" y="195"/>
                  <a:pt x="85" y="196"/>
                </a:cubicBezTo>
                <a:cubicBezTo>
                  <a:pt x="84" y="197"/>
                  <a:pt x="84" y="197"/>
                  <a:pt x="84" y="197"/>
                </a:cubicBezTo>
                <a:cubicBezTo>
                  <a:pt x="81" y="199"/>
                  <a:pt x="79" y="200"/>
                  <a:pt x="76" y="201"/>
                </a:cubicBezTo>
                <a:cubicBezTo>
                  <a:pt x="76" y="202"/>
                  <a:pt x="77" y="203"/>
                  <a:pt x="77" y="204"/>
                </a:cubicBezTo>
                <a:cubicBezTo>
                  <a:pt x="77" y="204"/>
                  <a:pt x="77" y="204"/>
                  <a:pt x="78" y="204"/>
                </a:cubicBezTo>
                <a:close/>
                <a:moveTo>
                  <a:pt x="75" y="194"/>
                </a:moveTo>
                <a:cubicBezTo>
                  <a:pt x="75" y="195"/>
                  <a:pt x="76" y="196"/>
                  <a:pt x="76" y="197"/>
                </a:cubicBezTo>
                <a:cubicBezTo>
                  <a:pt x="78" y="196"/>
                  <a:pt x="80" y="194"/>
                  <a:pt x="83" y="193"/>
                </a:cubicBezTo>
                <a:cubicBezTo>
                  <a:pt x="84" y="192"/>
                  <a:pt x="84" y="192"/>
                  <a:pt x="85" y="191"/>
                </a:cubicBezTo>
                <a:cubicBezTo>
                  <a:pt x="88" y="189"/>
                  <a:pt x="90" y="188"/>
                  <a:pt x="93" y="187"/>
                </a:cubicBezTo>
                <a:cubicBezTo>
                  <a:pt x="93" y="183"/>
                  <a:pt x="93" y="183"/>
                  <a:pt x="93" y="183"/>
                </a:cubicBezTo>
                <a:cubicBezTo>
                  <a:pt x="91" y="185"/>
                  <a:pt x="88" y="187"/>
                  <a:pt x="86" y="188"/>
                </a:cubicBezTo>
                <a:cubicBezTo>
                  <a:pt x="86" y="189"/>
                  <a:pt x="86" y="189"/>
                  <a:pt x="86" y="189"/>
                </a:cubicBezTo>
                <a:cubicBezTo>
                  <a:pt x="83" y="190"/>
                  <a:pt x="79" y="193"/>
                  <a:pt x="75" y="194"/>
                </a:cubicBezTo>
                <a:close/>
                <a:moveTo>
                  <a:pt x="75" y="186"/>
                </a:moveTo>
                <a:cubicBezTo>
                  <a:pt x="75" y="187"/>
                  <a:pt x="75" y="189"/>
                  <a:pt x="75" y="190"/>
                </a:cubicBezTo>
                <a:cubicBezTo>
                  <a:pt x="78" y="189"/>
                  <a:pt x="81" y="187"/>
                  <a:pt x="85" y="184"/>
                </a:cubicBezTo>
                <a:cubicBezTo>
                  <a:pt x="85" y="184"/>
                  <a:pt x="86" y="183"/>
                  <a:pt x="87" y="183"/>
                </a:cubicBezTo>
                <a:cubicBezTo>
                  <a:pt x="89" y="181"/>
                  <a:pt x="91" y="180"/>
                  <a:pt x="93" y="178"/>
                </a:cubicBezTo>
                <a:cubicBezTo>
                  <a:pt x="93" y="176"/>
                  <a:pt x="93" y="176"/>
                  <a:pt x="93" y="176"/>
                </a:cubicBezTo>
                <a:cubicBezTo>
                  <a:pt x="91" y="177"/>
                  <a:pt x="89" y="178"/>
                  <a:pt x="87" y="179"/>
                </a:cubicBezTo>
                <a:cubicBezTo>
                  <a:pt x="86" y="180"/>
                  <a:pt x="86" y="180"/>
                  <a:pt x="86" y="180"/>
                </a:cubicBezTo>
                <a:cubicBezTo>
                  <a:pt x="83" y="182"/>
                  <a:pt x="79" y="184"/>
                  <a:pt x="75" y="185"/>
                </a:cubicBezTo>
                <a:cubicBezTo>
                  <a:pt x="75" y="185"/>
                  <a:pt x="75" y="186"/>
                  <a:pt x="75" y="186"/>
                </a:cubicBezTo>
                <a:close/>
                <a:moveTo>
                  <a:pt x="76" y="174"/>
                </a:moveTo>
                <a:cubicBezTo>
                  <a:pt x="76" y="176"/>
                  <a:pt x="76" y="179"/>
                  <a:pt x="76" y="181"/>
                </a:cubicBezTo>
                <a:cubicBezTo>
                  <a:pt x="79" y="180"/>
                  <a:pt x="82" y="178"/>
                  <a:pt x="85" y="176"/>
                </a:cubicBezTo>
                <a:cubicBezTo>
                  <a:pt x="86" y="175"/>
                  <a:pt x="87" y="175"/>
                  <a:pt x="88" y="174"/>
                </a:cubicBezTo>
                <a:cubicBezTo>
                  <a:pt x="89" y="173"/>
                  <a:pt x="91" y="172"/>
                  <a:pt x="93" y="171"/>
                </a:cubicBezTo>
                <a:cubicBezTo>
                  <a:pt x="93" y="171"/>
                  <a:pt x="93" y="166"/>
                  <a:pt x="93" y="164"/>
                </a:cubicBezTo>
                <a:cubicBezTo>
                  <a:pt x="93" y="164"/>
                  <a:pt x="93" y="164"/>
                  <a:pt x="92" y="165"/>
                </a:cubicBezTo>
                <a:cubicBezTo>
                  <a:pt x="91" y="166"/>
                  <a:pt x="89" y="167"/>
                  <a:pt x="87" y="168"/>
                </a:cubicBezTo>
                <a:cubicBezTo>
                  <a:pt x="84" y="170"/>
                  <a:pt x="80" y="172"/>
                  <a:pt x="76" y="174"/>
                </a:cubicBezTo>
                <a:close/>
                <a:moveTo>
                  <a:pt x="76" y="167"/>
                </a:moveTo>
                <a:cubicBezTo>
                  <a:pt x="76" y="168"/>
                  <a:pt x="76" y="169"/>
                  <a:pt x="76" y="169"/>
                </a:cubicBezTo>
                <a:cubicBezTo>
                  <a:pt x="79" y="168"/>
                  <a:pt x="82" y="166"/>
                  <a:pt x="85" y="164"/>
                </a:cubicBezTo>
                <a:cubicBezTo>
                  <a:pt x="87" y="163"/>
                  <a:pt x="88" y="162"/>
                  <a:pt x="89" y="161"/>
                </a:cubicBezTo>
                <a:cubicBezTo>
                  <a:pt x="91" y="161"/>
                  <a:pt x="91" y="161"/>
                  <a:pt x="91" y="161"/>
                </a:cubicBezTo>
                <a:cubicBezTo>
                  <a:pt x="91" y="160"/>
                  <a:pt x="91" y="160"/>
                  <a:pt x="91" y="160"/>
                </a:cubicBezTo>
                <a:cubicBezTo>
                  <a:pt x="92" y="160"/>
                  <a:pt x="92" y="159"/>
                  <a:pt x="93" y="159"/>
                </a:cubicBezTo>
                <a:cubicBezTo>
                  <a:pt x="93" y="159"/>
                  <a:pt x="93" y="157"/>
                  <a:pt x="93" y="156"/>
                </a:cubicBezTo>
                <a:cubicBezTo>
                  <a:pt x="93" y="156"/>
                  <a:pt x="93" y="156"/>
                  <a:pt x="93" y="156"/>
                </a:cubicBezTo>
                <a:cubicBezTo>
                  <a:pt x="93" y="156"/>
                  <a:pt x="92" y="157"/>
                  <a:pt x="92" y="157"/>
                </a:cubicBezTo>
                <a:cubicBezTo>
                  <a:pt x="90" y="158"/>
                  <a:pt x="88" y="159"/>
                  <a:pt x="87" y="160"/>
                </a:cubicBezTo>
                <a:cubicBezTo>
                  <a:pt x="84" y="162"/>
                  <a:pt x="80" y="165"/>
                  <a:pt x="76" y="167"/>
                </a:cubicBezTo>
                <a:cubicBezTo>
                  <a:pt x="76" y="167"/>
                  <a:pt x="76" y="167"/>
                  <a:pt x="76" y="167"/>
                </a:cubicBezTo>
                <a:close/>
                <a:moveTo>
                  <a:pt x="75" y="161"/>
                </a:moveTo>
                <a:cubicBezTo>
                  <a:pt x="76" y="162"/>
                  <a:pt x="76" y="162"/>
                  <a:pt x="76" y="163"/>
                </a:cubicBezTo>
                <a:cubicBezTo>
                  <a:pt x="79" y="161"/>
                  <a:pt x="82" y="159"/>
                  <a:pt x="85" y="157"/>
                </a:cubicBezTo>
                <a:cubicBezTo>
                  <a:pt x="87" y="155"/>
                  <a:pt x="87" y="155"/>
                  <a:pt x="87" y="155"/>
                </a:cubicBezTo>
                <a:cubicBezTo>
                  <a:pt x="88" y="155"/>
                  <a:pt x="89" y="154"/>
                  <a:pt x="90" y="153"/>
                </a:cubicBezTo>
                <a:cubicBezTo>
                  <a:pt x="91" y="153"/>
                  <a:pt x="91" y="153"/>
                  <a:pt x="91" y="153"/>
                </a:cubicBezTo>
                <a:cubicBezTo>
                  <a:pt x="92" y="152"/>
                  <a:pt x="92" y="152"/>
                  <a:pt x="93" y="151"/>
                </a:cubicBezTo>
                <a:cubicBezTo>
                  <a:pt x="93" y="151"/>
                  <a:pt x="93" y="149"/>
                  <a:pt x="93" y="149"/>
                </a:cubicBezTo>
                <a:cubicBezTo>
                  <a:pt x="92" y="150"/>
                  <a:pt x="91" y="151"/>
                  <a:pt x="89" y="152"/>
                </a:cubicBezTo>
                <a:cubicBezTo>
                  <a:pt x="88" y="153"/>
                  <a:pt x="88" y="153"/>
                  <a:pt x="88" y="153"/>
                </a:cubicBezTo>
                <a:cubicBezTo>
                  <a:pt x="83" y="156"/>
                  <a:pt x="80" y="159"/>
                  <a:pt x="75" y="161"/>
                </a:cubicBezTo>
                <a:close/>
                <a:moveTo>
                  <a:pt x="75" y="153"/>
                </a:moveTo>
                <a:cubicBezTo>
                  <a:pt x="75" y="155"/>
                  <a:pt x="75" y="156"/>
                  <a:pt x="75" y="157"/>
                </a:cubicBezTo>
                <a:cubicBezTo>
                  <a:pt x="79" y="155"/>
                  <a:pt x="83" y="152"/>
                  <a:pt x="87" y="149"/>
                </a:cubicBezTo>
                <a:cubicBezTo>
                  <a:pt x="88" y="148"/>
                  <a:pt x="88" y="148"/>
                  <a:pt x="88" y="148"/>
                </a:cubicBezTo>
                <a:cubicBezTo>
                  <a:pt x="89" y="147"/>
                  <a:pt x="91" y="146"/>
                  <a:pt x="93" y="144"/>
                </a:cubicBezTo>
                <a:cubicBezTo>
                  <a:pt x="93" y="144"/>
                  <a:pt x="93" y="144"/>
                  <a:pt x="93" y="144"/>
                </a:cubicBezTo>
                <a:cubicBezTo>
                  <a:pt x="93" y="140"/>
                  <a:pt x="93" y="136"/>
                  <a:pt x="93" y="132"/>
                </a:cubicBezTo>
                <a:cubicBezTo>
                  <a:pt x="90" y="135"/>
                  <a:pt x="85" y="138"/>
                  <a:pt x="82" y="141"/>
                </a:cubicBezTo>
                <a:cubicBezTo>
                  <a:pt x="79" y="143"/>
                  <a:pt x="77" y="144"/>
                  <a:pt x="75" y="146"/>
                </a:cubicBezTo>
                <a:cubicBezTo>
                  <a:pt x="75" y="147"/>
                  <a:pt x="75" y="148"/>
                  <a:pt x="75" y="149"/>
                </a:cubicBezTo>
                <a:cubicBezTo>
                  <a:pt x="76" y="149"/>
                  <a:pt x="78" y="148"/>
                  <a:pt x="79" y="147"/>
                </a:cubicBezTo>
                <a:cubicBezTo>
                  <a:pt x="80" y="146"/>
                  <a:pt x="81" y="146"/>
                  <a:pt x="82" y="145"/>
                </a:cubicBezTo>
                <a:cubicBezTo>
                  <a:pt x="84" y="143"/>
                  <a:pt x="86" y="142"/>
                  <a:pt x="88" y="141"/>
                </a:cubicBezTo>
                <a:cubicBezTo>
                  <a:pt x="89" y="141"/>
                  <a:pt x="89" y="141"/>
                  <a:pt x="89" y="141"/>
                </a:cubicBezTo>
                <a:cubicBezTo>
                  <a:pt x="89" y="141"/>
                  <a:pt x="90" y="141"/>
                  <a:pt x="90" y="142"/>
                </a:cubicBezTo>
                <a:cubicBezTo>
                  <a:pt x="90" y="142"/>
                  <a:pt x="90" y="143"/>
                  <a:pt x="90" y="143"/>
                </a:cubicBezTo>
                <a:cubicBezTo>
                  <a:pt x="88" y="146"/>
                  <a:pt x="84" y="149"/>
                  <a:pt x="81" y="151"/>
                </a:cubicBezTo>
                <a:cubicBezTo>
                  <a:pt x="79" y="152"/>
                  <a:pt x="77" y="153"/>
                  <a:pt x="75" y="153"/>
                </a:cubicBezTo>
                <a:close/>
                <a:moveTo>
                  <a:pt x="74" y="138"/>
                </a:moveTo>
                <a:cubicBezTo>
                  <a:pt x="74" y="139"/>
                  <a:pt x="74" y="140"/>
                  <a:pt x="74" y="141"/>
                </a:cubicBezTo>
                <a:cubicBezTo>
                  <a:pt x="76" y="140"/>
                  <a:pt x="78" y="138"/>
                  <a:pt x="80" y="137"/>
                </a:cubicBezTo>
                <a:cubicBezTo>
                  <a:pt x="81" y="136"/>
                  <a:pt x="81" y="136"/>
                  <a:pt x="81" y="136"/>
                </a:cubicBezTo>
                <a:cubicBezTo>
                  <a:pt x="82" y="135"/>
                  <a:pt x="83" y="135"/>
                  <a:pt x="84" y="134"/>
                </a:cubicBezTo>
                <a:cubicBezTo>
                  <a:pt x="87" y="131"/>
                  <a:pt x="90" y="129"/>
                  <a:pt x="94" y="127"/>
                </a:cubicBezTo>
                <a:cubicBezTo>
                  <a:pt x="94" y="126"/>
                  <a:pt x="94" y="125"/>
                  <a:pt x="94" y="124"/>
                </a:cubicBezTo>
                <a:cubicBezTo>
                  <a:pt x="93" y="124"/>
                  <a:pt x="93" y="125"/>
                  <a:pt x="92" y="125"/>
                </a:cubicBezTo>
                <a:cubicBezTo>
                  <a:pt x="92" y="125"/>
                  <a:pt x="91" y="126"/>
                  <a:pt x="91" y="126"/>
                </a:cubicBezTo>
                <a:cubicBezTo>
                  <a:pt x="89" y="127"/>
                  <a:pt x="87" y="128"/>
                  <a:pt x="85" y="130"/>
                </a:cubicBezTo>
                <a:cubicBezTo>
                  <a:pt x="85" y="130"/>
                  <a:pt x="84" y="131"/>
                  <a:pt x="84" y="131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5"/>
                  <a:pt x="78" y="135"/>
                  <a:pt x="78" y="135"/>
                </a:cubicBezTo>
                <a:cubicBezTo>
                  <a:pt x="77" y="136"/>
                  <a:pt x="76" y="137"/>
                  <a:pt x="74" y="138"/>
                </a:cubicBezTo>
                <a:close/>
                <a:moveTo>
                  <a:pt x="74" y="133"/>
                </a:moveTo>
                <a:cubicBezTo>
                  <a:pt x="75" y="132"/>
                  <a:pt x="75" y="132"/>
                  <a:pt x="75" y="132"/>
                </a:cubicBezTo>
                <a:cubicBezTo>
                  <a:pt x="76" y="131"/>
                  <a:pt x="77" y="131"/>
                  <a:pt x="78" y="130"/>
                </a:cubicBezTo>
                <a:cubicBezTo>
                  <a:pt x="77" y="131"/>
                  <a:pt x="75" y="131"/>
                  <a:pt x="74" y="132"/>
                </a:cubicBezTo>
                <a:cubicBezTo>
                  <a:pt x="74" y="132"/>
                  <a:pt x="74" y="132"/>
                  <a:pt x="74" y="133"/>
                </a:cubicBezTo>
                <a:close/>
                <a:moveTo>
                  <a:pt x="74" y="122"/>
                </a:moveTo>
                <a:cubicBezTo>
                  <a:pt x="74" y="124"/>
                  <a:pt x="74" y="126"/>
                  <a:pt x="74" y="128"/>
                </a:cubicBezTo>
                <a:cubicBezTo>
                  <a:pt x="77" y="127"/>
                  <a:pt x="79" y="125"/>
                  <a:pt x="81" y="123"/>
                </a:cubicBezTo>
                <a:cubicBezTo>
                  <a:pt x="82" y="123"/>
                  <a:pt x="82" y="123"/>
                  <a:pt x="83" y="122"/>
                </a:cubicBezTo>
                <a:cubicBezTo>
                  <a:pt x="84" y="121"/>
                  <a:pt x="85" y="120"/>
                  <a:pt x="86" y="120"/>
                </a:cubicBezTo>
                <a:cubicBezTo>
                  <a:pt x="88" y="118"/>
                  <a:pt x="91" y="115"/>
                  <a:pt x="94" y="114"/>
                </a:cubicBezTo>
                <a:cubicBezTo>
                  <a:pt x="94" y="113"/>
                  <a:pt x="94" y="111"/>
                  <a:pt x="94" y="110"/>
                </a:cubicBezTo>
                <a:cubicBezTo>
                  <a:pt x="93" y="110"/>
                  <a:pt x="93" y="110"/>
                  <a:pt x="92" y="111"/>
                </a:cubicBezTo>
                <a:cubicBezTo>
                  <a:pt x="92" y="111"/>
                  <a:pt x="92" y="111"/>
                  <a:pt x="91" y="111"/>
                </a:cubicBezTo>
                <a:cubicBezTo>
                  <a:pt x="89" y="113"/>
                  <a:pt x="87" y="114"/>
                  <a:pt x="85" y="116"/>
                </a:cubicBezTo>
                <a:cubicBezTo>
                  <a:pt x="81" y="118"/>
                  <a:pt x="77" y="121"/>
                  <a:pt x="74" y="122"/>
                </a:cubicBezTo>
                <a:close/>
                <a:moveTo>
                  <a:pt x="94" y="119"/>
                </a:moveTo>
                <a:cubicBezTo>
                  <a:pt x="93" y="119"/>
                  <a:pt x="93" y="119"/>
                  <a:pt x="93" y="120"/>
                </a:cubicBezTo>
                <a:cubicBezTo>
                  <a:pt x="93" y="120"/>
                  <a:pt x="93" y="119"/>
                  <a:pt x="94" y="119"/>
                </a:cubicBezTo>
                <a:cubicBezTo>
                  <a:pt x="94" y="119"/>
                  <a:pt x="94" y="119"/>
                  <a:pt x="94" y="119"/>
                </a:cubicBezTo>
                <a:close/>
                <a:moveTo>
                  <a:pt x="74" y="118"/>
                </a:moveTo>
                <a:cubicBezTo>
                  <a:pt x="75" y="117"/>
                  <a:pt x="77" y="117"/>
                  <a:pt x="78" y="116"/>
                </a:cubicBezTo>
                <a:cubicBezTo>
                  <a:pt x="77" y="117"/>
                  <a:pt x="76" y="117"/>
                  <a:pt x="75" y="117"/>
                </a:cubicBezTo>
                <a:cubicBezTo>
                  <a:pt x="74" y="117"/>
                  <a:pt x="74" y="117"/>
                  <a:pt x="74" y="117"/>
                </a:cubicBezTo>
                <a:cubicBezTo>
                  <a:pt x="74" y="117"/>
                  <a:pt x="74" y="118"/>
                  <a:pt x="74" y="118"/>
                </a:cubicBezTo>
                <a:close/>
                <a:moveTo>
                  <a:pt x="75" y="112"/>
                </a:moveTo>
                <a:cubicBezTo>
                  <a:pt x="76" y="112"/>
                  <a:pt x="76" y="112"/>
                  <a:pt x="76" y="113"/>
                </a:cubicBezTo>
                <a:cubicBezTo>
                  <a:pt x="80" y="111"/>
                  <a:pt x="83" y="108"/>
                  <a:pt x="87" y="106"/>
                </a:cubicBezTo>
                <a:cubicBezTo>
                  <a:pt x="88" y="105"/>
                  <a:pt x="88" y="105"/>
                  <a:pt x="89" y="104"/>
                </a:cubicBezTo>
                <a:cubicBezTo>
                  <a:pt x="91" y="103"/>
                  <a:pt x="92" y="102"/>
                  <a:pt x="93" y="101"/>
                </a:cubicBezTo>
                <a:cubicBezTo>
                  <a:pt x="93" y="100"/>
                  <a:pt x="93" y="100"/>
                  <a:pt x="93" y="100"/>
                </a:cubicBezTo>
                <a:cubicBezTo>
                  <a:pt x="93" y="98"/>
                  <a:pt x="93" y="96"/>
                  <a:pt x="93" y="94"/>
                </a:cubicBezTo>
                <a:cubicBezTo>
                  <a:pt x="92" y="94"/>
                  <a:pt x="91" y="95"/>
                  <a:pt x="90" y="96"/>
                </a:cubicBezTo>
                <a:cubicBezTo>
                  <a:pt x="90" y="96"/>
                  <a:pt x="89" y="96"/>
                  <a:pt x="89" y="97"/>
                </a:cubicBezTo>
                <a:cubicBezTo>
                  <a:pt x="86" y="99"/>
                  <a:pt x="83" y="101"/>
                  <a:pt x="81" y="102"/>
                </a:cubicBezTo>
                <a:cubicBezTo>
                  <a:pt x="79" y="103"/>
                  <a:pt x="77" y="104"/>
                  <a:pt x="76" y="105"/>
                </a:cubicBezTo>
                <a:cubicBezTo>
                  <a:pt x="75" y="105"/>
                  <a:pt x="75" y="105"/>
                  <a:pt x="75" y="105"/>
                </a:cubicBezTo>
                <a:cubicBezTo>
                  <a:pt x="75" y="105"/>
                  <a:pt x="75" y="106"/>
                  <a:pt x="75" y="106"/>
                </a:cubicBezTo>
                <a:cubicBezTo>
                  <a:pt x="75" y="108"/>
                  <a:pt x="75" y="110"/>
                  <a:pt x="74" y="112"/>
                </a:cubicBezTo>
                <a:cubicBezTo>
                  <a:pt x="75" y="112"/>
                  <a:pt x="75" y="112"/>
                  <a:pt x="75" y="112"/>
                </a:cubicBezTo>
                <a:close/>
                <a:moveTo>
                  <a:pt x="75" y="101"/>
                </a:moveTo>
                <a:cubicBezTo>
                  <a:pt x="75" y="101"/>
                  <a:pt x="75" y="101"/>
                  <a:pt x="75" y="101"/>
                </a:cubicBezTo>
                <a:cubicBezTo>
                  <a:pt x="77" y="100"/>
                  <a:pt x="79" y="99"/>
                  <a:pt x="81" y="98"/>
                </a:cubicBezTo>
                <a:cubicBezTo>
                  <a:pt x="83" y="96"/>
                  <a:pt x="85" y="95"/>
                  <a:pt x="87" y="93"/>
                </a:cubicBezTo>
                <a:cubicBezTo>
                  <a:pt x="88" y="92"/>
                  <a:pt x="88" y="92"/>
                  <a:pt x="88" y="92"/>
                </a:cubicBezTo>
                <a:cubicBezTo>
                  <a:pt x="90" y="91"/>
                  <a:pt x="91" y="90"/>
                  <a:pt x="93" y="89"/>
                </a:cubicBezTo>
                <a:cubicBezTo>
                  <a:pt x="93" y="88"/>
                  <a:pt x="93" y="88"/>
                  <a:pt x="92" y="87"/>
                </a:cubicBezTo>
                <a:cubicBezTo>
                  <a:pt x="91" y="89"/>
                  <a:pt x="89" y="90"/>
                  <a:pt x="87" y="92"/>
                </a:cubicBezTo>
                <a:cubicBezTo>
                  <a:pt x="86" y="92"/>
                  <a:pt x="85" y="93"/>
                  <a:pt x="84" y="94"/>
                </a:cubicBezTo>
                <a:cubicBezTo>
                  <a:pt x="81" y="96"/>
                  <a:pt x="78" y="98"/>
                  <a:pt x="75" y="100"/>
                </a:cubicBezTo>
                <a:lnTo>
                  <a:pt x="75" y="101"/>
                </a:lnTo>
                <a:close/>
                <a:moveTo>
                  <a:pt x="75" y="95"/>
                </a:moveTo>
                <a:cubicBezTo>
                  <a:pt x="77" y="94"/>
                  <a:pt x="80" y="92"/>
                  <a:pt x="82" y="90"/>
                </a:cubicBezTo>
                <a:cubicBezTo>
                  <a:pt x="83" y="89"/>
                  <a:pt x="85" y="88"/>
                  <a:pt x="86" y="87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5"/>
                  <a:pt x="89" y="85"/>
                  <a:pt x="89" y="85"/>
                </a:cubicBezTo>
                <a:cubicBezTo>
                  <a:pt x="90" y="84"/>
                  <a:pt x="91" y="83"/>
                  <a:pt x="92" y="82"/>
                </a:cubicBezTo>
                <a:cubicBezTo>
                  <a:pt x="92" y="82"/>
                  <a:pt x="92" y="81"/>
                  <a:pt x="92" y="81"/>
                </a:cubicBezTo>
                <a:cubicBezTo>
                  <a:pt x="92" y="82"/>
                  <a:pt x="91" y="82"/>
                  <a:pt x="90" y="83"/>
                </a:cubicBezTo>
                <a:cubicBezTo>
                  <a:pt x="90" y="83"/>
                  <a:pt x="89" y="83"/>
                  <a:pt x="89" y="83"/>
                </a:cubicBezTo>
                <a:cubicBezTo>
                  <a:pt x="88" y="85"/>
                  <a:pt x="86" y="86"/>
                  <a:pt x="85" y="87"/>
                </a:cubicBezTo>
                <a:cubicBezTo>
                  <a:pt x="83" y="89"/>
                  <a:pt x="83" y="89"/>
                  <a:pt x="83" y="89"/>
                </a:cubicBezTo>
                <a:cubicBezTo>
                  <a:pt x="80" y="90"/>
                  <a:pt x="78" y="92"/>
                  <a:pt x="75" y="94"/>
                </a:cubicBezTo>
                <a:lnTo>
                  <a:pt x="75" y="95"/>
                </a:lnTo>
                <a:close/>
                <a:moveTo>
                  <a:pt x="76" y="85"/>
                </a:moveTo>
                <a:cubicBezTo>
                  <a:pt x="76" y="87"/>
                  <a:pt x="76" y="88"/>
                  <a:pt x="75" y="89"/>
                </a:cubicBezTo>
                <a:cubicBezTo>
                  <a:pt x="78" y="87"/>
                  <a:pt x="80" y="86"/>
                  <a:pt x="82" y="84"/>
                </a:cubicBezTo>
                <a:cubicBezTo>
                  <a:pt x="83" y="83"/>
                  <a:pt x="83" y="83"/>
                  <a:pt x="83" y="83"/>
                </a:cubicBezTo>
                <a:cubicBezTo>
                  <a:pt x="85" y="82"/>
                  <a:pt x="86" y="81"/>
                  <a:pt x="88" y="80"/>
                </a:cubicBezTo>
                <a:cubicBezTo>
                  <a:pt x="88" y="80"/>
                  <a:pt x="88" y="79"/>
                  <a:pt x="88" y="79"/>
                </a:cubicBezTo>
                <a:cubicBezTo>
                  <a:pt x="90" y="78"/>
                  <a:pt x="91" y="77"/>
                  <a:pt x="92" y="77"/>
                </a:cubicBezTo>
                <a:cubicBezTo>
                  <a:pt x="92" y="77"/>
                  <a:pt x="92" y="77"/>
                  <a:pt x="92" y="76"/>
                </a:cubicBezTo>
                <a:cubicBezTo>
                  <a:pt x="93" y="73"/>
                  <a:pt x="93" y="69"/>
                  <a:pt x="93" y="66"/>
                </a:cubicBezTo>
                <a:cubicBezTo>
                  <a:pt x="93" y="66"/>
                  <a:pt x="93" y="65"/>
                  <a:pt x="93" y="65"/>
                </a:cubicBezTo>
                <a:cubicBezTo>
                  <a:pt x="92" y="66"/>
                  <a:pt x="91" y="67"/>
                  <a:pt x="90" y="68"/>
                </a:cubicBezTo>
                <a:cubicBezTo>
                  <a:pt x="89" y="68"/>
                  <a:pt x="89" y="68"/>
                  <a:pt x="89" y="68"/>
                </a:cubicBezTo>
                <a:cubicBezTo>
                  <a:pt x="87" y="70"/>
                  <a:pt x="85" y="71"/>
                  <a:pt x="83" y="72"/>
                </a:cubicBezTo>
                <a:cubicBezTo>
                  <a:pt x="81" y="74"/>
                  <a:pt x="79" y="75"/>
                  <a:pt x="76" y="76"/>
                </a:cubicBezTo>
                <a:cubicBezTo>
                  <a:pt x="76" y="76"/>
                  <a:pt x="76" y="77"/>
                  <a:pt x="76" y="78"/>
                </a:cubicBezTo>
                <a:cubicBezTo>
                  <a:pt x="77" y="77"/>
                  <a:pt x="79" y="76"/>
                  <a:pt x="80" y="75"/>
                </a:cubicBezTo>
                <a:cubicBezTo>
                  <a:pt x="81" y="75"/>
                  <a:pt x="81" y="75"/>
                  <a:pt x="82" y="74"/>
                </a:cubicBezTo>
                <a:cubicBezTo>
                  <a:pt x="84" y="73"/>
                  <a:pt x="86" y="72"/>
                  <a:pt x="88" y="72"/>
                </a:cubicBezTo>
                <a:cubicBezTo>
                  <a:pt x="88" y="71"/>
                  <a:pt x="89" y="71"/>
                  <a:pt x="89" y="71"/>
                </a:cubicBezTo>
                <a:cubicBezTo>
                  <a:pt x="89" y="71"/>
                  <a:pt x="89" y="71"/>
                  <a:pt x="90" y="71"/>
                </a:cubicBezTo>
                <a:cubicBezTo>
                  <a:pt x="90" y="71"/>
                  <a:pt x="90" y="71"/>
                  <a:pt x="91" y="72"/>
                </a:cubicBezTo>
                <a:cubicBezTo>
                  <a:pt x="91" y="72"/>
                  <a:pt x="91" y="73"/>
                  <a:pt x="91" y="73"/>
                </a:cubicBezTo>
                <a:cubicBezTo>
                  <a:pt x="90" y="76"/>
                  <a:pt x="87" y="78"/>
                  <a:pt x="84" y="80"/>
                </a:cubicBezTo>
                <a:cubicBezTo>
                  <a:pt x="83" y="80"/>
                  <a:pt x="83" y="81"/>
                  <a:pt x="82" y="81"/>
                </a:cubicBezTo>
                <a:cubicBezTo>
                  <a:pt x="80" y="83"/>
                  <a:pt x="78" y="84"/>
                  <a:pt x="76" y="85"/>
                </a:cubicBezTo>
                <a:close/>
                <a:moveTo>
                  <a:pt x="76" y="81"/>
                </a:moveTo>
                <a:cubicBezTo>
                  <a:pt x="76" y="81"/>
                  <a:pt x="76" y="81"/>
                  <a:pt x="77" y="80"/>
                </a:cubicBezTo>
                <a:cubicBezTo>
                  <a:pt x="76" y="81"/>
                  <a:pt x="76" y="81"/>
                  <a:pt x="76" y="81"/>
                </a:cubicBezTo>
                <a:cubicBezTo>
                  <a:pt x="76" y="81"/>
                  <a:pt x="76" y="81"/>
                  <a:pt x="76" y="81"/>
                </a:cubicBezTo>
                <a:close/>
                <a:moveTo>
                  <a:pt x="76" y="68"/>
                </a:moveTo>
                <a:cubicBezTo>
                  <a:pt x="77" y="68"/>
                  <a:pt x="79" y="67"/>
                  <a:pt x="80" y="66"/>
                </a:cubicBezTo>
                <a:cubicBezTo>
                  <a:pt x="82" y="65"/>
                  <a:pt x="84" y="64"/>
                  <a:pt x="85" y="62"/>
                </a:cubicBezTo>
                <a:cubicBezTo>
                  <a:pt x="86" y="62"/>
                  <a:pt x="86" y="62"/>
                  <a:pt x="86" y="62"/>
                </a:cubicBezTo>
                <a:cubicBezTo>
                  <a:pt x="87" y="61"/>
                  <a:pt x="88" y="60"/>
                  <a:pt x="90" y="60"/>
                </a:cubicBezTo>
                <a:cubicBezTo>
                  <a:pt x="90" y="60"/>
                  <a:pt x="90" y="59"/>
                  <a:pt x="90" y="59"/>
                </a:cubicBezTo>
                <a:cubicBezTo>
                  <a:pt x="91" y="59"/>
                  <a:pt x="91" y="60"/>
                  <a:pt x="91" y="60"/>
                </a:cubicBezTo>
                <a:cubicBezTo>
                  <a:pt x="92" y="61"/>
                  <a:pt x="92" y="61"/>
                  <a:pt x="91" y="62"/>
                </a:cubicBezTo>
                <a:cubicBezTo>
                  <a:pt x="91" y="62"/>
                  <a:pt x="91" y="62"/>
                  <a:pt x="91" y="63"/>
                </a:cubicBezTo>
                <a:cubicBezTo>
                  <a:pt x="91" y="62"/>
                  <a:pt x="91" y="62"/>
                  <a:pt x="92" y="62"/>
                </a:cubicBezTo>
                <a:cubicBezTo>
                  <a:pt x="92" y="62"/>
                  <a:pt x="93" y="63"/>
                  <a:pt x="93" y="63"/>
                </a:cubicBezTo>
                <a:cubicBezTo>
                  <a:pt x="93" y="63"/>
                  <a:pt x="93" y="63"/>
                  <a:pt x="93" y="63"/>
                </a:cubicBezTo>
                <a:cubicBezTo>
                  <a:pt x="93" y="60"/>
                  <a:pt x="93" y="56"/>
                  <a:pt x="93" y="53"/>
                </a:cubicBezTo>
                <a:cubicBezTo>
                  <a:pt x="93" y="52"/>
                  <a:pt x="93" y="51"/>
                  <a:pt x="93" y="50"/>
                </a:cubicBezTo>
                <a:cubicBezTo>
                  <a:pt x="93" y="50"/>
                  <a:pt x="93" y="51"/>
                  <a:pt x="92" y="51"/>
                </a:cubicBezTo>
                <a:cubicBezTo>
                  <a:pt x="92" y="51"/>
                  <a:pt x="91" y="52"/>
                  <a:pt x="90" y="52"/>
                </a:cubicBezTo>
                <a:cubicBezTo>
                  <a:pt x="89" y="53"/>
                  <a:pt x="89" y="53"/>
                  <a:pt x="89" y="53"/>
                </a:cubicBezTo>
                <a:cubicBezTo>
                  <a:pt x="87" y="54"/>
                  <a:pt x="85" y="56"/>
                  <a:pt x="84" y="57"/>
                </a:cubicBezTo>
                <a:cubicBezTo>
                  <a:pt x="81" y="59"/>
                  <a:pt x="78" y="60"/>
                  <a:pt x="76" y="62"/>
                </a:cubicBezTo>
                <a:cubicBezTo>
                  <a:pt x="76" y="62"/>
                  <a:pt x="76" y="62"/>
                  <a:pt x="76" y="62"/>
                </a:cubicBezTo>
                <a:cubicBezTo>
                  <a:pt x="78" y="61"/>
                  <a:pt x="80" y="60"/>
                  <a:pt x="82" y="59"/>
                </a:cubicBezTo>
                <a:cubicBezTo>
                  <a:pt x="84" y="57"/>
                  <a:pt x="85" y="56"/>
                  <a:pt x="87" y="55"/>
                </a:cubicBezTo>
                <a:cubicBezTo>
                  <a:pt x="87" y="55"/>
                  <a:pt x="87" y="55"/>
                  <a:pt x="88" y="54"/>
                </a:cubicBezTo>
                <a:cubicBezTo>
                  <a:pt x="89" y="53"/>
                  <a:pt x="90" y="52"/>
                  <a:pt x="91" y="52"/>
                </a:cubicBezTo>
                <a:cubicBezTo>
                  <a:pt x="92" y="52"/>
                  <a:pt x="92" y="52"/>
                  <a:pt x="92" y="52"/>
                </a:cubicBezTo>
                <a:cubicBezTo>
                  <a:pt x="92" y="52"/>
                  <a:pt x="93" y="52"/>
                  <a:pt x="93" y="53"/>
                </a:cubicBezTo>
                <a:cubicBezTo>
                  <a:pt x="93" y="53"/>
                  <a:pt x="93" y="54"/>
                  <a:pt x="93" y="54"/>
                </a:cubicBezTo>
                <a:cubicBezTo>
                  <a:pt x="92" y="56"/>
                  <a:pt x="91" y="57"/>
                  <a:pt x="90" y="58"/>
                </a:cubicBezTo>
                <a:cubicBezTo>
                  <a:pt x="89" y="58"/>
                  <a:pt x="89" y="58"/>
                  <a:pt x="89" y="58"/>
                </a:cubicBezTo>
                <a:cubicBezTo>
                  <a:pt x="88" y="60"/>
                  <a:pt x="86" y="61"/>
                  <a:pt x="84" y="63"/>
                </a:cubicBezTo>
                <a:cubicBezTo>
                  <a:pt x="81" y="64"/>
                  <a:pt x="79" y="66"/>
                  <a:pt x="76" y="67"/>
                </a:cubicBezTo>
                <a:lnTo>
                  <a:pt x="76" y="68"/>
                </a:lnTo>
                <a:close/>
                <a:moveTo>
                  <a:pt x="76" y="57"/>
                </a:moveTo>
                <a:cubicBezTo>
                  <a:pt x="78" y="56"/>
                  <a:pt x="81" y="54"/>
                  <a:pt x="83" y="53"/>
                </a:cubicBezTo>
                <a:cubicBezTo>
                  <a:pt x="83" y="52"/>
                  <a:pt x="84" y="52"/>
                  <a:pt x="85" y="51"/>
                </a:cubicBezTo>
                <a:cubicBezTo>
                  <a:pt x="86" y="50"/>
                  <a:pt x="88" y="49"/>
                  <a:pt x="89" y="48"/>
                </a:cubicBezTo>
                <a:cubicBezTo>
                  <a:pt x="90" y="47"/>
                  <a:pt x="90" y="47"/>
                  <a:pt x="90" y="47"/>
                </a:cubicBezTo>
                <a:cubicBezTo>
                  <a:pt x="91" y="46"/>
                  <a:pt x="92" y="46"/>
                  <a:pt x="93" y="45"/>
                </a:cubicBezTo>
                <a:cubicBezTo>
                  <a:pt x="93" y="44"/>
                  <a:pt x="93" y="44"/>
                  <a:pt x="93" y="44"/>
                </a:cubicBezTo>
                <a:cubicBezTo>
                  <a:pt x="93" y="44"/>
                  <a:pt x="93" y="44"/>
                  <a:pt x="93" y="44"/>
                </a:cubicBezTo>
                <a:cubicBezTo>
                  <a:pt x="90" y="45"/>
                  <a:pt x="88" y="47"/>
                  <a:pt x="86" y="48"/>
                </a:cubicBezTo>
                <a:cubicBezTo>
                  <a:pt x="83" y="50"/>
                  <a:pt x="80" y="52"/>
                  <a:pt x="78" y="53"/>
                </a:cubicBezTo>
                <a:cubicBezTo>
                  <a:pt x="76" y="54"/>
                  <a:pt x="76" y="54"/>
                  <a:pt x="76" y="54"/>
                </a:cubicBezTo>
                <a:cubicBezTo>
                  <a:pt x="76" y="55"/>
                  <a:pt x="76" y="56"/>
                  <a:pt x="76" y="57"/>
                </a:cubicBezTo>
                <a:close/>
                <a:moveTo>
                  <a:pt x="77" y="20"/>
                </a:moveTo>
                <a:cubicBezTo>
                  <a:pt x="77" y="20"/>
                  <a:pt x="77" y="21"/>
                  <a:pt x="77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7" y="22"/>
                  <a:pt x="77" y="22"/>
                  <a:pt x="77" y="23"/>
                </a:cubicBezTo>
                <a:cubicBezTo>
                  <a:pt x="77" y="25"/>
                  <a:pt x="77" y="25"/>
                  <a:pt x="77" y="25"/>
                </a:cubicBezTo>
                <a:cubicBezTo>
                  <a:pt x="77" y="26"/>
                  <a:pt x="77" y="27"/>
                  <a:pt x="77" y="29"/>
                </a:cubicBezTo>
                <a:cubicBezTo>
                  <a:pt x="76" y="34"/>
                  <a:pt x="76" y="39"/>
                  <a:pt x="76" y="45"/>
                </a:cubicBezTo>
                <a:cubicBezTo>
                  <a:pt x="76" y="46"/>
                  <a:pt x="76" y="48"/>
                  <a:pt x="76" y="50"/>
                </a:cubicBezTo>
                <a:cubicBezTo>
                  <a:pt x="79" y="48"/>
                  <a:pt x="82" y="46"/>
                  <a:pt x="84" y="44"/>
                </a:cubicBezTo>
                <a:cubicBezTo>
                  <a:pt x="85" y="44"/>
                  <a:pt x="86" y="43"/>
                  <a:pt x="86" y="43"/>
                </a:cubicBezTo>
                <a:cubicBezTo>
                  <a:pt x="89" y="41"/>
                  <a:pt x="91" y="40"/>
                  <a:pt x="93" y="39"/>
                </a:cubicBezTo>
                <a:cubicBezTo>
                  <a:pt x="93" y="38"/>
                  <a:pt x="93" y="37"/>
                  <a:pt x="93" y="36"/>
                </a:cubicBezTo>
                <a:cubicBezTo>
                  <a:pt x="92" y="36"/>
                  <a:pt x="91" y="37"/>
                  <a:pt x="91" y="37"/>
                </a:cubicBezTo>
                <a:cubicBezTo>
                  <a:pt x="89" y="38"/>
                  <a:pt x="88" y="38"/>
                  <a:pt x="87" y="39"/>
                </a:cubicBezTo>
                <a:cubicBezTo>
                  <a:pt x="86" y="40"/>
                  <a:pt x="84" y="41"/>
                  <a:pt x="82" y="42"/>
                </a:cubicBezTo>
                <a:cubicBezTo>
                  <a:pt x="81" y="42"/>
                  <a:pt x="81" y="42"/>
                  <a:pt x="81" y="42"/>
                </a:cubicBezTo>
                <a:cubicBezTo>
                  <a:pt x="81" y="42"/>
                  <a:pt x="80" y="43"/>
                  <a:pt x="80" y="43"/>
                </a:cubicBezTo>
                <a:cubicBezTo>
                  <a:pt x="79" y="43"/>
                  <a:pt x="79" y="43"/>
                  <a:pt x="79" y="43"/>
                </a:cubicBezTo>
                <a:cubicBezTo>
                  <a:pt x="79" y="44"/>
                  <a:pt x="78" y="44"/>
                  <a:pt x="78" y="44"/>
                </a:cubicBezTo>
                <a:cubicBezTo>
                  <a:pt x="78" y="44"/>
                  <a:pt x="77" y="44"/>
                  <a:pt x="77" y="44"/>
                </a:cubicBezTo>
                <a:cubicBezTo>
                  <a:pt x="77" y="43"/>
                  <a:pt x="76" y="43"/>
                  <a:pt x="76" y="42"/>
                </a:cubicBezTo>
                <a:cubicBezTo>
                  <a:pt x="77" y="41"/>
                  <a:pt x="79" y="39"/>
                  <a:pt x="83" y="37"/>
                </a:cubicBezTo>
                <a:cubicBezTo>
                  <a:pt x="83" y="36"/>
                  <a:pt x="83" y="36"/>
                  <a:pt x="83" y="36"/>
                </a:cubicBezTo>
                <a:cubicBezTo>
                  <a:pt x="86" y="35"/>
                  <a:pt x="88" y="34"/>
                  <a:pt x="91" y="32"/>
                </a:cubicBezTo>
                <a:cubicBezTo>
                  <a:pt x="91" y="32"/>
                  <a:pt x="91" y="32"/>
                  <a:pt x="91" y="32"/>
                </a:cubicBezTo>
                <a:cubicBezTo>
                  <a:pt x="92" y="32"/>
                  <a:pt x="93" y="31"/>
                  <a:pt x="93" y="31"/>
                </a:cubicBezTo>
                <a:cubicBezTo>
                  <a:pt x="93" y="31"/>
                  <a:pt x="93" y="30"/>
                  <a:pt x="93" y="30"/>
                </a:cubicBezTo>
                <a:cubicBezTo>
                  <a:pt x="93" y="30"/>
                  <a:pt x="92" y="30"/>
                  <a:pt x="91" y="31"/>
                </a:cubicBezTo>
                <a:cubicBezTo>
                  <a:pt x="91" y="31"/>
                  <a:pt x="90" y="31"/>
                  <a:pt x="89" y="31"/>
                </a:cubicBezTo>
                <a:cubicBezTo>
                  <a:pt x="86" y="33"/>
                  <a:pt x="84" y="34"/>
                  <a:pt x="82" y="36"/>
                </a:cubicBezTo>
                <a:cubicBezTo>
                  <a:pt x="82" y="37"/>
                  <a:pt x="81" y="37"/>
                  <a:pt x="81" y="37"/>
                </a:cubicBezTo>
                <a:cubicBezTo>
                  <a:pt x="80" y="37"/>
                  <a:pt x="79" y="36"/>
                  <a:pt x="79" y="36"/>
                </a:cubicBezTo>
                <a:cubicBezTo>
                  <a:pt x="79" y="35"/>
                  <a:pt x="79" y="34"/>
                  <a:pt x="80" y="34"/>
                </a:cubicBezTo>
                <a:cubicBezTo>
                  <a:pt x="83" y="30"/>
                  <a:pt x="88" y="27"/>
                  <a:pt x="93" y="26"/>
                </a:cubicBezTo>
                <a:cubicBezTo>
                  <a:pt x="93" y="24"/>
                  <a:pt x="93" y="21"/>
                  <a:pt x="93" y="19"/>
                </a:cubicBezTo>
                <a:cubicBezTo>
                  <a:pt x="93" y="20"/>
                  <a:pt x="92" y="20"/>
                  <a:pt x="91" y="21"/>
                </a:cubicBezTo>
                <a:cubicBezTo>
                  <a:pt x="88" y="23"/>
                  <a:pt x="85" y="25"/>
                  <a:pt x="82" y="28"/>
                </a:cubicBezTo>
                <a:cubicBezTo>
                  <a:pt x="82" y="28"/>
                  <a:pt x="81" y="29"/>
                  <a:pt x="81" y="29"/>
                </a:cubicBezTo>
                <a:cubicBezTo>
                  <a:pt x="80" y="29"/>
                  <a:pt x="80" y="28"/>
                  <a:pt x="79" y="28"/>
                </a:cubicBezTo>
                <a:cubicBezTo>
                  <a:pt x="79" y="27"/>
                  <a:pt x="79" y="26"/>
                  <a:pt x="80" y="26"/>
                </a:cubicBezTo>
                <a:cubicBezTo>
                  <a:pt x="83" y="22"/>
                  <a:pt x="88" y="18"/>
                  <a:pt x="94" y="15"/>
                </a:cubicBezTo>
                <a:cubicBezTo>
                  <a:pt x="94" y="14"/>
                  <a:pt x="94" y="13"/>
                  <a:pt x="94" y="12"/>
                </a:cubicBezTo>
                <a:cubicBezTo>
                  <a:pt x="93" y="12"/>
                  <a:pt x="93" y="12"/>
                  <a:pt x="93" y="12"/>
                </a:cubicBezTo>
                <a:cubicBezTo>
                  <a:pt x="92" y="12"/>
                  <a:pt x="91" y="12"/>
                  <a:pt x="91" y="12"/>
                </a:cubicBezTo>
                <a:cubicBezTo>
                  <a:pt x="89" y="13"/>
                  <a:pt x="88" y="14"/>
                  <a:pt x="85" y="15"/>
                </a:cubicBezTo>
                <a:cubicBezTo>
                  <a:pt x="84" y="16"/>
                  <a:pt x="83" y="16"/>
                  <a:pt x="82" y="17"/>
                </a:cubicBezTo>
                <a:cubicBezTo>
                  <a:pt x="80" y="18"/>
                  <a:pt x="79" y="19"/>
                  <a:pt x="77" y="20"/>
                </a:cubicBezTo>
                <a:cubicBezTo>
                  <a:pt x="77" y="20"/>
                  <a:pt x="77" y="20"/>
                  <a:pt x="77" y="20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8963" name="任意多边形 1048962"/>
          <p:cNvSpPr/>
          <p:nvPr/>
        </p:nvSpPr>
        <p:spPr bwMode="auto">
          <a:xfrm>
            <a:off x="3819525" y="2538412"/>
            <a:ext cx="46037" cy="65087"/>
          </a:xfrm>
          <a:custGeom>
            <a:avLst/>
            <a:gdLst/>
            <a:ahLst/>
            <a:cxnLst/>
            <a:rect l="0" t="0" r="0" b="0"/>
            <a:pathLst>
              <a:path w="5" h="4">
                <a:moveTo>
                  <a:pt x="3" y="4"/>
                </a:moveTo>
                <a:cubicBezTo>
                  <a:pt x="3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1" y="4"/>
                  <a:pt x="0" y="3"/>
                  <a:pt x="0" y="2"/>
                </a:cubicBezTo>
                <a:cubicBezTo>
                  <a:pt x="0" y="2"/>
                  <a:pt x="0" y="1"/>
                  <a:pt x="1" y="1"/>
                </a:cubicBezTo>
                <a:cubicBezTo>
                  <a:pt x="1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5" y="1"/>
                  <a:pt x="5" y="1"/>
                  <a:pt x="5" y="2"/>
                </a:cubicBezTo>
                <a:cubicBezTo>
                  <a:pt x="5" y="3"/>
                  <a:pt x="5" y="3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8964" name="任意多边形 1048963"/>
          <p:cNvSpPr/>
          <p:nvPr/>
        </p:nvSpPr>
        <p:spPr bwMode="auto">
          <a:xfrm>
            <a:off x="3836987" y="2571750"/>
            <a:ext cx="9525" cy="31750"/>
          </a:xfrm>
          <a:custGeom>
            <a:avLst/>
            <a:gdLst/>
            <a:ahLst/>
            <a:cxnLst/>
            <a:rect l="0" t="0" r="0" b="0"/>
            <a:pathLst>
              <a:path w="1" h="2">
                <a:moveTo>
                  <a:pt x="1" y="2"/>
                </a:moveTo>
                <a:cubicBezTo>
                  <a:pt x="1" y="2"/>
                  <a:pt x="0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8965" name="任意多边形 1048964"/>
          <p:cNvSpPr/>
          <p:nvPr/>
        </p:nvSpPr>
        <p:spPr bwMode="auto">
          <a:xfrm>
            <a:off x="3836987" y="2538412"/>
            <a:ext cx="9525" cy="33337"/>
          </a:xfrm>
          <a:custGeom>
            <a:avLst/>
            <a:gdLst/>
            <a:ahLst/>
            <a:cxnLst/>
            <a:rect l="0" t="0" r="0" b="0"/>
            <a:pathLst>
              <a:path w="1" h="2">
                <a:moveTo>
                  <a:pt x="1" y="2"/>
                </a:move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1" y="0"/>
                  <a:pt x="1" y="0"/>
                  <a:pt x="1" y="1"/>
                </a:cubicBezTo>
                <a:cubicBezTo>
                  <a:pt x="1" y="1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8966" name="任意多边形 1048965"/>
          <p:cNvSpPr/>
          <p:nvPr/>
        </p:nvSpPr>
        <p:spPr bwMode="auto">
          <a:xfrm>
            <a:off x="3959225" y="2439987"/>
            <a:ext cx="55562" cy="68262"/>
          </a:xfrm>
          <a:custGeom>
            <a:avLst/>
            <a:gdLst/>
            <a:ahLst/>
            <a:cxnLst/>
            <a:rect l="0" t="0" r="0" b="0"/>
            <a:pathLst>
              <a:path w="6" h="4">
                <a:moveTo>
                  <a:pt x="5" y="4"/>
                </a:moveTo>
                <a:cubicBezTo>
                  <a:pt x="4" y="4"/>
                  <a:pt x="4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2" y="4"/>
                  <a:pt x="2" y="3"/>
                </a:cubicBezTo>
                <a:cubicBezTo>
                  <a:pt x="1" y="3"/>
                  <a:pt x="0" y="3"/>
                  <a:pt x="0" y="2"/>
                </a:cubicBezTo>
                <a:cubicBezTo>
                  <a:pt x="0" y="1"/>
                  <a:pt x="0" y="1"/>
                  <a:pt x="1" y="0"/>
                </a:cubicBezTo>
                <a:cubicBezTo>
                  <a:pt x="1" y="0"/>
                  <a:pt x="2" y="0"/>
                  <a:pt x="2" y="0"/>
                </a:cubicBezTo>
                <a:cubicBezTo>
                  <a:pt x="3" y="0"/>
                  <a:pt x="5" y="0"/>
                  <a:pt x="6" y="1"/>
                </a:cubicBezTo>
                <a:cubicBezTo>
                  <a:pt x="6" y="2"/>
                  <a:pt x="6" y="2"/>
                  <a:pt x="6" y="2"/>
                </a:cubicBezTo>
                <a:cubicBezTo>
                  <a:pt x="6" y="3"/>
                  <a:pt x="6" y="3"/>
                  <a:pt x="6" y="3"/>
                </a:cubicBezTo>
                <a:cubicBezTo>
                  <a:pt x="6" y="4"/>
                  <a:pt x="6" y="4"/>
                  <a:pt x="5" y="4"/>
                </a:cubicBezTo>
                <a:cubicBezTo>
                  <a:pt x="5" y="4"/>
                  <a:pt x="5" y="4"/>
                  <a:pt x="5" y="4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8967" name="任意多边形 1048966"/>
          <p:cNvSpPr/>
          <p:nvPr/>
        </p:nvSpPr>
        <p:spPr bwMode="auto">
          <a:xfrm>
            <a:off x="3967162" y="2538412"/>
            <a:ext cx="47625" cy="65087"/>
          </a:xfrm>
          <a:custGeom>
            <a:avLst/>
            <a:gdLst/>
            <a:ahLst/>
            <a:cxnLst/>
            <a:rect l="0" t="0" r="0" b="0"/>
            <a:pathLst>
              <a:path w="5" h="4">
                <a:moveTo>
                  <a:pt x="3" y="4"/>
                </a:moveTo>
                <a:cubicBezTo>
                  <a:pt x="3" y="4"/>
                  <a:pt x="2" y="4"/>
                  <a:pt x="2" y="4"/>
                </a:cubicBezTo>
                <a:cubicBezTo>
                  <a:pt x="1" y="4"/>
                  <a:pt x="1" y="3"/>
                  <a:pt x="0" y="2"/>
                </a:cubicBezTo>
                <a:cubicBezTo>
                  <a:pt x="0" y="2"/>
                  <a:pt x="1" y="1"/>
                  <a:pt x="1" y="1"/>
                </a:cubicBezTo>
                <a:cubicBezTo>
                  <a:pt x="1" y="0"/>
                  <a:pt x="2" y="0"/>
                  <a:pt x="2" y="0"/>
                </a:cubicBezTo>
                <a:cubicBezTo>
                  <a:pt x="3" y="0"/>
                  <a:pt x="4" y="0"/>
                  <a:pt x="4" y="1"/>
                </a:cubicBezTo>
                <a:cubicBezTo>
                  <a:pt x="5" y="1"/>
                  <a:pt x="5" y="2"/>
                  <a:pt x="5" y="2"/>
                </a:cubicBezTo>
                <a:cubicBezTo>
                  <a:pt x="5" y="3"/>
                  <a:pt x="4" y="3"/>
                  <a:pt x="4" y="4"/>
                </a:cubicBezTo>
                <a:cubicBezTo>
                  <a:pt x="4" y="4"/>
                  <a:pt x="3" y="4"/>
                  <a:pt x="3" y="4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8968" name="任意多边形 1048967"/>
          <p:cNvSpPr/>
          <p:nvPr/>
        </p:nvSpPr>
        <p:spPr bwMode="auto">
          <a:xfrm>
            <a:off x="3894137" y="2508250"/>
            <a:ext cx="55562" cy="63500"/>
          </a:xfrm>
          <a:custGeom>
            <a:avLst/>
            <a:gdLst/>
            <a:ahLst/>
            <a:cxnLst/>
            <a:rect l="0" t="0" r="0" b="0"/>
            <a:pathLst>
              <a:path w="6" h="4">
                <a:moveTo>
                  <a:pt x="2" y="4"/>
                </a:moveTo>
                <a:cubicBezTo>
                  <a:pt x="1" y="4"/>
                  <a:pt x="0" y="3"/>
                  <a:pt x="0" y="2"/>
                </a:cubicBezTo>
                <a:cubicBezTo>
                  <a:pt x="0" y="1"/>
                  <a:pt x="0" y="1"/>
                  <a:pt x="1" y="0"/>
                </a:cubicBezTo>
                <a:cubicBezTo>
                  <a:pt x="1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4" y="0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6" y="1"/>
                  <a:pt x="5" y="2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2" y="4"/>
                  <a:pt x="2" y="4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8969" name="任意多边形 1048968"/>
          <p:cNvSpPr/>
          <p:nvPr/>
        </p:nvSpPr>
        <p:spPr bwMode="auto">
          <a:xfrm>
            <a:off x="4060825" y="2439987"/>
            <a:ext cx="55562" cy="68262"/>
          </a:xfrm>
          <a:custGeom>
            <a:avLst/>
            <a:gdLst/>
            <a:ahLst/>
            <a:cxnLst/>
            <a:rect l="0" t="0" r="0" b="0"/>
            <a:pathLst>
              <a:path w="6" h="4">
                <a:moveTo>
                  <a:pt x="2" y="4"/>
                </a:moveTo>
                <a:cubicBezTo>
                  <a:pt x="1" y="4"/>
                  <a:pt x="0" y="3"/>
                  <a:pt x="0" y="2"/>
                </a:cubicBezTo>
                <a:cubicBezTo>
                  <a:pt x="0" y="2"/>
                  <a:pt x="0" y="1"/>
                  <a:pt x="1" y="1"/>
                </a:cubicBezTo>
                <a:cubicBezTo>
                  <a:pt x="1" y="1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5" y="0"/>
                  <a:pt x="6" y="1"/>
                  <a:pt x="6" y="2"/>
                </a:cubicBezTo>
                <a:cubicBezTo>
                  <a:pt x="6" y="2"/>
                  <a:pt x="6" y="3"/>
                  <a:pt x="5" y="3"/>
                </a:cubicBezTo>
                <a:cubicBezTo>
                  <a:pt x="5" y="3"/>
                  <a:pt x="4" y="4"/>
                  <a:pt x="4" y="4"/>
                </a:cubicBezTo>
                <a:cubicBezTo>
                  <a:pt x="3" y="4"/>
                  <a:pt x="3" y="4"/>
                  <a:pt x="2" y="4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8970" name="任意多边形 1048969"/>
          <p:cNvSpPr/>
          <p:nvPr/>
        </p:nvSpPr>
        <p:spPr bwMode="auto">
          <a:xfrm>
            <a:off x="4116387" y="2538412"/>
            <a:ext cx="46037" cy="82550"/>
          </a:xfrm>
          <a:custGeom>
            <a:avLst/>
            <a:gdLst/>
            <a:ahLst/>
            <a:cxnLst/>
            <a:rect l="0" t="0" r="0" b="0"/>
            <a:pathLst>
              <a:path w="5" h="5">
                <a:moveTo>
                  <a:pt x="3" y="5"/>
                </a:moveTo>
                <a:cubicBezTo>
                  <a:pt x="2" y="5"/>
                  <a:pt x="2" y="4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2"/>
                  <a:pt x="0" y="1"/>
                  <a:pt x="1" y="0"/>
                </a:cubicBezTo>
                <a:cubicBezTo>
                  <a:pt x="1" y="0"/>
                  <a:pt x="2" y="0"/>
                  <a:pt x="3" y="0"/>
                </a:cubicBezTo>
                <a:cubicBezTo>
                  <a:pt x="3" y="0"/>
                  <a:pt x="3" y="0"/>
                  <a:pt x="4" y="0"/>
                </a:cubicBezTo>
                <a:cubicBezTo>
                  <a:pt x="4" y="0"/>
                  <a:pt x="5" y="1"/>
                  <a:pt x="5" y="2"/>
                </a:cubicBezTo>
                <a:cubicBezTo>
                  <a:pt x="5" y="2"/>
                  <a:pt x="5" y="2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4"/>
                  <a:pt x="4" y="4"/>
                  <a:pt x="4" y="4"/>
                </a:cubicBezTo>
                <a:cubicBezTo>
                  <a:pt x="4" y="4"/>
                  <a:pt x="3" y="5"/>
                  <a:pt x="3" y="5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8971" name="任意多边形 1048970"/>
          <p:cNvSpPr/>
          <p:nvPr/>
        </p:nvSpPr>
        <p:spPr bwMode="auto">
          <a:xfrm>
            <a:off x="4051300" y="2522537"/>
            <a:ext cx="55562" cy="63500"/>
          </a:xfrm>
          <a:custGeom>
            <a:avLst/>
            <a:gdLst/>
            <a:ahLst/>
            <a:cxnLst/>
            <a:rect l="0" t="0" r="0" b="0"/>
            <a:pathLst>
              <a:path w="6" h="4">
                <a:moveTo>
                  <a:pt x="2" y="4"/>
                </a:moveTo>
                <a:cubicBezTo>
                  <a:pt x="1" y="4"/>
                  <a:pt x="0" y="3"/>
                  <a:pt x="0" y="2"/>
                </a:cubicBezTo>
                <a:cubicBezTo>
                  <a:pt x="0" y="1"/>
                  <a:pt x="0" y="1"/>
                  <a:pt x="1" y="0"/>
                </a:cubicBezTo>
                <a:cubicBezTo>
                  <a:pt x="1" y="0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3" y="0"/>
                  <a:pt x="3" y="0"/>
                </a:cubicBezTo>
                <a:cubicBezTo>
                  <a:pt x="4" y="0"/>
                  <a:pt x="5" y="0"/>
                  <a:pt x="5" y="1"/>
                </a:cubicBezTo>
                <a:cubicBezTo>
                  <a:pt x="6" y="1"/>
                  <a:pt x="6" y="2"/>
                  <a:pt x="5" y="3"/>
                </a:cubicBezTo>
                <a:cubicBezTo>
                  <a:pt x="5" y="4"/>
                  <a:pt x="4" y="4"/>
                  <a:pt x="3" y="4"/>
                </a:cubicBezTo>
                <a:lnTo>
                  <a:pt x="2" y="4"/>
                </a:ln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8972" name="任意多边形 1048971"/>
          <p:cNvSpPr/>
          <p:nvPr/>
        </p:nvSpPr>
        <p:spPr bwMode="auto">
          <a:xfrm>
            <a:off x="4506912" y="5992812"/>
            <a:ext cx="417512" cy="46037"/>
          </a:xfrm>
          <a:custGeom>
            <a:avLst/>
            <a:gdLst/>
            <a:ahLst/>
            <a:cxnLst/>
            <a:rect l="0" t="0" r="0" b="0"/>
            <a:pathLst>
              <a:path w="45" h="4">
                <a:moveTo>
                  <a:pt x="37" y="4"/>
                </a:moveTo>
                <a:cubicBezTo>
                  <a:pt x="33" y="4"/>
                  <a:pt x="30" y="4"/>
                  <a:pt x="27" y="4"/>
                </a:cubicBezTo>
                <a:cubicBezTo>
                  <a:pt x="25" y="4"/>
                  <a:pt x="23" y="4"/>
                  <a:pt x="21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9" y="4"/>
                  <a:pt x="9" y="4"/>
                  <a:pt x="8" y="4"/>
                </a:cubicBezTo>
                <a:cubicBezTo>
                  <a:pt x="8" y="4"/>
                  <a:pt x="7" y="4"/>
                  <a:pt x="6" y="4"/>
                </a:cubicBezTo>
                <a:cubicBezTo>
                  <a:pt x="5" y="4"/>
                  <a:pt x="3" y="4"/>
                  <a:pt x="1" y="3"/>
                </a:cubicBezTo>
                <a:cubicBezTo>
                  <a:pt x="0" y="3"/>
                  <a:pt x="0" y="3"/>
                  <a:pt x="0" y="2"/>
                </a:cubicBezTo>
                <a:cubicBezTo>
                  <a:pt x="0" y="1"/>
                  <a:pt x="0" y="1"/>
                  <a:pt x="1" y="1"/>
                </a:cubicBezTo>
                <a:cubicBezTo>
                  <a:pt x="3" y="0"/>
                  <a:pt x="5" y="0"/>
                  <a:pt x="7" y="0"/>
                </a:cubicBezTo>
                <a:cubicBezTo>
                  <a:pt x="7" y="0"/>
                  <a:pt x="8" y="0"/>
                  <a:pt x="9" y="0"/>
                </a:cubicBezTo>
                <a:cubicBezTo>
                  <a:pt x="9" y="0"/>
                  <a:pt x="10" y="0"/>
                  <a:pt x="11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4" y="0"/>
                  <a:pt x="26" y="0"/>
                  <a:pt x="28" y="0"/>
                </a:cubicBezTo>
                <a:cubicBezTo>
                  <a:pt x="31" y="0"/>
                  <a:pt x="34" y="0"/>
                  <a:pt x="37" y="0"/>
                </a:cubicBezTo>
                <a:cubicBezTo>
                  <a:pt x="39" y="0"/>
                  <a:pt x="41" y="0"/>
                  <a:pt x="44" y="0"/>
                </a:cubicBezTo>
                <a:cubicBezTo>
                  <a:pt x="45" y="0"/>
                  <a:pt x="45" y="1"/>
                  <a:pt x="45" y="2"/>
                </a:cubicBezTo>
                <a:cubicBezTo>
                  <a:pt x="45" y="3"/>
                  <a:pt x="45" y="4"/>
                  <a:pt x="44" y="4"/>
                </a:cubicBezTo>
                <a:cubicBezTo>
                  <a:pt x="42" y="4"/>
                  <a:pt x="39" y="4"/>
                  <a:pt x="37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73" name="任意多边形 1048972"/>
          <p:cNvSpPr/>
          <p:nvPr/>
        </p:nvSpPr>
        <p:spPr bwMode="auto">
          <a:xfrm>
            <a:off x="4470400" y="3968750"/>
            <a:ext cx="781050" cy="2116137"/>
          </a:xfrm>
          <a:custGeom>
            <a:avLst/>
            <a:gdLst/>
            <a:ahLst/>
            <a:cxnLst/>
            <a:rect l="0" t="0" r="0" b="0"/>
            <a:pathLst>
              <a:path w="84" h="184">
                <a:moveTo>
                  <a:pt x="58" y="184"/>
                </a:moveTo>
                <a:cubicBezTo>
                  <a:pt x="56" y="184"/>
                  <a:pt x="55" y="183"/>
                  <a:pt x="55" y="182"/>
                </a:cubicBezTo>
                <a:cubicBezTo>
                  <a:pt x="54" y="181"/>
                  <a:pt x="55" y="180"/>
                  <a:pt x="55" y="179"/>
                </a:cubicBezTo>
                <a:cubicBezTo>
                  <a:pt x="55" y="179"/>
                  <a:pt x="55" y="179"/>
                  <a:pt x="55" y="179"/>
                </a:cubicBezTo>
                <a:cubicBezTo>
                  <a:pt x="55" y="179"/>
                  <a:pt x="55" y="179"/>
                  <a:pt x="55" y="179"/>
                </a:cubicBezTo>
                <a:cubicBezTo>
                  <a:pt x="55" y="179"/>
                  <a:pt x="55" y="180"/>
                  <a:pt x="55" y="180"/>
                </a:cubicBezTo>
                <a:cubicBezTo>
                  <a:pt x="54" y="180"/>
                  <a:pt x="53" y="179"/>
                  <a:pt x="53" y="178"/>
                </a:cubicBezTo>
                <a:cubicBezTo>
                  <a:pt x="53" y="177"/>
                  <a:pt x="53" y="176"/>
                  <a:pt x="54" y="175"/>
                </a:cubicBezTo>
                <a:cubicBezTo>
                  <a:pt x="54" y="175"/>
                  <a:pt x="55" y="174"/>
                  <a:pt x="55" y="174"/>
                </a:cubicBezTo>
                <a:cubicBezTo>
                  <a:pt x="55" y="173"/>
                  <a:pt x="55" y="172"/>
                  <a:pt x="55" y="171"/>
                </a:cubicBezTo>
                <a:cubicBezTo>
                  <a:pt x="55" y="172"/>
                  <a:pt x="54" y="172"/>
                  <a:pt x="53" y="172"/>
                </a:cubicBezTo>
                <a:cubicBezTo>
                  <a:pt x="53" y="172"/>
                  <a:pt x="53" y="172"/>
                  <a:pt x="52" y="172"/>
                </a:cubicBezTo>
                <a:cubicBezTo>
                  <a:pt x="51" y="171"/>
                  <a:pt x="51" y="171"/>
                  <a:pt x="51" y="169"/>
                </a:cubicBezTo>
                <a:cubicBezTo>
                  <a:pt x="51" y="168"/>
                  <a:pt x="52" y="167"/>
                  <a:pt x="53" y="167"/>
                </a:cubicBezTo>
                <a:cubicBezTo>
                  <a:pt x="53" y="167"/>
                  <a:pt x="53" y="167"/>
                  <a:pt x="53" y="167"/>
                </a:cubicBezTo>
                <a:cubicBezTo>
                  <a:pt x="53" y="167"/>
                  <a:pt x="53" y="167"/>
                  <a:pt x="54" y="167"/>
                </a:cubicBezTo>
                <a:cubicBezTo>
                  <a:pt x="54" y="167"/>
                  <a:pt x="55" y="167"/>
                  <a:pt x="56" y="167"/>
                </a:cubicBezTo>
                <a:cubicBezTo>
                  <a:pt x="56" y="165"/>
                  <a:pt x="56" y="163"/>
                  <a:pt x="56" y="160"/>
                </a:cubicBezTo>
                <a:cubicBezTo>
                  <a:pt x="55" y="160"/>
                  <a:pt x="55" y="160"/>
                  <a:pt x="55" y="159"/>
                </a:cubicBezTo>
                <a:cubicBezTo>
                  <a:pt x="55" y="158"/>
                  <a:pt x="55" y="157"/>
                  <a:pt x="56" y="157"/>
                </a:cubicBezTo>
                <a:cubicBezTo>
                  <a:pt x="56" y="155"/>
                  <a:pt x="56" y="154"/>
                  <a:pt x="56" y="153"/>
                </a:cubicBezTo>
                <a:cubicBezTo>
                  <a:pt x="56" y="153"/>
                  <a:pt x="56" y="153"/>
                  <a:pt x="56" y="153"/>
                </a:cubicBezTo>
                <a:cubicBezTo>
                  <a:pt x="56" y="153"/>
                  <a:pt x="56" y="153"/>
                  <a:pt x="56" y="153"/>
                </a:cubicBezTo>
                <a:cubicBezTo>
                  <a:pt x="55" y="153"/>
                  <a:pt x="54" y="153"/>
                  <a:pt x="54" y="152"/>
                </a:cubicBezTo>
                <a:cubicBezTo>
                  <a:pt x="54" y="151"/>
                  <a:pt x="54" y="150"/>
                  <a:pt x="55" y="150"/>
                </a:cubicBezTo>
                <a:cubicBezTo>
                  <a:pt x="55" y="150"/>
                  <a:pt x="56" y="150"/>
                  <a:pt x="56" y="149"/>
                </a:cubicBezTo>
                <a:cubicBezTo>
                  <a:pt x="56" y="148"/>
                  <a:pt x="56" y="146"/>
                  <a:pt x="56" y="144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55" y="144"/>
                  <a:pt x="54" y="144"/>
                  <a:pt x="54" y="143"/>
                </a:cubicBezTo>
                <a:cubicBezTo>
                  <a:pt x="54" y="142"/>
                  <a:pt x="54" y="141"/>
                  <a:pt x="55" y="141"/>
                </a:cubicBezTo>
                <a:cubicBezTo>
                  <a:pt x="55" y="141"/>
                  <a:pt x="56" y="140"/>
                  <a:pt x="56" y="140"/>
                </a:cubicBezTo>
                <a:cubicBezTo>
                  <a:pt x="57" y="140"/>
                  <a:pt x="57" y="140"/>
                  <a:pt x="57" y="140"/>
                </a:cubicBezTo>
                <a:cubicBezTo>
                  <a:pt x="57" y="138"/>
                  <a:pt x="57" y="136"/>
                  <a:pt x="57" y="134"/>
                </a:cubicBezTo>
                <a:cubicBezTo>
                  <a:pt x="57" y="133"/>
                  <a:pt x="57" y="133"/>
                  <a:pt x="57" y="133"/>
                </a:cubicBezTo>
                <a:cubicBezTo>
                  <a:pt x="56" y="133"/>
                  <a:pt x="56" y="132"/>
                  <a:pt x="56" y="132"/>
                </a:cubicBezTo>
                <a:cubicBezTo>
                  <a:pt x="56" y="131"/>
                  <a:pt x="56" y="131"/>
                  <a:pt x="57" y="131"/>
                </a:cubicBezTo>
                <a:cubicBezTo>
                  <a:pt x="57" y="125"/>
                  <a:pt x="57" y="119"/>
                  <a:pt x="57" y="113"/>
                </a:cubicBezTo>
                <a:cubicBezTo>
                  <a:pt x="57" y="113"/>
                  <a:pt x="57" y="113"/>
                  <a:pt x="57" y="113"/>
                </a:cubicBezTo>
                <a:cubicBezTo>
                  <a:pt x="56" y="113"/>
                  <a:pt x="55" y="112"/>
                  <a:pt x="55" y="112"/>
                </a:cubicBezTo>
                <a:cubicBezTo>
                  <a:pt x="55" y="111"/>
                  <a:pt x="55" y="110"/>
                  <a:pt x="56" y="110"/>
                </a:cubicBezTo>
                <a:cubicBezTo>
                  <a:pt x="57" y="109"/>
                  <a:pt x="57" y="109"/>
                  <a:pt x="57" y="109"/>
                </a:cubicBezTo>
                <a:cubicBezTo>
                  <a:pt x="57" y="107"/>
                  <a:pt x="57" y="105"/>
                  <a:pt x="57" y="103"/>
                </a:cubicBezTo>
                <a:cubicBezTo>
                  <a:pt x="57" y="103"/>
                  <a:pt x="56" y="103"/>
                  <a:pt x="56" y="103"/>
                </a:cubicBezTo>
                <a:cubicBezTo>
                  <a:pt x="56" y="103"/>
                  <a:pt x="55" y="103"/>
                  <a:pt x="55" y="102"/>
                </a:cubicBezTo>
                <a:cubicBezTo>
                  <a:pt x="54" y="101"/>
                  <a:pt x="54" y="101"/>
                  <a:pt x="55" y="100"/>
                </a:cubicBezTo>
                <a:cubicBezTo>
                  <a:pt x="56" y="100"/>
                  <a:pt x="56" y="99"/>
                  <a:pt x="57" y="99"/>
                </a:cubicBezTo>
                <a:cubicBezTo>
                  <a:pt x="57" y="97"/>
                  <a:pt x="57" y="95"/>
                  <a:pt x="57" y="94"/>
                </a:cubicBezTo>
                <a:cubicBezTo>
                  <a:pt x="56" y="94"/>
                  <a:pt x="56" y="94"/>
                  <a:pt x="55" y="94"/>
                </a:cubicBezTo>
                <a:cubicBezTo>
                  <a:pt x="55" y="95"/>
                  <a:pt x="55" y="95"/>
                  <a:pt x="54" y="95"/>
                </a:cubicBezTo>
                <a:cubicBezTo>
                  <a:pt x="54" y="95"/>
                  <a:pt x="53" y="94"/>
                  <a:pt x="53" y="93"/>
                </a:cubicBezTo>
                <a:cubicBezTo>
                  <a:pt x="53" y="92"/>
                  <a:pt x="53" y="91"/>
                  <a:pt x="54" y="91"/>
                </a:cubicBezTo>
                <a:cubicBezTo>
                  <a:pt x="55" y="91"/>
                  <a:pt x="56" y="90"/>
                  <a:pt x="57" y="90"/>
                </a:cubicBezTo>
                <a:cubicBezTo>
                  <a:pt x="57" y="85"/>
                  <a:pt x="57" y="85"/>
                  <a:pt x="57" y="85"/>
                </a:cubicBezTo>
                <a:cubicBezTo>
                  <a:pt x="56" y="79"/>
                  <a:pt x="56" y="73"/>
                  <a:pt x="56" y="67"/>
                </a:cubicBezTo>
                <a:cubicBezTo>
                  <a:pt x="56" y="66"/>
                  <a:pt x="56" y="66"/>
                  <a:pt x="56" y="66"/>
                </a:cubicBezTo>
                <a:cubicBezTo>
                  <a:pt x="56" y="63"/>
                  <a:pt x="56" y="63"/>
                  <a:pt x="56" y="63"/>
                </a:cubicBezTo>
                <a:cubicBezTo>
                  <a:pt x="56" y="60"/>
                  <a:pt x="56" y="58"/>
                  <a:pt x="56" y="55"/>
                </a:cubicBezTo>
                <a:cubicBezTo>
                  <a:pt x="56" y="51"/>
                  <a:pt x="55" y="46"/>
                  <a:pt x="55" y="42"/>
                </a:cubicBezTo>
                <a:cubicBezTo>
                  <a:pt x="55" y="37"/>
                  <a:pt x="55" y="32"/>
                  <a:pt x="55" y="26"/>
                </a:cubicBezTo>
                <a:cubicBezTo>
                  <a:pt x="54" y="22"/>
                  <a:pt x="54" y="18"/>
                  <a:pt x="53" y="14"/>
                </a:cubicBezTo>
                <a:cubicBezTo>
                  <a:pt x="48" y="15"/>
                  <a:pt x="43" y="15"/>
                  <a:pt x="37" y="15"/>
                </a:cubicBezTo>
                <a:cubicBezTo>
                  <a:pt x="34" y="15"/>
                  <a:pt x="31" y="15"/>
                  <a:pt x="28" y="15"/>
                </a:cubicBezTo>
                <a:cubicBezTo>
                  <a:pt x="26" y="15"/>
                  <a:pt x="26" y="15"/>
                  <a:pt x="26" y="15"/>
                </a:cubicBezTo>
                <a:cubicBezTo>
                  <a:pt x="22" y="15"/>
                  <a:pt x="17" y="15"/>
                  <a:pt x="12" y="15"/>
                </a:cubicBezTo>
                <a:cubicBezTo>
                  <a:pt x="10" y="14"/>
                  <a:pt x="8" y="14"/>
                  <a:pt x="6" y="14"/>
                </a:cubicBezTo>
                <a:cubicBezTo>
                  <a:pt x="4" y="14"/>
                  <a:pt x="3" y="14"/>
                  <a:pt x="1" y="14"/>
                </a:cubicBezTo>
                <a:cubicBezTo>
                  <a:pt x="1" y="14"/>
                  <a:pt x="0" y="13"/>
                  <a:pt x="0" y="12"/>
                </a:cubicBezTo>
                <a:cubicBezTo>
                  <a:pt x="0" y="12"/>
                  <a:pt x="1" y="11"/>
                  <a:pt x="1" y="11"/>
                </a:cubicBezTo>
                <a:cubicBezTo>
                  <a:pt x="5" y="11"/>
                  <a:pt x="8" y="11"/>
                  <a:pt x="11" y="11"/>
                </a:cubicBezTo>
                <a:cubicBezTo>
                  <a:pt x="12" y="11"/>
                  <a:pt x="12" y="11"/>
                  <a:pt x="13" y="11"/>
                </a:cubicBezTo>
                <a:cubicBezTo>
                  <a:pt x="15" y="11"/>
                  <a:pt x="17" y="11"/>
                  <a:pt x="18" y="11"/>
                </a:cubicBezTo>
                <a:cubicBezTo>
                  <a:pt x="21" y="11"/>
                  <a:pt x="24" y="11"/>
                  <a:pt x="27" y="11"/>
                </a:cubicBezTo>
                <a:cubicBezTo>
                  <a:pt x="28" y="11"/>
                  <a:pt x="29" y="11"/>
                  <a:pt x="30" y="11"/>
                </a:cubicBezTo>
                <a:cubicBezTo>
                  <a:pt x="30" y="11"/>
                  <a:pt x="30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0"/>
                  <a:pt x="31" y="10"/>
                  <a:pt x="31" y="9"/>
                </a:cubicBezTo>
                <a:cubicBezTo>
                  <a:pt x="32" y="9"/>
                  <a:pt x="32" y="9"/>
                  <a:pt x="33" y="9"/>
                </a:cubicBezTo>
                <a:cubicBezTo>
                  <a:pt x="33" y="9"/>
                  <a:pt x="33" y="9"/>
                  <a:pt x="33" y="9"/>
                </a:cubicBezTo>
                <a:cubicBezTo>
                  <a:pt x="33" y="9"/>
                  <a:pt x="34" y="9"/>
                  <a:pt x="34" y="9"/>
                </a:cubicBezTo>
                <a:cubicBezTo>
                  <a:pt x="35" y="9"/>
                  <a:pt x="35" y="10"/>
                  <a:pt x="35" y="11"/>
                </a:cubicBezTo>
                <a:cubicBezTo>
                  <a:pt x="35" y="11"/>
                  <a:pt x="35" y="11"/>
                  <a:pt x="35" y="11"/>
                </a:cubicBezTo>
                <a:cubicBezTo>
                  <a:pt x="38" y="11"/>
                  <a:pt x="41" y="11"/>
                  <a:pt x="44" y="11"/>
                </a:cubicBezTo>
                <a:cubicBezTo>
                  <a:pt x="44" y="10"/>
                  <a:pt x="45" y="10"/>
                  <a:pt x="45" y="9"/>
                </a:cubicBezTo>
                <a:cubicBezTo>
                  <a:pt x="45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7" y="9"/>
                  <a:pt x="47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50" y="10"/>
                  <a:pt x="53" y="10"/>
                  <a:pt x="55" y="10"/>
                </a:cubicBezTo>
                <a:cubicBezTo>
                  <a:pt x="55" y="10"/>
                  <a:pt x="55" y="10"/>
                  <a:pt x="55" y="10"/>
                </a:cubicBezTo>
                <a:cubicBezTo>
                  <a:pt x="56" y="10"/>
                  <a:pt x="56" y="10"/>
                  <a:pt x="56" y="10"/>
                </a:cubicBezTo>
                <a:cubicBezTo>
                  <a:pt x="57" y="10"/>
                  <a:pt x="57" y="10"/>
                  <a:pt x="57" y="9"/>
                </a:cubicBezTo>
                <a:cubicBezTo>
                  <a:pt x="58" y="9"/>
                  <a:pt x="58" y="9"/>
                  <a:pt x="58" y="9"/>
                </a:cubicBezTo>
                <a:cubicBezTo>
                  <a:pt x="60" y="7"/>
                  <a:pt x="62" y="6"/>
                  <a:pt x="64" y="5"/>
                </a:cubicBezTo>
                <a:cubicBezTo>
                  <a:pt x="66" y="4"/>
                  <a:pt x="69" y="2"/>
                  <a:pt x="71" y="1"/>
                </a:cubicBezTo>
                <a:cubicBezTo>
                  <a:pt x="72" y="1"/>
                  <a:pt x="72" y="1"/>
                  <a:pt x="72" y="1"/>
                </a:cubicBezTo>
                <a:cubicBezTo>
                  <a:pt x="73" y="1"/>
                  <a:pt x="74" y="0"/>
                  <a:pt x="75" y="0"/>
                </a:cubicBezTo>
                <a:cubicBezTo>
                  <a:pt x="76" y="0"/>
                  <a:pt x="77" y="0"/>
                  <a:pt x="77" y="1"/>
                </a:cubicBezTo>
                <a:cubicBezTo>
                  <a:pt x="78" y="1"/>
                  <a:pt x="78" y="1"/>
                  <a:pt x="78" y="2"/>
                </a:cubicBezTo>
                <a:cubicBezTo>
                  <a:pt x="78" y="2"/>
                  <a:pt x="78" y="3"/>
                  <a:pt x="77" y="3"/>
                </a:cubicBezTo>
                <a:cubicBezTo>
                  <a:pt x="77" y="3"/>
                  <a:pt x="77" y="3"/>
                  <a:pt x="77" y="3"/>
                </a:cubicBezTo>
                <a:cubicBezTo>
                  <a:pt x="77" y="3"/>
                  <a:pt x="77" y="4"/>
                  <a:pt x="78" y="4"/>
                </a:cubicBezTo>
                <a:cubicBezTo>
                  <a:pt x="78" y="5"/>
                  <a:pt x="78" y="7"/>
                  <a:pt x="78" y="9"/>
                </a:cubicBezTo>
                <a:cubicBezTo>
                  <a:pt x="78" y="9"/>
                  <a:pt x="78" y="9"/>
                  <a:pt x="78" y="9"/>
                </a:cubicBezTo>
                <a:cubicBezTo>
                  <a:pt x="78" y="9"/>
                  <a:pt x="79" y="9"/>
                  <a:pt x="79" y="9"/>
                </a:cubicBezTo>
                <a:cubicBezTo>
                  <a:pt x="79" y="9"/>
                  <a:pt x="80" y="9"/>
                  <a:pt x="80" y="10"/>
                </a:cubicBezTo>
                <a:cubicBezTo>
                  <a:pt x="80" y="10"/>
                  <a:pt x="80" y="11"/>
                  <a:pt x="80" y="11"/>
                </a:cubicBezTo>
                <a:cubicBezTo>
                  <a:pt x="79" y="12"/>
                  <a:pt x="79" y="12"/>
                  <a:pt x="78" y="13"/>
                </a:cubicBezTo>
                <a:cubicBezTo>
                  <a:pt x="78" y="15"/>
                  <a:pt x="78" y="17"/>
                  <a:pt x="78" y="19"/>
                </a:cubicBezTo>
                <a:cubicBezTo>
                  <a:pt x="79" y="19"/>
                  <a:pt x="79" y="19"/>
                  <a:pt x="79" y="19"/>
                </a:cubicBezTo>
                <a:cubicBezTo>
                  <a:pt x="80" y="18"/>
                  <a:pt x="80" y="18"/>
                  <a:pt x="80" y="18"/>
                </a:cubicBezTo>
                <a:cubicBezTo>
                  <a:pt x="81" y="18"/>
                  <a:pt x="81" y="19"/>
                  <a:pt x="81" y="19"/>
                </a:cubicBezTo>
                <a:cubicBezTo>
                  <a:pt x="82" y="20"/>
                  <a:pt x="81" y="20"/>
                  <a:pt x="81" y="21"/>
                </a:cubicBezTo>
                <a:cubicBezTo>
                  <a:pt x="80" y="22"/>
                  <a:pt x="79" y="23"/>
                  <a:pt x="78" y="24"/>
                </a:cubicBezTo>
                <a:cubicBezTo>
                  <a:pt x="78" y="28"/>
                  <a:pt x="78" y="33"/>
                  <a:pt x="78" y="36"/>
                </a:cubicBezTo>
                <a:cubicBezTo>
                  <a:pt x="79" y="37"/>
                  <a:pt x="79" y="37"/>
                  <a:pt x="78" y="38"/>
                </a:cubicBezTo>
                <a:cubicBezTo>
                  <a:pt x="78" y="38"/>
                  <a:pt x="78" y="38"/>
                  <a:pt x="78" y="38"/>
                </a:cubicBezTo>
                <a:cubicBezTo>
                  <a:pt x="78" y="42"/>
                  <a:pt x="78" y="42"/>
                  <a:pt x="78" y="42"/>
                </a:cubicBezTo>
                <a:cubicBezTo>
                  <a:pt x="78" y="42"/>
                  <a:pt x="78" y="43"/>
                  <a:pt x="78" y="43"/>
                </a:cubicBezTo>
                <a:cubicBezTo>
                  <a:pt x="78" y="43"/>
                  <a:pt x="78" y="44"/>
                  <a:pt x="78" y="44"/>
                </a:cubicBezTo>
                <a:cubicBezTo>
                  <a:pt x="78" y="45"/>
                  <a:pt x="78" y="45"/>
                  <a:pt x="78" y="45"/>
                </a:cubicBezTo>
                <a:cubicBezTo>
                  <a:pt x="78" y="49"/>
                  <a:pt x="78" y="54"/>
                  <a:pt x="78" y="59"/>
                </a:cubicBezTo>
                <a:cubicBezTo>
                  <a:pt x="78" y="59"/>
                  <a:pt x="78" y="59"/>
                  <a:pt x="78" y="59"/>
                </a:cubicBezTo>
                <a:cubicBezTo>
                  <a:pt x="79" y="59"/>
                  <a:pt x="79" y="59"/>
                  <a:pt x="79" y="59"/>
                </a:cubicBezTo>
                <a:cubicBezTo>
                  <a:pt x="79" y="59"/>
                  <a:pt x="80" y="59"/>
                  <a:pt x="80" y="60"/>
                </a:cubicBezTo>
                <a:cubicBezTo>
                  <a:pt x="80" y="60"/>
                  <a:pt x="80" y="61"/>
                  <a:pt x="80" y="61"/>
                </a:cubicBezTo>
                <a:cubicBezTo>
                  <a:pt x="79" y="62"/>
                  <a:pt x="79" y="63"/>
                  <a:pt x="78" y="63"/>
                </a:cubicBezTo>
                <a:cubicBezTo>
                  <a:pt x="78" y="67"/>
                  <a:pt x="78" y="67"/>
                  <a:pt x="78" y="67"/>
                </a:cubicBezTo>
                <a:cubicBezTo>
                  <a:pt x="79" y="67"/>
                  <a:pt x="79" y="67"/>
                  <a:pt x="80" y="66"/>
                </a:cubicBezTo>
                <a:cubicBezTo>
                  <a:pt x="80" y="66"/>
                  <a:pt x="80" y="66"/>
                  <a:pt x="80" y="66"/>
                </a:cubicBezTo>
                <a:cubicBezTo>
                  <a:pt x="80" y="66"/>
                  <a:pt x="81" y="67"/>
                  <a:pt x="81" y="67"/>
                </a:cubicBezTo>
                <a:cubicBezTo>
                  <a:pt x="81" y="68"/>
                  <a:pt x="81" y="68"/>
                  <a:pt x="81" y="69"/>
                </a:cubicBezTo>
                <a:cubicBezTo>
                  <a:pt x="80" y="70"/>
                  <a:pt x="79" y="71"/>
                  <a:pt x="78" y="72"/>
                </a:cubicBezTo>
                <a:cubicBezTo>
                  <a:pt x="78" y="86"/>
                  <a:pt x="78" y="86"/>
                  <a:pt x="78" y="86"/>
                </a:cubicBezTo>
                <a:cubicBezTo>
                  <a:pt x="78" y="85"/>
                  <a:pt x="78" y="85"/>
                  <a:pt x="78" y="85"/>
                </a:cubicBezTo>
                <a:cubicBezTo>
                  <a:pt x="78" y="85"/>
                  <a:pt x="79" y="85"/>
                  <a:pt x="79" y="85"/>
                </a:cubicBezTo>
                <a:cubicBezTo>
                  <a:pt x="79" y="85"/>
                  <a:pt x="80" y="86"/>
                  <a:pt x="80" y="86"/>
                </a:cubicBezTo>
                <a:cubicBezTo>
                  <a:pt x="80" y="87"/>
                  <a:pt x="80" y="87"/>
                  <a:pt x="80" y="88"/>
                </a:cubicBezTo>
                <a:cubicBezTo>
                  <a:pt x="79" y="89"/>
                  <a:pt x="79" y="89"/>
                  <a:pt x="78" y="90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77" y="123"/>
                  <a:pt x="77" y="144"/>
                  <a:pt x="77" y="164"/>
                </a:cubicBezTo>
                <a:cubicBezTo>
                  <a:pt x="78" y="164"/>
                  <a:pt x="78" y="164"/>
                  <a:pt x="79" y="164"/>
                </a:cubicBezTo>
                <a:cubicBezTo>
                  <a:pt x="79" y="164"/>
                  <a:pt x="79" y="164"/>
                  <a:pt x="79" y="164"/>
                </a:cubicBezTo>
                <a:cubicBezTo>
                  <a:pt x="80" y="164"/>
                  <a:pt x="81" y="164"/>
                  <a:pt x="83" y="164"/>
                </a:cubicBezTo>
                <a:cubicBezTo>
                  <a:pt x="83" y="164"/>
                  <a:pt x="84" y="165"/>
                  <a:pt x="84" y="165"/>
                </a:cubicBezTo>
                <a:cubicBezTo>
                  <a:pt x="84" y="166"/>
                  <a:pt x="84" y="167"/>
                  <a:pt x="84" y="167"/>
                </a:cubicBezTo>
                <a:cubicBezTo>
                  <a:pt x="83" y="168"/>
                  <a:pt x="83" y="168"/>
                  <a:pt x="82" y="168"/>
                </a:cubicBezTo>
                <a:cubicBezTo>
                  <a:pt x="82" y="169"/>
                  <a:pt x="82" y="169"/>
                  <a:pt x="81" y="169"/>
                </a:cubicBezTo>
                <a:cubicBezTo>
                  <a:pt x="82" y="170"/>
                  <a:pt x="82" y="170"/>
                  <a:pt x="82" y="171"/>
                </a:cubicBezTo>
                <a:cubicBezTo>
                  <a:pt x="82" y="172"/>
                  <a:pt x="81" y="173"/>
                  <a:pt x="80" y="173"/>
                </a:cubicBezTo>
                <a:cubicBezTo>
                  <a:pt x="80" y="173"/>
                  <a:pt x="79" y="173"/>
                  <a:pt x="79" y="173"/>
                </a:cubicBezTo>
                <a:cubicBezTo>
                  <a:pt x="78" y="173"/>
                  <a:pt x="77" y="173"/>
                  <a:pt x="76" y="174"/>
                </a:cubicBezTo>
                <a:cubicBezTo>
                  <a:pt x="76" y="174"/>
                  <a:pt x="76" y="174"/>
                  <a:pt x="76" y="174"/>
                </a:cubicBezTo>
                <a:cubicBezTo>
                  <a:pt x="76" y="174"/>
                  <a:pt x="76" y="174"/>
                  <a:pt x="76" y="175"/>
                </a:cubicBezTo>
                <a:cubicBezTo>
                  <a:pt x="76" y="175"/>
                  <a:pt x="76" y="176"/>
                  <a:pt x="75" y="176"/>
                </a:cubicBezTo>
                <a:cubicBezTo>
                  <a:pt x="75" y="176"/>
                  <a:pt x="74" y="177"/>
                  <a:pt x="73" y="177"/>
                </a:cubicBezTo>
                <a:cubicBezTo>
                  <a:pt x="70" y="178"/>
                  <a:pt x="68" y="178"/>
                  <a:pt x="66" y="178"/>
                </a:cubicBezTo>
                <a:cubicBezTo>
                  <a:pt x="65" y="178"/>
                  <a:pt x="65" y="178"/>
                  <a:pt x="65" y="178"/>
                </a:cubicBezTo>
                <a:cubicBezTo>
                  <a:pt x="64" y="178"/>
                  <a:pt x="63" y="178"/>
                  <a:pt x="61" y="178"/>
                </a:cubicBezTo>
                <a:cubicBezTo>
                  <a:pt x="61" y="178"/>
                  <a:pt x="60" y="178"/>
                  <a:pt x="60" y="178"/>
                </a:cubicBezTo>
                <a:cubicBezTo>
                  <a:pt x="60" y="178"/>
                  <a:pt x="60" y="179"/>
                  <a:pt x="60" y="179"/>
                </a:cubicBezTo>
                <a:cubicBezTo>
                  <a:pt x="60" y="179"/>
                  <a:pt x="60" y="179"/>
                  <a:pt x="60" y="179"/>
                </a:cubicBezTo>
                <a:cubicBezTo>
                  <a:pt x="60" y="181"/>
                  <a:pt x="60" y="183"/>
                  <a:pt x="59" y="184"/>
                </a:cubicBezTo>
                <a:cubicBezTo>
                  <a:pt x="58" y="184"/>
                  <a:pt x="58" y="184"/>
                  <a:pt x="58" y="184"/>
                </a:cubicBezTo>
                <a:close/>
                <a:moveTo>
                  <a:pt x="60" y="171"/>
                </a:moveTo>
                <a:cubicBezTo>
                  <a:pt x="61" y="171"/>
                  <a:pt x="61" y="171"/>
                  <a:pt x="62" y="170"/>
                </a:cubicBezTo>
                <a:cubicBezTo>
                  <a:pt x="63" y="170"/>
                  <a:pt x="64" y="170"/>
                  <a:pt x="64" y="169"/>
                </a:cubicBezTo>
                <a:cubicBezTo>
                  <a:pt x="66" y="169"/>
                  <a:pt x="67" y="168"/>
                  <a:pt x="68" y="167"/>
                </a:cubicBezTo>
                <a:cubicBezTo>
                  <a:pt x="69" y="167"/>
                  <a:pt x="69" y="167"/>
                  <a:pt x="70" y="166"/>
                </a:cubicBezTo>
                <a:cubicBezTo>
                  <a:pt x="71" y="166"/>
                  <a:pt x="72" y="165"/>
                  <a:pt x="72" y="165"/>
                </a:cubicBezTo>
                <a:cubicBezTo>
                  <a:pt x="72" y="158"/>
                  <a:pt x="72" y="152"/>
                  <a:pt x="72" y="145"/>
                </a:cubicBezTo>
                <a:cubicBezTo>
                  <a:pt x="71" y="146"/>
                  <a:pt x="68" y="148"/>
                  <a:pt x="66" y="149"/>
                </a:cubicBezTo>
                <a:cubicBezTo>
                  <a:pt x="66" y="149"/>
                  <a:pt x="65" y="149"/>
                  <a:pt x="65" y="150"/>
                </a:cubicBezTo>
                <a:cubicBezTo>
                  <a:pt x="63" y="150"/>
                  <a:pt x="62" y="151"/>
                  <a:pt x="61" y="151"/>
                </a:cubicBezTo>
                <a:cubicBezTo>
                  <a:pt x="61" y="152"/>
                  <a:pt x="61" y="154"/>
                  <a:pt x="61" y="155"/>
                </a:cubicBezTo>
                <a:cubicBezTo>
                  <a:pt x="62" y="154"/>
                  <a:pt x="62" y="154"/>
                  <a:pt x="63" y="153"/>
                </a:cubicBezTo>
                <a:cubicBezTo>
                  <a:pt x="65" y="152"/>
                  <a:pt x="66" y="151"/>
                  <a:pt x="68" y="150"/>
                </a:cubicBezTo>
                <a:cubicBezTo>
                  <a:pt x="69" y="150"/>
                  <a:pt x="69" y="150"/>
                  <a:pt x="69" y="150"/>
                </a:cubicBezTo>
                <a:cubicBezTo>
                  <a:pt x="70" y="150"/>
                  <a:pt x="70" y="150"/>
                  <a:pt x="70" y="151"/>
                </a:cubicBezTo>
                <a:cubicBezTo>
                  <a:pt x="71" y="151"/>
                  <a:pt x="71" y="152"/>
                  <a:pt x="70" y="153"/>
                </a:cubicBezTo>
                <a:cubicBezTo>
                  <a:pt x="68" y="155"/>
                  <a:pt x="65" y="158"/>
                  <a:pt x="61" y="159"/>
                </a:cubicBezTo>
                <a:cubicBezTo>
                  <a:pt x="61" y="160"/>
                  <a:pt x="61" y="160"/>
                  <a:pt x="61" y="161"/>
                </a:cubicBezTo>
                <a:cubicBezTo>
                  <a:pt x="61" y="162"/>
                  <a:pt x="61" y="163"/>
                  <a:pt x="61" y="164"/>
                </a:cubicBezTo>
                <a:cubicBezTo>
                  <a:pt x="62" y="163"/>
                  <a:pt x="63" y="162"/>
                  <a:pt x="65" y="162"/>
                </a:cubicBezTo>
                <a:cubicBezTo>
                  <a:pt x="65" y="162"/>
                  <a:pt x="65" y="162"/>
                  <a:pt x="65" y="162"/>
                </a:cubicBezTo>
                <a:cubicBezTo>
                  <a:pt x="66" y="162"/>
                  <a:pt x="66" y="162"/>
                  <a:pt x="66" y="162"/>
                </a:cubicBezTo>
                <a:cubicBezTo>
                  <a:pt x="67" y="161"/>
                  <a:pt x="69" y="160"/>
                  <a:pt x="70" y="159"/>
                </a:cubicBezTo>
                <a:cubicBezTo>
                  <a:pt x="70" y="159"/>
                  <a:pt x="71" y="159"/>
                  <a:pt x="71" y="159"/>
                </a:cubicBezTo>
                <a:cubicBezTo>
                  <a:pt x="71" y="159"/>
                  <a:pt x="72" y="160"/>
                  <a:pt x="72" y="160"/>
                </a:cubicBezTo>
                <a:cubicBezTo>
                  <a:pt x="72" y="161"/>
                  <a:pt x="72" y="161"/>
                  <a:pt x="72" y="162"/>
                </a:cubicBezTo>
                <a:cubicBezTo>
                  <a:pt x="70" y="163"/>
                  <a:pt x="69" y="165"/>
                  <a:pt x="67" y="166"/>
                </a:cubicBezTo>
                <a:cubicBezTo>
                  <a:pt x="66" y="167"/>
                  <a:pt x="64" y="168"/>
                  <a:pt x="63" y="170"/>
                </a:cubicBezTo>
                <a:cubicBezTo>
                  <a:pt x="62" y="170"/>
                  <a:pt x="62" y="171"/>
                  <a:pt x="61" y="171"/>
                </a:cubicBezTo>
                <a:cubicBezTo>
                  <a:pt x="61" y="171"/>
                  <a:pt x="60" y="170"/>
                  <a:pt x="60" y="170"/>
                </a:cubicBezTo>
                <a:cubicBezTo>
                  <a:pt x="60" y="171"/>
                  <a:pt x="60" y="171"/>
                  <a:pt x="60" y="171"/>
                </a:cubicBezTo>
                <a:close/>
                <a:moveTo>
                  <a:pt x="61" y="141"/>
                </a:moveTo>
                <a:cubicBezTo>
                  <a:pt x="61" y="143"/>
                  <a:pt x="61" y="145"/>
                  <a:pt x="61" y="147"/>
                </a:cubicBezTo>
                <a:cubicBezTo>
                  <a:pt x="61" y="147"/>
                  <a:pt x="61" y="147"/>
                  <a:pt x="61" y="147"/>
                </a:cubicBezTo>
                <a:cubicBezTo>
                  <a:pt x="62" y="147"/>
                  <a:pt x="63" y="146"/>
                  <a:pt x="64" y="145"/>
                </a:cubicBezTo>
                <a:cubicBezTo>
                  <a:pt x="64" y="145"/>
                  <a:pt x="65" y="145"/>
                  <a:pt x="65" y="144"/>
                </a:cubicBezTo>
                <a:cubicBezTo>
                  <a:pt x="67" y="143"/>
                  <a:pt x="69" y="142"/>
                  <a:pt x="72" y="141"/>
                </a:cubicBezTo>
                <a:cubicBezTo>
                  <a:pt x="72" y="141"/>
                  <a:pt x="72" y="141"/>
                  <a:pt x="72" y="141"/>
                </a:cubicBezTo>
                <a:cubicBezTo>
                  <a:pt x="72" y="141"/>
                  <a:pt x="72" y="142"/>
                  <a:pt x="72" y="142"/>
                </a:cubicBezTo>
                <a:cubicBezTo>
                  <a:pt x="72" y="139"/>
                  <a:pt x="73" y="136"/>
                  <a:pt x="73" y="134"/>
                </a:cubicBezTo>
                <a:cubicBezTo>
                  <a:pt x="71" y="135"/>
                  <a:pt x="69" y="136"/>
                  <a:pt x="68" y="137"/>
                </a:cubicBezTo>
                <a:cubicBezTo>
                  <a:pt x="67" y="137"/>
                  <a:pt x="66" y="138"/>
                  <a:pt x="66" y="138"/>
                </a:cubicBezTo>
                <a:cubicBezTo>
                  <a:pt x="64" y="139"/>
                  <a:pt x="64" y="139"/>
                  <a:pt x="64" y="139"/>
                </a:cubicBezTo>
                <a:cubicBezTo>
                  <a:pt x="63" y="140"/>
                  <a:pt x="62" y="140"/>
                  <a:pt x="61" y="141"/>
                </a:cubicBezTo>
                <a:close/>
                <a:moveTo>
                  <a:pt x="61" y="136"/>
                </a:moveTo>
                <a:cubicBezTo>
                  <a:pt x="62" y="136"/>
                  <a:pt x="63" y="135"/>
                  <a:pt x="64" y="134"/>
                </a:cubicBezTo>
                <a:cubicBezTo>
                  <a:pt x="65" y="134"/>
                  <a:pt x="66" y="133"/>
                  <a:pt x="66" y="133"/>
                </a:cubicBezTo>
                <a:cubicBezTo>
                  <a:pt x="68" y="131"/>
                  <a:pt x="70" y="130"/>
                  <a:pt x="73" y="129"/>
                </a:cubicBezTo>
                <a:cubicBezTo>
                  <a:pt x="73" y="125"/>
                  <a:pt x="73" y="125"/>
                  <a:pt x="73" y="125"/>
                </a:cubicBezTo>
                <a:cubicBezTo>
                  <a:pt x="72" y="126"/>
                  <a:pt x="71" y="126"/>
                  <a:pt x="70" y="127"/>
                </a:cubicBezTo>
                <a:cubicBezTo>
                  <a:pt x="69" y="127"/>
                  <a:pt x="68" y="128"/>
                  <a:pt x="68" y="128"/>
                </a:cubicBezTo>
                <a:cubicBezTo>
                  <a:pt x="66" y="129"/>
                  <a:pt x="63" y="130"/>
                  <a:pt x="61" y="132"/>
                </a:cubicBezTo>
                <a:cubicBezTo>
                  <a:pt x="61" y="133"/>
                  <a:pt x="61" y="135"/>
                  <a:pt x="61" y="136"/>
                </a:cubicBezTo>
                <a:close/>
                <a:moveTo>
                  <a:pt x="62" y="119"/>
                </a:moveTo>
                <a:cubicBezTo>
                  <a:pt x="62" y="121"/>
                  <a:pt x="61" y="124"/>
                  <a:pt x="61" y="127"/>
                </a:cubicBezTo>
                <a:cubicBezTo>
                  <a:pt x="63" y="126"/>
                  <a:pt x="64" y="125"/>
                  <a:pt x="66" y="124"/>
                </a:cubicBezTo>
                <a:cubicBezTo>
                  <a:pt x="67" y="124"/>
                  <a:pt x="67" y="124"/>
                  <a:pt x="67" y="123"/>
                </a:cubicBezTo>
                <a:cubicBezTo>
                  <a:pt x="69" y="122"/>
                  <a:pt x="71" y="121"/>
                  <a:pt x="73" y="120"/>
                </a:cubicBezTo>
                <a:cubicBezTo>
                  <a:pt x="73" y="118"/>
                  <a:pt x="73" y="116"/>
                  <a:pt x="73" y="113"/>
                </a:cubicBezTo>
                <a:cubicBezTo>
                  <a:pt x="72" y="114"/>
                  <a:pt x="70" y="115"/>
                  <a:pt x="68" y="116"/>
                </a:cubicBezTo>
                <a:cubicBezTo>
                  <a:pt x="67" y="116"/>
                  <a:pt x="67" y="116"/>
                  <a:pt x="67" y="117"/>
                </a:cubicBezTo>
                <a:cubicBezTo>
                  <a:pt x="66" y="117"/>
                  <a:pt x="66" y="117"/>
                  <a:pt x="66" y="117"/>
                </a:cubicBezTo>
                <a:cubicBezTo>
                  <a:pt x="64" y="118"/>
                  <a:pt x="63" y="119"/>
                  <a:pt x="62" y="119"/>
                </a:cubicBezTo>
                <a:close/>
                <a:moveTo>
                  <a:pt x="62" y="111"/>
                </a:moveTo>
                <a:cubicBezTo>
                  <a:pt x="62" y="112"/>
                  <a:pt x="62" y="113"/>
                  <a:pt x="62" y="114"/>
                </a:cubicBezTo>
                <a:cubicBezTo>
                  <a:pt x="62" y="114"/>
                  <a:pt x="62" y="115"/>
                  <a:pt x="62" y="115"/>
                </a:cubicBezTo>
                <a:cubicBezTo>
                  <a:pt x="62" y="115"/>
                  <a:pt x="62" y="115"/>
                  <a:pt x="62" y="115"/>
                </a:cubicBezTo>
                <a:cubicBezTo>
                  <a:pt x="62" y="115"/>
                  <a:pt x="62" y="115"/>
                  <a:pt x="63" y="114"/>
                </a:cubicBezTo>
                <a:cubicBezTo>
                  <a:pt x="63" y="114"/>
                  <a:pt x="64" y="113"/>
                  <a:pt x="65" y="113"/>
                </a:cubicBezTo>
                <a:cubicBezTo>
                  <a:pt x="66" y="112"/>
                  <a:pt x="66" y="112"/>
                  <a:pt x="66" y="112"/>
                </a:cubicBezTo>
                <a:cubicBezTo>
                  <a:pt x="66" y="112"/>
                  <a:pt x="67" y="112"/>
                  <a:pt x="67" y="112"/>
                </a:cubicBezTo>
                <a:cubicBezTo>
                  <a:pt x="69" y="111"/>
                  <a:pt x="70" y="110"/>
                  <a:pt x="72" y="110"/>
                </a:cubicBezTo>
                <a:cubicBezTo>
                  <a:pt x="72" y="110"/>
                  <a:pt x="73" y="110"/>
                  <a:pt x="73" y="110"/>
                </a:cubicBezTo>
                <a:cubicBezTo>
                  <a:pt x="73" y="110"/>
                  <a:pt x="73" y="110"/>
                  <a:pt x="73" y="110"/>
                </a:cubicBezTo>
                <a:cubicBezTo>
                  <a:pt x="73" y="108"/>
                  <a:pt x="73" y="106"/>
                  <a:pt x="73" y="104"/>
                </a:cubicBezTo>
                <a:cubicBezTo>
                  <a:pt x="73" y="104"/>
                  <a:pt x="73" y="104"/>
                  <a:pt x="73" y="104"/>
                </a:cubicBezTo>
                <a:cubicBezTo>
                  <a:pt x="71" y="106"/>
                  <a:pt x="69" y="107"/>
                  <a:pt x="67" y="108"/>
                </a:cubicBezTo>
                <a:cubicBezTo>
                  <a:pt x="67" y="108"/>
                  <a:pt x="66" y="108"/>
                  <a:pt x="66" y="109"/>
                </a:cubicBezTo>
                <a:cubicBezTo>
                  <a:pt x="65" y="109"/>
                  <a:pt x="64" y="110"/>
                  <a:pt x="63" y="110"/>
                </a:cubicBezTo>
                <a:cubicBezTo>
                  <a:pt x="62" y="111"/>
                  <a:pt x="62" y="111"/>
                  <a:pt x="62" y="111"/>
                </a:cubicBezTo>
                <a:close/>
                <a:moveTo>
                  <a:pt x="61" y="100"/>
                </a:moveTo>
                <a:cubicBezTo>
                  <a:pt x="61" y="102"/>
                  <a:pt x="61" y="104"/>
                  <a:pt x="61" y="107"/>
                </a:cubicBezTo>
                <a:cubicBezTo>
                  <a:pt x="62" y="106"/>
                  <a:pt x="63" y="106"/>
                  <a:pt x="64" y="105"/>
                </a:cubicBezTo>
                <a:cubicBezTo>
                  <a:pt x="64" y="105"/>
                  <a:pt x="65" y="105"/>
                  <a:pt x="65" y="104"/>
                </a:cubicBezTo>
                <a:cubicBezTo>
                  <a:pt x="67" y="103"/>
                  <a:pt x="69" y="102"/>
                  <a:pt x="71" y="102"/>
                </a:cubicBezTo>
                <a:cubicBezTo>
                  <a:pt x="72" y="102"/>
                  <a:pt x="72" y="102"/>
                  <a:pt x="72" y="102"/>
                </a:cubicBezTo>
                <a:cubicBezTo>
                  <a:pt x="72" y="102"/>
                  <a:pt x="73" y="102"/>
                  <a:pt x="73" y="102"/>
                </a:cubicBezTo>
                <a:cubicBezTo>
                  <a:pt x="73" y="99"/>
                  <a:pt x="73" y="96"/>
                  <a:pt x="73" y="93"/>
                </a:cubicBezTo>
                <a:cubicBezTo>
                  <a:pt x="73" y="93"/>
                  <a:pt x="72" y="93"/>
                  <a:pt x="72" y="94"/>
                </a:cubicBezTo>
                <a:cubicBezTo>
                  <a:pt x="70" y="94"/>
                  <a:pt x="69" y="95"/>
                  <a:pt x="68" y="95"/>
                </a:cubicBezTo>
                <a:cubicBezTo>
                  <a:pt x="66" y="97"/>
                  <a:pt x="64" y="98"/>
                  <a:pt x="61" y="100"/>
                </a:cubicBezTo>
                <a:close/>
                <a:moveTo>
                  <a:pt x="61" y="95"/>
                </a:moveTo>
                <a:cubicBezTo>
                  <a:pt x="63" y="94"/>
                  <a:pt x="64" y="93"/>
                  <a:pt x="66" y="92"/>
                </a:cubicBezTo>
                <a:cubicBezTo>
                  <a:pt x="67" y="91"/>
                  <a:pt x="68" y="91"/>
                  <a:pt x="69" y="90"/>
                </a:cubicBezTo>
                <a:cubicBezTo>
                  <a:pt x="70" y="89"/>
                  <a:pt x="72" y="88"/>
                  <a:pt x="73" y="87"/>
                </a:cubicBezTo>
                <a:cubicBezTo>
                  <a:pt x="73" y="87"/>
                  <a:pt x="73" y="83"/>
                  <a:pt x="73" y="82"/>
                </a:cubicBezTo>
                <a:cubicBezTo>
                  <a:pt x="72" y="85"/>
                  <a:pt x="69" y="87"/>
                  <a:pt x="66" y="89"/>
                </a:cubicBezTo>
                <a:cubicBezTo>
                  <a:pt x="65" y="89"/>
                  <a:pt x="65" y="89"/>
                  <a:pt x="65" y="89"/>
                </a:cubicBezTo>
                <a:cubicBezTo>
                  <a:pt x="64" y="90"/>
                  <a:pt x="62" y="91"/>
                  <a:pt x="61" y="92"/>
                </a:cubicBezTo>
                <a:cubicBezTo>
                  <a:pt x="61" y="93"/>
                  <a:pt x="61" y="94"/>
                  <a:pt x="61" y="95"/>
                </a:cubicBezTo>
                <a:close/>
                <a:moveTo>
                  <a:pt x="61" y="87"/>
                </a:moveTo>
                <a:cubicBezTo>
                  <a:pt x="62" y="87"/>
                  <a:pt x="63" y="86"/>
                  <a:pt x="63" y="85"/>
                </a:cubicBezTo>
                <a:cubicBezTo>
                  <a:pt x="64" y="85"/>
                  <a:pt x="65" y="84"/>
                  <a:pt x="66" y="84"/>
                </a:cubicBezTo>
                <a:cubicBezTo>
                  <a:pt x="68" y="82"/>
                  <a:pt x="70" y="81"/>
                  <a:pt x="72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3" y="80"/>
                  <a:pt x="73" y="80"/>
                  <a:pt x="74" y="80"/>
                </a:cubicBezTo>
                <a:cubicBezTo>
                  <a:pt x="74" y="79"/>
                  <a:pt x="74" y="74"/>
                  <a:pt x="74" y="74"/>
                </a:cubicBezTo>
                <a:cubicBezTo>
                  <a:pt x="73" y="75"/>
                  <a:pt x="72" y="75"/>
                  <a:pt x="72" y="75"/>
                </a:cubicBezTo>
                <a:cubicBezTo>
                  <a:pt x="71" y="76"/>
                  <a:pt x="70" y="76"/>
                  <a:pt x="70" y="76"/>
                </a:cubicBezTo>
                <a:cubicBezTo>
                  <a:pt x="67" y="78"/>
                  <a:pt x="64" y="79"/>
                  <a:pt x="61" y="81"/>
                </a:cubicBezTo>
                <a:cubicBezTo>
                  <a:pt x="61" y="83"/>
                  <a:pt x="61" y="85"/>
                  <a:pt x="61" y="87"/>
                </a:cubicBezTo>
                <a:close/>
                <a:moveTo>
                  <a:pt x="61" y="77"/>
                </a:moveTo>
                <a:cubicBezTo>
                  <a:pt x="62" y="76"/>
                  <a:pt x="63" y="75"/>
                  <a:pt x="64" y="75"/>
                </a:cubicBezTo>
                <a:cubicBezTo>
                  <a:pt x="66" y="74"/>
                  <a:pt x="67" y="73"/>
                  <a:pt x="68" y="72"/>
                </a:cubicBezTo>
                <a:cubicBezTo>
                  <a:pt x="69" y="72"/>
                  <a:pt x="70" y="71"/>
                  <a:pt x="71" y="71"/>
                </a:cubicBezTo>
                <a:cubicBezTo>
                  <a:pt x="72" y="70"/>
                  <a:pt x="73" y="70"/>
                  <a:pt x="74" y="69"/>
                </a:cubicBezTo>
                <a:cubicBezTo>
                  <a:pt x="74" y="66"/>
                  <a:pt x="74" y="66"/>
                  <a:pt x="74" y="66"/>
                </a:cubicBezTo>
                <a:cubicBezTo>
                  <a:pt x="73" y="67"/>
                  <a:pt x="72" y="68"/>
                  <a:pt x="70" y="68"/>
                </a:cubicBezTo>
                <a:cubicBezTo>
                  <a:pt x="70" y="69"/>
                  <a:pt x="70" y="69"/>
                  <a:pt x="70" y="69"/>
                </a:cubicBezTo>
                <a:cubicBezTo>
                  <a:pt x="67" y="70"/>
                  <a:pt x="64" y="72"/>
                  <a:pt x="61" y="73"/>
                </a:cubicBezTo>
                <a:lnTo>
                  <a:pt x="61" y="77"/>
                </a:lnTo>
                <a:close/>
                <a:moveTo>
                  <a:pt x="60" y="68"/>
                </a:moveTo>
                <a:cubicBezTo>
                  <a:pt x="63" y="67"/>
                  <a:pt x="66" y="65"/>
                  <a:pt x="69" y="64"/>
                </a:cubicBezTo>
                <a:cubicBezTo>
                  <a:pt x="70" y="63"/>
                  <a:pt x="70" y="63"/>
                  <a:pt x="71" y="63"/>
                </a:cubicBezTo>
                <a:cubicBezTo>
                  <a:pt x="72" y="62"/>
                  <a:pt x="73" y="61"/>
                  <a:pt x="74" y="61"/>
                </a:cubicBezTo>
                <a:cubicBezTo>
                  <a:pt x="74" y="60"/>
                  <a:pt x="74" y="60"/>
                  <a:pt x="74" y="60"/>
                </a:cubicBezTo>
                <a:cubicBezTo>
                  <a:pt x="72" y="61"/>
                  <a:pt x="70" y="63"/>
                  <a:pt x="68" y="64"/>
                </a:cubicBezTo>
                <a:cubicBezTo>
                  <a:pt x="66" y="65"/>
                  <a:pt x="63" y="66"/>
                  <a:pt x="60" y="67"/>
                </a:cubicBezTo>
                <a:lnTo>
                  <a:pt x="60" y="68"/>
                </a:lnTo>
                <a:close/>
                <a:moveTo>
                  <a:pt x="60" y="63"/>
                </a:moveTo>
                <a:cubicBezTo>
                  <a:pt x="62" y="62"/>
                  <a:pt x="64" y="61"/>
                  <a:pt x="66" y="60"/>
                </a:cubicBezTo>
                <a:cubicBezTo>
                  <a:pt x="67" y="59"/>
                  <a:pt x="68" y="59"/>
                  <a:pt x="69" y="58"/>
                </a:cubicBezTo>
                <a:cubicBezTo>
                  <a:pt x="70" y="57"/>
                  <a:pt x="72" y="56"/>
                  <a:pt x="74" y="55"/>
                </a:cubicBezTo>
                <a:cubicBezTo>
                  <a:pt x="74" y="54"/>
                  <a:pt x="74" y="54"/>
                  <a:pt x="74" y="54"/>
                </a:cubicBezTo>
                <a:cubicBezTo>
                  <a:pt x="73" y="55"/>
                  <a:pt x="71" y="56"/>
                  <a:pt x="70" y="57"/>
                </a:cubicBezTo>
                <a:cubicBezTo>
                  <a:pt x="69" y="57"/>
                  <a:pt x="69" y="57"/>
                  <a:pt x="68" y="57"/>
                </a:cubicBezTo>
                <a:cubicBezTo>
                  <a:pt x="66" y="59"/>
                  <a:pt x="63" y="60"/>
                  <a:pt x="60" y="61"/>
                </a:cubicBezTo>
                <a:cubicBezTo>
                  <a:pt x="60" y="62"/>
                  <a:pt x="60" y="62"/>
                  <a:pt x="60" y="63"/>
                </a:cubicBezTo>
                <a:close/>
                <a:moveTo>
                  <a:pt x="60" y="57"/>
                </a:moveTo>
                <a:cubicBezTo>
                  <a:pt x="63" y="56"/>
                  <a:pt x="65" y="55"/>
                  <a:pt x="67" y="53"/>
                </a:cubicBezTo>
                <a:cubicBezTo>
                  <a:pt x="68" y="53"/>
                  <a:pt x="69" y="52"/>
                  <a:pt x="69" y="52"/>
                </a:cubicBezTo>
                <a:cubicBezTo>
                  <a:pt x="71" y="51"/>
                  <a:pt x="72" y="50"/>
                  <a:pt x="74" y="49"/>
                </a:cubicBezTo>
                <a:cubicBezTo>
                  <a:pt x="74" y="47"/>
                  <a:pt x="74" y="47"/>
                  <a:pt x="74" y="47"/>
                </a:cubicBezTo>
                <a:cubicBezTo>
                  <a:pt x="74" y="48"/>
                  <a:pt x="73" y="48"/>
                  <a:pt x="72" y="48"/>
                </a:cubicBezTo>
                <a:cubicBezTo>
                  <a:pt x="71" y="49"/>
                  <a:pt x="71" y="49"/>
                  <a:pt x="70" y="50"/>
                </a:cubicBezTo>
                <a:cubicBezTo>
                  <a:pt x="67" y="52"/>
                  <a:pt x="65" y="53"/>
                  <a:pt x="63" y="55"/>
                </a:cubicBezTo>
                <a:cubicBezTo>
                  <a:pt x="62" y="55"/>
                  <a:pt x="62" y="55"/>
                  <a:pt x="62" y="55"/>
                </a:cubicBezTo>
                <a:cubicBezTo>
                  <a:pt x="61" y="55"/>
                  <a:pt x="60" y="55"/>
                  <a:pt x="60" y="54"/>
                </a:cubicBezTo>
                <a:cubicBezTo>
                  <a:pt x="60" y="55"/>
                  <a:pt x="60" y="57"/>
                  <a:pt x="60" y="57"/>
                </a:cubicBezTo>
                <a:close/>
                <a:moveTo>
                  <a:pt x="60" y="53"/>
                </a:moveTo>
                <a:cubicBezTo>
                  <a:pt x="60" y="52"/>
                  <a:pt x="60" y="52"/>
                  <a:pt x="60" y="52"/>
                </a:cubicBezTo>
                <a:cubicBezTo>
                  <a:pt x="61" y="51"/>
                  <a:pt x="62" y="51"/>
                  <a:pt x="62" y="50"/>
                </a:cubicBezTo>
                <a:cubicBezTo>
                  <a:pt x="62" y="50"/>
                  <a:pt x="61" y="51"/>
                  <a:pt x="60" y="51"/>
                </a:cubicBezTo>
                <a:cubicBezTo>
                  <a:pt x="60" y="51"/>
                  <a:pt x="60" y="51"/>
                  <a:pt x="60" y="51"/>
                </a:cubicBezTo>
                <a:cubicBezTo>
                  <a:pt x="60" y="51"/>
                  <a:pt x="60" y="51"/>
                  <a:pt x="60" y="51"/>
                </a:cubicBezTo>
                <a:cubicBezTo>
                  <a:pt x="60" y="52"/>
                  <a:pt x="60" y="52"/>
                  <a:pt x="60" y="53"/>
                </a:cubicBezTo>
                <a:close/>
                <a:moveTo>
                  <a:pt x="59" y="44"/>
                </a:moveTo>
                <a:cubicBezTo>
                  <a:pt x="59" y="45"/>
                  <a:pt x="60" y="46"/>
                  <a:pt x="60" y="47"/>
                </a:cubicBezTo>
                <a:cubicBezTo>
                  <a:pt x="60" y="47"/>
                  <a:pt x="61" y="47"/>
                  <a:pt x="62" y="46"/>
                </a:cubicBezTo>
                <a:cubicBezTo>
                  <a:pt x="64" y="45"/>
                  <a:pt x="66" y="44"/>
                  <a:pt x="68" y="42"/>
                </a:cubicBezTo>
                <a:cubicBezTo>
                  <a:pt x="70" y="41"/>
                  <a:pt x="71" y="40"/>
                  <a:pt x="73" y="38"/>
                </a:cubicBezTo>
                <a:cubicBezTo>
                  <a:pt x="73" y="38"/>
                  <a:pt x="73" y="38"/>
                  <a:pt x="73" y="38"/>
                </a:cubicBezTo>
                <a:cubicBezTo>
                  <a:pt x="74" y="38"/>
                  <a:pt x="74" y="37"/>
                  <a:pt x="74" y="37"/>
                </a:cubicBezTo>
                <a:cubicBezTo>
                  <a:pt x="74" y="34"/>
                  <a:pt x="74" y="34"/>
                  <a:pt x="74" y="34"/>
                </a:cubicBezTo>
                <a:cubicBezTo>
                  <a:pt x="73" y="35"/>
                  <a:pt x="72" y="35"/>
                  <a:pt x="71" y="36"/>
                </a:cubicBezTo>
                <a:cubicBezTo>
                  <a:pt x="70" y="36"/>
                  <a:pt x="69" y="36"/>
                  <a:pt x="69" y="37"/>
                </a:cubicBezTo>
                <a:cubicBezTo>
                  <a:pt x="66" y="38"/>
                  <a:pt x="63" y="40"/>
                  <a:pt x="60" y="42"/>
                </a:cubicBezTo>
                <a:cubicBezTo>
                  <a:pt x="60" y="43"/>
                  <a:pt x="60" y="43"/>
                  <a:pt x="59" y="43"/>
                </a:cubicBezTo>
                <a:lnTo>
                  <a:pt x="59" y="44"/>
                </a:lnTo>
                <a:close/>
                <a:moveTo>
                  <a:pt x="59" y="33"/>
                </a:moveTo>
                <a:cubicBezTo>
                  <a:pt x="59" y="35"/>
                  <a:pt x="59" y="37"/>
                  <a:pt x="59" y="38"/>
                </a:cubicBezTo>
                <a:cubicBezTo>
                  <a:pt x="62" y="36"/>
                  <a:pt x="65" y="35"/>
                  <a:pt x="67" y="34"/>
                </a:cubicBezTo>
                <a:cubicBezTo>
                  <a:pt x="67" y="33"/>
                  <a:pt x="68" y="33"/>
                  <a:pt x="68" y="33"/>
                </a:cubicBezTo>
                <a:cubicBezTo>
                  <a:pt x="70" y="32"/>
                  <a:pt x="72" y="31"/>
                  <a:pt x="74" y="30"/>
                </a:cubicBezTo>
                <a:cubicBezTo>
                  <a:pt x="74" y="30"/>
                  <a:pt x="75" y="27"/>
                  <a:pt x="75" y="27"/>
                </a:cubicBezTo>
                <a:cubicBezTo>
                  <a:pt x="73" y="27"/>
                  <a:pt x="72" y="28"/>
                  <a:pt x="71" y="28"/>
                </a:cubicBezTo>
                <a:cubicBezTo>
                  <a:pt x="67" y="31"/>
                  <a:pt x="63" y="32"/>
                  <a:pt x="60" y="33"/>
                </a:cubicBezTo>
                <a:cubicBezTo>
                  <a:pt x="60" y="33"/>
                  <a:pt x="59" y="33"/>
                  <a:pt x="59" y="33"/>
                </a:cubicBezTo>
                <a:close/>
                <a:moveTo>
                  <a:pt x="58" y="23"/>
                </a:moveTo>
                <a:cubicBezTo>
                  <a:pt x="59" y="24"/>
                  <a:pt x="59" y="25"/>
                  <a:pt x="59" y="26"/>
                </a:cubicBezTo>
                <a:cubicBezTo>
                  <a:pt x="62" y="26"/>
                  <a:pt x="65" y="25"/>
                  <a:pt x="68" y="23"/>
                </a:cubicBezTo>
                <a:cubicBezTo>
                  <a:pt x="69" y="22"/>
                  <a:pt x="70" y="22"/>
                  <a:pt x="70" y="21"/>
                </a:cubicBezTo>
                <a:cubicBezTo>
                  <a:pt x="72" y="20"/>
                  <a:pt x="73" y="19"/>
                  <a:pt x="75" y="18"/>
                </a:cubicBezTo>
                <a:cubicBezTo>
                  <a:pt x="75" y="17"/>
                  <a:pt x="75" y="16"/>
                  <a:pt x="75" y="15"/>
                </a:cubicBezTo>
                <a:cubicBezTo>
                  <a:pt x="70" y="18"/>
                  <a:pt x="64" y="21"/>
                  <a:pt x="59" y="23"/>
                </a:cubicBezTo>
                <a:cubicBezTo>
                  <a:pt x="59" y="23"/>
                  <a:pt x="59" y="23"/>
                  <a:pt x="58" y="23"/>
                </a:cubicBezTo>
                <a:cubicBezTo>
                  <a:pt x="58" y="23"/>
                  <a:pt x="58" y="23"/>
                  <a:pt x="58" y="23"/>
                </a:cubicBezTo>
                <a:close/>
                <a:moveTo>
                  <a:pt x="56" y="15"/>
                </a:moveTo>
                <a:cubicBezTo>
                  <a:pt x="57" y="16"/>
                  <a:pt x="58" y="18"/>
                  <a:pt x="58" y="19"/>
                </a:cubicBezTo>
                <a:cubicBezTo>
                  <a:pt x="58" y="19"/>
                  <a:pt x="58" y="19"/>
                  <a:pt x="58" y="19"/>
                </a:cubicBezTo>
                <a:cubicBezTo>
                  <a:pt x="61" y="18"/>
                  <a:pt x="65" y="16"/>
                  <a:pt x="69" y="14"/>
                </a:cubicBezTo>
                <a:cubicBezTo>
                  <a:pt x="70" y="14"/>
                  <a:pt x="70" y="13"/>
                  <a:pt x="71" y="13"/>
                </a:cubicBezTo>
                <a:cubicBezTo>
                  <a:pt x="73" y="12"/>
                  <a:pt x="74" y="11"/>
                  <a:pt x="75" y="10"/>
                </a:cubicBezTo>
                <a:cubicBezTo>
                  <a:pt x="75" y="8"/>
                  <a:pt x="75" y="6"/>
                  <a:pt x="75" y="4"/>
                </a:cubicBezTo>
                <a:cubicBezTo>
                  <a:pt x="75" y="5"/>
                  <a:pt x="74" y="5"/>
                  <a:pt x="74" y="5"/>
                </a:cubicBezTo>
                <a:cubicBezTo>
                  <a:pt x="73" y="5"/>
                  <a:pt x="73" y="5"/>
                  <a:pt x="72" y="5"/>
                </a:cubicBezTo>
                <a:cubicBezTo>
                  <a:pt x="70" y="6"/>
                  <a:pt x="68" y="7"/>
                  <a:pt x="66" y="8"/>
                </a:cubicBezTo>
                <a:cubicBezTo>
                  <a:pt x="64" y="9"/>
                  <a:pt x="62" y="11"/>
                  <a:pt x="60" y="12"/>
                </a:cubicBezTo>
                <a:cubicBezTo>
                  <a:pt x="60" y="12"/>
                  <a:pt x="60" y="12"/>
                  <a:pt x="59" y="13"/>
                </a:cubicBezTo>
                <a:cubicBezTo>
                  <a:pt x="58" y="13"/>
                  <a:pt x="57" y="14"/>
                  <a:pt x="56" y="1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74" name="任意多边形 1048973"/>
          <p:cNvSpPr/>
          <p:nvPr/>
        </p:nvSpPr>
        <p:spPr bwMode="auto">
          <a:xfrm>
            <a:off x="4460875" y="3922712"/>
            <a:ext cx="723900" cy="185737"/>
          </a:xfrm>
          <a:custGeom>
            <a:avLst/>
            <a:gdLst/>
            <a:ahLst/>
            <a:cxnLst/>
            <a:rect l="0" t="0" r="0" b="0"/>
            <a:pathLst>
              <a:path w="78" h="16">
                <a:moveTo>
                  <a:pt x="2" y="16"/>
                </a:moveTo>
                <a:cubicBezTo>
                  <a:pt x="2" y="16"/>
                  <a:pt x="1" y="16"/>
                  <a:pt x="1" y="16"/>
                </a:cubicBezTo>
                <a:cubicBezTo>
                  <a:pt x="0" y="16"/>
                  <a:pt x="0" y="15"/>
                  <a:pt x="0" y="15"/>
                </a:cubicBezTo>
                <a:cubicBezTo>
                  <a:pt x="0" y="14"/>
                  <a:pt x="0" y="14"/>
                  <a:pt x="1" y="13"/>
                </a:cubicBezTo>
                <a:cubicBezTo>
                  <a:pt x="2" y="13"/>
                  <a:pt x="4" y="12"/>
                  <a:pt x="5" y="12"/>
                </a:cubicBezTo>
                <a:cubicBezTo>
                  <a:pt x="6" y="11"/>
                  <a:pt x="8" y="11"/>
                  <a:pt x="9" y="11"/>
                </a:cubicBezTo>
                <a:cubicBezTo>
                  <a:pt x="12" y="9"/>
                  <a:pt x="14" y="8"/>
                  <a:pt x="17" y="7"/>
                </a:cubicBezTo>
                <a:cubicBezTo>
                  <a:pt x="19" y="6"/>
                  <a:pt x="19" y="6"/>
                  <a:pt x="19" y="6"/>
                </a:cubicBezTo>
                <a:cubicBezTo>
                  <a:pt x="22" y="4"/>
                  <a:pt x="25" y="3"/>
                  <a:pt x="28" y="1"/>
                </a:cubicBezTo>
                <a:cubicBezTo>
                  <a:pt x="28" y="1"/>
                  <a:pt x="28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0"/>
                  <a:pt x="30" y="0"/>
                </a:cubicBezTo>
                <a:cubicBezTo>
                  <a:pt x="30" y="0"/>
                  <a:pt x="30" y="0"/>
                  <a:pt x="31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1" y="0"/>
                  <a:pt x="32" y="0"/>
                  <a:pt x="32" y="0"/>
                </a:cubicBezTo>
                <a:cubicBezTo>
                  <a:pt x="33" y="0"/>
                  <a:pt x="33" y="0"/>
                  <a:pt x="34" y="0"/>
                </a:cubicBezTo>
                <a:cubicBezTo>
                  <a:pt x="35" y="0"/>
                  <a:pt x="35" y="0"/>
                  <a:pt x="36" y="0"/>
                </a:cubicBezTo>
                <a:cubicBezTo>
                  <a:pt x="36" y="0"/>
                  <a:pt x="36" y="0"/>
                  <a:pt x="37" y="1"/>
                </a:cubicBezTo>
                <a:cubicBezTo>
                  <a:pt x="37" y="1"/>
                  <a:pt x="37" y="1"/>
                  <a:pt x="37" y="1"/>
                </a:cubicBezTo>
                <a:cubicBezTo>
                  <a:pt x="41" y="2"/>
                  <a:pt x="46" y="2"/>
                  <a:pt x="51" y="2"/>
                </a:cubicBezTo>
                <a:cubicBezTo>
                  <a:pt x="55" y="2"/>
                  <a:pt x="60" y="2"/>
                  <a:pt x="64" y="2"/>
                </a:cubicBezTo>
                <a:cubicBezTo>
                  <a:pt x="68" y="1"/>
                  <a:pt x="72" y="1"/>
                  <a:pt x="76" y="1"/>
                </a:cubicBezTo>
                <a:cubicBezTo>
                  <a:pt x="78" y="1"/>
                  <a:pt x="78" y="2"/>
                  <a:pt x="78" y="3"/>
                </a:cubicBezTo>
                <a:cubicBezTo>
                  <a:pt x="78" y="4"/>
                  <a:pt x="77" y="5"/>
                  <a:pt x="76" y="5"/>
                </a:cubicBezTo>
                <a:cubicBezTo>
                  <a:pt x="72" y="5"/>
                  <a:pt x="68" y="5"/>
                  <a:pt x="64" y="6"/>
                </a:cubicBezTo>
                <a:cubicBezTo>
                  <a:pt x="60" y="6"/>
                  <a:pt x="56" y="6"/>
                  <a:pt x="53" y="6"/>
                </a:cubicBezTo>
                <a:cubicBezTo>
                  <a:pt x="52" y="6"/>
                  <a:pt x="51" y="6"/>
                  <a:pt x="50" y="6"/>
                </a:cubicBezTo>
                <a:cubicBezTo>
                  <a:pt x="50" y="6"/>
                  <a:pt x="50" y="6"/>
                  <a:pt x="50" y="6"/>
                </a:cubicBezTo>
                <a:cubicBezTo>
                  <a:pt x="48" y="6"/>
                  <a:pt x="46" y="6"/>
                  <a:pt x="45" y="6"/>
                </a:cubicBezTo>
                <a:cubicBezTo>
                  <a:pt x="44" y="6"/>
                  <a:pt x="43" y="6"/>
                  <a:pt x="42" y="6"/>
                </a:cubicBezTo>
                <a:cubicBezTo>
                  <a:pt x="41" y="6"/>
                  <a:pt x="41" y="6"/>
                  <a:pt x="41" y="6"/>
                </a:cubicBezTo>
                <a:cubicBezTo>
                  <a:pt x="40" y="6"/>
                  <a:pt x="40" y="6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6"/>
                  <a:pt x="39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7" y="6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6" y="5"/>
                  <a:pt x="36" y="5"/>
                </a:cubicBezTo>
                <a:cubicBezTo>
                  <a:pt x="36" y="6"/>
                  <a:pt x="36" y="6"/>
                  <a:pt x="35" y="6"/>
                </a:cubicBezTo>
                <a:cubicBezTo>
                  <a:pt x="35" y="6"/>
                  <a:pt x="34" y="5"/>
                  <a:pt x="34" y="5"/>
                </a:cubicBezTo>
                <a:cubicBezTo>
                  <a:pt x="34" y="5"/>
                  <a:pt x="33" y="4"/>
                  <a:pt x="33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2" y="4"/>
                  <a:pt x="32" y="4"/>
                </a:cubicBezTo>
                <a:cubicBezTo>
                  <a:pt x="30" y="5"/>
                  <a:pt x="29" y="5"/>
                  <a:pt x="27" y="6"/>
                </a:cubicBezTo>
                <a:cubicBezTo>
                  <a:pt x="24" y="7"/>
                  <a:pt x="21" y="9"/>
                  <a:pt x="19" y="10"/>
                </a:cubicBezTo>
                <a:cubicBezTo>
                  <a:pt x="18" y="11"/>
                  <a:pt x="18" y="11"/>
                  <a:pt x="18" y="11"/>
                </a:cubicBezTo>
                <a:cubicBezTo>
                  <a:pt x="15" y="12"/>
                  <a:pt x="12" y="13"/>
                  <a:pt x="9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6" y="16"/>
                  <a:pt x="4" y="16"/>
                  <a:pt x="2" y="16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75" name="任意多边形 1048974"/>
          <p:cNvSpPr/>
          <p:nvPr/>
        </p:nvSpPr>
        <p:spPr bwMode="auto">
          <a:xfrm>
            <a:off x="4610100" y="4038600"/>
            <a:ext cx="53975" cy="46037"/>
          </a:xfrm>
          <a:custGeom>
            <a:avLst/>
            <a:gdLst/>
            <a:ahLst/>
            <a:cxnLst/>
            <a:rect l="0" t="0" r="0" b="0"/>
            <a:pathLst>
              <a:path w="6" h="4">
                <a:moveTo>
                  <a:pt x="3" y="4"/>
                </a:move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1" y="4"/>
                  <a:pt x="1" y="4"/>
                  <a:pt x="1" y="4"/>
                </a:cubicBezTo>
                <a:cubicBezTo>
                  <a:pt x="0" y="3"/>
                  <a:pt x="0" y="3"/>
                  <a:pt x="0" y="2"/>
                </a:cubicBezTo>
                <a:cubicBezTo>
                  <a:pt x="0" y="1"/>
                  <a:pt x="1" y="1"/>
                  <a:pt x="2" y="0"/>
                </a:cubicBezTo>
                <a:cubicBezTo>
                  <a:pt x="2" y="0"/>
                  <a:pt x="2" y="0"/>
                  <a:pt x="3" y="0"/>
                </a:cubicBezTo>
                <a:cubicBezTo>
                  <a:pt x="3" y="0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6" y="2"/>
                  <a:pt x="6" y="2"/>
                  <a:pt x="6" y="2"/>
                </a:cubicBezTo>
                <a:cubicBezTo>
                  <a:pt x="6" y="3"/>
                  <a:pt x="6" y="3"/>
                  <a:pt x="5" y="4"/>
                </a:cubicBezTo>
                <a:cubicBezTo>
                  <a:pt x="5" y="4"/>
                  <a:pt x="5" y="4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3" y="4"/>
                  <a:pt x="3" y="4"/>
                  <a:pt x="3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76" name="任意多边形 1048975"/>
          <p:cNvSpPr/>
          <p:nvPr/>
        </p:nvSpPr>
        <p:spPr bwMode="auto">
          <a:xfrm>
            <a:off x="4702175" y="3992562"/>
            <a:ext cx="36512" cy="46037"/>
          </a:xfrm>
          <a:custGeom>
            <a:avLst/>
            <a:gdLst/>
            <a:ahLst/>
            <a:cxnLst/>
            <a:rect l="0" t="0" r="0" b="0"/>
            <a:pathLst>
              <a:path w="4" h="4">
                <a:moveTo>
                  <a:pt x="2" y="4"/>
                </a:moveTo>
                <a:cubicBezTo>
                  <a:pt x="1" y="4"/>
                  <a:pt x="0" y="4"/>
                  <a:pt x="0" y="2"/>
                </a:cubicBezTo>
                <a:cubicBezTo>
                  <a:pt x="0" y="2"/>
                  <a:pt x="1" y="1"/>
                  <a:pt x="1" y="1"/>
                </a:cubicBezTo>
                <a:cubicBezTo>
                  <a:pt x="1" y="1"/>
                  <a:pt x="2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3"/>
                  <a:pt x="4" y="3"/>
                  <a:pt x="4" y="4"/>
                </a:cubicBezTo>
                <a:cubicBezTo>
                  <a:pt x="3" y="4"/>
                  <a:pt x="3" y="4"/>
                  <a:pt x="2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77" name="任意多边形 1048976"/>
          <p:cNvSpPr/>
          <p:nvPr/>
        </p:nvSpPr>
        <p:spPr bwMode="auto">
          <a:xfrm>
            <a:off x="4832350" y="4038600"/>
            <a:ext cx="46037" cy="46037"/>
          </a:xfrm>
          <a:custGeom>
            <a:avLst/>
            <a:gdLst/>
            <a:ahLst/>
            <a:cxnLst/>
            <a:rect l="0" t="0" r="0" b="0"/>
            <a:pathLst>
              <a:path w="5" h="4">
                <a:moveTo>
                  <a:pt x="2" y="4"/>
                </a:moveTo>
                <a:cubicBezTo>
                  <a:pt x="2" y="4"/>
                  <a:pt x="1" y="3"/>
                  <a:pt x="1" y="3"/>
                </a:cubicBezTo>
                <a:cubicBezTo>
                  <a:pt x="1" y="3"/>
                  <a:pt x="0" y="2"/>
                  <a:pt x="1" y="1"/>
                </a:cubicBezTo>
                <a:cubicBezTo>
                  <a:pt x="1" y="1"/>
                  <a:pt x="1" y="0"/>
                  <a:pt x="2" y="0"/>
                </a:cubicBezTo>
                <a:cubicBezTo>
                  <a:pt x="2" y="0"/>
                  <a:pt x="2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4" y="0"/>
                  <a:pt x="4" y="0"/>
                  <a:pt x="4" y="1"/>
                </a:cubicBezTo>
                <a:cubicBezTo>
                  <a:pt x="5" y="1"/>
                  <a:pt x="5" y="2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78" name="任意多边形 1048977"/>
          <p:cNvSpPr/>
          <p:nvPr/>
        </p:nvSpPr>
        <p:spPr bwMode="auto">
          <a:xfrm>
            <a:off x="4943475" y="3992562"/>
            <a:ext cx="55562" cy="46037"/>
          </a:xfrm>
          <a:custGeom>
            <a:avLst/>
            <a:gdLst/>
            <a:ahLst/>
            <a:cxnLst/>
            <a:rect l="0" t="0" r="0" b="0"/>
            <a:pathLst>
              <a:path w="6" h="4">
                <a:moveTo>
                  <a:pt x="2" y="4"/>
                </a:moveTo>
                <a:cubicBezTo>
                  <a:pt x="1" y="4"/>
                  <a:pt x="0" y="3"/>
                  <a:pt x="0" y="2"/>
                </a:cubicBezTo>
                <a:cubicBezTo>
                  <a:pt x="0" y="1"/>
                  <a:pt x="1" y="1"/>
                  <a:pt x="1" y="0"/>
                </a:cubicBezTo>
                <a:cubicBezTo>
                  <a:pt x="1" y="0"/>
                  <a:pt x="2" y="0"/>
                  <a:pt x="2" y="0"/>
                </a:cubicBezTo>
                <a:cubicBezTo>
                  <a:pt x="2" y="0"/>
                  <a:pt x="3" y="0"/>
                  <a:pt x="3" y="0"/>
                </a:cubicBezTo>
                <a:cubicBezTo>
                  <a:pt x="4" y="0"/>
                  <a:pt x="5" y="0"/>
                  <a:pt x="5" y="0"/>
                </a:cubicBezTo>
                <a:cubicBezTo>
                  <a:pt x="6" y="0"/>
                  <a:pt x="6" y="1"/>
                  <a:pt x="6" y="2"/>
                </a:cubicBezTo>
                <a:cubicBezTo>
                  <a:pt x="6" y="3"/>
                  <a:pt x="6" y="3"/>
                  <a:pt x="5" y="3"/>
                </a:cubicBezTo>
                <a:cubicBezTo>
                  <a:pt x="5" y="4"/>
                  <a:pt x="4" y="4"/>
                  <a:pt x="3" y="4"/>
                </a:cubicBezTo>
                <a:cubicBezTo>
                  <a:pt x="3" y="4"/>
                  <a:pt x="2" y="4"/>
                  <a:pt x="2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79" name="任意多边形 1048978"/>
          <p:cNvSpPr/>
          <p:nvPr/>
        </p:nvSpPr>
        <p:spPr bwMode="auto">
          <a:xfrm>
            <a:off x="5362575" y="4452937"/>
            <a:ext cx="17462" cy="20637"/>
          </a:xfrm>
          <a:custGeom>
            <a:avLst/>
            <a:gdLst/>
            <a:ahLst/>
            <a:cxnLst/>
            <a:rect l="0" t="0" r="0" b="0"/>
            <a:pathLst>
              <a:path w="2" h="2">
                <a:moveTo>
                  <a:pt x="1" y="2"/>
                </a:moveTo>
                <a:cubicBezTo>
                  <a:pt x="1" y="2"/>
                  <a:pt x="0" y="1"/>
                  <a:pt x="0" y="1"/>
                </a:cubicBezTo>
                <a:cubicBezTo>
                  <a:pt x="0" y="1"/>
                  <a:pt x="1" y="1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2" y="1"/>
                  <a:pt x="2" y="1"/>
                </a:cubicBezTo>
                <a:cubicBezTo>
                  <a:pt x="2" y="1"/>
                  <a:pt x="2" y="1"/>
                  <a:pt x="2" y="2"/>
                </a:cubicBezTo>
                <a:cubicBezTo>
                  <a:pt x="2" y="2"/>
                  <a:pt x="1" y="2"/>
                  <a:pt x="1" y="2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80" name="任意多边形 1048979"/>
          <p:cNvSpPr/>
          <p:nvPr/>
        </p:nvSpPr>
        <p:spPr bwMode="auto">
          <a:xfrm>
            <a:off x="5268912" y="4383087"/>
            <a:ext cx="327025" cy="57150"/>
          </a:xfrm>
          <a:custGeom>
            <a:avLst/>
            <a:gdLst/>
            <a:ahLst/>
            <a:cxnLst/>
            <a:rect l="0" t="0" r="0" b="0"/>
            <a:pathLst>
              <a:path w="35" h="5">
                <a:moveTo>
                  <a:pt x="2" y="5"/>
                </a:moveTo>
                <a:cubicBezTo>
                  <a:pt x="2" y="5"/>
                  <a:pt x="1" y="4"/>
                  <a:pt x="1" y="4"/>
                </a:cubicBezTo>
                <a:cubicBezTo>
                  <a:pt x="0" y="3"/>
                  <a:pt x="0" y="2"/>
                  <a:pt x="1" y="1"/>
                </a:cubicBezTo>
                <a:cubicBezTo>
                  <a:pt x="1" y="0"/>
                  <a:pt x="3" y="0"/>
                  <a:pt x="5" y="0"/>
                </a:cubicBezTo>
                <a:cubicBezTo>
                  <a:pt x="6" y="0"/>
                  <a:pt x="7" y="0"/>
                  <a:pt x="8" y="0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2" y="0"/>
                  <a:pt x="15" y="0"/>
                  <a:pt x="18" y="0"/>
                </a:cubicBezTo>
                <a:cubicBezTo>
                  <a:pt x="20" y="0"/>
                  <a:pt x="21" y="0"/>
                  <a:pt x="22" y="0"/>
                </a:cubicBezTo>
                <a:cubicBezTo>
                  <a:pt x="22" y="0"/>
                  <a:pt x="23" y="0"/>
                  <a:pt x="23" y="0"/>
                </a:cubicBezTo>
                <a:cubicBezTo>
                  <a:pt x="24" y="0"/>
                  <a:pt x="25" y="0"/>
                  <a:pt x="25" y="0"/>
                </a:cubicBezTo>
                <a:cubicBezTo>
                  <a:pt x="26" y="0"/>
                  <a:pt x="27" y="0"/>
                  <a:pt x="28" y="0"/>
                </a:cubicBezTo>
                <a:cubicBezTo>
                  <a:pt x="30" y="0"/>
                  <a:pt x="32" y="0"/>
                  <a:pt x="34" y="0"/>
                </a:cubicBezTo>
                <a:cubicBezTo>
                  <a:pt x="34" y="0"/>
                  <a:pt x="35" y="1"/>
                  <a:pt x="35" y="2"/>
                </a:cubicBezTo>
                <a:cubicBezTo>
                  <a:pt x="35" y="3"/>
                  <a:pt x="34" y="3"/>
                  <a:pt x="34" y="4"/>
                </a:cubicBezTo>
                <a:cubicBezTo>
                  <a:pt x="33" y="4"/>
                  <a:pt x="31" y="4"/>
                  <a:pt x="30" y="4"/>
                </a:cubicBezTo>
                <a:cubicBezTo>
                  <a:pt x="30" y="4"/>
                  <a:pt x="30" y="4"/>
                  <a:pt x="30" y="4"/>
                </a:cubicBezTo>
                <a:cubicBezTo>
                  <a:pt x="29" y="4"/>
                  <a:pt x="28" y="4"/>
                  <a:pt x="27" y="4"/>
                </a:cubicBezTo>
                <a:cubicBezTo>
                  <a:pt x="26" y="4"/>
                  <a:pt x="25" y="4"/>
                  <a:pt x="24" y="4"/>
                </a:cubicBezTo>
                <a:cubicBezTo>
                  <a:pt x="22" y="4"/>
                  <a:pt x="19" y="4"/>
                  <a:pt x="17" y="4"/>
                </a:cubicBezTo>
                <a:cubicBezTo>
                  <a:pt x="16" y="4"/>
                  <a:pt x="15" y="4"/>
                  <a:pt x="14" y="4"/>
                </a:cubicBezTo>
                <a:cubicBezTo>
                  <a:pt x="13" y="4"/>
                  <a:pt x="13" y="4"/>
                  <a:pt x="13" y="4"/>
                </a:cubicBezTo>
                <a:cubicBezTo>
                  <a:pt x="12" y="4"/>
                  <a:pt x="11" y="4"/>
                  <a:pt x="9" y="4"/>
                </a:cubicBezTo>
                <a:cubicBezTo>
                  <a:pt x="8" y="4"/>
                  <a:pt x="7" y="4"/>
                  <a:pt x="6" y="4"/>
                </a:cubicBezTo>
                <a:cubicBezTo>
                  <a:pt x="6" y="4"/>
                  <a:pt x="6" y="4"/>
                  <a:pt x="6" y="4"/>
                </a:cubicBezTo>
                <a:cubicBezTo>
                  <a:pt x="5" y="4"/>
                  <a:pt x="5" y="3"/>
                  <a:pt x="4" y="3"/>
                </a:cubicBezTo>
                <a:cubicBezTo>
                  <a:pt x="4" y="3"/>
                  <a:pt x="4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2" y="5"/>
                  <a:pt x="2" y="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81" name="任意多边形 1048980"/>
          <p:cNvSpPr/>
          <p:nvPr/>
        </p:nvSpPr>
        <p:spPr bwMode="auto">
          <a:xfrm>
            <a:off x="5511800" y="4337050"/>
            <a:ext cx="53975" cy="46037"/>
          </a:xfrm>
          <a:custGeom>
            <a:avLst/>
            <a:gdLst/>
            <a:ahLst/>
            <a:cxnLst/>
            <a:rect l="0" t="0" r="0" b="0"/>
            <a:pathLst>
              <a:path w="6" h="4">
                <a:moveTo>
                  <a:pt x="2" y="4"/>
                </a:moveTo>
                <a:cubicBezTo>
                  <a:pt x="1" y="4"/>
                  <a:pt x="0" y="4"/>
                  <a:pt x="0" y="3"/>
                </a:cubicBezTo>
                <a:cubicBezTo>
                  <a:pt x="0" y="2"/>
                  <a:pt x="0" y="1"/>
                  <a:pt x="1" y="1"/>
                </a:cubicBezTo>
                <a:cubicBezTo>
                  <a:pt x="2" y="0"/>
                  <a:pt x="2" y="0"/>
                  <a:pt x="3" y="0"/>
                </a:cubicBezTo>
                <a:cubicBezTo>
                  <a:pt x="3" y="0"/>
                  <a:pt x="4" y="0"/>
                  <a:pt x="4" y="0"/>
                </a:cubicBezTo>
                <a:cubicBezTo>
                  <a:pt x="5" y="0"/>
                  <a:pt x="5" y="0"/>
                  <a:pt x="5" y="0"/>
                </a:cubicBezTo>
                <a:cubicBezTo>
                  <a:pt x="6" y="0"/>
                  <a:pt x="6" y="0"/>
                  <a:pt x="6" y="1"/>
                </a:cubicBezTo>
                <a:cubicBezTo>
                  <a:pt x="6" y="1"/>
                  <a:pt x="6" y="2"/>
                  <a:pt x="6" y="2"/>
                </a:cubicBezTo>
                <a:cubicBezTo>
                  <a:pt x="6" y="3"/>
                  <a:pt x="5" y="3"/>
                  <a:pt x="4" y="4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2" y="4"/>
                  <a:pt x="2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82" name="任意多边形 1048981"/>
          <p:cNvSpPr/>
          <p:nvPr/>
        </p:nvSpPr>
        <p:spPr bwMode="auto">
          <a:xfrm>
            <a:off x="5195887" y="4233862"/>
            <a:ext cx="957262" cy="1770062"/>
          </a:xfrm>
          <a:custGeom>
            <a:avLst/>
            <a:gdLst/>
            <a:ahLst/>
            <a:cxnLst/>
            <a:rect l="0" t="0" r="0" b="0"/>
            <a:pathLst>
              <a:path w="103" h="154">
                <a:moveTo>
                  <a:pt x="60" y="154"/>
                </a:moveTo>
                <a:cubicBezTo>
                  <a:pt x="59" y="154"/>
                  <a:pt x="58" y="154"/>
                  <a:pt x="58" y="153"/>
                </a:cubicBezTo>
                <a:cubicBezTo>
                  <a:pt x="58" y="153"/>
                  <a:pt x="58" y="153"/>
                  <a:pt x="58" y="153"/>
                </a:cubicBezTo>
                <a:cubicBezTo>
                  <a:pt x="57" y="153"/>
                  <a:pt x="57" y="153"/>
                  <a:pt x="56" y="153"/>
                </a:cubicBezTo>
                <a:cubicBezTo>
                  <a:pt x="55" y="153"/>
                  <a:pt x="54" y="153"/>
                  <a:pt x="53" y="153"/>
                </a:cubicBezTo>
                <a:cubicBezTo>
                  <a:pt x="47" y="153"/>
                  <a:pt x="40" y="153"/>
                  <a:pt x="33" y="153"/>
                </a:cubicBezTo>
                <a:cubicBezTo>
                  <a:pt x="29" y="153"/>
                  <a:pt x="29" y="153"/>
                  <a:pt x="29" y="153"/>
                </a:cubicBezTo>
                <a:cubicBezTo>
                  <a:pt x="27" y="153"/>
                  <a:pt x="25" y="153"/>
                  <a:pt x="23" y="153"/>
                </a:cubicBezTo>
                <a:cubicBezTo>
                  <a:pt x="20" y="153"/>
                  <a:pt x="17" y="154"/>
                  <a:pt x="14" y="154"/>
                </a:cubicBezTo>
                <a:cubicBezTo>
                  <a:pt x="9" y="154"/>
                  <a:pt x="5" y="153"/>
                  <a:pt x="1" y="153"/>
                </a:cubicBezTo>
                <a:cubicBezTo>
                  <a:pt x="0" y="153"/>
                  <a:pt x="0" y="152"/>
                  <a:pt x="0" y="152"/>
                </a:cubicBezTo>
                <a:cubicBezTo>
                  <a:pt x="0" y="151"/>
                  <a:pt x="1" y="150"/>
                  <a:pt x="1" y="150"/>
                </a:cubicBezTo>
                <a:cubicBezTo>
                  <a:pt x="3" y="150"/>
                  <a:pt x="4" y="150"/>
                  <a:pt x="6" y="150"/>
                </a:cubicBezTo>
                <a:cubicBezTo>
                  <a:pt x="6" y="149"/>
                  <a:pt x="6" y="148"/>
                  <a:pt x="6" y="146"/>
                </a:cubicBezTo>
                <a:cubicBezTo>
                  <a:pt x="6" y="146"/>
                  <a:pt x="6" y="146"/>
                  <a:pt x="6" y="145"/>
                </a:cubicBezTo>
                <a:cubicBezTo>
                  <a:pt x="6" y="143"/>
                  <a:pt x="6" y="140"/>
                  <a:pt x="7" y="138"/>
                </a:cubicBezTo>
                <a:cubicBezTo>
                  <a:pt x="7" y="135"/>
                  <a:pt x="7" y="131"/>
                  <a:pt x="7" y="128"/>
                </a:cubicBezTo>
                <a:cubicBezTo>
                  <a:pt x="7" y="125"/>
                  <a:pt x="7" y="122"/>
                  <a:pt x="8" y="119"/>
                </a:cubicBezTo>
                <a:cubicBezTo>
                  <a:pt x="8" y="107"/>
                  <a:pt x="9" y="95"/>
                  <a:pt x="8" y="79"/>
                </a:cubicBezTo>
                <a:cubicBezTo>
                  <a:pt x="8" y="73"/>
                  <a:pt x="8" y="64"/>
                  <a:pt x="8" y="56"/>
                </a:cubicBezTo>
                <a:cubicBezTo>
                  <a:pt x="8" y="54"/>
                  <a:pt x="8" y="53"/>
                  <a:pt x="8" y="51"/>
                </a:cubicBezTo>
                <a:cubicBezTo>
                  <a:pt x="8" y="48"/>
                  <a:pt x="7" y="44"/>
                  <a:pt x="7" y="40"/>
                </a:cubicBezTo>
                <a:cubicBezTo>
                  <a:pt x="7" y="39"/>
                  <a:pt x="7" y="37"/>
                  <a:pt x="8" y="35"/>
                </a:cubicBezTo>
                <a:cubicBezTo>
                  <a:pt x="8" y="33"/>
                  <a:pt x="8" y="30"/>
                  <a:pt x="8" y="27"/>
                </a:cubicBezTo>
                <a:cubicBezTo>
                  <a:pt x="8" y="26"/>
                  <a:pt x="8" y="26"/>
                  <a:pt x="8" y="26"/>
                </a:cubicBezTo>
                <a:cubicBezTo>
                  <a:pt x="8" y="25"/>
                  <a:pt x="8" y="23"/>
                  <a:pt x="8" y="21"/>
                </a:cubicBezTo>
                <a:cubicBezTo>
                  <a:pt x="8" y="21"/>
                  <a:pt x="8" y="21"/>
                  <a:pt x="8" y="20"/>
                </a:cubicBezTo>
                <a:cubicBezTo>
                  <a:pt x="8" y="19"/>
                  <a:pt x="8" y="19"/>
                  <a:pt x="7" y="18"/>
                </a:cubicBezTo>
                <a:cubicBezTo>
                  <a:pt x="7" y="18"/>
                  <a:pt x="7" y="17"/>
                  <a:pt x="7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9" y="17"/>
                  <a:pt x="9" y="17"/>
                </a:cubicBezTo>
                <a:cubicBezTo>
                  <a:pt x="9" y="17"/>
                  <a:pt x="9" y="17"/>
                  <a:pt x="10" y="18"/>
                </a:cubicBezTo>
                <a:cubicBezTo>
                  <a:pt x="11" y="20"/>
                  <a:pt x="11" y="23"/>
                  <a:pt x="11" y="26"/>
                </a:cubicBezTo>
                <a:cubicBezTo>
                  <a:pt x="11" y="27"/>
                  <a:pt x="11" y="27"/>
                  <a:pt x="11" y="27"/>
                </a:cubicBezTo>
                <a:cubicBezTo>
                  <a:pt x="11" y="30"/>
                  <a:pt x="11" y="33"/>
                  <a:pt x="11" y="36"/>
                </a:cubicBezTo>
                <a:cubicBezTo>
                  <a:pt x="11" y="38"/>
                  <a:pt x="11" y="39"/>
                  <a:pt x="11" y="41"/>
                </a:cubicBezTo>
                <a:cubicBezTo>
                  <a:pt x="11" y="44"/>
                  <a:pt x="12" y="47"/>
                  <a:pt x="12" y="51"/>
                </a:cubicBezTo>
                <a:cubicBezTo>
                  <a:pt x="12" y="52"/>
                  <a:pt x="12" y="54"/>
                  <a:pt x="12" y="56"/>
                </a:cubicBezTo>
                <a:cubicBezTo>
                  <a:pt x="12" y="64"/>
                  <a:pt x="13" y="71"/>
                  <a:pt x="13" y="80"/>
                </a:cubicBezTo>
                <a:cubicBezTo>
                  <a:pt x="13" y="95"/>
                  <a:pt x="13" y="108"/>
                  <a:pt x="12" y="120"/>
                </a:cubicBezTo>
                <a:cubicBezTo>
                  <a:pt x="12" y="122"/>
                  <a:pt x="12" y="125"/>
                  <a:pt x="12" y="127"/>
                </a:cubicBezTo>
                <a:cubicBezTo>
                  <a:pt x="11" y="131"/>
                  <a:pt x="11" y="134"/>
                  <a:pt x="11" y="138"/>
                </a:cubicBezTo>
                <a:cubicBezTo>
                  <a:pt x="11" y="141"/>
                  <a:pt x="11" y="144"/>
                  <a:pt x="11" y="146"/>
                </a:cubicBezTo>
                <a:cubicBezTo>
                  <a:pt x="11" y="147"/>
                  <a:pt x="11" y="147"/>
                  <a:pt x="11" y="147"/>
                </a:cubicBezTo>
                <a:cubicBezTo>
                  <a:pt x="11" y="148"/>
                  <a:pt x="11" y="149"/>
                  <a:pt x="10" y="150"/>
                </a:cubicBezTo>
                <a:cubicBezTo>
                  <a:pt x="14" y="150"/>
                  <a:pt x="18" y="150"/>
                  <a:pt x="22" y="149"/>
                </a:cubicBezTo>
                <a:cubicBezTo>
                  <a:pt x="25" y="149"/>
                  <a:pt x="27" y="149"/>
                  <a:pt x="29" y="149"/>
                </a:cubicBezTo>
                <a:cubicBezTo>
                  <a:pt x="37" y="149"/>
                  <a:pt x="43" y="149"/>
                  <a:pt x="49" y="149"/>
                </a:cubicBezTo>
                <a:cubicBezTo>
                  <a:pt x="48" y="149"/>
                  <a:pt x="48" y="149"/>
                  <a:pt x="48" y="148"/>
                </a:cubicBezTo>
                <a:cubicBezTo>
                  <a:pt x="48" y="148"/>
                  <a:pt x="49" y="147"/>
                  <a:pt x="49" y="147"/>
                </a:cubicBezTo>
                <a:cubicBezTo>
                  <a:pt x="49" y="142"/>
                  <a:pt x="49" y="137"/>
                  <a:pt x="49" y="132"/>
                </a:cubicBezTo>
                <a:cubicBezTo>
                  <a:pt x="49" y="128"/>
                  <a:pt x="49" y="125"/>
                  <a:pt x="49" y="122"/>
                </a:cubicBezTo>
                <a:cubicBezTo>
                  <a:pt x="49" y="116"/>
                  <a:pt x="49" y="116"/>
                  <a:pt x="49" y="116"/>
                </a:cubicBezTo>
                <a:cubicBezTo>
                  <a:pt x="49" y="109"/>
                  <a:pt x="49" y="103"/>
                  <a:pt x="49" y="96"/>
                </a:cubicBezTo>
                <a:cubicBezTo>
                  <a:pt x="49" y="96"/>
                  <a:pt x="49" y="96"/>
                  <a:pt x="49" y="96"/>
                </a:cubicBezTo>
                <a:cubicBezTo>
                  <a:pt x="48" y="96"/>
                  <a:pt x="47" y="95"/>
                  <a:pt x="47" y="94"/>
                </a:cubicBezTo>
                <a:cubicBezTo>
                  <a:pt x="47" y="93"/>
                  <a:pt x="48" y="92"/>
                  <a:pt x="49" y="92"/>
                </a:cubicBezTo>
                <a:cubicBezTo>
                  <a:pt x="49" y="88"/>
                  <a:pt x="49" y="88"/>
                  <a:pt x="49" y="88"/>
                </a:cubicBezTo>
                <a:cubicBezTo>
                  <a:pt x="48" y="87"/>
                  <a:pt x="48" y="87"/>
                  <a:pt x="48" y="86"/>
                </a:cubicBezTo>
                <a:cubicBezTo>
                  <a:pt x="47" y="85"/>
                  <a:pt x="48" y="85"/>
                  <a:pt x="48" y="84"/>
                </a:cubicBezTo>
                <a:cubicBezTo>
                  <a:pt x="49" y="84"/>
                  <a:pt x="49" y="84"/>
                  <a:pt x="49" y="84"/>
                </a:cubicBezTo>
                <a:cubicBezTo>
                  <a:pt x="49" y="81"/>
                  <a:pt x="49" y="81"/>
                  <a:pt x="49" y="81"/>
                </a:cubicBezTo>
                <a:cubicBezTo>
                  <a:pt x="48" y="82"/>
                  <a:pt x="46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3" y="82"/>
                  <a:pt x="43" y="81"/>
                  <a:pt x="43" y="80"/>
                </a:cubicBezTo>
                <a:cubicBezTo>
                  <a:pt x="43" y="79"/>
                  <a:pt x="43" y="78"/>
                  <a:pt x="45" y="78"/>
                </a:cubicBezTo>
                <a:cubicBezTo>
                  <a:pt x="46" y="78"/>
                  <a:pt x="47" y="78"/>
                  <a:pt x="49" y="77"/>
                </a:cubicBezTo>
                <a:cubicBezTo>
                  <a:pt x="49" y="76"/>
                  <a:pt x="49" y="76"/>
                  <a:pt x="49" y="76"/>
                </a:cubicBezTo>
                <a:cubicBezTo>
                  <a:pt x="48" y="76"/>
                  <a:pt x="47" y="77"/>
                  <a:pt x="46" y="77"/>
                </a:cubicBezTo>
                <a:cubicBezTo>
                  <a:pt x="46" y="78"/>
                  <a:pt x="46" y="78"/>
                  <a:pt x="45" y="78"/>
                </a:cubicBezTo>
                <a:cubicBezTo>
                  <a:pt x="44" y="78"/>
                  <a:pt x="43" y="77"/>
                  <a:pt x="43" y="76"/>
                </a:cubicBezTo>
                <a:cubicBezTo>
                  <a:pt x="43" y="75"/>
                  <a:pt x="43" y="74"/>
                  <a:pt x="44" y="73"/>
                </a:cubicBezTo>
                <a:cubicBezTo>
                  <a:pt x="46" y="73"/>
                  <a:pt x="47" y="72"/>
                  <a:pt x="49" y="71"/>
                </a:cubicBezTo>
                <a:cubicBezTo>
                  <a:pt x="49" y="71"/>
                  <a:pt x="49" y="71"/>
                  <a:pt x="49" y="71"/>
                </a:cubicBezTo>
                <a:cubicBezTo>
                  <a:pt x="49" y="71"/>
                  <a:pt x="49" y="71"/>
                  <a:pt x="49" y="71"/>
                </a:cubicBezTo>
                <a:cubicBezTo>
                  <a:pt x="48" y="72"/>
                  <a:pt x="48" y="72"/>
                  <a:pt x="48" y="72"/>
                </a:cubicBezTo>
                <a:cubicBezTo>
                  <a:pt x="47" y="72"/>
                  <a:pt x="46" y="71"/>
                  <a:pt x="46" y="70"/>
                </a:cubicBezTo>
                <a:cubicBezTo>
                  <a:pt x="45" y="69"/>
                  <a:pt x="46" y="69"/>
                  <a:pt x="46" y="68"/>
                </a:cubicBezTo>
                <a:cubicBezTo>
                  <a:pt x="47" y="68"/>
                  <a:pt x="48" y="67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8" y="66"/>
                  <a:pt x="47" y="65"/>
                  <a:pt x="47" y="64"/>
                </a:cubicBezTo>
                <a:cubicBezTo>
                  <a:pt x="47" y="64"/>
                  <a:pt x="47" y="63"/>
                  <a:pt x="48" y="62"/>
                </a:cubicBezTo>
                <a:cubicBezTo>
                  <a:pt x="48" y="62"/>
                  <a:pt x="48" y="62"/>
                  <a:pt x="49" y="62"/>
                </a:cubicBezTo>
                <a:cubicBezTo>
                  <a:pt x="49" y="52"/>
                  <a:pt x="49" y="45"/>
                  <a:pt x="49" y="38"/>
                </a:cubicBezTo>
                <a:cubicBezTo>
                  <a:pt x="49" y="38"/>
                  <a:pt x="48" y="38"/>
                  <a:pt x="48" y="39"/>
                </a:cubicBezTo>
                <a:cubicBezTo>
                  <a:pt x="48" y="39"/>
                  <a:pt x="48" y="39"/>
                  <a:pt x="48" y="39"/>
                </a:cubicBezTo>
                <a:cubicBezTo>
                  <a:pt x="47" y="39"/>
                  <a:pt x="46" y="38"/>
                  <a:pt x="46" y="37"/>
                </a:cubicBezTo>
                <a:cubicBezTo>
                  <a:pt x="46" y="36"/>
                  <a:pt x="46" y="35"/>
                  <a:pt x="47" y="35"/>
                </a:cubicBezTo>
                <a:cubicBezTo>
                  <a:pt x="48" y="35"/>
                  <a:pt x="48" y="35"/>
                  <a:pt x="49" y="35"/>
                </a:cubicBezTo>
                <a:cubicBezTo>
                  <a:pt x="49" y="35"/>
                  <a:pt x="49" y="34"/>
                  <a:pt x="49" y="34"/>
                </a:cubicBezTo>
                <a:cubicBezTo>
                  <a:pt x="49" y="34"/>
                  <a:pt x="48" y="34"/>
                  <a:pt x="48" y="34"/>
                </a:cubicBezTo>
                <a:cubicBezTo>
                  <a:pt x="48" y="35"/>
                  <a:pt x="48" y="35"/>
                  <a:pt x="47" y="35"/>
                </a:cubicBezTo>
                <a:cubicBezTo>
                  <a:pt x="47" y="35"/>
                  <a:pt x="46" y="34"/>
                  <a:pt x="46" y="33"/>
                </a:cubicBezTo>
                <a:cubicBezTo>
                  <a:pt x="46" y="32"/>
                  <a:pt x="46" y="31"/>
                  <a:pt x="47" y="31"/>
                </a:cubicBezTo>
                <a:cubicBezTo>
                  <a:pt x="48" y="31"/>
                  <a:pt x="48" y="30"/>
                  <a:pt x="49" y="30"/>
                </a:cubicBezTo>
                <a:cubicBezTo>
                  <a:pt x="49" y="28"/>
                  <a:pt x="49" y="24"/>
                  <a:pt x="50" y="20"/>
                </a:cubicBezTo>
                <a:cubicBezTo>
                  <a:pt x="49" y="20"/>
                  <a:pt x="49" y="20"/>
                  <a:pt x="49" y="19"/>
                </a:cubicBezTo>
                <a:cubicBezTo>
                  <a:pt x="49" y="18"/>
                  <a:pt x="49" y="18"/>
                  <a:pt x="50" y="17"/>
                </a:cubicBezTo>
                <a:cubicBezTo>
                  <a:pt x="51" y="14"/>
                  <a:pt x="51" y="12"/>
                  <a:pt x="53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6" y="10"/>
                  <a:pt x="60" y="8"/>
                  <a:pt x="64" y="7"/>
                </a:cubicBezTo>
                <a:cubicBezTo>
                  <a:pt x="64" y="7"/>
                  <a:pt x="64" y="7"/>
                  <a:pt x="64" y="7"/>
                </a:cubicBezTo>
                <a:cubicBezTo>
                  <a:pt x="63" y="6"/>
                  <a:pt x="63" y="6"/>
                  <a:pt x="62" y="5"/>
                </a:cubicBezTo>
                <a:cubicBezTo>
                  <a:pt x="62" y="5"/>
                  <a:pt x="62" y="5"/>
                  <a:pt x="62" y="5"/>
                </a:cubicBezTo>
                <a:cubicBezTo>
                  <a:pt x="62" y="5"/>
                  <a:pt x="61" y="4"/>
                  <a:pt x="61" y="4"/>
                </a:cubicBezTo>
                <a:cubicBezTo>
                  <a:pt x="60" y="4"/>
                  <a:pt x="60" y="4"/>
                  <a:pt x="59" y="4"/>
                </a:cubicBezTo>
                <a:cubicBezTo>
                  <a:pt x="58" y="4"/>
                  <a:pt x="58" y="4"/>
                  <a:pt x="58" y="4"/>
                </a:cubicBezTo>
                <a:cubicBezTo>
                  <a:pt x="57" y="4"/>
                  <a:pt x="55" y="4"/>
                  <a:pt x="54" y="4"/>
                </a:cubicBezTo>
                <a:cubicBezTo>
                  <a:pt x="53" y="4"/>
                  <a:pt x="51" y="4"/>
                  <a:pt x="50" y="4"/>
                </a:cubicBezTo>
                <a:cubicBezTo>
                  <a:pt x="47" y="4"/>
                  <a:pt x="45" y="4"/>
                  <a:pt x="43" y="4"/>
                </a:cubicBezTo>
                <a:cubicBezTo>
                  <a:pt x="42" y="4"/>
                  <a:pt x="40" y="4"/>
                  <a:pt x="39" y="5"/>
                </a:cubicBezTo>
                <a:cubicBezTo>
                  <a:pt x="38" y="5"/>
                  <a:pt x="37" y="5"/>
                  <a:pt x="36" y="5"/>
                </a:cubicBezTo>
                <a:cubicBezTo>
                  <a:pt x="33" y="6"/>
                  <a:pt x="30" y="7"/>
                  <a:pt x="28" y="7"/>
                </a:cubicBezTo>
                <a:cubicBezTo>
                  <a:pt x="28" y="7"/>
                  <a:pt x="28" y="7"/>
                  <a:pt x="28" y="7"/>
                </a:cubicBezTo>
                <a:cubicBezTo>
                  <a:pt x="27" y="8"/>
                  <a:pt x="27" y="8"/>
                  <a:pt x="27" y="9"/>
                </a:cubicBezTo>
                <a:cubicBezTo>
                  <a:pt x="26" y="9"/>
                  <a:pt x="26" y="9"/>
                  <a:pt x="26" y="9"/>
                </a:cubicBezTo>
                <a:cubicBezTo>
                  <a:pt x="25" y="9"/>
                  <a:pt x="25" y="9"/>
                  <a:pt x="25" y="8"/>
                </a:cubicBezTo>
                <a:cubicBezTo>
                  <a:pt x="22" y="9"/>
                  <a:pt x="20" y="10"/>
                  <a:pt x="18" y="11"/>
                </a:cubicBezTo>
                <a:cubicBezTo>
                  <a:pt x="15" y="12"/>
                  <a:pt x="12" y="13"/>
                  <a:pt x="9" y="14"/>
                </a:cubicBezTo>
                <a:cubicBezTo>
                  <a:pt x="9" y="14"/>
                  <a:pt x="8" y="14"/>
                  <a:pt x="8" y="14"/>
                </a:cubicBezTo>
                <a:cubicBezTo>
                  <a:pt x="8" y="14"/>
                  <a:pt x="7" y="14"/>
                  <a:pt x="7" y="13"/>
                </a:cubicBezTo>
                <a:cubicBezTo>
                  <a:pt x="7" y="12"/>
                  <a:pt x="7" y="12"/>
                  <a:pt x="8" y="11"/>
                </a:cubicBezTo>
                <a:cubicBezTo>
                  <a:pt x="13" y="8"/>
                  <a:pt x="20" y="6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30" y="3"/>
                  <a:pt x="33" y="2"/>
                  <a:pt x="36" y="1"/>
                </a:cubicBezTo>
                <a:cubicBezTo>
                  <a:pt x="37" y="1"/>
                  <a:pt x="38" y="1"/>
                  <a:pt x="38" y="1"/>
                </a:cubicBezTo>
                <a:cubicBezTo>
                  <a:pt x="40" y="0"/>
                  <a:pt x="42" y="0"/>
                  <a:pt x="44" y="0"/>
                </a:cubicBezTo>
                <a:cubicBezTo>
                  <a:pt x="44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7" y="0"/>
                  <a:pt x="48" y="0"/>
                  <a:pt x="50" y="0"/>
                </a:cubicBezTo>
                <a:cubicBezTo>
                  <a:pt x="51" y="0"/>
                  <a:pt x="53" y="0"/>
                  <a:pt x="55" y="0"/>
                </a:cubicBezTo>
                <a:cubicBezTo>
                  <a:pt x="56" y="0"/>
                  <a:pt x="58" y="0"/>
                  <a:pt x="59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2" y="0"/>
                  <a:pt x="64" y="0"/>
                  <a:pt x="66" y="0"/>
                </a:cubicBezTo>
                <a:cubicBezTo>
                  <a:pt x="68" y="0"/>
                  <a:pt x="71" y="0"/>
                  <a:pt x="73" y="0"/>
                </a:cubicBezTo>
                <a:cubicBezTo>
                  <a:pt x="75" y="0"/>
                  <a:pt x="77" y="0"/>
                  <a:pt x="79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2" y="0"/>
                  <a:pt x="82" y="0"/>
                  <a:pt x="83" y="1"/>
                </a:cubicBezTo>
                <a:cubicBezTo>
                  <a:pt x="83" y="2"/>
                  <a:pt x="83" y="3"/>
                  <a:pt x="82" y="3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4"/>
                  <a:pt x="81" y="4"/>
                  <a:pt x="81" y="4"/>
                </a:cubicBezTo>
                <a:cubicBezTo>
                  <a:pt x="80" y="4"/>
                  <a:pt x="79" y="5"/>
                  <a:pt x="79" y="5"/>
                </a:cubicBezTo>
                <a:cubicBezTo>
                  <a:pt x="80" y="7"/>
                  <a:pt x="81" y="10"/>
                  <a:pt x="81" y="11"/>
                </a:cubicBezTo>
                <a:cubicBezTo>
                  <a:pt x="81" y="15"/>
                  <a:pt x="81" y="19"/>
                  <a:pt x="81" y="23"/>
                </a:cubicBezTo>
                <a:cubicBezTo>
                  <a:pt x="80" y="36"/>
                  <a:pt x="79" y="47"/>
                  <a:pt x="79" y="58"/>
                </a:cubicBezTo>
                <a:cubicBezTo>
                  <a:pt x="79" y="62"/>
                  <a:pt x="79" y="66"/>
                  <a:pt x="79" y="70"/>
                </a:cubicBezTo>
                <a:cubicBezTo>
                  <a:pt x="80" y="69"/>
                  <a:pt x="80" y="68"/>
                  <a:pt x="81" y="68"/>
                </a:cubicBezTo>
                <a:cubicBezTo>
                  <a:pt x="82" y="68"/>
                  <a:pt x="82" y="68"/>
                  <a:pt x="82" y="68"/>
                </a:cubicBezTo>
                <a:cubicBezTo>
                  <a:pt x="83" y="68"/>
                  <a:pt x="83" y="68"/>
                  <a:pt x="84" y="68"/>
                </a:cubicBezTo>
                <a:cubicBezTo>
                  <a:pt x="84" y="69"/>
                  <a:pt x="84" y="69"/>
                  <a:pt x="84" y="70"/>
                </a:cubicBezTo>
                <a:cubicBezTo>
                  <a:pt x="83" y="72"/>
                  <a:pt x="81" y="74"/>
                  <a:pt x="79" y="75"/>
                </a:cubicBezTo>
                <a:cubicBezTo>
                  <a:pt x="79" y="77"/>
                  <a:pt x="79" y="80"/>
                  <a:pt x="79" y="82"/>
                </a:cubicBezTo>
                <a:cubicBezTo>
                  <a:pt x="79" y="82"/>
                  <a:pt x="80" y="82"/>
                  <a:pt x="80" y="82"/>
                </a:cubicBezTo>
                <a:cubicBezTo>
                  <a:pt x="80" y="82"/>
                  <a:pt x="80" y="82"/>
                  <a:pt x="81" y="82"/>
                </a:cubicBezTo>
                <a:cubicBezTo>
                  <a:pt x="81" y="82"/>
                  <a:pt x="82" y="82"/>
                  <a:pt x="82" y="83"/>
                </a:cubicBezTo>
                <a:cubicBezTo>
                  <a:pt x="82" y="84"/>
                  <a:pt x="82" y="84"/>
                  <a:pt x="81" y="85"/>
                </a:cubicBezTo>
                <a:cubicBezTo>
                  <a:pt x="81" y="85"/>
                  <a:pt x="80" y="86"/>
                  <a:pt x="79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80" y="90"/>
                  <a:pt x="82" y="89"/>
                  <a:pt x="83" y="89"/>
                </a:cubicBezTo>
                <a:cubicBezTo>
                  <a:pt x="83" y="89"/>
                  <a:pt x="83" y="89"/>
                  <a:pt x="83" y="89"/>
                </a:cubicBezTo>
                <a:cubicBezTo>
                  <a:pt x="84" y="89"/>
                  <a:pt x="85" y="89"/>
                  <a:pt x="85" y="90"/>
                </a:cubicBezTo>
                <a:cubicBezTo>
                  <a:pt x="85" y="91"/>
                  <a:pt x="85" y="91"/>
                  <a:pt x="84" y="92"/>
                </a:cubicBezTo>
                <a:cubicBezTo>
                  <a:pt x="82" y="93"/>
                  <a:pt x="80" y="94"/>
                  <a:pt x="78" y="95"/>
                </a:cubicBezTo>
                <a:cubicBezTo>
                  <a:pt x="78" y="96"/>
                  <a:pt x="78" y="98"/>
                  <a:pt x="78" y="99"/>
                </a:cubicBezTo>
                <a:cubicBezTo>
                  <a:pt x="80" y="98"/>
                  <a:pt x="82" y="98"/>
                  <a:pt x="84" y="98"/>
                </a:cubicBezTo>
                <a:cubicBezTo>
                  <a:pt x="84" y="98"/>
                  <a:pt x="85" y="98"/>
                  <a:pt x="86" y="98"/>
                </a:cubicBezTo>
                <a:cubicBezTo>
                  <a:pt x="87" y="98"/>
                  <a:pt x="87" y="99"/>
                  <a:pt x="87" y="99"/>
                </a:cubicBezTo>
                <a:cubicBezTo>
                  <a:pt x="87" y="100"/>
                  <a:pt x="87" y="101"/>
                  <a:pt x="86" y="101"/>
                </a:cubicBezTo>
                <a:cubicBezTo>
                  <a:pt x="85" y="102"/>
                  <a:pt x="83" y="102"/>
                  <a:pt x="81" y="103"/>
                </a:cubicBezTo>
                <a:cubicBezTo>
                  <a:pt x="80" y="103"/>
                  <a:pt x="79" y="103"/>
                  <a:pt x="78" y="104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8" y="106"/>
                  <a:pt x="77" y="108"/>
                  <a:pt x="77" y="111"/>
                </a:cubicBezTo>
                <a:cubicBezTo>
                  <a:pt x="79" y="110"/>
                  <a:pt x="82" y="109"/>
                  <a:pt x="84" y="109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85" y="109"/>
                  <a:pt x="86" y="109"/>
                  <a:pt x="86" y="110"/>
                </a:cubicBezTo>
                <a:cubicBezTo>
                  <a:pt x="86" y="110"/>
                  <a:pt x="86" y="111"/>
                  <a:pt x="85" y="111"/>
                </a:cubicBezTo>
                <a:cubicBezTo>
                  <a:pt x="84" y="113"/>
                  <a:pt x="82" y="113"/>
                  <a:pt x="80" y="114"/>
                </a:cubicBezTo>
                <a:cubicBezTo>
                  <a:pt x="79" y="114"/>
                  <a:pt x="79" y="115"/>
                  <a:pt x="78" y="115"/>
                </a:cubicBezTo>
                <a:cubicBezTo>
                  <a:pt x="77" y="115"/>
                  <a:pt x="77" y="116"/>
                  <a:pt x="76" y="116"/>
                </a:cubicBezTo>
                <a:cubicBezTo>
                  <a:pt x="76" y="117"/>
                  <a:pt x="76" y="118"/>
                  <a:pt x="76" y="120"/>
                </a:cubicBezTo>
                <a:cubicBezTo>
                  <a:pt x="77" y="119"/>
                  <a:pt x="78" y="119"/>
                  <a:pt x="79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80" y="119"/>
                  <a:pt x="80" y="119"/>
                  <a:pt x="81" y="119"/>
                </a:cubicBezTo>
                <a:cubicBezTo>
                  <a:pt x="81" y="120"/>
                  <a:pt x="81" y="121"/>
                  <a:pt x="80" y="121"/>
                </a:cubicBezTo>
                <a:cubicBezTo>
                  <a:pt x="79" y="122"/>
                  <a:pt x="77" y="123"/>
                  <a:pt x="75" y="124"/>
                </a:cubicBezTo>
                <a:cubicBezTo>
                  <a:pt x="75" y="126"/>
                  <a:pt x="75" y="127"/>
                  <a:pt x="75" y="128"/>
                </a:cubicBezTo>
                <a:cubicBezTo>
                  <a:pt x="76" y="128"/>
                  <a:pt x="77" y="127"/>
                  <a:pt x="78" y="127"/>
                </a:cubicBezTo>
                <a:cubicBezTo>
                  <a:pt x="78" y="127"/>
                  <a:pt x="78" y="127"/>
                  <a:pt x="78" y="127"/>
                </a:cubicBezTo>
                <a:cubicBezTo>
                  <a:pt x="79" y="127"/>
                  <a:pt x="79" y="128"/>
                  <a:pt x="80" y="128"/>
                </a:cubicBezTo>
                <a:cubicBezTo>
                  <a:pt x="80" y="129"/>
                  <a:pt x="80" y="129"/>
                  <a:pt x="79" y="130"/>
                </a:cubicBezTo>
                <a:cubicBezTo>
                  <a:pt x="78" y="131"/>
                  <a:pt x="76" y="132"/>
                  <a:pt x="74" y="133"/>
                </a:cubicBezTo>
                <a:cubicBezTo>
                  <a:pt x="74" y="135"/>
                  <a:pt x="74" y="137"/>
                  <a:pt x="74" y="139"/>
                </a:cubicBezTo>
                <a:cubicBezTo>
                  <a:pt x="86" y="139"/>
                  <a:pt x="86" y="139"/>
                  <a:pt x="86" y="139"/>
                </a:cubicBezTo>
                <a:cubicBezTo>
                  <a:pt x="87" y="139"/>
                  <a:pt x="88" y="139"/>
                  <a:pt x="89" y="139"/>
                </a:cubicBezTo>
                <a:cubicBezTo>
                  <a:pt x="90" y="139"/>
                  <a:pt x="91" y="139"/>
                  <a:pt x="93" y="139"/>
                </a:cubicBezTo>
                <a:cubicBezTo>
                  <a:pt x="95" y="139"/>
                  <a:pt x="98" y="139"/>
                  <a:pt x="101" y="139"/>
                </a:cubicBezTo>
                <a:cubicBezTo>
                  <a:pt x="102" y="140"/>
                  <a:pt x="103" y="140"/>
                  <a:pt x="103" y="141"/>
                </a:cubicBezTo>
                <a:cubicBezTo>
                  <a:pt x="103" y="141"/>
                  <a:pt x="102" y="142"/>
                  <a:pt x="101" y="142"/>
                </a:cubicBezTo>
                <a:cubicBezTo>
                  <a:pt x="99" y="142"/>
                  <a:pt x="97" y="142"/>
                  <a:pt x="94" y="142"/>
                </a:cubicBezTo>
                <a:cubicBezTo>
                  <a:pt x="95" y="143"/>
                  <a:pt x="95" y="143"/>
                  <a:pt x="95" y="144"/>
                </a:cubicBezTo>
                <a:cubicBezTo>
                  <a:pt x="95" y="144"/>
                  <a:pt x="95" y="144"/>
                  <a:pt x="94" y="144"/>
                </a:cubicBezTo>
                <a:cubicBezTo>
                  <a:pt x="95" y="145"/>
                  <a:pt x="95" y="145"/>
                  <a:pt x="95" y="146"/>
                </a:cubicBezTo>
                <a:cubicBezTo>
                  <a:pt x="95" y="147"/>
                  <a:pt x="95" y="147"/>
                  <a:pt x="94" y="147"/>
                </a:cubicBezTo>
                <a:cubicBezTo>
                  <a:pt x="93" y="148"/>
                  <a:pt x="93" y="148"/>
                  <a:pt x="92" y="148"/>
                </a:cubicBezTo>
                <a:cubicBezTo>
                  <a:pt x="92" y="148"/>
                  <a:pt x="92" y="148"/>
                  <a:pt x="92" y="149"/>
                </a:cubicBezTo>
                <a:cubicBezTo>
                  <a:pt x="92" y="149"/>
                  <a:pt x="92" y="150"/>
                  <a:pt x="91" y="150"/>
                </a:cubicBezTo>
                <a:cubicBezTo>
                  <a:pt x="91" y="150"/>
                  <a:pt x="91" y="150"/>
                  <a:pt x="91" y="151"/>
                </a:cubicBezTo>
                <a:cubicBezTo>
                  <a:pt x="91" y="151"/>
                  <a:pt x="91" y="151"/>
                  <a:pt x="91" y="152"/>
                </a:cubicBezTo>
                <a:cubicBezTo>
                  <a:pt x="91" y="152"/>
                  <a:pt x="91" y="153"/>
                  <a:pt x="90" y="153"/>
                </a:cubicBezTo>
                <a:cubicBezTo>
                  <a:pt x="86" y="154"/>
                  <a:pt x="82" y="154"/>
                  <a:pt x="78" y="154"/>
                </a:cubicBezTo>
                <a:cubicBezTo>
                  <a:pt x="77" y="154"/>
                  <a:pt x="76" y="154"/>
                  <a:pt x="74" y="154"/>
                </a:cubicBezTo>
                <a:cubicBezTo>
                  <a:pt x="69" y="154"/>
                  <a:pt x="65" y="154"/>
                  <a:pt x="60" y="154"/>
                </a:cubicBezTo>
                <a:close/>
                <a:moveTo>
                  <a:pt x="54" y="116"/>
                </a:moveTo>
                <a:cubicBezTo>
                  <a:pt x="54" y="123"/>
                  <a:pt x="54" y="130"/>
                  <a:pt x="54" y="136"/>
                </a:cubicBezTo>
                <a:cubicBezTo>
                  <a:pt x="54" y="137"/>
                  <a:pt x="54" y="138"/>
                  <a:pt x="54" y="139"/>
                </a:cubicBezTo>
                <a:cubicBezTo>
                  <a:pt x="54" y="141"/>
                  <a:pt x="54" y="143"/>
                  <a:pt x="54" y="144"/>
                </a:cubicBezTo>
                <a:cubicBezTo>
                  <a:pt x="55" y="144"/>
                  <a:pt x="55" y="144"/>
                  <a:pt x="55" y="144"/>
                </a:cubicBezTo>
                <a:cubicBezTo>
                  <a:pt x="56" y="143"/>
                  <a:pt x="57" y="143"/>
                  <a:pt x="58" y="142"/>
                </a:cubicBezTo>
                <a:cubicBezTo>
                  <a:pt x="59" y="141"/>
                  <a:pt x="59" y="141"/>
                  <a:pt x="59" y="141"/>
                </a:cubicBezTo>
                <a:cubicBezTo>
                  <a:pt x="61" y="141"/>
                  <a:pt x="63" y="140"/>
                  <a:pt x="64" y="139"/>
                </a:cubicBezTo>
                <a:cubicBezTo>
                  <a:pt x="65" y="139"/>
                  <a:pt x="65" y="139"/>
                  <a:pt x="65" y="138"/>
                </a:cubicBezTo>
                <a:cubicBezTo>
                  <a:pt x="66" y="138"/>
                  <a:pt x="67" y="137"/>
                  <a:pt x="68" y="137"/>
                </a:cubicBezTo>
                <a:cubicBezTo>
                  <a:pt x="68" y="137"/>
                  <a:pt x="69" y="137"/>
                  <a:pt x="69" y="137"/>
                </a:cubicBezTo>
                <a:cubicBezTo>
                  <a:pt x="69" y="137"/>
                  <a:pt x="69" y="137"/>
                  <a:pt x="69" y="137"/>
                </a:cubicBezTo>
                <a:cubicBezTo>
                  <a:pt x="69" y="137"/>
                  <a:pt x="69" y="136"/>
                  <a:pt x="69" y="136"/>
                </a:cubicBezTo>
                <a:cubicBezTo>
                  <a:pt x="69" y="136"/>
                  <a:pt x="68" y="137"/>
                  <a:pt x="67" y="137"/>
                </a:cubicBezTo>
                <a:cubicBezTo>
                  <a:pt x="67" y="137"/>
                  <a:pt x="67" y="137"/>
                  <a:pt x="66" y="137"/>
                </a:cubicBezTo>
                <a:cubicBezTo>
                  <a:pt x="64" y="139"/>
                  <a:pt x="61" y="140"/>
                  <a:pt x="57" y="140"/>
                </a:cubicBezTo>
                <a:cubicBezTo>
                  <a:pt x="57" y="140"/>
                  <a:pt x="57" y="140"/>
                  <a:pt x="56" y="140"/>
                </a:cubicBezTo>
                <a:cubicBezTo>
                  <a:pt x="55" y="140"/>
                  <a:pt x="55" y="139"/>
                  <a:pt x="55" y="138"/>
                </a:cubicBezTo>
                <a:cubicBezTo>
                  <a:pt x="55" y="137"/>
                  <a:pt x="56" y="136"/>
                  <a:pt x="57" y="136"/>
                </a:cubicBezTo>
                <a:cubicBezTo>
                  <a:pt x="57" y="136"/>
                  <a:pt x="57" y="136"/>
                  <a:pt x="57" y="136"/>
                </a:cubicBezTo>
                <a:cubicBezTo>
                  <a:pt x="57" y="136"/>
                  <a:pt x="57" y="136"/>
                  <a:pt x="57" y="136"/>
                </a:cubicBezTo>
                <a:cubicBezTo>
                  <a:pt x="60" y="136"/>
                  <a:pt x="63" y="135"/>
                  <a:pt x="65" y="133"/>
                </a:cubicBezTo>
                <a:cubicBezTo>
                  <a:pt x="66" y="133"/>
                  <a:pt x="66" y="133"/>
                  <a:pt x="67" y="132"/>
                </a:cubicBezTo>
                <a:cubicBezTo>
                  <a:pt x="68" y="132"/>
                  <a:pt x="68" y="132"/>
                  <a:pt x="69" y="131"/>
                </a:cubicBezTo>
                <a:cubicBezTo>
                  <a:pt x="70" y="131"/>
                  <a:pt x="70" y="131"/>
                  <a:pt x="70" y="131"/>
                </a:cubicBezTo>
                <a:cubicBezTo>
                  <a:pt x="70" y="130"/>
                  <a:pt x="70" y="128"/>
                  <a:pt x="70" y="127"/>
                </a:cubicBezTo>
                <a:cubicBezTo>
                  <a:pt x="70" y="127"/>
                  <a:pt x="70" y="128"/>
                  <a:pt x="69" y="128"/>
                </a:cubicBezTo>
                <a:cubicBezTo>
                  <a:pt x="65" y="130"/>
                  <a:pt x="61" y="131"/>
                  <a:pt x="57" y="132"/>
                </a:cubicBezTo>
                <a:cubicBezTo>
                  <a:pt x="57" y="132"/>
                  <a:pt x="57" y="132"/>
                  <a:pt x="57" y="132"/>
                </a:cubicBezTo>
                <a:cubicBezTo>
                  <a:pt x="56" y="132"/>
                  <a:pt x="55" y="131"/>
                  <a:pt x="55" y="130"/>
                </a:cubicBezTo>
                <a:cubicBezTo>
                  <a:pt x="55" y="129"/>
                  <a:pt x="55" y="129"/>
                  <a:pt x="56" y="128"/>
                </a:cubicBezTo>
                <a:cubicBezTo>
                  <a:pt x="60" y="127"/>
                  <a:pt x="64" y="126"/>
                  <a:pt x="68" y="124"/>
                </a:cubicBezTo>
                <a:cubicBezTo>
                  <a:pt x="69" y="123"/>
                  <a:pt x="70" y="123"/>
                  <a:pt x="71" y="122"/>
                </a:cubicBezTo>
                <a:cubicBezTo>
                  <a:pt x="71" y="122"/>
                  <a:pt x="71" y="122"/>
                  <a:pt x="71" y="122"/>
                </a:cubicBezTo>
                <a:cubicBezTo>
                  <a:pt x="71" y="119"/>
                  <a:pt x="71" y="119"/>
                  <a:pt x="71" y="119"/>
                </a:cubicBezTo>
                <a:cubicBezTo>
                  <a:pt x="71" y="119"/>
                  <a:pt x="71" y="119"/>
                  <a:pt x="71" y="119"/>
                </a:cubicBezTo>
                <a:cubicBezTo>
                  <a:pt x="67" y="121"/>
                  <a:pt x="62" y="123"/>
                  <a:pt x="57" y="124"/>
                </a:cubicBezTo>
                <a:cubicBezTo>
                  <a:pt x="57" y="124"/>
                  <a:pt x="57" y="124"/>
                  <a:pt x="57" y="124"/>
                </a:cubicBezTo>
                <a:cubicBezTo>
                  <a:pt x="56" y="124"/>
                  <a:pt x="55" y="123"/>
                  <a:pt x="55" y="122"/>
                </a:cubicBezTo>
                <a:cubicBezTo>
                  <a:pt x="55" y="121"/>
                  <a:pt x="55" y="121"/>
                  <a:pt x="56" y="120"/>
                </a:cubicBezTo>
                <a:cubicBezTo>
                  <a:pt x="61" y="119"/>
                  <a:pt x="66" y="117"/>
                  <a:pt x="71" y="114"/>
                </a:cubicBezTo>
                <a:cubicBezTo>
                  <a:pt x="71" y="114"/>
                  <a:pt x="72" y="114"/>
                  <a:pt x="72" y="114"/>
                </a:cubicBezTo>
                <a:cubicBezTo>
                  <a:pt x="72" y="111"/>
                  <a:pt x="72" y="109"/>
                  <a:pt x="73" y="106"/>
                </a:cubicBezTo>
                <a:cubicBezTo>
                  <a:pt x="72" y="106"/>
                  <a:pt x="71" y="106"/>
                  <a:pt x="70" y="107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64" y="109"/>
                  <a:pt x="60" y="112"/>
                  <a:pt x="54" y="113"/>
                </a:cubicBezTo>
                <a:cubicBezTo>
                  <a:pt x="54" y="113"/>
                  <a:pt x="54" y="113"/>
                  <a:pt x="54" y="113"/>
                </a:cubicBezTo>
                <a:cubicBezTo>
                  <a:pt x="54" y="113"/>
                  <a:pt x="54" y="113"/>
                  <a:pt x="54" y="113"/>
                </a:cubicBezTo>
                <a:lnTo>
                  <a:pt x="54" y="116"/>
                </a:lnTo>
                <a:close/>
                <a:moveTo>
                  <a:pt x="54" y="108"/>
                </a:moveTo>
                <a:cubicBezTo>
                  <a:pt x="54" y="108"/>
                  <a:pt x="54" y="108"/>
                  <a:pt x="54" y="108"/>
                </a:cubicBezTo>
                <a:cubicBezTo>
                  <a:pt x="54" y="108"/>
                  <a:pt x="55" y="108"/>
                  <a:pt x="55" y="107"/>
                </a:cubicBezTo>
                <a:cubicBezTo>
                  <a:pt x="55" y="107"/>
                  <a:pt x="56" y="107"/>
                  <a:pt x="56" y="107"/>
                </a:cubicBezTo>
                <a:cubicBezTo>
                  <a:pt x="57" y="107"/>
                  <a:pt x="57" y="107"/>
                  <a:pt x="58" y="108"/>
                </a:cubicBezTo>
                <a:cubicBezTo>
                  <a:pt x="61" y="106"/>
                  <a:pt x="64" y="105"/>
                  <a:pt x="68" y="103"/>
                </a:cubicBezTo>
                <a:cubicBezTo>
                  <a:pt x="68" y="103"/>
                  <a:pt x="70" y="102"/>
                  <a:pt x="71" y="102"/>
                </a:cubicBezTo>
                <a:cubicBezTo>
                  <a:pt x="72" y="102"/>
                  <a:pt x="72" y="101"/>
                  <a:pt x="73" y="101"/>
                </a:cubicBezTo>
                <a:cubicBezTo>
                  <a:pt x="73" y="101"/>
                  <a:pt x="73" y="100"/>
                  <a:pt x="73" y="100"/>
                </a:cubicBezTo>
                <a:cubicBezTo>
                  <a:pt x="73" y="99"/>
                  <a:pt x="74" y="98"/>
                  <a:pt x="74" y="97"/>
                </a:cubicBezTo>
                <a:cubicBezTo>
                  <a:pt x="73" y="97"/>
                  <a:pt x="71" y="98"/>
                  <a:pt x="70" y="98"/>
                </a:cubicBezTo>
                <a:cubicBezTo>
                  <a:pt x="66" y="100"/>
                  <a:pt x="61" y="102"/>
                  <a:pt x="57" y="105"/>
                </a:cubicBezTo>
                <a:cubicBezTo>
                  <a:pt x="56" y="105"/>
                  <a:pt x="56" y="105"/>
                  <a:pt x="56" y="105"/>
                </a:cubicBezTo>
                <a:cubicBezTo>
                  <a:pt x="55" y="105"/>
                  <a:pt x="54" y="105"/>
                  <a:pt x="54" y="104"/>
                </a:cubicBezTo>
                <a:lnTo>
                  <a:pt x="54" y="108"/>
                </a:lnTo>
                <a:close/>
                <a:moveTo>
                  <a:pt x="54" y="103"/>
                </a:moveTo>
                <a:cubicBezTo>
                  <a:pt x="54" y="102"/>
                  <a:pt x="54" y="102"/>
                  <a:pt x="55" y="101"/>
                </a:cubicBezTo>
                <a:cubicBezTo>
                  <a:pt x="60" y="99"/>
                  <a:pt x="64" y="96"/>
                  <a:pt x="69" y="94"/>
                </a:cubicBezTo>
                <a:cubicBezTo>
                  <a:pt x="70" y="94"/>
                  <a:pt x="70" y="94"/>
                  <a:pt x="71" y="94"/>
                </a:cubicBezTo>
                <a:cubicBezTo>
                  <a:pt x="72" y="93"/>
                  <a:pt x="73" y="93"/>
                  <a:pt x="74" y="92"/>
                </a:cubicBezTo>
                <a:cubicBezTo>
                  <a:pt x="74" y="91"/>
                  <a:pt x="74" y="90"/>
                  <a:pt x="74" y="89"/>
                </a:cubicBezTo>
                <a:cubicBezTo>
                  <a:pt x="71" y="90"/>
                  <a:pt x="69" y="92"/>
                  <a:pt x="66" y="93"/>
                </a:cubicBezTo>
                <a:cubicBezTo>
                  <a:pt x="65" y="93"/>
                  <a:pt x="65" y="93"/>
                  <a:pt x="65" y="93"/>
                </a:cubicBezTo>
                <a:cubicBezTo>
                  <a:pt x="61" y="94"/>
                  <a:pt x="58" y="96"/>
                  <a:pt x="54" y="96"/>
                </a:cubicBezTo>
                <a:lnTo>
                  <a:pt x="54" y="103"/>
                </a:lnTo>
                <a:close/>
                <a:moveTo>
                  <a:pt x="54" y="92"/>
                </a:moveTo>
                <a:cubicBezTo>
                  <a:pt x="57" y="92"/>
                  <a:pt x="61" y="90"/>
                  <a:pt x="65" y="88"/>
                </a:cubicBezTo>
                <a:cubicBezTo>
                  <a:pt x="65" y="88"/>
                  <a:pt x="65" y="88"/>
                  <a:pt x="65" y="88"/>
                </a:cubicBezTo>
                <a:cubicBezTo>
                  <a:pt x="67" y="88"/>
                  <a:pt x="68" y="87"/>
                  <a:pt x="69" y="86"/>
                </a:cubicBezTo>
                <a:cubicBezTo>
                  <a:pt x="71" y="85"/>
                  <a:pt x="73" y="85"/>
                  <a:pt x="74" y="84"/>
                </a:cubicBezTo>
                <a:cubicBezTo>
                  <a:pt x="74" y="82"/>
                  <a:pt x="74" y="80"/>
                  <a:pt x="74" y="78"/>
                </a:cubicBezTo>
                <a:cubicBezTo>
                  <a:pt x="73" y="79"/>
                  <a:pt x="71" y="80"/>
                  <a:pt x="69" y="80"/>
                </a:cubicBezTo>
                <a:cubicBezTo>
                  <a:pt x="66" y="82"/>
                  <a:pt x="63" y="83"/>
                  <a:pt x="60" y="84"/>
                </a:cubicBezTo>
                <a:cubicBezTo>
                  <a:pt x="58" y="84"/>
                  <a:pt x="56" y="85"/>
                  <a:pt x="53" y="86"/>
                </a:cubicBezTo>
                <a:lnTo>
                  <a:pt x="54" y="92"/>
                </a:lnTo>
                <a:close/>
                <a:moveTo>
                  <a:pt x="53" y="82"/>
                </a:moveTo>
                <a:cubicBezTo>
                  <a:pt x="55" y="81"/>
                  <a:pt x="57" y="80"/>
                  <a:pt x="59" y="80"/>
                </a:cubicBezTo>
                <a:cubicBezTo>
                  <a:pt x="61" y="79"/>
                  <a:pt x="64" y="78"/>
                  <a:pt x="65" y="77"/>
                </a:cubicBezTo>
                <a:cubicBezTo>
                  <a:pt x="68" y="76"/>
                  <a:pt x="71" y="75"/>
                  <a:pt x="74" y="73"/>
                </a:cubicBezTo>
                <a:cubicBezTo>
                  <a:pt x="74" y="71"/>
                  <a:pt x="74" y="69"/>
                  <a:pt x="74" y="68"/>
                </a:cubicBezTo>
                <a:cubicBezTo>
                  <a:pt x="70" y="72"/>
                  <a:pt x="65" y="75"/>
                  <a:pt x="60" y="77"/>
                </a:cubicBezTo>
                <a:cubicBezTo>
                  <a:pt x="58" y="78"/>
                  <a:pt x="56" y="79"/>
                  <a:pt x="53" y="80"/>
                </a:cubicBezTo>
                <a:lnTo>
                  <a:pt x="53" y="82"/>
                </a:lnTo>
                <a:close/>
                <a:moveTo>
                  <a:pt x="53" y="76"/>
                </a:moveTo>
                <a:cubicBezTo>
                  <a:pt x="57" y="74"/>
                  <a:pt x="61" y="72"/>
                  <a:pt x="64" y="70"/>
                </a:cubicBezTo>
                <a:cubicBezTo>
                  <a:pt x="67" y="68"/>
                  <a:pt x="70" y="66"/>
                  <a:pt x="73" y="64"/>
                </a:cubicBezTo>
                <a:cubicBezTo>
                  <a:pt x="74" y="64"/>
                  <a:pt x="74" y="64"/>
                  <a:pt x="74" y="64"/>
                </a:cubicBezTo>
                <a:cubicBezTo>
                  <a:pt x="74" y="64"/>
                  <a:pt x="74" y="64"/>
                  <a:pt x="74" y="64"/>
                </a:cubicBezTo>
                <a:cubicBezTo>
                  <a:pt x="74" y="64"/>
                  <a:pt x="74" y="63"/>
                  <a:pt x="74" y="63"/>
                </a:cubicBezTo>
                <a:cubicBezTo>
                  <a:pt x="70" y="67"/>
                  <a:pt x="64" y="69"/>
                  <a:pt x="59" y="71"/>
                </a:cubicBezTo>
                <a:cubicBezTo>
                  <a:pt x="57" y="72"/>
                  <a:pt x="55" y="73"/>
                  <a:pt x="53" y="74"/>
                </a:cubicBezTo>
                <a:lnTo>
                  <a:pt x="53" y="76"/>
                </a:lnTo>
                <a:close/>
                <a:moveTo>
                  <a:pt x="53" y="69"/>
                </a:moveTo>
                <a:cubicBezTo>
                  <a:pt x="55" y="68"/>
                  <a:pt x="57" y="67"/>
                  <a:pt x="59" y="66"/>
                </a:cubicBezTo>
                <a:cubicBezTo>
                  <a:pt x="61" y="66"/>
                  <a:pt x="63" y="65"/>
                  <a:pt x="65" y="64"/>
                </a:cubicBezTo>
                <a:cubicBezTo>
                  <a:pt x="68" y="62"/>
                  <a:pt x="71" y="61"/>
                  <a:pt x="74" y="60"/>
                </a:cubicBezTo>
                <a:cubicBezTo>
                  <a:pt x="74" y="59"/>
                  <a:pt x="74" y="59"/>
                  <a:pt x="74" y="59"/>
                </a:cubicBezTo>
                <a:cubicBezTo>
                  <a:pt x="74" y="59"/>
                  <a:pt x="74" y="59"/>
                  <a:pt x="74" y="59"/>
                </a:cubicBezTo>
                <a:cubicBezTo>
                  <a:pt x="74" y="57"/>
                  <a:pt x="74" y="55"/>
                  <a:pt x="75" y="53"/>
                </a:cubicBezTo>
                <a:cubicBezTo>
                  <a:pt x="74" y="54"/>
                  <a:pt x="73" y="55"/>
                  <a:pt x="72" y="55"/>
                </a:cubicBezTo>
                <a:cubicBezTo>
                  <a:pt x="72" y="55"/>
                  <a:pt x="72" y="56"/>
                  <a:pt x="72" y="56"/>
                </a:cubicBezTo>
                <a:cubicBezTo>
                  <a:pt x="72" y="56"/>
                  <a:pt x="72" y="57"/>
                  <a:pt x="72" y="57"/>
                </a:cubicBezTo>
                <a:cubicBezTo>
                  <a:pt x="69" y="60"/>
                  <a:pt x="65" y="62"/>
                  <a:pt x="61" y="64"/>
                </a:cubicBezTo>
                <a:cubicBezTo>
                  <a:pt x="60" y="65"/>
                  <a:pt x="60" y="65"/>
                  <a:pt x="60" y="65"/>
                </a:cubicBezTo>
                <a:cubicBezTo>
                  <a:pt x="58" y="66"/>
                  <a:pt x="56" y="67"/>
                  <a:pt x="53" y="68"/>
                </a:cubicBezTo>
                <a:lnTo>
                  <a:pt x="53" y="69"/>
                </a:lnTo>
                <a:close/>
                <a:moveTo>
                  <a:pt x="53" y="64"/>
                </a:moveTo>
                <a:cubicBezTo>
                  <a:pt x="55" y="63"/>
                  <a:pt x="57" y="62"/>
                  <a:pt x="58" y="61"/>
                </a:cubicBezTo>
                <a:cubicBezTo>
                  <a:pt x="58" y="61"/>
                  <a:pt x="58" y="61"/>
                  <a:pt x="58" y="61"/>
                </a:cubicBezTo>
                <a:cubicBezTo>
                  <a:pt x="59" y="61"/>
                  <a:pt x="59" y="61"/>
                  <a:pt x="60" y="60"/>
                </a:cubicBezTo>
                <a:cubicBezTo>
                  <a:pt x="58" y="61"/>
                  <a:pt x="55" y="62"/>
                  <a:pt x="53" y="63"/>
                </a:cubicBezTo>
                <a:lnTo>
                  <a:pt x="53" y="64"/>
                </a:lnTo>
                <a:close/>
                <a:moveTo>
                  <a:pt x="75" y="47"/>
                </a:moveTo>
                <a:cubicBezTo>
                  <a:pt x="73" y="48"/>
                  <a:pt x="70" y="49"/>
                  <a:pt x="67" y="51"/>
                </a:cubicBezTo>
                <a:cubicBezTo>
                  <a:pt x="63" y="53"/>
                  <a:pt x="58" y="55"/>
                  <a:pt x="55" y="59"/>
                </a:cubicBezTo>
                <a:cubicBezTo>
                  <a:pt x="57" y="58"/>
                  <a:pt x="59" y="57"/>
                  <a:pt x="61" y="56"/>
                </a:cubicBezTo>
                <a:cubicBezTo>
                  <a:pt x="65" y="55"/>
                  <a:pt x="70" y="52"/>
                  <a:pt x="74" y="50"/>
                </a:cubicBezTo>
                <a:cubicBezTo>
                  <a:pt x="74" y="50"/>
                  <a:pt x="74" y="50"/>
                  <a:pt x="75" y="50"/>
                </a:cubicBezTo>
                <a:cubicBezTo>
                  <a:pt x="75" y="50"/>
                  <a:pt x="75" y="50"/>
                  <a:pt x="75" y="50"/>
                </a:cubicBezTo>
                <a:cubicBezTo>
                  <a:pt x="75" y="49"/>
                  <a:pt x="75" y="48"/>
                  <a:pt x="75" y="47"/>
                </a:cubicBezTo>
                <a:close/>
                <a:moveTo>
                  <a:pt x="53" y="47"/>
                </a:moveTo>
                <a:cubicBezTo>
                  <a:pt x="53" y="50"/>
                  <a:pt x="53" y="52"/>
                  <a:pt x="53" y="55"/>
                </a:cubicBezTo>
                <a:cubicBezTo>
                  <a:pt x="56" y="52"/>
                  <a:pt x="59" y="51"/>
                  <a:pt x="61" y="49"/>
                </a:cubicBezTo>
                <a:cubicBezTo>
                  <a:pt x="65" y="47"/>
                  <a:pt x="69" y="46"/>
                  <a:pt x="73" y="44"/>
                </a:cubicBezTo>
                <a:cubicBezTo>
                  <a:pt x="73" y="44"/>
                  <a:pt x="74" y="43"/>
                  <a:pt x="75" y="43"/>
                </a:cubicBezTo>
                <a:cubicBezTo>
                  <a:pt x="75" y="40"/>
                  <a:pt x="75" y="37"/>
                  <a:pt x="76" y="34"/>
                </a:cubicBezTo>
                <a:cubicBezTo>
                  <a:pt x="73" y="36"/>
                  <a:pt x="70" y="37"/>
                  <a:pt x="68" y="38"/>
                </a:cubicBezTo>
                <a:cubicBezTo>
                  <a:pt x="67" y="39"/>
                  <a:pt x="66" y="39"/>
                  <a:pt x="65" y="40"/>
                </a:cubicBezTo>
                <a:cubicBezTo>
                  <a:pt x="64" y="40"/>
                  <a:pt x="64" y="40"/>
                  <a:pt x="64" y="40"/>
                </a:cubicBezTo>
                <a:cubicBezTo>
                  <a:pt x="61" y="42"/>
                  <a:pt x="57" y="44"/>
                  <a:pt x="53" y="47"/>
                </a:cubicBezTo>
                <a:close/>
                <a:moveTo>
                  <a:pt x="53" y="37"/>
                </a:moveTo>
                <a:cubicBezTo>
                  <a:pt x="53" y="39"/>
                  <a:pt x="53" y="41"/>
                  <a:pt x="53" y="42"/>
                </a:cubicBezTo>
                <a:cubicBezTo>
                  <a:pt x="56" y="40"/>
                  <a:pt x="59" y="38"/>
                  <a:pt x="63" y="36"/>
                </a:cubicBezTo>
                <a:cubicBezTo>
                  <a:pt x="63" y="36"/>
                  <a:pt x="64" y="35"/>
                  <a:pt x="65" y="35"/>
                </a:cubicBezTo>
                <a:cubicBezTo>
                  <a:pt x="69" y="33"/>
                  <a:pt x="72" y="31"/>
                  <a:pt x="76" y="29"/>
                </a:cubicBezTo>
                <a:cubicBezTo>
                  <a:pt x="76" y="29"/>
                  <a:pt x="76" y="29"/>
                  <a:pt x="76" y="29"/>
                </a:cubicBezTo>
                <a:cubicBezTo>
                  <a:pt x="76" y="28"/>
                  <a:pt x="76" y="27"/>
                  <a:pt x="76" y="26"/>
                </a:cubicBezTo>
                <a:cubicBezTo>
                  <a:pt x="76" y="26"/>
                  <a:pt x="76" y="25"/>
                  <a:pt x="77" y="24"/>
                </a:cubicBezTo>
                <a:cubicBezTo>
                  <a:pt x="76" y="24"/>
                  <a:pt x="76" y="24"/>
                  <a:pt x="76" y="25"/>
                </a:cubicBezTo>
                <a:cubicBezTo>
                  <a:pt x="72" y="28"/>
                  <a:pt x="67" y="31"/>
                  <a:pt x="62" y="33"/>
                </a:cubicBezTo>
                <a:cubicBezTo>
                  <a:pt x="59" y="35"/>
                  <a:pt x="56" y="36"/>
                  <a:pt x="53" y="37"/>
                </a:cubicBezTo>
                <a:close/>
                <a:moveTo>
                  <a:pt x="53" y="33"/>
                </a:moveTo>
                <a:cubicBezTo>
                  <a:pt x="56" y="32"/>
                  <a:pt x="59" y="31"/>
                  <a:pt x="62" y="29"/>
                </a:cubicBezTo>
                <a:cubicBezTo>
                  <a:pt x="64" y="28"/>
                  <a:pt x="65" y="27"/>
                  <a:pt x="67" y="26"/>
                </a:cubicBezTo>
                <a:cubicBezTo>
                  <a:pt x="68" y="26"/>
                  <a:pt x="68" y="26"/>
                  <a:pt x="69" y="25"/>
                </a:cubicBezTo>
                <a:cubicBezTo>
                  <a:pt x="67" y="26"/>
                  <a:pt x="65" y="27"/>
                  <a:pt x="62" y="28"/>
                </a:cubicBezTo>
                <a:cubicBezTo>
                  <a:pt x="62" y="29"/>
                  <a:pt x="62" y="29"/>
                  <a:pt x="62" y="29"/>
                </a:cubicBezTo>
                <a:cubicBezTo>
                  <a:pt x="59" y="30"/>
                  <a:pt x="56" y="31"/>
                  <a:pt x="53" y="32"/>
                </a:cubicBezTo>
                <a:cubicBezTo>
                  <a:pt x="53" y="33"/>
                  <a:pt x="53" y="33"/>
                  <a:pt x="53" y="33"/>
                </a:cubicBezTo>
                <a:close/>
                <a:moveTo>
                  <a:pt x="53" y="22"/>
                </a:moveTo>
                <a:cubicBezTo>
                  <a:pt x="53" y="24"/>
                  <a:pt x="53" y="26"/>
                  <a:pt x="53" y="28"/>
                </a:cubicBezTo>
                <a:cubicBezTo>
                  <a:pt x="56" y="27"/>
                  <a:pt x="58" y="26"/>
                  <a:pt x="60" y="25"/>
                </a:cubicBezTo>
                <a:cubicBezTo>
                  <a:pt x="62" y="25"/>
                  <a:pt x="63" y="24"/>
                  <a:pt x="64" y="23"/>
                </a:cubicBezTo>
                <a:cubicBezTo>
                  <a:pt x="67" y="22"/>
                  <a:pt x="70" y="20"/>
                  <a:pt x="73" y="19"/>
                </a:cubicBezTo>
                <a:cubicBezTo>
                  <a:pt x="73" y="19"/>
                  <a:pt x="73" y="19"/>
                  <a:pt x="74" y="19"/>
                </a:cubicBezTo>
                <a:cubicBezTo>
                  <a:pt x="74" y="19"/>
                  <a:pt x="75" y="20"/>
                  <a:pt x="75" y="20"/>
                </a:cubicBezTo>
                <a:cubicBezTo>
                  <a:pt x="75" y="21"/>
                  <a:pt x="75" y="21"/>
                  <a:pt x="74" y="22"/>
                </a:cubicBezTo>
                <a:cubicBezTo>
                  <a:pt x="73" y="23"/>
                  <a:pt x="72" y="23"/>
                  <a:pt x="71" y="24"/>
                </a:cubicBezTo>
                <a:cubicBezTo>
                  <a:pt x="72" y="23"/>
                  <a:pt x="73" y="23"/>
                  <a:pt x="75" y="22"/>
                </a:cubicBezTo>
                <a:cubicBezTo>
                  <a:pt x="75" y="22"/>
                  <a:pt x="75" y="22"/>
                  <a:pt x="75" y="22"/>
                </a:cubicBezTo>
                <a:cubicBezTo>
                  <a:pt x="76" y="22"/>
                  <a:pt x="76" y="22"/>
                  <a:pt x="77" y="23"/>
                </a:cubicBezTo>
                <a:cubicBezTo>
                  <a:pt x="77" y="20"/>
                  <a:pt x="77" y="17"/>
                  <a:pt x="77" y="15"/>
                </a:cubicBezTo>
                <a:cubicBezTo>
                  <a:pt x="77" y="14"/>
                  <a:pt x="77" y="14"/>
                  <a:pt x="77" y="14"/>
                </a:cubicBezTo>
                <a:cubicBezTo>
                  <a:pt x="77" y="12"/>
                  <a:pt x="77" y="10"/>
                  <a:pt x="77" y="8"/>
                </a:cubicBezTo>
                <a:cubicBezTo>
                  <a:pt x="74" y="11"/>
                  <a:pt x="70" y="13"/>
                  <a:pt x="64" y="16"/>
                </a:cubicBezTo>
                <a:cubicBezTo>
                  <a:pt x="63" y="16"/>
                  <a:pt x="62" y="17"/>
                  <a:pt x="61" y="17"/>
                </a:cubicBezTo>
                <a:cubicBezTo>
                  <a:pt x="61" y="18"/>
                  <a:pt x="61" y="18"/>
                  <a:pt x="61" y="18"/>
                </a:cubicBezTo>
                <a:cubicBezTo>
                  <a:pt x="61" y="19"/>
                  <a:pt x="61" y="19"/>
                  <a:pt x="61" y="19"/>
                </a:cubicBezTo>
                <a:cubicBezTo>
                  <a:pt x="58" y="20"/>
                  <a:pt x="56" y="21"/>
                  <a:pt x="53" y="22"/>
                </a:cubicBezTo>
                <a:close/>
                <a:moveTo>
                  <a:pt x="54" y="15"/>
                </a:moveTo>
                <a:cubicBezTo>
                  <a:pt x="54" y="16"/>
                  <a:pt x="54" y="16"/>
                  <a:pt x="53" y="17"/>
                </a:cubicBezTo>
                <a:cubicBezTo>
                  <a:pt x="58" y="15"/>
                  <a:pt x="62" y="13"/>
                  <a:pt x="66" y="11"/>
                </a:cubicBezTo>
                <a:cubicBezTo>
                  <a:pt x="68" y="10"/>
                  <a:pt x="70" y="9"/>
                  <a:pt x="72" y="8"/>
                </a:cubicBezTo>
                <a:cubicBezTo>
                  <a:pt x="71" y="8"/>
                  <a:pt x="71" y="8"/>
                  <a:pt x="71" y="8"/>
                </a:cubicBezTo>
                <a:cubicBezTo>
                  <a:pt x="70" y="8"/>
                  <a:pt x="69" y="9"/>
                  <a:pt x="68" y="9"/>
                </a:cubicBezTo>
                <a:cubicBezTo>
                  <a:pt x="65" y="10"/>
                  <a:pt x="63" y="11"/>
                  <a:pt x="60" y="12"/>
                </a:cubicBezTo>
                <a:cubicBezTo>
                  <a:pt x="59" y="12"/>
                  <a:pt x="58" y="13"/>
                  <a:pt x="57" y="14"/>
                </a:cubicBezTo>
                <a:cubicBezTo>
                  <a:pt x="56" y="14"/>
                  <a:pt x="55" y="15"/>
                  <a:pt x="54" y="15"/>
                </a:cubicBezTo>
                <a:close/>
                <a:moveTo>
                  <a:pt x="66" y="4"/>
                </a:moveTo>
                <a:cubicBezTo>
                  <a:pt x="67" y="5"/>
                  <a:pt x="67" y="5"/>
                  <a:pt x="67" y="6"/>
                </a:cubicBezTo>
                <a:cubicBezTo>
                  <a:pt x="67" y="5"/>
                  <a:pt x="68" y="5"/>
                  <a:pt x="68" y="5"/>
                </a:cubicBezTo>
                <a:cubicBezTo>
                  <a:pt x="69" y="5"/>
                  <a:pt x="70" y="4"/>
                  <a:pt x="71" y="4"/>
                </a:cubicBezTo>
                <a:cubicBezTo>
                  <a:pt x="69" y="4"/>
                  <a:pt x="68" y="4"/>
                  <a:pt x="66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83" name="任意多边形 1048982"/>
          <p:cNvSpPr/>
          <p:nvPr/>
        </p:nvSpPr>
        <p:spPr bwMode="auto">
          <a:xfrm>
            <a:off x="6567487" y="5241925"/>
            <a:ext cx="225425" cy="160337"/>
          </a:xfrm>
          <a:custGeom>
            <a:avLst/>
            <a:gdLst/>
            <a:ahLst/>
            <a:cxnLst/>
            <a:rect l="0" t="0" r="0" b="0"/>
            <a:pathLst>
              <a:path w="24" h="14">
                <a:moveTo>
                  <a:pt x="3" y="14"/>
                </a:moveTo>
                <a:cubicBezTo>
                  <a:pt x="2" y="14"/>
                  <a:pt x="1" y="13"/>
                  <a:pt x="0" y="12"/>
                </a:cubicBezTo>
                <a:cubicBezTo>
                  <a:pt x="0" y="11"/>
                  <a:pt x="1" y="10"/>
                  <a:pt x="2" y="9"/>
                </a:cubicBezTo>
                <a:cubicBezTo>
                  <a:pt x="9" y="5"/>
                  <a:pt x="15" y="2"/>
                  <a:pt x="21" y="0"/>
                </a:cubicBezTo>
                <a:cubicBezTo>
                  <a:pt x="21" y="0"/>
                  <a:pt x="21" y="0"/>
                  <a:pt x="22" y="0"/>
                </a:cubicBezTo>
                <a:cubicBezTo>
                  <a:pt x="23" y="0"/>
                  <a:pt x="23" y="0"/>
                  <a:pt x="24" y="1"/>
                </a:cubicBezTo>
                <a:cubicBezTo>
                  <a:pt x="24" y="2"/>
                  <a:pt x="24" y="3"/>
                  <a:pt x="23" y="4"/>
                </a:cubicBezTo>
                <a:cubicBezTo>
                  <a:pt x="19" y="7"/>
                  <a:pt x="14" y="9"/>
                  <a:pt x="10" y="11"/>
                </a:cubicBezTo>
                <a:cubicBezTo>
                  <a:pt x="8" y="12"/>
                  <a:pt x="6" y="13"/>
                  <a:pt x="4" y="14"/>
                </a:cubicBezTo>
                <a:cubicBezTo>
                  <a:pt x="4" y="14"/>
                  <a:pt x="3" y="14"/>
                  <a:pt x="3" y="1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84" name="任意多边形 1048983"/>
          <p:cNvSpPr/>
          <p:nvPr/>
        </p:nvSpPr>
        <p:spPr bwMode="auto">
          <a:xfrm>
            <a:off x="6151562" y="6046787"/>
            <a:ext cx="342900" cy="69850"/>
          </a:xfrm>
          <a:custGeom>
            <a:avLst/>
            <a:gdLst/>
            <a:ahLst/>
            <a:cxnLst/>
            <a:rect l="0" t="0" r="0" b="0"/>
            <a:pathLst>
              <a:path w="37" h="6">
                <a:moveTo>
                  <a:pt x="28" y="6"/>
                </a:moveTo>
                <a:cubicBezTo>
                  <a:pt x="26" y="6"/>
                  <a:pt x="24" y="5"/>
                  <a:pt x="22" y="5"/>
                </a:cubicBezTo>
                <a:cubicBezTo>
                  <a:pt x="21" y="5"/>
                  <a:pt x="20" y="5"/>
                  <a:pt x="19" y="5"/>
                </a:cubicBezTo>
                <a:cubicBezTo>
                  <a:pt x="17" y="5"/>
                  <a:pt x="15" y="5"/>
                  <a:pt x="13" y="5"/>
                </a:cubicBezTo>
                <a:cubicBezTo>
                  <a:pt x="10" y="5"/>
                  <a:pt x="6" y="5"/>
                  <a:pt x="2" y="5"/>
                </a:cubicBezTo>
                <a:cubicBezTo>
                  <a:pt x="1" y="4"/>
                  <a:pt x="0" y="3"/>
                  <a:pt x="0" y="2"/>
                </a:cubicBezTo>
                <a:cubicBezTo>
                  <a:pt x="0" y="1"/>
                  <a:pt x="1" y="0"/>
                  <a:pt x="2" y="0"/>
                </a:cubicBezTo>
                <a:cubicBezTo>
                  <a:pt x="3" y="0"/>
                  <a:pt x="3" y="0"/>
                  <a:pt x="3" y="0"/>
                </a:cubicBezTo>
                <a:cubicBezTo>
                  <a:pt x="9" y="0"/>
                  <a:pt x="14" y="0"/>
                  <a:pt x="19" y="0"/>
                </a:cubicBezTo>
                <a:cubicBezTo>
                  <a:pt x="21" y="0"/>
                  <a:pt x="24" y="0"/>
                  <a:pt x="27" y="0"/>
                </a:cubicBezTo>
                <a:cubicBezTo>
                  <a:pt x="27" y="0"/>
                  <a:pt x="27" y="0"/>
                  <a:pt x="27" y="0"/>
                </a:cubicBezTo>
                <a:cubicBezTo>
                  <a:pt x="28" y="0"/>
                  <a:pt x="29" y="0"/>
                  <a:pt x="29" y="0"/>
                </a:cubicBezTo>
                <a:cubicBezTo>
                  <a:pt x="30" y="0"/>
                  <a:pt x="31" y="0"/>
                  <a:pt x="32" y="0"/>
                </a:cubicBezTo>
                <a:cubicBezTo>
                  <a:pt x="33" y="0"/>
                  <a:pt x="34" y="0"/>
                  <a:pt x="35" y="0"/>
                </a:cubicBezTo>
                <a:cubicBezTo>
                  <a:pt x="36" y="0"/>
                  <a:pt x="37" y="1"/>
                  <a:pt x="37" y="3"/>
                </a:cubicBezTo>
                <a:cubicBezTo>
                  <a:pt x="37" y="4"/>
                  <a:pt x="36" y="5"/>
                  <a:pt x="35" y="5"/>
                </a:cubicBezTo>
                <a:cubicBezTo>
                  <a:pt x="33" y="5"/>
                  <a:pt x="31" y="6"/>
                  <a:pt x="28" y="6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85" name="任意多边形 1048984"/>
          <p:cNvSpPr/>
          <p:nvPr/>
        </p:nvSpPr>
        <p:spPr bwMode="auto">
          <a:xfrm>
            <a:off x="6446837" y="4333875"/>
            <a:ext cx="38100" cy="57150"/>
          </a:xfrm>
          <a:custGeom>
            <a:avLst/>
            <a:gdLst/>
            <a:ahLst/>
            <a:cxnLst/>
            <a:rect l="0" t="0" r="0" b="0"/>
            <a:pathLst>
              <a:path w="4" h="5">
                <a:moveTo>
                  <a:pt x="2" y="5"/>
                </a:moveTo>
                <a:cubicBezTo>
                  <a:pt x="1" y="5"/>
                  <a:pt x="0" y="4"/>
                  <a:pt x="0" y="2"/>
                </a:cubicBezTo>
                <a:cubicBezTo>
                  <a:pt x="0" y="2"/>
                  <a:pt x="0" y="1"/>
                  <a:pt x="1" y="1"/>
                </a:cubicBezTo>
                <a:cubicBezTo>
                  <a:pt x="1" y="1"/>
                  <a:pt x="2" y="0"/>
                  <a:pt x="2" y="0"/>
                </a:cubicBezTo>
                <a:cubicBezTo>
                  <a:pt x="4" y="0"/>
                  <a:pt x="4" y="2"/>
                  <a:pt x="4" y="3"/>
                </a:cubicBezTo>
                <a:cubicBezTo>
                  <a:pt x="4" y="3"/>
                  <a:pt x="4" y="4"/>
                  <a:pt x="4" y="4"/>
                </a:cubicBezTo>
                <a:cubicBezTo>
                  <a:pt x="3" y="4"/>
                  <a:pt x="3" y="5"/>
                  <a:pt x="2" y="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86" name="任意多边形 1048985"/>
          <p:cNvSpPr/>
          <p:nvPr/>
        </p:nvSpPr>
        <p:spPr bwMode="auto">
          <a:xfrm>
            <a:off x="6521450" y="4321175"/>
            <a:ext cx="46037" cy="58737"/>
          </a:xfrm>
          <a:custGeom>
            <a:avLst/>
            <a:gdLst/>
            <a:ahLst/>
            <a:cxnLst/>
            <a:rect l="0" t="0" r="0" b="0"/>
            <a:pathLst>
              <a:path w="5" h="5">
                <a:moveTo>
                  <a:pt x="2" y="5"/>
                </a:moveTo>
                <a:cubicBezTo>
                  <a:pt x="2" y="5"/>
                  <a:pt x="1" y="5"/>
                  <a:pt x="1" y="4"/>
                </a:cubicBezTo>
                <a:cubicBezTo>
                  <a:pt x="0" y="4"/>
                  <a:pt x="0" y="3"/>
                  <a:pt x="0" y="3"/>
                </a:cubicBezTo>
                <a:cubicBezTo>
                  <a:pt x="0" y="2"/>
                  <a:pt x="0" y="1"/>
                  <a:pt x="1" y="1"/>
                </a:cubicBezTo>
                <a:cubicBezTo>
                  <a:pt x="1" y="1"/>
                  <a:pt x="2" y="0"/>
                  <a:pt x="2" y="0"/>
                </a:cubicBezTo>
                <a:cubicBezTo>
                  <a:pt x="2" y="0"/>
                  <a:pt x="3" y="0"/>
                  <a:pt x="3" y="1"/>
                </a:cubicBezTo>
                <a:cubicBezTo>
                  <a:pt x="3" y="1"/>
                  <a:pt x="3" y="1"/>
                  <a:pt x="3" y="1"/>
                </a:cubicBezTo>
                <a:cubicBezTo>
                  <a:pt x="4" y="1"/>
                  <a:pt x="5" y="2"/>
                  <a:pt x="5" y="2"/>
                </a:cubicBezTo>
                <a:cubicBezTo>
                  <a:pt x="5" y="3"/>
                  <a:pt x="4" y="4"/>
                  <a:pt x="3" y="4"/>
                </a:cubicBezTo>
                <a:cubicBezTo>
                  <a:pt x="3" y="5"/>
                  <a:pt x="2" y="5"/>
                  <a:pt x="2" y="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87" name="任意多边形 1048986"/>
          <p:cNvSpPr/>
          <p:nvPr/>
        </p:nvSpPr>
        <p:spPr bwMode="auto">
          <a:xfrm>
            <a:off x="6596062" y="4276725"/>
            <a:ext cx="46037" cy="44450"/>
          </a:xfrm>
          <a:custGeom>
            <a:avLst/>
            <a:gdLst/>
            <a:ahLst/>
            <a:cxnLst/>
            <a:rect l="0" t="0" r="0" b="0"/>
            <a:pathLst>
              <a:path w="5" h="4">
                <a:moveTo>
                  <a:pt x="2" y="4"/>
                </a:move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1" y="4"/>
                  <a:pt x="0" y="3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1" y="0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3" y="0"/>
                  <a:pt x="4" y="0"/>
                </a:cubicBezTo>
                <a:cubicBezTo>
                  <a:pt x="4" y="1"/>
                  <a:pt x="5" y="1"/>
                  <a:pt x="4" y="2"/>
                </a:cubicBezTo>
                <a:cubicBezTo>
                  <a:pt x="4" y="3"/>
                  <a:pt x="3" y="4"/>
                  <a:pt x="2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88" name="任意多边形 1048987"/>
          <p:cNvSpPr/>
          <p:nvPr/>
        </p:nvSpPr>
        <p:spPr bwMode="auto">
          <a:xfrm>
            <a:off x="6521450" y="4264025"/>
            <a:ext cx="46037" cy="46037"/>
          </a:xfrm>
          <a:custGeom>
            <a:avLst/>
            <a:gdLst/>
            <a:ahLst/>
            <a:cxnLst/>
            <a:rect l="0" t="0" r="0" b="0"/>
            <a:pathLst>
              <a:path w="5" h="4">
                <a:moveTo>
                  <a:pt x="2" y="4"/>
                </a:moveTo>
                <a:cubicBezTo>
                  <a:pt x="1" y="4"/>
                  <a:pt x="0" y="4"/>
                  <a:pt x="0" y="2"/>
                </a:cubicBezTo>
                <a:cubicBezTo>
                  <a:pt x="0" y="2"/>
                  <a:pt x="0" y="1"/>
                  <a:pt x="1" y="1"/>
                </a:cubicBezTo>
                <a:cubicBezTo>
                  <a:pt x="1" y="0"/>
                  <a:pt x="1" y="0"/>
                  <a:pt x="2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4" y="0"/>
                  <a:pt x="4" y="1"/>
                </a:cubicBezTo>
                <a:cubicBezTo>
                  <a:pt x="5" y="1"/>
                  <a:pt x="5" y="2"/>
                  <a:pt x="5" y="3"/>
                </a:cubicBezTo>
                <a:cubicBezTo>
                  <a:pt x="5" y="3"/>
                  <a:pt x="5" y="4"/>
                  <a:pt x="4" y="4"/>
                </a:cubicBezTo>
                <a:cubicBezTo>
                  <a:pt x="4" y="4"/>
                  <a:pt x="3" y="4"/>
                  <a:pt x="3" y="4"/>
                </a:cubicBezTo>
                <a:lnTo>
                  <a:pt x="2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89" name="任意多边形 1048988"/>
          <p:cNvSpPr/>
          <p:nvPr/>
        </p:nvSpPr>
        <p:spPr bwMode="auto">
          <a:xfrm>
            <a:off x="6672262" y="4264025"/>
            <a:ext cx="34925" cy="46037"/>
          </a:xfrm>
          <a:custGeom>
            <a:avLst/>
            <a:gdLst/>
            <a:ahLst/>
            <a:cxnLst/>
            <a:rect l="0" t="0" r="0" b="0"/>
            <a:pathLst>
              <a:path w="4" h="4">
                <a:moveTo>
                  <a:pt x="2" y="4"/>
                </a:moveTo>
                <a:cubicBezTo>
                  <a:pt x="1" y="4"/>
                  <a:pt x="0" y="3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1" y="0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3" y="0"/>
                  <a:pt x="4" y="0"/>
                </a:cubicBezTo>
                <a:cubicBezTo>
                  <a:pt x="4" y="1"/>
                  <a:pt x="4" y="1"/>
                  <a:pt x="4" y="2"/>
                </a:cubicBezTo>
                <a:cubicBezTo>
                  <a:pt x="4" y="3"/>
                  <a:pt x="4" y="3"/>
                  <a:pt x="3" y="3"/>
                </a:cubicBezTo>
                <a:cubicBezTo>
                  <a:pt x="3" y="4"/>
                  <a:pt x="2" y="4"/>
                  <a:pt x="2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90" name="任意多边形 1048989"/>
          <p:cNvSpPr/>
          <p:nvPr/>
        </p:nvSpPr>
        <p:spPr bwMode="auto">
          <a:xfrm>
            <a:off x="6132512" y="4217987"/>
            <a:ext cx="817562" cy="1862137"/>
          </a:xfrm>
          <a:custGeom>
            <a:avLst/>
            <a:gdLst/>
            <a:ahLst/>
            <a:cxnLst/>
            <a:rect l="0" t="0" r="0" b="0"/>
            <a:pathLst>
              <a:path w="88" h="162">
                <a:moveTo>
                  <a:pt x="44" y="162"/>
                </a:moveTo>
                <a:cubicBezTo>
                  <a:pt x="43" y="162"/>
                  <a:pt x="41" y="161"/>
                  <a:pt x="41" y="160"/>
                </a:cubicBezTo>
                <a:cubicBezTo>
                  <a:pt x="41" y="157"/>
                  <a:pt x="41" y="155"/>
                  <a:pt x="41" y="153"/>
                </a:cubicBezTo>
                <a:cubicBezTo>
                  <a:pt x="41" y="152"/>
                  <a:pt x="41" y="151"/>
                  <a:pt x="41" y="151"/>
                </a:cubicBezTo>
                <a:cubicBezTo>
                  <a:pt x="41" y="151"/>
                  <a:pt x="41" y="149"/>
                  <a:pt x="41" y="148"/>
                </a:cubicBezTo>
                <a:cubicBezTo>
                  <a:pt x="41" y="148"/>
                  <a:pt x="40" y="147"/>
                  <a:pt x="40" y="146"/>
                </a:cubicBezTo>
                <a:cubicBezTo>
                  <a:pt x="39" y="145"/>
                  <a:pt x="40" y="144"/>
                  <a:pt x="41" y="143"/>
                </a:cubicBezTo>
                <a:cubicBezTo>
                  <a:pt x="41" y="143"/>
                  <a:pt x="41" y="143"/>
                  <a:pt x="41" y="143"/>
                </a:cubicBezTo>
                <a:cubicBezTo>
                  <a:pt x="41" y="126"/>
                  <a:pt x="42" y="108"/>
                  <a:pt x="43" y="87"/>
                </a:cubicBezTo>
                <a:cubicBezTo>
                  <a:pt x="42" y="87"/>
                  <a:pt x="42" y="86"/>
                  <a:pt x="42" y="86"/>
                </a:cubicBezTo>
                <a:cubicBezTo>
                  <a:pt x="42" y="85"/>
                  <a:pt x="42" y="84"/>
                  <a:pt x="43" y="83"/>
                </a:cubicBezTo>
                <a:cubicBezTo>
                  <a:pt x="43" y="82"/>
                  <a:pt x="43" y="80"/>
                  <a:pt x="44" y="79"/>
                </a:cubicBezTo>
                <a:cubicBezTo>
                  <a:pt x="43" y="78"/>
                  <a:pt x="43" y="78"/>
                  <a:pt x="43" y="77"/>
                </a:cubicBezTo>
                <a:cubicBezTo>
                  <a:pt x="43" y="76"/>
                  <a:pt x="43" y="76"/>
                  <a:pt x="44" y="76"/>
                </a:cubicBezTo>
                <a:cubicBezTo>
                  <a:pt x="44" y="73"/>
                  <a:pt x="44" y="73"/>
                  <a:pt x="44" y="73"/>
                </a:cubicBezTo>
                <a:cubicBezTo>
                  <a:pt x="44" y="72"/>
                  <a:pt x="44" y="72"/>
                  <a:pt x="44" y="71"/>
                </a:cubicBezTo>
                <a:cubicBezTo>
                  <a:pt x="44" y="70"/>
                  <a:pt x="44" y="70"/>
                  <a:pt x="44" y="70"/>
                </a:cubicBezTo>
                <a:cubicBezTo>
                  <a:pt x="44" y="69"/>
                  <a:pt x="44" y="68"/>
                  <a:pt x="44" y="67"/>
                </a:cubicBezTo>
                <a:cubicBezTo>
                  <a:pt x="44" y="66"/>
                  <a:pt x="44" y="65"/>
                  <a:pt x="44" y="64"/>
                </a:cubicBezTo>
                <a:cubicBezTo>
                  <a:pt x="44" y="63"/>
                  <a:pt x="44" y="63"/>
                  <a:pt x="44" y="62"/>
                </a:cubicBezTo>
                <a:cubicBezTo>
                  <a:pt x="44" y="62"/>
                  <a:pt x="44" y="61"/>
                  <a:pt x="44" y="61"/>
                </a:cubicBezTo>
                <a:cubicBezTo>
                  <a:pt x="44" y="61"/>
                  <a:pt x="45" y="61"/>
                  <a:pt x="45" y="61"/>
                </a:cubicBezTo>
                <a:cubicBezTo>
                  <a:pt x="45" y="58"/>
                  <a:pt x="45" y="56"/>
                  <a:pt x="45" y="54"/>
                </a:cubicBezTo>
                <a:cubicBezTo>
                  <a:pt x="45" y="53"/>
                  <a:pt x="45" y="53"/>
                  <a:pt x="45" y="53"/>
                </a:cubicBezTo>
                <a:cubicBezTo>
                  <a:pt x="45" y="53"/>
                  <a:pt x="45" y="52"/>
                  <a:pt x="45" y="51"/>
                </a:cubicBezTo>
                <a:cubicBezTo>
                  <a:pt x="45" y="51"/>
                  <a:pt x="45" y="50"/>
                  <a:pt x="46" y="50"/>
                </a:cubicBezTo>
                <a:cubicBezTo>
                  <a:pt x="46" y="49"/>
                  <a:pt x="46" y="49"/>
                  <a:pt x="46" y="49"/>
                </a:cubicBezTo>
                <a:cubicBezTo>
                  <a:pt x="46" y="46"/>
                  <a:pt x="47" y="43"/>
                  <a:pt x="47" y="41"/>
                </a:cubicBezTo>
                <a:cubicBezTo>
                  <a:pt x="48" y="36"/>
                  <a:pt x="48" y="31"/>
                  <a:pt x="48" y="26"/>
                </a:cubicBezTo>
                <a:cubicBezTo>
                  <a:pt x="48" y="25"/>
                  <a:pt x="48" y="23"/>
                  <a:pt x="48" y="22"/>
                </a:cubicBezTo>
                <a:cubicBezTo>
                  <a:pt x="47" y="22"/>
                  <a:pt x="46" y="21"/>
                  <a:pt x="46" y="21"/>
                </a:cubicBezTo>
                <a:cubicBezTo>
                  <a:pt x="46" y="20"/>
                  <a:pt x="46" y="20"/>
                  <a:pt x="46" y="20"/>
                </a:cubicBezTo>
                <a:cubicBezTo>
                  <a:pt x="44" y="20"/>
                  <a:pt x="42" y="20"/>
                  <a:pt x="40" y="19"/>
                </a:cubicBezTo>
                <a:cubicBezTo>
                  <a:pt x="40" y="19"/>
                  <a:pt x="39" y="19"/>
                  <a:pt x="39" y="19"/>
                </a:cubicBezTo>
                <a:cubicBezTo>
                  <a:pt x="37" y="19"/>
                  <a:pt x="37" y="19"/>
                  <a:pt x="37" y="19"/>
                </a:cubicBezTo>
                <a:cubicBezTo>
                  <a:pt x="34" y="19"/>
                  <a:pt x="30" y="19"/>
                  <a:pt x="27" y="19"/>
                </a:cubicBezTo>
                <a:cubicBezTo>
                  <a:pt x="26" y="19"/>
                  <a:pt x="25" y="19"/>
                  <a:pt x="24" y="19"/>
                </a:cubicBezTo>
                <a:cubicBezTo>
                  <a:pt x="18" y="19"/>
                  <a:pt x="13" y="19"/>
                  <a:pt x="8" y="20"/>
                </a:cubicBezTo>
                <a:cubicBezTo>
                  <a:pt x="8" y="21"/>
                  <a:pt x="8" y="23"/>
                  <a:pt x="8" y="24"/>
                </a:cubicBezTo>
                <a:cubicBezTo>
                  <a:pt x="8" y="24"/>
                  <a:pt x="8" y="25"/>
                  <a:pt x="8" y="25"/>
                </a:cubicBezTo>
                <a:cubicBezTo>
                  <a:pt x="8" y="27"/>
                  <a:pt x="8" y="28"/>
                  <a:pt x="8" y="30"/>
                </a:cubicBezTo>
                <a:cubicBezTo>
                  <a:pt x="8" y="31"/>
                  <a:pt x="8" y="32"/>
                  <a:pt x="8" y="33"/>
                </a:cubicBezTo>
                <a:cubicBezTo>
                  <a:pt x="9" y="39"/>
                  <a:pt x="9" y="45"/>
                  <a:pt x="8" y="51"/>
                </a:cubicBezTo>
                <a:cubicBezTo>
                  <a:pt x="8" y="63"/>
                  <a:pt x="8" y="75"/>
                  <a:pt x="8" y="86"/>
                </a:cubicBezTo>
                <a:cubicBezTo>
                  <a:pt x="7" y="109"/>
                  <a:pt x="6" y="133"/>
                  <a:pt x="4" y="158"/>
                </a:cubicBezTo>
                <a:cubicBezTo>
                  <a:pt x="4" y="159"/>
                  <a:pt x="3" y="160"/>
                  <a:pt x="2" y="160"/>
                </a:cubicBezTo>
                <a:cubicBezTo>
                  <a:pt x="1" y="160"/>
                  <a:pt x="0" y="159"/>
                  <a:pt x="0" y="158"/>
                </a:cubicBezTo>
                <a:cubicBezTo>
                  <a:pt x="0" y="142"/>
                  <a:pt x="1" y="126"/>
                  <a:pt x="1" y="110"/>
                </a:cubicBezTo>
                <a:cubicBezTo>
                  <a:pt x="2" y="102"/>
                  <a:pt x="2" y="93"/>
                  <a:pt x="3" y="84"/>
                </a:cubicBezTo>
                <a:cubicBezTo>
                  <a:pt x="3" y="80"/>
                  <a:pt x="3" y="80"/>
                  <a:pt x="3" y="80"/>
                </a:cubicBezTo>
                <a:cubicBezTo>
                  <a:pt x="3" y="69"/>
                  <a:pt x="3" y="59"/>
                  <a:pt x="4" y="48"/>
                </a:cubicBezTo>
                <a:cubicBezTo>
                  <a:pt x="4" y="42"/>
                  <a:pt x="4" y="36"/>
                  <a:pt x="4" y="30"/>
                </a:cubicBezTo>
                <a:cubicBezTo>
                  <a:pt x="4" y="29"/>
                  <a:pt x="4" y="28"/>
                  <a:pt x="4" y="27"/>
                </a:cubicBezTo>
                <a:cubicBezTo>
                  <a:pt x="3" y="25"/>
                  <a:pt x="3" y="23"/>
                  <a:pt x="4" y="21"/>
                </a:cubicBezTo>
                <a:cubicBezTo>
                  <a:pt x="3" y="20"/>
                  <a:pt x="3" y="20"/>
                  <a:pt x="3" y="19"/>
                </a:cubicBezTo>
                <a:cubicBezTo>
                  <a:pt x="3" y="18"/>
                  <a:pt x="3" y="17"/>
                  <a:pt x="4" y="17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5"/>
                  <a:pt x="5" y="15"/>
                  <a:pt x="6" y="15"/>
                </a:cubicBezTo>
                <a:cubicBezTo>
                  <a:pt x="11" y="14"/>
                  <a:pt x="16" y="11"/>
                  <a:pt x="20" y="9"/>
                </a:cubicBezTo>
                <a:cubicBezTo>
                  <a:pt x="22" y="8"/>
                  <a:pt x="23" y="7"/>
                  <a:pt x="24" y="6"/>
                </a:cubicBezTo>
                <a:cubicBezTo>
                  <a:pt x="28" y="4"/>
                  <a:pt x="31" y="2"/>
                  <a:pt x="34" y="1"/>
                </a:cubicBezTo>
                <a:cubicBezTo>
                  <a:pt x="35" y="1"/>
                  <a:pt x="35" y="0"/>
                  <a:pt x="36" y="0"/>
                </a:cubicBezTo>
                <a:cubicBezTo>
                  <a:pt x="41" y="0"/>
                  <a:pt x="45" y="0"/>
                  <a:pt x="50" y="0"/>
                </a:cubicBezTo>
                <a:cubicBezTo>
                  <a:pt x="52" y="0"/>
                  <a:pt x="55" y="0"/>
                  <a:pt x="57" y="0"/>
                </a:cubicBezTo>
                <a:cubicBezTo>
                  <a:pt x="59" y="0"/>
                  <a:pt x="62" y="0"/>
                  <a:pt x="64" y="0"/>
                </a:cubicBezTo>
                <a:cubicBezTo>
                  <a:pt x="66" y="0"/>
                  <a:pt x="69" y="0"/>
                  <a:pt x="71" y="0"/>
                </a:cubicBezTo>
                <a:cubicBezTo>
                  <a:pt x="71" y="0"/>
                  <a:pt x="71" y="0"/>
                  <a:pt x="71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3" y="0"/>
                  <a:pt x="73" y="0"/>
                  <a:pt x="74" y="0"/>
                </a:cubicBezTo>
                <a:cubicBezTo>
                  <a:pt x="75" y="0"/>
                  <a:pt x="76" y="0"/>
                  <a:pt x="77" y="0"/>
                </a:cubicBezTo>
                <a:cubicBezTo>
                  <a:pt x="79" y="0"/>
                  <a:pt x="79" y="2"/>
                  <a:pt x="79" y="3"/>
                </a:cubicBezTo>
                <a:cubicBezTo>
                  <a:pt x="79" y="4"/>
                  <a:pt x="78" y="5"/>
                  <a:pt x="77" y="5"/>
                </a:cubicBezTo>
                <a:cubicBezTo>
                  <a:pt x="76" y="5"/>
                  <a:pt x="75" y="5"/>
                  <a:pt x="74" y="5"/>
                </a:cubicBezTo>
                <a:cubicBezTo>
                  <a:pt x="75" y="10"/>
                  <a:pt x="75" y="15"/>
                  <a:pt x="75" y="20"/>
                </a:cubicBezTo>
                <a:cubicBezTo>
                  <a:pt x="75" y="20"/>
                  <a:pt x="76" y="21"/>
                  <a:pt x="76" y="21"/>
                </a:cubicBezTo>
                <a:cubicBezTo>
                  <a:pt x="76" y="21"/>
                  <a:pt x="75" y="22"/>
                  <a:pt x="75" y="22"/>
                </a:cubicBezTo>
                <a:cubicBezTo>
                  <a:pt x="75" y="30"/>
                  <a:pt x="75" y="38"/>
                  <a:pt x="75" y="45"/>
                </a:cubicBezTo>
                <a:cubicBezTo>
                  <a:pt x="74" y="53"/>
                  <a:pt x="74" y="62"/>
                  <a:pt x="74" y="70"/>
                </a:cubicBezTo>
                <a:cubicBezTo>
                  <a:pt x="74" y="75"/>
                  <a:pt x="75" y="80"/>
                  <a:pt x="75" y="84"/>
                </a:cubicBezTo>
                <a:cubicBezTo>
                  <a:pt x="75" y="90"/>
                  <a:pt x="76" y="97"/>
                  <a:pt x="76" y="103"/>
                </a:cubicBezTo>
                <a:cubicBezTo>
                  <a:pt x="76" y="106"/>
                  <a:pt x="76" y="106"/>
                  <a:pt x="76" y="106"/>
                </a:cubicBezTo>
                <a:cubicBezTo>
                  <a:pt x="76" y="108"/>
                  <a:pt x="76" y="109"/>
                  <a:pt x="76" y="111"/>
                </a:cubicBezTo>
                <a:cubicBezTo>
                  <a:pt x="76" y="111"/>
                  <a:pt x="77" y="112"/>
                  <a:pt x="77" y="112"/>
                </a:cubicBezTo>
                <a:cubicBezTo>
                  <a:pt x="77" y="113"/>
                  <a:pt x="77" y="114"/>
                  <a:pt x="77" y="115"/>
                </a:cubicBezTo>
                <a:cubicBezTo>
                  <a:pt x="76" y="115"/>
                  <a:pt x="76" y="116"/>
                  <a:pt x="76" y="116"/>
                </a:cubicBezTo>
                <a:cubicBezTo>
                  <a:pt x="76" y="123"/>
                  <a:pt x="75" y="129"/>
                  <a:pt x="75" y="134"/>
                </a:cubicBezTo>
                <a:cubicBezTo>
                  <a:pt x="75" y="135"/>
                  <a:pt x="74" y="136"/>
                  <a:pt x="72" y="136"/>
                </a:cubicBezTo>
                <a:cubicBezTo>
                  <a:pt x="71" y="136"/>
                  <a:pt x="70" y="135"/>
                  <a:pt x="70" y="134"/>
                </a:cubicBezTo>
                <a:cubicBezTo>
                  <a:pt x="69" y="135"/>
                  <a:pt x="67" y="135"/>
                  <a:pt x="66" y="136"/>
                </a:cubicBezTo>
                <a:cubicBezTo>
                  <a:pt x="67" y="136"/>
                  <a:pt x="67" y="137"/>
                  <a:pt x="68" y="138"/>
                </a:cubicBezTo>
                <a:cubicBezTo>
                  <a:pt x="68" y="139"/>
                  <a:pt x="68" y="139"/>
                  <a:pt x="67" y="140"/>
                </a:cubicBezTo>
                <a:cubicBezTo>
                  <a:pt x="66" y="141"/>
                  <a:pt x="66" y="142"/>
                  <a:pt x="64" y="143"/>
                </a:cubicBezTo>
                <a:cubicBezTo>
                  <a:pt x="65" y="143"/>
                  <a:pt x="65" y="143"/>
                  <a:pt x="65" y="143"/>
                </a:cubicBezTo>
                <a:cubicBezTo>
                  <a:pt x="66" y="142"/>
                  <a:pt x="67" y="142"/>
                  <a:pt x="68" y="142"/>
                </a:cubicBezTo>
                <a:cubicBezTo>
                  <a:pt x="69" y="142"/>
                  <a:pt x="69" y="142"/>
                  <a:pt x="69" y="142"/>
                </a:cubicBezTo>
                <a:cubicBezTo>
                  <a:pt x="69" y="142"/>
                  <a:pt x="69" y="141"/>
                  <a:pt x="69" y="141"/>
                </a:cubicBezTo>
                <a:cubicBezTo>
                  <a:pt x="69" y="140"/>
                  <a:pt x="68" y="139"/>
                  <a:pt x="68" y="138"/>
                </a:cubicBezTo>
                <a:cubicBezTo>
                  <a:pt x="68" y="138"/>
                  <a:pt x="68" y="138"/>
                  <a:pt x="68" y="138"/>
                </a:cubicBezTo>
                <a:cubicBezTo>
                  <a:pt x="68" y="137"/>
                  <a:pt x="68" y="136"/>
                  <a:pt x="68" y="136"/>
                </a:cubicBezTo>
                <a:cubicBezTo>
                  <a:pt x="68" y="135"/>
                  <a:pt x="69" y="135"/>
                  <a:pt x="70" y="135"/>
                </a:cubicBezTo>
                <a:cubicBezTo>
                  <a:pt x="71" y="135"/>
                  <a:pt x="71" y="136"/>
                  <a:pt x="72" y="136"/>
                </a:cubicBezTo>
                <a:cubicBezTo>
                  <a:pt x="72" y="137"/>
                  <a:pt x="72" y="137"/>
                  <a:pt x="72" y="137"/>
                </a:cubicBezTo>
                <a:cubicBezTo>
                  <a:pt x="72" y="138"/>
                  <a:pt x="73" y="140"/>
                  <a:pt x="73" y="141"/>
                </a:cubicBezTo>
                <a:cubicBezTo>
                  <a:pt x="73" y="141"/>
                  <a:pt x="73" y="141"/>
                  <a:pt x="74" y="141"/>
                </a:cubicBezTo>
                <a:cubicBezTo>
                  <a:pt x="77" y="141"/>
                  <a:pt x="82" y="141"/>
                  <a:pt x="86" y="142"/>
                </a:cubicBezTo>
                <a:cubicBezTo>
                  <a:pt x="87" y="142"/>
                  <a:pt x="88" y="143"/>
                  <a:pt x="88" y="144"/>
                </a:cubicBezTo>
                <a:cubicBezTo>
                  <a:pt x="88" y="144"/>
                  <a:pt x="87" y="145"/>
                  <a:pt x="86" y="145"/>
                </a:cubicBezTo>
                <a:cubicBezTo>
                  <a:pt x="86" y="145"/>
                  <a:pt x="85" y="146"/>
                  <a:pt x="85" y="146"/>
                </a:cubicBezTo>
                <a:cubicBezTo>
                  <a:pt x="85" y="146"/>
                  <a:pt x="85" y="146"/>
                  <a:pt x="85" y="146"/>
                </a:cubicBezTo>
                <a:cubicBezTo>
                  <a:pt x="85" y="147"/>
                  <a:pt x="85" y="147"/>
                  <a:pt x="85" y="147"/>
                </a:cubicBezTo>
                <a:cubicBezTo>
                  <a:pt x="85" y="148"/>
                  <a:pt x="86" y="149"/>
                  <a:pt x="86" y="149"/>
                </a:cubicBezTo>
                <a:cubicBezTo>
                  <a:pt x="86" y="151"/>
                  <a:pt x="85" y="151"/>
                  <a:pt x="84" y="152"/>
                </a:cubicBezTo>
                <a:cubicBezTo>
                  <a:pt x="84" y="152"/>
                  <a:pt x="84" y="152"/>
                  <a:pt x="84" y="152"/>
                </a:cubicBezTo>
                <a:cubicBezTo>
                  <a:pt x="85" y="152"/>
                  <a:pt x="85" y="153"/>
                  <a:pt x="85" y="154"/>
                </a:cubicBezTo>
                <a:cubicBezTo>
                  <a:pt x="85" y="155"/>
                  <a:pt x="84" y="156"/>
                  <a:pt x="83" y="156"/>
                </a:cubicBezTo>
                <a:cubicBezTo>
                  <a:pt x="81" y="157"/>
                  <a:pt x="81" y="157"/>
                  <a:pt x="81" y="157"/>
                </a:cubicBezTo>
                <a:cubicBezTo>
                  <a:pt x="71" y="158"/>
                  <a:pt x="61" y="160"/>
                  <a:pt x="51" y="160"/>
                </a:cubicBezTo>
                <a:cubicBezTo>
                  <a:pt x="51" y="160"/>
                  <a:pt x="51" y="160"/>
                  <a:pt x="51" y="160"/>
                </a:cubicBezTo>
                <a:cubicBezTo>
                  <a:pt x="50" y="160"/>
                  <a:pt x="50" y="160"/>
                  <a:pt x="49" y="160"/>
                </a:cubicBezTo>
                <a:cubicBezTo>
                  <a:pt x="48" y="160"/>
                  <a:pt x="48" y="160"/>
                  <a:pt x="48" y="159"/>
                </a:cubicBezTo>
                <a:cubicBezTo>
                  <a:pt x="47" y="159"/>
                  <a:pt x="47" y="160"/>
                  <a:pt x="47" y="160"/>
                </a:cubicBezTo>
                <a:cubicBezTo>
                  <a:pt x="46" y="161"/>
                  <a:pt x="45" y="162"/>
                  <a:pt x="44" y="162"/>
                </a:cubicBezTo>
                <a:close/>
                <a:moveTo>
                  <a:pt x="47" y="154"/>
                </a:moveTo>
                <a:cubicBezTo>
                  <a:pt x="50" y="152"/>
                  <a:pt x="53" y="150"/>
                  <a:pt x="56" y="148"/>
                </a:cubicBezTo>
                <a:cubicBezTo>
                  <a:pt x="53" y="149"/>
                  <a:pt x="50" y="151"/>
                  <a:pt x="47" y="152"/>
                </a:cubicBezTo>
                <a:lnTo>
                  <a:pt x="47" y="154"/>
                </a:lnTo>
                <a:close/>
                <a:moveTo>
                  <a:pt x="47" y="146"/>
                </a:moveTo>
                <a:cubicBezTo>
                  <a:pt x="48" y="146"/>
                  <a:pt x="49" y="145"/>
                  <a:pt x="50" y="145"/>
                </a:cubicBezTo>
                <a:cubicBezTo>
                  <a:pt x="49" y="145"/>
                  <a:pt x="48" y="146"/>
                  <a:pt x="47" y="146"/>
                </a:cubicBezTo>
                <a:close/>
                <a:moveTo>
                  <a:pt x="47" y="140"/>
                </a:moveTo>
                <a:cubicBezTo>
                  <a:pt x="50" y="139"/>
                  <a:pt x="53" y="137"/>
                  <a:pt x="56" y="136"/>
                </a:cubicBezTo>
                <a:cubicBezTo>
                  <a:pt x="57" y="135"/>
                  <a:pt x="58" y="135"/>
                  <a:pt x="59" y="134"/>
                </a:cubicBezTo>
                <a:cubicBezTo>
                  <a:pt x="62" y="132"/>
                  <a:pt x="65" y="130"/>
                  <a:pt x="68" y="129"/>
                </a:cubicBezTo>
                <a:cubicBezTo>
                  <a:pt x="69" y="129"/>
                  <a:pt x="69" y="129"/>
                  <a:pt x="69" y="129"/>
                </a:cubicBezTo>
                <a:cubicBezTo>
                  <a:pt x="69" y="129"/>
                  <a:pt x="70" y="129"/>
                  <a:pt x="70" y="129"/>
                </a:cubicBezTo>
                <a:cubicBezTo>
                  <a:pt x="70" y="128"/>
                  <a:pt x="70" y="127"/>
                  <a:pt x="70" y="126"/>
                </a:cubicBezTo>
                <a:cubicBezTo>
                  <a:pt x="68" y="127"/>
                  <a:pt x="65" y="129"/>
                  <a:pt x="63" y="130"/>
                </a:cubicBezTo>
                <a:cubicBezTo>
                  <a:pt x="62" y="130"/>
                  <a:pt x="60" y="131"/>
                  <a:pt x="59" y="132"/>
                </a:cubicBezTo>
                <a:cubicBezTo>
                  <a:pt x="55" y="134"/>
                  <a:pt x="51" y="136"/>
                  <a:pt x="47" y="139"/>
                </a:cubicBezTo>
                <a:lnTo>
                  <a:pt x="47" y="140"/>
                </a:lnTo>
                <a:close/>
                <a:moveTo>
                  <a:pt x="47" y="133"/>
                </a:moveTo>
                <a:cubicBezTo>
                  <a:pt x="50" y="131"/>
                  <a:pt x="53" y="129"/>
                  <a:pt x="57" y="127"/>
                </a:cubicBezTo>
                <a:cubicBezTo>
                  <a:pt x="57" y="127"/>
                  <a:pt x="58" y="126"/>
                  <a:pt x="58" y="126"/>
                </a:cubicBezTo>
                <a:cubicBezTo>
                  <a:pt x="59" y="126"/>
                  <a:pt x="60" y="125"/>
                  <a:pt x="61" y="125"/>
                </a:cubicBezTo>
                <a:cubicBezTo>
                  <a:pt x="58" y="126"/>
                  <a:pt x="56" y="127"/>
                  <a:pt x="53" y="128"/>
                </a:cubicBezTo>
                <a:cubicBezTo>
                  <a:pt x="51" y="129"/>
                  <a:pt x="49" y="130"/>
                  <a:pt x="47" y="131"/>
                </a:cubicBezTo>
                <a:lnTo>
                  <a:pt x="47" y="133"/>
                </a:lnTo>
                <a:close/>
                <a:moveTo>
                  <a:pt x="47" y="125"/>
                </a:moveTo>
                <a:cubicBezTo>
                  <a:pt x="48" y="125"/>
                  <a:pt x="49" y="124"/>
                  <a:pt x="50" y="124"/>
                </a:cubicBezTo>
                <a:cubicBezTo>
                  <a:pt x="53" y="123"/>
                  <a:pt x="56" y="121"/>
                  <a:pt x="59" y="120"/>
                </a:cubicBezTo>
                <a:cubicBezTo>
                  <a:pt x="62" y="119"/>
                  <a:pt x="64" y="117"/>
                  <a:pt x="67" y="116"/>
                </a:cubicBezTo>
                <a:cubicBezTo>
                  <a:pt x="68" y="115"/>
                  <a:pt x="68" y="115"/>
                  <a:pt x="69" y="114"/>
                </a:cubicBezTo>
                <a:cubicBezTo>
                  <a:pt x="69" y="114"/>
                  <a:pt x="70" y="114"/>
                  <a:pt x="70" y="114"/>
                </a:cubicBezTo>
                <a:cubicBezTo>
                  <a:pt x="70" y="112"/>
                  <a:pt x="70" y="111"/>
                  <a:pt x="70" y="109"/>
                </a:cubicBezTo>
                <a:cubicBezTo>
                  <a:pt x="67" y="112"/>
                  <a:pt x="63" y="114"/>
                  <a:pt x="60" y="116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55" y="120"/>
                  <a:pt x="51" y="122"/>
                  <a:pt x="47" y="124"/>
                </a:cubicBezTo>
                <a:lnTo>
                  <a:pt x="47" y="125"/>
                </a:lnTo>
                <a:close/>
                <a:moveTo>
                  <a:pt x="69" y="121"/>
                </a:moveTo>
                <a:cubicBezTo>
                  <a:pt x="68" y="121"/>
                  <a:pt x="68" y="121"/>
                  <a:pt x="67" y="122"/>
                </a:cubicBezTo>
                <a:cubicBezTo>
                  <a:pt x="68" y="121"/>
                  <a:pt x="69" y="121"/>
                  <a:pt x="70" y="121"/>
                </a:cubicBezTo>
                <a:cubicBezTo>
                  <a:pt x="70" y="120"/>
                  <a:pt x="70" y="120"/>
                  <a:pt x="70" y="120"/>
                </a:cubicBezTo>
                <a:cubicBezTo>
                  <a:pt x="70" y="120"/>
                  <a:pt x="69" y="121"/>
                  <a:pt x="69" y="121"/>
                </a:cubicBezTo>
                <a:close/>
                <a:moveTo>
                  <a:pt x="47" y="118"/>
                </a:moveTo>
                <a:cubicBezTo>
                  <a:pt x="50" y="116"/>
                  <a:pt x="53" y="115"/>
                  <a:pt x="56" y="113"/>
                </a:cubicBezTo>
                <a:cubicBezTo>
                  <a:pt x="57" y="112"/>
                  <a:pt x="58" y="111"/>
                  <a:pt x="59" y="111"/>
                </a:cubicBezTo>
                <a:cubicBezTo>
                  <a:pt x="60" y="110"/>
                  <a:pt x="61" y="110"/>
                  <a:pt x="61" y="110"/>
                </a:cubicBezTo>
                <a:cubicBezTo>
                  <a:pt x="57" y="112"/>
                  <a:pt x="52" y="114"/>
                  <a:pt x="47" y="116"/>
                </a:cubicBezTo>
                <a:lnTo>
                  <a:pt x="47" y="118"/>
                </a:lnTo>
                <a:close/>
                <a:moveTo>
                  <a:pt x="48" y="111"/>
                </a:moveTo>
                <a:cubicBezTo>
                  <a:pt x="54" y="108"/>
                  <a:pt x="61" y="104"/>
                  <a:pt x="69" y="99"/>
                </a:cubicBezTo>
                <a:cubicBezTo>
                  <a:pt x="69" y="98"/>
                  <a:pt x="70" y="98"/>
                  <a:pt x="70" y="98"/>
                </a:cubicBezTo>
                <a:cubicBezTo>
                  <a:pt x="70" y="98"/>
                  <a:pt x="70" y="98"/>
                  <a:pt x="70" y="98"/>
                </a:cubicBezTo>
                <a:cubicBezTo>
                  <a:pt x="70" y="98"/>
                  <a:pt x="70" y="98"/>
                  <a:pt x="70" y="97"/>
                </a:cubicBezTo>
                <a:cubicBezTo>
                  <a:pt x="67" y="100"/>
                  <a:pt x="62" y="102"/>
                  <a:pt x="59" y="104"/>
                </a:cubicBezTo>
                <a:cubicBezTo>
                  <a:pt x="55" y="105"/>
                  <a:pt x="51" y="106"/>
                  <a:pt x="48" y="107"/>
                </a:cubicBezTo>
                <a:cubicBezTo>
                  <a:pt x="48" y="108"/>
                  <a:pt x="48" y="111"/>
                  <a:pt x="48" y="111"/>
                </a:cubicBezTo>
                <a:close/>
                <a:moveTo>
                  <a:pt x="70" y="103"/>
                </a:moveTo>
                <a:cubicBezTo>
                  <a:pt x="69" y="105"/>
                  <a:pt x="67" y="106"/>
                  <a:pt x="65" y="107"/>
                </a:cubicBezTo>
                <a:cubicBezTo>
                  <a:pt x="66" y="107"/>
                  <a:pt x="67" y="106"/>
                  <a:pt x="68" y="105"/>
                </a:cubicBezTo>
                <a:cubicBezTo>
                  <a:pt x="68" y="105"/>
                  <a:pt x="69" y="105"/>
                  <a:pt x="69" y="105"/>
                </a:cubicBezTo>
                <a:cubicBezTo>
                  <a:pt x="70" y="105"/>
                  <a:pt x="70" y="105"/>
                  <a:pt x="70" y="106"/>
                </a:cubicBezTo>
                <a:cubicBezTo>
                  <a:pt x="70" y="105"/>
                  <a:pt x="70" y="104"/>
                  <a:pt x="70" y="103"/>
                </a:cubicBezTo>
                <a:close/>
                <a:moveTo>
                  <a:pt x="48" y="92"/>
                </a:moveTo>
                <a:cubicBezTo>
                  <a:pt x="48" y="95"/>
                  <a:pt x="48" y="99"/>
                  <a:pt x="48" y="102"/>
                </a:cubicBezTo>
                <a:cubicBezTo>
                  <a:pt x="53" y="101"/>
                  <a:pt x="57" y="99"/>
                  <a:pt x="62" y="96"/>
                </a:cubicBezTo>
                <a:cubicBezTo>
                  <a:pt x="64" y="95"/>
                  <a:pt x="66" y="94"/>
                  <a:pt x="68" y="93"/>
                </a:cubicBezTo>
                <a:cubicBezTo>
                  <a:pt x="69" y="93"/>
                  <a:pt x="69" y="93"/>
                  <a:pt x="69" y="93"/>
                </a:cubicBezTo>
                <a:cubicBezTo>
                  <a:pt x="70" y="93"/>
                  <a:pt x="70" y="93"/>
                  <a:pt x="70" y="93"/>
                </a:cubicBezTo>
                <a:cubicBezTo>
                  <a:pt x="70" y="90"/>
                  <a:pt x="70" y="88"/>
                  <a:pt x="70" y="85"/>
                </a:cubicBezTo>
                <a:cubicBezTo>
                  <a:pt x="67" y="87"/>
                  <a:pt x="63" y="88"/>
                  <a:pt x="61" y="89"/>
                </a:cubicBezTo>
                <a:cubicBezTo>
                  <a:pt x="60" y="90"/>
                  <a:pt x="60" y="90"/>
                  <a:pt x="60" y="90"/>
                </a:cubicBezTo>
                <a:cubicBezTo>
                  <a:pt x="57" y="91"/>
                  <a:pt x="54" y="92"/>
                  <a:pt x="51" y="92"/>
                </a:cubicBezTo>
                <a:cubicBezTo>
                  <a:pt x="50" y="92"/>
                  <a:pt x="49" y="92"/>
                  <a:pt x="49" y="92"/>
                </a:cubicBezTo>
                <a:cubicBezTo>
                  <a:pt x="49" y="92"/>
                  <a:pt x="48" y="92"/>
                  <a:pt x="48" y="92"/>
                </a:cubicBezTo>
                <a:close/>
                <a:moveTo>
                  <a:pt x="48" y="88"/>
                </a:moveTo>
                <a:cubicBezTo>
                  <a:pt x="49" y="88"/>
                  <a:pt x="49" y="88"/>
                  <a:pt x="49" y="88"/>
                </a:cubicBezTo>
                <a:cubicBezTo>
                  <a:pt x="49" y="88"/>
                  <a:pt x="50" y="88"/>
                  <a:pt x="50" y="88"/>
                </a:cubicBezTo>
                <a:cubicBezTo>
                  <a:pt x="50" y="88"/>
                  <a:pt x="50" y="88"/>
                  <a:pt x="51" y="88"/>
                </a:cubicBezTo>
                <a:cubicBezTo>
                  <a:pt x="53" y="88"/>
                  <a:pt x="56" y="86"/>
                  <a:pt x="59" y="85"/>
                </a:cubicBezTo>
                <a:cubicBezTo>
                  <a:pt x="59" y="85"/>
                  <a:pt x="60" y="84"/>
                  <a:pt x="60" y="84"/>
                </a:cubicBezTo>
                <a:cubicBezTo>
                  <a:pt x="61" y="84"/>
                  <a:pt x="62" y="83"/>
                  <a:pt x="63" y="83"/>
                </a:cubicBezTo>
                <a:cubicBezTo>
                  <a:pt x="65" y="82"/>
                  <a:pt x="67" y="80"/>
                  <a:pt x="69" y="80"/>
                </a:cubicBezTo>
                <a:cubicBezTo>
                  <a:pt x="69" y="78"/>
                  <a:pt x="69" y="76"/>
                  <a:pt x="69" y="75"/>
                </a:cubicBezTo>
                <a:cubicBezTo>
                  <a:pt x="66" y="77"/>
                  <a:pt x="62" y="79"/>
                  <a:pt x="59" y="81"/>
                </a:cubicBezTo>
                <a:cubicBezTo>
                  <a:pt x="55" y="83"/>
                  <a:pt x="52" y="85"/>
                  <a:pt x="48" y="86"/>
                </a:cubicBezTo>
                <a:cubicBezTo>
                  <a:pt x="48" y="87"/>
                  <a:pt x="48" y="87"/>
                  <a:pt x="48" y="88"/>
                </a:cubicBezTo>
                <a:close/>
                <a:moveTo>
                  <a:pt x="49" y="81"/>
                </a:moveTo>
                <a:cubicBezTo>
                  <a:pt x="52" y="80"/>
                  <a:pt x="54" y="78"/>
                  <a:pt x="57" y="77"/>
                </a:cubicBezTo>
                <a:cubicBezTo>
                  <a:pt x="60" y="75"/>
                  <a:pt x="62" y="73"/>
                  <a:pt x="65" y="71"/>
                </a:cubicBezTo>
                <a:cubicBezTo>
                  <a:pt x="66" y="71"/>
                  <a:pt x="68" y="70"/>
                  <a:pt x="69" y="69"/>
                </a:cubicBezTo>
                <a:cubicBezTo>
                  <a:pt x="69" y="68"/>
                  <a:pt x="69" y="68"/>
                  <a:pt x="69" y="67"/>
                </a:cubicBezTo>
                <a:cubicBezTo>
                  <a:pt x="66" y="69"/>
                  <a:pt x="62" y="72"/>
                  <a:pt x="59" y="74"/>
                </a:cubicBezTo>
                <a:cubicBezTo>
                  <a:pt x="56" y="75"/>
                  <a:pt x="52" y="77"/>
                  <a:pt x="49" y="79"/>
                </a:cubicBezTo>
                <a:cubicBezTo>
                  <a:pt x="49" y="79"/>
                  <a:pt x="49" y="81"/>
                  <a:pt x="49" y="81"/>
                </a:cubicBezTo>
                <a:close/>
                <a:moveTo>
                  <a:pt x="49" y="73"/>
                </a:moveTo>
                <a:cubicBezTo>
                  <a:pt x="51" y="72"/>
                  <a:pt x="54" y="71"/>
                  <a:pt x="56" y="69"/>
                </a:cubicBezTo>
                <a:cubicBezTo>
                  <a:pt x="58" y="68"/>
                  <a:pt x="59" y="67"/>
                  <a:pt x="61" y="66"/>
                </a:cubicBezTo>
                <a:cubicBezTo>
                  <a:pt x="63" y="65"/>
                  <a:pt x="66" y="63"/>
                  <a:pt x="68" y="62"/>
                </a:cubicBezTo>
                <a:cubicBezTo>
                  <a:pt x="68" y="62"/>
                  <a:pt x="69" y="62"/>
                  <a:pt x="69" y="62"/>
                </a:cubicBezTo>
                <a:cubicBezTo>
                  <a:pt x="69" y="62"/>
                  <a:pt x="69" y="61"/>
                  <a:pt x="69" y="61"/>
                </a:cubicBezTo>
                <a:cubicBezTo>
                  <a:pt x="66" y="63"/>
                  <a:pt x="64" y="64"/>
                  <a:pt x="61" y="65"/>
                </a:cubicBezTo>
                <a:cubicBezTo>
                  <a:pt x="57" y="68"/>
                  <a:pt x="53" y="70"/>
                  <a:pt x="49" y="73"/>
                </a:cubicBezTo>
                <a:close/>
                <a:moveTo>
                  <a:pt x="49" y="62"/>
                </a:moveTo>
                <a:cubicBezTo>
                  <a:pt x="49" y="64"/>
                  <a:pt x="49" y="65"/>
                  <a:pt x="49" y="67"/>
                </a:cubicBezTo>
                <a:cubicBezTo>
                  <a:pt x="55" y="63"/>
                  <a:pt x="61" y="59"/>
                  <a:pt x="69" y="56"/>
                </a:cubicBezTo>
                <a:cubicBezTo>
                  <a:pt x="69" y="55"/>
                  <a:pt x="69" y="54"/>
                  <a:pt x="69" y="52"/>
                </a:cubicBezTo>
                <a:cubicBezTo>
                  <a:pt x="67" y="54"/>
                  <a:pt x="64" y="55"/>
                  <a:pt x="61" y="56"/>
                </a:cubicBezTo>
                <a:cubicBezTo>
                  <a:pt x="57" y="58"/>
                  <a:pt x="53" y="60"/>
                  <a:pt x="49" y="62"/>
                </a:cubicBezTo>
                <a:close/>
                <a:moveTo>
                  <a:pt x="50" y="53"/>
                </a:moveTo>
                <a:cubicBezTo>
                  <a:pt x="50" y="54"/>
                  <a:pt x="50" y="55"/>
                  <a:pt x="50" y="56"/>
                </a:cubicBezTo>
                <a:cubicBezTo>
                  <a:pt x="56" y="53"/>
                  <a:pt x="62" y="50"/>
                  <a:pt x="68" y="48"/>
                </a:cubicBezTo>
                <a:cubicBezTo>
                  <a:pt x="68" y="48"/>
                  <a:pt x="68" y="48"/>
                  <a:pt x="69" y="48"/>
                </a:cubicBezTo>
                <a:cubicBezTo>
                  <a:pt x="69" y="48"/>
                  <a:pt x="69" y="48"/>
                  <a:pt x="69" y="48"/>
                </a:cubicBezTo>
                <a:cubicBezTo>
                  <a:pt x="69" y="47"/>
                  <a:pt x="69" y="45"/>
                  <a:pt x="70" y="43"/>
                </a:cubicBezTo>
                <a:cubicBezTo>
                  <a:pt x="63" y="48"/>
                  <a:pt x="56" y="51"/>
                  <a:pt x="50" y="53"/>
                </a:cubicBezTo>
                <a:close/>
                <a:moveTo>
                  <a:pt x="52" y="43"/>
                </a:moveTo>
                <a:cubicBezTo>
                  <a:pt x="51" y="45"/>
                  <a:pt x="51" y="46"/>
                  <a:pt x="51" y="48"/>
                </a:cubicBezTo>
                <a:cubicBezTo>
                  <a:pt x="54" y="46"/>
                  <a:pt x="56" y="45"/>
                  <a:pt x="59" y="44"/>
                </a:cubicBezTo>
                <a:cubicBezTo>
                  <a:pt x="61" y="43"/>
                  <a:pt x="63" y="41"/>
                  <a:pt x="65" y="40"/>
                </a:cubicBezTo>
                <a:cubicBezTo>
                  <a:pt x="66" y="39"/>
                  <a:pt x="68" y="38"/>
                  <a:pt x="70" y="37"/>
                </a:cubicBezTo>
                <a:cubicBezTo>
                  <a:pt x="70" y="36"/>
                  <a:pt x="70" y="36"/>
                  <a:pt x="70" y="36"/>
                </a:cubicBezTo>
                <a:cubicBezTo>
                  <a:pt x="70" y="36"/>
                  <a:pt x="70" y="35"/>
                  <a:pt x="70" y="34"/>
                </a:cubicBezTo>
                <a:cubicBezTo>
                  <a:pt x="67" y="36"/>
                  <a:pt x="65" y="38"/>
                  <a:pt x="62" y="39"/>
                </a:cubicBezTo>
                <a:cubicBezTo>
                  <a:pt x="59" y="41"/>
                  <a:pt x="55" y="42"/>
                  <a:pt x="52" y="43"/>
                </a:cubicBezTo>
                <a:close/>
                <a:moveTo>
                  <a:pt x="52" y="38"/>
                </a:moveTo>
                <a:cubicBezTo>
                  <a:pt x="55" y="37"/>
                  <a:pt x="58" y="36"/>
                  <a:pt x="61" y="34"/>
                </a:cubicBezTo>
                <a:cubicBezTo>
                  <a:pt x="62" y="33"/>
                  <a:pt x="64" y="32"/>
                  <a:pt x="65" y="32"/>
                </a:cubicBezTo>
                <a:cubicBezTo>
                  <a:pt x="67" y="31"/>
                  <a:pt x="68" y="29"/>
                  <a:pt x="70" y="29"/>
                </a:cubicBezTo>
                <a:cubicBezTo>
                  <a:pt x="70" y="28"/>
                  <a:pt x="70" y="27"/>
                  <a:pt x="70" y="26"/>
                </a:cubicBezTo>
                <a:cubicBezTo>
                  <a:pt x="68" y="28"/>
                  <a:pt x="65" y="29"/>
                  <a:pt x="63" y="31"/>
                </a:cubicBezTo>
                <a:cubicBezTo>
                  <a:pt x="60" y="32"/>
                  <a:pt x="57" y="34"/>
                  <a:pt x="54" y="36"/>
                </a:cubicBezTo>
                <a:cubicBezTo>
                  <a:pt x="53" y="37"/>
                  <a:pt x="53" y="37"/>
                  <a:pt x="52" y="37"/>
                </a:cubicBezTo>
                <a:cubicBezTo>
                  <a:pt x="52" y="37"/>
                  <a:pt x="52" y="37"/>
                  <a:pt x="52" y="37"/>
                </a:cubicBezTo>
                <a:lnTo>
                  <a:pt x="52" y="38"/>
                </a:lnTo>
                <a:close/>
                <a:moveTo>
                  <a:pt x="53" y="27"/>
                </a:moveTo>
                <a:cubicBezTo>
                  <a:pt x="53" y="28"/>
                  <a:pt x="53" y="30"/>
                  <a:pt x="53" y="32"/>
                </a:cubicBezTo>
                <a:cubicBezTo>
                  <a:pt x="58" y="27"/>
                  <a:pt x="64" y="24"/>
                  <a:pt x="70" y="20"/>
                </a:cubicBezTo>
                <a:cubicBezTo>
                  <a:pt x="70" y="19"/>
                  <a:pt x="70" y="18"/>
                  <a:pt x="70" y="17"/>
                </a:cubicBezTo>
                <a:cubicBezTo>
                  <a:pt x="69" y="17"/>
                  <a:pt x="69" y="17"/>
                  <a:pt x="68" y="18"/>
                </a:cubicBezTo>
                <a:cubicBezTo>
                  <a:pt x="63" y="21"/>
                  <a:pt x="58" y="23"/>
                  <a:pt x="53" y="27"/>
                </a:cubicBezTo>
                <a:close/>
                <a:moveTo>
                  <a:pt x="51" y="19"/>
                </a:moveTo>
                <a:cubicBezTo>
                  <a:pt x="52" y="20"/>
                  <a:pt x="52" y="21"/>
                  <a:pt x="52" y="22"/>
                </a:cubicBezTo>
                <a:cubicBezTo>
                  <a:pt x="58" y="18"/>
                  <a:pt x="63" y="15"/>
                  <a:pt x="70" y="12"/>
                </a:cubicBezTo>
                <a:cubicBezTo>
                  <a:pt x="70" y="12"/>
                  <a:pt x="70" y="12"/>
                  <a:pt x="70" y="12"/>
                </a:cubicBezTo>
                <a:cubicBezTo>
                  <a:pt x="70" y="10"/>
                  <a:pt x="70" y="8"/>
                  <a:pt x="70" y="6"/>
                </a:cubicBezTo>
                <a:cubicBezTo>
                  <a:pt x="67" y="8"/>
                  <a:pt x="65" y="10"/>
                  <a:pt x="62" y="11"/>
                </a:cubicBezTo>
                <a:cubicBezTo>
                  <a:pt x="58" y="13"/>
                  <a:pt x="55" y="16"/>
                  <a:pt x="51" y="19"/>
                </a:cubicBezTo>
                <a:close/>
                <a:moveTo>
                  <a:pt x="22" y="14"/>
                </a:moveTo>
                <a:cubicBezTo>
                  <a:pt x="24" y="14"/>
                  <a:pt x="25" y="14"/>
                  <a:pt x="27" y="14"/>
                </a:cubicBezTo>
                <a:cubicBezTo>
                  <a:pt x="30" y="14"/>
                  <a:pt x="34" y="14"/>
                  <a:pt x="37" y="14"/>
                </a:cubicBezTo>
                <a:cubicBezTo>
                  <a:pt x="39" y="14"/>
                  <a:pt x="39" y="14"/>
                  <a:pt x="39" y="14"/>
                </a:cubicBezTo>
                <a:cubicBezTo>
                  <a:pt x="40" y="15"/>
                  <a:pt x="41" y="15"/>
                  <a:pt x="42" y="15"/>
                </a:cubicBezTo>
                <a:cubicBezTo>
                  <a:pt x="43" y="15"/>
                  <a:pt x="44" y="15"/>
                  <a:pt x="45" y="15"/>
                </a:cubicBezTo>
                <a:cubicBezTo>
                  <a:pt x="46" y="15"/>
                  <a:pt x="46" y="14"/>
                  <a:pt x="46" y="14"/>
                </a:cubicBezTo>
                <a:cubicBezTo>
                  <a:pt x="46" y="14"/>
                  <a:pt x="47" y="13"/>
                  <a:pt x="47" y="13"/>
                </a:cubicBezTo>
                <a:cubicBezTo>
                  <a:pt x="48" y="13"/>
                  <a:pt x="48" y="14"/>
                  <a:pt x="48" y="14"/>
                </a:cubicBezTo>
                <a:cubicBezTo>
                  <a:pt x="49" y="14"/>
                  <a:pt x="49" y="14"/>
                  <a:pt x="49" y="15"/>
                </a:cubicBezTo>
                <a:cubicBezTo>
                  <a:pt x="53" y="11"/>
                  <a:pt x="58" y="8"/>
                  <a:pt x="63" y="5"/>
                </a:cubicBezTo>
                <a:cubicBezTo>
                  <a:pt x="63" y="5"/>
                  <a:pt x="63" y="5"/>
                  <a:pt x="63" y="5"/>
                </a:cubicBezTo>
                <a:cubicBezTo>
                  <a:pt x="63" y="5"/>
                  <a:pt x="62" y="5"/>
                  <a:pt x="62" y="5"/>
                </a:cubicBezTo>
                <a:cubicBezTo>
                  <a:pt x="60" y="5"/>
                  <a:pt x="58" y="5"/>
                  <a:pt x="56" y="5"/>
                </a:cubicBezTo>
                <a:cubicBezTo>
                  <a:pt x="52" y="5"/>
                  <a:pt x="47" y="5"/>
                  <a:pt x="42" y="4"/>
                </a:cubicBezTo>
                <a:cubicBezTo>
                  <a:pt x="41" y="4"/>
                  <a:pt x="40" y="4"/>
                  <a:pt x="39" y="4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6"/>
                  <a:pt x="39" y="7"/>
                  <a:pt x="39" y="7"/>
                </a:cubicBezTo>
                <a:cubicBezTo>
                  <a:pt x="38" y="8"/>
                  <a:pt x="38" y="8"/>
                  <a:pt x="37" y="8"/>
                </a:cubicBezTo>
                <a:cubicBezTo>
                  <a:pt x="37" y="8"/>
                  <a:pt x="36" y="8"/>
                  <a:pt x="36" y="7"/>
                </a:cubicBezTo>
                <a:cubicBezTo>
                  <a:pt x="35" y="7"/>
                  <a:pt x="35" y="6"/>
                  <a:pt x="35" y="6"/>
                </a:cubicBezTo>
                <a:cubicBezTo>
                  <a:pt x="34" y="7"/>
                  <a:pt x="33" y="8"/>
                  <a:pt x="31" y="8"/>
                </a:cubicBezTo>
                <a:cubicBezTo>
                  <a:pt x="31" y="8"/>
                  <a:pt x="31" y="9"/>
                  <a:pt x="30" y="9"/>
                </a:cubicBezTo>
                <a:cubicBezTo>
                  <a:pt x="31" y="9"/>
                  <a:pt x="31" y="10"/>
                  <a:pt x="31" y="10"/>
                </a:cubicBezTo>
                <a:cubicBezTo>
                  <a:pt x="31" y="11"/>
                  <a:pt x="30" y="12"/>
                  <a:pt x="30" y="13"/>
                </a:cubicBezTo>
                <a:cubicBezTo>
                  <a:pt x="29" y="13"/>
                  <a:pt x="29" y="13"/>
                  <a:pt x="29" y="13"/>
                </a:cubicBezTo>
                <a:cubicBezTo>
                  <a:pt x="29" y="13"/>
                  <a:pt x="28" y="13"/>
                  <a:pt x="28" y="13"/>
                </a:cubicBezTo>
                <a:cubicBezTo>
                  <a:pt x="27" y="13"/>
                  <a:pt x="26" y="12"/>
                  <a:pt x="26" y="11"/>
                </a:cubicBezTo>
                <a:cubicBezTo>
                  <a:pt x="25" y="12"/>
                  <a:pt x="23" y="13"/>
                  <a:pt x="21" y="14"/>
                </a:cubicBezTo>
                <a:cubicBezTo>
                  <a:pt x="21" y="14"/>
                  <a:pt x="22" y="14"/>
                  <a:pt x="22" y="1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91" name="任意多边形 1048990"/>
          <p:cNvSpPr/>
          <p:nvPr/>
        </p:nvSpPr>
        <p:spPr bwMode="auto">
          <a:xfrm>
            <a:off x="7694612" y="4264025"/>
            <a:ext cx="501650" cy="1806575"/>
          </a:xfrm>
          <a:custGeom>
            <a:avLst/>
            <a:gdLst/>
            <a:ahLst/>
            <a:cxnLst/>
            <a:rect l="0" t="0" r="0" b="0"/>
            <a:pathLst>
              <a:path w="54" h="157">
                <a:moveTo>
                  <a:pt x="16" y="157"/>
                </a:moveTo>
                <a:cubicBezTo>
                  <a:pt x="11" y="157"/>
                  <a:pt x="7" y="157"/>
                  <a:pt x="4" y="156"/>
                </a:cubicBezTo>
                <a:cubicBezTo>
                  <a:pt x="3" y="155"/>
                  <a:pt x="2" y="155"/>
                  <a:pt x="2" y="154"/>
                </a:cubicBezTo>
                <a:cubicBezTo>
                  <a:pt x="3" y="153"/>
                  <a:pt x="3" y="153"/>
                  <a:pt x="4" y="153"/>
                </a:cubicBezTo>
                <a:cubicBezTo>
                  <a:pt x="4" y="153"/>
                  <a:pt x="4" y="153"/>
                  <a:pt x="4" y="153"/>
                </a:cubicBezTo>
                <a:cubicBezTo>
                  <a:pt x="6" y="153"/>
                  <a:pt x="7" y="153"/>
                  <a:pt x="9" y="153"/>
                </a:cubicBezTo>
                <a:cubicBezTo>
                  <a:pt x="9" y="153"/>
                  <a:pt x="9" y="153"/>
                  <a:pt x="9" y="153"/>
                </a:cubicBezTo>
                <a:cubicBezTo>
                  <a:pt x="9" y="152"/>
                  <a:pt x="9" y="152"/>
                  <a:pt x="9" y="152"/>
                </a:cubicBezTo>
                <a:cubicBezTo>
                  <a:pt x="9" y="151"/>
                  <a:pt x="9" y="151"/>
                  <a:pt x="9" y="150"/>
                </a:cubicBezTo>
                <a:cubicBezTo>
                  <a:pt x="11" y="139"/>
                  <a:pt x="9" y="127"/>
                  <a:pt x="8" y="115"/>
                </a:cubicBezTo>
                <a:cubicBezTo>
                  <a:pt x="7" y="113"/>
                  <a:pt x="7" y="111"/>
                  <a:pt x="7" y="109"/>
                </a:cubicBezTo>
                <a:cubicBezTo>
                  <a:pt x="5" y="98"/>
                  <a:pt x="5" y="86"/>
                  <a:pt x="5" y="75"/>
                </a:cubicBezTo>
                <a:cubicBezTo>
                  <a:pt x="5" y="71"/>
                  <a:pt x="4" y="68"/>
                  <a:pt x="4" y="65"/>
                </a:cubicBezTo>
                <a:cubicBezTo>
                  <a:pt x="4" y="60"/>
                  <a:pt x="4" y="55"/>
                  <a:pt x="4" y="51"/>
                </a:cubicBezTo>
                <a:cubicBezTo>
                  <a:pt x="3" y="43"/>
                  <a:pt x="3" y="35"/>
                  <a:pt x="3" y="28"/>
                </a:cubicBezTo>
                <a:cubicBezTo>
                  <a:pt x="3" y="23"/>
                  <a:pt x="3" y="18"/>
                  <a:pt x="2" y="13"/>
                </a:cubicBezTo>
                <a:cubicBezTo>
                  <a:pt x="2" y="13"/>
                  <a:pt x="2" y="13"/>
                  <a:pt x="2" y="13"/>
                </a:cubicBezTo>
                <a:cubicBezTo>
                  <a:pt x="2" y="9"/>
                  <a:pt x="2" y="5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1" y="1"/>
                  <a:pt x="1" y="0"/>
                  <a:pt x="2" y="0"/>
                </a:cubicBezTo>
                <a:cubicBezTo>
                  <a:pt x="2" y="0"/>
                  <a:pt x="2" y="1"/>
                  <a:pt x="2" y="1"/>
                </a:cubicBezTo>
                <a:cubicBezTo>
                  <a:pt x="3" y="2"/>
                  <a:pt x="4" y="2"/>
                  <a:pt x="4" y="3"/>
                </a:cubicBezTo>
                <a:cubicBezTo>
                  <a:pt x="5" y="7"/>
                  <a:pt x="6" y="11"/>
                  <a:pt x="6" y="15"/>
                </a:cubicBezTo>
                <a:cubicBezTo>
                  <a:pt x="6" y="20"/>
                  <a:pt x="7" y="25"/>
                  <a:pt x="7" y="29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37"/>
                  <a:pt x="7" y="45"/>
                  <a:pt x="8" y="52"/>
                </a:cubicBezTo>
                <a:cubicBezTo>
                  <a:pt x="8" y="57"/>
                  <a:pt x="8" y="63"/>
                  <a:pt x="9" y="69"/>
                </a:cubicBezTo>
                <a:cubicBezTo>
                  <a:pt x="9" y="72"/>
                  <a:pt x="9" y="72"/>
                  <a:pt x="9" y="72"/>
                </a:cubicBezTo>
                <a:cubicBezTo>
                  <a:pt x="9" y="86"/>
                  <a:pt x="10" y="99"/>
                  <a:pt x="12" y="113"/>
                </a:cubicBezTo>
                <a:cubicBezTo>
                  <a:pt x="12" y="114"/>
                  <a:pt x="12" y="115"/>
                  <a:pt x="12" y="116"/>
                </a:cubicBezTo>
                <a:cubicBezTo>
                  <a:pt x="14" y="128"/>
                  <a:pt x="15" y="141"/>
                  <a:pt x="13" y="153"/>
                </a:cubicBezTo>
                <a:cubicBezTo>
                  <a:pt x="14" y="153"/>
                  <a:pt x="14" y="153"/>
                  <a:pt x="15" y="153"/>
                </a:cubicBezTo>
                <a:cubicBezTo>
                  <a:pt x="19" y="153"/>
                  <a:pt x="24" y="153"/>
                  <a:pt x="28" y="152"/>
                </a:cubicBezTo>
                <a:cubicBezTo>
                  <a:pt x="30" y="152"/>
                  <a:pt x="32" y="152"/>
                  <a:pt x="34" y="152"/>
                </a:cubicBezTo>
                <a:cubicBezTo>
                  <a:pt x="40" y="151"/>
                  <a:pt x="45" y="151"/>
                  <a:pt x="51" y="151"/>
                </a:cubicBezTo>
                <a:cubicBezTo>
                  <a:pt x="51" y="151"/>
                  <a:pt x="52" y="151"/>
                  <a:pt x="52" y="151"/>
                </a:cubicBezTo>
                <a:cubicBezTo>
                  <a:pt x="54" y="151"/>
                  <a:pt x="54" y="152"/>
                  <a:pt x="54" y="152"/>
                </a:cubicBezTo>
                <a:cubicBezTo>
                  <a:pt x="54" y="154"/>
                  <a:pt x="53" y="154"/>
                  <a:pt x="52" y="154"/>
                </a:cubicBezTo>
                <a:cubicBezTo>
                  <a:pt x="46" y="155"/>
                  <a:pt x="40" y="155"/>
                  <a:pt x="33" y="156"/>
                </a:cubicBezTo>
                <a:cubicBezTo>
                  <a:pt x="32" y="156"/>
                  <a:pt x="30" y="156"/>
                  <a:pt x="28" y="156"/>
                </a:cubicBezTo>
                <a:cubicBezTo>
                  <a:pt x="24" y="157"/>
                  <a:pt x="20" y="157"/>
                  <a:pt x="16" y="157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92" name="任意多边形 1048991"/>
          <p:cNvSpPr/>
          <p:nvPr/>
        </p:nvSpPr>
        <p:spPr bwMode="auto">
          <a:xfrm>
            <a:off x="7721600" y="4252912"/>
            <a:ext cx="334962" cy="57150"/>
          </a:xfrm>
          <a:custGeom>
            <a:avLst/>
            <a:gdLst/>
            <a:ahLst/>
            <a:cxnLst/>
            <a:rect l="0" t="0" r="0" b="0"/>
            <a:pathLst>
              <a:path w="36" h="5">
                <a:moveTo>
                  <a:pt x="32" y="5"/>
                </a:moveTo>
                <a:cubicBezTo>
                  <a:pt x="31" y="5"/>
                  <a:pt x="30" y="5"/>
                  <a:pt x="29" y="4"/>
                </a:cubicBezTo>
                <a:cubicBezTo>
                  <a:pt x="28" y="4"/>
                  <a:pt x="28" y="4"/>
                  <a:pt x="27" y="4"/>
                </a:cubicBezTo>
                <a:cubicBezTo>
                  <a:pt x="24" y="4"/>
                  <a:pt x="24" y="4"/>
                  <a:pt x="24" y="4"/>
                </a:cubicBezTo>
                <a:cubicBezTo>
                  <a:pt x="22" y="4"/>
                  <a:pt x="20" y="4"/>
                  <a:pt x="18" y="4"/>
                </a:cubicBezTo>
                <a:cubicBezTo>
                  <a:pt x="16" y="4"/>
                  <a:pt x="15" y="4"/>
                  <a:pt x="13" y="4"/>
                </a:cubicBezTo>
                <a:cubicBezTo>
                  <a:pt x="9" y="4"/>
                  <a:pt x="6" y="4"/>
                  <a:pt x="2" y="4"/>
                </a:cubicBezTo>
                <a:cubicBezTo>
                  <a:pt x="2" y="4"/>
                  <a:pt x="1" y="4"/>
                  <a:pt x="1" y="4"/>
                </a:cubicBezTo>
                <a:cubicBezTo>
                  <a:pt x="1" y="4"/>
                  <a:pt x="0" y="4"/>
                  <a:pt x="0" y="3"/>
                </a:cubicBezTo>
                <a:cubicBezTo>
                  <a:pt x="0" y="2"/>
                  <a:pt x="0" y="2"/>
                  <a:pt x="1" y="1"/>
                </a:cubicBezTo>
                <a:cubicBezTo>
                  <a:pt x="4" y="1"/>
                  <a:pt x="7" y="0"/>
                  <a:pt x="11" y="0"/>
                </a:cubicBezTo>
                <a:cubicBezTo>
                  <a:pt x="13" y="0"/>
                  <a:pt x="14" y="0"/>
                  <a:pt x="16" y="0"/>
                </a:cubicBezTo>
                <a:cubicBezTo>
                  <a:pt x="17" y="0"/>
                  <a:pt x="18" y="0"/>
                  <a:pt x="18" y="0"/>
                </a:cubicBezTo>
                <a:cubicBezTo>
                  <a:pt x="20" y="0"/>
                  <a:pt x="22" y="1"/>
                  <a:pt x="24" y="1"/>
                </a:cubicBezTo>
                <a:cubicBezTo>
                  <a:pt x="25" y="1"/>
                  <a:pt x="26" y="1"/>
                  <a:pt x="28" y="1"/>
                </a:cubicBezTo>
                <a:cubicBezTo>
                  <a:pt x="28" y="1"/>
                  <a:pt x="28" y="1"/>
                  <a:pt x="28" y="1"/>
                </a:cubicBezTo>
                <a:cubicBezTo>
                  <a:pt x="29" y="1"/>
                  <a:pt x="29" y="1"/>
                  <a:pt x="30" y="1"/>
                </a:cubicBezTo>
                <a:cubicBezTo>
                  <a:pt x="30" y="1"/>
                  <a:pt x="31" y="1"/>
                  <a:pt x="31" y="1"/>
                </a:cubicBezTo>
                <a:cubicBezTo>
                  <a:pt x="33" y="1"/>
                  <a:pt x="34" y="1"/>
                  <a:pt x="36" y="1"/>
                </a:cubicBezTo>
                <a:cubicBezTo>
                  <a:pt x="36" y="2"/>
                  <a:pt x="36" y="2"/>
                  <a:pt x="36" y="3"/>
                </a:cubicBezTo>
                <a:cubicBezTo>
                  <a:pt x="36" y="3"/>
                  <a:pt x="36" y="4"/>
                  <a:pt x="35" y="4"/>
                </a:cubicBezTo>
                <a:cubicBezTo>
                  <a:pt x="35" y="4"/>
                  <a:pt x="33" y="5"/>
                  <a:pt x="32" y="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93" name="任意多边形 1048992"/>
          <p:cNvSpPr/>
          <p:nvPr/>
        </p:nvSpPr>
        <p:spPr bwMode="auto">
          <a:xfrm>
            <a:off x="8047037" y="4276725"/>
            <a:ext cx="17462" cy="20637"/>
          </a:xfrm>
          <a:custGeom>
            <a:avLst/>
            <a:gdLst/>
            <a:ahLst/>
            <a:cxnLst/>
            <a:rect l="0" t="0" r="0" b="0"/>
            <a:pathLst>
              <a:path w="2" h="2">
                <a:moveTo>
                  <a:pt x="1" y="2"/>
                </a:moveTo>
                <a:cubicBezTo>
                  <a:pt x="0" y="2"/>
                  <a:pt x="0" y="2"/>
                  <a:pt x="0" y="1"/>
                </a:cubicBezTo>
                <a:cubicBezTo>
                  <a:pt x="0" y="1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cubicBezTo>
                  <a:pt x="2" y="0"/>
                  <a:pt x="2" y="1"/>
                  <a:pt x="2" y="1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1" y="2"/>
                  <a:pt x="1" y="2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94" name="任意多边形 1048993"/>
          <p:cNvSpPr/>
          <p:nvPr/>
        </p:nvSpPr>
        <p:spPr bwMode="auto">
          <a:xfrm>
            <a:off x="8056562" y="4171950"/>
            <a:ext cx="407987" cy="1851025"/>
          </a:xfrm>
          <a:custGeom>
            <a:avLst/>
            <a:gdLst/>
            <a:ahLst/>
            <a:cxnLst/>
            <a:rect l="0" t="0" r="0" b="0"/>
            <a:pathLst>
              <a:path w="44" h="161">
                <a:moveTo>
                  <a:pt x="13" y="161"/>
                </a:moveTo>
                <a:cubicBezTo>
                  <a:pt x="13" y="161"/>
                  <a:pt x="12" y="161"/>
                  <a:pt x="12" y="160"/>
                </a:cubicBezTo>
                <a:cubicBezTo>
                  <a:pt x="11" y="160"/>
                  <a:pt x="11" y="160"/>
                  <a:pt x="11" y="160"/>
                </a:cubicBezTo>
                <a:cubicBezTo>
                  <a:pt x="11" y="160"/>
                  <a:pt x="11" y="160"/>
                  <a:pt x="10" y="160"/>
                </a:cubicBezTo>
                <a:cubicBezTo>
                  <a:pt x="10" y="160"/>
                  <a:pt x="9" y="160"/>
                  <a:pt x="9" y="159"/>
                </a:cubicBezTo>
                <a:cubicBezTo>
                  <a:pt x="9" y="159"/>
                  <a:pt x="9" y="158"/>
                  <a:pt x="9" y="158"/>
                </a:cubicBezTo>
                <a:cubicBezTo>
                  <a:pt x="9" y="158"/>
                  <a:pt x="9" y="158"/>
                  <a:pt x="9" y="158"/>
                </a:cubicBezTo>
                <a:cubicBezTo>
                  <a:pt x="9" y="158"/>
                  <a:pt x="8" y="158"/>
                  <a:pt x="8" y="158"/>
                </a:cubicBezTo>
                <a:cubicBezTo>
                  <a:pt x="8" y="158"/>
                  <a:pt x="8" y="158"/>
                  <a:pt x="8" y="158"/>
                </a:cubicBezTo>
                <a:cubicBezTo>
                  <a:pt x="8" y="158"/>
                  <a:pt x="8" y="157"/>
                  <a:pt x="8" y="157"/>
                </a:cubicBezTo>
                <a:cubicBezTo>
                  <a:pt x="8" y="157"/>
                  <a:pt x="8" y="156"/>
                  <a:pt x="8" y="156"/>
                </a:cubicBezTo>
                <a:cubicBezTo>
                  <a:pt x="8" y="156"/>
                  <a:pt x="8" y="156"/>
                  <a:pt x="8" y="156"/>
                </a:cubicBezTo>
                <a:cubicBezTo>
                  <a:pt x="8" y="153"/>
                  <a:pt x="8" y="153"/>
                  <a:pt x="8" y="153"/>
                </a:cubicBezTo>
                <a:cubicBezTo>
                  <a:pt x="8" y="153"/>
                  <a:pt x="8" y="153"/>
                  <a:pt x="8" y="153"/>
                </a:cubicBezTo>
                <a:cubicBezTo>
                  <a:pt x="7" y="153"/>
                  <a:pt x="6" y="152"/>
                  <a:pt x="5" y="151"/>
                </a:cubicBezTo>
                <a:cubicBezTo>
                  <a:pt x="5" y="150"/>
                  <a:pt x="6" y="149"/>
                  <a:pt x="7" y="149"/>
                </a:cubicBezTo>
                <a:cubicBezTo>
                  <a:pt x="7" y="148"/>
                  <a:pt x="8" y="148"/>
                  <a:pt x="8" y="148"/>
                </a:cubicBezTo>
                <a:cubicBezTo>
                  <a:pt x="8" y="148"/>
                  <a:pt x="8" y="147"/>
                  <a:pt x="8" y="147"/>
                </a:cubicBezTo>
                <a:cubicBezTo>
                  <a:pt x="8" y="146"/>
                  <a:pt x="7" y="146"/>
                  <a:pt x="7" y="145"/>
                </a:cubicBezTo>
                <a:cubicBezTo>
                  <a:pt x="7" y="144"/>
                  <a:pt x="8" y="143"/>
                  <a:pt x="8" y="143"/>
                </a:cubicBezTo>
                <a:cubicBezTo>
                  <a:pt x="8" y="141"/>
                  <a:pt x="8" y="140"/>
                  <a:pt x="8" y="138"/>
                </a:cubicBezTo>
                <a:cubicBezTo>
                  <a:pt x="8" y="137"/>
                  <a:pt x="8" y="136"/>
                  <a:pt x="8" y="136"/>
                </a:cubicBezTo>
                <a:cubicBezTo>
                  <a:pt x="8" y="135"/>
                  <a:pt x="8" y="134"/>
                  <a:pt x="8" y="132"/>
                </a:cubicBezTo>
                <a:cubicBezTo>
                  <a:pt x="8" y="132"/>
                  <a:pt x="8" y="132"/>
                  <a:pt x="8" y="132"/>
                </a:cubicBezTo>
                <a:cubicBezTo>
                  <a:pt x="7" y="132"/>
                  <a:pt x="6" y="132"/>
                  <a:pt x="6" y="131"/>
                </a:cubicBezTo>
                <a:cubicBezTo>
                  <a:pt x="6" y="130"/>
                  <a:pt x="6" y="129"/>
                  <a:pt x="7" y="129"/>
                </a:cubicBezTo>
                <a:cubicBezTo>
                  <a:pt x="7" y="129"/>
                  <a:pt x="7" y="129"/>
                  <a:pt x="7" y="128"/>
                </a:cubicBezTo>
                <a:cubicBezTo>
                  <a:pt x="8" y="128"/>
                  <a:pt x="8" y="128"/>
                  <a:pt x="8" y="128"/>
                </a:cubicBezTo>
                <a:cubicBezTo>
                  <a:pt x="7" y="127"/>
                  <a:pt x="7" y="126"/>
                  <a:pt x="7" y="125"/>
                </a:cubicBezTo>
                <a:cubicBezTo>
                  <a:pt x="6" y="125"/>
                  <a:pt x="6" y="125"/>
                  <a:pt x="6" y="124"/>
                </a:cubicBezTo>
                <a:cubicBezTo>
                  <a:pt x="6" y="123"/>
                  <a:pt x="6" y="122"/>
                  <a:pt x="7" y="122"/>
                </a:cubicBezTo>
                <a:cubicBezTo>
                  <a:pt x="7" y="119"/>
                  <a:pt x="7" y="119"/>
                  <a:pt x="7" y="119"/>
                </a:cubicBezTo>
                <a:cubicBezTo>
                  <a:pt x="6" y="118"/>
                  <a:pt x="5" y="118"/>
                  <a:pt x="5" y="117"/>
                </a:cubicBezTo>
                <a:cubicBezTo>
                  <a:pt x="5" y="116"/>
                  <a:pt x="5" y="115"/>
                  <a:pt x="6" y="115"/>
                </a:cubicBezTo>
                <a:cubicBezTo>
                  <a:pt x="6" y="115"/>
                  <a:pt x="6" y="115"/>
                  <a:pt x="6" y="115"/>
                </a:cubicBezTo>
                <a:cubicBezTo>
                  <a:pt x="6" y="114"/>
                  <a:pt x="6" y="114"/>
                  <a:pt x="6" y="114"/>
                </a:cubicBezTo>
                <a:cubicBezTo>
                  <a:pt x="5" y="114"/>
                  <a:pt x="5" y="114"/>
                  <a:pt x="4" y="113"/>
                </a:cubicBezTo>
                <a:cubicBezTo>
                  <a:pt x="4" y="112"/>
                  <a:pt x="5" y="111"/>
                  <a:pt x="5" y="111"/>
                </a:cubicBezTo>
                <a:cubicBezTo>
                  <a:pt x="6" y="110"/>
                  <a:pt x="6" y="110"/>
                  <a:pt x="6" y="110"/>
                </a:cubicBezTo>
                <a:cubicBezTo>
                  <a:pt x="6" y="108"/>
                  <a:pt x="6" y="106"/>
                  <a:pt x="6" y="104"/>
                </a:cubicBezTo>
                <a:cubicBezTo>
                  <a:pt x="5" y="104"/>
                  <a:pt x="5" y="103"/>
                  <a:pt x="4" y="103"/>
                </a:cubicBezTo>
                <a:cubicBezTo>
                  <a:pt x="4" y="102"/>
                  <a:pt x="4" y="101"/>
                  <a:pt x="5" y="101"/>
                </a:cubicBezTo>
                <a:cubicBezTo>
                  <a:pt x="5" y="101"/>
                  <a:pt x="5" y="100"/>
                  <a:pt x="6" y="100"/>
                </a:cubicBezTo>
                <a:cubicBezTo>
                  <a:pt x="5" y="98"/>
                  <a:pt x="5" y="97"/>
                  <a:pt x="5" y="95"/>
                </a:cubicBezTo>
                <a:cubicBezTo>
                  <a:pt x="5" y="92"/>
                  <a:pt x="5" y="89"/>
                  <a:pt x="5" y="86"/>
                </a:cubicBezTo>
                <a:cubicBezTo>
                  <a:pt x="5" y="86"/>
                  <a:pt x="5" y="85"/>
                  <a:pt x="5" y="85"/>
                </a:cubicBezTo>
                <a:cubicBezTo>
                  <a:pt x="5" y="84"/>
                  <a:pt x="5" y="84"/>
                  <a:pt x="5" y="83"/>
                </a:cubicBezTo>
                <a:cubicBezTo>
                  <a:pt x="5" y="83"/>
                  <a:pt x="5" y="82"/>
                  <a:pt x="5" y="81"/>
                </a:cubicBezTo>
                <a:cubicBezTo>
                  <a:pt x="5" y="81"/>
                  <a:pt x="4" y="81"/>
                  <a:pt x="4" y="80"/>
                </a:cubicBezTo>
                <a:cubicBezTo>
                  <a:pt x="4" y="79"/>
                  <a:pt x="5" y="78"/>
                  <a:pt x="5" y="78"/>
                </a:cubicBezTo>
                <a:cubicBezTo>
                  <a:pt x="5" y="75"/>
                  <a:pt x="5" y="72"/>
                  <a:pt x="5" y="68"/>
                </a:cubicBezTo>
                <a:cubicBezTo>
                  <a:pt x="5" y="69"/>
                  <a:pt x="5" y="69"/>
                  <a:pt x="5" y="69"/>
                </a:cubicBezTo>
                <a:cubicBezTo>
                  <a:pt x="4" y="69"/>
                  <a:pt x="3" y="68"/>
                  <a:pt x="3" y="67"/>
                </a:cubicBezTo>
                <a:cubicBezTo>
                  <a:pt x="3" y="66"/>
                  <a:pt x="3" y="66"/>
                  <a:pt x="4" y="65"/>
                </a:cubicBezTo>
                <a:cubicBezTo>
                  <a:pt x="4" y="65"/>
                  <a:pt x="5" y="65"/>
                  <a:pt x="5" y="65"/>
                </a:cubicBezTo>
                <a:cubicBezTo>
                  <a:pt x="5" y="61"/>
                  <a:pt x="5" y="61"/>
                  <a:pt x="5" y="61"/>
                </a:cubicBezTo>
                <a:cubicBezTo>
                  <a:pt x="5" y="58"/>
                  <a:pt x="5" y="55"/>
                  <a:pt x="5" y="51"/>
                </a:cubicBezTo>
                <a:cubicBezTo>
                  <a:pt x="5" y="48"/>
                  <a:pt x="5" y="45"/>
                  <a:pt x="5" y="42"/>
                </a:cubicBezTo>
                <a:cubicBezTo>
                  <a:pt x="4" y="41"/>
                  <a:pt x="4" y="41"/>
                  <a:pt x="3" y="40"/>
                </a:cubicBezTo>
                <a:cubicBezTo>
                  <a:pt x="3" y="39"/>
                  <a:pt x="4" y="38"/>
                  <a:pt x="4" y="38"/>
                </a:cubicBezTo>
                <a:cubicBezTo>
                  <a:pt x="4" y="38"/>
                  <a:pt x="4" y="38"/>
                  <a:pt x="4" y="38"/>
                </a:cubicBezTo>
                <a:cubicBezTo>
                  <a:pt x="3" y="38"/>
                  <a:pt x="3" y="37"/>
                  <a:pt x="2" y="37"/>
                </a:cubicBezTo>
                <a:cubicBezTo>
                  <a:pt x="2" y="36"/>
                  <a:pt x="3" y="35"/>
                  <a:pt x="3" y="35"/>
                </a:cubicBezTo>
                <a:cubicBezTo>
                  <a:pt x="4" y="35"/>
                  <a:pt x="4" y="34"/>
                  <a:pt x="4" y="34"/>
                </a:cubicBezTo>
                <a:cubicBezTo>
                  <a:pt x="4" y="33"/>
                  <a:pt x="4" y="32"/>
                  <a:pt x="4" y="30"/>
                </a:cubicBezTo>
                <a:cubicBezTo>
                  <a:pt x="4" y="31"/>
                  <a:pt x="3" y="31"/>
                  <a:pt x="3" y="31"/>
                </a:cubicBezTo>
                <a:cubicBezTo>
                  <a:pt x="2" y="31"/>
                  <a:pt x="2" y="32"/>
                  <a:pt x="2" y="32"/>
                </a:cubicBezTo>
                <a:cubicBezTo>
                  <a:pt x="1" y="32"/>
                  <a:pt x="0" y="31"/>
                  <a:pt x="0" y="30"/>
                </a:cubicBezTo>
                <a:cubicBezTo>
                  <a:pt x="0" y="30"/>
                  <a:pt x="0" y="29"/>
                  <a:pt x="1" y="29"/>
                </a:cubicBezTo>
                <a:cubicBezTo>
                  <a:pt x="4" y="27"/>
                  <a:pt x="4" y="27"/>
                  <a:pt x="4" y="27"/>
                </a:cubicBezTo>
                <a:cubicBezTo>
                  <a:pt x="4" y="21"/>
                  <a:pt x="4" y="16"/>
                  <a:pt x="4" y="11"/>
                </a:cubicBezTo>
                <a:cubicBezTo>
                  <a:pt x="4" y="11"/>
                  <a:pt x="3" y="11"/>
                  <a:pt x="3" y="10"/>
                </a:cubicBezTo>
                <a:cubicBezTo>
                  <a:pt x="3" y="10"/>
                  <a:pt x="3" y="9"/>
                  <a:pt x="3" y="9"/>
                </a:cubicBezTo>
                <a:cubicBezTo>
                  <a:pt x="6" y="6"/>
                  <a:pt x="9" y="4"/>
                  <a:pt x="12" y="3"/>
                </a:cubicBezTo>
                <a:cubicBezTo>
                  <a:pt x="13" y="3"/>
                  <a:pt x="13" y="3"/>
                  <a:pt x="14" y="3"/>
                </a:cubicBezTo>
                <a:cubicBezTo>
                  <a:pt x="17" y="2"/>
                  <a:pt x="19" y="0"/>
                  <a:pt x="22" y="0"/>
                </a:cubicBezTo>
                <a:cubicBezTo>
                  <a:pt x="22" y="0"/>
                  <a:pt x="22" y="0"/>
                  <a:pt x="23" y="0"/>
                </a:cubicBezTo>
                <a:cubicBezTo>
                  <a:pt x="23" y="0"/>
                  <a:pt x="24" y="0"/>
                  <a:pt x="24" y="1"/>
                </a:cubicBezTo>
                <a:cubicBezTo>
                  <a:pt x="25" y="2"/>
                  <a:pt x="24" y="3"/>
                  <a:pt x="24" y="3"/>
                </a:cubicBezTo>
                <a:cubicBezTo>
                  <a:pt x="22" y="4"/>
                  <a:pt x="20" y="5"/>
                  <a:pt x="17" y="6"/>
                </a:cubicBezTo>
                <a:cubicBezTo>
                  <a:pt x="16" y="6"/>
                  <a:pt x="16" y="6"/>
                  <a:pt x="15" y="7"/>
                </a:cubicBezTo>
                <a:cubicBezTo>
                  <a:pt x="12" y="7"/>
                  <a:pt x="9" y="8"/>
                  <a:pt x="7" y="10"/>
                </a:cubicBezTo>
                <a:cubicBezTo>
                  <a:pt x="7" y="10"/>
                  <a:pt x="7" y="11"/>
                  <a:pt x="7" y="11"/>
                </a:cubicBezTo>
                <a:cubicBezTo>
                  <a:pt x="9" y="11"/>
                  <a:pt x="10" y="10"/>
                  <a:pt x="11" y="9"/>
                </a:cubicBezTo>
                <a:cubicBezTo>
                  <a:pt x="12" y="9"/>
                  <a:pt x="12" y="9"/>
                  <a:pt x="13" y="8"/>
                </a:cubicBezTo>
                <a:cubicBezTo>
                  <a:pt x="15" y="7"/>
                  <a:pt x="17" y="6"/>
                  <a:pt x="20" y="5"/>
                </a:cubicBezTo>
                <a:cubicBezTo>
                  <a:pt x="20" y="5"/>
                  <a:pt x="20" y="5"/>
                  <a:pt x="20" y="5"/>
                </a:cubicBezTo>
                <a:cubicBezTo>
                  <a:pt x="21" y="5"/>
                  <a:pt x="21" y="5"/>
                  <a:pt x="22" y="6"/>
                </a:cubicBezTo>
                <a:cubicBezTo>
                  <a:pt x="22" y="6"/>
                  <a:pt x="22" y="7"/>
                  <a:pt x="21" y="7"/>
                </a:cubicBezTo>
                <a:cubicBezTo>
                  <a:pt x="19" y="9"/>
                  <a:pt x="17" y="10"/>
                  <a:pt x="15" y="11"/>
                </a:cubicBezTo>
                <a:cubicBezTo>
                  <a:pt x="14" y="12"/>
                  <a:pt x="14" y="12"/>
                  <a:pt x="13" y="12"/>
                </a:cubicBezTo>
                <a:cubicBezTo>
                  <a:pt x="13" y="13"/>
                  <a:pt x="12" y="13"/>
                  <a:pt x="12" y="13"/>
                </a:cubicBezTo>
                <a:cubicBezTo>
                  <a:pt x="11" y="14"/>
                  <a:pt x="9" y="15"/>
                  <a:pt x="8" y="15"/>
                </a:cubicBezTo>
                <a:cubicBezTo>
                  <a:pt x="8" y="17"/>
                  <a:pt x="8" y="19"/>
                  <a:pt x="8" y="22"/>
                </a:cubicBezTo>
                <a:cubicBezTo>
                  <a:pt x="10" y="20"/>
                  <a:pt x="12" y="19"/>
                  <a:pt x="14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8" y="16"/>
                  <a:pt x="20" y="14"/>
                  <a:pt x="23" y="14"/>
                </a:cubicBezTo>
                <a:cubicBezTo>
                  <a:pt x="24" y="10"/>
                  <a:pt x="24" y="6"/>
                  <a:pt x="24" y="3"/>
                </a:cubicBezTo>
                <a:cubicBezTo>
                  <a:pt x="24" y="3"/>
                  <a:pt x="25" y="2"/>
                  <a:pt x="25" y="2"/>
                </a:cubicBezTo>
                <a:cubicBezTo>
                  <a:pt x="26" y="2"/>
                  <a:pt x="27" y="3"/>
                  <a:pt x="27" y="3"/>
                </a:cubicBezTo>
                <a:cubicBezTo>
                  <a:pt x="27" y="8"/>
                  <a:pt x="27" y="13"/>
                  <a:pt x="27" y="18"/>
                </a:cubicBezTo>
                <a:cubicBezTo>
                  <a:pt x="27" y="20"/>
                  <a:pt x="27" y="22"/>
                  <a:pt x="27" y="24"/>
                </a:cubicBezTo>
                <a:cubicBezTo>
                  <a:pt x="27" y="25"/>
                  <a:pt x="27" y="27"/>
                  <a:pt x="27" y="29"/>
                </a:cubicBezTo>
                <a:cubicBezTo>
                  <a:pt x="27" y="29"/>
                  <a:pt x="28" y="29"/>
                  <a:pt x="28" y="28"/>
                </a:cubicBezTo>
                <a:cubicBezTo>
                  <a:pt x="28" y="28"/>
                  <a:pt x="28" y="28"/>
                  <a:pt x="28" y="28"/>
                </a:cubicBezTo>
                <a:cubicBezTo>
                  <a:pt x="29" y="28"/>
                  <a:pt x="30" y="29"/>
                  <a:pt x="30" y="29"/>
                </a:cubicBezTo>
                <a:cubicBezTo>
                  <a:pt x="30" y="30"/>
                  <a:pt x="30" y="31"/>
                  <a:pt x="29" y="31"/>
                </a:cubicBezTo>
                <a:cubicBezTo>
                  <a:pt x="29" y="32"/>
                  <a:pt x="28" y="32"/>
                  <a:pt x="27" y="33"/>
                </a:cubicBezTo>
                <a:cubicBezTo>
                  <a:pt x="27" y="35"/>
                  <a:pt x="27" y="35"/>
                  <a:pt x="27" y="35"/>
                </a:cubicBezTo>
                <a:cubicBezTo>
                  <a:pt x="28" y="35"/>
                  <a:pt x="28" y="34"/>
                  <a:pt x="29" y="34"/>
                </a:cubicBezTo>
                <a:cubicBezTo>
                  <a:pt x="29" y="34"/>
                  <a:pt x="30" y="34"/>
                  <a:pt x="30" y="34"/>
                </a:cubicBezTo>
                <a:cubicBezTo>
                  <a:pt x="30" y="34"/>
                  <a:pt x="31" y="35"/>
                  <a:pt x="31" y="35"/>
                </a:cubicBezTo>
                <a:cubicBezTo>
                  <a:pt x="31" y="36"/>
                  <a:pt x="31" y="37"/>
                  <a:pt x="30" y="37"/>
                </a:cubicBezTo>
                <a:cubicBezTo>
                  <a:pt x="29" y="38"/>
                  <a:pt x="28" y="38"/>
                  <a:pt x="26" y="39"/>
                </a:cubicBezTo>
                <a:cubicBezTo>
                  <a:pt x="26" y="40"/>
                  <a:pt x="26" y="41"/>
                  <a:pt x="26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27" y="42"/>
                  <a:pt x="27" y="42"/>
                  <a:pt x="27" y="42"/>
                </a:cubicBezTo>
                <a:cubicBezTo>
                  <a:pt x="28" y="42"/>
                  <a:pt x="28" y="43"/>
                  <a:pt x="29" y="43"/>
                </a:cubicBezTo>
                <a:cubicBezTo>
                  <a:pt x="29" y="44"/>
                  <a:pt x="29" y="44"/>
                  <a:pt x="28" y="45"/>
                </a:cubicBezTo>
                <a:cubicBezTo>
                  <a:pt x="28" y="45"/>
                  <a:pt x="27" y="46"/>
                  <a:pt x="26" y="46"/>
                </a:cubicBezTo>
                <a:cubicBezTo>
                  <a:pt x="26" y="47"/>
                  <a:pt x="26" y="47"/>
                  <a:pt x="26" y="48"/>
                </a:cubicBezTo>
                <a:cubicBezTo>
                  <a:pt x="27" y="48"/>
                  <a:pt x="28" y="47"/>
                  <a:pt x="29" y="47"/>
                </a:cubicBezTo>
                <a:cubicBezTo>
                  <a:pt x="29" y="47"/>
                  <a:pt x="29" y="47"/>
                  <a:pt x="30" y="47"/>
                </a:cubicBezTo>
                <a:cubicBezTo>
                  <a:pt x="30" y="47"/>
                  <a:pt x="31" y="48"/>
                  <a:pt x="31" y="48"/>
                </a:cubicBezTo>
                <a:cubicBezTo>
                  <a:pt x="31" y="49"/>
                  <a:pt x="31" y="49"/>
                  <a:pt x="30" y="50"/>
                </a:cubicBezTo>
                <a:cubicBezTo>
                  <a:pt x="29" y="50"/>
                  <a:pt x="28" y="51"/>
                  <a:pt x="26" y="52"/>
                </a:cubicBezTo>
                <a:cubicBezTo>
                  <a:pt x="26" y="53"/>
                  <a:pt x="26" y="55"/>
                  <a:pt x="27" y="56"/>
                </a:cubicBezTo>
                <a:cubicBezTo>
                  <a:pt x="27" y="56"/>
                  <a:pt x="27" y="56"/>
                  <a:pt x="27" y="57"/>
                </a:cubicBezTo>
                <a:cubicBezTo>
                  <a:pt x="27" y="57"/>
                  <a:pt x="27" y="58"/>
                  <a:pt x="27" y="58"/>
                </a:cubicBezTo>
                <a:cubicBezTo>
                  <a:pt x="27" y="58"/>
                  <a:pt x="27" y="58"/>
                  <a:pt x="27" y="58"/>
                </a:cubicBezTo>
                <a:cubicBezTo>
                  <a:pt x="27" y="61"/>
                  <a:pt x="27" y="61"/>
                  <a:pt x="27" y="61"/>
                </a:cubicBezTo>
                <a:cubicBezTo>
                  <a:pt x="27" y="62"/>
                  <a:pt x="27" y="62"/>
                  <a:pt x="27" y="62"/>
                </a:cubicBezTo>
                <a:cubicBezTo>
                  <a:pt x="28" y="63"/>
                  <a:pt x="28" y="63"/>
                  <a:pt x="27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6"/>
                  <a:pt x="27" y="68"/>
                  <a:pt x="27" y="69"/>
                </a:cubicBezTo>
                <a:cubicBezTo>
                  <a:pt x="27" y="70"/>
                  <a:pt x="27" y="70"/>
                  <a:pt x="27" y="70"/>
                </a:cubicBezTo>
                <a:cubicBezTo>
                  <a:pt x="27" y="71"/>
                  <a:pt x="27" y="71"/>
                  <a:pt x="27" y="71"/>
                </a:cubicBezTo>
                <a:cubicBezTo>
                  <a:pt x="27" y="71"/>
                  <a:pt x="27" y="71"/>
                  <a:pt x="27" y="71"/>
                </a:cubicBezTo>
                <a:cubicBezTo>
                  <a:pt x="27" y="72"/>
                  <a:pt x="27" y="73"/>
                  <a:pt x="27" y="74"/>
                </a:cubicBezTo>
                <a:cubicBezTo>
                  <a:pt x="27" y="74"/>
                  <a:pt x="27" y="74"/>
                  <a:pt x="27" y="74"/>
                </a:cubicBezTo>
                <a:cubicBezTo>
                  <a:pt x="28" y="73"/>
                  <a:pt x="28" y="73"/>
                  <a:pt x="28" y="73"/>
                </a:cubicBezTo>
                <a:cubicBezTo>
                  <a:pt x="28" y="73"/>
                  <a:pt x="29" y="74"/>
                  <a:pt x="29" y="74"/>
                </a:cubicBezTo>
                <a:cubicBezTo>
                  <a:pt x="29" y="75"/>
                  <a:pt x="29" y="75"/>
                  <a:pt x="29" y="76"/>
                </a:cubicBezTo>
                <a:cubicBezTo>
                  <a:pt x="28" y="77"/>
                  <a:pt x="28" y="77"/>
                  <a:pt x="27" y="78"/>
                </a:cubicBezTo>
                <a:cubicBezTo>
                  <a:pt x="27" y="79"/>
                  <a:pt x="27" y="80"/>
                  <a:pt x="27" y="80"/>
                </a:cubicBezTo>
                <a:cubicBezTo>
                  <a:pt x="27" y="80"/>
                  <a:pt x="27" y="80"/>
                  <a:pt x="27" y="80"/>
                </a:cubicBezTo>
                <a:cubicBezTo>
                  <a:pt x="27" y="80"/>
                  <a:pt x="28" y="81"/>
                  <a:pt x="28" y="81"/>
                </a:cubicBezTo>
                <a:cubicBezTo>
                  <a:pt x="28" y="82"/>
                  <a:pt x="28" y="83"/>
                  <a:pt x="28" y="83"/>
                </a:cubicBezTo>
                <a:cubicBezTo>
                  <a:pt x="27" y="83"/>
                  <a:pt x="27" y="84"/>
                  <a:pt x="27" y="84"/>
                </a:cubicBezTo>
                <a:cubicBezTo>
                  <a:pt x="27" y="85"/>
                  <a:pt x="27" y="86"/>
                  <a:pt x="27" y="86"/>
                </a:cubicBezTo>
                <a:cubicBezTo>
                  <a:pt x="27" y="87"/>
                  <a:pt x="27" y="87"/>
                  <a:pt x="27" y="88"/>
                </a:cubicBezTo>
                <a:cubicBezTo>
                  <a:pt x="28" y="87"/>
                  <a:pt x="29" y="86"/>
                  <a:pt x="31" y="86"/>
                </a:cubicBezTo>
                <a:cubicBezTo>
                  <a:pt x="31" y="86"/>
                  <a:pt x="31" y="86"/>
                  <a:pt x="31" y="86"/>
                </a:cubicBezTo>
                <a:cubicBezTo>
                  <a:pt x="32" y="86"/>
                  <a:pt x="32" y="86"/>
                  <a:pt x="33" y="87"/>
                </a:cubicBezTo>
                <a:cubicBezTo>
                  <a:pt x="33" y="87"/>
                  <a:pt x="33" y="88"/>
                  <a:pt x="33" y="89"/>
                </a:cubicBezTo>
                <a:cubicBezTo>
                  <a:pt x="31" y="90"/>
                  <a:pt x="29" y="91"/>
                  <a:pt x="27" y="92"/>
                </a:cubicBezTo>
                <a:cubicBezTo>
                  <a:pt x="27" y="92"/>
                  <a:pt x="27" y="93"/>
                  <a:pt x="27" y="93"/>
                </a:cubicBezTo>
                <a:cubicBezTo>
                  <a:pt x="28" y="92"/>
                  <a:pt x="29" y="92"/>
                  <a:pt x="30" y="92"/>
                </a:cubicBezTo>
                <a:cubicBezTo>
                  <a:pt x="30" y="92"/>
                  <a:pt x="30" y="92"/>
                  <a:pt x="30" y="92"/>
                </a:cubicBezTo>
                <a:cubicBezTo>
                  <a:pt x="31" y="92"/>
                  <a:pt x="31" y="92"/>
                  <a:pt x="32" y="93"/>
                </a:cubicBezTo>
                <a:cubicBezTo>
                  <a:pt x="32" y="94"/>
                  <a:pt x="32" y="94"/>
                  <a:pt x="31" y="95"/>
                </a:cubicBezTo>
                <a:cubicBezTo>
                  <a:pt x="30" y="96"/>
                  <a:pt x="28" y="97"/>
                  <a:pt x="26" y="98"/>
                </a:cubicBezTo>
                <a:cubicBezTo>
                  <a:pt x="26" y="100"/>
                  <a:pt x="26" y="100"/>
                  <a:pt x="26" y="100"/>
                </a:cubicBezTo>
                <a:cubicBezTo>
                  <a:pt x="26" y="100"/>
                  <a:pt x="27" y="100"/>
                  <a:pt x="27" y="99"/>
                </a:cubicBezTo>
                <a:cubicBezTo>
                  <a:pt x="27" y="99"/>
                  <a:pt x="28" y="99"/>
                  <a:pt x="28" y="99"/>
                </a:cubicBezTo>
                <a:cubicBezTo>
                  <a:pt x="28" y="99"/>
                  <a:pt x="29" y="100"/>
                  <a:pt x="29" y="100"/>
                </a:cubicBezTo>
                <a:cubicBezTo>
                  <a:pt x="29" y="101"/>
                  <a:pt x="29" y="101"/>
                  <a:pt x="29" y="102"/>
                </a:cubicBezTo>
                <a:cubicBezTo>
                  <a:pt x="28" y="103"/>
                  <a:pt x="27" y="104"/>
                  <a:pt x="26" y="105"/>
                </a:cubicBezTo>
                <a:cubicBezTo>
                  <a:pt x="26" y="105"/>
                  <a:pt x="26" y="105"/>
                  <a:pt x="26" y="105"/>
                </a:cubicBezTo>
                <a:cubicBezTo>
                  <a:pt x="26" y="105"/>
                  <a:pt x="27" y="105"/>
                  <a:pt x="28" y="105"/>
                </a:cubicBezTo>
                <a:cubicBezTo>
                  <a:pt x="28" y="105"/>
                  <a:pt x="28" y="105"/>
                  <a:pt x="28" y="105"/>
                </a:cubicBezTo>
                <a:cubicBezTo>
                  <a:pt x="29" y="105"/>
                  <a:pt x="29" y="105"/>
                  <a:pt x="29" y="106"/>
                </a:cubicBezTo>
                <a:cubicBezTo>
                  <a:pt x="29" y="106"/>
                  <a:pt x="29" y="107"/>
                  <a:pt x="29" y="107"/>
                </a:cubicBezTo>
                <a:cubicBezTo>
                  <a:pt x="28" y="108"/>
                  <a:pt x="27" y="109"/>
                  <a:pt x="26" y="109"/>
                </a:cubicBezTo>
                <a:cubicBezTo>
                  <a:pt x="26" y="111"/>
                  <a:pt x="25" y="112"/>
                  <a:pt x="25" y="114"/>
                </a:cubicBezTo>
                <a:cubicBezTo>
                  <a:pt x="27" y="113"/>
                  <a:pt x="28" y="113"/>
                  <a:pt x="30" y="112"/>
                </a:cubicBezTo>
                <a:cubicBezTo>
                  <a:pt x="30" y="112"/>
                  <a:pt x="30" y="112"/>
                  <a:pt x="30" y="112"/>
                </a:cubicBezTo>
                <a:cubicBezTo>
                  <a:pt x="31" y="112"/>
                  <a:pt x="31" y="113"/>
                  <a:pt x="32" y="113"/>
                </a:cubicBezTo>
                <a:cubicBezTo>
                  <a:pt x="32" y="114"/>
                  <a:pt x="32" y="114"/>
                  <a:pt x="31" y="115"/>
                </a:cubicBezTo>
                <a:cubicBezTo>
                  <a:pt x="30" y="116"/>
                  <a:pt x="28" y="117"/>
                  <a:pt x="25" y="119"/>
                </a:cubicBezTo>
                <a:cubicBezTo>
                  <a:pt x="25" y="119"/>
                  <a:pt x="25" y="119"/>
                  <a:pt x="25" y="119"/>
                </a:cubicBezTo>
                <a:cubicBezTo>
                  <a:pt x="26" y="119"/>
                  <a:pt x="28" y="118"/>
                  <a:pt x="29" y="117"/>
                </a:cubicBezTo>
                <a:cubicBezTo>
                  <a:pt x="29" y="117"/>
                  <a:pt x="30" y="117"/>
                  <a:pt x="30" y="117"/>
                </a:cubicBezTo>
                <a:cubicBezTo>
                  <a:pt x="32" y="116"/>
                  <a:pt x="34" y="115"/>
                  <a:pt x="36" y="115"/>
                </a:cubicBezTo>
                <a:cubicBezTo>
                  <a:pt x="36" y="115"/>
                  <a:pt x="36" y="115"/>
                  <a:pt x="36" y="115"/>
                </a:cubicBezTo>
                <a:cubicBezTo>
                  <a:pt x="37" y="115"/>
                  <a:pt x="38" y="115"/>
                  <a:pt x="38" y="116"/>
                </a:cubicBezTo>
                <a:cubicBezTo>
                  <a:pt x="38" y="117"/>
                  <a:pt x="38" y="117"/>
                  <a:pt x="38" y="118"/>
                </a:cubicBezTo>
                <a:cubicBezTo>
                  <a:pt x="36" y="119"/>
                  <a:pt x="34" y="120"/>
                  <a:pt x="32" y="121"/>
                </a:cubicBezTo>
                <a:cubicBezTo>
                  <a:pt x="32" y="121"/>
                  <a:pt x="31" y="121"/>
                  <a:pt x="31" y="122"/>
                </a:cubicBezTo>
                <a:cubicBezTo>
                  <a:pt x="29" y="122"/>
                  <a:pt x="27" y="123"/>
                  <a:pt x="25" y="124"/>
                </a:cubicBezTo>
                <a:cubicBezTo>
                  <a:pt x="25" y="126"/>
                  <a:pt x="25" y="128"/>
                  <a:pt x="25" y="130"/>
                </a:cubicBezTo>
                <a:cubicBezTo>
                  <a:pt x="27" y="129"/>
                  <a:pt x="29" y="128"/>
                  <a:pt x="31" y="128"/>
                </a:cubicBezTo>
                <a:cubicBezTo>
                  <a:pt x="31" y="128"/>
                  <a:pt x="32" y="129"/>
                  <a:pt x="32" y="129"/>
                </a:cubicBezTo>
                <a:cubicBezTo>
                  <a:pt x="32" y="130"/>
                  <a:pt x="32" y="130"/>
                  <a:pt x="32" y="131"/>
                </a:cubicBezTo>
                <a:cubicBezTo>
                  <a:pt x="30" y="133"/>
                  <a:pt x="28" y="134"/>
                  <a:pt x="25" y="135"/>
                </a:cubicBezTo>
                <a:cubicBezTo>
                  <a:pt x="25" y="136"/>
                  <a:pt x="25" y="136"/>
                  <a:pt x="25" y="137"/>
                </a:cubicBezTo>
                <a:cubicBezTo>
                  <a:pt x="26" y="137"/>
                  <a:pt x="26" y="137"/>
                  <a:pt x="26" y="136"/>
                </a:cubicBezTo>
                <a:cubicBezTo>
                  <a:pt x="26" y="136"/>
                  <a:pt x="26" y="136"/>
                  <a:pt x="27" y="136"/>
                </a:cubicBezTo>
                <a:cubicBezTo>
                  <a:pt x="27" y="136"/>
                  <a:pt x="28" y="137"/>
                  <a:pt x="28" y="137"/>
                </a:cubicBezTo>
                <a:cubicBezTo>
                  <a:pt x="28" y="138"/>
                  <a:pt x="28" y="139"/>
                  <a:pt x="28" y="139"/>
                </a:cubicBezTo>
                <a:cubicBezTo>
                  <a:pt x="27" y="140"/>
                  <a:pt x="27" y="140"/>
                  <a:pt x="26" y="141"/>
                </a:cubicBezTo>
                <a:cubicBezTo>
                  <a:pt x="26" y="141"/>
                  <a:pt x="26" y="142"/>
                  <a:pt x="26" y="142"/>
                </a:cubicBezTo>
                <a:cubicBezTo>
                  <a:pt x="26" y="143"/>
                  <a:pt x="26" y="144"/>
                  <a:pt x="27" y="145"/>
                </a:cubicBezTo>
                <a:cubicBezTo>
                  <a:pt x="27" y="145"/>
                  <a:pt x="27" y="145"/>
                  <a:pt x="27" y="145"/>
                </a:cubicBezTo>
                <a:cubicBezTo>
                  <a:pt x="27" y="144"/>
                  <a:pt x="28" y="144"/>
                  <a:pt x="29" y="144"/>
                </a:cubicBezTo>
                <a:cubicBezTo>
                  <a:pt x="29" y="144"/>
                  <a:pt x="29" y="144"/>
                  <a:pt x="29" y="144"/>
                </a:cubicBezTo>
                <a:cubicBezTo>
                  <a:pt x="29" y="144"/>
                  <a:pt x="30" y="144"/>
                  <a:pt x="30" y="144"/>
                </a:cubicBezTo>
                <a:cubicBezTo>
                  <a:pt x="31" y="145"/>
                  <a:pt x="31" y="145"/>
                  <a:pt x="31" y="145"/>
                </a:cubicBezTo>
                <a:cubicBezTo>
                  <a:pt x="31" y="145"/>
                  <a:pt x="31" y="146"/>
                  <a:pt x="31" y="146"/>
                </a:cubicBezTo>
                <a:cubicBezTo>
                  <a:pt x="32" y="145"/>
                  <a:pt x="34" y="145"/>
                  <a:pt x="36" y="145"/>
                </a:cubicBezTo>
                <a:cubicBezTo>
                  <a:pt x="37" y="145"/>
                  <a:pt x="38" y="145"/>
                  <a:pt x="39" y="145"/>
                </a:cubicBezTo>
                <a:cubicBezTo>
                  <a:pt x="40" y="145"/>
                  <a:pt x="41" y="146"/>
                  <a:pt x="41" y="147"/>
                </a:cubicBezTo>
                <a:cubicBezTo>
                  <a:pt x="41" y="148"/>
                  <a:pt x="41" y="148"/>
                  <a:pt x="41" y="148"/>
                </a:cubicBezTo>
                <a:cubicBezTo>
                  <a:pt x="42" y="148"/>
                  <a:pt x="43" y="149"/>
                  <a:pt x="43" y="151"/>
                </a:cubicBezTo>
                <a:cubicBezTo>
                  <a:pt x="44" y="152"/>
                  <a:pt x="43" y="153"/>
                  <a:pt x="42" y="153"/>
                </a:cubicBezTo>
                <a:cubicBezTo>
                  <a:pt x="41" y="153"/>
                  <a:pt x="41" y="153"/>
                  <a:pt x="41" y="153"/>
                </a:cubicBezTo>
                <a:cubicBezTo>
                  <a:pt x="41" y="153"/>
                  <a:pt x="41" y="154"/>
                  <a:pt x="41" y="154"/>
                </a:cubicBezTo>
                <a:cubicBezTo>
                  <a:pt x="41" y="154"/>
                  <a:pt x="40" y="155"/>
                  <a:pt x="40" y="155"/>
                </a:cubicBezTo>
                <a:cubicBezTo>
                  <a:pt x="40" y="155"/>
                  <a:pt x="41" y="155"/>
                  <a:pt x="41" y="155"/>
                </a:cubicBezTo>
                <a:cubicBezTo>
                  <a:pt x="42" y="155"/>
                  <a:pt x="43" y="156"/>
                  <a:pt x="43" y="157"/>
                </a:cubicBezTo>
                <a:cubicBezTo>
                  <a:pt x="43" y="158"/>
                  <a:pt x="43" y="159"/>
                  <a:pt x="41" y="159"/>
                </a:cubicBezTo>
                <a:cubicBezTo>
                  <a:pt x="32" y="160"/>
                  <a:pt x="23" y="161"/>
                  <a:pt x="13" y="161"/>
                </a:cubicBezTo>
                <a:close/>
                <a:moveTo>
                  <a:pt x="13" y="154"/>
                </a:moveTo>
                <a:cubicBezTo>
                  <a:pt x="13" y="153"/>
                  <a:pt x="14" y="153"/>
                  <a:pt x="14" y="153"/>
                </a:cubicBezTo>
                <a:cubicBezTo>
                  <a:pt x="15" y="153"/>
                  <a:pt x="15" y="153"/>
                  <a:pt x="15" y="153"/>
                </a:cubicBezTo>
                <a:cubicBezTo>
                  <a:pt x="16" y="152"/>
                  <a:pt x="17" y="152"/>
                  <a:pt x="19" y="151"/>
                </a:cubicBezTo>
                <a:cubicBezTo>
                  <a:pt x="20" y="150"/>
                  <a:pt x="22" y="149"/>
                  <a:pt x="23" y="148"/>
                </a:cubicBezTo>
                <a:cubicBezTo>
                  <a:pt x="23" y="148"/>
                  <a:pt x="23" y="148"/>
                  <a:pt x="23" y="148"/>
                </a:cubicBezTo>
                <a:cubicBezTo>
                  <a:pt x="20" y="149"/>
                  <a:pt x="16" y="150"/>
                  <a:pt x="13" y="151"/>
                </a:cubicBezTo>
                <a:lnTo>
                  <a:pt x="13" y="154"/>
                </a:lnTo>
                <a:close/>
                <a:moveTo>
                  <a:pt x="13" y="146"/>
                </a:moveTo>
                <a:cubicBezTo>
                  <a:pt x="16" y="145"/>
                  <a:pt x="18" y="144"/>
                  <a:pt x="21" y="144"/>
                </a:cubicBezTo>
                <a:cubicBezTo>
                  <a:pt x="21" y="143"/>
                  <a:pt x="21" y="143"/>
                  <a:pt x="21" y="143"/>
                </a:cubicBezTo>
                <a:cubicBezTo>
                  <a:pt x="19" y="144"/>
                  <a:pt x="16" y="145"/>
                  <a:pt x="14" y="146"/>
                </a:cubicBezTo>
                <a:cubicBezTo>
                  <a:pt x="13" y="146"/>
                  <a:pt x="13" y="146"/>
                  <a:pt x="13" y="146"/>
                </a:cubicBezTo>
                <a:close/>
                <a:moveTo>
                  <a:pt x="13" y="142"/>
                </a:moveTo>
                <a:cubicBezTo>
                  <a:pt x="14" y="141"/>
                  <a:pt x="16" y="140"/>
                  <a:pt x="18" y="140"/>
                </a:cubicBezTo>
                <a:cubicBezTo>
                  <a:pt x="18" y="139"/>
                  <a:pt x="19" y="139"/>
                  <a:pt x="20" y="139"/>
                </a:cubicBezTo>
                <a:cubicBezTo>
                  <a:pt x="20" y="139"/>
                  <a:pt x="21" y="139"/>
                  <a:pt x="21" y="138"/>
                </a:cubicBezTo>
                <a:cubicBezTo>
                  <a:pt x="21" y="138"/>
                  <a:pt x="21" y="137"/>
                  <a:pt x="21" y="137"/>
                </a:cubicBezTo>
                <a:cubicBezTo>
                  <a:pt x="18" y="138"/>
                  <a:pt x="15" y="138"/>
                  <a:pt x="13" y="139"/>
                </a:cubicBezTo>
                <a:lnTo>
                  <a:pt x="13" y="142"/>
                </a:lnTo>
                <a:close/>
                <a:moveTo>
                  <a:pt x="12" y="130"/>
                </a:moveTo>
                <a:cubicBezTo>
                  <a:pt x="12" y="132"/>
                  <a:pt x="13" y="133"/>
                  <a:pt x="13" y="134"/>
                </a:cubicBezTo>
                <a:cubicBezTo>
                  <a:pt x="15" y="134"/>
                  <a:pt x="18" y="133"/>
                  <a:pt x="21" y="132"/>
                </a:cubicBezTo>
                <a:cubicBezTo>
                  <a:pt x="21" y="130"/>
                  <a:pt x="20" y="128"/>
                  <a:pt x="20" y="126"/>
                </a:cubicBezTo>
                <a:cubicBezTo>
                  <a:pt x="17" y="128"/>
                  <a:pt x="15" y="129"/>
                  <a:pt x="12" y="130"/>
                </a:cubicBezTo>
                <a:close/>
                <a:moveTo>
                  <a:pt x="12" y="126"/>
                </a:moveTo>
                <a:cubicBezTo>
                  <a:pt x="13" y="125"/>
                  <a:pt x="15" y="125"/>
                  <a:pt x="16" y="124"/>
                </a:cubicBezTo>
                <a:cubicBezTo>
                  <a:pt x="18" y="123"/>
                  <a:pt x="19" y="122"/>
                  <a:pt x="21" y="122"/>
                </a:cubicBezTo>
                <a:cubicBezTo>
                  <a:pt x="21" y="122"/>
                  <a:pt x="21" y="121"/>
                  <a:pt x="21" y="121"/>
                </a:cubicBezTo>
                <a:cubicBezTo>
                  <a:pt x="20" y="121"/>
                  <a:pt x="20" y="121"/>
                  <a:pt x="20" y="121"/>
                </a:cubicBezTo>
                <a:cubicBezTo>
                  <a:pt x="17" y="123"/>
                  <a:pt x="14" y="124"/>
                  <a:pt x="12" y="124"/>
                </a:cubicBezTo>
                <a:cubicBezTo>
                  <a:pt x="12" y="125"/>
                  <a:pt x="12" y="126"/>
                  <a:pt x="12" y="126"/>
                </a:cubicBezTo>
                <a:close/>
                <a:moveTo>
                  <a:pt x="11" y="117"/>
                </a:moveTo>
                <a:cubicBezTo>
                  <a:pt x="11" y="118"/>
                  <a:pt x="11" y="119"/>
                  <a:pt x="11" y="120"/>
                </a:cubicBezTo>
                <a:cubicBezTo>
                  <a:pt x="14" y="120"/>
                  <a:pt x="16" y="119"/>
                  <a:pt x="19" y="117"/>
                </a:cubicBezTo>
                <a:cubicBezTo>
                  <a:pt x="19" y="117"/>
                  <a:pt x="20" y="117"/>
                  <a:pt x="21" y="116"/>
                </a:cubicBezTo>
                <a:cubicBezTo>
                  <a:pt x="21" y="115"/>
                  <a:pt x="21" y="113"/>
                  <a:pt x="21" y="112"/>
                </a:cubicBezTo>
                <a:cubicBezTo>
                  <a:pt x="20" y="112"/>
                  <a:pt x="19" y="113"/>
                  <a:pt x="18" y="113"/>
                </a:cubicBezTo>
                <a:cubicBezTo>
                  <a:pt x="17" y="114"/>
                  <a:pt x="16" y="114"/>
                  <a:pt x="15" y="115"/>
                </a:cubicBezTo>
                <a:cubicBezTo>
                  <a:pt x="14" y="115"/>
                  <a:pt x="12" y="116"/>
                  <a:pt x="11" y="117"/>
                </a:cubicBezTo>
                <a:close/>
                <a:moveTo>
                  <a:pt x="10" y="104"/>
                </a:moveTo>
                <a:cubicBezTo>
                  <a:pt x="10" y="106"/>
                  <a:pt x="10" y="107"/>
                  <a:pt x="10" y="108"/>
                </a:cubicBezTo>
                <a:cubicBezTo>
                  <a:pt x="10" y="108"/>
                  <a:pt x="10" y="108"/>
                  <a:pt x="10" y="108"/>
                </a:cubicBezTo>
                <a:cubicBezTo>
                  <a:pt x="13" y="107"/>
                  <a:pt x="15" y="106"/>
                  <a:pt x="17" y="105"/>
                </a:cubicBezTo>
                <a:cubicBezTo>
                  <a:pt x="18" y="104"/>
                  <a:pt x="19" y="104"/>
                  <a:pt x="20" y="103"/>
                </a:cubicBezTo>
                <a:cubicBezTo>
                  <a:pt x="21" y="103"/>
                  <a:pt x="21" y="103"/>
                  <a:pt x="21" y="102"/>
                </a:cubicBezTo>
                <a:cubicBezTo>
                  <a:pt x="22" y="100"/>
                  <a:pt x="22" y="100"/>
                  <a:pt x="22" y="100"/>
                </a:cubicBezTo>
                <a:cubicBezTo>
                  <a:pt x="21" y="100"/>
                  <a:pt x="21" y="100"/>
                  <a:pt x="21" y="100"/>
                </a:cubicBezTo>
                <a:cubicBezTo>
                  <a:pt x="20" y="100"/>
                  <a:pt x="20" y="100"/>
                  <a:pt x="20" y="100"/>
                </a:cubicBezTo>
                <a:cubicBezTo>
                  <a:pt x="17" y="102"/>
                  <a:pt x="13" y="103"/>
                  <a:pt x="10" y="104"/>
                </a:cubicBezTo>
                <a:close/>
                <a:moveTo>
                  <a:pt x="10" y="92"/>
                </a:moveTo>
                <a:cubicBezTo>
                  <a:pt x="10" y="93"/>
                  <a:pt x="10" y="94"/>
                  <a:pt x="10" y="96"/>
                </a:cubicBezTo>
                <a:cubicBezTo>
                  <a:pt x="10" y="96"/>
                  <a:pt x="10" y="97"/>
                  <a:pt x="10" y="97"/>
                </a:cubicBezTo>
                <a:cubicBezTo>
                  <a:pt x="12" y="95"/>
                  <a:pt x="15" y="94"/>
                  <a:pt x="18" y="92"/>
                </a:cubicBezTo>
                <a:cubicBezTo>
                  <a:pt x="19" y="91"/>
                  <a:pt x="21" y="91"/>
                  <a:pt x="22" y="90"/>
                </a:cubicBezTo>
                <a:cubicBezTo>
                  <a:pt x="22" y="89"/>
                  <a:pt x="22" y="89"/>
                  <a:pt x="22" y="88"/>
                </a:cubicBezTo>
                <a:cubicBezTo>
                  <a:pt x="22" y="87"/>
                  <a:pt x="22" y="87"/>
                  <a:pt x="22" y="86"/>
                </a:cubicBezTo>
                <a:cubicBezTo>
                  <a:pt x="21" y="87"/>
                  <a:pt x="21" y="87"/>
                  <a:pt x="20" y="87"/>
                </a:cubicBezTo>
                <a:cubicBezTo>
                  <a:pt x="19" y="88"/>
                  <a:pt x="19" y="88"/>
                  <a:pt x="18" y="88"/>
                </a:cubicBezTo>
                <a:cubicBezTo>
                  <a:pt x="18" y="88"/>
                  <a:pt x="18" y="88"/>
                  <a:pt x="18" y="88"/>
                </a:cubicBezTo>
                <a:cubicBezTo>
                  <a:pt x="15" y="90"/>
                  <a:pt x="12" y="91"/>
                  <a:pt x="10" y="92"/>
                </a:cubicBezTo>
                <a:close/>
                <a:moveTo>
                  <a:pt x="10" y="88"/>
                </a:moveTo>
                <a:cubicBezTo>
                  <a:pt x="10" y="87"/>
                  <a:pt x="11" y="87"/>
                  <a:pt x="12" y="87"/>
                </a:cubicBezTo>
                <a:cubicBezTo>
                  <a:pt x="13" y="86"/>
                  <a:pt x="15" y="85"/>
                  <a:pt x="17" y="85"/>
                </a:cubicBezTo>
                <a:cubicBezTo>
                  <a:pt x="17" y="84"/>
                  <a:pt x="18" y="84"/>
                  <a:pt x="18" y="84"/>
                </a:cubicBezTo>
                <a:cubicBezTo>
                  <a:pt x="20" y="83"/>
                  <a:pt x="21" y="82"/>
                  <a:pt x="22" y="82"/>
                </a:cubicBezTo>
                <a:cubicBezTo>
                  <a:pt x="22" y="82"/>
                  <a:pt x="22" y="81"/>
                  <a:pt x="22" y="81"/>
                </a:cubicBezTo>
                <a:cubicBezTo>
                  <a:pt x="21" y="81"/>
                  <a:pt x="21" y="81"/>
                  <a:pt x="20" y="82"/>
                </a:cubicBezTo>
                <a:cubicBezTo>
                  <a:pt x="19" y="82"/>
                  <a:pt x="19" y="82"/>
                  <a:pt x="19" y="82"/>
                </a:cubicBezTo>
                <a:cubicBezTo>
                  <a:pt x="16" y="84"/>
                  <a:pt x="13" y="85"/>
                  <a:pt x="10" y="86"/>
                </a:cubicBezTo>
                <a:cubicBezTo>
                  <a:pt x="10" y="86"/>
                  <a:pt x="10" y="87"/>
                  <a:pt x="10" y="88"/>
                </a:cubicBezTo>
                <a:close/>
                <a:moveTo>
                  <a:pt x="9" y="82"/>
                </a:moveTo>
                <a:cubicBezTo>
                  <a:pt x="12" y="81"/>
                  <a:pt x="15" y="80"/>
                  <a:pt x="18" y="79"/>
                </a:cubicBezTo>
                <a:cubicBezTo>
                  <a:pt x="19" y="78"/>
                  <a:pt x="20" y="77"/>
                  <a:pt x="21" y="77"/>
                </a:cubicBezTo>
                <a:cubicBezTo>
                  <a:pt x="21" y="76"/>
                  <a:pt x="22" y="76"/>
                  <a:pt x="22" y="76"/>
                </a:cubicBezTo>
                <a:cubicBezTo>
                  <a:pt x="22" y="75"/>
                  <a:pt x="22" y="75"/>
                  <a:pt x="22" y="75"/>
                </a:cubicBezTo>
                <a:cubicBezTo>
                  <a:pt x="21" y="76"/>
                  <a:pt x="19" y="77"/>
                  <a:pt x="17" y="78"/>
                </a:cubicBezTo>
                <a:cubicBezTo>
                  <a:pt x="16" y="78"/>
                  <a:pt x="16" y="78"/>
                  <a:pt x="16" y="78"/>
                </a:cubicBezTo>
                <a:cubicBezTo>
                  <a:pt x="14" y="79"/>
                  <a:pt x="12" y="80"/>
                  <a:pt x="9" y="81"/>
                </a:cubicBezTo>
                <a:cubicBezTo>
                  <a:pt x="9" y="81"/>
                  <a:pt x="9" y="82"/>
                  <a:pt x="9" y="82"/>
                </a:cubicBezTo>
                <a:close/>
                <a:moveTo>
                  <a:pt x="9" y="77"/>
                </a:moveTo>
                <a:cubicBezTo>
                  <a:pt x="11" y="76"/>
                  <a:pt x="13" y="75"/>
                  <a:pt x="16" y="74"/>
                </a:cubicBezTo>
                <a:cubicBezTo>
                  <a:pt x="17" y="73"/>
                  <a:pt x="17" y="73"/>
                  <a:pt x="18" y="72"/>
                </a:cubicBezTo>
                <a:cubicBezTo>
                  <a:pt x="20" y="71"/>
                  <a:pt x="21" y="71"/>
                  <a:pt x="22" y="70"/>
                </a:cubicBezTo>
                <a:cubicBezTo>
                  <a:pt x="22" y="69"/>
                  <a:pt x="22" y="68"/>
                  <a:pt x="22" y="67"/>
                </a:cubicBezTo>
                <a:cubicBezTo>
                  <a:pt x="21" y="68"/>
                  <a:pt x="20" y="68"/>
                  <a:pt x="19" y="69"/>
                </a:cubicBezTo>
                <a:cubicBezTo>
                  <a:pt x="18" y="69"/>
                  <a:pt x="18" y="69"/>
                  <a:pt x="18" y="69"/>
                </a:cubicBezTo>
                <a:cubicBezTo>
                  <a:pt x="15" y="71"/>
                  <a:pt x="12" y="72"/>
                  <a:pt x="9" y="74"/>
                </a:cubicBezTo>
                <a:cubicBezTo>
                  <a:pt x="9" y="75"/>
                  <a:pt x="9" y="76"/>
                  <a:pt x="9" y="77"/>
                </a:cubicBezTo>
                <a:close/>
                <a:moveTo>
                  <a:pt x="9" y="70"/>
                </a:moveTo>
                <a:cubicBezTo>
                  <a:pt x="12" y="68"/>
                  <a:pt x="14" y="67"/>
                  <a:pt x="17" y="66"/>
                </a:cubicBezTo>
                <a:cubicBezTo>
                  <a:pt x="18" y="65"/>
                  <a:pt x="19" y="65"/>
                  <a:pt x="20" y="64"/>
                </a:cubicBezTo>
                <a:cubicBezTo>
                  <a:pt x="21" y="64"/>
                  <a:pt x="22" y="63"/>
                  <a:pt x="22" y="63"/>
                </a:cubicBezTo>
                <a:cubicBezTo>
                  <a:pt x="22" y="61"/>
                  <a:pt x="22" y="61"/>
                  <a:pt x="22" y="61"/>
                </a:cubicBezTo>
                <a:cubicBezTo>
                  <a:pt x="20" y="62"/>
                  <a:pt x="18" y="63"/>
                  <a:pt x="17" y="64"/>
                </a:cubicBezTo>
                <a:cubicBezTo>
                  <a:pt x="14" y="65"/>
                  <a:pt x="11" y="66"/>
                  <a:pt x="9" y="67"/>
                </a:cubicBezTo>
                <a:cubicBezTo>
                  <a:pt x="9" y="68"/>
                  <a:pt x="9" y="69"/>
                  <a:pt x="9" y="70"/>
                </a:cubicBezTo>
                <a:close/>
                <a:moveTo>
                  <a:pt x="9" y="63"/>
                </a:moveTo>
                <a:cubicBezTo>
                  <a:pt x="11" y="62"/>
                  <a:pt x="14" y="61"/>
                  <a:pt x="16" y="60"/>
                </a:cubicBezTo>
                <a:cubicBezTo>
                  <a:pt x="17" y="60"/>
                  <a:pt x="17" y="60"/>
                  <a:pt x="18" y="59"/>
                </a:cubicBezTo>
                <a:cubicBezTo>
                  <a:pt x="19" y="59"/>
                  <a:pt x="21" y="58"/>
                  <a:pt x="22" y="57"/>
                </a:cubicBezTo>
                <a:cubicBezTo>
                  <a:pt x="22" y="56"/>
                  <a:pt x="22" y="55"/>
                  <a:pt x="22" y="54"/>
                </a:cubicBezTo>
                <a:cubicBezTo>
                  <a:pt x="21" y="54"/>
                  <a:pt x="20" y="55"/>
                  <a:pt x="20" y="55"/>
                </a:cubicBezTo>
                <a:cubicBezTo>
                  <a:pt x="19" y="56"/>
                  <a:pt x="19" y="56"/>
                  <a:pt x="19" y="56"/>
                </a:cubicBezTo>
                <a:cubicBezTo>
                  <a:pt x="15" y="57"/>
                  <a:pt x="12" y="59"/>
                  <a:pt x="9" y="60"/>
                </a:cubicBezTo>
                <a:cubicBezTo>
                  <a:pt x="9" y="61"/>
                  <a:pt x="9" y="63"/>
                  <a:pt x="9" y="63"/>
                </a:cubicBezTo>
                <a:close/>
                <a:moveTo>
                  <a:pt x="8" y="46"/>
                </a:moveTo>
                <a:cubicBezTo>
                  <a:pt x="8" y="48"/>
                  <a:pt x="8" y="50"/>
                  <a:pt x="9" y="52"/>
                </a:cubicBezTo>
                <a:cubicBezTo>
                  <a:pt x="9" y="54"/>
                  <a:pt x="9" y="55"/>
                  <a:pt x="9" y="57"/>
                </a:cubicBezTo>
                <a:cubicBezTo>
                  <a:pt x="12" y="55"/>
                  <a:pt x="15" y="53"/>
                  <a:pt x="19" y="52"/>
                </a:cubicBezTo>
                <a:cubicBezTo>
                  <a:pt x="20" y="51"/>
                  <a:pt x="20" y="51"/>
                  <a:pt x="20" y="51"/>
                </a:cubicBezTo>
                <a:cubicBezTo>
                  <a:pt x="21" y="51"/>
                  <a:pt x="21" y="50"/>
                  <a:pt x="22" y="50"/>
                </a:cubicBezTo>
                <a:cubicBezTo>
                  <a:pt x="22" y="48"/>
                  <a:pt x="22" y="48"/>
                  <a:pt x="22" y="48"/>
                </a:cubicBezTo>
                <a:cubicBezTo>
                  <a:pt x="22" y="49"/>
                  <a:pt x="21" y="49"/>
                  <a:pt x="20" y="50"/>
                </a:cubicBezTo>
                <a:cubicBezTo>
                  <a:pt x="18" y="51"/>
                  <a:pt x="15" y="52"/>
                  <a:pt x="12" y="53"/>
                </a:cubicBezTo>
                <a:cubicBezTo>
                  <a:pt x="12" y="53"/>
                  <a:pt x="12" y="53"/>
                  <a:pt x="12" y="53"/>
                </a:cubicBezTo>
                <a:cubicBezTo>
                  <a:pt x="11" y="53"/>
                  <a:pt x="10" y="53"/>
                  <a:pt x="10" y="52"/>
                </a:cubicBezTo>
                <a:cubicBezTo>
                  <a:pt x="10" y="51"/>
                  <a:pt x="10" y="50"/>
                  <a:pt x="11" y="50"/>
                </a:cubicBezTo>
                <a:cubicBezTo>
                  <a:pt x="13" y="49"/>
                  <a:pt x="16" y="47"/>
                  <a:pt x="18" y="46"/>
                </a:cubicBezTo>
                <a:cubicBezTo>
                  <a:pt x="18" y="46"/>
                  <a:pt x="19" y="46"/>
                  <a:pt x="19" y="45"/>
                </a:cubicBezTo>
                <a:cubicBezTo>
                  <a:pt x="20" y="45"/>
                  <a:pt x="20" y="45"/>
                  <a:pt x="20" y="45"/>
                </a:cubicBezTo>
                <a:cubicBezTo>
                  <a:pt x="21" y="44"/>
                  <a:pt x="22" y="44"/>
                  <a:pt x="23" y="44"/>
                </a:cubicBezTo>
                <a:cubicBezTo>
                  <a:pt x="23" y="41"/>
                  <a:pt x="23" y="41"/>
                  <a:pt x="23" y="41"/>
                </a:cubicBezTo>
                <a:cubicBezTo>
                  <a:pt x="22" y="42"/>
                  <a:pt x="21" y="42"/>
                  <a:pt x="20" y="42"/>
                </a:cubicBezTo>
                <a:cubicBezTo>
                  <a:pt x="19" y="43"/>
                  <a:pt x="18" y="43"/>
                  <a:pt x="18" y="43"/>
                </a:cubicBezTo>
                <a:cubicBezTo>
                  <a:pt x="17" y="43"/>
                  <a:pt x="17" y="44"/>
                  <a:pt x="17" y="44"/>
                </a:cubicBezTo>
                <a:cubicBezTo>
                  <a:pt x="14" y="45"/>
                  <a:pt x="11" y="46"/>
                  <a:pt x="9" y="46"/>
                </a:cubicBezTo>
                <a:cubicBezTo>
                  <a:pt x="9" y="46"/>
                  <a:pt x="8" y="46"/>
                  <a:pt x="8" y="46"/>
                </a:cubicBezTo>
                <a:close/>
                <a:moveTo>
                  <a:pt x="8" y="43"/>
                </a:moveTo>
                <a:cubicBezTo>
                  <a:pt x="9" y="43"/>
                  <a:pt x="10" y="42"/>
                  <a:pt x="11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4" y="41"/>
                  <a:pt x="16" y="40"/>
                  <a:pt x="18" y="39"/>
                </a:cubicBezTo>
                <a:cubicBezTo>
                  <a:pt x="18" y="39"/>
                  <a:pt x="19" y="38"/>
                  <a:pt x="20" y="38"/>
                </a:cubicBezTo>
                <a:cubicBezTo>
                  <a:pt x="21" y="37"/>
                  <a:pt x="22" y="37"/>
                  <a:pt x="23" y="37"/>
                </a:cubicBezTo>
                <a:cubicBezTo>
                  <a:pt x="23" y="35"/>
                  <a:pt x="23" y="35"/>
                  <a:pt x="23" y="35"/>
                </a:cubicBezTo>
                <a:cubicBezTo>
                  <a:pt x="22" y="35"/>
                  <a:pt x="21" y="36"/>
                  <a:pt x="20" y="36"/>
                </a:cubicBezTo>
                <a:cubicBezTo>
                  <a:pt x="19" y="36"/>
                  <a:pt x="18" y="37"/>
                  <a:pt x="18" y="37"/>
                </a:cubicBezTo>
                <a:cubicBezTo>
                  <a:pt x="15" y="38"/>
                  <a:pt x="12" y="39"/>
                  <a:pt x="8" y="41"/>
                </a:cubicBezTo>
                <a:cubicBezTo>
                  <a:pt x="8" y="41"/>
                  <a:pt x="8" y="43"/>
                  <a:pt x="8" y="43"/>
                </a:cubicBezTo>
                <a:close/>
                <a:moveTo>
                  <a:pt x="8" y="37"/>
                </a:moveTo>
                <a:cubicBezTo>
                  <a:pt x="10" y="36"/>
                  <a:pt x="13" y="35"/>
                  <a:pt x="16" y="33"/>
                </a:cubicBezTo>
                <a:cubicBezTo>
                  <a:pt x="17" y="33"/>
                  <a:pt x="18" y="32"/>
                  <a:pt x="19" y="32"/>
                </a:cubicBezTo>
                <a:cubicBezTo>
                  <a:pt x="20" y="31"/>
                  <a:pt x="22" y="31"/>
                  <a:pt x="23" y="30"/>
                </a:cubicBezTo>
                <a:cubicBezTo>
                  <a:pt x="23" y="30"/>
                  <a:pt x="23" y="29"/>
                  <a:pt x="23" y="28"/>
                </a:cubicBezTo>
                <a:cubicBezTo>
                  <a:pt x="21" y="30"/>
                  <a:pt x="19" y="31"/>
                  <a:pt x="16" y="32"/>
                </a:cubicBezTo>
                <a:cubicBezTo>
                  <a:pt x="16" y="33"/>
                  <a:pt x="15" y="33"/>
                  <a:pt x="15" y="33"/>
                </a:cubicBezTo>
                <a:cubicBezTo>
                  <a:pt x="14" y="34"/>
                  <a:pt x="12" y="34"/>
                  <a:pt x="11" y="35"/>
                </a:cubicBezTo>
                <a:cubicBezTo>
                  <a:pt x="10" y="35"/>
                  <a:pt x="9" y="36"/>
                  <a:pt x="8" y="36"/>
                </a:cubicBezTo>
                <a:lnTo>
                  <a:pt x="8" y="37"/>
                </a:lnTo>
                <a:close/>
                <a:moveTo>
                  <a:pt x="8" y="32"/>
                </a:moveTo>
                <a:cubicBezTo>
                  <a:pt x="9" y="32"/>
                  <a:pt x="9" y="32"/>
                  <a:pt x="10" y="31"/>
                </a:cubicBezTo>
                <a:cubicBezTo>
                  <a:pt x="11" y="31"/>
                  <a:pt x="12" y="30"/>
                  <a:pt x="14" y="29"/>
                </a:cubicBezTo>
                <a:cubicBezTo>
                  <a:pt x="15" y="29"/>
                  <a:pt x="15" y="28"/>
                  <a:pt x="16" y="28"/>
                </a:cubicBezTo>
                <a:cubicBezTo>
                  <a:pt x="18" y="26"/>
                  <a:pt x="21" y="25"/>
                  <a:pt x="23" y="25"/>
                </a:cubicBezTo>
                <a:cubicBezTo>
                  <a:pt x="23" y="25"/>
                  <a:pt x="23" y="25"/>
                  <a:pt x="23" y="25"/>
                </a:cubicBezTo>
                <a:cubicBezTo>
                  <a:pt x="23" y="24"/>
                  <a:pt x="23" y="22"/>
                  <a:pt x="23" y="22"/>
                </a:cubicBezTo>
                <a:cubicBezTo>
                  <a:pt x="22" y="22"/>
                  <a:pt x="20" y="23"/>
                  <a:pt x="18" y="24"/>
                </a:cubicBezTo>
                <a:cubicBezTo>
                  <a:pt x="17" y="24"/>
                  <a:pt x="15" y="25"/>
                  <a:pt x="14" y="26"/>
                </a:cubicBezTo>
                <a:cubicBezTo>
                  <a:pt x="12" y="27"/>
                  <a:pt x="10" y="28"/>
                  <a:pt x="8" y="29"/>
                </a:cubicBezTo>
                <a:cubicBezTo>
                  <a:pt x="8" y="30"/>
                  <a:pt x="8" y="31"/>
                  <a:pt x="8" y="32"/>
                </a:cubicBezTo>
                <a:close/>
                <a:moveTo>
                  <a:pt x="23" y="17"/>
                </a:moveTo>
                <a:cubicBezTo>
                  <a:pt x="22" y="18"/>
                  <a:pt x="21" y="18"/>
                  <a:pt x="20" y="19"/>
                </a:cubicBezTo>
                <a:cubicBezTo>
                  <a:pt x="21" y="19"/>
                  <a:pt x="22" y="18"/>
                  <a:pt x="23" y="18"/>
                </a:cubicBezTo>
                <a:cubicBezTo>
                  <a:pt x="23" y="18"/>
                  <a:pt x="23" y="17"/>
                  <a:pt x="23" y="17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95" name="任意多边形 1048994"/>
          <p:cNvSpPr/>
          <p:nvPr/>
        </p:nvSpPr>
        <p:spPr bwMode="auto">
          <a:xfrm>
            <a:off x="8158162" y="5988050"/>
            <a:ext cx="9525" cy="12700"/>
          </a:xfrm>
          <a:custGeom>
            <a:avLst/>
            <a:gdLst/>
            <a:ahLst/>
            <a:cxnLst/>
            <a:rect l="0" t="0" r="0" b="0"/>
            <a:pathLst>
              <a:path w="1" h="1">
                <a:moveTo>
                  <a:pt x="0" y="1"/>
                </a:moveTo>
                <a:cubicBezTo>
                  <a:pt x="0" y="1"/>
                  <a:pt x="0" y="1"/>
                  <a:pt x="0" y="1"/>
                </a:cubicBezTo>
                <a:cubicBezTo>
                  <a:pt x="0" y="1"/>
                  <a:pt x="0" y="1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ubicBezTo>
                  <a:pt x="1" y="0"/>
                  <a:pt x="1" y="0"/>
                  <a:pt x="1" y="1"/>
                </a:cubicBezTo>
                <a:cubicBezTo>
                  <a:pt x="1" y="1"/>
                  <a:pt x="1" y="1"/>
                  <a:pt x="0" y="1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96" name="任意多边形 1048995"/>
          <p:cNvSpPr/>
          <p:nvPr/>
        </p:nvSpPr>
        <p:spPr bwMode="auto">
          <a:xfrm>
            <a:off x="7713662" y="4125912"/>
            <a:ext cx="509587" cy="150812"/>
          </a:xfrm>
          <a:custGeom>
            <a:avLst/>
            <a:gdLst/>
            <a:ahLst/>
            <a:cxnLst/>
            <a:rect l="0" t="0" r="0" b="0"/>
            <a:pathLst>
              <a:path w="55" h="13">
                <a:moveTo>
                  <a:pt x="1" y="13"/>
                </a:moveTo>
                <a:cubicBezTo>
                  <a:pt x="1" y="13"/>
                  <a:pt x="0" y="12"/>
                  <a:pt x="0" y="12"/>
                </a:cubicBezTo>
                <a:cubicBezTo>
                  <a:pt x="0" y="11"/>
                  <a:pt x="0" y="10"/>
                  <a:pt x="1" y="10"/>
                </a:cubicBezTo>
                <a:cubicBezTo>
                  <a:pt x="13" y="8"/>
                  <a:pt x="22" y="5"/>
                  <a:pt x="30" y="2"/>
                </a:cubicBezTo>
                <a:cubicBezTo>
                  <a:pt x="30" y="1"/>
                  <a:pt x="30" y="1"/>
                  <a:pt x="30" y="1"/>
                </a:cubicBezTo>
                <a:cubicBezTo>
                  <a:pt x="30" y="1"/>
                  <a:pt x="31" y="0"/>
                  <a:pt x="31" y="0"/>
                </a:cubicBezTo>
                <a:cubicBezTo>
                  <a:pt x="32" y="0"/>
                  <a:pt x="34" y="0"/>
                  <a:pt x="35" y="0"/>
                </a:cubicBezTo>
                <a:cubicBezTo>
                  <a:pt x="38" y="0"/>
                  <a:pt x="41" y="0"/>
                  <a:pt x="43" y="1"/>
                </a:cubicBezTo>
                <a:cubicBezTo>
                  <a:pt x="44" y="1"/>
                  <a:pt x="45" y="1"/>
                  <a:pt x="45" y="1"/>
                </a:cubicBezTo>
                <a:cubicBezTo>
                  <a:pt x="47" y="1"/>
                  <a:pt x="48" y="2"/>
                  <a:pt x="50" y="2"/>
                </a:cubicBezTo>
                <a:cubicBezTo>
                  <a:pt x="50" y="2"/>
                  <a:pt x="50" y="2"/>
                  <a:pt x="51" y="2"/>
                </a:cubicBezTo>
                <a:cubicBezTo>
                  <a:pt x="52" y="2"/>
                  <a:pt x="53" y="2"/>
                  <a:pt x="54" y="3"/>
                </a:cubicBezTo>
                <a:cubicBezTo>
                  <a:pt x="55" y="3"/>
                  <a:pt x="55" y="3"/>
                  <a:pt x="55" y="4"/>
                </a:cubicBezTo>
                <a:cubicBezTo>
                  <a:pt x="55" y="5"/>
                  <a:pt x="55" y="5"/>
                  <a:pt x="54" y="5"/>
                </a:cubicBezTo>
                <a:cubicBezTo>
                  <a:pt x="54" y="5"/>
                  <a:pt x="53" y="6"/>
                  <a:pt x="52" y="6"/>
                </a:cubicBezTo>
                <a:cubicBezTo>
                  <a:pt x="52" y="6"/>
                  <a:pt x="52" y="6"/>
                  <a:pt x="52" y="6"/>
                </a:cubicBezTo>
                <a:cubicBezTo>
                  <a:pt x="50" y="6"/>
                  <a:pt x="48" y="5"/>
                  <a:pt x="46" y="5"/>
                </a:cubicBezTo>
                <a:cubicBezTo>
                  <a:pt x="45" y="5"/>
                  <a:pt x="44" y="4"/>
                  <a:pt x="44" y="4"/>
                </a:cubicBezTo>
                <a:cubicBezTo>
                  <a:pt x="40" y="4"/>
                  <a:pt x="37" y="3"/>
                  <a:pt x="34" y="3"/>
                </a:cubicBezTo>
                <a:cubicBezTo>
                  <a:pt x="34" y="3"/>
                  <a:pt x="34" y="4"/>
                  <a:pt x="33" y="4"/>
                </a:cubicBezTo>
                <a:cubicBezTo>
                  <a:pt x="25" y="9"/>
                  <a:pt x="13" y="12"/>
                  <a:pt x="1" y="13"/>
                </a:cubicBezTo>
                <a:cubicBezTo>
                  <a:pt x="1" y="13"/>
                  <a:pt x="1" y="13"/>
                  <a:pt x="1" y="13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97" name="任意多边形 1048996"/>
          <p:cNvSpPr/>
          <p:nvPr/>
        </p:nvSpPr>
        <p:spPr bwMode="auto">
          <a:xfrm>
            <a:off x="7935912" y="4194175"/>
            <a:ext cx="38100" cy="47625"/>
          </a:xfrm>
          <a:custGeom>
            <a:avLst/>
            <a:gdLst/>
            <a:ahLst/>
            <a:cxnLst/>
            <a:rect l="0" t="0" r="0" b="0"/>
            <a:pathLst>
              <a:path w="4" h="4">
                <a:moveTo>
                  <a:pt x="2" y="4"/>
                </a:moveTo>
                <a:cubicBezTo>
                  <a:pt x="1" y="4"/>
                  <a:pt x="0" y="3"/>
                  <a:pt x="0" y="2"/>
                </a:cubicBezTo>
                <a:cubicBezTo>
                  <a:pt x="0" y="2"/>
                  <a:pt x="0" y="1"/>
                  <a:pt x="1" y="1"/>
                </a:cubicBezTo>
                <a:cubicBezTo>
                  <a:pt x="1" y="0"/>
                  <a:pt x="2" y="0"/>
                  <a:pt x="2" y="0"/>
                </a:cubicBezTo>
                <a:cubicBezTo>
                  <a:pt x="2" y="0"/>
                  <a:pt x="2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4" y="0"/>
                  <a:pt x="4" y="1"/>
                  <a:pt x="4" y="2"/>
                </a:cubicBezTo>
                <a:cubicBezTo>
                  <a:pt x="4" y="3"/>
                  <a:pt x="4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2" y="4"/>
                  <a:pt x="2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98" name="任意多边形 1048997"/>
          <p:cNvSpPr/>
          <p:nvPr/>
        </p:nvSpPr>
        <p:spPr bwMode="auto">
          <a:xfrm>
            <a:off x="8008937" y="4230687"/>
            <a:ext cx="38100" cy="46037"/>
          </a:xfrm>
          <a:custGeom>
            <a:avLst/>
            <a:gdLst/>
            <a:ahLst/>
            <a:cxnLst/>
            <a:rect l="0" t="0" r="0" b="0"/>
            <a:pathLst>
              <a:path w="4" h="4">
                <a:moveTo>
                  <a:pt x="2" y="4"/>
                </a:moveTo>
                <a:cubicBezTo>
                  <a:pt x="1" y="4"/>
                  <a:pt x="0" y="3"/>
                  <a:pt x="0" y="2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3" y="0"/>
                  <a:pt x="3" y="0"/>
                </a:cubicBezTo>
                <a:cubicBezTo>
                  <a:pt x="4" y="1"/>
                  <a:pt x="4" y="1"/>
                  <a:pt x="4" y="2"/>
                </a:cubicBezTo>
                <a:cubicBezTo>
                  <a:pt x="4" y="2"/>
                  <a:pt x="4" y="2"/>
                  <a:pt x="4" y="2"/>
                </a:cubicBezTo>
                <a:cubicBezTo>
                  <a:pt x="4" y="3"/>
                  <a:pt x="3" y="3"/>
                  <a:pt x="2" y="4"/>
                </a:cubicBezTo>
                <a:cubicBezTo>
                  <a:pt x="2" y="4"/>
                  <a:pt x="2" y="4"/>
                  <a:pt x="2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999" name="任意多边形 1048998"/>
          <p:cNvSpPr/>
          <p:nvPr/>
        </p:nvSpPr>
        <p:spPr bwMode="auto">
          <a:xfrm>
            <a:off x="8001000" y="4160837"/>
            <a:ext cx="46037" cy="33337"/>
          </a:xfrm>
          <a:custGeom>
            <a:avLst/>
            <a:gdLst/>
            <a:ahLst/>
            <a:cxnLst/>
            <a:rect l="0" t="0" r="0" b="0"/>
            <a:pathLst>
              <a:path w="5" h="3">
                <a:moveTo>
                  <a:pt x="3" y="3"/>
                </a:moveTo>
                <a:cubicBezTo>
                  <a:pt x="3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1" y="3"/>
                  <a:pt x="1" y="3"/>
                  <a:pt x="1" y="3"/>
                </a:cubicBezTo>
                <a:cubicBezTo>
                  <a:pt x="0" y="2"/>
                  <a:pt x="0" y="2"/>
                  <a:pt x="0" y="1"/>
                </a:cubicBezTo>
                <a:cubicBezTo>
                  <a:pt x="0" y="0"/>
                  <a:pt x="1" y="0"/>
                  <a:pt x="2" y="0"/>
                </a:cubicBezTo>
                <a:cubicBezTo>
                  <a:pt x="2" y="0"/>
                  <a:pt x="2" y="0"/>
                  <a:pt x="3" y="0"/>
                </a:cubicBezTo>
                <a:cubicBezTo>
                  <a:pt x="3" y="0"/>
                  <a:pt x="4" y="0"/>
                  <a:pt x="4" y="0"/>
                </a:cubicBezTo>
                <a:cubicBezTo>
                  <a:pt x="5" y="0"/>
                  <a:pt x="5" y="1"/>
                  <a:pt x="5" y="1"/>
                </a:cubicBezTo>
                <a:cubicBezTo>
                  <a:pt x="5" y="2"/>
                  <a:pt x="5" y="3"/>
                  <a:pt x="4" y="3"/>
                </a:cubicBezTo>
                <a:cubicBezTo>
                  <a:pt x="4" y="3"/>
                  <a:pt x="3" y="3"/>
                  <a:pt x="3" y="3"/>
                </a:cubicBezTo>
                <a:cubicBezTo>
                  <a:pt x="3" y="3"/>
                  <a:pt x="3" y="3"/>
                  <a:pt x="3" y="3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00" name="任意多边形 1048999"/>
          <p:cNvSpPr/>
          <p:nvPr/>
        </p:nvSpPr>
        <p:spPr bwMode="auto">
          <a:xfrm>
            <a:off x="8102600" y="4171950"/>
            <a:ext cx="38100" cy="34925"/>
          </a:xfrm>
          <a:custGeom>
            <a:avLst/>
            <a:gdLst/>
            <a:ahLst/>
            <a:cxnLst/>
            <a:rect l="0" t="0" r="0" b="0"/>
            <a:pathLst>
              <a:path w="4" h="3">
                <a:moveTo>
                  <a:pt x="2" y="3"/>
                </a:moveTo>
                <a:cubicBezTo>
                  <a:pt x="2" y="3"/>
                  <a:pt x="1" y="3"/>
                  <a:pt x="1" y="3"/>
                </a:cubicBezTo>
                <a:cubicBezTo>
                  <a:pt x="1" y="3"/>
                  <a:pt x="0" y="3"/>
                  <a:pt x="0" y="3"/>
                </a:cubicBezTo>
                <a:cubicBezTo>
                  <a:pt x="0" y="2"/>
                  <a:pt x="0" y="1"/>
                  <a:pt x="0" y="1"/>
                </a:cubicBezTo>
                <a:cubicBezTo>
                  <a:pt x="0" y="0"/>
                  <a:pt x="1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3" y="0"/>
                  <a:pt x="3" y="0"/>
                </a:cubicBezTo>
                <a:cubicBezTo>
                  <a:pt x="3" y="1"/>
                  <a:pt x="3" y="1"/>
                  <a:pt x="3" y="2"/>
                </a:cubicBezTo>
                <a:cubicBezTo>
                  <a:pt x="4" y="2"/>
                  <a:pt x="3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01" name="任意多边形 1049000"/>
          <p:cNvSpPr/>
          <p:nvPr/>
        </p:nvSpPr>
        <p:spPr bwMode="auto">
          <a:xfrm>
            <a:off x="8094662" y="4217987"/>
            <a:ext cx="34925" cy="46037"/>
          </a:xfrm>
          <a:custGeom>
            <a:avLst/>
            <a:gdLst/>
            <a:ahLst/>
            <a:cxnLst/>
            <a:rect l="0" t="0" r="0" b="0"/>
            <a:pathLst>
              <a:path w="4" h="4">
                <a:moveTo>
                  <a:pt x="2" y="4"/>
                </a:moveTo>
                <a:cubicBezTo>
                  <a:pt x="1" y="4"/>
                  <a:pt x="0" y="3"/>
                  <a:pt x="0" y="2"/>
                </a:cubicBezTo>
                <a:cubicBezTo>
                  <a:pt x="0" y="1"/>
                  <a:pt x="0" y="1"/>
                  <a:pt x="0" y="0"/>
                </a:cubicBezTo>
                <a:cubicBezTo>
                  <a:pt x="1" y="0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2"/>
                  <a:pt x="4" y="3"/>
                  <a:pt x="3" y="3"/>
                </a:cubicBezTo>
                <a:cubicBezTo>
                  <a:pt x="3" y="3"/>
                  <a:pt x="2" y="4"/>
                  <a:pt x="2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02" name="任意多边形 1049001"/>
          <p:cNvSpPr/>
          <p:nvPr/>
        </p:nvSpPr>
        <p:spPr bwMode="auto">
          <a:xfrm>
            <a:off x="8064500" y="4194175"/>
            <a:ext cx="38100" cy="47625"/>
          </a:xfrm>
          <a:custGeom>
            <a:avLst/>
            <a:gdLst/>
            <a:ahLst/>
            <a:cxnLst/>
            <a:rect l="0" t="0" r="0" b="0"/>
            <a:pathLst>
              <a:path w="4" h="4">
                <a:moveTo>
                  <a:pt x="2" y="4"/>
                </a:moveTo>
                <a:cubicBezTo>
                  <a:pt x="1" y="4"/>
                  <a:pt x="0" y="3"/>
                  <a:pt x="0" y="2"/>
                </a:cubicBezTo>
                <a:cubicBezTo>
                  <a:pt x="0" y="2"/>
                  <a:pt x="1" y="1"/>
                  <a:pt x="1" y="1"/>
                </a:cubicBezTo>
                <a:cubicBezTo>
                  <a:pt x="1" y="1"/>
                  <a:pt x="1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2"/>
                  <a:pt x="3" y="3"/>
                  <a:pt x="3" y="3"/>
                </a:cubicBezTo>
                <a:cubicBezTo>
                  <a:pt x="3" y="3"/>
                  <a:pt x="2" y="4"/>
                  <a:pt x="2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03" name="任意多边形 1049002"/>
          <p:cNvSpPr/>
          <p:nvPr/>
        </p:nvSpPr>
        <p:spPr bwMode="auto">
          <a:xfrm>
            <a:off x="6958012" y="4995862"/>
            <a:ext cx="773112" cy="1074737"/>
          </a:xfrm>
          <a:custGeom>
            <a:avLst/>
            <a:gdLst/>
            <a:ahLst/>
            <a:cxnLst/>
            <a:rect l="0" t="0" r="0" b="0"/>
            <a:pathLst>
              <a:path w="70" h="132">
                <a:moveTo>
                  <a:pt x="10" y="132"/>
                </a:moveTo>
                <a:cubicBezTo>
                  <a:pt x="6" y="132"/>
                  <a:pt x="3" y="132"/>
                  <a:pt x="1" y="131"/>
                </a:cubicBezTo>
                <a:cubicBezTo>
                  <a:pt x="0" y="130"/>
                  <a:pt x="0" y="130"/>
                  <a:pt x="0" y="129"/>
                </a:cubicBezTo>
                <a:cubicBezTo>
                  <a:pt x="0" y="128"/>
                  <a:pt x="0" y="128"/>
                  <a:pt x="1" y="128"/>
                </a:cubicBezTo>
                <a:cubicBezTo>
                  <a:pt x="4" y="128"/>
                  <a:pt x="6" y="128"/>
                  <a:pt x="8" y="128"/>
                </a:cubicBezTo>
                <a:cubicBezTo>
                  <a:pt x="13" y="128"/>
                  <a:pt x="17" y="127"/>
                  <a:pt x="20" y="127"/>
                </a:cubicBezTo>
                <a:cubicBezTo>
                  <a:pt x="22" y="127"/>
                  <a:pt x="24" y="126"/>
                  <a:pt x="25" y="126"/>
                </a:cubicBezTo>
                <a:cubicBezTo>
                  <a:pt x="29" y="125"/>
                  <a:pt x="32" y="125"/>
                  <a:pt x="36" y="124"/>
                </a:cubicBezTo>
                <a:cubicBezTo>
                  <a:pt x="36" y="124"/>
                  <a:pt x="36" y="124"/>
                  <a:pt x="37" y="123"/>
                </a:cubicBezTo>
                <a:cubicBezTo>
                  <a:pt x="37" y="123"/>
                  <a:pt x="37" y="123"/>
                  <a:pt x="38" y="122"/>
                </a:cubicBezTo>
                <a:cubicBezTo>
                  <a:pt x="36" y="108"/>
                  <a:pt x="34" y="93"/>
                  <a:pt x="33" y="79"/>
                </a:cubicBezTo>
                <a:cubicBezTo>
                  <a:pt x="33" y="79"/>
                  <a:pt x="33" y="79"/>
                  <a:pt x="33" y="79"/>
                </a:cubicBezTo>
                <a:cubicBezTo>
                  <a:pt x="32" y="79"/>
                  <a:pt x="31" y="78"/>
                  <a:pt x="31" y="78"/>
                </a:cubicBezTo>
                <a:cubicBezTo>
                  <a:pt x="31" y="77"/>
                  <a:pt x="32" y="76"/>
                  <a:pt x="32" y="76"/>
                </a:cubicBezTo>
                <a:cubicBezTo>
                  <a:pt x="33" y="76"/>
                  <a:pt x="33" y="76"/>
                  <a:pt x="33" y="75"/>
                </a:cubicBezTo>
                <a:cubicBezTo>
                  <a:pt x="33" y="75"/>
                  <a:pt x="33" y="74"/>
                  <a:pt x="33" y="73"/>
                </a:cubicBezTo>
                <a:cubicBezTo>
                  <a:pt x="32" y="73"/>
                  <a:pt x="32" y="72"/>
                  <a:pt x="32" y="72"/>
                </a:cubicBezTo>
                <a:cubicBezTo>
                  <a:pt x="31" y="71"/>
                  <a:pt x="32" y="70"/>
                  <a:pt x="32" y="70"/>
                </a:cubicBezTo>
                <a:cubicBezTo>
                  <a:pt x="33" y="70"/>
                  <a:pt x="33" y="70"/>
                  <a:pt x="33" y="70"/>
                </a:cubicBezTo>
                <a:cubicBezTo>
                  <a:pt x="33" y="70"/>
                  <a:pt x="32" y="69"/>
                  <a:pt x="32" y="69"/>
                </a:cubicBezTo>
                <a:cubicBezTo>
                  <a:pt x="32" y="65"/>
                  <a:pt x="32" y="62"/>
                  <a:pt x="32" y="59"/>
                </a:cubicBezTo>
                <a:cubicBezTo>
                  <a:pt x="32" y="59"/>
                  <a:pt x="32" y="59"/>
                  <a:pt x="32" y="59"/>
                </a:cubicBezTo>
                <a:cubicBezTo>
                  <a:pt x="32" y="59"/>
                  <a:pt x="32" y="59"/>
                  <a:pt x="32" y="59"/>
                </a:cubicBezTo>
                <a:cubicBezTo>
                  <a:pt x="31" y="59"/>
                  <a:pt x="30" y="58"/>
                  <a:pt x="30" y="57"/>
                </a:cubicBezTo>
                <a:cubicBezTo>
                  <a:pt x="30" y="56"/>
                  <a:pt x="31" y="56"/>
                  <a:pt x="31" y="56"/>
                </a:cubicBezTo>
                <a:cubicBezTo>
                  <a:pt x="32" y="55"/>
                  <a:pt x="32" y="55"/>
                  <a:pt x="32" y="55"/>
                </a:cubicBezTo>
                <a:cubicBezTo>
                  <a:pt x="32" y="55"/>
                  <a:pt x="32" y="54"/>
                  <a:pt x="32" y="54"/>
                </a:cubicBezTo>
                <a:cubicBezTo>
                  <a:pt x="31" y="54"/>
                  <a:pt x="31" y="54"/>
                  <a:pt x="30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29" y="54"/>
                  <a:pt x="29" y="54"/>
                  <a:pt x="28" y="53"/>
                </a:cubicBezTo>
                <a:cubicBezTo>
                  <a:pt x="28" y="52"/>
                  <a:pt x="29" y="51"/>
                  <a:pt x="29" y="51"/>
                </a:cubicBezTo>
                <a:cubicBezTo>
                  <a:pt x="30" y="51"/>
                  <a:pt x="31" y="50"/>
                  <a:pt x="32" y="50"/>
                </a:cubicBezTo>
                <a:cubicBezTo>
                  <a:pt x="31" y="50"/>
                  <a:pt x="31" y="49"/>
                  <a:pt x="31" y="49"/>
                </a:cubicBezTo>
                <a:cubicBezTo>
                  <a:pt x="30" y="48"/>
                  <a:pt x="31" y="48"/>
                  <a:pt x="31" y="47"/>
                </a:cubicBezTo>
                <a:cubicBezTo>
                  <a:pt x="31" y="47"/>
                  <a:pt x="32" y="47"/>
                  <a:pt x="32" y="46"/>
                </a:cubicBezTo>
                <a:cubicBezTo>
                  <a:pt x="32" y="45"/>
                  <a:pt x="32" y="44"/>
                  <a:pt x="32" y="43"/>
                </a:cubicBezTo>
                <a:cubicBezTo>
                  <a:pt x="32" y="44"/>
                  <a:pt x="31" y="44"/>
                  <a:pt x="31" y="44"/>
                </a:cubicBezTo>
                <a:cubicBezTo>
                  <a:pt x="31" y="44"/>
                  <a:pt x="30" y="44"/>
                  <a:pt x="30" y="44"/>
                </a:cubicBezTo>
                <a:cubicBezTo>
                  <a:pt x="29" y="44"/>
                  <a:pt x="29" y="44"/>
                  <a:pt x="28" y="43"/>
                </a:cubicBezTo>
                <a:cubicBezTo>
                  <a:pt x="28" y="42"/>
                  <a:pt x="28" y="42"/>
                  <a:pt x="29" y="41"/>
                </a:cubicBezTo>
                <a:cubicBezTo>
                  <a:pt x="30" y="40"/>
                  <a:pt x="31" y="40"/>
                  <a:pt x="32" y="39"/>
                </a:cubicBezTo>
                <a:cubicBezTo>
                  <a:pt x="32" y="37"/>
                  <a:pt x="32" y="35"/>
                  <a:pt x="32" y="33"/>
                </a:cubicBezTo>
                <a:cubicBezTo>
                  <a:pt x="32" y="34"/>
                  <a:pt x="31" y="34"/>
                  <a:pt x="31" y="34"/>
                </a:cubicBezTo>
                <a:cubicBezTo>
                  <a:pt x="31" y="34"/>
                  <a:pt x="30" y="34"/>
                  <a:pt x="30" y="34"/>
                </a:cubicBezTo>
                <a:cubicBezTo>
                  <a:pt x="29" y="34"/>
                  <a:pt x="29" y="34"/>
                  <a:pt x="28" y="33"/>
                </a:cubicBezTo>
                <a:cubicBezTo>
                  <a:pt x="28" y="32"/>
                  <a:pt x="28" y="32"/>
                  <a:pt x="29" y="31"/>
                </a:cubicBezTo>
                <a:cubicBezTo>
                  <a:pt x="30" y="31"/>
                  <a:pt x="31" y="30"/>
                  <a:pt x="32" y="29"/>
                </a:cubicBezTo>
                <a:cubicBezTo>
                  <a:pt x="32" y="29"/>
                  <a:pt x="32" y="29"/>
                  <a:pt x="32" y="28"/>
                </a:cubicBezTo>
                <a:cubicBezTo>
                  <a:pt x="32" y="28"/>
                  <a:pt x="32" y="28"/>
                  <a:pt x="32" y="28"/>
                </a:cubicBezTo>
                <a:cubicBezTo>
                  <a:pt x="32" y="29"/>
                  <a:pt x="32" y="29"/>
                  <a:pt x="31" y="29"/>
                </a:cubicBezTo>
                <a:cubicBezTo>
                  <a:pt x="30" y="29"/>
                  <a:pt x="30" y="28"/>
                  <a:pt x="30" y="27"/>
                </a:cubicBezTo>
                <a:cubicBezTo>
                  <a:pt x="29" y="27"/>
                  <a:pt x="30" y="26"/>
                  <a:pt x="30" y="26"/>
                </a:cubicBezTo>
                <a:cubicBezTo>
                  <a:pt x="31" y="25"/>
                  <a:pt x="32" y="25"/>
                  <a:pt x="32" y="24"/>
                </a:cubicBezTo>
                <a:cubicBezTo>
                  <a:pt x="33" y="24"/>
                  <a:pt x="33" y="24"/>
                  <a:pt x="33" y="24"/>
                </a:cubicBezTo>
                <a:cubicBezTo>
                  <a:pt x="33" y="24"/>
                  <a:pt x="33" y="24"/>
                  <a:pt x="33" y="23"/>
                </a:cubicBezTo>
                <a:cubicBezTo>
                  <a:pt x="33" y="23"/>
                  <a:pt x="32" y="23"/>
                  <a:pt x="32" y="23"/>
                </a:cubicBezTo>
                <a:cubicBezTo>
                  <a:pt x="32" y="22"/>
                  <a:pt x="32" y="22"/>
                  <a:pt x="32" y="21"/>
                </a:cubicBezTo>
                <a:cubicBezTo>
                  <a:pt x="32" y="20"/>
                  <a:pt x="33" y="20"/>
                  <a:pt x="33" y="19"/>
                </a:cubicBezTo>
                <a:cubicBezTo>
                  <a:pt x="33" y="18"/>
                  <a:pt x="33" y="16"/>
                  <a:pt x="34" y="15"/>
                </a:cubicBezTo>
                <a:cubicBezTo>
                  <a:pt x="32" y="15"/>
                  <a:pt x="31" y="15"/>
                  <a:pt x="29" y="15"/>
                </a:cubicBezTo>
                <a:cubicBezTo>
                  <a:pt x="29" y="15"/>
                  <a:pt x="29" y="15"/>
                  <a:pt x="28" y="15"/>
                </a:cubicBezTo>
                <a:cubicBezTo>
                  <a:pt x="25" y="16"/>
                  <a:pt x="22" y="16"/>
                  <a:pt x="18" y="16"/>
                </a:cubicBezTo>
                <a:cubicBezTo>
                  <a:pt x="15" y="17"/>
                  <a:pt x="12" y="17"/>
                  <a:pt x="9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8" y="17"/>
                  <a:pt x="7" y="17"/>
                </a:cubicBezTo>
                <a:cubicBezTo>
                  <a:pt x="6" y="17"/>
                  <a:pt x="5" y="17"/>
                  <a:pt x="4" y="17"/>
                </a:cubicBezTo>
                <a:cubicBezTo>
                  <a:pt x="5" y="33"/>
                  <a:pt x="5" y="50"/>
                  <a:pt x="5" y="66"/>
                </a:cubicBezTo>
                <a:cubicBezTo>
                  <a:pt x="6" y="71"/>
                  <a:pt x="6" y="76"/>
                  <a:pt x="6" y="82"/>
                </a:cubicBezTo>
                <a:cubicBezTo>
                  <a:pt x="6" y="88"/>
                  <a:pt x="6" y="93"/>
                  <a:pt x="6" y="98"/>
                </a:cubicBezTo>
                <a:cubicBezTo>
                  <a:pt x="6" y="101"/>
                  <a:pt x="6" y="103"/>
                  <a:pt x="6" y="105"/>
                </a:cubicBezTo>
                <a:cubicBezTo>
                  <a:pt x="5" y="108"/>
                  <a:pt x="5" y="111"/>
                  <a:pt x="5" y="113"/>
                </a:cubicBezTo>
                <a:cubicBezTo>
                  <a:pt x="5" y="115"/>
                  <a:pt x="5" y="117"/>
                  <a:pt x="5" y="120"/>
                </a:cubicBezTo>
                <a:cubicBezTo>
                  <a:pt x="5" y="120"/>
                  <a:pt x="5" y="120"/>
                  <a:pt x="5" y="121"/>
                </a:cubicBezTo>
                <a:cubicBezTo>
                  <a:pt x="5" y="122"/>
                  <a:pt x="6" y="123"/>
                  <a:pt x="5" y="124"/>
                </a:cubicBezTo>
                <a:cubicBezTo>
                  <a:pt x="5" y="125"/>
                  <a:pt x="5" y="126"/>
                  <a:pt x="4" y="126"/>
                </a:cubicBezTo>
                <a:cubicBezTo>
                  <a:pt x="4" y="126"/>
                  <a:pt x="4" y="126"/>
                  <a:pt x="3" y="126"/>
                </a:cubicBezTo>
                <a:cubicBezTo>
                  <a:pt x="2" y="126"/>
                  <a:pt x="1" y="125"/>
                  <a:pt x="1" y="124"/>
                </a:cubicBezTo>
                <a:cubicBezTo>
                  <a:pt x="1" y="124"/>
                  <a:pt x="1" y="124"/>
                  <a:pt x="1" y="124"/>
                </a:cubicBezTo>
                <a:cubicBezTo>
                  <a:pt x="1" y="123"/>
                  <a:pt x="1" y="122"/>
                  <a:pt x="1" y="120"/>
                </a:cubicBezTo>
                <a:cubicBezTo>
                  <a:pt x="1" y="120"/>
                  <a:pt x="1" y="119"/>
                  <a:pt x="1" y="119"/>
                </a:cubicBezTo>
                <a:cubicBezTo>
                  <a:pt x="1" y="118"/>
                  <a:pt x="1" y="118"/>
                  <a:pt x="1" y="117"/>
                </a:cubicBezTo>
                <a:cubicBezTo>
                  <a:pt x="1" y="116"/>
                  <a:pt x="1" y="114"/>
                  <a:pt x="1" y="112"/>
                </a:cubicBezTo>
                <a:cubicBezTo>
                  <a:pt x="2" y="102"/>
                  <a:pt x="2" y="91"/>
                  <a:pt x="2" y="81"/>
                </a:cubicBezTo>
                <a:cubicBezTo>
                  <a:pt x="2" y="72"/>
                  <a:pt x="2" y="64"/>
                  <a:pt x="1" y="55"/>
                </a:cubicBezTo>
                <a:cubicBezTo>
                  <a:pt x="1" y="43"/>
                  <a:pt x="1" y="29"/>
                  <a:pt x="1" y="16"/>
                </a:cubicBezTo>
                <a:cubicBezTo>
                  <a:pt x="1" y="15"/>
                  <a:pt x="1" y="15"/>
                  <a:pt x="2" y="15"/>
                </a:cubicBezTo>
                <a:cubicBezTo>
                  <a:pt x="2" y="15"/>
                  <a:pt x="2" y="15"/>
                  <a:pt x="2" y="14"/>
                </a:cubicBezTo>
                <a:cubicBezTo>
                  <a:pt x="2" y="14"/>
                  <a:pt x="2" y="14"/>
                  <a:pt x="3" y="14"/>
                </a:cubicBezTo>
                <a:cubicBezTo>
                  <a:pt x="4" y="13"/>
                  <a:pt x="6" y="13"/>
                  <a:pt x="7" y="13"/>
                </a:cubicBezTo>
                <a:cubicBezTo>
                  <a:pt x="8" y="13"/>
                  <a:pt x="8" y="13"/>
                  <a:pt x="8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13" y="13"/>
                  <a:pt x="15" y="13"/>
                  <a:pt x="18" y="13"/>
                </a:cubicBezTo>
                <a:cubicBezTo>
                  <a:pt x="22" y="13"/>
                  <a:pt x="25" y="12"/>
                  <a:pt x="27" y="12"/>
                </a:cubicBezTo>
                <a:cubicBezTo>
                  <a:pt x="27" y="12"/>
                  <a:pt x="27" y="12"/>
                  <a:pt x="27" y="12"/>
                </a:cubicBezTo>
                <a:cubicBezTo>
                  <a:pt x="29" y="12"/>
                  <a:pt x="30" y="12"/>
                  <a:pt x="31" y="11"/>
                </a:cubicBezTo>
                <a:cubicBezTo>
                  <a:pt x="32" y="11"/>
                  <a:pt x="32" y="11"/>
                  <a:pt x="32" y="11"/>
                </a:cubicBezTo>
                <a:cubicBezTo>
                  <a:pt x="32" y="11"/>
                  <a:pt x="33" y="11"/>
                  <a:pt x="33" y="11"/>
                </a:cubicBezTo>
                <a:cubicBezTo>
                  <a:pt x="35" y="10"/>
                  <a:pt x="37" y="9"/>
                  <a:pt x="39" y="8"/>
                </a:cubicBezTo>
                <a:cubicBezTo>
                  <a:pt x="40" y="8"/>
                  <a:pt x="42" y="7"/>
                  <a:pt x="43" y="7"/>
                </a:cubicBezTo>
                <a:cubicBezTo>
                  <a:pt x="45" y="6"/>
                  <a:pt x="47" y="5"/>
                  <a:pt x="49" y="4"/>
                </a:cubicBezTo>
                <a:cubicBezTo>
                  <a:pt x="46" y="4"/>
                  <a:pt x="43" y="4"/>
                  <a:pt x="41" y="4"/>
                </a:cubicBezTo>
                <a:cubicBezTo>
                  <a:pt x="39" y="4"/>
                  <a:pt x="38" y="4"/>
                  <a:pt x="36" y="4"/>
                </a:cubicBezTo>
                <a:cubicBezTo>
                  <a:pt x="35" y="4"/>
                  <a:pt x="33" y="4"/>
                  <a:pt x="32" y="4"/>
                </a:cubicBezTo>
                <a:cubicBezTo>
                  <a:pt x="31" y="4"/>
                  <a:pt x="30" y="4"/>
                  <a:pt x="29" y="4"/>
                </a:cubicBezTo>
                <a:cubicBezTo>
                  <a:pt x="29" y="4"/>
                  <a:pt x="29" y="4"/>
                  <a:pt x="29" y="5"/>
                </a:cubicBezTo>
                <a:cubicBezTo>
                  <a:pt x="25" y="7"/>
                  <a:pt x="21" y="8"/>
                  <a:pt x="18" y="10"/>
                </a:cubicBezTo>
                <a:cubicBezTo>
                  <a:pt x="15" y="11"/>
                  <a:pt x="13" y="12"/>
                  <a:pt x="10" y="13"/>
                </a:cubicBezTo>
                <a:cubicBezTo>
                  <a:pt x="10" y="13"/>
                  <a:pt x="10" y="13"/>
                  <a:pt x="10" y="13"/>
                </a:cubicBezTo>
                <a:cubicBezTo>
                  <a:pt x="9" y="13"/>
                  <a:pt x="9" y="13"/>
                  <a:pt x="9" y="12"/>
                </a:cubicBezTo>
                <a:cubicBezTo>
                  <a:pt x="9" y="12"/>
                  <a:pt x="9" y="11"/>
                  <a:pt x="9" y="11"/>
                </a:cubicBezTo>
                <a:cubicBezTo>
                  <a:pt x="11" y="10"/>
                  <a:pt x="13" y="9"/>
                  <a:pt x="15" y="8"/>
                </a:cubicBezTo>
                <a:cubicBezTo>
                  <a:pt x="18" y="6"/>
                  <a:pt x="22" y="4"/>
                  <a:pt x="26" y="3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2"/>
                  <a:pt x="27" y="1"/>
                  <a:pt x="27" y="1"/>
                </a:cubicBezTo>
                <a:cubicBezTo>
                  <a:pt x="31" y="1"/>
                  <a:pt x="35" y="1"/>
                  <a:pt x="39" y="1"/>
                </a:cubicBezTo>
                <a:cubicBezTo>
                  <a:pt x="43" y="0"/>
                  <a:pt x="48" y="0"/>
                  <a:pt x="5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4" y="0"/>
                  <a:pt x="54" y="0"/>
                  <a:pt x="55" y="0"/>
                </a:cubicBezTo>
                <a:cubicBezTo>
                  <a:pt x="55" y="0"/>
                  <a:pt x="56" y="0"/>
                  <a:pt x="56" y="1"/>
                </a:cubicBezTo>
                <a:cubicBezTo>
                  <a:pt x="57" y="1"/>
                  <a:pt x="57" y="2"/>
                  <a:pt x="56" y="2"/>
                </a:cubicBezTo>
                <a:cubicBezTo>
                  <a:pt x="56" y="3"/>
                  <a:pt x="56" y="3"/>
                  <a:pt x="55" y="4"/>
                </a:cubicBezTo>
                <a:cubicBezTo>
                  <a:pt x="56" y="4"/>
                  <a:pt x="56" y="4"/>
                  <a:pt x="56" y="4"/>
                </a:cubicBezTo>
                <a:cubicBezTo>
                  <a:pt x="56" y="11"/>
                  <a:pt x="56" y="17"/>
                  <a:pt x="56" y="23"/>
                </a:cubicBezTo>
                <a:cubicBezTo>
                  <a:pt x="56" y="26"/>
                  <a:pt x="57" y="28"/>
                  <a:pt x="57" y="31"/>
                </a:cubicBezTo>
                <a:cubicBezTo>
                  <a:pt x="57" y="38"/>
                  <a:pt x="57" y="44"/>
                  <a:pt x="57" y="50"/>
                </a:cubicBezTo>
                <a:cubicBezTo>
                  <a:pt x="57" y="50"/>
                  <a:pt x="58" y="50"/>
                  <a:pt x="58" y="51"/>
                </a:cubicBezTo>
                <a:cubicBezTo>
                  <a:pt x="58" y="51"/>
                  <a:pt x="58" y="52"/>
                  <a:pt x="58" y="52"/>
                </a:cubicBezTo>
                <a:cubicBezTo>
                  <a:pt x="58" y="52"/>
                  <a:pt x="57" y="53"/>
                  <a:pt x="57" y="53"/>
                </a:cubicBezTo>
                <a:cubicBezTo>
                  <a:pt x="57" y="54"/>
                  <a:pt x="57" y="55"/>
                  <a:pt x="57" y="55"/>
                </a:cubicBezTo>
                <a:cubicBezTo>
                  <a:pt x="57" y="55"/>
                  <a:pt x="57" y="55"/>
                  <a:pt x="57" y="55"/>
                </a:cubicBezTo>
                <a:cubicBezTo>
                  <a:pt x="57" y="55"/>
                  <a:pt x="57" y="55"/>
                  <a:pt x="57" y="55"/>
                </a:cubicBezTo>
                <a:cubicBezTo>
                  <a:pt x="58" y="55"/>
                  <a:pt x="58" y="56"/>
                  <a:pt x="59" y="56"/>
                </a:cubicBezTo>
                <a:cubicBezTo>
                  <a:pt x="59" y="57"/>
                  <a:pt x="59" y="57"/>
                  <a:pt x="59" y="58"/>
                </a:cubicBezTo>
                <a:cubicBezTo>
                  <a:pt x="58" y="58"/>
                  <a:pt x="58" y="59"/>
                  <a:pt x="57" y="60"/>
                </a:cubicBezTo>
                <a:cubicBezTo>
                  <a:pt x="57" y="61"/>
                  <a:pt x="57" y="62"/>
                  <a:pt x="57" y="63"/>
                </a:cubicBezTo>
                <a:cubicBezTo>
                  <a:pt x="57" y="63"/>
                  <a:pt x="58" y="63"/>
                  <a:pt x="58" y="62"/>
                </a:cubicBezTo>
                <a:cubicBezTo>
                  <a:pt x="58" y="62"/>
                  <a:pt x="58" y="62"/>
                  <a:pt x="58" y="62"/>
                </a:cubicBezTo>
                <a:cubicBezTo>
                  <a:pt x="59" y="62"/>
                  <a:pt x="59" y="63"/>
                  <a:pt x="60" y="63"/>
                </a:cubicBezTo>
                <a:cubicBezTo>
                  <a:pt x="60" y="64"/>
                  <a:pt x="60" y="64"/>
                  <a:pt x="59" y="65"/>
                </a:cubicBezTo>
                <a:cubicBezTo>
                  <a:pt x="59" y="66"/>
                  <a:pt x="58" y="66"/>
                  <a:pt x="57" y="67"/>
                </a:cubicBezTo>
                <a:cubicBezTo>
                  <a:pt x="57" y="71"/>
                  <a:pt x="57" y="74"/>
                  <a:pt x="56" y="78"/>
                </a:cubicBezTo>
                <a:cubicBezTo>
                  <a:pt x="57" y="77"/>
                  <a:pt x="59" y="76"/>
                  <a:pt x="60" y="76"/>
                </a:cubicBezTo>
                <a:cubicBezTo>
                  <a:pt x="60" y="76"/>
                  <a:pt x="60" y="76"/>
                  <a:pt x="60" y="76"/>
                </a:cubicBezTo>
                <a:cubicBezTo>
                  <a:pt x="61" y="76"/>
                  <a:pt x="61" y="76"/>
                  <a:pt x="62" y="77"/>
                </a:cubicBezTo>
                <a:cubicBezTo>
                  <a:pt x="62" y="78"/>
                  <a:pt x="62" y="78"/>
                  <a:pt x="61" y="79"/>
                </a:cubicBezTo>
                <a:cubicBezTo>
                  <a:pt x="60" y="80"/>
                  <a:pt x="59" y="81"/>
                  <a:pt x="57" y="82"/>
                </a:cubicBezTo>
                <a:cubicBezTo>
                  <a:pt x="57" y="82"/>
                  <a:pt x="56" y="83"/>
                  <a:pt x="56" y="83"/>
                </a:cubicBezTo>
                <a:cubicBezTo>
                  <a:pt x="56" y="84"/>
                  <a:pt x="56" y="86"/>
                  <a:pt x="56" y="87"/>
                </a:cubicBezTo>
                <a:cubicBezTo>
                  <a:pt x="56" y="87"/>
                  <a:pt x="56" y="87"/>
                  <a:pt x="56" y="87"/>
                </a:cubicBezTo>
                <a:cubicBezTo>
                  <a:pt x="56" y="87"/>
                  <a:pt x="56" y="87"/>
                  <a:pt x="56" y="87"/>
                </a:cubicBezTo>
                <a:cubicBezTo>
                  <a:pt x="57" y="86"/>
                  <a:pt x="58" y="86"/>
                  <a:pt x="59" y="85"/>
                </a:cubicBezTo>
                <a:cubicBezTo>
                  <a:pt x="59" y="85"/>
                  <a:pt x="59" y="85"/>
                  <a:pt x="59" y="85"/>
                </a:cubicBezTo>
                <a:cubicBezTo>
                  <a:pt x="60" y="85"/>
                  <a:pt x="60" y="86"/>
                  <a:pt x="61" y="86"/>
                </a:cubicBezTo>
                <a:cubicBezTo>
                  <a:pt x="61" y="86"/>
                  <a:pt x="61" y="87"/>
                  <a:pt x="61" y="87"/>
                </a:cubicBezTo>
                <a:cubicBezTo>
                  <a:pt x="61" y="89"/>
                  <a:pt x="59" y="90"/>
                  <a:pt x="58" y="91"/>
                </a:cubicBezTo>
                <a:cubicBezTo>
                  <a:pt x="58" y="91"/>
                  <a:pt x="58" y="91"/>
                  <a:pt x="58" y="91"/>
                </a:cubicBezTo>
                <a:cubicBezTo>
                  <a:pt x="57" y="92"/>
                  <a:pt x="56" y="92"/>
                  <a:pt x="55" y="93"/>
                </a:cubicBezTo>
                <a:cubicBezTo>
                  <a:pt x="56" y="93"/>
                  <a:pt x="57" y="93"/>
                  <a:pt x="57" y="94"/>
                </a:cubicBezTo>
                <a:cubicBezTo>
                  <a:pt x="57" y="94"/>
                  <a:pt x="57" y="94"/>
                  <a:pt x="57" y="95"/>
                </a:cubicBezTo>
                <a:cubicBezTo>
                  <a:pt x="57" y="96"/>
                  <a:pt x="56" y="97"/>
                  <a:pt x="54" y="98"/>
                </a:cubicBezTo>
                <a:cubicBezTo>
                  <a:pt x="54" y="99"/>
                  <a:pt x="54" y="100"/>
                  <a:pt x="54" y="101"/>
                </a:cubicBezTo>
                <a:cubicBezTo>
                  <a:pt x="54" y="101"/>
                  <a:pt x="54" y="101"/>
                  <a:pt x="55" y="101"/>
                </a:cubicBezTo>
                <a:cubicBezTo>
                  <a:pt x="55" y="101"/>
                  <a:pt x="55" y="102"/>
                  <a:pt x="54" y="102"/>
                </a:cubicBezTo>
                <a:cubicBezTo>
                  <a:pt x="54" y="102"/>
                  <a:pt x="54" y="102"/>
                  <a:pt x="54" y="103"/>
                </a:cubicBezTo>
                <a:cubicBezTo>
                  <a:pt x="54" y="103"/>
                  <a:pt x="54" y="103"/>
                  <a:pt x="54" y="103"/>
                </a:cubicBezTo>
                <a:cubicBezTo>
                  <a:pt x="55" y="104"/>
                  <a:pt x="55" y="104"/>
                  <a:pt x="55" y="104"/>
                </a:cubicBezTo>
                <a:cubicBezTo>
                  <a:pt x="55" y="105"/>
                  <a:pt x="55" y="105"/>
                  <a:pt x="55" y="106"/>
                </a:cubicBezTo>
                <a:cubicBezTo>
                  <a:pt x="55" y="106"/>
                  <a:pt x="54" y="107"/>
                  <a:pt x="54" y="107"/>
                </a:cubicBezTo>
                <a:cubicBezTo>
                  <a:pt x="54" y="108"/>
                  <a:pt x="54" y="110"/>
                  <a:pt x="54" y="111"/>
                </a:cubicBezTo>
                <a:cubicBezTo>
                  <a:pt x="55" y="111"/>
                  <a:pt x="55" y="112"/>
                  <a:pt x="56" y="112"/>
                </a:cubicBezTo>
                <a:cubicBezTo>
                  <a:pt x="56" y="112"/>
                  <a:pt x="56" y="113"/>
                  <a:pt x="56" y="113"/>
                </a:cubicBezTo>
                <a:cubicBezTo>
                  <a:pt x="56" y="114"/>
                  <a:pt x="56" y="115"/>
                  <a:pt x="55" y="115"/>
                </a:cubicBezTo>
                <a:cubicBezTo>
                  <a:pt x="56" y="115"/>
                  <a:pt x="56" y="115"/>
                  <a:pt x="57" y="115"/>
                </a:cubicBezTo>
                <a:cubicBezTo>
                  <a:pt x="57" y="115"/>
                  <a:pt x="58" y="115"/>
                  <a:pt x="58" y="115"/>
                </a:cubicBezTo>
                <a:cubicBezTo>
                  <a:pt x="60" y="114"/>
                  <a:pt x="62" y="114"/>
                  <a:pt x="64" y="114"/>
                </a:cubicBezTo>
                <a:cubicBezTo>
                  <a:pt x="65" y="114"/>
                  <a:pt x="67" y="114"/>
                  <a:pt x="68" y="114"/>
                </a:cubicBezTo>
                <a:cubicBezTo>
                  <a:pt x="69" y="115"/>
                  <a:pt x="70" y="116"/>
                  <a:pt x="70" y="117"/>
                </a:cubicBezTo>
                <a:cubicBezTo>
                  <a:pt x="70" y="117"/>
                  <a:pt x="69" y="118"/>
                  <a:pt x="68" y="118"/>
                </a:cubicBezTo>
                <a:cubicBezTo>
                  <a:pt x="67" y="119"/>
                  <a:pt x="66" y="119"/>
                  <a:pt x="65" y="119"/>
                </a:cubicBezTo>
                <a:cubicBezTo>
                  <a:pt x="65" y="119"/>
                  <a:pt x="65" y="120"/>
                  <a:pt x="64" y="120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66" y="120"/>
                  <a:pt x="66" y="121"/>
                  <a:pt x="66" y="122"/>
                </a:cubicBezTo>
                <a:cubicBezTo>
                  <a:pt x="66" y="124"/>
                  <a:pt x="65" y="124"/>
                  <a:pt x="64" y="124"/>
                </a:cubicBezTo>
                <a:cubicBezTo>
                  <a:pt x="64" y="124"/>
                  <a:pt x="64" y="124"/>
                  <a:pt x="64" y="124"/>
                </a:cubicBezTo>
                <a:cubicBezTo>
                  <a:pt x="63" y="125"/>
                  <a:pt x="62" y="125"/>
                  <a:pt x="60" y="125"/>
                </a:cubicBezTo>
                <a:cubicBezTo>
                  <a:pt x="60" y="125"/>
                  <a:pt x="60" y="125"/>
                  <a:pt x="60" y="125"/>
                </a:cubicBezTo>
                <a:cubicBezTo>
                  <a:pt x="59" y="125"/>
                  <a:pt x="58" y="125"/>
                  <a:pt x="58" y="125"/>
                </a:cubicBezTo>
                <a:cubicBezTo>
                  <a:pt x="58" y="126"/>
                  <a:pt x="57" y="127"/>
                  <a:pt x="56" y="127"/>
                </a:cubicBezTo>
                <a:cubicBezTo>
                  <a:pt x="52" y="128"/>
                  <a:pt x="48" y="128"/>
                  <a:pt x="44" y="128"/>
                </a:cubicBezTo>
                <a:cubicBezTo>
                  <a:pt x="43" y="128"/>
                  <a:pt x="43" y="128"/>
                  <a:pt x="43" y="128"/>
                </a:cubicBezTo>
                <a:cubicBezTo>
                  <a:pt x="43" y="128"/>
                  <a:pt x="42" y="128"/>
                  <a:pt x="42" y="127"/>
                </a:cubicBezTo>
                <a:cubicBezTo>
                  <a:pt x="42" y="127"/>
                  <a:pt x="41" y="128"/>
                  <a:pt x="41" y="128"/>
                </a:cubicBezTo>
                <a:cubicBezTo>
                  <a:pt x="41" y="128"/>
                  <a:pt x="40" y="128"/>
                  <a:pt x="39" y="128"/>
                </a:cubicBezTo>
                <a:cubicBezTo>
                  <a:pt x="35" y="129"/>
                  <a:pt x="31" y="129"/>
                  <a:pt x="26" y="130"/>
                </a:cubicBezTo>
                <a:cubicBezTo>
                  <a:pt x="24" y="131"/>
                  <a:pt x="22" y="131"/>
                  <a:pt x="19" y="131"/>
                </a:cubicBezTo>
                <a:cubicBezTo>
                  <a:pt x="16" y="132"/>
                  <a:pt x="13" y="132"/>
                  <a:pt x="10" y="132"/>
                </a:cubicBezTo>
                <a:close/>
                <a:moveTo>
                  <a:pt x="41" y="111"/>
                </a:moveTo>
                <a:cubicBezTo>
                  <a:pt x="41" y="114"/>
                  <a:pt x="41" y="116"/>
                  <a:pt x="42" y="119"/>
                </a:cubicBezTo>
                <a:cubicBezTo>
                  <a:pt x="42" y="119"/>
                  <a:pt x="42" y="119"/>
                  <a:pt x="42" y="119"/>
                </a:cubicBezTo>
                <a:cubicBezTo>
                  <a:pt x="43" y="119"/>
                  <a:pt x="43" y="118"/>
                  <a:pt x="44" y="118"/>
                </a:cubicBezTo>
                <a:cubicBezTo>
                  <a:pt x="45" y="118"/>
                  <a:pt x="45" y="118"/>
                  <a:pt x="46" y="117"/>
                </a:cubicBezTo>
                <a:cubicBezTo>
                  <a:pt x="46" y="117"/>
                  <a:pt x="47" y="117"/>
                  <a:pt x="48" y="116"/>
                </a:cubicBezTo>
                <a:cubicBezTo>
                  <a:pt x="48" y="116"/>
                  <a:pt x="48" y="115"/>
                  <a:pt x="49" y="115"/>
                </a:cubicBezTo>
                <a:cubicBezTo>
                  <a:pt x="49" y="115"/>
                  <a:pt x="49" y="115"/>
                  <a:pt x="50" y="115"/>
                </a:cubicBezTo>
                <a:cubicBezTo>
                  <a:pt x="50" y="115"/>
                  <a:pt x="50" y="115"/>
                  <a:pt x="50" y="114"/>
                </a:cubicBezTo>
                <a:cubicBezTo>
                  <a:pt x="50" y="113"/>
                  <a:pt x="50" y="112"/>
                  <a:pt x="49" y="110"/>
                </a:cubicBezTo>
                <a:cubicBezTo>
                  <a:pt x="48" y="111"/>
                  <a:pt x="46" y="112"/>
                  <a:pt x="43" y="113"/>
                </a:cubicBezTo>
                <a:cubicBezTo>
                  <a:pt x="43" y="113"/>
                  <a:pt x="43" y="113"/>
                  <a:pt x="43" y="113"/>
                </a:cubicBezTo>
                <a:cubicBezTo>
                  <a:pt x="42" y="113"/>
                  <a:pt x="41" y="112"/>
                  <a:pt x="41" y="111"/>
                </a:cubicBezTo>
                <a:close/>
                <a:moveTo>
                  <a:pt x="40" y="106"/>
                </a:moveTo>
                <a:cubicBezTo>
                  <a:pt x="42" y="106"/>
                  <a:pt x="44" y="105"/>
                  <a:pt x="46" y="104"/>
                </a:cubicBezTo>
                <a:cubicBezTo>
                  <a:pt x="47" y="103"/>
                  <a:pt x="47" y="103"/>
                  <a:pt x="48" y="103"/>
                </a:cubicBezTo>
                <a:cubicBezTo>
                  <a:pt x="48" y="102"/>
                  <a:pt x="49" y="102"/>
                  <a:pt x="50" y="102"/>
                </a:cubicBezTo>
                <a:cubicBezTo>
                  <a:pt x="50" y="102"/>
                  <a:pt x="50" y="102"/>
                  <a:pt x="50" y="101"/>
                </a:cubicBezTo>
                <a:cubicBezTo>
                  <a:pt x="49" y="102"/>
                  <a:pt x="48" y="102"/>
                  <a:pt x="48" y="102"/>
                </a:cubicBezTo>
                <a:cubicBezTo>
                  <a:pt x="46" y="104"/>
                  <a:pt x="43" y="105"/>
                  <a:pt x="40" y="106"/>
                </a:cubicBezTo>
                <a:cubicBezTo>
                  <a:pt x="40" y="106"/>
                  <a:pt x="40" y="106"/>
                  <a:pt x="40" y="106"/>
                </a:cubicBezTo>
                <a:close/>
                <a:moveTo>
                  <a:pt x="40" y="102"/>
                </a:moveTo>
                <a:cubicBezTo>
                  <a:pt x="42" y="101"/>
                  <a:pt x="45" y="99"/>
                  <a:pt x="47" y="98"/>
                </a:cubicBezTo>
                <a:cubicBezTo>
                  <a:pt x="47" y="98"/>
                  <a:pt x="47" y="98"/>
                  <a:pt x="47" y="98"/>
                </a:cubicBezTo>
                <a:cubicBezTo>
                  <a:pt x="45" y="99"/>
                  <a:pt x="43" y="100"/>
                  <a:pt x="41" y="100"/>
                </a:cubicBezTo>
                <a:cubicBezTo>
                  <a:pt x="41" y="101"/>
                  <a:pt x="41" y="101"/>
                  <a:pt x="40" y="101"/>
                </a:cubicBezTo>
                <a:cubicBezTo>
                  <a:pt x="40" y="101"/>
                  <a:pt x="40" y="100"/>
                  <a:pt x="39" y="100"/>
                </a:cubicBezTo>
                <a:cubicBezTo>
                  <a:pt x="39" y="101"/>
                  <a:pt x="40" y="101"/>
                  <a:pt x="40" y="102"/>
                </a:cubicBezTo>
                <a:close/>
                <a:moveTo>
                  <a:pt x="39" y="94"/>
                </a:moveTo>
                <a:cubicBezTo>
                  <a:pt x="39" y="95"/>
                  <a:pt x="39" y="96"/>
                  <a:pt x="39" y="97"/>
                </a:cubicBezTo>
                <a:cubicBezTo>
                  <a:pt x="39" y="97"/>
                  <a:pt x="39" y="97"/>
                  <a:pt x="40" y="97"/>
                </a:cubicBezTo>
                <a:cubicBezTo>
                  <a:pt x="44" y="95"/>
                  <a:pt x="48" y="93"/>
                  <a:pt x="51" y="91"/>
                </a:cubicBezTo>
                <a:cubicBezTo>
                  <a:pt x="51" y="91"/>
                  <a:pt x="51" y="91"/>
                  <a:pt x="51" y="91"/>
                </a:cubicBezTo>
                <a:cubicBezTo>
                  <a:pt x="51" y="90"/>
                  <a:pt x="51" y="89"/>
                  <a:pt x="51" y="88"/>
                </a:cubicBezTo>
                <a:cubicBezTo>
                  <a:pt x="51" y="87"/>
                  <a:pt x="51" y="86"/>
                  <a:pt x="52" y="86"/>
                </a:cubicBezTo>
                <a:cubicBezTo>
                  <a:pt x="51" y="86"/>
                  <a:pt x="50" y="87"/>
                  <a:pt x="50" y="87"/>
                </a:cubicBezTo>
                <a:cubicBezTo>
                  <a:pt x="46" y="90"/>
                  <a:pt x="42" y="92"/>
                  <a:pt x="39" y="94"/>
                </a:cubicBezTo>
                <a:close/>
                <a:moveTo>
                  <a:pt x="38" y="86"/>
                </a:moveTo>
                <a:cubicBezTo>
                  <a:pt x="38" y="87"/>
                  <a:pt x="38" y="88"/>
                  <a:pt x="38" y="90"/>
                </a:cubicBezTo>
                <a:cubicBezTo>
                  <a:pt x="40" y="88"/>
                  <a:pt x="43" y="87"/>
                  <a:pt x="45" y="85"/>
                </a:cubicBezTo>
                <a:cubicBezTo>
                  <a:pt x="46" y="85"/>
                  <a:pt x="47" y="84"/>
                  <a:pt x="48" y="83"/>
                </a:cubicBezTo>
                <a:cubicBezTo>
                  <a:pt x="49" y="82"/>
                  <a:pt x="51" y="81"/>
                  <a:pt x="52" y="80"/>
                </a:cubicBezTo>
                <a:cubicBezTo>
                  <a:pt x="52" y="79"/>
                  <a:pt x="52" y="78"/>
                  <a:pt x="52" y="76"/>
                </a:cubicBezTo>
                <a:cubicBezTo>
                  <a:pt x="52" y="76"/>
                  <a:pt x="52" y="76"/>
                  <a:pt x="52" y="76"/>
                </a:cubicBezTo>
                <a:cubicBezTo>
                  <a:pt x="50" y="78"/>
                  <a:pt x="49" y="79"/>
                  <a:pt x="47" y="80"/>
                </a:cubicBezTo>
                <a:cubicBezTo>
                  <a:pt x="44" y="82"/>
                  <a:pt x="41" y="84"/>
                  <a:pt x="38" y="86"/>
                </a:cubicBezTo>
                <a:close/>
                <a:moveTo>
                  <a:pt x="37" y="78"/>
                </a:moveTo>
                <a:cubicBezTo>
                  <a:pt x="37" y="79"/>
                  <a:pt x="37" y="81"/>
                  <a:pt x="38" y="82"/>
                </a:cubicBezTo>
                <a:cubicBezTo>
                  <a:pt x="40" y="81"/>
                  <a:pt x="43" y="79"/>
                  <a:pt x="45" y="77"/>
                </a:cubicBezTo>
                <a:cubicBezTo>
                  <a:pt x="45" y="77"/>
                  <a:pt x="45" y="77"/>
                  <a:pt x="45" y="77"/>
                </a:cubicBezTo>
                <a:cubicBezTo>
                  <a:pt x="47" y="76"/>
                  <a:pt x="48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ubicBezTo>
                  <a:pt x="51" y="72"/>
                  <a:pt x="52" y="72"/>
                  <a:pt x="53" y="71"/>
                </a:cubicBezTo>
                <a:cubicBezTo>
                  <a:pt x="53" y="71"/>
                  <a:pt x="53" y="70"/>
                  <a:pt x="53" y="70"/>
                </a:cubicBezTo>
                <a:cubicBezTo>
                  <a:pt x="52" y="70"/>
                  <a:pt x="52" y="70"/>
                  <a:pt x="52" y="70"/>
                </a:cubicBezTo>
                <a:cubicBezTo>
                  <a:pt x="50" y="71"/>
                  <a:pt x="48" y="72"/>
                  <a:pt x="46" y="74"/>
                </a:cubicBezTo>
                <a:cubicBezTo>
                  <a:pt x="44" y="75"/>
                  <a:pt x="41" y="77"/>
                  <a:pt x="37" y="78"/>
                </a:cubicBezTo>
                <a:close/>
                <a:moveTo>
                  <a:pt x="37" y="74"/>
                </a:moveTo>
                <a:cubicBezTo>
                  <a:pt x="40" y="72"/>
                  <a:pt x="43" y="71"/>
                  <a:pt x="46" y="69"/>
                </a:cubicBezTo>
                <a:cubicBezTo>
                  <a:pt x="48" y="68"/>
                  <a:pt x="49" y="67"/>
                  <a:pt x="51" y="66"/>
                </a:cubicBezTo>
                <a:cubicBezTo>
                  <a:pt x="51" y="66"/>
                  <a:pt x="53" y="65"/>
                  <a:pt x="53" y="65"/>
                </a:cubicBezTo>
                <a:cubicBezTo>
                  <a:pt x="53" y="64"/>
                  <a:pt x="53" y="63"/>
                  <a:pt x="53" y="63"/>
                </a:cubicBezTo>
                <a:cubicBezTo>
                  <a:pt x="51" y="64"/>
                  <a:pt x="49" y="65"/>
                  <a:pt x="47" y="66"/>
                </a:cubicBezTo>
                <a:cubicBezTo>
                  <a:pt x="45" y="68"/>
                  <a:pt x="42" y="69"/>
                  <a:pt x="39" y="70"/>
                </a:cubicBezTo>
                <a:cubicBezTo>
                  <a:pt x="39" y="71"/>
                  <a:pt x="38" y="71"/>
                  <a:pt x="37" y="72"/>
                </a:cubicBezTo>
                <a:cubicBezTo>
                  <a:pt x="37" y="72"/>
                  <a:pt x="37" y="73"/>
                  <a:pt x="37" y="74"/>
                </a:cubicBezTo>
                <a:close/>
                <a:moveTo>
                  <a:pt x="37" y="67"/>
                </a:moveTo>
                <a:cubicBezTo>
                  <a:pt x="38" y="67"/>
                  <a:pt x="38" y="67"/>
                  <a:pt x="38" y="67"/>
                </a:cubicBezTo>
                <a:cubicBezTo>
                  <a:pt x="40" y="65"/>
                  <a:pt x="43" y="64"/>
                  <a:pt x="45" y="62"/>
                </a:cubicBezTo>
                <a:cubicBezTo>
                  <a:pt x="47" y="61"/>
                  <a:pt x="49" y="60"/>
                  <a:pt x="51" y="59"/>
                </a:cubicBezTo>
                <a:cubicBezTo>
                  <a:pt x="51" y="58"/>
                  <a:pt x="52" y="58"/>
                  <a:pt x="52" y="58"/>
                </a:cubicBezTo>
                <a:cubicBezTo>
                  <a:pt x="53" y="58"/>
                  <a:pt x="53" y="57"/>
                  <a:pt x="53" y="57"/>
                </a:cubicBezTo>
                <a:cubicBezTo>
                  <a:pt x="53" y="57"/>
                  <a:pt x="53" y="56"/>
                  <a:pt x="53" y="56"/>
                </a:cubicBezTo>
                <a:cubicBezTo>
                  <a:pt x="52" y="57"/>
                  <a:pt x="52" y="57"/>
                  <a:pt x="52" y="57"/>
                </a:cubicBezTo>
                <a:cubicBezTo>
                  <a:pt x="51" y="58"/>
                  <a:pt x="49" y="59"/>
                  <a:pt x="47" y="60"/>
                </a:cubicBezTo>
                <a:cubicBezTo>
                  <a:pt x="43" y="62"/>
                  <a:pt x="40" y="64"/>
                  <a:pt x="37" y="65"/>
                </a:cubicBezTo>
                <a:cubicBezTo>
                  <a:pt x="37" y="66"/>
                  <a:pt x="37" y="67"/>
                  <a:pt x="37" y="67"/>
                </a:cubicBezTo>
                <a:close/>
                <a:moveTo>
                  <a:pt x="36" y="58"/>
                </a:moveTo>
                <a:cubicBezTo>
                  <a:pt x="36" y="59"/>
                  <a:pt x="36" y="60"/>
                  <a:pt x="36" y="62"/>
                </a:cubicBezTo>
                <a:cubicBezTo>
                  <a:pt x="39" y="60"/>
                  <a:pt x="42" y="58"/>
                  <a:pt x="45" y="56"/>
                </a:cubicBezTo>
                <a:cubicBezTo>
                  <a:pt x="46" y="56"/>
                  <a:pt x="47" y="55"/>
                  <a:pt x="48" y="54"/>
                </a:cubicBezTo>
                <a:cubicBezTo>
                  <a:pt x="50" y="53"/>
                  <a:pt x="51" y="52"/>
                  <a:pt x="53" y="51"/>
                </a:cubicBezTo>
                <a:cubicBezTo>
                  <a:pt x="53" y="50"/>
                  <a:pt x="53" y="49"/>
                  <a:pt x="53" y="49"/>
                </a:cubicBezTo>
                <a:cubicBezTo>
                  <a:pt x="53" y="49"/>
                  <a:pt x="52" y="49"/>
                  <a:pt x="52" y="49"/>
                </a:cubicBezTo>
                <a:cubicBezTo>
                  <a:pt x="51" y="50"/>
                  <a:pt x="51" y="50"/>
                  <a:pt x="51" y="50"/>
                </a:cubicBezTo>
                <a:cubicBezTo>
                  <a:pt x="49" y="51"/>
                  <a:pt x="47" y="53"/>
                  <a:pt x="44" y="54"/>
                </a:cubicBezTo>
                <a:cubicBezTo>
                  <a:pt x="41" y="56"/>
                  <a:pt x="39" y="57"/>
                  <a:pt x="36" y="58"/>
                </a:cubicBezTo>
                <a:close/>
                <a:moveTo>
                  <a:pt x="36" y="54"/>
                </a:moveTo>
                <a:cubicBezTo>
                  <a:pt x="38" y="53"/>
                  <a:pt x="41" y="52"/>
                  <a:pt x="44" y="50"/>
                </a:cubicBezTo>
                <a:cubicBezTo>
                  <a:pt x="46" y="49"/>
                  <a:pt x="48" y="47"/>
                  <a:pt x="50" y="46"/>
                </a:cubicBezTo>
                <a:cubicBezTo>
                  <a:pt x="50" y="46"/>
                  <a:pt x="50" y="46"/>
                  <a:pt x="50" y="45"/>
                </a:cubicBezTo>
                <a:cubicBezTo>
                  <a:pt x="51" y="45"/>
                  <a:pt x="52" y="44"/>
                  <a:pt x="53" y="44"/>
                </a:cubicBezTo>
                <a:cubicBezTo>
                  <a:pt x="53" y="43"/>
                  <a:pt x="53" y="42"/>
                  <a:pt x="53" y="41"/>
                </a:cubicBezTo>
                <a:cubicBezTo>
                  <a:pt x="52" y="42"/>
                  <a:pt x="51" y="43"/>
                  <a:pt x="50" y="44"/>
                </a:cubicBezTo>
                <a:cubicBezTo>
                  <a:pt x="50" y="44"/>
                  <a:pt x="49" y="44"/>
                  <a:pt x="49" y="44"/>
                </a:cubicBezTo>
                <a:cubicBezTo>
                  <a:pt x="47" y="46"/>
                  <a:pt x="45" y="47"/>
                  <a:pt x="43" y="49"/>
                </a:cubicBezTo>
                <a:cubicBezTo>
                  <a:pt x="41" y="50"/>
                  <a:pt x="39" y="51"/>
                  <a:pt x="36" y="52"/>
                </a:cubicBezTo>
                <a:cubicBezTo>
                  <a:pt x="36" y="53"/>
                  <a:pt x="36" y="53"/>
                  <a:pt x="36" y="54"/>
                </a:cubicBezTo>
                <a:close/>
                <a:moveTo>
                  <a:pt x="36" y="48"/>
                </a:moveTo>
                <a:cubicBezTo>
                  <a:pt x="38" y="47"/>
                  <a:pt x="40" y="45"/>
                  <a:pt x="42" y="44"/>
                </a:cubicBezTo>
                <a:cubicBezTo>
                  <a:pt x="44" y="43"/>
                  <a:pt x="46" y="42"/>
                  <a:pt x="47" y="40"/>
                </a:cubicBezTo>
                <a:cubicBezTo>
                  <a:pt x="48" y="40"/>
                  <a:pt x="48" y="40"/>
                  <a:pt x="48" y="40"/>
                </a:cubicBezTo>
                <a:cubicBezTo>
                  <a:pt x="49" y="39"/>
                  <a:pt x="51" y="38"/>
                  <a:pt x="52" y="38"/>
                </a:cubicBezTo>
                <a:cubicBezTo>
                  <a:pt x="52" y="38"/>
                  <a:pt x="53" y="38"/>
                  <a:pt x="53" y="38"/>
                </a:cubicBezTo>
                <a:cubicBezTo>
                  <a:pt x="53" y="38"/>
                  <a:pt x="53" y="38"/>
                  <a:pt x="53" y="38"/>
                </a:cubicBezTo>
                <a:cubicBezTo>
                  <a:pt x="53" y="37"/>
                  <a:pt x="53" y="37"/>
                  <a:pt x="53" y="36"/>
                </a:cubicBezTo>
                <a:cubicBezTo>
                  <a:pt x="51" y="38"/>
                  <a:pt x="50" y="39"/>
                  <a:pt x="48" y="40"/>
                </a:cubicBezTo>
                <a:cubicBezTo>
                  <a:pt x="47" y="40"/>
                  <a:pt x="45" y="41"/>
                  <a:pt x="44" y="42"/>
                </a:cubicBezTo>
                <a:cubicBezTo>
                  <a:pt x="42" y="43"/>
                  <a:pt x="39" y="45"/>
                  <a:pt x="36" y="47"/>
                </a:cubicBezTo>
                <a:cubicBezTo>
                  <a:pt x="36" y="47"/>
                  <a:pt x="36" y="48"/>
                  <a:pt x="36" y="48"/>
                </a:cubicBezTo>
                <a:close/>
                <a:moveTo>
                  <a:pt x="36" y="43"/>
                </a:moveTo>
                <a:cubicBezTo>
                  <a:pt x="38" y="41"/>
                  <a:pt x="40" y="40"/>
                  <a:pt x="42" y="38"/>
                </a:cubicBezTo>
                <a:cubicBezTo>
                  <a:pt x="43" y="38"/>
                  <a:pt x="44" y="37"/>
                  <a:pt x="44" y="37"/>
                </a:cubicBezTo>
                <a:cubicBezTo>
                  <a:pt x="47" y="35"/>
                  <a:pt x="50" y="33"/>
                  <a:pt x="53" y="32"/>
                </a:cubicBezTo>
                <a:cubicBezTo>
                  <a:pt x="53" y="30"/>
                  <a:pt x="53" y="30"/>
                  <a:pt x="53" y="30"/>
                </a:cubicBezTo>
                <a:cubicBezTo>
                  <a:pt x="53" y="30"/>
                  <a:pt x="53" y="29"/>
                  <a:pt x="53" y="28"/>
                </a:cubicBezTo>
                <a:cubicBezTo>
                  <a:pt x="52" y="29"/>
                  <a:pt x="51" y="30"/>
                  <a:pt x="49" y="31"/>
                </a:cubicBezTo>
                <a:cubicBezTo>
                  <a:pt x="49" y="31"/>
                  <a:pt x="49" y="31"/>
                  <a:pt x="49" y="32"/>
                </a:cubicBezTo>
                <a:cubicBezTo>
                  <a:pt x="46" y="33"/>
                  <a:pt x="45" y="35"/>
                  <a:pt x="43" y="36"/>
                </a:cubicBezTo>
                <a:cubicBezTo>
                  <a:pt x="42" y="37"/>
                  <a:pt x="41" y="37"/>
                  <a:pt x="39" y="38"/>
                </a:cubicBezTo>
                <a:cubicBezTo>
                  <a:pt x="38" y="39"/>
                  <a:pt x="37" y="40"/>
                  <a:pt x="36" y="40"/>
                </a:cubicBezTo>
                <a:cubicBezTo>
                  <a:pt x="36" y="41"/>
                  <a:pt x="36" y="42"/>
                  <a:pt x="36" y="43"/>
                </a:cubicBezTo>
                <a:close/>
                <a:moveTo>
                  <a:pt x="36" y="31"/>
                </a:moveTo>
                <a:cubicBezTo>
                  <a:pt x="36" y="33"/>
                  <a:pt x="36" y="34"/>
                  <a:pt x="36" y="36"/>
                </a:cubicBezTo>
                <a:cubicBezTo>
                  <a:pt x="37" y="35"/>
                  <a:pt x="38" y="34"/>
                  <a:pt x="40" y="33"/>
                </a:cubicBezTo>
                <a:cubicBezTo>
                  <a:pt x="42" y="31"/>
                  <a:pt x="42" y="31"/>
                  <a:pt x="42" y="31"/>
                </a:cubicBezTo>
                <a:cubicBezTo>
                  <a:pt x="43" y="30"/>
                  <a:pt x="45" y="29"/>
                  <a:pt x="46" y="28"/>
                </a:cubicBezTo>
                <a:cubicBezTo>
                  <a:pt x="47" y="28"/>
                  <a:pt x="47" y="28"/>
                  <a:pt x="47" y="27"/>
                </a:cubicBezTo>
                <a:cubicBezTo>
                  <a:pt x="49" y="26"/>
                  <a:pt x="50" y="25"/>
                  <a:pt x="52" y="24"/>
                </a:cubicBezTo>
                <a:cubicBezTo>
                  <a:pt x="52" y="24"/>
                  <a:pt x="52" y="24"/>
                  <a:pt x="53" y="24"/>
                </a:cubicBezTo>
                <a:cubicBezTo>
                  <a:pt x="53" y="24"/>
                  <a:pt x="53" y="24"/>
                  <a:pt x="53" y="24"/>
                </a:cubicBezTo>
                <a:cubicBezTo>
                  <a:pt x="53" y="24"/>
                  <a:pt x="53" y="24"/>
                  <a:pt x="53" y="24"/>
                </a:cubicBezTo>
                <a:cubicBezTo>
                  <a:pt x="53" y="18"/>
                  <a:pt x="52" y="12"/>
                  <a:pt x="53" y="6"/>
                </a:cubicBezTo>
                <a:cubicBezTo>
                  <a:pt x="51" y="8"/>
                  <a:pt x="48" y="9"/>
                  <a:pt x="46" y="10"/>
                </a:cubicBezTo>
                <a:cubicBezTo>
                  <a:pt x="46" y="10"/>
                  <a:pt x="46" y="10"/>
                  <a:pt x="46" y="10"/>
                </a:cubicBezTo>
                <a:cubicBezTo>
                  <a:pt x="44" y="10"/>
                  <a:pt x="42" y="11"/>
                  <a:pt x="40" y="12"/>
                </a:cubicBezTo>
                <a:cubicBezTo>
                  <a:pt x="39" y="12"/>
                  <a:pt x="38" y="13"/>
                  <a:pt x="37" y="13"/>
                </a:cubicBezTo>
                <a:cubicBezTo>
                  <a:pt x="37" y="16"/>
                  <a:pt x="37" y="16"/>
                  <a:pt x="37" y="16"/>
                </a:cubicBezTo>
                <a:cubicBezTo>
                  <a:pt x="38" y="15"/>
                  <a:pt x="39" y="14"/>
                  <a:pt x="40" y="14"/>
                </a:cubicBezTo>
                <a:cubicBezTo>
                  <a:pt x="41" y="13"/>
                  <a:pt x="41" y="13"/>
                  <a:pt x="41" y="13"/>
                </a:cubicBezTo>
                <a:cubicBezTo>
                  <a:pt x="44" y="12"/>
                  <a:pt x="47" y="10"/>
                  <a:pt x="50" y="10"/>
                </a:cubicBezTo>
                <a:cubicBezTo>
                  <a:pt x="50" y="10"/>
                  <a:pt x="50" y="10"/>
                  <a:pt x="50" y="10"/>
                </a:cubicBezTo>
                <a:cubicBezTo>
                  <a:pt x="51" y="10"/>
                  <a:pt x="51" y="10"/>
                  <a:pt x="51" y="10"/>
                </a:cubicBezTo>
                <a:cubicBezTo>
                  <a:pt x="52" y="11"/>
                  <a:pt x="52" y="11"/>
                  <a:pt x="51" y="12"/>
                </a:cubicBezTo>
                <a:cubicBezTo>
                  <a:pt x="50" y="13"/>
                  <a:pt x="47" y="14"/>
                  <a:pt x="45" y="15"/>
                </a:cubicBezTo>
                <a:cubicBezTo>
                  <a:pt x="44" y="16"/>
                  <a:pt x="43" y="16"/>
                  <a:pt x="42" y="17"/>
                </a:cubicBezTo>
                <a:cubicBezTo>
                  <a:pt x="40" y="18"/>
                  <a:pt x="38" y="19"/>
                  <a:pt x="37" y="21"/>
                </a:cubicBezTo>
                <a:cubicBezTo>
                  <a:pt x="36" y="22"/>
                  <a:pt x="36" y="22"/>
                  <a:pt x="36" y="22"/>
                </a:cubicBezTo>
                <a:cubicBezTo>
                  <a:pt x="38" y="21"/>
                  <a:pt x="39" y="20"/>
                  <a:pt x="40" y="19"/>
                </a:cubicBezTo>
                <a:cubicBezTo>
                  <a:pt x="41" y="19"/>
                  <a:pt x="42" y="18"/>
                  <a:pt x="43" y="17"/>
                </a:cubicBezTo>
                <a:cubicBezTo>
                  <a:pt x="46" y="16"/>
                  <a:pt x="48" y="14"/>
                  <a:pt x="50" y="14"/>
                </a:cubicBezTo>
                <a:cubicBezTo>
                  <a:pt x="51" y="13"/>
                  <a:pt x="51" y="13"/>
                  <a:pt x="51" y="13"/>
                </a:cubicBezTo>
                <a:cubicBezTo>
                  <a:pt x="51" y="13"/>
                  <a:pt x="52" y="14"/>
                  <a:pt x="52" y="14"/>
                </a:cubicBezTo>
                <a:cubicBezTo>
                  <a:pt x="52" y="15"/>
                  <a:pt x="52" y="15"/>
                  <a:pt x="52" y="16"/>
                </a:cubicBezTo>
                <a:cubicBezTo>
                  <a:pt x="50" y="18"/>
                  <a:pt x="47" y="20"/>
                  <a:pt x="44" y="21"/>
                </a:cubicBezTo>
                <a:cubicBezTo>
                  <a:pt x="44" y="22"/>
                  <a:pt x="43" y="22"/>
                  <a:pt x="42" y="23"/>
                </a:cubicBezTo>
                <a:cubicBezTo>
                  <a:pt x="41" y="23"/>
                  <a:pt x="40" y="24"/>
                  <a:pt x="38" y="25"/>
                </a:cubicBezTo>
                <a:cubicBezTo>
                  <a:pt x="38" y="25"/>
                  <a:pt x="37" y="26"/>
                  <a:pt x="36" y="26"/>
                </a:cubicBezTo>
                <a:cubicBezTo>
                  <a:pt x="36" y="27"/>
                  <a:pt x="36" y="27"/>
                  <a:pt x="36" y="27"/>
                </a:cubicBezTo>
                <a:cubicBezTo>
                  <a:pt x="38" y="26"/>
                  <a:pt x="39" y="25"/>
                  <a:pt x="40" y="24"/>
                </a:cubicBezTo>
                <a:cubicBezTo>
                  <a:pt x="41" y="24"/>
                  <a:pt x="42" y="23"/>
                  <a:pt x="43" y="22"/>
                </a:cubicBezTo>
                <a:cubicBezTo>
                  <a:pt x="46" y="21"/>
                  <a:pt x="48" y="19"/>
                  <a:pt x="50" y="19"/>
                </a:cubicBezTo>
                <a:cubicBezTo>
                  <a:pt x="51" y="19"/>
                  <a:pt x="51" y="19"/>
                  <a:pt x="51" y="19"/>
                </a:cubicBezTo>
                <a:cubicBezTo>
                  <a:pt x="51" y="19"/>
                  <a:pt x="52" y="19"/>
                  <a:pt x="52" y="19"/>
                </a:cubicBezTo>
                <a:cubicBezTo>
                  <a:pt x="52" y="20"/>
                  <a:pt x="52" y="20"/>
                  <a:pt x="52" y="21"/>
                </a:cubicBezTo>
                <a:cubicBezTo>
                  <a:pt x="50" y="24"/>
                  <a:pt x="47" y="25"/>
                  <a:pt x="44" y="27"/>
                </a:cubicBezTo>
                <a:cubicBezTo>
                  <a:pt x="43" y="27"/>
                  <a:pt x="42" y="28"/>
                  <a:pt x="42" y="28"/>
                </a:cubicBezTo>
                <a:cubicBezTo>
                  <a:pt x="40" y="29"/>
                  <a:pt x="40" y="29"/>
                  <a:pt x="40" y="29"/>
                </a:cubicBezTo>
                <a:cubicBezTo>
                  <a:pt x="39" y="30"/>
                  <a:pt x="37" y="30"/>
                  <a:pt x="36" y="31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04" name="任意多边形 1049003"/>
          <p:cNvSpPr/>
          <p:nvPr/>
        </p:nvSpPr>
        <p:spPr bwMode="auto">
          <a:xfrm>
            <a:off x="7156450" y="5068887"/>
            <a:ext cx="33337" cy="31750"/>
          </a:xfrm>
          <a:custGeom>
            <a:avLst/>
            <a:gdLst/>
            <a:ahLst/>
            <a:cxnLst/>
            <a:rect l="0" t="0" r="0" b="0"/>
            <a:pathLst>
              <a:path w="3" h="4">
                <a:moveTo>
                  <a:pt x="2" y="4"/>
                </a:moveTo>
                <a:cubicBezTo>
                  <a:pt x="1" y="4"/>
                  <a:pt x="0" y="3"/>
                  <a:pt x="0" y="2"/>
                </a:cubicBezTo>
                <a:cubicBezTo>
                  <a:pt x="0" y="1"/>
                  <a:pt x="1" y="1"/>
                  <a:pt x="1" y="1"/>
                </a:cubicBezTo>
                <a:cubicBezTo>
                  <a:pt x="1" y="0"/>
                  <a:pt x="2" y="0"/>
                  <a:pt x="2" y="0"/>
                </a:cubicBezTo>
                <a:cubicBezTo>
                  <a:pt x="3" y="0"/>
                  <a:pt x="3" y="0"/>
                  <a:pt x="3" y="1"/>
                </a:cubicBezTo>
                <a:cubicBezTo>
                  <a:pt x="3" y="1"/>
                  <a:pt x="3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2"/>
                  <a:pt x="2" y="2"/>
                </a:cubicBezTo>
                <a:cubicBezTo>
                  <a:pt x="3" y="2"/>
                  <a:pt x="3" y="2"/>
                  <a:pt x="3" y="3"/>
                </a:cubicBezTo>
                <a:cubicBezTo>
                  <a:pt x="3" y="3"/>
                  <a:pt x="3" y="4"/>
                  <a:pt x="2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05" name="任意多边形 1049004"/>
          <p:cNvSpPr/>
          <p:nvPr/>
        </p:nvSpPr>
        <p:spPr bwMode="auto">
          <a:xfrm>
            <a:off x="7277100" y="5068887"/>
            <a:ext cx="55562" cy="25400"/>
          </a:xfrm>
          <a:custGeom>
            <a:avLst/>
            <a:gdLst/>
            <a:ahLst/>
            <a:cxnLst/>
            <a:rect l="0" t="0" r="0" b="0"/>
            <a:pathLst>
              <a:path w="5" h="3">
                <a:moveTo>
                  <a:pt x="2" y="3"/>
                </a:moveTo>
                <a:cubicBezTo>
                  <a:pt x="1" y="3"/>
                  <a:pt x="1" y="2"/>
                  <a:pt x="0" y="1"/>
                </a:cubicBezTo>
                <a:cubicBezTo>
                  <a:pt x="0" y="1"/>
                  <a:pt x="1" y="0"/>
                  <a:pt x="1" y="0"/>
                </a:cubicBezTo>
                <a:cubicBezTo>
                  <a:pt x="1" y="0"/>
                  <a:pt x="2" y="0"/>
                  <a:pt x="2" y="0"/>
                </a:cubicBezTo>
                <a:cubicBezTo>
                  <a:pt x="2" y="0"/>
                  <a:pt x="3" y="0"/>
                  <a:pt x="3" y="0"/>
                </a:cubicBezTo>
                <a:cubicBezTo>
                  <a:pt x="3" y="0"/>
                  <a:pt x="3" y="0"/>
                  <a:pt x="4" y="0"/>
                </a:cubicBezTo>
                <a:cubicBezTo>
                  <a:pt x="4" y="0"/>
                  <a:pt x="5" y="1"/>
                  <a:pt x="5" y="1"/>
                </a:cubicBezTo>
                <a:cubicBezTo>
                  <a:pt x="5" y="1"/>
                  <a:pt x="5" y="2"/>
                  <a:pt x="4" y="3"/>
                </a:cubicBezTo>
                <a:cubicBezTo>
                  <a:pt x="4" y="3"/>
                  <a:pt x="3" y="3"/>
                  <a:pt x="3" y="3"/>
                </a:cubicBezTo>
                <a:cubicBezTo>
                  <a:pt x="3" y="3"/>
                  <a:pt x="2" y="3"/>
                  <a:pt x="2" y="3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06" name="任意多边形 1049005"/>
          <p:cNvSpPr/>
          <p:nvPr/>
        </p:nvSpPr>
        <p:spPr bwMode="auto">
          <a:xfrm>
            <a:off x="7289800" y="5019675"/>
            <a:ext cx="42862" cy="25400"/>
          </a:xfrm>
          <a:custGeom>
            <a:avLst/>
            <a:gdLst/>
            <a:ahLst/>
            <a:cxnLst/>
            <a:rect l="0" t="0" r="0" b="0"/>
            <a:pathLst>
              <a:path w="4" h="3">
                <a:moveTo>
                  <a:pt x="2" y="3"/>
                </a:moveTo>
                <a:cubicBezTo>
                  <a:pt x="2" y="3"/>
                  <a:pt x="2" y="3"/>
                  <a:pt x="2" y="3"/>
                </a:cubicBezTo>
                <a:cubicBezTo>
                  <a:pt x="1" y="3"/>
                  <a:pt x="1" y="2"/>
                  <a:pt x="1" y="2"/>
                </a:cubicBezTo>
                <a:cubicBezTo>
                  <a:pt x="0" y="1"/>
                  <a:pt x="1" y="1"/>
                  <a:pt x="1" y="0"/>
                </a:cubicBezTo>
                <a:cubicBezTo>
                  <a:pt x="1" y="0"/>
                  <a:pt x="2" y="0"/>
                  <a:pt x="2" y="0"/>
                </a:cubicBezTo>
                <a:cubicBezTo>
                  <a:pt x="3" y="0"/>
                  <a:pt x="4" y="0"/>
                  <a:pt x="4" y="0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2"/>
                  <a:pt x="4" y="2"/>
                </a:cubicBezTo>
                <a:cubicBezTo>
                  <a:pt x="4" y="3"/>
                  <a:pt x="3" y="3"/>
                  <a:pt x="2" y="3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07" name="任意多边形 1049006"/>
          <p:cNvSpPr/>
          <p:nvPr/>
        </p:nvSpPr>
        <p:spPr bwMode="auto">
          <a:xfrm>
            <a:off x="7345362" y="5019675"/>
            <a:ext cx="20637" cy="25400"/>
          </a:xfrm>
          <a:custGeom>
            <a:avLst/>
            <a:gdLst/>
            <a:ahLst/>
            <a:cxnLst/>
            <a:rect l="0" t="0" r="0" b="0"/>
            <a:pathLst>
              <a:path w="2" h="3">
                <a:moveTo>
                  <a:pt x="1" y="3"/>
                </a:moveTo>
                <a:cubicBezTo>
                  <a:pt x="1" y="3"/>
                  <a:pt x="0" y="2"/>
                  <a:pt x="0" y="1"/>
                </a:cubicBezTo>
                <a:cubicBezTo>
                  <a:pt x="0" y="1"/>
                  <a:pt x="0" y="1"/>
                  <a:pt x="1" y="1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2" y="1"/>
                  <a:pt x="2" y="1"/>
                </a:cubicBezTo>
                <a:cubicBezTo>
                  <a:pt x="2" y="1"/>
                  <a:pt x="2" y="1"/>
                  <a:pt x="2" y="1"/>
                </a:cubicBezTo>
                <a:cubicBezTo>
                  <a:pt x="2" y="2"/>
                  <a:pt x="2" y="2"/>
                  <a:pt x="2" y="2"/>
                </a:cubicBezTo>
                <a:cubicBezTo>
                  <a:pt x="2" y="2"/>
                  <a:pt x="2" y="3"/>
                  <a:pt x="1" y="3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08" name="任意多边形 1049007"/>
          <p:cNvSpPr/>
          <p:nvPr/>
        </p:nvSpPr>
        <p:spPr bwMode="auto">
          <a:xfrm>
            <a:off x="7400925" y="5029200"/>
            <a:ext cx="42862" cy="31750"/>
          </a:xfrm>
          <a:custGeom>
            <a:avLst/>
            <a:gdLst/>
            <a:ahLst/>
            <a:cxnLst/>
            <a:rect l="0" t="0" r="0" b="0"/>
            <a:pathLst>
              <a:path w="4" h="4">
                <a:moveTo>
                  <a:pt x="2" y="4"/>
                </a:moveTo>
                <a:cubicBezTo>
                  <a:pt x="1" y="4"/>
                  <a:pt x="0" y="3"/>
                  <a:pt x="0" y="2"/>
                </a:cubicBezTo>
                <a:cubicBezTo>
                  <a:pt x="0" y="2"/>
                  <a:pt x="1" y="1"/>
                  <a:pt x="1" y="1"/>
                </a:cubicBezTo>
                <a:cubicBezTo>
                  <a:pt x="1" y="1"/>
                  <a:pt x="2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3"/>
                  <a:pt x="4" y="3"/>
                  <a:pt x="4" y="3"/>
                </a:cubicBezTo>
                <a:cubicBezTo>
                  <a:pt x="3" y="4"/>
                  <a:pt x="3" y="4"/>
                  <a:pt x="2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09" name="任意多边形 1049008"/>
          <p:cNvSpPr/>
          <p:nvPr/>
        </p:nvSpPr>
        <p:spPr bwMode="auto">
          <a:xfrm>
            <a:off x="7245350" y="5045075"/>
            <a:ext cx="53975" cy="31750"/>
          </a:xfrm>
          <a:custGeom>
            <a:avLst/>
            <a:gdLst/>
            <a:ahLst/>
            <a:cxnLst/>
            <a:rect l="0" t="0" r="0" b="0"/>
            <a:pathLst>
              <a:path w="5" h="4">
                <a:moveTo>
                  <a:pt x="2" y="4"/>
                </a:moveTo>
                <a:cubicBezTo>
                  <a:pt x="1" y="4"/>
                  <a:pt x="1" y="3"/>
                  <a:pt x="1" y="2"/>
                </a:cubicBezTo>
                <a:cubicBezTo>
                  <a:pt x="0" y="2"/>
                  <a:pt x="1" y="1"/>
                  <a:pt x="1" y="1"/>
                </a:cubicBezTo>
                <a:cubicBezTo>
                  <a:pt x="1" y="0"/>
                  <a:pt x="2" y="0"/>
                  <a:pt x="2" y="0"/>
                </a:cubicBezTo>
                <a:cubicBezTo>
                  <a:pt x="2" y="0"/>
                  <a:pt x="3" y="0"/>
                  <a:pt x="3" y="0"/>
                </a:cubicBezTo>
                <a:cubicBezTo>
                  <a:pt x="3" y="0"/>
                  <a:pt x="3" y="0"/>
                  <a:pt x="4" y="1"/>
                </a:cubicBezTo>
                <a:cubicBezTo>
                  <a:pt x="4" y="1"/>
                  <a:pt x="4" y="1"/>
                  <a:pt x="5" y="1"/>
                </a:cubicBezTo>
                <a:cubicBezTo>
                  <a:pt x="5" y="2"/>
                  <a:pt x="5" y="2"/>
                  <a:pt x="5" y="3"/>
                </a:cubicBezTo>
                <a:cubicBezTo>
                  <a:pt x="4" y="3"/>
                  <a:pt x="4" y="3"/>
                  <a:pt x="4" y="3"/>
                </a:cubicBezTo>
                <a:cubicBezTo>
                  <a:pt x="3" y="4"/>
                  <a:pt x="3" y="4"/>
                  <a:pt x="3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10" name="任意多边形 1049009"/>
          <p:cNvSpPr/>
          <p:nvPr/>
        </p:nvSpPr>
        <p:spPr bwMode="auto">
          <a:xfrm>
            <a:off x="8401050" y="3756025"/>
            <a:ext cx="1022350" cy="2301875"/>
          </a:xfrm>
          <a:custGeom>
            <a:avLst/>
            <a:gdLst/>
            <a:ahLst/>
            <a:cxnLst/>
            <a:rect l="0" t="0" r="0" b="0"/>
            <a:pathLst>
              <a:path w="110" h="229">
                <a:moveTo>
                  <a:pt x="13" y="229"/>
                </a:moveTo>
                <a:cubicBezTo>
                  <a:pt x="11" y="229"/>
                  <a:pt x="10" y="229"/>
                  <a:pt x="8" y="229"/>
                </a:cubicBezTo>
                <a:cubicBezTo>
                  <a:pt x="8" y="229"/>
                  <a:pt x="8" y="229"/>
                  <a:pt x="7" y="228"/>
                </a:cubicBezTo>
                <a:cubicBezTo>
                  <a:pt x="7" y="228"/>
                  <a:pt x="7" y="228"/>
                  <a:pt x="7" y="228"/>
                </a:cubicBezTo>
                <a:cubicBezTo>
                  <a:pt x="7" y="228"/>
                  <a:pt x="7" y="228"/>
                  <a:pt x="7" y="228"/>
                </a:cubicBezTo>
                <a:cubicBezTo>
                  <a:pt x="6" y="227"/>
                  <a:pt x="6" y="227"/>
                  <a:pt x="6" y="226"/>
                </a:cubicBezTo>
                <a:cubicBezTo>
                  <a:pt x="6" y="218"/>
                  <a:pt x="6" y="210"/>
                  <a:pt x="6" y="203"/>
                </a:cubicBezTo>
                <a:cubicBezTo>
                  <a:pt x="6" y="175"/>
                  <a:pt x="6" y="143"/>
                  <a:pt x="5" y="110"/>
                </a:cubicBezTo>
                <a:cubicBezTo>
                  <a:pt x="5" y="106"/>
                  <a:pt x="5" y="101"/>
                  <a:pt x="5" y="96"/>
                </a:cubicBezTo>
                <a:cubicBezTo>
                  <a:pt x="5" y="71"/>
                  <a:pt x="5" y="45"/>
                  <a:pt x="6" y="20"/>
                </a:cubicBezTo>
                <a:cubicBezTo>
                  <a:pt x="4" y="20"/>
                  <a:pt x="3" y="19"/>
                  <a:pt x="1" y="19"/>
                </a:cubicBezTo>
                <a:cubicBezTo>
                  <a:pt x="1" y="19"/>
                  <a:pt x="0" y="18"/>
                  <a:pt x="0" y="17"/>
                </a:cubicBezTo>
                <a:cubicBezTo>
                  <a:pt x="0" y="17"/>
                  <a:pt x="1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3" y="16"/>
                  <a:pt x="3" y="16"/>
                  <a:pt x="4" y="16"/>
                </a:cubicBezTo>
                <a:cubicBezTo>
                  <a:pt x="5" y="16"/>
                  <a:pt x="6" y="16"/>
                  <a:pt x="6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9" y="15"/>
                  <a:pt x="11" y="15"/>
                  <a:pt x="13" y="15"/>
                </a:cubicBezTo>
                <a:cubicBezTo>
                  <a:pt x="17" y="13"/>
                  <a:pt x="21" y="11"/>
                  <a:pt x="25" y="9"/>
                </a:cubicBezTo>
                <a:cubicBezTo>
                  <a:pt x="28" y="8"/>
                  <a:pt x="28" y="8"/>
                  <a:pt x="28" y="8"/>
                </a:cubicBezTo>
                <a:cubicBezTo>
                  <a:pt x="30" y="7"/>
                  <a:pt x="32" y="6"/>
                  <a:pt x="34" y="5"/>
                </a:cubicBezTo>
                <a:cubicBezTo>
                  <a:pt x="34" y="5"/>
                  <a:pt x="34" y="5"/>
                  <a:pt x="34" y="5"/>
                </a:cubicBezTo>
                <a:cubicBezTo>
                  <a:pt x="33" y="5"/>
                  <a:pt x="32" y="4"/>
                  <a:pt x="32" y="3"/>
                </a:cubicBezTo>
                <a:cubicBezTo>
                  <a:pt x="32" y="2"/>
                  <a:pt x="33" y="2"/>
                  <a:pt x="33" y="2"/>
                </a:cubicBezTo>
                <a:cubicBezTo>
                  <a:pt x="36" y="1"/>
                  <a:pt x="38" y="1"/>
                  <a:pt x="41" y="1"/>
                </a:cubicBezTo>
                <a:cubicBezTo>
                  <a:pt x="42" y="1"/>
                  <a:pt x="42" y="1"/>
                  <a:pt x="42" y="1"/>
                </a:cubicBezTo>
                <a:cubicBezTo>
                  <a:pt x="43" y="1"/>
                  <a:pt x="46" y="0"/>
                  <a:pt x="48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50" y="0"/>
                  <a:pt x="51" y="1"/>
                  <a:pt x="51" y="1"/>
                </a:cubicBezTo>
                <a:cubicBezTo>
                  <a:pt x="51" y="1"/>
                  <a:pt x="51" y="2"/>
                  <a:pt x="51" y="2"/>
                </a:cubicBezTo>
                <a:cubicBezTo>
                  <a:pt x="53" y="2"/>
                  <a:pt x="55" y="2"/>
                  <a:pt x="57" y="2"/>
                </a:cubicBezTo>
                <a:cubicBezTo>
                  <a:pt x="59" y="2"/>
                  <a:pt x="61" y="2"/>
                  <a:pt x="63" y="2"/>
                </a:cubicBezTo>
                <a:cubicBezTo>
                  <a:pt x="64" y="2"/>
                  <a:pt x="64" y="2"/>
                  <a:pt x="64" y="2"/>
                </a:cubicBezTo>
                <a:cubicBezTo>
                  <a:pt x="69" y="2"/>
                  <a:pt x="73" y="3"/>
                  <a:pt x="78" y="3"/>
                </a:cubicBezTo>
                <a:cubicBezTo>
                  <a:pt x="80" y="3"/>
                  <a:pt x="83" y="3"/>
                  <a:pt x="85" y="3"/>
                </a:cubicBezTo>
                <a:cubicBezTo>
                  <a:pt x="85" y="3"/>
                  <a:pt x="85" y="3"/>
                  <a:pt x="85" y="3"/>
                </a:cubicBezTo>
                <a:cubicBezTo>
                  <a:pt x="86" y="3"/>
                  <a:pt x="86" y="3"/>
                  <a:pt x="87" y="3"/>
                </a:cubicBezTo>
                <a:cubicBezTo>
                  <a:pt x="87" y="3"/>
                  <a:pt x="88" y="3"/>
                  <a:pt x="88" y="3"/>
                </a:cubicBezTo>
                <a:cubicBezTo>
                  <a:pt x="89" y="3"/>
                  <a:pt x="90" y="3"/>
                  <a:pt x="91" y="3"/>
                </a:cubicBezTo>
                <a:cubicBezTo>
                  <a:pt x="92" y="4"/>
                  <a:pt x="92" y="4"/>
                  <a:pt x="92" y="5"/>
                </a:cubicBezTo>
                <a:cubicBezTo>
                  <a:pt x="92" y="6"/>
                  <a:pt x="92" y="6"/>
                  <a:pt x="91" y="6"/>
                </a:cubicBezTo>
                <a:cubicBezTo>
                  <a:pt x="90" y="7"/>
                  <a:pt x="89" y="7"/>
                  <a:pt x="88" y="7"/>
                </a:cubicBezTo>
                <a:cubicBezTo>
                  <a:pt x="87" y="7"/>
                  <a:pt x="87" y="7"/>
                  <a:pt x="86" y="7"/>
                </a:cubicBezTo>
                <a:cubicBezTo>
                  <a:pt x="86" y="7"/>
                  <a:pt x="86" y="7"/>
                  <a:pt x="86" y="7"/>
                </a:cubicBezTo>
                <a:cubicBezTo>
                  <a:pt x="86" y="7"/>
                  <a:pt x="86" y="7"/>
                  <a:pt x="86" y="7"/>
                </a:cubicBezTo>
                <a:cubicBezTo>
                  <a:pt x="85" y="8"/>
                  <a:pt x="85" y="8"/>
                  <a:pt x="84" y="8"/>
                </a:cubicBezTo>
                <a:cubicBezTo>
                  <a:pt x="84" y="8"/>
                  <a:pt x="84" y="8"/>
                  <a:pt x="84" y="8"/>
                </a:cubicBezTo>
                <a:cubicBezTo>
                  <a:pt x="84" y="8"/>
                  <a:pt x="84" y="9"/>
                  <a:pt x="83" y="9"/>
                </a:cubicBezTo>
                <a:cubicBezTo>
                  <a:pt x="83" y="9"/>
                  <a:pt x="83" y="9"/>
                  <a:pt x="83" y="9"/>
                </a:cubicBezTo>
                <a:cubicBezTo>
                  <a:pt x="83" y="9"/>
                  <a:pt x="82" y="9"/>
                  <a:pt x="82" y="9"/>
                </a:cubicBezTo>
                <a:cubicBezTo>
                  <a:pt x="82" y="9"/>
                  <a:pt x="81" y="9"/>
                  <a:pt x="81" y="9"/>
                </a:cubicBezTo>
                <a:cubicBezTo>
                  <a:pt x="80" y="8"/>
                  <a:pt x="80" y="8"/>
                  <a:pt x="80" y="7"/>
                </a:cubicBezTo>
                <a:cubicBezTo>
                  <a:pt x="80" y="7"/>
                  <a:pt x="80" y="7"/>
                  <a:pt x="80" y="7"/>
                </a:cubicBezTo>
                <a:cubicBezTo>
                  <a:pt x="79" y="7"/>
                  <a:pt x="78" y="7"/>
                  <a:pt x="77" y="6"/>
                </a:cubicBezTo>
                <a:cubicBezTo>
                  <a:pt x="72" y="6"/>
                  <a:pt x="67" y="6"/>
                  <a:pt x="63" y="6"/>
                </a:cubicBezTo>
                <a:cubicBezTo>
                  <a:pt x="59" y="6"/>
                  <a:pt x="55" y="6"/>
                  <a:pt x="51" y="5"/>
                </a:cubicBezTo>
                <a:cubicBezTo>
                  <a:pt x="49" y="5"/>
                  <a:pt x="48" y="5"/>
                  <a:pt x="46" y="5"/>
                </a:cubicBezTo>
                <a:cubicBezTo>
                  <a:pt x="46" y="6"/>
                  <a:pt x="46" y="6"/>
                  <a:pt x="46" y="6"/>
                </a:cubicBezTo>
                <a:cubicBezTo>
                  <a:pt x="46" y="6"/>
                  <a:pt x="45" y="6"/>
                  <a:pt x="45" y="6"/>
                </a:cubicBezTo>
                <a:cubicBezTo>
                  <a:pt x="45" y="6"/>
                  <a:pt x="45" y="6"/>
                  <a:pt x="45" y="7"/>
                </a:cubicBezTo>
                <a:cubicBezTo>
                  <a:pt x="45" y="7"/>
                  <a:pt x="45" y="7"/>
                  <a:pt x="45" y="7"/>
                </a:cubicBezTo>
                <a:cubicBezTo>
                  <a:pt x="45" y="7"/>
                  <a:pt x="45" y="7"/>
                  <a:pt x="44" y="7"/>
                </a:cubicBezTo>
                <a:cubicBezTo>
                  <a:pt x="44" y="7"/>
                  <a:pt x="44" y="7"/>
                  <a:pt x="44" y="7"/>
                </a:cubicBezTo>
                <a:cubicBezTo>
                  <a:pt x="44" y="7"/>
                  <a:pt x="43" y="7"/>
                  <a:pt x="43" y="7"/>
                </a:cubicBezTo>
                <a:cubicBezTo>
                  <a:pt x="43" y="7"/>
                  <a:pt x="42" y="6"/>
                  <a:pt x="42" y="5"/>
                </a:cubicBezTo>
                <a:cubicBezTo>
                  <a:pt x="40" y="6"/>
                  <a:pt x="39" y="7"/>
                  <a:pt x="37" y="7"/>
                </a:cubicBezTo>
                <a:cubicBezTo>
                  <a:pt x="35" y="8"/>
                  <a:pt x="32" y="10"/>
                  <a:pt x="30" y="11"/>
                </a:cubicBezTo>
                <a:cubicBezTo>
                  <a:pt x="28" y="12"/>
                  <a:pt x="26" y="13"/>
                  <a:pt x="25" y="14"/>
                </a:cubicBezTo>
                <a:cubicBezTo>
                  <a:pt x="24" y="14"/>
                  <a:pt x="24" y="14"/>
                  <a:pt x="24" y="14"/>
                </a:cubicBezTo>
                <a:cubicBezTo>
                  <a:pt x="26" y="14"/>
                  <a:pt x="29" y="14"/>
                  <a:pt x="31" y="14"/>
                </a:cubicBezTo>
                <a:cubicBezTo>
                  <a:pt x="34" y="14"/>
                  <a:pt x="37" y="14"/>
                  <a:pt x="40" y="14"/>
                </a:cubicBezTo>
                <a:cubicBezTo>
                  <a:pt x="44" y="14"/>
                  <a:pt x="47" y="14"/>
                  <a:pt x="50" y="14"/>
                </a:cubicBezTo>
                <a:cubicBezTo>
                  <a:pt x="55" y="15"/>
                  <a:pt x="61" y="15"/>
                  <a:pt x="67" y="15"/>
                </a:cubicBezTo>
                <a:cubicBezTo>
                  <a:pt x="67" y="15"/>
                  <a:pt x="67" y="15"/>
                  <a:pt x="67" y="14"/>
                </a:cubicBezTo>
                <a:cubicBezTo>
                  <a:pt x="67" y="14"/>
                  <a:pt x="67" y="14"/>
                  <a:pt x="67" y="14"/>
                </a:cubicBezTo>
                <a:cubicBezTo>
                  <a:pt x="68" y="14"/>
                  <a:pt x="68" y="13"/>
                  <a:pt x="69" y="13"/>
                </a:cubicBezTo>
                <a:cubicBezTo>
                  <a:pt x="69" y="13"/>
                  <a:pt x="69" y="13"/>
                  <a:pt x="69" y="13"/>
                </a:cubicBezTo>
                <a:cubicBezTo>
                  <a:pt x="69" y="13"/>
                  <a:pt x="70" y="14"/>
                  <a:pt x="70" y="14"/>
                </a:cubicBezTo>
                <a:cubicBezTo>
                  <a:pt x="70" y="14"/>
                  <a:pt x="71" y="15"/>
                  <a:pt x="71" y="15"/>
                </a:cubicBezTo>
                <a:cubicBezTo>
                  <a:pt x="72" y="15"/>
                  <a:pt x="73" y="15"/>
                  <a:pt x="74" y="15"/>
                </a:cubicBezTo>
                <a:cubicBezTo>
                  <a:pt x="76" y="15"/>
                  <a:pt x="76" y="16"/>
                  <a:pt x="76" y="17"/>
                </a:cubicBezTo>
                <a:cubicBezTo>
                  <a:pt x="79" y="14"/>
                  <a:pt x="83" y="12"/>
                  <a:pt x="86" y="10"/>
                </a:cubicBezTo>
                <a:cubicBezTo>
                  <a:pt x="89" y="9"/>
                  <a:pt x="91" y="8"/>
                  <a:pt x="93" y="8"/>
                </a:cubicBezTo>
                <a:cubicBezTo>
                  <a:pt x="93" y="8"/>
                  <a:pt x="94" y="8"/>
                  <a:pt x="94" y="8"/>
                </a:cubicBezTo>
                <a:cubicBezTo>
                  <a:pt x="94" y="8"/>
                  <a:pt x="94" y="8"/>
                  <a:pt x="94" y="8"/>
                </a:cubicBezTo>
                <a:cubicBezTo>
                  <a:pt x="94" y="7"/>
                  <a:pt x="95" y="7"/>
                  <a:pt x="95" y="7"/>
                </a:cubicBezTo>
                <a:cubicBezTo>
                  <a:pt x="96" y="7"/>
                  <a:pt x="96" y="7"/>
                  <a:pt x="96" y="7"/>
                </a:cubicBezTo>
                <a:cubicBezTo>
                  <a:pt x="96" y="7"/>
                  <a:pt x="97" y="7"/>
                  <a:pt x="96" y="8"/>
                </a:cubicBezTo>
                <a:cubicBezTo>
                  <a:pt x="96" y="10"/>
                  <a:pt x="96" y="12"/>
                  <a:pt x="96" y="14"/>
                </a:cubicBezTo>
                <a:cubicBezTo>
                  <a:pt x="97" y="14"/>
                  <a:pt x="97" y="14"/>
                  <a:pt x="97" y="14"/>
                </a:cubicBezTo>
                <a:cubicBezTo>
                  <a:pt x="97" y="14"/>
                  <a:pt x="97" y="14"/>
                  <a:pt x="97" y="14"/>
                </a:cubicBezTo>
                <a:cubicBezTo>
                  <a:pt x="98" y="14"/>
                  <a:pt x="98" y="14"/>
                  <a:pt x="98" y="15"/>
                </a:cubicBezTo>
                <a:cubicBezTo>
                  <a:pt x="98" y="15"/>
                  <a:pt x="98" y="16"/>
                  <a:pt x="98" y="16"/>
                </a:cubicBezTo>
                <a:cubicBezTo>
                  <a:pt x="97" y="17"/>
                  <a:pt x="97" y="17"/>
                  <a:pt x="97" y="17"/>
                </a:cubicBezTo>
                <a:cubicBezTo>
                  <a:pt x="97" y="20"/>
                  <a:pt x="97" y="23"/>
                  <a:pt x="97" y="26"/>
                </a:cubicBezTo>
                <a:cubicBezTo>
                  <a:pt x="97" y="27"/>
                  <a:pt x="97" y="27"/>
                  <a:pt x="97" y="27"/>
                </a:cubicBezTo>
                <a:cubicBezTo>
                  <a:pt x="97" y="30"/>
                  <a:pt x="97" y="30"/>
                  <a:pt x="97" y="30"/>
                </a:cubicBezTo>
                <a:cubicBezTo>
                  <a:pt x="97" y="30"/>
                  <a:pt x="97" y="30"/>
                  <a:pt x="97" y="30"/>
                </a:cubicBezTo>
                <a:cubicBezTo>
                  <a:pt x="97" y="30"/>
                  <a:pt x="97" y="30"/>
                  <a:pt x="97" y="30"/>
                </a:cubicBezTo>
                <a:cubicBezTo>
                  <a:pt x="98" y="30"/>
                  <a:pt x="98" y="30"/>
                  <a:pt x="98" y="31"/>
                </a:cubicBezTo>
                <a:cubicBezTo>
                  <a:pt x="99" y="31"/>
                  <a:pt x="98" y="32"/>
                  <a:pt x="98" y="33"/>
                </a:cubicBezTo>
                <a:cubicBezTo>
                  <a:pt x="98" y="33"/>
                  <a:pt x="97" y="33"/>
                  <a:pt x="97" y="33"/>
                </a:cubicBezTo>
                <a:cubicBezTo>
                  <a:pt x="97" y="35"/>
                  <a:pt x="97" y="36"/>
                  <a:pt x="97" y="38"/>
                </a:cubicBezTo>
                <a:cubicBezTo>
                  <a:pt x="97" y="38"/>
                  <a:pt x="97" y="38"/>
                  <a:pt x="97" y="38"/>
                </a:cubicBezTo>
                <a:cubicBezTo>
                  <a:pt x="98" y="38"/>
                  <a:pt x="98" y="38"/>
                  <a:pt x="98" y="38"/>
                </a:cubicBezTo>
                <a:cubicBezTo>
                  <a:pt x="98" y="38"/>
                  <a:pt x="99" y="38"/>
                  <a:pt x="99" y="38"/>
                </a:cubicBezTo>
                <a:cubicBezTo>
                  <a:pt x="99" y="39"/>
                  <a:pt x="99" y="40"/>
                  <a:pt x="99" y="40"/>
                </a:cubicBezTo>
                <a:cubicBezTo>
                  <a:pt x="98" y="40"/>
                  <a:pt x="98" y="41"/>
                  <a:pt x="97" y="41"/>
                </a:cubicBezTo>
                <a:cubicBezTo>
                  <a:pt x="97" y="43"/>
                  <a:pt x="97" y="44"/>
                  <a:pt x="97" y="45"/>
                </a:cubicBezTo>
                <a:cubicBezTo>
                  <a:pt x="97" y="46"/>
                  <a:pt x="97" y="46"/>
                  <a:pt x="97" y="46"/>
                </a:cubicBezTo>
                <a:cubicBezTo>
                  <a:pt x="97" y="53"/>
                  <a:pt x="97" y="61"/>
                  <a:pt x="97" y="70"/>
                </a:cubicBezTo>
                <a:cubicBezTo>
                  <a:pt x="96" y="77"/>
                  <a:pt x="97" y="85"/>
                  <a:pt x="97" y="93"/>
                </a:cubicBezTo>
                <a:cubicBezTo>
                  <a:pt x="97" y="95"/>
                  <a:pt x="97" y="97"/>
                  <a:pt x="98" y="98"/>
                </a:cubicBezTo>
                <a:cubicBezTo>
                  <a:pt x="98" y="98"/>
                  <a:pt x="98" y="98"/>
                  <a:pt x="99" y="98"/>
                </a:cubicBezTo>
                <a:cubicBezTo>
                  <a:pt x="99" y="98"/>
                  <a:pt x="99" y="98"/>
                  <a:pt x="99" y="98"/>
                </a:cubicBezTo>
                <a:cubicBezTo>
                  <a:pt x="100" y="98"/>
                  <a:pt x="100" y="98"/>
                  <a:pt x="101" y="99"/>
                </a:cubicBezTo>
                <a:cubicBezTo>
                  <a:pt x="101" y="99"/>
                  <a:pt x="101" y="100"/>
                  <a:pt x="100" y="100"/>
                </a:cubicBezTo>
                <a:cubicBezTo>
                  <a:pt x="100" y="101"/>
                  <a:pt x="99" y="101"/>
                  <a:pt x="98" y="102"/>
                </a:cubicBezTo>
                <a:cubicBezTo>
                  <a:pt x="98" y="107"/>
                  <a:pt x="98" y="111"/>
                  <a:pt x="98" y="116"/>
                </a:cubicBezTo>
                <a:cubicBezTo>
                  <a:pt x="99" y="121"/>
                  <a:pt x="98" y="126"/>
                  <a:pt x="98" y="130"/>
                </a:cubicBezTo>
                <a:cubicBezTo>
                  <a:pt x="98" y="133"/>
                  <a:pt x="98" y="136"/>
                  <a:pt x="98" y="139"/>
                </a:cubicBezTo>
                <a:cubicBezTo>
                  <a:pt x="98" y="140"/>
                  <a:pt x="98" y="140"/>
                  <a:pt x="98" y="141"/>
                </a:cubicBezTo>
                <a:cubicBezTo>
                  <a:pt x="98" y="141"/>
                  <a:pt x="99" y="141"/>
                  <a:pt x="99" y="141"/>
                </a:cubicBezTo>
                <a:cubicBezTo>
                  <a:pt x="99" y="141"/>
                  <a:pt x="99" y="141"/>
                  <a:pt x="99" y="141"/>
                </a:cubicBezTo>
                <a:cubicBezTo>
                  <a:pt x="100" y="141"/>
                  <a:pt x="100" y="141"/>
                  <a:pt x="101" y="142"/>
                </a:cubicBezTo>
                <a:cubicBezTo>
                  <a:pt x="101" y="142"/>
                  <a:pt x="101" y="143"/>
                  <a:pt x="100" y="143"/>
                </a:cubicBezTo>
                <a:cubicBezTo>
                  <a:pt x="100" y="144"/>
                  <a:pt x="99" y="145"/>
                  <a:pt x="98" y="146"/>
                </a:cubicBezTo>
                <a:cubicBezTo>
                  <a:pt x="98" y="154"/>
                  <a:pt x="98" y="162"/>
                  <a:pt x="98" y="169"/>
                </a:cubicBezTo>
                <a:cubicBezTo>
                  <a:pt x="98" y="170"/>
                  <a:pt x="98" y="170"/>
                  <a:pt x="98" y="170"/>
                </a:cubicBezTo>
                <a:cubicBezTo>
                  <a:pt x="98" y="171"/>
                  <a:pt x="98" y="171"/>
                  <a:pt x="98" y="172"/>
                </a:cubicBezTo>
                <a:cubicBezTo>
                  <a:pt x="98" y="172"/>
                  <a:pt x="98" y="172"/>
                  <a:pt x="98" y="172"/>
                </a:cubicBezTo>
                <a:cubicBezTo>
                  <a:pt x="98" y="186"/>
                  <a:pt x="98" y="186"/>
                  <a:pt x="98" y="186"/>
                </a:cubicBezTo>
                <a:cubicBezTo>
                  <a:pt x="98" y="187"/>
                  <a:pt x="98" y="189"/>
                  <a:pt x="98" y="191"/>
                </a:cubicBezTo>
                <a:cubicBezTo>
                  <a:pt x="98" y="192"/>
                  <a:pt x="98" y="194"/>
                  <a:pt x="98" y="196"/>
                </a:cubicBezTo>
                <a:cubicBezTo>
                  <a:pt x="98" y="196"/>
                  <a:pt x="98" y="196"/>
                  <a:pt x="98" y="196"/>
                </a:cubicBezTo>
                <a:cubicBezTo>
                  <a:pt x="98" y="196"/>
                  <a:pt x="98" y="196"/>
                  <a:pt x="98" y="196"/>
                </a:cubicBezTo>
                <a:cubicBezTo>
                  <a:pt x="99" y="196"/>
                  <a:pt x="99" y="196"/>
                  <a:pt x="100" y="197"/>
                </a:cubicBezTo>
                <a:cubicBezTo>
                  <a:pt x="100" y="197"/>
                  <a:pt x="100" y="198"/>
                  <a:pt x="99" y="198"/>
                </a:cubicBezTo>
                <a:cubicBezTo>
                  <a:pt x="99" y="199"/>
                  <a:pt x="98" y="199"/>
                  <a:pt x="98" y="200"/>
                </a:cubicBezTo>
                <a:cubicBezTo>
                  <a:pt x="98" y="201"/>
                  <a:pt x="98" y="202"/>
                  <a:pt x="98" y="203"/>
                </a:cubicBezTo>
                <a:cubicBezTo>
                  <a:pt x="98" y="204"/>
                  <a:pt x="98" y="205"/>
                  <a:pt x="98" y="206"/>
                </a:cubicBezTo>
                <a:cubicBezTo>
                  <a:pt x="98" y="207"/>
                  <a:pt x="98" y="208"/>
                  <a:pt x="98" y="209"/>
                </a:cubicBezTo>
                <a:cubicBezTo>
                  <a:pt x="98" y="209"/>
                  <a:pt x="98" y="209"/>
                  <a:pt x="98" y="209"/>
                </a:cubicBezTo>
                <a:cubicBezTo>
                  <a:pt x="98" y="210"/>
                  <a:pt x="98" y="210"/>
                  <a:pt x="98" y="211"/>
                </a:cubicBezTo>
                <a:cubicBezTo>
                  <a:pt x="98" y="211"/>
                  <a:pt x="98" y="211"/>
                  <a:pt x="98" y="211"/>
                </a:cubicBezTo>
                <a:cubicBezTo>
                  <a:pt x="98" y="211"/>
                  <a:pt x="99" y="211"/>
                  <a:pt x="99" y="211"/>
                </a:cubicBezTo>
                <a:cubicBezTo>
                  <a:pt x="100" y="211"/>
                  <a:pt x="100" y="211"/>
                  <a:pt x="100" y="211"/>
                </a:cubicBezTo>
                <a:cubicBezTo>
                  <a:pt x="101" y="211"/>
                  <a:pt x="102" y="211"/>
                  <a:pt x="103" y="211"/>
                </a:cubicBezTo>
                <a:cubicBezTo>
                  <a:pt x="103" y="202"/>
                  <a:pt x="103" y="193"/>
                  <a:pt x="104" y="182"/>
                </a:cubicBezTo>
                <a:cubicBezTo>
                  <a:pt x="105" y="169"/>
                  <a:pt x="106" y="155"/>
                  <a:pt x="105" y="140"/>
                </a:cubicBezTo>
                <a:cubicBezTo>
                  <a:pt x="105" y="139"/>
                  <a:pt x="105" y="139"/>
                  <a:pt x="105" y="139"/>
                </a:cubicBezTo>
                <a:cubicBezTo>
                  <a:pt x="105" y="125"/>
                  <a:pt x="105" y="111"/>
                  <a:pt x="105" y="97"/>
                </a:cubicBezTo>
                <a:cubicBezTo>
                  <a:pt x="105" y="95"/>
                  <a:pt x="105" y="95"/>
                  <a:pt x="105" y="95"/>
                </a:cubicBezTo>
                <a:cubicBezTo>
                  <a:pt x="106" y="83"/>
                  <a:pt x="107" y="70"/>
                  <a:pt x="104" y="58"/>
                </a:cubicBezTo>
                <a:cubicBezTo>
                  <a:pt x="104" y="57"/>
                  <a:pt x="104" y="57"/>
                  <a:pt x="105" y="57"/>
                </a:cubicBezTo>
                <a:cubicBezTo>
                  <a:pt x="105" y="56"/>
                  <a:pt x="105" y="56"/>
                  <a:pt x="106" y="56"/>
                </a:cubicBezTo>
                <a:cubicBezTo>
                  <a:pt x="106" y="56"/>
                  <a:pt x="107" y="56"/>
                  <a:pt x="107" y="57"/>
                </a:cubicBezTo>
                <a:cubicBezTo>
                  <a:pt x="110" y="70"/>
                  <a:pt x="110" y="82"/>
                  <a:pt x="109" y="97"/>
                </a:cubicBezTo>
                <a:cubicBezTo>
                  <a:pt x="109" y="111"/>
                  <a:pt x="109" y="125"/>
                  <a:pt x="109" y="139"/>
                </a:cubicBezTo>
                <a:cubicBezTo>
                  <a:pt x="110" y="152"/>
                  <a:pt x="109" y="166"/>
                  <a:pt x="108" y="182"/>
                </a:cubicBezTo>
                <a:cubicBezTo>
                  <a:pt x="107" y="197"/>
                  <a:pt x="107" y="210"/>
                  <a:pt x="109" y="222"/>
                </a:cubicBezTo>
                <a:cubicBezTo>
                  <a:pt x="109" y="223"/>
                  <a:pt x="109" y="223"/>
                  <a:pt x="109" y="224"/>
                </a:cubicBezTo>
                <a:cubicBezTo>
                  <a:pt x="108" y="224"/>
                  <a:pt x="108" y="225"/>
                  <a:pt x="107" y="225"/>
                </a:cubicBezTo>
                <a:cubicBezTo>
                  <a:pt x="107" y="225"/>
                  <a:pt x="107" y="225"/>
                  <a:pt x="107" y="225"/>
                </a:cubicBezTo>
                <a:cubicBezTo>
                  <a:pt x="106" y="225"/>
                  <a:pt x="105" y="224"/>
                  <a:pt x="105" y="223"/>
                </a:cubicBezTo>
                <a:cubicBezTo>
                  <a:pt x="104" y="221"/>
                  <a:pt x="104" y="218"/>
                  <a:pt x="104" y="216"/>
                </a:cubicBezTo>
                <a:cubicBezTo>
                  <a:pt x="104" y="216"/>
                  <a:pt x="103" y="216"/>
                  <a:pt x="103" y="216"/>
                </a:cubicBezTo>
                <a:cubicBezTo>
                  <a:pt x="103" y="217"/>
                  <a:pt x="103" y="217"/>
                  <a:pt x="103" y="218"/>
                </a:cubicBezTo>
                <a:cubicBezTo>
                  <a:pt x="103" y="219"/>
                  <a:pt x="102" y="219"/>
                  <a:pt x="101" y="219"/>
                </a:cubicBezTo>
                <a:cubicBezTo>
                  <a:pt x="101" y="219"/>
                  <a:pt x="101" y="219"/>
                  <a:pt x="101" y="219"/>
                </a:cubicBezTo>
                <a:cubicBezTo>
                  <a:pt x="100" y="220"/>
                  <a:pt x="100" y="220"/>
                  <a:pt x="99" y="220"/>
                </a:cubicBezTo>
                <a:cubicBezTo>
                  <a:pt x="99" y="220"/>
                  <a:pt x="98" y="220"/>
                  <a:pt x="98" y="220"/>
                </a:cubicBezTo>
                <a:cubicBezTo>
                  <a:pt x="98" y="221"/>
                  <a:pt x="98" y="221"/>
                  <a:pt x="97" y="222"/>
                </a:cubicBezTo>
                <a:cubicBezTo>
                  <a:pt x="97" y="222"/>
                  <a:pt x="97" y="223"/>
                  <a:pt x="97" y="223"/>
                </a:cubicBezTo>
                <a:cubicBezTo>
                  <a:pt x="96" y="224"/>
                  <a:pt x="96" y="224"/>
                  <a:pt x="95" y="224"/>
                </a:cubicBezTo>
                <a:cubicBezTo>
                  <a:pt x="93" y="225"/>
                  <a:pt x="90" y="225"/>
                  <a:pt x="88" y="225"/>
                </a:cubicBezTo>
                <a:cubicBezTo>
                  <a:pt x="87" y="225"/>
                  <a:pt x="87" y="225"/>
                  <a:pt x="87" y="225"/>
                </a:cubicBezTo>
                <a:cubicBezTo>
                  <a:pt x="86" y="225"/>
                  <a:pt x="85" y="225"/>
                  <a:pt x="85" y="225"/>
                </a:cubicBezTo>
                <a:cubicBezTo>
                  <a:pt x="82" y="225"/>
                  <a:pt x="81" y="225"/>
                  <a:pt x="79" y="224"/>
                </a:cubicBezTo>
                <a:cubicBezTo>
                  <a:pt x="79" y="224"/>
                  <a:pt x="79" y="224"/>
                  <a:pt x="79" y="224"/>
                </a:cubicBezTo>
                <a:cubicBezTo>
                  <a:pt x="79" y="224"/>
                  <a:pt x="79" y="224"/>
                  <a:pt x="79" y="224"/>
                </a:cubicBezTo>
                <a:cubicBezTo>
                  <a:pt x="79" y="224"/>
                  <a:pt x="78" y="224"/>
                  <a:pt x="78" y="225"/>
                </a:cubicBezTo>
                <a:cubicBezTo>
                  <a:pt x="77" y="225"/>
                  <a:pt x="77" y="225"/>
                  <a:pt x="77" y="225"/>
                </a:cubicBezTo>
                <a:cubicBezTo>
                  <a:pt x="77" y="225"/>
                  <a:pt x="77" y="225"/>
                  <a:pt x="76" y="225"/>
                </a:cubicBezTo>
                <a:cubicBezTo>
                  <a:pt x="76" y="225"/>
                  <a:pt x="76" y="225"/>
                  <a:pt x="76" y="225"/>
                </a:cubicBezTo>
                <a:cubicBezTo>
                  <a:pt x="76" y="225"/>
                  <a:pt x="76" y="225"/>
                  <a:pt x="76" y="225"/>
                </a:cubicBezTo>
                <a:cubicBezTo>
                  <a:pt x="64" y="226"/>
                  <a:pt x="53" y="227"/>
                  <a:pt x="43" y="228"/>
                </a:cubicBezTo>
                <a:cubicBezTo>
                  <a:pt x="36" y="229"/>
                  <a:pt x="30" y="229"/>
                  <a:pt x="25" y="229"/>
                </a:cubicBezTo>
                <a:cubicBezTo>
                  <a:pt x="22" y="229"/>
                  <a:pt x="19" y="229"/>
                  <a:pt x="16" y="229"/>
                </a:cubicBezTo>
                <a:cubicBezTo>
                  <a:pt x="15" y="229"/>
                  <a:pt x="15" y="229"/>
                  <a:pt x="14" y="229"/>
                </a:cubicBezTo>
                <a:cubicBezTo>
                  <a:pt x="14" y="229"/>
                  <a:pt x="13" y="229"/>
                  <a:pt x="13" y="229"/>
                </a:cubicBezTo>
                <a:close/>
                <a:moveTo>
                  <a:pt x="8" y="19"/>
                </a:moveTo>
                <a:cubicBezTo>
                  <a:pt x="8" y="26"/>
                  <a:pt x="9" y="33"/>
                  <a:pt x="9" y="40"/>
                </a:cubicBezTo>
                <a:cubicBezTo>
                  <a:pt x="9" y="42"/>
                  <a:pt x="9" y="42"/>
                  <a:pt x="9" y="42"/>
                </a:cubicBezTo>
                <a:cubicBezTo>
                  <a:pt x="9" y="62"/>
                  <a:pt x="9" y="82"/>
                  <a:pt x="9" y="102"/>
                </a:cubicBezTo>
                <a:cubicBezTo>
                  <a:pt x="10" y="113"/>
                  <a:pt x="10" y="124"/>
                  <a:pt x="10" y="134"/>
                </a:cubicBezTo>
                <a:cubicBezTo>
                  <a:pt x="10" y="164"/>
                  <a:pt x="10" y="195"/>
                  <a:pt x="10" y="226"/>
                </a:cubicBezTo>
                <a:cubicBezTo>
                  <a:pt x="10" y="226"/>
                  <a:pt x="10" y="226"/>
                  <a:pt x="10" y="226"/>
                </a:cubicBezTo>
                <a:cubicBezTo>
                  <a:pt x="12" y="226"/>
                  <a:pt x="13" y="226"/>
                  <a:pt x="14" y="226"/>
                </a:cubicBezTo>
                <a:cubicBezTo>
                  <a:pt x="15" y="226"/>
                  <a:pt x="16" y="226"/>
                  <a:pt x="17" y="226"/>
                </a:cubicBezTo>
                <a:cubicBezTo>
                  <a:pt x="19" y="226"/>
                  <a:pt x="19" y="226"/>
                  <a:pt x="19" y="226"/>
                </a:cubicBezTo>
                <a:cubicBezTo>
                  <a:pt x="21" y="226"/>
                  <a:pt x="24" y="226"/>
                  <a:pt x="26" y="226"/>
                </a:cubicBezTo>
                <a:cubicBezTo>
                  <a:pt x="31" y="225"/>
                  <a:pt x="37" y="225"/>
                  <a:pt x="43" y="224"/>
                </a:cubicBezTo>
                <a:cubicBezTo>
                  <a:pt x="51" y="224"/>
                  <a:pt x="60" y="223"/>
                  <a:pt x="70" y="222"/>
                </a:cubicBezTo>
                <a:cubicBezTo>
                  <a:pt x="70" y="221"/>
                  <a:pt x="70" y="220"/>
                  <a:pt x="71" y="220"/>
                </a:cubicBezTo>
                <a:cubicBezTo>
                  <a:pt x="71" y="220"/>
                  <a:pt x="72" y="219"/>
                  <a:pt x="72" y="218"/>
                </a:cubicBezTo>
                <a:cubicBezTo>
                  <a:pt x="71" y="218"/>
                  <a:pt x="70" y="217"/>
                  <a:pt x="70" y="216"/>
                </a:cubicBezTo>
                <a:cubicBezTo>
                  <a:pt x="70" y="215"/>
                  <a:pt x="71" y="214"/>
                  <a:pt x="72" y="214"/>
                </a:cubicBezTo>
                <a:cubicBezTo>
                  <a:pt x="72" y="214"/>
                  <a:pt x="72" y="214"/>
                  <a:pt x="73" y="214"/>
                </a:cubicBezTo>
                <a:cubicBezTo>
                  <a:pt x="73" y="214"/>
                  <a:pt x="73" y="214"/>
                  <a:pt x="73" y="214"/>
                </a:cubicBezTo>
                <a:cubicBezTo>
                  <a:pt x="73" y="214"/>
                  <a:pt x="73" y="214"/>
                  <a:pt x="73" y="213"/>
                </a:cubicBezTo>
                <a:cubicBezTo>
                  <a:pt x="73" y="210"/>
                  <a:pt x="72" y="207"/>
                  <a:pt x="72" y="204"/>
                </a:cubicBezTo>
                <a:cubicBezTo>
                  <a:pt x="72" y="204"/>
                  <a:pt x="72" y="203"/>
                  <a:pt x="72" y="203"/>
                </a:cubicBezTo>
                <a:cubicBezTo>
                  <a:pt x="72" y="203"/>
                  <a:pt x="72" y="203"/>
                  <a:pt x="72" y="203"/>
                </a:cubicBezTo>
                <a:cubicBezTo>
                  <a:pt x="71" y="203"/>
                  <a:pt x="70" y="203"/>
                  <a:pt x="70" y="202"/>
                </a:cubicBezTo>
                <a:cubicBezTo>
                  <a:pt x="70" y="201"/>
                  <a:pt x="70" y="200"/>
                  <a:pt x="71" y="199"/>
                </a:cubicBezTo>
                <a:cubicBezTo>
                  <a:pt x="71" y="199"/>
                  <a:pt x="71" y="199"/>
                  <a:pt x="71" y="199"/>
                </a:cubicBezTo>
                <a:cubicBezTo>
                  <a:pt x="71" y="197"/>
                  <a:pt x="71" y="196"/>
                  <a:pt x="71" y="194"/>
                </a:cubicBezTo>
                <a:cubicBezTo>
                  <a:pt x="70" y="191"/>
                  <a:pt x="71" y="189"/>
                  <a:pt x="71" y="186"/>
                </a:cubicBezTo>
                <a:cubicBezTo>
                  <a:pt x="71" y="185"/>
                  <a:pt x="71" y="184"/>
                  <a:pt x="71" y="183"/>
                </a:cubicBezTo>
                <a:cubicBezTo>
                  <a:pt x="71" y="174"/>
                  <a:pt x="71" y="164"/>
                  <a:pt x="71" y="155"/>
                </a:cubicBezTo>
                <a:cubicBezTo>
                  <a:pt x="70" y="155"/>
                  <a:pt x="70" y="156"/>
                  <a:pt x="69" y="156"/>
                </a:cubicBezTo>
                <a:cubicBezTo>
                  <a:pt x="69" y="156"/>
                  <a:pt x="69" y="156"/>
                  <a:pt x="69" y="156"/>
                </a:cubicBezTo>
                <a:cubicBezTo>
                  <a:pt x="68" y="156"/>
                  <a:pt x="67" y="155"/>
                  <a:pt x="67" y="154"/>
                </a:cubicBezTo>
                <a:cubicBezTo>
                  <a:pt x="67" y="153"/>
                  <a:pt x="67" y="152"/>
                  <a:pt x="68" y="152"/>
                </a:cubicBezTo>
                <a:cubicBezTo>
                  <a:pt x="69" y="152"/>
                  <a:pt x="70" y="152"/>
                  <a:pt x="70" y="151"/>
                </a:cubicBezTo>
                <a:cubicBezTo>
                  <a:pt x="70" y="148"/>
                  <a:pt x="70" y="148"/>
                  <a:pt x="70" y="148"/>
                </a:cubicBezTo>
                <a:cubicBezTo>
                  <a:pt x="69" y="148"/>
                  <a:pt x="68" y="148"/>
                  <a:pt x="67" y="148"/>
                </a:cubicBezTo>
                <a:cubicBezTo>
                  <a:pt x="67" y="148"/>
                  <a:pt x="66" y="148"/>
                  <a:pt x="66" y="148"/>
                </a:cubicBezTo>
                <a:cubicBezTo>
                  <a:pt x="65" y="148"/>
                  <a:pt x="64" y="148"/>
                  <a:pt x="64" y="146"/>
                </a:cubicBezTo>
                <a:cubicBezTo>
                  <a:pt x="64" y="145"/>
                  <a:pt x="65" y="144"/>
                  <a:pt x="66" y="144"/>
                </a:cubicBezTo>
                <a:cubicBezTo>
                  <a:pt x="68" y="144"/>
                  <a:pt x="69" y="144"/>
                  <a:pt x="70" y="143"/>
                </a:cubicBezTo>
                <a:cubicBezTo>
                  <a:pt x="70" y="142"/>
                  <a:pt x="70" y="141"/>
                  <a:pt x="70" y="140"/>
                </a:cubicBezTo>
                <a:cubicBezTo>
                  <a:pt x="70" y="141"/>
                  <a:pt x="69" y="141"/>
                  <a:pt x="69" y="141"/>
                </a:cubicBezTo>
                <a:cubicBezTo>
                  <a:pt x="69" y="142"/>
                  <a:pt x="68" y="142"/>
                  <a:pt x="68" y="142"/>
                </a:cubicBezTo>
                <a:cubicBezTo>
                  <a:pt x="68" y="142"/>
                  <a:pt x="67" y="142"/>
                  <a:pt x="67" y="142"/>
                </a:cubicBezTo>
                <a:cubicBezTo>
                  <a:pt x="67" y="141"/>
                  <a:pt x="66" y="141"/>
                  <a:pt x="66" y="140"/>
                </a:cubicBezTo>
                <a:cubicBezTo>
                  <a:pt x="65" y="138"/>
                  <a:pt x="67" y="137"/>
                  <a:pt x="68" y="136"/>
                </a:cubicBezTo>
                <a:cubicBezTo>
                  <a:pt x="68" y="136"/>
                  <a:pt x="69" y="136"/>
                  <a:pt x="69" y="136"/>
                </a:cubicBezTo>
                <a:cubicBezTo>
                  <a:pt x="69" y="136"/>
                  <a:pt x="69" y="136"/>
                  <a:pt x="70" y="135"/>
                </a:cubicBezTo>
                <a:cubicBezTo>
                  <a:pt x="70" y="135"/>
                  <a:pt x="70" y="135"/>
                  <a:pt x="70" y="135"/>
                </a:cubicBezTo>
                <a:cubicBezTo>
                  <a:pt x="70" y="134"/>
                  <a:pt x="70" y="133"/>
                  <a:pt x="70" y="132"/>
                </a:cubicBezTo>
                <a:cubicBezTo>
                  <a:pt x="69" y="132"/>
                  <a:pt x="69" y="131"/>
                  <a:pt x="69" y="131"/>
                </a:cubicBezTo>
                <a:cubicBezTo>
                  <a:pt x="69" y="130"/>
                  <a:pt x="69" y="130"/>
                  <a:pt x="70" y="129"/>
                </a:cubicBezTo>
                <a:cubicBezTo>
                  <a:pt x="70" y="127"/>
                  <a:pt x="70" y="125"/>
                  <a:pt x="70" y="123"/>
                </a:cubicBezTo>
                <a:cubicBezTo>
                  <a:pt x="70" y="123"/>
                  <a:pt x="69" y="122"/>
                  <a:pt x="69" y="122"/>
                </a:cubicBezTo>
                <a:cubicBezTo>
                  <a:pt x="69" y="122"/>
                  <a:pt x="70" y="121"/>
                  <a:pt x="70" y="121"/>
                </a:cubicBezTo>
                <a:cubicBezTo>
                  <a:pt x="70" y="115"/>
                  <a:pt x="70" y="109"/>
                  <a:pt x="71" y="103"/>
                </a:cubicBezTo>
                <a:cubicBezTo>
                  <a:pt x="71" y="103"/>
                  <a:pt x="71" y="103"/>
                  <a:pt x="70" y="103"/>
                </a:cubicBezTo>
                <a:cubicBezTo>
                  <a:pt x="70" y="103"/>
                  <a:pt x="69" y="103"/>
                  <a:pt x="69" y="102"/>
                </a:cubicBezTo>
                <a:cubicBezTo>
                  <a:pt x="69" y="101"/>
                  <a:pt x="69" y="100"/>
                  <a:pt x="69" y="100"/>
                </a:cubicBezTo>
                <a:cubicBezTo>
                  <a:pt x="70" y="99"/>
                  <a:pt x="71" y="99"/>
                  <a:pt x="71" y="99"/>
                </a:cubicBezTo>
                <a:cubicBezTo>
                  <a:pt x="71" y="96"/>
                  <a:pt x="71" y="96"/>
                  <a:pt x="71" y="96"/>
                </a:cubicBezTo>
                <a:cubicBezTo>
                  <a:pt x="70" y="96"/>
                  <a:pt x="70" y="96"/>
                  <a:pt x="70" y="95"/>
                </a:cubicBezTo>
                <a:cubicBezTo>
                  <a:pt x="69" y="94"/>
                  <a:pt x="70" y="94"/>
                  <a:pt x="70" y="93"/>
                </a:cubicBezTo>
                <a:cubicBezTo>
                  <a:pt x="71" y="92"/>
                  <a:pt x="71" y="92"/>
                  <a:pt x="71" y="92"/>
                </a:cubicBezTo>
                <a:cubicBezTo>
                  <a:pt x="71" y="91"/>
                  <a:pt x="71" y="89"/>
                  <a:pt x="71" y="88"/>
                </a:cubicBezTo>
                <a:cubicBezTo>
                  <a:pt x="71" y="88"/>
                  <a:pt x="71" y="88"/>
                  <a:pt x="71" y="88"/>
                </a:cubicBezTo>
                <a:cubicBezTo>
                  <a:pt x="70" y="88"/>
                  <a:pt x="70" y="87"/>
                  <a:pt x="69" y="87"/>
                </a:cubicBezTo>
                <a:cubicBezTo>
                  <a:pt x="69" y="86"/>
                  <a:pt x="70" y="85"/>
                  <a:pt x="70" y="85"/>
                </a:cubicBezTo>
                <a:cubicBezTo>
                  <a:pt x="71" y="85"/>
                  <a:pt x="71" y="84"/>
                  <a:pt x="72" y="84"/>
                </a:cubicBezTo>
                <a:cubicBezTo>
                  <a:pt x="72" y="83"/>
                  <a:pt x="72" y="83"/>
                  <a:pt x="72" y="82"/>
                </a:cubicBezTo>
                <a:cubicBezTo>
                  <a:pt x="71" y="82"/>
                  <a:pt x="70" y="81"/>
                  <a:pt x="70" y="81"/>
                </a:cubicBezTo>
                <a:cubicBezTo>
                  <a:pt x="70" y="80"/>
                  <a:pt x="71" y="79"/>
                  <a:pt x="71" y="79"/>
                </a:cubicBezTo>
                <a:cubicBezTo>
                  <a:pt x="71" y="79"/>
                  <a:pt x="72" y="79"/>
                  <a:pt x="72" y="79"/>
                </a:cubicBezTo>
                <a:cubicBezTo>
                  <a:pt x="72" y="78"/>
                  <a:pt x="72" y="77"/>
                  <a:pt x="72" y="77"/>
                </a:cubicBezTo>
                <a:cubicBezTo>
                  <a:pt x="71" y="76"/>
                  <a:pt x="70" y="76"/>
                  <a:pt x="70" y="75"/>
                </a:cubicBezTo>
                <a:cubicBezTo>
                  <a:pt x="70" y="74"/>
                  <a:pt x="71" y="74"/>
                  <a:pt x="71" y="74"/>
                </a:cubicBezTo>
                <a:cubicBezTo>
                  <a:pt x="70" y="74"/>
                  <a:pt x="70" y="74"/>
                  <a:pt x="69" y="74"/>
                </a:cubicBezTo>
                <a:cubicBezTo>
                  <a:pt x="68" y="74"/>
                  <a:pt x="68" y="73"/>
                  <a:pt x="68" y="72"/>
                </a:cubicBezTo>
                <a:cubicBezTo>
                  <a:pt x="68" y="71"/>
                  <a:pt x="68" y="70"/>
                  <a:pt x="69" y="70"/>
                </a:cubicBezTo>
                <a:cubicBezTo>
                  <a:pt x="70" y="70"/>
                  <a:pt x="71" y="70"/>
                  <a:pt x="72" y="70"/>
                </a:cubicBezTo>
                <a:cubicBezTo>
                  <a:pt x="72" y="68"/>
                  <a:pt x="72" y="68"/>
                  <a:pt x="72" y="68"/>
                </a:cubicBezTo>
                <a:cubicBezTo>
                  <a:pt x="71" y="68"/>
                  <a:pt x="71" y="67"/>
                  <a:pt x="70" y="67"/>
                </a:cubicBezTo>
                <a:cubicBezTo>
                  <a:pt x="70" y="66"/>
                  <a:pt x="71" y="65"/>
                  <a:pt x="72" y="64"/>
                </a:cubicBezTo>
                <a:cubicBezTo>
                  <a:pt x="72" y="64"/>
                  <a:pt x="72" y="64"/>
                  <a:pt x="72" y="64"/>
                </a:cubicBezTo>
                <a:cubicBezTo>
                  <a:pt x="72" y="64"/>
                  <a:pt x="72" y="64"/>
                  <a:pt x="72" y="64"/>
                </a:cubicBezTo>
                <a:cubicBezTo>
                  <a:pt x="71" y="64"/>
                  <a:pt x="71" y="64"/>
                  <a:pt x="70" y="64"/>
                </a:cubicBezTo>
                <a:cubicBezTo>
                  <a:pt x="70" y="65"/>
                  <a:pt x="69" y="65"/>
                  <a:pt x="69" y="65"/>
                </a:cubicBezTo>
                <a:cubicBezTo>
                  <a:pt x="68" y="65"/>
                  <a:pt x="68" y="64"/>
                  <a:pt x="68" y="63"/>
                </a:cubicBezTo>
                <a:cubicBezTo>
                  <a:pt x="67" y="62"/>
                  <a:pt x="68" y="61"/>
                  <a:pt x="69" y="61"/>
                </a:cubicBezTo>
                <a:cubicBezTo>
                  <a:pt x="70" y="60"/>
                  <a:pt x="71" y="60"/>
                  <a:pt x="72" y="59"/>
                </a:cubicBezTo>
                <a:cubicBezTo>
                  <a:pt x="72" y="59"/>
                  <a:pt x="72" y="58"/>
                  <a:pt x="72" y="57"/>
                </a:cubicBezTo>
                <a:cubicBezTo>
                  <a:pt x="72" y="57"/>
                  <a:pt x="72" y="57"/>
                  <a:pt x="72" y="57"/>
                </a:cubicBezTo>
                <a:cubicBezTo>
                  <a:pt x="71" y="57"/>
                  <a:pt x="70" y="56"/>
                  <a:pt x="70" y="56"/>
                </a:cubicBezTo>
                <a:cubicBezTo>
                  <a:pt x="70" y="55"/>
                  <a:pt x="70" y="54"/>
                  <a:pt x="71" y="54"/>
                </a:cubicBezTo>
                <a:cubicBezTo>
                  <a:pt x="72" y="52"/>
                  <a:pt x="72" y="52"/>
                  <a:pt x="72" y="52"/>
                </a:cubicBezTo>
                <a:cubicBezTo>
                  <a:pt x="72" y="45"/>
                  <a:pt x="73" y="38"/>
                  <a:pt x="73" y="31"/>
                </a:cubicBezTo>
                <a:cubicBezTo>
                  <a:pt x="73" y="28"/>
                  <a:pt x="73" y="25"/>
                  <a:pt x="74" y="22"/>
                </a:cubicBezTo>
                <a:cubicBezTo>
                  <a:pt x="74" y="22"/>
                  <a:pt x="74" y="22"/>
                  <a:pt x="74" y="22"/>
                </a:cubicBezTo>
                <a:cubicBezTo>
                  <a:pt x="74" y="21"/>
                  <a:pt x="74" y="20"/>
                  <a:pt x="74" y="19"/>
                </a:cubicBezTo>
                <a:cubicBezTo>
                  <a:pt x="74" y="19"/>
                  <a:pt x="74" y="19"/>
                  <a:pt x="75" y="19"/>
                </a:cubicBezTo>
                <a:cubicBezTo>
                  <a:pt x="74" y="19"/>
                  <a:pt x="73" y="19"/>
                  <a:pt x="72" y="19"/>
                </a:cubicBezTo>
                <a:cubicBezTo>
                  <a:pt x="64" y="19"/>
                  <a:pt x="56" y="19"/>
                  <a:pt x="49" y="18"/>
                </a:cubicBezTo>
                <a:cubicBezTo>
                  <a:pt x="42" y="18"/>
                  <a:pt x="34" y="17"/>
                  <a:pt x="26" y="17"/>
                </a:cubicBezTo>
                <a:cubicBezTo>
                  <a:pt x="23" y="17"/>
                  <a:pt x="19" y="17"/>
                  <a:pt x="16" y="18"/>
                </a:cubicBezTo>
                <a:cubicBezTo>
                  <a:pt x="13" y="19"/>
                  <a:pt x="10" y="19"/>
                  <a:pt x="8" y="19"/>
                </a:cubicBezTo>
                <a:close/>
                <a:moveTo>
                  <a:pt x="83" y="215"/>
                </a:moveTo>
                <a:cubicBezTo>
                  <a:pt x="83" y="215"/>
                  <a:pt x="83" y="215"/>
                  <a:pt x="83" y="215"/>
                </a:cubicBezTo>
                <a:cubicBezTo>
                  <a:pt x="84" y="216"/>
                  <a:pt x="84" y="216"/>
                  <a:pt x="83" y="217"/>
                </a:cubicBezTo>
                <a:cubicBezTo>
                  <a:pt x="83" y="217"/>
                  <a:pt x="83" y="217"/>
                  <a:pt x="83" y="217"/>
                </a:cubicBezTo>
                <a:cubicBezTo>
                  <a:pt x="83" y="217"/>
                  <a:pt x="83" y="217"/>
                  <a:pt x="84" y="217"/>
                </a:cubicBezTo>
                <a:cubicBezTo>
                  <a:pt x="84" y="216"/>
                  <a:pt x="85" y="216"/>
                  <a:pt x="85" y="216"/>
                </a:cubicBezTo>
                <a:cubicBezTo>
                  <a:pt x="86" y="215"/>
                  <a:pt x="86" y="215"/>
                  <a:pt x="87" y="215"/>
                </a:cubicBezTo>
                <a:cubicBezTo>
                  <a:pt x="87" y="215"/>
                  <a:pt x="87" y="215"/>
                  <a:pt x="87" y="215"/>
                </a:cubicBezTo>
                <a:cubicBezTo>
                  <a:pt x="87" y="214"/>
                  <a:pt x="88" y="214"/>
                  <a:pt x="88" y="214"/>
                </a:cubicBezTo>
                <a:cubicBezTo>
                  <a:pt x="89" y="213"/>
                  <a:pt x="90" y="213"/>
                  <a:pt x="91" y="212"/>
                </a:cubicBezTo>
                <a:cubicBezTo>
                  <a:pt x="92" y="212"/>
                  <a:pt x="92" y="212"/>
                  <a:pt x="92" y="212"/>
                </a:cubicBezTo>
                <a:cubicBezTo>
                  <a:pt x="93" y="211"/>
                  <a:pt x="93" y="211"/>
                  <a:pt x="93" y="211"/>
                </a:cubicBezTo>
                <a:cubicBezTo>
                  <a:pt x="93" y="210"/>
                  <a:pt x="93" y="208"/>
                  <a:pt x="93" y="207"/>
                </a:cubicBezTo>
                <a:cubicBezTo>
                  <a:pt x="93" y="206"/>
                  <a:pt x="93" y="206"/>
                  <a:pt x="93" y="205"/>
                </a:cubicBezTo>
                <a:cubicBezTo>
                  <a:pt x="93" y="205"/>
                  <a:pt x="93" y="204"/>
                  <a:pt x="93" y="203"/>
                </a:cubicBezTo>
                <a:cubicBezTo>
                  <a:pt x="91" y="204"/>
                  <a:pt x="90" y="205"/>
                  <a:pt x="89" y="206"/>
                </a:cubicBezTo>
                <a:cubicBezTo>
                  <a:pt x="85" y="207"/>
                  <a:pt x="82" y="209"/>
                  <a:pt x="77" y="210"/>
                </a:cubicBezTo>
                <a:cubicBezTo>
                  <a:pt x="77" y="211"/>
                  <a:pt x="77" y="212"/>
                  <a:pt x="77" y="213"/>
                </a:cubicBezTo>
                <a:cubicBezTo>
                  <a:pt x="78" y="212"/>
                  <a:pt x="79" y="212"/>
                  <a:pt x="79" y="212"/>
                </a:cubicBezTo>
                <a:cubicBezTo>
                  <a:pt x="80" y="211"/>
                  <a:pt x="80" y="211"/>
                  <a:pt x="81" y="211"/>
                </a:cubicBezTo>
                <a:cubicBezTo>
                  <a:pt x="81" y="211"/>
                  <a:pt x="82" y="210"/>
                  <a:pt x="83" y="210"/>
                </a:cubicBezTo>
                <a:cubicBezTo>
                  <a:pt x="85" y="209"/>
                  <a:pt x="87" y="207"/>
                  <a:pt x="89" y="207"/>
                </a:cubicBezTo>
                <a:cubicBezTo>
                  <a:pt x="89" y="207"/>
                  <a:pt x="90" y="207"/>
                  <a:pt x="90" y="207"/>
                </a:cubicBezTo>
                <a:cubicBezTo>
                  <a:pt x="90" y="207"/>
                  <a:pt x="91" y="208"/>
                  <a:pt x="91" y="208"/>
                </a:cubicBezTo>
                <a:cubicBezTo>
                  <a:pt x="91" y="209"/>
                  <a:pt x="91" y="209"/>
                  <a:pt x="91" y="210"/>
                </a:cubicBezTo>
                <a:cubicBezTo>
                  <a:pt x="89" y="212"/>
                  <a:pt x="86" y="213"/>
                  <a:pt x="83" y="215"/>
                </a:cubicBezTo>
                <a:close/>
                <a:moveTo>
                  <a:pt x="78" y="204"/>
                </a:moveTo>
                <a:cubicBezTo>
                  <a:pt x="79" y="204"/>
                  <a:pt x="79" y="204"/>
                  <a:pt x="80" y="205"/>
                </a:cubicBezTo>
                <a:cubicBezTo>
                  <a:pt x="80" y="205"/>
                  <a:pt x="80" y="205"/>
                  <a:pt x="80" y="205"/>
                </a:cubicBezTo>
                <a:cubicBezTo>
                  <a:pt x="83" y="204"/>
                  <a:pt x="85" y="202"/>
                  <a:pt x="88" y="201"/>
                </a:cubicBezTo>
                <a:cubicBezTo>
                  <a:pt x="88" y="201"/>
                  <a:pt x="89" y="200"/>
                  <a:pt x="89" y="200"/>
                </a:cubicBezTo>
                <a:cubicBezTo>
                  <a:pt x="90" y="199"/>
                  <a:pt x="92" y="198"/>
                  <a:pt x="93" y="198"/>
                </a:cubicBezTo>
                <a:cubicBezTo>
                  <a:pt x="93" y="196"/>
                  <a:pt x="93" y="195"/>
                  <a:pt x="93" y="193"/>
                </a:cubicBezTo>
                <a:cubicBezTo>
                  <a:pt x="93" y="191"/>
                  <a:pt x="93" y="191"/>
                  <a:pt x="93" y="191"/>
                </a:cubicBezTo>
                <a:cubicBezTo>
                  <a:pt x="90" y="193"/>
                  <a:pt x="88" y="195"/>
                  <a:pt x="85" y="196"/>
                </a:cubicBezTo>
                <a:cubicBezTo>
                  <a:pt x="84" y="197"/>
                  <a:pt x="84" y="197"/>
                  <a:pt x="84" y="197"/>
                </a:cubicBezTo>
                <a:cubicBezTo>
                  <a:pt x="81" y="199"/>
                  <a:pt x="79" y="200"/>
                  <a:pt x="76" y="201"/>
                </a:cubicBezTo>
                <a:cubicBezTo>
                  <a:pt x="76" y="202"/>
                  <a:pt x="77" y="203"/>
                  <a:pt x="77" y="204"/>
                </a:cubicBezTo>
                <a:cubicBezTo>
                  <a:pt x="77" y="204"/>
                  <a:pt x="77" y="204"/>
                  <a:pt x="78" y="204"/>
                </a:cubicBezTo>
                <a:close/>
                <a:moveTo>
                  <a:pt x="75" y="194"/>
                </a:moveTo>
                <a:cubicBezTo>
                  <a:pt x="75" y="195"/>
                  <a:pt x="76" y="196"/>
                  <a:pt x="76" y="197"/>
                </a:cubicBezTo>
                <a:cubicBezTo>
                  <a:pt x="78" y="196"/>
                  <a:pt x="80" y="194"/>
                  <a:pt x="83" y="193"/>
                </a:cubicBezTo>
                <a:cubicBezTo>
                  <a:pt x="84" y="192"/>
                  <a:pt x="84" y="192"/>
                  <a:pt x="85" y="191"/>
                </a:cubicBezTo>
                <a:cubicBezTo>
                  <a:pt x="88" y="189"/>
                  <a:pt x="90" y="188"/>
                  <a:pt x="93" y="187"/>
                </a:cubicBezTo>
                <a:cubicBezTo>
                  <a:pt x="93" y="183"/>
                  <a:pt x="93" y="183"/>
                  <a:pt x="93" y="183"/>
                </a:cubicBezTo>
                <a:cubicBezTo>
                  <a:pt x="91" y="185"/>
                  <a:pt x="88" y="187"/>
                  <a:pt x="86" y="188"/>
                </a:cubicBezTo>
                <a:cubicBezTo>
                  <a:pt x="86" y="189"/>
                  <a:pt x="86" y="189"/>
                  <a:pt x="86" y="189"/>
                </a:cubicBezTo>
                <a:cubicBezTo>
                  <a:pt x="83" y="190"/>
                  <a:pt x="79" y="193"/>
                  <a:pt x="75" y="194"/>
                </a:cubicBezTo>
                <a:close/>
                <a:moveTo>
                  <a:pt x="75" y="186"/>
                </a:moveTo>
                <a:cubicBezTo>
                  <a:pt x="75" y="187"/>
                  <a:pt x="75" y="189"/>
                  <a:pt x="75" y="190"/>
                </a:cubicBezTo>
                <a:cubicBezTo>
                  <a:pt x="78" y="189"/>
                  <a:pt x="81" y="187"/>
                  <a:pt x="85" y="184"/>
                </a:cubicBezTo>
                <a:cubicBezTo>
                  <a:pt x="85" y="184"/>
                  <a:pt x="86" y="183"/>
                  <a:pt x="87" y="183"/>
                </a:cubicBezTo>
                <a:cubicBezTo>
                  <a:pt x="89" y="181"/>
                  <a:pt x="91" y="180"/>
                  <a:pt x="93" y="178"/>
                </a:cubicBezTo>
                <a:cubicBezTo>
                  <a:pt x="93" y="176"/>
                  <a:pt x="93" y="176"/>
                  <a:pt x="93" y="176"/>
                </a:cubicBezTo>
                <a:cubicBezTo>
                  <a:pt x="91" y="177"/>
                  <a:pt x="89" y="178"/>
                  <a:pt x="87" y="179"/>
                </a:cubicBezTo>
                <a:cubicBezTo>
                  <a:pt x="86" y="180"/>
                  <a:pt x="86" y="180"/>
                  <a:pt x="86" y="180"/>
                </a:cubicBezTo>
                <a:cubicBezTo>
                  <a:pt x="83" y="182"/>
                  <a:pt x="79" y="184"/>
                  <a:pt x="75" y="185"/>
                </a:cubicBezTo>
                <a:cubicBezTo>
                  <a:pt x="75" y="185"/>
                  <a:pt x="75" y="186"/>
                  <a:pt x="75" y="186"/>
                </a:cubicBezTo>
                <a:close/>
                <a:moveTo>
                  <a:pt x="76" y="174"/>
                </a:moveTo>
                <a:cubicBezTo>
                  <a:pt x="76" y="176"/>
                  <a:pt x="76" y="179"/>
                  <a:pt x="76" y="181"/>
                </a:cubicBezTo>
                <a:cubicBezTo>
                  <a:pt x="79" y="180"/>
                  <a:pt x="82" y="178"/>
                  <a:pt x="85" y="176"/>
                </a:cubicBezTo>
                <a:cubicBezTo>
                  <a:pt x="86" y="175"/>
                  <a:pt x="87" y="175"/>
                  <a:pt x="88" y="174"/>
                </a:cubicBezTo>
                <a:cubicBezTo>
                  <a:pt x="89" y="173"/>
                  <a:pt x="91" y="172"/>
                  <a:pt x="93" y="171"/>
                </a:cubicBezTo>
                <a:cubicBezTo>
                  <a:pt x="93" y="171"/>
                  <a:pt x="93" y="166"/>
                  <a:pt x="93" y="164"/>
                </a:cubicBezTo>
                <a:cubicBezTo>
                  <a:pt x="93" y="164"/>
                  <a:pt x="93" y="164"/>
                  <a:pt x="92" y="165"/>
                </a:cubicBezTo>
                <a:cubicBezTo>
                  <a:pt x="91" y="166"/>
                  <a:pt x="89" y="167"/>
                  <a:pt x="87" y="168"/>
                </a:cubicBezTo>
                <a:cubicBezTo>
                  <a:pt x="84" y="170"/>
                  <a:pt x="80" y="172"/>
                  <a:pt x="76" y="174"/>
                </a:cubicBezTo>
                <a:close/>
                <a:moveTo>
                  <a:pt x="76" y="167"/>
                </a:moveTo>
                <a:cubicBezTo>
                  <a:pt x="76" y="168"/>
                  <a:pt x="76" y="169"/>
                  <a:pt x="76" y="169"/>
                </a:cubicBezTo>
                <a:cubicBezTo>
                  <a:pt x="79" y="168"/>
                  <a:pt x="82" y="166"/>
                  <a:pt x="85" y="164"/>
                </a:cubicBezTo>
                <a:cubicBezTo>
                  <a:pt x="87" y="163"/>
                  <a:pt x="88" y="162"/>
                  <a:pt x="89" y="161"/>
                </a:cubicBezTo>
                <a:cubicBezTo>
                  <a:pt x="91" y="161"/>
                  <a:pt x="91" y="161"/>
                  <a:pt x="91" y="161"/>
                </a:cubicBezTo>
                <a:cubicBezTo>
                  <a:pt x="91" y="160"/>
                  <a:pt x="91" y="160"/>
                  <a:pt x="91" y="160"/>
                </a:cubicBezTo>
                <a:cubicBezTo>
                  <a:pt x="92" y="160"/>
                  <a:pt x="92" y="159"/>
                  <a:pt x="93" y="159"/>
                </a:cubicBezTo>
                <a:cubicBezTo>
                  <a:pt x="93" y="159"/>
                  <a:pt x="93" y="157"/>
                  <a:pt x="93" y="156"/>
                </a:cubicBezTo>
                <a:cubicBezTo>
                  <a:pt x="93" y="156"/>
                  <a:pt x="93" y="156"/>
                  <a:pt x="93" y="156"/>
                </a:cubicBezTo>
                <a:cubicBezTo>
                  <a:pt x="93" y="156"/>
                  <a:pt x="92" y="157"/>
                  <a:pt x="92" y="157"/>
                </a:cubicBezTo>
                <a:cubicBezTo>
                  <a:pt x="90" y="158"/>
                  <a:pt x="88" y="159"/>
                  <a:pt x="87" y="160"/>
                </a:cubicBezTo>
                <a:cubicBezTo>
                  <a:pt x="84" y="162"/>
                  <a:pt x="80" y="165"/>
                  <a:pt x="76" y="167"/>
                </a:cubicBezTo>
                <a:cubicBezTo>
                  <a:pt x="76" y="167"/>
                  <a:pt x="76" y="167"/>
                  <a:pt x="76" y="167"/>
                </a:cubicBezTo>
                <a:close/>
                <a:moveTo>
                  <a:pt x="75" y="161"/>
                </a:moveTo>
                <a:cubicBezTo>
                  <a:pt x="76" y="162"/>
                  <a:pt x="76" y="162"/>
                  <a:pt x="76" y="163"/>
                </a:cubicBezTo>
                <a:cubicBezTo>
                  <a:pt x="79" y="161"/>
                  <a:pt x="82" y="159"/>
                  <a:pt x="85" y="157"/>
                </a:cubicBezTo>
                <a:cubicBezTo>
                  <a:pt x="87" y="155"/>
                  <a:pt x="87" y="155"/>
                  <a:pt x="87" y="155"/>
                </a:cubicBezTo>
                <a:cubicBezTo>
                  <a:pt x="88" y="155"/>
                  <a:pt x="89" y="154"/>
                  <a:pt x="90" y="153"/>
                </a:cubicBezTo>
                <a:cubicBezTo>
                  <a:pt x="91" y="153"/>
                  <a:pt x="91" y="153"/>
                  <a:pt x="91" y="153"/>
                </a:cubicBezTo>
                <a:cubicBezTo>
                  <a:pt x="92" y="152"/>
                  <a:pt x="92" y="152"/>
                  <a:pt x="93" y="151"/>
                </a:cubicBezTo>
                <a:cubicBezTo>
                  <a:pt x="93" y="151"/>
                  <a:pt x="93" y="149"/>
                  <a:pt x="93" y="149"/>
                </a:cubicBezTo>
                <a:cubicBezTo>
                  <a:pt x="92" y="150"/>
                  <a:pt x="91" y="151"/>
                  <a:pt x="89" y="152"/>
                </a:cubicBezTo>
                <a:cubicBezTo>
                  <a:pt x="88" y="153"/>
                  <a:pt x="88" y="153"/>
                  <a:pt x="88" y="153"/>
                </a:cubicBezTo>
                <a:cubicBezTo>
                  <a:pt x="83" y="156"/>
                  <a:pt x="80" y="159"/>
                  <a:pt x="75" y="161"/>
                </a:cubicBezTo>
                <a:close/>
                <a:moveTo>
                  <a:pt x="75" y="153"/>
                </a:moveTo>
                <a:cubicBezTo>
                  <a:pt x="75" y="155"/>
                  <a:pt x="75" y="156"/>
                  <a:pt x="75" y="157"/>
                </a:cubicBezTo>
                <a:cubicBezTo>
                  <a:pt x="79" y="155"/>
                  <a:pt x="83" y="152"/>
                  <a:pt x="87" y="149"/>
                </a:cubicBezTo>
                <a:cubicBezTo>
                  <a:pt x="88" y="148"/>
                  <a:pt x="88" y="148"/>
                  <a:pt x="88" y="148"/>
                </a:cubicBezTo>
                <a:cubicBezTo>
                  <a:pt x="89" y="147"/>
                  <a:pt x="91" y="146"/>
                  <a:pt x="93" y="144"/>
                </a:cubicBezTo>
                <a:cubicBezTo>
                  <a:pt x="93" y="144"/>
                  <a:pt x="93" y="144"/>
                  <a:pt x="93" y="144"/>
                </a:cubicBezTo>
                <a:cubicBezTo>
                  <a:pt x="93" y="140"/>
                  <a:pt x="93" y="136"/>
                  <a:pt x="93" y="132"/>
                </a:cubicBezTo>
                <a:cubicBezTo>
                  <a:pt x="90" y="135"/>
                  <a:pt x="85" y="138"/>
                  <a:pt x="82" y="141"/>
                </a:cubicBezTo>
                <a:cubicBezTo>
                  <a:pt x="79" y="143"/>
                  <a:pt x="77" y="144"/>
                  <a:pt x="75" y="146"/>
                </a:cubicBezTo>
                <a:cubicBezTo>
                  <a:pt x="75" y="147"/>
                  <a:pt x="75" y="148"/>
                  <a:pt x="75" y="149"/>
                </a:cubicBezTo>
                <a:cubicBezTo>
                  <a:pt x="76" y="149"/>
                  <a:pt x="78" y="148"/>
                  <a:pt x="79" y="147"/>
                </a:cubicBezTo>
                <a:cubicBezTo>
                  <a:pt x="80" y="146"/>
                  <a:pt x="81" y="146"/>
                  <a:pt x="82" y="145"/>
                </a:cubicBezTo>
                <a:cubicBezTo>
                  <a:pt x="84" y="143"/>
                  <a:pt x="86" y="142"/>
                  <a:pt x="88" y="141"/>
                </a:cubicBezTo>
                <a:cubicBezTo>
                  <a:pt x="89" y="141"/>
                  <a:pt x="89" y="141"/>
                  <a:pt x="89" y="141"/>
                </a:cubicBezTo>
                <a:cubicBezTo>
                  <a:pt x="89" y="141"/>
                  <a:pt x="90" y="141"/>
                  <a:pt x="90" y="142"/>
                </a:cubicBezTo>
                <a:cubicBezTo>
                  <a:pt x="90" y="142"/>
                  <a:pt x="90" y="143"/>
                  <a:pt x="90" y="143"/>
                </a:cubicBezTo>
                <a:cubicBezTo>
                  <a:pt x="88" y="146"/>
                  <a:pt x="84" y="149"/>
                  <a:pt x="81" y="151"/>
                </a:cubicBezTo>
                <a:cubicBezTo>
                  <a:pt x="79" y="152"/>
                  <a:pt x="77" y="153"/>
                  <a:pt x="75" y="153"/>
                </a:cubicBezTo>
                <a:close/>
                <a:moveTo>
                  <a:pt x="74" y="138"/>
                </a:moveTo>
                <a:cubicBezTo>
                  <a:pt x="74" y="139"/>
                  <a:pt x="74" y="140"/>
                  <a:pt x="74" y="141"/>
                </a:cubicBezTo>
                <a:cubicBezTo>
                  <a:pt x="76" y="140"/>
                  <a:pt x="78" y="138"/>
                  <a:pt x="80" y="137"/>
                </a:cubicBezTo>
                <a:cubicBezTo>
                  <a:pt x="81" y="136"/>
                  <a:pt x="81" y="136"/>
                  <a:pt x="81" y="136"/>
                </a:cubicBezTo>
                <a:cubicBezTo>
                  <a:pt x="82" y="135"/>
                  <a:pt x="83" y="135"/>
                  <a:pt x="84" y="134"/>
                </a:cubicBezTo>
                <a:cubicBezTo>
                  <a:pt x="87" y="131"/>
                  <a:pt x="90" y="129"/>
                  <a:pt x="94" y="127"/>
                </a:cubicBezTo>
                <a:cubicBezTo>
                  <a:pt x="94" y="126"/>
                  <a:pt x="94" y="125"/>
                  <a:pt x="94" y="124"/>
                </a:cubicBezTo>
                <a:cubicBezTo>
                  <a:pt x="93" y="124"/>
                  <a:pt x="93" y="125"/>
                  <a:pt x="92" y="125"/>
                </a:cubicBezTo>
                <a:cubicBezTo>
                  <a:pt x="92" y="125"/>
                  <a:pt x="91" y="126"/>
                  <a:pt x="91" y="126"/>
                </a:cubicBezTo>
                <a:cubicBezTo>
                  <a:pt x="89" y="127"/>
                  <a:pt x="87" y="128"/>
                  <a:pt x="85" y="130"/>
                </a:cubicBezTo>
                <a:cubicBezTo>
                  <a:pt x="85" y="130"/>
                  <a:pt x="84" y="131"/>
                  <a:pt x="84" y="131"/>
                </a:cubicBezTo>
                <a:cubicBezTo>
                  <a:pt x="82" y="132"/>
                  <a:pt x="80" y="134"/>
                  <a:pt x="79" y="135"/>
                </a:cubicBezTo>
                <a:cubicBezTo>
                  <a:pt x="78" y="135"/>
                  <a:pt x="78" y="135"/>
                  <a:pt x="78" y="135"/>
                </a:cubicBezTo>
                <a:cubicBezTo>
                  <a:pt x="77" y="136"/>
                  <a:pt x="76" y="137"/>
                  <a:pt x="74" y="138"/>
                </a:cubicBezTo>
                <a:close/>
                <a:moveTo>
                  <a:pt x="74" y="133"/>
                </a:moveTo>
                <a:cubicBezTo>
                  <a:pt x="75" y="132"/>
                  <a:pt x="75" y="132"/>
                  <a:pt x="75" y="132"/>
                </a:cubicBezTo>
                <a:cubicBezTo>
                  <a:pt x="76" y="131"/>
                  <a:pt x="77" y="131"/>
                  <a:pt x="78" y="130"/>
                </a:cubicBezTo>
                <a:cubicBezTo>
                  <a:pt x="77" y="131"/>
                  <a:pt x="75" y="131"/>
                  <a:pt x="74" y="132"/>
                </a:cubicBezTo>
                <a:cubicBezTo>
                  <a:pt x="74" y="132"/>
                  <a:pt x="74" y="132"/>
                  <a:pt x="74" y="133"/>
                </a:cubicBezTo>
                <a:close/>
                <a:moveTo>
                  <a:pt x="74" y="122"/>
                </a:moveTo>
                <a:cubicBezTo>
                  <a:pt x="74" y="124"/>
                  <a:pt x="74" y="126"/>
                  <a:pt x="74" y="128"/>
                </a:cubicBezTo>
                <a:cubicBezTo>
                  <a:pt x="77" y="127"/>
                  <a:pt x="79" y="125"/>
                  <a:pt x="81" y="123"/>
                </a:cubicBezTo>
                <a:cubicBezTo>
                  <a:pt x="82" y="123"/>
                  <a:pt x="82" y="123"/>
                  <a:pt x="83" y="122"/>
                </a:cubicBezTo>
                <a:cubicBezTo>
                  <a:pt x="84" y="121"/>
                  <a:pt x="85" y="120"/>
                  <a:pt x="86" y="120"/>
                </a:cubicBezTo>
                <a:cubicBezTo>
                  <a:pt x="88" y="118"/>
                  <a:pt x="91" y="115"/>
                  <a:pt x="94" y="114"/>
                </a:cubicBezTo>
                <a:cubicBezTo>
                  <a:pt x="94" y="113"/>
                  <a:pt x="94" y="111"/>
                  <a:pt x="94" y="110"/>
                </a:cubicBezTo>
                <a:cubicBezTo>
                  <a:pt x="93" y="110"/>
                  <a:pt x="93" y="110"/>
                  <a:pt x="92" y="111"/>
                </a:cubicBezTo>
                <a:cubicBezTo>
                  <a:pt x="92" y="111"/>
                  <a:pt x="92" y="111"/>
                  <a:pt x="91" y="111"/>
                </a:cubicBezTo>
                <a:cubicBezTo>
                  <a:pt x="89" y="113"/>
                  <a:pt x="87" y="114"/>
                  <a:pt x="85" y="116"/>
                </a:cubicBezTo>
                <a:cubicBezTo>
                  <a:pt x="81" y="118"/>
                  <a:pt x="77" y="121"/>
                  <a:pt x="74" y="122"/>
                </a:cubicBezTo>
                <a:close/>
                <a:moveTo>
                  <a:pt x="94" y="119"/>
                </a:moveTo>
                <a:cubicBezTo>
                  <a:pt x="93" y="119"/>
                  <a:pt x="93" y="119"/>
                  <a:pt x="93" y="120"/>
                </a:cubicBezTo>
                <a:cubicBezTo>
                  <a:pt x="93" y="120"/>
                  <a:pt x="93" y="119"/>
                  <a:pt x="94" y="119"/>
                </a:cubicBezTo>
                <a:cubicBezTo>
                  <a:pt x="94" y="119"/>
                  <a:pt x="94" y="119"/>
                  <a:pt x="94" y="119"/>
                </a:cubicBezTo>
                <a:close/>
                <a:moveTo>
                  <a:pt x="74" y="118"/>
                </a:moveTo>
                <a:cubicBezTo>
                  <a:pt x="75" y="117"/>
                  <a:pt x="77" y="117"/>
                  <a:pt x="78" y="116"/>
                </a:cubicBezTo>
                <a:cubicBezTo>
                  <a:pt x="77" y="117"/>
                  <a:pt x="76" y="117"/>
                  <a:pt x="75" y="117"/>
                </a:cubicBezTo>
                <a:cubicBezTo>
                  <a:pt x="74" y="117"/>
                  <a:pt x="74" y="117"/>
                  <a:pt x="74" y="117"/>
                </a:cubicBezTo>
                <a:cubicBezTo>
                  <a:pt x="74" y="117"/>
                  <a:pt x="74" y="118"/>
                  <a:pt x="74" y="118"/>
                </a:cubicBezTo>
                <a:close/>
                <a:moveTo>
                  <a:pt x="75" y="112"/>
                </a:moveTo>
                <a:cubicBezTo>
                  <a:pt x="76" y="112"/>
                  <a:pt x="76" y="112"/>
                  <a:pt x="76" y="113"/>
                </a:cubicBezTo>
                <a:cubicBezTo>
                  <a:pt x="80" y="111"/>
                  <a:pt x="83" y="108"/>
                  <a:pt x="87" y="106"/>
                </a:cubicBezTo>
                <a:cubicBezTo>
                  <a:pt x="88" y="105"/>
                  <a:pt x="88" y="105"/>
                  <a:pt x="89" y="104"/>
                </a:cubicBezTo>
                <a:cubicBezTo>
                  <a:pt x="91" y="103"/>
                  <a:pt x="92" y="102"/>
                  <a:pt x="93" y="101"/>
                </a:cubicBezTo>
                <a:cubicBezTo>
                  <a:pt x="93" y="100"/>
                  <a:pt x="93" y="100"/>
                  <a:pt x="93" y="100"/>
                </a:cubicBezTo>
                <a:cubicBezTo>
                  <a:pt x="93" y="98"/>
                  <a:pt x="93" y="96"/>
                  <a:pt x="93" y="94"/>
                </a:cubicBezTo>
                <a:cubicBezTo>
                  <a:pt x="92" y="94"/>
                  <a:pt x="91" y="95"/>
                  <a:pt x="90" y="96"/>
                </a:cubicBezTo>
                <a:cubicBezTo>
                  <a:pt x="90" y="96"/>
                  <a:pt x="89" y="96"/>
                  <a:pt x="89" y="97"/>
                </a:cubicBezTo>
                <a:cubicBezTo>
                  <a:pt x="86" y="99"/>
                  <a:pt x="83" y="101"/>
                  <a:pt x="81" y="102"/>
                </a:cubicBezTo>
                <a:cubicBezTo>
                  <a:pt x="79" y="103"/>
                  <a:pt x="77" y="104"/>
                  <a:pt x="76" y="105"/>
                </a:cubicBezTo>
                <a:cubicBezTo>
                  <a:pt x="75" y="105"/>
                  <a:pt x="75" y="105"/>
                  <a:pt x="75" y="105"/>
                </a:cubicBezTo>
                <a:cubicBezTo>
                  <a:pt x="75" y="105"/>
                  <a:pt x="75" y="106"/>
                  <a:pt x="75" y="106"/>
                </a:cubicBezTo>
                <a:cubicBezTo>
                  <a:pt x="75" y="108"/>
                  <a:pt x="75" y="110"/>
                  <a:pt x="74" y="112"/>
                </a:cubicBezTo>
                <a:cubicBezTo>
                  <a:pt x="75" y="112"/>
                  <a:pt x="75" y="112"/>
                  <a:pt x="75" y="112"/>
                </a:cubicBezTo>
                <a:close/>
                <a:moveTo>
                  <a:pt x="75" y="101"/>
                </a:moveTo>
                <a:cubicBezTo>
                  <a:pt x="75" y="101"/>
                  <a:pt x="75" y="101"/>
                  <a:pt x="75" y="101"/>
                </a:cubicBezTo>
                <a:cubicBezTo>
                  <a:pt x="77" y="100"/>
                  <a:pt x="79" y="99"/>
                  <a:pt x="81" y="98"/>
                </a:cubicBezTo>
                <a:cubicBezTo>
                  <a:pt x="83" y="96"/>
                  <a:pt x="85" y="95"/>
                  <a:pt x="87" y="93"/>
                </a:cubicBezTo>
                <a:cubicBezTo>
                  <a:pt x="88" y="92"/>
                  <a:pt x="88" y="92"/>
                  <a:pt x="88" y="92"/>
                </a:cubicBezTo>
                <a:cubicBezTo>
                  <a:pt x="90" y="91"/>
                  <a:pt x="91" y="90"/>
                  <a:pt x="93" y="89"/>
                </a:cubicBezTo>
                <a:cubicBezTo>
                  <a:pt x="93" y="88"/>
                  <a:pt x="93" y="88"/>
                  <a:pt x="92" y="87"/>
                </a:cubicBezTo>
                <a:cubicBezTo>
                  <a:pt x="91" y="89"/>
                  <a:pt x="89" y="90"/>
                  <a:pt x="87" y="92"/>
                </a:cubicBezTo>
                <a:cubicBezTo>
                  <a:pt x="86" y="92"/>
                  <a:pt x="85" y="93"/>
                  <a:pt x="84" y="94"/>
                </a:cubicBezTo>
                <a:cubicBezTo>
                  <a:pt x="81" y="96"/>
                  <a:pt x="78" y="98"/>
                  <a:pt x="75" y="100"/>
                </a:cubicBezTo>
                <a:lnTo>
                  <a:pt x="75" y="101"/>
                </a:lnTo>
                <a:close/>
                <a:moveTo>
                  <a:pt x="75" y="95"/>
                </a:moveTo>
                <a:cubicBezTo>
                  <a:pt x="77" y="94"/>
                  <a:pt x="80" y="92"/>
                  <a:pt x="82" y="90"/>
                </a:cubicBezTo>
                <a:cubicBezTo>
                  <a:pt x="83" y="89"/>
                  <a:pt x="85" y="88"/>
                  <a:pt x="86" y="87"/>
                </a:cubicBezTo>
                <a:cubicBezTo>
                  <a:pt x="88" y="85"/>
                  <a:pt x="88" y="85"/>
                  <a:pt x="88" y="85"/>
                </a:cubicBezTo>
                <a:cubicBezTo>
                  <a:pt x="88" y="85"/>
                  <a:pt x="89" y="85"/>
                  <a:pt x="89" y="85"/>
                </a:cubicBezTo>
                <a:cubicBezTo>
                  <a:pt x="90" y="84"/>
                  <a:pt x="91" y="83"/>
                  <a:pt x="92" y="82"/>
                </a:cubicBezTo>
                <a:cubicBezTo>
                  <a:pt x="92" y="82"/>
                  <a:pt x="92" y="81"/>
                  <a:pt x="92" y="81"/>
                </a:cubicBezTo>
                <a:cubicBezTo>
                  <a:pt x="92" y="82"/>
                  <a:pt x="91" y="82"/>
                  <a:pt x="90" y="83"/>
                </a:cubicBezTo>
                <a:cubicBezTo>
                  <a:pt x="90" y="83"/>
                  <a:pt x="89" y="83"/>
                  <a:pt x="89" y="83"/>
                </a:cubicBezTo>
                <a:cubicBezTo>
                  <a:pt x="88" y="85"/>
                  <a:pt x="86" y="86"/>
                  <a:pt x="85" y="87"/>
                </a:cubicBezTo>
                <a:cubicBezTo>
                  <a:pt x="83" y="89"/>
                  <a:pt x="83" y="89"/>
                  <a:pt x="83" y="89"/>
                </a:cubicBezTo>
                <a:cubicBezTo>
                  <a:pt x="80" y="90"/>
                  <a:pt x="78" y="92"/>
                  <a:pt x="75" y="94"/>
                </a:cubicBezTo>
                <a:lnTo>
                  <a:pt x="75" y="95"/>
                </a:lnTo>
                <a:close/>
                <a:moveTo>
                  <a:pt x="76" y="85"/>
                </a:moveTo>
                <a:cubicBezTo>
                  <a:pt x="76" y="87"/>
                  <a:pt x="76" y="88"/>
                  <a:pt x="75" y="89"/>
                </a:cubicBezTo>
                <a:cubicBezTo>
                  <a:pt x="78" y="87"/>
                  <a:pt x="80" y="86"/>
                  <a:pt x="82" y="84"/>
                </a:cubicBezTo>
                <a:cubicBezTo>
                  <a:pt x="83" y="83"/>
                  <a:pt x="83" y="83"/>
                  <a:pt x="83" y="83"/>
                </a:cubicBezTo>
                <a:cubicBezTo>
                  <a:pt x="85" y="82"/>
                  <a:pt x="86" y="81"/>
                  <a:pt x="88" y="80"/>
                </a:cubicBezTo>
                <a:cubicBezTo>
                  <a:pt x="88" y="80"/>
                  <a:pt x="88" y="79"/>
                  <a:pt x="88" y="79"/>
                </a:cubicBezTo>
                <a:cubicBezTo>
                  <a:pt x="90" y="78"/>
                  <a:pt x="91" y="77"/>
                  <a:pt x="92" y="77"/>
                </a:cubicBezTo>
                <a:cubicBezTo>
                  <a:pt x="92" y="77"/>
                  <a:pt x="92" y="77"/>
                  <a:pt x="92" y="76"/>
                </a:cubicBezTo>
                <a:cubicBezTo>
                  <a:pt x="93" y="73"/>
                  <a:pt x="93" y="69"/>
                  <a:pt x="93" y="66"/>
                </a:cubicBezTo>
                <a:cubicBezTo>
                  <a:pt x="93" y="66"/>
                  <a:pt x="93" y="65"/>
                  <a:pt x="93" y="65"/>
                </a:cubicBezTo>
                <a:cubicBezTo>
                  <a:pt x="92" y="66"/>
                  <a:pt x="91" y="67"/>
                  <a:pt x="90" y="68"/>
                </a:cubicBezTo>
                <a:cubicBezTo>
                  <a:pt x="89" y="68"/>
                  <a:pt x="89" y="68"/>
                  <a:pt x="89" y="68"/>
                </a:cubicBezTo>
                <a:cubicBezTo>
                  <a:pt x="87" y="70"/>
                  <a:pt x="85" y="71"/>
                  <a:pt x="83" y="72"/>
                </a:cubicBezTo>
                <a:cubicBezTo>
                  <a:pt x="81" y="74"/>
                  <a:pt x="79" y="75"/>
                  <a:pt x="76" y="76"/>
                </a:cubicBezTo>
                <a:cubicBezTo>
                  <a:pt x="76" y="76"/>
                  <a:pt x="76" y="77"/>
                  <a:pt x="76" y="78"/>
                </a:cubicBezTo>
                <a:cubicBezTo>
                  <a:pt x="77" y="77"/>
                  <a:pt x="79" y="76"/>
                  <a:pt x="80" y="75"/>
                </a:cubicBezTo>
                <a:cubicBezTo>
                  <a:pt x="81" y="75"/>
                  <a:pt x="81" y="75"/>
                  <a:pt x="82" y="74"/>
                </a:cubicBezTo>
                <a:cubicBezTo>
                  <a:pt x="84" y="73"/>
                  <a:pt x="86" y="72"/>
                  <a:pt x="88" y="72"/>
                </a:cubicBezTo>
                <a:cubicBezTo>
                  <a:pt x="88" y="71"/>
                  <a:pt x="89" y="71"/>
                  <a:pt x="89" y="71"/>
                </a:cubicBezTo>
                <a:cubicBezTo>
                  <a:pt x="89" y="71"/>
                  <a:pt x="89" y="71"/>
                  <a:pt x="90" y="71"/>
                </a:cubicBezTo>
                <a:cubicBezTo>
                  <a:pt x="90" y="71"/>
                  <a:pt x="90" y="71"/>
                  <a:pt x="91" y="72"/>
                </a:cubicBezTo>
                <a:cubicBezTo>
                  <a:pt x="91" y="72"/>
                  <a:pt x="91" y="73"/>
                  <a:pt x="91" y="73"/>
                </a:cubicBezTo>
                <a:cubicBezTo>
                  <a:pt x="90" y="76"/>
                  <a:pt x="87" y="78"/>
                  <a:pt x="84" y="80"/>
                </a:cubicBezTo>
                <a:cubicBezTo>
                  <a:pt x="83" y="80"/>
                  <a:pt x="83" y="81"/>
                  <a:pt x="82" y="81"/>
                </a:cubicBezTo>
                <a:cubicBezTo>
                  <a:pt x="80" y="83"/>
                  <a:pt x="78" y="84"/>
                  <a:pt x="76" y="85"/>
                </a:cubicBezTo>
                <a:close/>
                <a:moveTo>
                  <a:pt x="76" y="81"/>
                </a:moveTo>
                <a:cubicBezTo>
                  <a:pt x="76" y="81"/>
                  <a:pt x="76" y="81"/>
                  <a:pt x="77" y="80"/>
                </a:cubicBezTo>
                <a:cubicBezTo>
                  <a:pt x="76" y="81"/>
                  <a:pt x="76" y="81"/>
                  <a:pt x="76" y="81"/>
                </a:cubicBezTo>
                <a:cubicBezTo>
                  <a:pt x="76" y="81"/>
                  <a:pt x="76" y="81"/>
                  <a:pt x="76" y="81"/>
                </a:cubicBezTo>
                <a:close/>
                <a:moveTo>
                  <a:pt x="76" y="68"/>
                </a:moveTo>
                <a:cubicBezTo>
                  <a:pt x="77" y="68"/>
                  <a:pt x="79" y="67"/>
                  <a:pt x="80" y="66"/>
                </a:cubicBezTo>
                <a:cubicBezTo>
                  <a:pt x="82" y="65"/>
                  <a:pt x="84" y="64"/>
                  <a:pt x="85" y="62"/>
                </a:cubicBezTo>
                <a:cubicBezTo>
                  <a:pt x="86" y="62"/>
                  <a:pt x="86" y="62"/>
                  <a:pt x="86" y="62"/>
                </a:cubicBezTo>
                <a:cubicBezTo>
                  <a:pt x="87" y="61"/>
                  <a:pt x="88" y="60"/>
                  <a:pt x="90" y="60"/>
                </a:cubicBezTo>
                <a:cubicBezTo>
                  <a:pt x="90" y="60"/>
                  <a:pt x="90" y="59"/>
                  <a:pt x="90" y="59"/>
                </a:cubicBezTo>
                <a:cubicBezTo>
                  <a:pt x="91" y="59"/>
                  <a:pt x="91" y="60"/>
                  <a:pt x="91" y="60"/>
                </a:cubicBezTo>
                <a:cubicBezTo>
                  <a:pt x="92" y="61"/>
                  <a:pt x="92" y="61"/>
                  <a:pt x="91" y="62"/>
                </a:cubicBezTo>
                <a:cubicBezTo>
                  <a:pt x="91" y="62"/>
                  <a:pt x="91" y="62"/>
                  <a:pt x="91" y="63"/>
                </a:cubicBezTo>
                <a:cubicBezTo>
                  <a:pt x="91" y="62"/>
                  <a:pt x="91" y="62"/>
                  <a:pt x="92" y="62"/>
                </a:cubicBezTo>
                <a:cubicBezTo>
                  <a:pt x="92" y="62"/>
                  <a:pt x="93" y="63"/>
                  <a:pt x="93" y="63"/>
                </a:cubicBezTo>
                <a:cubicBezTo>
                  <a:pt x="93" y="63"/>
                  <a:pt x="93" y="63"/>
                  <a:pt x="93" y="63"/>
                </a:cubicBezTo>
                <a:cubicBezTo>
                  <a:pt x="93" y="60"/>
                  <a:pt x="93" y="56"/>
                  <a:pt x="93" y="53"/>
                </a:cubicBezTo>
                <a:cubicBezTo>
                  <a:pt x="93" y="52"/>
                  <a:pt x="93" y="51"/>
                  <a:pt x="93" y="50"/>
                </a:cubicBezTo>
                <a:cubicBezTo>
                  <a:pt x="93" y="50"/>
                  <a:pt x="93" y="51"/>
                  <a:pt x="92" y="51"/>
                </a:cubicBezTo>
                <a:cubicBezTo>
                  <a:pt x="92" y="51"/>
                  <a:pt x="91" y="52"/>
                  <a:pt x="90" y="52"/>
                </a:cubicBezTo>
                <a:cubicBezTo>
                  <a:pt x="89" y="53"/>
                  <a:pt x="89" y="53"/>
                  <a:pt x="89" y="53"/>
                </a:cubicBezTo>
                <a:cubicBezTo>
                  <a:pt x="87" y="54"/>
                  <a:pt x="85" y="56"/>
                  <a:pt x="84" y="57"/>
                </a:cubicBezTo>
                <a:cubicBezTo>
                  <a:pt x="81" y="59"/>
                  <a:pt x="78" y="60"/>
                  <a:pt x="76" y="62"/>
                </a:cubicBezTo>
                <a:cubicBezTo>
                  <a:pt x="76" y="62"/>
                  <a:pt x="76" y="62"/>
                  <a:pt x="76" y="62"/>
                </a:cubicBezTo>
                <a:cubicBezTo>
                  <a:pt x="78" y="61"/>
                  <a:pt x="80" y="60"/>
                  <a:pt x="82" y="59"/>
                </a:cubicBezTo>
                <a:cubicBezTo>
                  <a:pt x="84" y="57"/>
                  <a:pt x="85" y="56"/>
                  <a:pt x="87" y="55"/>
                </a:cubicBezTo>
                <a:cubicBezTo>
                  <a:pt x="87" y="55"/>
                  <a:pt x="87" y="55"/>
                  <a:pt x="88" y="54"/>
                </a:cubicBezTo>
                <a:cubicBezTo>
                  <a:pt x="89" y="53"/>
                  <a:pt x="90" y="52"/>
                  <a:pt x="91" y="52"/>
                </a:cubicBezTo>
                <a:cubicBezTo>
                  <a:pt x="92" y="52"/>
                  <a:pt x="92" y="52"/>
                  <a:pt x="92" y="52"/>
                </a:cubicBezTo>
                <a:cubicBezTo>
                  <a:pt x="92" y="52"/>
                  <a:pt x="93" y="52"/>
                  <a:pt x="93" y="53"/>
                </a:cubicBezTo>
                <a:cubicBezTo>
                  <a:pt x="93" y="53"/>
                  <a:pt x="93" y="54"/>
                  <a:pt x="93" y="54"/>
                </a:cubicBezTo>
                <a:cubicBezTo>
                  <a:pt x="92" y="56"/>
                  <a:pt x="91" y="57"/>
                  <a:pt x="90" y="58"/>
                </a:cubicBezTo>
                <a:cubicBezTo>
                  <a:pt x="89" y="58"/>
                  <a:pt x="89" y="58"/>
                  <a:pt x="89" y="58"/>
                </a:cubicBezTo>
                <a:cubicBezTo>
                  <a:pt x="88" y="60"/>
                  <a:pt x="86" y="61"/>
                  <a:pt x="84" y="63"/>
                </a:cubicBezTo>
                <a:cubicBezTo>
                  <a:pt x="81" y="64"/>
                  <a:pt x="79" y="66"/>
                  <a:pt x="76" y="67"/>
                </a:cubicBezTo>
                <a:lnTo>
                  <a:pt x="76" y="68"/>
                </a:lnTo>
                <a:close/>
                <a:moveTo>
                  <a:pt x="76" y="57"/>
                </a:moveTo>
                <a:cubicBezTo>
                  <a:pt x="78" y="56"/>
                  <a:pt x="81" y="54"/>
                  <a:pt x="83" y="53"/>
                </a:cubicBezTo>
                <a:cubicBezTo>
                  <a:pt x="83" y="52"/>
                  <a:pt x="84" y="52"/>
                  <a:pt x="85" y="51"/>
                </a:cubicBezTo>
                <a:cubicBezTo>
                  <a:pt x="86" y="50"/>
                  <a:pt x="88" y="49"/>
                  <a:pt x="89" y="48"/>
                </a:cubicBezTo>
                <a:cubicBezTo>
                  <a:pt x="90" y="47"/>
                  <a:pt x="90" y="47"/>
                  <a:pt x="90" y="47"/>
                </a:cubicBezTo>
                <a:cubicBezTo>
                  <a:pt x="91" y="46"/>
                  <a:pt x="92" y="46"/>
                  <a:pt x="93" y="45"/>
                </a:cubicBezTo>
                <a:cubicBezTo>
                  <a:pt x="93" y="44"/>
                  <a:pt x="93" y="44"/>
                  <a:pt x="93" y="44"/>
                </a:cubicBezTo>
                <a:cubicBezTo>
                  <a:pt x="93" y="44"/>
                  <a:pt x="93" y="44"/>
                  <a:pt x="93" y="44"/>
                </a:cubicBezTo>
                <a:cubicBezTo>
                  <a:pt x="90" y="45"/>
                  <a:pt x="88" y="47"/>
                  <a:pt x="86" y="48"/>
                </a:cubicBezTo>
                <a:cubicBezTo>
                  <a:pt x="83" y="50"/>
                  <a:pt x="80" y="52"/>
                  <a:pt x="78" y="53"/>
                </a:cubicBezTo>
                <a:cubicBezTo>
                  <a:pt x="76" y="54"/>
                  <a:pt x="76" y="54"/>
                  <a:pt x="76" y="54"/>
                </a:cubicBezTo>
                <a:cubicBezTo>
                  <a:pt x="76" y="55"/>
                  <a:pt x="76" y="56"/>
                  <a:pt x="76" y="57"/>
                </a:cubicBezTo>
                <a:close/>
                <a:moveTo>
                  <a:pt x="77" y="20"/>
                </a:moveTo>
                <a:cubicBezTo>
                  <a:pt x="77" y="20"/>
                  <a:pt x="77" y="21"/>
                  <a:pt x="77" y="21"/>
                </a:cubicBezTo>
                <a:cubicBezTo>
                  <a:pt x="77" y="21"/>
                  <a:pt x="77" y="21"/>
                  <a:pt x="77" y="21"/>
                </a:cubicBezTo>
                <a:cubicBezTo>
                  <a:pt x="77" y="22"/>
                  <a:pt x="77" y="22"/>
                  <a:pt x="77" y="23"/>
                </a:cubicBezTo>
                <a:cubicBezTo>
                  <a:pt x="77" y="25"/>
                  <a:pt x="77" y="25"/>
                  <a:pt x="77" y="25"/>
                </a:cubicBezTo>
                <a:cubicBezTo>
                  <a:pt x="77" y="26"/>
                  <a:pt x="77" y="27"/>
                  <a:pt x="77" y="29"/>
                </a:cubicBezTo>
                <a:cubicBezTo>
                  <a:pt x="76" y="34"/>
                  <a:pt x="76" y="39"/>
                  <a:pt x="76" y="45"/>
                </a:cubicBezTo>
                <a:cubicBezTo>
                  <a:pt x="76" y="46"/>
                  <a:pt x="76" y="48"/>
                  <a:pt x="76" y="50"/>
                </a:cubicBezTo>
                <a:cubicBezTo>
                  <a:pt x="79" y="48"/>
                  <a:pt x="82" y="46"/>
                  <a:pt x="84" y="44"/>
                </a:cubicBezTo>
                <a:cubicBezTo>
                  <a:pt x="85" y="44"/>
                  <a:pt x="86" y="43"/>
                  <a:pt x="86" y="43"/>
                </a:cubicBezTo>
                <a:cubicBezTo>
                  <a:pt x="89" y="41"/>
                  <a:pt x="91" y="40"/>
                  <a:pt x="93" y="39"/>
                </a:cubicBezTo>
                <a:cubicBezTo>
                  <a:pt x="93" y="38"/>
                  <a:pt x="93" y="37"/>
                  <a:pt x="93" y="36"/>
                </a:cubicBezTo>
                <a:cubicBezTo>
                  <a:pt x="92" y="36"/>
                  <a:pt x="91" y="37"/>
                  <a:pt x="91" y="37"/>
                </a:cubicBezTo>
                <a:cubicBezTo>
                  <a:pt x="89" y="38"/>
                  <a:pt x="88" y="38"/>
                  <a:pt x="87" y="39"/>
                </a:cubicBezTo>
                <a:cubicBezTo>
                  <a:pt x="86" y="40"/>
                  <a:pt x="84" y="41"/>
                  <a:pt x="82" y="42"/>
                </a:cubicBezTo>
                <a:cubicBezTo>
                  <a:pt x="81" y="42"/>
                  <a:pt x="81" y="42"/>
                  <a:pt x="81" y="42"/>
                </a:cubicBezTo>
                <a:cubicBezTo>
                  <a:pt x="81" y="42"/>
                  <a:pt x="80" y="43"/>
                  <a:pt x="80" y="43"/>
                </a:cubicBezTo>
                <a:cubicBezTo>
                  <a:pt x="79" y="43"/>
                  <a:pt x="79" y="43"/>
                  <a:pt x="79" y="43"/>
                </a:cubicBezTo>
                <a:cubicBezTo>
                  <a:pt x="79" y="44"/>
                  <a:pt x="78" y="44"/>
                  <a:pt x="78" y="44"/>
                </a:cubicBezTo>
                <a:cubicBezTo>
                  <a:pt x="78" y="44"/>
                  <a:pt x="77" y="44"/>
                  <a:pt x="77" y="44"/>
                </a:cubicBezTo>
                <a:cubicBezTo>
                  <a:pt x="77" y="43"/>
                  <a:pt x="76" y="43"/>
                  <a:pt x="76" y="42"/>
                </a:cubicBezTo>
                <a:cubicBezTo>
                  <a:pt x="77" y="41"/>
                  <a:pt x="79" y="39"/>
                  <a:pt x="83" y="37"/>
                </a:cubicBezTo>
                <a:cubicBezTo>
                  <a:pt x="83" y="36"/>
                  <a:pt x="83" y="36"/>
                  <a:pt x="83" y="36"/>
                </a:cubicBezTo>
                <a:cubicBezTo>
                  <a:pt x="86" y="35"/>
                  <a:pt x="88" y="34"/>
                  <a:pt x="91" y="32"/>
                </a:cubicBezTo>
                <a:cubicBezTo>
                  <a:pt x="91" y="32"/>
                  <a:pt x="91" y="32"/>
                  <a:pt x="91" y="32"/>
                </a:cubicBezTo>
                <a:cubicBezTo>
                  <a:pt x="92" y="32"/>
                  <a:pt x="93" y="31"/>
                  <a:pt x="93" y="31"/>
                </a:cubicBezTo>
                <a:cubicBezTo>
                  <a:pt x="93" y="31"/>
                  <a:pt x="93" y="30"/>
                  <a:pt x="93" y="30"/>
                </a:cubicBezTo>
                <a:cubicBezTo>
                  <a:pt x="93" y="30"/>
                  <a:pt x="92" y="30"/>
                  <a:pt x="91" y="31"/>
                </a:cubicBezTo>
                <a:cubicBezTo>
                  <a:pt x="91" y="31"/>
                  <a:pt x="90" y="31"/>
                  <a:pt x="89" y="31"/>
                </a:cubicBezTo>
                <a:cubicBezTo>
                  <a:pt x="86" y="33"/>
                  <a:pt x="84" y="34"/>
                  <a:pt x="82" y="36"/>
                </a:cubicBezTo>
                <a:cubicBezTo>
                  <a:pt x="82" y="37"/>
                  <a:pt x="81" y="37"/>
                  <a:pt x="81" y="37"/>
                </a:cubicBezTo>
                <a:cubicBezTo>
                  <a:pt x="80" y="37"/>
                  <a:pt x="79" y="36"/>
                  <a:pt x="79" y="36"/>
                </a:cubicBezTo>
                <a:cubicBezTo>
                  <a:pt x="79" y="35"/>
                  <a:pt x="79" y="34"/>
                  <a:pt x="80" y="34"/>
                </a:cubicBezTo>
                <a:cubicBezTo>
                  <a:pt x="83" y="30"/>
                  <a:pt x="88" y="27"/>
                  <a:pt x="93" y="26"/>
                </a:cubicBezTo>
                <a:cubicBezTo>
                  <a:pt x="93" y="24"/>
                  <a:pt x="93" y="21"/>
                  <a:pt x="93" y="19"/>
                </a:cubicBezTo>
                <a:cubicBezTo>
                  <a:pt x="93" y="20"/>
                  <a:pt x="92" y="20"/>
                  <a:pt x="91" y="21"/>
                </a:cubicBezTo>
                <a:cubicBezTo>
                  <a:pt x="88" y="23"/>
                  <a:pt x="85" y="25"/>
                  <a:pt x="82" y="28"/>
                </a:cubicBezTo>
                <a:cubicBezTo>
                  <a:pt x="82" y="28"/>
                  <a:pt x="81" y="29"/>
                  <a:pt x="81" y="29"/>
                </a:cubicBezTo>
                <a:cubicBezTo>
                  <a:pt x="80" y="29"/>
                  <a:pt x="80" y="28"/>
                  <a:pt x="79" y="28"/>
                </a:cubicBezTo>
                <a:cubicBezTo>
                  <a:pt x="79" y="27"/>
                  <a:pt x="79" y="26"/>
                  <a:pt x="80" y="26"/>
                </a:cubicBezTo>
                <a:cubicBezTo>
                  <a:pt x="83" y="22"/>
                  <a:pt x="88" y="18"/>
                  <a:pt x="94" y="15"/>
                </a:cubicBezTo>
                <a:cubicBezTo>
                  <a:pt x="94" y="14"/>
                  <a:pt x="94" y="13"/>
                  <a:pt x="94" y="12"/>
                </a:cubicBezTo>
                <a:cubicBezTo>
                  <a:pt x="93" y="12"/>
                  <a:pt x="93" y="12"/>
                  <a:pt x="93" y="12"/>
                </a:cubicBezTo>
                <a:cubicBezTo>
                  <a:pt x="92" y="12"/>
                  <a:pt x="91" y="12"/>
                  <a:pt x="91" y="12"/>
                </a:cubicBezTo>
                <a:cubicBezTo>
                  <a:pt x="89" y="13"/>
                  <a:pt x="88" y="14"/>
                  <a:pt x="85" y="15"/>
                </a:cubicBezTo>
                <a:cubicBezTo>
                  <a:pt x="84" y="16"/>
                  <a:pt x="83" y="16"/>
                  <a:pt x="82" y="17"/>
                </a:cubicBezTo>
                <a:cubicBezTo>
                  <a:pt x="80" y="18"/>
                  <a:pt x="79" y="19"/>
                  <a:pt x="77" y="20"/>
                </a:cubicBezTo>
                <a:cubicBezTo>
                  <a:pt x="77" y="20"/>
                  <a:pt x="77" y="20"/>
                  <a:pt x="77" y="20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11" name="任意多边形 1049010"/>
          <p:cNvSpPr/>
          <p:nvPr/>
        </p:nvSpPr>
        <p:spPr bwMode="auto">
          <a:xfrm>
            <a:off x="8736012" y="3867150"/>
            <a:ext cx="46037" cy="39687"/>
          </a:xfrm>
          <a:custGeom>
            <a:avLst/>
            <a:gdLst/>
            <a:ahLst/>
            <a:cxnLst/>
            <a:rect l="0" t="0" r="0" b="0"/>
            <a:pathLst>
              <a:path w="5" h="4">
                <a:moveTo>
                  <a:pt x="3" y="4"/>
                </a:moveTo>
                <a:cubicBezTo>
                  <a:pt x="3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1" y="4"/>
                  <a:pt x="0" y="3"/>
                  <a:pt x="0" y="2"/>
                </a:cubicBezTo>
                <a:cubicBezTo>
                  <a:pt x="0" y="2"/>
                  <a:pt x="0" y="1"/>
                  <a:pt x="1" y="1"/>
                </a:cubicBezTo>
                <a:cubicBezTo>
                  <a:pt x="1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2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5" y="1"/>
                  <a:pt x="5" y="1"/>
                  <a:pt x="5" y="2"/>
                </a:cubicBezTo>
                <a:cubicBezTo>
                  <a:pt x="5" y="3"/>
                  <a:pt x="5" y="3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12" name="任意多边形 1049011"/>
          <p:cNvSpPr/>
          <p:nvPr/>
        </p:nvSpPr>
        <p:spPr bwMode="auto">
          <a:xfrm>
            <a:off x="8753475" y="3887787"/>
            <a:ext cx="9525" cy="19050"/>
          </a:xfrm>
          <a:custGeom>
            <a:avLst/>
            <a:gdLst/>
            <a:ahLst/>
            <a:cxnLst/>
            <a:rect l="0" t="0" r="0" b="0"/>
            <a:pathLst>
              <a:path w="1" h="2">
                <a:moveTo>
                  <a:pt x="1" y="2"/>
                </a:moveTo>
                <a:cubicBezTo>
                  <a:pt x="1" y="2"/>
                  <a:pt x="0" y="2"/>
                  <a:pt x="0" y="2"/>
                </a:cubicBez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0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0"/>
                  <a:pt x="1" y="1"/>
                  <a:pt x="1" y="1"/>
                </a:cubicBezTo>
                <a:cubicBezTo>
                  <a:pt x="1" y="2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13" name="任意多边形 1049012"/>
          <p:cNvSpPr/>
          <p:nvPr/>
        </p:nvSpPr>
        <p:spPr bwMode="auto">
          <a:xfrm>
            <a:off x="8753475" y="3867150"/>
            <a:ext cx="9525" cy="20637"/>
          </a:xfrm>
          <a:custGeom>
            <a:avLst/>
            <a:gdLst/>
            <a:ahLst/>
            <a:cxnLst/>
            <a:rect l="0" t="0" r="0" b="0"/>
            <a:pathLst>
              <a:path w="1" h="2">
                <a:moveTo>
                  <a:pt x="1" y="2"/>
                </a:moveTo>
                <a:cubicBezTo>
                  <a:pt x="0" y="2"/>
                  <a:pt x="0" y="1"/>
                  <a:pt x="0" y="1"/>
                </a:cubicBezTo>
                <a:cubicBezTo>
                  <a:pt x="0" y="1"/>
                  <a:pt x="0" y="0"/>
                  <a:pt x="0" y="0"/>
                </a:cubicBezTo>
                <a:cubicBezTo>
                  <a:pt x="0" y="0"/>
                  <a:pt x="1" y="0"/>
                  <a:pt x="1" y="0"/>
                </a:cubicBezTo>
                <a:cubicBezTo>
                  <a:pt x="1" y="0"/>
                  <a:pt x="1" y="0"/>
                  <a:pt x="1" y="1"/>
                </a:cubicBezTo>
                <a:cubicBezTo>
                  <a:pt x="1" y="1"/>
                  <a:pt x="1" y="2"/>
                  <a:pt x="1" y="2"/>
                </a:cubicBezTo>
                <a:cubicBezTo>
                  <a:pt x="1" y="2"/>
                  <a:pt x="1" y="2"/>
                  <a:pt x="1" y="2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14" name="任意多边形 1049013"/>
          <p:cNvSpPr/>
          <p:nvPr/>
        </p:nvSpPr>
        <p:spPr bwMode="auto">
          <a:xfrm>
            <a:off x="8875712" y="3805237"/>
            <a:ext cx="53975" cy="41275"/>
          </a:xfrm>
          <a:custGeom>
            <a:avLst/>
            <a:gdLst/>
            <a:ahLst/>
            <a:cxnLst/>
            <a:rect l="0" t="0" r="0" b="0"/>
            <a:pathLst>
              <a:path w="6" h="4">
                <a:moveTo>
                  <a:pt x="5" y="4"/>
                </a:moveTo>
                <a:cubicBezTo>
                  <a:pt x="4" y="4"/>
                  <a:pt x="4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2" y="4"/>
                  <a:pt x="2" y="3"/>
                </a:cubicBezTo>
                <a:cubicBezTo>
                  <a:pt x="1" y="3"/>
                  <a:pt x="0" y="3"/>
                  <a:pt x="0" y="2"/>
                </a:cubicBezTo>
                <a:cubicBezTo>
                  <a:pt x="0" y="1"/>
                  <a:pt x="0" y="1"/>
                  <a:pt x="1" y="0"/>
                </a:cubicBezTo>
                <a:cubicBezTo>
                  <a:pt x="1" y="0"/>
                  <a:pt x="2" y="0"/>
                  <a:pt x="2" y="0"/>
                </a:cubicBezTo>
                <a:cubicBezTo>
                  <a:pt x="3" y="0"/>
                  <a:pt x="5" y="0"/>
                  <a:pt x="6" y="1"/>
                </a:cubicBezTo>
                <a:cubicBezTo>
                  <a:pt x="6" y="2"/>
                  <a:pt x="6" y="2"/>
                  <a:pt x="6" y="2"/>
                </a:cubicBezTo>
                <a:cubicBezTo>
                  <a:pt x="6" y="3"/>
                  <a:pt x="6" y="3"/>
                  <a:pt x="6" y="3"/>
                </a:cubicBezTo>
                <a:cubicBezTo>
                  <a:pt x="6" y="4"/>
                  <a:pt x="6" y="4"/>
                  <a:pt x="5" y="4"/>
                </a:cubicBezTo>
                <a:cubicBezTo>
                  <a:pt x="5" y="4"/>
                  <a:pt x="5" y="4"/>
                  <a:pt x="5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15" name="任意多边形 1049014"/>
          <p:cNvSpPr/>
          <p:nvPr/>
        </p:nvSpPr>
        <p:spPr bwMode="auto">
          <a:xfrm>
            <a:off x="8883650" y="3867150"/>
            <a:ext cx="46037" cy="39687"/>
          </a:xfrm>
          <a:custGeom>
            <a:avLst/>
            <a:gdLst/>
            <a:ahLst/>
            <a:cxnLst/>
            <a:rect l="0" t="0" r="0" b="0"/>
            <a:pathLst>
              <a:path w="5" h="4">
                <a:moveTo>
                  <a:pt x="3" y="4"/>
                </a:moveTo>
                <a:cubicBezTo>
                  <a:pt x="3" y="4"/>
                  <a:pt x="2" y="4"/>
                  <a:pt x="2" y="4"/>
                </a:cubicBezTo>
                <a:cubicBezTo>
                  <a:pt x="1" y="4"/>
                  <a:pt x="1" y="3"/>
                  <a:pt x="0" y="2"/>
                </a:cubicBezTo>
                <a:cubicBezTo>
                  <a:pt x="0" y="2"/>
                  <a:pt x="1" y="1"/>
                  <a:pt x="1" y="1"/>
                </a:cubicBezTo>
                <a:cubicBezTo>
                  <a:pt x="1" y="0"/>
                  <a:pt x="2" y="0"/>
                  <a:pt x="2" y="0"/>
                </a:cubicBezTo>
                <a:cubicBezTo>
                  <a:pt x="3" y="0"/>
                  <a:pt x="4" y="0"/>
                  <a:pt x="4" y="1"/>
                </a:cubicBezTo>
                <a:cubicBezTo>
                  <a:pt x="5" y="1"/>
                  <a:pt x="5" y="2"/>
                  <a:pt x="5" y="2"/>
                </a:cubicBezTo>
                <a:cubicBezTo>
                  <a:pt x="5" y="3"/>
                  <a:pt x="4" y="3"/>
                  <a:pt x="4" y="4"/>
                </a:cubicBezTo>
                <a:cubicBezTo>
                  <a:pt x="4" y="4"/>
                  <a:pt x="3" y="4"/>
                  <a:pt x="3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16" name="任意多边形 1049015"/>
          <p:cNvSpPr/>
          <p:nvPr/>
        </p:nvSpPr>
        <p:spPr bwMode="auto">
          <a:xfrm>
            <a:off x="8809038" y="3846512"/>
            <a:ext cx="55562" cy="41275"/>
          </a:xfrm>
          <a:custGeom>
            <a:avLst/>
            <a:gdLst/>
            <a:ahLst/>
            <a:cxnLst/>
            <a:rect l="0" t="0" r="0" b="0"/>
            <a:pathLst>
              <a:path w="6" h="4">
                <a:moveTo>
                  <a:pt x="2" y="4"/>
                </a:moveTo>
                <a:cubicBezTo>
                  <a:pt x="1" y="4"/>
                  <a:pt x="0" y="3"/>
                  <a:pt x="0" y="2"/>
                </a:cubicBezTo>
                <a:cubicBezTo>
                  <a:pt x="0" y="1"/>
                  <a:pt x="0" y="1"/>
                  <a:pt x="1" y="0"/>
                </a:cubicBezTo>
                <a:cubicBezTo>
                  <a:pt x="1" y="0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4" y="0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6" y="1"/>
                  <a:pt x="5" y="2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2" y="4"/>
                  <a:pt x="2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17" name="任意多边形 1049016"/>
          <p:cNvSpPr/>
          <p:nvPr/>
        </p:nvSpPr>
        <p:spPr bwMode="auto">
          <a:xfrm>
            <a:off x="8977312" y="3805237"/>
            <a:ext cx="55562" cy="41275"/>
          </a:xfrm>
          <a:custGeom>
            <a:avLst/>
            <a:gdLst/>
            <a:ahLst/>
            <a:cxnLst/>
            <a:rect l="0" t="0" r="0" b="0"/>
            <a:pathLst>
              <a:path w="6" h="4">
                <a:moveTo>
                  <a:pt x="2" y="4"/>
                </a:moveTo>
                <a:cubicBezTo>
                  <a:pt x="1" y="4"/>
                  <a:pt x="0" y="3"/>
                  <a:pt x="0" y="2"/>
                </a:cubicBezTo>
                <a:cubicBezTo>
                  <a:pt x="0" y="2"/>
                  <a:pt x="0" y="1"/>
                  <a:pt x="1" y="1"/>
                </a:cubicBezTo>
                <a:cubicBezTo>
                  <a:pt x="1" y="1"/>
                  <a:pt x="2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0"/>
                  <a:pt x="4" y="0"/>
                  <a:pt x="4" y="0"/>
                </a:cubicBezTo>
                <a:cubicBezTo>
                  <a:pt x="5" y="0"/>
                  <a:pt x="6" y="1"/>
                  <a:pt x="6" y="2"/>
                </a:cubicBezTo>
                <a:cubicBezTo>
                  <a:pt x="6" y="2"/>
                  <a:pt x="6" y="3"/>
                  <a:pt x="5" y="3"/>
                </a:cubicBezTo>
                <a:cubicBezTo>
                  <a:pt x="5" y="3"/>
                  <a:pt x="4" y="4"/>
                  <a:pt x="4" y="4"/>
                </a:cubicBezTo>
                <a:cubicBezTo>
                  <a:pt x="3" y="4"/>
                  <a:pt x="3" y="4"/>
                  <a:pt x="2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18" name="任意多边形 1049017"/>
          <p:cNvSpPr/>
          <p:nvPr/>
        </p:nvSpPr>
        <p:spPr bwMode="auto">
          <a:xfrm>
            <a:off x="9032875" y="3867150"/>
            <a:ext cx="46037" cy="49212"/>
          </a:xfrm>
          <a:custGeom>
            <a:avLst/>
            <a:gdLst/>
            <a:ahLst/>
            <a:cxnLst/>
            <a:rect l="0" t="0" r="0" b="0"/>
            <a:pathLst>
              <a:path w="5" h="5">
                <a:moveTo>
                  <a:pt x="3" y="5"/>
                </a:moveTo>
                <a:cubicBezTo>
                  <a:pt x="2" y="5"/>
                  <a:pt x="2" y="4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3"/>
                  <a:pt x="1" y="3"/>
                  <a:pt x="1" y="3"/>
                </a:cubicBezTo>
                <a:cubicBezTo>
                  <a:pt x="1" y="2"/>
                  <a:pt x="0" y="1"/>
                  <a:pt x="1" y="0"/>
                </a:cubicBezTo>
                <a:cubicBezTo>
                  <a:pt x="1" y="0"/>
                  <a:pt x="2" y="0"/>
                  <a:pt x="3" y="0"/>
                </a:cubicBezTo>
                <a:cubicBezTo>
                  <a:pt x="3" y="0"/>
                  <a:pt x="3" y="0"/>
                  <a:pt x="4" y="0"/>
                </a:cubicBezTo>
                <a:cubicBezTo>
                  <a:pt x="4" y="0"/>
                  <a:pt x="5" y="1"/>
                  <a:pt x="5" y="2"/>
                </a:cubicBezTo>
                <a:cubicBezTo>
                  <a:pt x="5" y="2"/>
                  <a:pt x="5" y="2"/>
                  <a:pt x="5" y="3"/>
                </a:cubicBezTo>
                <a:cubicBezTo>
                  <a:pt x="5" y="3"/>
                  <a:pt x="5" y="3"/>
                  <a:pt x="5" y="3"/>
                </a:cubicBezTo>
                <a:cubicBezTo>
                  <a:pt x="5" y="4"/>
                  <a:pt x="4" y="4"/>
                  <a:pt x="4" y="4"/>
                </a:cubicBezTo>
                <a:cubicBezTo>
                  <a:pt x="4" y="4"/>
                  <a:pt x="3" y="5"/>
                  <a:pt x="3" y="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19" name="任意多边形 1049018"/>
          <p:cNvSpPr/>
          <p:nvPr/>
        </p:nvSpPr>
        <p:spPr bwMode="auto">
          <a:xfrm>
            <a:off x="8966200" y="3856037"/>
            <a:ext cx="57150" cy="39687"/>
          </a:xfrm>
          <a:custGeom>
            <a:avLst/>
            <a:gdLst/>
            <a:ahLst/>
            <a:cxnLst/>
            <a:rect l="0" t="0" r="0" b="0"/>
            <a:pathLst>
              <a:path w="6" h="4">
                <a:moveTo>
                  <a:pt x="2" y="4"/>
                </a:moveTo>
                <a:cubicBezTo>
                  <a:pt x="1" y="4"/>
                  <a:pt x="0" y="3"/>
                  <a:pt x="0" y="2"/>
                </a:cubicBezTo>
                <a:cubicBezTo>
                  <a:pt x="0" y="1"/>
                  <a:pt x="0" y="1"/>
                  <a:pt x="1" y="0"/>
                </a:cubicBezTo>
                <a:cubicBezTo>
                  <a:pt x="1" y="0"/>
                  <a:pt x="1" y="0"/>
                  <a:pt x="2" y="0"/>
                </a:cubicBezTo>
                <a:cubicBezTo>
                  <a:pt x="2" y="0"/>
                  <a:pt x="2" y="0"/>
                  <a:pt x="2" y="0"/>
                </a:cubicBezTo>
                <a:cubicBezTo>
                  <a:pt x="3" y="0"/>
                  <a:pt x="3" y="0"/>
                  <a:pt x="3" y="0"/>
                </a:cubicBezTo>
                <a:cubicBezTo>
                  <a:pt x="4" y="0"/>
                  <a:pt x="5" y="0"/>
                  <a:pt x="5" y="1"/>
                </a:cubicBezTo>
                <a:cubicBezTo>
                  <a:pt x="6" y="1"/>
                  <a:pt x="6" y="2"/>
                  <a:pt x="5" y="3"/>
                </a:cubicBezTo>
                <a:cubicBezTo>
                  <a:pt x="5" y="4"/>
                  <a:pt x="4" y="4"/>
                  <a:pt x="3" y="4"/>
                </a:cubicBezTo>
                <a:lnTo>
                  <a:pt x="2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20" name="任意多边形 1049019"/>
          <p:cNvSpPr/>
          <p:nvPr/>
        </p:nvSpPr>
        <p:spPr bwMode="auto">
          <a:xfrm>
            <a:off x="9423400" y="5948362"/>
            <a:ext cx="417512" cy="55562"/>
          </a:xfrm>
          <a:custGeom>
            <a:avLst/>
            <a:gdLst/>
            <a:ahLst/>
            <a:cxnLst/>
            <a:rect l="0" t="0" r="0" b="0"/>
            <a:pathLst>
              <a:path w="45" h="4">
                <a:moveTo>
                  <a:pt x="37" y="4"/>
                </a:moveTo>
                <a:cubicBezTo>
                  <a:pt x="33" y="4"/>
                  <a:pt x="30" y="4"/>
                  <a:pt x="27" y="4"/>
                </a:cubicBezTo>
                <a:cubicBezTo>
                  <a:pt x="25" y="4"/>
                  <a:pt x="23" y="4"/>
                  <a:pt x="21" y="4"/>
                </a:cubicBezTo>
                <a:cubicBezTo>
                  <a:pt x="10" y="4"/>
                  <a:pt x="10" y="4"/>
                  <a:pt x="10" y="4"/>
                </a:cubicBezTo>
                <a:cubicBezTo>
                  <a:pt x="9" y="4"/>
                  <a:pt x="9" y="4"/>
                  <a:pt x="8" y="4"/>
                </a:cubicBezTo>
                <a:cubicBezTo>
                  <a:pt x="8" y="4"/>
                  <a:pt x="7" y="4"/>
                  <a:pt x="6" y="4"/>
                </a:cubicBezTo>
                <a:cubicBezTo>
                  <a:pt x="5" y="4"/>
                  <a:pt x="3" y="4"/>
                  <a:pt x="1" y="3"/>
                </a:cubicBezTo>
                <a:cubicBezTo>
                  <a:pt x="0" y="3"/>
                  <a:pt x="0" y="3"/>
                  <a:pt x="0" y="2"/>
                </a:cubicBezTo>
                <a:cubicBezTo>
                  <a:pt x="0" y="1"/>
                  <a:pt x="0" y="1"/>
                  <a:pt x="1" y="1"/>
                </a:cubicBezTo>
                <a:cubicBezTo>
                  <a:pt x="3" y="0"/>
                  <a:pt x="5" y="0"/>
                  <a:pt x="7" y="0"/>
                </a:cubicBezTo>
                <a:cubicBezTo>
                  <a:pt x="7" y="0"/>
                  <a:pt x="8" y="0"/>
                  <a:pt x="9" y="0"/>
                </a:cubicBezTo>
                <a:cubicBezTo>
                  <a:pt x="9" y="0"/>
                  <a:pt x="10" y="0"/>
                  <a:pt x="11" y="0"/>
                </a:cubicBezTo>
                <a:cubicBezTo>
                  <a:pt x="22" y="0"/>
                  <a:pt x="22" y="0"/>
                  <a:pt x="22" y="0"/>
                </a:cubicBezTo>
                <a:cubicBezTo>
                  <a:pt x="24" y="0"/>
                  <a:pt x="26" y="0"/>
                  <a:pt x="28" y="0"/>
                </a:cubicBezTo>
                <a:cubicBezTo>
                  <a:pt x="31" y="0"/>
                  <a:pt x="34" y="0"/>
                  <a:pt x="37" y="0"/>
                </a:cubicBezTo>
                <a:cubicBezTo>
                  <a:pt x="39" y="0"/>
                  <a:pt x="41" y="0"/>
                  <a:pt x="44" y="0"/>
                </a:cubicBezTo>
                <a:cubicBezTo>
                  <a:pt x="45" y="0"/>
                  <a:pt x="45" y="1"/>
                  <a:pt x="45" y="2"/>
                </a:cubicBezTo>
                <a:cubicBezTo>
                  <a:pt x="45" y="3"/>
                  <a:pt x="45" y="4"/>
                  <a:pt x="44" y="4"/>
                </a:cubicBezTo>
                <a:cubicBezTo>
                  <a:pt x="42" y="4"/>
                  <a:pt x="39" y="4"/>
                  <a:pt x="37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21" name="任意多边形 1049020"/>
          <p:cNvSpPr/>
          <p:nvPr/>
        </p:nvSpPr>
        <p:spPr bwMode="auto">
          <a:xfrm>
            <a:off x="9385300" y="3536950"/>
            <a:ext cx="781050" cy="2520950"/>
          </a:xfrm>
          <a:custGeom>
            <a:avLst/>
            <a:gdLst/>
            <a:ahLst/>
            <a:cxnLst/>
            <a:rect l="0" t="0" r="0" b="0"/>
            <a:pathLst>
              <a:path w="84" h="184">
                <a:moveTo>
                  <a:pt x="58" y="184"/>
                </a:moveTo>
                <a:cubicBezTo>
                  <a:pt x="56" y="184"/>
                  <a:pt x="55" y="183"/>
                  <a:pt x="55" y="182"/>
                </a:cubicBezTo>
                <a:cubicBezTo>
                  <a:pt x="54" y="181"/>
                  <a:pt x="55" y="180"/>
                  <a:pt x="55" y="179"/>
                </a:cubicBezTo>
                <a:cubicBezTo>
                  <a:pt x="55" y="179"/>
                  <a:pt x="55" y="179"/>
                  <a:pt x="55" y="179"/>
                </a:cubicBezTo>
                <a:cubicBezTo>
                  <a:pt x="55" y="179"/>
                  <a:pt x="55" y="179"/>
                  <a:pt x="55" y="179"/>
                </a:cubicBezTo>
                <a:cubicBezTo>
                  <a:pt x="55" y="179"/>
                  <a:pt x="55" y="180"/>
                  <a:pt x="55" y="180"/>
                </a:cubicBezTo>
                <a:cubicBezTo>
                  <a:pt x="54" y="180"/>
                  <a:pt x="53" y="179"/>
                  <a:pt x="53" y="178"/>
                </a:cubicBezTo>
                <a:cubicBezTo>
                  <a:pt x="53" y="177"/>
                  <a:pt x="53" y="176"/>
                  <a:pt x="54" y="175"/>
                </a:cubicBezTo>
                <a:cubicBezTo>
                  <a:pt x="54" y="175"/>
                  <a:pt x="55" y="174"/>
                  <a:pt x="55" y="174"/>
                </a:cubicBezTo>
                <a:cubicBezTo>
                  <a:pt x="55" y="173"/>
                  <a:pt x="55" y="172"/>
                  <a:pt x="55" y="171"/>
                </a:cubicBezTo>
                <a:cubicBezTo>
                  <a:pt x="55" y="172"/>
                  <a:pt x="54" y="172"/>
                  <a:pt x="53" y="172"/>
                </a:cubicBezTo>
                <a:cubicBezTo>
                  <a:pt x="53" y="172"/>
                  <a:pt x="53" y="172"/>
                  <a:pt x="52" y="172"/>
                </a:cubicBezTo>
                <a:cubicBezTo>
                  <a:pt x="51" y="171"/>
                  <a:pt x="51" y="171"/>
                  <a:pt x="51" y="169"/>
                </a:cubicBezTo>
                <a:cubicBezTo>
                  <a:pt x="51" y="168"/>
                  <a:pt x="52" y="167"/>
                  <a:pt x="53" y="167"/>
                </a:cubicBezTo>
                <a:cubicBezTo>
                  <a:pt x="53" y="167"/>
                  <a:pt x="53" y="167"/>
                  <a:pt x="53" y="167"/>
                </a:cubicBezTo>
                <a:cubicBezTo>
                  <a:pt x="53" y="167"/>
                  <a:pt x="53" y="167"/>
                  <a:pt x="54" y="167"/>
                </a:cubicBezTo>
                <a:cubicBezTo>
                  <a:pt x="54" y="167"/>
                  <a:pt x="55" y="167"/>
                  <a:pt x="56" y="167"/>
                </a:cubicBezTo>
                <a:cubicBezTo>
                  <a:pt x="56" y="165"/>
                  <a:pt x="56" y="163"/>
                  <a:pt x="56" y="160"/>
                </a:cubicBezTo>
                <a:cubicBezTo>
                  <a:pt x="55" y="160"/>
                  <a:pt x="55" y="160"/>
                  <a:pt x="55" y="159"/>
                </a:cubicBezTo>
                <a:cubicBezTo>
                  <a:pt x="55" y="158"/>
                  <a:pt x="55" y="157"/>
                  <a:pt x="56" y="157"/>
                </a:cubicBezTo>
                <a:cubicBezTo>
                  <a:pt x="56" y="155"/>
                  <a:pt x="56" y="154"/>
                  <a:pt x="56" y="153"/>
                </a:cubicBezTo>
                <a:cubicBezTo>
                  <a:pt x="56" y="153"/>
                  <a:pt x="56" y="153"/>
                  <a:pt x="56" y="153"/>
                </a:cubicBezTo>
                <a:cubicBezTo>
                  <a:pt x="56" y="153"/>
                  <a:pt x="56" y="153"/>
                  <a:pt x="56" y="153"/>
                </a:cubicBezTo>
                <a:cubicBezTo>
                  <a:pt x="55" y="153"/>
                  <a:pt x="54" y="153"/>
                  <a:pt x="54" y="152"/>
                </a:cubicBezTo>
                <a:cubicBezTo>
                  <a:pt x="54" y="151"/>
                  <a:pt x="54" y="150"/>
                  <a:pt x="55" y="150"/>
                </a:cubicBezTo>
                <a:cubicBezTo>
                  <a:pt x="55" y="150"/>
                  <a:pt x="56" y="150"/>
                  <a:pt x="56" y="149"/>
                </a:cubicBezTo>
                <a:cubicBezTo>
                  <a:pt x="56" y="148"/>
                  <a:pt x="56" y="146"/>
                  <a:pt x="56" y="144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55" y="144"/>
                  <a:pt x="54" y="144"/>
                  <a:pt x="54" y="143"/>
                </a:cubicBezTo>
                <a:cubicBezTo>
                  <a:pt x="54" y="142"/>
                  <a:pt x="54" y="141"/>
                  <a:pt x="55" y="141"/>
                </a:cubicBezTo>
                <a:cubicBezTo>
                  <a:pt x="55" y="141"/>
                  <a:pt x="56" y="140"/>
                  <a:pt x="56" y="140"/>
                </a:cubicBezTo>
                <a:cubicBezTo>
                  <a:pt x="57" y="140"/>
                  <a:pt x="57" y="140"/>
                  <a:pt x="57" y="140"/>
                </a:cubicBezTo>
                <a:cubicBezTo>
                  <a:pt x="57" y="138"/>
                  <a:pt x="57" y="136"/>
                  <a:pt x="57" y="134"/>
                </a:cubicBezTo>
                <a:cubicBezTo>
                  <a:pt x="57" y="133"/>
                  <a:pt x="57" y="133"/>
                  <a:pt x="57" y="133"/>
                </a:cubicBezTo>
                <a:cubicBezTo>
                  <a:pt x="56" y="133"/>
                  <a:pt x="56" y="132"/>
                  <a:pt x="56" y="132"/>
                </a:cubicBezTo>
                <a:cubicBezTo>
                  <a:pt x="56" y="131"/>
                  <a:pt x="56" y="131"/>
                  <a:pt x="57" y="131"/>
                </a:cubicBezTo>
                <a:cubicBezTo>
                  <a:pt x="57" y="125"/>
                  <a:pt x="57" y="119"/>
                  <a:pt x="57" y="113"/>
                </a:cubicBezTo>
                <a:cubicBezTo>
                  <a:pt x="57" y="113"/>
                  <a:pt x="57" y="113"/>
                  <a:pt x="57" y="113"/>
                </a:cubicBezTo>
                <a:cubicBezTo>
                  <a:pt x="56" y="113"/>
                  <a:pt x="55" y="112"/>
                  <a:pt x="55" y="112"/>
                </a:cubicBezTo>
                <a:cubicBezTo>
                  <a:pt x="55" y="111"/>
                  <a:pt x="55" y="110"/>
                  <a:pt x="56" y="110"/>
                </a:cubicBezTo>
                <a:cubicBezTo>
                  <a:pt x="57" y="109"/>
                  <a:pt x="57" y="109"/>
                  <a:pt x="57" y="109"/>
                </a:cubicBezTo>
                <a:cubicBezTo>
                  <a:pt x="57" y="107"/>
                  <a:pt x="57" y="105"/>
                  <a:pt x="57" y="103"/>
                </a:cubicBezTo>
                <a:cubicBezTo>
                  <a:pt x="57" y="103"/>
                  <a:pt x="56" y="103"/>
                  <a:pt x="56" y="103"/>
                </a:cubicBezTo>
                <a:cubicBezTo>
                  <a:pt x="56" y="103"/>
                  <a:pt x="55" y="103"/>
                  <a:pt x="55" y="102"/>
                </a:cubicBezTo>
                <a:cubicBezTo>
                  <a:pt x="54" y="101"/>
                  <a:pt x="54" y="101"/>
                  <a:pt x="55" y="100"/>
                </a:cubicBezTo>
                <a:cubicBezTo>
                  <a:pt x="56" y="100"/>
                  <a:pt x="56" y="99"/>
                  <a:pt x="57" y="99"/>
                </a:cubicBezTo>
                <a:cubicBezTo>
                  <a:pt x="57" y="97"/>
                  <a:pt x="57" y="95"/>
                  <a:pt x="57" y="94"/>
                </a:cubicBezTo>
                <a:cubicBezTo>
                  <a:pt x="56" y="94"/>
                  <a:pt x="56" y="94"/>
                  <a:pt x="55" y="94"/>
                </a:cubicBezTo>
                <a:cubicBezTo>
                  <a:pt x="55" y="95"/>
                  <a:pt x="55" y="95"/>
                  <a:pt x="54" y="95"/>
                </a:cubicBezTo>
                <a:cubicBezTo>
                  <a:pt x="54" y="95"/>
                  <a:pt x="53" y="94"/>
                  <a:pt x="53" y="93"/>
                </a:cubicBezTo>
                <a:cubicBezTo>
                  <a:pt x="53" y="92"/>
                  <a:pt x="53" y="91"/>
                  <a:pt x="54" y="91"/>
                </a:cubicBezTo>
                <a:cubicBezTo>
                  <a:pt x="55" y="91"/>
                  <a:pt x="56" y="90"/>
                  <a:pt x="57" y="90"/>
                </a:cubicBezTo>
                <a:cubicBezTo>
                  <a:pt x="57" y="85"/>
                  <a:pt x="57" y="85"/>
                  <a:pt x="57" y="85"/>
                </a:cubicBezTo>
                <a:cubicBezTo>
                  <a:pt x="56" y="79"/>
                  <a:pt x="56" y="73"/>
                  <a:pt x="56" y="67"/>
                </a:cubicBezTo>
                <a:cubicBezTo>
                  <a:pt x="56" y="66"/>
                  <a:pt x="56" y="66"/>
                  <a:pt x="56" y="66"/>
                </a:cubicBezTo>
                <a:cubicBezTo>
                  <a:pt x="56" y="63"/>
                  <a:pt x="56" y="63"/>
                  <a:pt x="56" y="63"/>
                </a:cubicBezTo>
                <a:cubicBezTo>
                  <a:pt x="56" y="60"/>
                  <a:pt x="56" y="58"/>
                  <a:pt x="56" y="55"/>
                </a:cubicBezTo>
                <a:cubicBezTo>
                  <a:pt x="56" y="51"/>
                  <a:pt x="55" y="46"/>
                  <a:pt x="55" y="42"/>
                </a:cubicBezTo>
                <a:cubicBezTo>
                  <a:pt x="55" y="37"/>
                  <a:pt x="55" y="32"/>
                  <a:pt x="55" y="26"/>
                </a:cubicBezTo>
                <a:cubicBezTo>
                  <a:pt x="54" y="22"/>
                  <a:pt x="54" y="18"/>
                  <a:pt x="53" y="14"/>
                </a:cubicBezTo>
                <a:cubicBezTo>
                  <a:pt x="48" y="15"/>
                  <a:pt x="43" y="15"/>
                  <a:pt x="37" y="15"/>
                </a:cubicBezTo>
                <a:cubicBezTo>
                  <a:pt x="34" y="15"/>
                  <a:pt x="31" y="15"/>
                  <a:pt x="28" y="15"/>
                </a:cubicBezTo>
                <a:cubicBezTo>
                  <a:pt x="26" y="15"/>
                  <a:pt x="26" y="15"/>
                  <a:pt x="26" y="15"/>
                </a:cubicBezTo>
                <a:cubicBezTo>
                  <a:pt x="22" y="15"/>
                  <a:pt x="17" y="15"/>
                  <a:pt x="12" y="15"/>
                </a:cubicBezTo>
                <a:cubicBezTo>
                  <a:pt x="10" y="14"/>
                  <a:pt x="8" y="14"/>
                  <a:pt x="6" y="14"/>
                </a:cubicBezTo>
                <a:cubicBezTo>
                  <a:pt x="4" y="14"/>
                  <a:pt x="3" y="14"/>
                  <a:pt x="1" y="14"/>
                </a:cubicBezTo>
                <a:cubicBezTo>
                  <a:pt x="1" y="14"/>
                  <a:pt x="0" y="13"/>
                  <a:pt x="0" y="12"/>
                </a:cubicBezTo>
                <a:cubicBezTo>
                  <a:pt x="0" y="12"/>
                  <a:pt x="1" y="11"/>
                  <a:pt x="1" y="11"/>
                </a:cubicBezTo>
                <a:cubicBezTo>
                  <a:pt x="5" y="11"/>
                  <a:pt x="8" y="11"/>
                  <a:pt x="11" y="11"/>
                </a:cubicBezTo>
                <a:cubicBezTo>
                  <a:pt x="12" y="11"/>
                  <a:pt x="12" y="11"/>
                  <a:pt x="13" y="11"/>
                </a:cubicBezTo>
                <a:cubicBezTo>
                  <a:pt x="15" y="11"/>
                  <a:pt x="17" y="11"/>
                  <a:pt x="18" y="11"/>
                </a:cubicBezTo>
                <a:cubicBezTo>
                  <a:pt x="21" y="11"/>
                  <a:pt x="24" y="11"/>
                  <a:pt x="27" y="11"/>
                </a:cubicBezTo>
                <a:cubicBezTo>
                  <a:pt x="28" y="11"/>
                  <a:pt x="29" y="11"/>
                  <a:pt x="30" y="11"/>
                </a:cubicBezTo>
                <a:cubicBezTo>
                  <a:pt x="30" y="11"/>
                  <a:pt x="30" y="11"/>
                  <a:pt x="31" y="11"/>
                </a:cubicBezTo>
                <a:cubicBezTo>
                  <a:pt x="31" y="11"/>
                  <a:pt x="31" y="11"/>
                  <a:pt x="31" y="11"/>
                </a:cubicBezTo>
                <a:cubicBezTo>
                  <a:pt x="31" y="10"/>
                  <a:pt x="31" y="10"/>
                  <a:pt x="31" y="9"/>
                </a:cubicBezTo>
                <a:cubicBezTo>
                  <a:pt x="32" y="9"/>
                  <a:pt x="32" y="9"/>
                  <a:pt x="33" y="9"/>
                </a:cubicBezTo>
                <a:cubicBezTo>
                  <a:pt x="33" y="9"/>
                  <a:pt x="33" y="9"/>
                  <a:pt x="33" y="9"/>
                </a:cubicBezTo>
                <a:cubicBezTo>
                  <a:pt x="33" y="9"/>
                  <a:pt x="34" y="9"/>
                  <a:pt x="34" y="9"/>
                </a:cubicBezTo>
                <a:cubicBezTo>
                  <a:pt x="35" y="9"/>
                  <a:pt x="35" y="10"/>
                  <a:pt x="35" y="11"/>
                </a:cubicBezTo>
                <a:cubicBezTo>
                  <a:pt x="35" y="11"/>
                  <a:pt x="35" y="11"/>
                  <a:pt x="35" y="11"/>
                </a:cubicBezTo>
                <a:cubicBezTo>
                  <a:pt x="38" y="11"/>
                  <a:pt x="41" y="11"/>
                  <a:pt x="44" y="11"/>
                </a:cubicBezTo>
                <a:cubicBezTo>
                  <a:pt x="44" y="10"/>
                  <a:pt x="45" y="10"/>
                  <a:pt x="45" y="9"/>
                </a:cubicBezTo>
                <a:cubicBezTo>
                  <a:pt x="45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6" y="9"/>
                  <a:pt x="46" y="9"/>
                  <a:pt x="46" y="9"/>
                </a:cubicBezTo>
                <a:cubicBezTo>
                  <a:pt x="47" y="9"/>
                  <a:pt x="47" y="10"/>
                  <a:pt x="48" y="10"/>
                </a:cubicBezTo>
                <a:cubicBezTo>
                  <a:pt x="48" y="10"/>
                  <a:pt x="48" y="10"/>
                  <a:pt x="48" y="10"/>
                </a:cubicBezTo>
                <a:cubicBezTo>
                  <a:pt x="50" y="10"/>
                  <a:pt x="53" y="10"/>
                  <a:pt x="55" y="10"/>
                </a:cubicBezTo>
                <a:cubicBezTo>
                  <a:pt x="55" y="10"/>
                  <a:pt x="55" y="10"/>
                  <a:pt x="55" y="10"/>
                </a:cubicBezTo>
                <a:cubicBezTo>
                  <a:pt x="56" y="10"/>
                  <a:pt x="56" y="10"/>
                  <a:pt x="56" y="10"/>
                </a:cubicBezTo>
                <a:cubicBezTo>
                  <a:pt x="57" y="10"/>
                  <a:pt x="57" y="10"/>
                  <a:pt x="57" y="9"/>
                </a:cubicBezTo>
                <a:cubicBezTo>
                  <a:pt x="58" y="9"/>
                  <a:pt x="58" y="9"/>
                  <a:pt x="58" y="9"/>
                </a:cubicBezTo>
                <a:cubicBezTo>
                  <a:pt x="60" y="7"/>
                  <a:pt x="62" y="6"/>
                  <a:pt x="64" y="5"/>
                </a:cubicBezTo>
                <a:cubicBezTo>
                  <a:pt x="66" y="4"/>
                  <a:pt x="69" y="2"/>
                  <a:pt x="71" y="1"/>
                </a:cubicBezTo>
                <a:cubicBezTo>
                  <a:pt x="72" y="1"/>
                  <a:pt x="72" y="1"/>
                  <a:pt x="72" y="1"/>
                </a:cubicBezTo>
                <a:cubicBezTo>
                  <a:pt x="73" y="1"/>
                  <a:pt x="74" y="0"/>
                  <a:pt x="75" y="0"/>
                </a:cubicBezTo>
                <a:cubicBezTo>
                  <a:pt x="76" y="0"/>
                  <a:pt x="77" y="0"/>
                  <a:pt x="77" y="1"/>
                </a:cubicBezTo>
                <a:cubicBezTo>
                  <a:pt x="78" y="1"/>
                  <a:pt x="78" y="1"/>
                  <a:pt x="78" y="2"/>
                </a:cubicBezTo>
                <a:cubicBezTo>
                  <a:pt x="78" y="2"/>
                  <a:pt x="78" y="3"/>
                  <a:pt x="77" y="3"/>
                </a:cubicBezTo>
                <a:cubicBezTo>
                  <a:pt x="77" y="3"/>
                  <a:pt x="77" y="3"/>
                  <a:pt x="77" y="3"/>
                </a:cubicBezTo>
                <a:cubicBezTo>
                  <a:pt x="77" y="3"/>
                  <a:pt x="77" y="4"/>
                  <a:pt x="78" y="4"/>
                </a:cubicBezTo>
                <a:cubicBezTo>
                  <a:pt x="78" y="5"/>
                  <a:pt x="78" y="7"/>
                  <a:pt x="78" y="9"/>
                </a:cubicBezTo>
                <a:cubicBezTo>
                  <a:pt x="78" y="9"/>
                  <a:pt x="78" y="9"/>
                  <a:pt x="78" y="9"/>
                </a:cubicBezTo>
                <a:cubicBezTo>
                  <a:pt x="78" y="9"/>
                  <a:pt x="79" y="9"/>
                  <a:pt x="79" y="9"/>
                </a:cubicBezTo>
                <a:cubicBezTo>
                  <a:pt x="79" y="9"/>
                  <a:pt x="80" y="9"/>
                  <a:pt x="80" y="10"/>
                </a:cubicBezTo>
                <a:cubicBezTo>
                  <a:pt x="80" y="10"/>
                  <a:pt x="80" y="11"/>
                  <a:pt x="80" y="11"/>
                </a:cubicBezTo>
                <a:cubicBezTo>
                  <a:pt x="79" y="12"/>
                  <a:pt x="79" y="12"/>
                  <a:pt x="78" y="13"/>
                </a:cubicBezTo>
                <a:cubicBezTo>
                  <a:pt x="78" y="15"/>
                  <a:pt x="78" y="17"/>
                  <a:pt x="78" y="19"/>
                </a:cubicBezTo>
                <a:cubicBezTo>
                  <a:pt x="79" y="19"/>
                  <a:pt x="79" y="19"/>
                  <a:pt x="79" y="19"/>
                </a:cubicBezTo>
                <a:cubicBezTo>
                  <a:pt x="80" y="18"/>
                  <a:pt x="80" y="18"/>
                  <a:pt x="80" y="18"/>
                </a:cubicBezTo>
                <a:cubicBezTo>
                  <a:pt x="81" y="18"/>
                  <a:pt x="81" y="19"/>
                  <a:pt x="81" y="19"/>
                </a:cubicBezTo>
                <a:cubicBezTo>
                  <a:pt x="82" y="20"/>
                  <a:pt x="81" y="20"/>
                  <a:pt x="81" y="21"/>
                </a:cubicBezTo>
                <a:cubicBezTo>
                  <a:pt x="80" y="22"/>
                  <a:pt x="79" y="23"/>
                  <a:pt x="78" y="24"/>
                </a:cubicBezTo>
                <a:cubicBezTo>
                  <a:pt x="78" y="28"/>
                  <a:pt x="78" y="33"/>
                  <a:pt x="78" y="36"/>
                </a:cubicBezTo>
                <a:cubicBezTo>
                  <a:pt x="79" y="37"/>
                  <a:pt x="79" y="37"/>
                  <a:pt x="78" y="38"/>
                </a:cubicBezTo>
                <a:cubicBezTo>
                  <a:pt x="78" y="38"/>
                  <a:pt x="78" y="38"/>
                  <a:pt x="78" y="38"/>
                </a:cubicBezTo>
                <a:cubicBezTo>
                  <a:pt x="78" y="42"/>
                  <a:pt x="78" y="42"/>
                  <a:pt x="78" y="42"/>
                </a:cubicBezTo>
                <a:cubicBezTo>
                  <a:pt x="78" y="42"/>
                  <a:pt x="78" y="43"/>
                  <a:pt x="78" y="43"/>
                </a:cubicBezTo>
                <a:cubicBezTo>
                  <a:pt x="78" y="43"/>
                  <a:pt x="78" y="44"/>
                  <a:pt x="78" y="44"/>
                </a:cubicBezTo>
                <a:cubicBezTo>
                  <a:pt x="78" y="45"/>
                  <a:pt x="78" y="45"/>
                  <a:pt x="78" y="45"/>
                </a:cubicBezTo>
                <a:cubicBezTo>
                  <a:pt x="78" y="49"/>
                  <a:pt x="78" y="54"/>
                  <a:pt x="78" y="59"/>
                </a:cubicBezTo>
                <a:cubicBezTo>
                  <a:pt x="78" y="59"/>
                  <a:pt x="78" y="59"/>
                  <a:pt x="78" y="59"/>
                </a:cubicBezTo>
                <a:cubicBezTo>
                  <a:pt x="79" y="59"/>
                  <a:pt x="79" y="59"/>
                  <a:pt x="79" y="59"/>
                </a:cubicBezTo>
                <a:cubicBezTo>
                  <a:pt x="79" y="59"/>
                  <a:pt x="80" y="59"/>
                  <a:pt x="80" y="60"/>
                </a:cubicBezTo>
                <a:cubicBezTo>
                  <a:pt x="80" y="60"/>
                  <a:pt x="80" y="61"/>
                  <a:pt x="80" y="61"/>
                </a:cubicBezTo>
                <a:cubicBezTo>
                  <a:pt x="79" y="62"/>
                  <a:pt x="79" y="63"/>
                  <a:pt x="78" y="63"/>
                </a:cubicBezTo>
                <a:cubicBezTo>
                  <a:pt x="78" y="67"/>
                  <a:pt x="78" y="67"/>
                  <a:pt x="78" y="67"/>
                </a:cubicBezTo>
                <a:cubicBezTo>
                  <a:pt x="79" y="67"/>
                  <a:pt x="79" y="67"/>
                  <a:pt x="80" y="66"/>
                </a:cubicBezTo>
                <a:cubicBezTo>
                  <a:pt x="80" y="66"/>
                  <a:pt x="80" y="66"/>
                  <a:pt x="80" y="66"/>
                </a:cubicBezTo>
                <a:cubicBezTo>
                  <a:pt x="80" y="66"/>
                  <a:pt x="81" y="67"/>
                  <a:pt x="81" y="67"/>
                </a:cubicBezTo>
                <a:cubicBezTo>
                  <a:pt x="81" y="68"/>
                  <a:pt x="81" y="68"/>
                  <a:pt x="81" y="69"/>
                </a:cubicBezTo>
                <a:cubicBezTo>
                  <a:pt x="80" y="70"/>
                  <a:pt x="79" y="71"/>
                  <a:pt x="78" y="72"/>
                </a:cubicBezTo>
                <a:cubicBezTo>
                  <a:pt x="78" y="86"/>
                  <a:pt x="78" y="86"/>
                  <a:pt x="78" y="86"/>
                </a:cubicBezTo>
                <a:cubicBezTo>
                  <a:pt x="78" y="85"/>
                  <a:pt x="78" y="85"/>
                  <a:pt x="78" y="85"/>
                </a:cubicBezTo>
                <a:cubicBezTo>
                  <a:pt x="78" y="85"/>
                  <a:pt x="79" y="85"/>
                  <a:pt x="79" y="85"/>
                </a:cubicBezTo>
                <a:cubicBezTo>
                  <a:pt x="79" y="85"/>
                  <a:pt x="80" y="86"/>
                  <a:pt x="80" y="86"/>
                </a:cubicBezTo>
                <a:cubicBezTo>
                  <a:pt x="80" y="87"/>
                  <a:pt x="80" y="87"/>
                  <a:pt x="80" y="88"/>
                </a:cubicBezTo>
                <a:cubicBezTo>
                  <a:pt x="79" y="89"/>
                  <a:pt x="79" y="89"/>
                  <a:pt x="78" y="90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77" y="123"/>
                  <a:pt x="77" y="144"/>
                  <a:pt x="77" y="164"/>
                </a:cubicBezTo>
                <a:cubicBezTo>
                  <a:pt x="78" y="164"/>
                  <a:pt x="78" y="164"/>
                  <a:pt x="79" y="164"/>
                </a:cubicBezTo>
                <a:cubicBezTo>
                  <a:pt x="79" y="164"/>
                  <a:pt x="79" y="164"/>
                  <a:pt x="79" y="164"/>
                </a:cubicBezTo>
                <a:cubicBezTo>
                  <a:pt x="80" y="164"/>
                  <a:pt x="81" y="164"/>
                  <a:pt x="83" y="164"/>
                </a:cubicBezTo>
                <a:cubicBezTo>
                  <a:pt x="83" y="164"/>
                  <a:pt x="84" y="165"/>
                  <a:pt x="84" y="165"/>
                </a:cubicBezTo>
                <a:cubicBezTo>
                  <a:pt x="84" y="166"/>
                  <a:pt x="84" y="167"/>
                  <a:pt x="84" y="167"/>
                </a:cubicBezTo>
                <a:cubicBezTo>
                  <a:pt x="83" y="168"/>
                  <a:pt x="83" y="168"/>
                  <a:pt x="82" y="168"/>
                </a:cubicBezTo>
                <a:cubicBezTo>
                  <a:pt x="82" y="169"/>
                  <a:pt x="82" y="169"/>
                  <a:pt x="81" y="169"/>
                </a:cubicBezTo>
                <a:cubicBezTo>
                  <a:pt x="82" y="170"/>
                  <a:pt x="82" y="170"/>
                  <a:pt x="82" y="171"/>
                </a:cubicBezTo>
                <a:cubicBezTo>
                  <a:pt x="82" y="172"/>
                  <a:pt x="81" y="173"/>
                  <a:pt x="80" y="173"/>
                </a:cubicBezTo>
                <a:cubicBezTo>
                  <a:pt x="80" y="173"/>
                  <a:pt x="79" y="173"/>
                  <a:pt x="79" y="173"/>
                </a:cubicBezTo>
                <a:cubicBezTo>
                  <a:pt x="78" y="173"/>
                  <a:pt x="77" y="173"/>
                  <a:pt x="76" y="174"/>
                </a:cubicBezTo>
                <a:cubicBezTo>
                  <a:pt x="76" y="174"/>
                  <a:pt x="76" y="174"/>
                  <a:pt x="76" y="174"/>
                </a:cubicBezTo>
                <a:cubicBezTo>
                  <a:pt x="76" y="174"/>
                  <a:pt x="76" y="174"/>
                  <a:pt x="76" y="175"/>
                </a:cubicBezTo>
                <a:cubicBezTo>
                  <a:pt x="76" y="175"/>
                  <a:pt x="76" y="176"/>
                  <a:pt x="75" y="176"/>
                </a:cubicBezTo>
                <a:cubicBezTo>
                  <a:pt x="75" y="176"/>
                  <a:pt x="74" y="177"/>
                  <a:pt x="73" y="177"/>
                </a:cubicBezTo>
                <a:cubicBezTo>
                  <a:pt x="70" y="178"/>
                  <a:pt x="68" y="178"/>
                  <a:pt x="66" y="178"/>
                </a:cubicBezTo>
                <a:cubicBezTo>
                  <a:pt x="65" y="178"/>
                  <a:pt x="65" y="178"/>
                  <a:pt x="65" y="178"/>
                </a:cubicBezTo>
                <a:cubicBezTo>
                  <a:pt x="64" y="178"/>
                  <a:pt x="63" y="178"/>
                  <a:pt x="61" y="178"/>
                </a:cubicBezTo>
                <a:cubicBezTo>
                  <a:pt x="61" y="178"/>
                  <a:pt x="60" y="178"/>
                  <a:pt x="60" y="178"/>
                </a:cubicBezTo>
                <a:cubicBezTo>
                  <a:pt x="60" y="178"/>
                  <a:pt x="60" y="179"/>
                  <a:pt x="60" y="179"/>
                </a:cubicBezTo>
                <a:cubicBezTo>
                  <a:pt x="60" y="179"/>
                  <a:pt x="60" y="179"/>
                  <a:pt x="60" y="179"/>
                </a:cubicBezTo>
                <a:cubicBezTo>
                  <a:pt x="60" y="181"/>
                  <a:pt x="60" y="183"/>
                  <a:pt x="59" y="184"/>
                </a:cubicBezTo>
                <a:cubicBezTo>
                  <a:pt x="58" y="184"/>
                  <a:pt x="58" y="184"/>
                  <a:pt x="58" y="184"/>
                </a:cubicBezTo>
                <a:close/>
                <a:moveTo>
                  <a:pt x="60" y="171"/>
                </a:moveTo>
                <a:cubicBezTo>
                  <a:pt x="61" y="171"/>
                  <a:pt x="61" y="171"/>
                  <a:pt x="62" y="170"/>
                </a:cubicBezTo>
                <a:cubicBezTo>
                  <a:pt x="63" y="170"/>
                  <a:pt x="64" y="170"/>
                  <a:pt x="64" y="169"/>
                </a:cubicBezTo>
                <a:cubicBezTo>
                  <a:pt x="66" y="169"/>
                  <a:pt x="67" y="168"/>
                  <a:pt x="68" y="167"/>
                </a:cubicBezTo>
                <a:cubicBezTo>
                  <a:pt x="69" y="167"/>
                  <a:pt x="69" y="167"/>
                  <a:pt x="70" y="166"/>
                </a:cubicBezTo>
                <a:cubicBezTo>
                  <a:pt x="71" y="166"/>
                  <a:pt x="72" y="165"/>
                  <a:pt x="72" y="165"/>
                </a:cubicBezTo>
                <a:cubicBezTo>
                  <a:pt x="72" y="158"/>
                  <a:pt x="72" y="152"/>
                  <a:pt x="72" y="145"/>
                </a:cubicBezTo>
                <a:cubicBezTo>
                  <a:pt x="71" y="146"/>
                  <a:pt x="68" y="148"/>
                  <a:pt x="66" y="149"/>
                </a:cubicBezTo>
                <a:cubicBezTo>
                  <a:pt x="66" y="149"/>
                  <a:pt x="65" y="149"/>
                  <a:pt x="65" y="150"/>
                </a:cubicBezTo>
                <a:cubicBezTo>
                  <a:pt x="63" y="150"/>
                  <a:pt x="62" y="151"/>
                  <a:pt x="61" y="151"/>
                </a:cubicBezTo>
                <a:cubicBezTo>
                  <a:pt x="61" y="152"/>
                  <a:pt x="61" y="154"/>
                  <a:pt x="61" y="155"/>
                </a:cubicBezTo>
                <a:cubicBezTo>
                  <a:pt x="62" y="154"/>
                  <a:pt x="62" y="154"/>
                  <a:pt x="63" y="153"/>
                </a:cubicBezTo>
                <a:cubicBezTo>
                  <a:pt x="65" y="152"/>
                  <a:pt x="66" y="151"/>
                  <a:pt x="68" y="150"/>
                </a:cubicBezTo>
                <a:cubicBezTo>
                  <a:pt x="69" y="150"/>
                  <a:pt x="69" y="150"/>
                  <a:pt x="69" y="150"/>
                </a:cubicBezTo>
                <a:cubicBezTo>
                  <a:pt x="70" y="150"/>
                  <a:pt x="70" y="150"/>
                  <a:pt x="70" y="151"/>
                </a:cubicBezTo>
                <a:cubicBezTo>
                  <a:pt x="71" y="151"/>
                  <a:pt x="71" y="152"/>
                  <a:pt x="70" y="153"/>
                </a:cubicBezTo>
                <a:cubicBezTo>
                  <a:pt x="68" y="155"/>
                  <a:pt x="65" y="158"/>
                  <a:pt x="61" y="159"/>
                </a:cubicBezTo>
                <a:cubicBezTo>
                  <a:pt x="61" y="160"/>
                  <a:pt x="61" y="160"/>
                  <a:pt x="61" y="161"/>
                </a:cubicBezTo>
                <a:cubicBezTo>
                  <a:pt x="61" y="162"/>
                  <a:pt x="61" y="163"/>
                  <a:pt x="61" y="164"/>
                </a:cubicBezTo>
                <a:cubicBezTo>
                  <a:pt x="62" y="163"/>
                  <a:pt x="63" y="162"/>
                  <a:pt x="65" y="162"/>
                </a:cubicBezTo>
                <a:cubicBezTo>
                  <a:pt x="65" y="162"/>
                  <a:pt x="65" y="162"/>
                  <a:pt x="65" y="162"/>
                </a:cubicBezTo>
                <a:cubicBezTo>
                  <a:pt x="66" y="162"/>
                  <a:pt x="66" y="162"/>
                  <a:pt x="66" y="162"/>
                </a:cubicBezTo>
                <a:cubicBezTo>
                  <a:pt x="67" y="161"/>
                  <a:pt x="69" y="160"/>
                  <a:pt x="70" y="159"/>
                </a:cubicBezTo>
                <a:cubicBezTo>
                  <a:pt x="70" y="159"/>
                  <a:pt x="71" y="159"/>
                  <a:pt x="71" y="159"/>
                </a:cubicBezTo>
                <a:cubicBezTo>
                  <a:pt x="71" y="159"/>
                  <a:pt x="72" y="160"/>
                  <a:pt x="72" y="160"/>
                </a:cubicBezTo>
                <a:cubicBezTo>
                  <a:pt x="72" y="161"/>
                  <a:pt x="72" y="161"/>
                  <a:pt x="72" y="162"/>
                </a:cubicBezTo>
                <a:cubicBezTo>
                  <a:pt x="70" y="163"/>
                  <a:pt x="69" y="165"/>
                  <a:pt x="67" y="166"/>
                </a:cubicBezTo>
                <a:cubicBezTo>
                  <a:pt x="66" y="167"/>
                  <a:pt x="64" y="168"/>
                  <a:pt x="63" y="170"/>
                </a:cubicBezTo>
                <a:cubicBezTo>
                  <a:pt x="62" y="170"/>
                  <a:pt x="62" y="171"/>
                  <a:pt x="61" y="171"/>
                </a:cubicBezTo>
                <a:cubicBezTo>
                  <a:pt x="61" y="171"/>
                  <a:pt x="60" y="170"/>
                  <a:pt x="60" y="170"/>
                </a:cubicBezTo>
                <a:cubicBezTo>
                  <a:pt x="60" y="171"/>
                  <a:pt x="60" y="171"/>
                  <a:pt x="60" y="171"/>
                </a:cubicBezTo>
                <a:close/>
                <a:moveTo>
                  <a:pt x="61" y="141"/>
                </a:moveTo>
                <a:cubicBezTo>
                  <a:pt x="61" y="143"/>
                  <a:pt x="61" y="145"/>
                  <a:pt x="61" y="147"/>
                </a:cubicBezTo>
                <a:cubicBezTo>
                  <a:pt x="61" y="147"/>
                  <a:pt x="61" y="147"/>
                  <a:pt x="61" y="147"/>
                </a:cubicBezTo>
                <a:cubicBezTo>
                  <a:pt x="62" y="147"/>
                  <a:pt x="63" y="146"/>
                  <a:pt x="64" y="145"/>
                </a:cubicBezTo>
                <a:cubicBezTo>
                  <a:pt x="64" y="145"/>
                  <a:pt x="65" y="145"/>
                  <a:pt x="65" y="144"/>
                </a:cubicBezTo>
                <a:cubicBezTo>
                  <a:pt x="67" y="143"/>
                  <a:pt x="69" y="142"/>
                  <a:pt x="72" y="141"/>
                </a:cubicBezTo>
                <a:cubicBezTo>
                  <a:pt x="72" y="141"/>
                  <a:pt x="72" y="141"/>
                  <a:pt x="72" y="141"/>
                </a:cubicBezTo>
                <a:cubicBezTo>
                  <a:pt x="72" y="141"/>
                  <a:pt x="72" y="142"/>
                  <a:pt x="72" y="142"/>
                </a:cubicBezTo>
                <a:cubicBezTo>
                  <a:pt x="72" y="139"/>
                  <a:pt x="73" y="136"/>
                  <a:pt x="73" y="134"/>
                </a:cubicBezTo>
                <a:cubicBezTo>
                  <a:pt x="71" y="135"/>
                  <a:pt x="69" y="136"/>
                  <a:pt x="68" y="137"/>
                </a:cubicBezTo>
                <a:cubicBezTo>
                  <a:pt x="67" y="137"/>
                  <a:pt x="66" y="138"/>
                  <a:pt x="66" y="138"/>
                </a:cubicBezTo>
                <a:cubicBezTo>
                  <a:pt x="64" y="139"/>
                  <a:pt x="64" y="139"/>
                  <a:pt x="64" y="139"/>
                </a:cubicBezTo>
                <a:cubicBezTo>
                  <a:pt x="63" y="140"/>
                  <a:pt x="62" y="140"/>
                  <a:pt x="61" y="141"/>
                </a:cubicBezTo>
                <a:close/>
                <a:moveTo>
                  <a:pt x="61" y="136"/>
                </a:moveTo>
                <a:cubicBezTo>
                  <a:pt x="62" y="136"/>
                  <a:pt x="63" y="135"/>
                  <a:pt x="64" y="134"/>
                </a:cubicBezTo>
                <a:cubicBezTo>
                  <a:pt x="65" y="134"/>
                  <a:pt x="66" y="133"/>
                  <a:pt x="66" y="133"/>
                </a:cubicBezTo>
                <a:cubicBezTo>
                  <a:pt x="68" y="131"/>
                  <a:pt x="70" y="130"/>
                  <a:pt x="73" y="129"/>
                </a:cubicBezTo>
                <a:cubicBezTo>
                  <a:pt x="73" y="125"/>
                  <a:pt x="73" y="125"/>
                  <a:pt x="73" y="125"/>
                </a:cubicBezTo>
                <a:cubicBezTo>
                  <a:pt x="72" y="126"/>
                  <a:pt x="71" y="126"/>
                  <a:pt x="70" y="127"/>
                </a:cubicBezTo>
                <a:cubicBezTo>
                  <a:pt x="69" y="127"/>
                  <a:pt x="68" y="128"/>
                  <a:pt x="68" y="128"/>
                </a:cubicBezTo>
                <a:cubicBezTo>
                  <a:pt x="66" y="129"/>
                  <a:pt x="63" y="130"/>
                  <a:pt x="61" y="132"/>
                </a:cubicBezTo>
                <a:cubicBezTo>
                  <a:pt x="61" y="133"/>
                  <a:pt x="61" y="135"/>
                  <a:pt x="61" y="136"/>
                </a:cubicBezTo>
                <a:close/>
                <a:moveTo>
                  <a:pt x="62" y="119"/>
                </a:moveTo>
                <a:cubicBezTo>
                  <a:pt x="62" y="121"/>
                  <a:pt x="61" y="124"/>
                  <a:pt x="61" y="127"/>
                </a:cubicBezTo>
                <a:cubicBezTo>
                  <a:pt x="63" y="126"/>
                  <a:pt x="64" y="125"/>
                  <a:pt x="66" y="124"/>
                </a:cubicBezTo>
                <a:cubicBezTo>
                  <a:pt x="67" y="124"/>
                  <a:pt x="67" y="124"/>
                  <a:pt x="67" y="123"/>
                </a:cubicBezTo>
                <a:cubicBezTo>
                  <a:pt x="69" y="122"/>
                  <a:pt x="71" y="121"/>
                  <a:pt x="73" y="120"/>
                </a:cubicBezTo>
                <a:cubicBezTo>
                  <a:pt x="73" y="118"/>
                  <a:pt x="73" y="116"/>
                  <a:pt x="73" y="113"/>
                </a:cubicBezTo>
                <a:cubicBezTo>
                  <a:pt x="72" y="114"/>
                  <a:pt x="70" y="115"/>
                  <a:pt x="68" y="116"/>
                </a:cubicBezTo>
                <a:cubicBezTo>
                  <a:pt x="67" y="116"/>
                  <a:pt x="67" y="116"/>
                  <a:pt x="67" y="117"/>
                </a:cubicBezTo>
                <a:cubicBezTo>
                  <a:pt x="66" y="117"/>
                  <a:pt x="66" y="117"/>
                  <a:pt x="66" y="117"/>
                </a:cubicBezTo>
                <a:cubicBezTo>
                  <a:pt x="64" y="118"/>
                  <a:pt x="63" y="119"/>
                  <a:pt x="62" y="119"/>
                </a:cubicBezTo>
                <a:close/>
                <a:moveTo>
                  <a:pt x="62" y="111"/>
                </a:moveTo>
                <a:cubicBezTo>
                  <a:pt x="62" y="112"/>
                  <a:pt x="62" y="113"/>
                  <a:pt x="62" y="114"/>
                </a:cubicBezTo>
                <a:cubicBezTo>
                  <a:pt x="62" y="114"/>
                  <a:pt x="62" y="115"/>
                  <a:pt x="62" y="115"/>
                </a:cubicBezTo>
                <a:cubicBezTo>
                  <a:pt x="62" y="115"/>
                  <a:pt x="62" y="115"/>
                  <a:pt x="62" y="115"/>
                </a:cubicBezTo>
                <a:cubicBezTo>
                  <a:pt x="62" y="115"/>
                  <a:pt x="62" y="115"/>
                  <a:pt x="63" y="114"/>
                </a:cubicBezTo>
                <a:cubicBezTo>
                  <a:pt x="63" y="114"/>
                  <a:pt x="64" y="113"/>
                  <a:pt x="65" y="113"/>
                </a:cubicBezTo>
                <a:cubicBezTo>
                  <a:pt x="66" y="112"/>
                  <a:pt x="66" y="112"/>
                  <a:pt x="66" y="112"/>
                </a:cubicBezTo>
                <a:cubicBezTo>
                  <a:pt x="66" y="112"/>
                  <a:pt x="67" y="112"/>
                  <a:pt x="67" y="112"/>
                </a:cubicBezTo>
                <a:cubicBezTo>
                  <a:pt x="69" y="111"/>
                  <a:pt x="70" y="110"/>
                  <a:pt x="72" y="110"/>
                </a:cubicBezTo>
                <a:cubicBezTo>
                  <a:pt x="72" y="110"/>
                  <a:pt x="73" y="110"/>
                  <a:pt x="73" y="110"/>
                </a:cubicBezTo>
                <a:cubicBezTo>
                  <a:pt x="73" y="110"/>
                  <a:pt x="73" y="110"/>
                  <a:pt x="73" y="110"/>
                </a:cubicBezTo>
                <a:cubicBezTo>
                  <a:pt x="73" y="108"/>
                  <a:pt x="73" y="106"/>
                  <a:pt x="73" y="104"/>
                </a:cubicBezTo>
                <a:cubicBezTo>
                  <a:pt x="73" y="104"/>
                  <a:pt x="73" y="104"/>
                  <a:pt x="73" y="104"/>
                </a:cubicBezTo>
                <a:cubicBezTo>
                  <a:pt x="71" y="106"/>
                  <a:pt x="69" y="107"/>
                  <a:pt x="67" y="108"/>
                </a:cubicBezTo>
                <a:cubicBezTo>
                  <a:pt x="67" y="108"/>
                  <a:pt x="66" y="108"/>
                  <a:pt x="66" y="109"/>
                </a:cubicBezTo>
                <a:cubicBezTo>
                  <a:pt x="65" y="109"/>
                  <a:pt x="64" y="110"/>
                  <a:pt x="63" y="110"/>
                </a:cubicBezTo>
                <a:cubicBezTo>
                  <a:pt x="62" y="111"/>
                  <a:pt x="62" y="111"/>
                  <a:pt x="62" y="111"/>
                </a:cubicBezTo>
                <a:close/>
                <a:moveTo>
                  <a:pt x="61" y="100"/>
                </a:moveTo>
                <a:cubicBezTo>
                  <a:pt x="61" y="102"/>
                  <a:pt x="61" y="104"/>
                  <a:pt x="61" y="107"/>
                </a:cubicBezTo>
                <a:cubicBezTo>
                  <a:pt x="62" y="106"/>
                  <a:pt x="63" y="106"/>
                  <a:pt x="64" y="105"/>
                </a:cubicBezTo>
                <a:cubicBezTo>
                  <a:pt x="64" y="105"/>
                  <a:pt x="65" y="105"/>
                  <a:pt x="65" y="104"/>
                </a:cubicBezTo>
                <a:cubicBezTo>
                  <a:pt x="67" y="103"/>
                  <a:pt x="69" y="102"/>
                  <a:pt x="71" y="102"/>
                </a:cubicBezTo>
                <a:cubicBezTo>
                  <a:pt x="72" y="102"/>
                  <a:pt x="72" y="102"/>
                  <a:pt x="72" y="102"/>
                </a:cubicBezTo>
                <a:cubicBezTo>
                  <a:pt x="72" y="102"/>
                  <a:pt x="73" y="102"/>
                  <a:pt x="73" y="102"/>
                </a:cubicBezTo>
                <a:cubicBezTo>
                  <a:pt x="73" y="99"/>
                  <a:pt x="73" y="96"/>
                  <a:pt x="73" y="93"/>
                </a:cubicBezTo>
                <a:cubicBezTo>
                  <a:pt x="73" y="93"/>
                  <a:pt x="72" y="93"/>
                  <a:pt x="72" y="94"/>
                </a:cubicBezTo>
                <a:cubicBezTo>
                  <a:pt x="70" y="94"/>
                  <a:pt x="69" y="95"/>
                  <a:pt x="68" y="95"/>
                </a:cubicBezTo>
                <a:cubicBezTo>
                  <a:pt x="66" y="97"/>
                  <a:pt x="64" y="98"/>
                  <a:pt x="61" y="100"/>
                </a:cubicBezTo>
                <a:close/>
                <a:moveTo>
                  <a:pt x="61" y="95"/>
                </a:moveTo>
                <a:cubicBezTo>
                  <a:pt x="63" y="94"/>
                  <a:pt x="64" y="93"/>
                  <a:pt x="66" y="92"/>
                </a:cubicBezTo>
                <a:cubicBezTo>
                  <a:pt x="67" y="91"/>
                  <a:pt x="68" y="91"/>
                  <a:pt x="69" y="90"/>
                </a:cubicBezTo>
                <a:cubicBezTo>
                  <a:pt x="70" y="89"/>
                  <a:pt x="72" y="88"/>
                  <a:pt x="73" y="87"/>
                </a:cubicBezTo>
                <a:cubicBezTo>
                  <a:pt x="73" y="87"/>
                  <a:pt x="73" y="83"/>
                  <a:pt x="73" y="82"/>
                </a:cubicBezTo>
                <a:cubicBezTo>
                  <a:pt x="72" y="85"/>
                  <a:pt x="69" y="87"/>
                  <a:pt x="66" y="89"/>
                </a:cubicBezTo>
                <a:cubicBezTo>
                  <a:pt x="65" y="89"/>
                  <a:pt x="65" y="89"/>
                  <a:pt x="65" y="89"/>
                </a:cubicBezTo>
                <a:cubicBezTo>
                  <a:pt x="64" y="90"/>
                  <a:pt x="62" y="91"/>
                  <a:pt x="61" y="92"/>
                </a:cubicBezTo>
                <a:cubicBezTo>
                  <a:pt x="61" y="93"/>
                  <a:pt x="61" y="94"/>
                  <a:pt x="61" y="95"/>
                </a:cubicBezTo>
                <a:close/>
                <a:moveTo>
                  <a:pt x="61" y="87"/>
                </a:moveTo>
                <a:cubicBezTo>
                  <a:pt x="62" y="87"/>
                  <a:pt x="63" y="86"/>
                  <a:pt x="63" y="85"/>
                </a:cubicBezTo>
                <a:cubicBezTo>
                  <a:pt x="64" y="85"/>
                  <a:pt x="65" y="84"/>
                  <a:pt x="66" y="84"/>
                </a:cubicBezTo>
                <a:cubicBezTo>
                  <a:pt x="68" y="82"/>
                  <a:pt x="70" y="81"/>
                  <a:pt x="72" y="80"/>
                </a:cubicBezTo>
                <a:cubicBezTo>
                  <a:pt x="72" y="80"/>
                  <a:pt x="72" y="80"/>
                  <a:pt x="72" y="80"/>
                </a:cubicBezTo>
                <a:cubicBezTo>
                  <a:pt x="73" y="80"/>
                  <a:pt x="73" y="80"/>
                  <a:pt x="74" y="80"/>
                </a:cubicBezTo>
                <a:cubicBezTo>
                  <a:pt x="74" y="79"/>
                  <a:pt x="74" y="74"/>
                  <a:pt x="74" y="74"/>
                </a:cubicBezTo>
                <a:cubicBezTo>
                  <a:pt x="73" y="75"/>
                  <a:pt x="72" y="75"/>
                  <a:pt x="72" y="75"/>
                </a:cubicBezTo>
                <a:cubicBezTo>
                  <a:pt x="71" y="76"/>
                  <a:pt x="70" y="76"/>
                  <a:pt x="70" y="76"/>
                </a:cubicBezTo>
                <a:cubicBezTo>
                  <a:pt x="67" y="78"/>
                  <a:pt x="64" y="79"/>
                  <a:pt x="61" y="81"/>
                </a:cubicBezTo>
                <a:cubicBezTo>
                  <a:pt x="61" y="83"/>
                  <a:pt x="61" y="85"/>
                  <a:pt x="61" y="87"/>
                </a:cubicBezTo>
                <a:close/>
                <a:moveTo>
                  <a:pt x="61" y="77"/>
                </a:moveTo>
                <a:cubicBezTo>
                  <a:pt x="62" y="76"/>
                  <a:pt x="63" y="75"/>
                  <a:pt x="64" y="75"/>
                </a:cubicBezTo>
                <a:cubicBezTo>
                  <a:pt x="66" y="74"/>
                  <a:pt x="67" y="73"/>
                  <a:pt x="68" y="72"/>
                </a:cubicBezTo>
                <a:cubicBezTo>
                  <a:pt x="69" y="72"/>
                  <a:pt x="70" y="71"/>
                  <a:pt x="71" y="71"/>
                </a:cubicBezTo>
                <a:cubicBezTo>
                  <a:pt x="72" y="70"/>
                  <a:pt x="73" y="70"/>
                  <a:pt x="74" y="69"/>
                </a:cubicBezTo>
                <a:cubicBezTo>
                  <a:pt x="74" y="66"/>
                  <a:pt x="74" y="66"/>
                  <a:pt x="74" y="66"/>
                </a:cubicBezTo>
                <a:cubicBezTo>
                  <a:pt x="73" y="67"/>
                  <a:pt x="72" y="68"/>
                  <a:pt x="70" y="68"/>
                </a:cubicBezTo>
                <a:cubicBezTo>
                  <a:pt x="70" y="69"/>
                  <a:pt x="70" y="69"/>
                  <a:pt x="70" y="69"/>
                </a:cubicBezTo>
                <a:cubicBezTo>
                  <a:pt x="67" y="70"/>
                  <a:pt x="64" y="72"/>
                  <a:pt x="61" y="73"/>
                </a:cubicBezTo>
                <a:lnTo>
                  <a:pt x="61" y="77"/>
                </a:lnTo>
                <a:close/>
                <a:moveTo>
                  <a:pt x="60" y="68"/>
                </a:moveTo>
                <a:cubicBezTo>
                  <a:pt x="63" y="67"/>
                  <a:pt x="66" y="65"/>
                  <a:pt x="69" y="64"/>
                </a:cubicBezTo>
                <a:cubicBezTo>
                  <a:pt x="70" y="63"/>
                  <a:pt x="70" y="63"/>
                  <a:pt x="71" y="63"/>
                </a:cubicBezTo>
                <a:cubicBezTo>
                  <a:pt x="72" y="62"/>
                  <a:pt x="73" y="61"/>
                  <a:pt x="74" y="61"/>
                </a:cubicBezTo>
                <a:cubicBezTo>
                  <a:pt x="74" y="60"/>
                  <a:pt x="74" y="60"/>
                  <a:pt x="74" y="60"/>
                </a:cubicBezTo>
                <a:cubicBezTo>
                  <a:pt x="72" y="61"/>
                  <a:pt x="70" y="63"/>
                  <a:pt x="68" y="64"/>
                </a:cubicBezTo>
                <a:cubicBezTo>
                  <a:pt x="66" y="65"/>
                  <a:pt x="63" y="66"/>
                  <a:pt x="60" y="67"/>
                </a:cubicBezTo>
                <a:lnTo>
                  <a:pt x="60" y="68"/>
                </a:lnTo>
                <a:close/>
                <a:moveTo>
                  <a:pt x="60" y="63"/>
                </a:moveTo>
                <a:cubicBezTo>
                  <a:pt x="62" y="62"/>
                  <a:pt x="64" y="61"/>
                  <a:pt x="66" y="60"/>
                </a:cubicBezTo>
                <a:cubicBezTo>
                  <a:pt x="67" y="59"/>
                  <a:pt x="68" y="59"/>
                  <a:pt x="69" y="58"/>
                </a:cubicBezTo>
                <a:cubicBezTo>
                  <a:pt x="70" y="57"/>
                  <a:pt x="72" y="56"/>
                  <a:pt x="74" y="55"/>
                </a:cubicBezTo>
                <a:cubicBezTo>
                  <a:pt x="74" y="54"/>
                  <a:pt x="74" y="54"/>
                  <a:pt x="74" y="54"/>
                </a:cubicBezTo>
                <a:cubicBezTo>
                  <a:pt x="73" y="55"/>
                  <a:pt x="71" y="56"/>
                  <a:pt x="70" y="57"/>
                </a:cubicBezTo>
                <a:cubicBezTo>
                  <a:pt x="69" y="57"/>
                  <a:pt x="69" y="57"/>
                  <a:pt x="68" y="57"/>
                </a:cubicBezTo>
                <a:cubicBezTo>
                  <a:pt x="66" y="59"/>
                  <a:pt x="63" y="60"/>
                  <a:pt x="60" y="61"/>
                </a:cubicBezTo>
                <a:cubicBezTo>
                  <a:pt x="60" y="62"/>
                  <a:pt x="60" y="62"/>
                  <a:pt x="60" y="63"/>
                </a:cubicBezTo>
                <a:close/>
                <a:moveTo>
                  <a:pt x="60" y="57"/>
                </a:moveTo>
                <a:cubicBezTo>
                  <a:pt x="63" y="56"/>
                  <a:pt x="65" y="55"/>
                  <a:pt x="67" y="53"/>
                </a:cubicBezTo>
                <a:cubicBezTo>
                  <a:pt x="68" y="53"/>
                  <a:pt x="69" y="52"/>
                  <a:pt x="69" y="52"/>
                </a:cubicBezTo>
                <a:cubicBezTo>
                  <a:pt x="71" y="51"/>
                  <a:pt x="72" y="50"/>
                  <a:pt x="74" y="49"/>
                </a:cubicBezTo>
                <a:cubicBezTo>
                  <a:pt x="74" y="47"/>
                  <a:pt x="74" y="47"/>
                  <a:pt x="74" y="47"/>
                </a:cubicBezTo>
                <a:cubicBezTo>
                  <a:pt x="74" y="48"/>
                  <a:pt x="73" y="48"/>
                  <a:pt x="72" y="48"/>
                </a:cubicBezTo>
                <a:cubicBezTo>
                  <a:pt x="71" y="49"/>
                  <a:pt x="71" y="49"/>
                  <a:pt x="70" y="50"/>
                </a:cubicBezTo>
                <a:cubicBezTo>
                  <a:pt x="67" y="52"/>
                  <a:pt x="65" y="53"/>
                  <a:pt x="63" y="55"/>
                </a:cubicBezTo>
                <a:cubicBezTo>
                  <a:pt x="62" y="55"/>
                  <a:pt x="62" y="55"/>
                  <a:pt x="62" y="55"/>
                </a:cubicBezTo>
                <a:cubicBezTo>
                  <a:pt x="61" y="55"/>
                  <a:pt x="60" y="55"/>
                  <a:pt x="60" y="54"/>
                </a:cubicBezTo>
                <a:cubicBezTo>
                  <a:pt x="60" y="55"/>
                  <a:pt x="60" y="57"/>
                  <a:pt x="60" y="57"/>
                </a:cubicBezTo>
                <a:close/>
                <a:moveTo>
                  <a:pt x="60" y="53"/>
                </a:moveTo>
                <a:cubicBezTo>
                  <a:pt x="60" y="52"/>
                  <a:pt x="60" y="52"/>
                  <a:pt x="60" y="52"/>
                </a:cubicBezTo>
                <a:cubicBezTo>
                  <a:pt x="61" y="51"/>
                  <a:pt x="62" y="51"/>
                  <a:pt x="62" y="50"/>
                </a:cubicBezTo>
                <a:cubicBezTo>
                  <a:pt x="62" y="50"/>
                  <a:pt x="61" y="51"/>
                  <a:pt x="60" y="51"/>
                </a:cubicBezTo>
                <a:cubicBezTo>
                  <a:pt x="60" y="51"/>
                  <a:pt x="60" y="51"/>
                  <a:pt x="60" y="51"/>
                </a:cubicBezTo>
                <a:cubicBezTo>
                  <a:pt x="60" y="51"/>
                  <a:pt x="60" y="51"/>
                  <a:pt x="60" y="51"/>
                </a:cubicBezTo>
                <a:cubicBezTo>
                  <a:pt x="60" y="52"/>
                  <a:pt x="60" y="52"/>
                  <a:pt x="60" y="53"/>
                </a:cubicBezTo>
                <a:close/>
                <a:moveTo>
                  <a:pt x="59" y="44"/>
                </a:moveTo>
                <a:cubicBezTo>
                  <a:pt x="59" y="45"/>
                  <a:pt x="60" y="46"/>
                  <a:pt x="60" y="47"/>
                </a:cubicBezTo>
                <a:cubicBezTo>
                  <a:pt x="60" y="47"/>
                  <a:pt x="61" y="47"/>
                  <a:pt x="62" y="46"/>
                </a:cubicBezTo>
                <a:cubicBezTo>
                  <a:pt x="64" y="45"/>
                  <a:pt x="66" y="44"/>
                  <a:pt x="68" y="42"/>
                </a:cubicBezTo>
                <a:cubicBezTo>
                  <a:pt x="70" y="41"/>
                  <a:pt x="71" y="40"/>
                  <a:pt x="73" y="38"/>
                </a:cubicBezTo>
                <a:cubicBezTo>
                  <a:pt x="73" y="38"/>
                  <a:pt x="73" y="38"/>
                  <a:pt x="73" y="38"/>
                </a:cubicBezTo>
                <a:cubicBezTo>
                  <a:pt x="74" y="38"/>
                  <a:pt x="74" y="37"/>
                  <a:pt x="74" y="37"/>
                </a:cubicBezTo>
                <a:cubicBezTo>
                  <a:pt x="74" y="34"/>
                  <a:pt x="74" y="34"/>
                  <a:pt x="74" y="34"/>
                </a:cubicBezTo>
                <a:cubicBezTo>
                  <a:pt x="73" y="35"/>
                  <a:pt x="72" y="35"/>
                  <a:pt x="71" y="36"/>
                </a:cubicBezTo>
                <a:cubicBezTo>
                  <a:pt x="70" y="36"/>
                  <a:pt x="69" y="36"/>
                  <a:pt x="69" y="37"/>
                </a:cubicBezTo>
                <a:cubicBezTo>
                  <a:pt x="66" y="38"/>
                  <a:pt x="63" y="40"/>
                  <a:pt x="60" y="42"/>
                </a:cubicBezTo>
                <a:cubicBezTo>
                  <a:pt x="60" y="43"/>
                  <a:pt x="60" y="43"/>
                  <a:pt x="59" y="43"/>
                </a:cubicBezTo>
                <a:lnTo>
                  <a:pt x="59" y="44"/>
                </a:lnTo>
                <a:close/>
                <a:moveTo>
                  <a:pt x="59" y="33"/>
                </a:moveTo>
                <a:cubicBezTo>
                  <a:pt x="59" y="35"/>
                  <a:pt x="59" y="37"/>
                  <a:pt x="59" y="38"/>
                </a:cubicBezTo>
                <a:cubicBezTo>
                  <a:pt x="62" y="36"/>
                  <a:pt x="65" y="35"/>
                  <a:pt x="67" y="34"/>
                </a:cubicBezTo>
                <a:cubicBezTo>
                  <a:pt x="67" y="33"/>
                  <a:pt x="68" y="33"/>
                  <a:pt x="68" y="33"/>
                </a:cubicBezTo>
                <a:cubicBezTo>
                  <a:pt x="70" y="32"/>
                  <a:pt x="72" y="31"/>
                  <a:pt x="74" y="30"/>
                </a:cubicBezTo>
                <a:cubicBezTo>
                  <a:pt x="74" y="30"/>
                  <a:pt x="75" y="27"/>
                  <a:pt x="75" y="27"/>
                </a:cubicBezTo>
                <a:cubicBezTo>
                  <a:pt x="73" y="27"/>
                  <a:pt x="72" y="28"/>
                  <a:pt x="71" y="28"/>
                </a:cubicBezTo>
                <a:cubicBezTo>
                  <a:pt x="67" y="31"/>
                  <a:pt x="63" y="32"/>
                  <a:pt x="60" y="33"/>
                </a:cubicBezTo>
                <a:cubicBezTo>
                  <a:pt x="60" y="33"/>
                  <a:pt x="59" y="33"/>
                  <a:pt x="59" y="33"/>
                </a:cubicBezTo>
                <a:close/>
                <a:moveTo>
                  <a:pt x="58" y="23"/>
                </a:moveTo>
                <a:cubicBezTo>
                  <a:pt x="59" y="24"/>
                  <a:pt x="59" y="25"/>
                  <a:pt x="59" y="26"/>
                </a:cubicBezTo>
                <a:cubicBezTo>
                  <a:pt x="62" y="26"/>
                  <a:pt x="65" y="25"/>
                  <a:pt x="68" y="23"/>
                </a:cubicBezTo>
                <a:cubicBezTo>
                  <a:pt x="69" y="22"/>
                  <a:pt x="70" y="22"/>
                  <a:pt x="70" y="21"/>
                </a:cubicBezTo>
                <a:cubicBezTo>
                  <a:pt x="72" y="20"/>
                  <a:pt x="73" y="19"/>
                  <a:pt x="75" y="18"/>
                </a:cubicBezTo>
                <a:cubicBezTo>
                  <a:pt x="75" y="17"/>
                  <a:pt x="75" y="16"/>
                  <a:pt x="75" y="15"/>
                </a:cubicBezTo>
                <a:cubicBezTo>
                  <a:pt x="70" y="18"/>
                  <a:pt x="64" y="21"/>
                  <a:pt x="59" y="23"/>
                </a:cubicBezTo>
                <a:cubicBezTo>
                  <a:pt x="59" y="23"/>
                  <a:pt x="59" y="23"/>
                  <a:pt x="58" y="23"/>
                </a:cubicBezTo>
                <a:cubicBezTo>
                  <a:pt x="58" y="23"/>
                  <a:pt x="58" y="23"/>
                  <a:pt x="58" y="23"/>
                </a:cubicBezTo>
                <a:close/>
                <a:moveTo>
                  <a:pt x="56" y="15"/>
                </a:moveTo>
                <a:cubicBezTo>
                  <a:pt x="57" y="16"/>
                  <a:pt x="58" y="18"/>
                  <a:pt x="58" y="19"/>
                </a:cubicBezTo>
                <a:cubicBezTo>
                  <a:pt x="58" y="19"/>
                  <a:pt x="58" y="19"/>
                  <a:pt x="58" y="19"/>
                </a:cubicBezTo>
                <a:cubicBezTo>
                  <a:pt x="61" y="18"/>
                  <a:pt x="65" y="16"/>
                  <a:pt x="69" y="14"/>
                </a:cubicBezTo>
                <a:cubicBezTo>
                  <a:pt x="70" y="14"/>
                  <a:pt x="70" y="13"/>
                  <a:pt x="71" y="13"/>
                </a:cubicBezTo>
                <a:cubicBezTo>
                  <a:pt x="73" y="12"/>
                  <a:pt x="74" y="11"/>
                  <a:pt x="75" y="10"/>
                </a:cubicBezTo>
                <a:cubicBezTo>
                  <a:pt x="75" y="8"/>
                  <a:pt x="75" y="6"/>
                  <a:pt x="75" y="4"/>
                </a:cubicBezTo>
                <a:cubicBezTo>
                  <a:pt x="75" y="5"/>
                  <a:pt x="74" y="5"/>
                  <a:pt x="74" y="5"/>
                </a:cubicBezTo>
                <a:cubicBezTo>
                  <a:pt x="73" y="5"/>
                  <a:pt x="73" y="5"/>
                  <a:pt x="72" y="5"/>
                </a:cubicBezTo>
                <a:cubicBezTo>
                  <a:pt x="70" y="6"/>
                  <a:pt x="68" y="7"/>
                  <a:pt x="66" y="8"/>
                </a:cubicBezTo>
                <a:cubicBezTo>
                  <a:pt x="64" y="9"/>
                  <a:pt x="62" y="11"/>
                  <a:pt x="60" y="12"/>
                </a:cubicBezTo>
                <a:cubicBezTo>
                  <a:pt x="60" y="12"/>
                  <a:pt x="60" y="12"/>
                  <a:pt x="59" y="13"/>
                </a:cubicBezTo>
                <a:cubicBezTo>
                  <a:pt x="58" y="13"/>
                  <a:pt x="57" y="14"/>
                  <a:pt x="56" y="1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22" name="任意多边形 1049021"/>
          <p:cNvSpPr/>
          <p:nvPr/>
        </p:nvSpPr>
        <p:spPr bwMode="auto">
          <a:xfrm>
            <a:off x="9377362" y="3481387"/>
            <a:ext cx="723900" cy="220662"/>
          </a:xfrm>
          <a:custGeom>
            <a:avLst/>
            <a:gdLst/>
            <a:ahLst/>
            <a:cxnLst/>
            <a:rect l="0" t="0" r="0" b="0"/>
            <a:pathLst>
              <a:path w="78" h="16">
                <a:moveTo>
                  <a:pt x="2" y="16"/>
                </a:moveTo>
                <a:cubicBezTo>
                  <a:pt x="2" y="16"/>
                  <a:pt x="1" y="16"/>
                  <a:pt x="1" y="16"/>
                </a:cubicBezTo>
                <a:cubicBezTo>
                  <a:pt x="0" y="16"/>
                  <a:pt x="0" y="15"/>
                  <a:pt x="0" y="15"/>
                </a:cubicBezTo>
                <a:cubicBezTo>
                  <a:pt x="0" y="14"/>
                  <a:pt x="0" y="14"/>
                  <a:pt x="1" y="13"/>
                </a:cubicBezTo>
                <a:cubicBezTo>
                  <a:pt x="2" y="13"/>
                  <a:pt x="4" y="12"/>
                  <a:pt x="5" y="12"/>
                </a:cubicBezTo>
                <a:cubicBezTo>
                  <a:pt x="6" y="11"/>
                  <a:pt x="8" y="11"/>
                  <a:pt x="9" y="11"/>
                </a:cubicBezTo>
                <a:cubicBezTo>
                  <a:pt x="12" y="9"/>
                  <a:pt x="14" y="8"/>
                  <a:pt x="17" y="7"/>
                </a:cubicBezTo>
                <a:cubicBezTo>
                  <a:pt x="19" y="6"/>
                  <a:pt x="19" y="6"/>
                  <a:pt x="19" y="6"/>
                </a:cubicBezTo>
                <a:cubicBezTo>
                  <a:pt x="22" y="4"/>
                  <a:pt x="25" y="3"/>
                  <a:pt x="28" y="1"/>
                </a:cubicBezTo>
                <a:cubicBezTo>
                  <a:pt x="28" y="1"/>
                  <a:pt x="28" y="1"/>
                  <a:pt x="29" y="1"/>
                </a:cubicBezTo>
                <a:cubicBezTo>
                  <a:pt x="29" y="1"/>
                  <a:pt x="29" y="1"/>
                  <a:pt x="29" y="1"/>
                </a:cubicBezTo>
                <a:cubicBezTo>
                  <a:pt x="29" y="1"/>
                  <a:pt x="29" y="0"/>
                  <a:pt x="30" y="0"/>
                </a:cubicBezTo>
                <a:cubicBezTo>
                  <a:pt x="30" y="0"/>
                  <a:pt x="30" y="0"/>
                  <a:pt x="31" y="0"/>
                </a:cubicBezTo>
                <a:cubicBezTo>
                  <a:pt x="31" y="0"/>
                  <a:pt x="31" y="0"/>
                  <a:pt x="31" y="0"/>
                </a:cubicBezTo>
                <a:cubicBezTo>
                  <a:pt x="31" y="0"/>
                  <a:pt x="32" y="0"/>
                  <a:pt x="32" y="0"/>
                </a:cubicBezTo>
                <a:cubicBezTo>
                  <a:pt x="33" y="0"/>
                  <a:pt x="33" y="0"/>
                  <a:pt x="34" y="0"/>
                </a:cubicBezTo>
                <a:cubicBezTo>
                  <a:pt x="35" y="0"/>
                  <a:pt x="35" y="0"/>
                  <a:pt x="36" y="0"/>
                </a:cubicBezTo>
                <a:cubicBezTo>
                  <a:pt x="36" y="0"/>
                  <a:pt x="36" y="0"/>
                  <a:pt x="37" y="1"/>
                </a:cubicBezTo>
                <a:cubicBezTo>
                  <a:pt x="37" y="1"/>
                  <a:pt x="37" y="1"/>
                  <a:pt x="37" y="1"/>
                </a:cubicBezTo>
                <a:cubicBezTo>
                  <a:pt x="41" y="2"/>
                  <a:pt x="46" y="2"/>
                  <a:pt x="51" y="2"/>
                </a:cubicBezTo>
                <a:cubicBezTo>
                  <a:pt x="55" y="2"/>
                  <a:pt x="60" y="2"/>
                  <a:pt x="64" y="2"/>
                </a:cubicBezTo>
                <a:cubicBezTo>
                  <a:pt x="68" y="1"/>
                  <a:pt x="72" y="1"/>
                  <a:pt x="76" y="1"/>
                </a:cubicBezTo>
                <a:cubicBezTo>
                  <a:pt x="78" y="1"/>
                  <a:pt x="78" y="2"/>
                  <a:pt x="78" y="3"/>
                </a:cubicBezTo>
                <a:cubicBezTo>
                  <a:pt x="78" y="4"/>
                  <a:pt x="77" y="5"/>
                  <a:pt x="76" y="5"/>
                </a:cubicBezTo>
                <a:cubicBezTo>
                  <a:pt x="72" y="5"/>
                  <a:pt x="68" y="5"/>
                  <a:pt x="64" y="6"/>
                </a:cubicBezTo>
                <a:cubicBezTo>
                  <a:pt x="60" y="6"/>
                  <a:pt x="56" y="6"/>
                  <a:pt x="53" y="6"/>
                </a:cubicBezTo>
                <a:cubicBezTo>
                  <a:pt x="52" y="6"/>
                  <a:pt x="51" y="6"/>
                  <a:pt x="50" y="6"/>
                </a:cubicBezTo>
                <a:cubicBezTo>
                  <a:pt x="50" y="6"/>
                  <a:pt x="50" y="6"/>
                  <a:pt x="50" y="6"/>
                </a:cubicBezTo>
                <a:cubicBezTo>
                  <a:pt x="48" y="6"/>
                  <a:pt x="46" y="6"/>
                  <a:pt x="45" y="6"/>
                </a:cubicBezTo>
                <a:cubicBezTo>
                  <a:pt x="44" y="6"/>
                  <a:pt x="43" y="6"/>
                  <a:pt x="42" y="6"/>
                </a:cubicBezTo>
                <a:cubicBezTo>
                  <a:pt x="41" y="6"/>
                  <a:pt x="41" y="6"/>
                  <a:pt x="41" y="6"/>
                </a:cubicBezTo>
                <a:cubicBezTo>
                  <a:pt x="40" y="6"/>
                  <a:pt x="40" y="6"/>
                  <a:pt x="39" y="5"/>
                </a:cubicBezTo>
                <a:cubicBezTo>
                  <a:pt x="39" y="5"/>
                  <a:pt x="39" y="5"/>
                  <a:pt x="39" y="5"/>
                </a:cubicBezTo>
                <a:cubicBezTo>
                  <a:pt x="39" y="6"/>
                  <a:pt x="39" y="6"/>
                  <a:pt x="38" y="6"/>
                </a:cubicBezTo>
                <a:cubicBezTo>
                  <a:pt x="38" y="6"/>
                  <a:pt x="38" y="6"/>
                  <a:pt x="38" y="6"/>
                </a:cubicBezTo>
                <a:cubicBezTo>
                  <a:pt x="38" y="6"/>
                  <a:pt x="37" y="6"/>
                  <a:pt x="37" y="5"/>
                </a:cubicBezTo>
                <a:cubicBezTo>
                  <a:pt x="37" y="5"/>
                  <a:pt x="37" y="5"/>
                  <a:pt x="37" y="5"/>
                </a:cubicBezTo>
                <a:cubicBezTo>
                  <a:pt x="37" y="5"/>
                  <a:pt x="36" y="5"/>
                  <a:pt x="36" y="5"/>
                </a:cubicBezTo>
                <a:cubicBezTo>
                  <a:pt x="36" y="6"/>
                  <a:pt x="36" y="6"/>
                  <a:pt x="35" y="6"/>
                </a:cubicBezTo>
                <a:cubicBezTo>
                  <a:pt x="35" y="6"/>
                  <a:pt x="34" y="5"/>
                  <a:pt x="34" y="5"/>
                </a:cubicBezTo>
                <a:cubicBezTo>
                  <a:pt x="34" y="5"/>
                  <a:pt x="33" y="4"/>
                  <a:pt x="33" y="4"/>
                </a:cubicBezTo>
                <a:cubicBezTo>
                  <a:pt x="33" y="4"/>
                  <a:pt x="33" y="4"/>
                  <a:pt x="33" y="4"/>
                </a:cubicBezTo>
                <a:cubicBezTo>
                  <a:pt x="33" y="4"/>
                  <a:pt x="32" y="4"/>
                  <a:pt x="32" y="4"/>
                </a:cubicBezTo>
                <a:cubicBezTo>
                  <a:pt x="30" y="5"/>
                  <a:pt x="29" y="5"/>
                  <a:pt x="27" y="6"/>
                </a:cubicBezTo>
                <a:cubicBezTo>
                  <a:pt x="24" y="7"/>
                  <a:pt x="21" y="9"/>
                  <a:pt x="19" y="10"/>
                </a:cubicBezTo>
                <a:cubicBezTo>
                  <a:pt x="18" y="11"/>
                  <a:pt x="18" y="11"/>
                  <a:pt x="18" y="11"/>
                </a:cubicBezTo>
                <a:cubicBezTo>
                  <a:pt x="15" y="12"/>
                  <a:pt x="12" y="13"/>
                  <a:pt x="9" y="15"/>
                </a:cubicBezTo>
                <a:cubicBezTo>
                  <a:pt x="8" y="15"/>
                  <a:pt x="8" y="15"/>
                  <a:pt x="8" y="15"/>
                </a:cubicBezTo>
                <a:cubicBezTo>
                  <a:pt x="6" y="16"/>
                  <a:pt x="4" y="16"/>
                  <a:pt x="2" y="16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23" name="任意多边形 1049022"/>
          <p:cNvSpPr/>
          <p:nvPr/>
        </p:nvSpPr>
        <p:spPr bwMode="auto">
          <a:xfrm>
            <a:off x="9525000" y="3619500"/>
            <a:ext cx="55562" cy="53975"/>
          </a:xfrm>
          <a:custGeom>
            <a:avLst/>
            <a:gdLst/>
            <a:ahLst/>
            <a:cxnLst/>
            <a:rect l="0" t="0" r="0" b="0"/>
            <a:pathLst>
              <a:path w="6" h="4">
                <a:moveTo>
                  <a:pt x="3" y="4"/>
                </a:move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  <a:cubicBezTo>
                  <a:pt x="1" y="4"/>
                  <a:pt x="1" y="4"/>
                  <a:pt x="1" y="4"/>
                </a:cubicBezTo>
                <a:cubicBezTo>
                  <a:pt x="0" y="3"/>
                  <a:pt x="0" y="3"/>
                  <a:pt x="0" y="2"/>
                </a:cubicBezTo>
                <a:cubicBezTo>
                  <a:pt x="0" y="1"/>
                  <a:pt x="1" y="1"/>
                  <a:pt x="2" y="0"/>
                </a:cubicBezTo>
                <a:cubicBezTo>
                  <a:pt x="2" y="0"/>
                  <a:pt x="2" y="0"/>
                  <a:pt x="3" y="0"/>
                </a:cubicBezTo>
                <a:cubicBezTo>
                  <a:pt x="3" y="0"/>
                  <a:pt x="4" y="1"/>
                  <a:pt x="4" y="1"/>
                </a:cubicBezTo>
                <a:cubicBezTo>
                  <a:pt x="4" y="1"/>
                  <a:pt x="4" y="1"/>
                  <a:pt x="4" y="1"/>
                </a:cubicBezTo>
                <a:cubicBezTo>
                  <a:pt x="4" y="1"/>
                  <a:pt x="4" y="1"/>
                  <a:pt x="5" y="1"/>
                </a:cubicBezTo>
                <a:cubicBezTo>
                  <a:pt x="5" y="1"/>
                  <a:pt x="5" y="1"/>
                  <a:pt x="5" y="1"/>
                </a:cubicBezTo>
                <a:cubicBezTo>
                  <a:pt x="6" y="2"/>
                  <a:pt x="6" y="2"/>
                  <a:pt x="6" y="2"/>
                </a:cubicBezTo>
                <a:cubicBezTo>
                  <a:pt x="6" y="3"/>
                  <a:pt x="6" y="3"/>
                  <a:pt x="5" y="4"/>
                </a:cubicBezTo>
                <a:cubicBezTo>
                  <a:pt x="5" y="4"/>
                  <a:pt x="5" y="4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4" y="4"/>
                  <a:pt x="4" y="4"/>
                  <a:pt x="4" y="4"/>
                </a:cubicBezTo>
                <a:cubicBezTo>
                  <a:pt x="3" y="4"/>
                  <a:pt x="3" y="4"/>
                  <a:pt x="3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24" name="任意多边形 1049023"/>
          <p:cNvSpPr/>
          <p:nvPr/>
        </p:nvSpPr>
        <p:spPr bwMode="auto">
          <a:xfrm>
            <a:off x="9618662" y="3563937"/>
            <a:ext cx="36512" cy="55562"/>
          </a:xfrm>
          <a:custGeom>
            <a:avLst/>
            <a:gdLst/>
            <a:ahLst/>
            <a:cxnLst/>
            <a:rect l="0" t="0" r="0" b="0"/>
            <a:pathLst>
              <a:path w="4" h="4">
                <a:moveTo>
                  <a:pt x="2" y="4"/>
                </a:moveTo>
                <a:cubicBezTo>
                  <a:pt x="1" y="4"/>
                  <a:pt x="0" y="4"/>
                  <a:pt x="0" y="2"/>
                </a:cubicBezTo>
                <a:cubicBezTo>
                  <a:pt x="0" y="2"/>
                  <a:pt x="1" y="1"/>
                  <a:pt x="1" y="1"/>
                </a:cubicBezTo>
                <a:cubicBezTo>
                  <a:pt x="1" y="1"/>
                  <a:pt x="2" y="0"/>
                  <a:pt x="2" y="0"/>
                </a:cubicBezTo>
                <a:cubicBezTo>
                  <a:pt x="3" y="0"/>
                  <a:pt x="4" y="1"/>
                  <a:pt x="4" y="2"/>
                </a:cubicBezTo>
                <a:cubicBezTo>
                  <a:pt x="4" y="3"/>
                  <a:pt x="4" y="3"/>
                  <a:pt x="4" y="4"/>
                </a:cubicBezTo>
                <a:cubicBezTo>
                  <a:pt x="3" y="4"/>
                  <a:pt x="3" y="4"/>
                  <a:pt x="2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25" name="任意多边形 1049024"/>
          <p:cNvSpPr/>
          <p:nvPr/>
        </p:nvSpPr>
        <p:spPr bwMode="auto">
          <a:xfrm>
            <a:off x="9747250" y="3619500"/>
            <a:ext cx="47625" cy="53975"/>
          </a:xfrm>
          <a:custGeom>
            <a:avLst/>
            <a:gdLst/>
            <a:ahLst/>
            <a:cxnLst/>
            <a:rect l="0" t="0" r="0" b="0"/>
            <a:pathLst>
              <a:path w="5" h="4">
                <a:moveTo>
                  <a:pt x="2" y="4"/>
                </a:moveTo>
                <a:cubicBezTo>
                  <a:pt x="2" y="4"/>
                  <a:pt x="1" y="3"/>
                  <a:pt x="1" y="3"/>
                </a:cubicBezTo>
                <a:cubicBezTo>
                  <a:pt x="1" y="3"/>
                  <a:pt x="0" y="2"/>
                  <a:pt x="1" y="1"/>
                </a:cubicBezTo>
                <a:cubicBezTo>
                  <a:pt x="1" y="1"/>
                  <a:pt x="1" y="0"/>
                  <a:pt x="2" y="0"/>
                </a:cubicBezTo>
                <a:cubicBezTo>
                  <a:pt x="2" y="0"/>
                  <a:pt x="2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3" y="0"/>
                  <a:pt x="3" y="0"/>
                  <a:pt x="3" y="0"/>
                </a:cubicBezTo>
                <a:cubicBezTo>
                  <a:pt x="4" y="0"/>
                  <a:pt x="4" y="0"/>
                  <a:pt x="4" y="1"/>
                </a:cubicBezTo>
                <a:cubicBezTo>
                  <a:pt x="5" y="1"/>
                  <a:pt x="5" y="2"/>
                  <a:pt x="4" y="3"/>
                </a:cubicBezTo>
                <a:cubicBezTo>
                  <a:pt x="4" y="3"/>
                  <a:pt x="4" y="3"/>
                  <a:pt x="4" y="3"/>
                </a:cubicBezTo>
                <a:cubicBezTo>
                  <a:pt x="3" y="3"/>
                  <a:pt x="3" y="3"/>
                  <a:pt x="3" y="3"/>
                </a:cubicBezTo>
                <a:cubicBezTo>
                  <a:pt x="3" y="3"/>
                  <a:pt x="3" y="3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2" y="4"/>
                  <a:pt x="2" y="4"/>
                  <a:pt x="2" y="4"/>
                </a:cubicBezTo>
                <a:cubicBezTo>
                  <a:pt x="2" y="4"/>
                  <a:pt x="2" y="4"/>
                  <a:pt x="2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26" name="任意多边形 1049025"/>
          <p:cNvSpPr/>
          <p:nvPr/>
        </p:nvSpPr>
        <p:spPr bwMode="auto">
          <a:xfrm>
            <a:off x="9859962" y="3563937"/>
            <a:ext cx="55562" cy="55562"/>
          </a:xfrm>
          <a:custGeom>
            <a:avLst/>
            <a:gdLst/>
            <a:ahLst/>
            <a:cxnLst/>
            <a:rect l="0" t="0" r="0" b="0"/>
            <a:pathLst>
              <a:path w="6" h="4">
                <a:moveTo>
                  <a:pt x="2" y="4"/>
                </a:moveTo>
                <a:cubicBezTo>
                  <a:pt x="1" y="4"/>
                  <a:pt x="0" y="3"/>
                  <a:pt x="0" y="2"/>
                </a:cubicBezTo>
                <a:cubicBezTo>
                  <a:pt x="0" y="1"/>
                  <a:pt x="1" y="1"/>
                  <a:pt x="1" y="0"/>
                </a:cubicBezTo>
                <a:cubicBezTo>
                  <a:pt x="1" y="0"/>
                  <a:pt x="2" y="0"/>
                  <a:pt x="2" y="0"/>
                </a:cubicBezTo>
                <a:cubicBezTo>
                  <a:pt x="2" y="0"/>
                  <a:pt x="3" y="0"/>
                  <a:pt x="3" y="0"/>
                </a:cubicBezTo>
                <a:cubicBezTo>
                  <a:pt x="4" y="0"/>
                  <a:pt x="5" y="0"/>
                  <a:pt x="5" y="0"/>
                </a:cubicBezTo>
                <a:cubicBezTo>
                  <a:pt x="6" y="0"/>
                  <a:pt x="6" y="1"/>
                  <a:pt x="6" y="2"/>
                </a:cubicBezTo>
                <a:cubicBezTo>
                  <a:pt x="6" y="3"/>
                  <a:pt x="6" y="3"/>
                  <a:pt x="5" y="3"/>
                </a:cubicBezTo>
                <a:cubicBezTo>
                  <a:pt x="5" y="4"/>
                  <a:pt x="4" y="4"/>
                  <a:pt x="3" y="4"/>
                </a:cubicBezTo>
                <a:cubicBezTo>
                  <a:pt x="3" y="4"/>
                  <a:pt x="2" y="4"/>
                  <a:pt x="2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27" name="任意多边形 1049026"/>
          <p:cNvSpPr/>
          <p:nvPr/>
        </p:nvSpPr>
        <p:spPr bwMode="auto">
          <a:xfrm>
            <a:off x="10279062" y="4751387"/>
            <a:ext cx="17462" cy="17462"/>
          </a:xfrm>
          <a:custGeom>
            <a:avLst/>
            <a:gdLst/>
            <a:ahLst/>
            <a:cxnLst/>
            <a:rect l="0" t="0" r="0" b="0"/>
            <a:pathLst>
              <a:path w="2" h="2">
                <a:moveTo>
                  <a:pt x="1" y="2"/>
                </a:moveTo>
                <a:cubicBezTo>
                  <a:pt x="1" y="2"/>
                  <a:pt x="0" y="1"/>
                  <a:pt x="0" y="1"/>
                </a:cubicBezTo>
                <a:cubicBezTo>
                  <a:pt x="0" y="1"/>
                  <a:pt x="1" y="1"/>
                  <a:pt x="1" y="0"/>
                </a:cubicBezTo>
                <a:cubicBezTo>
                  <a:pt x="1" y="0"/>
                  <a:pt x="1" y="0"/>
                  <a:pt x="1" y="0"/>
                </a:cubicBezTo>
                <a:cubicBezTo>
                  <a:pt x="2" y="0"/>
                  <a:pt x="2" y="1"/>
                  <a:pt x="2" y="1"/>
                </a:cubicBezTo>
                <a:cubicBezTo>
                  <a:pt x="2" y="1"/>
                  <a:pt x="2" y="1"/>
                  <a:pt x="2" y="2"/>
                </a:cubicBezTo>
                <a:cubicBezTo>
                  <a:pt x="2" y="2"/>
                  <a:pt x="1" y="2"/>
                  <a:pt x="1" y="2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28" name="任意多边形 1049027"/>
          <p:cNvSpPr/>
          <p:nvPr/>
        </p:nvSpPr>
        <p:spPr bwMode="auto">
          <a:xfrm>
            <a:off x="10185400" y="4695825"/>
            <a:ext cx="325437" cy="46037"/>
          </a:xfrm>
          <a:custGeom>
            <a:avLst/>
            <a:gdLst/>
            <a:ahLst/>
            <a:cxnLst/>
            <a:rect l="0" t="0" r="0" b="0"/>
            <a:pathLst>
              <a:path w="35" h="5">
                <a:moveTo>
                  <a:pt x="2" y="5"/>
                </a:moveTo>
                <a:cubicBezTo>
                  <a:pt x="2" y="5"/>
                  <a:pt x="1" y="4"/>
                  <a:pt x="1" y="4"/>
                </a:cubicBezTo>
                <a:cubicBezTo>
                  <a:pt x="0" y="3"/>
                  <a:pt x="0" y="2"/>
                  <a:pt x="1" y="1"/>
                </a:cubicBezTo>
                <a:cubicBezTo>
                  <a:pt x="1" y="0"/>
                  <a:pt x="3" y="0"/>
                  <a:pt x="5" y="0"/>
                </a:cubicBezTo>
                <a:cubicBezTo>
                  <a:pt x="6" y="0"/>
                  <a:pt x="7" y="0"/>
                  <a:pt x="8" y="0"/>
                </a:cubicBezTo>
                <a:cubicBezTo>
                  <a:pt x="8" y="0"/>
                  <a:pt x="9" y="0"/>
                  <a:pt x="9" y="0"/>
                </a:cubicBezTo>
                <a:cubicBezTo>
                  <a:pt x="9" y="0"/>
                  <a:pt x="9" y="0"/>
                  <a:pt x="9" y="0"/>
                </a:cubicBezTo>
                <a:cubicBezTo>
                  <a:pt x="12" y="0"/>
                  <a:pt x="15" y="0"/>
                  <a:pt x="18" y="0"/>
                </a:cubicBezTo>
                <a:cubicBezTo>
                  <a:pt x="20" y="0"/>
                  <a:pt x="21" y="0"/>
                  <a:pt x="22" y="0"/>
                </a:cubicBezTo>
                <a:cubicBezTo>
                  <a:pt x="22" y="0"/>
                  <a:pt x="23" y="0"/>
                  <a:pt x="23" y="0"/>
                </a:cubicBezTo>
                <a:cubicBezTo>
                  <a:pt x="24" y="0"/>
                  <a:pt x="25" y="0"/>
                  <a:pt x="25" y="0"/>
                </a:cubicBezTo>
                <a:cubicBezTo>
                  <a:pt x="26" y="0"/>
                  <a:pt x="27" y="0"/>
                  <a:pt x="28" y="0"/>
                </a:cubicBezTo>
                <a:cubicBezTo>
                  <a:pt x="30" y="0"/>
                  <a:pt x="32" y="0"/>
                  <a:pt x="34" y="0"/>
                </a:cubicBezTo>
                <a:cubicBezTo>
                  <a:pt x="34" y="0"/>
                  <a:pt x="35" y="1"/>
                  <a:pt x="35" y="2"/>
                </a:cubicBezTo>
                <a:cubicBezTo>
                  <a:pt x="35" y="3"/>
                  <a:pt x="34" y="3"/>
                  <a:pt x="34" y="4"/>
                </a:cubicBezTo>
                <a:cubicBezTo>
                  <a:pt x="33" y="4"/>
                  <a:pt x="31" y="4"/>
                  <a:pt x="30" y="4"/>
                </a:cubicBezTo>
                <a:cubicBezTo>
                  <a:pt x="30" y="4"/>
                  <a:pt x="30" y="4"/>
                  <a:pt x="30" y="4"/>
                </a:cubicBezTo>
                <a:cubicBezTo>
                  <a:pt x="29" y="4"/>
                  <a:pt x="28" y="4"/>
                  <a:pt x="27" y="4"/>
                </a:cubicBezTo>
                <a:cubicBezTo>
                  <a:pt x="26" y="4"/>
                  <a:pt x="25" y="4"/>
                  <a:pt x="24" y="4"/>
                </a:cubicBezTo>
                <a:cubicBezTo>
                  <a:pt x="22" y="4"/>
                  <a:pt x="19" y="4"/>
                  <a:pt x="17" y="4"/>
                </a:cubicBezTo>
                <a:cubicBezTo>
                  <a:pt x="16" y="4"/>
                  <a:pt x="15" y="4"/>
                  <a:pt x="14" y="4"/>
                </a:cubicBezTo>
                <a:cubicBezTo>
                  <a:pt x="13" y="4"/>
                  <a:pt x="13" y="4"/>
                  <a:pt x="13" y="4"/>
                </a:cubicBezTo>
                <a:cubicBezTo>
                  <a:pt x="12" y="4"/>
                  <a:pt x="11" y="4"/>
                  <a:pt x="9" y="4"/>
                </a:cubicBezTo>
                <a:cubicBezTo>
                  <a:pt x="8" y="4"/>
                  <a:pt x="7" y="4"/>
                  <a:pt x="6" y="4"/>
                </a:cubicBezTo>
                <a:cubicBezTo>
                  <a:pt x="6" y="4"/>
                  <a:pt x="6" y="4"/>
                  <a:pt x="6" y="4"/>
                </a:cubicBezTo>
                <a:cubicBezTo>
                  <a:pt x="5" y="4"/>
                  <a:pt x="5" y="3"/>
                  <a:pt x="4" y="3"/>
                </a:cubicBezTo>
                <a:cubicBezTo>
                  <a:pt x="4" y="3"/>
                  <a:pt x="4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3" y="4"/>
                  <a:pt x="3" y="4"/>
                </a:cubicBezTo>
                <a:cubicBezTo>
                  <a:pt x="3" y="4"/>
                  <a:pt x="2" y="5"/>
                  <a:pt x="2" y="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29" name="任意多边形 1049028"/>
          <p:cNvSpPr/>
          <p:nvPr/>
        </p:nvSpPr>
        <p:spPr bwMode="auto">
          <a:xfrm>
            <a:off x="10426700" y="4659312"/>
            <a:ext cx="55562" cy="36512"/>
          </a:xfrm>
          <a:custGeom>
            <a:avLst/>
            <a:gdLst/>
            <a:ahLst/>
            <a:cxnLst/>
            <a:rect l="0" t="0" r="0" b="0"/>
            <a:pathLst>
              <a:path w="6" h="4">
                <a:moveTo>
                  <a:pt x="2" y="4"/>
                </a:moveTo>
                <a:cubicBezTo>
                  <a:pt x="1" y="4"/>
                  <a:pt x="0" y="4"/>
                  <a:pt x="0" y="3"/>
                </a:cubicBezTo>
                <a:cubicBezTo>
                  <a:pt x="0" y="2"/>
                  <a:pt x="0" y="1"/>
                  <a:pt x="1" y="1"/>
                </a:cubicBezTo>
                <a:cubicBezTo>
                  <a:pt x="2" y="0"/>
                  <a:pt x="2" y="0"/>
                  <a:pt x="3" y="0"/>
                </a:cubicBezTo>
                <a:cubicBezTo>
                  <a:pt x="3" y="0"/>
                  <a:pt x="4" y="0"/>
                  <a:pt x="4" y="0"/>
                </a:cubicBezTo>
                <a:cubicBezTo>
                  <a:pt x="5" y="0"/>
                  <a:pt x="5" y="0"/>
                  <a:pt x="5" y="0"/>
                </a:cubicBezTo>
                <a:cubicBezTo>
                  <a:pt x="6" y="0"/>
                  <a:pt x="6" y="0"/>
                  <a:pt x="6" y="1"/>
                </a:cubicBezTo>
                <a:cubicBezTo>
                  <a:pt x="6" y="1"/>
                  <a:pt x="6" y="2"/>
                  <a:pt x="6" y="2"/>
                </a:cubicBezTo>
                <a:cubicBezTo>
                  <a:pt x="6" y="3"/>
                  <a:pt x="5" y="3"/>
                  <a:pt x="4" y="4"/>
                </a:cubicBezTo>
                <a:cubicBezTo>
                  <a:pt x="4" y="4"/>
                  <a:pt x="3" y="4"/>
                  <a:pt x="3" y="4"/>
                </a:cubicBezTo>
                <a:cubicBezTo>
                  <a:pt x="3" y="4"/>
                  <a:pt x="2" y="4"/>
                  <a:pt x="2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30" name="任意多边形 1049029"/>
          <p:cNvSpPr/>
          <p:nvPr/>
        </p:nvSpPr>
        <p:spPr bwMode="auto">
          <a:xfrm>
            <a:off x="10110788" y="4578350"/>
            <a:ext cx="957262" cy="1398587"/>
          </a:xfrm>
          <a:custGeom>
            <a:avLst/>
            <a:gdLst/>
            <a:ahLst/>
            <a:cxnLst/>
            <a:rect l="0" t="0" r="0" b="0"/>
            <a:pathLst>
              <a:path w="103" h="154">
                <a:moveTo>
                  <a:pt x="60" y="154"/>
                </a:moveTo>
                <a:cubicBezTo>
                  <a:pt x="59" y="154"/>
                  <a:pt x="58" y="154"/>
                  <a:pt x="58" y="153"/>
                </a:cubicBezTo>
                <a:cubicBezTo>
                  <a:pt x="58" y="153"/>
                  <a:pt x="58" y="153"/>
                  <a:pt x="58" y="153"/>
                </a:cubicBezTo>
                <a:cubicBezTo>
                  <a:pt x="57" y="153"/>
                  <a:pt x="57" y="153"/>
                  <a:pt x="56" y="153"/>
                </a:cubicBezTo>
                <a:cubicBezTo>
                  <a:pt x="55" y="153"/>
                  <a:pt x="54" y="153"/>
                  <a:pt x="53" y="153"/>
                </a:cubicBezTo>
                <a:cubicBezTo>
                  <a:pt x="47" y="153"/>
                  <a:pt x="40" y="153"/>
                  <a:pt x="33" y="153"/>
                </a:cubicBezTo>
                <a:cubicBezTo>
                  <a:pt x="29" y="153"/>
                  <a:pt x="29" y="153"/>
                  <a:pt x="29" y="153"/>
                </a:cubicBezTo>
                <a:cubicBezTo>
                  <a:pt x="27" y="153"/>
                  <a:pt x="25" y="153"/>
                  <a:pt x="23" y="153"/>
                </a:cubicBezTo>
                <a:cubicBezTo>
                  <a:pt x="20" y="153"/>
                  <a:pt x="17" y="154"/>
                  <a:pt x="14" y="154"/>
                </a:cubicBezTo>
                <a:cubicBezTo>
                  <a:pt x="9" y="154"/>
                  <a:pt x="5" y="153"/>
                  <a:pt x="1" y="153"/>
                </a:cubicBezTo>
                <a:cubicBezTo>
                  <a:pt x="0" y="153"/>
                  <a:pt x="0" y="152"/>
                  <a:pt x="0" y="152"/>
                </a:cubicBezTo>
                <a:cubicBezTo>
                  <a:pt x="0" y="151"/>
                  <a:pt x="1" y="150"/>
                  <a:pt x="1" y="150"/>
                </a:cubicBezTo>
                <a:cubicBezTo>
                  <a:pt x="3" y="150"/>
                  <a:pt x="4" y="150"/>
                  <a:pt x="6" y="150"/>
                </a:cubicBezTo>
                <a:cubicBezTo>
                  <a:pt x="6" y="149"/>
                  <a:pt x="6" y="148"/>
                  <a:pt x="6" y="146"/>
                </a:cubicBezTo>
                <a:cubicBezTo>
                  <a:pt x="6" y="146"/>
                  <a:pt x="6" y="146"/>
                  <a:pt x="6" y="145"/>
                </a:cubicBezTo>
                <a:cubicBezTo>
                  <a:pt x="6" y="143"/>
                  <a:pt x="6" y="140"/>
                  <a:pt x="7" y="138"/>
                </a:cubicBezTo>
                <a:cubicBezTo>
                  <a:pt x="7" y="135"/>
                  <a:pt x="7" y="131"/>
                  <a:pt x="7" y="128"/>
                </a:cubicBezTo>
                <a:cubicBezTo>
                  <a:pt x="7" y="125"/>
                  <a:pt x="7" y="122"/>
                  <a:pt x="8" y="119"/>
                </a:cubicBezTo>
                <a:cubicBezTo>
                  <a:pt x="8" y="107"/>
                  <a:pt x="9" y="95"/>
                  <a:pt x="8" y="79"/>
                </a:cubicBezTo>
                <a:cubicBezTo>
                  <a:pt x="8" y="73"/>
                  <a:pt x="8" y="64"/>
                  <a:pt x="8" y="56"/>
                </a:cubicBezTo>
                <a:cubicBezTo>
                  <a:pt x="8" y="54"/>
                  <a:pt x="8" y="53"/>
                  <a:pt x="8" y="51"/>
                </a:cubicBezTo>
                <a:cubicBezTo>
                  <a:pt x="8" y="48"/>
                  <a:pt x="7" y="44"/>
                  <a:pt x="7" y="40"/>
                </a:cubicBezTo>
                <a:cubicBezTo>
                  <a:pt x="7" y="39"/>
                  <a:pt x="7" y="37"/>
                  <a:pt x="8" y="35"/>
                </a:cubicBezTo>
                <a:cubicBezTo>
                  <a:pt x="8" y="33"/>
                  <a:pt x="8" y="30"/>
                  <a:pt x="8" y="27"/>
                </a:cubicBezTo>
                <a:cubicBezTo>
                  <a:pt x="8" y="26"/>
                  <a:pt x="8" y="26"/>
                  <a:pt x="8" y="26"/>
                </a:cubicBezTo>
                <a:cubicBezTo>
                  <a:pt x="8" y="25"/>
                  <a:pt x="8" y="23"/>
                  <a:pt x="8" y="21"/>
                </a:cubicBezTo>
                <a:cubicBezTo>
                  <a:pt x="8" y="21"/>
                  <a:pt x="8" y="21"/>
                  <a:pt x="8" y="20"/>
                </a:cubicBezTo>
                <a:cubicBezTo>
                  <a:pt x="8" y="19"/>
                  <a:pt x="8" y="19"/>
                  <a:pt x="7" y="18"/>
                </a:cubicBezTo>
                <a:cubicBezTo>
                  <a:pt x="7" y="18"/>
                  <a:pt x="7" y="17"/>
                  <a:pt x="7" y="17"/>
                </a:cubicBezTo>
                <a:cubicBezTo>
                  <a:pt x="8" y="17"/>
                  <a:pt x="8" y="17"/>
                  <a:pt x="8" y="17"/>
                </a:cubicBezTo>
                <a:cubicBezTo>
                  <a:pt x="8" y="17"/>
                  <a:pt x="9" y="17"/>
                  <a:pt x="9" y="17"/>
                </a:cubicBezTo>
                <a:cubicBezTo>
                  <a:pt x="9" y="17"/>
                  <a:pt x="9" y="17"/>
                  <a:pt x="10" y="18"/>
                </a:cubicBezTo>
                <a:cubicBezTo>
                  <a:pt x="11" y="20"/>
                  <a:pt x="11" y="23"/>
                  <a:pt x="11" y="26"/>
                </a:cubicBezTo>
                <a:cubicBezTo>
                  <a:pt x="11" y="27"/>
                  <a:pt x="11" y="27"/>
                  <a:pt x="11" y="27"/>
                </a:cubicBezTo>
                <a:cubicBezTo>
                  <a:pt x="11" y="30"/>
                  <a:pt x="11" y="33"/>
                  <a:pt x="11" y="36"/>
                </a:cubicBezTo>
                <a:cubicBezTo>
                  <a:pt x="11" y="38"/>
                  <a:pt x="11" y="39"/>
                  <a:pt x="11" y="41"/>
                </a:cubicBezTo>
                <a:cubicBezTo>
                  <a:pt x="11" y="44"/>
                  <a:pt x="12" y="47"/>
                  <a:pt x="12" y="51"/>
                </a:cubicBezTo>
                <a:cubicBezTo>
                  <a:pt x="12" y="52"/>
                  <a:pt x="12" y="54"/>
                  <a:pt x="12" y="56"/>
                </a:cubicBezTo>
                <a:cubicBezTo>
                  <a:pt x="12" y="64"/>
                  <a:pt x="13" y="71"/>
                  <a:pt x="13" y="80"/>
                </a:cubicBezTo>
                <a:cubicBezTo>
                  <a:pt x="13" y="95"/>
                  <a:pt x="13" y="108"/>
                  <a:pt x="12" y="120"/>
                </a:cubicBezTo>
                <a:cubicBezTo>
                  <a:pt x="12" y="122"/>
                  <a:pt x="12" y="125"/>
                  <a:pt x="12" y="127"/>
                </a:cubicBezTo>
                <a:cubicBezTo>
                  <a:pt x="11" y="131"/>
                  <a:pt x="11" y="134"/>
                  <a:pt x="11" y="138"/>
                </a:cubicBezTo>
                <a:cubicBezTo>
                  <a:pt x="11" y="141"/>
                  <a:pt x="11" y="144"/>
                  <a:pt x="11" y="146"/>
                </a:cubicBezTo>
                <a:cubicBezTo>
                  <a:pt x="11" y="147"/>
                  <a:pt x="11" y="147"/>
                  <a:pt x="11" y="147"/>
                </a:cubicBezTo>
                <a:cubicBezTo>
                  <a:pt x="11" y="148"/>
                  <a:pt x="11" y="149"/>
                  <a:pt x="10" y="150"/>
                </a:cubicBezTo>
                <a:cubicBezTo>
                  <a:pt x="14" y="150"/>
                  <a:pt x="18" y="150"/>
                  <a:pt x="22" y="149"/>
                </a:cubicBezTo>
                <a:cubicBezTo>
                  <a:pt x="25" y="149"/>
                  <a:pt x="27" y="149"/>
                  <a:pt x="29" y="149"/>
                </a:cubicBezTo>
                <a:cubicBezTo>
                  <a:pt x="37" y="149"/>
                  <a:pt x="43" y="149"/>
                  <a:pt x="49" y="149"/>
                </a:cubicBezTo>
                <a:cubicBezTo>
                  <a:pt x="48" y="149"/>
                  <a:pt x="48" y="149"/>
                  <a:pt x="48" y="148"/>
                </a:cubicBezTo>
                <a:cubicBezTo>
                  <a:pt x="48" y="148"/>
                  <a:pt x="49" y="147"/>
                  <a:pt x="49" y="147"/>
                </a:cubicBezTo>
                <a:cubicBezTo>
                  <a:pt x="49" y="142"/>
                  <a:pt x="49" y="137"/>
                  <a:pt x="49" y="132"/>
                </a:cubicBezTo>
                <a:cubicBezTo>
                  <a:pt x="49" y="128"/>
                  <a:pt x="49" y="125"/>
                  <a:pt x="49" y="122"/>
                </a:cubicBezTo>
                <a:cubicBezTo>
                  <a:pt x="49" y="116"/>
                  <a:pt x="49" y="116"/>
                  <a:pt x="49" y="116"/>
                </a:cubicBezTo>
                <a:cubicBezTo>
                  <a:pt x="49" y="109"/>
                  <a:pt x="49" y="103"/>
                  <a:pt x="49" y="96"/>
                </a:cubicBezTo>
                <a:cubicBezTo>
                  <a:pt x="49" y="96"/>
                  <a:pt x="49" y="96"/>
                  <a:pt x="49" y="96"/>
                </a:cubicBezTo>
                <a:cubicBezTo>
                  <a:pt x="48" y="96"/>
                  <a:pt x="47" y="95"/>
                  <a:pt x="47" y="94"/>
                </a:cubicBezTo>
                <a:cubicBezTo>
                  <a:pt x="47" y="93"/>
                  <a:pt x="48" y="92"/>
                  <a:pt x="49" y="92"/>
                </a:cubicBezTo>
                <a:cubicBezTo>
                  <a:pt x="49" y="88"/>
                  <a:pt x="49" y="88"/>
                  <a:pt x="49" y="88"/>
                </a:cubicBezTo>
                <a:cubicBezTo>
                  <a:pt x="48" y="87"/>
                  <a:pt x="48" y="87"/>
                  <a:pt x="48" y="86"/>
                </a:cubicBezTo>
                <a:cubicBezTo>
                  <a:pt x="47" y="85"/>
                  <a:pt x="48" y="85"/>
                  <a:pt x="48" y="84"/>
                </a:cubicBezTo>
                <a:cubicBezTo>
                  <a:pt x="49" y="84"/>
                  <a:pt x="49" y="84"/>
                  <a:pt x="49" y="84"/>
                </a:cubicBezTo>
                <a:cubicBezTo>
                  <a:pt x="49" y="81"/>
                  <a:pt x="49" y="81"/>
                  <a:pt x="49" y="81"/>
                </a:cubicBezTo>
                <a:cubicBezTo>
                  <a:pt x="48" y="82"/>
                  <a:pt x="46" y="82"/>
                  <a:pt x="45" y="82"/>
                </a:cubicBezTo>
                <a:cubicBezTo>
                  <a:pt x="45" y="82"/>
                  <a:pt x="45" y="82"/>
                  <a:pt x="45" y="82"/>
                </a:cubicBezTo>
                <a:cubicBezTo>
                  <a:pt x="43" y="82"/>
                  <a:pt x="43" y="81"/>
                  <a:pt x="43" y="80"/>
                </a:cubicBezTo>
                <a:cubicBezTo>
                  <a:pt x="43" y="79"/>
                  <a:pt x="43" y="78"/>
                  <a:pt x="45" y="78"/>
                </a:cubicBezTo>
                <a:cubicBezTo>
                  <a:pt x="46" y="78"/>
                  <a:pt x="47" y="78"/>
                  <a:pt x="49" y="77"/>
                </a:cubicBezTo>
                <a:cubicBezTo>
                  <a:pt x="49" y="76"/>
                  <a:pt x="49" y="76"/>
                  <a:pt x="49" y="76"/>
                </a:cubicBezTo>
                <a:cubicBezTo>
                  <a:pt x="48" y="76"/>
                  <a:pt x="47" y="77"/>
                  <a:pt x="46" y="77"/>
                </a:cubicBezTo>
                <a:cubicBezTo>
                  <a:pt x="46" y="78"/>
                  <a:pt x="46" y="78"/>
                  <a:pt x="45" y="78"/>
                </a:cubicBezTo>
                <a:cubicBezTo>
                  <a:pt x="44" y="78"/>
                  <a:pt x="43" y="77"/>
                  <a:pt x="43" y="76"/>
                </a:cubicBezTo>
                <a:cubicBezTo>
                  <a:pt x="43" y="75"/>
                  <a:pt x="43" y="74"/>
                  <a:pt x="44" y="73"/>
                </a:cubicBezTo>
                <a:cubicBezTo>
                  <a:pt x="46" y="73"/>
                  <a:pt x="47" y="72"/>
                  <a:pt x="49" y="71"/>
                </a:cubicBezTo>
                <a:cubicBezTo>
                  <a:pt x="49" y="71"/>
                  <a:pt x="49" y="71"/>
                  <a:pt x="49" y="71"/>
                </a:cubicBezTo>
                <a:cubicBezTo>
                  <a:pt x="49" y="71"/>
                  <a:pt x="49" y="71"/>
                  <a:pt x="49" y="71"/>
                </a:cubicBezTo>
                <a:cubicBezTo>
                  <a:pt x="48" y="72"/>
                  <a:pt x="48" y="72"/>
                  <a:pt x="48" y="72"/>
                </a:cubicBezTo>
                <a:cubicBezTo>
                  <a:pt x="47" y="72"/>
                  <a:pt x="46" y="71"/>
                  <a:pt x="46" y="70"/>
                </a:cubicBezTo>
                <a:cubicBezTo>
                  <a:pt x="45" y="69"/>
                  <a:pt x="46" y="69"/>
                  <a:pt x="46" y="68"/>
                </a:cubicBezTo>
                <a:cubicBezTo>
                  <a:pt x="47" y="68"/>
                  <a:pt x="48" y="67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49" y="66"/>
                  <a:pt x="49" y="66"/>
                </a:cubicBezTo>
                <a:cubicBezTo>
                  <a:pt x="48" y="66"/>
                  <a:pt x="47" y="65"/>
                  <a:pt x="47" y="64"/>
                </a:cubicBezTo>
                <a:cubicBezTo>
                  <a:pt x="47" y="64"/>
                  <a:pt x="47" y="63"/>
                  <a:pt x="48" y="62"/>
                </a:cubicBezTo>
                <a:cubicBezTo>
                  <a:pt x="48" y="62"/>
                  <a:pt x="48" y="62"/>
                  <a:pt x="49" y="62"/>
                </a:cubicBezTo>
                <a:cubicBezTo>
                  <a:pt x="49" y="52"/>
                  <a:pt x="49" y="45"/>
                  <a:pt x="49" y="38"/>
                </a:cubicBezTo>
                <a:cubicBezTo>
                  <a:pt x="49" y="38"/>
                  <a:pt x="48" y="38"/>
                  <a:pt x="48" y="39"/>
                </a:cubicBezTo>
                <a:cubicBezTo>
                  <a:pt x="48" y="39"/>
                  <a:pt x="48" y="39"/>
                  <a:pt x="48" y="39"/>
                </a:cubicBezTo>
                <a:cubicBezTo>
                  <a:pt x="47" y="39"/>
                  <a:pt x="46" y="38"/>
                  <a:pt x="46" y="37"/>
                </a:cubicBezTo>
                <a:cubicBezTo>
                  <a:pt x="46" y="36"/>
                  <a:pt x="46" y="35"/>
                  <a:pt x="47" y="35"/>
                </a:cubicBezTo>
                <a:cubicBezTo>
                  <a:pt x="48" y="35"/>
                  <a:pt x="48" y="35"/>
                  <a:pt x="49" y="35"/>
                </a:cubicBezTo>
                <a:cubicBezTo>
                  <a:pt x="49" y="35"/>
                  <a:pt x="49" y="34"/>
                  <a:pt x="49" y="34"/>
                </a:cubicBezTo>
                <a:cubicBezTo>
                  <a:pt x="49" y="34"/>
                  <a:pt x="48" y="34"/>
                  <a:pt x="48" y="34"/>
                </a:cubicBezTo>
                <a:cubicBezTo>
                  <a:pt x="48" y="35"/>
                  <a:pt x="48" y="35"/>
                  <a:pt x="47" y="35"/>
                </a:cubicBezTo>
                <a:cubicBezTo>
                  <a:pt x="47" y="35"/>
                  <a:pt x="46" y="34"/>
                  <a:pt x="46" y="33"/>
                </a:cubicBezTo>
                <a:cubicBezTo>
                  <a:pt x="46" y="32"/>
                  <a:pt x="46" y="31"/>
                  <a:pt x="47" y="31"/>
                </a:cubicBezTo>
                <a:cubicBezTo>
                  <a:pt x="48" y="31"/>
                  <a:pt x="48" y="30"/>
                  <a:pt x="49" y="30"/>
                </a:cubicBezTo>
                <a:cubicBezTo>
                  <a:pt x="49" y="28"/>
                  <a:pt x="49" y="24"/>
                  <a:pt x="50" y="20"/>
                </a:cubicBezTo>
                <a:cubicBezTo>
                  <a:pt x="49" y="20"/>
                  <a:pt x="49" y="20"/>
                  <a:pt x="49" y="19"/>
                </a:cubicBezTo>
                <a:cubicBezTo>
                  <a:pt x="49" y="18"/>
                  <a:pt x="49" y="18"/>
                  <a:pt x="50" y="17"/>
                </a:cubicBezTo>
                <a:cubicBezTo>
                  <a:pt x="51" y="14"/>
                  <a:pt x="51" y="12"/>
                  <a:pt x="53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3" y="12"/>
                  <a:pt x="53" y="12"/>
                  <a:pt x="53" y="12"/>
                </a:cubicBezTo>
                <a:cubicBezTo>
                  <a:pt x="56" y="10"/>
                  <a:pt x="60" y="8"/>
                  <a:pt x="64" y="7"/>
                </a:cubicBezTo>
                <a:cubicBezTo>
                  <a:pt x="64" y="7"/>
                  <a:pt x="64" y="7"/>
                  <a:pt x="64" y="7"/>
                </a:cubicBezTo>
                <a:cubicBezTo>
                  <a:pt x="63" y="6"/>
                  <a:pt x="63" y="6"/>
                  <a:pt x="62" y="5"/>
                </a:cubicBezTo>
                <a:cubicBezTo>
                  <a:pt x="62" y="5"/>
                  <a:pt x="62" y="5"/>
                  <a:pt x="62" y="5"/>
                </a:cubicBezTo>
                <a:cubicBezTo>
                  <a:pt x="62" y="5"/>
                  <a:pt x="61" y="4"/>
                  <a:pt x="61" y="4"/>
                </a:cubicBezTo>
                <a:cubicBezTo>
                  <a:pt x="60" y="4"/>
                  <a:pt x="60" y="4"/>
                  <a:pt x="59" y="4"/>
                </a:cubicBezTo>
                <a:cubicBezTo>
                  <a:pt x="58" y="4"/>
                  <a:pt x="58" y="4"/>
                  <a:pt x="58" y="4"/>
                </a:cubicBezTo>
                <a:cubicBezTo>
                  <a:pt x="57" y="4"/>
                  <a:pt x="55" y="4"/>
                  <a:pt x="54" y="4"/>
                </a:cubicBezTo>
                <a:cubicBezTo>
                  <a:pt x="53" y="4"/>
                  <a:pt x="51" y="4"/>
                  <a:pt x="50" y="4"/>
                </a:cubicBezTo>
                <a:cubicBezTo>
                  <a:pt x="47" y="4"/>
                  <a:pt x="45" y="4"/>
                  <a:pt x="43" y="4"/>
                </a:cubicBezTo>
                <a:cubicBezTo>
                  <a:pt x="42" y="4"/>
                  <a:pt x="40" y="4"/>
                  <a:pt x="39" y="5"/>
                </a:cubicBezTo>
                <a:cubicBezTo>
                  <a:pt x="38" y="5"/>
                  <a:pt x="37" y="5"/>
                  <a:pt x="36" y="5"/>
                </a:cubicBezTo>
                <a:cubicBezTo>
                  <a:pt x="33" y="6"/>
                  <a:pt x="30" y="7"/>
                  <a:pt x="28" y="7"/>
                </a:cubicBezTo>
                <a:cubicBezTo>
                  <a:pt x="28" y="7"/>
                  <a:pt x="28" y="7"/>
                  <a:pt x="28" y="7"/>
                </a:cubicBezTo>
                <a:cubicBezTo>
                  <a:pt x="27" y="8"/>
                  <a:pt x="27" y="8"/>
                  <a:pt x="27" y="9"/>
                </a:cubicBezTo>
                <a:cubicBezTo>
                  <a:pt x="26" y="9"/>
                  <a:pt x="26" y="9"/>
                  <a:pt x="26" y="9"/>
                </a:cubicBezTo>
                <a:cubicBezTo>
                  <a:pt x="25" y="9"/>
                  <a:pt x="25" y="9"/>
                  <a:pt x="25" y="8"/>
                </a:cubicBezTo>
                <a:cubicBezTo>
                  <a:pt x="22" y="9"/>
                  <a:pt x="20" y="10"/>
                  <a:pt x="18" y="11"/>
                </a:cubicBezTo>
                <a:cubicBezTo>
                  <a:pt x="15" y="12"/>
                  <a:pt x="12" y="13"/>
                  <a:pt x="9" y="14"/>
                </a:cubicBezTo>
                <a:cubicBezTo>
                  <a:pt x="9" y="14"/>
                  <a:pt x="8" y="14"/>
                  <a:pt x="8" y="14"/>
                </a:cubicBezTo>
                <a:cubicBezTo>
                  <a:pt x="8" y="14"/>
                  <a:pt x="7" y="14"/>
                  <a:pt x="7" y="13"/>
                </a:cubicBezTo>
                <a:cubicBezTo>
                  <a:pt x="7" y="12"/>
                  <a:pt x="7" y="12"/>
                  <a:pt x="8" y="11"/>
                </a:cubicBezTo>
                <a:cubicBezTo>
                  <a:pt x="13" y="8"/>
                  <a:pt x="20" y="6"/>
                  <a:pt x="26" y="4"/>
                </a:cubicBezTo>
                <a:cubicBezTo>
                  <a:pt x="26" y="4"/>
                  <a:pt x="26" y="4"/>
                  <a:pt x="26" y="4"/>
                </a:cubicBezTo>
                <a:cubicBezTo>
                  <a:pt x="30" y="3"/>
                  <a:pt x="33" y="2"/>
                  <a:pt x="36" y="1"/>
                </a:cubicBezTo>
                <a:cubicBezTo>
                  <a:pt x="37" y="1"/>
                  <a:pt x="38" y="1"/>
                  <a:pt x="38" y="1"/>
                </a:cubicBezTo>
                <a:cubicBezTo>
                  <a:pt x="40" y="0"/>
                  <a:pt x="42" y="0"/>
                  <a:pt x="44" y="0"/>
                </a:cubicBezTo>
                <a:cubicBezTo>
                  <a:pt x="44" y="0"/>
                  <a:pt x="45" y="0"/>
                  <a:pt x="45" y="0"/>
                </a:cubicBezTo>
                <a:cubicBezTo>
                  <a:pt x="45" y="0"/>
                  <a:pt x="46" y="0"/>
                  <a:pt x="46" y="0"/>
                </a:cubicBezTo>
                <a:cubicBezTo>
                  <a:pt x="47" y="0"/>
                  <a:pt x="48" y="0"/>
                  <a:pt x="50" y="0"/>
                </a:cubicBezTo>
                <a:cubicBezTo>
                  <a:pt x="51" y="0"/>
                  <a:pt x="53" y="0"/>
                  <a:pt x="55" y="0"/>
                </a:cubicBezTo>
                <a:cubicBezTo>
                  <a:pt x="56" y="0"/>
                  <a:pt x="58" y="0"/>
                  <a:pt x="59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62" y="0"/>
                  <a:pt x="64" y="0"/>
                  <a:pt x="66" y="0"/>
                </a:cubicBezTo>
                <a:cubicBezTo>
                  <a:pt x="68" y="0"/>
                  <a:pt x="71" y="0"/>
                  <a:pt x="73" y="0"/>
                </a:cubicBezTo>
                <a:cubicBezTo>
                  <a:pt x="75" y="0"/>
                  <a:pt x="77" y="0"/>
                  <a:pt x="79" y="0"/>
                </a:cubicBezTo>
                <a:cubicBezTo>
                  <a:pt x="80" y="0"/>
                  <a:pt x="80" y="0"/>
                  <a:pt x="80" y="0"/>
                </a:cubicBezTo>
                <a:cubicBezTo>
                  <a:pt x="81" y="0"/>
                  <a:pt x="81" y="0"/>
                  <a:pt x="81" y="0"/>
                </a:cubicBezTo>
                <a:cubicBezTo>
                  <a:pt x="82" y="0"/>
                  <a:pt x="82" y="0"/>
                  <a:pt x="83" y="1"/>
                </a:cubicBezTo>
                <a:cubicBezTo>
                  <a:pt x="83" y="2"/>
                  <a:pt x="83" y="3"/>
                  <a:pt x="82" y="3"/>
                </a:cubicBezTo>
                <a:cubicBezTo>
                  <a:pt x="82" y="3"/>
                  <a:pt x="82" y="3"/>
                  <a:pt x="82" y="3"/>
                </a:cubicBezTo>
                <a:cubicBezTo>
                  <a:pt x="82" y="4"/>
                  <a:pt x="81" y="4"/>
                  <a:pt x="81" y="4"/>
                </a:cubicBezTo>
                <a:cubicBezTo>
                  <a:pt x="80" y="4"/>
                  <a:pt x="79" y="5"/>
                  <a:pt x="79" y="5"/>
                </a:cubicBezTo>
                <a:cubicBezTo>
                  <a:pt x="80" y="7"/>
                  <a:pt x="81" y="10"/>
                  <a:pt x="81" y="11"/>
                </a:cubicBezTo>
                <a:cubicBezTo>
                  <a:pt x="81" y="15"/>
                  <a:pt x="81" y="19"/>
                  <a:pt x="81" y="23"/>
                </a:cubicBezTo>
                <a:cubicBezTo>
                  <a:pt x="80" y="36"/>
                  <a:pt x="79" y="47"/>
                  <a:pt x="79" y="58"/>
                </a:cubicBezTo>
                <a:cubicBezTo>
                  <a:pt x="79" y="62"/>
                  <a:pt x="79" y="66"/>
                  <a:pt x="79" y="70"/>
                </a:cubicBezTo>
                <a:cubicBezTo>
                  <a:pt x="80" y="69"/>
                  <a:pt x="80" y="68"/>
                  <a:pt x="81" y="68"/>
                </a:cubicBezTo>
                <a:cubicBezTo>
                  <a:pt x="82" y="68"/>
                  <a:pt x="82" y="68"/>
                  <a:pt x="82" y="68"/>
                </a:cubicBezTo>
                <a:cubicBezTo>
                  <a:pt x="83" y="68"/>
                  <a:pt x="83" y="68"/>
                  <a:pt x="84" y="68"/>
                </a:cubicBezTo>
                <a:cubicBezTo>
                  <a:pt x="84" y="69"/>
                  <a:pt x="84" y="69"/>
                  <a:pt x="84" y="70"/>
                </a:cubicBezTo>
                <a:cubicBezTo>
                  <a:pt x="83" y="72"/>
                  <a:pt x="81" y="74"/>
                  <a:pt x="79" y="75"/>
                </a:cubicBezTo>
                <a:cubicBezTo>
                  <a:pt x="79" y="77"/>
                  <a:pt x="79" y="80"/>
                  <a:pt x="79" y="82"/>
                </a:cubicBezTo>
                <a:cubicBezTo>
                  <a:pt x="79" y="82"/>
                  <a:pt x="80" y="82"/>
                  <a:pt x="80" y="82"/>
                </a:cubicBezTo>
                <a:cubicBezTo>
                  <a:pt x="80" y="82"/>
                  <a:pt x="80" y="82"/>
                  <a:pt x="81" y="82"/>
                </a:cubicBezTo>
                <a:cubicBezTo>
                  <a:pt x="81" y="82"/>
                  <a:pt x="82" y="82"/>
                  <a:pt x="82" y="83"/>
                </a:cubicBezTo>
                <a:cubicBezTo>
                  <a:pt x="82" y="84"/>
                  <a:pt x="82" y="84"/>
                  <a:pt x="81" y="85"/>
                </a:cubicBezTo>
                <a:cubicBezTo>
                  <a:pt x="81" y="85"/>
                  <a:pt x="80" y="86"/>
                  <a:pt x="79" y="87"/>
                </a:cubicBezTo>
                <a:cubicBezTo>
                  <a:pt x="79" y="88"/>
                  <a:pt x="79" y="89"/>
                  <a:pt x="79" y="90"/>
                </a:cubicBezTo>
                <a:cubicBezTo>
                  <a:pt x="80" y="90"/>
                  <a:pt x="82" y="89"/>
                  <a:pt x="83" y="89"/>
                </a:cubicBezTo>
                <a:cubicBezTo>
                  <a:pt x="83" y="89"/>
                  <a:pt x="83" y="89"/>
                  <a:pt x="83" y="89"/>
                </a:cubicBezTo>
                <a:cubicBezTo>
                  <a:pt x="84" y="89"/>
                  <a:pt x="85" y="89"/>
                  <a:pt x="85" y="90"/>
                </a:cubicBezTo>
                <a:cubicBezTo>
                  <a:pt x="85" y="91"/>
                  <a:pt x="85" y="91"/>
                  <a:pt x="84" y="92"/>
                </a:cubicBezTo>
                <a:cubicBezTo>
                  <a:pt x="82" y="93"/>
                  <a:pt x="80" y="94"/>
                  <a:pt x="78" y="95"/>
                </a:cubicBezTo>
                <a:cubicBezTo>
                  <a:pt x="78" y="96"/>
                  <a:pt x="78" y="98"/>
                  <a:pt x="78" y="99"/>
                </a:cubicBezTo>
                <a:cubicBezTo>
                  <a:pt x="80" y="98"/>
                  <a:pt x="82" y="98"/>
                  <a:pt x="84" y="98"/>
                </a:cubicBezTo>
                <a:cubicBezTo>
                  <a:pt x="84" y="98"/>
                  <a:pt x="85" y="98"/>
                  <a:pt x="86" y="98"/>
                </a:cubicBezTo>
                <a:cubicBezTo>
                  <a:pt x="87" y="98"/>
                  <a:pt x="87" y="99"/>
                  <a:pt x="87" y="99"/>
                </a:cubicBezTo>
                <a:cubicBezTo>
                  <a:pt x="87" y="100"/>
                  <a:pt x="87" y="101"/>
                  <a:pt x="86" y="101"/>
                </a:cubicBezTo>
                <a:cubicBezTo>
                  <a:pt x="85" y="102"/>
                  <a:pt x="83" y="102"/>
                  <a:pt x="81" y="103"/>
                </a:cubicBezTo>
                <a:cubicBezTo>
                  <a:pt x="80" y="103"/>
                  <a:pt x="79" y="103"/>
                  <a:pt x="78" y="104"/>
                </a:cubicBezTo>
                <a:cubicBezTo>
                  <a:pt x="78" y="104"/>
                  <a:pt x="78" y="104"/>
                  <a:pt x="78" y="104"/>
                </a:cubicBezTo>
                <a:cubicBezTo>
                  <a:pt x="78" y="106"/>
                  <a:pt x="77" y="108"/>
                  <a:pt x="77" y="111"/>
                </a:cubicBezTo>
                <a:cubicBezTo>
                  <a:pt x="79" y="110"/>
                  <a:pt x="82" y="109"/>
                  <a:pt x="84" y="109"/>
                </a:cubicBezTo>
                <a:cubicBezTo>
                  <a:pt x="84" y="109"/>
                  <a:pt x="84" y="109"/>
                  <a:pt x="84" y="109"/>
                </a:cubicBezTo>
                <a:cubicBezTo>
                  <a:pt x="85" y="109"/>
                  <a:pt x="86" y="109"/>
                  <a:pt x="86" y="110"/>
                </a:cubicBezTo>
                <a:cubicBezTo>
                  <a:pt x="86" y="110"/>
                  <a:pt x="86" y="111"/>
                  <a:pt x="85" y="111"/>
                </a:cubicBezTo>
                <a:cubicBezTo>
                  <a:pt x="84" y="113"/>
                  <a:pt x="82" y="113"/>
                  <a:pt x="80" y="114"/>
                </a:cubicBezTo>
                <a:cubicBezTo>
                  <a:pt x="79" y="114"/>
                  <a:pt x="79" y="115"/>
                  <a:pt x="78" y="115"/>
                </a:cubicBezTo>
                <a:cubicBezTo>
                  <a:pt x="77" y="115"/>
                  <a:pt x="77" y="116"/>
                  <a:pt x="76" y="116"/>
                </a:cubicBezTo>
                <a:cubicBezTo>
                  <a:pt x="76" y="117"/>
                  <a:pt x="76" y="118"/>
                  <a:pt x="76" y="120"/>
                </a:cubicBezTo>
                <a:cubicBezTo>
                  <a:pt x="77" y="119"/>
                  <a:pt x="78" y="119"/>
                  <a:pt x="79" y="119"/>
                </a:cubicBezTo>
                <a:cubicBezTo>
                  <a:pt x="79" y="119"/>
                  <a:pt x="79" y="119"/>
                  <a:pt x="79" y="119"/>
                </a:cubicBezTo>
                <a:cubicBezTo>
                  <a:pt x="80" y="119"/>
                  <a:pt x="80" y="119"/>
                  <a:pt x="81" y="119"/>
                </a:cubicBezTo>
                <a:cubicBezTo>
                  <a:pt x="81" y="120"/>
                  <a:pt x="81" y="121"/>
                  <a:pt x="80" y="121"/>
                </a:cubicBezTo>
                <a:cubicBezTo>
                  <a:pt x="79" y="122"/>
                  <a:pt x="77" y="123"/>
                  <a:pt x="75" y="124"/>
                </a:cubicBezTo>
                <a:cubicBezTo>
                  <a:pt x="75" y="126"/>
                  <a:pt x="75" y="127"/>
                  <a:pt x="75" y="128"/>
                </a:cubicBezTo>
                <a:cubicBezTo>
                  <a:pt x="76" y="128"/>
                  <a:pt x="77" y="127"/>
                  <a:pt x="78" y="127"/>
                </a:cubicBezTo>
                <a:cubicBezTo>
                  <a:pt x="78" y="127"/>
                  <a:pt x="78" y="127"/>
                  <a:pt x="78" y="127"/>
                </a:cubicBezTo>
                <a:cubicBezTo>
                  <a:pt x="79" y="127"/>
                  <a:pt x="79" y="128"/>
                  <a:pt x="80" y="128"/>
                </a:cubicBezTo>
                <a:cubicBezTo>
                  <a:pt x="80" y="129"/>
                  <a:pt x="80" y="129"/>
                  <a:pt x="79" y="130"/>
                </a:cubicBezTo>
                <a:cubicBezTo>
                  <a:pt x="78" y="131"/>
                  <a:pt x="76" y="132"/>
                  <a:pt x="74" y="133"/>
                </a:cubicBezTo>
                <a:cubicBezTo>
                  <a:pt x="74" y="135"/>
                  <a:pt x="74" y="137"/>
                  <a:pt x="74" y="139"/>
                </a:cubicBezTo>
                <a:cubicBezTo>
                  <a:pt x="86" y="139"/>
                  <a:pt x="86" y="139"/>
                  <a:pt x="86" y="139"/>
                </a:cubicBezTo>
                <a:cubicBezTo>
                  <a:pt x="87" y="139"/>
                  <a:pt x="88" y="139"/>
                  <a:pt x="89" y="139"/>
                </a:cubicBezTo>
                <a:cubicBezTo>
                  <a:pt x="90" y="139"/>
                  <a:pt x="91" y="139"/>
                  <a:pt x="93" y="139"/>
                </a:cubicBezTo>
                <a:cubicBezTo>
                  <a:pt x="95" y="139"/>
                  <a:pt x="98" y="139"/>
                  <a:pt x="101" y="139"/>
                </a:cubicBezTo>
                <a:cubicBezTo>
                  <a:pt x="102" y="140"/>
                  <a:pt x="103" y="140"/>
                  <a:pt x="103" y="141"/>
                </a:cubicBezTo>
                <a:cubicBezTo>
                  <a:pt x="103" y="141"/>
                  <a:pt x="102" y="142"/>
                  <a:pt x="101" y="142"/>
                </a:cubicBezTo>
                <a:cubicBezTo>
                  <a:pt x="99" y="142"/>
                  <a:pt x="97" y="142"/>
                  <a:pt x="94" y="142"/>
                </a:cubicBezTo>
                <a:cubicBezTo>
                  <a:pt x="95" y="143"/>
                  <a:pt x="95" y="143"/>
                  <a:pt x="95" y="144"/>
                </a:cubicBezTo>
                <a:cubicBezTo>
                  <a:pt x="95" y="144"/>
                  <a:pt x="95" y="144"/>
                  <a:pt x="94" y="144"/>
                </a:cubicBezTo>
                <a:cubicBezTo>
                  <a:pt x="95" y="145"/>
                  <a:pt x="95" y="145"/>
                  <a:pt x="95" y="146"/>
                </a:cubicBezTo>
                <a:cubicBezTo>
                  <a:pt x="95" y="147"/>
                  <a:pt x="95" y="147"/>
                  <a:pt x="94" y="147"/>
                </a:cubicBezTo>
                <a:cubicBezTo>
                  <a:pt x="93" y="148"/>
                  <a:pt x="93" y="148"/>
                  <a:pt x="92" y="148"/>
                </a:cubicBezTo>
                <a:cubicBezTo>
                  <a:pt x="92" y="148"/>
                  <a:pt x="92" y="148"/>
                  <a:pt x="92" y="149"/>
                </a:cubicBezTo>
                <a:cubicBezTo>
                  <a:pt x="92" y="149"/>
                  <a:pt x="92" y="150"/>
                  <a:pt x="91" y="150"/>
                </a:cubicBezTo>
                <a:cubicBezTo>
                  <a:pt x="91" y="150"/>
                  <a:pt x="91" y="150"/>
                  <a:pt x="91" y="151"/>
                </a:cubicBezTo>
                <a:cubicBezTo>
                  <a:pt x="91" y="151"/>
                  <a:pt x="91" y="151"/>
                  <a:pt x="91" y="152"/>
                </a:cubicBezTo>
                <a:cubicBezTo>
                  <a:pt x="91" y="152"/>
                  <a:pt x="91" y="153"/>
                  <a:pt x="90" y="153"/>
                </a:cubicBezTo>
                <a:cubicBezTo>
                  <a:pt x="86" y="154"/>
                  <a:pt x="82" y="154"/>
                  <a:pt x="78" y="154"/>
                </a:cubicBezTo>
                <a:cubicBezTo>
                  <a:pt x="77" y="154"/>
                  <a:pt x="76" y="154"/>
                  <a:pt x="74" y="154"/>
                </a:cubicBezTo>
                <a:cubicBezTo>
                  <a:pt x="69" y="154"/>
                  <a:pt x="65" y="154"/>
                  <a:pt x="60" y="154"/>
                </a:cubicBezTo>
                <a:close/>
                <a:moveTo>
                  <a:pt x="54" y="116"/>
                </a:moveTo>
                <a:cubicBezTo>
                  <a:pt x="54" y="123"/>
                  <a:pt x="54" y="130"/>
                  <a:pt x="54" y="136"/>
                </a:cubicBezTo>
                <a:cubicBezTo>
                  <a:pt x="54" y="137"/>
                  <a:pt x="54" y="138"/>
                  <a:pt x="54" y="139"/>
                </a:cubicBezTo>
                <a:cubicBezTo>
                  <a:pt x="54" y="141"/>
                  <a:pt x="54" y="143"/>
                  <a:pt x="54" y="144"/>
                </a:cubicBezTo>
                <a:cubicBezTo>
                  <a:pt x="55" y="144"/>
                  <a:pt x="55" y="144"/>
                  <a:pt x="55" y="144"/>
                </a:cubicBezTo>
                <a:cubicBezTo>
                  <a:pt x="56" y="143"/>
                  <a:pt x="57" y="143"/>
                  <a:pt x="58" y="142"/>
                </a:cubicBezTo>
                <a:cubicBezTo>
                  <a:pt x="59" y="141"/>
                  <a:pt x="59" y="141"/>
                  <a:pt x="59" y="141"/>
                </a:cubicBezTo>
                <a:cubicBezTo>
                  <a:pt x="61" y="141"/>
                  <a:pt x="63" y="140"/>
                  <a:pt x="64" y="139"/>
                </a:cubicBezTo>
                <a:cubicBezTo>
                  <a:pt x="65" y="139"/>
                  <a:pt x="65" y="139"/>
                  <a:pt x="65" y="138"/>
                </a:cubicBezTo>
                <a:cubicBezTo>
                  <a:pt x="66" y="138"/>
                  <a:pt x="67" y="137"/>
                  <a:pt x="68" y="137"/>
                </a:cubicBezTo>
                <a:cubicBezTo>
                  <a:pt x="68" y="137"/>
                  <a:pt x="69" y="137"/>
                  <a:pt x="69" y="137"/>
                </a:cubicBezTo>
                <a:cubicBezTo>
                  <a:pt x="69" y="137"/>
                  <a:pt x="69" y="137"/>
                  <a:pt x="69" y="137"/>
                </a:cubicBezTo>
                <a:cubicBezTo>
                  <a:pt x="69" y="137"/>
                  <a:pt x="69" y="136"/>
                  <a:pt x="69" y="136"/>
                </a:cubicBezTo>
                <a:cubicBezTo>
                  <a:pt x="69" y="136"/>
                  <a:pt x="68" y="137"/>
                  <a:pt x="67" y="137"/>
                </a:cubicBezTo>
                <a:cubicBezTo>
                  <a:pt x="67" y="137"/>
                  <a:pt x="67" y="137"/>
                  <a:pt x="66" y="137"/>
                </a:cubicBezTo>
                <a:cubicBezTo>
                  <a:pt x="64" y="139"/>
                  <a:pt x="61" y="140"/>
                  <a:pt x="57" y="140"/>
                </a:cubicBezTo>
                <a:cubicBezTo>
                  <a:pt x="57" y="140"/>
                  <a:pt x="57" y="140"/>
                  <a:pt x="56" y="140"/>
                </a:cubicBezTo>
                <a:cubicBezTo>
                  <a:pt x="55" y="140"/>
                  <a:pt x="55" y="139"/>
                  <a:pt x="55" y="138"/>
                </a:cubicBezTo>
                <a:cubicBezTo>
                  <a:pt x="55" y="137"/>
                  <a:pt x="56" y="136"/>
                  <a:pt x="57" y="136"/>
                </a:cubicBezTo>
                <a:cubicBezTo>
                  <a:pt x="57" y="136"/>
                  <a:pt x="57" y="136"/>
                  <a:pt x="57" y="136"/>
                </a:cubicBezTo>
                <a:cubicBezTo>
                  <a:pt x="57" y="136"/>
                  <a:pt x="57" y="136"/>
                  <a:pt x="57" y="136"/>
                </a:cubicBezTo>
                <a:cubicBezTo>
                  <a:pt x="60" y="136"/>
                  <a:pt x="63" y="135"/>
                  <a:pt x="65" y="133"/>
                </a:cubicBezTo>
                <a:cubicBezTo>
                  <a:pt x="66" y="133"/>
                  <a:pt x="66" y="133"/>
                  <a:pt x="67" y="132"/>
                </a:cubicBezTo>
                <a:cubicBezTo>
                  <a:pt x="68" y="132"/>
                  <a:pt x="68" y="132"/>
                  <a:pt x="69" y="131"/>
                </a:cubicBezTo>
                <a:cubicBezTo>
                  <a:pt x="70" y="131"/>
                  <a:pt x="70" y="131"/>
                  <a:pt x="70" y="131"/>
                </a:cubicBezTo>
                <a:cubicBezTo>
                  <a:pt x="70" y="130"/>
                  <a:pt x="70" y="128"/>
                  <a:pt x="70" y="127"/>
                </a:cubicBezTo>
                <a:cubicBezTo>
                  <a:pt x="70" y="127"/>
                  <a:pt x="70" y="128"/>
                  <a:pt x="69" y="128"/>
                </a:cubicBezTo>
                <a:cubicBezTo>
                  <a:pt x="65" y="130"/>
                  <a:pt x="61" y="131"/>
                  <a:pt x="57" y="132"/>
                </a:cubicBezTo>
                <a:cubicBezTo>
                  <a:pt x="57" y="132"/>
                  <a:pt x="57" y="132"/>
                  <a:pt x="57" y="132"/>
                </a:cubicBezTo>
                <a:cubicBezTo>
                  <a:pt x="56" y="132"/>
                  <a:pt x="55" y="131"/>
                  <a:pt x="55" y="130"/>
                </a:cubicBezTo>
                <a:cubicBezTo>
                  <a:pt x="55" y="129"/>
                  <a:pt x="55" y="129"/>
                  <a:pt x="56" y="128"/>
                </a:cubicBezTo>
                <a:cubicBezTo>
                  <a:pt x="60" y="127"/>
                  <a:pt x="64" y="126"/>
                  <a:pt x="68" y="124"/>
                </a:cubicBezTo>
                <a:cubicBezTo>
                  <a:pt x="69" y="123"/>
                  <a:pt x="70" y="123"/>
                  <a:pt x="71" y="122"/>
                </a:cubicBezTo>
                <a:cubicBezTo>
                  <a:pt x="71" y="122"/>
                  <a:pt x="71" y="122"/>
                  <a:pt x="71" y="122"/>
                </a:cubicBezTo>
                <a:cubicBezTo>
                  <a:pt x="71" y="119"/>
                  <a:pt x="71" y="119"/>
                  <a:pt x="71" y="119"/>
                </a:cubicBezTo>
                <a:cubicBezTo>
                  <a:pt x="71" y="119"/>
                  <a:pt x="71" y="119"/>
                  <a:pt x="71" y="119"/>
                </a:cubicBezTo>
                <a:cubicBezTo>
                  <a:pt x="67" y="121"/>
                  <a:pt x="62" y="123"/>
                  <a:pt x="57" y="124"/>
                </a:cubicBezTo>
                <a:cubicBezTo>
                  <a:pt x="57" y="124"/>
                  <a:pt x="57" y="124"/>
                  <a:pt x="57" y="124"/>
                </a:cubicBezTo>
                <a:cubicBezTo>
                  <a:pt x="56" y="124"/>
                  <a:pt x="55" y="123"/>
                  <a:pt x="55" y="122"/>
                </a:cubicBezTo>
                <a:cubicBezTo>
                  <a:pt x="55" y="121"/>
                  <a:pt x="55" y="121"/>
                  <a:pt x="56" y="120"/>
                </a:cubicBezTo>
                <a:cubicBezTo>
                  <a:pt x="61" y="119"/>
                  <a:pt x="66" y="117"/>
                  <a:pt x="71" y="114"/>
                </a:cubicBezTo>
                <a:cubicBezTo>
                  <a:pt x="71" y="114"/>
                  <a:pt x="72" y="114"/>
                  <a:pt x="72" y="114"/>
                </a:cubicBezTo>
                <a:cubicBezTo>
                  <a:pt x="72" y="111"/>
                  <a:pt x="72" y="109"/>
                  <a:pt x="73" y="106"/>
                </a:cubicBezTo>
                <a:cubicBezTo>
                  <a:pt x="72" y="106"/>
                  <a:pt x="71" y="106"/>
                  <a:pt x="70" y="107"/>
                </a:cubicBezTo>
                <a:cubicBezTo>
                  <a:pt x="69" y="107"/>
                  <a:pt x="69" y="107"/>
                  <a:pt x="69" y="107"/>
                </a:cubicBezTo>
                <a:cubicBezTo>
                  <a:pt x="64" y="109"/>
                  <a:pt x="60" y="112"/>
                  <a:pt x="54" y="113"/>
                </a:cubicBezTo>
                <a:cubicBezTo>
                  <a:pt x="54" y="113"/>
                  <a:pt x="54" y="113"/>
                  <a:pt x="54" y="113"/>
                </a:cubicBezTo>
                <a:cubicBezTo>
                  <a:pt x="54" y="113"/>
                  <a:pt x="54" y="113"/>
                  <a:pt x="54" y="113"/>
                </a:cubicBezTo>
                <a:lnTo>
                  <a:pt x="54" y="116"/>
                </a:lnTo>
                <a:close/>
                <a:moveTo>
                  <a:pt x="54" y="108"/>
                </a:moveTo>
                <a:cubicBezTo>
                  <a:pt x="54" y="108"/>
                  <a:pt x="54" y="108"/>
                  <a:pt x="54" y="108"/>
                </a:cubicBezTo>
                <a:cubicBezTo>
                  <a:pt x="54" y="108"/>
                  <a:pt x="55" y="108"/>
                  <a:pt x="55" y="107"/>
                </a:cubicBezTo>
                <a:cubicBezTo>
                  <a:pt x="55" y="107"/>
                  <a:pt x="56" y="107"/>
                  <a:pt x="56" y="107"/>
                </a:cubicBezTo>
                <a:cubicBezTo>
                  <a:pt x="57" y="107"/>
                  <a:pt x="57" y="107"/>
                  <a:pt x="58" y="108"/>
                </a:cubicBezTo>
                <a:cubicBezTo>
                  <a:pt x="61" y="106"/>
                  <a:pt x="64" y="105"/>
                  <a:pt x="68" y="103"/>
                </a:cubicBezTo>
                <a:cubicBezTo>
                  <a:pt x="68" y="103"/>
                  <a:pt x="70" y="102"/>
                  <a:pt x="71" y="102"/>
                </a:cubicBezTo>
                <a:cubicBezTo>
                  <a:pt x="72" y="102"/>
                  <a:pt x="72" y="101"/>
                  <a:pt x="73" y="101"/>
                </a:cubicBezTo>
                <a:cubicBezTo>
                  <a:pt x="73" y="101"/>
                  <a:pt x="73" y="100"/>
                  <a:pt x="73" y="100"/>
                </a:cubicBezTo>
                <a:cubicBezTo>
                  <a:pt x="73" y="99"/>
                  <a:pt x="74" y="98"/>
                  <a:pt x="74" y="97"/>
                </a:cubicBezTo>
                <a:cubicBezTo>
                  <a:pt x="73" y="97"/>
                  <a:pt x="71" y="98"/>
                  <a:pt x="70" y="98"/>
                </a:cubicBezTo>
                <a:cubicBezTo>
                  <a:pt x="66" y="100"/>
                  <a:pt x="61" y="102"/>
                  <a:pt x="57" y="105"/>
                </a:cubicBezTo>
                <a:cubicBezTo>
                  <a:pt x="56" y="105"/>
                  <a:pt x="56" y="105"/>
                  <a:pt x="56" y="105"/>
                </a:cubicBezTo>
                <a:cubicBezTo>
                  <a:pt x="55" y="105"/>
                  <a:pt x="54" y="105"/>
                  <a:pt x="54" y="104"/>
                </a:cubicBezTo>
                <a:lnTo>
                  <a:pt x="54" y="108"/>
                </a:lnTo>
                <a:close/>
                <a:moveTo>
                  <a:pt x="54" y="103"/>
                </a:moveTo>
                <a:cubicBezTo>
                  <a:pt x="54" y="102"/>
                  <a:pt x="54" y="102"/>
                  <a:pt x="55" y="101"/>
                </a:cubicBezTo>
                <a:cubicBezTo>
                  <a:pt x="60" y="99"/>
                  <a:pt x="64" y="96"/>
                  <a:pt x="69" y="94"/>
                </a:cubicBezTo>
                <a:cubicBezTo>
                  <a:pt x="70" y="94"/>
                  <a:pt x="70" y="94"/>
                  <a:pt x="71" y="94"/>
                </a:cubicBezTo>
                <a:cubicBezTo>
                  <a:pt x="72" y="93"/>
                  <a:pt x="73" y="93"/>
                  <a:pt x="74" y="92"/>
                </a:cubicBezTo>
                <a:cubicBezTo>
                  <a:pt x="74" y="91"/>
                  <a:pt x="74" y="90"/>
                  <a:pt x="74" y="89"/>
                </a:cubicBezTo>
                <a:cubicBezTo>
                  <a:pt x="71" y="90"/>
                  <a:pt x="69" y="92"/>
                  <a:pt x="66" y="93"/>
                </a:cubicBezTo>
                <a:cubicBezTo>
                  <a:pt x="65" y="93"/>
                  <a:pt x="65" y="93"/>
                  <a:pt x="65" y="93"/>
                </a:cubicBezTo>
                <a:cubicBezTo>
                  <a:pt x="61" y="94"/>
                  <a:pt x="58" y="96"/>
                  <a:pt x="54" y="96"/>
                </a:cubicBezTo>
                <a:lnTo>
                  <a:pt x="54" y="103"/>
                </a:lnTo>
                <a:close/>
                <a:moveTo>
                  <a:pt x="54" y="92"/>
                </a:moveTo>
                <a:cubicBezTo>
                  <a:pt x="57" y="92"/>
                  <a:pt x="61" y="90"/>
                  <a:pt x="65" y="88"/>
                </a:cubicBezTo>
                <a:cubicBezTo>
                  <a:pt x="65" y="88"/>
                  <a:pt x="65" y="88"/>
                  <a:pt x="65" y="88"/>
                </a:cubicBezTo>
                <a:cubicBezTo>
                  <a:pt x="67" y="88"/>
                  <a:pt x="68" y="87"/>
                  <a:pt x="69" y="86"/>
                </a:cubicBezTo>
                <a:cubicBezTo>
                  <a:pt x="71" y="85"/>
                  <a:pt x="73" y="85"/>
                  <a:pt x="74" y="84"/>
                </a:cubicBezTo>
                <a:cubicBezTo>
                  <a:pt x="74" y="82"/>
                  <a:pt x="74" y="80"/>
                  <a:pt x="74" y="78"/>
                </a:cubicBezTo>
                <a:cubicBezTo>
                  <a:pt x="73" y="79"/>
                  <a:pt x="71" y="80"/>
                  <a:pt x="69" y="80"/>
                </a:cubicBezTo>
                <a:cubicBezTo>
                  <a:pt x="66" y="82"/>
                  <a:pt x="63" y="83"/>
                  <a:pt x="60" y="84"/>
                </a:cubicBezTo>
                <a:cubicBezTo>
                  <a:pt x="58" y="84"/>
                  <a:pt x="56" y="85"/>
                  <a:pt x="53" y="86"/>
                </a:cubicBezTo>
                <a:lnTo>
                  <a:pt x="54" y="92"/>
                </a:lnTo>
                <a:close/>
                <a:moveTo>
                  <a:pt x="53" y="82"/>
                </a:moveTo>
                <a:cubicBezTo>
                  <a:pt x="55" y="81"/>
                  <a:pt x="57" y="80"/>
                  <a:pt x="59" y="80"/>
                </a:cubicBezTo>
                <a:cubicBezTo>
                  <a:pt x="61" y="79"/>
                  <a:pt x="64" y="78"/>
                  <a:pt x="65" y="77"/>
                </a:cubicBezTo>
                <a:cubicBezTo>
                  <a:pt x="68" y="76"/>
                  <a:pt x="71" y="75"/>
                  <a:pt x="74" y="73"/>
                </a:cubicBezTo>
                <a:cubicBezTo>
                  <a:pt x="74" y="71"/>
                  <a:pt x="74" y="69"/>
                  <a:pt x="74" y="68"/>
                </a:cubicBezTo>
                <a:cubicBezTo>
                  <a:pt x="70" y="72"/>
                  <a:pt x="65" y="75"/>
                  <a:pt x="60" y="77"/>
                </a:cubicBezTo>
                <a:cubicBezTo>
                  <a:pt x="58" y="78"/>
                  <a:pt x="56" y="79"/>
                  <a:pt x="53" y="80"/>
                </a:cubicBezTo>
                <a:lnTo>
                  <a:pt x="53" y="82"/>
                </a:lnTo>
                <a:close/>
                <a:moveTo>
                  <a:pt x="53" y="76"/>
                </a:moveTo>
                <a:cubicBezTo>
                  <a:pt x="57" y="74"/>
                  <a:pt x="61" y="72"/>
                  <a:pt x="64" y="70"/>
                </a:cubicBezTo>
                <a:cubicBezTo>
                  <a:pt x="67" y="68"/>
                  <a:pt x="70" y="66"/>
                  <a:pt x="73" y="64"/>
                </a:cubicBezTo>
                <a:cubicBezTo>
                  <a:pt x="74" y="64"/>
                  <a:pt x="74" y="64"/>
                  <a:pt x="74" y="64"/>
                </a:cubicBezTo>
                <a:cubicBezTo>
                  <a:pt x="74" y="64"/>
                  <a:pt x="74" y="64"/>
                  <a:pt x="74" y="64"/>
                </a:cubicBezTo>
                <a:cubicBezTo>
                  <a:pt x="74" y="64"/>
                  <a:pt x="74" y="63"/>
                  <a:pt x="74" y="63"/>
                </a:cubicBezTo>
                <a:cubicBezTo>
                  <a:pt x="70" y="67"/>
                  <a:pt x="64" y="69"/>
                  <a:pt x="59" y="71"/>
                </a:cubicBezTo>
                <a:cubicBezTo>
                  <a:pt x="57" y="72"/>
                  <a:pt x="55" y="73"/>
                  <a:pt x="53" y="74"/>
                </a:cubicBezTo>
                <a:lnTo>
                  <a:pt x="53" y="76"/>
                </a:lnTo>
                <a:close/>
                <a:moveTo>
                  <a:pt x="53" y="69"/>
                </a:moveTo>
                <a:cubicBezTo>
                  <a:pt x="55" y="68"/>
                  <a:pt x="57" y="67"/>
                  <a:pt x="59" y="66"/>
                </a:cubicBezTo>
                <a:cubicBezTo>
                  <a:pt x="61" y="66"/>
                  <a:pt x="63" y="65"/>
                  <a:pt x="65" y="64"/>
                </a:cubicBezTo>
                <a:cubicBezTo>
                  <a:pt x="68" y="62"/>
                  <a:pt x="71" y="61"/>
                  <a:pt x="74" y="60"/>
                </a:cubicBezTo>
                <a:cubicBezTo>
                  <a:pt x="74" y="59"/>
                  <a:pt x="74" y="59"/>
                  <a:pt x="74" y="59"/>
                </a:cubicBezTo>
                <a:cubicBezTo>
                  <a:pt x="74" y="59"/>
                  <a:pt x="74" y="59"/>
                  <a:pt x="74" y="59"/>
                </a:cubicBezTo>
                <a:cubicBezTo>
                  <a:pt x="74" y="57"/>
                  <a:pt x="74" y="55"/>
                  <a:pt x="75" y="53"/>
                </a:cubicBezTo>
                <a:cubicBezTo>
                  <a:pt x="74" y="54"/>
                  <a:pt x="73" y="55"/>
                  <a:pt x="72" y="55"/>
                </a:cubicBezTo>
                <a:cubicBezTo>
                  <a:pt x="72" y="55"/>
                  <a:pt x="72" y="56"/>
                  <a:pt x="72" y="56"/>
                </a:cubicBezTo>
                <a:cubicBezTo>
                  <a:pt x="72" y="56"/>
                  <a:pt x="72" y="57"/>
                  <a:pt x="72" y="57"/>
                </a:cubicBezTo>
                <a:cubicBezTo>
                  <a:pt x="69" y="60"/>
                  <a:pt x="65" y="62"/>
                  <a:pt x="61" y="64"/>
                </a:cubicBezTo>
                <a:cubicBezTo>
                  <a:pt x="60" y="65"/>
                  <a:pt x="60" y="65"/>
                  <a:pt x="60" y="65"/>
                </a:cubicBezTo>
                <a:cubicBezTo>
                  <a:pt x="58" y="66"/>
                  <a:pt x="56" y="67"/>
                  <a:pt x="53" y="68"/>
                </a:cubicBezTo>
                <a:lnTo>
                  <a:pt x="53" y="69"/>
                </a:lnTo>
                <a:close/>
                <a:moveTo>
                  <a:pt x="53" y="64"/>
                </a:moveTo>
                <a:cubicBezTo>
                  <a:pt x="55" y="63"/>
                  <a:pt x="57" y="62"/>
                  <a:pt x="58" y="61"/>
                </a:cubicBezTo>
                <a:cubicBezTo>
                  <a:pt x="58" y="61"/>
                  <a:pt x="58" y="61"/>
                  <a:pt x="58" y="61"/>
                </a:cubicBezTo>
                <a:cubicBezTo>
                  <a:pt x="59" y="61"/>
                  <a:pt x="59" y="61"/>
                  <a:pt x="60" y="60"/>
                </a:cubicBezTo>
                <a:cubicBezTo>
                  <a:pt x="58" y="61"/>
                  <a:pt x="55" y="62"/>
                  <a:pt x="53" y="63"/>
                </a:cubicBezTo>
                <a:lnTo>
                  <a:pt x="53" y="64"/>
                </a:lnTo>
                <a:close/>
                <a:moveTo>
                  <a:pt x="75" y="47"/>
                </a:moveTo>
                <a:cubicBezTo>
                  <a:pt x="73" y="48"/>
                  <a:pt x="70" y="49"/>
                  <a:pt x="67" y="51"/>
                </a:cubicBezTo>
                <a:cubicBezTo>
                  <a:pt x="63" y="53"/>
                  <a:pt x="58" y="55"/>
                  <a:pt x="55" y="59"/>
                </a:cubicBezTo>
                <a:cubicBezTo>
                  <a:pt x="57" y="58"/>
                  <a:pt x="59" y="57"/>
                  <a:pt x="61" y="56"/>
                </a:cubicBezTo>
                <a:cubicBezTo>
                  <a:pt x="65" y="55"/>
                  <a:pt x="70" y="52"/>
                  <a:pt x="74" y="50"/>
                </a:cubicBezTo>
                <a:cubicBezTo>
                  <a:pt x="74" y="50"/>
                  <a:pt x="74" y="50"/>
                  <a:pt x="75" y="50"/>
                </a:cubicBezTo>
                <a:cubicBezTo>
                  <a:pt x="75" y="50"/>
                  <a:pt x="75" y="50"/>
                  <a:pt x="75" y="50"/>
                </a:cubicBezTo>
                <a:cubicBezTo>
                  <a:pt x="75" y="49"/>
                  <a:pt x="75" y="48"/>
                  <a:pt x="75" y="47"/>
                </a:cubicBezTo>
                <a:close/>
                <a:moveTo>
                  <a:pt x="53" y="47"/>
                </a:moveTo>
                <a:cubicBezTo>
                  <a:pt x="53" y="50"/>
                  <a:pt x="53" y="52"/>
                  <a:pt x="53" y="55"/>
                </a:cubicBezTo>
                <a:cubicBezTo>
                  <a:pt x="56" y="52"/>
                  <a:pt x="59" y="51"/>
                  <a:pt x="61" y="49"/>
                </a:cubicBezTo>
                <a:cubicBezTo>
                  <a:pt x="65" y="47"/>
                  <a:pt x="69" y="46"/>
                  <a:pt x="73" y="44"/>
                </a:cubicBezTo>
                <a:cubicBezTo>
                  <a:pt x="73" y="44"/>
                  <a:pt x="74" y="43"/>
                  <a:pt x="75" y="43"/>
                </a:cubicBezTo>
                <a:cubicBezTo>
                  <a:pt x="75" y="40"/>
                  <a:pt x="75" y="37"/>
                  <a:pt x="76" y="34"/>
                </a:cubicBezTo>
                <a:cubicBezTo>
                  <a:pt x="73" y="36"/>
                  <a:pt x="70" y="37"/>
                  <a:pt x="68" y="38"/>
                </a:cubicBezTo>
                <a:cubicBezTo>
                  <a:pt x="67" y="39"/>
                  <a:pt x="66" y="39"/>
                  <a:pt x="65" y="40"/>
                </a:cubicBezTo>
                <a:cubicBezTo>
                  <a:pt x="64" y="40"/>
                  <a:pt x="64" y="40"/>
                  <a:pt x="64" y="40"/>
                </a:cubicBezTo>
                <a:cubicBezTo>
                  <a:pt x="61" y="42"/>
                  <a:pt x="57" y="44"/>
                  <a:pt x="53" y="47"/>
                </a:cubicBezTo>
                <a:close/>
                <a:moveTo>
                  <a:pt x="53" y="37"/>
                </a:moveTo>
                <a:cubicBezTo>
                  <a:pt x="53" y="39"/>
                  <a:pt x="53" y="41"/>
                  <a:pt x="53" y="42"/>
                </a:cubicBezTo>
                <a:cubicBezTo>
                  <a:pt x="56" y="40"/>
                  <a:pt x="59" y="38"/>
                  <a:pt x="63" y="36"/>
                </a:cubicBezTo>
                <a:cubicBezTo>
                  <a:pt x="63" y="36"/>
                  <a:pt x="64" y="35"/>
                  <a:pt x="65" y="35"/>
                </a:cubicBezTo>
                <a:cubicBezTo>
                  <a:pt x="69" y="33"/>
                  <a:pt x="72" y="31"/>
                  <a:pt x="76" y="29"/>
                </a:cubicBezTo>
                <a:cubicBezTo>
                  <a:pt x="76" y="29"/>
                  <a:pt x="76" y="29"/>
                  <a:pt x="76" y="29"/>
                </a:cubicBezTo>
                <a:cubicBezTo>
                  <a:pt x="76" y="28"/>
                  <a:pt x="76" y="27"/>
                  <a:pt x="76" y="26"/>
                </a:cubicBezTo>
                <a:cubicBezTo>
                  <a:pt x="76" y="26"/>
                  <a:pt x="76" y="25"/>
                  <a:pt x="77" y="24"/>
                </a:cubicBezTo>
                <a:cubicBezTo>
                  <a:pt x="76" y="24"/>
                  <a:pt x="76" y="24"/>
                  <a:pt x="76" y="25"/>
                </a:cubicBezTo>
                <a:cubicBezTo>
                  <a:pt x="72" y="28"/>
                  <a:pt x="67" y="31"/>
                  <a:pt x="62" y="33"/>
                </a:cubicBezTo>
                <a:cubicBezTo>
                  <a:pt x="59" y="35"/>
                  <a:pt x="56" y="36"/>
                  <a:pt x="53" y="37"/>
                </a:cubicBezTo>
                <a:close/>
                <a:moveTo>
                  <a:pt x="53" y="33"/>
                </a:moveTo>
                <a:cubicBezTo>
                  <a:pt x="56" y="32"/>
                  <a:pt x="59" y="31"/>
                  <a:pt x="62" y="29"/>
                </a:cubicBezTo>
                <a:cubicBezTo>
                  <a:pt x="64" y="28"/>
                  <a:pt x="65" y="27"/>
                  <a:pt x="67" y="26"/>
                </a:cubicBezTo>
                <a:cubicBezTo>
                  <a:pt x="68" y="26"/>
                  <a:pt x="68" y="26"/>
                  <a:pt x="69" y="25"/>
                </a:cubicBezTo>
                <a:cubicBezTo>
                  <a:pt x="67" y="26"/>
                  <a:pt x="65" y="27"/>
                  <a:pt x="62" y="28"/>
                </a:cubicBezTo>
                <a:cubicBezTo>
                  <a:pt x="62" y="29"/>
                  <a:pt x="62" y="29"/>
                  <a:pt x="62" y="29"/>
                </a:cubicBezTo>
                <a:cubicBezTo>
                  <a:pt x="59" y="30"/>
                  <a:pt x="56" y="31"/>
                  <a:pt x="53" y="32"/>
                </a:cubicBezTo>
                <a:cubicBezTo>
                  <a:pt x="53" y="33"/>
                  <a:pt x="53" y="33"/>
                  <a:pt x="53" y="33"/>
                </a:cubicBezTo>
                <a:close/>
                <a:moveTo>
                  <a:pt x="53" y="22"/>
                </a:moveTo>
                <a:cubicBezTo>
                  <a:pt x="53" y="24"/>
                  <a:pt x="53" y="26"/>
                  <a:pt x="53" y="28"/>
                </a:cubicBezTo>
                <a:cubicBezTo>
                  <a:pt x="56" y="27"/>
                  <a:pt x="58" y="26"/>
                  <a:pt x="60" y="25"/>
                </a:cubicBezTo>
                <a:cubicBezTo>
                  <a:pt x="62" y="25"/>
                  <a:pt x="63" y="24"/>
                  <a:pt x="64" y="23"/>
                </a:cubicBezTo>
                <a:cubicBezTo>
                  <a:pt x="67" y="22"/>
                  <a:pt x="70" y="20"/>
                  <a:pt x="73" y="19"/>
                </a:cubicBezTo>
                <a:cubicBezTo>
                  <a:pt x="73" y="19"/>
                  <a:pt x="73" y="19"/>
                  <a:pt x="74" y="19"/>
                </a:cubicBezTo>
                <a:cubicBezTo>
                  <a:pt x="74" y="19"/>
                  <a:pt x="75" y="20"/>
                  <a:pt x="75" y="20"/>
                </a:cubicBezTo>
                <a:cubicBezTo>
                  <a:pt x="75" y="21"/>
                  <a:pt x="75" y="21"/>
                  <a:pt x="74" y="22"/>
                </a:cubicBezTo>
                <a:cubicBezTo>
                  <a:pt x="73" y="23"/>
                  <a:pt x="72" y="23"/>
                  <a:pt x="71" y="24"/>
                </a:cubicBezTo>
                <a:cubicBezTo>
                  <a:pt x="72" y="23"/>
                  <a:pt x="73" y="23"/>
                  <a:pt x="75" y="22"/>
                </a:cubicBezTo>
                <a:cubicBezTo>
                  <a:pt x="75" y="22"/>
                  <a:pt x="75" y="22"/>
                  <a:pt x="75" y="22"/>
                </a:cubicBezTo>
                <a:cubicBezTo>
                  <a:pt x="76" y="22"/>
                  <a:pt x="76" y="22"/>
                  <a:pt x="77" y="23"/>
                </a:cubicBezTo>
                <a:cubicBezTo>
                  <a:pt x="77" y="20"/>
                  <a:pt x="77" y="17"/>
                  <a:pt x="77" y="15"/>
                </a:cubicBezTo>
                <a:cubicBezTo>
                  <a:pt x="77" y="14"/>
                  <a:pt x="77" y="14"/>
                  <a:pt x="77" y="14"/>
                </a:cubicBezTo>
                <a:cubicBezTo>
                  <a:pt x="77" y="12"/>
                  <a:pt x="77" y="10"/>
                  <a:pt x="77" y="8"/>
                </a:cubicBezTo>
                <a:cubicBezTo>
                  <a:pt x="74" y="11"/>
                  <a:pt x="70" y="13"/>
                  <a:pt x="64" y="16"/>
                </a:cubicBezTo>
                <a:cubicBezTo>
                  <a:pt x="63" y="16"/>
                  <a:pt x="62" y="17"/>
                  <a:pt x="61" y="17"/>
                </a:cubicBezTo>
                <a:cubicBezTo>
                  <a:pt x="61" y="18"/>
                  <a:pt x="61" y="18"/>
                  <a:pt x="61" y="18"/>
                </a:cubicBezTo>
                <a:cubicBezTo>
                  <a:pt x="61" y="19"/>
                  <a:pt x="61" y="19"/>
                  <a:pt x="61" y="19"/>
                </a:cubicBezTo>
                <a:cubicBezTo>
                  <a:pt x="58" y="20"/>
                  <a:pt x="56" y="21"/>
                  <a:pt x="53" y="22"/>
                </a:cubicBezTo>
                <a:close/>
                <a:moveTo>
                  <a:pt x="54" y="15"/>
                </a:moveTo>
                <a:cubicBezTo>
                  <a:pt x="54" y="16"/>
                  <a:pt x="54" y="16"/>
                  <a:pt x="53" y="17"/>
                </a:cubicBezTo>
                <a:cubicBezTo>
                  <a:pt x="58" y="15"/>
                  <a:pt x="62" y="13"/>
                  <a:pt x="66" y="11"/>
                </a:cubicBezTo>
                <a:cubicBezTo>
                  <a:pt x="68" y="10"/>
                  <a:pt x="70" y="9"/>
                  <a:pt x="72" y="8"/>
                </a:cubicBezTo>
                <a:cubicBezTo>
                  <a:pt x="71" y="8"/>
                  <a:pt x="71" y="8"/>
                  <a:pt x="71" y="8"/>
                </a:cubicBezTo>
                <a:cubicBezTo>
                  <a:pt x="70" y="8"/>
                  <a:pt x="69" y="9"/>
                  <a:pt x="68" y="9"/>
                </a:cubicBezTo>
                <a:cubicBezTo>
                  <a:pt x="65" y="10"/>
                  <a:pt x="63" y="11"/>
                  <a:pt x="60" y="12"/>
                </a:cubicBezTo>
                <a:cubicBezTo>
                  <a:pt x="59" y="12"/>
                  <a:pt x="58" y="13"/>
                  <a:pt x="57" y="14"/>
                </a:cubicBezTo>
                <a:cubicBezTo>
                  <a:pt x="56" y="14"/>
                  <a:pt x="55" y="15"/>
                  <a:pt x="54" y="15"/>
                </a:cubicBezTo>
                <a:close/>
                <a:moveTo>
                  <a:pt x="66" y="4"/>
                </a:moveTo>
                <a:cubicBezTo>
                  <a:pt x="67" y="5"/>
                  <a:pt x="67" y="5"/>
                  <a:pt x="67" y="6"/>
                </a:cubicBezTo>
                <a:cubicBezTo>
                  <a:pt x="67" y="5"/>
                  <a:pt x="68" y="5"/>
                  <a:pt x="68" y="5"/>
                </a:cubicBezTo>
                <a:cubicBezTo>
                  <a:pt x="69" y="5"/>
                  <a:pt x="70" y="4"/>
                  <a:pt x="71" y="4"/>
                </a:cubicBezTo>
                <a:cubicBezTo>
                  <a:pt x="69" y="4"/>
                  <a:pt x="68" y="4"/>
                  <a:pt x="66" y="4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31" name="文本框 1049030" descr="#clear#"/>
          <p:cNvSpPr txBox="1"/>
          <p:nvPr/>
        </p:nvSpPr>
        <p:spPr>
          <a:xfrm>
            <a:off x="3536950" y="1681162"/>
            <a:ext cx="969962" cy="7080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000">
                <a:solidFill>
                  <a:srgbClr val="D7816C"/>
                </a:solidFill>
                <a:latin typeface="方正静蕾简体" pitchFamily="2" charset="-122"/>
                <a:ea typeface="方正静蕾简体" pitchFamily="2" charset="-122"/>
              </a:rPr>
              <a:t>MAX</a:t>
            </a:r>
          </a:p>
        </p:txBody>
      </p:sp>
      <p:sp>
        <p:nvSpPr>
          <p:cNvPr id="1049032" name="任意多边形 1049031"/>
          <p:cNvSpPr/>
          <p:nvPr/>
        </p:nvSpPr>
        <p:spPr bwMode="auto">
          <a:xfrm>
            <a:off x="4117975" y="1728787"/>
            <a:ext cx="687387" cy="660400"/>
          </a:xfrm>
          <a:custGeom>
            <a:avLst/>
            <a:gdLst/>
            <a:ahLst/>
            <a:cxnLst/>
            <a:rect l="0" t="0" r="0" b="0"/>
            <a:pathLst>
              <a:path w="183" h="176">
                <a:moveTo>
                  <a:pt x="183" y="5"/>
                </a:moveTo>
                <a:cubicBezTo>
                  <a:pt x="178" y="13"/>
                  <a:pt x="173" y="21"/>
                  <a:pt x="169" y="31"/>
                </a:cubicBezTo>
                <a:cubicBezTo>
                  <a:pt x="168" y="31"/>
                  <a:pt x="167" y="32"/>
                  <a:pt x="166" y="33"/>
                </a:cubicBezTo>
                <a:cubicBezTo>
                  <a:pt x="164" y="40"/>
                  <a:pt x="158" y="44"/>
                  <a:pt x="156" y="51"/>
                </a:cubicBezTo>
                <a:cubicBezTo>
                  <a:pt x="155" y="51"/>
                  <a:pt x="155" y="51"/>
                  <a:pt x="154" y="51"/>
                </a:cubicBezTo>
                <a:cubicBezTo>
                  <a:pt x="154" y="53"/>
                  <a:pt x="153" y="54"/>
                  <a:pt x="153" y="56"/>
                </a:cubicBezTo>
                <a:cubicBezTo>
                  <a:pt x="151" y="56"/>
                  <a:pt x="151" y="57"/>
                  <a:pt x="149" y="57"/>
                </a:cubicBezTo>
                <a:cubicBezTo>
                  <a:pt x="149" y="52"/>
                  <a:pt x="149" y="49"/>
                  <a:pt x="148" y="44"/>
                </a:cubicBezTo>
                <a:cubicBezTo>
                  <a:pt x="143" y="49"/>
                  <a:pt x="138" y="55"/>
                  <a:pt x="132" y="60"/>
                </a:cubicBezTo>
                <a:cubicBezTo>
                  <a:pt x="129" y="64"/>
                  <a:pt x="125" y="67"/>
                  <a:pt x="122" y="70"/>
                </a:cubicBezTo>
                <a:cubicBezTo>
                  <a:pt x="108" y="84"/>
                  <a:pt x="93" y="98"/>
                  <a:pt x="78" y="110"/>
                </a:cubicBezTo>
                <a:cubicBezTo>
                  <a:pt x="74" y="115"/>
                  <a:pt x="69" y="119"/>
                  <a:pt x="65" y="123"/>
                </a:cubicBezTo>
                <a:cubicBezTo>
                  <a:pt x="64" y="124"/>
                  <a:pt x="64" y="124"/>
                  <a:pt x="63" y="124"/>
                </a:cubicBezTo>
                <a:cubicBezTo>
                  <a:pt x="60" y="128"/>
                  <a:pt x="56" y="131"/>
                  <a:pt x="52" y="134"/>
                </a:cubicBezTo>
                <a:cubicBezTo>
                  <a:pt x="48" y="137"/>
                  <a:pt x="44" y="141"/>
                  <a:pt x="41" y="145"/>
                </a:cubicBezTo>
                <a:cubicBezTo>
                  <a:pt x="38" y="148"/>
                  <a:pt x="33" y="149"/>
                  <a:pt x="30" y="152"/>
                </a:cubicBezTo>
                <a:cubicBezTo>
                  <a:pt x="26" y="155"/>
                  <a:pt x="24" y="158"/>
                  <a:pt x="20" y="161"/>
                </a:cubicBezTo>
                <a:cubicBezTo>
                  <a:pt x="14" y="166"/>
                  <a:pt x="8" y="171"/>
                  <a:pt x="2" y="176"/>
                </a:cubicBezTo>
                <a:cubicBezTo>
                  <a:pt x="1" y="175"/>
                  <a:pt x="1" y="174"/>
                  <a:pt x="0" y="174"/>
                </a:cubicBezTo>
                <a:cubicBezTo>
                  <a:pt x="8" y="168"/>
                  <a:pt x="16" y="162"/>
                  <a:pt x="24" y="155"/>
                </a:cubicBezTo>
                <a:cubicBezTo>
                  <a:pt x="33" y="146"/>
                  <a:pt x="44" y="140"/>
                  <a:pt x="52" y="130"/>
                </a:cubicBezTo>
                <a:cubicBezTo>
                  <a:pt x="63" y="122"/>
                  <a:pt x="73" y="112"/>
                  <a:pt x="84" y="103"/>
                </a:cubicBezTo>
                <a:cubicBezTo>
                  <a:pt x="85" y="101"/>
                  <a:pt x="87" y="100"/>
                  <a:pt x="89" y="99"/>
                </a:cubicBezTo>
                <a:cubicBezTo>
                  <a:pt x="92" y="96"/>
                  <a:pt x="94" y="93"/>
                  <a:pt x="97" y="91"/>
                </a:cubicBezTo>
                <a:cubicBezTo>
                  <a:pt x="100" y="88"/>
                  <a:pt x="104" y="86"/>
                  <a:pt x="107" y="83"/>
                </a:cubicBezTo>
                <a:cubicBezTo>
                  <a:pt x="116" y="74"/>
                  <a:pt x="125" y="64"/>
                  <a:pt x="134" y="55"/>
                </a:cubicBezTo>
                <a:cubicBezTo>
                  <a:pt x="139" y="51"/>
                  <a:pt x="143" y="46"/>
                  <a:pt x="147" y="41"/>
                </a:cubicBezTo>
                <a:cubicBezTo>
                  <a:pt x="143" y="39"/>
                  <a:pt x="140" y="43"/>
                  <a:pt x="137" y="40"/>
                </a:cubicBezTo>
                <a:cubicBezTo>
                  <a:pt x="136" y="37"/>
                  <a:pt x="140" y="37"/>
                  <a:pt x="142" y="36"/>
                </a:cubicBezTo>
                <a:cubicBezTo>
                  <a:pt x="144" y="35"/>
                  <a:pt x="145" y="33"/>
                  <a:pt x="148" y="32"/>
                </a:cubicBezTo>
                <a:cubicBezTo>
                  <a:pt x="148" y="31"/>
                  <a:pt x="150" y="31"/>
                  <a:pt x="150" y="30"/>
                </a:cubicBezTo>
                <a:cubicBezTo>
                  <a:pt x="158" y="26"/>
                  <a:pt x="166" y="18"/>
                  <a:pt x="172" y="11"/>
                </a:cubicBezTo>
                <a:cubicBezTo>
                  <a:pt x="175" y="8"/>
                  <a:pt x="180" y="0"/>
                  <a:pt x="183" y="5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9033" name="任意多边形 1049032"/>
          <p:cNvSpPr/>
          <p:nvPr/>
        </p:nvSpPr>
        <p:spPr>
          <a:xfrm flipV="1">
            <a:off x="1000125" y="6135687"/>
            <a:ext cx="10263188" cy="107950"/>
          </a:xfrm>
          <a:custGeom>
            <a:avLst/>
            <a:gdLst/>
            <a:ahLst/>
            <a:cxnLst/>
            <a:rect l="0" t="0" r="0" b="0"/>
            <a:pathLst>
              <a:path w="3513221" h="64281">
                <a:moveTo>
                  <a:pt x="0" y="32084"/>
                </a:moveTo>
                <a:cubicBezTo>
                  <a:pt x="307473" y="21389"/>
                  <a:pt x="614947" y="10695"/>
                  <a:pt x="930442" y="16042"/>
                </a:cubicBezTo>
                <a:cubicBezTo>
                  <a:pt x="1245937" y="21389"/>
                  <a:pt x="1462505" y="66842"/>
                  <a:pt x="1892968" y="64168"/>
                </a:cubicBezTo>
                <a:cubicBezTo>
                  <a:pt x="2323431" y="61494"/>
                  <a:pt x="2918326" y="30747"/>
                  <a:pt x="3513221" y="0"/>
                </a:cubicBezTo>
              </a:path>
            </a:pathLst>
          </a:custGeom>
          <a:noFill/>
          <a:ln w="25400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9034" name="文本框 1049033" descr="#clear#"/>
          <p:cNvSpPr txBox="1"/>
          <p:nvPr/>
        </p:nvSpPr>
        <p:spPr>
          <a:xfrm>
            <a:off x="4294187" y="836612"/>
            <a:ext cx="3613150" cy="5842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latin typeface="新蒂黑板报" pitchFamily="66" charset="-122"/>
                <a:ea typeface="新蒂黑板报" pitchFamily="66" charset="-122"/>
              </a:rPr>
              <a:t>在此添加本页</a:t>
            </a:r>
            <a:r>
              <a:rPr lang="zh-CN" altLang="en-US" sz="3200">
                <a:solidFill>
                  <a:srgbClr val="D7816C"/>
                </a:solidFill>
                <a:latin typeface="新蒂黑板报" pitchFamily="66" charset="-122"/>
                <a:ea typeface="新蒂黑板报" pitchFamily="66" charset="-122"/>
              </a:rPr>
              <a:t>标题</a:t>
            </a:r>
          </a:p>
        </p:txBody>
      </p:sp>
      <p:sp>
        <p:nvSpPr>
          <p:cNvPr id="1049035" name="任意多边形 1049034"/>
          <p:cNvSpPr/>
          <p:nvPr/>
        </p:nvSpPr>
        <p:spPr bwMode="auto">
          <a:xfrm rot="20785646">
            <a:off x="7850187" y="1268412"/>
            <a:ext cx="463550" cy="268287"/>
          </a:xfrm>
          <a:custGeom>
            <a:avLst/>
            <a:gdLst/>
            <a:ahLst/>
            <a:cxnLst/>
            <a:rect l="0" t="0" r="0" b="0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36" name="任意多边形 1049035"/>
          <p:cNvSpPr/>
          <p:nvPr/>
        </p:nvSpPr>
        <p:spPr bwMode="auto">
          <a:xfrm>
            <a:off x="3878262" y="1216025"/>
            <a:ext cx="3922712" cy="271462"/>
          </a:xfrm>
          <a:custGeom>
            <a:avLst/>
            <a:gdLst/>
            <a:ahLst/>
            <a:cxnLst/>
            <a:rect l="0" t="0" r="0" b="0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 cmpd="sng">
            <a:solidFill>
              <a:schemeClr val="dk1">
                <a:alpha val="100000"/>
              </a:schemeClr>
            </a:solidFill>
            <a:prstDash val="dash"/>
            <a:round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37" name="任意多边形 1049036"/>
          <p:cNvSpPr/>
          <p:nvPr/>
        </p:nvSpPr>
        <p:spPr bwMode="auto">
          <a:xfrm>
            <a:off x="3705225" y="2430462"/>
            <a:ext cx="384175" cy="384175"/>
          </a:xfrm>
          <a:custGeom>
            <a:avLst/>
            <a:gdLst/>
            <a:ahLst/>
            <a:cxnLst/>
            <a:rect l="0" t="0" r="0" b="0"/>
            <a:pathLst>
              <a:path w="225" h="253">
                <a:moveTo>
                  <a:pt x="48" y="3"/>
                </a:moveTo>
                <a:lnTo>
                  <a:pt x="48" y="3"/>
                </a:lnTo>
                <a:lnTo>
                  <a:pt x="67" y="1"/>
                </a:lnTo>
                <a:lnTo>
                  <a:pt x="87" y="0"/>
                </a:lnTo>
                <a:lnTo>
                  <a:pt x="126" y="0"/>
                </a:lnTo>
                <a:lnTo>
                  <a:pt x="166" y="3"/>
                </a:lnTo>
                <a:lnTo>
                  <a:pt x="205" y="7"/>
                </a:lnTo>
                <a:lnTo>
                  <a:pt x="209" y="7"/>
                </a:lnTo>
                <a:lnTo>
                  <a:pt x="212" y="10"/>
                </a:lnTo>
                <a:lnTo>
                  <a:pt x="215" y="13"/>
                </a:lnTo>
                <a:lnTo>
                  <a:pt x="216" y="17"/>
                </a:lnTo>
                <a:lnTo>
                  <a:pt x="218" y="25"/>
                </a:lnTo>
                <a:lnTo>
                  <a:pt x="218" y="34"/>
                </a:lnTo>
                <a:lnTo>
                  <a:pt x="218" y="60"/>
                </a:lnTo>
                <a:lnTo>
                  <a:pt x="219" y="87"/>
                </a:lnTo>
                <a:lnTo>
                  <a:pt x="222" y="141"/>
                </a:lnTo>
                <a:lnTo>
                  <a:pt x="223" y="166"/>
                </a:lnTo>
                <a:lnTo>
                  <a:pt x="225" y="191"/>
                </a:lnTo>
                <a:lnTo>
                  <a:pt x="223" y="216"/>
                </a:lnTo>
                <a:lnTo>
                  <a:pt x="220" y="240"/>
                </a:lnTo>
                <a:lnTo>
                  <a:pt x="220" y="243"/>
                </a:lnTo>
                <a:lnTo>
                  <a:pt x="218" y="246"/>
                </a:lnTo>
                <a:lnTo>
                  <a:pt x="213" y="249"/>
                </a:lnTo>
                <a:lnTo>
                  <a:pt x="208" y="252"/>
                </a:lnTo>
                <a:lnTo>
                  <a:pt x="202" y="252"/>
                </a:lnTo>
                <a:lnTo>
                  <a:pt x="156" y="253"/>
                </a:lnTo>
                <a:lnTo>
                  <a:pt x="111" y="252"/>
                </a:lnTo>
                <a:lnTo>
                  <a:pt x="65" y="249"/>
                </a:lnTo>
                <a:lnTo>
                  <a:pt x="43" y="246"/>
                </a:lnTo>
                <a:lnTo>
                  <a:pt x="21" y="242"/>
                </a:lnTo>
                <a:lnTo>
                  <a:pt x="14" y="219"/>
                </a:lnTo>
                <a:lnTo>
                  <a:pt x="8" y="194"/>
                </a:lnTo>
                <a:lnTo>
                  <a:pt x="4" y="166"/>
                </a:lnTo>
                <a:lnTo>
                  <a:pt x="1" y="138"/>
                </a:lnTo>
                <a:lnTo>
                  <a:pt x="0" y="108"/>
                </a:lnTo>
                <a:lnTo>
                  <a:pt x="1" y="79"/>
                </a:lnTo>
                <a:lnTo>
                  <a:pt x="4" y="51"/>
                </a:lnTo>
                <a:lnTo>
                  <a:pt x="8" y="22"/>
                </a:lnTo>
                <a:lnTo>
                  <a:pt x="7" y="22"/>
                </a:lnTo>
                <a:lnTo>
                  <a:pt x="5" y="21"/>
                </a:lnTo>
                <a:lnTo>
                  <a:pt x="4" y="17"/>
                </a:lnTo>
                <a:lnTo>
                  <a:pt x="4" y="13"/>
                </a:lnTo>
                <a:lnTo>
                  <a:pt x="8" y="11"/>
                </a:lnTo>
                <a:lnTo>
                  <a:pt x="48" y="3"/>
                </a:lnTo>
                <a:close/>
                <a:moveTo>
                  <a:pt x="21" y="22"/>
                </a:moveTo>
                <a:lnTo>
                  <a:pt x="21" y="22"/>
                </a:lnTo>
                <a:lnTo>
                  <a:pt x="20" y="51"/>
                </a:lnTo>
                <a:lnTo>
                  <a:pt x="20" y="77"/>
                </a:lnTo>
                <a:lnTo>
                  <a:pt x="22" y="128"/>
                </a:lnTo>
                <a:lnTo>
                  <a:pt x="29" y="229"/>
                </a:lnTo>
                <a:lnTo>
                  <a:pt x="70" y="235"/>
                </a:lnTo>
                <a:lnTo>
                  <a:pt x="111" y="237"/>
                </a:lnTo>
                <a:lnTo>
                  <a:pt x="153" y="237"/>
                </a:lnTo>
                <a:lnTo>
                  <a:pt x="194" y="235"/>
                </a:lnTo>
                <a:lnTo>
                  <a:pt x="198" y="233"/>
                </a:lnTo>
                <a:lnTo>
                  <a:pt x="202" y="232"/>
                </a:lnTo>
                <a:lnTo>
                  <a:pt x="205" y="228"/>
                </a:lnTo>
                <a:lnTo>
                  <a:pt x="208" y="223"/>
                </a:lnTo>
                <a:lnTo>
                  <a:pt x="209" y="214"/>
                </a:lnTo>
                <a:lnTo>
                  <a:pt x="211" y="204"/>
                </a:lnTo>
                <a:lnTo>
                  <a:pt x="206" y="111"/>
                </a:lnTo>
                <a:lnTo>
                  <a:pt x="205" y="65"/>
                </a:lnTo>
                <a:lnTo>
                  <a:pt x="202" y="20"/>
                </a:lnTo>
                <a:lnTo>
                  <a:pt x="167" y="17"/>
                </a:lnTo>
                <a:lnTo>
                  <a:pt x="132" y="15"/>
                </a:lnTo>
                <a:lnTo>
                  <a:pt x="98" y="15"/>
                </a:lnTo>
                <a:lnTo>
                  <a:pt x="65" y="17"/>
                </a:lnTo>
                <a:lnTo>
                  <a:pt x="43" y="18"/>
                </a:lnTo>
                <a:lnTo>
                  <a:pt x="32" y="20"/>
                </a:lnTo>
                <a:lnTo>
                  <a:pt x="21" y="2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38" name="任意多边形 1049037"/>
          <p:cNvSpPr/>
          <p:nvPr/>
        </p:nvSpPr>
        <p:spPr bwMode="auto">
          <a:xfrm>
            <a:off x="2749550" y="2430462"/>
            <a:ext cx="384175" cy="384175"/>
          </a:xfrm>
          <a:custGeom>
            <a:avLst/>
            <a:gdLst/>
            <a:ahLst/>
            <a:cxnLst/>
            <a:rect l="0" t="0" r="0" b="0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39" name="任意多边形 1049038"/>
          <p:cNvSpPr/>
          <p:nvPr/>
        </p:nvSpPr>
        <p:spPr bwMode="auto">
          <a:xfrm>
            <a:off x="3225800" y="2430462"/>
            <a:ext cx="384175" cy="384175"/>
          </a:xfrm>
          <a:custGeom>
            <a:avLst/>
            <a:gdLst/>
            <a:ahLst/>
            <a:cxnLst/>
            <a:rect l="0" t="0" r="0" b="0"/>
            <a:pathLst>
              <a:path w="225" h="253">
                <a:moveTo>
                  <a:pt x="48" y="3"/>
                </a:moveTo>
                <a:lnTo>
                  <a:pt x="48" y="3"/>
                </a:lnTo>
                <a:lnTo>
                  <a:pt x="67" y="1"/>
                </a:lnTo>
                <a:lnTo>
                  <a:pt x="87" y="0"/>
                </a:lnTo>
                <a:lnTo>
                  <a:pt x="126" y="0"/>
                </a:lnTo>
                <a:lnTo>
                  <a:pt x="166" y="3"/>
                </a:lnTo>
                <a:lnTo>
                  <a:pt x="205" y="7"/>
                </a:lnTo>
                <a:lnTo>
                  <a:pt x="209" y="7"/>
                </a:lnTo>
                <a:lnTo>
                  <a:pt x="212" y="10"/>
                </a:lnTo>
                <a:lnTo>
                  <a:pt x="215" y="13"/>
                </a:lnTo>
                <a:lnTo>
                  <a:pt x="216" y="17"/>
                </a:lnTo>
                <a:lnTo>
                  <a:pt x="218" y="25"/>
                </a:lnTo>
                <a:lnTo>
                  <a:pt x="218" y="34"/>
                </a:lnTo>
                <a:lnTo>
                  <a:pt x="218" y="60"/>
                </a:lnTo>
                <a:lnTo>
                  <a:pt x="219" y="87"/>
                </a:lnTo>
                <a:lnTo>
                  <a:pt x="222" y="141"/>
                </a:lnTo>
                <a:lnTo>
                  <a:pt x="223" y="166"/>
                </a:lnTo>
                <a:lnTo>
                  <a:pt x="225" y="191"/>
                </a:lnTo>
                <a:lnTo>
                  <a:pt x="223" y="216"/>
                </a:lnTo>
                <a:lnTo>
                  <a:pt x="220" y="240"/>
                </a:lnTo>
                <a:lnTo>
                  <a:pt x="220" y="243"/>
                </a:lnTo>
                <a:lnTo>
                  <a:pt x="218" y="246"/>
                </a:lnTo>
                <a:lnTo>
                  <a:pt x="213" y="249"/>
                </a:lnTo>
                <a:lnTo>
                  <a:pt x="208" y="252"/>
                </a:lnTo>
                <a:lnTo>
                  <a:pt x="202" y="252"/>
                </a:lnTo>
                <a:lnTo>
                  <a:pt x="156" y="253"/>
                </a:lnTo>
                <a:lnTo>
                  <a:pt x="111" y="252"/>
                </a:lnTo>
                <a:lnTo>
                  <a:pt x="65" y="249"/>
                </a:lnTo>
                <a:lnTo>
                  <a:pt x="43" y="246"/>
                </a:lnTo>
                <a:lnTo>
                  <a:pt x="21" y="242"/>
                </a:lnTo>
                <a:lnTo>
                  <a:pt x="14" y="219"/>
                </a:lnTo>
                <a:lnTo>
                  <a:pt x="8" y="194"/>
                </a:lnTo>
                <a:lnTo>
                  <a:pt x="4" y="166"/>
                </a:lnTo>
                <a:lnTo>
                  <a:pt x="1" y="138"/>
                </a:lnTo>
                <a:lnTo>
                  <a:pt x="0" y="108"/>
                </a:lnTo>
                <a:lnTo>
                  <a:pt x="1" y="79"/>
                </a:lnTo>
                <a:lnTo>
                  <a:pt x="4" y="51"/>
                </a:lnTo>
                <a:lnTo>
                  <a:pt x="8" y="22"/>
                </a:lnTo>
                <a:lnTo>
                  <a:pt x="7" y="22"/>
                </a:lnTo>
                <a:lnTo>
                  <a:pt x="5" y="21"/>
                </a:lnTo>
                <a:lnTo>
                  <a:pt x="4" y="17"/>
                </a:lnTo>
                <a:lnTo>
                  <a:pt x="4" y="13"/>
                </a:lnTo>
                <a:lnTo>
                  <a:pt x="8" y="11"/>
                </a:lnTo>
                <a:lnTo>
                  <a:pt x="48" y="3"/>
                </a:lnTo>
                <a:close/>
                <a:moveTo>
                  <a:pt x="21" y="22"/>
                </a:moveTo>
                <a:lnTo>
                  <a:pt x="21" y="22"/>
                </a:lnTo>
                <a:lnTo>
                  <a:pt x="20" y="51"/>
                </a:lnTo>
                <a:lnTo>
                  <a:pt x="20" y="77"/>
                </a:lnTo>
                <a:lnTo>
                  <a:pt x="22" y="128"/>
                </a:lnTo>
                <a:lnTo>
                  <a:pt x="29" y="229"/>
                </a:lnTo>
                <a:lnTo>
                  <a:pt x="70" y="235"/>
                </a:lnTo>
                <a:lnTo>
                  <a:pt x="111" y="237"/>
                </a:lnTo>
                <a:lnTo>
                  <a:pt x="153" y="237"/>
                </a:lnTo>
                <a:lnTo>
                  <a:pt x="194" y="235"/>
                </a:lnTo>
                <a:lnTo>
                  <a:pt x="198" y="233"/>
                </a:lnTo>
                <a:lnTo>
                  <a:pt x="202" y="232"/>
                </a:lnTo>
                <a:lnTo>
                  <a:pt x="205" y="228"/>
                </a:lnTo>
                <a:lnTo>
                  <a:pt x="208" y="223"/>
                </a:lnTo>
                <a:lnTo>
                  <a:pt x="209" y="214"/>
                </a:lnTo>
                <a:lnTo>
                  <a:pt x="211" y="204"/>
                </a:lnTo>
                <a:lnTo>
                  <a:pt x="206" y="111"/>
                </a:lnTo>
                <a:lnTo>
                  <a:pt x="205" y="65"/>
                </a:lnTo>
                <a:lnTo>
                  <a:pt x="202" y="20"/>
                </a:lnTo>
                <a:lnTo>
                  <a:pt x="167" y="17"/>
                </a:lnTo>
                <a:lnTo>
                  <a:pt x="132" y="15"/>
                </a:lnTo>
                <a:lnTo>
                  <a:pt x="98" y="15"/>
                </a:lnTo>
                <a:lnTo>
                  <a:pt x="65" y="17"/>
                </a:lnTo>
                <a:lnTo>
                  <a:pt x="43" y="18"/>
                </a:lnTo>
                <a:lnTo>
                  <a:pt x="32" y="20"/>
                </a:lnTo>
                <a:lnTo>
                  <a:pt x="21" y="2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40" name="任意多边形 1049039"/>
          <p:cNvSpPr/>
          <p:nvPr/>
        </p:nvSpPr>
        <p:spPr bwMode="auto">
          <a:xfrm>
            <a:off x="4654550" y="2430462"/>
            <a:ext cx="384175" cy="384175"/>
          </a:xfrm>
          <a:custGeom>
            <a:avLst/>
            <a:gdLst/>
            <a:ahLst/>
            <a:cxnLst/>
            <a:rect l="0" t="0" r="0" b="0"/>
            <a:pathLst>
              <a:path w="225" h="253">
                <a:moveTo>
                  <a:pt x="48" y="3"/>
                </a:moveTo>
                <a:lnTo>
                  <a:pt x="48" y="3"/>
                </a:lnTo>
                <a:lnTo>
                  <a:pt x="67" y="1"/>
                </a:lnTo>
                <a:lnTo>
                  <a:pt x="87" y="0"/>
                </a:lnTo>
                <a:lnTo>
                  <a:pt x="126" y="0"/>
                </a:lnTo>
                <a:lnTo>
                  <a:pt x="166" y="3"/>
                </a:lnTo>
                <a:lnTo>
                  <a:pt x="205" y="7"/>
                </a:lnTo>
                <a:lnTo>
                  <a:pt x="209" y="7"/>
                </a:lnTo>
                <a:lnTo>
                  <a:pt x="212" y="10"/>
                </a:lnTo>
                <a:lnTo>
                  <a:pt x="215" y="13"/>
                </a:lnTo>
                <a:lnTo>
                  <a:pt x="216" y="17"/>
                </a:lnTo>
                <a:lnTo>
                  <a:pt x="218" y="25"/>
                </a:lnTo>
                <a:lnTo>
                  <a:pt x="218" y="34"/>
                </a:lnTo>
                <a:lnTo>
                  <a:pt x="218" y="60"/>
                </a:lnTo>
                <a:lnTo>
                  <a:pt x="219" y="87"/>
                </a:lnTo>
                <a:lnTo>
                  <a:pt x="222" y="141"/>
                </a:lnTo>
                <a:lnTo>
                  <a:pt x="223" y="166"/>
                </a:lnTo>
                <a:lnTo>
                  <a:pt x="225" y="191"/>
                </a:lnTo>
                <a:lnTo>
                  <a:pt x="223" y="216"/>
                </a:lnTo>
                <a:lnTo>
                  <a:pt x="220" y="240"/>
                </a:lnTo>
                <a:lnTo>
                  <a:pt x="220" y="243"/>
                </a:lnTo>
                <a:lnTo>
                  <a:pt x="218" y="246"/>
                </a:lnTo>
                <a:lnTo>
                  <a:pt x="213" y="249"/>
                </a:lnTo>
                <a:lnTo>
                  <a:pt x="208" y="252"/>
                </a:lnTo>
                <a:lnTo>
                  <a:pt x="202" y="252"/>
                </a:lnTo>
                <a:lnTo>
                  <a:pt x="156" y="253"/>
                </a:lnTo>
                <a:lnTo>
                  <a:pt x="111" y="252"/>
                </a:lnTo>
                <a:lnTo>
                  <a:pt x="65" y="249"/>
                </a:lnTo>
                <a:lnTo>
                  <a:pt x="43" y="246"/>
                </a:lnTo>
                <a:lnTo>
                  <a:pt x="21" y="242"/>
                </a:lnTo>
                <a:lnTo>
                  <a:pt x="14" y="219"/>
                </a:lnTo>
                <a:lnTo>
                  <a:pt x="8" y="194"/>
                </a:lnTo>
                <a:lnTo>
                  <a:pt x="4" y="166"/>
                </a:lnTo>
                <a:lnTo>
                  <a:pt x="1" y="138"/>
                </a:lnTo>
                <a:lnTo>
                  <a:pt x="0" y="108"/>
                </a:lnTo>
                <a:lnTo>
                  <a:pt x="1" y="79"/>
                </a:lnTo>
                <a:lnTo>
                  <a:pt x="4" y="51"/>
                </a:lnTo>
                <a:lnTo>
                  <a:pt x="8" y="22"/>
                </a:lnTo>
                <a:lnTo>
                  <a:pt x="7" y="22"/>
                </a:lnTo>
                <a:lnTo>
                  <a:pt x="5" y="21"/>
                </a:lnTo>
                <a:lnTo>
                  <a:pt x="4" y="17"/>
                </a:lnTo>
                <a:lnTo>
                  <a:pt x="4" y="13"/>
                </a:lnTo>
                <a:lnTo>
                  <a:pt x="8" y="11"/>
                </a:lnTo>
                <a:lnTo>
                  <a:pt x="48" y="3"/>
                </a:lnTo>
                <a:close/>
                <a:moveTo>
                  <a:pt x="21" y="22"/>
                </a:moveTo>
                <a:lnTo>
                  <a:pt x="21" y="22"/>
                </a:lnTo>
                <a:lnTo>
                  <a:pt x="20" y="51"/>
                </a:lnTo>
                <a:lnTo>
                  <a:pt x="20" y="77"/>
                </a:lnTo>
                <a:lnTo>
                  <a:pt x="22" y="128"/>
                </a:lnTo>
                <a:lnTo>
                  <a:pt x="29" y="229"/>
                </a:lnTo>
                <a:lnTo>
                  <a:pt x="70" y="235"/>
                </a:lnTo>
                <a:lnTo>
                  <a:pt x="111" y="237"/>
                </a:lnTo>
                <a:lnTo>
                  <a:pt x="153" y="237"/>
                </a:lnTo>
                <a:lnTo>
                  <a:pt x="194" y="235"/>
                </a:lnTo>
                <a:lnTo>
                  <a:pt x="198" y="233"/>
                </a:lnTo>
                <a:lnTo>
                  <a:pt x="202" y="232"/>
                </a:lnTo>
                <a:lnTo>
                  <a:pt x="205" y="228"/>
                </a:lnTo>
                <a:lnTo>
                  <a:pt x="208" y="223"/>
                </a:lnTo>
                <a:lnTo>
                  <a:pt x="209" y="214"/>
                </a:lnTo>
                <a:lnTo>
                  <a:pt x="211" y="204"/>
                </a:lnTo>
                <a:lnTo>
                  <a:pt x="206" y="111"/>
                </a:lnTo>
                <a:lnTo>
                  <a:pt x="205" y="65"/>
                </a:lnTo>
                <a:lnTo>
                  <a:pt x="202" y="20"/>
                </a:lnTo>
                <a:lnTo>
                  <a:pt x="167" y="17"/>
                </a:lnTo>
                <a:lnTo>
                  <a:pt x="132" y="15"/>
                </a:lnTo>
                <a:lnTo>
                  <a:pt x="98" y="15"/>
                </a:lnTo>
                <a:lnTo>
                  <a:pt x="65" y="17"/>
                </a:lnTo>
                <a:lnTo>
                  <a:pt x="43" y="18"/>
                </a:lnTo>
                <a:lnTo>
                  <a:pt x="32" y="20"/>
                </a:lnTo>
                <a:lnTo>
                  <a:pt x="21" y="2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41" name="任意多边形 1049040"/>
          <p:cNvSpPr/>
          <p:nvPr/>
        </p:nvSpPr>
        <p:spPr bwMode="auto">
          <a:xfrm>
            <a:off x="4175125" y="2430462"/>
            <a:ext cx="384175" cy="384175"/>
          </a:xfrm>
          <a:custGeom>
            <a:avLst/>
            <a:gdLst/>
            <a:ahLst/>
            <a:cxnLst/>
            <a:rect l="0" t="0" r="0" b="0"/>
            <a:pathLst>
              <a:path w="225" h="253">
                <a:moveTo>
                  <a:pt x="48" y="3"/>
                </a:moveTo>
                <a:lnTo>
                  <a:pt x="48" y="3"/>
                </a:lnTo>
                <a:lnTo>
                  <a:pt x="67" y="1"/>
                </a:lnTo>
                <a:lnTo>
                  <a:pt x="87" y="0"/>
                </a:lnTo>
                <a:lnTo>
                  <a:pt x="126" y="0"/>
                </a:lnTo>
                <a:lnTo>
                  <a:pt x="166" y="3"/>
                </a:lnTo>
                <a:lnTo>
                  <a:pt x="205" y="7"/>
                </a:lnTo>
                <a:lnTo>
                  <a:pt x="209" y="7"/>
                </a:lnTo>
                <a:lnTo>
                  <a:pt x="212" y="10"/>
                </a:lnTo>
                <a:lnTo>
                  <a:pt x="215" y="13"/>
                </a:lnTo>
                <a:lnTo>
                  <a:pt x="216" y="17"/>
                </a:lnTo>
                <a:lnTo>
                  <a:pt x="218" y="25"/>
                </a:lnTo>
                <a:lnTo>
                  <a:pt x="218" y="34"/>
                </a:lnTo>
                <a:lnTo>
                  <a:pt x="218" y="60"/>
                </a:lnTo>
                <a:lnTo>
                  <a:pt x="219" y="87"/>
                </a:lnTo>
                <a:lnTo>
                  <a:pt x="222" y="141"/>
                </a:lnTo>
                <a:lnTo>
                  <a:pt x="223" y="166"/>
                </a:lnTo>
                <a:lnTo>
                  <a:pt x="225" y="191"/>
                </a:lnTo>
                <a:lnTo>
                  <a:pt x="223" y="216"/>
                </a:lnTo>
                <a:lnTo>
                  <a:pt x="220" y="240"/>
                </a:lnTo>
                <a:lnTo>
                  <a:pt x="220" y="243"/>
                </a:lnTo>
                <a:lnTo>
                  <a:pt x="218" y="246"/>
                </a:lnTo>
                <a:lnTo>
                  <a:pt x="213" y="249"/>
                </a:lnTo>
                <a:lnTo>
                  <a:pt x="208" y="252"/>
                </a:lnTo>
                <a:lnTo>
                  <a:pt x="202" y="252"/>
                </a:lnTo>
                <a:lnTo>
                  <a:pt x="156" y="253"/>
                </a:lnTo>
                <a:lnTo>
                  <a:pt x="111" y="252"/>
                </a:lnTo>
                <a:lnTo>
                  <a:pt x="65" y="249"/>
                </a:lnTo>
                <a:lnTo>
                  <a:pt x="43" y="246"/>
                </a:lnTo>
                <a:lnTo>
                  <a:pt x="21" y="242"/>
                </a:lnTo>
                <a:lnTo>
                  <a:pt x="14" y="219"/>
                </a:lnTo>
                <a:lnTo>
                  <a:pt x="8" y="194"/>
                </a:lnTo>
                <a:lnTo>
                  <a:pt x="4" y="166"/>
                </a:lnTo>
                <a:lnTo>
                  <a:pt x="1" y="138"/>
                </a:lnTo>
                <a:lnTo>
                  <a:pt x="0" y="108"/>
                </a:lnTo>
                <a:lnTo>
                  <a:pt x="1" y="79"/>
                </a:lnTo>
                <a:lnTo>
                  <a:pt x="4" y="51"/>
                </a:lnTo>
                <a:lnTo>
                  <a:pt x="8" y="22"/>
                </a:lnTo>
                <a:lnTo>
                  <a:pt x="7" y="22"/>
                </a:lnTo>
                <a:lnTo>
                  <a:pt x="5" y="21"/>
                </a:lnTo>
                <a:lnTo>
                  <a:pt x="4" y="17"/>
                </a:lnTo>
                <a:lnTo>
                  <a:pt x="4" y="13"/>
                </a:lnTo>
                <a:lnTo>
                  <a:pt x="8" y="11"/>
                </a:lnTo>
                <a:lnTo>
                  <a:pt x="48" y="3"/>
                </a:lnTo>
                <a:close/>
                <a:moveTo>
                  <a:pt x="21" y="22"/>
                </a:moveTo>
                <a:lnTo>
                  <a:pt x="21" y="22"/>
                </a:lnTo>
                <a:lnTo>
                  <a:pt x="20" y="51"/>
                </a:lnTo>
                <a:lnTo>
                  <a:pt x="20" y="77"/>
                </a:lnTo>
                <a:lnTo>
                  <a:pt x="22" y="128"/>
                </a:lnTo>
                <a:lnTo>
                  <a:pt x="29" y="229"/>
                </a:lnTo>
                <a:lnTo>
                  <a:pt x="70" y="235"/>
                </a:lnTo>
                <a:lnTo>
                  <a:pt x="111" y="237"/>
                </a:lnTo>
                <a:lnTo>
                  <a:pt x="153" y="237"/>
                </a:lnTo>
                <a:lnTo>
                  <a:pt x="194" y="235"/>
                </a:lnTo>
                <a:lnTo>
                  <a:pt x="198" y="233"/>
                </a:lnTo>
                <a:lnTo>
                  <a:pt x="202" y="232"/>
                </a:lnTo>
                <a:lnTo>
                  <a:pt x="205" y="228"/>
                </a:lnTo>
                <a:lnTo>
                  <a:pt x="208" y="223"/>
                </a:lnTo>
                <a:lnTo>
                  <a:pt x="209" y="214"/>
                </a:lnTo>
                <a:lnTo>
                  <a:pt x="211" y="204"/>
                </a:lnTo>
                <a:lnTo>
                  <a:pt x="206" y="111"/>
                </a:lnTo>
                <a:lnTo>
                  <a:pt x="205" y="65"/>
                </a:lnTo>
                <a:lnTo>
                  <a:pt x="202" y="20"/>
                </a:lnTo>
                <a:lnTo>
                  <a:pt x="167" y="17"/>
                </a:lnTo>
                <a:lnTo>
                  <a:pt x="132" y="15"/>
                </a:lnTo>
                <a:lnTo>
                  <a:pt x="98" y="15"/>
                </a:lnTo>
                <a:lnTo>
                  <a:pt x="65" y="17"/>
                </a:lnTo>
                <a:lnTo>
                  <a:pt x="43" y="18"/>
                </a:lnTo>
                <a:lnTo>
                  <a:pt x="32" y="20"/>
                </a:lnTo>
                <a:lnTo>
                  <a:pt x="21" y="2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42" name="任意多边形 1049041"/>
          <p:cNvSpPr/>
          <p:nvPr/>
        </p:nvSpPr>
        <p:spPr bwMode="auto">
          <a:xfrm>
            <a:off x="2270125" y="2430462"/>
            <a:ext cx="384175" cy="384175"/>
          </a:xfrm>
          <a:custGeom>
            <a:avLst/>
            <a:gdLst/>
            <a:ahLst/>
            <a:cxnLst/>
            <a:rect l="0" t="0" r="0" b="0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43" name="任意多边形 1049042"/>
          <p:cNvSpPr/>
          <p:nvPr/>
        </p:nvSpPr>
        <p:spPr bwMode="auto">
          <a:xfrm>
            <a:off x="1800225" y="2430462"/>
            <a:ext cx="384175" cy="384175"/>
          </a:xfrm>
          <a:custGeom>
            <a:avLst/>
            <a:gdLst/>
            <a:ahLst/>
            <a:cxnLst/>
            <a:rect l="0" t="0" r="0" b="0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44" name="任意多边形 1049043"/>
          <p:cNvSpPr/>
          <p:nvPr/>
        </p:nvSpPr>
        <p:spPr bwMode="auto">
          <a:xfrm>
            <a:off x="1320800" y="2430462"/>
            <a:ext cx="384175" cy="384175"/>
          </a:xfrm>
          <a:custGeom>
            <a:avLst/>
            <a:gdLst/>
            <a:ahLst/>
            <a:cxnLst/>
            <a:rect l="0" t="0" r="0" b="0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45" name="任意多边形 1049044"/>
          <p:cNvSpPr/>
          <p:nvPr/>
        </p:nvSpPr>
        <p:spPr bwMode="auto">
          <a:xfrm>
            <a:off x="5603875" y="2430462"/>
            <a:ext cx="384175" cy="384175"/>
          </a:xfrm>
          <a:custGeom>
            <a:avLst/>
            <a:gdLst/>
            <a:ahLst/>
            <a:cxnLst/>
            <a:rect l="0" t="0" r="0" b="0"/>
            <a:pathLst>
              <a:path w="225" h="253">
                <a:moveTo>
                  <a:pt x="48" y="3"/>
                </a:moveTo>
                <a:lnTo>
                  <a:pt x="48" y="3"/>
                </a:lnTo>
                <a:lnTo>
                  <a:pt x="67" y="1"/>
                </a:lnTo>
                <a:lnTo>
                  <a:pt x="87" y="0"/>
                </a:lnTo>
                <a:lnTo>
                  <a:pt x="126" y="0"/>
                </a:lnTo>
                <a:lnTo>
                  <a:pt x="166" y="3"/>
                </a:lnTo>
                <a:lnTo>
                  <a:pt x="205" y="7"/>
                </a:lnTo>
                <a:lnTo>
                  <a:pt x="209" y="7"/>
                </a:lnTo>
                <a:lnTo>
                  <a:pt x="212" y="10"/>
                </a:lnTo>
                <a:lnTo>
                  <a:pt x="215" y="13"/>
                </a:lnTo>
                <a:lnTo>
                  <a:pt x="216" y="17"/>
                </a:lnTo>
                <a:lnTo>
                  <a:pt x="218" y="25"/>
                </a:lnTo>
                <a:lnTo>
                  <a:pt x="218" y="34"/>
                </a:lnTo>
                <a:lnTo>
                  <a:pt x="218" y="60"/>
                </a:lnTo>
                <a:lnTo>
                  <a:pt x="219" y="87"/>
                </a:lnTo>
                <a:lnTo>
                  <a:pt x="222" y="141"/>
                </a:lnTo>
                <a:lnTo>
                  <a:pt x="223" y="166"/>
                </a:lnTo>
                <a:lnTo>
                  <a:pt x="225" y="191"/>
                </a:lnTo>
                <a:lnTo>
                  <a:pt x="223" y="216"/>
                </a:lnTo>
                <a:lnTo>
                  <a:pt x="220" y="240"/>
                </a:lnTo>
                <a:lnTo>
                  <a:pt x="220" y="243"/>
                </a:lnTo>
                <a:lnTo>
                  <a:pt x="218" y="246"/>
                </a:lnTo>
                <a:lnTo>
                  <a:pt x="213" y="249"/>
                </a:lnTo>
                <a:lnTo>
                  <a:pt x="208" y="252"/>
                </a:lnTo>
                <a:lnTo>
                  <a:pt x="202" y="252"/>
                </a:lnTo>
                <a:lnTo>
                  <a:pt x="156" y="253"/>
                </a:lnTo>
                <a:lnTo>
                  <a:pt x="111" y="252"/>
                </a:lnTo>
                <a:lnTo>
                  <a:pt x="65" y="249"/>
                </a:lnTo>
                <a:lnTo>
                  <a:pt x="43" y="246"/>
                </a:lnTo>
                <a:lnTo>
                  <a:pt x="21" y="242"/>
                </a:lnTo>
                <a:lnTo>
                  <a:pt x="14" y="219"/>
                </a:lnTo>
                <a:lnTo>
                  <a:pt x="8" y="194"/>
                </a:lnTo>
                <a:lnTo>
                  <a:pt x="4" y="166"/>
                </a:lnTo>
                <a:lnTo>
                  <a:pt x="1" y="138"/>
                </a:lnTo>
                <a:lnTo>
                  <a:pt x="0" y="108"/>
                </a:lnTo>
                <a:lnTo>
                  <a:pt x="1" y="79"/>
                </a:lnTo>
                <a:lnTo>
                  <a:pt x="4" y="51"/>
                </a:lnTo>
                <a:lnTo>
                  <a:pt x="8" y="22"/>
                </a:lnTo>
                <a:lnTo>
                  <a:pt x="7" y="22"/>
                </a:lnTo>
                <a:lnTo>
                  <a:pt x="5" y="21"/>
                </a:lnTo>
                <a:lnTo>
                  <a:pt x="4" y="17"/>
                </a:lnTo>
                <a:lnTo>
                  <a:pt x="4" y="13"/>
                </a:lnTo>
                <a:lnTo>
                  <a:pt x="8" y="11"/>
                </a:lnTo>
                <a:lnTo>
                  <a:pt x="48" y="3"/>
                </a:lnTo>
                <a:close/>
                <a:moveTo>
                  <a:pt x="21" y="22"/>
                </a:moveTo>
                <a:lnTo>
                  <a:pt x="21" y="22"/>
                </a:lnTo>
                <a:lnTo>
                  <a:pt x="20" y="51"/>
                </a:lnTo>
                <a:lnTo>
                  <a:pt x="20" y="77"/>
                </a:lnTo>
                <a:lnTo>
                  <a:pt x="22" y="128"/>
                </a:lnTo>
                <a:lnTo>
                  <a:pt x="29" y="229"/>
                </a:lnTo>
                <a:lnTo>
                  <a:pt x="70" y="235"/>
                </a:lnTo>
                <a:lnTo>
                  <a:pt x="111" y="237"/>
                </a:lnTo>
                <a:lnTo>
                  <a:pt x="153" y="237"/>
                </a:lnTo>
                <a:lnTo>
                  <a:pt x="194" y="235"/>
                </a:lnTo>
                <a:lnTo>
                  <a:pt x="198" y="233"/>
                </a:lnTo>
                <a:lnTo>
                  <a:pt x="202" y="232"/>
                </a:lnTo>
                <a:lnTo>
                  <a:pt x="205" y="228"/>
                </a:lnTo>
                <a:lnTo>
                  <a:pt x="208" y="223"/>
                </a:lnTo>
                <a:lnTo>
                  <a:pt x="209" y="214"/>
                </a:lnTo>
                <a:lnTo>
                  <a:pt x="211" y="204"/>
                </a:lnTo>
                <a:lnTo>
                  <a:pt x="206" y="111"/>
                </a:lnTo>
                <a:lnTo>
                  <a:pt x="205" y="65"/>
                </a:lnTo>
                <a:lnTo>
                  <a:pt x="202" y="20"/>
                </a:lnTo>
                <a:lnTo>
                  <a:pt x="167" y="17"/>
                </a:lnTo>
                <a:lnTo>
                  <a:pt x="132" y="15"/>
                </a:lnTo>
                <a:lnTo>
                  <a:pt x="98" y="15"/>
                </a:lnTo>
                <a:lnTo>
                  <a:pt x="65" y="17"/>
                </a:lnTo>
                <a:lnTo>
                  <a:pt x="43" y="18"/>
                </a:lnTo>
                <a:lnTo>
                  <a:pt x="32" y="20"/>
                </a:lnTo>
                <a:lnTo>
                  <a:pt x="21" y="2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46" name="任意多边形 1049045"/>
          <p:cNvSpPr/>
          <p:nvPr/>
        </p:nvSpPr>
        <p:spPr bwMode="auto">
          <a:xfrm>
            <a:off x="5124450" y="2430462"/>
            <a:ext cx="384175" cy="384175"/>
          </a:xfrm>
          <a:custGeom>
            <a:avLst/>
            <a:gdLst/>
            <a:ahLst/>
            <a:cxnLst/>
            <a:rect l="0" t="0" r="0" b="0"/>
            <a:pathLst>
              <a:path w="225" h="253">
                <a:moveTo>
                  <a:pt x="48" y="3"/>
                </a:moveTo>
                <a:lnTo>
                  <a:pt x="48" y="3"/>
                </a:lnTo>
                <a:lnTo>
                  <a:pt x="67" y="1"/>
                </a:lnTo>
                <a:lnTo>
                  <a:pt x="87" y="0"/>
                </a:lnTo>
                <a:lnTo>
                  <a:pt x="126" y="0"/>
                </a:lnTo>
                <a:lnTo>
                  <a:pt x="166" y="3"/>
                </a:lnTo>
                <a:lnTo>
                  <a:pt x="205" y="7"/>
                </a:lnTo>
                <a:lnTo>
                  <a:pt x="209" y="7"/>
                </a:lnTo>
                <a:lnTo>
                  <a:pt x="212" y="10"/>
                </a:lnTo>
                <a:lnTo>
                  <a:pt x="215" y="13"/>
                </a:lnTo>
                <a:lnTo>
                  <a:pt x="216" y="17"/>
                </a:lnTo>
                <a:lnTo>
                  <a:pt x="218" y="25"/>
                </a:lnTo>
                <a:lnTo>
                  <a:pt x="218" y="34"/>
                </a:lnTo>
                <a:lnTo>
                  <a:pt x="218" y="60"/>
                </a:lnTo>
                <a:lnTo>
                  <a:pt x="219" y="87"/>
                </a:lnTo>
                <a:lnTo>
                  <a:pt x="222" y="141"/>
                </a:lnTo>
                <a:lnTo>
                  <a:pt x="223" y="166"/>
                </a:lnTo>
                <a:lnTo>
                  <a:pt x="225" y="191"/>
                </a:lnTo>
                <a:lnTo>
                  <a:pt x="223" y="216"/>
                </a:lnTo>
                <a:lnTo>
                  <a:pt x="220" y="240"/>
                </a:lnTo>
                <a:lnTo>
                  <a:pt x="220" y="243"/>
                </a:lnTo>
                <a:lnTo>
                  <a:pt x="218" y="246"/>
                </a:lnTo>
                <a:lnTo>
                  <a:pt x="213" y="249"/>
                </a:lnTo>
                <a:lnTo>
                  <a:pt x="208" y="252"/>
                </a:lnTo>
                <a:lnTo>
                  <a:pt x="202" y="252"/>
                </a:lnTo>
                <a:lnTo>
                  <a:pt x="156" y="253"/>
                </a:lnTo>
                <a:lnTo>
                  <a:pt x="111" y="252"/>
                </a:lnTo>
                <a:lnTo>
                  <a:pt x="65" y="249"/>
                </a:lnTo>
                <a:lnTo>
                  <a:pt x="43" y="246"/>
                </a:lnTo>
                <a:lnTo>
                  <a:pt x="21" y="242"/>
                </a:lnTo>
                <a:lnTo>
                  <a:pt x="14" y="219"/>
                </a:lnTo>
                <a:lnTo>
                  <a:pt x="8" y="194"/>
                </a:lnTo>
                <a:lnTo>
                  <a:pt x="4" y="166"/>
                </a:lnTo>
                <a:lnTo>
                  <a:pt x="1" y="138"/>
                </a:lnTo>
                <a:lnTo>
                  <a:pt x="0" y="108"/>
                </a:lnTo>
                <a:lnTo>
                  <a:pt x="1" y="79"/>
                </a:lnTo>
                <a:lnTo>
                  <a:pt x="4" y="51"/>
                </a:lnTo>
                <a:lnTo>
                  <a:pt x="8" y="22"/>
                </a:lnTo>
                <a:lnTo>
                  <a:pt x="7" y="22"/>
                </a:lnTo>
                <a:lnTo>
                  <a:pt x="5" y="21"/>
                </a:lnTo>
                <a:lnTo>
                  <a:pt x="4" y="17"/>
                </a:lnTo>
                <a:lnTo>
                  <a:pt x="4" y="13"/>
                </a:lnTo>
                <a:lnTo>
                  <a:pt x="8" y="11"/>
                </a:lnTo>
                <a:lnTo>
                  <a:pt x="48" y="3"/>
                </a:lnTo>
                <a:close/>
                <a:moveTo>
                  <a:pt x="21" y="22"/>
                </a:moveTo>
                <a:lnTo>
                  <a:pt x="21" y="22"/>
                </a:lnTo>
                <a:lnTo>
                  <a:pt x="20" y="51"/>
                </a:lnTo>
                <a:lnTo>
                  <a:pt x="20" y="77"/>
                </a:lnTo>
                <a:lnTo>
                  <a:pt x="22" y="128"/>
                </a:lnTo>
                <a:lnTo>
                  <a:pt x="29" y="229"/>
                </a:lnTo>
                <a:lnTo>
                  <a:pt x="70" y="235"/>
                </a:lnTo>
                <a:lnTo>
                  <a:pt x="111" y="237"/>
                </a:lnTo>
                <a:lnTo>
                  <a:pt x="153" y="237"/>
                </a:lnTo>
                <a:lnTo>
                  <a:pt x="194" y="235"/>
                </a:lnTo>
                <a:lnTo>
                  <a:pt x="198" y="233"/>
                </a:lnTo>
                <a:lnTo>
                  <a:pt x="202" y="232"/>
                </a:lnTo>
                <a:lnTo>
                  <a:pt x="205" y="228"/>
                </a:lnTo>
                <a:lnTo>
                  <a:pt x="208" y="223"/>
                </a:lnTo>
                <a:lnTo>
                  <a:pt x="209" y="214"/>
                </a:lnTo>
                <a:lnTo>
                  <a:pt x="211" y="204"/>
                </a:lnTo>
                <a:lnTo>
                  <a:pt x="206" y="111"/>
                </a:lnTo>
                <a:lnTo>
                  <a:pt x="205" y="65"/>
                </a:lnTo>
                <a:lnTo>
                  <a:pt x="202" y="20"/>
                </a:lnTo>
                <a:lnTo>
                  <a:pt x="167" y="17"/>
                </a:lnTo>
                <a:lnTo>
                  <a:pt x="132" y="15"/>
                </a:lnTo>
                <a:lnTo>
                  <a:pt x="98" y="15"/>
                </a:lnTo>
                <a:lnTo>
                  <a:pt x="65" y="17"/>
                </a:lnTo>
                <a:lnTo>
                  <a:pt x="43" y="18"/>
                </a:lnTo>
                <a:lnTo>
                  <a:pt x="32" y="20"/>
                </a:lnTo>
                <a:lnTo>
                  <a:pt x="21" y="2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47" name="文本框 1049046" descr="#clear#"/>
          <p:cNvSpPr txBox="1"/>
          <p:nvPr/>
        </p:nvSpPr>
        <p:spPr>
          <a:xfrm>
            <a:off x="6345237" y="1838325"/>
            <a:ext cx="1736725" cy="132397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8000">
                <a:solidFill>
                  <a:srgbClr val="D7816C"/>
                </a:solidFill>
                <a:latin typeface="方正静蕾简体" pitchFamily="2" charset="-122"/>
                <a:ea typeface="方正静蕾简体" pitchFamily="2" charset="-122"/>
              </a:rPr>
              <a:t>40</a:t>
            </a:r>
            <a:r>
              <a:rPr lang="en-US" altLang="zh-CN" sz="3200">
                <a:solidFill>
                  <a:srgbClr val="D7816C"/>
                </a:solidFill>
                <a:latin typeface="方正静蕾简体" pitchFamily="2" charset="-122"/>
                <a:ea typeface="方正静蕾简体" pitchFamily="2" charset="-122"/>
              </a:rPr>
              <a:t>%</a:t>
            </a:r>
          </a:p>
        </p:txBody>
      </p:sp>
      <p:sp>
        <p:nvSpPr>
          <p:cNvPr id="1049048" name="矩形 1049047" descr="#clear#"/>
          <p:cNvSpPr/>
          <p:nvPr/>
        </p:nvSpPr>
        <p:spPr>
          <a:xfrm>
            <a:off x="7772400" y="2317750"/>
            <a:ext cx="3429000" cy="7493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eaLnBrk="1" latinLnBrk="1" hangingPunct="1"/>
            <a:r>
              <a:rPr lang="en-US" altLang="zh-CN" sz="2100">
                <a:latin typeface="方正静蕾简体" pitchFamily="2" charset="-122"/>
                <a:ea typeface="方正静蕾简体" pitchFamily="2" charset="-122"/>
              </a:rPr>
              <a:t>A designer can use default text to simulate</a:t>
            </a:r>
          </a:p>
        </p:txBody>
      </p:sp>
      <p:sp>
        <p:nvSpPr>
          <p:cNvPr id="1049049" name="矩形 1049048" descr="#clear#"/>
          <p:cNvSpPr/>
          <p:nvPr/>
        </p:nvSpPr>
        <p:spPr>
          <a:xfrm>
            <a:off x="7772400" y="1979612"/>
            <a:ext cx="1797050" cy="461962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>
                <a:latin typeface="方正静蕾简体" pitchFamily="2" charset="-122"/>
                <a:ea typeface="方正静蕾简体" pitchFamily="2" charset="-122"/>
              </a:rPr>
              <a:t>ADD TITLE HERE</a:t>
            </a:r>
          </a:p>
        </p:txBody>
      </p:sp>
      <p:sp>
        <p:nvSpPr>
          <p:cNvPr id="1049050" name="任意多边形 1049049"/>
          <p:cNvSpPr/>
          <p:nvPr/>
        </p:nvSpPr>
        <p:spPr bwMode="auto">
          <a:xfrm>
            <a:off x="2752725" y="3744912"/>
            <a:ext cx="384175" cy="384175"/>
          </a:xfrm>
          <a:custGeom>
            <a:avLst/>
            <a:gdLst/>
            <a:ahLst/>
            <a:cxnLst/>
            <a:rect l="0" t="0" r="0" b="0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51" name="任意多边形 1049050"/>
          <p:cNvSpPr/>
          <p:nvPr/>
        </p:nvSpPr>
        <p:spPr bwMode="auto">
          <a:xfrm>
            <a:off x="4657725" y="3744912"/>
            <a:ext cx="384175" cy="384175"/>
          </a:xfrm>
          <a:custGeom>
            <a:avLst/>
            <a:gdLst/>
            <a:ahLst/>
            <a:cxnLst/>
            <a:rect l="0" t="0" r="0" b="0"/>
            <a:pathLst>
              <a:path w="225" h="253">
                <a:moveTo>
                  <a:pt x="48" y="3"/>
                </a:moveTo>
                <a:lnTo>
                  <a:pt x="48" y="3"/>
                </a:lnTo>
                <a:lnTo>
                  <a:pt x="67" y="1"/>
                </a:lnTo>
                <a:lnTo>
                  <a:pt x="87" y="0"/>
                </a:lnTo>
                <a:lnTo>
                  <a:pt x="126" y="0"/>
                </a:lnTo>
                <a:lnTo>
                  <a:pt x="166" y="3"/>
                </a:lnTo>
                <a:lnTo>
                  <a:pt x="205" y="7"/>
                </a:lnTo>
                <a:lnTo>
                  <a:pt x="209" y="7"/>
                </a:lnTo>
                <a:lnTo>
                  <a:pt x="212" y="10"/>
                </a:lnTo>
                <a:lnTo>
                  <a:pt x="215" y="13"/>
                </a:lnTo>
                <a:lnTo>
                  <a:pt x="216" y="17"/>
                </a:lnTo>
                <a:lnTo>
                  <a:pt x="218" y="25"/>
                </a:lnTo>
                <a:lnTo>
                  <a:pt x="218" y="34"/>
                </a:lnTo>
                <a:lnTo>
                  <a:pt x="218" y="60"/>
                </a:lnTo>
                <a:lnTo>
                  <a:pt x="219" y="87"/>
                </a:lnTo>
                <a:lnTo>
                  <a:pt x="222" y="141"/>
                </a:lnTo>
                <a:lnTo>
                  <a:pt x="223" y="166"/>
                </a:lnTo>
                <a:lnTo>
                  <a:pt x="225" y="191"/>
                </a:lnTo>
                <a:lnTo>
                  <a:pt x="223" y="216"/>
                </a:lnTo>
                <a:lnTo>
                  <a:pt x="220" y="240"/>
                </a:lnTo>
                <a:lnTo>
                  <a:pt x="220" y="243"/>
                </a:lnTo>
                <a:lnTo>
                  <a:pt x="218" y="246"/>
                </a:lnTo>
                <a:lnTo>
                  <a:pt x="213" y="249"/>
                </a:lnTo>
                <a:lnTo>
                  <a:pt x="208" y="252"/>
                </a:lnTo>
                <a:lnTo>
                  <a:pt x="202" y="252"/>
                </a:lnTo>
                <a:lnTo>
                  <a:pt x="156" y="253"/>
                </a:lnTo>
                <a:lnTo>
                  <a:pt x="111" y="252"/>
                </a:lnTo>
                <a:lnTo>
                  <a:pt x="65" y="249"/>
                </a:lnTo>
                <a:lnTo>
                  <a:pt x="43" y="246"/>
                </a:lnTo>
                <a:lnTo>
                  <a:pt x="21" y="242"/>
                </a:lnTo>
                <a:lnTo>
                  <a:pt x="14" y="219"/>
                </a:lnTo>
                <a:lnTo>
                  <a:pt x="8" y="194"/>
                </a:lnTo>
                <a:lnTo>
                  <a:pt x="4" y="166"/>
                </a:lnTo>
                <a:lnTo>
                  <a:pt x="1" y="138"/>
                </a:lnTo>
                <a:lnTo>
                  <a:pt x="0" y="108"/>
                </a:lnTo>
                <a:lnTo>
                  <a:pt x="1" y="79"/>
                </a:lnTo>
                <a:lnTo>
                  <a:pt x="4" y="51"/>
                </a:lnTo>
                <a:lnTo>
                  <a:pt x="8" y="22"/>
                </a:lnTo>
                <a:lnTo>
                  <a:pt x="7" y="22"/>
                </a:lnTo>
                <a:lnTo>
                  <a:pt x="5" y="21"/>
                </a:lnTo>
                <a:lnTo>
                  <a:pt x="4" y="17"/>
                </a:lnTo>
                <a:lnTo>
                  <a:pt x="4" y="13"/>
                </a:lnTo>
                <a:lnTo>
                  <a:pt x="8" y="11"/>
                </a:lnTo>
                <a:lnTo>
                  <a:pt x="48" y="3"/>
                </a:lnTo>
                <a:close/>
                <a:moveTo>
                  <a:pt x="21" y="22"/>
                </a:moveTo>
                <a:lnTo>
                  <a:pt x="21" y="22"/>
                </a:lnTo>
                <a:lnTo>
                  <a:pt x="20" y="51"/>
                </a:lnTo>
                <a:lnTo>
                  <a:pt x="20" y="77"/>
                </a:lnTo>
                <a:lnTo>
                  <a:pt x="22" y="128"/>
                </a:lnTo>
                <a:lnTo>
                  <a:pt x="29" y="229"/>
                </a:lnTo>
                <a:lnTo>
                  <a:pt x="70" y="235"/>
                </a:lnTo>
                <a:lnTo>
                  <a:pt x="111" y="237"/>
                </a:lnTo>
                <a:lnTo>
                  <a:pt x="153" y="237"/>
                </a:lnTo>
                <a:lnTo>
                  <a:pt x="194" y="235"/>
                </a:lnTo>
                <a:lnTo>
                  <a:pt x="198" y="233"/>
                </a:lnTo>
                <a:lnTo>
                  <a:pt x="202" y="232"/>
                </a:lnTo>
                <a:lnTo>
                  <a:pt x="205" y="228"/>
                </a:lnTo>
                <a:lnTo>
                  <a:pt x="208" y="223"/>
                </a:lnTo>
                <a:lnTo>
                  <a:pt x="209" y="214"/>
                </a:lnTo>
                <a:lnTo>
                  <a:pt x="211" y="204"/>
                </a:lnTo>
                <a:lnTo>
                  <a:pt x="206" y="111"/>
                </a:lnTo>
                <a:lnTo>
                  <a:pt x="205" y="65"/>
                </a:lnTo>
                <a:lnTo>
                  <a:pt x="202" y="20"/>
                </a:lnTo>
                <a:lnTo>
                  <a:pt x="167" y="17"/>
                </a:lnTo>
                <a:lnTo>
                  <a:pt x="132" y="15"/>
                </a:lnTo>
                <a:lnTo>
                  <a:pt x="98" y="15"/>
                </a:lnTo>
                <a:lnTo>
                  <a:pt x="65" y="17"/>
                </a:lnTo>
                <a:lnTo>
                  <a:pt x="43" y="18"/>
                </a:lnTo>
                <a:lnTo>
                  <a:pt x="32" y="20"/>
                </a:lnTo>
                <a:lnTo>
                  <a:pt x="21" y="2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52" name="任意多边形 1049051"/>
          <p:cNvSpPr/>
          <p:nvPr/>
        </p:nvSpPr>
        <p:spPr bwMode="auto">
          <a:xfrm>
            <a:off x="4178300" y="3744912"/>
            <a:ext cx="384175" cy="384175"/>
          </a:xfrm>
          <a:custGeom>
            <a:avLst/>
            <a:gdLst/>
            <a:ahLst/>
            <a:cxnLst/>
            <a:rect l="0" t="0" r="0" b="0"/>
            <a:pathLst>
              <a:path w="225" h="253">
                <a:moveTo>
                  <a:pt x="48" y="3"/>
                </a:moveTo>
                <a:lnTo>
                  <a:pt x="48" y="3"/>
                </a:lnTo>
                <a:lnTo>
                  <a:pt x="67" y="1"/>
                </a:lnTo>
                <a:lnTo>
                  <a:pt x="87" y="0"/>
                </a:lnTo>
                <a:lnTo>
                  <a:pt x="126" y="0"/>
                </a:lnTo>
                <a:lnTo>
                  <a:pt x="166" y="3"/>
                </a:lnTo>
                <a:lnTo>
                  <a:pt x="205" y="7"/>
                </a:lnTo>
                <a:lnTo>
                  <a:pt x="209" y="7"/>
                </a:lnTo>
                <a:lnTo>
                  <a:pt x="212" y="10"/>
                </a:lnTo>
                <a:lnTo>
                  <a:pt x="215" y="13"/>
                </a:lnTo>
                <a:lnTo>
                  <a:pt x="216" y="17"/>
                </a:lnTo>
                <a:lnTo>
                  <a:pt x="218" y="25"/>
                </a:lnTo>
                <a:lnTo>
                  <a:pt x="218" y="34"/>
                </a:lnTo>
                <a:lnTo>
                  <a:pt x="218" y="60"/>
                </a:lnTo>
                <a:lnTo>
                  <a:pt x="219" y="87"/>
                </a:lnTo>
                <a:lnTo>
                  <a:pt x="222" y="141"/>
                </a:lnTo>
                <a:lnTo>
                  <a:pt x="223" y="166"/>
                </a:lnTo>
                <a:lnTo>
                  <a:pt x="225" y="191"/>
                </a:lnTo>
                <a:lnTo>
                  <a:pt x="223" y="216"/>
                </a:lnTo>
                <a:lnTo>
                  <a:pt x="220" y="240"/>
                </a:lnTo>
                <a:lnTo>
                  <a:pt x="220" y="243"/>
                </a:lnTo>
                <a:lnTo>
                  <a:pt x="218" y="246"/>
                </a:lnTo>
                <a:lnTo>
                  <a:pt x="213" y="249"/>
                </a:lnTo>
                <a:lnTo>
                  <a:pt x="208" y="252"/>
                </a:lnTo>
                <a:lnTo>
                  <a:pt x="202" y="252"/>
                </a:lnTo>
                <a:lnTo>
                  <a:pt x="156" y="253"/>
                </a:lnTo>
                <a:lnTo>
                  <a:pt x="111" y="252"/>
                </a:lnTo>
                <a:lnTo>
                  <a:pt x="65" y="249"/>
                </a:lnTo>
                <a:lnTo>
                  <a:pt x="43" y="246"/>
                </a:lnTo>
                <a:lnTo>
                  <a:pt x="21" y="242"/>
                </a:lnTo>
                <a:lnTo>
                  <a:pt x="14" y="219"/>
                </a:lnTo>
                <a:lnTo>
                  <a:pt x="8" y="194"/>
                </a:lnTo>
                <a:lnTo>
                  <a:pt x="4" y="166"/>
                </a:lnTo>
                <a:lnTo>
                  <a:pt x="1" y="138"/>
                </a:lnTo>
                <a:lnTo>
                  <a:pt x="0" y="108"/>
                </a:lnTo>
                <a:lnTo>
                  <a:pt x="1" y="79"/>
                </a:lnTo>
                <a:lnTo>
                  <a:pt x="4" y="51"/>
                </a:lnTo>
                <a:lnTo>
                  <a:pt x="8" y="22"/>
                </a:lnTo>
                <a:lnTo>
                  <a:pt x="7" y="22"/>
                </a:lnTo>
                <a:lnTo>
                  <a:pt x="5" y="21"/>
                </a:lnTo>
                <a:lnTo>
                  <a:pt x="4" y="17"/>
                </a:lnTo>
                <a:lnTo>
                  <a:pt x="4" y="13"/>
                </a:lnTo>
                <a:lnTo>
                  <a:pt x="8" y="11"/>
                </a:lnTo>
                <a:lnTo>
                  <a:pt x="48" y="3"/>
                </a:lnTo>
                <a:close/>
                <a:moveTo>
                  <a:pt x="21" y="22"/>
                </a:moveTo>
                <a:lnTo>
                  <a:pt x="21" y="22"/>
                </a:lnTo>
                <a:lnTo>
                  <a:pt x="20" y="51"/>
                </a:lnTo>
                <a:lnTo>
                  <a:pt x="20" y="77"/>
                </a:lnTo>
                <a:lnTo>
                  <a:pt x="22" y="128"/>
                </a:lnTo>
                <a:lnTo>
                  <a:pt x="29" y="229"/>
                </a:lnTo>
                <a:lnTo>
                  <a:pt x="70" y="235"/>
                </a:lnTo>
                <a:lnTo>
                  <a:pt x="111" y="237"/>
                </a:lnTo>
                <a:lnTo>
                  <a:pt x="153" y="237"/>
                </a:lnTo>
                <a:lnTo>
                  <a:pt x="194" y="235"/>
                </a:lnTo>
                <a:lnTo>
                  <a:pt x="198" y="233"/>
                </a:lnTo>
                <a:lnTo>
                  <a:pt x="202" y="232"/>
                </a:lnTo>
                <a:lnTo>
                  <a:pt x="205" y="228"/>
                </a:lnTo>
                <a:lnTo>
                  <a:pt x="208" y="223"/>
                </a:lnTo>
                <a:lnTo>
                  <a:pt x="209" y="214"/>
                </a:lnTo>
                <a:lnTo>
                  <a:pt x="211" y="204"/>
                </a:lnTo>
                <a:lnTo>
                  <a:pt x="206" y="111"/>
                </a:lnTo>
                <a:lnTo>
                  <a:pt x="205" y="65"/>
                </a:lnTo>
                <a:lnTo>
                  <a:pt x="202" y="20"/>
                </a:lnTo>
                <a:lnTo>
                  <a:pt x="167" y="17"/>
                </a:lnTo>
                <a:lnTo>
                  <a:pt x="132" y="15"/>
                </a:lnTo>
                <a:lnTo>
                  <a:pt x="98" y="15"/>
                </a:lnTo>
                <a:lnTo>
                  <a:pt x="65" y="17"/>
                </a:lnTo>
                <a:lnTo>
                  <a:pt x="43" y="18"/>
                </a:lnTo>
                <a:lnTo>
                  <a:pt x="32" y="20"/>
                </a:lnTo>
                <a:lnTo>
                  <a:pt x="21" y="2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53" name="任意多边形 1049052"/>
          <p:cNvSpPr/>
          <p:nvPr/>
        </p:nvSpPr>
        <p:spPr bwMode="auto">
          <a:xfrm>
            <a:off x="2273300" y="3744912"/>
            <a:ext cx="384175" cy="384175"/>
          </a:xfrm>
          <a:custGeom>
            <a:avLst/>
            <a:gdLst/>
            <a:ahLst/>
            <a:cxnLst/>
            <a:rect l="0" t="0" r="0" b="0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54" name="任意多边形 1049053"/>
          <p:cNvSpPr/>
          <p:nvPr/>
        </p:nvSpPr>
        <p:spPr bwMode="auto">
          <a:xfrm>
            <a:off x="1803400" y="3744912"/>
            <a:ext cx="384175" cy="384175"/>
          </a:xfrm>
          <a:custGeom>
            <a:avLst/>
            <a:gdLst/>
            <a:ahLst/>
            <a:cxnLst/>
            <a:rect l="0" t="0" r="0" b="0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55" name="任意多边形 1049054"/>
          <p:cNvSpPr/>
          <p:nvPr/>
        </p:nvSpPr>
        <p:spPr bwMode="auto">
          <a:xfrm>
            <a:off x="1323975" y="3744912"/>
            <a:ext cx="384175" cy="384175"/>
          </a:xfrm>
          <a:custGeom>
            <a:avLst/>
            <a:gdLst/>
            <a:ahLst/>
            <a:cxnLst/>
            <a:rect l="0" t="0" r="0" b="0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56" name="任意多边形 1049055"/>
          <p:cNvSpPr/>
          <p:nvPr/>
        </p:nvSpPr>
        <p:spPr bwMode="auto">
          <a:xfrm>
            <a:off x="5607050" y="3744912"/>
            <a:ext cx="384175" cy="384175"/>
          </a:xfrm>
          <a:custGeom>
            <a:avLst/>
            <a:gdLst/>
            <a:ahLst/>
            <a:cxnLst/>
            <a:rect l="0" t="0" r="0" b="0"/>
            <a:pathLst>
              <a:path w="225" h="253">
                <a:moveTo>
                  <a:pt x="48" y="3"/>
                </a:moveTo>
                <a:lnTo>
                  <a:pt x="48" y="3"/>
                </a:lnTo>
                <a:lnTo>
                  <a:pt x="67" y="1"/>
                </a:lnTo>
                <a:lnTo>
                  <a:pt x="87" y="0"/>
                </a:lnTo>
                <a:lnTo>
                  <a:pt x="126" y="0"/>
                </a:lnTo>
                <a:lnTo>
                  <a:pt x="166" y="3"/>
                </a:lnTo>
                <a:lnTo>
                  <a:pt x="205" y="7"/>
                </a:lnTo>
                <a:lnTo>
                  <a:pt x="209" y="7"/>
                </a:lnTo>
                <a:lnTo>
                  <a:pt x="212" y="10"/>
                </a:lnTo>
                <a:lnTo>
                  <a:pt x="215" y="13"/>
                </a:lnTo>
                <a:lnTo>
                  <a:pt x="216" y="17"/>
                </a:lnTo>
                <a:lnTo>
                  <a:pt x="218" y="25"/>
                </a:lnTo>
                <a:lnTo>
                  <a:pt x="218" y="34"/>
                </a:lnTo>
                <a:lnTo>
                  <a:pt x="218" y="60"/>
                </a:lnTo>
                <a:lnTo>
                  <a:pt x="219" y="87"/>
                </a:lnTo>
                <a:lnTo>
                  <a:pt x="222" y="141"/>
                </a:lnTo>
                <a:lnTo>
                  <a:pt x="223" y="166"/>
                </a:lnTo>
                <a:lnTo>
                  <a:pt x="225" y="191"/>
                </a:lnTo>
                <a:lnTo>
                  <a:pt x="223" y="216"/>
                </a:lnTo>
                <a:lnTo>
                  <a:pt x="220" y="240"/>
                </a:lnTo>
                <a:lnTo>
                  <a:pt x="220" y="243"/>
                </a:lnTo>
                <a:lnTo>
                  <a:pt x="218" y="246"/>
                </a:lnTo>
                <a:lnTo>
                  <a:pt x="213" y="249"/>
                </a:lnTo>
                <a:lnTo>
                  <a:pt x="208" y="252"/>
                </a:lnTo>
                <a:lnTo>
                  <a:pt x="202" y="252"/>
                </a:lnTo>
                <a:lnTo>
                  <a:pt x="156" y="253"/>
                </a:lnTo>
                <a:lnTo>
                  <a:pt x="111" y="252"/>
                </a:lnTo>
                <a:lnTo>
                  <a:pt x="65" y="249"/>
                </a:lnTo>
                <a:lnTo>
                  <a:pt x="43" y="246"/>
                </a:lnTo>
                <a:lnTo>
                  <a:pt x="21" y="242"/>
                </a:lnTo>
                <a:lnTo>
                  <a:pt x="14" y="219"/>
                </a:lnTo>
                <a:lnTo>
                  <a:pt x="8" y="194"/>
                </a:lnTo>
                <a:lnTo>
                  <a:pt x="4" y="166"/>
                </a:lnTo>
                <a:lnTo>
                  <a:pt x="1" y="138"/>
                </a:lnTo>
                <a:lnTo>
                  <a:pt x="0" y="108"/>
                </a:lnTo>
                <a:lnTo>
                  <a:pt x="1" y="79"/>
                </a:lnTo>
                <a:lnTo>
                  <a:pt x="4" y="51"/>
                </a:lnTo>
                <a:lnTo>
                  <a:pt x="8" y="22"/>
                </a:lnTo>
                <a:lnTo>
                  <a:pt x="7" y="22"/>
                </a:lnTo>
                <a:lnTo>
                  <a:pt x="5" y="21"/>
                </a:lnTo>
                <a:lnTo>
                  <a:pt x="4" y="17"/>
                </a:lnTo>
                <a:lnTo>
                  <a:pt x="4" y="13"/>
                </a:lnTo>
                <a:lnTo>
                  <a:pt x="8" y="11"/>
                </a:lnTo>
                <a:lnTo>
                  <a:pt x="48" y="3"/>
                </a:lnTo>
                <a:close/>
                <a:moveTo>
                  <a:pt x="21" y="22"/>
                </a:moveTo>
                <a:lnTo>
                  <a:pt x="21" y="22"/>
                </a:lnTo>
                <a:lnTo>
                  <a:pt x="20" y="51"/>
                </a:lnTo>
                <a:lnTo>
                  <a:pt x="20" y="77"/>
                </a:lnTo>
                <a:lnTo>
                  <a:pt x="22" y="128"/>
                </a:lnTo>
                <a:lnTo>
                  <a:pt x="29" y="229"/>
                </a:lnTo>
                <a:lnTo>
                  <a:pt x="70" y="235"/>
                </a:lnTo>
                <a:lnTo>
                  <a:pt x="111" y="237"/>
                </a:lnTo>
                <a:lnTo>
                  <a:pt x="153" y="237"/>
                </a:lnTo>
                <a:lnTo>
                  <a:pt x="194" y="235"/>
                </a:lnTo>
                <a:lnTo>
                  <a:pt x="198" y="233"/>
                </a:lnTo>
                <a:lnTo>
                  <a:pt x="202" y="232"/>
                </a:lnTo>
                <a:lnTo>
                  <a:pt x="205" y="228"/>
                </a:lnTo>
                <a:lnTo>
                  <a:pt x="208" y="223"/>
                </a:lnTo>
                <a:lnTo>
                  <a:pt x="209" y="214"/>
                </a:lnTo>
                <a:lnTo>
                  <a:pt x="211" y="204"/>
                </a:lnTo>
                <a:lnTo>
                  <a:pt x="206" y="111"/>
                </a:lnTo>
                <a:lnTo>
                  <a:pt x="205" y="65"/>
                </a:lnTo>
                <a:lnTo>
                  <a:pt x="202" y="20"/>
                </a:lnTo>
                <a:lnTo>
                  <a:pt x="167" y="17"/>
                </a:lnTo>
                <a:lnTo>
                  <a:pt x="132" y="15"/>
                </a:lnTo>
                <a:lnTo>
                  <a:pt x="98" y="15"/>
                </a:lnTo>
                <a:lnTo>
                  <a:pt x="65" y="17"/>
                </a:lnTo>
                <a:lnTo>
                  <a:pt x="43" y="18"/>
                </a:lnTo>
                <a:lnTo>
                  <a:pt x="32" y="20"/>
                </a:lnTo>
                <a:lnTo>
                  <a:pt x="21" y="2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57" name="任意多边形 1049056"/>
          <p:cNvSpPr/>
          <p:nvPr/>
        </p:nvSpPr>
        <p:spPr bwMode="auto">
          <a:xfrm>
            <a:off x="5127625" y="3744912"/>
            <a:ext cx="384175" cy="384175"/>
          </a:xfrm>
          <a:custGeom>
            <a:avLst/>
            <a:gdLst/>
            <a:ahLst/>
            <a:cxnLst/>
            <a:rect l="0" t="0" r="0" b="0"/>
            <a:pathLst>
              <a:path w="225" h="253">
                <a:moveTo>
                  <a:pt x="48" y="3"/>
                </a:moveTo>
                <a:lnTo>
                  <a:pt x="48" y="3"/>
                </a:lnTo>
                <a:lnTo>
                  <a:pt x="67" y="1"/>
                </a:lnTo>
                <a:lnTo>
                  <a:pt x="87" y="0"/>
                </a:lnTo>
                <a:lnTo>
                  <a:pt x="126" y="0"/>
                </a:lnTo>
                <a:lnTo>
                  <a:pt x="166" y="3"/>
                </a:lnTo>
                <a:lnTo>
                  <a:pt x="205" y="7"/>
                </a:lnTo>
                <a:lnTo>
                  <a:pt x="209" y="7"/>
                </a:lnTo>
                <a:lnTo>
                  <a:pt x="212" y="10"/>
                </a:lnTo>
                <a:lnTo>
                  <a:pt x="215" y="13"/>
                </a:lnTo>
                <a:lnTo>
                  <a:pt x="216" y="17"/>
                </a:lnTo>
                <a:lnTo>
                  <a:pt x="218" y="25"/>
                </a:lnTo>
                <a:lnTo>
                  <a:pt x="218" y="34"/>
                </a:lnTo>
                <a:lnTo>
                  <a:pt x="218" y="60"/>
                </a:lnTo>
                <a:lnTo>
                  <a:pt x="219" y="87"/>
                </a:lnTo>
                <a:lnTo>
                  <a:pt x="222" y="141"/>
                </a:lnTo>
                <a:lnTo>
                  <a:pt x="223" y="166"/>
                </a:lnTo>
                <a:lnTo>
                  <a:pt x="225" y="191"/>
                </a:lnTo>
                <a:lnTo>
                  <a:pt x="223" y="216"/>
                </a:lnTo>
                <a:lnTo>
                  <a:pt x="220" y="240"/>
                </a:lnTo>
                <a:lnTo>
                  <a:pt x="220" y="243"/>
                </a:lnTo>
                <a:lnTo>
                  <a:pt x="218" y="246"/>
                </a:lnTo>
                <a:lnTo>
                  <a:pt x="213" y="249"/>
                </a:lnTo>
                <a:lnTo>
                  <a:pt x="208" y="252"/>
                </a:lnTo>
                <a:lnTo>
                  <a:pt x="202" y="252"/>
                </a:lnTo>
                <a:lnTo>
                  <a:pt x="156" y="253"/>
                </a:lnTo>
                <a:lnTo>
                  <a:pt x="111" y="252"/>
                </a:lnTo>
                <a:lnTo>
                  <a:pt x="65" y="249"/>
                </a:lnTo>
                <a:lnTo>
                  <a:pt x="43" y="246"/>
                </a:lnTo>
                <a:lnTo>
                  <a:pt x="21" y="242"/>
                </a:lnTo>
                <a:lnTo>
                  <a:pt x="14" y="219"/>
                </a:lnTo>
                <a:lnTo>
                  <a:pt x="8" y="194"/>
                </a:lnTo>
                <a:lnTo>
                  <a:pt x="4" y="166"/>
                </a:lnTo>
                <a:lnTo>
                  <a:pt x="1" y="138"/>
                </a:lnTo>
                <a:lnTo>
                  <a:pt x="0" y="108"/>
                </a:lnTo>
                <a:lnTo>
                  <a:pt x="1" y="79"/>
                </a:lnTo>
                <a:lnTo>
                  <a:pt x="4" y="51"/>
                </a:lnTo>
                <a:lnTo>
                  <a:pt x="8" y="22"/>
                </a:lnTo>
                <a:lnTo>
                  <a:pt x="7" y="22"/>
                </a:lnTo>
                <a:lnTo>
                  <a:pt x="5" y="21"/>
                </a:lnTo>
                <a:lnTo>
                  <a:pt x="4" y="17"/>
                </a:lnTo>
                <a:lnTo>
                  <a:pt x="4" y="13"/>
                </a:lnTo>
                <a:lnTo>
                  <a:pt x="8" y="11"/>
                </a:lnTo>
                <a:lnTo>
                  <a:pt x="48" y="3"/>
                </a:lnTo>
                <a:close/>
                <a:moveTo>
                  <a:pt x="21" y="22"/>
                </a:moveTo>
                <a:lnTo>
                  <a:pt x="21" y="22"/>
                </a:lnTo>
                <a:lnTo>
                  <a:pt x="20" y="51"/>
                </a:lnTo>
                <a:lnTo>
                  <a:pt x="20" y="77"/>
                </a:lnTo>
                <a:lnTo>
                  <a:pt x="22" y="128"/>
                </a:lnTo>
                <a:lnTo>
                  <a:pt x="29" y="229"/>
                </a:lnTo>
                <a:lnTo>
                  <a:pt x="70" y="235"/>
                </a:lnTo>
                <a:lnTo>
                  <a:pt x="111" y="237"/>
                </a:lnTo>
                <a:lnTo>
                  <a:pt x="153" y="237"/>
                </a:lnTo>
                <a:lnTo>
                  <a:pt x="194" y="235"/>
                </a:lnTo>
                <a:lnTo>
                  <a:pt x="198" y="233"/>
                </a:lnTo>
                <a:lnTo>
                  <a:pt x="202" y="232"/>
                </a:lnTo>
                <a:lnTo>
                  <a:pt x="205" y="228"/>
                </a:lnTo>
                <a:lnTo>
                  <a:pt x="208" y="223"/>
                </a:lnTo>
                <a:lnTo>
                  <a:pt x="209" y="214"/>
                </a:lnTo>
                <a:lnTo>
                  <a:pt x="211" y="204"/>
                </a:lnTo>
                <a:lnTo>
                  <a:pt x="206" y="111"/>
                </a:lnTo>
                <a:lnTo>
                  <a:pt x="205" y="65"/>
                </a:lnTo>
                <a:lnTo>
                  <a:pt x="202" y="20"/>
                </a:lnTo>
                <a:lnTo>
                  <a:pt x="167" y="17"/>
                </a:lnTo>
                <a:lnTo>
                  <a:pt x="132" y="15"/>
                </a:lnTo>
                <a:lnTo>
                  <a:pt x="98" y="15"/>
                </a:lnTo>
                <a:lnTo>
                  <a:pt x="65" y="17"/>
                </a:lnTo>
                <a:lnTo>
                  <a:pt x="43" y="18"/>
                </a:lnTo>
                <a:lnTo>
                  <a:pt x="32" y="20"/>
                </a:lnTo>
                <a:lnTo>
                  <a:pt x="21" y="2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58" name="文本框 1049057" descr="#clear#"/>
          <p:cNvSpPr txBox="1"/>
          <p:nvPr/>
        </p:nvSpPr>
        <p:spPr>
          <a:xfrm>
            <a:off x="6348412" y="3138487"/>
            <a:ext cx="1736725" cy="132397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8000">
                <a:solidFill>
                  <a:srgbClr val="D7816C"/>
                </a:solidFill>
                <a:latin typeface="方正静蕾简体" pitchFamily="2" charset="-122"/>
                <a:ea typeface="方正静蕾简体" pitchFamily="2" charset="-122"/>
              </a:rPr>
              <a:t>60</a:t>
            </a:r>
            <a:r>
              <a:rPr lang="en-US" altLang="zh-CN" sz="3200">
                <a:solidFill>
                  <a:srgbClr val="D7816C"/>
                </a:solidFill>
                <a:latin typeface="方正静蕾简体" pitchFamily="2" charset="-122"/>
                <a:ea typeface="方正静蕾简体" pitchFamily="2" charset="-122"/>
              </a:rPr>
              <a:t>%</a:t>
            </a:r>
          </a:p>
        </p:txBody>
      </p:sp>
      <p:sp>
        <p:nvSpPr>
          <p:cNvPr id="1049059" name="矩形 1049058" descr="#clear#"/>
          <p:cNvSpPr/>
          <p:nvPr/>
        </p:nvSpPr>
        <p:spPr>
          <a:xfrm>
            <a:off x="7775575" y="3632200"/>
            <a:ext cx="3429000" cy="747712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eaLnBrk="1" latinLnBrk="1" hangingPunct="1"/>
            <a:r>
              <a:rPr lang="en-US" altLang="zh-CN" sz="2100">
                <a:latin typeface="方正静蕾简体" pitchFamily="2" charset="-122"/>
                <a:ea typeface="方正静蕾简体" pitchFamily="2" charset="-122"/>
              </a:rPr>
              <a:t>A designer can use default text to simulate</a:t>
            </a:r>
          </a:p>
        </p:txBody>
      </p:sp>
      <p:sp>
        <p:nvSpPr>
          <p:cNvPr id="1049060" name="矩形 1049059" descr="#clear#"/>
          <p:cNvSpPr/>
          <p:nvPr/>
        </p:nvSpPr>
        <p:spPr>
          <a:xfrm>
            <a:off x="7775575" y="3294062"/>
            <a:ext cx="1797050" cy="461962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>
                <a:latin typeface="方正静蕾简体" pitchFamily="2" charset="-122"/>
                <a:ea typeface="方正静蕾简体" pitchFamily="2" charset="-122"/>
              </a:rPr>
              <a:t>ADD TITLE HERE</a:t>
            </a:r>
          </a:p>
        </p:txBody>
      </p:sp>
      <p:sp>
        <p:nvSpPr>
          <p:cNvPr id="1049061" name="任意多边形 1049060"/>
          <p:cNvSpPr/>
          <p:nvPr/>
        </p:nvSpPr>
        <p:spPr bwMode="auto">
          <a:xfrm>
            <a:off x="2752725" y="5146675"/>
            <a:ext cx="384175" cy="384175"/>
          </a:xfrm>
          <a:custGeom>
            <a:avLst/>
            <a:gdLst/>
            <a:ahLst/>
            <a:cxnLst/>
            <a:rect l="0" t="0" r="0" b="0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62" name="任意多边形 1049061"/>
          <p:cNvSpPr/>
          <p:nvPr/>
        </p:nvSpPr>
        <p:spPr bwMode="auto">
          <a:xfrm>
            <a:off x="4657725" y="5146675"/>
            <a:ext cx="384175" cy="384175"/>
          </a:xfrm>
          <a:custGeom>
            <a:avLst/>
            <a:gdLst/>
            <a:ahLst/>
            <a:cxnLst/>
            <a:rect l="0" t="0" r="0" b="0"/>
            <a:pathLst>
              <a:path w="225" h="253">
                <a:moveTo>
                  <a:pt x="48" y="3"/>
                </a:moveTo>
                <a:lnTo>
                  <a:pt x="48" y="3"/>
                </a:lnTo>
                <a:lnTo>
                  <a:pt x="67" y="1"/>
                </a:lnTo>
                <a:lnTo>
                  <a:pt x="87" y="0"/>
                </a:lnTo>
                <a:lnTo>
                  <a:pt x="126" y="0"/>
                </a:lnTo>
                <a:lnTo>
                  <a:pt x="166" y="3"/>
                </a:lnTo>
                <a:lnTo>
                  <a:pt x="205" y="7"/>
                </a:lnTo>
                <a:lnTo>
                  <a:pt x="209" y="7"/>
                </a:lnTo>
                <a:lnTo>
                  <a:pt x="212" y="10"/>
                </a:lnTo>
                <a:lnTo>
                  <a:pt x="215" y="13"/>
                </a:lnTo>
                <a:lnTo>
                  <a:pt x="216" y="17"/>
                </a:lnTo>
                <a:lnTo>
                  <a:pt x="218" y="25"/>
                </a:lnTo>
                <a:lnTo>
                  <a:pt x="218" y="34"/>
                </a:lnTo>
                <a:lnTo>
                  <a:pt x="218" y="60"/>
                </a:lnTo>
                <a:lnTo>
                  <a:pt x="219" y="87"/>
                </a:lnTo>
                <a:lnTo>
                  <a:pt x="222" y="141"/>
                </a:lnTo>
                <a:lnTo>
                  <a:pt x="223" y="166"/>
                </a:lnTo>
                <a:lnTo>
                  <a:pt x="225" y="191"/>
                </a:lnTo>
                <a:lnTo>
                  <a:pt x="223" y="216"/>
                </a:lnTo>
                <a:lnTo>
                  <a:pt x="220" y="240"/>
                </a:lnTo>
                <a:lnTo>
                  <a:pt x="220" y="243"/>
                </a:lnTo>
                <a:lnTo>
                  <a:pt x="218" y="246"/>
                </a:lnTo>
                <a:lnTo>
                  <a:pt x="213" y="249"/>
                </a:lnTo>
                <a:lnTo>
                  <a:pt x="208" y="252"/>
                </a:lnTo>
                <a:lnTo>
                  <a:pt x="202" y="252"/>
                </a:lnTo>
                <a:lnTo>
                  <a:pt x="156" y="253"/>
                </a:lnTo>
                <a:lnTo>
                  <a:pt x="111" y="252"/>
                </a:lnTo>
                <a:lnTo>
                  <a:pt x="65" y="249"/>
                </a:lnTo>
                <a:lnTo>
                  <a:pt x="43" y="246"/>
                </a:lnTo>
                <a:lnTo>
                  <a:pt x="21" y="242"/>
                </a:lnTo>
                <a:lnTo>
                  <a:pt x="14" y="219"/>
                </a:lnTo>
                <a:lnTo>
                  <a:pt x="8" y="194"/>
                </a:lnTo>
                <a:lnTo>
                  <a:pt x="4" y="166"/>
                </a:lnTo>
                <a:lnTo>
                  <a:pt x="1" y="138"/>
                </a:lnTo>
                <a:lnTo>
                  <a:pt x="0" y="108"/>
                </a:lnTo>
                <a:lnTo>
                  <a:pt x="1" y="79"/>
                </a:lnTo>
                <a:lnTo>
                  <a:pt x="4" y="51"/>
                </a:lnTo>
                <a:lnTo>
                  <a:pt x="8" y="22"/>
                </a:lnTo>
                <a:lnTo>
                  <a:pt x="7" y="22"/>
                </a:lnTo>
                <a:lnTo>
                  <a:pt x="5" y="21"/>
                </a:lnTo>
                <a:lnTo>
                  <a:pt x="4" y="17"/>
                </a:lnTo>
                <a:lnTo>
                  <a:pt x="4" y="13"/>
                </a:lnTo>
                <a:lnTo>
                  <a:pt x="8" y="11"/>
                </a:lnTo>
                <a:lnTo>
                  <a:pt x="48" y="3"/>
                </a:lnTo>
                <a:close/>
                <a:moveTo>
                  <a:pt x="21" y="22"/>
                </a:moveTo>
                <a:lnTo>
                  <a:pt x="21" y="22"/>
                </a:lnTo>
                <a:lnTo>
                  <a:pt x="20" y="51"/>
                </a:lnTo>
                <a:lnTo>
                  <a:pt x="20" y="77"/>
                </a:lnTo>
                <a:lnTo>
                  <a:pt x="22" y="128"/>
                </a:lnTo>
                <a:lnTo>
                  <a:pt x="29" y="229"/>
                </a:lnTo>
                <a:lnTo>
                  <a:pt x="70" y="235"/>
                </a:lnTo>
                <a:lnTo>
                  <a:pt x="111" y="237"/>
                </a:lnTo>
                <a:lnTo>
                  <a:pt x="153" y="237"/>
                </a:lnTo>
                <a:lnTo>
                  <a:pt x="194" y="235"/>
                </a:lnTo>
                <a:lnTo>
                  <a:pt x="198" y="233"/>
                </a:lnTo>
                <a:lnTo>
                  <a:pt x="202" y="232"/>
                </a:lnTo>
                <a:lnTo>
                  <a:pt x="205" y="228"/>
                </a:lnTo>
                <a:lnTo>
                  <a:pt x="208" y="223"/>
                </a:lnTo>
                <a:lnTo>
                  <a:pt x="209" y="214"/>
                </a:lnTo>
                <a:lnTo>
                  <a:pt x="211" y="204"/>
                </a:lnTo>
                <a:lnTo>
                  <a:pt x="206" y="111"/>
                </a:lnTo>
                <a:lnTo>
                  <a:pt x="205" y="65"/>
                </a:lnTo>
                <a:lnTo>
                  <a:pt x="202" y="20"/>
                </a:lnTo>
                <a:lnTo>
                  <a:pt x="167" y="17"/>
                </a:lnTo>
                <a:lnTo>
                  <a:pt x="132" y="15"/>
                </a:lnTo>
                <a:lnTo>
                  <a:pt x="98" y="15"/>
                </a:lnTo>
                <a:lnTo>
                  <a:pt x="65" y="17"/>
                </a:lnTo>
                <a:lnTo>
                  <a:pt x="43" y="18"/>
                </a:lnTo>
                <a:lnTo>
                  <a:pt x="32" y="20"/>
                </a:lnTo>
                <a:lnTo>
                  <a:pt x="21" y="2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63" name="任意多边形 1049062"/>
          <p:cNvSpPr/>
          <p:nvPr/>
        </p:nvSpPr>
        <p:spPr bwMode="auto">
          <a:xfrm>
            <a:off x="2273300" y="5146675"/>
            <a:ext cx="384175" cy="384175"/>
          </a:xfrm>
          <a:custGeom>
            <a:avLst/>
            <a:gdLst/>
            <a:ahLst/>
            <a:cxnLst/>
            <a:rect l="0" t="0" r="0" b="0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64" name="任意多边形 1049063"/>
          <p:cNvSpPr/>
          <p:nvPr/>
        </p:nvSpPr>
        <p:spPr bwMode="auto">
          <a:xfrm>
            <a:off x="1803400" y="5146675"/>
            <a:ext cx="384175" cy="384175"/>
          </a:xfrm>
          <a:custGeom>
            <a:avLst/>
            <a:gdLst/>
            <a:ahLst/>
            <a:cxnLst/>
            <a:rect l="0" t="0" r="0" b="0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65" name="任意多边形 1049064"/>
          <p:cNvSpPr/>
          <p:nvPr/>
        </p:nvSpPr>
        <p:spPr bwMode="auto">
          <a:xfrm>
            <a:off x="1323975" y="5146675"/>
            <a:ext cx="384175" cy="384175"/>
          </a:xfrm>
          <a:custGeom>
            <a:avLst/>
            <a:gdLst/>
            <a:ahLst/>
            <a:cxnLst/>
            <a:rect l="0" t="0" r="0" b="0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66" name="任意多边形 1049065"/>
          <p:cNvSpPr/>
          <p:nvPr/>
        </p:nvSpPr>
        <p:spPr bwMode="auto">
          <a:xfrm>
            <a:off x="5607050" y="5146675"/>
            <a:ext cx="384175" cy="384175"/>
          </a:xfrm>
          <a:custGeom>
            <a:avLst/>
            <a:gdLst/>
            <a:ahLst/>
            <a:cxnLst/>
            <a:rect l="0" t="0" r="0" b="0"/>
            <a:pathLst>
              <a:path w="225" h="253">
                <a:moveTo>
                  <a:pt x="48" y="3"/>
                </a:moveTo>
                <a:lnTo>
                  <a:pt x="48" y="3"/>
                </a:lnTo>
                <a:lnTo>
                  <a:pt x="67" y="1"/>
                </a:lnTo>
                <a:lnTo>
                  <a:pt x="87" y="0"/>
                </a:lnTo>
                <a:lnTo>
                  <a:pt x="126" y="0"/>
                </a:lnTo>
                <a:lnTo>
                  <a:pt x="166" y="3"/>
                </a:lnTo>
                <a:lnTo>
                  <a:pt x="205" y="7"/>
                </a:lnTo>
                <a:lnTo>
                  <a:pt x="209" y="7"/>
                </a:lnTo>
                <a:lnTo>
                  <a:pt x="212" y="10"/>
                </a:lnTo>
                <a:lnTo>
                  <a:pt x="215" y="13"/>
                </a:lnTo>
                <a:lnTo>
                  <a:pt x="216" y="17"/>
                </a:lnTo>
                <a:lnTo>
                  <a:pt x="218" y="25"/>
                </a:lnTo>
                <a:lnTo>
                  <a:pt x="218" y="34"/>
                </a:lnTo>
                <a:lnTo>
                  <a:pt x="218" y="60"/>
                </a:lnTo>
                <a:lnTo>
                  <a:pt x="219" y="87"/>
                </a:lnTo>
                <a:lnTo>
                  <a:pt x="222" y="141"/>
                </a:lnTo>
                <a:lnTo>
                  <a:pt x="223" y="166"/>
                </a:lnTo>
                <a:lnTo>
                  <a:pt x="225" y="191"/>
                </a:lnTo>
                <a:lnTo>
                  <a:pt x="223" y="216"/>
                </a:lnTo>
                <a:lnTo>
                  <a:pt x="220" y="240"/>
                </a:lnTo>
                <a:lnTo>
                  <a:pt x="220" y="243"/>
                </a:lnTo>
                <a:lnTo>
                  <a:pt x="218" y="246"/>
                </a:lnTo>
                <a:lnTo>
                  <a:pt x="213" y="249"/>
                </a:lnTo>
                <a:lnTo>
                  <a:pt x="208" y="252"/>
                </a:lnTo>
                <a:lnTo>
                  <a:pt x="202" y="252"/>
                </a:lnTo>
                <a:lnTo>
                  <a:pt x="156" y="253"/>
                </a:lnTo>
                <a:lnTo>
                  <a:pt x="111" y="252"/>
                </a:lnTo>
                <a:lnTo>
                  <a:pt x="65" y="249"/>
                </a:lnTo>
                <a:lnTo>
                  <a:pt x="43" y="246"/>
                </a:lnTo>
                <a:lnTo>
                  <a:pt x="21" y="242"/>
                </a:lnTo>
                <a:lnTo>
                  <a:pt x="14" y="219"/>
                </a:lnTo>
                <a:lnTo>
                  <a:pt x="8" y="194"/>
                </a:lnTo>
                <a:lnTo>
                  <a:pt x="4" y="166"/>
                </a:lnTo>
                <a:lnTo>
                  <a:pt x="1" y="138"/>
                </a:lnTo>
                <a:lnTo>
                  <a:pt x="0" y="108"/>
                </a:lnTo>
                <a:lnTo>
                  <a:pt x="1" y="79"/>
                </a:lnTo>
                <a:lnTo>
                  <a:pt x="4" y="51"/>
                </a:lnTo>
                <a:lnTo>
                  <a:pt x="8" y="22"/>
                </a:lnTo>
                <a:lnTo>
                  <a:pt x="7" y="22"/>
                </a:lnTo>
                <a:lnTo>
                  <a:pt x="5" y="21"/>
                </a:lnTo>
                <a:lnTo>
                  <a:pt x="4" y="17"/>
                </a:lnTo>
                <a:lnTo>
                  <a:pt x="4" y="13"/>
                </a:lnTo>
                <a:lnTo>
                  <a:pt x="8" y="11"/>
                </a:lnTo>
                <a:lnTo>
                  <a:pt x="48" y="3"/>
                </a:lnTo>
                <a:close/>
                <a:moveTo>
                  <a:pt x="21" y="22"/>
                </a:moveTo>
                <a:lnTo>
                  <a:pt x="21" y="22"/>
                </a:lnTo>
                <a:lnTo>
                  <a:pt x="20" y="51"/>
                </a:lnTo>
                <a:lnTo>
                  <a:pt x="20" y="77"/>
                </a:lnTo>
                <a:lnTo>
                  <a:pt x="22" y="128"/>
                </a:lnTo>
                <a:lnTo>
                  <a:pt x="29" y="229"/>
                </a:lnTo>
                <a:lnTo>
                  <a:pt x="70" y="235"/>
                </a:lnTo>
                <a:lnTo>
                  <a:pt x="111" y="237"/>
                </a:lnTo>
                <a:lnTo>
                  <a:pt x="153" y="237"/>
                </a:lnTo>
                <a:lnTo>
                  <a:pt x="194" y="235"/>
                </a:lnTo>
                <a:lnTo>
                  <a:pt x="198" y="233"/>
                </a:lnTo>
                <a:lnTo>
                  <a:pt x="202" y="232"/>
                </a:lnTo>
                <a:lnTo>
                  <a:pt x="205" y="228"/>
                </a:lnTo>
                <a:lnTo>
                  <a:pt x="208" y="223"/>
                </a:lnTo>
                <a:lnTo>
                  <a:pt x="209" y="214"/>
                </a:lnTo>
                <a:lnTo>
                  <a:pt x="211" y="204"/>
                </a:lnTo>
                <a:lnTo>
                  <a:pt x="206" y="111"/>
                </a:lnTo>
                <a:lnTo>
                  <a:pt x="205" y="65"/>
                </a:lnTo>
                <a:lnTo>
                  <a:pt x="202" y="20"/>
                </a:lnTo>
                <a:lnTo>
                  <a:pt x="167" y="17"/>
                </a:lnTo>
                <a:lnTo>
                  <a:pt x="132" y="15"/>
                </a:lnTo>
                <a:lnTo>
                  <a:pt x="98" y="15"/>
                </a:lnTo>
                <a:lnTo>
                  <a:pt x="65" y="17"/>
                </a:lnTo>
                <a:lnTo>
                  <a:pt x="43" y="18"/>
                </a:lnTo>
                <a:lnTo>
                  <a:pt x="32" y="20"/>
                </a:lnTo>
                <a:lnTo>
                  <a:pt x="21" y="2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67" name="任意多边形 1049066"/>
          <p:cNvSpPr/>
          <p:nvPr/>
        </p:nvSpPr>
        <p:spPr bwMode="auto">
          <a:xfrm>
            <a:off x="5127625" y="5146675"/>
            <a:ext cx="384175" cy="384175"/>
          </a:xfrm>
          <a:custGeom>
            <a:avLst/>
            <a:gdLst/>
            <a:ahLst/>
            <a:cxnLst/>
            <a:rect l="0" t="0" r="0" b="0"/>
            <a:pathLst>
              <a:path w="225" h="253">
                <a:moveTo>
                  <a:pt x="48" y="3"/>
                </a:moveTo>
                <a:lnTo>
                  <a:pt x="48" y="3"/>
                </a:lnTo>
                <a:lnTo>
                  <a:pt x="67" y="1"/>
                </a:lnTo>
                <a:lnTo>
                  <a:pt x="87" y="0"/>
                </a:lnTo>
                <a:lnTo>
                  <a:pt x="126" y="0"/>
                </a:lnTo>
                <a:lnTo>
                  <a:pt x="166" y="3"/>
                </a:lnTo>
                <a:lnTo>
                  <a:pt x="205" y="7"/>
                </a:lnTo>
                <a:lnTo>
                  <a:pt x="209" y="7"/>
                </a:lnTo>
                <a:lnTo>
                  <a:pt x="212" y="10"/>
                </a:lnTo>
                <a:lnTo>
                  <a:pt x="215" y="13"/>
                </a:lnTo>
                <a:lnTo>
                  <a:pt x="216" y="17"/>
                </a:lnTo>
                <a:lnTo>
                  <a:pt x="218" y="25"/>
                </a:lnTo>
                <a:lnTo>
                  <a:pt x="218" y="34"/>
                </a:lnTo>
                <a:lnTo>
                  <a:pt x="218" y="60"/>
                </a:lnTo>
                <a:lnTo>
                  <a:pt x="219" y="87"/>
                </a:lnTo>
                <a:lnTo>
                  <a:pt x="222" y="141"/>
                </a:lnTo>
                <a:lnTo>
                  <a:pt x="223" y="166"/>
                </a:lnTo>
                <a:lnTo>
                  <a:pt x="225" y="191"/>
                </a:lnTo>
                <a:lnTo>
                  <a:pt x="223" y="216"/>
                </a:lnTo>
                <a:lnTo>
                  <a:pt x="220" y="240"/>
                </a:lnTo>
                <a:lnTo>
                  <a:pt x="220" y="243"/>
                </a:lnTo>
                <a:lnTo>
                  <a:pt x="218" y="246"/>
                </a:lnTo>
                <a:lnTo>
                  <a:pt x="213" y="249"/>
                </a:lnTo>
                <a:lnTo>
                  <a:pt x="208" y="252"/>
                </a:lnTo>
                <a:lnTo>
                  <a:pt x="202" y="252"/>
                </a:lnTo>
                <a:lnTo>
                  <a:pt x="156" y="253"/>
                </a:lnTo>
                <a:lnTo>
                  <a:pt x="111" y="252"/>
                </a:lnTo>
                <a:lnTo>
                  <a:pt x="65" y="249"/>
                </a:lnTo>
                <a:lnTo>
                  <a:pt x="43" y="246"/>
                </a:lnTo>
                <a:lnTo>
                  <a:pt x="21" y="242"/>
                </a:lnTo>
                <a:lnTo>
                  <a:pt x="14" y="219"/>
                </a:lnTo>
                <a:lnTo>
                  <a:pt x="8" y="194"/>
                </a:lnTo>
                <a:lnTo>
                  <a:pt x="4" y="166"/>
                </a:lnTo>
                <a:lnTo>
                  <a:pt x="1" y="138"/>
                </a:lnTo>
                <a:lnTo>
                  <a:pt x="0" y="108"/>
                </a:lnTo>
                <a:lnTo>
                  <a:pt x="1" y="79"/>
                </a:lnTo>
                <a:lnTo>
                  <a:pt x="4" y="51"/>
                </a:lnTo>
                <a:lnTo>
                  <a:pt x="8" y="22"/>
                </a:lnTo>
                <a:lnTo>
                  <a:pt x="7" y="22"/>
                </a:lnTo>
                <a:lnTo>
                  <a:pt x="5" y="21"/>
                </a:lnTo>
                <a:lnTo>
                  <a:pt x="4" y="17"/>
                </a:lnTo>
                <a:lnTo>
                  <a:pt x="4" y="13"/>
                </a:lnTo>
                <a:lnTo>
                  <a:pt x="8" y="11"/>
                </a:lnTo>
                <a:lnTo>
                  <a:pt x="48" y="3"/>
                </a:lnTo>
                <a:close/>
                <a:moveTo>
                  <a:pt x="21" y="22"/>
                </a:moveTo>
                <a:lnTo>
                  <a:pt x="21" y="22"/>
                </a:lnTo>
                <a:lnTo>
                  <a:pt x="20" y="51"/>
                </a:lnTo>
                <a:lnTo>
                  <a:pt x="20" y="77"/>
                </a:lnTo>
                <a:lnTo>
                  <a:pt x="22" y="128"/>
                </a:lnTo>
                <a:lnTo>
                  <a:pt x="29" y="229"/>
                </a:lnTo>
                <a:lnTo>
                  <a:pt x="70" y="235"/>
                </a:lnTo>
                <a:lnTo>
                  <a:pt x="111" y="237"/>
                </a:lnTo>
                <a:lnTo>
                  <a:pt x="153" y="237"/>
                </a:lnTo>
                <a:lnTo>
                  <a:pt x="194" y="235"/>
                </a:lnTo>
                <a:lnTo>
                  <a:pt x="198" y="233"/>
                </a:lnTo>
                <a:lnTo>
                  <a:pt x="202" y="232"/>
                </a:lnTo>
                <a:lnTo>
                  <a:pt x="205" y="228"/>
                </a:lnTo>
                <a:lnTo>
                  <a:pt x="208" y="223"/>
                </a:lnTo>
                <a:lnTo>
                  <a:pt x="209" y="214"/>
                </a:lnTo>
                <a:lnTo>
                  <a:pt x="211" y="204"/>
                </a:lnTo>
                <a:lnTo>
                  <a:pt x="206" y="111"/>
                </a:lnTo>
                <a:lnTo>
                  <a:pt x="205" y="65"/>
                </a:lnTo>
                <a:lnTo>
                  <a:pt x="202" y="20"/>
                </a:lnTo>
                <a:lnTo>
                  <a:pt x="167" y="17"/>
                </a:lnTo>
                <a:lnTo>
                  <a:pt x="132" y="15"/>
                </a:lnTo>
                <a:lnTo>
                  <a:pt x="98" y="15"/>
                </a:lnTo>
                <a:lnTo>
                  <a:pt x="65" y="17"/>
                </a:lnTo>
                <a:lnTo>
                  <a:pt x="43" y="18"/>
                </a:lnTo>
                <a:lnTo>
                  <a:pt x="32" y="20"/>
                </a:lnTo>
                <a:lnTo>
                  <a:pt x="21" y="2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68" name="文本框 1049067" descr="#clear#"/>
          <p:cNvSpPr txBox="1"/>
          <p:nvPr/>
        </p:nvSpPr>
        <p:spPr>
          <a:xfrm>
            <a:off x="6348412" y="4554537"/>
            <a:ext cx="1736725" cy="132397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8000">
                <a:solidFill>
                  <a:srgbClr val="D7816C"/>
                </a:solidFill>
                <a:latin typeface="方正静蕾简体" pitchFamily="2" charset="-122"/>
                <a:ea typeface="方正静蕾简体" pitchFamily="2" charset="-122"/>
              </a:rPr>
              <a:t>70</a:t>
            </a:r>
            <a:r>
              <a:rPr lang="en-US" altLang="zh-CN" sz="3200">
                <a:solidFill>
                  <a:srgbClr val="D7816C"/>
                </a:solidFill>
                <a:latin typeface="方正静蕾简体" pitchFamily="2" charset="-122"/>
                <a:ea typeface="方正静蕾简体" pitchFamily="2" charset="-122"/>
              </a:rPr>
              <a:t>%</a:t>
            </a:r>
          </a:p>
        </p:txBody>
      </p:sp>
      <p:sp>
        <p:nvSpPr>
          <p:cNvPr id="1049069" name="矩形 1049068" descr="#clear#"/>
          <p:cNvSpPr/>
          <p:nvPr/>
        </p:nvSpPr>
        <p:spPr>
          <a:xfrm>
            <a:off x="7775575" y="5033962"/>
            <a:ext cx="3429000" cy="7493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eaLnBrk="1" latinLnBrk="1" hangingPunct="1"/>
            <a:r>
              <a:rPr lang="en-US" altLang="zh-CN" sz="2100">
                <a:latin typeface="方正静蕾简体" pitchFamily="2" charset="-122"/>
                <a:ea typeface="方正静蕾简体" pitchFamily="2" charset="-122"/>
              </a:rPr>
              <a:t>A designer can use default text to simulate</a:t>
            </a:r>
          </a:p>
        </p:txBody>
      </p:sp>
      <p:sp>
        <p:nvSpPr>
          <p:cNvPr id="1049070" name="矩形 1049069" descr="#clear#"/>
          <p:cNvSpPr/>
          <p:nvPr/>
        </p:nvSpPr>
        <p:spPr>
          <a:xfrm>
            <a:off x="7775575" y="4695825"/>
            <a:ext cx="1797050" cy="461962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400" b="1">
                <a:latin typeface="方正静蕾简体" pitchFamily="2" charset="-122"/>
                <a:ea typeface="方正静蕾简体" pitchFamily="2" charset="-122"/>
              </a:rPr>
              <a:t>ADD TITLE HERE</a:t>
            </a:r>
          </a:p>
        </p:txBody>
      </p:sp>
      <p:sp>
        <p:nvSpPr>
          <p:cNvPr id="1049071" name="任意多边形 1049070"/>
          <p:cNvSpPr/>
          <p:nvPr/>
        </p:nvSpPr>
        <p:spPr bwMode="auto">
          <a:xfrm>
            <a:off x="3698875" y="3725862"/>
            <a:ext cx="384175" cy="384175"/>
          </a:xfrm>
          <a:custGeom>
            <a:avLst/>
            <a:gdLst/>
            <a:ahLst/>
            <a:cxnLst/>
            <a:rect l="0" t="0" r="0" b="0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72" name="任意多边形 1049071"/>
          <p:cNvSpPr/>
          <p:nvPr/>
        </p:nvSpPr>
        <p:spPr bwMode="auto">
          <a:xfrm>
            <a:off x="3219450" y="3725862"/>
            <a:ext cx="384175" cy="384175"/>
          </a:xfrm>
          <a:custGeom>
            <a:avLst/>
            <a:gdLst/>
            <a:ahLst/>
            <a:cxnLst/>
            <a:rect l="0" t="0" r="0" b="0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73" name="任意多边形 1049072"/>
          <p:cNvSpPr/>
          <p:nvPr/>
        </p:nvSpPr>
        <p:spPr bwMode="auto">
          <a:xfrm>
            <a:off x="4175125" y="5138737"/>
            <a:ext cx="384175" cy="384175"/>
          </a:xfrm>
          <a:custGeom>
            <a:avLst/>
            <a:gdLst/>
            <a:ahLst/>
            <a:cxnLst/>
            <a:rect l="0" t="0" r="0" b="0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74" name="任意多边形 1049073"/>
          <p:cNvSpPr/>
          <p:nvPr/>
        </p:nvSpPr>
        <p:spPr bwMode="auto">
          <a:xfrm>
            <a:off x="3695700" y="5138737"/>
            <a:ext cx="384175" cy="384175"/>
          </a:xfrm>
          <a:custGeom>
            <a:avLst/>
            <a:gdLst/>
            <a:ahLst/>
            <a:cxnLst/>
            <a:rect l="0" t="0" r="0" b="0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75" name="任意多边形 1049074"/>
          <p:cNvSpPr/>
          <p:nvPr/>
        </p:nvSpPr>
        <p:spPr bwMode="auto">
          <a:xfrm>
            <a:off x="3225800" y="5138737"/>
            <a:ext cx="384175" cy="384175"/>
          </a:xfrm>
          <a:custGeom>
            <a:avLst/>
            <a:gdLst/>
            <a:ahLst/>
            <a:cxnLst/>
            <a:rect l="0" t="0" r="0" b="0"/>
            <a:pathLst>
              <a:path w="218" h="247">
                <a:moveTo>
                  <a:pt x="44" y="0"/>
                </a:moveTo>
                <a:lnTo>
                  <a:pt x="44" y="0"/>
                </a:lnTo>
                <a:lnTo>
                  <a:pt x="80" y="1"/>
                </a:lnTo>
                <a:lnTo>
                  <a:pt x="115" y="1"/>
                </a:lnTo>
                <a:lnTo>
                  <a:pt x="153" y="1"/>
                </a:lnTo>
                <a:lnTo>
                  <a:pt x="173" y="3"/>
                </a:lnTo>
                <a:lnTo>
                  <a:pt x="191" y="4"/>
                </a:lnTo>
                <a:lnTo>
                  <a:pt x="197" y="10"/>
                </a:lnTo>
                <a:lnTo>
                  <a:pt x="201" y="15"/>
                </a:lnTo>
                <a:lnTo>
                  <a:pt x="207" y="29"/>
                </a:lnTo>
                <a:lnTo>
                  <a:pt x="211" y="45"/>
                </a:lnTo>
                <a:lnTo>
                  <a:pt x="214" y="62"/>
                </a:lnTo>
                <a:lnTo>
                  <a:pt x="216" y="80"/>
                </a:lnTo>
                <a:lnTo>
                  <a:pt x="216" y="98"/>
                </a:lnTo>
                <a:lnTo>
                  <a:pt x="218" y="135"/>
                </a:lnTo>
                <a:lnTo>
                  <a:pt x="218" y="159"/>
                </a:lnTo>
                <a:lnTo>
                  <a:pt x="215" y="183"/>
                </a:lnTo>
                <a:lnTo>
                  <a:pt x="209" y="229"/>
                </a:lnTo>
                <a:lnTo>
                  <a:pt x="190" y="236"/>
                </a:lnTo>
                <a:lnTo>
                  <a:pt x="167" y="243"/>
                </a:lnTo>
                <a:lnTo>
                  <a:pt x="142" y="246"/>
                </a:lnTo>
                <a:lnTo>
                  <a:pt x="117" y="247"/>
                </a:lnTo>
                <a:lnTo>
                  <a:pt x="90" y="247"/>
                </a:lnTo>
                <a:lnTo>
                  <a:pt x="63" y="244"/>
                </a:lnTo>
                <a:lnTo>
                  <a:pt x="38" y="242"/>
                </a:lnTo>
                <a:lnTo>
                  <a:pt x="13" y="235"/>
                </a:lnTo>
                <a:lnTo>
                  <a:pt x="8" y="225"/>
                </a:lnTo>
                <a:lnTo>
                  <a:pt x="6" y="213"/>
                </a:lnTo>
                <a:lnTo>
                  <a:pt x="4" y="202"/>
                </a:lnTo>
                <a:lnTo>
                  <a:pt x="3" y="190"/>
                </a:lnTo>
                <a:lnTo>
                  <a:pt x="3" y="163"/>
                </a:lnTo>
                <a:lnTo>
                  <a:pt x="3" y="136"/>
                </a:lnTo>
                <a:lnTo>
                  <a:pt x="4" y="36"/>
                </a:lnTo>
                <a:lnTo>
                  <a:pt x="3" y="34"/>
                </a:lnTo>
                <a:lnTo>
                  <a:pt x="1" y="29"/>
                </a:lnTo>
                <a:lnTo>
                  <a:pt x="0" y="25"/>
                </a:lnTo>
                <a:lnTo>
                  <a:pt x="0" y="20"/>
                </a:lnTo>
                <a:lnTo>
                  <a:pt x="6" y="20"/>
                </a:lnTo>
                <a:lnTo>
                  <a:pt x="8" y="20"/>
                </a:lnTo>
                <a:lnTo>
                  <a:pt x="10" y="18"/>
                </a:lnTo>
                <a:lnTo>
                  <a:pt x="6" y="18"/>
                </a:lnTo>
                <a:lnTo>
                  <a:pt x="3" y="17"/>
                </a:lnTo>
                <a:lnTo>
                  <a:pt x="1" y="15"/>
                </a:lnTo>
                <a:lnTo>
                  <a:pt x="0" y="14"/>
                </a:lnTo>
                <a:lnTo>
                  <a:pt x="0" y="8"/>
                </a:lnTo>
                <a:lnTo>
                  <a:pt x="1" y="7"/>
                </a:lnTo>
                <a:lnTo>
                  <a:pt x="3" y="5"/>
                </a:lnTo>
                <a:lnTo>
                  <a:pt x="13" y="3"/>
                </a:lnTo>
                <a:lnTo>
                  <a:pt x="22" y="0"/>
                </a:lnTo>
                <a:lnTo>
                  <a:pt x="34" y="0"/>
                </a:lnTo>
                <a:lnTo>
                  <a:pt x="44" y="0"/>
                </a:lnTo>
                <a:close/>
                <a:moveTo>
                  <a:pt x="53" y="168"/>
                </a:moveTo>
                <a:lnTo>
                  <a:pt x="53" y="168"/>
                </a:lnTo>
                <a:lnTo>
                  <a:pt x="55" y="163"/>
                </a:lnTo>
                <a:lnTo>
                  <a:pt x="55" y="159"/>
                </a:lnTo>
                <a:lnTo>
                  <a:pt x="55" y="157"/>
                </a:lnTo>
                <a:lnTo>
                  <a:pt x="53" y="159"/>
                </a:lnTo>
                <a:lnTo>
                  <a:pt x="51" y="161"/>
                </a:lnTo>
                <a:lnTo>
                  <a:pt x="41" y="174"/>
                </a:lnTo>
                <a:lnTo>
                  <a:pt x="32" y="185"/>
                </a:lnTo>
                <a:lnTo>
                  <a:pt x="28" y="191"/>
                </a:lnTo>
                <a:lnTo>
                  <a:pt x="25" y="198"/>
                </a:lnTo>
                <a:lnTo>
                  <a:pt x="24" y="205"/>
                </a:lnTo>
                <a:lnTo>
                  <a:pt x="22" y="216"/>
                </a:lnTo>
                <a:lnTo>
                  <a:pt x="24" y="219"/>
                </a:lnTo>
                <a:lnTo>
                  <a:pt x="27" y="222"/>
                </a:lnTo>
                <a:lnTo>
                  <a:pt x="35" y="226"/>
                </a:lnTo>
                <a:lnTo>
                  <a:pt x="44" y="227"/>
                </a:lnTo>
                <a:lnTo>
                  <a:pt x="46" y="227"/>
                </a:lnTo>
                <a:lnTo>
                  <a:pt x="49" y="226"/>
                </a:lnTo>
                <a:lnTo>
                  <a:pt x="79" y="192"/>
                </a:lnTo>
                <a:lnTo>
                  <a:pt x="108" y="159"/>
                </a:lnTo>
                <a:lnTo>
                  <a:pt x="138" y="126"/>
                </a:lnTo>
                <a:lnTo>
                  <a:pt x="166" y="93"/>
                </a:lnTo>
                <a:lnTo>
                  <a:pt x="136" y="118"/>
                </a:lnTo>
                <a:lnTo>
                  <a:pt x="105" y="147"/>
                </a:lnTo>
                <a:lnTo>
                  <a:pt x="74" y="177"/>
                </a:lnTo>
                <a:lnTo>
                  <a:pt x="48" y="208"/>
                </a:lnTo>
                <a:lnTo>
                  <a:pt x="46" y="209"/>
                </a:lnTo>
                <a:lnTo>
                  <a:pt x="45" y="208"/>
                </a:lnTo>
                <a:lnTo>
                  <a:pt x="45" y="204"/>
                </a:lnTo>
                <a:lnTo>
                  <a:pt x="46" y="198"/>
                </a:lnTo>
                <a:lnTo>
                  <a:pt x="48" y="194"/>
                </a:lnTo>
                <a:lnTo>
                  <a:pt x="70" y="166"/>
                </a:lnTo>
                <a:lnTo>
                  <a:pt x="93" y="139"/>
                </a:lnTo>
                <a:lnTo>
                  <a:pt x="139" y="86"/>
                </a:lnTo>
                <a:lnTo>
                  <a:pt x="140" y="83"/>
                </a:lnTo>
                <a:lnTo>
                  <a:pt x="140" y="80"/>
                </a:lnTo>
                <a:lnTo>
                  <a:pt x="97" y="122"/>
                </a:lnTo>
                <a:lnTo>
                  <a:pt x="74" y="145"/>
                </a:lnTo>
                <a:lnTo>
                  <a:pt x="53" y="168"/>
                </a:lnTo>
                <a:close/>
                <a:moveTo>
                  <a:pt x="67" y="230"/>
                </a:moveTo>
                <a:lnTo>
                  <a:pt x="67" y="230"/>
                </a:lnTo>
                <a:lnTo>
                  <a:pt x="76" y="232"/>
                </a:lnTo>
                <a:lnTo>
                  <a:pt x="86" y="232"/>
                </a:lnTo>
                <a:lnTo>
                  <a:pt x="103" y="232"/>
                </a:lnTo>
                <a:lnTo>
                  <a:pt x="110" y="218"/>
                </a:lnTo>
                <a:lnTo>
                  <a:pt x="118" y="205"/>
                </a:lnTo>
                <a:lnTo>
                  <a:pt x="136" y="180"/>
                </a:lnTo>
                <a:lnTo>
                  <a:pt x="156" y="157"/>
                </a:lnTo>
                <a:lnTo>
                  <a:pt x="173" y="133"/>
                </a:lnTo>
                <a:lnTo>
                  <a:pt x="135" y="166"/>
                </a:lnTo>
                <a:lnTo>
                  <a:pt x="100" y="201"/>
                </a:lnTo>
                <a:lnTo>
                  <a:pt x="100" y="197"/>
                </a:lnTo>
                <a:lnTo>
                  <a:pt x="101" y="194"/>
                </a:lnTo>
                <a:lnTo>
                  <a:pt x="104" y="191"/>
                </a:lnTo>
                <a:lnTo>
                  <a:pt x="105" y="188"/>
                </a:lnTo>
                <a:lnTo>
                  <a:pt x="94" y="197"/>
                </a:lnTo>
                <a:lnTo>
                  <a:pt x="84" y="206"/>
                </a:lnTo>
                <a:lnTo>
                  <a:pt x="76" y="218"/>
                </a:lnTo>
                <a:lnTo>
                  <a:pt x="67" y="230"/>
                </a:lnTo>
                <a:close/>
                <a:moveTo>
                  <a:pt x="24" y="138"/>
                </a:moveTo>
                <a:lnTo>
                  <a:pt x="24" y="138"/>
                </a:lnTo>
                <a:lnTo>
                  <a:pt x="21" y="139"/>
                </a:lnTo>
                <a:lnTo>
                  <a:pt x="20" y="143"/>
                </a:lnTo>
                <a:lnTo>
                  <a:pt x="20" y="147"/>
                </a:lnTo>
                <a:lnTo>
                  <a:pt x="20" y="153"/>
                </a:lnTo>
                <a:lnTo>
                  <a:pt x="24" y="173"/>
                </a:lnTo>
                <a:lnTo>
                  <a:pt x="124" y="53"/>
                </a:lnTo>
                <a:lnTo>
                  <a:pt x="111" y="63"/>
                </a:lnTo>
                <a:lnTo>
                  <a:pt x="98" y="76"/>
                </a:lnTo>
                <a:lnTo>
                  <a:pt x="86" y="88"/>
                </a:lnTo>
                <a:lnTo>
                  <a:pt x="74" y="98"/>
                </a:lnTo>
                <a:lnTo>
                  <a:pt x="72" y="102"/>
                </a:lnTo>
                <a:lnTo>
                  <a:pt x="69" y="101"/>
                </a:lnTo>
                <a:lnTo>
                  <a:pt x="70" y="100"/>
                </a:lnTo>
                <a:lnTo>
                  <a:pt x="74" y="98"/>
                </a:lnTo>
                <a:lnTo>
                  <a:pt x="74" y="95"/>
                </a:lnTo>
                <a:lnTo>
                  <a:pt x="73" y="94"/>
                </a:lnTo>
                <a:lnTo>
                  <a:pt x="72" y="94"/>
                </a:lnTo>
                <a:lnTo>
                  <a:pt x="70" y="94"/>
                </a:lnTo>
                <a:lnTo>
                  <a:pt x="67" y="95"/>
                </a:lnTo>
                <a:lnTo>
                  <a:pt x="65" y="97"/>
                </a:lnTo>
                <a:lnTo>
                  <a:pt x="56" y="109"/>
                </a:lnTo>
                <a:lnTo>
                  <a:pt x="48" y="121"/>
                </a:lnTo>
                <a:lnTo>
                  <a:pt x="42" y="126"/>
                </a:lnTo>
                <a:lnTo>
                  <a:pt x="36" y="131"/>
                </a:lnTo>
                <a:lnTo>
                  <a:pt x="31" y="135"/>
                </a:lnTo>
                <a:lnTo>
                  <a:pt x="24" y="138"/>
                </a:lnTo>
                <a:close/>
                <a:moveTo>
                  <a:pt x="145" y="206"/>
                </a:moveTo>
                <a:lnTo>
                  <a:pt x="145" y="206"/>
                </a:lnTo>
                <a:lnTo>
                  <a:pt x="142" y="208"/>
                </a:lnTo>
                <a:lnTo>
                  <a:pt x="140" y="206"/>
                </a:lnTo>
                <a:lnTo>
                  <a:pt x="140" y="204"/>
                </a:lnTo>
                <a:lnTo>
                  <a:pt x="140" y="201"/>
                </a:lnTo>
                <a:lnTo>
                  <a:pt x="149" y="195"/>
                </a:lnTo>
                <a:lnTo>
                  <a:pt x="156" y="190"/>
                </a:lnTo>
                <a:lnTo>
                  <a:pt x="170" y="175"/>
                </a:lnTo>
                <a:lnTo>
                  <a:pt x="184" y="161"/>
                </a:lnTo>
                <a:lnTo>
                  <a:pt x="192" y="154"/>
                </a:lnTo>
                <a:lnTo>
                  <a:pt x="201" y="147"/>
                </a:lnTo>
                <a:lnTo>
                  <a:pt x="202" y="116"/>
                </a:lnTo>
                <a:lnTo>
                  <a:pt x="162" y="164"/>
                </a:lnTo>
                <a:lnTo>
                  <a:pt x="140" y="190"/>
                </a:lnTo>
                <a:lnTo>
                  <a:pt x="122" y="216"/>
                </a:lnTo>
                <a:lnTo>
                  <a:pt x="126" y="213"/>
                </a:lnTo>
                <a:lnTo>
                  <a:pt x="131" y="211"/>
                </a:lnTo>
                <a:lnTo>
                  <a:pt x="133" y="208"/>
                </a:lnTo>
                <a:lnTo>
                  <a:pt x="138" y="206"/>
                </a:lnTo>
                <a:lnTo>
                  <a:pt x="138" y="211"/>
                </a:lnTo>
                <a:lnTo>
                  <a:pt x="136" y="213"/>
                </a:lnTo>
                <a:lnTo>
                  <a:pt x="132" y="219"/>
                </a:lnTo>
                <a:lnTo>
                  <a:pt x="125" y="225"/>
                </a:lnTo>
                <a:lnTo>
                  <a:pt x="119" y="230"/>
                </a:lnTo>
                <a:lnTo>
                  <a:pt x="126" y="229"/>
                </a:lnTo>
                <a:lnTo>
                  <a:pt x="133" y="226"/>
                </a:lnTo>
                <a:lnTo>
                  <a:pt x="140" y="220"/>
                </a:lnTo>
                <a:lnTo>
                  <a:pt x="146" y="216"/>
                </a:lnTo>
                <a:lnTo>
                  <a:pt x="156" y="204"/>
                </a:lnTo>
                <a:lnTo>
                  <a:pt x="163" y="192"/>
                </a:lnTo>
                <a:lnTo>
                  <a:pt x="159" y="191"/>
                </a:lnTo>
                <a:lnTo>
                  <a:pt x="155" y="191"/>
                </a:lnTo>
                <a:lnTo>
                  <a:pt x="153" y="192"/>
                </a:lnTo>
                <a:lnTo>
                  <a:pt x="150" y="195"/>
                </a:lnTo>
                <a:lnTo>
                  <a:pt x="147" y="201"/>
                </a:lnTo>
                <a:lnTo>
                  <a:pt x="145" y="206"/>
                </a:lnTo>
                <a:close/>
                <a:moveTo>
                  <a:pt x="115" y="174"/>
                </a:moveTo>
                <a:lnTo>
                  <a:pt x="115" y="174"/>
                </a:lnTo>
                <a:lnTo>
                  <a:pt x="156" y="133"/>
                </a:lnTo>
                <a:lnTo>
                  <a:pt x="198" y="95"/>
                </a:lnTo>
                <a:lnTo>
                  <a:pt x="201" y="91"/>
                </a:lnTo>
                <a:lnTo>
                  <a:pt x="202" y="87"/>
                </a:lnTo>
                <a:lnTo>
                  <a:pt x="202" y="81"/>
                </a:lnTo>
                <a:lnTo>
                  <a:pt x="202" y="74"/>
                </a:lnTo>
                <a:lnTo>
                  <a:pt x="199" y="59"/>
                </a:lnTo>
                <a:lnTo>
                  <a:pt x="195" y="43"/>
                </a:lnTo>
                <a:lnTo>
                  <a:pt x="188" y="64"/>
                </a:lnTo>
                <a:lnTo>
                  <a:pt x="180" y="83"/>
                </a:lnTo>
                <a:lnTo>
                  <a:pt x="170" y="100"/>
                </a:lnTo>
                <a:lnTo>
                  <a:pt x="159" y="116"/>
                </a:lnTo>
                <a:lnTo>
                  <a:pt x="147" y="132"/>
                </a:lnTo>
                <a:lnTo>
                  <a:pt x="135" y="146"/>
                </a:lnTo>
                <a:lnTo>
                  <a:pt x="110" y="173"/>
                </a:lnTo>
                <a:lnTo>
                  <a:pt x="112" y="174"/>
                </a:lnTo>
                <a:lnTo>
                  <a:pt x="115" y="174"/>
                </a:lnTo>
                <a:close/>
                <a:moveTo>
                  <a:pt x="149" y="15"/>
                </a:moveTo>
                <a:lnTo>
                  <a:pt x="105" y="18"/>
                </a:lnTo>
                <a:lnTo>
                  <a:pt x="108" y="18"/>
                </a:lnTo>
                <a:lnTo>
                  <a:pt x="111" y="20"/>
                </a:lnTo>
                <a:lnTo>
                  <a:pt x="112" y="22"/>
                </a:lnTo>
                <a:lnTo>
                  <a:pt x="112" y="25"/>
                </a:lnTo>
                <a:lnTo>
                  <a:pt x="38" y="118"/>
                </a:lnTo>
                <a:lnTo>
                  <a:pt x="42" y="116"/>
                </a:lnTo>
                <a:lnTo>
                  <a:pt x="46" y="115"/>
                </a:lnTo>
                <a:lnTo>
                  <a:pt x="52" y="108"/>
                </a:lnTo>
                <a:lnTo>
                  <a:pt x="58" y="101"/>
                </a:lnTo>
                <a:lnTo>
                  <a:pt x="60" y="98"/>
                </a:lnTo>
                <a:lnTo>
                  <a:pt x="65" y="97"/>
                </a:lnTo>
                <a:lnTo>
                  <a:pt x="149" y="15"/>
                </a:lnTo>
                <a:close/>
                <a:moveTo>
                  <a:pt x="177" y="32"/>
                </a:moveTo>
                <a:lnTo>
                  <a:pt x="177" y="32"/>
                </a:lnTo>
                <a:lnTo>
                  <a:pt x="181" y="28"/>
                </a:lnTo>
                <a:lnTo>
                  <a:pt x="183" y="24"/>
                </a:lnTo>
                <a:lnTo>
                  <a:pt x="183" y="21"/>
                </a:lnTo>
                <a:lnTo>
                  <a:pt x="180" y="20"/>
                </a:lnTo>
                <a:lnTo>
                  <a:pt x="173" y="18"/>
                </a:lnTo>
                <a:lnTo>
                  <a:pt x="169" y="17"/>
                </a:lnTo>
                <a:lnTo>
                  <a:pt x="167" y="15"/>
                </a:lnTo>
                <a:lnTo>
                  <a:pt x="87" y="116"/>
                </a:lnTo>
                <a:lnTo>
                  <a:pt x="177" y="32"/>
                </a:lnTo>
                <a:close/>
                <a:moveTo>
                  <a:pt x="67" y="18"/>
                </a:moveTo>
                <a:lnTo>
                  <a:pt x="24" y="76"/>
                </a:lnTo>
                <a:lnTo>
                  <a:pt x="45" y="63"/>
                </a:lnTo>
                <a:lnTo>
                  <a:pt x="66" y="49"/>
                </a:lnTo>
                <a:lnTo>
                  <a:pt x="105" y="18"/>
                </a:lnTo>
                <a:lnTo>
                  <a:pt x="84" y="17"/>
                </a:lnTo>
                <a:lnTo>
                  <a:pt x="74" y="17"/>
                </a:lnTo>
                <a:lnTo>
                  <a:pt x="70" y="17"/>
                </a:lnTo>
                <a:lnTo>
                  <a:pt x="67" y="18"/>
                </a:lnTo>
                <a:close/>
                <a:moveTo>
                  <a:pt x="21" y="94"/>
                </a:moveTo>
                <a:lnTo>
                  <a:pt x="21" y="94"/>
                </a:lnTo>
                <a:lnTo>
                  <a:pt x="18" y="97"/>
                </a:lnTo>
                <a:lnTo>
                  <a:pt x="18" y="100"/>
                </a:lnTo>
                <a:lnTo>
                  <a:pt x="18" y="108"/>
                </a:lnTo>
                <a:lnTo>
                  <a:pt x="20" y="115"/>
                </a:lnTo>
                <a:lnTo>
                  <a:pt x="22" y="122"/>
                </a:lnTo>
                <a:lnTo>
                  <a:pt x="81" y="50"/>
                </a:lnTo>
                <a:lnTo>
                  <a:pt x="73" y="52"/>
                </a:lnTo>
                <a:lnTo>
                  <a:pt x="72" y="55"/>
                </a:lnTo>
                <a:lnTo>
                  <a:pt x="59" y="64"/>
                </a:lnTo>
                <a:lnTo>
                  <a:pt x="45" y="74"/>
                </a:lnTo>
                <a:lnTo>
                  <a:pt x="31" y="84"/>
                </a:lnTo>
                <a:lnTo>
                  <a:pt x="25" y="88"/>
                </a:lnTo>
                <a:lnTo>
                  <a:pt x="21" y="94"/>
                </a:lnTo>
                <a:close/>
                <a:moveTo>
                  <a:pt x="195" y="168"/>
                </a:moveTo>
                <a:lnTo>
                  <a:pt x="156" y="219"/>
                </a:lnTo>
                <a:lnTo>
                  <a:pt x="152" y="225"/>
                </a:lnTo>
                <a:lnTo>
                  <a:pt x="152" y="226"/>
                </a:lnTo>
                <a:lnTo>
                  <a:pt x="153" y="226"/>
                </a:lnTo>
                <a:lnTo>
                  <a:pt x="159" y="225"/>
                </a:lnTo>
                <a:lnTo>
                  <a:pt x="167" y="219"/>
                </a:lnTo>
                <a:lnTo>
                  <a:pt x="174" y="212"/>
                </a:lnTo>
                <a:lnTo>
                  <a:pt x="183" y="205"/>
                </a:lnTo>
                <a:lnTo>
                  <a:pt x="188" y="201"/>
                </a:lnTo>
                <a:lnTo>
                  <a:pt x="194" y="199"/>
                </a:lnTo>
                <a:lnTo>
                  <a:pt x="197" y="197"/>
                </a:lnTo>
                <a:lnTo>
                  <a:pt x="199" y="192"/>
                </a:lnTo>
                <a:lnTo>
                  <a:pt x="202" y="188"/>
                </a:lnTo>
                <a:lnTo>
                  <a:pt x="202" y="183"/>
                </a:lnTo>
                <a:lnTo>
                  <a:pt x="202" y="171"/>
                </a:lnTo>
                <a:lnTo>
                  <a:pt x="201" y="159"/>
                </a:lnTo>
                <a:lnTo>
                  <a:pt x="195" y="168"/>
                </a:lnTo>
                <a:close/>
                <a:moveTo>
                  <a:pt x="147" y="93"/>
                </a:moveTo>
                <a:lnTo>
                  <a:pt x="194" y="43"/>
                </a:lnTo>
                <a:lnTo>
                  <a:pt x="195" y="41"/>
                </a:lnTo>
                <a:lnTo>
                  <a:pt x="195" y="39"/>
                </a:lnTo>
                <a:lnTo>
                  <a:pt x="194" y="36"/>
                </a:lnTo>
                <a:lnTo>
                  <a:pt x="190" y="35"/>
                </a:lnTo>
                <a:lnTo>
                  <a:pt x="188" y="35"/>
                </a:lnTo>
                <a:lnTo>
                  <a:pt x="187" y="38"/>
                </a:lnTo>
                <a:lnTo>
                  <a:pt x="166" y="64"/>
                </a:lnTo>
                <a:lnTo>
                  <a:pt x="156" y="79"/>
                </a:lnTo>
                <a:lnTo>
                  <a:pt x="147" y="93"/>
                </a:lnTo>
                <a:close/>
                <a:moveTo>
                  <a:pt x="20" y="57"/>
                </a:moveTo>
                <a:lnTo>
                  <a:pt x="20" y="57"/>
                </a:lnTo>
                <a:lnTo>
                  <a:pt x="22" y="53"/>
                </a:lnTo>
                <a:lnTo>
                  <a:pt x="27" y="50"/>
                </a:lnTo>
                <a:lnTo>
                  <a:pt x="36" y="45"/>
                </a:lnTo>
                <a:lnTo>
                  <a:pt x="41" y="42"/>
                </a:lnTo>
                <a:lnTo>
                  <a:pt x="45" y="38"/>
                </a:lnTo>
                <a:lnTo>
                  <a:pt x="48" y="34"/>
                </a:lnTo>
                <a:lnTo>
                  <a:pt x="49" y="28"/>
                </a:lnTo>
                <a:lnTo>
                  <a:pt x="41" y="35"/>
                </a:lnTo>
                <a:lnTo>
                  <a:pt x="31" y="41"/>
                </a:lnTo>
                <a:lnTo>
                  <a:pt x="27" y="43"/>
                </a:lnTo>
                <a:lnTo>
                  <a:pt x="24" y="48"/>
                </a:lnTo>
                <a:lnTo>
                  <a:pt x="21" y="52"/>
                </a:lnTo>
                <a:lnTo>
                  <a:pt x="20" y="57"/>
                </a:lnTo>
                <a:close/>
                <a:moveTo>
                  <a:pt x="24" y="34"/>
                </a:moveTo>
                <a:lnTo>
                  <a:pt x="24" y="34"/>
                </a:lnTo>
                <a:lnTo>
                  <a:pt x="28" y="32"/>
                </a:lnTo>
                <a:lnTo>
                  <a:pt x="32" y="31"/>
                </a:lnTo>
                <a:lnTo>
                  <a:pt x="38" y="25"/>
                </a:lnTo>
                <a:lnTo>
                  <a:pt x="48" y="14"/>
                </a:lnTo>
                <a:lnTo>
                  <a:pt x="42" y="14"/>
                </a:lnTo>
                <a:lnTo>
                  <a:pt x="39" y="14"/>
                </a:lnTo>
                <a:lnTo>
                  <a:pt x="36" y="15"/>
                </a:lnTo>
                <a:lnTo>
                  <a:pt x="31" y="25"/>
                </a:lnTo>
                <a:lnTo>
                  <a:pt x="28" y="29"/>
                </a:lnTo>
                <a:lnTo>
                  <a:pt x="24" y="34"/>
                </a:lnTo>
                <a:close/>
                <a:moveTo>
                  <a:pt x="110" y="173"/>
                </a:moveTo>
                <a:lnTo>
                  <a:pt x="101" y="184"/>
                </a:lnTo>
                <a:lnTo>
                  <a:pt x="104" y="185"/>
                </a:lnTo>
                <a:lnTo>
                  <a:pt x="108" y="180"/>
                </a:lnTo>
                <a:lnTo>
                  <a:pt x="110" y="177"/>
                </a:lnTo>
                <a:lnTo>
                  <a:pt x="110" y="17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76" name="文本框 1049075" descr="#clear#"/>
          <p:cNvSpPr txBox="1"/>
          <p:nvPr/>
        </p:nvSpPr>
        <p:spPr>
          <a:xfrm>
            <a:off x="4294187" y="836612"/>
            <a:ext cx="3613150" cy="5842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latin typeface="新蒂黑板报" pitchFamily="66" charset="-122"/>
                <a:ea typeface="新蒂黑板报" pitchFamily="66" charset="-122"/>
              </a:rPr>
              <a:t>在此添加本页</a:t>
            </a:r>
            <a:r>
              <a:rPr lang="zh-CN" altLang="en-US" sz="3200">
                <a:solidFill>
                  <a:srgbClr val="D7816C"/>
                </a:solidFill>
                <a:latin typeface="新蒂黑板报" pitchFamily="66" charset="-122"/>
                <a:ea typeface="新蒂黑板报" pitchFamily="66" charset="-122"/>
              </a:rPr>
              <a:t>标题</a:t>
            </a:r>
          </a:p>
        </p:txBody>
      </p:sp>
      <p:sp>
        <p:nvSpPr>
          <p:cNvPr id="1049077" name="任意多边形 1049076"/>
          <p:cNvSpPr/>
          <p:nvPr/>
        </p:nvSpPr>
        <p:spPr bwMode="auto">
          <a:xfrm rot="20785646">
            <a:off x="7850187" y="1268412"/>
            <a:ext cx="463550" cy="268287"/>
          </a:xfrm>
          <a:custGeom>
            <a:avLst/>
            <a:gdLst/>
            <a:ahLst/>
            <a:cxnLst/>
            <a:rect l="0" t="0" r="0" b="0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78" name="任意多边形 1049077"/>
          <p:cNvSpPr/>
          <p:nvPr/>
        </p:nvSpPr>
        <p:spPr bwMode="auto">
          <a:xfrm>
            <a:off x="3878262" y="1216025"/>
            <a:ext cx="3922712" cy="271462"/>
          </a:xfrm>
          <a:custGeom>
            <a:avLst/>
            <a:gdLst/>
            <a:ahLst/>
            <a:cxnLst/>
            <a:rect l="0" t="0" r="0" b="0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 cmpd="sng">
            <a:solidFill>
              <a:schemeClr val="dk1">
                <a:alpha val="100000"/>
              </a:schemeClr>
            </a:solidFill>
            <a:prstDash val="dash"/>
            <a:round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79" name="任意多边形 1049078"/>
          <p:cNvSpPr/>
          <p:nvPr/>
        </p:nvSpPr>
        <p:spPr bwMode="auto">
          <a:xfrm>
            <a:off x="3271837" y="4524375"/>
            <a:ext cx="5486400" cy="192087"/>
          </a:xfrm>
          <a:custGeom>
            <a:avLst/>
            <a:gdLst/>
            <a:ahLst/>
            <a:cxnLst/>
            <a:rect l="0" t="0" r="0" b="0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80" name="文本框 1049079" descr="#clear#"/>
          <p:cNvSpPr txBox="1"/>
          <p:nvPr/>
        </p:nvSpPr>
        <p:spPr>
          <a:xfrm>
            <a:off x="3173412" y="3613150"/>
            <a:ext cx="5810250" cy="92233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5400">
                <a:latin typeface="新蒂黑板报" pitchFamily="66" charset="-122"/>
                <a:ea typeface="新蒂黑板报" pitchFamily="66" charset="-122"/>
              </a:rPr>
              <a:t>3</a:t>
            </a:r>
            <a:r>
              <a:rPr lang="zh-CN" altLang="en-US" sz="5400">
                <a:latin typeface="新蒂黑板报" pitchFamily="66" charset="-122"/>
                <a:ea typeface="新蒂黑板报" pitchFamily="66" charset="-122"/>
              </a:rPr>
              <a:t>、添加本章标题</a:t>
            </a:r>
          </a:p>
        </p:txBody>
      </p:sp>
      <p:pic>
        <p:nvPicPr>
          <p:cNvPr id="2097199" name="图片 2097198"/>
          <p:cNvPicPr>
            <a:picLocks/>
          </p:cNvPicPr>
          <p:nvPr/>
        </p:nvPicPr>
        <p:blipFill>
          <a:blip r:embed="rId2"/>
          <a:srcRect l="36353"/>
          <a:stretch>
            <a:fillRect/>
          </a:stretch>
        </p:blipFill>
        <p:spPr>
          <a:xfrm>
            <a:off x="4289425" y="1524000"/>
            <a:ext cx="3584575" cy="2065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200" name="图片 2097199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9229725" y="1577975"/>
            <a:ext cx="1598612" cy="9779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9081" name="文本框 1049080" descr="#clear#"/>
          <p:cNvSpPr txBox="1"/>
          <p:nvPr/>
        </p:nvSpPr>
        <p:spPr>
          <a:xfrm>
            <a:off x="3352800" y="4810125"/>
            <a:ext cx="5486400" cy="862012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If it is not real text.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082" name="任意多边形 1049081"/>
          <p:cNvSpPr/>
          <p:nvPr/>
        </p:nvSpPr>
        <p:spPr bwMode="auto">
          <a:xfrm>
            <a:off x="942975" y="2981325"/>
            <a:ext cx="4349750" cy="2849562"/>
          </a:xfrm>
          <a:custGeom>
            <a:avLst/>
            <a:gdLst/>
            <a:ahLst/>
            <a:cxnLst/>
            <a:rect l="0" t="0" r="0" b="0"/>
            <a:pathLst>
              <a:path w="311" h="261">
                <a:moveTo>
                  <a:pt x="41" y="258"/>
                </a:moveTo>
                <a:cubicBezTo>
                  <a:pt x="40" y="257"/>
                  <a:pt x="40" y="256"/>
                  <a:pt x="38" y="256"/>
                </a:cubicBezTo>
                <a:cubicBezTo>
                  <a:pt x="35" y="256"/>
                  <a:pt x="32" y="256"/>
                  <a:pt x="29" y="256"/>
                </a:cubicBezTo>
                <a:cubicBezTo>
                  <a:pt x="19" y="255"/>
                  <a:pt x="9" y="257"/>
                  <a:pt x="0" y="255"/>
                </a:cubicBezTo>
                <a:cubicBezTo>
                  <a:pt x="1" y="254"/>
                  <a:pt x="3" y="254"/>
                  <a:pt x="4" y="253"/>
                </a:cubicBezTo>
                <a:cubicBezTo>
                  <a:pt x="17" y="253"/>
                  <a:pt x="26" y="254"/>
                  <a:pt x="39" y="253"/>
                </a:cubicBezTo>
                <a:cubicBezTo>
                  <a:pt x="41" y="248"/>
                  <a:pt x="39" y="243"/>
                  <a:pt x="40" y="237"/>
                </a:cubicBezTo>
                <a:cubicBezTo>
                  <a:pt x="40" y="236"/>
                  <a:pt x="39" y="235"/>
                  <a:pt x="39" y="234"/>
                </a:cubicBezTo>
                <a:cubicBezTo>
                  <a:pt x="40" y="232"/>
                  <a:pt x="41" y="228"/>
                  <a:pt x="39" y="226"/>
                </a:cubicBezTo>
                <a:cubicBezTo>
                  <a:pt x="38" y="224"/>
                  <a:pt x="40" y="224"/>
                  <a:pt x="40" y="223"/>
                </a:cubicBezTo>
                <a:cubicBezTo>
                  <a:pt x="40" y="214"/>
                  <a:pt x="39" y="203"/>
                  <a:pt x="39" y="195"/>
                </a:cubicBezTo>
                <a:cubicBezTo>
                  <a:pt x="39" y="186"/>
                  <a:pt x="40" y="176"/>
                  <a:pt x="38" y="167"/>
                </a:cubicBezTo>
                <a:cubicBezTo>
                  <a:pt x="39" y="159"/>
                  <a:pt x="39" y="151"/>
                  <a:pt x="38" y="144"/>
                </a:cubicBezTo>
                <a:cubicBezTo>
                  <a:pt x="38" y="141"/>
                  <a:pt x="35" y="137"/>
                  <a:pt x="39" y="134"/>
                </a:cubicBezTo>
                <a:cubicBezTo>
                  <a:pt x="45" y="133"/>
                  <a:pt x="54" y="134"/>
                  <a:pt x="62" y="133"/>
                </a:cubicBezTo>
                <a:cubicBezTo>
                  <a:pt x="66" y="133"/>
                  <a:pt x="70" y="131"/>
                  <a:pt x="73" y="133"/>
                </a:cubicBezTo>
                <a:cubicBezTo>
                  <a:pt x="75" y="143"/>
                  <a:pt x="75" y="154"/>
                  <a:pt x="74" y="162"/>
                </a:cubicBezTo>
                <a:cubicBezTo>
                  <a:pt x="75" y="163"/>
                  <a:pt x="75" y="165"/>
                  <a:pt x="77" y="165"/>
                </a:cubicBezTo>
                <a:cubicBezTo>
                  <a:pt x="76" y="166"/>
                  <a:pt x="76" y="167"/>
                  <a:pt x="74" y="167"/>
                </a:cubicBezTo>
                <a:cubicBezTo>
                  <a:pt x="76" y="174"/>
                  <a:pt x="76" y="181"/>
                  <a:pt x="75" y="190"/>
                </a:cubicBezTo>
                <a:cubicBezTo>
                  <a:pt x="75" y="195"/>
                  <a:pt x="77" y="200"/>
                  <a:pt x="76" y="205"/>
                </a:cubicBezTo>
                <a:cubicBezTo>
                  <a:pt x="76" y="206"/>
                  <a:pt x="75" y="207"/>
                  <a:pt x="75" y="209"/>
                </a:cubicBezTo>
                <a:cubicBezTo>
                  <a:pt x="75" y="210"/>
                  <a:pt x="76" y="213"/>
                  <a:pt x="76" y="215"/>
                </a:cubicBezTo>
                <a:cubicBezTo>
                  <a:pt x="76" y="216"/>
                  <a:pt x="76" y="220"/>
                  <a:pt x="76" y="222"/>
                </a:cubicBezTo>
                <a:cubicBezTo>
                  <a:pt x="76" y="223"/>
                  <a:pt x="76" y="224"/>
                  <a:pt x="76" y="225"/>
                </a:cubicBezTo>
                <a:cubicBezTo>
                  <a:pt x="77" y="235"/>
                  <a:pt x="75" y="246"/>
                  <a:pt x="78" y="254"/>
                </a:cubicBezTo>
                <a:cubicBezTo>
                  <a:pt x="86" y="255"/>
                  <a:pt x="95" y="254"/>
                  <a:pt x="103" y="254"/>
                </a:cubicBezTo>
                <a:cubicBezTo>
                  <a:pt x="104" y="248"/>
                  <a:pt x="104" y="240"/>
                  <a:pt x="103" y="237"/>
                </a:cubicBezTo>
                <a:cubicBezTo>
                  <a:pt x="105" y="233"/>
                  <a:pt x="104" y="229"/>
                  <a:pt x="104" y="225"/>
                </a:cubicBezTo>
                <a:cubicBezTo>
                  <a:pt x="104" y="212"/>
                  <a:pt x="103" y="198"/>
                  <a:pt x="103" y="185"/>
                </a:cubicBezTo>
                <a:cubicBezTo>
                  <a:pt x="103" y="183"/>
                  <a:pt x="102" y="184"/>
                  <a:pt x="102" y="183"/>
                </a:cubicBezTo>
                <a:cubicBezTo>
                  <a:pt x="104" y="177"/>
                  <a:pt x="101" y="168"/>
                  <a:pt x="102" y="160"/>
                </a:cubicBezTo>
                <a:cubicBezTo>
                  <a:pt x="102" y="158"/>
                  <a:pt x="101" y="156"/>
                  <a:pt x="101" y="154"/>
                </a:cubicBezTo>
                <a:cubicBezTo>
                  <a:pt x="101" y="149"/>
                  <a:pt x="102" y="146"/>
                  <a:pt x="100" y="143"/>
                </a:cubicBezTo>
                <a:cubicBezTo>
                  <a:pt x="101" y="142"/>
                  <a:pt x="101" y="141"/>
                  <a:pt x="102" y="140"/>
                </a:cubicBezTo>
                <a:cubicBezTo>
                  <a:pt x="101" y="132"/>
                  <a:pt x="102" y="121"/>
                  <a:pt x="101" y="111"/>
                </a:cubicBezTo>
                <a:cubicBezTo>
                  <a:pt x="101" y="110"/>
                  <a:pt x="100" y="110"/>
                  <a:pt x="100" y="109"/>
                </a:cubicBezTo>
                <a:cubicBezTo>
                  <a:pt x="100" y="108"/>
                  <a:pt x="100" y="107"/>
                  <a:pt x="101" y="107"/>
                </a:cubicBezTo>
                <a:cubicBezTo>
                  <a:pt x="101" y="97"/>
                  <a:pt x="100" y="90"/>
                  <a:pt x="100" y="82"/>
                </a:cubicBezTo>
                <a:cubicBezTo>
                  <a:pt x="109" y="81"/>
                  <a:pt x="118" y="80"/>
                  <a:pt x="127" y="80"/>
                </a:cubicBezTo>
                <a:cubicBezTo>
                  <a:pt x="130" y="80"/>
                  <a:pt x="135" y="81"/>
                  <a:pt x="138" y="81"/>
                </a:cubicBezTo>
                <a:cubicBezTo>
                  <a:pt x="139" y="83"/>
                  <a:pt x="137" y="85"/>
                  <a:pt x="139" y="86"/>
                </a:cubicBezTo>
                <a:cubicBezTo>
                  <a:pt x="136" y="92"/>
                  <a:pt x="138" y="101"/>
                  <a:pt x="137" y="108"/>
                </a:cubicBezTo>
                <a:cubicBezTo>
                  <a:pt x="138" y="109"/>
                  <a:pt x="140" y="109"/>
                  <a:pt x="140" y="110"/>
                </a:cubicBezTo>
                <a:cubicBezTo>
                  <a:pt x="140" y="111"/>
                  <a:pt x="138" y="112"/>
                  <a:pt x="138" y="113"/>
                </a:cubicBezTo>
                <a:cubicBezTo>
                  <a:pt x="138" y="117"/>
                  <a:pt x="139" y="122"/>
                  <a:pt x="138" y="126"/>
                </a:cubicBezTo>
                <a:cubicBezTo>
                  <a:pt x="139" y="126"/>
                  <a:pt x="139" y="127"/>
                  <a:pt x="140" y="127"/>
                </a:cubicBezTo>
                <a:cubicBezTo>
                  <a:pt x="140" y="139"/>
                  <a:pt x="138" y="148"/>
                  <a:pt x="141" y="158"/>
                </a:cubicBezTo>
                <a:cubicBezTo>
                  <a:pt x="141" y="159"/>
                  <a:pt x="139" y="159"/>
                  <a:pt x="140" y="160"/>
                </a:cubicBezTo>
                <a:cubicBezTo>
                  <a:pt x="141" y="171"/>
                  <a:pt x="141" y="176"/>
                  <a:pt x="142" y="185"/>
                </a:cubicBezTo>
                <a:cubicBezTo>
                  <a:pt x="140" y="193"/>
                  <a:pt x="141" y="205"/>
                  <a:pt x="141" y="215"/>
                </a:cubicBezTo>
                <a:cubicBezTo>
                  <a:pt x="140" y="229"/>
                  <a:pt x="139" y="241"/>
                  <a:pt x="141" y="254"/>
                </a:cubicBezTo>
                <a:cubicBezTo>
                  <a:pt x="150" y="255"/>
                  <a:pt x="154" y="255"/>
                  <a:pt x="165" y="255"/>
                </a:cubicBezTo>
                <a:cubicBezTo>
                  <a:pt x="166" y="243"/>
                  <a:pt x="166" y="233"/>
                  <a:pt x="165" y="220"/>
                </a:cubicBezTo>
                <a:cubicBezTo>
                  <a:pt x="166" y="219"/>
                  <a:pt x="164" y="220"/>
                  <a:pt x="164" y="218"/>
                </a:cubicBezTo>
                <a:cubicBezTo>
                  <a:pt x="165" y="215"/>
                  <a:pt x="165" y="208"/>
                  <a:pt x="164" y="206"/>
                </a:cubicBezTo>
                <a:cubicBezTo>
                  <a:pt x="165" y="203"/>
                  <a:pt x="166" y="197"/>
                  <a:pt x="164" y="195"/>
                </a:cubicBezTo>
                <a:cubicBezTo>
                  <a:pt x="164" y="193"/>
                  <a:pt x="165" y="192"/>
                  <a:pt x="165" y="189"/>
                </a:cubicBezTo>
                <a:cubicBezTo>
                  <a:pt x="165" y="187"/>
                  <a:pt x="164" y="185"/>
                  <a:pt x="164" y="184"/>
                </a:cubicBezTo>
                <a:cubicBezTo>
                  <a:pt x="164" y="184"/>
                  <a:pt x="165" y="183"/>
                  <a:pt x="165" y="182"/>
                </a:cubicBezTo>
                <a:cubicBezTo>
                  <a:pt x="165" y="181"/>
                  <a:pt x="165" y="178"/>
                  <a:pt x="165" y="174"/>
                </a:cubicBezTo>
                <a:cubicBezTo>
                  <a:pt x="164" y="171"/>
                  <a:pt x="165" y="168"/>
                  <a:pt x="164" y="166"/>
                </a:cubicBezTo>
                <a:cubicBezTo>
                  <a:pt x="166" y="148"/>
                  <a:pt x="162" y="125"/>
                  <a:pt x="163" y="108"/>
                </a:cubicBezTo>
                <a:cubicBezTo>
                  <a:pt x="163" y="90"/>
                  <a:pt x="160" y="70"/>
                  <a:pt x="161" y="47"/>
                </a:cubicBezTo>
                <a:cubicBezTo>
                  <a:pt x="161" y="45"/>
                  <a:pt x="162" y="42"/>
                  <a:pt x="160" y="40"/>
                </a:cubicBezTo>
                <a:cubicBezTo>
                  <a:pt x="163" y="39"/>
                  <a:pt x="167" y="39"/>
                  <a:pt x="170" y="39"/>
                </a:cubicBezTo>
                <a:cubicBezTo>
                  <a:pt x="178" y="39"/>
                  <a:pt x="184" y="39"/>
                  <a:pt x="191" y="40"/>
                </a:cubicBezTo>
                <a:cubicBezTo>
                  <a:pt x="193" y="40"/>
                  <a:pt x="194" y="39"/>
                  <a:pt x="196" y="40"/>
                </a:cubicBezTo>
                <a:cubicBezTo>
                  <a:pt x="198" y="41"/>
                  <a:pt x="197" y="44"/>
                  <a:pt x="197" y="47"/>
                </a:cubicBezTo>
                <a:cubicBezTo>
                  <a:pt x="196" y="48"/>
                  <a:pt x="197" y="48"/>
                  <a:pt x="198" y="49"/>
                </a:cubicBezTo>
                <a:cubicBezTo>
                  <a:pt x="198" y="53"/>
                  <a:pt x="196" y="58"/>
                  <a:pt x="199" y="61"/>
                </a:cubicBezTo>
                <a:cubicBezTo>
                  <a:pt x="199" y="62"/>
                  <a:pt x="198" y="63"/>
                  <a:pt x="198" y="63"/>
                </a:cubicBezTo>
                <a:cubicBezTo>
                  <a:pt x="199" y="67"/>
                  <a:pt x="198" y="75"/>
                  <a:pt x="199" y="81"/>
                </a:cubicBezTo>
                <a:cubicBezTo>
                  <a:pt x="199" y="82"/>
                  <a:pt x="199" y="83"/>
                  <a:pt x="200" y="83"/>
                </a:cubicBezTo>
                <a:cubicBezTo>
                  <a:pt x="200" y="84"/>
                  <a:pt x="199" y="85"/>
                  <a:pt x="199" y="86"/>
                </a:cubicBezTo>
                <a:cubicBezTo>
                  <a:pt x="199" y="90"/>
                  <a:pt x="198" y="93"/>
                  <a:pt x="200" y="96"/>
                </a:cubicBezTo>
                <a:cubicBezTo>
                  <a:pt x="200" y="113"/>
                  <a:pt x="200" y="131"/>
                  <a:pt x="200" y="149"/>
                </a:cubicBezTo>
                <a:cubicBezTo>
                  <a:pt x="200" y="151"/>
                  <a:pt x="201" y="153"/>
                  <a:pt x="201" y="155"/>
                </a:cubicBezTo>
                <a:cubicBezTo>
                  <a:pt x="202" y="158"/>
                  <a:pt x="201" y="163"/>
                  <a:pt x="201" y="166"/>
                </a:cubicBezTo>
                <a:cubicBezTo>
                  <a:pt x="201" y="170"/>
                  <a:pt x="201" y="174"/>
                  <a:pt x="201" y="178"/>
                </a:cubicBezTo>
                <a:cubicBezTo>
                  <a:pt x="201" y="179"/>
                  <a:pt x="202" y="180"/>
                  <a:pt x="202" y="182"/>
                </a:cubicBezTo>
                <a:cubicBezTo>
                  <a:pt x="202" y="184"/>
                  <a:pt x="201" y="186"/>
                  <a:pt x="201" y="188"/>
                </a:cubicBezTo>
                <a:cubicBezTo>
                  <a:pt x="201" y="199"/>
                  <a:pt x="201" y="211"/>
                  <a:pt x="202" y="221"/>
                </a:cubicBezTo>
                <a:cubicBezTo>
                  <a:pt x="202" y="224"/>
                  <a:pt x="202" y="226"/>
                  <a:pt x="202" y="228"/>
                </a:cubicBezTo>
                <a:cubicBezTo>
                  <a:pt x="202" y="229"/>
                  <a:pt x="201" y="229"/>
                  <a:pt x="201" y="229"/>
                </a:cubicBezTo>
                <a:cubicBezTo>
                  <a:pt x="201" y="231"/>
                  <a:pt x="203" y="233"/>
                  <a:pt x="203" y="235"/>
                </a:cubicBezTo>
                <a:cubicBezTo>
                  <a:pt x="203" y="243"/>
                  <a:pt x="201" y="249"/>
                  <a:pt x="203" y="256"/>
                </a:cubicBezTo>
                <a:cubicBezTo>
                  <a:pt x="211" y="256"/>
                  <a:pt x="220" y="257"/>
                  <a:pt x="226" y="256"/>
                </a:cubicBezTo>
                <a:cubicBezTo>
                  <a:pt x="227" y="230"/>
                  <a:pt x="224" y="207"/>
                  <a:pt x="224" y="182"/>
                </a:cubicBezTo>
                <a:cubicBezTo>
                  <a:pt x="224" y="179"/>
                  <a:pt x="225" y="178"/>
                  <a:pt x="224" y="176"/>
                </a:cubicBezTo>
                <a:cubicBezTo>
                  <a:pt x="224" y="175"/>
                  <a:pt x="222" y="176"/>
                  <a:pt x="222" y="175"/>
                </a:cubicBezTo>
                <a:cubicBezTo>
                  <a:pt x="223" y="172"/>
                  <a:pt x="224" y="172"/>
                  <a:pt x="224" y="168"/>
                </a:cubicBezTo>
                <a:cubicBezTo>
                  <a:pt x="224" y="167"/>
                  <a:pt x="222" y="168"/>
                  <a:pt x="222" y="167"/>
                </a:cubicBezTo>
                <a:cubicBezTo>
                  <a:pt x="222" y="163"/>
                  <a:pt x="225" y="160"/>
                  <a:pt x="223" y="156"/>
                </a:cubicBezTo>
                <a:cubicBezTo>
                  <a:pt x="224" y="149"/>
                  <a:pt x="222" y="143"/>
                  <a:pt x="223" y="136"/>
                </a:cubicBezTo>
                <a:cubicBezTo>
                  <a:pt x="223" y="135"/>
                  <a:pt x="221" y="135"/>
                  <a:pt x="222" y="134"/>
                </a:cubicBezTo>
                <a:cubicBezTo>
                  <a:pt x="223" y="128"/>
                  <a:pt x="221" y="122"/>
                  <a:pt x="222" y="117"/>
                </a:cubicBezTo>
                <a:cubicBezTo>
                  <a:pt x="222" y="116"/>
                  <a:pt x="221" y="116"/>
                  <a:pt x="221" y="115"/>
                </a:cubicBezTo>
                <a:cubicBezTo>
                  <a:pt x="221" y="114"/>
                  <a:pt x="221" y="113"/>
                  <a:pt x="222" y="112"/>
                </a:cubicBezTo>
                <a:cubicBezTo>
                  <a:pt x="221" y="102"/>
                  <a:pt x="221" y="92"/>
                  <a:pt x="220" y="81"/>
                </a:cubicBezTo>
                <a:cubicBezTo>
                  <a:pt x="220" y="71"/>
                  <a:pt x="222" y="61"/>
                  <a:pt x="219" y="53"/>
                </a:cubicBezTo>
                <a:cubicBezTo>
                  <a:pt x="221" y="44"/>
                  <a:pt x="219" y="34"/>
                  <a:pt x="219" y="25"/>
                </a:cubicBezTo>
                <a:cubicBezTo>
                  <a:pt x="219" y="24"/>
                  <a:pt x="218" y="24"/>
                  <a:pt x="217" y="23"/>
                </a:cubicBezTo>
                <a:cubicBezTo>
                  <a:pt x="217" y="21"/>
                  <a:pt x="219" y="20"/>
                  <a:pt x="219" y="19"/>
                </a:cubicBezTo>
                <a:cubicBezTo>
                  <a:pt x="219" y="14"/>
                  <a:pt x="220" y="9"/>
                  <a:pt x="219" y="4"/>
                </a:cubicBezTo>
                <a:cubicBezTo>
                  <a:pt x="222" y="2"/>
                  <a:pt x="226" y="3"/>
                  <a:pt x="230" y="3"/>
                </a:cubicBezTo>
                <a:cubicBezTo>
                  <a:pt x="239" y="2"/>
                  <a:pt x="249" y="0"/>
                  <a:pt x="258" y="2"/>
                </a:cubicBezTo>
                <a:cubicBezTo>
                  <a:pt x="256" y="17"/>
                  <a:pt x="260" y="40"/>
                  <a:pt x="258" y="55"/>
                </a:cubicBezTo>
                <a:cubicBezTo>
                  <a:pt x="261" y="70"/>
                  <a:pt x="258" y="88"/>
                  <a:pt x="260" y="103"/>
                </a:cubicBezTo>
                <a:cubicBezTo>
                  <a:pt x="259" y="104"/>
                  <a:pt x="261" y="108"/>
                  <a:pt x="259" y="110"/>
                </a:cubicBezTo>
                <a:cubicBezTo>
                  <a:pt x="261" y="113"/>
                  <a:pt x="261" y="117"/>
                  <a:pt x="261" y="121"/>
                </a:cubicBezTo>
                <a:cubicBezTo>
                  <a:pt x="261" y="121"/>
                  <a:pt x="261" y="121"/>
                  <a:pt x="262" y="121"/>
                </a:cubicBezTo>
                <a:cubicBezTo>
                  <a:pt x="260" y="130"/>
                  <a:pt x="262" y="137"/>
                  <a:pt x="261" y="148"/>
                </a:cubicBezTo>
                <a:cubicBezTo>
                  <a:pt x="262" y="149"/>
                  <a:pt x="262" y="150"/>
                  <a:pt x="263" y="151"/>
                </a:cubicBezTo>
                <a:cubicBezTo>
                  <a:pt x="262" y="158"/>
                  <a:pt x="263" y="167"/>
                  <a:pt x="263" y="176"/>
                </a:cubicBezTo>
                <a:cubicBezTo>
                  <a:pt x="263" y="179"/>
                  <a:pt x="263" y="182"/>
                  <a:pt x="263" y="184"/>
                </a:cubicBezTo>
                <a:cubicBezTo>
                  <a:pt x="263" y="187"/>
                  <a:pt x="264" y="189"/>
                  <a:pt x="264" y="192"/>
                </a:cubicBezTo>
                <a:cubicBezTo>
                  <a:pt x="264" y="194"/>
                  <a:pt x="263" y="197"/>
                  <a:pt x="263" y="200"/>
                </a:cubicBezTo>
                <a:cubicBezTo>
                  <a:pt x="263" y="202"/>
                  <a:pt x="264" y="203"/>
                  <a:pt x="264" y="205"/>
                </a:cubicBezTo>
                <a:cubicBezTo>
                  <a:pt x="264" y="205"/>
                  <a:pt x="263" y="206"/>
                  <a:pt x="263" y="206"/>
                </a:cubicBezTo>
                <a:cubicBezTo>
                  <a:pt x="263" y="207"/>
                  <a:pt x="264" y="208"/>
                  <a:pt x="264" y="208"/>
                </a:cubicBezTo>
                <a:cubicBezTo>
                  <a:pt x="264" y="209"/>
                  <a:pt x="263" y="210"/>
                  <a:pt x="263" y="211"/>
                </a:cubicBezTo>
                <a:cubicBezTo>
                  <a:pt x="263" y="214"/>
                  <a:pt x="264" y="216"/>
                  <a:pt x="264" y="218"/>
                </a:cubicBezTo>
                <a:cubicBezTo>
                  <a:pt x="264" y="231"/>
                  <a:pt x="263" y="242"/>
                  <a:pt x="263" y="255"/>
                </a:cubicBezTo>
                <a:cubicBezTo>
                  <a:pt x="277" y="257"/>
                  <a:pt x="293" y="256"/>
                  <a:pt x="306" y="256"/>
                </a:cubicBezTo>
                <a:cubicBezTo>
                  <a:pt x="308" y="256"/>
                  <a:pt x="309" y="255"/>
                  <a:pt x="311" y="256"/>
                </a:cubicBezTo>
                <a:cubicBezTo>
                  <a:pt x="310" y="260"/>
                  <a:pt x="307" y="258"/>
                  <a:pt x="303" y="258"/>
                </a:cubicBezTo>
                <a:cubicBezTo>
                  <a:pt x="299" y="258"/>
                  <a:pt x="294" y="260"/>
                  <a:pt x="291" y="260"/>
                </a:cubicBezTo>
                <a:cubicBezTo>
                  <a:pt x="288" y="259"/>
                  <a:pt x="285" y="259"/>
                  <a:pt x="282" y="258"/>
                </a:cubicBezTo>
                <a:cubicBezTo>
                  <a:pt x="276" y="259"/>
                  <a:pt x="270" y="258"/>
                  <a:pt x="264" y="258"/>
                </a:cubicBezTo>
                <a:cubicBezTo>
                  <a:pt x="263" y="259"/>
                  <a:pt x="264" y="260"/>
                  <a:pt x="262" y="261"/>
                </a:cubicBezTo>
                <a:cubicBezTo>
                  <a:pt x="261" y="261"/>
                  <a:pt x="260" y="260"/>
                  <a:pt x="260" y="258"/>
                </a:cubicBezTo>
                <a:cubicBezTo>
                  <a:pt x="250" y="258"/>
                  <a:pt x="240" y="258"/>
                  <a:pt x="229" y="258"/>
                </a:cubicBezTo>
                <a:cubicBezTo>
                  <a:pt x="228" y="259"/>
                  <a:pt x="228" y="260"/>
                  <a:pt x="228" y="261"/>
                </a:cubicBezTo>
                <a:cubicBezTo>
                  <a:pt x="226" y="261"/>
                  <a:pt x="226" y="259"/>
                  <a:pt x="226" y="259"/>
                </a:cubicBezTo>
                <a:cubicBezTo>
                  <a:pt x="216" y="259"/>
                  <a:pt x="202" y="259"/>
                  <a:pt x="192" y="258"/>
                </a:cubicBezTo>
                <a:cubicBezTo>
                  <a:pt x="191" y="258"/>
                  <a:pt x="191" y="260"/>
                  <a:pt x="190" y="260"/>
                </a:cubicBezTo>
                <a:cubicBezTo>
                  <a:pt x="190" y="257"/>
                  <a:pt x="185" y="259"/>
                  <a:pt x="184" y="258"/>
                </a:cubicBezTo>
                <a:cubicBezTo>
                  <a:pt x="182" y="258"/>
                  <a:pt x="183" y="260"/>
                  <a:pt x="181" y="260"/>
                </a:cubicBezTo>
                <a:cubicBezTo>
                  <a:pt x="180" y="260"/>
                  <a:pt x="182" y="259"/>
                  <a:pt x="182" y="258"/>
                </a:cubicBezTo>
                <a:cubicBezTo>
                  <a:pt x="177" y="258"/>
                  <a:pt x="171" y="256"/>
                  <a:pt x="166" y="258"/>
                </a:cubicBezTo>
                <a:cubicBezTo>
                  <a:pt x="161" y="256"/>
                  <a:pt x="156" y="257"/>
                  <a:pt x="151" y="257"/>
                </a:cubicBezTo>
                <a:cubicBezTo>
                  <a:pt x="146" y="257"/>
                  <a:pt x="142" y="256"/>
                  <a:pt x="139" y="258"/>
                </a:cubicBezTo>
                <a:cubicBezTo>
                  <a:pt x="135" y="255"/>
                  <a:pt x="130" y="257"/>
                  <a:pt x="126" y="256"/>
                </a:cubicBezTo>
                <a:cubicBezTo>
                  <a:pt x="126" y="256"/>
                  <a:pt x="125" y="255"/>
                  <a:pt x="124" y="255"/>
                </a:cubicBezTo>
                <a:cubicBezTo>
                  <a:pt x="122" y="255"/>
                  <a:pt x="120" y="256"/>
                  <a:pt x="117" y="256"/>
                </a:cubicBezTo>
                <a:cubicBezTo>
                  <a:pt x="116" y="256"/>
                  <a:pt x="114" y="255"/>
                  <a:pt x="111" y="256"/>
                </a:cubicBezTo>
                <a:cubicBezTo>
                  <a:pt x="110" y="256"/>
                  <a:pt x="110" y="257"/>
                  <a:pt x="108" y="257"/>
                </a:cubicBezTo>
                <a:cubicBezTo>
                  <a:pt x="107" y="257"/>
                  <a:pt x="108" y="257"/>
                  <a:pt x="108" y="256"/>
                </a:cubicBezTo>
                <a:cubicBezTo>
                  <a:pt x="104" y="256"/>
                  <a:pt x="100" y="256"/>
                  <a:pt x="97" y="257"/>
                </a:cubicBezTo>
                <a:cubicBezTo>
                  <a:pt x="90" y="257"/>
                  <a:pt x="82" y="258"/>
                  <a:pt x="75" y="257"/>
                </a:cubicBezTo>
                <a:cubicBezTo>
                  <a:pt x="72" y="257"/>
                  <a:pt x="68" y="255"/>
                  <a:pt x="64" y="257"/>
                </a:cubicBezTo>
                <a:cubicBezTo>
                  <a:pt x="64" y="256"/>
                  <a:pt x="64" y="256"/>
                  <a:pt x="64" y="255"/>
                </a:cubicBezTo>
                <a:cubicBezTo>
                  <a:pt x="64" y="256"/>
                  <a:pt x="63" y="255"/>
                  <a:pt x="61" y="255"/>
                </a:cubicBezTo>
                <a:cubicBezTo>
                  <a:pt x="61" y="255"/>
                  <a:pt x="60" y="256"/>
                  <a:pt x="59" y="256"/>
                </a:cubicBezTo>
                <a:cubicBezTo>
                  <a:pt x="56" y="256"/>
                  <a:pt x="49" y="257"/>
                  <a:pt x="46" y="256"/>
                </a:cubicBezTo>
                <a:cubicBezTo>
                  <a:pt x="45" y="256"/>
                  <a:pt x="41" y="256"/>
                  <a:pt x="41" y="258"/>
                </a:cubicBezTo>
                <a:close/>
                <a:moveTo>
                  <a:pt x="243" y="4"/>
                </a:moveTo>
                <a:cubicBezTo>
                  <a:pt x="236" y="12"/>
                  <a:pt x="229" y="20"/>
                  <a:pt x="224" y="32"/>
                </a:cubicBezTo>
                <a:cubicBezTo>
                  <a:pt x="222" y="32"/>
                  <a:pt x="222" y="34"/>
                  <a:pt x="221" y="36"/>
                </a:cubicBezTo>
                <a:cubicBezTo>
                  <a:pt x="222" y="36"/>
                  <a:pt x="222" y="37"/>
                  <a:pt x="222" y="38"/>
                </a:cubicBezTo>
                <a:cubicBezTo>
                  <a:pt x="231" y="27"/>
                  <a:pt x="238" y="15"/>
                  <a:pt x="247" y="4"/>
                </a:cubicBezTo>
                <a:cubicBezTo>
                  <a:pt x="245" y="5"/>
                  <a:pt x="244" y="4"/>
                  <a:pt x="243" y="4"/>
                </a:cubicBezTo>
                <a:close/>
                <a:moveTo>
                  <a:pt x="248" y="6"/>
                </a:moveTo>
                <a:cubicBezTo>
                  <a:pt x="248" y="8"/>
                  <a:pt x="246" y="8"/>
                  <a:pt x="246" y="9"/>
                </a:cubicBezTo>
                <a:cubicBezTo>
                  <a:pt x="238" y="17"/>
                  <a:pt x="233" y="29"/>
                  <a:pt x="225" y="38"/>
                </a:cubicBezTo>
                <a:cubicBezTo>
                  <a:pt x="225" y="39"/>
                  <a:pt x="226" y="39"/>
                  <a:pt x="226" y="41"/>
                </a:cubicBezTo>
                <a:cubicBezTo>
                  <a:pt x="225" y="41"/>
                  <a:pt x="224" y="42"/>
                  <a:pt x="223" y="42"/>
                </a:cubicBezTo>
                <a:cubicBezTo>
                  <a:pt x="222" y="43"/>
                  <a:pt x="222" y="46"/>
                  <a:pt x="222" y="47"/>
                </a:cubicBezTo>
                <a:cubicBezTo>
                  <a:pt x="223" y="47"/>
                  <a:pt x="224" y="46"/>
                  <a:pt x="225" y="45"/>
                </a:cubicBezTo>
                <a:cubicBezTo>
                  <a:pt x="234" y="31"/>
                  <a:pt x="245" y="19"/>
                  <a:pt x="254" y="5"/>
                </a:cubicBezTo>
                <a:cubicBezTo>
                  <a:pt x="251" y="3"/>
                  <a:pt x="250" y="6"/>
                  <a:pt x="248" y="6"/>
                </a:cubicBezTo>
                <a:close/>
                <a:moveTo>
                  <a:pt x="223" y="6"/>
                </a:moveTo>
                <a:cubicBezTo>
                  <a:pt x="222" y="9"/>
                  <a:pt x="221" y="12"/>
                  <a:pt x="222" y="16"/>
                </a:cubicBezTo>
                <a:cubicBezTo>
                  <a:pt x="225" y="13"/>
                  <a:pt x="228" y="9"/>
                  <a:pt x="231" y="5"/>
                </a:cubicBezTo>
                <a:cubicBezTo>
                  <a:pt x="228" y="5"/>
                  <a:pt x="225" y="4"/>
                  <a:pt x="223" y="6"/>
                </a:cubicBezTo>
                <a:close/>
                <a:moveTo>
                  <a:pt x="233" y="5"/>
                </a:moveTo>
                <a:cubicBezTo>
                  <a:pt x="229" y="11"/>
                  <a:pt x="224" y="16"/>
                  <a:pt x="221" y="23"/>
                </a:cubicBezTo>
                <a:cubicBezTo>
                  <a:pt x="222" y="24"/>
                  <a:pt x="221" y="27"/>
                  <a:pt x="223" y="28"/>
                </a:cubicBezTo>
                <a:cubicBezTo>
                  <a:pt x="227" y="21"/>
                  <a:pt x="231" y="14"/>
                  <a:pt x="237" y="9"/>
                </a:cubicBezTo>
                <a:cubicBezTo>
                  <a:pt x="236" y="7"/>
                  <a:pt x="238" y="7"/>
                  <a:pt x="238" y="5"/>
                </a:cubicBezTo>
                <a:cubicBezTo>
                  <a:pt x="236" y="5"/>
                  <a:pt x="235" y="5"/>
                  <a:pt x="233" y="5"/>
                </a:cubicBezTo>
                <a:close/>
                <a:moveTo>
                  <a:pt x="254" y="10"/>
                </a:moveTo>
                <a:cubicBezTo>
                  <a:pt x="254" y="11"/>
                  <a:pt x="253" y="10"/>
                  <a:pt x="253" y="10"/>
                </a:cubicBezTo>
                <a:cubicBezTo>
                  <a:pt x="249" y="16"/>
                  <a:pt x="245" y="22"/>
                  <a:pt x="241" y="28"/>
                </a:cubicBezTo>
                <a:cubicBezTo>
                  <a:pt x="238" y="33"/>
                  <a:pt x="233" y="36"/>
                  <a:pt x="230" y="40"/>
                </a:cubicBezTo>
                <a:cubicBezTo>
                  <a:pt x="229" y="42"/>
                  <a:pt x="228" y="45"/>
                  <a:pt x="227" y="47"/>
                </a:cubicBezTo>
                <a:cubicBezTo>
                  <a:pt x="224" y="51"/>
                  <a:pt x="221" y="53"/>
                  <a:pt x="223" y="58"/>
                </a:cubicBezTo>
                <a:cubicBezTo>
                  <a:pt x="226" y="57"/>
                  <a:pt x="226" y="53"/>
                  <a:pt x="229" y="52"/>
                </a:cubicBezTo>
                <a:cubicBezTo>
                  <a:pt x="231" y="44"/>
                  <a:pt x="238" y="40"/>
                  <a:pt x="241" y="33"/>
                </a:cubicBezTo>
                <a:cubicBezTo>
                  <a:pt x="246" y="28"/>
                  <a:pt x="250" y="22"/>
                  <a:pt x="255" y="16"/>
                </a:cubicBezTo>
                <a:cubicBezTo>
                  <a:pt x="255" y="14"/>
                  <a:pt x="254" y="12"/>
                  <a:pt x="255" y="10"/>
                </a:cubicBezTo>
                <a:cubicBezTo>
                  <a:pt x="254" y="10"/>
                  <a:pt x="254" y="10"/>
                  <a:pt x="254" y="10"/>
                </a:cubicBezTo>
                <a:close/>
                <a:moveTo>
                  <a:pt x="254" y="21"/>
                </a:moveTo>
                <a:cubicBezTo>
                  <a:pt x="244" y="33"/>
                  <a:pt x="236" y="46"/>
                  <a:pt x="226" y="57"/>
                </a:cubicBezTo>
                <a:cubicBezTo>
                  <a:pt x="226" y="59"/>
                  <a:pt x="225" y="59"/>
                  <a:pt x="225" y="61"/>
                </a:cubicBezTo>
                <a:cubicBezTo>
                  <a:pt x="224" y="61"/>
                  <a:pt x="223" y="62"/>
                  <a:pt x="223" y="62"/>
                </a:cubicBezTo>
                <a:cubicBezTo>
                  <a:pt x="223" y="65"/>
                  <a:pt x="222" y="69"/>
                  <a:pt x="223" y="70"/>
                </a:cubicBezTo>
                <a:cubicBezTo>
                  <a:pt x="232" y="61"/>
                  <a:pt x="238" y="48"/>
                  <a:pt x="247" y="39"/>
                </a:cubicBezTo>
                <a:cubicBezTo>
                  <a:pt x="248" y="32"/>
                  <a:pt x="258" y="28"/>
                  <a:pt x="254" y="21"/>
                </a:cubicBezTo>
                <a:cubicBezTo>
                  <a:pt x="254" y="21"/>
                  <a:pt x="254" y="21"/>
                  <a:pt x="254" y="21"/>
                </a:cubicBezTo>
                <a:close/>
                <a:moveTo>
                  <a:pt x="232" y="68"/>
                </a:moveTo>
                <a:cubicBezTo>
                  <a:pt x="232" y="68"/>
                  <a:pt x="232" y="67"/>
                  <a:pt x="232" y="67"/>
                </a:cubicBezTo>
                <a:cubicBezTo>
                  <a:pt x="233" y="66"/>
                  <a:pt x="234" y="66"/>
                  <a:pt x="234" y="65"/>
                </a:cubicBezTo>
                <a:cubicBezTo>
                  <a:pt x="237" y="61"/>
                  <a:pt x="239" y="57"/>
                  <a:pt x="242" y="53"/>
                </a:cubicBezTo>
                <a:cubicBezTo>
                  <a:pt x="245" y="49"/>
                  <a:pt x="249" y="46"/>
                  <a:pt x="252" y="42"/>
                </a:cubicBezTo>
                <a:cubicBezTo>
                  <a:pt x="254" y="39"/>
                  <a:pt x="257" y="35"/>
                  <a:pt x="255" y="31"/>
                </a:cubicBezTo>
                <a:cubicBezTo>
                  <a:pt x="251" y="34"/>
                  <a:pt x="249" y="39"/>
                  <a:pt x="245" y="42"/>
                </a:cubicBezTo>
                <a:cubicBezTo>
                  <a:pt x="244" y="46"/>
                  <a:pt x="241" y="49"/>
                  <a:pt x="238" y="52"/>
                </a:cubicBezTo>
                <a:cubicBezTo>
                  <a:pt x="236" y="57"/>
                  <a:pt x="232" y="60"/>
                  <a:pt x="230" y="65"/>
                </a:cubicBezTo>
                <a:cubicBezTo>
                  <a:pt x="229" y="65"/>
                  <a:pt x="229" y="68"/>
                  <a:pt x="228" y="67"/>
                </a:cubicBezTo>
                <a:cubicBezTo>
                  <a:pt x="227" y="72"/>
                  <a:pt x="221" y="76"/>
                  <a:pt x="223" y="80"/>
                </a:cubicBezTo>
                <a:cubicBezTo>
                  <a:pt x="225" y="76"/>
                  <a:pt x="229" y="72"/>
                  <a:pt x="232" y="68"/>
                </a:cubicBezTo>
                <a:close/>
                <a:moveTo>
                  <a:pt x="239" y="61"/>
                </a:moveTo>
                <a:cubicBezTo>
                  <a:pt x="234" y="68"/>
                  <a:pt x="229" y="75"/>
                  <a:pt x="225" y="82"/>
                </a:cubicBezTo>
                <a:cubicBezTo>
                  <a:pt x="224" y="82"/>
                  <a:pt x="225" y="83"/>
                  <a:pt x="225" y="84"/>
                </a:cubicBezTo>
                <a:cubicBezTo>
                  <a:pt x="224" y="85"/>
                  <a:pt x="223" y="85"/>
                  <a:pt x="223" y="86"/>
                </a:cubicBezTo>
                <a:cubicBezTo>
                  <a:pt x="223" y="87"/>
                  <a:pt x="224" y="88"/>
                  <a:pt x="223" y="89"/>
                </a:cubicBezTo>
                <a:cubicBezTo>
                  <a:pt x="235" y="76"/>
                  <a:pt x="245" y="61"/>
                  <a:pt x="256" y="47"/>
                </a:cubicBezTo>
                <a:cubicBezTo>
                  <a:pt x="256" y="45"/>
                  <a:pt x="257" y="42"/>
                  <a:pt x="255" y="41"/>
                </a:cubicBezTo>
                <a:cubicBezTo>
                  <a:pt x="250" y="47"/>
                  <a:pt x="244" y="54"/>
                  <a:pt x="239" y="61"/>
                </a:cubicBezTo>
                <a:close/>
                <a:moveTo>
                  <a:pt x="164" y="42"/>
                </a:moveTo>
                <a:cubicBezTo>
                  <a:pt x="164" y="45"/>
                  <a:pt x="163" y="49"/>
                  <a:pt x="164" y="51"/>
                </a:cubicBezTo>
                <a:cubicBezTo>
                  <a:pt x="166" y="48"/>
                  <a:pt x="169" y="45"/>
                  <a:pt x="170" y="42"/>
                </a:cubicBezTo>
                <a:cubicBezTo>
                  <a:pt x="169" y="42"/>
                  <a:pt x="167" y="42"/>
                  <a:pt x="164" y="42"/>
                </a:cubicBezTo>
                <a:close/>
                <a:moveTo>
                  <a:pt x="172" y="42"/>
                </a:moveTo>
                <a:cubicBezTo>
                  <a:pt x="170" y="48"/>
                  <a:pt x="162" y="52"/>
                  <a:pt x="164" y="61"/>
                </a:cubicBezTo>
                <a:cubicBezTo>
                  <a:pt x="168" y="55"/>
                  <a:pt x="172" y="48"/>
                  <a:pt x="176" y="42"/>
                </a:cubicBezTo>
                <a:cubicBezTo>
                  <a:pt x="174" y="42"/>
                  <a:pt x="174" y="42"/>
                  <a:pt x="172" y="42"/>
                </a:cubicBezTo>
                <a:close/>
                <a:moveTo>
                  <a:pt x="180" y="42"/>
                </a:moveTo>
                <a:cubicBezTo>
                  <a:pt x="176" y="46"/>
                  <a:pt x="171" y="49"/>
                  <a:pt x="170" y="56"/>
                </a:cubicBezTo>
                <a:cubicBezTo>
                  <a:pt x="166" y="57"/>
                  <a:pt x="168" y="62"/>
                  <a:pt x="164" y="63"/>
                </a:cubicBezTo>
                <a:cubicBezTo>
                  <a:pt x="165" y="65"/>
                  <a:pt x="163" y="69"/>
                  <a:pt x="164" y="73"/>
                </a:cubicBezTo>
                <a:cubicBezTo>
                  <a:pt x="167" y="72"/>
                  <a:pt x="167" y="68"/>
                  <a:pt x="168" y="66"/>
                </a:cubicBezTo>
                <a:cubicBezTo>
                  <a:pt x="170" y="64"/>
                  <a:pt x="172" y="62"/>
                  <a:pt x="174" y="59"/>
                </a:cubicBezTo>
                <a:cubicBezTo>
                  <a:pt x="175" y="57"/>
                  <a:pt x="176" y="55"/>
                  <a:pt x="177" y="53"/>
                </a:cubicBezTo>
                <a:cubicBezTo>
                  <a:pt x="177" y="53"/>
                  <a:pt x="178" y="54"/>
                  <a:pt x="178" y="54"/>
                </a:cubicBezTo>
                <a:cubicBezTo>
                  <a:pt x="180" y="50"/>
                  <a:pt x="182" y="46"/>
                  <a:pt x="185" y="43"/>
                </a:cubicBezTo>
                <a:cubicBezTo>
                  <a:pt x="183" y="42"/>
                  <a:pt x="181" y="43"/>
                  <a:pt x="180" y="42"/>
                </a:cubicBezTo>
                <a:close/>
                <a:moveTo>
                  <a:pt x="187" y="44"/>
                </a:moveTo>
                <a:cubicBezTo>
                  <a:pt x="180" y="54"/>
                  <a:pt x="171" y="62"/>
                  <a:pt x="166" y="76"/>
                </a:cubicBezTo>
                <a:cubicBezTo>
                  <a:pt x="165" y="76"/>
                  <a:pt x="165" y="77"/>
                  <a:pt x="164" y="78"/>
                </a:cubicBezTo>
                <a:cubicBezTo>
                  <a:pt x="164" y="80"/>
                  <a:pt x="164" y="81"/>
                  <a:pt x="164" y="83"/>
                </a:cubicBezTo>
                <a:cubicBezTo>
                  <a:pt x="167" y="83"/>
                  <a:pt x="168" y="78"/>
                  <a:pt x="170" y="77"/>
                </a:cubicBezTo>
                <a:cubicBezTo>
                  <a:pt x="176" y="64"/>
                  <a:pt x="185" y="55"/>
                  <a:pt x="191" y="43"/>
                </a:cubicBezTo>
                <a:cubicBezTo>
                  <a:pt x="190" y="43"/>
                  <a:pt x="189" y="43"/>
                  <a:pt x="187" y="44"/>
                </a:cubicBezTo>
                <a:close/>
                <a:moveTo>
                  <a:pt x="165" y="86"/>
                </a:moveTo>
                <a:cubicBezTo>
                  <a:pt x="165" y="89"/>
                  <a:pt x="164" y="91"/>
                  <a:pt x="165" y="94"/>
                </a:cubicBezTo>
                <a:cubicBezTo>
                  <a:pt x="169" y="90"/>
                  <a:pt x="172" y="85"/>
                  <a:pt x="174" y="80"/>
                </a:cubicBezTo>
                <a:cubicBezTo>
                  <a:pt x="177" y="78"/>
                  <a:pt x="177" y="75"/>
                  <a:pt x="179" y="73"/>
                </a:cubicBezTo>
                <a:cubicBezTo>
                  <a:pt x="180" y="71"/>
                  <a:pt x="182" y="70"/>
                  <a:pt x="183" y="68"/>
                </a:cubicBezTo>
                <a:cubicBezTo>
                  <a:pt x="184" y="67"/>
                  <a:pt x="184" y="65"/>
                  <a:pt x="186" y="63"/>
                </a:cubicBezTo>
                <a:cubicBezTo>
                  <a:pt x="188" y="58"/>
                  <a:pt x="196" y="51"/>
                  <a:pt x="193" y="46"/>
                </a:cubicBezTo>
                <a:cubicBezTo>
                  <a:pt x="182" y="58"/>
                  <a:pt x="174" y="73"/>
                  <a:pt x="165" y="86"/>
                </a:cubicBezTo>
                <a:close/>
                <a:moveTo>
                  <a:pt x="251" y="56"/>
                </a:moveTo>
                <a:cubicBezTo>
                  <a:pt x="250" y="58"/>
                  <a:pt x="248" y="60"/>
                  <a:pt x="246" y="62"/>
                </a:cubicBezTo>
                <a:cubicBezTo>
                  <a:pt x="246" y="63"/>
                  <a:pt x="245" y="64"/>
                  <a:pt x="245" y="64"/>
                </a:cubicBezTo>
                <a:cubicBezTo>
                  <a:pt x="245" y="64"/>
                  <a:pt x="244" y="64"/>
                  <a:pt x="244" y="64"/>
                </a:cubicBezTo>
                <a:cubicBezTo>
                  <a:pt x="244" y="65"/>
                  <a:pt x="243" y="67"/>
                  <a:pt x="243" y="67"/>
                </a:cubicBezTo>
                <a:cubicBezTo>
                  <a:pt x="240" y="71"/>
                  <a:pt x="237" y="75"/>
                  <a:pt x="234" y="78"/>
                </a:cubicBezTo>
                <a:cubicBezTo>
                  <a:pt x="231" y="83"/>
                  <a:pt x="227" y="87"/>
                  <a:pt x="225" y="92"/>
                </a:cubicBezTo>
                <a:cubicBezTo>
                  <a:pt x="224" y="92"/>
                  <a:pt x="223" y="93"/>
                  <a:pt x="223" y="93"/>
                </a:cubicBezTo>
                <a:cubicBezTo>
                  <a:pt x="224" y="95"/>
                  <a:pt x="223" y="99"/>
                  <a:pt x="224" y="100"/>
                </a:cubicBezTo>
                <a:cubicBezTo>
                  <a:pt x="229" y="96"/>
                  <a:pt x="231" y="90"/>
                  <a:pt x="235" y="86"/>
                </a:cubicBezTo>
                <a:cubicBezTo>
                  <a:pt x="242" y="76"/>
                  <a:pt x="250" y="67"/>
                  <a:pt x="256" y="57"/>
                </a:cubicBezTo>
                <a:cubicBezTo>
                  <a:pt x="256" y="55"/>
                  <a:pt x="256" y="53"/>
                  <a:pt x="256" y="52"/>
                </a:cubicBezTo>
                <a:cubicBezTo>
                  <a:pt x="256" y="52"/>
                  <a:pt x="254" y="51"/>
                  <a:pt x="254" y="52"/>
                </a:cubicBezTo>
                <a:cubicBezTo>
                  <a:pt x="255" y="53"/>
                  <a:pt x="252" y="55"/>
                  <a:pt x="251" y="56"/>
                </a:cubicBezTo>
                <a:close/>
                <a:moveTo>
                  <a:pt x="173" y="84"/>
                </a:moveTo>
                <a:cubicBezTo>
                  <a:pt x="173" y="85"/>
                  <a:pt x="173" y="85"/>
                  <a:pt x="173" y="86"/>
                </a:cubicBezTo>
                <a:cubicBezTo>
                  <a:pt x="172" y="87"/>
                  <a:pt x="171" y="89"/>
                  <a:pt x="170" y="91"/>
                </a:cubicBezTo>
                <a:cubicBezTo>
                  <a:pt x="170" y="90"/>
                  <a:pt x="170" y="92"/>
                  <a:pt x="169" y="92"/>
                </a:cubicBezTo>
                <a:cubicBezTo>
                  <a:pt x="169" y="93"/>
                  <a:pt x="168" y="93"/>
                  <a:pt x="168" y="93"/>
                </a:cubicBezTo>
                <a:cubicBezTo>
                  <a:pt x="168" y="98"/>
                  <a:pt x="163" y="100"/>
                  <a:pt x="165" y="105"/>
                </a:cubicBezTo>
                <a:cubicBezTo>
                  <a:pt x="176" y="91"/>
                  <a:pt x="185" y="75"/>
                  <a:pt x="195" y="61"/>
                </a:cubicBezTo>
                <a:cubicBezTo>
                  <a:pt x="194" y="59"/>
                  <a:pt x="195" y="55"/>
                  <a:pt x="194" y="54"/>
                </a:cubicBezTo>
                <a:cubicBezTo>
                  <a:pt x="187" y="64"/>
                  <a:pt x="181" y="75"/>
                  <a:pt x="173" y="84"/>
                </a:cubicBezTo>
                <a:close/>
                <a:moveTo>
                  <a:pt x="241" y="80"/>
                </a:moveTo>
                <a:cubicBezTo>
                  <a:pt x="237" y="86"/>
                  <a:pt x="232" y="94"/>
                  <a:pt x="227" y="100"/>
                </a:cubicBezTo>
                <a:cubicBezTo>
                  <a:pt x="226" y="101"/>
                  <a:pt x="227" y="101"/>
                  <a:pt x="227" y="103"/>
                </a:cubicBezTo>
                <a:cubicBezTo>
                  <a:pt x="225" y="103"/>
                  <a:pt x="225" y="103"/>
                  <a:pt x="224" y="103"/>
                </a:cubicBezTo>
                <a:cubicBezTo>
                  <a:pt x="224" y="105"/>
                  <a:pt x="224" y="107"/>
                  <a:pt x="224" y="109"/>
                </a:cubicBezTo>
                <a:cubicBezTo>
                  <a:pt x="227" y="108"/>
                  <a:pt x="226" y="106"/>
                  <a:pt x="228" y="104"/>
                </a:cubicBezTo>
                <a:cubicBezTo>
                  <a:pt x="231" y="100"/>
                  <a:pt x="236" y="96"/>
                  <a:pt x="240" y="90"/>
                </a:cubicBezTo>
                <a:cubicBezTo>
                  <a:pt x="243" y="87"/>
                  <a:pt x="246" y="83"/>
                  <a:pt x="249" y="79"/>
                </a:cubicBezTo>
                <a:cubicBezTo>
                  <a:pt x="252" y="74"/>
                  <a:pt x="259" y="66"/>
                  <a:pt x="256" y="62"/>
                </a:cubicBezTo>
                <a:cubicBezTo>
                  <a:pt x="251" y="68"/>
                  <a:pt x="247" y="75"/>
                  <a:pt x="241" y="80"/>
                </a:cubicBezTo>
                <a:close/>
                <a:moveTo>
                  <a:pt x="186" y="79"/>
                </a:moveTo>
                <a:cubicBezTo>
                  <a:pt x="184" y="81"/>
                  <a:pt x="181" y="83"/>
                  <a:pt x="181" y="86"/>
                </a:cubicBezTo>
                <a:cubicBezTo>
                  <a:pt x="179" y="88"/>
                  <a:pt x="177" y="90"/>
                  <a:pt x="177" y="93"/>
                </a:cubicBezTo>
                <a:cubicBezTo>
                  <a:pt x="172" y="96"/>
                  <a:pt x="170" y="102"/>
                  <a:pt x="166" y="106"/>
                </a:cubicBezTo>
                <a:cubicBezTo>
                  <a:pt x="166" y="108"/>
                  <a:pt x="166" y="109"/>
                  <a:pt x="167" y="110"/>
                </a:cubicBezTo>
                <a:cubicBezTo>
                  <a:pt x="165" y="111"/>
                  <a:pt x="165" y="113"/>
                  <a:pt x="165" y="115"/>
                </a:cubicBezTo>
                <a:cubicBezTo>
                  <a:pt x="170" y="112"/>
                  <a:pt x="171" y="105"/>
                  <a:pt x="176" y="102"/>
                </a:cubicBezTo>
                <a:cubicBezTo>
                  <a:pt x="182" y="91"/>
                  <a:pt x="189" y="82"/>
                  <a:pt x="196" y="73"/>
                </a:cubicBezTo>
                <a:cubicBezTo>
                  <a:pt x="196" y="70"/>
                  <a:pt x="196" y="68"/>
                  <a:pt x="196" y="66"/>
                </a:cubicBezTo>
                <a:cubicBezTo>
                  <a:pt x="196" y="66"/>
                  <a:pt x="195" y="66"/>
                  <a:pt x="195" y="66"/>
                </a:cubicBezTo>
                <a:cubicBezTo>
                  <a:pt x="192" y="70"/>
                  <a:pt x="187" y="73"/>
                  <a:pt x="186" y="79"/>
                </a:cubicBezTo>
                <a:close/>
                <a:moveTo>
                  <a:pt x="234" y="99"/>
                </a:moveTo>
                <a:cubicBezTo>
                  <a:pt x="231" y="104"/>
                  <a:pt x="228" y="108"/>
                  <a:pt x="225" y="113"/>
                </a:cubicBezTo>
                <a:cubicBezTo>
                  <a:pt x="225" y="114"/>
                  <a:pt x="224" y="117"/>
                  <a:pt x="225" y="118"/>
                </a:cubicBezTo>
                <a:cubicBezTo>
                  <a:pt x="234" y="108"/>
                  <a:pt x="241" y="96"/>
                  <a:pt x="251" y="86"/>
                </a:cubicBezTo>
                <a:cubicBezTo>
                  <a:pt x="252" y="81"/>
                  <a:pt x="259" y="77"/>
                  <a:pt x="257" y="72"/>
                </a:cubicBezTo>
                <a:cubicBezTo>
                  <a:pt x="249" y="81"/>
                  <a:pt x="243" y="91"/>
                  <a:pt x="234" y="99"/>
                </a:cubicBezTo>
                <a:close/>
                <a:moveTo>
                  <a:pt x="195" y="77"/>
                </a:moveTo>
                <a:cubicBezTo>
                  <a:pt x="192" y="80"/>
                  <a:pt x="191" y="83"/>
                  <a:pt x="188" y="86"/>
                </a:cubicBezTo>
                <a:cubicBezTo>
                  <a:pt x="187" y="87"/>
                  <a:pt x="186" y="88"/>
                  <a:pt x="186" y="90"/>
                </a:cubicBezTo>
                <a:cubicBezTo>
                  <a:pt x="185" y="91"/>
                  <a:pt x="184" y="93"/>
                  <a:pt x="183" y="94"/>
                </a:cubicBezTo>
                <a:cubicBezTo>
                  <a:pt x="183" y="94"/>
                  <a:pt x="182" y="94"/>
                  <a:pt x="182" y="95"/>
                </a:cubicBezTo>
                <a:cubicBezTo>
                  <a:pt x="181" y="95"/>
                  <a:pt x="181" y="96"/>
                  <a:pt x="181" y="97"/>
                </a:cubicBezTo>
                <a:cubicBezTo>
                  <a:pt x="179" y="101"/>
                  <a:pt x="175" y="104"/>
                  <a:pt x="174" y="108"/>
                </a:cubicBezTo>
                <a:cubicBezTo>
                  <a:pt x="170" y="110"/>
                  <a:pt x="171" y="117"/>
                  <a:pt x="165" y="119"/>
                </a:cubicBezTo>
                <a:cubicBezTo>
                  <a:pt x="166" y="121"/>
                  <a:pt x="166" y="123"/>
                  <a:pt x="166" y="126"/>
                </a:cubicBezTo>
                <a:cubicBezTo>
                  <a:pt x="170" y="124"/>
                  <a:pt x="171" y="119"/>
                  <a:pt x="174" y="116"/>
                </a:cubicBezTo>
                <a:cubicBezTo>
                  <a:pt x="176" y="112"/>
                  <a:pt x="180" y="109"/>
                  <a:pt x="181" y="105"/>
                </a:cubicBezTo>
                <a:cubicBezTo>
                  <a:pt x="183" y="104"/>
                  <a:pt x="185" y="102"/>
                  <a:pt x="186" y="99"/>
                </a:cubicBezTo>
                <a:cubicBezTo>
                  <a:pt x="187" y="98"/>
                  <a:pt x="189" y="96"/>
                  <a:pt x="191" y="94"/>
                </a:cubicBezTo>
                <a:cubicBezTo>
                  <a:pt x="194" y="89"/>
                  <a:pt x="198" y="84"/>
                  <a:pt x="196" y="77"/>
                </a:cubicBezTo>
                <a:cubicBezTo>
                  <a:pt x="196" y="77"/>
                  <a:pt x="195" y="77"/>
                  <a:pt x="195" y="77"/>
                </a:cubicBezTo>
                <a:close/>
                <a:moveTo>
                  <a:pt x="226" y="120"/>
                </a:moveTo>
                <a:cubicBezTo>
                  <a:pt x="226" y="123"/>
                  <a:pt x="224" y="124"/>
                  <a:pt x="225" y="128"/>
                </a:cubicBezTo>
                <a:cubicBezTo>
                  <a:pt x="231" y="123"/>
                  <a:pt x="235" y="115"/>
                  <a:pt x="241" y="110"/>
                </a:cubicBezTo>
                <a:cubicBezTo>
                  <a:pt x="245" y="103"/>
                  <a:pt x="251" y="98"/>
                  <a:pt x="255" y="91"/>
                </a:cubicBezTo>
                <a:cubicBezTo>
                  <a:pt x="256" y="91"/>
                  <a:pt x="256" y="90"/>
                  <a:pt x="257" y="91"/>
                </a:cubicBezTo>
                <a:cubicBezTo>
                  <a:pt x="257" y="88"/>
                  <a:pt x="257" y="84"/>
                  <a:pt x="257" y="82"/>
                </a:cubicBezTo>
                <a:cubicBezTo>
                  <a:pt x="246" y="94"/>
                  <a:pt x="236" y="107"/>
                  <a:pt x="226" y="120"/>
                </a:cubicBezTo>
                <a:close/>
                <a:moveTo>
                  <a:pt x="103" y="96"/>
                </a:moveTo>
                <a:cubicBezTo>
                  <a:pt x="102" y="99"/>
                  <a:pt x="104" y="101"/>
                  <a:pt x="104" y="104"/>
                </a:cubicBezTo>
                <a:cubicBezTo>
                  <a:pt x="109" y="97"/>
                  <a:pt x="115" y="91"/>
                  <a:pt x="120" y="84"/>
                </a:cubicBezTo>
                <a:cubicBezTo>
                  <a:pt x="110" y="82"/>
                  <a:pt x="109" y="92"/>
                  <a:pt x="103" y="96"/>
                </a:cubicBezTo>
                <a:close/>
                <a:moveTo>
                  <a:pt x="121" y="86"/>
                </a:moveTo>
                <a:cubicBezTo>
                  <a:pt x="118" y="90"/>
                  <a:pt x="115" y="94"/>
                  <a:pt x="111" y="98"/>
                </a:cubicBezTo>
                <a:cubicBezTo>
                  <a:pt x="111" y="99"/>
                  <a:pt x="109" y="100"/>
                  <a:pt x="108" y="101"/>
                </a:cubicBezTo>
                <a:cubicBezTo>
                  <a:pt x="108" y="101"/>
                  <a:pt x="109" y="102"/>
                  <a:pt x="108" y="102"/>
                </a:cubicBezTo>
                <a:cubicBezTo>
                  <a:pt x="105" y="106"/>
                  <a:pt x="102" y="110"/>
                  <a:pt x="104" y="115"/>
                </a:cubicBezTo>
                <a:cubicBezTo>
                  <a:pt x="108" y="112"/>
                  <a:pt x="110" y="107"/>
                  <a:pt x="113" y="103"/>
                </a:cubicBezTo>
                <a:cubicBezTo>
                  <a:pt x="118" y="97"/>
                  <a:pt x="125" y="90"/>
                  <a:pt x="129" y="84"/>
                </a:cubicBezTo>
                <a:cubicBezTo>
                  <a:pt x="125" y="82"/>
                  <a:pt x="123" y="84"/>
                  <a:pt x="121" y="86"/>
                </a:cubicBezTo>
                <a:close/>
                <a:moveTo>
                  <a:pt x="103" y="85"/>
                </a:moveTo>
                <a:cubicBezTo>
                  <a:pt x="103" y="88"/>
                  <a:pt x="102" y="90"/>
                  <a:pt x="104" y="93"/>
                </a:cubicBezTo>
                <a:cubicBezTo>
                  <a:pt x="105" y="90"/>
                  <a:pt x="108" y="88"/>
                  <a:pt x="110" y="85"/>
                </a:cubicBezTo>
                <a:cubicBezTo>
                  <a:pt x="108" y="84"/>
                  <a:pt x="105" y="84"/>
                  <a:pt x="103" y="85"/>
                </a:cubicBezTo>
                <a:close/>
                <a:moveTo>
                  <a:pt x="133" y="84"/>
                </a:moveTo>
                <a:cubicBezTo>
                  <a:pt x="122" y="95"/>
                  <a:pt x="113" y="108"/>
                  <a:pt x="103" y="120"/>
                </a:cubicBezTo>
                <a:cubicBezTo>
                  <a:pt x="104" y="123"/>
                  <a:pt x="103" y="124"/>
                  <a:pt x="104" y="127"/>
                </a:cubicBezTo>
                <a:cubicBezTo>
                  <a:pt x="110" y="122"/>
                  <a:pt x="113" y="114"/>
                  <a:pt x="119" y="109"/>
                </a:cubicBezTo>
                <a:cubicBezTo>
                  <a:pt x="120" y="107"/>
                  <a:pt x="121" y="104"/>
                  <a:pt x="123" y="104"/>
                </a:cubicBezTo>
                <a:cubicBezTo>
                  <a:pt x="122" y="103"/>
                  <a:pt x="123" y="104"/>
                  <a:pt x="123" y="102"/>
                </a:cubicBezTo>
                <a:cubicBezTo>
                  <a:pt x="127" y="97"/>
                  <a:pt x="133" y="92"/>
                  <a:pt x="135" y="85"/>
                </a:cubicBezTo>
                <a:cubicBezTo>
                  <a:pt x="134" y="84"/>
                  <a:pt x="134" y="84"/>
                  <a:pt x="133" y="84"/>
                </a:cubicBezTo>
                <a:close/>
                <a:moveTo>
                  <a:pt x="188" y="100"/>
                </a:moveTo>
                <a:cubicBezTo>
                  <a:pt x="187" y="100"/>
                  <a:pt x="188" y="101"/>
                  <a:pt x="187" y="102"/>
                </a:cubicBezTo>
                <a:cubicBezTo>
                  <a:pt x="187" y="102"/>
                  <a:pt x="186" y="102"/>
                  <a:pt x="185" y="103"/>
                </a:cubicBezTo>
                <a:cubicBezTo>
                  <a:pt x="185" y="104"/>
                  <a:pt x="185" y="105"/>
                  <a:pt x="184" y="105"/>
                </a:cubicBezTo>
                <a:cubicBezTo>
                  <a:pt x="184" y="106"/>
                  <a:pt x="183" y="106"/>
                  <a:pt x="183" y="106"/>
                </a:cubicBezTo>
                <a:cubicBezTo>
                  <a:pt x="181" y="107"/>
                  <a:pt x="181" y="110"/>
                  <a:pt x="180" y="112"/>
                </a:cubicBezTo>
                <a:cubicBezTo>
                  <a:pt x="180" y="112"/>
                  <a:pt x="179" y="112"/>
                  <a:pt x="178" y="112"/>
                </a:cubicBezTo>
                <a:cubicBezTo>
                  <a:pt x="178" y="113"/>
                  <a:pt x="178" y="114"/>
                  <a:pt x="177" y="115"/>
                </a:cubicBezTo>
                <a:cubicBezTo>
                  <a:pt x="176" y="116"/>
                  <a:pt x="175" y="117"/>
                  <a:pt x="175" y="117"/>
                </a:cubicBezTo>
                <a:cubicBezTo>
                  <a:pt x="174" y="118"/>
                  <a:pt x="175" y="119"/>
                  <a:pt x="174" y="120"/>
                </a:cubicBezTo>
                <a:cubicBezTo>
                  <a:pt x="174" y="120"/>
                  <a:pt x="173" y="119"/>
                  <a:pt x="173" y="120"/>
                </a:cubicBezTo>
                <a:cubicBezTo>
                  <a:pt x="173" y="121"/>
                  <a:pt x="173" y="122"/>
                  <a:pt x="172" y="122"/>
                </a:cubicBezTo>
                <a:cubicBezTo>
                  <a:pt x="172" y="123"/>
                  <a:pt x="171" y="121"/>
                  <a:pt x="171" y="123"/>
                </a:cubicBezTo>
                <a:cubicBezTo>
                  <a:pt x="171" y="127"/>
                  <a:pt x="165" y="131"/>
                  <a:pt x="166" y="137"/>
                </a:cubicBezTo>
                <a:cubicBezTo>
                  <a:pt x="168" y="136"/>
                  <a:pt x="169" y="134"/>
                  <a:pt x="170" y="133"/>
                </a:cubicBezTo>
                <a:cubicBezTo>
                  <a:pt x="172" y="129"/>
                  <a:pt x="174" y="126"/>
                  <a:pt x="177" y="123"/>
                </a:cubicBezTo>
                <a:cubicBezTo>
                  <a:pt x="181" y="117"/>
                  <a:pt x="185" y="111"/>
                  <a:pt x="190" y="105"/>
                </a:cubicBezTo>
                <a:cubicBezTo>
                  <a:pt x="193" y="101"/>
                  <a:pt x="198" y="96"/>
                  <a:pt x="196" y="89"/>
                </a:cubicBezTo>
                <a:cubicBezTo>
                  <a:pt x="196" y="89"/>
                  <a:pt x="195" y="89"/>
                  <a:pt x="195" y="89"/>
                </a:cubicBezTo>
                <a:cubicBezTo>
                  <a:pt x="194" y="94"/>
                  <a:pt x="190" y="97"/>
                  <a:pt x="188" y="100"/>
                </a:cubicBezTo>
                <a:close/>
                <a:moveTo>
                  <a:pt x="106" y="130"/>
                </a:moveTo>
                <a:cubicBezTo>
                  <a:pt x="106" y="131"/>
                  <a:pt x="105" y="131"/>
                  <a:pt x="104" y="132"/>
                </a:cubicBezTo>
                <a:cubicBezTo>
                  <a:pt x="104" y="133"/>
                  <a:pt x="103" y="135"/>
                  <a:pt x="104" y="137"/>
                </a:cubicBezTo>
                <a:cubicBezTo>
                  <a:pt x="107" y="135"/>
                  <a:pt x="108" y="132"/>
                  <a:pt x="110" y="130"/>
                </a:cubicBezTo>
                <a:cubicBezTo>
                  <a:pt x="119" y="120"/>
                  <a:pt x="127" y="110"/>
                  <a:pt x="135" y="99"/>
                </a:cubicBezTo>
                <a:cubicBezTo>
                  <a:pt x="134" y="96"/>
                  <a:pt x="136" y="94"/>
                  <a:pt x="134" y="92"/>
                </a:cubicBezTo>
                <a:cubicBezTo>
                  <a:pt x="125" y="105"/>
                  <a:pt x="114" y="115"/>
                  <a:pt x="106" y="130"/>
                </a:cubicBezTo>
                <a:close/>
                <a:moveTo>
                  <a:pt x="257" y="95"/>
                </a:moveTo>
                <a:cubicBezTo>
                  <a:pt x="251" y="99"/>
                  <a:pt x="248" y="105"/>
                  <a:pt x="242" y="110"/>
                </a:cubicBezTo>
                <a:cubicBezTo>
                  <a:pt x="242" y="110"/>
                  <a:pt x="242" y="111"/>
                  <a:pt x="242" y="111"/>
                </a:cubicBezTo>
                <a:cubicBezTo>
                  <a:pt x="242" y="111"/>
                  <a:pt x="241" y="112"/>
                  <a:pt x="241" y="112"/>
                </a:cubicBezTo>
                <a:cubicBezTo>
                  <a:pt x="239" y="116"/>
                  <a:pt x="236" y="119"/>
                  <a:pt x="233" y="123"/>
                </a:cubicBezTo>
                <a:cubicBezTo>
                  <a:pt x="230" y="125"/>
                  <a:pt x="225" y="131"/>
                  <a:pt x="225" y="134"/>
                </a:cubicBezTo>
                <a:cubicBezTo>
                  <a:pt x="224" y="139"/>
                  <a:pt x="226" y="145"/>
                  <a:pt x="226" y="150"/>
                </a:cubicBezTo>
                <a:cubicBezTo>
                  <a:pt x="236" y="141"/>
                  <a:pt x="243" y="129"/>
                  <a:pt x="253" y="120"/>
                </a:cubicBezTo>
                <a:cubicBezTo>
                  <a:pt x="255" y="116"/>
                  <a:pt x="259" y="113"/>
                  <a:pt x="258" y="108"/>
                </a:cubicBezTo>
                <a:cubicBezTo>
                  <a:pt x="252" y="111"/>
                  <a:pt x="249" y="118"/>
                  <a:pt x="245" y="121"/>
                </a:cubicBezTo>
                <a:cubicBezTo>
                  <a:pt x="245" y="123"/>
                  <a:pt x="243" y="125"/>
                  <a:pt x="242" y="126"/>
                </a:cubicBezTo>
                <a:cubicBezTo>
                  <a:pt x="240" y="129"/>
                  <a:pt x="239" y="132"/>
                  <a:pt x="236" y="134"/>
                </a:cubicBezTo>
                <a:cubicBezTo>
                  <a:pt x="236" y="135"/>
                  <a:pt x="234" y="138"/>
                  <a:pt x="232" y="139"/>
                </a:cubicBezTo>
                <a:cubicBezTo>
                  <a:pt x="230" y="142"/>
                  <a:pt x="230" y="145"/>
                  <a:pt x="227" y="145"/>
                </a:cubicBezTo>
                <a:cubicBezTo>
                  <a:pt x="226" y="143"/>
                  <a:pt x="229" y="140"/>
                  <a:pt x="231" y="137"/>
                </a:cubicBezTo>
                <a:cubicBezTo>
                  <a:pt x="240" y="126"/>
                  <a:pt x="250" y="113"/>
                  <a:pt x="257" y="102"/>
                </a:cubicBezTo>
                <a:cubicBezTo>
                  <a:pt x="257" y="99"/>
                  <a:pt x="258" y="97"/>
                  <a:pt x="258" y="95"/>
                </a:cubicBezTo>
                <a:cubicBezTo>
                  <a:pt x="257" y="95"/>
                  <a:pt x="257" y="95"/>
                  <a:pt x="257" y="95"/>
                </a:cubicBezTo>
                <a:close/>
                <a:moveTo>
                  <a:pt x="195" y="100"/>
                </a:moveTo>
                <a:cubicBezTo>
                  <a:pt x="195" y="101"/>
                  <a:pt x="194" y="102"/>
                  <a:pt x="194" y="103"/>
                </a:cubicBezTo>
                <a:cubicBezTo>
                  <a:pt x="189" y="107"/>
                  <a:pt x="186" y="114"/>
                  <a:pt x="181" y="119"/>
                </a:cubicBezTo>
                <a:cubicBezTo>
                  <a:pt x="182" y="120"/>
                  <a:pt x="180" y="120"/>
                  <a:pt x="181" y="121"/>
                </a:cubicBezTo>
                <a:cubicBezTo>
                  <a:pt x="177" y="125"/>
                  <a:pt x="173" y="130"/>
                  <a:pt x="171" y="135"/>
                </a:cubicBezTo>
                <a:cubicBezTo>
                  <a:pt x="168" y="138"/>
                  <a:pt x="165" y="144"/>
                  <a:pt x="168" y="148"/>
                </a:cubicBezTo>
                <a:cubicBezTo>
                  <a:pt x="175" y="137"/>
                  <a:pt x="183" y="126"/>
                  <a:pt x="191" y="115"/>
                </a:cubicBezTo>
                <a:cubicBezTo>
                  <a:pt x="194" y="110"/>
                  <a:pt x="198" y="106"/>
                  <a:pt x="197" y="100"/>
                </a:cubicBezTo>
                <a:cubicBezTo>
                  <a:pt x="196" y="101"/>
                  <a:pt x="196" y="100"/>
                  <a:pt x="195" y="100"/>
                </a:cubicBezTo>
                <a:close/>
                <a:moveTo>
                  <a:pt x="119" y="124"/>
                </a:moveTo>
                <a:cubicBezTo>
                  <a:pt x="117" y="126"/>
                  <a:pt x="115" y="128"/>
                  <a:pt x="112" y="131"/>
                </a:cubicBezTo>
                <a:cubicBezTo>
                  <a:pt x="111" y="133"/>
                  <a:pt x="110" y="135"/>
                  <a:pt x="108" y="137"/>
                </a:cubicBezTo>
                <a:cubicBezTo>
                  <a:pt x="106" y="139"/>
                  <a:pt x="104" y="141"/>
                  <a:pt x="105" y="143"/>
                </a:cubicBezTo>
                <a:cubicBezTo>
                  <a:pt x="102" y="146"/>
                  <a:pt x="103" y="153"/>
                  <a:pt x="105" y="157"/>
                </a:cubicBezTo>
                <a:cubicBezTo>
                  <a:pt x="106" y="154"/>
                  <a:pt x="109" y="152"/>
                  <a:pt x="111" y="150"/>
                </a:cubicBezTo>
                <a:cubicBezTo>
                  <a:pt x="115" y="146"/>
                  <a:pt x="119" y="140"/>
                  <a:pt x="122" y="135"/>
                </a:cubicBezTo>
                <a:cubicBezTo>
                  <a:pt x="124" y="134"/>
                  <a:pt x="125" y="131"/>
                  <a:pt x="126" y="130"/>
                </a:cubicBezTo>
                <a:cubicBezTo>
                  <a:pt x="126" y="130"/>
                  <a:pt x="127" y="130"/>
                  <a:pt x="128" y="129"/>
                </a:cubicBezTo>
                <a:cubicBezTo>
                  <a:pt x="128" y="129"/>
                  <a:pt x="128" y="128"/>
                  <a:pt x="128" y="128"/>
                </a:cubicBezTo>
                <a:cubicBezTo>
                  <a:pt x="130" y="124"/>
                  <a:pt x="138" y="119"/>
                  <a:pt x="135" y="116"/>
                </a:cubicBezTo>
                <a:cubicBezTo>
                  <a:pt x="126" y="127"/>
                  <a:pt x="117" y="137"/>
                  <a:pt x="109" y="148"/>
                </a:cubicBezTo>
                <a:cubicBezTo>
                  <a:pt x="109" y="150"/>
                  <a:pt x="108" y="150"/>
                  <a:pt x="108" y="151"/>
                </a:cubicBezTo>
                <a:cubicBezTo>
                  <a:pt x="107" y="151"/>
                  <a:pt x="106" y="152"/>
                  <a:pt x="105" y="152"/>
                </a:cubicBezTo>
                <a:cubicBezTo>
                  <a:pt x="104" y="150"/>
                  <a:pt x="107" y="146"/>
                  <a:pt x="109" y="144"/>
                </a:cubicBezTo>
                <a:cubicBezTo>
                  <a:pt x="111" y="141"/>
                  <a:pt x="116" y="137"/>
                  <a:pt x="118" y="135"/>
                </a:cubicBezTo>
                <a:cubicBezTo>
                  <a:pt x="120" y="130"/>
                  <a:pt x="124" y="127"/>
                  <a:pt x="127" y="123"/>
                </a:cubicBezTo>
                <a:cubicBezTo>
                  <a:pt x="129" y="121"/>
                  <a:pt x="130" y="119"/>
                  <a:pt x="131" y="117"/>
                </a:cubicBezTo>
                <a:cubicBezTo>
                  <a:pt x="135" y="113"/>
                  <a:pt x="137" y="110"/>
                  <a:pt x="134" y="105"/>
                </a:cubicBezTo>
                <a:cubicBezTo>
                  <a:pt x="129" y="110"/>
                  <a:pt x="124" y="118"/>
                  <a:pt x="119" y="124"/>
                </a:cubicBezTo>
                <a:close/>
                <a:moveTo>
                  <a:pt x="167" y="155"/>
                </a:moveTo>
                <a:cubicBezTo>
                  <a:pt x="167" y="156"/>
                  <a:pt x="167" y="157"/>
                  <a:pt x="167" y="159"/>
                </a:cubicBezTo>
                <a:cubicBezTo>
                  <a:pt x="170" y="158"/>
                  <a:pt x="171" y="154"/>
                  <a:pt x="174" y="152"/>
                </a:cubicBezTo>
                <a:cubicBezTo>
                  <a:pt x="178" y="142"/>
                  <a:pt x="186" y="135"/>
                  <a:pt x="191" y="126"/>
                </a:cubicBezTo>
                <a:cubicBezTo>
                  <a:pt x="193" y="124"/>
                  <a:pt x="194" y="122"/>
                  <a:pt x="195" y="119"/>
                </a:cubicBezTo>
                <a:cubicBezTo>
                  <a:pt x="196" y="118"/>
                  <a:pt x="197" y="119"/>
                  <a:pt x="198" y="117"/>
                </a:cubicBezTo>
                <a:cubicBezTo>
                  <a:pt x="197" y="116"/>
                  <a:pt x="198" y="112"/>
                  <a:pt x="197" y="111"/>
                </a:cubicBezTo>
                <a:cubicBezTo>
                  <a:pt x="186" y="124"/>
                  <a:pt x="174" y="140"/>
                  <a:pt x="167" y="155"/>
                </a:cubicBezTo>
                <a:close/>
                <a:moveTo>
                  <a:pt x="230" y="153"/>
                </a:moveTo>
                <a:cubicBezTo>
                  <a:pt x="236" y="147"/>
                  <a:pt x="243" y="141"/>
                  <a:pt x="248" y="135"/>
                </a:cubicBezTo>
                <a:cubicBezTo>
                  <a:pt x="253" y="129"/>
                  <a:pt x="259" y="124"/>
                  <a:pt x="258" y="117"/>
                </a:cubicBezTo>
                <a:cubicBezTo>
                  <a:pt x="258" y="117"/>
                  <a:pt x="258" y="117"/>
                  <a:pt x="258" y="117"/>
                </a:cubicBezTo>
                <a:cubicBezTo>
                  <a:pt x="254" y="120"/>
                  <a:pt x="252" y="125"/>
                  <a:pt x="247" y="128"/>
                </a:cubicBezTo>
                <a:cubicBezTo>
                  <a:pt x="248" y="129"/>
                  <a:pt x="247" y="129"/>
                  <a:pt x="247" y="130"/>
                </a:cubicBezTo>
                <a:cubicBezTo>
                  <a:pt x="243" y="132"/>
                  <a:pt x="241" y="137"/>
                  <a:pt x="238" y="138"/>
                </a:cubicBezTo>
                <a:cubicBezTo>
                  <a:pt x="238" y="141"/>
                  <a:pt x="237" y="142"/>
                  <a:pt x="235" y="143"/>
                </a:cubicBezTo>
                <a:cubicBezTo>
                  <a:pt x="232" y="149"/>
                  <a:pt x="224" y="151"/>
                  <a:pt x="226" y="159"/>
                </a:cubicBezTo>
                <a:cubicBezTo>
                  <a:pt x="229" y="158"/>
                  <a:pt x="229" y="156"/>
                  <a:pt x="230" y="153"/>
                </a:cubicBezTo>
                <a:close/>
                <a:moveTo>
                  <a:pt x="194" y="125"/>
                </a:moveTo>
                <a:cubicBezTo>
                  <a:pt x="194" y="126"/>
                  <a:pt x="193" y="126"/>
                  <a:pt x="193" y="127"/>
                </a:cubicBezTo>
                <a:cubicBezTo>
                  <a:pt x="186" y="135"/>
                  <a:pt x="180" y="145"/>
                  <a:pt x="173" y="154"/>
                </a:cubicBezTo>
                <a:cubicBezTo>
                  <a:pt x="173" y="156"/>
                  <a:pt x="172" y="157"/>
                  <a:pt x="170" y="158"/>
                </a:cubicBezTo>
                <a:cubicBezTo>
                  <a:pt x="170" y="162"/>
                  <a:pt x="167" y="164"/>
                  <a:pt x="167" y="170"/>
                </a:cubicBezTo>
                <a:cubicBezTo>
                  <a:pt x="179" y="158"/>
                  <a:pt x="188" y="144"/>
                  <a:pt x="198" y="130"/>
                </a:cubicBezTo>
                <a:cubicBezTo>
                  <a:pt x="197" y="128"/>
                  <a:pt x="198" y="123"/>
                  <a:pt x="197" y="122"/>
                </a:cubicBezTo>
                <a:cubicBezTo>
                  <a:pt x="196" y="123"/>
                  <a:pt x="195" y="125"/>
                  <a:pt x="194" y="125"/>
                </a:cubicBezTo>
                <a:close/>
                <a:moveTo>
                  <a:pt x="135" y="123"/>
                </a:moveTo>
                <a:cubicBezTo>
                  <a:pt x="127" y="130"/>
                  <a:pt x="123" y="140"/>
                  <a:pt x="115" y="147"/>
                </a:cubicBezTo>
                <a:cubicBezTo>
                  <a:pt x="113" y="152"/>
                  <a:pt x="108" y="154"/>
                  <a:pt x="107" y="160"/>
                </a:cubicBezTo>
                <a:cubicBezTo>
                  <a:pt x="106" y="160"/>
                  <a:pt x="105" y="160"/>
                  <a:pt x="104" y="161"/>
                </a:cubicBezTo>
                <a:cubicBezTo>
                  <a:pt x="104" y="163"/>
                  <a:pt x="104" y="164"/>
                  <a:pt x="104" y="167"/>
                </a:cubicBezTo>
                <a:cubicBezTo>
                  <a:pt x="108" y="164"/>
                  <a:pt x="109" y="159"/>
                  <a:pt x="114" y="156"/>
                </a:cubicBezTo>
                <a:cubicBezTo>
                  <a:pt x="118" y="149"/>
                  <a:pt x="124" y="144"/>
                  <a:pt x="129" y="137"/>
                </a:cubicBezTo>
                <a:cubicBezTo>
                  <a:pt x="132" y="133"/>
                  <a:pt x="136" y="128"/>
                  <a:pt x="136" y="124"/>
                </a:cubicBezTo>
                <a:cubicBezTo>
                  <a:pt x="136" y="123"/>
                  <a:pt x="136" y="123"/>
                  <a:pt x="135" y="123"/>
                </a:cubicBezTo>
                <a:close/>
                <a:moveTo>
                  <a:pt x="258" y="127"/>
                </a:moveTo>
                <a:cubicBezTo>
                  <a:pt x="253" y="130"/>
                  <a:pt x="251" y="136"/>
                  <a:pt x="246" y="138"/>
                </a:cubicBezTo>
                <a:cubicBezTo>
                  <a:pt x="246" y="141"/>
                  <a:pt x="243" y="142"/>
                  <a:pt x="242" y="145"/>
                </a:cubicBezTo>
                <a:cubicBezTo>
                  <a:pt x="241" y="145"/>
                  <a:pt x="240" y="146"/>
                  <a:pt x="239" y="146"/>
                </a:cubicBezTo>
                <a:cubicBezTo>
                  <a:pt x="239" y="147"/>
                  <a:pt x="238" y="147"/>
                  <a:pt x="239" y="148"/>
                </a:cubicBezTo>
                <a:cubicBezTo>
                  <a:pt x="234" y="152"/>
                  <a:pt x="231" y="158"/>
                  <a:pt x="226" y="163"/>
                </a:cubicBezTo>
                <a:cubicBezTo>
                  <a:pt x="226" y="165"/>
                  <a:pt x="225" y="167"/>
                  <a:pt x="226" y="168"/>
                </a:cubicBezTo>
                <a:cubicBezTo>
                  <a:pt x="237" y="156"/>
                  <a:pt x="248" y="144"/>
                  <a:pt x="258" y="132"/>
                </a:cubicBezTo>
                <a:cubicBezTo>
                  <a:pt x="259" y="130"/>
                  <a:pt x="259" y="129"/>
                  <a:pt x="259" y="126"/>
                </a:cubicBezTo>
                <a:cubicBezTo>
                  <a:pt x="259" y="126"/>
                  <a:pt x="258" y="126"/>
                  <a:pt x="258" y="126"/>
                </a:cubicBezTo>
                <a:cubicBezTo>
                  <a:pt x="258" y="126"/>
                  <a:pt x="258" y="127"/>
                  <a:pt x="258" y="127"/>
                </a:cubicBezTo>
                <a:close/>
                <a:moveTo>
                  <a:pt x="135" y="132"/>
                </a:moveTo>
                <a:cubicBezTo>
                  <a:pt x="127" y="143"/>
                  <a:pt x="119" y="154"/>
                  <a:pt x="109" y="163"/>
                </a:cubicBezTo>
                <a:cubicBezTo>
                  <a:pt x="110" y="165"/>
                  <a:pt x="106" y="167"/>
                  <a:pt x="107" y="169"/>
                </a:cubicBezTo>
                <a:cubicBezTo>
                  <a:pt x="106" y="170"/>
                  <a:pt x="105" y="170"/>
                  <a:pt x="104" y="172"/>
                </a:cubicBezTo>
                <a:cubicBezTo>
                  <a:pt x="105" y="172"/>
                  <a:pt x="104" y="175"/>
                  <a:pt x="105" y="176"/>
                </a:cubicBezTo>
                <a:cubicBezTo>
                  <a:pt x="107" y="176"/>
                  <a:pt x="109" y="175"/>
                  <a:pt x="109" y="172"/>
                </a:cubicBezTo>
                <a:cubicBezTo>
                  <a:pt x="112" y="171"/>
                  <a:pt x="113" y="168"/>
                  <a:pt x="115" y="166"/>
                </a:cubicBezTo>
                <a:cubicBezTo>
                  <a:pt x="116" y="163"/>
                  <a:pt x="119" y="161"/>
                  <a:pt x="121" y="158"/>
                </a:cubicBezTo>
                <a:cubicBezTo>
                  <a:pt x="127" y="151"/>
                  <a:pt x="132" y="144"/>
                  <a:pt x="137" y="137"/>
                </a:cubicBezTo>
                <a:cubicBezTo>
                  <a:pt x="137" y="135"/>
                  <a:pt x="137" y="134"/>
                  <a:pt x="137" y="132"/>
                </a:cubicBezTo>
                <a:cubicBezTo>
                  <a:pt x="136" y="132"/>
                  <a:pt x="136" y="132"/>
                  <a:pt x="135" y="132"/>
                </a:cubicBezTo>
                <a:close/>
                <a:moveTo>
                  <a:pt x="238" y="157"/>
                </a:moveTo>
                <a:cubicBezTo>
                  <a:pt x="238" y="157"/>
                  <a:pt x="238" y="158"/>
                  <a:pt x="238" y="158"/>
                </a:cubicBezTo>
                <a:cubicBezTo>
                  <a:pt x="237" y="159"/>
                  <a:pt x="237" y="160"/>
                  <a:pt x="235" y="160"/>
                </a:cubicBezTo>
                <a:cubicBezTo>
                  <a:pt x="233" y="165"/>
                  <a:pt x="228" y="168"/>
                  <a:pt x="226" y="174"/>
                </a:cubicBezTo>
                <a:cubicBezTo>
                  <a:pt x="228" y="174"/>
                  <a:pt x="226" y="177"/>
                  <a:pt x="227" y="178"/>
                </a:cubicBezTo>
                <a:cubicBezTo>
                  <a:pt x="237" y="165"/>
                  <a:pt x="250" y="153"/>
                  <a:pt x="259" y="140"/>
                </a:cubicBezTo>
                <a:cubicBezTo>
                  <a:pt x="259" y="138"/>
                  <a:pt x="259" y="136"/>
                  <a:pt x="259" y="135"/>
                </a:cubicBezTo>
                <a:cubicBezTo>
                  <a:pt x="251" y="142"/>
                  <a:pt x="246" y="150"/>
                  <a:pt x="238" y="157"/>
                </a:cubicBezTo>
                <a:close/>
                <a:moveTo>
                  <a:pt x="183" y="154"/>
                </a:moveTo>
                <a:cubicBezTo>
                  <a:pt x="181" y="155"/>
                  <a:pt x="181" y="159"/>
                  <a:pt x="178" y="159"/>
                </a:cubicBezTo>
                <a:cubicBezTo>
                  <a:pt x="176" y="164"/>
                  <a:pt x="172" y="166"/>
                  <a:pt x="169" y="171"/>
                </a:cubicBezTo>
                <a:cubicBezTo>
                  <a:pt x="170" y="174"/>
                  <a:pt x="167" y="175"/>
                  <a:pt x="167" y="179"/>
                </a:cubicBezTo>
                <a:cubicBezTo>
                  <a:pt x="171" y="175"/>
                  <a:pt x="175" y="171"/>
                  <a:pt x="178" y="167"/>
                </a:cubicBezTo>
                <a:cubicBezTo>
                  <a:pt x="183" y="161"/>
                  <a:pt x="188" y="154"/>
                  <a:pt x="193" y="148"/>
                </a:cubicBezTo>
                <a:cubicBezTo>
                  <a:pt x="196" y="144"/>
                  <a:pt x="200" y="141"/>
                  <a:pt x="197" y="136"/>
                </a:cubicBezTo>
                <a:cubicBezTo>
                  <a:pt x="192" y="141"/>
                  <a:pt x="187" y="147"/>
                  <a:pt x="183" y="154"/>
                </a:cubicBezTo>
                <a:close/>
                <a:moveTo>
                  <a:pt x="59" y="136"/>
                </a:moveTo>
                <a:cubicBezTo>
                  <a:pt x="52" y="142"/>
                  <a:pt x="47" y="149"/>
                  <a:pt x="41" y="156"/>
                </a:cubicBezTo>
                <a:cubicBezTo>
                  <a:pt x="42" y="159"/>
                  <a:pt x="40" y="161"/>
                  <a:pt x="41" y="163"/>
                </a:cubicBezTo>
                <a:cubicBezTo>
                  <a:pt x="48" y="154"/>
                  <a:pt x="55" y="145"/>
                  <a:pt x="63" y="136"/>
                </a:cubicBezTo>
                <a:cubicBezTo>
                  <a:pt x="62" y="136"/>
                  <a:pt x="60" y="137"/>
                  <a:pt x="59" y="136"/>
                </a:cubicBezTo>
                <a:close/>
                <a:moveTo>
                  <a:pt x="40" y="148"/>
                </a:moveTo>
                <a:cubicBezTo>
                  <a:pt x="41" y="149"/>
                  <a:pt x="41" y="151"/>
                  <a:pt x="41" y="152"/>
                </a:cubicBezTo>
                <a:cubicBezTo>
                  <a:pt x="46" y="147"/>
                  <a:pt x="50" y="142"/>
                  <a:pt x="54" y="137"/>
                </a:cubicBezTo>
                <a:cubicBezTo>
                  <a:pt x="52" y="137"/>
                  <a:pt x="51" y="136"/>
                  <a:pt x="50" y="137"/>
                </a:cubicBezTo>
                <a:cubicBezTo>
                  <a:pt x="47" y="140"/>
                  <a:pt x="43" y="144"/>
                  <a:pt x="40" y="148"/>
                </a:cubicBezTo>
                <a:close/>
                <a:moveTo>
                  <a:pt x="66" y="137"/>
                </a:moveTo>
                <a:cubicBezTo>
                  <a:pt x="62" y="140"/>
                  <a:pt x="60" y="144"/>
                  <a:pt x="56" y="148"/>
                </a:cubicBezTo>
                <a:cubicBezTo>
                  <a:pt x="54" y="151"/>
                  <a:pt x="51" y="153"/>
                  <a:pt x="50" y="155"/>
                </a:cubicBezTo>
                <a:cubicBezTo>
                  <a:pt x="48" y="157"/>
                  <a:pt x="47" y="159"/>
                  <a:pt x="46" y="162"/>
                </a:cubicBezTo>
                <a:cubicBezTo>
                  <a:pt x="43" y="165"/>
                  <a:pt x="40" y="167"/>
                  <a:pt x="41" y="172"/>
                </a:cubicBezTo>
                <a:cubicBezTo>
                  <a:pt x="48" y="166"/>
                  <a:pt x="52" y="159"/>
                  <a:pt x="58" y="153"/>
                </a:cubicBezTo>
                <a:cubicBezTo>
                  <a:pt x="61" y="149"/>
                  <a:pt x="64" y="146"/>
                  <a:pt x="68" y="142"/>
                </a:cubicBezTo>
                <a:cubicBezTo>
                  <a:pt x="68" y="139"/>
                  <a:pt x="71" y="139"/>
                  <a:pt x="70" y="136"/>
                </a:cubicBezTo>
                <a:cubicBezTo>
                  <a:pt x="69" y="136"/>
                  <a:pt x="68" y="137"/>
                  <a:pt x="66" y="137"/>
                </a:cubicBezTo>
                <a:close/>
                <a:moveTo>
                  <a:pt x="39" y="137"/>
                </a:moveTo>
                <a:cubicBezTo>
                  <a:pt x="39" y="139"/>
                  <a:pt x="40" y="142"/>
                  <a:pt x="41" y="144"/>
                </a:cubicBezTo>
                <a:cubicBezTo>
                  <a:pt x="42" y="142"/>
                  <a:pt x="45" y="140"/>
                  <a:pt x="46" y="137"/>
                </a:cubicBezTo>
                <a:cubicBezTo>
                  <a:pt x="44" y="136"/>
                  <a:pt x="41" y="137"/>
                  <a:pt x="39" y="137"/>
                </a:cubicBezTo>
                <a:close/>
                <a:moveTo>
                  <a:pt x="71" y="141"/>
                </a:moveTo>
                <a:cubicBezTo>
                  <a:pt x="67" y="145"/>
                  <a:pt x="64" y="150"/>
                  <a:pt x="60" y="153"/>
                </a:cubicBezTo>
                <a:cubicBezTo>
                  <a:pt x="55" y="162"/>
                  <a:pt x="48" y="166"/>
                  <a:pt x="44" y="175"/>
                </a:cubicBezTo>
                <a:cubicBezTo>
                  <a:pt x="43" y="176"/>
                  <a:pt x="42" y="176"/>
                  <a:pt x="41" y="176"/>
                </a:cubicBezTo>
                <a:cubicBezTo>
                  <a:pt x="42" y="179"/>
                  <a:pt x="41" y="180"/>
                  <a:pt x="42" y="182"/>
                </a:cubicBezTo>
                <a:cubicBezTo>
                  <a:pt x="44" y="180"/>
                  <a:pt x="47" y="178"/>
                  <a:pt x="48" y="174"/>
                </a:cubicBezTo>
                <a:cubicBezTo>
                  <a:pt x="54" y="171"/>
                  <a:pt x="56" y="164"/>
                  <a:pt x="61" y="161"/>
                </a:cubicBezTo>
                <a:cubicBezTo>
                  <a:pt x="63" y="156"/>
                  <a:pt x="68" y="154"/>
                  <a:pt x="69" y="149"/>
                </a:cubicBezTo>
                <a:cubicBezTo>
                  <a:pt x="70" y="149"/>
                  <a:pt x="71" y="148"/>
                  <a:pt x="72" y="148"/>
                </a:cubicBezTo>
                <a:cubicBezTo>
                  <a:pt x="73" y="146"/>
                  <a:pt x="72" y="143"/>
                  <a:pt x="72" y="141"/>
                </a:cubicBezTo>
                <a:cubicBezTo>
                  <a:pt x="71" y="141"/>
                  <a:pt x="71" y="141"/>
                  <a:pt x="71" y="141"/>
                </a:cubicBezTo>
                <a:close/>
                <a:moveTo>
                  <a:pt x="110" y="183"/>
                </a:moveTo>
                <a:cubicBezTo>
                  <a:pt x="112" y="179"/>
                  <a:pt x="115" y="176"/>
                  <a:pt x="118" y="172"/>
                </a:cubicBezTo>
                <a:cubicBezTo>
                  <a:pt x="122" y="167"/>
                  <a:pt x="127" y="161"/>
                  <a:pt x="131" y="156"/>
                </a:cubicBezTo>
                <a:cubicBezTo>
                  <a:pt x="132" y="154"/>
                  <a:pt x="133" y="152"/>
                  <a:pt x="134" y="151"/>
                </a:cubicBezTo>
                <a:cubicBezTo>
                  <a:pt x="136" y="148"/>
                  <a:pt x="139" y="145"/>
                  <a:pt x="136" y="143"/>
                </a:cubicBezTo>
                <a:cubicBezTo>
                  <a:pt x="136" y="144"/>
                  <a:pt x="134" y="144"/>
                  <a:pt x="133" y="145"/>
                </a:cubicBezTo>
                <a:cubicBezTo>
                  <a:pt x="128" y="155"/>
                  <a:pt x="119" y="161"/>
                  <a:pt x="115" y="171"/>
                </a:cubicBezTo>
                <a:cubicBezTo>
                  <a:pt x="111" y="173"/>
                  <a:pt x="109" y="178"/>
                  <a:pt x="106" y="180"/>
                </a:cubicBezTo>
                <a:cubicBezTo>
                  <a:pt x="106" y="182"/>
                  <a:pt x="105" y="186"/>
                  <a:pt x="106" y="188"/>
                </a:cubicBezTo>
                <a:cubicBezTo>
                  <a:pt x="107" y="186"/>
                  <a:pt x="108" y="184"/>
                  <a:pt x="110" y="183"/>
                </a:cubicBezTo>
                <a:close/>
                <a:moveTo>
                  <a:pt x="189" y="157"/>
                </a:moveTo>
                <a:cubicBezTo>
                  <a:pt x="184" y="161"/>
                  <a:pt x="180" y="166"/>
                  <a:pt x="177" y="172"/>
                </a:cubicBezTo>
                <a:cubicBezTo>
                  <a:pt x="173" y="173"/>
                  <a:pt x="171" y="177"/>
                  <a:pt x="170" y="180"/>
                </a:cubicBezTo>
                <a:cubicBezTo>
                  <a:pt x="169" y="180"/>
                  <a:pt x="169" y="180"/>
                  <a:pt x="168" y="181"/>
                </a:cubicBezTo>
                <a:cubicBezTo>
                  <a:pt x="167" y="184"/>
                  <a:pt x="167" y="186"/>
                  <a:pt x="167" y="189"/>
                </a:cubicBezTo>
                <a:cubicBezTo>
                  <a:pt x="175" y="183"/>
                  <a:pt x="179" y="174"/>
                  <a:pt x="185" y="167"/>
                </a:cubicBezTo>
                <a:cubicBezTo>
                  <a:pt x="190" y="162"/>
                  <a:pt x="193" y="155"/>
                  <a:pt x="198" y="150"/>
                </a:cubicBezTo>
                <a:cubicBezTo>
                  <a:pt x="197" y="149"/>
                  <a:pt x="198" y="147"/>
                  <a:pt x="198" y="146"/>
                </a:cubicBezTo>
                <a:cubicBezTo>
                  <a:pt x="198" y="145"/>
                  <a:pt x="198" y="145"/>
                  <a:pt x="197" y="145"/>
                </a:cubicBezTo>
                <a:cubicBezTo>
                  <a:pt x="194" y="149"/>
                  <a:pt x="191" y="152"/>
                  <a:pt x="189" y="157"/>
                </a:cubicBezTo>
                <a:close/>
                <a:moveTo>
                  <a:pt x="227" y="183"/>
                </a:moveTo>
                <a:cubicBezTo>
                  <a:pt x="227" y="187"/>
                  <a:pt x="227" y="188"/>
                  <a:pt x="227" y="191"/>
                </a:cubicBezTo>
                <a:cubicBezTo>
                  <a:pt x="228" y="191"/>
                  <a:pt x="229" y="189"/>
                  <a:pt x="229" y="187"/>
                </a:cubicBezTo>
                <a:cubicBezTo>
                  <a:pt x="233" y="185"/>
                  <a:pt x="236" y="179"/>
                  <a:pt x="239" y="178"/>
                </a:cubicBezTo>
                <a:cubicBezTo>
                  <a:pt x="238" y="175"/>
                  <a:pt x="240" y="175"/>
                  <a:pt x="241" y="174"/>
                </a:cubicBezTo>
                <a:cubicBezTo>
                  <a:pt x="244" y="171"/>
                  <a:pt x="248" y="165"/>
                  <a:pt x="251" y="162"/>
                </a:cubicBezTo>
                <a:cubicBezTo>
                  <a:pt x="254" y="158"/>
                  <a:pt x="262" y="153"/>
                  <a:pt x="259" y="146"/>
                </a:cubicBezTo>
                <a:cubicBezTo>
                  <a:pt x="246" y="157"/>
                  <a:pt x="237" y="170"/>
                  <a:pt x="227" y="183"/>
                </a:cubicBezTo>
                <a:close/>
                <a:moveTo>
                  <a:pt x="41" y="187"/>
                </a:moveTo>
                <a:cubicBezTo>
                  <a:pt x="42" y="189"/>
                  <a:pt x="42" y="189"/>
                  <a:pt x="41" y="191"/>
                </a:cubicBezTo>
                <a:cubicBezTo>
                  <a:pt x="44" y="191"/>
                  <a:pt x="43" y="188"/>
                  <a:pt x="45" y="188"/>
                </a:cubicBezTo>
                <a:cubicBezTo>
                  <a:pt x="52" y="177"/>
                  <a:pt x="62" y="169"/>
                  <a:pt x="70" y="159"/>
                </a:cubicBezTo>
                <a:cubicBezTo>
                  <a:pt x="70" y="157"/>
                  <a:pt x="71" y="156"/>
                  <a:pt x="72" y="155"/>
                </a:cubicBezTo>
                <a:cubicBezTo>
                  <a:pt x="72" y="154"/>
                  <a:pt x="73" y="151"/>
                  <a:pt x="71" y="151"/>
                </a:cubicBezTo>
                <a:cubicBezTo>
                  <a:pt x="61" y="163"/>
                  <a:pt x="51" y="175"/>
                  <a:pt x="41" y="187"/>
                </a:cubicBezTo>
                <a:close/>
                <a:moveTo>
                  <a:pt x="130" y="159"/>
                </a:moveTo>
                <a:cubicBezTo>
                  <a:pt x="128" y="164"/>
                  <a:pt x="123" y="166"/>
                  <a:pt x="122" y="171"/>
                </a:cubicBezTo>
                <a:cubicBezTo>
                  <a:pt x="117" y="175"/>
                  <a:pt x="115" y="182"/>
                  <a:pt x="109" y="186"/>
                </a:cubicBezTo>
                <a:cubicBezTo>
                  <a:pt x="109" y="189"/>
                  <a:pt x="108" y="191"/>
                  <a:pt x="105" y="192"/>
                </a:cubicBezTo>
                <a:cubicBezTo>
                  <a:pt x="106" y="194"/>
                  <a:pt x="106" y="195"/>
                  <a:pt x="106" y="196"/>
                </a:cubicBezTo>
                <a:cubicBezTo>
                  <a:pt x="109" y="196"/>
                  <a:pt x="110" y="193"/>
                  <a:pt x="111" y="191"/>
                </a:cubicBezTo>
                <a:cubicBezTo>
                  <a:pt x="115" y="187"/>
                  <a:pt x="118" y="182"/>
                  <a:pt x="122" y="178"/>
                </a:cubicBezTo>
                <a:cubicBezTo>
                  <a:pt x="124" y="174"/>
                  <a:pt x="127" y="170"/>
                  <a:pt x="130" y="167"/>
                </a:cubicBezTo>
                <a:cubicBezTo>
                  <a:pt x="134" y="163"/>
                  <a:pt x="138" y="159"/>
                  <a:pt x="137" y="153"/>
                </a:cubicBezTo>
                <a:cubicBezTo>
                  <a:pt x="136" y="153"/>
                  <a:pt x="136" y="152"/>
                  <a:pt x="136" y="152"/>
                </a:cubicBezTo>
                <a:cubicBezTo>
                  <a:pt x="134" y="155"/>
                  <a:pt x="133" y="158"/>
                  <a:pt x="130" y="159"/>
                </a:cubicBezTo>
                <a:close/>
                <a:moveTo>
                  <a:pt x="188" y="167"/>
                </a:moveTo>
                <a:cubicBezTo>
                  <a:pt x="186" y="168"/>
                  <a:pt x="185" y="168"/>
                  <a:pt x="185" y="170"/>
                </a:cubicBezTo>
                <a:cubicBezTo>
                  <a:pt x="184" y="170"/>
                  <a:pt x="184" y="171"/>
                  <a:pt x="183" y="171"/>
                </a:cubicBezTo>
                <a:cubicBezTo>
                  <a:pt x="180" y="177"/>
                  <a:pt x="176" y="183"/>
                  <a:pt x="172" y="189"/>
                </a:cubicBezTo>
                <a:cubicBezTo>
                  <a:pt x="171" y="189"/>
                  <a:pt x="171" y="189"/>
                  <a:pt x="170" y="189"/>
                </a:cubicBezTo>
                <a:cubicBezTo>
                  <a:pt x="169" y="192"/>
                  <a:pt x="166" y="194"/>
                  <a:pt x="167" y="200"/>
                </a:cubicBezTo>
                <a:cubicBezTo>
                  <a:pt x="170" y="200"/>
                  <a:pt x="170" y="196"/>
                  <a:pt x="172" y="196"/>
                </a:cubicBezTo>
                <a:cubicBezTo>
                  <a:pt x="180" y="185"/>
                  <a:pt x="188" y="174"/>
                  <a:pt x="196" y="163"/>
                </a:cubicBezTo>
                <a:cubicBezTo>
                  <a:pt x="196" y="163"/>
                  <a:pt x="197" y="163"/>
                  <a:pt x="198" y="163"/>
                </a:cubicBezTo>
                <a:cubicBezTo>
                  <a:pt x="198" y="159"/>
                  <a:pt x="199" y="157"/>
                  <a:pt x="198" y="155"/>
                </a:cubicBezTo>
                <a:cubicBezTo>
                  <a:pt x="194" y="158"/>
                  <a:pt x="190" y="162"/>
                  <a:pt x="188" y="167"/>
                </a:cubicBezTo>
                <a:close/>
                <a:moveTo>
                  <a:pt x="250" y="165"/>
                </a:moveTo>
                <a:cubicBezTo>
                  <a:pt x="249" y="167"/>
                  <a:pt x="246" y="169"/>
                  <a:pt x="245" y="171"/>
                </a:cubicBezTo>
                <a:cubicBezTo>
                  <a:pt x="241" y="175"/>
                  <a:pt x="239" y="179"/>
                  <a:pt x="236" y="183"/>
                </a:cubicBezTo>
                <a:cubicBezTo>
                  <a:pt x="233" y="186"/>
                  <a:pt x="230" y="189"/>
                  <a:pt x="229" y="194"/>
                </a:cubicBezTo>
                <a:cubicBezTo>
                  <a:pt x="229" y="194"/>
                  <a:pt x="228" y="195"/>
                  <a:pt x="227" y="195"/>
                </a:cubicBezTo>
                <a:cubicBezTo>
                  <a:pt x="228" y="197"/>
                  <a:pt x="227" y="199"/>
                  <a:pt x="228" y="201"/>
                </a:cubicBezTo>
                <a:cubicBezTo>
                  <a:pt x="239" y="189"/>
                  <a:pt x="249" y="174"/>
                  <a:pt x="260" y="162"/>
                </a:cubicBezTo>
                <a:cubicBezTo>
                  <a:pt x="260" y="160"/>
                  <a:pt x="261" y="157"/>
                  <a:pt x="259" y="156"/>
                </a:cubicBezTo>
                <a:cubicBezTo>
                  <a:pt x="257" y="159"/>
                  <a:pt x="254" y="163"/>
                  <a:pt x="250" y="165"/>
                </a:cubicBezTo>
                <a:close/>
                <a:moveTo>
                  <a:pt x="45" y="193"/>
                </a:moveTo>
                <a:cubicBezTo>
                  <a:pt x="45" y="193"/>
                  <a:pt x="43" y="193"/>
                  <a:pt x="43" y="194"/>
                </a:cubicBezTo>
                <a:cubicBezTo>
                  <a:pt x="43" y="194"/>
                  <a:pt x="43" y="196"/>
                  <a:pt x="41" y="196"/>
                </a:cubicBezTo>
                <a:cubicBezTo>
                  <a:pt x="42" y="198"/>
                  <a:pt x="41" y="200"/>
                  <a:pt x="42" y="201"/>
                </a:cubicBezTo>
                <a:cubicBezTo>
                  <a:pt x="52" y="189"/>
                  <a:pt x="63" y="178"/>
                  <a:pt x="72" y="166"/>
                </a:cubicBezTo>
                <a:cubicBezTo>
                  <a:pt x="72" y="163"/>
                  <a:pt x="72" y="161"/>
                  <a:pt x="72" y="160"/>
                </a:cubicBezTo>
                <a:cubicBezTo>
                  <a:pt x="63" y="171"/>
                  <a:pt x="52" y="180"/>
                  <a:pt x="45" y="193"/>
                </a:cubicBezTo>
                <a:close/>
                <a:moveTo>
                  <a:pt x="136" y="163"/>
                </a:moveTo>
                <a:cubicBezTo>
                  <a:pt x="134" y="166"/>
                  <a:pt x="132" y="168"/>
                  <a:pt x="129" y="170"/>
                </a:cubicBezTo>
                <a:cubicBezTo>
                  <a:pt x="129" y="172"/>
                  <a:pt x="128" y="173"/>
                  <a:pt x="127" y="173"/>
                </a:cubicBezTo>
                <a:cubicBezTo>
                  <a:pt x="126" y="176"/>
                  <a:pt x="124" y="177"/>
                  <a:pt x="122" y="179"/>
                </a:cubicBezTo>
                <a:cubicBezTo>
                  <a:pt x="120" y="185"/>
                  <a:pt x="113" y="190"/>
                  <a:pt x="110" y="197"/>
                </a:cubicBezTo>
                <a:cubicBezTo>
                  <a:pt x="108" y="198"/>
                  <a:pt x="106" y="201"/>
                  <a:pt x="107" y="203"/>
                </a:cubicBezTo>
                <a:cubicBezTo>
                  <a:pt x="109" y="202"/>
                  <a:pt x="110" y="200"/>
                  <a:pt x="111" y="198"/>
                </a:cubicBezTo>
                <a:cubicBezTo>
                  <a:pt x="121" y="188"/>
                  <a:pt x="128" y="177"/>
                  <a:pt x="137" y="168"/>
                </a:cubicBezTo>
                <a:cubicBezTo>
                  <a:pt x="137" y="166"/>
                  <a:pt x="138" y="164"/>
                  <a:pt x="136" y="163"/>
                </a:cubicBezTo>
                <a:close/>
                <a:moveTo>
                  <a:pt x="188" y="177"/>
                </a:moveTo>
                <a:cubicBezTo>
                  <a:pt x="188" y="178"/>
                  <a:pt x="187" y="178"/>
                  <a:pt x="187" y="179"/>
                </a:cubicBezTo>
                <a:cubicBezTo>
                  <a:pt x="185" y="179"/>
                  <a:pt x="186" y="181"/>
                  <a:pt x="185" y="182"/>
                </a:cubicBezTo>
                <a:cubicBezTo>
                  <a:pt x="184" y="183"/>
                  <a:pt x="183" y="183"/>
                  <a:pt x="182" y="184"/>
                </a:cubicBezTo>
                <a:cubicBezTo>
                  <a:pt x="182" y="185"/>
                  <a:pt x="182" y="186"/>
                  <a:pt x="182" y="186"/>
                </a:cubicBezTo>
                <a:cubicBezTo>
                  <a:pt x="181" y="187"/>
                  <a:pt x="179" y="188"/>
                  <a:pt x="179" y="189"/>
                </a:cubicBezTo>
                <a:cubicBezTo>
                  <a:pt x="179" y="189"/>
                  <a:pt x="179" y="190"/>
                  <a:pt x="179" y="190"/>
                </a:cubicBezTo>
                <a:cubicBezTo>
                  <a:pt x="178" y="191"/>
                  <a:pt x="177" y="191"/>
                  <a:pt x="177" y="192"/>
                </a:cubicBezTo>
                <a:cubicBezTo>
                  <a:pt x="176" y="192"/>
                  <a:pt x="177" y="193"/>
                  <a:pt x="177" y="193"/>
                </a:cubicBezTo>
                <a:cubicBezTo>
                  <a:pt x="176" y="193"/>
                  <a:pt x="175" y="193"/>
                  <a:pt x="175" y="194"/>
                </a:cubicBezTo>
                <a:cubicBezTo>
                  <a:pt x="174" y="195"/>
                  <a:pt x="174" y="196"/>
                  <a:pt x="174" y="197"/>
                </a:cubicBezTo>
                <a:cubicBezTo>
                  <a:pt x="170" y="202"/>
                  <a:pt x="165" y="205"/>
                  <a:pt x="168" y="211"/>
                </a:cubicBezTo>
                <a:cubicBezTo>
                  <a:pt x="174" y="206"/>
                  <a:pt x="178" y="197"/>
                  <a:pt x="184" y="191"/>
                </a:cubicBezTo>
                <a:cubicBezTo>
                  <a:pt x="184" y="190"/>
                  <a:pt x="186" y="190"/>
                  <a:pt x="186" y="189"/>
                </a:cubicBezTo>
                <a:cubicBezTo>
                  <a:pt x="186" y="189"/>
                  <a:pt x="186" y="188"/>
                  <a:pt x="186" y="187"/>
                </a:cubicBezTo>
                <a:cubicBezTo>
                  <a:pt x="190" y="181"/>
                  <a:pt x="200" y="176"/>
                  <a:pt x="199" y="166"/>
                </a:cubicBezTo>
                <a:cubicBezTo>
                  <a:pt x="198" y="166"/>
                  <a:pt x="198" y="166"/>
                  <a:pt x="198" y="166"/>
                </a:cubicBezTo>
                <a:cubicBezTo>
                  <a:pt x="194" y="169"/>
                  <a:pt x="192" y="174"/>
                  <a:pt x="188" y="177"/>
                </a:cubicBezTo>
                <a:close/>
                <a:moveTo>
                  <a:pt x="246" y="182"/>
                </a:moveTo>
                <a:cubicBezTo>
                  <a:pt x="245" y="183"/>
                  <a:pt x="244" y="183"/>
                  <a:pt x="244" y="184"/>
                </a:cubicBezTo>
                <a:cubicBezTo>
                  <a:pt x="243" y="184"/>
                  <a:pt x="243" y="186"/>
                  <a:pt x="243" y="186"/>
                </a:cubicBezTo>
                <a:cubicBezTo>
                  <a:pt x="241" y="190"/>
                  <a:pt x="237" y="191"/>
                  <a:pt x="235" y="194"/>
                </a:cubicBezTo>
                <a:cubicBezTo>
                  <a:pt x="235" y="195"/>
                  <a:pt x="235" y="196"/>
                  <a:pt x="234" y="196"/>
                </a:cubicBezTo>
                <a:cubicBezTo>
                  <a:pt x="233" y="198"/>
                  <a:pt x="230" y="200"/>
                  <a:pt x="229" y="203"/>
                </a:cubicBezTo>
                <a:cubicBezTo>
                  <a:pt x="228" y="203"/>
                  <a:pt x="230" y="203"/>
                  <a:pt x="229" y="204"/>
                </a:cubicBezTo>
                <a:cubicBezTo>
                  <a:pt x="229" y="205"/>
                  <a:pt x="228" y="205"/>
                  <a:pt x="227" y="206"/>
                </a:cubicBezTo>
                <a:cubicBezTo>
                  <a:pt x="228" y="208"/>
                  <a:pt x="228" y="211"/>
                  <a:pt x="228" y="213"/>
                </a:cubicBezTo>
                <a:cubicBezTo>
                  <a:pt x="235" y="207"/>
                  <a:pt x="239" y="198"/>
                  <a:pt x="247" y="192"/>
                </a:cubicBezTo>
                <a:cubicBezTo>
                  <a:pt x="250" y="186"/>
                  <a:pt x="255" y="182"/>
                  <a:pt x="259" y="176"/>
                </a:cubicBezTo>
                <a:cubicBezTo>
                  <a:pt x="260" y="176"/>
                  <a:pt x="261" y="178"/>
                  <a:pt x="261" y="177"/>
                </a:cubicBezTo>
                <a:cubicBezTo>
                  <a:pt x="260" y="174"/>
                  <a:pt x="262" y="168"/>
                  <a:pt x="260" y="166"/>
                </a:cubicBezTo>
                <a:cubicBezTo>
                  <a:pt x="255" y="171"/>
                  <a:pt x="250" y="176"/>
                  <a:pt x="246" y="182"/>
                </a:cubicBezTo>
                <a:close/>
                <a:moveTo>
                  <a:pt x="70" y="173"/>
                </a:moveTo>
                <a:cubicBezTo>
                  <a:pt x="69" y="173"/>
                  <a:pt x="68" y="174"/>
                  <a:pt x="67" y="174"/>
                </a:cubicBezTo>
                <a:cubicBezTo>
                  <a:pt x="67" y="175"/>
                  <a:pt x="67" y="175"/>
                  <a:pt x="67" y="176"/>
                </a:cubicBezTo>
                <a:cubicBezTo>
                  <a:pt x="66" y="178"/>
                  <a:pt x="63" y="180"/>
                  <a:pt x="61" y="182"/>
                </a:cubicBezTo>
                <a:cubicBezTo>
                  <a:pt x="58" y="186"/>
                  <a:pt x="55" y="190"/>
                  <a:pt x="51" y="194"/>
                </a:cubicBezTo>
                <a:cubicBezTo>
                  <a:pt x="49" y="196"/>
                  <a:pt x="47" y="198"/>
                  <a:pt x="46" y="200"/>
                </a:cubicBezTo>
                <a:cubicBezTo>
                  <a:pt x="45" y="201"/>
                  <a:pt x="45" y="202"/>
                  <a:pt x="45" y="203"/>
                </a:cubicBezTo>
                <a:cubicBezTo>
                  <a:pt x="44" y="204"/>
                  <a:pt x="43" y="204"/>
                  <a:pt x="42" y="205"/>
                </a:cubicBezTo>
                <a:cubicBezTo>
                  <a:pt x="41" y="207"/>
                  <a:pt x="42" y="209"/>
                  <a:pt x="42" y="211"/>
                </a:cubicBezTo>
                <a:cubicBezTo>
                  <a:pt x="54" y="201"/>
                  <a:pt x="63" y="188"/>
                  <a:pt x="73" y="176"/>
                </a:cubicBezTo>
                <a:cubicBezTo>
                  <a:pt x="73" y="174"/>
                  <a:pt x="73" y="172"/>
                  <a:pt x="72" y="170"/>
                </a:cubicBezTo>
                <a:cubicBezTo>
                  <a:pt x="71" y="171"/>
                  <a:pt x="71" y="172"/>
                  <a:pt x="70" y="173"/>
                </a:cubicBezTo>
                <a:close/>
                <a:moveTo>
                  <a:pt x="114" y="198"/>
                </a:moveTo>
                <a:cubicBezTo>
                  <a:pt x="114" y="199"/>
                  <a:pt x="110" y="203"/>
                  <a:pt x="109" y="207"/>
                </a:cubicBezTo>
                <a:cubicBezTo>
                  <a:pt x="107" y="208"/>
                  <a:pt x="105" y="210"/>
                  <a:pt x="107" y="214"/>
                </a:cubicBezTo>
                <a:cubicBezTo>
                  <a:pt x="117" y="201"/>
                  <a:pt x="128" y="188"/>
                  <a:pt x="138" y="174"/>
                </a:cubicBezTo>
                <a:cubicBezTo>
                  <a:pt x="138" y="174"/>
                  <a:pt x="138" y="172"/>
                  <a:pt x="137" y="172"/>
                </a:cubicBezTo>
                <a:cubicBezTo>
                  <a:pt x="128" y="179"/>
                  <a:pt x="123" y="189"/>
                  <a:pt x="114" y="198"/>
                </a:cubicBezTo>
                <a:close/>
                <a:moveTo>
                  <a:pt x="168" y="214"/>
                </a:moveTo>
                <a:cubicBezTo>
                  <a:pt x="169" y="215"/>
                  <a:pt x="169" y="216"/>
                  <a:pt x="169" y="217"/>
                </a:cubicBezTo>
                <a:cubicBezTo>
                  <a:pt x="167" y="217"/>
                  <a:pt x="168" y="219"/>
                  <a:pt x="168" y="221"/>
                </a:cubicBezTo>
                <a:cubicBezTo>
                  <a:pt x="172" y="218"/>
                  <a:pt x="176" y="213"/>
                  <a:pt x="179" y="207"/>
                </a:cubicBezTo>
                <a:cubicBezTo>
                  <a:pt x="184" y="202"/>
                  <a:pt x="189" y="196"/>
                  <a:pt x="193" y="191"/>
                </a:cubicBezTo>
                <a:cubicBezTo>
                  <a:pt x="196" y="187"/>
                  <a:pt x="201" y="182"/>
                  <a:pt x="198" y="177"/>
                </a:cubicBezTo>
                <a:cubicBezTo>
                  <a:pt x="192" y="181"/>
                  <a:pt x="189" y="188"/>
                  <a:pt x="184" y="193"/>
                </a:cubicBezTo>
                <a:cubicBezTo>
                  <a:pt x="180" y="200"/>
                  <a:pt x="173" y="207"/>
                  <a:pt x="168" y="214"/>
                </a:cubicBezTo>
                <a:close/>
                <a:moveTo>
                  <a:pt x="228" y="217"/>
                </a:moveTo>
                <a:cubicBezTo>
                  <a:pt x="228" y="219"/>
                  <a:pt x="227" y="221"/>
                  <a:pt x="228" y="224"/>
                </a:cubicBezTo>
                <a:cubicBezTo>
                  <a:pt x="234" y="216"/>
                  <a:pt x="240" y="209"/>
                  <a:pt x="247" y="203"/>
                </a:cubicBezTo>
                <a:cubicBezTo>
                  <a:pt x="248" y="201"/>
                  <a:pt x="249" y="199"/>
                  <a:pt x="251" y="198"/>
                </a:cubicBezTo>
                <a:cubicBezTo>
                  <a:pt x="255" y="193"/>
                  <a:pt x="263" y="187"/>
                  <a:pt x="260" y="179"/>
                </a:cubicBezTo>
                <a:cubicBezTo>
                  <a:pt x="249" y="192"/>
                  <a:pt x="237" y="202"/>
                  <a:pt x="228" y="217"/>
                </a:cubicBezTo>
                <a:close/>
                <a:moveTo>
                  <a:pt x="137" y="180"/>
                </a:moveTo>
                <a:cubicBezTo>
                  <a:pt x="132" y="185"/>
                  <a:pt x="127" y="193"/>
                  <a:pt x="121" y="199"/>
                </a:cubicBezTo>
                <a:cubicBezTo>
                  <a:pt x="120" y="201"/>
                  <a:pt x="117" y="205"/>
                  <a:pt x="114" y="206"/>
                </a:cubicBezTo>
                <a:cubicBezTo>
                  <a:pt x="113" y="210"/>
                  <a:pt x="109" y="214"/>
                  <a:pt x="107" y="218"/>
                </a:cubicBezTo>
                <a:cubicBezTo>
                  <a:pt x="107" y="218"/>
                  <a:pt x="106" y="218"/>
                  <a:pt x="106" y="218"/>
                </a:cubicBezTo>
                <a:cubicBezTo>
                  <a:pt x="106" y="220"/>
                  <a:pt x="106" y="221"/>
                  <a:pt x="106" y="223"/>
                </a:cubicBezTo>
                <a:cubicBezTo>
                  <a:pt x="118" y="211"/>
                  <a:pt x="128" y="198"/>
                  <a:pt x="138" y="185"/>
                </a:cubicBezTo>
                <a:cubicBezTo>
                  <a:pt x="138" y="183"/>
                  <a:pt x="139" y="182"/>
                  <a:pt x="139" y="180"/>
                </a:cubicBezTo>
                <a:cubicBezTo>
                  <a:pt x="138" y="180"/>
                  <a:pt x="138" y="180"/>
                  <a:pt x="137" y="180"/>
                </a:cubicBezTo>
                <a:close/>
                <a:moveTo>
                  <a:pt x="60" y="195"/>
                </a:moveTo>
                <a:cubicBezTo>
                  <a:pt x="55" y="203"/>
                  <a:pt x="49" y="207"/>
                  <a:pt x="44" y="214"/>
                </a:cubicBezTo>
                <a:cubicBezTo>
                  <a:pt x="44" y="214"/>
                  <a:pt x="42" y="214"/>
                  <a:pt x="43" y="215"/>
                </a:cubicBezTo>
                <a:cubicBezTo>
                  <a:pt x="42" y="216"/>
                  <a:pt x="43" y="219"/>
                  <a:pt x="42" y="220"/>
                </a:cubicBezTo>
                <a:cubicBezTo>
                  <a:pt x="49" y="213"/>
                  <a:pt x="57" y="205"/>
                  <a:pt x="64" y="197"/>
                </a:cubicBezTo>
                <a:cubicBezTo>
                  <a:pt x="67" y="193"/>
                  <a:pt x="70" y="189"/>
                  <a:pt x="73" y="185"/>
                </a:cubicBezTo>
                <a:cubicBezTo>
                  <a:pt x="73" y="184"/>
                  <a:pt x="73" y="182"/>
                  <a:pt x="73" y="181"/>
                </a:cubicBezTo>
                <a:cubicBezTo>
                  <a:pt x="73" y="181"/>
                  <a:pt x="73" y="181"/>
                  <a:pt x="72" y="181"/>
                </a:cubicBezTo>
                <a:cubicBezTo>
                  <a:pt x="68" y="185"/>
                  <a:pt x="65" y="191"/>
                  <a:pt x="60" y="195"/>
                </a:cubicBezTo>
                <a:close/>
                <a:moveTo>
                  <a:pt x="197" y="190"/>
                </a:moveTo>
                <a:cubicBezTo>
                  <a:pt x="191" y="195"/>
                  <a:pt x="188" y="201"/>
                  <a:pt x="182" y="207"/>
                </a:cubicBezTo>
                <a:cubicBezTo>
                  <a:pt x="182" y="207"/>
                  <a:pt x="182" y="207"/>
                  <a:pt x="182" y="208"/>
                </a:cubicBezTo>
                <a:cubicBezTo>
                  <a:pt x="181" y="208"/>
                  <a:pt x="180" y="210"/>
                  <a:pt x="180" y="211"/>
                </a:cubicBezTo>
                <a:cubicBezTo>
                  <a:pt x="176" y="213"/>
                  <a:pt x="177" y="217"/>
                  <a:pt x="173" y="218"/>
                </a:cubicBezTo>
                <a:cubicBezTo>
                  <a:pt x="174" y="222"/>
                  <a:pt x="170" y="224"/>
                  <a:pt x="168" y="222"/>
                </a:cubicBezTo>
                <a:cubicBezTo>
                  <a:pt x="168" y="228"/>
                  <a:pt x="168" y="233"/>
                  <a:pt x="169" y="239"/>
                </a:cubicBezTo>
                <a:cubicBezTo>
                  <a:pt x="179" y="229"/>
                  <a:pt x="189" y="218"/>
                  <a:pt x="197" y="205"/>
                </a:cubicBezTo>
                <a:cubicBezTo>
                  <a:pt x="198" y="205"/>
                  <a:pt x="198" y="204"/>
                  <a:pt x="199" y="205"/>
                </a:cubicBezTo>
                <a:cubicBezTo>
                  <a:pt x="199" y="202"/>
                  <a:pt x="200" y="199"/>
                  <a:pt x="199" y="197"/>
                </a:cubicBezTo>
                <a:cubicBezTo>
                  <a:pt x="198" y="198"/>
                  <a:pt x="198" y="198"/>
                  <a:pt x="197" y="198"/>
                </a:cubicBezTo>
                <a:cubicBezTo>
                  <a:pt x="194" y="205"/>
                  <a:pt x="188" y="208"/>
                  <a:pt x="185" y="215"/>
                </a:cubicBezTo>
                <a:cubicBezTo>
                  <a:pt x="180" y="218"/>
                  <a:pt x="178" y="224"/>
                  <a:pt x="173" y="227"/>
                </a:cubicBezTo>
                <a:cubicBezTo>
                  <a:pt x="173" y="229"/>
                  <a:pt x="173" y="229"/>
                  <a:pt x="173" y="230"/>
                </a:cubicBezTo>
                <a:cubicBezTo>
                  <a:pt x="172" y="230"/>
                  <a:pt x="171" y="232"/>
                  <a:pt x="170" y="232"/>
                </a:cubicBezTo>
                <a:cubicBezTo>
                  <a:pt x="170" y="231"/>
                  <a:pt x="170" y="231"/>
                  <a:pt x="169" y="230"/>
                </a:cubicBezTo>
                <a:cubicBezTo>
                  <a:pt x="178" y="217"/>
                  <a:pt x="189" y="207"/>
                  <a:pt x="198" y="195"/>
                </a:cubicBezTo>
                <a:cubicBezTo>
                  <a:pt x="198" y="196"/>
                  <a:pt x="200" y="191"/>
                  <a:pt x="199" y="188"/>
                </a:cubicBezTo>
                <a:cubicBezTo>
                  <a:pt x="198" y="188"/>
                  <a:pt x="198" y="188"/>
                  <a:pt x="197" y="188"/>
                </a:cubicBezTo>
                <a:cubicBezTo>
                  <a:pt x="197" y="189"/>
                  <a:pt x="197" y="189"/>
                  <a:pt x="197" y="190"/>
                </a:cubicBezTo>
                <a:close/>
                <a:moveTo>
                  <a:pt x="63" y="199"/>
                </a:moveTo>
                <a:cubicBezTo>
                  <a:pt x="63" y="200"/>
                  <a:pt x="63" y="201"/>
                  <a:pt x="62" y="201"/>
                </a:cubicBezTo>
                <a:cubicBezTo>
                  <a:pt x="58" y="207"/>
                  <a:pt x="51" y="213"/>
                  <a:pt x="47" y="218"/>
                </a:cubicBezTo>
                <a:cubicBezTo>
                  <a:pt x="47" y="219"/>
                  <a:pt x="47" y="220"/>
                  <a:pt x="47" y="220"/>
                </a:cubicBezTo>
                <a:cubicBezTo>
                  <a:pt x="46" y="221"/>
                  <a:pt x="44" y="222"/>
                  <a:pt x="43" y="224"/>
                </a:cubicBezTo>
                <a:cubicBezTo>
                  <a:pt x="43" y="224"/>
                  <a:pt x="42" y="227"/>
                  <a:pt x="42" y="227"/>
                </a:cubicBezTo>
                <a:cubicBezTo>
                  <a:pt x="42" y="227"/>
                  <a:pt x="43" y="229"/>
                  <a:pt x="42" y="229"/>
                </a:cubicBezTo>
                <a:cubicBezTo>
                  <a:pt x="44" y="227"/>
                  <a:pt x="46" y="225"/>
                  <a:pt x="49" y="223"/>
                </a:cubicBezTo>
                <a:cubicBezTo>
                  <a:pt x="51" y="221"/>
                  <a:pt x="52" y="218"/>
                  <a:pt x="54" y="216"/>
                </a:cubicBezTo>
                <a:cubicBezTo>
                  <a:pt x="54" y="216"/>
                  <a:pt x="55" y="216"/>
                  <a:pt x="56" y="215"/>
                </a:cubicBezTo>
                <a:cubicBezTo>
                  <a:pt x="57" y="214"/>
                  <a:pt x="58" y="212"/>
                  <a:pt x="59" y="211"/>
                </a:cubicBezTo>
                <a:cubicBezTo>
                  <a:pt x="61" y="208"/>
                  <a:pt x="63" y="207"/>
                  <a:pt x="66" y="204"/>
                </a:cubicBezTo>
                <a:cubicBezTo>
                  <a:pt x="69" y="200"/>
                  <a:pt x="75" y="193"/>
                  <a:pt x="72" y="190"/>
                </a:cubicBezTo>
                <a:cubicBezTo>
                  <a:pt x="70" y="193"/>
                  <a:pt x="66" y="196"/>
                  <a:pt x="63" y="199"/>
                </a:cubicBezTo>
                <a:close/>
                <a:moveTo>
                  <a:pt x="237" y="215"/>
                </a:moveTo>
                <a:cubicBezTo>
                  <a:pt x="236" y="215"/>
                  <a:pt x="237" y="216"/>
                  <a:pt x="236" y="217"/>
                </a:cubicBezTo>
                <a:cubicBezTo>
                  <a:pt x="235" y="218"/>
                  <a:pt x="232" y="219"/>
                  <a:pt x="233" y="221"/>
                </a:cubicBezTo>
                <a:cubicBezTo>
                  <a:pt x="230" y="222"/>
                  <a:pt x="230" y="226"/>
                  <a:pt x="228" y="227"/>
                </a:cubicBezTo>
                <a:cubicBezTo>
                  <a:pt x="228" y="230"/>
                  <a:pt x="229" y="233"/>
                  <a:pt x="229" y="236"/>
                </a:cubicBezTo>
                <a:cubicBezTo>
                  <a:pt x="233" y="235"/>
                  <a:pt x="233" y="231"/>
                  <a:pt x="236" y="230"/>
                </a:cubicBezTo>
                <a:cubicBezTo>
                  <a:pt x="235" y="228"/>
                  <a:pt x="239" y="224"/>
                  <a:pt x="240" y="224"/>
                </a:cubicBezTo>
                <a:cubicBezTo>
                  <a:pt x="241" y="221"/>
                  <a:pt x="243" y="220"/>
                  <a:pt x="244" y="218"/>
                </a:cubicBezTo>
                <a:cubicBezTo>
                  <a:pt x="244" y="218"/>
                  <a:pt x="244" y="218"/>
                  <a:pt x="244" y="217"/>
                </a:cubicBezTo>
                <a:cubicBezTo>
                  <a:pt x="249" y="213"/>
                  <a:pt x="253" y="208"/>
                  <a:pt x="256" y="203"/>
                </a:cubicBezTo>
                <a:cubicBezTo>
                  <a:pt x="259" y="200"/>
                  <a:pt x="263" y="197"/>
                  <a:pt x="261" y="190"/>
                </a:cubicBezTo>
                <a:cubicBezTo>
                  <a:pt x="255" y="195"/>
                  <a:pt x="250" y="201"/>
                  <a:pt x="245" y="206"/>
                </a:cubicBezTo>
                <a:cubicBezTo>
                  <a:pt x="245" y="206"/>
                  <a:pt x="246" y="206"/>
                  <a:pt x="245" y="205"/>
                </a:cubicBezTo>
                <a:cubicBezTo>
                  <a:pt x="245" y="206"/>
                  <a:pt x="245" y="207"/>
                  <a:pt x="244" y="207"/>
                </a:cubicBezTo>
                <a:cubicBezTo>
                  <a:pt x="244" y="207"/>
                  <a:pt x="245" y="207"/>
                  <a:pt x="244" y="206"/>
                </a:cubicBezTo>
                <a:cubicBezTo>
                  <a:pt x="244" y="207"/>
                  <a:pt x="242" y="207"/>
                  <a:pt x="242" y="208"/>
                </a:cubicBezTo>
                <a:cubicBezTo>
                  <a:pt x="243" y="209"/>
                  <a:pt x="243" y="208"/>
                  <a:pt x="244" y="208"/>
                </a:cubicBezTo>
                <a:cubicBezTo>
                  <a:pt x="243" y="211"/>
                  <a:pt x="239" y="212"/>
                  <a:pt x="237" y="215"/>
                </a:cubicBezTo>
                <a:close/>
                <a:moveTo>
                  <a:pt x="129" y="199"/>
                </a:moveTo>
                <a:cubicBezTo>
                  <a:pt x="127" y="204"/>
                  <a:pt x="122" y="206"/>
                  <a:pt x="120" y="211"/>
                </a:cubicBezTo>
                <a:cubicBezTo>
                  <a:pt x="120" y="211"/>
                  <a:pt x="119" y="211"/>
                  <a:pt x="119" y="211"/>
                </a:cubicBezTo>
                <a:cubicBezTo>
                  <a:pt x="118" y="214"/>
                  <a:pt x="115" y="215"/>
                  <a:pt x="114" y="218"/>
                </a:cubicBezTo>
                <a:cubicBezTo>
                  <a:pt x="114" y="218"/>
                  <a:pt x="114" y="218"/>
                  <a:pt x="113" y="218"/>
                </a:cubicBezTo>
                <a:cubicBezTo>
                  <a:pt x="114" y="219"/>
                  <a:pt x="113" y="219"/>
                  <a:pt x="112" y="220"/>
                </a:cubicBezTo>
                <a:cubicBezTo>
                  <a:pt x="110" y="222"/>
                  <a:pt x="109" y="227"/>
                  <a:pt x="106" y="227"/>
                </a:cubicBezTo>
                <a:cubicBezTo>
                  <a:pt x="107" y="230"/>
                  <a:pt x="105" y="231"/>
                  <a:pt x="107" y="232"/>
                </a:cubicBezTo>
                <a:cubicBezTo>
                  <a:pt x="116" y="220"/>
                  <a:pt x="127" y="211"/>
                  <a:pt x="135" y="198"/>
                </a:cubicBezTo>
                <a:cubicBezTo>
                  <a:pt x="137" y="198"/>
                  <a:pt x="137" y="197"/>
                  <a:pt x="138" y="196"/>
                </a:cubicBezTo>
                <a:cubicBezTo>
                  <a:pt x="138" y="194"/>
                  <a:pt x="139" y="191"/>
                  <a:pt x="137" y="190"/>
                </a:cubicBezTo>
                <a:cubicBezTo>
                  <a:pt x="134" y="193"/>
                  <a:pt x="133" y="197"/>
                  <a:pt x="129" y="199"/>
                </a:cubicBezTo>
                <a:close/>
                <a:moveTo>
                  <a:pt x="120" y="219"/>
                </a:moveTo>
                <a:cubicBezTo>
                  <a:pt x="118" y="227"/>
                  <a:pt x="105" y="230"/>
                  <a:pt x="106" y="242"/>
                </a:cubicBezTo>
                <a:cubicBezTo>
                  <a:pt x="111" y="237"/>
                  <a:pt x="116" y="232"/>
                  <a:pt x="120" y="226"/>
                </a:cubicBezTo>
                <a:cubicBezTo>
                  <a:pt x="127" y="221"/>
                  <a:pt x="130" y="213"/>
                  <a:pt x="137" y="208"/>
                </a:cubicBezTo>
                <a:cubicBezTo>
                  <a:pt x="138" y="204"/>
                  <a:pt x="139" y="202"/>
                  <a:pt x="138" y="199"/>
                </a:cubicBezTo>
                <a:cubicBezTo>
                  <a:pt x="132" y="206"/>
                  <a:pt x="127" y="213"/>
                  <a:pt x="120" y="219"/>
                </a:cubicBezTo>
                <a:close/>
                <a:moveTo>
                  <a:pt x="73" y="199"/>
                </a:moveTo>
                <a:cubicBezTo>
                  <a:pt x="69" y="202"/>
                  <a:pt x="66" y="206"/>
                  <a:pt x="62" y="211"/>
                </a:cubicBezTo>
                <a:cubicBezTo>
                  <a:pt x="58" y="215"/>
                  <a:pt x="55" y="219"/>
                  <a:pt x="52" y="222"/>
                </a:cubicBezTo>
                <a:cubicBezTo>
                  <a:pt x="49" y="227"/>
                  <a:pt x="42" y="231"/>
                  <a:pt x="42" y="237"/>
                </a:cubicBezTo>
                <a:cubicBezTo>
                  <a:pt x="48" y="233"/>
                  <a:pt x="53" y="226"/>
                  <a:pt x="58" y="221"/>
                </a:cubicBezTo>
                <a:cubicBezTo>
                  <a:pt x="63" y="215"/>
                  <a:pt x="70" y="211"/>
                  <a:pt x="73" y="205"/>
                </a:cubicBezTo>
                <a:cubicBezTo>
                  <a:pt x="73" y="204"/>
                  <a:pt x="73" y="204"/>
                  <a:pt x="73" y="204"/>
                </a:cubicBezTo>
                <a:cubicBezTo>
                  <a:pt x="73" y="202"/>
                  <a:pt x="73" y="201"/>
                  <a:pt x="74" y="199"/>
                </a:cubicBezTo>
                <a:cubicBezTo>
                  <a:pt x="73" y="199"/>
                  <a:pt x="73" y="199"/>
                  <a:pt x="73" y="199"/>
                </a:cubicBezTo>
                <a:close/>
                <a:moveTo>
                  <a:pt x="242" y="232"/>
                </a:moveTo>
                <a:cubicBezTo>
                  <a:pt x="239" y="234"/>
                  <a:pt x="239" y="237"/>
                  <a:pt x="237" y="238"/>
                </a:cubicBezTo>
                <a:cubicBezTo>
                  <a:pt x="235" y="243"/>
                  <a:pt x="229" y="245"/>
                  <a:pt x="229" y="252"/>
                </a:cubicBezTo>
                <a:cubicBezTo>
                  <a:pt x="235" y="246"/>
                  <a:pt x="243" y="237"/>
                  <a:pt x="249" y="230"/>
                </a:cubicBezTo>
                <a:cubicBezTo>
                  <a:pt x="250" y="229"/>
                  <a:pt x="253" y="226"/>
                  <a:pt x="253" y="227"/>
                </a:cubicBezTo>
                <a:cubicBezTo>
                  <a:pt x="255" y="221"/>
                  <a:pt x="263" y="220"/>
                  <a:pt x="261" y="210"/>
                </a:cubicBezTo>
                <a:cubicBezTo>
                  <a:pt x="255" y="216"/>
                  <a:pt x="250" y="225"/>
                  <a:pt x="244" y="229"/>
                </a:cubicBezTo>
                <a:cubicBezTo>
                  <a:pt x="244" y="229"/>
                  <a:pt x="244" y="230"/>
                  <a:pt x="244" y="230"/>
                </a:cubicBezTo>
                <a:cubicBezTo>
                  <a:pt x="244" y="230"/>
                  <a:pt x="243" y="230"/>
                  <a:pt x="242" y="230"/>
                </a:cubicBezTo>
                <a:cubicBezTo>
                  <a:pt x="242" y="231"/>
                  <a:pt x="243" y="231"/>
                  <a:pt x="242" y="232"/>
                </a:cubicBezTo>
                <a:close/>
                <a:moveTo>
                  <a:pt x="239" y="235"/>
                </a:moveTo>
                <a:cubicBezTo>
                  <a:pt x="242" y="229"/>
                  <a:pt x="247" y="225"/>
                  <a:pt x="251" y="220"/>
                </a:cubicBezTo>
                <a:cubicBezTo>
                  <a:pt x="251" y="221"/>
                  <a:pt x="251" y="221"/>
                  <a:pt x="251" y="220"/>
                </a:cubicBezTo>
                <a:cubicBezTo>
                  <a:pt x="253" y="217"/>
                  <a:pt x="257" y="213"/>
                  <a:pt x="259" y="209"/>
                </a:cubicBezTo>
                <a:cubicBezTo>
                  <a:pt x="260" y="208"/>
                  <a:pt x="260" y="208"/>
                  <a:pt x="261" y="208"/>
                </a:cubicBezTo>
                <a:cubicBezTo>
                  <a:pt x="262" y="206"/>
                  <a:pt x="261" y="203"/>
                  <a:pt x="261" y="200"/>
                </a:cubicBezTo>
                <a:cubicBezTo>
                  <a:pt x="255" y="205"/>
                  <a:pt x="251" y="212"/>
                  <a:pt x="246" y="218"/>
                </a:cubicBezTo>
                <a:cubicBezTo>
                  <a:pt x="245" y="218"/>
                  <a:pt x="245" y="217"/>
                  <a:pt x="245" y="217"/>
                </a:cubicBezTo>
                <a:cubicBezTo>
                  <a:pt x="245" y="218"/>
                  <a:pt x="245" y="218"/>
                  <a:pt x="245" y="219"/>
                </a:cubicBezTo>
                <a:cubicBezTo>
                  <a:pt x="240" y="225"/>
                  <a:pt x="235" y="232"/>
                  <a:pt x="230" y="238"/>
                </a:cubicBezTo>
                <a:cubicBezTo>
                  <a:pt x="229" y="238"/>
                  <a:pt x="229" y="237"/>
                  <a:pt x="228" y="237"/>
                </a:cubicBezTo>
                <a:cubicBezTo>
                  <a:pt x="229" y="240"/>
                  <a:pt x="228" y="242"/>
                  <a:pt x="229" y="245"/>
                </a:cubicBezTo>
                <a:cubicBezTo>
                  <a:pt x="233" y="243"/>
                  <a:pt x="234" y="237"/>
                  <a:pt x="239" y="235"/>
                </a:cubicBezTo>
                <a:close/>
                <a:moveTo>
                  <a:pt x="174" y="244"/>
                </a:moveTo>
                <a:cubicBezTo>
                  <a:pt x="174" y="244"/>
                  <a:pt x="174" y="244"/>
                  <a:pt x="174" y="244"/>
                </a:cubicBezTo>
                <a:cubicBezTo>
                  <a:pt x="183" y="235"/>
                  <a:pt x="191" y="224"/>
                  <a:pt x="200" y="214"/>
                </a:cubicBezTo>
                <a:cubicBezTo>
                  <a:pt x="199" y="212"/>
                  <a:pt x="199" y="211"/>
                  <a:pt x="199" y="208"/>
                </a:cubicBezTo>
                <a:cubicBezTo>
                  <a:pt x="192" y="215"/>
                  <a:pt x="187" y="225"/>
                  <a:pt x="179" y="230"/>
                </a:cubicBezTo>
                <a:cubicBezTo>
                  <a:pt x="178" y="235"/>
                  <a:pt x="172" y="237"/>
                  <a:pt x="170" y="243"/>
                </a:cubicBezTo>
                <a:cubicBezTo>
                  <a:pt x="168" y="243"/>
                  <a:pt x="167" y="249"/>
                  <a:pt x="168" y="250"/>
                </a:cubicBezTo>
                <a:cubicBezTo>
                  <a:pt x="170" y="248"/>
                  <a:pt x="173" y="245"/>
                  <a:pt x="174" y="244"/>
                </a:cubicBezTo>
                <a:close/>
                <a:moveTo>
                  <a:pt x="45" y="238"/>
                </a:moveTo>
                <a:cubicBezTo>
                  <a:pt x="45" y="239"/>
                  <a:pt x="46" y="239"/>
                  <a:pt x="45" y="240"/>
                </a:cubicBezTo>
                <a:cubicBezTo>
                  <a:pt x="45" y="241"/>
                  <a:pt x="43" y="241"/>
                  <a:pt x="42" y="241"/>
                </a:cubicBezTo>
                <a:cubicBezTo>
                  <a:pt x="43" y="244"/>
                  <a:pt x="43" y="246"/>
                  <a:pt x="42" y="249"/>
                </a:cubicBezTo>
                <a:cubicBezTo>
                  <a:pt x="54" y="237"/>
                  <a:pt x="62" y="225"/>
                  <a:pt x="74" y="215"/>
                </a:cubicBezTo>
                <a:cubicBezTo>
                  <a:pt x="73" y="213"/>
                  <a:pt x="74" y="210"/>
                  <a:pt x="72" y="210"/>
                </a:cubicBezTo>
                <a:cubicBezTo>
                  <a:pt x="63" y="219"/>
                  <a:pt x="55" y="229"/>
                  <a:pt x="45" y="238"/>
                </a:cubicBezTo>
                <a:close/>
                <a:moveTo>
                  <a:pt x="116" y="233"/>
                </a:moveTo>
                <a:cubicBezTo>
                  <a:pt x="116" y="235"/>
                  <a:pt x="113" y="238"/>
                  <a:pt x="112" y="239"/>
                </a:cubicBezTo>
                <a:cubicBezTo>
                  <a:pt x="111" y="241"/>
                  <a:pt x="110" y="245"/>
                  <a:pt x="107" y="245"/>
                </a:cubicBezTo>
                <a:cubicBezTo>
                  <a:pt x="107" y="246"/>
                  <a:pt x="107" y="248"/>
                  <a:pt x="107" y="249"/>
                </a:cubicBezTo>
                <a:cubicBezTo>
                  <a:pt x="116" y="239"/>
                  <a:pt x="124" y="231"/>
                  <a:pt x="132" y="221"/>
                </a:cubicBezTo>
                <a:cubicBezTo>
                  <a:pt x="135" y="220"/>
                  <a:pt x="135" y="217"/>
                  <a:pt x="138" y="216"/>
                </a:cubicBezTo>
                <a:cubicBezTo>
                  <a:pt x="138" y="214"/>
                  <a:pt x="138" y="213"/>
                  <a:pt x="137" y="211"/>
                </a:cubicBezTo>
                <a:cubicBezTo>
                  <a:pt x="133" y="213"/>
                  <a:pt x="132" y="219"/>
                  <a:pt x="127" y="221"/>
                </a:cubicBezTo>
                <a:cubicBezTo>
                  <a:pt x="127" y="223"/>
                  <a:pt x="127" y="224"/>
                  <a:pt x="124" y="224"/>
                </a:cubicBezTo>
                <a:cubicBezTo>
                  <a:pt x="125" y="226"/>
                  <a:pt x="123" y="228"/>
                  <a:pt x="121" y="228"/>
                </a:cubicBezTo>
                <a:cubicBezTo>
                  <a:pt x="122" y="229"/>
                  <a:pt x="120" y="231"/>
                  <a:pt x="118" y="230"/>
                </a:cubicBezTo>
                <a:cubicBezTo>
                  <a:pt x="118" y="233"/>
                  <a:pt x="117" y="232"/>
                  <a:pt x="116" y="233"/>
                </a:cubicBezTo>
                <a:close/>
                <a:moveTo>
                  <a:pt x="66" y="225"/>
                </a:moveTo>
                <a:cubicBezTo>
                  <a:pt x="61" y="233"/>
                  <a:pt x="54" y="239"/>
                  <a:pt x="48" y="246"/>
                </a:cubicBezTo>
                <a:cubicBezTo>
                  <a:pt x="46" y="248"/>
                  <a:pt x="43" y="251"/>
                  <a:pt x="43" y="254"/>
                </a:cubicBezTo>
                <a:cubicBezTo>
                  <a:pt x="47" y="253"/>
                  <a:pt x="50" y="249"/>
                  <a:pt x="53" y="246"/>
                </a:cubicBezTo>
                <a:cubicBezTo>
                  <a:pt x="56" y="243"/>
                  <a:pt x="59" y="240"/>
                  <a:pt x="61" y="237"/>
                </a:cubicBezTo>
                <a:cubicBezTo>
                  <a:pt x="65" y="234"/>
                  <a:pt x="67" y="229"/>
                  <a:pt x="71" y="226"/>
                </a:cubicBezTo>
                <a:cubicBezTo>
                  <a:pt x="72" y="226"/>
                  <a:pt x="73" y="225"/>
                  <a:pt x="74" y="224"/>
                </a:cubicBezTo>
                <a:cubicBezTo>
                  <a:pt x="73" y="221"/>
                  <a:pt x="74" y="219"/>
                  <a:pt x="73" y="218"/>
                </a:cubicBezTo>
                <a:cubicBezTo>
                  <a:pt x="71" y="221"/>
                  <a:pt x="69" y="223"/>
                  <a:pt x="66" y="225"/>
                </a:cubicBezTo>
                <a:close/>
                <a:moveTo>
                  <a:pt x="191" y="227"/>
                </a:moveTo>
                <a:cubicBezTo>
                  <a:pt x="190" y="230"/>
                  <a:pt x="187" y="233"/>
                  <a:pt x="184" y="235"/>
                </a:cubicBezTo>
                <a:cubicBezTo>
                  <a:pt x="184" y="236"/>
                  <a:pt x="184" y="236"/>
                  <a:pt x="184" y="237"/>
                </a:cubicBezTo>
                <a:cubicBezTo>
                  <a:pt x="182" y="240"/>
                  <a:pt x="178" y="241"/>
                  <a:pt x="176" y="245"/>
                </a:cubicBezTo>
                <a:cubicBezTo>
                  <a:pt x="174" y="247"/>
                  <a:pt x="173" y="251"/>
                  <a:pt x="170" y="251"/>
                </a:cubicBezTo>
                <a:cubicBezTo>
                  <a:pt x="171" y="252"/>
                  <a:pt x="169" y="253"/>
                  <a:pt x="168" y="255"/>
                </a:cubicBezTo>
                <a:cubicBezTo>
                  <a:pt x="169" y="255"/>
                  <a:pt x="170" y="255"/>
                  <a:pt x="170" y="255"/>
                </a:cubicBezTo>
                <a:cubicBezTo>
                  <a:pt x="174" y="250"/>
                  <a:pt x="177" y="246"/>
                  <a:pt x="182" y="242"/>
                </a:cubicBezTo>
                <a:cubicBezTo>
                  <a:pt x="188" y="236"/>
                  <a:pt x="194" y="229"/>
                  <a:pt x="199" y="223"/>
                </a:cubicBezTo>
                <a:cubicBezTo>
                  <a:pt x="199" y="221"/>
                  <a:pt x="200" y="220"/>
                  <a:pt x="199" y="219"/>
                </a:cubicBezTo>
                <a:cubicBezTo>
                  <a:pt x="196" y="221"/>
                  <a:pt x="194" y="225"/>
                  <a:pt x="191" y="227"/>
                </a:cubicBezTo>
                <a:close/>
                <a:moveTo>
                  <a:pt x="127" y="229"/>
                </a:moveTo>
                <a:cubicBezTo>
                  <a:pt x="126" y="230"/>
                  <a:pt x="128" y="229"/>
                  <a:pt x="127" y="231"/>
                </a:cubicBezTo>
                <a:cubicBezTo>
                  <a:pt x="124" y="232"/>
                  <a:pt x="124" y="237"/>
                  <a:pt x="121" y="235"/>
                </a:cubicBezTo>
                <a:cubicBezTo>
                  <a:pt x="120" y="237"/>
                  <a:pt x="120" y="236"/>
                  <a:pt x="121" y="237"/>
                </a:cubicBezTo>
                <a:cubicBezTo>
                  <a:pt x="115" y="242"/>
                  <a:pt x="111" y="247"/>
                  <a:pt x="107" y="253"/>
                </a:cubicBezTo>
                <a:cubicBezTo>
                  <a:pt x="107" y="254"/>
                  <a:pt x="108" y="253"/>
                  <a:pt x="109" y="253"/>
                </a:cubicBezTo>
                <a:cubicBezTo>
                  <a:pt x="115" y="248"/>
                  <a:pt x="119" y="242"/>
                  <a:pt x="124" y="237"/>
                </a:cubicBezTo>
                <a:cubicBezTo>
                  <a:pt x="125" y="235"/>
                  <a:pt x="127" y="235"/>
                  <a:pt x="128" y="233"/>
                </a:cubicBezTo>
                <a:cubicBezTo>
                  <a:pt x="130" y="231"/>
                  <a:pt x="131" y="228"/>
                  <a:pt x="134" y="227"/>
                </a:cubicBezTo>
                <a:cubicBezTo>
                  <a:pt x="134" y="226"/>
                  <a:pt x="135" y="225"/>
                  <a:pt x="136" y="225"/>
                </a:cubicBezTo>
                <a:cubicBezTo>
                  <a:pt x="136" y="226"/>
                  <a:pt x="137" y="226"/>
                  <a:pt x="137" y="227"/>
                </a:cubicBezTo>
                <a:cubicBezTo>
                  <a:pt x="134" y="229"/>
                  <a:pt x="133" y="232"/>
                  <a:pt x="130" y="234"/>
                </a:cubicBezTo>
                <a:cubicBezTo>
                  <a:pt x="130" y="236"/>
                  <a:pt x="126" y="238"/>
                  <a:pt x="125" y="240"/>
                </a:cubicBezTo>
                <a:cubicBezTo>
                  <a:pt x="122" y="243"/>
                  <a:pt x="119" y="248"/>
                  <a:pt x="117" y="248"/>
                </a:cubicBezTo>
                <a:cubicBezTo>
                  <a:pt x="116" y="251"/>
                  <a:pt x="113" y="251"/>
                  <a:pt x="113" y="253"/>
                </a:cubicBezTo>
                <a:cubicBezTo>
                  <a:pt x="113" y="254"/>
                  <a:pt x="115" y="253"/>
                  <a:pt x="117" y="254"/>
                </a:cubicBezTo>
                <a:cubicBezTo>
                  <a:pt x="122" y="246"/>
                  <a:pt x="131" y="240"/>
                  <a:pt x="137" y="232"/>
                </a:cubicBezTo>
                <a:cubicBezTo>
                  <a:pt x="137" y="228"/>
                  <a:pt x="139" y="224"/>
                  <a:pt x="137" y="220"/>
                </a:cubicBezTo>
                <a:cubicBezTo>
                  <a:pt x="133" y="222"/>
                  <a:pt x="131" y="228"/>
                  <a:pt x="127" y="229"/>
                </a:cubicBezTo>
                <a:close/>
                <a:moveTo>
                  <a:pt x="258" y="224"/>
                </a:moveTo>
                <a:cubicBezTo>
                  <a:pt x="247" y="234"/>
                  <a:pt x="238" y="245"/>
                  <a:pt x="229" y="256"/>
                </a:cubicBezTo>
                <a:cubicBezTo>
                  <a:pt x="231" y="257"/>
                  <a:pt x="232" y="256"/>
                  <a:pt x="234" y="256"/>
                </a:cubicBezTo>
                <a:cubicBezTo>
                  <a:pt x="234" y="256"/>
                  <a:pt x="234" y="255"/>
                  <a:pt x="234" y="254"/>
                </a:cubicBezTo>
                <a:cubicBezTo>
                  <a:pt x="242" y="247"/>
                  <a:pt x="249" y="238"/>
                  <a:pt x="257" y="231"/>
                </a:cubicBezTo>
                <a:cubicBezTo>
                  <a:pt x="257" y="229"/>
                  <a:pt x="259" y="228"/>
                  <a:pt x="261" y="228"/>
                </a:cubicBezTo>
                <a:cubicBezTo>
                  <a:pt x="261" y="224"/>
                  <a:pt x="262" y="224"/>
                  <a:pt x="261" y="221"/>
                </a:cubicBezTo>
                <a:cubicBezTo>
                  <a:pt x="259" y="221"/>
                  <a:pt x="259" y="224"/>
                  <a:pt x="258" y="224"/>
                </a:cubicBezTo>
                <a:cubicBezTo>
                  <a:pt x="258" y="224"/>
                  <a:pt x="258" y="224"/>
                  <a:pt x="258" y="224"/>
                </a:cubicBezTo>
                <a:close/>
                <a:moveTo>
                  <a:pt x="192" y="233"/>
                </a:moveTo>
                <a:cubicBezTo>
                  <a:pt x="193" y="234"/>
                  <a:pt x="192" y="235"/>
                  <a:pt x="192" y="235"/>
                </a:cubicBezTo>
                <a:cubicBezTo>
                  <a:pt x="189" y="237"/>
                  <a:pt x="188" y="241"/>
                  <a:pt x="184" y="242"/>
                </a:cubicBezTo>
                <a:cubicBezTo>
                  <a:pt x="182" y="247"/>
                  <a:pt x="176" y="249"/>
                  <a:pt x="174" y="255"/>
                </a:cubicBezTo>
                <a:cubicBezTo>
                  <a:pt x="175" y="256"/>
                  <a:pt x="176" y="255"/>
                  <a:pt x="177" y="255"/>
                </a:cubicBezTo>
                <a:cubicBezTo>
                  <a:pt x="183" y="248"/>
                  <a:pt x="192" y="241"/>
                  <a:pt x="198" y="233"/>
                </a:cubicBezTo>
                <a:cubicBezTo>
                  <a:pt x="199" y="232"/>
                  <a:pt x="199" y="230"/>
                  <a:pt x="200" y="228"/>
                </a:cubicBezTo>
                <a:cubicBezTo>
                  <a:pt x="199" y="228"/>
                  <a:pt x="200" y="227"/>
                  <a:pt x="199" y="227"/>
                </a:cubicBezTo>
                <a:cubicBezTo>
                  <a:pt x="196" y="229"/>
                  <a:pt x="195" y="232"/>
                  <a:pt x="192" y="233"/>
                </a:cubicBezTo>
                <a:close/>
                <a:moveTo>
                  <a:pt x="73" y="228"/>
                </a:moveTo>
                <a:cubicBezTo>
                  <a:pt x="65" y="237"/>
                  <a:pt x="58" y="244"/>
                  <a:pt x="50" y="253"/>
                </a:cubicBezTo>
                <a:cubicBezTo>
                  <a:pt x="56" y="252"/>
                  <a:pt x="59" y="243"/>
                  <a:pt x="65" y="241"/>
                </a:cubicBezTo>
                <a:cubicBezTo>
                  <a:pt x="67" y="236"/>
                  <a:pt x="71" y="233"/>
                  <a:pt x="74" y="231"/>
                </a:cubicBezTo>
                <a:cubicBezTo>
                  <a:pt x="74" y="230"/>
                  <a:pt x="74" y="229"/>
                  <a:pt x="74" y="228"/>
                </a:cubicBezTo>
                <a:cubicBezTo>
                  <a:pt x="73" y="228"/>
                  <a:pt x="73" y="228"/>
                  <a:pt x="73" y="228"/>
                </a:cubicBezTo>
                <a:close/>
                <a:moveTo>
                  <a:pt x="243" y="252"/>
                </a:moveTo>
                <a:cubicBezTo>
                  <a:pt x="250" y="247"/>
                  <a:pt x="254" y="239"/>
                  <a:pt x="261" y="233"/>
                </a:cubicBezTo>
                <a:cubicBezTo>
                  <a:pt x="261" y="232"/>
                  <a:pt x="261" y="230"/>
                  <a:pt x="261" y="229"/>
                </a:cubicBezTo>
                <a:cubicBezTo>
                  <a:pt x="252" y="238"/>
                  <a:pt x="243" y="246"/>
                  <a:pt x="236" y="256"/>
                </a:cubicBezTo>
                <a:cubicBezTo>
                  <a:pt x="237" y="256"/>
                  <a:pt x="238" y="256"/>
                  <a:pt x="238" y="256"/>
                </a:cubicBezTo>
                <a:cubicBezTo>
                  <a:pt x="240" y="255"/>
                  <a:pt x="243" y="253"/>
                  <a:pt x="243" y="252"/>
                </a:cubicBezTo>
                <a:close/>
                <a:moveTo>
                  <a:pt x="55" y="253"/>
                </a:moveTo>
                <a:cubicBezTo>
                  <a:pt x="56" y="254"/>
                  <a:pt x="58" y="253"/>
                  <a:pt x="60" y="253"/>
                </a:cubicBezTo>
                <a:cubicBezTo>
                  <a:pt x="64" y="248"/>
                  <a:pt x="69" y="243"/>
                  <a:pt x="74" y="239"/>
                </a:cubicBezTo>
                <a:cubicBezTo>
                  <a:pt x="73" y="237"/>
                  <a:pt x="75" y="235"/>
                  <a:pt x="73" y="235"/>
                </a:cubicBezTo>
                <a:cubicBezTo>
                  <a:pt x="67" y="241"/>
                  <a:pt x="61" y="247"/>
                  <a:pt x="55" y="253"/>
                </a:cubicBezTo>
                <a:close/>
                <a:moveTo>
                  <a:pt x="196" y="238"/>
                </a:moveTo>
                <a:cubicBezTo>
                  <a:pt x="192" y="244"/>
                  <a:pt x="184" y="249"/>
                  <a:pt x="180" y="255"/>
                </a:cubicBezTo>
                <a:cubicBezTo>
                  <a:pt x="181" y="256"/>
                  <a:pt x="183" y="255"/>
                  <a:pt x="184" y="256"/>
                </a:cubicBezTo>
                <a:cubicBezTo>
                  <a:pt x="189" y="250"/>
                  <a:pt x="195" y="245"/>
                  <a:pt x="200" y="239"/>
                </a:cubicBezTo>
                <a:cubicBezTo>
                  <a:pt x="200" y="238"/>
                  <a:pt x="200" y="238"/>
                  <a:pt x="200" y="236"/>
                </a:cubicBezTo>
                <a:cubicBezTo>
                  <a:pt x="198" y="236"/>
                  <a:pt x="198" y="238"/>
                  <a:pt x="196" y="238"/>
                </a:cubicBezTo>
                <a:close/>
                <a:moveTo>
                  <a:pt x="244" y="252"/>
                </a:moveTo>
                <a:cubicBezTo>
                  <a:pt x="243" y="254"/>
                  <a:pt x="242" y="254"/>
                  <a:pt x="241" y="256"/>
                </a:cubicBezTo>
                <a:cubicBezTo>
                  <a:pt x="249" y="256"/>
                  <a:pt x="253" y="256"/>
                  <a:pt x="261" y="256"/>
                </a:cubicBezTo>
                <a:cubicBezTo>
                  <a:pt x="261" y="254"/>
                  <a:pt x="262" y="251"/>
                  <a:pt x="260" y="249"/>
                </a:cubicBezTo>
                <a:cubicBezTo>
                  <a:pt x="259" y="250"/>
                  <a:pt x="256" y="256"/>
                  <a:pt x="253" y="254"/>
                </a:cubicBezTo>
                <a:cubicBezTo>
                  <a:pt x="256" y="251"/>
                  <a:pt x="258" y="249"/>
                  <a:pt x="261" y="246"/>
                </a:cubicBezTo>
                <a:cubicBezTo>
                  <a:pt x="261" y="245"/>
                  <a:pt x="261" y="244"/>
                  <a:pt x="261" y="243"/>
                </a:cubicBezTo>
                <a:cubicBezTo>
                  <a:pt x="257" y="248"/>
                  <a:pt x="252" y="252"/>
                  <a:pt x="247" y="255"/>
                </a:cubicBezTo>
                <a:cubicBezTo>
                  <a:pt x="246" y="255"/>
                  <a:pt x="246" y="255"/>
                  <a:pt x="246" y="254"/>
                </a:cubicBezTo>
                <a:cubicBezTo>
                  <a:pt x="251" y="251"/>
                  <a:pt x="256" y="246"/>
                  <a:pt x="260" y="241"/>
                </a:cubicBezTo>
                <a:cubicBezTo>
                  <a:pt x="261" y="241"/>
                  <a:pt x="260" y="243"/>
                  <a:pt x="261" y="243"/>
                </a:cubicBezTo>
                <a:cubicBezTo>
                  <a:pt x="261" y="241"/>
                  <a:pt x="262" y="237"/>
                  <a:pt x="260" y="237"/>
                </a:cubicBezTo>
                <a:cubicBezTo>
                  <a:pt x="255" y="242"/>
                  <a:pt x="249" y="250"/>
                  <a:pt x="244" y="252"/>
                </a:cubicBezTo>
                <a:close/>
                <a:moveTo>
                  <a:pt x="119" y="253"/>
                </a:moveTo>
                <a:cubicBezTo>
                  <a:pt x="122" y="255"/>
                  <a:pt x="126" y="253"/>
                  <a:pt x="130" y="254"/>
                </a:cubicBezTo>
                <a:cubicBezTo>
                  <a:pt x="131" y="250"/>
                  <a:pt x="138" y="249"/>
                  <a:pt x="136" y="245"/>
                </a:cubicBezTo>
                <a:cubicBezTo>
                  <a:pt x="134" y="249"/>
                  <a:pt x="131" y="250"/>
                  <a:pt x="127" y="253"/>
                </a:cubicBezTo>
                <a:cubicBezTo>
                  <a:pt x="127" y="252"/>
                  <a:pt x="125" y="253"/>
                  <a:pt x="126" y="252"/>
                </a:cubicBezTo>
                <a:cubicBezTo>
                  <a:pt x="130" y="248"/>
                  <a:pt x="134" y="245"/>
                  <a:pt x="137" y="241"/>
                </a:cubicBezTo>
                <a:cubicBezTo>
                  <a:pt x="137" y="239"/>
                  <a:pt x="138" y="238"/>
                  <a:pt x="136" y="237"/>
                </a:cubicBezTo>
                <a:cubicBezTo>
                  <a:pt x="131" y="242"/>
                  <a:pt x="124" y="247"/>
                  <a:pt x="119" y="253"/>
                </a:cubicBezTo>
                <a:close/>
                <a:moveTo>
                  <a:pt x="73" y="242"/>
                </a:moveTo>
                <a:cubicBezTo>
                  <a:pt x="70" y="247"/>
                  <a:pt x="66" y="249"/>
                  <a:pt x="63" y="253"/>
                </a:cubicBezTo>
                <a:cubicBezTo>
                  <a:pt x="68" y="255"/>
                  <a:pt x="70" y="248"/>
                  <a:pt x="74" y="248"/>
                </a:cubicBezTo>
                <a:cubicBezTo>
                  <a:pt x="73" y="247"/>
                  <a:pt x="75" y="244"/>
                  <a:pt x="74" y="242"/>
                </a:cubicBezTo>
                <a:cubicBezTo>
                  <a:pt x="74" y="242"/>
                  <a:pt x="73" y="242"/>
                  <a:pt x="73" y="242"/>
                </a:cubicBezTo>
                <a:close/>
                <a:moveTo>
                  <a:pt x="190" y="253"/>
                </a:moveTo>
                <a:cubicBezTo>
                  <a:pt x="189" y="253"/>
                  <a:pt x="187" y="254"/>
                  <a:pt x="188" y="256"/>
                </a:cubicBezTo>
                <a:cubicBezTo>
                  <a:pt x="189" y="256"/>
                  <a:pt x="190" y="255"/>
                  <a:pt x="192" y="256"/>
                </a:cubicBezTo>
                <a:cubicBezTo>
                  <a:pt x="194" y="251"/>
                  <a:pt x="203" y="250"/>
                  <a:pt x="199" y="243"/>
                </a:cubicBezTo>
                <a:cubicBezTo>
                  <a:pt x="196" y="246"/>
                  <a:pt x="192" y="249"/>
                  <a:pt x="190" y="253"/>
                </a:cubicBezTo>
                <a:close/>
                <a:moveTo>
                  <a:pt x="70" y="253"/>
                </a:moveTo>
                <a:cubicBezTo>
                  <a:pt x="72" y="254"/>
                  <a:pt x="73" y="254"/>
                  <a:pt x="74" y="254"/>
                </a:cubicBezTo>
                <a:cubicBezTo>
                  <a:pt x="74" y="253"/>
                  <a:pt x="74" y="251"/>
                  <a:pt x="74" y="250"/>
                </a:cubicBezTo>
                <a:cubicBezTo>
                  <a:pt x="72" y="251"/>
                  <a:pt x="71" y="252"/>
                  <a:pt x="70" y="253"/>
                </a:cubicBezTo>
                <a:close/>
                <a:moveTo>
                  <a:pt x="132" y="254"/>
                </a:moveTo>
                <a:cubicBezTo>
                  <a:pt x="134" y="254"/>
                  <a:pt x="135" y="254"/>
                  <a:pt x="137" y="254"/>
                </a:cubicBezTo>
                <a:cubicBezTo>
                  <a:pt x="137" y="253"/>
                  <a:pt x="137" y="252"/>
                  <a:pt x="137" y="251"/>
                </a:cubicBezTo>
                <a:cubicBezTo>
                  <a:pt x="135" y="251"/>
                  <a:pt x="134" y="253"/>
                  <a:pt x="132" y="254"/>
                </a:cubicBezTo>
                <a:close/>
                <a:moveTo>
                  <a:pt x="195" y="256"/>
                </a:moveTo>
                <a:cubicBezTo>
                  <a:pt x="197" y="256"/>
                  <a:pt x="198" y="256"/>
                  <a:pt x="200" y="256"/>
                </a:cubicBezTo>
                <a:cubicBezTo>
                  <a:pt x="201" y="255"/>
                  <a:pt x="200" y="254"/>
                  <a:pt x="200" y="252"/>
                </a:cubicBezTo>
                <a:cubicBezTo>
                  <a:pt x="197" y="253"/>
                  <a:pt x="196" y="254"/>
                  <a:pt x="195" y="256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83" name="任意多边形 1049082"/>
          <p:cNvSpPr/>
          <p:nvPr/>
        </p:nvSpPr>
        <p:spPr bwMode="auto">
          <a:xfrm>
            <a:off x="1739900" y="2225675"/>
            <a:ext cx="2559050" cy="1922462"/>
          </a:xfrm>
          <a:custGeom>
            <a:avLst/>
            <a:gdLst/>
            <a:ahLst/>
            <a:cxnLst/>
            <a:rect l="0" t="0" r="0" b="0"/>
            <a:pathLst>
              <a:path w="183" h="176">
                <a:moveTo>
                  <a:pt x="183" y="5"/>
                </a:moveTo>
                <a:cubicBezTo>
                  <a:pt x="178" y="13"/>
                  <a:pt x="173" y="21"/>
                  <a:pt x="169" y="31"/>
                </a:cubicBezTo>
                <a:cubicBezTo>
                  <a:pt x="168" y="31"/>
                  <a:pt x="167" y="32"/>
                  <a:pt x="166" y="33"/>
                </a:cubicBezTo>
                <a:cubicBezTo>
                  <a:pt x="164" y="40"/>
                  <a:pt x="158" y="44"/>
                  <a:pt x="156" y="51"/>
                </a:cubicBezTo>
                <a:cubicBezTo>
                  <a:pt x="155" y="51"/>
                  <a:pt x="155" y="51"/>
                  <a:pt x="154" y="51"/>
                </a:cubicBezTo>
                <a:cubicBezTo>
                  <a:pt x="154" y="53"/>
                  <a:pt x="153" y="54"/>
                  <a:pt x="153" y="56"/>
                </a:cubicBezTo>
                <a:cubicBezTo>
                  <a:pt x="151" y="56"/>
                  <a:pt x="151" y="57"/>
                  <a:pt x="149" y="57"/>
                </a:cubicBezTo>
                <a:cubicBezTo>
                  <a:pt x="149" y="52"/>
                  <a:pt x="149" y="49"/>
                  <a:pt x="148" y="44"/>
                </a:cubicBezTo>
                <a:cubicBezTo>
                  <a:pt x="143" y="49"/>
                  <a:pt x="138" y="55"/>
                  <a:pt x="132" y="60"/>
                </a:cubicBezTo>
                <a:cubicBezTo>
                  <a:pt x="129" y="64"/>
                  <a:pt x="125" y="67"/>
                  <a:pt x="122" y="70"/>
                </a:cubicBezTo>
                <a:cubicBezTo>
                  <a:pt x="108" y="84"/>
                  <a:pt x="93" y="98"/>
                  <a:pt x="78" y="110"/>
                </a:cubicBezTo>
                <a:cubicBezTo>
                  <a:pt x="74" y="115"/>
                  <a:pt x="69" y="119"/>
                  <a:pt x="65" y="123"/>
                </a:cubicBezTo>
                <a:cubicBezTo>
                  <a:pt x="64" y="124"/>
                  <a:pt x="64" y="124"/>
                  <a:pt x="63" y="124"/>
                </a:cubicBezTo>
                <a:cubicBezTo>
                  <a:pt x="60" y="128"/>
                  <a:pt x="56" y="131"/>
                  <a:pt x="52" y="134"/>
                </a:cubicBezTo>
                <a:cubicBezTo>
                  <a:pt x="48" y="137"/>
                  <a:pt x="44" y="141"/>
                  <a:pt x="41" y="145"/>
                </a:cubicBezTo>
                <a:cubicBezTo>
                  <a:pt x="38" y="148"/>
                  <a:pt x="33" y="149"/>
                  <a:pt x="30" y="152"/>
                </a:cubicBezTo>
                <a:cubicBezTo>
                  <a:pt x="26" y="155"/>
                  <a:pt x="24" y="158"/>
                  <a:pt x="20" y="161"/>
                </a:cubicBezTo>
                <a:cubicBezTo>
                  <a:pt x="14" y="166"/>
                  <a:pt x="8" y="171"/>
                  <a:pt x="2" y="176"/>
                </a:cubicBezTo>
                <a:cubicBezTo>
                  <a:pt x="1" y="175"/>
                  <a:pt x="1" y="174"/>
                  <a:pt x="0" y="174"/>
                </a:cubicBezTo>
                <a:cubicBezTo>
                  <a:pt x="8" y="168"/>
                  <a:pt x="16" y="162"/>
                  <a:pt x="24" y="155"/>
                </a:cubicBezTo>
                <a:cubicBezTo>
                  <a:pt x="33" y="146"/>
                  <a:pt x="44" y="140"/>
                  <a:pt x="52" y="130"/>
                </a:cubicBezTo>
                <a:cubicBezTo>
                  <a:pt x="63" y="122"/>
                  <a:pt x="73" y="112"/>
                  <a:pt x="84" y="103"/>
                </a:cubicBezTo>
                <a:cubicBezTo>
                  <a:pt x="85" y="101"/>
                  <a:pt x="87" y="100"/>
                  <a:pt x="89" y="99"/>
                </a:cubicBezTo>
                <a:cubicBezTo>
                  <a:pt x="92" y="96"/>
                  <a:pt x="94" y="93"/>
                  <a:pt x="97" y="91"/>
                </a:cubicBezTo>
                <a:cubicBezTo>
                  <a:pt x="100" y="88"/>
                  <a:pt x="104" y="86"/>
                  <a:pt x="107" y="83"/>
                </a:cubicBezTo>
                <a:cubicBezTo>
                  <a:pt x="116" y="74"/>
                  <a:pt x="125" y="64"/>
                  <a:pt x="134" y="55"/>
                </a:cubicBezTo>
                <a:cubicBezTo>
                  <a:pt x="139" y="51"/>
                  <a:pt x="143" y="46"/>
                  <a:pt x="147" y="41"/>
                </a:cubicBezTo>
                <a:cubicBezTo>
                  <a:pt x="143" y="39"/>
                  <a:pt x="140" y="43"/>
                  <a:pt x="137" y="40"/>
                </a:cubicBezTo>
                <a:cubicBezTo>
                  <a:pt x="136" y="37"/>
                  <a:pt x="140" y="37"/>
                  <a:pt x="142" y="36"/>
                </a:cubicBezTo>
                <a:cubicBezTo>
                  <a:pt x="144" y="35"/>
                  <a:pt x="145" y="33"/>
                  <a:pt x="148" y="32"/>
                </a:cubicBezTo>
                <a:cubicBezTo>
                  <a:pt x="148" y="31"/>
                  <a:pt x="150" y="31"/>
                  <a:pt x="150" y="30"/>
                </a:cubicBezTo>
                <a:cubicBezTo>
                  <a:pt x="158" y="26"/>
                  <a:pt x="166" y="18"/>
                  <a:pt x="172" y="11"/>
                </a:cubicBezTo>
                <a:cubicBezTo>
                  <a:pt x="175" y="8"/>
                  <a:pt x="180" y="0"/>
                  <a:pt x="183" y="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84" name="任意多边形 1049083"/>
          <p:cNvSpPr/>
          <p:nvPr/>
        </p:nvSpPr>
        <p:spPr bwMode="auto">
          <a:xfrm>
            <a:off x="1111250" y="4125912"/>
            <a:ext cx="642937" cy="317500"/>
          </a:xfrm>
          <a:custGeom>
            <a:avLst/>
            <a:gdLst/>
            <a:ahLst/>
            <a:cxnLst/>
            <a:rect l="0" t="0" r="0" b="0"/>
            <a:pathLst>
              <a:path w="46" h="29">
                <a:moveTo>
                  <a:pt x="45" y="0"/>
                </a:moveTo>
                <a:cubicBezTo>
                  <a:pt x="46" y="0"/>
                  <a:pt x="45" y="2"/>
                  <a:pt x="46" y="2"/>
                </a:cubicBezTo>
                <a:cubicBezTo>
                  <a:pt x="41" y="7"/>
                  <a:pt x="33" y="10"/>
                  <a:pt x="28" y="15"/>
                </a:cubicBezTo>
                <a:cubicBezTo>
                  <a:pt x="18" y="19"/>
                  <a:pt x="11" y="26"/>
                  <a:pt x="0" y="29"/>
                </a:cubicBezTo>
                <a:cubicBezTo>
                  <a:pt x="0" y="26"/>
                  <a:pt x="3" y="25"/>
                  <a:pt x="5" y="25"/>
                </a:cubicBezTo>
                <a:cubicBezTo>
                  <a:pt x="17" y="18"/>
                  <a:pt x="29" y="12"/>
                  <a:pt x="39" y="4"/>
                </a:cubicBezTo>
                <a:cubicBezTo>
                  <a:pt x="42" y="3"/>
                  <a:pt x="43" y="2"/>
                  <a:pt x="45" y="0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085" name="文本框 1049084" descr="#clear#"/>
          <p:cNvSpPr txBox="1"/>
          <p:nvPr/>
        </p:nvSpPr>
        <p:spPr>
          <a:xfrm>
            <a:off x="7215187" y="2574925"/>
            <a:ext cx="4586287" cy="40005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just" eaLnBrk="1" latin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latin typeface="方正静蕾简体" pitchFamily="2" charset="-122"/>
                <a:ea typeface="方正静蕾简体" pitchFamily="2" charset="-122"/>
              </a:rPr>
              <a:t>请在这里输入文字请在这里输入文字</a:t>
            </a:r>
          </a:p>
        </p:txBody>
      </p:sp>
      <p:sp>
        <p:nvSpPr>
          <p:cNvPr id="1049086" name="文本框 1049085" descr="#clear#"/>
          <p:cNvSpPr txBox="1"/>
          <p:nvPr/>
        </p:nvSpPr>
        <p:spPr>
          <a:xfrm>
            <a:off x="5453062" y="2532062"/>
            <a:ext cx="833437" cy="52387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latin typeface="方正静蕾简体" pitchFamily="2" charset="-122"/>
                <a:ea typeface="方正静蕾简体" pitchFamily="2" charset="-122"/>
              </a:rPr>
              <a:t>01</a:t>
            </a:r>
          </a:p>
        </p:txBody>
      </p:sp>
      <p:sp>
        <p:nvSpPr>
          <p:cNvPr id="1049087" name="任意多边形 1049086"/>
          <p:cNvSpPr/>
          <p:nvPr/>
        </p:nvSpPr>
        <p:spPr>
          <a:xfrm>
            <a:off x="7359650" y="3006725"/>
            <a:ext cx="3240087" cy="17462"/>
          </a:xfrm>
          <a:custGeom>
            <a:avLst/>
            <a:gdLst/>
            <a:ahLst/>
            <a:cxnLst/>
            <a:rect l="0" t="0" r="0" b="0"/>
            <a:pathLst>
              <a:path w="3513221" h="64281">
                <a:moveTo>
                  <a:pt x="0" y="32084"/>
                </a:moveTo>
                <a:cubicBezTo>
                  <a:pt x="307473" y="21389"/>
                  <a:pt x="614947" y="10695"/>
                  <a:pt x="930442" y="16042"/>
                </a:cubicBezTo>
                <a:cubicBezTo>
                  <a:pt x="1245937" y="21389"/>
                  <a:pt x="1462505" y="66842"/>
                  <a:pt x="1892968" y="64168"/>
                </a:cubicBezTo>
                <a:cubicBezTo>
                  <a:pt x="2323431" y="61494"/>
                  <a:pt x="2918326" y="30747"/>
                  <a:pt x="3513221" y="0"/>
                </a:cubicBezTo>
              </a:path>
            </a:pathLst>
          </a:custGeom>
          <a:noFill/>
          <a:ln w="22225" cap="rnd" cmpd="sng">
            <a:solidFill>
              <a:schemeClr val="dk1">
                <a:alpha val="100000"/>
              </a:schemeClr>
            </a:solidFill>
            <a:prstDash val="lgDash"/>
            <a:round/>
          </a:ln>
        </p:spPr>
      </p:sp>
      <p:sp>
        <p:nvSpPr>
          <p:cNvPr id="1049088" name="任意多边形 1049087" descr="#clear#"/>
          <p:cNvSpPr/>
          <p:nvPr/>
        </p:nvSpPr>
        <p:spPr>
          <a:xfrm>
            <a:off x="6151562" y="2598737"/>
            <a:ext cx="904875" cy="482600"/>
          </a:xfrm>
          <a:custGeom>
            <a:avLst/>
            <a:gdLst>
              <a:gd name="l" fmla="*/ 0 w 648099"/>
              <a:gd name="t" fmla="*/ 0 h 565791"/>
              <a:gd name="r" fmla="*/ 648099 w 648099"/>
              <a:gd name="b" fmla="*/ 565791 h 565791"/>
            </a:gdLst>
            <a:ahLst/>
            <a:cxnLst/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solidFill>
            <a:srgbClr val="FFFFFF"/>
          </a:solidFill>
          <a:ln w="22225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  <p:txBody>
          <a:bodyPr lIns="91440" tIns="45720" rIns="91440" bIns="45720" anchor="ctr"/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algn="ctr" eaLnBrk="1" latinLnBrk="1" hangingPunct="1"/>
            <a:r>
              <a:rPr lang="zh-CN" altLang="en-US" sz="2000" b="1">
                <a:solidFill>
                  <a:srgbClr val="FFFFFF"/>
                </a:solidFill>
                <a:latin typeface="方正静蕾简体" pitchFamily="2" charset="-122"/>
                <a:ea typeface="方正静蕾简体" pitchFamily="2" charset="-122"/>
              </a:rPr>
              <a:t>一季度</a:t>
            </a:r>
          </a:p>
        </p:txBody>
      </p:sp>
      <p:sp>
        <p:nvSpPr>
          <p:cNvPr id="1049089" name="文本框 1049088" descr="#clear#"/>
          <p:cNvSpPr txBox="1"/>
          <p:nvPr/>
        </p:nvSpPr>
        <p:spPr>
          <a:xfrm>
            <a:off x="7215187" y="3449637"/>
            <a:ext cx="4586287" cy="40005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just" eaLnBrk="1" latin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latin typeface="方正静蕾简体" pitchFamily="2" charset="-122"/>
                <a:ea typeface="方正静蕾简体" pitchFamily="2" charset="-122"/>
              </a:rPr>
              <a:t>请在这里输入文字请在这里输入文字</a:t>
            </a:r>
          </a:p>
        </p:txBody>
      </p:sp>
      <p:sp>
        <p:nvSpPr>
          <p:cNvPr id="1049090" name="文本框 1049089" descr="#clear#"/>
          <p:cNvSpPr txBox="1"/>
          <p:nvPr/>
        </p:nvSpPr>
        <p:spPr>
          <a:xfrm>
            <a:off x="5453062" y="3406775"/>
            <a:ext cx="833437" cy="52387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latin typeface="方正静蕾简体" pitchFamily="2" charset="-122"/>
                <a:ea typeface="方正静蕾简体" pitchFamily="2" charset="-122"/>
              </a:rPr>
              <a:t>02</a:t>
            </a:r>
          </a:p>
        </p:txBody>
      </p:sp>
      <p:sp>
        <p:nvSpPr>
          <p:cNvPr id="1049091" name="任意多边形 1049090"/>
          <p:cNvSpPr/>
          <p:nvPr/>
        </p:nvSpPr>
        <p:spPr>
          <a:xfrm>
            <a:off x="7359650" y="3881437"/>
            <a:ext cx="3240087" cy="17462"/>
          </a:xfrm>
          <a:custGeom>
            <a:avLst/>
            <a:gdLst/>
            <a:ahLst/>
            <a:cxnLst/>
            <a:rect l="0" t="0" r="0" b="0"/>
            <a:pathLst>
              <a:path w="3513221" h="64281">
                <a:moveTo>
                  <a:pt x="0" y="32084"/>
                </a:moveTo>
                <a:cubicBezTo>
                  <a:pt x="307473" y="21389"/>
                  <a:pt x="614947" y="10695"/>
                  <a:pt x="930442" y="16042"/>
                </a:cubicBezTo>
                <a:cubicBezTo>
                  <a:pt x="1245937" y="21389"/>
                  <a:pt x="1462505" y="66842"/>
                  <a:pt x="1892968" y="64168"/>
                </a:cubicBezTo>
                <a:cubicBezTo>
                  <a:pt x="2323431" y="61494"/>
                  <a:pt x="2918326" y="30747"/>
                  <a:pt x="3513221" y="0"/>
                </a:cubicBezTo>
              </a:path>
            </a:pathLst>
          </a:custGeom>
          <a:noFill/>
          <a:ln w="22225" cap="rnd" cmpd="sng">
            <a:solidFill>
              <a:schemeClr val="dk1">
                <a:alpha val="100000"/>
              </a:schemeClr>
            </a:solidFill>
            <a:prstDash val="lgDash"/>
            <a:round/>
          </a:ln>
        </p:spPr>
      </p:sp>
      <p:sp>
        <p:nvSpPr>
          <p:cNvPr id="1049092" name="任意多边形 1049091" descr="#clear#"/>
          <p:cNvSpPr/>
          <p:nvPr/>
        </p:nvSpPr>
        <p:spPr>
          <a:xfrm>
            <a:off x="6151562" y="3473450"/>
            <a:ext cx="904875" cy="482600"/>
          </a:xfrm>
          <a:custGeom>
            <a:avLst/>
            <a:gdLst>
              <a:gd name="l" fmla="*/ 0 w 648099"/>
              <a:gd name="t" fmla="*/ 0 h 565791"/>
              <a:gd name="r" fmla="*/ 648099 w 648099"/>
              <a:gd name="b" fmla="*/ 565791 h 565791"/>
            </a:gdLst>
            <a:ahLst/>
            <a:cxnLst/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solidFill>
            <a:srgbClr val="FFFFFF"/>
          </a:solidFill>
          <a:ln w="22225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  <p:txBody>
          <a:bodyPr lIns="91440" tIns="45720" rIns="91440" bIns="45720" anchor="ctr"/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algn="ctr" eaLnBrk="1" latinLnBrk="1" hangingPunct="1"/>
            <a:r>
              <a:rPr lang="zh-CN" altLang="en-US" sz="2000" b="1">
                <a:solidFill>
                  <a:srgbClr val="FFFFFF"/>
                </a:solidFill>
                <a:latin typeface="方正静蕾简体" pitchFamily="2" charset="-122"/>
                <a:ea typeface="方正静蕾简体" pitchFamily="2" charset="-122"/>
              </a:rPr>
              <a:t>二季度</a:t>
            </a:r>
          </a:p>
        </p:txBody>
      </p:sp>
      <p:sp>
        <p:nvSpPr>
          <p:cNvPr id="1049093" name="文本框 1049092" descr="#clear#"/>
          <p:cNvSpPr txBox="1"/>
          <p:nvPr/>
        </p:nvSpPr>
        <p:spPr>
          <a:xfrm>
            <a:off x="7215187" y="4340225"/>
            <a:ext cx="4586287" cy="40005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just" eaLnBrk="1" latin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latin typeface="方正静蕾简体" pitchFamily="2" charset="-122"/>
                <a:ea typeface="方正静蕾简体" pitchFamily="2" charset="-122"/>
              </a:rPr>
              <a:t>请在这里输入文字请在这里输入文字</a:t>
            </a:r>
          </a:p>
        </p:txBody>
      </p:sp>
      <p:sp>
        <p:nvSpPr>
          <p:cNvPr id="1049094" name="文本框 1049093" descr="#clear#"/>
          <p:cNvSpPr txBox="1"/>
          <p:nvPr/>
        </p:nvSpPr>
        <p:spPr>
          <a:xfrm>
            <a:off x="5453062" y="4297362"/>
            <a:ext cx="833437" cy="52228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latin typeface="方正静蕾简体" pitchFamily="2" charset="-122"/>
                <a:ea typeface="方正静蕾简体" pitchFamily="2" charset="-122"/>
              </a:rPr>
              <a:t>03</a:t>
            </a:r>
          </a:p>
        </p:txBody>
      </p:sp>
      <p:sp>
        <p:nvSpPr>
          <p:cNvPr id="1049095" name="任意多边形 1049094"/>
          <p:cNvSpPr/>
          <p:nvPr/>
        </p:nvSpPr>
        <p:spPr>
          <a:xfrm>
            <a:off x="7359650" y="4770437"/>
            <a:ext cx="3240087" cy="19050"/>
          </a:xfrm>
          <a:custGeom>
            <a:avLst/>
            <a:gdLst/>
            <a:ahLst/>
            <a:cxnLst/>
            <a:rect l="0" t="0" r="0" b="0"/>
            <a:pathLst>
              <a:path w="3513221" h="64281">
                <a:moveTo>
                  <a:pt x="0" y="32084"/>
                </a:moveTo>
                <a:cubicBezTo>
                  <a:pt x="307473" y="21389"/>
                  <a:pt x="614947" y="10695"/>
                  <a:pt x="930442" y="16042"/>
                </a:cubicBezTo>
                <a:cubicBezTo>
                  <a:pt x="1245937" y="21389"/>
                  <a:pt x="1462505" y="66842"/>
                  <a:pt x="1892968" y="64168"/>
                </a:cubicBezTo>
                <a:cubicBezTo>
                  <a:pt x="2323431" y="61494"/>
                  <a:pt x="2918326" y="30747"/>
                  <a:pt x="3513221" y="0"/>
                </a:cubicBezTo>
              </a:path>
            </a:pathLst>
          </a:custGeom>
          <a:noFill/>
          <a:ln w="22225" cap="rnd" cmpd="sng">
            <a:solidFill>
              <a:schemeClr val="dk1">
                <a:alpha val="100000"/>
              </a:schemeClr>
            </a:solidFill>
            <a:prstDash val="lgDash"/>
            <a:round/>
          </a:ln>
        </p:spPr>
      </p:sp>
      <p:sp>
        <p:nvSpPr>
          <p:cNvPr id="1049096" name="任意多边形 1049095" descr="#clear#"/>
          <p:cNvSpPr/>
          <p:nvPr/>
        </p:nvSpPr>
        <p:spPr>
          <a:xfrm>
            <a:off x="6151562" y="4362450"/>
            <a:ext cx="904875" cy="482600"/>
          </a:xfrm>
          <a:custGeom>
            <a:avLst/>
            <a:gdLst>
              <a:gd name="l" fmla="*/ 0 w 648099"/>
              <a:gd name="t" fmla="*/ 0 h 565791"/>
              <a:gd name="r" fmla="*/ 648099 w 648099"/>
              <a:gd name="b" fmla="*/ 565791 h 565791"/>
            </a:gdLst>
            <a:ahLst/>
            <a:cxnLst/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solidFill>
            <a:srgbClr val="FFFFFF"/>
          </a:solidFill>
          <a:ln w="22225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  <p:txBody>
          <a:bodyPr lIns="91440" tIns="45720" rIns="91440" bIns="45720" anchor="ctr"/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algn="ctr" eaLnBrk="1" latinLnBrk="1" hangingPunct="1"/>
            <a:r>
              <a:rPr lang="zh-CN" altLang="en-US" sz="2000" b="1">
                <a:solidFill>
                  <a:srgbClr val="FFFFFF"/>
                </a:solidFill>
                <a:latin typeface="方正静蕾简体" pitchFamily="2" charset="-122"/>
                <a:ea typeface="方正静蕾简体" pitchFamily="2" charset="-122"/>
              </a:rPr>
              <a:t>三季度</a:t>
            </a:r>
          </a:p>
        </p:txBody>
      </p:sp>
      <p:sp>
        <p:nvSpPr>
          <p:cNvPr id="1049097" name="文本框 1049096" descr="#clear#"/>
          <p:cNvSpPr txBox="1"/>
          <p:nvPr/>
        </p:nvSpPr>
        <p:spPr>
          <a:xfrm>
            <a:off x="7215187" y="5251450"/>
            <a:ext cx="4586287" cy="40005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just" eaLnBrk="1" latin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zh-CN" altLang="en-US" sz="1600">
                <a:latin typeface="方正静蕾简体" pitchFamily="2" charset="-122"/>
                <a:ea typeface="方正静蕾简体" pitchFamily="2" charset="-122"/>
              </a:rPr>
              <a:t>请在这里输入文字请在这里输入文字</a:t>
            </a:r>
          </a:p>
        </p:txBody>
      </p:sp>
      <p:sp>
        <p:nvSpPr>
          <p:cNvPr id="1049098" name="文本框 1049097" descr="#clear#"/>
          <p:cNvSpPr txBox="1"/>
          <p:nvPr/>
        </p:nvSpPr>
        <p:spPr>
          <a:xfrm>
            <a:off x="5453062" y="5208587"/>
            <a:ext cx="833437" cy="52387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b="1">
                <a:latin typeface="方正静蕾简体" pitchFamily="2" charset="-122"/>
                <a:ea typeface="方正静蕾简体" pitchFamily="2" charset="-122"/>
              </a:rPr>
              <a:t>04</a:t>
            </a:r>
          </a:p>
        </p:txBody>
      </p:sp>
      <p:sp>
        <p:nvSpPr>
          <p:cNvPr id="1049099" name="任意多边形 1049098"/>
          <p:cNvSpPr/>
          <p:nvPr/>
        </p:nvSpPr>
        <p:spPr>
          <a:xfrm>
            <a:off x="7359650" y="5683250"/>
            <a:ext cx="3240087" cy="17462"/>
          </a:xfrm>
          <a:custGeom>
            <a:avLst/>
            <a:gdLst/>
            <a:ahLst/>
            <a:cxnLst/>
            <a:rect l="0" t="0" r="0" b="0"/>
            <a:pathLst>
              <a:path w="3513221" h="64281">
                <a:moveTo>
                  <a:pt x="0" y="32084"/>
                </a:moveTo>
                <a:cubicBezTo>
                  <a:pt x="307473" y="21389"/>
                  <a:pt x="614947" y="10695"/>
                  <a:pt x="930442" y="16042"/>
                </a:cubicBezTo>
                <a:cubicBezTo>
                  <a:pt x="1245937" y="21389"/>
                  <a:pt x="1462505" y="66842"/>
                  <a:pt x="1892968" y="64168"/>
                </a:cubicBezTo>
                <a:cubicBezTo>
                  <a:pt x="2323431" y="61494"/>
                  <a:pt x="2918326" y="30747"/>
                  <a:pt x="3513221" y="0"/>
                </a:cubicBezTo>
              </a:path>
            </a:pathLst>
          </a:custGeom>
          <a:noFill/>
          <a:ln w="22225" cap="rnd" cmpd="sng">
            <a:solidFill>
              <a:schemeClr val="dk1">
                <a:alpha val="100000"/>
              </a:schemeClr>
            </a:solidFill>
            <a:prstDash val="lgDash"/>
            <a:round/>
          </a:ln>
        </p:spPr>
      </p:sp>
      <p:sp>
        <p:nvSpPr>
          <p:cNvPr id="1049100" name="任意多边形 1049099" descr="#clear#"/>
          <p:cNvSpPr/>
          <p:nvPr/>
        </p:nvSpPr>
        <p:spPr>
          <a:xfrm>
            <a:off x="6151562" y="5275262"/>
            <a:ext cx="904875" cy="482600"/>
          </a:xfrm>
          <a:custGeom>
            <a:avLst/>
            <a:gdLst>
              <a:gd name="l" fmla="*/ 0 w 648099"/>
              <a:gd name="t" fmla="*/ 0 h 565791"/>
              <a:gd name="r" fmla="*/ 648099 w 648099"/>
              <a:gd name="b" fmla="*/ 565791 h 565791"/>
            </a:gdLst>
            <a:ahLst/>
            <a:cxnLst/>
            <a:rect l="l" t="t" r="r" b="b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solidFill>
            <a:srgbClr val="FFFFFF"/>
          </a:solidFill>
          <a:ln w="22225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  <p:txBody>
          <a:bodyPr lIns="91440" tIns="45720" rIns="91440" bIns="45720" anchor="ctr"/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algn="ctr" eaLnBrk="1" latinLnBrk="1" hangingPunct="1"/>
            <a:r>
              <a:rPr lang="zh-CN" altLang="en-US" sz="2000" b="1">
                <a:solidFill>
                  <a:srgbClr val="FFFFFF"/>
                </a:solidFill>
                <a:latin typeface="方正静蕾简体" pitchFamily="2" charset="-122"/>
                <a:ea typeface="方正静蕾简体" pitchFamily="2" charset="-122"/>
              </a:rPr>
              <a:t>四季度</a:t>
            </a:r>
          </a:p>
        </p:txBody>
      </p:sp>
      <p:sp>
        <p:nvSpPr>
          <p:cNvPr id="1049101" name="文本框 1049100" descr="#clear#"/>
          <p:cNvSpPr txBox="1"/>
          <p:nvPr/>
        </p:nvSpPr>
        <p:spPr>
          <a:xfrm>
            <a:off x="4294187" y="836612"/>
            <a:ext cx="3613150" cy="5842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latin typeface="新蒂黑板报" pitchFamily="66" charset="-122"/>
                <a:ea typeface="新蒂黑板报" pitchFamily="66" charset="-122"/>
              </a:rPr>
              <a:t>在此添加本页</a:t>
            </a:r>
            <a:r>
              <a:rPr lang="zh-CN" altLang="en-US" sz="3200">
                <a:solidFill>
                  <a:srgbClr val="D7816C"/>
                </a:solidFill>
                <a:latin typeface="新蒂黑板报" pitchFamily="66" charset="-122"/>
                <a:ea typeface="新蒂黑板报" pitchFamily="66" charset="-122"/>
              </a:rPr>
              <a:t>标题</a:t>
            </a:r>
          </a:p>
        </p:txBody>
      </p:sp>
      <p:sp>
        <p:nvSpPr>
          <p:cNvPr id="1049102" name="任意多边形 1049101"/>
          <p:cNvSpPr/>
          <p:nvPr/>
        </p:nvSpPr>
        <p:spPr bwMode="auto">
          <a:xfrm rot="20785646">
            <a:off x="7850187" y="1268412"/>
            <a:ext cx="463550" cy="268287"/>
          </a:xfrm>
          <a:custGeom>
            <a:avLst/>
            <a:gdLst/>
            <a:ahLst/>
            <a:cxnLst/>
            <a:rect l="0" t="0" r="0" b="0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103" name="任意多边形 1049102"/>
          <p:cNvSpPr/>
          <p:nvPr/>
        </p:nvSpPr>
        <p:spPr bwMode="auto">
          <a:xfrm>
            <a:off x="3878262" y="1216025"/>
            <a:ext cx="3922712" cy="271462"/>
          </a:xfrm>
          <a:custGeom>
            <a:avLst/>
            <a:gdLst/>
            <a:ahLst/>
            <a:cxnLst/>
            <a:rect l="0" t="0" r="0" b="0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 cmpd="sng">
            <a:solidFill>
              <a:schemeClr val="dk1">
                <a:alpha val="100000"/>
              </a:schemeClr>
            </a:solidFill>
            <a:prstDash val="dash"/>
            <a:round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04" name="矩形 1049103" descr="#clear#"/>
          <p:cNvSpPr/>
          <p:nvPr/>
        </p:nvSpPr>
        <p:spPr>
          <a:xfrm>
            <a:off x="5195887" y="3819525"/>
            <a:ext cx="2762250" cy="92233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1049105" name="矩形 1049104" descr="#clear#"/>
          <p:cNvSpPr/>
          <p:nvPr/>
        </p:nvSpPr>
        <p:spPr>
          <a:xfrm>
            <a:off x="5157787" y="3343275"/>
            <a:ext cx="3086100" cy="461962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solidFill>
                  <a:srgbClr val="D7816C"/>
                </a:solidFill>
                <a:latin typeface="方正静蕾简体" pitchFamily="2" charset="-122"/>
                <a:ea typeface="方正静蕾简体" pitchFamily="2" charset="-122"/>
                <a:sym typeface="宋体" pitchFamily="2" charset="-122"/>
              </a:rPr>
              <a:t>在此添加您的标题</a:t>
            </a:r>
          </a:p>
        </p:txBody>
      </p:sp>
      <p:sp>
        <p:nvSpPr>
          <p:cNvPr id="1049106" name="任意多边形 1049105"/>
          <p:cNvSpPr/>
          <p:nvPr/>
        </p:nvSpPr>
        <p:spPr bwMode="auto">
          <a:xfrm>
            <a:off x="2817812" y="1976437"/>
            <a:ext cx="1166812" cy="908050"/>
          </a:xfrm>
          <a:custGeom>
            <a:avLst/>
            <a:gdLst>
              <a:gd name="l" fmla="*/ 0 w 864"/>
              <a:gd name="t" fmla="*/ 0 h 678"/>
              <a:gd name="r" fmla="*/ 864 w 864"/>
              <a:gd name="b" fmla="*/ 678 h 678"/>
            </a:gdLst>
            <a:ahLst/>
            <a:cxnLst/>
            <a:rect l="l" t="t" r="r" b="b"/>
            <a:pathLst>
              <a:path w="864" h="678">
                <a:moveTo>
                  <a:pt x="864" y="357"/>
                </a:moveTo>
                <a:lnTo>
                  <a:pt x="864" y="357"/>
                </a:lnTo>
                <a:lnTo>
                  <a:pt x="817" y="317"/>
                </a:lnTo>
                <a:lnTo>
                  <a:pt x="770" y="277"/>
                </a:lnTo>
                <a:lnTo>
                  <a:pt x="720" y="240"/>
                </a:lnTo>
                <a:lnTo>
                  <a:pt x="670" y="207"/>
                </a:lnTo>
                <a:lnTo>
                  <a:pt x="617" y="177"/>
                </a:lnTo>
                <a:lnTo>
                  <a:pt x="567" y="147"/>
                </a:lnTo>
                <a:lnTo>
                  <a:pt x="510" y="124"/>
                </a:lnTo>
                <a:lnTo>
                  <a:pt x="457" y="97"/>
                </a:lnTo>
                <a:lnTo>
                  <a:pt x="400" y="77"/>
                </a:lnTo>
                <a:lnTo>
                  <a:pt x="347" y="60"/>
                </a:lnTo>
                <a:lnTo>
                  <a:pt x="290" y="43"/>
                </a:lnTo>
                <a:lnTo>
                  <a:pt x="233" y="30"/>
                </a:lnTo>
                <a:lnTo>
                  <a:pt x="173" y="17"/>
                </a:lnTo>
                <a:lnTo>
                  <a:pt x="116" y="10"/>
                </a:lnTo>
                <a:lnTo>
                  <a:pt x="56" y="3"/>
                </a:lnTo>
                <a:lnTo>
                  <a:pt x="0" y="0"/>
                </a:lnTo>
                <a:lnTo>
                  <a:pt x="0" y="454"/>
                </a:lnTo>
                <a:lnTo>
                  <a:pt x="73" y="461"/>
                </a:lnTo>
                <a:lnTo>
                  <a:pt x="146" y="474"/>
                </a:lnTo>
                <a:lnTo>
                  <a:pt x="217" y="494"/>
                </a:lnTo>
                <a:lnTo>
                  <a:pt x="287" y="521"/>
                </a:lnTo>
                <a:lnTo>
                  <a:pt x="353" y="551"/>
                </a:lnTo>
                <a:lnTo>
                  <a:pt x="420" y="588"/>
                </a:lnTo>
                <a:lnTo>
                  <a:pt x="483" y="631"/>
                </a:lnTo>
                <a:lnTo>
                  <a:pt x="543" y="678"/>
                </a:lnTo>
                <a:lnTo>
                  <a:pt x="864" y="357"/>
                </a:lnTo>
              </a:path>
            </a:pathLst>
          </a:custGeom>
          <a:noFill/>
          <a:ln w="28575" cap="flat" cmpd="sng">
            <a:solidFill>
              <a:schemeClr val="dk1">
                <a:alpha val="100000"/>
              </a:schemeClr>
            </a:solidFill>
            <a:prstDash val="sysDot"/>
            <a:round/>
          </a:ln>
        </p:spPr>
      </p:sp>
      <p:sp>
        <p:nvSpPr>
          <p:cNvPr id="1049107" name="任意多边形 1049106"/>
          <p:cNvSpPr/>
          <p:nvPr/>
        </p:nvSpPr>
        <p:spPr bwMode="auto">
          <a:xfrm>
            <a:off x="3660775" y="2562225"/>
            <a:ext cx="919162" cy="1157287"/>
          </a:xfrm>
          <a:custGeom>
            <a:avLst/>
            <a:gdLst/>
            <a:ahLst/>
            <a:cxnLst/>
            <a:rect l="0" t="0" r="0" b="0"/>
            <a:pathLst>
              <a:path w="680" h="865">
                <a:moveTo>
                  <a:pt x="0" y="321"/>
                </a:moveTo>
                <a:lnTo>
                  <a:pt x="0" y="321"/>
                </a:lnTo>
                <a:lnTo>
                  <a:pt x="50" y="384"/>
                </a:lnTo>
                <a:lnTo>
                  <a:pt x="90" y="444"/>
                </a:lnTo>
                <a:lnTo>
                  <a:pt x="130" y="511"/>
                </a:lnTo>
                <a:lnTo>
                  <a:pt x="160" y="581"/>
                </a:lnTo>
                <a:lnTo>
                  <a:pt x="183" y="651"/>
                </a:lnTo>
                <a:lnTo>
                  <a:pt x="203" y="722"/>
                </a:lnTo>
                <a:lnTo>
                  <a:pt x="216" y="795"/>
                </a:lnTo>
                <a:lnTo>
                  <a:pt x="223" y="865"/>
                </a:lnTo>
                <a:lnTo>
                  <a:pt x="680" y="865"/>
                </a:lnTo>
                <a:lnTo>
                  <a:pt x="677" y="808"/>
                </a:lnTo>
                <a:lnTo>
                  <a:pt x="670" y="752"/>
                </a:lnTo>
                <a:lnTo>
                  <a:pt x="660" y="691"/>
                </a:lnTo>
                <a:lnTo>
                  <a:pt x="650" y="635"/>
                </a:lnTo>
                <a:lnTo>
                  <a:pt x="637" y="578"/>
                </a:lnTo>
                <a:lnTo>
                  <a:pt x="620" y="521"/>
                </a:lnTo>
                <a:lnTo>
                  <a:pt x="600" y="464"/>
                </a:lnTo>
                <a:lnTo>
                  <a:pt x="580" y="408"/>
                </a:lnTo>
                <a:lnTo>
                  <a:pt x="557" y="354"/>
                </a:lnTo>
                <a:lnTo>
                  <a:pt x="530" y="301"/>
                </a:lnTo>
                <a:lnTo>
                  <a:pt x="500" y="247"/>
                </a:lnTo>
                <a:lnTo>
                  <a:pt x="470" y="197"/>
                </a:lnTo>
                <a:lnTo>
                  <a:pt x="436" y="144"/>
                </a:lnTo>
                <a:lnTo>
                  <a:pt x="400" y="97"/>
                </a:lnTo>
                <a:lnTo>
                  <a:pt x="363" y="47"/>
                </a:lnTo>
                <a:lnTo>
                  <a:pt x="320" y="0"/>
                </a:lnTo>
                <a:lnTo>
                  <a:pt x="0" y="321"/>
                </a:lnTo>
              </a:path>
            </a:pathLst>
          </a:custGeom>
          <a:noFill/>
          <a:ln w="28575" cap="flat" cmpd="sng">
            <a:solidFill>
              <a:schemeClr val="dk1">
                <a:alpha val="100000"/>
              </a:schemeClr>
            </a:solidFill>
            <a:prstDash val="sysDot"/>
            <a:round/>
          </a:ln>
        </p:spPr>
      </p:sp>
      <p:sp>
        <p:nvSpPr>
          <p:cNvPr id="1049108" name="任意多边形 1049107"/>
          <p:cNvSpPr/>
          <p:nvPr/>
        </p:nvSpPr>
        <p:spPr bwMode="auto">
          <a:xfrm>
            <a:off x="3660775" y="3871912"/>
            <a:ext cx="919162" cy="1162050"/>
          </a:xfrm>
          <a:custGeom>
            <a:avLst/>
            <a:gdLst/>
            <a:ahLst/>
            <a:cxnLst/>
            <a:rect l="0" t="0" r="0" b="0"/>
            <a:pathLst>
              <a:path w="680" h="868">
                <a:moveTo>
                  <a:pt x="223" y="0"/>
                </a:moveTo>
                <a:lnTo>
                  <a:pt x="223" y="0"/>
                </a:lnTo>
                <a:lnTo>
                  <a:pt x="216" y="73"/>
                </a:lnTo>
                <a:lnTo>
                  <a:pt x="203" y="146"/>
                </a:lnTo>
                <a:lnTo>
                  <a:pt x="183" y="217"/>
                </a:lnTo>
                <a:lnTo>
                  <a:pt x="160" y="287"/>
                </a:lnTo>
                <a:lnTo>
                  <a:pt x="130" y="357"/>
                </a:lnTo>
                <a:lnTo>
                  <a:pt x="90" y="420"/>
                </a:lnTo>
                <a:lnTo>
                  <a:pt x="50" y="484"/>
                </a:lnTo>
                <a:lnTo>
                  <a:pt x="0" y="544"/>
                </a:lnTo>
                <a:lnTo>
                  <a:pt x="320" y="868"/>
                </a:lnTo>
                <a:lnTo>
                  <a:pt x="363" y="821"/>
                </a:lnTo>
                <a:lnTo>
                  <a:pt x="400" y="771"/>
                </a:lnTo>
                <a:lnTo>
                  <a:pt x="436" y="724"/>
                </a:lnTo>
                <a:lnTo>
                  <a:pt x="470" y="671"/>
                </a:lnTo>
                <a:lnTo>
                  <a:pt x="500" y="621"/>
                </a:lnTo>
                <a:lnTo>
                  <a:pt x="530" y="567"/>
                </a:lnTo>
                <a:lnTo>
                  <a:pt x="557" y="514"/>
                </a:lnTo>
                <a:lnTo>
                  <a:pt x="580" y="460"/>
                </a:lnTo>
                <a:lnTo>
                  <a:pt x="600" y="404"/>
                </a:lnTo>
                <a:lnTo>
                  <a:pt x="620" y="347"/>
                </a:lnTo>
                <a:lnTo>
                  <a:pt x="637" y="290"/>
                </a:lnTo>
                <a:lnTo>
                  <a:pt x="650" y="233"/>
                </a:lnTo>
                <a:lnTo>
                  <a:pt x="660" y="177"/>
                </a:lnTo>
                <a:lnTo>
                  <a:pt x="670" y="116"/>
                </a:lnTo>
                <a:lnTo>
                  <a:pt x="677" y="60"/>
                </a:lnTo>
                <a:lnTo>
                  <a:pt x="680" y="0"/>
                </a:lnTo>
                <a:lnTo>
                  <a:pt x="223" y="0"/>
                </a:lnTo>
              </a:path>
            </a:pathLst>
          </a:custGeom>
          <a:noFill/>
          <a:ln w="28575" cap="flat" cmpd="sng">
            <a:solidFill>
              <a:schemeClr val="dk1">
                <a:alpha val="100000"/>
              </a:schemeClr>
            </a:solidFill>
            <a:prstDash val="sysDot"/>
            <a:round/>
          </a:ln>
        </p:spPr>
      </p:sp>
      <p:sp>
        <p:nvSpPr>
          <p:cNvPr id="1049109" name="任意多边形 1049108"/>
          <p:cNvSpPr/>
          <p:nvPr/>
        </p:nvSpPr>
        <p:spPr bwMode="auto">
          <a:xfrm>
            <a:off x="2817812" y="4711700"/>
            <a:ext cx="1166812" cy="908050"/>
          </a:xfrm>
          <a:custGeom>
            <a:avLst/>
            <a:gdLst/>
            <a:ahLst/>
            <a:cxnLst/>
            <a:rect l="0" t="0" r="0" b="0"/>
            <a:pathLst>
              <a:path w="864" h="678">
                <a:moveTo>
                  <a:pt x="543" y="0"/>
                </a:moveTo>
                <a:lnTo>
                  <a:pt x="543" y="0"/>
                </a:lnTo>
                <a:lnTo>
                  <a:pt x="483" y="47"/>
                </a:lnTo>
                <a:lnTo>
                  <a:pt x="420" y="90"/>
                </a:lnTo>
                <a:lnTo>
                  <a:pt x="353" y="127"/>
                </a:lnTo>
                <a:lnTo>
                  <a:pt x="287" y="157"/>
                </a:lnTo>
                <a:lnTo>
                  <a:pt x="217" y="184"/>
                </a:lnTo>
                <a:lnTo>
                  <a:pt x="146" y="204"/>
                </a:lnTo>
                <a:lnTo>
                  <a:pt x="73" y="217"/>
                </a:lnTo>
                <a:lnTo>
                  <a:pt x="0" y="224"/>
                </a:lnTo>
                <a:lnTo>
                  <a:pt x="0" y="678"/>
                </a:lnTo>
                <a:lnTo>
                  <a:pt x="56" y="675"/>
                </a:lnTo>
                <a:lnTo>
                  <a:pt x="116" y="668"/>
                </a:lnTo>
                <a:lnTo>
                  <a:pt x="173" y="661"/>
                </a:lnTo>
                <a:lnTo>
                  <a:pt x="233" y="648"/>
                </a:lnTo>
                <a:lnTo>
                  <a:pt x="290" y="635"/>
                </a:lnTo>
                <a:lnTo>
                  <a:pt x="347" y="618"/>
                </a:lnTo>
                <a:lnTo>
                  <a:pt x="400" y="601"/>
                </a:lnTo>
                <a:lnTo>
                  <a:pt x="457" y="581"/>
                </a:lnTo>
                <a:lnTo>
                  <a:pt x="510" y="554"/>
                </a:lnTo>
                <a:lnTo>
                  <a:pt x="567" y="531"/>
                </a:lnTo>
                <a:lnTo>
                  <a:pt x="617" y="501"/>
                </a:lnTo>
                <a:lnTo>
                  <a:pt x="670" y="471"/>
                </a:lnTo>
                <a:lnTo>
                  <a:pt x="720" y="438"/>
                </a:lnTo>
                <a:lnTo>
                  <a:pt x="770" y="401"/>
                </a:lnTo>
                <a:lnTo>
                  <a:pt x="817" y="361"/>
                </a:lnTo>
                <a:lnTo>
                  <a:pt x="864" y="321"/>
                </a:lnTo>
                <a:lnTo>
                  <a:pt x="543" y="0"/>
                </a:lnTo>
              </a:path>
            </a:pathLst>
          </a:custGeom>
          <a:noFill/>
          <a:ln w="28575" cap="rnd" cmpd="sng">
            <a:solidFill>
              <a:schemeClr val="dk1">
                <a:alpha val="100000"/>
              </a:schemeClr>
            </a:solidFill>
            <a:prstDash val="sysDot"/>
            <a:round/>
          </a:ln>
        </p:spPr>
      </p:sp>
      <p:sp>
        <p:nvSpPr>
          <p:cNvPr id="1049110" name="任意多边形 1049109"/>
          <p:cNvSpPr/>
          <p:nvPr/>
        </p:nvSpPr>
        <p:spPr bwMode="auto">
          <a:xfrm>
            <a:off x="1495425" y="4711700"/>
            <a:ext cx="1166812" cy="908050"/>
          </a:xfrm>
          <a:custGeom>
            <a:avLst/>
            <a:gdLst/>
            <a:ahLst/>
            <a:cxnLst/>
            <a:rect l="0" t="0" r="0" b="0"/>
            <a:pathLst>
              <a:path w="864" h="678">
                <a:moveTo>
                  <a:pt x="0" y="321"/>
                </a:moveTo>
                <a:lnTo>
                  <a:pt x="0" y="321"/>
                </a:lnTo>
                <a:lnTo>
                  <a:pt x="47" y="361"/>
                </a:lnTo>
                <a:lnTo>
                  <a:pt x="94" y="401"/>
                </a:lnTo>
                <a:lnTo>
                  <a:pt x="144" y="438"/>
                </a:lnTo>
                <a:lnTo>
                  <a:pt x="194" y="471"/>
                </a:lnTo>
                <a:lnTo>
                  <a:pt x="244" y="501"/>
                </a:lnTo>
                <a:lnTo>
                  <a:pt x="297" y="531"/>
                </a:lnTo>
                <a:lnTo>
                  <a:pt x="351" y="554"/>
                </a:lnTo>
                <a:lnTo>
                  <a:pt x="407" y="581"/>
                </a:lnTo>
                <a:lnTo>
                  <a:pt x="461" y="601"/>
                </a:lnTo>
                <a:lnTo>
                  <a:pt x="517" y="618"/>
                </a:lnTo>
                <a:lnTo>
                  <a:pt x="574" y="635"/>
                </a:lnTo>
                <a:lnTo>
                  <a:pt x="631" y="648"/>
                </a:lnTo>
                <a:lnTo>
                  <a:pt x="691" y="661"/>
                </a:lnTo>
                <a:lnTo>
                  <a:pt x="748" y="668"/>
                </a:lnTo>
                <a:lnTo>
                  <a:pt x="804" y="675"/>
                </a:lnTo>
                <a:lnTo>
                  <a:pt x="864" y="678"/>
                </a:lnTo>
                <a:lnTo>
                  <a:pt x="864" y="224"/>
                </a:lnTo>
                <a:lnTo>
                  <a:pt x="791" y="217"/>
                </a:lnTo>
                <a:lnTo>
                  <a:pt x="718" y="204"/>
                </a:lnTo>
                <a:lnTo>
                  <a:pt x="647" y="184"/>
                </a:lnTo>
                <a:lnTo>
                  <a:pt x="577" y="157"/>
                </a:lnTo>
                <a:lnTo>
                  <a:pt x="511" y="127"/>
                </a:lnTo>
                <a:lnTo>
                  <a:pt x="444" y="90"/>
                </a:lnTo>
                <a:lnTo>
                  <a:pt x="381" y="47"/>
                </a:lnTo>
                <a:lnTo>
                  <a:pt x="321" y="0"/>
                </a:lnTo>
                <a:lnTo>
                  <a:pt x="0" y="321"/>
                </a:lnTo>
              </a:path>
            </a:pathLst>
          </a:custGeom>
          <a:noFill/>
          <a:ln w="28575" cap="rnd" cmpd="sng">
            <a:solidFill>
              <a:schemeClr val="dk1">
                <a:alpha val="100000"/>
              </a:schemeClr>
            </a:solidFill>
            <a:prstDash val="sysDot"/>
            <a:round/>
          </a:ln>
        </p:spPr>
      </p:sp>
      <p:sp>
        <p:nvSpPr>
          <p:cNvPr id="1049111" name="任意多边形 1049110"/>
          <p:cNvSpPr/>
          <p:nvPr/>
        </p:nvSpPr>
        <p:spPr bwMode="auto">
          <a:xfrm>
            <a:off x="900112" y="3871912"/>
            <a:ext cx="920750" cy="1162050"/>
          </a:xfrm>
          <a:custGeom>
            <a:avLst/>
            <a:gdLst/>
            <a:ahLst/>
            <a:cxnLst/>
            <a:rect l="0" t="0" r="0" b="0"/>
            <a:pathLst>
              <a:path w="681" h="868">
                <a:moveTo>
                  <a:pt x="454" y="0"/>
                </a:moveTo>
                <a:lnTo>
                  <a:pt x="0" y="0"/>
                </a:lnTo>
                <a:lnTo>
                  <a:pt x="3" y="60"/>
                </a:lnTo>
                <a:lnTo>
                  <a:pt x="10" y="116"/>
                </a:lnTo>
                <a:lnTo>
                  <a:pt x="20" y="177"/>
                </a:lnTo>
                <a:lnTo>
                  <a:pt x="30" y="233"/>
                </a:lnTo>
                <a:lnTo>
                  <a:pt x="43" y="290"/>
                </a:lnTo>
                <a:lnTo>
                  <a:pt x="60" y="347"/>
                </a:lnTo>
                <a:lnTo>
                  <a:pt x="80" y="404"/>
                </a:lnTo>
                <a:lnTo>
                  <a:pt x="100" y="460"/>
                </a:lnTo>
                <a:lnTo>
                  <a:pt x="123" y="514"/>
                </a:lnTo>
                <a:lnTo>
                  <a:pt x="150" y="567"/>
                </a:lnTo>
                <a:lnTo>
                  <a:pt x="177" y="621"/>
                </a:lnTo>
                <a:lnTo>
                  <a:pt x="210" y="671"/>
                </a:lnTo>
                <a:lnTo>
                  <a:pt x="244" y="724"/>
                </a:lnTo>
                <a:lnTo>
                  <a:pt x="280" y="771"/>
                </a:lnTo>
                <a:lnTo>
                  <a:pt x="317" y="821"/>
                </a:lnTo>
                <a:lnTo>
                  <a:pt x="360" y="868"/>
                </a:lnTo>
                <a:lnTo>
                  <a:pt x="681" y="544"/>
                </a:lnTo>
                <a:lnTo>
                  <a:pt x="630" y="484"/>
                </a:lnTo>
                <a:lnTo>
                  <a:pt x="587" y="420"/>
                </a:lnTo>
                <a:lnTo>
                  <a:pt x="550" y="357"/>
                </a:lnTo>
                <a:lnTo>
                  <a:pt x="520" y="287"/>
                </a:lnTo>
                <a:lnTo>
                  <a:pt x="494" y="217"/>
                </a:lnTo>
                <a:lnTo>
                  <a:pt x="477" y="146"/>
                </a:lnTo>
                <a:lnTo>
                  <a:pt x="464" y="73"/>
                </a:lnTo>
                <a:lnTo>
                  <a:pt x="454" y="0"/>
                </a:lnTo>
              </a:path>
            </a:pathLst>
          </a:custGeom>
          <a:noFill/>
          <a:ln w="28575" cap="rnd" cmpd="sng">
            <a:solidFill>
              <a:schemeClr val="dk1">
                <a:alpha val="100000"/>
              </a:schemeClr>
            </a:solidFill>
            <a:prstDash val="sysDot"/>
            <a:round/>
          </a:ln>
        </p:spPr>
      </p:sp>
      <p:sp>
        <p:nvSpPr>
          <p:cNvPr id="1049112" name="任意多边形 1049111"/>
          <p:cNvSpPr/>
          <p:nvPr/>
        </p:nvSpPr>
        <p:spPr bwMode="auto">
          <a:xfrm>
            <a:off x="900112" y="2562225"/>
            <a:ext cx="920750" cy="1157287"/>
          </a:xfrm>
          <a:custGeom>
            <a:avLst/>
            <a:gdLst/>
            <a:ahLst/>
            <a:cxnLst/>
            <a:rect l="0" t="0" r="0" b="0"/>
            <a:pathLst>
              <a:path w="681" h="865">
                <a:moveTo>
                  <a:pt x="454" y="865"/>
                </a:moveTo>
                <a:lnTo>
                  <a:pt x="454" y="865"/>
                </a:lnTo>
                <a:lnTo>
                  <a:pt x="464" y="795"/>
                </a:lnTo>
                <a:lnTo>
                  <a:pt x="477" y="722"/>
                </a:lnTo>
                <a:lnTo>
                  <a:pt x="494" y="651"/>
                </a:lnTo>
                <a:lnTo>
                  <a:pt x="520" y="581"/>
                </a:lnTo>
                <a:lnTo>
                  <a:pt x="550" y="511"/>
                </a:lnTo>
                <a:lnTo>
                  <a:pt x="587" y="444"/>
                </a:lnTo>
                <a:lnTo>
                  <a:pt x="630" y="384"/>
                </a:lnTo>
                <a:lnTo>
                  <a:pt x="681" y="321"/>
                </a:lnTo>
                <a:lnTo>
                  <a:pt x="360" y="0"/>
                </a:lnTo>
                <a:lnTo>
                  <a:pt x="317" y="47"/>
                </a:lnTo>
                <a:lnTo>
                  <a:pt x="280" y="97"/>
                </a:lnTo>
                <a:lnTo>
                  <a:pt x="244" y="144"/>
                </a:lnTo>
                <a:lnTo>
                  <a:pt x="210" y="197"/>
                </a:lnTo>
                <a:lnTo>
                  <a:pt x="177" y="247"/>
                </a:lnTo>
                <a:lnTo>
                  <a:pt x="150" y="301"/>
                </a:lnTo>
                <a:lnTo>
                  <a:pt x="123" y="354"/>
                </a:lnTo>
                <a:lnTo>
                  <a:pt x="100" y="408"/>
                </a:lnTo>
                <a:lnTo>
                  <a:pt x="80" y="464"/>
                </a:lnTo>
                <a:lnTo>
                  <a:pt x="60" y="521"/>
                </a:lnTo>
                <a:lnTo>
                  <a:pt x="43" y="578"/>
                </a:lnTo>
                <a:lnTo>
                  <a:pt x="30" y="635"/>
                </a:lnTo>
                <a:lnTo>
                  <a:pt x="20" y="691"/>
                </a:lnTo>
                <a:lnTo>
                  <a:pt x="10" y="752"/>
                </a:lnTo>
                <a:lnTo>
                  <a:pt x="3" y="808"/>
                </a:lnTo>
                <a:lnTo>
                  <a:pt x="0" y="865"/>
                </a:lnTo>
                <a:lnTo>
                  <a:pt x="454" y="865"/>
                </a:lnTo>
              </a:path>
            </a:pathLst>
          </a:custGeom>
          <a:noFill/>
          <a:ln w="28575" cap="rnd" cmpd="sng">
            <a:solidFill>
              <a:schemeClr val="dk1">
                <a:alpha val="100000"/>
              </a:schemeClr>
            </a:solidFill>
            <a:prstDash val="sysDot"/>
            <a:round/>
          </a:ln>
        </p:spPr>
      </p:sp>
      <p:sp>
        <p:nvSpPr>
          <p:cNvPr id="1049113" name="任意多边形 1049112"/>
          <p:cNvSpPr/>
          <p:nvPr/>
        </p:nvSpPr>
        <p:spPr bwMode="auto">
          <a:xfrm>
            <a:off x="1495425" y="1976437"/>
            <a:ext cx="1166812" cy="908050"/>
          </a:xfrm>
          <a:custGeom>
            <a:avLst/>
            <a:gdLst/>
            <a:ahLst/>
            <a:cxnLst/>
            <a:rect l="0" t="0" r="0" b="0"/>
            <a:pathLst>
              <a:path w="864" h="678">
                <a:moveTo>
                  <a:pt x="321" y="678"/>
                </a:moveTo>
                <a:lnTo>
                  <a:pt x="321" y="678"/>
                </a:lnTo>
                <a:lnTo>
                  <a:pt x="381" y="631"/>
                </a:lnTo>
                <a:lnTo>
                  <a:pt x="444" y="588"/>
                </a:lnTo>
                <a:lnTo>
                  <a:pt x="511" y="551"/>
                </a:lnTo>
                <a:lnTo>
                  <a:pt x="577" y="521"/>
                </a:lnTo>
                <a:lnTo>
                  <a:pt x="647" y="494"/>
                </a:lnTo>
                <a:lnTo>
                  <a:pt x="718" y="474"/>
                </a:lnTo>
                <a:lnTo>
                  <a:pt x="791" y="461"/>
                </a:lnTo>
                <a:lnTo>
                  <a:pt x="864" y="454"/>
                </a:lnTo>
                <a:lnTo>
                  <a:pt x="864" y="0"/>
                </a:lnTo>
                <a:lnTo>
                  <a:pt x="804" y="3"/>
                </a:lnTo>
                <a:lnTo>
                  <a:pt x="748" y="10"/>
                </a:lnTo>
                <a:lnTo>
                  <a:pt x="691" y="17"/>
                </a:lnTo>
                <a:lnTo>
                  <a:pt x="631" y="30"/>
                </a:lnTo>
                <a:lnTo>
                  <a:pt x="574" y="43"/>
                </a:lnTo>
                <a:lnTo>
                  <a:pt x="517" y="60"/>
                </a:lnTo>
                <a:lnTo>
                  <a:pt x="461" y="77"/>
                </a:lnTo>
                <a:lnTo>
                  <a:pt x="407" y="97"/>
                </a:lnTo>
                <a:lnTo>
                  <a:pt x="351" y="124"/>
                </a:lnTo>
                <a:lnTo>
                  <a:pt x="297" y="147"/>
                </a:lnTo>
                <a:lnTo>
                  <a:pt x="244" y="177"/>
                </a:lnTo>
                <a:lnTo>
                  <a:pt x="194" y="207"/>
                </a:lnTo>
                <a:lnTo>
                  <a:pt x="144" y="240"/>
                </a:lnTo>
                <a:lnTo>
                  <a:pt x="94" y="277"/>
                </a:lnTo>
                <a:lnTo>
                  <a:pt x="47" y="317"/>
                </a:lnTo>
                <a:lnTo>
                  <a:pt x="0" y="357"/>
                </a:lnTo>
                <a:lnTo>
                  <a:pt x="321" y="678"/>
                </a:lnTo>
              </a:path>
            </a:pathLst>
          </a:custGeom>
          <a:noFill/>
          <a:ln w="28575" cap="rnd" cmpd="sng">
            <a:solidFill>
              <a:schemeClr val="dk1">
                <a:alpha val="100000"/>
              </a:schemeClr>
            </a:solidFill>
            <a:prstDash val="sysDot"/>
            <a:round/>
          </a:ln>
        </p:spPr>
      </p:sp>
      <p:sp>
        <p:nvSpPr>
          <p:cNvPr id="1049114" name="矩形 1049113" descr="#clear#"/>
          <p:cNvSpPr/>
          <p:nvPr/>
        </p:nvSpPr>
        <p:spPr>
          <a:xfrm>
            <a:off x="2900362" y="2249487"/>
            <a:ext cx="795337" cy="42068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100" b="1">
                <a:solidFill>
                  <a:srgbClr val="404040"/>
                </a:solidFill>
                <a:latin typeface="方正静蕾简体" pitchFamily="2" charset="-122"/>
                <a:ea typeface="方正静蕾简体" pitchFamily="2" charset="-122"/>
              </a:rPr>
              <a:t>标题</a:t>
            </a:r>
            <a:r>
              <a:rPr lang="en-US" altLang="zh-CN" sz="2100" b="1">
                <a:solidFill>
                  <a:srgbClr val="404040"/>
                </a:solidFill>
                <a:latin typeface="方正静蕾简体" pitchFamily="2" charset="-122"/>
                <a:ea typeface="方正静蕾简体" pitchFamily="2" charset="-122"/>
              </a:rPr>
              <a:t>1</a:t>
            </a:r>
          </a:p>
        </p:txBody>
      </p:sp>
      <p:sp>
        <p:nvSpPr>
          <p:cNvPr id="1049115" name="矩形 1049114" descr="#clear#"/>
          <p:cNvSpPr/>
          <p:nvPr/>
        </p:nvSpPr>
        <p:spPr>
          <a:xfrm>
            <a:off x="3762375" y="3081337"/>
            <a:ext cx="795337" cy="42068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100" b="1">
                <a:solidFill>
                  <a:srgbClr val="404040"/>
                </a:solidFill>
                <a:latin typeface="方正静蕾简体" pitchFamily="2" charset="-122"/>
                <a:ea typeface="方正静蕾简体" pitchFamily="2" charset="-122"/>
              </a:rPr>
              <a:t>标题</a:t>
            </a:r>
            <a:r>
              <a:rPr lang="en-US" altLang="zh-CN" sz="2100" b="1">
                <a:solidFill>
                  <a:srgbClr val="404040"/>
                </a:solidFill>
                <a:latin typeface="方正静蕾简体" pitchFamily="2" charset="-122"/>
                <a:ea typeface="方正静蕾简体" pitchFamily="2" charset="-122"/>
              </a:rPr>
              <a:t>1</a:t>
            </a:r>
          </a:p>
        </p:txBody>
      </p:sp>
      <p:sp>
        <p:nvSpPr>
          <p:cNvPr id="1049116" name="矩形 1049115" descr="#clear#"/>
          <p:cNvSpPr/>
          <p:nvPr/>
        </p:nvSpPr>
        <p:spPr>
          <a:xfrm>
            <a:off x="3762375" y="4237037"/>
            <a:ext cx="795337" cy="42068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100" b="1">
                <a:solidFill>
                  <a:srgbClr val="404040"/>
                </a:solidFill>
                <a:latin typeface="方正静蕾简体" pitchFamily="2" charset="-122"/>
                <a:ea typeface="方正静蕾简体" pitchFamily="2" charset="-122"/>
              </a:rPr>
              <a:t>标题</a:t>
            </a:r>
            <a:r>
              <a:rPr lang="en-US" altLang="zh-CN" sz="2100" b="1">
                <a:solidFill>
                  <a:srgbClr val="404040"/>
                </a:solidFill>
                <a:latin typeface="方正静蕾简体" pitchFamily="2" charset="-122"/>
                <a:ea typeface="方正静蕾简体" pitchFamily="2" charset="-122"/>
              </a:rPr>
              <a:t>1</a:t>
            </a:r>
          </a:p>
        </p:txBody>
      </p:sp>
      <p:sp>
        <p:nvSpPr>
          <p:cNvPr id="1049117" name="矩形 1049116" descr="#clear#"/>
          <p:cNvSpPr/>
          <p:nvPr/>
        </p:nvSpPr>
        <p:spPr>
          <a:xfrm>
            <a:off x="2940050" y="5046662"/>
            <a:ext cx="795337" cy="42068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100" b="1">
                <a:solidFill>
                  <a:srgbClr val="404040"/>
                </a:solidFill>
                <a:latin typeface="方正静蕾简体" pitchFamily="2" charset="-122"/>
                <a:ea typeface="方正静蕾简体" pitchFamily="2" charset="-122"/>
              </a:rPr>
              <a:t>标题</a:t>
            </a:r>
            <a:r>
              <a:rPr lang="en-US" altLang="zh-CN" sz="2100" b="1">
                <a:solidFill>
                  <a:srgbClr val="404040"/>
                </a:solidFill>
                <a:latin typeface="方正静蕾简体" pitchFamily="2" charset="-122"/>
                <a:ea typeface="方正静蕾简体" pitchFamily="2" charset="-122"/>
              </a:rPr>
              <a:t>1</a:t>
            </a:r>
          </a:p>
        </p:txBody>
      </p:sp>
      <p:sp>
        <p:nvSpPr>
          <p:cNvPr id="1049118" name="矩形 1049117" descr="#clear#"/>
          <p:cNvSpPr/>
          <p:nvPr/>
        </p:nvSpPr>
        <p:spPr>
          <a:xfrm>
            <a:off x="1743075" y="2271712"/>
            <a:ext cx="795337" cy="42068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100" b="1">
                <a:solidFill>
                  <a:srgbClr val="404040"/>
                </a:solidFill>
                <a:latin typeface="方正静蕾简体" pitchFamily="2" charset="-122"/>
                <a:ea typeface="方正静蕾简体" pitchFamily="2" charset="-122"/>
              </a:rPr>
              <a:t>标题</a:t>
            </a:r>
            <a:r>
              <a:rPr lang="en-US" altLang="zh-CN" sz="2100" b="1">
                <a:solidFill>
                  <a:srgbClr val="404040"/>
                </a:solidFill>
                <a:latin typeface="方正静蕾简体" pitchFamily="2" charset="-122"/>
                <a:ea typeface="方正静蕾简体" pitchFamily="2" charset="-122"/>
              </a:rPr>
              <a:t>1</a:t>
            </a:r>
          </a:p>
        </p:txBody>
      </p:sp>
      <p:sp>
        <p:nvSpPr>
          <p:cNvPr id="1049119" name="矩形 1049118" descr="#clear#"/>
          <p:cNvSpPr/>
          <p:nvPr/>
        </p:nvSpPr>
        <p:spPr>
          <a:xfrm>
            <a:off x="919162" y="3081337"/>
            <a:ext cx="795337" cy="42068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100" b="1">
                <a:solidFill>
                  <a:srgbClr val="404040"/>
                </a:solidFill>
                <a:latin typeface="方正静蕾简体" pitchFamily="2" charset="-122"/>
                <a:ea typeface="方正静蕾简体" pitchFamily="2" charset="-122"/>
              </a:rPr>
              <a:t>标题</a:t>
            </a:r>
            <a:r>
              <a:rPr lang="en-US" altLang="zh-CN" sz="2100" b="1">
                <a:solidFill>
                  <a:srgbClr val="404040"/>
                </a:solidFill>
                <a:latin typeface="方正静蕾简体" pitchFamily="2" charset="-122"/>
                <a:ea typeface="方正静蕾简体" pitchFamily="2" charset="-122"/>
              </a:rPr>
              <a:t>1</a:t>
            </a:r>
          </a:p>
        </p:txBody>
      </p:sp>
      <p:sp>
        <p:nvSpPr>
          <p:cNvPr id="1049120" name="矩形 1049119" descr="#clear#"/>
          <p:cNvSpPr/>
          <p:nvPr/>
        </p:nvSpPr>
        <p:spPr>
          <a:xfrm>
            <a:off x="919162" y="4186237"/>
            <a:ext cx="795337" cy="42068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100" b="1">
                <a:solidFill>
                  <a:srgbClr val="404040"/>
                </a:solidFill>
                <a:latin typeface="方正静蕾简体" pitchFamily="2" charset="-122"/>
                <a:ea typeface="方正静蕾简体" pitchFamily="2" charset="-122"/>
              </a:rPr>
              <a:t>标题</a:t>
            </a:r>
            <a:r>
              <a:rPr lang="en-US" altLang="zh-CN" sz="2100" b="1">
                <a:solidFill>
                  <a:srgbClr val="404040"/>
                </a:solidFill>
                <a:latin typeface="方正静蕾简体" pitchFamily="2" charset="-122"/>
                <a:ea typeface="方正静蕾简体" pitchFamily="2" charset="-122"/>
              </a:rPr>
              <a:t>1</a:t>
            </a:r>
          </a:p>
        </p:txBody>
      </p:sp>
      <p:sp>
        <p:nvSpPr>
          <p:cNvPr id="1049121" name="矩形 1049120" descr="#clear#"/>
          <p:cNvSpPr/>
          <p:nvPr/>
        </p:nvSpPr>
        <p:spPr>
          <a:xfrm>
            <a:off x="1668462" y="5046662"/>
            <a:ext cx="795337" cy="42068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100" b="1">
                <a:solidFill>
                  <a:srgbClr val="404040"/>
                </a:solidFill>
                <a:latin typeface="方正静蕾简体" pitchFamily="2" charset="-122"/>
                <a:ea typeface="方正静蕾简体" pitchFamily="2" charset="-122"/>
              </a:rPr>
              <a:t>标题</a:t>
            </a:r>
            <a:r>
              <a:rPr lang="en-US" altLang="zh-CN" sz="2100" b="1">
                <a:solidFill>
                  <a:srgbClr val="404040"/>
                </a:solidFill>
                <a:latin typeface="方正静蕾简体" pitchFamily="2" charset="-122"/>
                <a:ea typeface="方正静蕾简体" pitchFamily="2" charset="-122"/>
              </a:rPr>
              <a:t>1</a:t>
            </a:r>
          </a:p>
        </p:txBody>
      </p:sp>
      <p:sp>
        <p:nvSpPr>
          <p:cNvPr id="1049122" name="任意多边形 1049121"/>
          <p:cNvSpPr/>
          <p:nvPr/>
        </p:nvSpPr>
        <p:spPr>
          <a:xfrm rot="3257185">
            <a:off x="5502275" y="2130425"/>
            <a:ext cx="2308225" cy="2924175"/>
          </a:xfrm>
          <a:custGeom>
            <a:avLst/>
            <a:gdLst/>
            <a:ahLst/>
            <a:cxnLst/>
            <a:rect l="0" t="0" r="0" b="0"/>
            <a:pathLst>
              <a:path w="225441" h="638175">
                <a:moveTo>
                  <a:pt x="6366" y="638175"/>
                </a:moveTo>
                <a:cubicBezTo>
                  <a:pt x="-22209" y="346075"/>
                  <a:pt x="44466" y="225425"/>
                  <a:pt x="225441" y="0"/>
                </a:cubicBezTo>
              </a:path>
            </a:pathLst>
          </a:custGeom>
          <a:noFill/>
          <a:ln w="25400" cap="rnd" cmpd="sng">
            <a:solidFill>
              <a:schemeClr val="dk1">
                <a:alpha val="100000"/>
              </a:schemeClr>
            </a:solidFill>
            <a:prstDash val="solid"/>
            <a:round/>
            <a:tailEnd type="arrow" w="med" len="med"/>
          </a:ln>
        </p:spPr>
      </p:sp>
      <p:sp>
        <p:nvSpPr>
          <p:cNvPr id="1049123" name="文本框 1049122" descr="#clear#"/>
          <p:cNvSpPr txBox="1"/>
          <p:nvPr/>
        </p:nvSpPr>
        <p:spPr>
          <a:xfrm>
            <a:off x="4294187" y="836612"/>
            <a:ext cx="3613150" cy="5842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latin typeface="新蒂黑板报" pitchFamily="66" charset="-122"/>
                <a:ea typeface="新蒂黑板报" pitchFamily="66" charset="-122"/>
              </a:rPr>
              <a:t>在此添加本页</a:t>
            </a:r>
            <a:r>
              <a:rPr lang="zh-CN" altLang="en-US" sz="3200">
                <a:solidFill>
                  <a:srgbClr val="D7816C"/>
                </a:solidFill>
                <a:latin typeface="新蒂黑板报" pitchFamily="66" charset="-122"/>
                <a:ea typeface="新蒂黑板报" pitchFamily="66" charset="-122"/>
              </a:rPr>
              <a:t>标题</a:t>
            </a:r>
          </a:p>
        </p:txBody>
      </p:sp>
      <p:sp>
        <p:nvSpPr>
          <p:cNvPr id="1049124" name="任意多边形 1049123"/>
          <p:cNvSpPr/>
          <p:nvPr/>
        </p:nvSpPr>
        <p:spPr bwMode="auto">
          <a:xfrm rot="20785646">
            <a:off x="7850187" y="1268412"/>
            <a:ext cx="463550" cy="268287"/>
          </a:xfrm>
          <a:custGeom>
            <a:avLst/>
            <a:gdLst/>
            <a:ahLst/>
            <a:cxnLst/>
            <a:rect l="0" t="0" r="0" b="0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125" name="任意多边形 1049124"/>
          <p:cNvSpPr/>
          <p:nvPr/>
        </p:nvSpPr>
        <p:spPr bwMode="auto">
          <a:xfrm>
            <a:off x="3878262" y="1216025"/>
            <a:ext cx="3922712" cy="271462"/>
          </a:xfrm>
          <a:custGeom>
            <a:avLst/>
            <a:gdLst/>
            <a:ahLst/>
            <a:cxnLst/>
            <a:rect l="0" t="0" r="0" b="0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 cmpd="sng">
            <a:solidFill>
              <a:schemeClr val="dk1">
                <a:alpha val="100000"/>
              </a:schemeClr>
            </a:solidFill>
            <a:prstDash val="dash"/>
            <a:round/>
          </a:ln>
        </p:spPr>
      </p:sp>
      <p:pic>
        <p:nvPicPr>
          <p:cNvPr id="2097201" name="图片 2097200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735137" y="3211512"/>
            <a:ext cx="2125662" cy="1300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202" name="图片 2097201"/>
          <p:cNvPicPr>
            <a:picLocks/>
          </p:cNvPicPr>
          <p:nvPr/>
        </p:nvPicPr>
        <p:blipFill>
          <a:blip r:embed="rId3"/>
          <a:srcRect r="41350"/>
          <a:stretch>
            <a:fillRect/>
          </a:stretch>
        </p:blipFill>
        <p:spPr>
          <a:xfrm>
            <a:off x="8169275" y="3317875"/>
            <a:ext cx="3406775" cy="21288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26" name="任意多边形 1049125"/>
          <p:cNvSpPr/>
          <p:nvPr/>
        </p:nvSpPr>
        <p:spPr>
          <a:xfrm>
            <a:off x="7823200" y="4322762"/>
            <a:ext cx="2765425" cy="1570037"/>
          </a:xfrm>
          <a:custGeom>
            <a:avLst/>
            <a:gdLst/>
            <a:ahLst/>
            <a:cxnLst/>
            <a:rect l="0" t="0" r="0" b="0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solidFill>
            <a:srgbClr val="FFFFFF"/>
          </a:solidFill>
          <a:ln w="25400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9127" name="任意多边形 1049126"/>
          <p:cNvSpPr/>
          <p:nvPr/>
        </p:nvSpPr>
        <p:spPr>
          <a:xfrm>
            <a:off x="7823200" y="2351087"/>
            <a:ext cx="2765425" cy="1570037"/>
          </a:xfrm>
          <a:custGeom>
            <a:avLst/>
            <a:gdLst/>
            <a:ahLst/>
            <a:cxnLst/>
            <a:rect l="0" t="0" r="0" b="0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solidFill>
            <a:srgbClr val="FFFFFF"/>
          </a:solidFill>
          <a:ln w="25400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9128" name="任意多边形 1049127"/>
          <p:cNvSpPr/>
          <p:nvPr/>
        </p:nvSpPr>
        <p:spPr>
          <a:xfrm>
            <a:off x="4635500" y="4351337"/>
            <a:ext cx="2763837" cy="1570037"/>
          </a:xfrm>
          <a:custGeom>
            <a:avLst/>
            <a:gdLst/>
            <a:ahLst/>
            <a:cxnLst/>
            <a:rect l="0" t="0" r="0" b="0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solidFill>
            <a:srgbClr val="FFFFFF"/>
          </a:solidFill>
          <a:ln w="25400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9129" name="任意多边形 1049128"/>
          <p:cNvSpPr/>
          <p:nvPr/>
        </p:nvSpPr>
        <p:spPr>
          <a:xfrm>
            <a:off x="4635500" y="2379662"/>
            <a:ext cx="2763837" cy="1570037"/>
          </a:xfrm>
          <a:custGeom>
            <a:avLst/>
            <a:gdLst/>
            <a:ahLst/>
            <a:cxnLst/>
            <a:rect l="0" t="0" r="0" b="0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solidFill>
            <a:srgbClr val="FFFFFF"/>
          </a:solidFill>
          <a:ln w="25400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9130" name="任意多边形 1049129"/>
          <p:cNvSpPr/>
          <p:nvPr/>
        </p:nvSpPr>
        <p:spPr>
          <a:xfrm>
            <a:off x="1470025" y="4351337"/>
            <a:ext cx="2765425" cy="1570037"/>
          </a:xfrm>
          <a:custGeom>
            <a:avLst/>
            <a:gdLst/>
            <a:ahLst/>
            <a:cxnLst/>
            <a:rect l="0" t="0" r="0" b="0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solidFill>
            <a:srgbClr val="FFFFFF"/>
          </a:solidFill>
          <a:ln w="25400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9131" name="任意多边形 1049130"/>
          <p:cNvSpPr/>
          <p:nvPr/>
        </p:nvSpPr>
        <p:spPr>
          <a:xfrm>
            <a:off x="1470025" y="2379662"/>
            <a:ext cx="2765425" cy="1570037"/>
          </a:xfrm>
          <a:custGeom>
            <a:avLst/>
            <a:gdLst/>
            <a:ahLst/>
            <a:cxnLst/>
            <a:rect l="0" t="0" r="0" b="0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solidFill>
            <a:srgbClr val="FFFFFF"/>
          </a:solidFill>
          <a:ln w="25400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9132" name="文本框 1049131" descr="#clear#"/>
          <p:cNvSpPr txBox="1"/>
          <p:nvPr/>
        </p:nvSpPr>
        <p:spPr>
          <a:xfrm>
            <a:off x="1597025" y="2409825"/>
            <a:ext cx="2516187" cy="10033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方正静蕾简体" pitchFamily="2" charset="-122"/>
                <a:ea typeface="方正静蕾简体" pitchFamily="2" charset="-122"/>
              </a:rPr>
              <a:t>Web Design</a:t>
            </a:r>
          </a:p>
          <a:p>
            <a:pPr marL="0" lvl="0" indent="0" algn="ctr" eaLnBrk="1" latin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16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</a:t>
            </a:r>
          </a:p>
        </p:txBody>
      </p:sp>
      <p:sp>
        <p:nvSpPr>
          <p:cNvPr id="1049133" name="文本框 1049132" descr="#clear#"/>
          <p:cNvSpPr txBox="1"/>
          <p:nvPr/>
        </p:nvSpPr>
        <p:spPr>
          <a:xfrm>
            <a:off x="4811712" y="2333625"/>
            <a:ext cx="2516187" cy="100488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方正静蕾简体" pitchFamily="2" charset="-122"/>
                <a:ea typeface="方正静蕾简体" pitchFamily="2" charset="-122"/>
              </a:rPr>
              <a:t>Mobile Apps</a:t>
            </a:r>
          </a:p>
          <a:p>
            <a:pPr marL="0" lvl="0" indent="0" algn="ctr" eaLnBrk="1" latin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16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</a:t>
            </a:r>
          </a:p>
        </p:txBody>
      </p:sp>
      <p:sp>
        <p:nvSpPr>
          <p:cNvPr id="1049134" name="文本框 1049133" descr="#clear#"/>
          <p:cNvSpPr txBox="1"/>
          <p:nvPr/>
        </p:nvSpPr>
        <p:spPr>
          <a:xfrm>
            <a:off x="7948612" y="2409825"/>
            <a:ext cx="2516187" cy="10033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方正静蕾简体" pitchFamily="2" charset="-122"/>
                <a:ea typeface="方正静蕾简体" pitchFamily="2" charset="-122"/>
              </a:rPr>
              <a:t>Data Analyses</a:t>
            </a:r>
          </a:p>
          <a:p>
            <a:pPr marL="0" lvl="0" indent="0" algn="ctr" eaLnBrk="1" latin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16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</a:t>
            </a:r>
          </a:p>
        </p:txBody>
      </p:sp>
      <p:sp>
        <p:nvSpPr>
          <p:cNvPr id="1049135" name="文本框 1049134" descr="#clear#"/>
          <p:cNvSpPr txBox="1"/>
          <p:nvPr/>
        </p:nvSpPr>
        <p:spPr>
          <a:xfrm>
            <a:off x="1571625" y="4400550"/>
            <a:ext cx="2516187" cy="10033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方正静蕾简体" pitchFamily="2" charset="-122"/>
                <a:ea typeface="方正静蕾简体" pitchFamily="2" charset="-122"/>
              </a:rPr>
              <a:t>Management</a:t>
            </a:r>
          </a:p>
          <a:p>
            <a:pPr marL="0" lvl="0" indent="0" algn="ctr" eaLnBrk="1" latin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16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</a:t>
            </a:r>
          </a:p>
        </p:txBody>
      </p:sp>
      <p:sp>
        <p:nvSpPr>
          <p:cNvPr id="1049136" name="文本框 1049135" descr="#clear#"/>
          <p:cNvSpPr txBox="1"/>
          <p:nvPr/>
        </p:nvSpPr>
        <p:spPr>
          <a:xfrm>
            <a:off x="4570412" y="4532312"/>
            <a:ext cx="2916237" cy="1249362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方正静蕾简体" pitchFamily="2" charset="-122"/>
                <a:ea typeface="方正静蕾简体" pitchFamily="2" charset="-122"/>
              </a:rPr>
              <a:t>Dedicated Support</a:t>
            </a:r>
          </a:p>
          <a:p>
            <a:pPr marL="0" lvl="0" indent="0" algn="ctr" eaLnBrk="1" latin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16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</a:t>
            </a:r>
          </a:p>
        </p:txBody>
      </p:sp>
      <p:sp>
        <p:nvSpPr>
          <p:cNvPr id="1049137" name="文本框 1049136" descr="#clear#"/>
          <p:cNvSpPr txBox="1"/>
          <p:nvPr/>
        </p:nvSpPr>
        <p:spPr>
          <a:xfrm>
            <a:off x="7948612" y="4360862"/>
            <a:ext cx="2516187" cy="10033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400" b="1">
                <a:latin typeface="方正静蕾简体" pitchFamily="2" charset="-122"/>
                <a:ea typeface="方正静蕾简体" pitchFamily="2" charset="-122"/>
              </a:rPr>
              <a:t>Go Globally</a:t>
            </a:r>
          </a:p>
          <a:p>
            <a:pPr marL="0" lvl="0" indent="0" algn="ctr" eaLnBrk="1" latinLnBrk="1" hangingPunct="1">
              <a:lnSpc>
                <a:spcPct val="100000"/>
              </a:lnSpc>
              <a:spcBef>
                <a:spcPct val="20000"/>
              </a:spcBef>
              <a:buFontTx/>
              <a:buNone/>
            </a:pPr>
            <a:r>
              <a:rPr lang="en-US" altLang="zh-CN" sz="16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</a:t>
            </a:r>
          </a:p>
        </p:txBody>
      </p:sp>
      <p:sp>
        <p:nvSpPr>
          <p:cNvPr id="1049138" name="文本框 1049137" descr="#clear#"/>
          <p:cNvSpPr txBox="1"/>
          <p:nvPr/>
        </p:nvSpPr>
        <p:spPr>
          <a:xfrm>
            <a:off x="4294187" y="836612"/>
            <a:ext cx="3613150" cy="5842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latin typeface="新蒂黑板报" pitchFamily="66" charset="-122"/>
                <a:ea typeface="新蒂黑板报" pitchFamily="66" charset="-122"/>
              </a:rPr>
              <a:t>在此添加本页</a:t>
            </a:r>
            <a:r>
              <a:rPr lang="zh-CN" altLang="en-US" sz="3200">
                <a:solidFill>
                  <a:srgbClr val="D7816C"/>
                </a:solidFill>
                <a:latin typeface="新蒂黑板报" pitchFamily="66" charset="-122"/>
                <a:ea typeface="新蒂黑板报" pitchFamily="66" charset="-122"/>
              </a:rPr>
              <a:t>标题</a:t>
            </a:r>
          </a:p>
        </p:txBody>
      </p:sp>
      <p:sp>
        <p:nvSpPr>
          <p:cNvPr id="1049139" name="任意多边形 1049138"/>
          <p:cNvSpPr/>
          <p:nvPr/>
        </p:nvSpPr>
        <p:spPr bwMode="auto">
          <a:xfrm rot="20785646">
            <a:off x="7850187" y="1268412"/>
            <a:ext cx="463550" cy="268287"/>
          </a:xfrm>
          <a:custGeom>
            <a:avLst/>
            <a:gdLst/>
            <a:ahLst/>
            <a:cxnLst/>
            <a:rect l="0" t="0" r="0" b="0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140" name="任意多边形 1049139"/>
          <p:cNvSpPr/>
          <p:nvPr/>
        </p:nvSpPr>
        <p:spPr bwMode="auto">
          <a:xfrm>
            <a:off x="3878262" y="1216025"/>
            <a:ext cx="3922712" cy="271462"/>
          </a:xfrm>
          <a:custGeom>
            <a:avLst/>
            <a:gdLst/>
            <a:ahLst/>
            <a:cxnLst/>
            <a:rect l="0" t="0" r="0" b="0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 cmpd="sng">
            <a:solidFill>
              <a:schemeClr val="dk1">
                <a:alpha val="100000"/>
              </a:schemeClr>
            </a:solidFill>
            <a:prstDash val="dash"/>
            <a:round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7" name="组合 136"/>
          <p:cNvGrpSpPr/>
          <p:nvPr/>
        </p:nvGrpSpPr>
        <p:grpSpPr>
          <a:xfrm>
            <a:off x="1706562" y="2889250"/>
            <a:ext cx="3846512" cy="2401887"/>
            <a:chOff x="1075" y="1820"/>
            <a:chExt cx="2423" cy="1513"/>
          </a:xfrm>
        </p:grpSpPr>
        <p:pic>
          <p:nvPicPr>
            <p:cNvPr id="2097203" name="图片 2097202"/>
            <p:cNvPicPr>
              <a:picLocks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1075" y="1820"/>
              <a:ext cx="2423" cy="151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49141" name="文本框 1049140"/>
            <p:cNvSpPr txBox="1"/>
            <p:nvPr/>
          </p:nvSpPr>
          <p:spPr>
            <a:xfrm>
              <a:off x="1074" y="1821"/>
              <a:ext cx="2424" cy="1512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ctr"/>
            <a:lstStyle>
              <a:lvl1pPr marL="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45720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91440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37160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182880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</a:lstStyle>
            <a:p>
              <a:pPr lvl="0" algn="ctr" eaLnBrk="1" latinLnBrk="1" hangingPunct="1"/>
              <a:endParaRPr lang="en-US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1049142" name="任意多边形 1049141"/>
          <p:cNvSpPr/>
          <p:nvPr/>
        </p:nvSpPr>
        <p:spPr bwMode="auto">
          <a:xfrm>
            <a:off x="1395412" y="2522537"/>
            <a:ext cx="4398962" cy="3111500"/>
          </a:xfrm>
          <a:custGeom>
            <a:avLst/>
            <a:gdLst/>
            <a:ahLst/>
            <a:cxnLst/>
            <a:rect l="0" t="0" r="0" b="0"/>
            <a:pathLst>
              <a:path w="153" h="52">
                <a:moveTo>
                  <a:pt x="145" y="2"/>
                </a:moveTo>
                <a:cubicBezTo>
                  <a:pt x="145" y="4"/>
                  <a:pt x="142" y="3"/>
                  <a:pt x="143" y="4"/>
                </a:cubicBezTo>
                <a:cubicBezTo>
                  <a:pt x="135" y="4"/>
                  <a:pt x="129" y="2"/>
                  <a:pt x="121" y="3"/>
                </a:cubicBezTo>
                <a:cubicBezTo>
                  <a:pt x="110" y="3"/>
                  <a:pt x="98" y="4"/>
                  <a:pt x="84" y="4"/>
                </a:cubicBezTo>
                <a:cubicBezTo>
                  <a:pt x="66" y="4"/>
                  <a:pt x="47" y="3"/>
                  <a:pt x="29" y="3"/>
                </a:cubicBezTo>
                <a:cubicBezTo>
                  <a:pt x="27" y="3"/>
                  <a:pt x="25" y="4"/>
                  <a:pt x="23" y="4"/>
                </a:cubicBezTo>
                <a:cubicBezTo>
                  <a:pt x="18" y="4"/>
                  <a:pt x="12" y="3"/>
                  <a:pt x="7" y="4"/>
                </a:cubicBezTo>
                <a:cubicBezTo>
                  <a:pt x="4" y="13"/>
                  <a:pt x="4" y="23"/>
                  <a:pt x="4" y="33"/>
                </a:cubicBezTo>
                <a:cubicBezTo>
                  <a:pt x="4" y="37"/>
                  <a:pt x="4" y="41"/>
                  <a:pt x="5" y="45"/>
                </a:cubicBezTo>
                <a:cubicBezTo>
                  <a:pt x="3" y="51"/>
                  <a:pt x="12" y="49"/>
                  <a:pt x="17" y="49"/>
                </a:cubicBezTo>
                <a:cubicBezTo>
                  <a:pt x="20" y="49"/>
                  <a:pt x="24" y="49"/>
                  <a:pt x="27" y="49"/>
                </a:cubicBezTo>
                <a:cubicBezTo>
                  <a:pt x="31" y="49"/>
                  <a:pt x="33" y="48"/>
                  <a:pt x="38" y="48"/>
                </a:cubicBezTo>
                <a:cubicBezTo>
                  <a:pt x="39" y="48"/>
                  <a:pt x="40" y="49"/>
                  <a:pt x="41" y="49"/>
                </a:cubicBezTo>
                <a:cubicBezTo>
                  <a:pt x="47" y="49"/>
                  <a:pt x="51" y="48"/>
                  <a:pt x="57" y="48"/>
                </a:cubicBezTo>
                <a:cubicBezTo>
                  <a:pt x="59" y="48"/>
                  <a:pt x="60" y="49"/>
                  <a:pt x="61" y="49"/>
                </a:cubicBezTo>
                <a:cubicBezTo>
                  <a:pt x="63" y="50"/>
                  <a:pt x="66" y="49"/>
                  <a:pt x="68" y="49"/>
                </a:cubicBezTo>
                <a:cubicBezTo>
                  <a:pt x="79" y="50"/>
                  <a:pt x="91" y="50"/>
                  <a:pt x="102" y="49"/>
                </a:cubicBezTo>
                <a:cubicBezTo>
                  <a:pt x="118" y="48"/>
                  <a:pt x="132" y="47"/>
                  <a:pt x="149" y="49"/>
                </a:cubicBezTo>
                <a:cubicBezTo>
                  <a:pt x="149" y="40"/>
                  <a:pt x="150" y="33"/>
                  <a:pt x="150" y="24"/>
                </a:cubicBezTo>
                <a:cubicBezTo>
                  <a:pt x="150" y="16"/>
                  <a:pt x="149" y="11"/>
                  <a:pt x="150" y="3"/>
                </a:cubicBezTo>
                <a:cubicBezTo>
                  <a:pt x="151" y="3"/>
                  <a:pt x="151" y="2"/>
                  <a:pt x="151" y="1"/>
                </a:cubicBezTo>
                <a:cubicBezTo>
                  <a:pt x="152" y="1"/>
                  <a:pt x="153" y="3"/>
                  <a:pt x="153" y="3"/>
                </a:cubicBezTo>
                <a:cubicBezTo>
                  <a:pt x="153" y="4"/>
                  <a:pt x="152" y="4"/>
                  <a:pt x="152" y="5"/>
                </a:cubicBezTo>
                <a:cubicBezTo>
                  <a:pt x="151" y="12"/>
                  <a:pt x="152" y="18"/>
                  <a:pt x="152" y="24"/>
                </a:cubicBezTo>
                <a:cubicBezTo>
                  <a:pt x="152" y="25"/>
                  <a:pt x="151" y="26"/>
                  <a:pt x="151" y="27"/>
                </a:cubicBezTo>
                <a:cubicBezTo>
                  <a:pt x="151" y="30"/>
                  <a:pt x="152" y="33"/>
                  <a:pt x="152" y="36"/>
                </a:cubicBezTo>
                <a:cubicBezTo>
                  <a:pt x="151" y="41"/>
                  <a:pt x="149" y="47"/>
                  <a:pt x="153" y="49"/>
                </a:cubicBezTo>
                <a:cubicBezTo>
                  <a:pt x="152" y="50"/>
                  <a:pt x="152" y="51"/>
                  <a:pt x="152" y="52"/>
                </a:cubicBezTo>
                <a:cubicBezTo>
                  <a:pt x="147" y="49"/>
                  <a:pt x="140" y="51"/>
                  <a:pt x="135" y="49"/>
                </a:cubicBezTo>
                <a:cubicBezTo>
                  <a:pt x="128" y="49"/>
                  <a:pt x="116" y="50"/>
                  <a:pt x="109" y="50"/>
                </a:cubicBezTo>
                <a:cubicBezTo>
                  <a:pt x="107" y="51"/>
                  <a:pt x="103" y="51"/>
                  <a:pt x="100" y="51"/>
                </a:cubicBezTo>
                <a:cubicBezTo>
                  <a:pt x="91" y="51"/>
                  <a:pt x="81" y="52"/>
                  <a:pt x="72" y="52"/>
                </a:cubicBezTo>
                <a:cubicBezTo>
                  <a:pt x="67" y="52"/>
                  <a:pt x="61" y="52"/>
                  <a:pt x="57" y="50"/>
                </a:cubicBezTo>
                <a:cubicBezTo>
                  <a:pt x="44" y="50"/>
                  <a:pt x="30" y="51"/>
                  <a:pt x="17" y="51"/>
                </a:cubicBezTo>
                <a:cubicBezTo>
                  <a:pt x="13" y="52"/>
                  <a:pt x="7" y="52"/>
                  <a:pt x="3" y="52"/>
                </a:cubicBezTo>
                <a:cubicBezTo>
                  <a:pt x="2" y="50"/>
                  <a:pt x="3" y="48"/>
                  <a:pt x="3" y="46"/>
                </a:cubicBezTo>
                <a:cubicBezTo>
                  <a:pt x="3" y="45"/>
                  <a:pt x="2" y="44"/>
                  <a:pt x="2" y="43"/>
                </a:cubicBezTo>
                <a:cubicBezTo>
                  <a:pt x="1" y="30"/>
                  <a:pt x="3" y="19"/>
                  <a:pt x="4" y="4"/>
                </a:cubicBezTo>
                <a:cubicBezTo>
                  <a:pt x="4" y="3"/>
                  <a:pt x="1" y="4"/>
                  <a:pt x="0" y="3"/>
                </a:cubicBezTo>
                <a:cubicBezTo>
                  <a:pt x="1" y="1"/>
                  <a:pt x="2" y="1"/>
                  <a:pt x="3" y="2"/>
                </a:cubicBezTo>
                <a:cubicBezTo>
                  <a:pt x="8" y="1"/>
                  <a:pt x="14" y="2"/>
                  <a:pt x="19" y="2"/>
                </a:cubicBezTo>
                <a:cubicBezTo>
                  <a:pt x="22" y="2"/>
                  <a:pt x="25" y="1"/>
                  <a:pt x="27" y="1"/>
                </a:cubicBezTo>
                <a:cubicBezTo>
                  <a:pt x="30" y="1"/>
                  <a:pt x="32" y="2"/>
                  <a:pt x="35" y="2"/>
                </a:cubicBezTo>
                <a:cubicBezTo>
                  <a:pt x="38" y="2"/>
                  <a:pt x="41" y="2"/>
                  <a:pt x="44" y="1"/>
                </a:cubicBezTo>
                <a:cubicBezTo>
                  <a:pt x="56" y="1"/>
                  <a:pt x="70" y="2"/>
                  <a:pt x="83" y="2"/>
                </a:cubicBezTo>
                <a:cubicBezTo>
                  <a:pt x="86" y="2"/>
                  <a:pt x="89" y="2"/>
                  <a:pt x="92" y="2"/>
                </a:cubicBezTo>
                <a:cubicBezTo>
                  <a:pt x="101" y="2"/>
                  <a:pt x="113" y="1"/>
                  <a:pt x="123" y="1"/>
                </a:cubicBezTo>
                <a:cubicBezTo>
                  <a:pt x="127" y="1"/>
                  <a:pt x="131" y="1"/>
                  <a:pt x="135" y="1"/>
                </a:cubicBezTo>
                <a:cubicBezTo>
                  <a:pt x="138" y="2"/>
                  <a:pt x="142" y="0"/>
                  <a:pt x="145" y="2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143" name="任意多边形 1049142"/>
          <p:cNvSpPr/>
          <p:nvPr/>
        </p:nvSpPr>
        <p:spPr>
          <a:xfrm rot="3257185">
            <a:off x="5434012" y="2603500"/>
            <a:ext cx="1176337" cy="1843087"/>
          </a:xfrm>
          <a:custGeom>
            <a:avLst/>
            <a:gdLst/>
            <a:ahLst/>
            <a:cxnLst/>
            <a:rect l="0" t="0" r="0" b="0"/>
            <a:pathLst>
              <a:path w="225441" h="638175">
                <a:moveTo>
                  <a:pt x="6366" y="638175"/>
                </a:moveTo>
                <a:cubicBezTo>
                  <a:pt x="-22209" y="346075"/>
                  <a:pt x="44466" y="225425"/>
                  <a:pt x="225441" y="0"/>
                </a:cubicBezTo>
              </a:path>
            </a:pathLst>
          </a:custGeom>
          <a:noFill/>
          <a:ln w="25400" cap="rnd" cmpd="sng">
            <a:solidFill>
              <a:srgbClr val="D7816C">
                <a:alpha val="100000"/>
              </a:srgbClr>
            </a:solidFill>
            <a:prstDash val="solid"/>
            <a:round/>
            <a:tailEnd type="arrow" w="med" len="med"/>
          </a:ln>
        </p:spPr>
      </p:sp>
      <p:sp>
        <p:nvSpPr>
          <p:cNvPr id="1049144" name="任意多边形 1049143"/>
          <p:cNvSpPr/>
          <p:nvPr/>
        </p:nvSpPr>
        <p:spPr>
          <a:xfrm rot="3257185">
            <a:off x="3790156" y="3505993"/>
            <a:ext cx="2644775" cy="2436812"/>
          </a:xfrm>
          <a:custGeom>
            <a:avLst/>
            <a:gdLst/>
            <a:ahLst/>
            <a:cxnLst/>
            <a:rect l="0" t="0" r="0" b="0"/>
            <a:pathLst>
              <a:path w="225441" h="638175">
                <a:moveTo>
                  <a:pt x="6366" y="638175"/>
                </a:moveTo>
                <a:cubicBezTo>
                  <a:pt x="-22209" y="346075"/>
                  <a:pt x="44466" y="225425"/>
                  <a:pt x="225441" y="0"/>
                </a:cubicBezTo>
              </a:path>
            </a:pathLst>
          </a:custGeom>
          <a:noFill/>
          <a:ln w="25400" cap="rnd" cmpd="sng">
            <a:solidFill>
              <a:srgbClr val="D7816C">
                <a:alpha val="100000"/>
              </a:srgbClr>
            </a:solidFill>
            <a:prstDash val="solid"/>
            <a:round/>
            <a:tailEnd type="arrow" w="med" len="med"/>
          </a:ln>
        </p:spPr>
      </p:sp>
      <p:sp>
        <p:nvSpPr>
          <p:cNvPr id="1049145" name="任意多边形 1049144"/>
          <p:cNvSpPr/>
          <p:nvPr/>
        </p:nvSpPr>
        <p:spPr bwMode="auto">
          <a:xfrm>
            <a:off x="4406900" y="3157537"/>
            <a:ext cx="728662" cy="735012"/>
          </a:xfrm>
          <a:custGeom>
            <a:avLst/>
            <a:gdLst/>
            <a:ahLst/>
            <a:cxnLst/>
            <a:rect l="0" t="0" r="0" b="0"/>
            <a:pathLst>
              <a:path w="306" h="265">
                <a:moveTo>
                  <a:pt x="306" y="119"/>
                </a:moveTo>
                <a:lnTo>
                  <a:pt x="306" y="119"/>
                </a:lnTo>
                <a:lnTo>
                  <a:pt x="303" y="104"/>
                </a:lnTo>
                <a:lnTo>
                  <a:pt x="299" y="90"/>
                </a:lnTo>
                <a:lnTo>
                  <a:pt x="295" y="78"/>
                </a:lnTo>
                <a:lnTo>
                  <a:pt x="288" y="65"/>
                </a:lnTo>
                <a:lnTo>
                  <a:pt x="280" y="54"/>
                </a:lnTo>
                <a:lnTo>
                  <a:pt x="270" y="44"/>
                </a:lnTo>
                <a:lnTo>
                  <a:pt x="259" y="35"/>
                </a:lnTo>
                <a:lnTo>
                  <a:pt x="248" y="27"/>
                </a:lnTo>
                <a:lnTo>
                  <a:pt x="236" y="20"/>
                </a:lnTo>
                <a:lnTo>
                  <a:pt x="223" y="13"/>
                </a:lnTo>
                <a:lnTo>
                  <a:pt x="209" y="9"/>
                </a:lnTo>
                <a:lnTo>
                  <a:pt x="196" y="5"/>
                </a:lnTo>
                <a:lnTo>
                  <a:pt x="182" y="2"/>
                </a:lnTo>
                <a:lnTo>
                  <a:pt x="168" y="0"/>
                </a:lnTo>
                <a:lnTo>
                  <a:pt x="154" y="0"/>
                </a:lnTo>
                <a:lnTo>
                  <a:pt x="141" y="2"/>
                </a:lnTo>
                <a:lnTo>
                  <a:pt x="127" y="5"/>
                </a:lnTo>
                <a:lnTo>
                  <a:pt x="113" y="9"/>
                </a:lnTo>
                <a:lnTo>
                  <a:pt x="99" y="14"/>
                </a:lnTo>
                <a:lnTo>
                  <a:pt x="86" y="21"/>
                </a:lnTo>
                <a:lnTo>
                  <a:pt x="72" y="29"/>
                </a:lnTo>
                <a:lnTo>
                  <a:pt x="59" y="39"/>
                </a:lnTo>
                <a:lnTo>
                  <a:pt x="47" y="49"/>
                </a:lnTo>
                <a:lnTo>
                  <a:pt x="36" y="61"/>
                </a:lnTo>
                <a:lnTo>
                  <a:pt x="26" y="72"/>
                </a:lnTo>
                <a:lnTo>
                  <a:pt x="18" y="86"/>
                </a:lnTo>
                <a:lnTo>
                  <a:pt x="11" y="98"/>
                </a:lnTo>
                <a:lnTo>
                  <a:pt x="6" y="113"/>
                </a:lnTo>
                <a:lnTo>
                  <a:pt x="2" y="127"/>
                </a:lnTo>
                <a:lnTo>
                  <a:pt x="0" y="141"/>
                </a:lnTo>
                <a:lnTo>
                  <a:pt x="0" y="156"/>
                </a:lnTo>
                <a:lnTo>
                  <a:pt x="4" y="171"/>
                </a:lnTo>
                <a:lnTo>
                  <a:pt x="10" y="184"/>
                </a:lnTo>
                <a:lnTo>
                  <a:pt x="17" y="196"/>
                </a:lnTo>
                <a:lnTo>
                  <a:pt x="28" y="208"/>
                </a:lnTo>
                <a:lnTo>
                  <a:pt x="39" y="219"/>
                </a:lnTo>
                <a:lnTo>
                  <a:pt x="51" y="229"/>
                </a:lnTo>
                <a:lnTo>
                  <a:pt x="65" y="237"/>
                </a:lnTo>
                <a:lnTo>
                  <a:pt x="79" y="244"/>
                </a:lnTo>
                <a:lnTo>
                  <a:pt x="93" y="250"/>
                </a:lnTo>
                <a:lnTo>
                  <a:pt x="108" y="252"/>
                </a:lnTo>
                <a:lnTo>
                  <a:pt x="124" y="255"/>
                </a:lnTo>
                <a:lnTo>
                  <a:pt x="141" y="256"/>
                </a:lnTo>
                <a:lnTo>
                  <a:pt x="156" y="259"/>
                </a:lnTo>
                <a:lnTo>
                  <a:pt x="167" y="261"/>
                </a:lnTo>
                <a:lnTo>
                  <a:pt x="167" y="262"/>
                </a:lnTo>
                <a:lnTo>
                  <a:pt x="168" y="262"/>
                </a:lnTo>
                <a:lnTo>
                  <a:pt x="179" y="265"/>
                </a:lnTo>
                <a:lnTo>
                  <a:pt x="190" y="265"/>
                </a:lnTo>
                <a:lnTo>
                  <a:pt x="203" y="262"/>
                </a:lnTo>
                <a:lnTo>
                  <a:pt x="214" y="258"/>
                </a:lnTo>
                <a:lnTo>
                  <a:pt x="225" y="252"/>
                </a:lnTo>
                <a:lnTo>
                  <a:pt x="236" y="247"/>
                </a:lnTo>
                <a:lnTo>
                  <a:pt x="255" y="233"/>
                </a:lnTo>
                <a:lnTo>
                  <a:pt x="266" y="222"/>
                </a:lnTo>
                <a:lnTo>
                  <a:pt x="277" y="210"/>
                </a:lnTo>
                <a:lnTo>
                  <a:pt x="285" y="196"/>
                </a:lnTo>
                <a:lnTo>
                  <a:pt x="293" y="182"/>
                </a:lnTo>
                <a:lnTo>
                  <a:pt x="299" y="166"/>
                </a:lnTo>
                <a:lnTo>
                  <a:pt x="303" y="150"/>
                </a:lnTo>
                <a:lnTo>
                  <a:pt x="306" y="134"/>
                </a:lnTo>
                <a:lnTo>
                  <a:pt x="306" y="119"/>
                </a:lnTo>
                <a:close/>
                <a:moveTo>
                  <a:pt x="273" y="204"/>
                </a:moveTo>
                <a:lnTo>
                  <a:pt x="273" y="204"/>
                </a:lnTo>
                <a:lnTo>
                  <a:pt x="266" y="212"/>
                </a:lnTo>
                <a:lnTo>
                  <a:pt x="259" y="221"/>
                </a:lnTo>
                <a:lnTo>
                  <a:pt x="249" y="229"/>
                </a:lnTo>
                <a:lnTo>
                  <a:pt x="240" y="237"/>
                </a:lnTo>
                <a:lnTo>
                  <a:pt x="229" y="244"/>
                </a:lnTo>
                <a:lnTo>
                  <a:pt x="218" y="250"/>
                </a:lnTo>
                <a:lnTo>
                  <a:pt x="207" y="254"/>
                </a:lnTo>
                <a:lnTo>
                  <a:pt x="196" y="256"/>
                </a:lnTo>
                <a:lnTo>
                  <a:pt x="203" y="254"/>
                </a:lnTo>
                <a:lnTo>
                  <a:pt x="209" y="250"/>
                </a:lnTo>
                <a:lnTo>
                  <a:pt x="211" y="248"/>
                </a:lnTo>
                <a:lnTo>
                  <a:pt x="211" y="247"/>
                </a:lnTo>
                <a:lnTo>
                  <a:pt x="209" y="245"/>
                </a:lnTo>
                <a:lnTo>
                  <a:pt x="208" y="245"/>
                </a:lnTo>
                <a:lnTo>
                  <a:pt x="203" y="248"/>
                </a:lnTo>
                <a:lnTo>
                  <a:pt x="196" y="251"/>
                </a:lnTo>
                <a:lnTo>
                  <a:pt x="179" y="252"/>
                </a:lnTo>
                <a:lnTo>
                  <a:pt x="163" y="252"/>
                </a:lnTo>
                <a:lnTo>
                  <a:pt x="150" y="250"/>
                </a:lnTo>
                <a:lnTo>
                  <a:pt x="139" y="248"/>
                </a:lnTo>
                <a:lnTo>
                  <a:pt x="128" y="247"/>
                </a:lnTo>
                <a:lnTo>
                  <a:pt x="108" y="244"/>
                </a:lnTo>
                <a:lnTo>
                  <a:pt x="97" y="241"/>
                </a:lnTo>
                <a:lnTo>
                  <a:pt x="86" y="239"/>
                </a:lnTo>
                <a:lnTo>
                  <a:pt x="75" y="233"/>
                </a:lnTo>
                <a:lnTo>
                  <a:pt x="65" y="226"/>
                </a:lnTo>
                <a:lnTo>
                  <a:pt x="47" y="212"/>
                </a:lnTo>
                <a:lnTo>
                  <a:pt x="29" y="197"/>
                </a:lnTo>
                <a:lnTo>
                  <a:pt x="22" y="190"/>
                </a:lnTo>
                <a:lnTo>
                  <a:pt x="17" y="182"/>
                </a:lnTo>
                <a:lnTo>
                  <a:pt x="13" y="174"/>
                </a:lnTo>
                <a:lnTo>
                  <a:pt x="10" y="167"/>
                </a:lnTo>
                <a:lnTo>
                  <a:pt x="7" y="159"/>
                </a:lnTo>
                <a:lnTo>
                  <a:pt x="7" y="149"/>
                </a:lnTo>
                <a:lnTo>
                  <a:pt x="7" y="141"/>
                </a:lnTo>
                <a:lnTo>
                  <a:pt x="9" y="133"/>
                </a:lnTo>
                <a:lnTo>
                  <a:pt x="13" y="115"/>
                </a:lnTo>
                <a:lnTo>
                  <a:pt x="20" y="98"/>
                </a:lnTo>
                <a:lnTo>
                  <a:pt x="29" y="83"/>
                </a:lnTo>
                <a:lnTo>
                  <a:pt x="39" y="69"/>
                </a:lnTo>
                <a:lnTo>
                  <a:pt x="48" y="58"/>
                </a:lnTo>
                <a:lnTo>
                  <a:pt x="59" y="47"/>
                </a:lnTo>
                <a:lnTo>
                  <a:pt x="72" y="39"/>
                </a:lnTo>
                <a:lnTo>
                  <a:pt x="84" y="31"/>
                </a:lnTo>
                <a:lnTo>
                  <a:pt x="97" y="22"/>
                </a:lnTo>
                <a:lnTo>
                  <a:pt x="110" y="17"/>
                </a:lnTo>
                <a:lnTo>
                  <a:pt x="124" y="13"/>
                </a:lnTo>
                <a:lnTo>
                  <a:pt x="139" y="9"/>
                </a:lnTo>
                <a:lnTo>
                  <a:pt x="150" y="7"/>
                </a:lnTo>
                <a:lnTo>
                  <a:pt x="161" y="7"/>
                </a:lnTo>
                <a:lnTo>
                  <a:pt x="172" y="7"/>
                </a:lnTo>
                <a:lnTo>
                  <a:pt x="183" y="9"/>
                </a:lnTo>
                <a:lnTo>
                  <a:pt x="193" y="11"/>
                </a:lnTo>
                <a:lnTo>
                  <a:pt x="204" y="14"/>
                </a:lnTo>
                <a:lnTo>
                  <a:pt x="225" y="22"/>
                </a:lnTo>
                <a:lnTo>
                  <a:pt x="244" y="35"/>
                </a:lnTo>
                <a:lnTo>
                  <a:pt x="252" y="40"/>
                </a:lnTo>
                <a:lnTo>
                  <a:pt x="260" y="49"/>
                </a:lnTo>
                <a:lnTo>
                  <a:pt x="269" y="55"/>
                </a:lnTo>
                <a:lnTo>
                  <a:pt x="276" y="65"/>
                </a:lnTo>
                <a:lnTo>
                  <a:pt x="281" y="73"/>
                </a:lnTo>
                <a:lnTo>
                  <a:pt x="287" y="83"/>
                </a:lnTo>
                <a:lnTo>
                  <a:pt x="293" y="98"/>
                </a:lnTo>
                <a:lnTo>
                  <a:pt x="296" y="115"/>
                </a:lnTo>
                <a:lnTo>
                  <a:pt x="298" y="130"/>
                </a:lnTo>
                <a:lnTo>
                  <a:pt x="296" y="145"/>
                </a:lnTo>
                <a:lnTo>
                  <a:pt x="292" y="160"/>
                </a:lnTo>
                <a:lnTo>
                  <a:pt x="288" y="175"/>
                </a:lnTo>
                <a:lnTo>
                  <a:pt x="281" y="189"/>
                </a:lnTo>
                <a:lnTo>
                  <a:pt x="273" y="204"/>
                </a:lnTo>
              </a:path>
            </a:pathLst>
          </a:custGeom>
          <a:solidFill>
            <a:srgbClr val="C00000">
              <a:alpha val="100000"/>
            </a:srgbClr>
          </a:solidFill>
          <a:ln w="9525" cap="flat" cmpd="sng">
            <a:solidFill>
              <a:srgbClr val="D7816C">
                <a:alpha val="100000"/>
              </a:srgbClr>
            </a:solidFill>
            <a:prstDash val="solid"/>
            <a:round/>
          </a:ln>
        </p:spPr>
      </p:sp>
      <p:sp>
        <p:nvSpPr>
          <p:cNvPr id="1049146" name="任意多边形 1049145"/>
          <p:cNvSpPr/>
          <p:nvPr/>
        </p:nvSpPr>
        <p:spPr bwMode="auto">
          <a:xfrm>
            <a:off x="2832100" y="3892550"/>
            <a:ext cx="763587" cy="831850"/>
          </a:xfrm>
          <a:custGeom>
            <a:avLst/>
            <a:gdLst/>
            <a:ahLst/>
            <a:cxnLst/>
            <a:rect l="0" t="0" r="0" b="0"/>
            <a:pathLst>
              <a:path w="306" h="265">
                <a:moveTo>
                  <a:pt x="306" y="119"/>
                </a:moveTo>
                <a:lnTo>
                  <a:pt x="306" y="119"/>
                </a:lnTo>
                <a:lnTo>
                  <a:pt x="303" y="104"/>
                </a:lnTo>
                <a:lnTo>
                  <a:pt x="299" y="90"/>
                </a:lnTo>
                <a:lnTo>
                  <a:pt x="295" y="78"/>
                </a:lnTo>
                <a:lnTo>
                  <a:pt x="288" y="65"/>
                </a:lnTo>
                <a:lnTo>
                  <a:pt x="280" y="54"/>
                </a:lnTo>
                <a:lnTo>
                  <a:pt x="270" y="44"/>
                </a:lnTo>
                <a:lnTo>
                  <a:pt x="259" y="35"/>
                </a:lnTo>
                <a:lnTo>
                  <a:pt x="248" y="27"/>
                </a:lnTo>
                <a:lnTo>
                  <a:pt x="236" y="20"/>
                </a:lnTo>
                <a:lnTo>
                  <a:pt x="223" y="13"/>
                </a:lnTo>
                <a:lnTo>
                  <a:pt x="209" y="9"/>
                </a:lnTo>
                <a:lnTo>
                  <a:pt x="196" y="5"/>
                </a:lnTo>
                <a:lnTo>
                  <a:pt x="182" y="2"/>
                </a:lnTo>
                <a:lnTo>
                  <a:pt x="168" y="0"/>
                </a:lnTo>
                <a:lnTo>
                  <a:pt x="154" y="0"/>
                </a:lnTo>
                <a:lnTo>
                  <a:pt x="141" y="2"/>
                </a:lnTo>
                <a:lnTo>
                  <a:pt x="127" y="5"/>
                </a:lnTo>
                <a:lnTo>
                  <a:pt x="113" y="9"/>
                </a:lnTo>
                <a:lnTo>
                  <a:pt x="99" y="14"/>
                </a:lnTo>
                <a:lnTo>
                  <a:pt x="86" y="21"/>
                </a:lnTo>
                <a:lnTo>
                  <a:pt x="72" y="29"/>
                </a:lnTo>
                <a:lnTo>
                  <a:pt x="59" y="39"/>
                </a:lnTo>
                <a:lnTo>
                  <a:pt x="47" y="49"/>
                </a:lnTo>
                <a:lnTo>
                  <a:pt x="36" y="61"/>
                </a:lnTo>
                <a:lnTo>
                  <a:pt x="26" y="72"/>
                </a:lnTo>
                <a:lnTo>
                  <a:pt x="18" y="86"/>
                </a:lnTo>
                <a:lnTo>
                  <a:pt x="11" y="98"/>
                </a:lnTo>
                <a:lnTo>
                  <a:pt x="6" y="113"/>
                </a:lnTo>
                <a:lnTo>
                  <a:pt x="2" y="127"/>
                </a:lnTo>
                <a:lnTo>
                  <a:pt x="0" y="141"/>
                </a:lnTo>
                <a:lnTo>
                  <a:pt x="0" y="156"/>
                </a:lnTo>
                <a:lnTo>
                  <a:pt x="4" y="171"/>
                </a:lnTo>
                <a:lnTo>
                  <a:pt x="10" y="184"/>
                </a:lnTo>
                <a:lnTo>
                  <a:pt x="17" y="196"/>
                </a:lnTo>
                <a:lnTo>
                  <a:pt x="28" y="208"/>
                </a:lnTo>
                <a:lnTo>
                  <a:pt x="39" y="219"/>
                </a:lnTo>
                <a:lnTo>
                  <a:pt x="51" y="229"/>
                </a:lnTo>
                <a:lnTo>
                  <a:pt x="65" y="237"/>
                </a:lnTo>
                <a:lnTo>
                  <a:pt x="79" y="244"/>
                </a:lnTo>
                <a:lnTo>
                  <a:pt x="93" y="250"/>
                </a:lnTo>
                <a:lnTo>
                  <a:pt x="108" y="252"/>
                </a:lnTo>
                <a:lnTo>
                  <a:pt x="124" y="255"/>
                </a:lnTo>
                <a:lnTo>
                  <a:pt x="141" y="256"/>
                </a:lnTo>
                <a:lnTo>
                  <a:pt x="156" y="259"/>
                </a:lnTo>
                <a:lnTo>
                  <a:pt x="167" y="261"/>
                </a:lnTo>
                <a:lnTo>
                  <a:pt x="167" y="262"/>
                </a:lnTo>
                <a:lnTo>
                  <a:pt x="168" y="262"/>
                </a:lnTo>
                <a:lnTo>
                  <a:pt x="179" y="265"/>
                </a:lnTo>
                <a:lnTo>
                  <a:pt x="190" y="265"/>
                </a:lnTo>
                <a:lnTo>
                  <a:pt x="203" y="262"/>
                </a:lnTo>
                <a:lnTo>
                  <a:pt x="214" y="258"/>
                </a:lnTo>
                <a:lnTo>
                  <a:pt x="225" y="252"/>
                </a:lnTo>
                <a:lnTo>
                  <a:pt x="236" y="247"/>
                </a:lnTo>
                <a:lnTo>
                  <a:pt x="255" y="233"/>
                </a:lnTo>
                <a:lnTo>
                  <a:pt x="266" y="222"/>
                </a:lnTo>
                <a:lnTo>
                  <a:pt x="277" y="210"/>
                </a:lnTo>
                <a:lnTo>
                  <a:pt x="285" y="196"/>
                </a:lnTo>
                <a:lnTo>
                  <a:pt x="293" y="182"/>
                </a:lnTo>
                <a:lnTo>
                  <a:pt x="299" y="166"/>
                </a:lnTo>
                <a:lnTo>
                  <a:pt x="303" y="150"/>
                </a:lnTo>
                <a:lnTo>
                  <a:pt x="306" y="134"/>
                </a:lnTo>
                <a:lnTo>
                  <a:pt x="306" y="119"/>
                </a:lnTo>
                <a:close/>
                <a:moveTo>
                  <a:pt x="273" y="204"/>
                </a:moveTo>
                <a:lnTo>
                  <a:pt x="273" y="204"/>
                </a:lnTo>
                <a:lnTo>
                  <a:pt x="266" y="212"/>
                </a:lnTo>
                <a:lnTo>
                  <a:pt x="259" y="221"/>
                </a:lnTo>
                <a:lnTo>
                  <a:pt x="249" y="229"/>
                </a:lnTo>
                <a:lnTo>
                  <a:pt x="240" y="237"/>
                </a:lnTo>
                <a:lnTo>
                  <a:pt x="229" y="244"/>
                </a:lnTo>
                <a:lnTo>
                  <a:pt x="218" y="250"/>
                </a:lnTo>
                <a:lnTo>
                  <a:pt x="207" y="254"/>
                </a:lnTo>
                <a:lnTo>
                  <a:pt x="196" y="256"/>
                </a:lnTo>
                <a:lnTo>
                  <a:pt x="203" y="254"/>
                </a:lnTo>
                <a:lnTo>
                  <a:pt x="209" y="250"/>
                </a:lnTo>
                <a:lnTo>
                  <a:pt x="211" y="248"/>
                </a:lnTo>
                <a:lnTo>
                  <a:pt x="211" y="247"/>
                </a:lnTo>
                <a:lnTo>
                  <a:pt x="209" y="245"/>
                </a:lnTo>
                <a:lnTo>
                  <a:pt x="208" y="245"/>
                </a:lnTo>
                <a:lnTo>
                  <a:pt x="203" y="248"/>
                </a:lnTo>
                <a:lnTo>
                  <a:pt x="196" y="251"/>
                </a:lnTo>
                <a:lnTo>
                  <a:pt x="179" y="252"/>
                </a:lnTo>
                <a:lnTo>
                  <a:pt x="163" y="252"/>
                </a:lnTo>
                <a:lnTo>
                  <a:pt x="150" y="250"/>
                </a:lnTo>
                <a:lnTo>
                  <a:pt x="139" y="248"/>
                </a:lnTo>
                <a:lnTo>
                  <a:pt x="128" y="247"/>
                </a:lnTo>
                <a:lnTo>
                  <a:pt x="108" y="244"/>
                </a:lnTo>
                <a:lnTo>
                  <a:pt x="97" y="241"/>
                </a:lnTo>
                <a:lnTo>
                  <a:pt x="86" y="239"/>
                </a:lnTo>
                <a:lnTo>
                  <a:pt x="75" y="233"/>
                </a:lnTo>
                <a:lnTo>
                  <a:pt x="65" y="226"/>
                </a:lnTo>
                <a:lnTo>
                  <a:pt x="47" y="212"/>
                </a:lnTo>
                <a:lnTo>
                  <a:pt x="29" y="197"/>
                </a:lnTo>
                <a:lnTo>
                  <a:pt x="22" y="190"/>
                </a:lnTo>
                <a:lnTo>
                  <a:pt x="17" y="182"/>
                </a:lnTo>
                <a:lnTo>
                  <a:pt x="13" y="174"/>
                </a:lnTo>
                <a:lnTo>
                  <a:pt x="10" y="167"/>
                </a:lnTo>
                <a:lnTo>
                  <a:pt x="7" y="159"/>
                </a:lnTo>
                <a:lnTo>
                  <a:pt x="7" y="149"/>
                </a:lnTo>
                <a:lnTo>
                  <a:pt x="7" y="141"/>
                </a:lnTo>
                <a:lnTo>
                  <a:pt x="9" y="133"/>
                </a:lnTo>
                <a:lnTo>
                  <a:pt x="13" y="115"/>
                </a:lnTo>
                <a:lnTo>
                  <a:pt x="20" y="98"/>
                </a:lnTo>
                <a:lnTo>
                  <a:pt x="29" y="83"/>
                </a:lnTo>
                <a:lnTo>
                  <a:pt x="39" y="69"/>
                </a:lnTo>
                <a:lnTo>
                  <a:pt x="48" y="58"/>
                </a:lnTo>
                <a:lnTo>
                  <a:pt x="59" y="47"/>
                </a:lnTo>
                <a:lnTo>
                  <a:pt x="72" y="39"/>
                </a:lnTo>
                <a:lnTo>
                  <a:pt x="84" y="31"/>
                </a:lnTo>
                <a:lnTo>
                  <a:pt x="97" y="22"/>
                </a:lnTo>
                <a:lnTo>
                  <a:pt x="110" y="17"/>
                </a:lnTo>
                <a:lnTo>
                  <a:pt x="124" y="13"/>
                </a:lnTo>
                <a:lnTo>
                  <a:pt x="139" y="9"/>
                </a:lnTo>
                <a:lnTo>
                  <a:pt x="150" y="7"/>
                </a:lnTo>
                <a:lnTo>
                  <a:pt x="161" y="7"/>
                </a:lnTo>
                <a:lnTo>
                  <a:pt x="172" y="7"/>
                </a:lnTo>
                <a:lnTo>
                  <a:pt x="183" y="9"/>
                </a:lnTo>
                <a:lnTo>
                  <a:pt x="193" y="11"/>
                </a:lnTo>
                <a:lnTo>
                  <a:pt x="204" y="14"/>
                </a:lnTo>
                <a:lnTo>
                  <a:pt x="225" y="22"/>
                </a:lnTo>
                <a:lnTo>
                  <a:pt x="244" y="35"/>
                </a:lnTo>
                <a:lnTo>
                  <a:pt x="252" y="40"/>
                </a:lnTo>
                <a:lnTo>
                  <a:pt x="260" y="49"/>
                </a:lnTo>
                <a:lnTo>
                  <a:pt x="269" y="55"/>
                </a:lnTo>
                <a:lnTo>
                  <a:pt x="276" y="65"/>
                </a:lnTo>
                <a:lnTo>
                  <a:pt x="281" y="73"/>
                </a:lnTo>
                <a:lnTo>
                  <a:pt x="287" y="83"/>
                </a:lnTo>
                <a:lnTo>
                  <a:pt x="293" y="98"/>
                </a:lnTo>
                <a:lnTo>
                  <a:pt x="296" y="115"/>
                </a:lnTo>
                <a:lnTo>
                  <a:pt x="298" y="130"/>
                </a:lnTo>
                <a:lnTo>
                  <a:pt x="296" y="145"/>
                </a:lnTo>
                <a:lnTo>
                  <a:pt x="292" y="160"/>
                </a:lnTo>
                <a:lnTo>
                  <a:pt x="288" y="175"/>
                </a:lnTo>
                <a:lnTo>
                  <a:pt x="281" y="189"/>
                </a:lnTo>
                <a:lnTo>
                  <a:pt x="273" y="204"/>
                </a:lnTo>
              </a:path>
            </a:pathLst>
          </a:custGeom>
          <a:solidFill>
            <a:srgbClr val="C00000">
              <a:alpha val="100000"/>
            </a:srgbClr>
          </a:solidFill>
          <a:ln w="9525" cap="flat" cmpd="sng">
            <a:solidFill>
              <a:srgbClr val="D7816C">
                <a:alpha val="100000"/>
              </a:srgbClr>
            </a:solidFill>
            <a:prstDash val="solid"/>
            <a:round/>
          </a:ln>
        </p:spPr>
      </p:sp>
      <p:sp>
        <p:nvSpPr>
          <p:cNvPr id="1049147" name="文本框 1049146" descr="#clear#"/>
          <p:cNvSpPr txBox="1"/>
          <p:nvPr/>
        </p:nvSpPr>
        <p:spPr>
          <a:xfrm>
            <a:off x="7196137" y="2927350"/>
            <a:ext cx="3919537" cy="132238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If it is not real text. If it is not real text.</a:t>
            </a:r>
          </a:p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2000">
              <a:latin typeface="方正静蕾简体" pitchFamily="2" charset="-122"/>
              <a:ea typeface="方正静蕾简体" pitchFamily="2" charset="-122"/>
            </a:endParaRPr>
          </a:p>
        </p:txBody>
      </p:sp>
      <p:sp>
        <p:nvSpPr>
          <p:cNvPr id="1049148" name="文本框 1049147" descr="#clear#"/>
          <p:cNvSpPr txBox="1"/>
          <p:nvPr/>
        </p:nvSpPr>
        <p:spPr>
          <a:xfrm>
            <a:off x="7167562" y="4310062"/>
            <a:ext cx="3919537" cy="132397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If it is not real text. If it is not real text.</a:t>
            </a:r>
          </a:p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2000">
              <a:latin typeface="方正静蕾简体" pitchFamily="2" charset="-122"/>
              <a:ea typeface="方正静蕾简体" pitchFamily="2" charset="-122"/>
            </a:endParaRPr>
          </a:p>
        </p:txBody>
      </p:sp>
      <p:sp>
        <p:nvSpPr>
          <p:cNvPr id="1049149" name="文本框 1049148" descr="#clear#"/>
          <p:cNvSpPr txBox="1"/>
          <p:nvPr/>
        </p:nvSpPr>
        <p:spPr>
          <a:xfrm>
            <a:off x="4294187" y="836612"/>
            <a:ext cx="3613150" cy="5842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latin typeface="新蒂黑板报" pitchFamily="66" charset="-122"/>
                <a:ea typeface="新蒂黑板报" pitchFamily="66" charset="-122"/>
              </a:rPr>
              <a:t>在此添加本页</a:t>
            </a:r>
            <a:r>
              <a:rPr lang="zh-CN" altLang="en-US" sz="3200">
                <a:solidFill>
                  <a:srgbClr val="D7816C"/>
                </a:solidFill>
                <a:latin typeface="新蒂黑板报" pitchFamily="66" charset="-122"/>
                <a:ea typeface="新蒂黑板报" pitchFamily="66" charset="-122"/>
              </a:rPr>
              <a:t>标题</a:t>
            </a:r>
          </a:p>
        </p:txBody>
      </p:sp>
      <p:sp>
        <p:nvSpPr>
          <p:cNvPr id="1049150" name="任意多边形 1049149"/>
          <p:cNvSpPr/>
          <p:nvPr/>
        </p:nvSpPr>
        <p:spPr bwMode="auto">
          <a:xfrm rot="20785646">
            <a:off x="7850187" y="1268412"/>
            <a:ext cx="463550" cy="268287"/>
          </a:xfrm>
          <a:custGeom>
            <a:avLst/>
            <a:gdLst/>
            <a:ahLst/>
            <a:cxnLst/>
            <a:rect l="0" t="0" r="0" b="0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151" name="任意多边形 1049150"/>
          <p:cNvSpPr/>
          <p:nvPr/>
        </p:nvSpPr>
        <p:spPr bwMode="auto">
          <a:xfrm>
            <a:off x="3878262" y="1216025"/>
            <a:ext cx="3922712" cy="271462"/>
          </a:xfrm>
          <a:custGeom>
            <a:avLst/>
            <a:gdLst/>
            <a:ahLst/>
            <a:cxnLst/>
            <a:rect l="0" t="0" r="0" b="0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 cmpd="sng">
            <a:solidFill>
              <a:schemeClr val="dk1">
                <a:alpha val="100000"/>
              </a:schemeClr>
            </a:solidFill>
            <a:prstDash val="dash"/>
            <a:round/>
          </a:ln>
        </p:spPr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9" name="文本框 1048638" descr="#clear#"/>
          <p:cNvSpPr txBox="1"/>
          <p:nvPr/>
        </p:nvSpPr>
        <p:spPr>
          <a:xfrm>
            <a:off x="1685925" y="3206750"/>
            <a:ext cx="4100512" cy="58578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dirty="0">
                <a:latin typeface="新蒂黑板报" pitchFamily="66" charset="-122"/>
                <a:ea typeface="新蒂黑板报" pitchFamily="66" charset="-122"/>
              </a:rPr>
              <a:t>1.</a:t>
            </a:r>
            <a:r>
              <a:rPr lang="zh-CN" altLang="en-US" sz="3200" dirty="0">
                <a:latin typeface="新蒂黑板报" pitchFamily="66" charset="-122"/>
                <a:ea typeface="新蒂黑板报" pitchFamily="66" charset="-122"/>
              </a:rPr>
              <a:t>请在此输入</a:t>
            </a:r>
            <a:r>
              <a:rPr lang="zh-CN" altLang="en-US" sz="3200" dirty="0">
                <a:solidFill>
                  <a:srgbClr val="D7816C"/>
                </a:solidFill>
                <a:latin typeface="新蒂黑板报" pitchFamily="66" charset="-122"/>
                <a:ea typeface="新蒂黑板报" pitchFamily="66" charset="-122"/>
              </a:rPr>
              <a:t>小标题</a:t>
            </a:r>
          </a:p>
        </p:txBody>
      </p:sp>
      <p:sp>
        <p:nvSpPr>
          <p:cNvPr id="1048640" name="文本框 1048639" descr="#clear#"/>
          <p:cNvSpPr txBox="1"/>
          <p:nvPr/>
        </p:nvSpPr>
        <p:spPr>
          <a:xfrm>
            <a:off x="1651000" y="4192587"/>
            <a:ext cx="4111625" cy="58578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>
                <a:latin typeface="新蒂黑板报" pitchFamily="66" charset="-122"/>
                <a:ea typeface="新蒂黑板报" pitchFamily="66" charset="-122"/>
              </a:rPr>
              <a:t>2.</a:t>
            </a:r>
            <a:r>
              <a:rPr lang="zh-CN" altLang="en-US" sz="3200">
                <a:latin typeface="新蒂黑板报" pitchFamily="66" charset="-122"/>
                <a:ea typeface="新蒂黑板报" pitchFamily="66" charset="-122"/>
              </a:rPr>
              <a:t>请在此输入</a:t>
            </a:r>
            <a:r>
              <a:rPr lang="zh-CN" altLang="en-US" sz="3200">
                <a:solidFill>
                  <a:srgbClr val="D7816C"/>
                </a:solidFill>
                <a:latin typeface="新蒂黑板报" pitchFamily="66" charset="-122"/>
                <a:ea typeface="新蒂黑板报" pitchFamily="66" charset="-122"/>
              </a:rPr>
              <a:t>小标题</a:t>
            </a:r>
          </a:p>
        </p:txBody>
      </p:sp>
      <p:sp>
        <p:nvSpPr>
          <p:cNvPr id="1048641" name="文本框 1048640" descr="#clear#"/>
          <p:cNvSpPr txBox="1"/>
          <p:nvPr/>
        </p:nvSpPr>
        <p:spPr>
          <a:xfrm>
            <a:off x="6375400" y="3206750"/>
            <a:ext cx="4098925" cy="58578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>
                <a:latin typeface="新蒂黑板报" pitchFamily="66" charset="-122"/>
                <a:ea typeface="新蒂黑板报" pitchFamily="66" charset="-122"/>
              </a:rPr>
              <a:t>3.</a:t>
            </a:r>
            <a:r>
              <a:rPr lang="zh-CN" altLang="en-US" sz="3200">
                <a:latin typeface="新蒂黑板报" pitchFamily="66" charset="-122"/>
                <a:ea typeface="新蒂黑板报" pitchFamily="66" charset="-122"/>
              </a:rPr>
              <a:t>请在此输入</a:t>
            </a:r>
            <a:r>
              <a:rPr lang="zh-CN" altLang="en-US" sz="3200">
                <a:solidFill>
                  <a:srgbClr val="D7816C"/>
                </a:solidFill>
                <a:latin typeface="新蒂黑板报" pitchFamily="66" charset="-122"/>
                <a:ea typeface="新蒂黑板报" pitchFamily="66" charset="-122"/>
              </a:rPr>
              <a:t>小标题</a:t>
            </a:r>
          </a:p>
        </p:txBody>
      </p:sp>
      <p:sp>
        <p:nvSpPr>
          <p:cNvPr id="1048642" name="文本框 1048641" descr="#clear#"/>
          <p:cNvSpPr txBox="1"/>
          <p:nvPr/>
        </p:nvSpPr>
        <p:spPr>
          <a:xfrm>
            <a:off x="6340475" y="4192587"/>
            <a:ext cx="4111625" cy="58578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>
                <a:latin typeface="新蒂黑板报" pitchFamily="66" charset="-122"/>
                <a:ea typeface="新蒂黑板报" pitchFamily="66" charset="-122"/>
              </a:rPr>
              <a:t>4.</a:t>
            </a:r>
            <a:r>
              <a:rPr lang="zh-CN" altLang="en-US" sz="3200">
                <a:latin typeface="新蒂黑板报" pitchFamily="66" charset="-122"/>
                <a:ea typeface="新蒂黑板报" pitchFamily="66" charset="-122"/>
              </a:rPr>
              <a:t>请在此输入</a:t>
            </a:r>
            <a:r>
              <a:rPr lang="zh-CN" altLang="en-US" sz="3200">
                <a:solidFill>
                  <a:srgbClr val="D7816C"/>
                </a:solidFill>
                <a:latin typeface="新蒂黑板报" pitchFamily="66" charset="-122"/>
                <a:ea typeface="新蒂黑板报" pitchFamily="66" charset="-122"/>
              </a:rPr>
              <a:t>小标题</a:t>
            </a:r>
          </a:p>
        </p:txBody>
      </p:sp>
      <p:sp>
        <p:nvSpPr>
          <p:cNvPr id="1048643" name="任意多边形 1048642"/>
          <p:cNvSpPr/>
          <p:nvPr/>
        </p:nvSpPr>
        <p:spPr bwMode="auto">
          <a:xfrm>
            <a:off x="1636712" y="3743325"/>
            <a:ext cx="4238625" cy="106362"/>
          </a:xfrm>
          <a:custGeom>
            <a:avLst/>
            <a:gdLst/>
            <a:ahLst/>
            <a:cxnLst/>
            <a:rect l="0" t="0" r="0" b="0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644" name="任意多边形 1048643"/>
          <p:cNvSpPr/>
          <p:nvPr/>
        </p:nvSpPr>
        <p:spPr bwMode="auto">
          <a:xfrm>
            <a:off x="1631950" y="4778375"/>
            <a:ext cx="4237037" cy="106362"/>
          </a:xfrm>
          <a:custGeom>
            <a:avLst/>
            <a:gdLst/>
            <a:ahLst/>
            <a:cxnLst/>
            <a:rect l="0" t="0" r="0" b="0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645" name="任意多边形 1048644"/>
          <p:cNvSpPr/>
          <p:nvPr/>
        </p:nvSpPr>
        <p:spPr bwMode="auto">
          <a:xfrm>
            <a:off x="6338887" y="3800475"/>
            <a:ext cx="4238625" cy="106362"/>
          </a:xfrm>
          <a:custGeom>
            <a:avLst/>
            <a:gdLst/>
            <a:ahLst/>
            <a:cxnLst/>
            <a:rect l="0" t="0" r="0" b="0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646" name="任意多边形 1048645"/>
          <p:cNvSpPr/>
          <p:nvPr/>
        </p:nvSpPr>
        <p:spPr bwMode="auto">
          <a:xfrm>
            <a:off x="6319837" y="4786312"/>
            <a:ext cx="4238625" cy="106362"/>
          </a:xfrm>
          <a:custGeom>
            <a:avLst/>
            <a:gdLst/>
            <a:ahLst/>
            <a:cxnLst/>
            <a:rect l="0" t="0" r="0" b="0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pic>
        <p:nvPicPr>
          <p:cNvPr id="2097186" name="图片 2097185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629025" y="5807075"/>
            <a:ext cx="8408988" cy="1012825"/>
          </a:xfrm>
          <a:prstGeom prst="rect">
            <a:avLst/>
          </a:prstGeom>
          <a:noFill/>
          <a:ln>
            <a:noFill/>
          </a:ln>
        </p:spPr>
      </p:pic>
      <p:sp>
        <p:nvSpPr>
          <p:cNvPr id="1048647" name="矩形 1048646" descr="#clear#"/>
          <p:cNvSpPr/>
          <p:nvPr/>
        </p:nvSpPr>
        <p:spPr>
          <a:xfrm>
            <a:off x="5087937" y="1590675"/>
            <a:ext cx="2046287" cy="120015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7200">
                <a:latin typeface="新蒂黑板报" pitchFamily="66" charset="-122"/>
                <a:ea typeface="新蒂黑板报" pitchFamily="66" charset="-122"/>
              </a:rPr>
              <a:t>目录</a:t>
            </a:r>
          </a:p>
        </p:txBody>
      </p:sp>
      <p:pic>
        <p:nvPicPr>
          <p:cNvPr id="2097187" name="图片 2097186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79387" y="5913437"/>
            <a:ext cx="3275012" cy="908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88" name="图片 2097187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134225" y="958850"/>
            <a:ext cx="1598612" cy="977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52" name="文本框 1049151" descr="#clear#"/>
          <p:cNvSpPr txBox="1"/>
          <p:nvPr/>
        </p:nvSpPr>
        <p:spPr>
          <a:xfrm>
            <a:off x="7381875" y="3154362"/>
            <a:ext cx="3203575" cy="75247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just" eaLnBrk="1" latin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18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1049153" name="文本框 1049152" descr="#clear#"/>
          <p:cNvSpPr txBox="1"/>
          <p:nvPr/>
        </p:nvSpPr>
        <p:spPr>
          <a:xfrm>
            <a:off x="7381875" y="4005262"/>
            <a:ext cx="3203575" cy="75247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just" eaLnBrk="1" latin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18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1049154" name="文本框 1049153" descr="#clear#"/>
          <p:cNvSpPr txBox="1"/>
          <p:nvPr/>
        </p:nvSpPr>
        <p:spPr>
          <a:xfrm>
            <a:off x="7381875" y="4857750"/>
            <a:ext cx="3203575" cy="75247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just" eaLnBrk="1" latin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18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1049155" name="矩形 1049154" descr="#clear#"/>
          <p:cNvSpPr/>
          <p:nvPr/>
        </p:nvSpPr>
        <p:spPr>
          <a:xfrm>
            <a:off x="7296150" y="2403475"/>
            <a:ext cx="1827212" cy="58420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latin typeface="方正静蕾简体" pitchFamily="2" charset="-122"/>
                <a:ea typeface="方正静蕾简体" pitchFamily="2" charset="-122"/>
                <a:sym typeface="宋体" pitchFamily="2" charset="-122"/>
              </a:rPr>
              <a:t>本章小结</a:t>
            </a:r>
          </a:p>
        </p:txBody>
      </p:sp>
      <p:sp>
        <p:nvSpPr>
          <p:cNvPr id="1049156" name="文本框 1049155" descr="#clear#"/>
          <p:cNvSpPr txBox="1"/>
          <p:nvPr/>
        </p:nvSpPr>
        <p:spPr>
          <a:xfrm>
            <a:off x="1490662" y="2530475"/>
            <a:ext cx="930275" cy="5207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latin typeface="方正静蕾简体" pitchFamily="2" charset="-122"/>
                <a:ea typeface="方正静蕾简体" pitchFamily="2" charset="-122"/>
              </a:rPr>
              <a:t>类别</a:t>
            </a:r>
          </a:p>
        </p:txBody>
      </p:sp>
      <p:sp>
        <p:nvSpPr>
          <p:cNvPr id="1049157" name="文本框 1049156" descr="#clear#"/>
          <p:cNvSpPr txBox="1"/>
          <p:nvPr/>
        </p:nvSpPr>
        <p:spPr>
          <a:xfrm>
            <a:off x="6027737" y="2519362"/>
            <a:ext cx="930275" cy="5207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>
                <a:latin typeface="方正静蕾简体" pitchFamily="2" charset="-122"/>
                <a:ea typeface="方正静蕾简体" pitchFamily="2" charset="-122"/>
              </a:rPr>
              <a:t>4.5</a:t>
            </a:r>
          </a:p>
        </p:txBody>
      </p:sp>
      <p:sp>
        <p:nvSpPr>
          <p:cNvPr id="1049158" name="文本框 1049157" descr="#clear#"/>
          <p:cNvSpPr txBox="1"/>
          <p:nvPr/>
        </p:nvSpPr>
        <p:spPr>
          <a:xfrm>
            <a:off x="1490662" y="3444875"/>
            <a:ext cx="930275" cy="5207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latin typeface="方正静蕾简体" pitchFamily="2" charset="-122"/>
                <a:ea typeface="方正静蕾简体" pitchFamily="2" charset="-122"/>
              </a:rPr>
              <a:t>类别</a:t>
            </a:r>
          </a:p>
        </p:txBody>
      </p:sp>
      <p:sp>
        <p:nvSpPr>
          <p:cNvPr id="1049159" name="文本框 1049158" descr="#clear#"/>
          <p:cNvSpPr txBox="1"/>
          <p:nvPr/>
        </p:nvSpPr>
        <p:spPr>
          <a:xfrm>
            <a:off x="5410200" y="3433762"/>
            <a:ext cx="928687" cy="5207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>
                <a:latin typeface="方正静蕾简体" pitchFamily="2" charset="-122"/>
                <a:ea typeface="方正静蕾简体" pitchFamily="2" charset="-122"/>
              </a:rPr>
              <a:t>4.5</a:t>
            </a:r>
          </a:p>
        </p:txBody>
      </p:sp>
      <p:sp>
        <p:nvSpPr>
          <p:cNvPr id="1049160" name="文本框 1049159" descr="#clear#"/>
          <p:cNvSpPr txBox="1"/>
          <p:nvPr/>
        </p:nvSpPr>
        <p:spPr>
          <a:xfrm>
            <a:off x="1490662" y="4286250"/>
            <a:ext cx="930275" cy="52228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latin typeface="方正静蕾简体" pitchFamily="2" charset="-122"/>
                <a:ea typeface="方正静蕾简体" pitchFamily="2" charset="-122"/>
              </a:rPr>
              <a:t>类别</a:t>
            </a:r>
          </a:p>
        </p:txBody>
      </p:sp>
      <p:sp>
        <p:nvSpPr>
          <p:cNvPr id="1049161" name="文本框 1049160" descr="#clear#"/>
          <p:cNvSpPr txBox="1"/>
          <p:nvPr/>
        </p:nvSpPr>
        <p:spPr>
          <a:xfrm>
            <a:off x="4791075" y="4305300"/>
            <a:ext cx="928687" cy="52228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>
                <a:latin typeface="方正静蕾简体" pitchFamily="2" charset="-122"/>
                <a:ea typeface="方正静蕾简体" pitchFamily="2" charset="-122"/>
              </a:rPr>
              <a:t>4.5</a:t>
            </a:r>
          </a:p>
        </p:txBody>
      </p:sp>
      <p:sp>
        <p:nvSpPr>
          <p:cNvPr id="1049162" name="文本框 1049161" descr="#clear#"/>
          <p:cNvSpPr txBox="1"/>
          <p:nvPr/>
        </p:nvSpPr>
        <p:spPr>
          <a:xfrm>
            <a:off x="1490662" y="5165725"/>
            <a:ext cx="930275" cy="5207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>
                <a:latin typeface="方正静蕾简体" pitchFamily="2" charset="-122"/>
                <a:ea typeface="方正静蕾简体" pitchFamily="2" charset="-122"/>
              </a:rPr>
              <a:t>类别</a:t>
            </a:r>
          </a:p>
        </p:txBody>
      </p:sp>
      <p:sp>
        <p:nvSpPr>
          <p:cNvPr id="1049163" name="文本框 1049162" descr="#clear#"/>
          <p:cNvSpPr txBox="1"/>
          <p:nvPr/>
        </p:nvSpPr>
        <p:spPr>
          <a:xfrm>
            <a:off x="5927725" y="5180012"/>
            <a:ext cx="930275" cy="5207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>
                <a:latin typeface="方正静蕾简体" pitchFamily="2" charset="-122"/>
                <a:ea typeface="方正静蕾简体" pitchFamily="2" charset="-122"/>
              </a:rPr>
              <a:t>4.5</a:t>
            </a:r>
          </a:p>
        </p:txBody>
      </p:sp>
      <p:sp>
        <p:nvSpPr>
          <p:cNvPr id="1049164" name="任意多边形 1049163"/>
          <p:cNvSpPr/>
          <p:nvPr/>
        </p:nvSpPr>
        <p:spPr bwMode="auto">
          <a:xfrm>
            <a:off x="2397125" y="2565400"/>
            <a:ext cx="452437" cy="449262"/>
          </a:xfrm>
          <a:custGeom>
            <a:avLst/>
            <a:gdLst/>
            <a:ahLst/>
            <a:cxnLst/>
            <a:rect l="0" t="0" r="0" b="0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9165" name="任意多边形 1049164"/>
          <p:cNvSpPr/>
          <p:nvPr/>
        </p:nvSpPr>
        <p:spPr bwMode="auto">
          <a:xfrm>
            <a:off x="2887662" y="2565400"/>
            <a:ext cx="452437" cy="449262"/>
          </a:xfrm>
          <a:custGeom>
            <a:avLst/>
            <a:gdLst/>
            <a:ahLst/>
            <a:cxnLst/>
            <a:rect l="0" t="0" r="0" b="0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9166" name="任意多边形 1049165"/>
          <p:cNvSpPr/>
          <p:nvPr/>
        </p:nvSpPr>
        <p:spPr bwMode="auto">
          <a:xfrm>
            <a:off x="3387725" y="2565400"/>
            <a:ext cx="452437" cy="449262"/>
          </a:xfrm>
          <a:custGeom>
            <a:avLst/>
            <a:gdLst/>
            <a:ahLst/>
            <a:cxnLst/>
            <a:rect l="0" t="0" r="0" b="0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9167" name="任意多边形 1049166"/>
          <p:cNvSpPr/>
          <p:nvPr/>
        </p:nvSpPr>
        <p:spPr bwMode="auto">
          <a:xfrm>
            <a:off x="3846512" y="2568575"/>
            <a:ext cx="452437" cy="449262"/>
          </a:xfrm>
          <a:custGeom>
            <a:avLst/>
            <a:gdLst/>
            <a:ahLst/>
            <a:cxnLst/>
            <a:rect l="0" t="0" r="0" b="0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9168" name="任意多边形 1049167"/>
          <p:cNvSpPr/>
          <p:nvPr/>
        </p:nvSpPr>
        <p:spPr bwMode="auto">
          <a:xfrm>
            <a:off x="4337050" y="2568575"/>
            <a:ext cx="452437" cy="449262"/>
          </a:xfrm>
          <a:custGeom>
            <a:avLst/>
            <a:gdLst/>
            <a:ahLst/>
            <a:cxnLst/>
            <a:rect l="0" t="0" r="0" b="0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9169" name="任意多边形 1049168"/>
          <p:cNvSpPr/>
          <p:nvPr/>
        </p:nvSpPr>
        <p:spPr bwMode="auto">
          <a:xfrm>
            <a:off x="4837112" y="2568575"/>
            <a:ext cx="452437" cy="449262"/>
          </a:xfrm>
          <a:custGeom>
            <a:avLst/>
            <a:gdLst/>
            <a:ahLst/>
            <a:cxnLst/>
            <a:rect l="0" t="0" r="0" b="0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9170" name="任意多边形 1049169"/>
          <p:cNvSpPr/>
          <p:nvPr/>
        </p:nvSpPr>
        <p:spPr bwMode="auto">
          <a:xfrm>
            <a:off x="5349875" y="2555875"/>
            <a:ext cx="452437" cy="449262"/>
          </a:xfrm>
          <a:custGeom>
            <a:avLst/>
            <a:gdLst/>
            <a:ahLst/>
            <a:cxnLst/>
            <a:rect l="0" t="0" r="0" b="0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9171" name="任意多边形 1049170"/>
          <p:cNvSpPr/>
          <p:nvPr/>
        </p:nvSpPr>
        <p:spPr bwMode="auto">
          <a:xfrm>
            <a:off x="2397125" y="3422650"/>
            <a:ext cx="452437" cy="449262"/>
          </a:xfrm>
          <a:custGeom>
            <a:avLst/>
            <a:gdLst/>
            <a:ahLst/>
            <a:cxnLst/>
            <a:rect l="0" t="0" r="0" b="0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9172" name="任意多边形 1049171"/>
          <p:cNvSpPr/>
          <p:nvPr/>
        </p:nvSpPr>
        <p:spPr bwMode="auto">
          <a:xfrm>
            <a:off x="2887662" y="3422650"/>
            <a:ext cx="452437" cy="449262"/>
          </a:xfrm>
          <a:custGeom>
            <a:avLst/>
            <a:gdLst/>
            <a:ahLst/>
            <a:cxnLst/>
            <a:rect l="0" t="0" r="0" b="0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9173" name="任意多边形 1049172"/>
          <p:cNvSpPr/>
          <p:nvPr/>
        </p:nvSpPr>
        <p:spPr bwMode="auto">
          <a:xfrm>
            <a:off x="3387725" y="3422650"/>
            <a:ext cx="452437" cy="449262"/>
          </a:xfrm>
          <a:custGeom>
            <a:avLst/>
            <a:gdLst/>
            <a:ahLst/>
            <a:cxnLst/>
            <a:rect l="0" t="0" r="0" b="0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9174" name="任意多边形 1049173"/>
          <p:cNvSpPr/>
          <p:nvPr/>
        </p:nvSpPr>
        <p:spPr bwMode="auto">
          <a:xfrm>
            <a:off x="3846512" y="3424237"/>
            <a:ext cx="452437" cy="449262"/>
          </a:xfrm>
          <a:custGeom>
            <a:avLst/>
            <a:gdLst/>
            <a:ahLst/>
            <a:cxnLst/>
            <a:rect l="0" t="0" r="0" b="0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9175" name="任意多边形 1049174"/>
          <p:cNvSpPr/>
          <p:nvPr/>
        </p:nvSpPr>
        <p:spPr bwMode="auto">
          <a:xfrm>
            <a:off x="4337050" y="3424237"/>
            <a:ext cx="452437" cy="449262"/>
          </a:xfrm>
          <a:custGeom>
            <a:avLst/>
            <a:gdLst/>
            <a:ahLst/>
            <a:cxnLst/>
            <a:rect l="0" t="0" r="0" b="0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9176" name="任意多边形 1049175"/>
          <p:cNvSpPr/>
          <p:nvPr/>
        </p:nvSpPr>
        <p:spPr bwMode="auto">
          <a:xfrm>
            <a:off x="4837112" y="3424237"/>
            <a:ext cx="452437" cy="449262"/>
          </a:xfrm>
          <a:custGeom>
            <a:avLst/>
            <a:gdLst/>
            <a:ahLst/>
            <a:cxnLst/>
            <a:rect l="0" t="0" r="0" b="0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9177" name="任意多边形 1049176"/>
          <p:cNvSpPr/>
          <p:nvPr/>
        </p:nvSpPr>
        <p:spPr bwMode="auto">
          <a:xfrm>
            <a:off x="2397125" y="4306887"/>
            <a:ext cx="452437" cy="449262"/>
          </a:xfrm>
          <a:custGeom>
            <a:avLst/>
            <a:gdLst/>
            <a:ahLst/>
            <a:cxnLst/>
            <a:rect l="0" t="0" r="0" b="0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9178" name="任意多边形 1049177"/>
          <p:cNvSpPr/>
          <p:nvPr/>
        </p:nvSpPr>
        <p:spPr bwMode="auto">
          <a:xfrm>
            <a:off x="2887662" y="4306887"/>
            <a:ext cx="452437" cy="449262"/>
          </a:xfrm>
          <a:custGeom>
            <a:avLst/>
            <a:gdLst/>
            <a:ahLst/>
            <a:cxnLst/>
            <a:rect l="0" t="0" r="0" b="0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9179" name="任意多边形 1049178"/>
          <p:cNvSpPr/>
          <p:nvPr/>
        </p:nvSpPr>
        <p:spPr bwMode="auto">
          <a:xfrm>
            <a:off x="3387725" y="4306887"/>
            <a:ext cx="452437" cy="449262"/>
          </a:xfrm>
          <a:custGeom>
            <a:avLst/>
            <a:gdLst/>
            <a:ahLst/>
            <a:cxnLst/>
            <a:rect l="0" t="0" r="0" b="0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9180" name="任意多边形 1049179"/>
          <p:cNvSpPr/>
          <p:nvPr/>
        </p:nvSpPr>
        <p:spPr bwMode="auto">
          <a:xfrm>
            <a:off x="3846512" y="4310062"/>
            <a:ext cx="452437" cy="449262"/>
          </a:xfrm>
          <a:custGeom>
            <a:avLst/>
            <a:gdLst/>
            <a:ahLst/>
            <a:cxnLst/>
            <a:rect l="0" t="0" r="0" b="0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9181" name="任意多边形 1049180"/>
          <p:cNvSpPr/>
          <p:nvPr/>
        </p:nvSpPr>
        <p:spPr bwMode="auto">
          <a:xfrm>
            <a:off x="4337050" y="4310062"/>
            <a:ext cx="452437" cy="449262"/>
          </a:xfrm>
          <a:custGeom>
            <a:avLst/>
            <a:gdLst/>
            <a:ahLst/>
            <a:cxnLst/>
            <a:rect l="0" t="0" r="0" b="0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9182" name="任意多边形 1049181"/>
          <p:cNvSpPr/>
          <p:nvPr/>
        </p:nvSpPr>
        <p:spPr bwMode="auto">
          <a:xfrm>
            <a:off x="2425700" y="5183187"/>
            <a:ext cx="452437" cy="449262"/>
          </a:xfrm>
          <a:custGeom>
            <a:avLst/>
            <a:gdLst/>
            <a:ahLst/>
            <a:cxnLst/>
            <a:rect l="0" t="0" r="0" b="0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9183" name="任意多边形 1049182"/>
          <p:cNvSpPr/>
          <p:nvPr/>
        </p:nvSpPr>
        <p:spPr bwMode="auto">
          <a:xfrm>
            <a:off x="2916237" y="5183187"/>
            <a:ext cx="452437" cy="449262"/>
          </a:xfrm>
          <a:custGeom>
            <a:avLst/>
            <a:gdLst/>
            <a:ahLst/>
            <a:cxnLst/>
            <a:rect l="0" t="0" r="0" b="0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9184" name="任意多边形 1049183"/>
          <p:cNvSpPr/>
          <p:nvPr/>
        </p:nvSpPr>
        <p:spPr bwMode="auto">
          <a:xfrm>
            <a:off x="3416300" y="5183187"/>
            <a:ext cx="452437" cy="449262"/>
          </a:xfrm>
          <a:custGeom>
            <a:avLst/>
            <a:gdLst/>
            <a:ahLst/>
            <a:cxnLst/>
            <a:rect l="0" t="0" r="0" b="0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9185" name="任意多边形 1049184"/>
          <p:cNvSpPr/>
          <p:nvPr/>
        </p:nvSpPr>
        <p:spPr bwMode="auto">
          <a:xfrm>
            <a:off x="3875087" y="5184775"/>
            <a:ext cx="452437" cy="449262"/>
          </a:xfrm>
          <a:custGeom>
            <a:avLst/>
            <a:gdLst/>
            <a:ahLst/>
            <a:cxnLst/>
            <a:rect l="0" t="0" r="0" b="0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9186" name="任意多边形 1049185"/>
          <p:cNvSpPr/>
          <p:nvPr/>
        </p:nvSpPr>
        <p:spPr bwMode="auto">
          <a:xfrm>
            <a:off x="4365625" y="5184775"/>
            <a:ext cx="452437" cy="449262"/>
          </a:xfrm>
          <a:custGeom>
            <a:avLst/>
            <a:gdLst/>
            <a:ahLst/>
            <a:cxnLst/>
            <a:rect l="0" t="0" r="0" b="0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9187" name="任意多边形 1049186"/>
          <p:cNvSpPr/>
          <p:nvPr/>
        </p:nvSpPr>
        <p:spPr bwMode="auto">
          <a:xfrm>
            <a:off x="4865687" y="5184775"/>
            <a:ext cx="452437" cy="449262"/>
          </a:xfrm>
          <a:custGeom>
            <a:avLst/>
            <a:gdLst/>
            <a:ahLst/>
            <a:cxnLst/>
            <a:rect l="0" t="0" r="0" b="0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9188" name="任意多边形 1049187"/>
          <p:cNvSpPr/>
          <p:nvPr/>
        </p:nvSpPr>
        <p:spPr bwMode="auto">
          <a:xfrm>
            <a:off x="5364162" y="5183187"/>
            <a:ext cx="452437" cy="449262"/>
          </a:xfrm>
          <a:custGeom>
            <a:avLst/>
            <a:gdLst/>
            <a:ahLst/>
            <a:cxnLst/>
            <a:rect l="0" t="0" r="0" b="0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9189" name="任意多边形 1049188"/>
          <p:cNvSpPr/>
          <p:nvPr/>
        </p:nvSpPr>
        <p:spPr bwMode="auto">
          <a:xfrm>
            <a:off x="7072312" y="2955925"/>
            <a:ext cx="3224212" cy="79375"/>
          </a:xfrm>
          <a:custGeom>
            <a:avLst/>
            <a:gdLst/>
            <a:ahLst/>
            <a:cxnLst/>
            <a:rect l="0" t="0" r="0" b="0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</a:path>
            </a:pathLst>
          </a:custGeom>
          <a:solidFill>
            <a:srgbClr val="595959">
              <a:alpha val="100000"/>
            </a:srgbClr>
          </a:solidFill>
          <a:ln w="9525" cap="flat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9190" name="任意多边形 1049189"/>
          <p:cNvSpPr/>
          <p:nvPr/>
        </p:nvSpPr>
        <p:spPr bwMode="auto">
          <a:xfrm rot="5400000">
            <a:off x="5615781" y="4077494"/>
            <a:ext cx="3224212" cy="79375"/>
          </a:xfrm>
          <a:custGeom>
            <a:avLst/>
            <a:gdLst/>
            <a:ahLst/>
            <a:cxnLst/>
            <a:rect l="0" t="0" r="0" b="0"/>
            <a:pathLst>
              <a:path w="2288" h="38">
                <a:moveTo>
                  <a:pt x="1" y="2"/>
                </a:moveTo>
                <a:cubicBezTo>
                  <a:pt x="0" y="3"/>
                  <a:pt x="1" y="5"/>
                  <a:pt x="2" y="6"/>
                </a:cubicBezTo>
                <a:cubicBezTo>
                  <a:pt x="39" y="25"/>
                  <a:pt x="99" y="22"/>
                  <a:pt x="152" y="19"/>
                </a:cubicBezTo>
                <a:cubicBezTo>
                  <a:pt x="169" y="18"/>
                  <a:pt x="185" y="17"/>
                  <a:pt x="199" y="17"/>
                </a:cubicBezTo>
                <a:cubicBezTo>
                  <a:pt x="322" y="17"/>
                  <a:pt x="446" y="21"/>
                  <a:pt x="566" y="25"/>
                </a:cubicBezTo>
                <a:cubicBezTo>
                  <a:pt x="710" y="29"/>
                  <a:pt x="710" y="29"/>
                  <a:pt x="710" y="29"/>
                </a:cubicBezTo>
                <a:cubicBezTo>
                  <a:pt x="820" y="32"/>
                  <a:pt x="932" y="31"/>
                  <a:pt x="1040" y="31"/>
                </a:cubicBezTo>
                <a:cubicBezTo>
                  <a:pt x="1167" y="30"/>
                  <a:pt x="1297" y="29"/>
                  <a:pt x="1426" y="34"/>
                </a:cubicBezTo>
                <a:cubicBezTo>
                  <a:pt x="1519" y="37"/>
                  <a:pt x="1614" y="36"/>
                  <a:pt x="1706" y="35"/>
                </a:cubicBezTo>
                <a:cubicBezTo>
                  <a:pt x="1769" y="34"/>
                  <a:pt x="1834" y="34"/>
                  <a:pt x="1898" y="34"/>
                </a:cubicBezTo>
                <a:cubicBezTo>
                  <a:pt x="1939" y="35"/>
                  <a:pt x="1980" y="33"/>
                  <a:pt x="2020" y="31"/>
                </a:cubicBezTo>
                <a:cubicBezTo>
                  <a:pt x="2073" y="28"/>
                  <a:pt x="2128" y="26"/>
                  <a:pt x="2182" y="29"/>
                </a:cubicBezTo>
                <a:cubicBezTo>
                  <a:pt x="2191" y="29"/>
                  <a:pt x="2200" y="30"/>
                  <a:pt x="2210" y="31"/>
                </a:cubicBezTo>
                <a:cubicBezTo>
                  <a:pt x="2236" y="34"/>
                  <a:pt x="2266" y="38"/>
                  <a:pt x="2286" y="28"/>
                </a:cubicBezTo>
                <a:cubicBezTo>
                  <a:pt x="2287" y="28"/>
                  <a:pt x="2288" y="26"/>
                  <a:pt x="2287" y="24"/>
                </a:cubicBezTo>
                <a:cubicBezTo>
                  <a:pt x="2286" y="23"/>
                  <a:pt x="2285" y="22"/>
                  <a:pt x="2283" y="23"/>
                </a:cubicBezTo>
                <a:cubicBezTo>
                  <a:pt x="2265" y="32"/>
                  <a:pt x="2236" y="28"/>
                  <a:pt x="2210" y="25"/>
                </a:cubicBezTo>
                <a:cubicBezTo>
                  <a:pt x="2200" y="24"/>
                  <a:pt x="2191" y="23"/>
                  <a:pt x="2183" y="23"/>
                </a:cubicBezTo>
                <a:cubicBezTo>
                  <a:pt x="2128" y="20"/>
                  <a:pt x="2073" y="22"/>
                  <a:pt x="2020" y="25"/>
                </a:cubicBezTo>
                <a:cubicBezTo>
                  <a:pt x="1980" y="27"/>
                  <a:pt x="1938" y="29"/>
                  <a:pt x="1898" y="28"/>
                </a:cubicBezTo>
                <a:cubicBezTo>
                  <a:pt x="1834" y="28"/>
                  <a:pt x="1769" y="28"/>
                  <a:pt x="1706" y="29"/>
                </a:cubicBezTo>
                <a:cubicBezTo>
                  <a:pt x="1614" y="30"/>
                  <a:pt x="1519" y="32"/>
                  <a:pt x="1426" y="28"/>
                </a:cubicBezTo>
                <a:cubicBezTo>
                  <a:pt x="1297" y="23"/>
                  <a:pt x="1167" y="24"/>
                  <a:pt x="1040" y="25"/>
                </a:cubicBezTo>
                <a:cubicBezTo>
                  <a:pt x="932" y="25"/>
                  <a:pt x="820" y="26"/>
                  <a:pt x="710" y="23"/>
                </a:cubicBezTo>
                <a:cubicBezTo>
                  <a:pt x="567" y="19"/>
                  <a:pt x="567" y="19"/>
                  <a:pt x="567" y="19"/>
                </a:cubicBezTo>
                <a:cubicBezTo>
                  <a:pt x="446" y="15"/>
                  <a:pt x="322" y="11"/>
                  <a:pt x="199" y="11"/>
                </a:cubicBezTo>
                <a:cubicBezTo>
                  <a:pt x="185" y="11"/>
                  <a:pt x="169" y="12"/>
                  <a:pt x="152" y="13"/>
                </a:cubicBezTo>
                <a:cubicBezTo>
                  <a:pt x="100" y="16"/>
                  <a:pt x="40" y="19"/>
                  <a:pt x="5" y="1"/>
                </a:cubicBezTo>
                <a:cubicBezTo>
                  <a:pt x="4" y="0"/>
                  <a:pt x="2" y="0"/>
                  <a:pt x="1" y="2"/>
                </a:cubicBezTo>
              </a:path>
            </a:pathLst>
          </a:custGeom>
          <a:solidFill>
            <a:srgbClr val="595959">
              <a:alpha val="100000"/>
            </a:srgbClr>
          </a:solidFill>
          <a:ln w="9525" cap="flat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9191" name="文本框 1049190" descr="#clear#"/>
          <p:cNvSpPr txBox="1"/>
          <p:nvPr/>
        </p:nvSpPr>
        <p:spPr>
          <a:xfrm>
            <a:off x="4294187" y="836612"/>
            <a:ext cx="3613150" cy="5842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latin typeface="新蒂黑板报" pitchFamily="66" charset="-122"/>
                <a:ea typeface="新蒂黑板报" pitchFamily="66" charset="-122"/>
              </a:rPr>
              <a:t>在此添加本页</a:t>
            </a:r>
            <a:r>
              <a:rPr lang="zh-CN" altLang="en-US" sz="3200">
                <a:solidFill>
                  <a:srgbClr val="D7816C"/>
                </a:solidFill>
                <a:latin typeface="新蒂黑板报" pitchFamily="66" charset="-122"/>
                <a:ea typeface="新蒂黑板报" pitchFamily="66" charset="-122"/>
              </a:rPr>
              <a:t>标题</a:t>
            </a:r>
          </a:p>
        </p:txBody>
      </p:sp>
      <p:sp>
        <p:nvSpPr>
          <p:cNvPr id="1049192" name="任意多边形 1049191"/>
          <p:cNvSpPr/>
          <p:nvPr/>
        </p:nvSpPr>
        <p:spPr bwMode="auto">
          <a:xfrm rot="20785646">
            <a:off x="7850187" y="1268412"/>
            <a:ext cx="463550" cy="268287"/>
          </a:xfrm>
          <a:custGeom>
            <a:avLst/>
            <a:gdLst/>
            <a:ahLst/>
            <a:cxnLst/>
            <a:rect l="0" t="0" r="0" b="0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193" name="任意多边形 1049192"/>
          <p:cNvSpPr/>
          <p:nvPr/>
        </p:nvSpPr>
        <p:spPr bwMode="auto">
          <a:xfrm>
            <a:off x="3878262" y="1216025"/>
            <a:ext cx="3922712" cy="271462"/>
          </a:xfrm>
          <a:custGeom>
            <a:avLst/>
            <a:gdLst/>
            <a:ahLst/>
            <a:cxnLst/>
            <a:rect l="0" t="0" r="0" b="0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 cmpd="sng">
            <a:solidFill>
              <a:schemeClr val="dk1">
                <a:alpha val="100000"/>
              </a:schemeClr>
            </a:solidFill>
            <a:prstDash val="dash"/>
            <a:round/>
          </a:ln>
        </p:spPr>
      </p:sp>
    </p:spTree>
  </p:cSld>
  <p:clrMapOvr>
    <a:masterClrMapping/>
  </p:clrMapOvr>
  <p:transition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94" name="任意多边形 1049193"/>
          <p:cNvSpPr/>
          <p:nvPr/>
        </p:nvSpPr>
        <p:spPr bwMode="auto">
          <a:xfrm>
            <a:off x="3271837" y="4524375"/>
            <a:ext cx="5486400" cy="192087"/>
          </a:xfrm>
          <a:custGeom>
            <a:avLst/>
            <a:gdLst/>
            <a:ahLst/>
            <a:cxnLst/>
            <a:rect l="0" t="0" r="0" b="0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195" name="文本框 1049194" descr="#clear#"/>
          <p:cNvSpPr txBox="1"/>
          <p:nvPr/>
        </p:nvSpPr>
        <p:spPr>
          <a:xfrm>
            <a:off x="3173412" y="3613150"/>
            <a:ext cx="5810250" cy="92233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5400">
                <a:latin typeface="新蒂黑板报" pitchFamily="66" charset="-122"/>
                <a:ea typeface="新蒂黑板报" pitchFamily="66" charset="-122"/>
              </a:rPr>
              <a:t>4</a:t>
            </a:r>
            <a:r>
              <a:rPr lang="zh-CN" altLang="en-US" sz="5400">
                <a:latin typeface="新蒂黑板报" pitchFamily="66" charset="-122"/>
                <a:ea typeface="新蒂黑板报" pitchFamily="66" charset="-122"/>
              </a:rPr>
              <a:t>、添加本章标题</a:t>
            </a:r>
          </a:p>
        </p:txBody>
      </p:sp>
      <p:pic>
        <p:nvPicPr>
          <p:cNvPr id="2097204" name="图片 2097203"/>
          <p:cNvPicPr>
            <a:picLocks/>
          </p:cNvPicPr>
          <p:nvPr/>
        </p:nvPicPr>
        <p:blipFill>
          <a:blip r:embed="rId2"/>
          <a:srcRect l="36353"/>
          <a:stretch>
            <a:fillRect/>
          </a:stretch>
        </p:blipFill>
        <p:spPr>
          <a:xfrm>
            <a:off x="4289425" y="1524000"/>
            <a:ext cx="3584575" cy="2065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205" name="图片 2097204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9229725" y="1577975"/>
            <a:ext cx="1598612" cy="9779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9196" name="文本框 1049195" descr="#clear#"/>
          <p:cNvSpPr txBox="1"/>
          <p:nvPr/>
        </p:nvSpPr>
        <p:spPr>
          <a:xfrm>
            <a:off x="3352800" y="4810125"/>
            <a:ext cx="5486400" cy="862012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If it is not real text.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197" name="任意多边形 1049196"/>
          <p:cNvSpPr/>
          <p:nvPr/>
        </p:nvSpPr>
        <p:spPr bwMode="auto">
          <a:xfrm>
            <a:off x="3076575" y="2197100"/>
            <a:ext cx="2178050" cy="1851025"/>
          </a:xfrm>
          <a:custGeom>
            <a:avLst/>
            <a:gdLst/>
            <a:ahLst/>
            <a:cxnLst/>
            <a:rect l="0" t="0" r="0" b="0"/>
            <a:pathLst>
              <a:path w="1883" h="1607">
                <a:moveTo>
                  <a:pt x="1845" y="171"/>
                </a:moveTo>
                <a:cubicBezTo>
                  <a:pt x="1838" y="147"/>
                  <a:pt x="1838" y="147"/>
                  <a:pt x="1838" y="147"/>
                </a:cubicBezTo>
                <a:cubicBezTo>
                  <a:pt x="1819" y="115"/>
                  <a:pt x="1819" y="115"/>
                  <a:pt x="1819" y="115"/>
                </a:cubicBezTo>
                <a:cubicBezTo>
                  <a:pt x="1803" y="106"/>
                  <a:pt x="1803" y="106"/>
                  <a:pt x="1803" y="106"/>
                </a:cubicBezTo>
                <a:cubicBezTo>
                  <a:pt x="1787" y="115"/>
                  <a:pt x="1787" y="115"/>
                  <a:pt x="1787" y="115"/>
                </a:cubicBezTo>
                <a:cubicBezTo>
                  <a:pt x="1778" y="134"/>
                  <a:pt x="1778" y="134"/>
                  <a:pt x="1778" y="134"/>
                </a:cubicBezTo>
                <a:cubicBezTo>
                  <a:pt x="1777" y="136"/>
                  <a:pt x="1777" y="136"/>
                  <a:pt x="1777" y="136"/>
                </a:cubicBezTo>
                <a:cubicBezTo>
                  <a:pt x="1775" y="136"/>
                  <a:pt x="1775" y="136"/>
                  <a:pt x="1775" y="136"/>
                </a:cubicBezTo>
                <a:cubicBezTo>
                  <a:pt x="1774" y="136"/>
                  <a:pt x="1774" y="136"/>
                  <a:pt x="1774" y="136"/>
                </a:cubicBezTo>
                <a:cubicBezTo>
                  <a:pt x="1744" y="141"/>
                  <a:pt x="1744" y="141"/>
                  <a:pt x="1744" y="141"/>
                </a:cubicBezTo>
                <a:cubicBezTo>
                  <a:pt x="1741" y="143"/>
                  <a:pt x="1738" y="144"/>
                  <a:pt x="1736" y="147"/>
                </a:cubicBezTo>
                <a:cubicBezTo>
                  <a:pt x="1729" y="155"/>
                  <a:pt x="1729" y="155"/>
                  <a:pt x="1729" y="155"/>
                </a:cubicBezTo>
                <a:cubicBezTo>
                  <a:pt x="1714" y="167"/>
                  <a:pt x="1714" y="167"/>
                  <a:pt x="1714" y="167"/>
                </a:cubicBezTo>
                <a:cubicBezTo>
                  <a:pt x="1709" y="170"/>
                  <a:pt x="1709" y="170"/>
                  <a:pt x="1709" y="170"/>
                </a:cubicBezTo>
                <a:cubicBezTo>
                  <a:pt x="1696" y="172"/>
                  <a:pt x="1696" y="172"/>
                  <a:pt x="1696" y="172"/>
                </a:cubicBezTo>
                <a:cubicBezTo>
                  <a:pt x="1689" y="171"/>
                  <a:pt x="1680" y="165"/>
                  <a:pt x="1667" y="156"/>
                </a:cubicBezTo>
                <a:cubicBezTo>
                  <a:pt x="1666" y="155"/>
                  <a:pt x="1666" y="155"/>
                  <a:pt x="1666" y="155"/>
                </a:cubicBezTo>
                <a:cubicBezTo>
                  <a:pt x="1645" y="134"/>
                  <a:pt x="1634" y="119"/>
                  <a:pt x="1634" y="110"/>
                </a:cubicBezTo>
                <a:cubicBezTo>
                  <a:pt x="1634" y="83"/>
                  <a:pt x="1634" y="83"/>
                  <a:pt x="1634" y="83"/>
                </a:cubicBezTo>
                <a:cubicBezTo>
                  <a:pt x="1634" y="82"/>
                  <a:pt x="1634" y="82"/>
                  <a:pt x="1634" y="82"/>
                </a:cubicBezTo>
                <a:cubicBezTo>
                  <a:pt x="1634" y="81"/>
                  <a:pt x="1634" y="81"/>
                  <a:pt x="1634" y="81"/>
                </a:cubicBezTo>
                <a:cubicBezTo>
                  <a:pt x="1638" y="76"/>
                  <a:pt x="1638" y="76"/>
                  <a:pt x="1638" y="76"/>
                </a:cubicBezTo>
                <a:cubicBezTo>
                  <a:pt x="1607" y="65"/>
                  <a:pt x="1607" y="65"/>
                  <a:pt x="1607" y="65"/>
                </a:cubicBezTo>
                <a:cubicBezTo>
                  <a:pt x="1606" y="76"/>
                  <a:pt x="1606" y="76"/>
                  <a:pt x="1606" y="76"/>
                </a:cubicBezTo>
                <a:cubicBezTo>
                  <a:pt x="1606" y="79"/>
                  <a:pt x="1603" y="83"/>
                  <a:pt x="1597" y="86"/>
                </a:cubicBezTo>
                <a:cubicBezTo>
                  <a:pt x="1587" y="90"/>
                  <a:pt x="1587" y="90"/>
                  <a:pt x="1587" y="90"/>
                </a:cubicBezTo>
                <a:cubicBezTo>
                  <a:pt x="1583" y="89"/>
                  <a:pt x="1583" y="89"/>
                  <a:pt x="1583" y="89"/>
                </a:cubicBezTo>
                <a:cubicBezTo>
                  <a:pt x="1583" y="88"/>
                  <a:pt x="1583" y="88"/>
                  <a:pt x="1583" y="88"/>
                </a:cubicBezTo>
                <a:cubicBezTo>
                  <a:pt x="1567" y="85"/>
                  <a:pt x="1567" y="85"/>
                  <a:pt x="1567" y="85"/>
                </a:cubicBezTo>
                <a:cubicBezTo>
                  <a:pt x="1570" y="97"/>
                  <a:pt x="1570" y="97"/>
                  <a:pt x="1570" y="97"/>
                </a:cubicBezTo>
                <a:cubicBezTo>
                  <a:pt x="1543" y="79"/>
                  <a:pt x="1543" y="79"/>
                  <a:pt x="1543" y="79"/>
                </a:cubicBezTo>
                <a:cubicBezTo>
                  <a:pt x="1541" y="79"/>
                  <a:pt x="1541" y="79"/>
                  <a:pt x="1541" y="79"/>
                </a:cubicBezTo>
                <a:cubicBezTo>
                  <a:pt x="1540" y="78"/>
                  <a:pt x="1540" y="78"/>
                  <a:pt x="1540" y="78"/>
                </a:cubicBezTo>
                <a:cubicBezTo>
                  <a:pt x="1540" y="78"/>
                  <a:pt x="1540" y="78"/>
                  <a:pt x="1540" y="78"/>
                </a:cubicBezTo>
                <a:cubicBezTo>
                  <a:pt x="1536" y="66"/>
                  <a:pt x="1534" y="55"/>
                  <a:pt x="1534" y="42"/>
                </a:cubicBezTo>
                <a:cubicBezTo>
                  <a:pt x="1534" y="31"/>
                  <a:pt x="1535" y="25"/>
                  <a:pt x="1539" y="21"/>
                </a:cubicBezTo>
                <a:cubicBezTo>
                  <a:pt x="1546" y="9"/>
                  <a:pt x="1546" y="9"/>
                  <a:pt x="1546" y="9"/>
                </a:cubicBezTo>
                <a:cubicBezTo>
                  <a:pt x="1544" y="0"/>
                  <a:pt x="1544" y="0"/>
                  <a:pt x="1544" y="0"/>
                </a:cubicBezTo>
                <a:cubicBezTo>
                  <a:pt x="1516" y="4"/>
                  <a:pt x="1516" y="4"/>
                  <a:pt x="1516" y="4"/>
                </a:cubicBezTo>
                <a:cubicBezTo>
                  <a:pt x="1502" y="5"/>
                  <a:pt x="1493" y="13"/>
                  <a:pt x="1488" y="29"/>
                </a:cubicBezTo>
                <a:cubicBezTo>
                  <a:pt x="1488" y="30"/>
                  <a:pt x="1488" y="30"/>
                  <a:pt x="1488" y="30"/>
                </a:cubicBezTo>
                <a:cubicBezTo>
                  <a:pt x="1488" y="30"/>
                  <a:pt x="1488" y="30"/>
                  <a:pt x="1488" y="30"/>
                </a:cubicBezTo>
                <a:cubicBezTo>
                  <a:pt x="1472" y="55"/>
                  <a:pt x="1472" y="55"/>
                  <a:pt x="1472" y="55"/>
                </a:cubicBezTo>
                <a:cubicBezTo>
                  <a:pt x="1488" y="53"/>
                  <a:pt x="1488" y="53"/>
                  <a:pt x="1488" y="53"/>
                </a:cubicBezTo>
                <a:cubicBezTo>
                  <a:pt x="1489" y="53"/>
                  <a:pt x="1489" y="53"/>
                  <a:pt x="1489" y="53"/>
                </a:cubicBezTo>
                <a:cubicBezTo>
                  <a:pt x="1490" y="52"/>
                  <a:pt x="1490" y="52"/>
                  <a:pt x="1490" y="52"/>
                </a:cubicBezTo>
                <a:cubicBezTo>
                  <a:pt x="1491" y="55"/>
                  <a:pt x="1491" y="55"/>
                  <a:pt x="1491" y="55"/>
                </a:cubicBezTo>
                <a:cubicBezTo>
                  <a:pt x="1503" y="60"/>
                  <a:pt x="1503" y="60"/>
                  <a:pt x="1503" y="60"/>
                </a:cubicBezTo>
                <a:cubicBezTo>
                  <a:pt x="1506" y="60"/>
                  <a:pt x="1506" y="60"/>
                  <a:pt x="1506" y="60"/>
                </a:cubicBezTo>
                <a:cubicBezTo>
                  <a:pt x="1508" y="61"/>
                  <a:pt x="1508" y="61"/>
                  <a:pt x="1508" y="61"/>
                </a:cubicBezTo>
                <a:cubicBezTo>
                  <a:pt x="1508" y="64"/>
                  <a:pt x="1508" y="64"/>
                  <a:pt x="1508" y="64"/>
                </a:cubicBezTo>
                <a:cubicBezTo>
                  <a:pt x="1510" y="86"/>
                  <a:pt x="1510" y="86"/>
                  <a:pt x="1510" y="86"/>
                </a:cubicBezTo>
                <a:cubicBezTo>
                  <a:pt x="1516" y="107"/>
                  <a:pt x="1516" y="107"/>
                  <a:pt x="1516" y="107"/>
                </a:cubicBezTo>
                <a:cubicBezTo>
                  <a:pt x="1516" y="108"/>
                  <a:pt x="1516" y="108"/>
                  <a:pt x="1516" y="108"/>
                </a:cubicBezTo>
                <a:cubicBezTo>
                  <a:pt x="1516" y="109"/>
                  <a:pt x="1516" y="109"/>
                  <a:pt x="1516" y="109"/>
                </a:cubicBezTo>
                <a:cubicBezTo>
                  <a:pt x="1516" y="110"/>
                  <a:pt x="1516" y="110"/>
                  <a:pt x="1516" y="110"/>
                </a:cubicBezTo>
                <a:cubicBezTo>
                  <a:pt x="1481" y="179"/>
                  <a:pt x="1481" y="179"/>
                  <a:pt x="1481" y="179"/>
                </a:cubicBezTo>
                <a:cubicBezTo>
                  <a:pt x="1475" y="189"/>
                  <a:pt x="1472" y="214"/>
                  <a:pt x="1470" y="252"/>
                </a:cubicBezTo>
                <a:cubicBezTo>
                  <a:pt x="1470" y="255"/>
                  <a:pt x="1470" y="255"/>
                  <a:pt x="1470" y="255"/>
                </a:cubicBezTo>
                <a:cubicBezTo>
                  <a:pt x="1456" y="281"/>
                  <a:pt x="1456" y="281"/>
                  <a:pt x="1456" y="281"/>
                </a:cubicBezTo>
                <a:cubicBezTo>
                  <a:pt x="1465" y="292"/>
                  <a:pt x="1465" y="292"/>
                  <a:pt x="1465" y="292"/>
                </a:cubicBezTo>
                <a:cubicBezTo>
                  <a:pt x="1465" y="294"/>
                  <a:pt x="1465" y="294"/>
                  <a:pt x="1465" y="294"/>
                </a:cubicBezTo>
                <a:cubicBezTo>
                  <a:pt x="1467" y="310"/>
                  <a:pt x="1465" y="319"/>
                  <a:pt x="1461" y="322"/>
                </a:cubicBezTo>
                <a:cubicBezTo>
                  <a:pt x="1458" y="323"/>
                  <a:pt x="1458" y="323"/>
                  <a:pt x="1458" y="323"/>
                </a:cubicBezTo>
                <a:cubicBezTo>
                  <a:pt x="1451" y="327"/>
                  <a:pt x="1426" y="352"/>
                  <a:pt x="1387" y="400"/>
                </a:cubicBezTo>
                <a:cubicBezTo>
                  <a:pt x="1384" y="403"/>
                  <a:pt x="1384" y="403"/>
                  <a:pt x="1384" y="403"/>
                </a:cubicBezTo>
                <a:cubicBezTo>
                  <a:pt x="1382" y="402"/>
                  <a:pt x="1382" y="402"/>
                  <a:pt x="1382" y="402"/>
                </a:cubicBezTo>
                <a:cubicBezTo>
                  <a:pt x="1379" y="400"/>
                  <a:pt x="1379" y="400"/>
                  <a:pt x="1379" y="400"/>
                </a:cubicBezTo>
                <a:cubicBezTo>
                  <a:pt x="1365" y="390"/>
                  <a:pt x="1353" y="382"/>
                  <a:pt x="1345" y="373"/>
                </a:cubicBezTo>
                <a:cubicBezTo>
                  <a:pt x="1339" y="369"/>
                  <a:pt x="1323" y="366"/>
                  <a:pt x="1297" y="366"/>
                </a:cubicBezTo>
                <a:cubicBezTo>
                  <a:pt x="1296" y="414"/>
                  <a:pt x="1296" y="414"/>
                  <a:pt x="1296" y="414"/>
                </a:cubicBezTo>
                <a:cubicBezTo>
                  <a:pt x="1295" y="415"/>
                  <a:pt x="1295" y="415"/>
                  <a:pt x="1295" y="415"/>
                </a:cubicBezTo>
                <a:cubicBezTo>
                  <a:pt x="1276" y="507"/>
                  <a:pt x="1276" y="507"/>
                  <a:pt x="1276" y="507"/>
                </a:cubicBezTo>
                <a:cubicBezTo>
                  <a:pt x="1271" y="519"/>
                  <a:pt x="1270" y="540"/>
                  <a:pt x="1270" y="572"/>
                </a:cubicBezTo>
                <a:cubicBezTo>
                  <a:pt x="1278" y="581"/>
                  <a:pt x="1278" y="581"/>
                  <a:pt x="1278" y="581"/>
                </a:cubicBezTo>
                <a:cubicBezTo>
                  <a:pt x="1284" y="569"/>
                  <a:pt x="1284" y="569"/>
                  <a:pt x="1284" y="569"/>
                </a:cubicBezTo>
                <a:cubicBezTo>
                  <a:pt x="1285" y="569"/>
                  <a:pt x="1285" y="569"/>
                  <a:pt x="1285" y="569"/>
                </a:cubicBezTo>
                <a:cubicBezTo>
                  <a:pt x="1286" y="566"/>
                  <a:pt x="1286" y="566"/>
                  <a:pt x="1286" y="566"/>
                </a:cubicBezTo>
                <a:cubicBezTo>
                  <a:pt x="1310" y="554"/>
                  <a:pt x="1310" y="554"/>
                  <a:pt x="1310" y="554"/>
                </a:cubicBezTo>
                <a:cubicBezTo>
                  <a:pt x="1378" y="564"/>
                  <a:pt x="1378" y="564"/>
                  <a:pt x="1378" y="564"/>
                </a:cubicBezTo>
                <a:cubicBezTo>
                  <a:pt x="1385" y="556"/>
                  <a:pt x="1385" y="556"/>
                  <a:pt x="1385" y="556"/>
                </a:cubicBezTo>
                <a:cubicBezTo>
                  <a:pt x="1395" y="539"/>
                  <a:pt x="1395" y="539"/>
                  <a:pt x="1395" y="539"/>
                </a:cubicBezTo>
                <a:cubicBezTo>
                  <a:pt x="1397" y="538"/>
                  <a:pt x="1397" y="538"/>
                  <a:pt x="1397" y="538"/>
                </a:cubicBezTo>
                <a:cubicBezTo>
                  <a:pt x="1397" y="538"/>
                  <a:pt x="1397" y="538"/>
                  <a:pt x="1397" y="538"/>
                </a:cubicBezTo>
                <a:cubicBezTo>
                  <a:pt x="1398" y="537"/>
                  <a:pt x="1398" y="537"/>
                  <a:pt x="1398" y="537"/>
                </a:cubicBezTo>
                <a:cubicBezTo>
                  <a:pt x="1424" y="532"/>
                  <a:pt x="1424" y="532"/>
                  <a:pt x="1424" y="532"/>
                </a:cubicBezTo>
                <a:cubicBezTo>
                  <a:pt x="1459" y="529"/>
                  <a:pt x="1459" y="529"/>
                  <a:pt x="1459" y="529"/>
                </a:cubicBezTo>
                <a:cubicBezTo>
                  <a:pt x="1470" y="532"/>
                  <a:pt x="1482" y="545"/>
                  <a:pt x="1498" y="566"/>
                </a:cubicBezTo>
                <a:cubicBezTo>
                  <a:pt x="1540" y="588"/>
                  <a:pt x="1564" y="607"/>
                  <a:pt x="1569" y="623"/>
                </a:cubicBezTo>
                <a:cubicBezTo>
                  <a:pt x="1572" y="632"/>
                  <a:pt x="1572" y="638"/>
                  <a:pt x="1569" y="646"/>
                </a:cubicBezTo>
                <a:cubicBezTo>
                  <a:pt x="1566" y="653"/>
                  <a:pt x="1558" y="657"/>
                  <a:pt x="1548" y="658"/>
                </a:cubicBezTo>
                <a:cubicBezTo>
                  <a:pt x="1547" y="658"/>
                  <a:pt x="1547" y="658"/>
                  <a:pt x="1547" y="658"/>
                </a:cubicBezTo>
                <a:cubicBezTo>
                  <a:pt x="1495" y="656"/>
                  <a:pt x="1465" y="656"/>
                  <a:pt x="1455" y="659"/>
                </a:cubicBezTo>
                <a:cubicBezTo>
                  <a:pt x="1430" y="676"/>
                  <a:pt x="1430" y="676"/>
                  <a:pt x="1430" y="676"/>
                </a:cubicBezTo>
                <a:cubicBezTo>
                  <a:pt x="1398" y="699"/>
                  <a:pt x="1377" y="711"/>
                  <a:pt x="1365" y="711"/>
                </a:cubicBezTo>
                <a:cubicBezTo>
                  <a:pt x="1344" y="714"/>
                  <a:pt x="1344" y="714"/>
                  <a:pt x="1344" y="714"/>
                </a:cubicBezTo>
                <a:cubicBezTo>
                  <a:pt x="1331" y="767"/>
                  <a:pt x="1331" y="767"/>
                  <a:pt x="1331" y="767"/>
                </a:cubicBezTo>
                <a:cubicBezTo>
                  <a:pt x="1328" y="783"/>
                  <a:pt x="1323" y="793"/>
                  <a:pt x="1314" y="801"/>
                </a:cubicBezTo>
                <a:cubicBezTo>
                  <a:pt x="1305" y="809"/>
                  <a:pt x="1292" y="814"/>
                  <a:pt x="1276" y="818"/>
                </a:cubicBezTo>
                <a:cubicBezTo>
                  <a:pt x="1255" y="821"/>
                  <a:pt x="1239" y="828"/>
                  <a:pt x="1223" y="838"/>
                </a:cubicBezTo>
                <a:cubicBezTo>
                  <a:pt x="1205" y="876"/>
                  <a:pt x="1205" y="876"/>
                  <a:pt x="1205" y="876"/>
                </a:cubicBezTo>
                <a:cubicBezTo>
                  <a:pt x="1204" y="877"/>
                  <a:pt x="1204" y="877"/>
                  <a:pt x="1204" y="877"/>
                </a:cubicBezTo>
                <a:cubicBezTo>
                  <a:pt x="1203" y="877"/>
                  <a:pt x="1203" y="877"/>
                  <a:pt x="1203" y="877"/>
                </a:cubicBezTo>
                <a:cubicBezTo>
                  <a:pt x="1202" y="877"/>
                  <a:pt x="1202" y="877"/>
                  <a:pt x="1202" y="877"/>
                </a:cubicBezTo>
                <a:cubicBezTo>
                  <a:pt x="1153" y="897"/>
                  <a:pt x="1153" y="897"/>
                  <a:pt x="1153" y="897"/>
                </a:cubicBezTo>
                <a:cubicBezTo>
                  <a:pt x="1150" y="897"/>
                  <a:pt x="1150" y="897"/>
                  <a:pt x="1150" y="897"/>
                </a:cubicBezTo>
                <a:cubicBezTo>
                  <a:pt x="1126" y="891"/>
                  <a:pt x="1126" y="891"/>
                  <a:pt x="1126" y="891"/>
                </a:cubicBezTo>
                <a:cubicBezTo>
                  <a:pt x="1107" y="888"/>
                  <a:pt x="1092" y="883"/>
                  <a:pt x="1082" y="877"/>
                </a:cubicBezTo>
                <a:cubicBezTo>
                  <a:pt x="1070" y="870"/>
                  <a:pt x="1056" y="869"/>
                  <a:pt x="1041" y="874"/>
                </a:cubicBezTo>
                <a:cubicBezTo>
                  <a:pt x="1029" y="891"/>
                  <a:pt x="1022" y="914"/>
                  <a:pt x="1023" y="938"/>
                </a:cubicBezTo>
                <a:cubicBezTo>
                  <a:pt x="1024" y="951"/>
                  <a:pt x="1027" y="959"/>
                  <a:pt x="1031" y="961"/>
                </a:cubicBezTo>
                <a:cubicBezTo>
                  <a:pt x="1038" y="960"/>
                  <a:pt x="1038" y="960"/>
                  <a:pt x="1038" y="960"/>
                </a:cubicBezTo>
                <a:cubicBezTo>
                  <a:pt x="1046" y="955"/>
                  <a:pt x="1046" y="955"/>
                  <a:pt x="1046" y="955"/>
                </a:cubicBezTo>
                <a:cubicBezTo>
                  <a:pt x="1049" y="989"/>
                  <a:pt x="1049" y="989"/>
                  <a:pt x="1049" y="989"/>
                </a:cubicBezTo>
                <a:cubicBezTo>
                  <a:pt x="1049" y="1000"/>
                  <a:pt x="1044" y="1009"/>
                  <a:pt x="1036" y="1015"/>
                </a:cubicBezTo>
                <a:cubicBezTo>
                  <a:pt x="1031" y="1019"/>
                  <a:pt x="1021" y="1023"/>
                  <a:pt x="1007" y="1028"/>
                </a:cubicBezTo>
                <a:cubicBezTo>
                  <a:pt x="999" y="1030"/>
                  <a:pt x="999" y="1030"/>
                  <a:pt x="999" y="1030"/>
                </a:cubicBezTo>
                <a:cubicBezTo>
                  <a:pt x="988" y="1034"/>
                  <a:pt x="966" y="1062"/>
                  <a:pt x="934" y="1114"/>
                </a:cubicBezTo>
                <a:cubicBezTo>
                  <a:pt x="934" y="1115"/>
                  <a:pt x="934" y="1115"/>
                  <a:pt x="934" y="1115"/>
                </a:cubicBezTo>
                <a:cubicBezTo>
                  <a:pt x="933" y="1115"/>
                  <a:pt x="933" y="1115"/>
                  <a:pt x="933" y="1115"/>
                </a:cubicBezTo>
                <a:cubicBezTo>
                  <a:pt x="901" y="1134"/>
                  <a:pt x="901" y="1134"/>
                  <a:pt x="901" y="1134"/>
                </a:cubicBezTo>
                <a:cubicBezTo>
                  <a:pt x="906" y="1134"/>
                  <a:pt x="909" y="1136"/>
                  <a:pt x="908" y="1141"/>
                </a:cubicBezTo>
                <a:cubicBezTo>
                  <a:pt x="907" y="1145"/>
                  <a:pt x="904" y="1146"/>
                  <a:pt x="896" y="1147"/>
                </a:cubicBezTo>
                <a:cubicBezTo>
                  <a:pt x="806" y="1145"/>
                  <a:pt x="806" y="1145"/>
                  <a:pt x="806" y="1145"/>
                </a:cubicBezTo>
                <a:cubicBezTo>
                  <a:pt x="706" y="1142"/>
                  <a:pt x="627" y="1169"/>
                  <a:pt x="572" y="1226"/>
                </a:cubicBezTo>
                <a:cubicBezTo>
                  <a:pt x="570" y="1227"/>
                  <a:pt x="570" y="1227"/>
                  <a:pt x="570" y="1227"/>
                </a:cubicBezTo>
                <a:cubicBezTo>
                  <a:pt x="568" y="1228"/>
                  <a:pt x="568" y="1228"/>
                  <a:pt x="568" y="1228"/>
                </a:cubicBezTo>
                <a:cubicBezTo>
                  <a:pt x="567" y="1228"/>
                  <a:pt x="567" y="1228"/>
                  <a:pt x="567" y="1228"/>
                </a:cubicBezTo>
                <a:cubicBezTo>
                  <a:pt x="530" y="1232"/>
                  <a:pt x="530" y="1232"/>
                  <a:pt x="530" y="1232"/>
                </a:cubicBezTo>
                <a:cubicBezTo>
                  <a:pt x="528" y="1233"/>
                  <a:pt x="528" y="1233"/>
                  <a:pt x="528" y="1233"/>
                </a:cubicBezTo>
                <a:cubicBezTo>
                  <a:pt x="526" y="1233"/>
                  <a:pt x="526" y="1233"/>
                  <a:pt x="526" y="1233"/>
                </a:cubicBezTo>
                <a:cubicBezTo>
                  <a:pt x="516" y="1208"/>
                  <a:pt x="516" y="1208"/>
                  <a:pt x="516" y="1208"/>
                </a:cubicBezTo>
                <a:cubicBezTo>
                  <a:pt x="478" y="1218"/>
                  <a:pt x="478" y="1218"/>
                  <a:pt x="478" y="1218"/>
                </a:cubicBezTo>
                <a:cubicBezTo>
                  <a:pt x="458" y="1219"/>
                  <a:pt x="431" y="1213"/>
                  <a:pt x="402" y="1199"/>
                </a:cubicBezTo>
                <a:cubicBezTo>
                  <a:pt x="374" y="1187"/>
                  <a:pt x="350" y="1171"/>
                  <a:pt x="326" y="1152"/>
                </a:cubicBezTo>
                <a:cubicBezTo>
                  <a:pt x="310" y="1140"/>
                  <a:pt x="290" y="1131"/>
                  <a:pt x="267" y="1127"/>
                </a:cubicBezTo>
                <a:cubicBezTo>
                  <a:pt x="233" y="1124"/>
                  <a:pt x="233" y="1124"/>
                  <a:pt x="233" y="1124"/>
                </a:cubicBezTo>
                <a:cubicBezTo>
                  <a:pt x="195" y="1129"/>
                  <a:pt x="195" y="1129"/>
                  <a:pt x="195" y="1129"/>
                </a:cubicBezTo>
                <a:cubicBezTo>
                  <a:pt x="167" y="1133"/>
                  <a:pt x="140" y="1133"/>
                  <a:pt x="115" y="1131"/>
                </a:cubicBezTo>
                <a:cubicBezTo>
                  <a:pt x="84" y="1129"/>
                  <a:pt x="47" y="1121"/>
                  <a:pt x="3" y="1107"/>
                </a:cubicBezTo>
                <a:cubicBezTo>
                  <a:pt x="0" y="1113"/>
                  <a:pt x="0" y="1113"/>
                  <a:pt x="0" y="1113"/>
                </a:cubicBezTo>
                <a:cubicBezTo>
                  <a:pt x="1" y="1113"/>
                  <a:pt x="1" y="1113"/>
                  <a:pt x="1" y="1113"/>
                </a:cubicBezTo>
                <a:cubicBezTo>
                  <a:pt x="2" y="1113"/>
                  <a:pt x="2" y="1113"/>
                  <a:pt x="2" y="1113"/>
                </a:cubicBezTo>
                <a:cubicBezTo>
                  <a:pt x="3" y="1114"/>
                  <a:pt x="3" y="1114"/>
                  <a:pt x="3" y="1114"/>
                </a:cubicBezTo>
                <a:cubicBezTo>
                  <a:pt x="3" y="1115"/>
                  <a:pt x="3" y="1115"/>
                  <a:pt x="3" y="1115"/>
                </a:cubicBezTo>
                <a:cubicBezTo>
                  <a:pt x="4" y="1126"/>
                  <a:pt x="4" y="1126"/>
                  <a:pt x="4" y="1126"/>
                </a:cubicBezTo>
                <a:cubicBezTo>
                  <a:pt x="13" y="1146"/>
                  <a:pt x="13" y="1146"/>
                  <a:pt x="13" y="1146"/>
                </a:cubicBezTo>
                <a:cubicBezTo>
                  <a:pt x="35" y="1173"/>
                  <a:pt x="35" y="1173"/>
                  <a:pt x="35" y="1173"/>
                </a:cubicBezTo>
                <a:cubicBezTo>
                  <a:pt x="36" y="1176"/>
                  <a:pt x="36" y="1176"/>
                  <a:pt x="36" y="1176"/>
                </a:cubicBezTo>
                <a:cubicBezTo>
                  <a:pt x="32" y="1196"/>
                  <a:pt x="32" y="1196"/>
                  <a:pt x="32" y="1196"/>
                </a:cubicBezTo>
                <a:cubicBezTo>
                  <a:pt x="32" y="1198"/>
                  <a:pt x="32" y="1198"/>
                  <a:pt x="32" y="1198"/>
                </a:cubicBezTo>
                <a:cubicBezTo>
                  <a:pt x="31" y="1198"/>
                  <a:pt x="31" y="1198"/>
                  <a:pt x="31" y="1198"/>
                </a:cubicBezTo>
                <a:cubicBezTo>
                  <a:pt x="19" y="1214"/>
                  <a:pt x="19" y="1214"/>
                  <a:pt x="19" y="1214"/>
                </a:cubicBezTo>
                <a:cubicBezTo>
                  <a:pt x="32" y="1228"/>
                  <a:pt x="32" y="1228"/>
                  <a:pt x="32" y="1228"/>
                </a:cubicBezTo>
                <a:cubicBezTo>
                  <a:pt x="38" y="1233"/>
                  <a:pt x="41" y="1238"/>
                  <a:pt x="41" y="1242"/>
                </a:cubicBezTo>
                <a:cubicBezTo>
                  <a:pt x="44" y="1262"/>
                  <a:pt x="44" y="1262"/>
                  <a:pt x="44" y="1262"/>
                </a:cubicBezTo>
                <a:cubicBezTo>
                  <a:pt x="60" y="1278"/>
                  <a:pt x="60" y="1278"/>
                  <a:pt x="60" y="1278"/>
                </a:cubicBezTo>
                <a:cubicBezTo>
                  <a:pt x="60" y="1280"/>
                  <a:pt x="60" y="1280"/>
                  <a:pt x="60" y="1280"/>
                </a:cubicBezTo>
                <a:cubicBezTo>
                  <a:pt x="62" y="1294"/>
                  <a:pt x="62" y="1294"/>
                  <a:pt x="62" y="1294"/>
                </a:cubicBezTo>
                <a:cubicBezTo>
                  <a:pt x="62" y="1304"/>
                  <a:pt x="62" y="1304"/>
                  <a:pt x="62" y="1304"/>
                </a:cubicBezTo>
                <a:cubicBezTo>
                  <a:pt x="71" y="1312"/>
                  <a:pt x="71" y="1312"/>
                  <a:pt x="71" y="1312"/>
                </a:cubicBezTo>
                <a:cubicBezTo>
                  <a:pt x="78" y="1309"/>
                  <a:pt x="78" y="1309"/>
                  <a:pt x="78" y="1309"/>
                </a:cubicBezTo>
                <a:cubicBezTo>
                  <a:pt x="79" y="1306"/>
                  <a:pt x="79" y="1306"/>
                  <a:pt x="79" y="1306"/>
                </a:cubicBezTo>
                <a:cubicBezTo>
                  <a:pt x="82" y="1298"/>
                  <a:pt x="87" y="1294"/>
                  <a:pt x="95" y="1293"/>
                </a:cubicBezTo>
                <a:cubicBezTo>
                  <a:pt x="103" y="1289"/>
                  <a:pt x="103" y="1289"/>
                  <a:pt x="103" y="1289"/>
                </a:cubicBezTo>
                <a:cubicBezTo>
                  <a:pt x="159" y="1284"/>
                  <a:pt x="159" y="1284"/>
                  <a:pt x="159" y="1284"/>
                </a:cubicBezTo>
                <a:cubicBezTo>
                  <a:pt x="181" y="1276"/>
                  <a:pt x="181" y="1276"/>
                  <a:pt x="181" y="1276"/>
                </a:cubicBezTo>
                <a:cubicBezTo>
                  <a:pt x="183" y="1275"/>
                  <a:pt x="183" y="1275"/>
                  <a:pt x="183" y="1275"/>
                </a:cubicBezTo>
                <a:cubicBezTo>
                  <a:pt x="186" y="1272"/>
                  <a:pt x="186" y="1272"/>
                  <a:pt x="186" y="1272"/>
                </a:cubicBezTo>
                <a:cubicBezTo>
                  <a:pt x="198" y="1298"/>
                  <a:pt x="198" y="1298"/>
                  <a:pt x="198" y="1298"/>
                </a:cubicBezTo>
                <a:cubicBezTo>
                  <a:pt x="199" y="1298"/>
                  <a:pt x="199" y="1298"/>
                  <a:pt x="199" y="1298"/>
                </a:cubicBezTo>
                <a:cubicBezTo>
                  <a:pt x="199" y="1298"/>
                  <a:pt x="199" y="1298"/>
                  <a:pt x="199" y="1298"/>
                </a:cubicBezTo>
                <a:cubicBezTo>
                  <a:pt x="200" y="1304"/>
                  <a:pt x="199" y="1309"/>
                  <a:pt x="196" y="1315"/>
                </a:cubicBezTo>
                <a:cubicBezTo>
                  <a:pt x="165" y="1358"/>
                  <a:pt x="165" y="1358"/>
                  <a:pt x="165" y="1358"/>
                </a:cubicBezTo>
                <a:cubicBezTo>
                  <a:pt x="167" y="1365"/>
                  <a:pt x="167" y="1365"/>
                  <a:pt x="167" y="1365"/>
                </a:cubicBezTo>
                <a:cubicBezTo>
                  <a:pt x="181" y="1379"/>
                  <a:pt x="181" y="1379"/>
                  <a:pt x="181" y="1379"/>
                </a:cubicBezTo>
                <a:cubicBezTo>
                  <a:pt x="195" y="1388"/>
                  <a:pt x="195" y="1388"/>
                  <a:pt x="195" y="1388"/>
                </a:cubicBezTo>
                <a:cubicBezTo>
                  <a:pt x="196" y="1388"/>
                  <a:pt x="196" y="1388"/>
                  <a:pt x="196" y="1388"/>
                </a:cubicBezTo>
                <a:cubicBezTo>
                  <a:pt x="202" y="1396"/>
                  <a:pt x="207" y="1401"/>
                  <a:pt x="214" y="1403"/>
                </a:cubicBezTo>
                <a:cubicBezTo>
                  <a:pt x="221" y="1405"/>
                  <a:pt x="229" y="1412"/>
                  <a:pt x="235" y="1420"/>
                </a:cubicBezTo>
                <a:cubicBezTo>
                  <a:pt x="236" y="1423"/>
                  <a:pt x="236" y="1423"/>
                  <a:pt x="236" y="1423"/>
                </a:cubicBezTo>
                <a:cubicBezTo>
                  <a:pt x="246" y="1428"/>
                  <a:pt x="246" y="1428"/>
                  <a:pt x="246" y="1428"/>
                </a:cubicBezTo>
                <a:cubicBezTo>
                  <a:pt x="250" y="1429"/>
                  <a:pt x="250" y="1429"/>
                  <a:pt x="250" y="1429"/>
                </a:cubicBezTo>
                <a:cubicBezTo>
                  <a:pt x="251" y="1429"/>
                  <a:pt x="251" y="1429"/>
                  <a:pt x="251" y="1429"/>
                </a:cubicBezTo>
                <a:cubicBezTo>
                  <a:pt x="254" y="1440"/>
                  <a:pt x="254" y="1440"/>
                  <a:pt x="254" y="1440"/>
                </a:cubicBezTo>
                <a:cubicBezTo>
                  <a:pt x="254" y="1440"/>
                  <a:pt x="254" y="1440"/>
                  <a:pt x="254" y="1440"/>
                </a:cubicBezTo>
                <a:cubicBezTo>
                  <a:pt x="255" y="1452"/>
                  <a:pt x="255" y="1452"/>
                  <a:pt x="255" y="1452"/>
                </a:cubicBezTo>
                <a:cubicBezTo>
                  <a:pt x="259" y="1469"/>
                  <a:pt x="259" y="1469"/>
                  <a:pt x="259" y="1469"/>
                </a:cubicBezTo>
                <a:cubicBezTo>
                  <a:pt x="286" y="1473"/>
                  <a:pt x="286" y="1473"/>
                  <a:pt x="286" y="1473"/>
                </a:cubicBezTo>
                <a:cubicBezTo>
                  <a:pt x="288" y="1473"/>
                  <a:pt x="288" y="1473"/>
                  <a:pt x="288" y="1473"/>
                </a:cubicBezTo>
                <a:cubicBezTo>
                  <a:pt x="289" y="1474"/>
                  <a:pt x="289" y="1474"/>
                  <a:pt x="289" y="1474"/>
                </a:cubicBezTo>
                <a:cubicBezTo>
                  <a:pt x="289" y="1475"/>
                  <a:pt x="289" y="1475"/>
                  <a:pt x="289" y="1475"/>
                </a:cubicBezTo>
                <a:cubicBezTo>
                  <a:pt x="290" y="1477"/>
                  <a:pt x="290" y="1477"/>
                  <a:pt x="290" y="1477"/>
                </a:cubicBezTo>
                <a:cubicBezTo>
                  <a:pt x="297" y="1492"/>
                  <a:pt x="297" y="1492"/>
                  <a:pt x="297" y="1492"/>
                </a:cubicBezTo>
                <a:cubicBezTo>
                  <a:pt x="318" y="1499"/>
                  <a:pt x="318" y="1499"/>
                  <a:pt x="318" y="1499"/>
                </a:cubicBezTo>
                <a:cubicBezTo>
                  <a:pt x="333" y="1492"/>
                  <a:pt x="333" y="1492"/>
                  <a:pt x="333" y="1492"/>
                </a:cubicBezTo>
                <a:cubicBezTo>
                  <a:pt x="331" y="1484"/>
                  <a:pt x="331" y="1484"/>
                  <a:pt x="331" y="1484"/>
                </a:cubicBezTo>
                <a:cubicBezTo>
                  <a:pt x="317" y="1471"/>
                  <a:pt x="317" y="1471"/>
                  <a:pt x="317" y="1471"/>
                </a:cubicBezTo>
                <a:cubicBezTo>
                  <a:pt x="319" y="1469"/>
                  <a:pt x="319" y="1469"/>
                  <a:pt x="319" y="1469"/>
                </a:cubicBezTo>
                <a:cubicBezTo>
                  <a:pt x="319" y="1467"/>
                  <a:pt x="319" y="1467"/>
                  <a:pt x="319" y="1467"/>
                </a:cubicBezTo>
                <a:cubicBezTo>
                  <a:pt x="331" y="1445"/>
                  <a:pt x="331" y="1445"/>
                  <a:pt x="331" y="1445"/>
                </a:cubicBezTo>
                <a:cubicBezTo>
                  <a:pt x="356" y="1445"/>
                  <a:pt x="356" y="1445"/>
                  <a:pt x="356" y="1445"/>
                </a:cubicBezTo>
                <a:cubicBezTo>
                  <a:pt x="357" y="1446"/>
                  <a:pt x="357" y="1446"/>
                  <a:pt x="357" y="1446"/>
                </a:cubicBezTo>
                <a:cubicBezTo>
                  <a:pt x="393" y="1458"/>
                  <a:pt x="393" y="1458"/>
                  <a:pt x="393" y="1458"/>
                </a:cubicBezTo>
                <a:cubicBezTo>
                  <a:pt x="413" y="1455"/>
                  <a:pt x="413" y="1455"/>
                  <a:pt x="413" y="1455"/>
                </a:cubicBezTo>
                <a:cubicBezTo>
                  <a:pt x="429" y="1440"/>
                  <a:pt x="429" y="1440"/>
                  <a:pt x="429" y="1440"/>
                </a:cubicBezTo>
                <a:cubicBezTo>
                  <a:pt x="447" y="1418"/>
                  <a:pt x="459" y="1409"/>
                  <a:pt x="466" y="1414"/>
                </a:cubicBezTo>
                <a:cubicBezTo>
                  <a:pt x="474" y="1413"/>
                  <a:pt x="474" y="1413"/>
                  <a:pt x="474" y="1413"/>
                </a:cubicBezTo>
                <a:cubicBezTo>
                  <a:pt x="484" y="1413"/>
                  <a:pt x="489" y="1414"/>
                  <a:pt x="492" y="1415"/>
                </a:cubicBezTo>
                <a:cubicBezTo>
                  <a:pt x="493" y="1417"/>
                  <a:pt x="495" y="1419"/>
                  <a:pt x="495" y="1421"/>
                </a:cubicBezTo>
                <a:cubicBezTo>
                  <a:pt x="495" y="1426"/>
                  <a:pt x="499" y="1434"/>
                  <a:pt x="505" y="1446"/>
                </a:cubicBezTo>
                <a:cubicBezTo>
                  <a:pt x="505" y="1447"/>
                  <a:pt x="505" y="1447"/>
                  <a:pt x="505" y="1447"/>
                </a:cubicBezTo>
                <a:cubicBezTo>
                  <a:pt x="505" y="1448"/>
                  <a:pt x="505" y="1448"/>
                  <a:pt x="505" y="1448"/>
                </a:cubicBezTo>
                <a:cubicBezTo>
                  <a:pt x="508" y="1462"/>
                  <a:pt x="508" y="1462"/>
                  <a:pt x="508" y="1462"/>
                </a:cubicBezTo>
                <a:cubicBezTo>
                  <a:pt x="508" y="1466"/>
                  <a:pt x="508" y="1466"/>
                  <a:pt x="508" y="1466"/>
                </a:cubicBezTo>
                <a:cubicBezTo>
                  <a:pt x="504" y="1483"/>
                  <a:pt x="504" y="1483"/>
                  <a:pt x="504" y="1483"/>
                </a:cubicBezTo>
                <a:cubicBezTo>
                  <a:pt x="504" y="1483"/>
                  <a:pt x="504" y="1483"/>
                  <a:pt x="504" y="1483"/>
                </a:cubicBezTo>
                <a:cubicBezTo>
                  <a:pt x="504" y="1484"/>
                  <a:pt x="504" y="1484"/>
                  <a:pt x="504" y="1484"/>
                </a:cubicBezTo>
                <a:cubicBezTo>
                  <a:pt x="503" y="1485"/>
                  <a:pt x="503" y="1485"/>
                  <a:pt x="503" y="1485"/>
                </a:cubicBezTo>
                <a:cubicBezTo>
                  <a:pt x="485" y="1506"/>
                  <a:pt x="485" y="1506"/>
                  <a:pt x="485" y="1506"/>
                </a:cubicBezTo>
                <a:cubicBezTo>
                  <a:pt x="484" y="1507"/>
                  <a:pt x="484" y="1507"/>
                  <a:pt x="484" y="1507"/>
                </a:cubicBezTo>
                <a:cubicBezTo>
                  <a:pt x="484" y="1507"/>
                  <a:pt x="484" y="1507"/>
                  <a:pt x="484" y="1507"/>
                </a:cubicBezTo>
                <a:cubicBezTo>
                  <a:pt x="446" y="1524"/>
                  <a:pt x="446" y="1524"/>
                  <a:pt x="446" y="1524"/>
                </a:cubicBezTo>
                <a:cubicBezTo>
                  <a:pt x="441" y="1534"/>
                  <a:pt x="441" y="1534"/>
                  <a:pt x="441" y="1534"/>
                </a:cubicBezTo>
                <a:cubicBezTo>
                  <a:pt x="435" y="1565"/>
                  <a:pt x="435" y="1565"/>
                  <a:pt x="435" y="1565"/>
                </a:cubicBezTo>
                <a:cubicBezTo>
                  <a:pt x="439" y="1580"/>
                  <a:pt x="439" y="1580"/>
                  <a:pt x="439" y="1580"/>
                </a:cubicBezTo>
                <a:cubicBezTo>
                  <a:pt x="448" y="1595"/>
                  <a:pt x="448" y="1595"/>
                  <a:pt x="448" y="1595"/>
                </a:cubicBezTo>
                <a:cubicBezTo>
                  <a:pt x="452" y="1599"/>
                  <a:pt x="452" y="1599"/>
                  <a:pt x="452" y="1599"/>
                </a:cubicBezTo>
                <a:cubicBezTo>
                  <a:pt x="465" y="1607"/>
                  <a:pt x="465" y="1607"/>
                  <a:pt x="465" y="1607"/>
                </a:cubicBezTo>
                <a:cubicBezTo>
                  <a:pt x="509" y="1607"/>
                  <a:pt x="509" y="1607"/>
                  <a:pt x="509" y="1607"/>
                </a:cubicBezTo>
                <a:cubicBezTo>
                  <a:pt x="546" y="1602"/>
                  <a:pt x="546" y="1602"/>
                  <a:pt x="546" y="1602"/>
                </a:cubicBezTo>
                <a:cubicBezTo>
                  <a:pt x="552" y="1596"/>
                  <a:pt x="552" y="1596"/>
                  <a:pt x="552" y="1596"/>
                </a:cubicBezTo>
                <a:cubicBezTo>
                  <a:pt x="557" y="1590"/>
                  <a:pt x="562" y="1588"/>
                  <a:pt x="565" y="1588"/>
                </a:cubicBezTo>
                <a:cubicBezTo>
                  <a:pt x="591" y="1592"/>
                  <a:pt x="591" y="1592"/>
                  <a:pt x="591" y="1592"/>
                </a:cubicBezTo>
                <a:cubicBezTo>
                  <a:pt x="593" y="1588"/>
                  <a:pt x="593" y="1588"/>
                  <a:pt x="593" y="1588"/>
                </a:cubicBezTo>
                <a:cubicBezTo>
                  <a:pt x="591" y="1581"/>
                  <a:pt x="591" y="1574"/>
                  <a:pt x="595" y="1568"/>
                </a:cubicBezTo>
                <a:cubicBezTo>
                  <a:pt x="605" y="1550"/>
                  <a:pt x="605" y="1550"/>
                  <a:pt x="605" y="1550"/>
                </a:cubicBezTo>
                <a:cubicBezTo>
                  <a:pt x="605" y="1516"/>
                  <a:pt x="605" y="1516"/>
                  <a:pt x="605" y="1516"/>
                </a:cubicBezTo>
                <a:cubicBezTo>
                  <a:pt x="605" y="1515"/>
                  <a:pt x="605" y="1515"/>
                  <a:pt x="605" y="1515"/>
                </a:cubicBezTo>
                <a:cubicBezTo>
                  <a:pt x="624" y="1460"/>
                  <a:pt x="624" y="1460"/>
                  <a:pt x="624" y="1460"/>
                </a:cubicBezTo>
                <a:cubicBezTo>
                  <a:pt x="625" y="1459"/>
                  <a:pt x="625" y="1459"/>
                  <a:pt x="625" y="1459"/>
                </a:cubicBezTo>
                <a:cubicBezTo>
                  <a:pt x="625" y="1458"/>
                  <a:pt x="625" y="1458"/>
                  <a:pt x="625" y="1458"/>
                </a:cubicBezTo>
                <a:cubicBezTo>
                  <a:pt x="626" y="1458"/>
                  <a:pt x="626" y="1458"/>
                  <a:pt x="626" y="1458"/>
                </a:cubicBezTo>
                <a:cubicBezTo>
                  <a:pt x="626" y="1457"/>
                  <a:pt x="626" y="1457"/>
                  <a:pt x="626" y="1457"/>
                </a:cubicBezTo>
                <a:cubicBezTo>
                  <a:pt x="659" y="1431"/>
                  <a:pt x="659" y="1431"/>
                  <a:pt x="659" y="1431"/>
                </a:cubicBezTo>
                <a:cubicBezTo>
                  <a:pt x="661" y="1429"/>
                  <a:pt x="661" y="1429"/>
                  <a:pt x="661" y="1429"/>
                </a:cubicBezTo>
                <a:cubicBezTo>
                  <a:pt x="690" y="1441"/>
                  <a:pt x="690" y="1441"/>
                  <a:pt x="690" y="1441"/>
                </a:cubicBezTo>
                <a:cubicBezTo>
                  <a:pt x="690" y="1441"/>
                  <a:pt x="690" y="1441"/>
                  <a:pt x="690" y="1441"/>
                </a:cubicBezTo>
                <a:cubicBezTo>
                  <a:pt x="705" y="1452"/>
                  <a:pt x="712" y="1460"/>
                  <a:pt x="712" y="1466"/>
                </a:cubicBezTo>
                <a:cubicBezTo>
                  <a:pt x="710" y="1489"/>
                  <a:pt x="710" y="1489"/>
                  <a:pt x="710" y="1489"/>
                </a:cubicBezTo>
                <a:cubicBezTo>
                  <a:pt x="700" y="1504"/>
                  <a:pt x="700" y="1504"/>
                  <a:pt x="700" y="1504"/>
                </a:cubicBezTo>
                <a:cubicBezTo>
                  <a:pt x="693" y="1525"/>
                  <a:pt x="693" y="1525"/>
                  <a:pt x="693" y="1525"/>
                </a:cubicBezTo>
                <a:cubicBezTo>
                  <a:pt x="693" y="1548"/>
                  <a:pt x="693" y="1548"/>
                  <a:pt x="693" y="1548"/>
                </a:cubicBezTo>
                <a:cubicBezTo>
                  <a:pt x="700" y="1559"/>
                  <a:pt x="700" y="1559"/>
                  <a:pt x="700" y="1559"/>
                </a:cubicBezTo>
                <a:cubicBezTo>
                  <a:pt x="710" y="1557"/>
                  <a:pt x="710" y="1557"/>
                  <a:pt x="710" y="1557"/>
                </a:cubicBezTo>
                <a:cubicBezTo>
                  <a:pt x="712" y="1556"/>
                  <a:pt x="712" y="1556"/>
                  <a:pt x="712" y="1556"/>
                </a:cubicBezTo>
                <a:cubicBezTo>
                  <a:pt x="728" y="1557"/>
                  <a:pt x="728" y="1557"/>
                  <a:pt x="728" y="1557"/>
                </a:cubicBezTo>
                <a:cubicBezTo>
                  <a:pt x="736" y="1562"/>
                  <a:pt x="741" y="1569"/>
                  <a:pt x="746" y="1580"/>
                </a:cubicBezTo>
                <a:cubicBezTo>
                  <a:pt x="755" y="1583"/>
                  <a:pt x="755" y="1583"/>
                  <a:pt x="755" y="1583"/>
                </a:cubicBezTo>
                <a:cubicBezTo>
                  <a:pt x="756" y="1583"/>
                  <a:pt x="756" y="1583"/>
                  <a:pt x="756" y="1583"/>
                </a:cubicBezTo>
                <a:cubicBezTo>
                  <a:pt x="756" y="1583"/>
                  <a:pt x="756" y="1583"/>
                  <a:pt x="756" y="1583"/>
                </a:cubicBezTo>
                <a:cubicBezTo>
                  <a:pt x="757" y="1583"/>
                  <a:pt x="757" y="1583"/>
                  <a:pt x="757" y="1583"/>
                </a:cubicBezTo>
                <a:cubicBezTo>
                  <a:pt x="793" y="1600"/>
                  <a:pt x="793" y="1600"/>
                  <a:pt x="793" y="1600"/>
                </a:cubicBezTo>
                <a:cubicBezTo>
                  <a:pt x="809" y="1605"/>
                  <a:pt x="809" y="1605"/>
                  <a:pt x="809" y="1605"/>
                </a:cubicBezTo>
                <a:cubicBezTo>
                  <a:pt x="831" y="1602"/>
                  <a:pt x="831" y="1602"/>
                  <a:pt x="831" y="1602"/>
                </a:cubicBezTo>
                <a:cubicBezTo>
                  <a:pt x="841" y="1589"/>
                  <a:pt x="841" y="1589"/>
                  <a:pt x="841" y="1589"/>
                </a:cubicBezTo>
                <a:cubicBezTo>
                  <a:pt x="853" y="1537"/>
                  <a:pt x="853" y="1537"/>
                  <a:pt x="853" y="1537"/>
                </a:cubicBezTo>
                <a:cubicBezTo>
                  <a:pt x="854" y="1509"/>
                  <a:pt x="854" y="1509"/>
                  <a:pt x="854" y="1509"/>
                </a:cubicBezTo>
                <a:cubicBezTo>
                  <a:pt x="854" y="1507"/>
                  <a:pt x="854" y="1507"/>
                  <a:pt x="854" y="1507"/>
                </a:cubicBezTo>
                <a:cubicBezTo>
                  <a:pt x="857" y="1506"/>
                  <a:pt x="857" y="1506"/>
                  <a:pt x="857" y="1506"/>
                </a:cubicBezTo>
                <a:cubicBezTo>
                  <a:pt x="858" y="1505"/>
                  <a:pt x="858" y="1505"/>
                  <a:pt x="858" y="1505"/>
                </a:cubicBezTo>
                <a:cubicBezTo>
                  <a:pt x="878" y="1488"/>
                  <a:pt x="878" y="1488"/>
                  <a:pt x="878" y="1488"/>
                </a:cubicBezTo>
                <a:cubicBezTo>
                  <a:pt x="889" y="1473"/>
                  <a:pt x="889" y="1473"/>
                  <a:pt x="889" y="1473"/>
                </a:cubicBezTo>
                <a:cubicBezTo>
                  <a:pt x="890" y="1472"/>
                  <a:pt x="890" y="1472"/>
                  <a:pt x="890" y="1472"/>
                </a:cubicBezTo>
                <a:cubicBezTo>
                  <a:pt x="911" y="1462"/>
                  <a:pt x="911" y="1462"/>
                  <a:pt x="911" y="1462"/>
                </a:cubicBezTo>
                <a:cubicBezTo>
                  <a:pt x="924" y="1455"/>
                  <a:pt x="924" y="1455"/>
                  <a:pt x="924" y="1455"/>
                </a:cubicBezTo>
                <a:cubicBezTo>
                  <a:pt x="940" y="1449"/>
                  <a:pt x="940" y="1449"/>
                  <a:pt x="940" y="1449"/>
                </a:cubicBezTo>
                <a:cubicBezTo>
                  <a:pt x="931" y="1417"/>
                  <a:pt x="931" y="1417"/>
                  <a:pt x="931" y="1417"/>
                </a:cubicBezTo>
                <a:cubicBezTo>
                  <a:pt x="967" y="1421"/>
                  <a:pt x="967" y="1421"/>
                  <a:pt x="967" y="1421"/>
                </a:cubicBezTo>
                <a:cubicBezTo>
                  <a:pt x="967" y="1421"/>
                  <a:pt x="967" y="1421"/>
                  <a:pt x="967" y="1421"/>
                </a:cubicBezTo>
                <a:cubicBezTo>
                  <a:pt x="967" y="1422"/>
                  <a:pt x="967" y="1422"/>
                  <a:pt x="967" y="1422"/>
                </a:cubicBezTo>
                <a:cubicBezTo>
                  <a:pt x="967" y="1422"/>
                  <a:pt x="967" y="1422"/>
                  <a:pt x="967" y="1422"/>
                </a:cubicBezTo>
                <a:cubicBezTo>
                  <a:pt x="986" y="1430"/>
                  <a:pt x="986" y="1430"/>
                  <a:pt x="986" y="1430"/>
                </a:cubicBezTo>
                <a:cubicBezTo>
                  <a:pt x="986" y="1430"/>
                  <a:pt x="986" y="1430"/>
                  <a:pt x="986" y="1430"/>
                </a:cubicBezTo>
                <a:cubicBezTo>
                  <a:pt x="986" y="1429"/>
                  <a:pt x="986" y="1429"/>
                  <a:pt x="986" y="1429"/>
                </a:cubicBezTo>
                <a:cubicBezTo>
                  <a:pt x="992" y="1409"/>
                  <a:pt x="992" y="1409"/>
                  <a:pt x="992" y="1409"/>
                </a:cubicBezTo>
                <a:cubicBezTo>
                  <a:pt x="992" y="1405"/>
                  <a:pt x="992" y="1405"/>
                  <a:pt x="992" y="1405"/>
                </a:cubicBezTo>
                <a:cubicBezTo>
                  <a:pt x="995" y="1407"/>
                  <a:pt x="995" y="1407"/>
                  <a:pt x="995" y="1407"/>
                </a:cubicBezTo>
                <a:cubicBezTo>
                  <a:pt x="997" y="1407"/>
                  <a:pt x="997" y="1407"/>
                  <a:pt x="997" y="1407"/>
                </a:cubicBezTo>
                <a:cubicBezTo>
                  <a:pt x="1014" y="1411"/>
                  <a:pt x="1014" y="1411"/>
                  <a:pt x="1014" y="1411"/>
                </a:cubicBezTo>
                <a:cubicBezTo>
                  <a:pt x="1022" y="1411"/>
                  <a:pt x="1022" y="1411"/>
                  <a:pt x="1022" y="1411"/>
                </a:cubicBezTo>
                <a:cubicBezTo>
                  <a:pt x="1038" y="1393"/>
                  <a:pt x="1038" y="1393"/>
                  <a:pt x="1038" y="1393"/>
                </a:cubicBezTo>
                <a:cubicBezTo>
                  <a:pt x="1039" y="1393"/>
                  <a:pt x="1039" y="1393"/>
                  <a:pt x="1039" y="1393"/>
                </a:cubicBezTo>
                <a:cubicBezTo>
                  <a:pt x="1040" y="1392"/>
                  <a:pt x="1040" y="1392"/>
                  <a:pt x="1040" y="1392"/>
                </a:cubicBezTo>
                <a:cubicBezTo>
                  <a:pt x="1041" y="1392"/>
                  <a:pt x="1041" y="1392"/>
                  <a:pt x="1041" y="1392"/>
                </a:cubicBezTo>
                <a:cubicBezTo>
                  <a:pt x="1062" y="1388"/>
                  <a:pt x="1062" y="1388"/>
                  <a:pt x="1062" y="1388"/>
                </a:cubicBezTo>
                <a:cubicBezTo>
                  <a:pt x="1080" y="1371"/>
                  <a:pt x="1080" y="1371"/>
                  <a:pt x="1080" y="1371"/>
                </a:cubicBezTo>
                <a:cubicBezTo>
                  <a:pt x="1090" y="1357"/>
                  <a:pt x="1090" y="1357"/>
                  <a:pt x="1090" y="1357"/>
                </a:cubicBezTo>
                <a:cubicBezTo>
                  <a:pt x="1090" y="1340"/>
                  <a:pt x="1090" y="1340"/>
                  <a:pt x="1090" y="1340"/>
                </a:cubicBezTo>
                <a:cubicBezTo>
                  <a:pt x="1090" y="1334"/>
                  <a:pt x="1093" y="1329"/>
                  <a:pt x="1099" y="1326"/>
                </a:cubicBezTo>
                <a:cubicBezTo>
                  <a:pt x="1099" y="1326"/>
                  <a:pt x="1099" y="1326"/>
                  <a:pt x="1099" y="1326"/>
                </a:cubicBezTo>
                <a:cubicBezTo>
                  <a:pt x="1101" y="1326"/>
                  <a:pt x="1101" y="1326"/>
                  <a:pt x="1101" y="1326"/>
                </a:cubicBezTo>
                <a:cubicBezTo>
                  <a:pt x="1102" y="1326"/>
                  <a:pt x="1102" y="1326"/>
                  <a:pt x="1102" y="1326"/>
                </a:cubicBezTo>
                <a:cubicBezTo>
                  <a:pt x="1122" y="1328"/>
                  <a:pt x="1122" y="1328"/>
                  <a:pt x="1122" y="1328"/>
                </a:cubicBezTo>
                <a:cubicBezTo>
                  <a:pt x="1131" y="1323"/>
                  <a:pt x="1131" y="1323"/>
                  <a:pt x="1131" y="1323"/>
                </a:cubicBezTo>
                <a:cubicBezTo>
                  <a:pt x="1134" y="1308"/>
                  <a:pt x="1134" y="1308"/>
                  <a:pt x="1134" y="1308"/>
                </a:cubicBezTo>
                <a:cubicBezTo>
                  <a:pt x="1155" y="1302"/>
                  <a:pt x="1155" y="1302"/>
                  <a:pt x="1155" y="1302"/>
                </a:cubicBezTo>
                <a:cubicBezTo>
                  <a:pt x="1156" y="1302"/>
                  <a:pt x="1156" y="1302"/>
                  <a:pt x="1156" y="1302"/>
                </a:cubicBezTo>
                <a:cubicBezTo>
                  <a:pt x="1157" y="1302"/>
                  <a:pt x="1157" y="1302"/>
                  <a:pt x="1157" y="1302"/>
                </a:cubicBezTo>
                <a:cubicBezTo>
                  <a:pt x="1157" y="1302"/>
                  <a:pt x="1157" y="1302"/>
                  <a:pt x="1157" y="1302"/>
                </a:cubicBezTo>
                <a:cubicBezTo>
                  <a:pt x="1184" y="1305"/>
                  <a:pt x="1184" y="1305"/>
                  <a:pt x="1184" y="1305"/>
                </a:cubicBezTo>
                <a:cubicBezTo>
                  <a:pt x="1205" y="1300"/>
                  <a:pt x="1205" y="1300"/>
                  <a:pt x="1205" y="1300"/>
                </a:cubicBezTo>
                <a:cubicBezTo>
                  <a:pt x="1217" y="1287"/>
                  <a:pt x="1217" y="1287"/>
                  <a:pt x="1217" y="1287"/>
                </a:cubicBezTo>
                <a:cubicBezTo>
                  <a:pt x="1226" y="1270"/>
                  <a:pt x="1226" y="1270"/>
                  <a:pt x="1226" y="1270"/>
                </a:cubicBezTo>
                <a:cubicBezTo>
                  <a:pt x="1210" y="1253"/>
                  <a:pt x="1210" y="1253"/>
                  <a:pt x="1210" y="1253"/>
                </a:cubicBezTo>
                <a:cubicBezTo>
                  <a:pt x="1210" y="1252"/>
                  <a:pt x="1210" y="1252"/>
                  <a:pt x="1210" y="1252"/>
                </a:cubicBezTo>
                <a:cubicBezTo>
                  <a:pt x="1210" y="1252"/>
                  <a:pt x="1210" y="1252"/>
                  <a:pt x="1210" y="1252"/>
                </a:cubicBezTo>
                <a:cubicBezTo>
                  <a:pt x="1207" y="1240"/>
                  <a:pt x="1207" y="1240"/>
                  <a:pt x="1207" y="1240"/>
                </a:cubicBezTo>
                <a:cubicBezTo>
                  <a:pt x="1207" y="1240"/>
                  <a:pt x="1207" y="1240"/>
                  <a:pt x="1207" y="1240"/>
                </a:cubicBezTo>
                <a:cubicBezTo>
                  <a:pt x="1203" y="1221"/>
                  <a:pt x="1203" y="1221"/>
                  <a:pt x="1203" y="1221"/>
                </a:cubicBezTo>
                <a:cubicBezTo>
                  <a:pt x="1203" y="1220"/>
                  <a:pt x="1203" y="1220"/>
                  <a:pt x="1203" y="1220"/>
                </a:cubicBezTo>
                <a:cubicBezTo>
                  <a:pt x="1212" y="1203"/>
                  <a:pt x="1212" y="1203"/>
                  <a:pt x="1212" y="1203"/>
                </a:cubicBezTo>
                <a:cubicBezTo>
                  <a:pt x="1212" y="1198"/>
                  <a:pt x="1215" y="1190"/>
                  <a:pt x="1224" y="1182"/>
                </a:cubicBezTo>
                <a:cubicBezTo>
                  <a:pt x="1235" y="1159"/>
                  <a:pt x="1235" y="1159"/>
                  <a:pt x="1235" y="1159"/>
                </a:cubicBezTo>
                <a:cubicBezTo>
                  <a:pt x="1235" y="1157"/>
                  <a:pt x="1235" y="1157"/>
                  <a:pt x="1235" y="1157"/>
                </a:cubicBezTo>
                <a:cubicBezTo>
                  <a:pt x="1236" y="1157"/>
                  <a:pt x="1236" y="1157"/>
                  <a:pt x="1236" y="1157"/>
                </a:cubicBezTo>
                <a:cubicBezTo>
                  <a:pt x="1247" y="1141"/>
                  <a:pt x="1247" y="1141"/>
                  <a:pt x="1247" y="1141"/>
                </a:cubicBezTo>
                <a:cubicBezTo>
                  <a:pt x="1263" y="1109"/>
                  <a:pt x="1263" y="1109"/>
                  <a:pt x="1263" y="1109"/>
                </a:cubicBezTo>
                <a:cubicBezTo>
                  <a:pt x="1278" y="1130"/>
                  <a:pt x="1278" y="1130"/>
                  <a:pt x="1278" y="1130"/>
                </a:cubicBezTo>
                <a:cubicBezTo>
                  <a:pt x="1279" y="1131"/>
                  <a:pt x="1279" y="1131"/>
                  <a:pt x="1279" y="1131"/>
                </a:cubicBezTo>
                <a:cubicBezTo>
                  <a:pt x="1279" y="1132"/>
                  <a:pt x="1279" y="1132"/>
                  <a:pt x="1279" y="1132"/>
                </a:cubicBezTo>
                <a:cubicBezTo>
                  <a:pt x="1284" y="1153"/>
                  <a:pt x="1284" y="1153"/>
                  <a:pt x="1284" y="1153"/>
                </a:cubicBezTo>
                <a:cubicBezTo>
                  <a:pt x="1284" y="1154"/>
                  <a:pt x="1284" y="1154"/>
                  <a:pt x="1284" y="1154"/>
                </a:cubicBezTo>
                <a:cubicBezTo>
                  <a:pt x="1287" y="1175"/>
                  <a:pt x="1287" y="1175"/>
                  <a:pt x="1287" y="1175"/>
                </a:cubicBezTo>
                <a:cubicBezTo>
                  <a:pt x="1302" y="1182"/>
                  <a:pt x="1302" y="1182"/>
                  <a:pt x="1302" y="1182"/>
                </a:cubicBezTo>
                <a:cubicBezTo>
                  <a:pt x="1303" y="1182"/>
                  <a:pt x="1303" y="1182"/>
                  <a:pt x="1303" y="1182"/>
                </a:cubicBezTo>
                <a:cubicBezTo>
                  <a:pt x="1303" y="1182"/>
                  <a:pt x="1303" y="1182"/>
                  <a:pt x="1303" y="1182"/>
                </a:cubicBezTo>
                <a:cubicBezTo>
                  <a:pt x="1303" y="1182"/>
                  <a:pt x="1303" y="1182"/>
                  <a:pt x="1303" y="1182"/>
                </a:cubicBezTo>
                <a:cubicBezTo>
                  <a:pt x="1307" y="1184"/>
                  <a:pt x="1307" y="1184"/>
                  <a:pt x="1307" y="1184"/>
                </a:cubicBezTo>
                <a:cubicBezTo>
                  <a:pt x="1308" y="1183"/>
                  <a:pt x="1308" y="1183"/>
                  <a:pt x="1308" y="1183"/>
                </a:cubicBezTo>
                <a:cubicBezTo>
                  <a:pt x="1321" y="1161"/>
                  <a:pt x="1321" y="1161"/>
                  <a:pt x="1321" y="1161"/>
                </a:cubicBezTo>
                <a:cubicBezTo>
                  <a:pt x="1328" y="1140"/>
                  <a:pt x="1328" y="1140"/>
                  <a:pt x="1328" y="1140"/>
                </a:cubicBezTo>
                <a:cubicBezTo>
                  <a:pt x="1331" y="1141"/>
                  <a:pt x="1331" y="1141"/>
                  <a:pt x="1331" y="1141"/>
                </a:cubicBezTo>
                <a:cubicBezTo>
                  <a:pt x="1335" y="1142"/>
                  <a:pt x="1335" y="1142"/>
                  <a:pt x="1335" y="1142"/>
                </a:cubicBezTo>
                <a:cubicBezTo>
                  <a:pt x="1365" y="1152"/>
                  <a:pt x="1365" y="1152"/>
                  <a:pt x="1365" y="1152"/>
                </a:cubicBezTo>
                <a:cubicBezTo>
                  <a:pt x="1380" y="1141"/>
                  <a:pt x="1380" y="1141"/>
                  <a:pt x="1380" y="1141"/>
                </a:cubicBezTo>
                <a:cubicBezTo>
                  <a:pt x="1381" y="1140"/>
                  <a:pt x="1381" y="1140"/>
                  <a:pt x="1381" y="1140"/>
                </a:cubicBezTo>
                <a:cubicBezTo>
                  <a:pt x="1383" y="1140"/>
                  <a:pt x="1383" y="1140"/>
                  <a:pt x="1383" y="1140"/>
                </a:cubicBezTo>
                <a:cubicBezTo>
                  <a:pt x="1398" y="1138"/>
                  <a:pt x="1398" y="1138"/>
                  <a:pt x="1398" y="1138"/>
                </a:cubicBezTo>
                <a:cubicBezTo>
                  <a:pt x="1408" y="1121"/>
                  <a:pt x="1408" y="1121"/>
                  <a:pt x="1408" y="1121"/>
                </a:cubicBezTo>
                <a:cubicBezTo>
                  <a:pt x="1408" y="1098"/>
                  <a:pt x="1408" y="1098"/>
                  <a:pt x="1408" y="1098"/>
                </a:cubicBezTo>
                <a:cubicBezTo>
                  <a:pt x="1416" y="1065"/>
                  <a:pt x="1416" y="1065"/>
                  <a:pt x="1416" y="1065"/>
                </a:cubicBezTo>
                <a:cubicBezTo>
                  <a:pt x="1418" y="1066"/>
                  <a:pt x="1418" y="1066"/>
                  <a:pt x="1418" y="1066"/>
                </a:cubicBezTo>
                <a:cubicBezTo>
                  <a:pt x="1421" y="1066"/>
                  <a:pt x="1421" y="1066"/>
                  <a:pt x="1421" y="1066"/>
                </a:cubicBezTo>
                <a:cubicBezTo>
                  <a:pt x="1444" y="1071"/>
                  <a:pt x="1444" y="1071"/>
                  <a:pt x="1444" y="1071"/>
                </a:cubicBezTo>
                <a:cubicBezTo>
                  <a:pt x="1455" y="1052"/>
                  <a:pt x="1455" y="1052"/>
                  <a:pt x="1455" y="1052"/>
                </a:cubicBezTo>
                <a:cubicBezTo>
                  <a:pt x="1456" y="1052"/>
                  <a:pt x="1456" y="1052"/>
                  <a:pt x="1456" y="1052"/>
                </a:cubicBezTo>
                <a:cubicBezTo>
                  <a:pt x="1458" y="1052"/>
                  <a:pt x="1458" y="1052"/>
                  <a:pt x="1458" y="1052"/>
                </a:cubicBezTo>
                <a:cubicBezTo>
                  <a:pt x="1479" y="1050"/>
                  <a:pt x="1479" y="1050"/>
                  <a:pt x="1479" y="1050"/>
                </a:cubicBezTo>
                <a:cubicBezTo>
                  <a:pt x="1482" y="1050"/>
                  <a:pt x="1482" y="1050"/>
                  <a:pt x="1482" y="1050"/>
                </a:cubicBezTo>
                <a:cubicBezTo>
                  <a:pt x="1482" y="1051"/>
                  <a:pt x="1482" y="1051"/>
                  <a:pt x="1482" y="1051"/>
                </a:cubicBezTo>
                <a:cubicBezTo>
                  <a:pt x="1484" y="1052"/>
                  <a:pt x="1484" y="1052"/>
                  <a:pt x="1484" y="1052"/>
                </a:cubicBezTo>
                <a:cubicBezTo>
                  <a:pt x="1495" y="1067"/>
                  <a:pt x="1495" y="1067"/>
                  <a:pt x="1495" y="1067"/>
                </a:cubicBezTo>
                <a:cubicBezTo>
                  <a:pt x="1495" y="1068"/>
                  <a:pt x="1495" y="1068"/>
                  <a:pt x="1495" y="1068"/>
                </a:cubicBezTo>
                <a:cubicBezTo>
                  <a:pt x="1496" y="1069"/>
                  <a:pt x="1496" y="1069"/>
                  <a:pt x="1496" y="1069"/>
                </a:cubicBezTo>
                <a:cubicBezTo>
                  <a:pt x="1496" y="1071"/>
                  <a:pt x="1496" y="1071"/>
                  <a:pt x="1496" y="1071"/>
                </a:cubicBezTo>
                <a:cubicBezTo>
                  <a:pt x="1498" y="1092"/>
                  <a:pt x="1498" y="1092"/>
                  <a:pt x="1498" y="1092"/>
                </a:cubicBezTo>
                <a:cubicBezTo>
                  <a:pt x="1509" y="1102"/>
                  <a:pt x="1509" y="1102"/>
                  <a:pt x="1509" y="1102"/>
                </a:cubicBezTo>
                <a:cubicBezTo>
                  <a:pt x="1524" y="1088"/>
                  <a:pt x="1524" y="1088"/>
                  <a:pt x="1524" y="1088"/>
                </a:cubicBezTo>
                <a:cubicBezTo>
                  <a:pt x="1527" y="1092"/>
                  <a:pt x="1527" y="1092"/>
                  <a:pt x="1527" y="1092"/>
                </a:cubicBezTo>
                <a:cubicBezTo>
                  <a:pt x="1532" y="1097"/>
                  <a:pt x="1534" y="1103"/>
                  <a:pt x="1534" y="1109"/>
                </a:cubicBezTo>
                <a:cubicBezTo>
                  <a:pt x="1534" y="1128"/>
                  <a:pt x="1534" y="1128"/>
                  <a:pt x="1534" y="1128"/>
                </a:cubicBezTo>
                <a:cubicBezTo>
                  <a:pt x="1527" y="1147"/>
                  <a:pt x="1527" y="1147"/>
                  <a:pt x="1527" y="1147"/>
                </a:cubicBezTo>
                <a:cubicBezTo>
                  <a:pt x="1532" y="1155"/>
                  <a:pt x="1532" y="1155"/>
                  <a:pt x="1532" y="1155"/>
                </a:cubicBezTo>
                <a:cubicBezTo>
                  <a:pt x="1543" y="1167"/>
                  <a:pt x="1543" y="1167"/>
                  <a:pt x="1543" y="1167"/>
                </a:cubicBezTo>
                <a:cubicBezTo>
                  <a:pt x="1587" y="1173"/>
                  <a:pt x="1587" y="1173"/>
                  <a:pt x="1587" y="1173"/>
                </a:cubicBezTo>
                <a:cubicBezTo>
                  <a:pt x="1588" y="1174"/>
                  <a:pt x="1588" y="1174"/>
                  <a:pt x="1588" y="1174"/>
                </a:cubicBezTo>
                <a:cubicBezTo>
                  <a:pt x="1588" y="1174"/>
                  <a:pt x="1588" y="1174"/>
                  <a:pt x="1588" y="1174"/>
                </a:cubicBezTo>
                <a:cubicBezTo>
                  <a:pt x="1590" y="1175"/>
                  <a:pt x="1590" y="1175"/>
                  <a:pt x="1590" y="1175"/>
                </a:cubicBezTo>
                <a:cubicBezTo>
                  <a:pt x="1590" y="1175"/>
                  <a:pt x="1590" y="1175"/>
                  <a:pt x="1590" y="1175"/>
                </a:cubicBezTo>
                <a:cubicBezTo>
                  <a:pt x="1593" y="1179"/>
                  <a:pt x="1593" y="1179"/>
                  <a:pt x="1593" y="1179"/>
                </a:cubicBezTo>
                <a:cubicBezTo>
                  <a:pt x="1606" y="1161"/>
                  <a:pt x="1606" y="1161"/>
                  <a:pt x="1606" y="1161"/>
                </a:cubicBezTo>
                <a:cubicBezTo>
                  <a:pt x="1607" y="1161"/>
                  <a:pt x="1607" y="1161"/>
                  <a:pt x="1607" y="1161"/>
                </a:cubicBezTo>
                <a:cubicBezTo>
                  <a:pt x="1617" y="1150"/>
                  <a:pt x="1617" y="1150"/>
                  <a:pt x="1617" y="1150"/>
                </a:cubicBezTo>
                <a:cubicBezTo>
                  <a:pt x="1613" y="1134"/>
                  <a:pt x="1613" y="1134"/>
                  <a:pt x="1613" y="1134"/>
                </a:cubicBezTo>
                <a:cubicBezTo>
                  <a:pt x="1602" y="1067"/>
                  <a:pt x="1602" y="1067"/>
                  <a:pt x="1602" y="1067"/>
                </a:cubicBezTo>
                <a:cubicBezTo>
                  <a:pt x="1632" y="1081"/>
                  <a:pt x="1632" y="1081"/>
                  <a:pt x="1632" y="1081"/>
                </a:cubicBezTo>
                <a:cubicBezTo>
                  <a:pt x="1633" y="1081"/>
                  <a:pt x="1633" y="1081"/>
                  <a:pt x="1633" y="1081"/>
                </a:cubicBezTo>
                <a:cubicBezTo>
                  <a:pt x="1634" y="1081"/>
                  <a:pt x="1634" y="1081"/>
                  <a:pt x="1634" y="1081"/>
                </a:cubicBezTo>
                <a:cubicBezTo>
                  <a:pt x="1648" y="1098"/>
                  <a:pt x="1648" y="1098"/>
                  <a:pt x="1648" y="1098"/>
                </a:cubicBezTo>
                <a:cubicBezTo>
                  <a:pt x="1657" y="1107"/>
                  <a:pt x="1657" y="1107"/>
                  <a:pt x="1657" y="1107"/>
                </a:cubicBezTo>
                <a:cubicBezTo>
                  <a:pt x="1669" y="1098"/>
                  <a:pt x="1669" y="1098"/>
                  <a:pt x="1669" y="1098"/>
                </a:cubicBezTo>
                <a:cubicBezTo>
                  <a:pt x="1714" y="1050"/>
                  <a:pt x="1714" y="1050"/>
                  <a:pt x="1714" y="1050"/>
                </a:cubicBezTo>
                <a:cubicBezTo>
                  <a:pt x="1714" y="1050"/>
                  <a:pt x="1714" y="1050"/>
                  <a:pt x="1714" y="1050"/>
                </a:cubicBezTo>
                <a:cubicBezTo>
                  <a:pt x="1715" y="1050"/>
                  <a:pt x="1715" y="1050"/>
                  <a:pt x="1715" y="1050"/>
                </a:cubicBezTo>
                <a:cubicBezTo>
                  <a:pt x="1730" y="1038"/>
                  <a:pt x="1730" y="1038"/>
                  <a:pt x="1730" y="1038"/>
                </a:cubicBezTo>
                <a:cubicBezTo>
                  <a:pt x="1748" y="1013"/>
                  <a:pt x="1748" y="1013"/>
                  <a:pt x="1748" y="1013"/>
                </a:cubicBezTo>
                <a:cubicBezTo>
                  <a:pt x="1749" y="1011"/>
                  <a:pt x="1749" y="1011"/>
                  <a:pt x="1749" y="1011"/>
                </a:cubicBezTo>
                <a:cubicBezTo>
                  <a:pt x="1774" y="1017"/>
                  <a:pt x="1774" y="1017"/>
                  <a:pt x="1774" y="1017"/>
                </a:cubicBezTo>
                <a:cubicBezTo>
                  <a:pt x="1785" y="1017"/>
                  <a:pt x="1785" y="1017"/>
                  <a:pt x="1785" y="1017"/>
                </a:cubicBezTo>
                <a:cubicBezTo>
                  <a:pt x="1785" y="1008"/>
                  <a:pt x="1787" y="1001"/>
                  <a:pt x="1788" y="997"/>
                </a:cubicBezTo>
                <a:cubicBezTo>
                  <a:pt x="1806" y="976"/>
                  <a:pt x="1806" y="976"/>
                  <a:pt x="1806" y="976"/>
                </a:cubicBezTo>
                <a:cubicBezTo>
                  <a:pt x="1812" y="973"/>
                  <a:pt x="1812" y="973"/>
                  <a:pt x="1812" y="973"/>
                </a:cubicBezTo>
                <a:cubicBezTo>
                  <a:pt x="1833" y="980"/>
                  <a:pt x="1833" y="980"/>
                  <a:pt x="1833" y="980"/>
                </a:cubicBezTo>
                <a:cubicBezTo>
                  <a:pt x="1858" y="977"/>
                  <a:pt x="1858" y="977"/>
                  <a:pt x="1858" y="977"/>
                </a:cubicBezTo>
                <a:cubicBezTo>
                  <a:pt x="1875" y="959"/>
                  <a:pt x="1875" y="959"/>
                  <a:pt x="1875" y="959"/>
                </a:cubicBezTo>
                <a:cubicBezTo>
                  <a:pt x="1883" y="943"/>
                  <a:pt x="1883" y="943"/>
                  <a:pt x="1883" y="943"/>
                </a:cubicBezTo>
                <a:cubicBezTo>
                  <a:pt x="1878" y="935"/>
                  <a:pt x="1878" y="935"/>
                  <a:pt x="1878" y="935"/>
                </a:cubicBezTo>
                <a:cubicBezTo>
                  <a:pt x="1863" y="942"/>
                  <a:pt x="1863" y="942"/>
                  <a:pt x="1863" y="942"/>
                </a:cubicBezTo>
                <a:cubicBezTo>
                  <a:pt x="1862" y="941"/>
                  <a:pt x="1862" y="941"/>
                  <a:pt x="1862" y="941"/>
                </a:cubicBezTo>
                <a:cubicBezTo>
                  <a:pt x="1861" y="940"/>
                  <a:pt x="1861" y="940"/>
                  <a:pt x="1861" y="940"/>
                </a:cubicBezTo>
                <a:cubicBezTo>
                  <a:pt x="1842" y="923"/>
                  <a:pt x="1842" y="923"/>
                  <a:pt x="1842" y="923"/>
                </a:cubicBezTo>
                <a:cubicBezTo>
                  <a:pt x="1841" y="922"/>
                  <a:pt x="1841" y="922"/>
                  <a:pt x="1841" y="922"/>
                </a:cubicBezTo>
                <a:cubicBezTo>
                  <a:pt x="1849" y="894"/>
                  <a:pt x="1849" y="894"/>
                  <a:pt x="1849" y="894"/>
                </a:cubicBezTo>
                <a:cubicBezTo>
                  <a:pt x="1851" y="872"/>
                  <a:pt x="1851" y="872"/>
                  <a:pt x="1851" y="872"/>
                </a:cubicBezTo>
                <a:cubicBezTo>
                  <a:pt x="1845" y="855"/>
                  <a:pt x="1845" y="855"/>
                  <a:pt x="1845" y="855"/>
                </a:cubicBezTo>
                <a:cubicBezTo>
                  <a:pt x="1831" y="849"/>
                  <a:pt x="1831" y="849"/>
                  <a:pt x="1831" y="849"/>
                </a:cubicBezTo>
                <a:cubicBezTo>
                  <a:pt x="1831" y="848"/>
                  <a:pt x="1831" y="848"/>
                  <a:pt x="1831" y="848"/>
                </a:cubicBezTo>
                <a:cubicBezTo>
                  <a:pt x="1830" y="847"/>
                  <a:pt x="1830" y="847"/>
                  <a:pt x="1830" y="847"/>
                </a:cubicBezTo>
                <a:cubicBezTo>
                  <a:pt x="1829" y="846"/>
                  <a:pt x="1829" y="846"/>
                  <a:pt x="1829" y="846"/>
                </a:cubicBezTo>
                <a:cubicBezTo>
                  <a:pt x="1816" y="821"/>
                  <a:pt x="1816" y="821"/>
                  <a:pt x="1816" y="821"/>
                </a:cubicBezTo>
                <a:cubicBezTo>
                  <a:pt x="1814" y="818"/>
                  <a:pt x="1814" y="818"/>
                  <a:pt x="1814" y="818"/>
                </a:cubicBezTo>
                <a:cubicBezTo>
                  <a:pt x="1796" y="839"/>
                  <a:pt x="1796" y="839"/>
                  <a:pt x="1796" y="839"/>
                </a:cubicBezTo>
                <a:cubicBezTo>
                  <a:pt x="1778" y="850"/>
                  <a:pt x="1778" y="850"/>
                  <a:pt x="1778" y="850"/>
                </a:cubicBezTo>
                <a:cubicBezTo>
                  <a:pt x="1774" y="852"/>
                  <a:pt x="1774" y="852"/>
                  <a:pt x="1774" y="852"/>
                </a:cubicBezTo>
                <a:cubicBezTo>
                  <a:pt x="1773" y="851"/>
                  <a:pt x="1773" y="851"/>
                  <a:pt x="1773" y="851"/>
                </a:cubicBezTo>
                <a:cubicBezTo>
                  <a:pt x="1772" y="849"/>
                  <a:pt x="1772" y="849"/>
                  <a:pt x="1772" y="849"/>
                </a:cubicBezTo>
                <a:cubicBezTo>
                  <a:pt x="1753" y="831"/>
                  <a:pt x="1753" y="831"/>
                  <a:pt x="1753" y="831"/>
                </a:cubicBezTo>
                <a:cubicBezTo>
                  <a:pt x="1753" y="830"/>
                  <a:pt x="1753" y="830"/>
                  <a:pt x="1753" y="830"/>
                </a:cubicBezTo>
                <a:cubicBezTo>
                  <a:pt x="1739" y="801"/>
                  <a:pt x="1739" y="801"/>
                  <a:pt x="1739" y="801"/>
                </a:cubicBezTo>
                <a:cubicBezTo>
                  <a:pt x="1739" y="800"/>
                  <a:pt x="1739" y="800"/>
                  <a:pt x="1739" y="800"/>
                </a:cubicBezTo>
                <a:cubicBezTo>
                  <a:pt x="1733" y="779"/>
                  <a:pt x="1733" y="779"/>
                  <a:pt x="1733" y="779"/>
                </a:cubicBezTo>
                <a:cubicBezTo>
                  <a:pt x="1733" y="778"/>
                  <a:pt x="1733" y="778"/>
                  <a:pt x="1733" y="778"/>
                </a:cubicBezTo>
                <a:cubicBezTo>
                  <a:pt x="1733" y="778"/>
                  <a:pt x="1733" y="778"/>
                  <a:pt x="1733" y="778"/>
                </a:cubicBezTo>
                <a:cubicBezTo>
                  <a:pt x="1733" y="746"/>
                  <a:pt x="1733" y="746"/>
                  <a:pt x="1733" y="746"/>
                </a:cubicBezTo>
                <a:cubicBezTo>
                  <a:pt x="1730" y="727"/>
                  <a:pt x="1730" y="727"/>
                  <a:pt x="1730" y="727"/>
                </a:cubicBezTo>
                <a:cubicBezTo>
                  <a:pt x="1716" y="722"/>
                  <a:pt x="1716" y="722"/>
                  <a:pt x="1716" y="722"/>
                </a:cubicBezTo>
                <a:cubicBezTo>
                  <a:pt x="1715" y="722"/>
                  <a:pt x="1715" y="722"/>
                  <a:pt x="1715" y="722"/>
                </a:cubicBezTo>
                <a:cubicBezTo>
                  <a:pt x="1715" y="721"/>
                  <a:pt x="1715" y="721"/>
                  <a:pt x="1715" y="721"/>
                </a:cubicBezTo>
                <a:cubicBezTo>
                  <a:pt x="1681" y="694"/>
                  <a:pt x="1681" y="694"/>
                  <a:pt x="1681" y="694"/>
                </a:cubicBezTo>
                <a:cubicBezTo>
                  <a:pt x="1683" y="691"/>
                  <a:pt x="1683" y="691"/>
                  <a:pt x="1683" y="691"/>
                </a:cubicBezTo>
                <a:cubicBezTo>
                  <a:pt x="1699" y="674"/>
                  <a:pt x="1699" y="674"/>
                  <a:pt x="1699" y="674"/>
                </a:cubicBezTo>
                <a:cubicBezTo>
                  <a:pt x="1699" y="673"/>
                  <a:pt x="1699" y="673"/>
                  <a:pt x="1699" y="673"/>
                </a:cubicBezTo>
                <a:cubicBezTo>
                  <a:pt x="1699" y="672"/>
                  <a:pt x="1699" y="672"/>
                  <a:pt x="1699" y="672"/>
                </a:cubicBezTo>
                <a:cubicBezTo>
                  <a:pt x="1701" y="672"/>
                  <a:pt x="1701" y="672"/>
                  <a:pt x="1701" y="672"/>
                </a:cubicBezTo>
                <a:cubicBezTo>
                  <a:pt x="1701" y="672"/>
                  <a:pt x="1701" y="672"/>
                  <a:pt x="1701" y="672"/>
                </a:cubicBezTo>
                <a:cubicBezTo>
                  <a:pt x="1719" y="670"/>
                  <a:pt x="1719" y="670"/>
                  <a:pt x="1719" y="670"/>
                </a:cubicBezTo>
                <a:cubicBezTo>
                  <a:pt x="1720" y="670"/>
                  <a:pt x="1720" y="670"/>
                  <a:pt x="1720" y="670"/>
                </a:cubicBezTo>
                <a:cubicBezTo>
                  <a:pt x="1725" y="670"/>
                  <a:pt x="1730" y="673"/>
                  <a:pt x="1735" y="678"/>
                </a:cubicBezTo>
                <a:cubicBezTo>
                  <a:pt x="1749" y="690"/>
                  <a:pt x="1749" y="690"/>
                  <a:pt x="1749" y="690"/>
                </a:cubicBezTo>
                <a:cubicBezTo>
                  <a:pt x="1765" y="677"/>
                  <a:pt x="1765" y="677"/>
                  <a:pt x="1765" y="677"/>
                </a:cubicBezTo>
                <a:cubicBezTo>
                  <a:pt x="1777" y="661"/>
                  <a:pt x="1777" y="661"/>
                  <a:pt x="1777" y="661"/>
                </a:cubicBezTo>
                <a:cubicBezTo>
                  <a:pt x="1777" y="648"/>
                  <a:pt x="1777" y="648"/>
                  <a:pt x="1777" y="648"/>
                </a:cubicBezTo>
                <a:cubicBezTo>
                  <a:pt x="1773" y="614"/>
                  <a:pt x="1773" y="614"/>
                  <a:pt x="1773" y="614"/>
                </a:cubicBezTo>
                <a:cubicBezTo>
                  <a:pt x="1769" y="600"/>
                  <a:pt x="1769" y="600"/>
                  <a:pt x="1769" y="600"/>
                </a:cubicBezTo>
                <a:cubicBezTo>
                  <a:pt x="1746" y="596"/>
                  <a:pt x="1746" y="596"/>
                  <a:pt x="1746" y="596"/>
                </a:cubicBezTo>
                <a:cubicBezTo>
                  <a:pt x="1746" y="582"/>
                  <a:pt x="1746" y="582"/>
                  <a:pt x="1746" y="582"/>
                </a:cubicBezTo>
                <a:cubicBezTo>
                  <a:pt x="1725" y="556"/>
                  <a:pt x="1725" y="556"/>
                  <a:pt x="1725" y="556"/>
                </a:cubicBezTo>
                <a:cubicBezTo>
                  <a:pt x="1724" y="555"/>
                  <a:pt x="1724" y="555"/>
                  <a:pt x="1724" y="555"/>
                </a:cubicBezTo>
                <a:cubicBezTo>
                  <a:pt x="1714" y="536"/>
                  <a:pt x="1714" y="536"/>
                  <a:pt x="1714" y="536"/>
                </a:cubicBezTo>
                <a:cubicBezTo>
                  <a:pt x="1711" y="534"/>
                  <a:pt x="1711" y="534"/>
                  <a:pt x="1711" y="534"/>
                </a:cubicBezTo>
                <a:cubicBezTo>
                  <a:pt x="1711" y="532"/>
                  <a:pt x="1711" y="532"/>
                  <a:pt x="1711" y="532"/>
                </a:cubicBezTo>
                <a:cubicBezTo>
                  <a:pt x="1711" y="532"/>
                  <a:pt x="1711" y="532"/>
                  <a:pt x="1711" y="532"/>
                </a:cubicBezTo>
                <a:cubicBezTo>
                  <a:pt x="1735" y="501"/>
                  <a:pt x="1735" y="501"/>
                  <a:pt x="1735" y="501"/>
                </a:cubicBezTo>
                <a:cubicBezTo>
                  <a:pt x="1735" y="500"/>
                  <a:pt x="1735" y="500"/>
                  <a:pt x="1735" y="500"/>
                </a:cubicBezTo>
                <a:cubicBezTo>
                  <a:pt x="1736" y="499"/>
                  <a:pt x="1736" y="499"/>
                  <a:pt x="1736" y="499"/>
                </a:cubicBezTo>
                <a:cubicBezTo>
                  <a:pt x="1736" y="498"/>
                  <a:pt x="1736" y="498"/>
                  <a:pt x="1736" y="498"/>
                </a:cubicBezTo>
                <a:cubicBezTo>
                  <a:pt x="1738" y="498"/>
                  <a:pt x="1738" y="498"/>
                  <a:pt x="1738" y="498"/>
                </a:cubicBezTo>
                <a:cubicBezTo>
                  <a:pt x="1747" y="497"/>
                  <a:pt x="1747" y="497"/>
                  <a:pt x="1747" y="497"/>
                </a:cubicBezTo>
                <a:cubicBezTo>
                  <a:pt x="1759" y="487"/>
                  <a:pt x="1759" y="487"/>
                  <a:pt x="1759" y="487"/>
                </a:cubicBezTo>
                <a:cubicBezTo>
                  <a:pt x="1773" y="445"/>
                  <a:pt x="1773" y="445"/>
                  <a:pt x="1773" y="445"/>
                </a:cubicBezTo>
                <a:cubicBezTo>
                  <a:pt x="1774" y="445"/>
                  <a:pt x="1774" y="445"/>
                  <a:pt x="1774" y="445"/>
                </a:cubicBezTo>
                <a:cubicBezTo>
                  <a:pt x="1774" y="444"/>
                  <a:pt x="1774" y="444"/>
                  <a:pt x="1774" y="444"/>
                </a:cubicBezTo>
                <a:cubicBezTo>
                  <a:pt x="1791" y="425"/>
                  <a:pt x="1791" y="425"/>
                  <a:pt x="1791" y="425"/>
                </a:cubicBezTo>
                <a:cubicBezTo>
                  <a:pt x="1791" y="424"/>
                  <a:pt x="1791" y="424"/>
                  <a:pt x="1791" y="424"/>
                </a:cubicBezTo>
                <a:cubicBezTo>
                  <a:pt x="1792" y="424"/>
                  <a:pt x="1792" y="424"/>
                  <a:pt x="1792" y="424"/>
                </a:cubicBezTo>
                <a:cubicBezTo>
                  <a:pt x="1793" y="424"/>
                  <a:pt x="1793" y="424"/>
                  <a:pt x="1793" y="424"/>
                </a:cubicBezTo>
                <a:cubicBezTo>
                  <a:pt x="1812" y="419"/>
                  <a:pt x="1812" y="419"/>
                  <a:pt x="1812" y="419"/>
                </a:cubicBezTo>
                <a:cubicBezTo>
                  <a:pt x="1812" y="421"/>
                  <a:pt x="1812" y="421"/>
                  <a:pt x="1812" y="421"/>
                </a:cubicBezTo>
                <a:cubicBezTo>
                  <a:pt x="1824" y="431"/>
                  <a:pt x="1824" y="431"/>
                  <a:pt x="1824" y="431"/>
                </a:cubicBezTo>
                <a:cubicBezTo>
                  <a:pt x="1829" y="432"/>
                  <a:pt x="1829" y="432"/>
                  <a:pt x="1829" y="432"/>
                </a:cubicBezTo>
                <a:cubicBezTo>
                  <a:pt x="1836" y="400"/>
                  <a:pt x="1836" y="400"/>
                  <a:pt x="1836" y="400"/>
                </a:cubicBezTo>
                <a:cubicBezTo>
                  <a:pt x="1829" y="376"/>
                  <a:pt x="1829" y="376"/>
                  <a:pt x="1829" y="376"/>
                </a:cubicBezTo>
                <a:cubicBezTo>
                  <a:pt x="1827" y="375"/>
                  <a:pt x="1827" y="375"/>
                  <a:pt x="1827" y="375"/>
                </a:cubicBezTo>
                <a:cubicBezTo>
                  <a:pt x="1827" y="373"/>
                  <a:pt x="1827" y="373"/>
                  <a:pt x="1827" y="373"/>
                </a:cubicBezTo>
                <a:cubicBezTo>
                  <a:pt x="1831" y="347"/>
                  <a:pt x="1831" y="347"/>
                  <a:pt x="1831" y="347"/>
                </a:cubicBezTo>
                <a:cubicBezTo>
                  <a:pt x="1831" y="345"/>
                  <a:pt x="1831" y="345"/>
                  <a:pt x="1831" y="345"/>
                </a:cubicBezTo>
                <a:cubicBezTo>
                  <a:pt x="1843" y="331"/>
                  <a:pt x="1843" y="331"/>
                  <a:pt x="1843" y="331"/>
                </a:cubicBezTo>
                <a:cubicBezTo>
                  <a:pt x="1852" y="316"/>
                  <a:pt x="1852" y="316"/>
                  <a:pt x="1852" y="316"/>
                </a:cubicBezTo>
                <a:cubicBezTo>
                  <a:pt x="1853" y="304"/>
                  <a:pt x="1853" y="304"/>
                  <a:pt x="1853" y="304"/>
                </a:cubicBezTo>
                <a:cubicBezTo>
                  <a:pt x="1853" y="297"/>
                  <a:pt x="1850" y="287"/>
                  <a:pt x="1843" y="271"/>
                </a:cubicBezTo>
                <a:cubicBezTo>
                  <a:pt x="1843" y="271"/>
                  <a:pt x="1843" y="271"/>
                  <a:pt x="1843" y="271"/>
                </a:cubicBezTo>
                <a:cubicBezTo>
                  <a:pt x="1843" y="271"/>
                  <a:pt x="1843" y="271"/>
                  <a:pt x="1843" y="271"/>
                </a:cubicBezTo>
                <a:cubicBezTo>
                  <a:pt x="1843" y="246"/>
                  <a:pt x="1843" y="246"/>
                  <a:pt x="1843" y="246"/>
                </a:cubicBezTo>
                <a:cubicBezTo>
                  <a:pt x="1843" y="245"/>
                  <a:pt x="1843" y="245"/>
                  <a:pt x="1843" y="245"/>
                </a:cubicBezTo>
                <a:cubicBezTo>
                  <a:pt x="1849" y="222"/>
                  <a:pt x="1849" y="222"/>
                  <a:pt x="1849" y="222"/>
                </a:cubicBezTo>
                <a:cubicBezTo>
                  <a:pt x="1844" y="213"/>
                  <a:pt x="1841" y="205"/>
                  <a:pt x="1841" y="200"/>
                </a:cubicBezTo>
                <a:lnTo>
                  <a:pt x="1845" y="171"/>
                </a:lnTo>
              </a:path>
            </a:pathLst>
          </a:custGeom>
          <a:noFill/>
          <a:ln w="9525" cap="flat" cmpd="sng">
            <a:solidFill>
              <a:schemeClr val="dk1">
                <a:alpha val="100000"/>
              </a:schemeClr>
            </a:solidFill>
            <a:prstDash val="solid"/>
            <a:miter/>
          </a:ln>
        </p:spPr>
      </p:sp>
      <p:sp>
        <p:nvSpPr>
          <p:cNvPr id="1049198" name="任意多边形 1049197"/>
          <p:cNvSpPr/>
          <p:nvPr/>
        </p:nvSpPr>
        <p:spPr bwMode="auto">
          <a:xfrm>
            <a:off x="2659062" y="3449637"/>
            <a:ext cx="1392237" cy="1171575"/>
          </a:xfrm>
          <a:custGeom>
            <a:avLst/>
            <a:gdLst/>
            <a:ahLst/>
            <a:cxnLst/>
            <a:rect l="0" t="0" r="0" b="0"/>
            <a:pathLst>
              <a:path w="1203" h="1018">
                <a:moveTo>
                  <a:pt x="715" y="368"/>
                </a:moveTo>
                <a:cubicBezTo>
                  <a:pt x="698" y="368"/>
                  <a:pt x="698" y="368"/>
                  <a:pt x="698" y="368"/>
                </a:cubicBezTo>
                <a:cubicBezTo>
                  <a:pt x="692" y="380"/>
                  <a:pt x="692" y="380"/>
                  <a:pt x="692" y="380"/>
                </a:cubicBezTo>
                <a:cubicBezTo>
                  <a:pt x="702" y="389"/>
                  <a:pt x="702" y="389"/>
                  <a:pt x="702" y="389"/>
                </a:cubicBezTo>
                <a:cubicBezTo>
                  <a:pt x="702" y="390"/>
                  <a:pt x="702" y="390"/>
                  <a:pt x="702" y="390"/>
                </a:cubicBezTo>
                <a:cubicBezTo>
                  <a:pt x="702" y="391"/>
                  <a:pt x="702" y="391"/>
                  <a:pt x="702" y="391"/>
                </a:cubicBezTo>
                <a:cubicBezTo>
                  <a:pt x="706" y="405"/>
                  <a:pt x="706" y="405"/>
                  <a:pt x="706" y="405"/>
                </a:cubicBezTo>
                <a:cubicBezTo>
                  <a:pt x="707" y="406"/>
                  <a:pt x="707" y="406"/>
                  <a:pt x="707" y="406"/>
                </a:cubicBezTo>
                <a:cubicBezTo>
                  <a:pt x="707" y="409"/>
                  <a:pt x="707" y="409"/>
                  <a:pt x="707" y="409"/>
                </a:cubicBezTo>
                <a:cubicBezTo>
                  <a:pt x="705" y="410"/>
                  <a:pt x="705" y="410"/>
                  <a:pt x="705" y="410"/>
                </a:cubicBezTo>
                <a:cubicBezTo>
                  <a:pt x="682" y="422"/>
                  <a:pt x="682" y="422"/>
                  <a:pt x="682" y="422"/>
                </a:cubicBezTo>
                <a:cubicBezTo>
                  <a:pt x="681" y="423"/>
                  <a:pt x="681" y="423"/>
                  <a:pt x="681" y="423"/>
                </a:cubicBezTo>
                <a:cubicBezTo>
                  <a:pt x="681" y="423"/>
                  <a:pt x="681" y="423"/>
                  <a:pt x="681" y="423"/>
                </a:cubicBezTo>
                <a:cubicBezTo>
                  <a:pt x="680" y="423"/>
                  <a:pt x="680" y="423"/>
                  <a:pt x="680" y="423"/>
                </a:cubicBezTo>
                <a:cubicBezTo>
                  <a:pt x="679" y="423"/>
                  <a:pt x="679" y="423"/>
                  <a:pt x="679" y="423"/>
                </a:cubicBezTo>
                <a:cubicBezTo>
                  <a:pt x="661" y="421"/>
                  <a:pt x="651" y="416"/>
                  <a:pt x="648" y="408"/>
                </a:cubicBezTo>
                <a:cubicBezTo>
                  <a:pt x="642" y="396"/>
                  <a:pt x="642" y="396"/>
                  <a:pt x="642" y="396"/>
                </a:cubicBezTo>
                <a:cubicBezTo>
                  <a:pt x="610" y="389"/>
                  <a:pt x="610" y="389"/>
                  <a:pt x="610" y="389"/>
                </a:cubicBezTo>
                <a:cubicBezTo>
                  <a:pt x="602" y="349"/>
                  <a:pt x="602" y="349"/>
                  <a:pt x="602" y="349"/>
                </a:cubicBezTo>
                <a:cubicBezTo>
                  <a:pt x="595" y="348"/>
                  <a:pt x="590" y="345"/>
                  <a:pt x="587" y="341"/>
                </a:cubicBezTo>
                <a:cubicBezTo>
                  <a:pt x="586" y="339"/>
                  <a:pt x="586" y="339"/>
                  <a:pt x="586" y="339"/>
                </a:cubicBezTo>
                <a:cubicBezTo>
                  <a:pt x="581" y="331"/>
                  <a:pt x="576" y="327"/>
                  <a:pt x="570" y="326"/>
                </a:cubicBezTo>
                <a:cubicBezTo>
                  <a:pt x="562" y="323"/>
                  <a:pt x="554" y="316"/>
                  <a:pt x="548" y="307"/>
                </a:cubicBezTo>
                <a:cubicBezTo>
                  <a:pt x="535" y="300"/>
                  <a:pt x="535" y="300"/>
                  <a:pt x="535" y="300"/>
                </a:cubicBezTo>
                <a:cubicBezTo>
                  <a:pt x="534" y="300"/>
                  <a:pt x="534" y="300"/>
                  <a:pt x="534" y="300"/>
                </a:cubicBezTo>
                <a:cubicBezTo>
                  <a:pt x="534" y="300"/>
                  <a:pt x="534" y="300"/>
                  <a:pt x="534" y="300"/>
                </a:cubicBezTo>
                <a:cubicBezTo>
                  <a:pt x="534" y="300"/>
                  <a:pt x="534" y="300"/>
                  <a:pt x="534" y="300"/>
                </a:cubicBezTo>
                <a:cubicBezTo>
                  <a:pt x="517" y="283"/>
                  <a:pt x="517" y="283"/>
                  <a:pt x="517" y="283"/>
                </a:cubicBezTo>
                <a:cubicBezTo>
                  <a:pt x="517" y="283"/>
                  <a:pt x="517" y="283"/>
                  <a:pt x="517" y="283"/>
                </a:cubicBezTo>
                <a:cubicBezTo>
                  <a:pt x="513" y="268"/>
                  <a:pt x="513" y="268"/>
                  <a:pt x="513" y="268"/>
                </a:cubicBezTo>
                <a:cubicBezTo>
                  <a:pt x="513" y="267"/>
                  <a:pt x="513" y="267"/>
                  <a:pt x="513" y="267"/>
                </a:cubicBezTo>
                <a:cubicBezTo>
                  <a:pt x="547" y="220"/>
                  <a:pt x="547" y="220"/>
                  <a:pt x="547" y="220"/>
                </a:cubicBezTo>
                <a:cubicBezTo>
                  <a:pt x="548" y="217"/>
                  <a:pt x="549" y="215"/>
                  <a:pt x="548" y="214"/>
                </a:cubicBezTo>
                <a:cubicBezTo>
                  <a:pt x="542" y="199"/>
                  <a:pt x="542" y="199"/>
                  <a:pt x="542" y="199"/>
                </a:cubicBezTo>
                <a:cubicBezTo>
                  <a:pt x="524" y="207"/>
                  <a:pt x="524" y="207"/>
                  <a:pt x="524" y="207"/>
                </a:cubicBezTo>
                <a:cubicBezTo>
                  <a:pt x="523" y="207"/>
                  <a:pt x="523" y="207"/>
                  <a:pt x="523" y="207"/>
                </a:cubicBezTo>
                <a:cubicBezTo>
                  <a:pt x="523" y="208"/>
                  <a:pt x="523" y="208"/>
                  <a:pt x="523" y="208"/>
                </a:cubicBezTo>
                <a:cubicBezTo>
                  <a:pt x="522" y="208"/>
                  <a:pt x="522" y="208"/>
                  <a:pt x="522" y="208"/>
                </a:cubicBezTo>
                <a:cubicBezTo>
                  <a:pt x="475" y="211"/>
                  <a:pt x="475" y="211"/>
                  <a:pt x="475" y="211"/>
                </a:cubicBezTo>
                <a:cubicBezTo>
                  <a:pt x="457" y="215"/>
                  <a:pt x="457" y="215"/>
                  <a:pt x="457" y="215"/>
                </a:cubicBezTo>
                <a:cubicBezTo>
                  <a:pt x="451" y="221"/>
                  <a:pt x="451" y="221"/>
                  <a:pt x="451" y="221"/>
                </a:cubicBezTo>
                <a:cubicBezTo>
                  <a:pt x="448" y="228"/>
                  <a:pt x="448" y="228"/>
                  <a:pt x="448" y="228"/>
                </a:cubicBezTo>
                <a:cubicBezTo>
                  <a:pt x="443" y="233"/>
                  <a:pt x="437" y="236"/>
                  <a:pt x="428" y="234"/>
                </a:cubicBezTo>
                <a:cubicBezTo>
                  <a:pt x="428" y="234"/>
                  <a:pt x="428" y="234"/>
                  <a:pt x="428" y="234"/>
                </a:cubicBezTo>
                <a:cubicBezTo>
                  <a:pt x="427" y="233"/>
                  <a:pt x="427" y="233"/>
                  <a:pt x="427" y="233"/>
                </a:cubicBezTo>
                <a:cubicBezTo>
                  <a:pt x="411" y="221"/>
                  <a:pt x="411" y="221"/>
                  <a:pt x="411" y="221"/>
                </a:cubicBezTo>
                <a:cubicBezTo>
                  <a:pt x="410" y="195"/>
                  <a:pt x="410" y="195"/>
                  <a:pt x="410" y="195"/>
                </a:cubicBezTo>
                <a:cubicBezTo>
                  <a:pt x="401" y="189"/>
                  <a:pt x="396" y="182"/>
                  <a:pt x="394" y="177"/>
                </a:cubicBezTo>
                <a:cubicBezTo>
                  <a:pt x="390" y="154"/>
                  <a:pt x="390" y="154"/>
                  <a:pt x="390" y="154"/>
                </a:cubicBezTo>
                <a:cubicBezTo>
                  <a:pt x="379" y="141"/>
                  <a:pt x="379" y="141"/>
                  <a:pt x="379" y="141"/>
                </a:cubicBezTo>
                <a:cubicBezTo>
                  <a:pt x="367" y="132"/>
                  <a:pt x="367" y="132"/>
                  <a:pt x="367" y="132"/>
                </a:cubicBezTo>
                <a:cubicBezTo>
                  <a:pt x="362" y="129"/>
                  <a:pt x="362" y="129"/>
                  <a:pt x="362" y="129"/>
                </a:cubicBezTo>
                <a:cubicBezTo>
                  <a:pt x="381" y="104"/>
                  <a:pt x="381" y="104"/>
                  <a:pt x="381" y="104"/>
                </a:cubicBezTo>
                <a:cubicBezTo>
                  <a:pt x="385" y="91"/>
                  <a:pt x="385" y="91"/>
                  <a:pt x="385" y="91"/>
                </a:cubicBezTo>
                <a:cubicBezTo>
                  <a:pt x="364" y="64"/>
                  <a:pt x="364" y="64"/>
                  <a:pt x="364" y="64"/>
                </a:cubicBezTo>
                <a:cubicBezTo>
                  <a:pt x="363" y="64"/>
                  <a:pt x="363" y="64"/>
                  <a:pt x="363" y="64"/>
                </a:cubicBezTo>
                <a:cubicBezTo>
                  <a:pt x="363" y="63"/>
                  <a:pt x="363" y="63"/>
                  <a:pt x="363" y="63"/>
                </a:cubicBezTo>
                <a:cubicBezTo>
                  <a:pt x="354" y="42"/>
                  <a:pt x="354" y="42"/>
                  <a:pt x="354" y="42"/>
                </a:cubicBezTo>
                <a:cubicBezTo>
                  <a:pt x="354" y="41"/>
                  <a:pt x="354" y="41"/>
                  <a:pt x="354" y="41"/>
                </a:cubicBezTo>
                <a:cubicBezTo>
                  <a:pt x="354" y="41"/>
                  <a:pt x="354" y="41"/>
                  <a:pt x="354" y="41"/>
                </a:cubicBezTo>
                <a:cubicBezTo>
                  <a:pt x="352" y="30"/>
                  <a:pt x="352" y="30"/>
                  <a:pt x="352" y="30"/>
                </a:cubicBezTo>
                <a:cubicBezTo>
                  <a:pt x="338" y="20"/>
                  <a:pt x="338" y="20"/>
                  <a:pt x="338" y="20"/>
                </a:cubicBezTo>
                <a:cubicBezTo>
                  <a:pt x="338" y="19"/>
                  <a:pt x="338" y="19"/>
                  <a:pt x="338" y="19"/>
                </a:cubicBezTo>
                <a:cubicBezTo>
                  <a:pt x="338" y="19"/>
                  <a:pt x="338" y="19"/>
                  <a:pt x="338" y="19"/>
                </a:cubicBezTo>
                <a:cubicBezTo>
                  <a:pt x="338" y="19"/>
                  <a:pt x="338" y="19"/>
                  <a:pt x="338" y="19"/>
                </a:cubicBezTo>
                <a:cubicBezTo>
                  <a:pt x="323" y="3"/>
                  <a:pt x="323" y="3"/>
                  <a:pt x="323" y="3"/>
                </a:cubicBezTo>
                <a:cubicBezTo>
                  <a:pt x="304" y="0"/>
                  <a:pt x="304" y="0"/>
                  <a:pt x="304" y="0"/>
                </a:cubicBezTo>
                <a:cubicBezTo>
                  <a:pt x="283" y="6"/>
                  <a:pt x="283" y="6"/>
                  <a:pt x="283" y="6"/>
                </a:cubicBezTo>
                <a:cubicBezTo>
                  <a:pt x="280" y="10"/>
                  <a:pt x="280" y="10"/>
                  <a:pt x="280" y="10"/>
                </a:cubicBezTo>
                <a:cubicBezTo>
                  <a:pt x="277" y="40"/>
                  <a:pt x="277" y="40"/>
                  <a:pt x="277" y="40"/>
                </a:cubicBezTo>
                <a:cubicBezTo>
                  <a:pt x="277" y="73"/>
                  <a:pt x="277" y="73"/>
                  <a:pt x="277" y="73"/>
                </a:cubicBezTo>
                <a:cubicBezTo>
                  <a:pt x="273" y="74"/>
                  <a:pt x="273" y="74"/>
                  <a:pt x="273" y="74"/>
                </a:cubicBezTo>
                <a:cubicBezTo>
                  <a:pt x="253" y="81"/>
                  <a:pt x="253" y="81"/>
                  <a:pt x="253" y="81"/>
                </a:cubicBezTo>
                <a:cubicBezTo>
                  <a:pt x="253" y="81"/>
                  <a:pt x="253" y="81"/>
                  <a:pt x="253" y="81"/>
                </a:cubicBezTo>
                <a:cubicBezTo>
                  <a:pt x="253" y="82"/>
                  <a:pt x="253" y="82"/>
                  <a:pt x="253" y="82"/>
                </a:cubicBezTo>
                <a:cubicBezTo>
                  <a:pt x="253" y="82"/>
                  <a:pt x="253" y="82"/>
                  <a:pt x="253" y="82"/>
                </a:cubicBezTo>
                <a:cubicBezTo>
                  <a:pt x="234" y="83"/>
                  <a:pt x="234" y="83"/>
                  <a:pt x="234" y="83"/>
                </a:cubicBezTo>
                <a:cubicBezTo>
                  <a:pt x="225" y="88"/>
                  <a:pt x="214" y="94"/>
                  <a:pt x="203" y="98"/>
                </a:cubicBezTo>
                <a:cubicBezTo>
                  <a:pt x="201" y="99"/>
                  <a:pt x="201" y="99"/>
                  <a:pt x="201" y="99"/>
                </a:cubicBezTo>
                <a:cubicBezTo>
                  <a:pt x="201" y="99"/>
                  <a:pt x="201" y="99"/>
                  <a:pt x="201" y="99"/>
                </a:cubicBezTo>
                <a:cubicBezTo>
                  <a:pt x="200" y="99"/>
                  <a:pt x="200" y="99"/>
                  <a:pt x="200" y="99"/>
                </a:cubicBezTo>
                <a:cubicBezTo>
                  <a:pt x="164" y="91"/>
                  <a:pt x="164" y="91"/>
                  <a:pt x="164" y="91"/>
                </a:cubicBezTo>
                <a:cubicBezTo>
                  <a:pt x="149" y="106"/>
                  <a:pt x="149" y="106"/>
                  <a:pt x="149" y="106"/>
                </a:cubicBezTo>
                <a:cubicBezTo>
                  <a:pt x="146" y="111"/>
                  <a:pt x="138" y="115"/>
                  <a:pt x="129" y="117"/>
                </a:cubicBezTo>
                <a:cubicBezTo>
                  <a:pt x="107" y="135"/>
                  <a:pt x="107" y="135"/>
                  <a:pt x="107" y="135"/>
                </a:cubicBezTo>
                <a:cubicBezTo>
                  <a:pt x="95" y="153"/>
                  <a:pt x="95" y="153"/>
                  <a:pt x="95" y="153"/>
                </a:cubicBezTo>
                <a:cubicBezTo>
                  <a:pt x="95" y="154"/>
                  <a:pt x="95" y="154"/>
                  <a:pt x="95" y="154"/>
                </a:cubicBezTo>
                <a:cubicBezTo>
                  <a:pt x="94" y="155"/>
                  <a:pt x="94" y="155"/>
                  <a:pt x="94" y="155"/>
                </a:cubicBezTo>
                <a:cubicBezTo>
                  <a:pt x="88" y="164"/>
                  <a:pt x="82" y="172"/>
                  <a:pt x="78" y="175"/>
                </a:cubicBezTo>
                <a:cubicBezTo>
                  <a:pt x="66" y="191"/>
                  <a:pt x="66" y="191"/>
                  <a:pt x="66" y="191"/>
                </a:cubicBezTo>
                <a:cubicBezTo>
                  <a:pt x="66" y="192"/>
                  <a:pt x="66" y="192"/>
                  <a:pt x="66" y="192"/>
                </a:cubicBezTo>
                <a:cubicBezTo>
                  <a:pt x="65" y="193"/>
                  <a:pt x="65" y="193"/>
                  <a:pt x="65" y="193"/>
                </a:cubicBezTo>
                <a:cubicBezTo>
                  <a:pt x="57" y="198"/>
                  <a:pt x="57" y="198"/>
                  <a:pt x="57" y="198"/>
                </a:cubicBezTo>
                <a:cubicBezTo>
                  <a:pt x="52" y="200"/>
                  <a:pt x="47" y="201"/>
                  <a:pt x="42" y="201"/>
                </a:cubicBezTo>
                <a:cubicBezTo>
                  <a:pt x="16" y="199"/>
                  <a:pt x="16" y="199"/>
                  <a:pt x="16" y="199"/>
                </a:cubicBezTo>
                <a:cubicBezTo>
                  <a:pt x="10" y="209"/>
                  <a:pt x="10" y="209"/>
                  <a:pt x="10" y="209"/>
                </a:cubicBezTo>
                <a:cubicBezTo>
                  <a:pt x="0" y="226"/>
                  <a:pt x="0" y="226"/>
                  <a:pt x="0" y="226"/>
                </a:cubicBezTo>
                <a:cubicBezTo>
                  <a:pt x="4" y="243"/>
                  <a:pt x="4" y="243"/>
                  <a:pt x="4" y="243"/>
                </a:cubicBezTo>
                <a:cubicBezTo>
                  <a:pt x="2" y="284"/>
                  <a:pt x="2" y="284"/>
                  <a:pt x="2" y="284"/>
                </a:cubicBezTo>
                <a:cubicBezTo>
                  <a:pt x="10" y="296"/>
                  <a:pt x="10" y="296"/>
                  <a:pt x="10" y="296"/>
                </a:cubicBezTo>
                <a:cubicBezTo>
                  <a:pt x="10" y="297"/>
                  <a:pt x="10" y="297"/>
                  <a:pt x="10" y="297"/>
                </a:cubicBezTo>
                <a:cubicBezTo>
                  <a:pt x="13" y="307"/>
                  <a:pt x="13" y="307"/>
                  <a:pt x="13" y="307"/>
                </a:cubicBezTo>
                <a:cubicBezTo>
                  <a:pt x="28" y="307"/>
                  <a:pt x="28" y="307"/>
                  <a:pt x="28" y="307"/>
                </a:cubicBezTo>
                <a:cubicBezTo>
                  <a:pt x="53" y="312"/>
                  <a:pt x="53" y="312"/>
                  <a:pt x="53" y="312"/>
                </a:cubicBezTo>
                <a:cubicBezTo>
                  <a:pt x="86" y="314"/>
                  <a:pt x="86" y="314"/>
                  <a:pt x="86" y="314"/>
                </a:cubicBezTo>
                <a:cubicBezTo>
                  <a:pt x="100" y="312"/>
                  <a:pt x="100" y="312"/>
                  <a:pt x="100" y="312"/>
                </a:cubicBezTo>
                <a:cubicBezTo>
                  <a:pt x="103" y="312"/>
                  <a:pt x="103" y="312"/>
                  <a:pt x="103" y="312"/>
                </a:cubicBezTo>
                <a:cubicBezTo>
                  <a:pt x="104" y="312"/>
                  <a:pt x="104" y="312"/>
                  <a:pt x="104" y="312"/>
                </a:cubicBezTo>
                <a:cubicBezTo>
                  <a:pt x="132" y="323"/>
                  <a:pt x="132" y="323"/>
                  <a:pt x="132" y="323"/>
                </a:cubicBezTo>
                <a:cubicBezTo>
                  <a:pt x="132" y="323"/>
                  <a:pt x="132" y="323"/>
                  <a:pt x="132" y="323"/>
                </a:cubicBezTo>
                <a:cubicBezTo>
                  <a:pt x="133" y="323"/>
                  <a:pt x="133" y="323"/>
                  <a:pt x="133" y="323"/>
                </a:cubicBezTo>
                <a:cubicBezTo>
                  <a:pt x="148" y="334"/>
                  <a:pt x="148" y="334"/>
                  <a:pt x="148" y="334"/>
                </a:cubicBezTo>
                <a:cubicBezTo>
                  <a:pt x="180" y="346"/>
                  <a:pt x="180" y="346"/>
                  <a:pt x="180" y="346"/>
                </a:cubicBezTo>
                <a:cubicBezTo>
                  <a:pt x="181" y="346"/>
                  <a:pt x="181" y="346"/>
                  <a:pt x="181" y="346"/>
                </a:cubicBezTo>
                <a:cubicBezTo>
                  <a:pt x="202" y="359"/>
                  <a:pt x="202" y="359"/>
                  <a:pt x="202" y="359"/>
                </a:cubicBezTo>
                <a:cubicBezTo>
                  <a:pt x="253" y="406"/>
                  <a:pt x="253" y="406"/>
                  <a:pt x="253" y="406"/>
                </a:cubicBezTo>
                <a:cubicBezTo>
                  <a:pt x="277" y="417"/>
                  <a:pt x="277" y="417"/>
                  <a:pt x="277" y="417"/>
                </a:cubicBezTo>
                <a:cubicBezTo>
                  <a:pt x="286" y="412"/>
                  <a:pt x="286" y="412"/>
                  <a:pt x="286" y="412"/>
                </a:cubicBezTo>
                <a:cubicBezTo>
                  <a:pt x="296" y="395"/>
                  <a:pt x="296" y="395"/>
                  <a:pt x="296" y="395"/>
                </a:cubicBezTo>
                <a:cubicBezTo>
                  <a:pt x="290" y="366"/>
                  <a:pt x="290" y="366"/>
                  <a:pt x="290" y="366"/>
                </a:cubicBezTo>
                <a:cubicBezTo>
                  <a:pt x="290" y="358"/>
                  <a:pt x="297" y="352"/>
                  <a:pt x="309" y="347"/>
                </a:cubicBezTo>
                <a:cubicBezTo>
                  <a:pt x="311" y="346"/>
                  <a:pt x="311" y="346"/>
                  <a:pt x="311" y="346"/>
                </a:cubicBezTo>
                <a:cubicBezTo>
                  <a:pt x="376" y="384"/>
                  <a:pt x="376" y="384"/>
                  <a:pt x="376" y="384"/>
                </a:cubicBezTo>
                <a:cubicBezTo>
                  <a:pt x="383" y="382"/>
                  <a:pt x="383" y="382"/>
                  <a:pt x="383" y="382"/>
                </a:cubicBezTo>
                <a:cubicBezTo>
                  <a:pt x="398" y="373"/>
                  <a:pt x="398" y="373"/>
                  <a:pt x="398" y="373"/>
                </a:cubicBezTo>
                <a:cubicBezTo>
                  <a:pt x="400" y="373"/>
                  <a:pt x="400" y="373"/>
                  <a:pt x="400" y="373"/>
                </a:cubicBezTo>
                <a:cubicBezTo>
                  <a:pt x="409" y="374"/>
                  <a:pt x="409" y="374"/>
                  <a:pt x="409" y="374"/>
                </a:cubicBezTo>
                <a:cubicBezTo>
                  <a:pt x="421" y="364"/>
                  <a:pt x="421" y="364"/>
                  <a:pt x="421" y="364"/>
                </a:cubicBezTo>
                <a:cubicBezTo>
                  <a:pt x="423" y="363"/>
                  <a:pt x="423" y="363"/>
                  <a:pt x="423" y="363"/>
                </a:cubicBezTo>
                <a:cubicBezTo>
                  <a:pt x="427" y="365"/>
                  <a:pt x="427" y="365"/>
                  <a:pt x="427" y="365"/>
                </a:cubicBezTo>
                <a:cubicBezTo>
                  <a:pt x="465" y="391"/>
                  <a:pt x="465" y="391"/>
                  <a:pt x="465" y="391"/>
                </a:cubicBezTo>
                <a:cubicBezTo>
                  <a:pt x="466" y="392"/>
                  <a:pt x="466" y="392"/>
                  <a:pt x="466" y="392"/>
                </a:cubicBezTo>
                <a:cubicBezTo>
                  <a:pt x="490" y="412"/>
                  <a:pt x="490" y="412"/>
                  <a:pt x="490" y="412"/>
                </a:cubicBezTo>
                <a:cubicBezTo>
                  <a:pt x="496" y="417"/>
                  <a:pt x="505" y="424"/>
                  <a:pt x="512" y="435"/>
                </a:cubicBezTo>
                <a:cubicBezTo>
                  <a:pt x="524" y="447"/>
                  <a:pt x="524" y="447"/>
                  <a:pt x="524" y="447"/>
                </a:cubicBezTo>
                <a:cubicBezTo>
                  <a:pt x="533" y="446"/>
                  <a:pt x="533" y="446"/>
                  <a:pt x="533" y="446"/>
                </a:cubicBezTo>
                <a:cubicBezTo>
                  <a:pt x="544" y="426"/>
                  <a:pt x="544" y="426"/>
                  <a:pt x="544" y="426"/>
                </a:cubicBezTo>
                <a:cubicBezTo>
                  <a:pt x="566" y="442"/>
                  <a:pt x="566" y="442"/>
                  <a:pt x="566" y="442"/>
                </a:cubicBezTo>
                <a:cubicBezTo>
                  <a:pt x="567" y="442"/>
                  <a:pt x="567" y="442"/>
                  <a:pt x="567" y="442"/>
                </a:cubicBezTo>
                <a:cubicBezTo>
                  <a:pt x="568" y="442"/>
                  <a:pt x="568" y="442"/>
                  <a:pt x="568" y="442"/>
                </a:cubicBezTo>
                <a:cubicBezTo>
                  <a:pt x="568" y="442"/>
                  <a:pt x="568" y="442"/>
                  <a:pt x="568" y="442"/>
                </a:cubicBezTo>
                <a:cubicBezTo>
                  <a:pt x="586" y="464"/>
                  <a:pt x="586" y="464"/>
                  <a:pt x="586" y="464"/>
                </a:cubicBezTo>
                <a:cubicBezTo>
                  <a:pt x="633" y="500"/>
                  <a:pt x="633" y="500"/>
                  <a:pt x="633" y="500"/>
                </a:cubicBezTo>
                <a:cubicBezTo>
                  <a:pt x="633" y="500"/>
                  <a:pt x="633" y="500"/>
                  <a:pt x="633" y="500"/>
                </a:cubicBezTo>
                <a:cubicBezTo>
                  <a:pt x="647" y="516"/>
                  <a:pt x="647" y="516"/>
                  <a:pt x="647" y="516"/>
                </a:cubicBezTo>
                <a:cubicBezTo>
                  <a:pt x="688" y="504"/>
                  <a:pt x="688" y="504"/>
                  <a:pt x="688" y="504"/>
                </a:cubicBezTo>
                <a:cubicBezTo>
                  <a:pt x="690" y="535"/>
                  <a:pt x="690" y="535"/>
                  <a:pt x="690" y="535"/>
                </a:cubicBezTo>
                <a:cubicBezTo>
                  <a:pt x="708" y="553"/>
                  <a:pt x="708" y="553"/>
                  <a:pt x="708" y="553"/>
                </a:cubicBezTo>
                <a:cubicBezTo>
                  <a:pt x="708" y="553"/>
                  <a:pt x="708" y="553"/>
                  <a:pt x="708" y="553"/>
                </a:cubicBezTo>
                <a:cubicBezTo>
                  <a:pt x="708" y="554"/>
                  <a:pt x="708" y="554"/>
                  <a:pt x="708" y="554"/>
                </a:cubicBezTo>
                <a:cubicBezTo>
                  <a:pt x="723" y="576"/>
                  <a:pt x="723" y="576"/>
                  <a:pt x="723" y="576"/>
                </a:cubicBezTo>
                <a:cubicBezTo>
                  <a:pt x="723" y="577"/>
                  <a:pt x="723" y="577"/>
                  <a:pt x="723" y="577"/>
                </a:cubicBezTo>
                <a:cubicBezTo>
                  <a:pt x="723" y="578"/>
                  <a:pt x="723" y="578"/>
                  <a:pt x="723" y="578"/>
                </a:cubicBezTo>
                <a:cubicBezTo>
                  <a:pt x="723" y="579"/>
                  <a:pt x="723" y="579"/>
                  <a:pt x="723" y="579"/>
                </a:cubicBezTo>
                <a:cubicBezTo>
                  <a:pt x="739" y="652"/>
                  <a:pt x="739" y="652"/>
                  <a:pt x="739" y="652"/>
                </a:cubicBezTo>
                <a:cubicBezTo>
                  <a:pt x="755" y="682"/>
                  <a:pt x="755" y="682"/>
                  <a:pt x="755" y="682"/>
                </a:cubicBezTo>
                <a:cubicBezTo>
                  <a:pt x="734" y="735"/>
                  <a:pt x="734" y="735"/>
                  <a:pt x="734" y="735"/>
                </a:cubicBezTo>
                <a:cubicBezTo>
                  <a:pt x="734" y="739"/>
                  <a:pt x="734" y="739"/>
                  <a:pt x="734" y="739"/>
                </a:cubicBezTo>
                <a:cubicBezTo>
                  <a:pt x="716" y="743"/>
                  <a:pt x="716" y="743"/>
                  <a:pt x="716" y="743"/>
                </a:cubicBezTo>
                <a:cubicBezTo>
                  <a:pt x="716" y="759"/>
                  <a:pt x="716" y="759"/>
                  <a:pt x="716" y="759"/>
                </a:cubicBezTo>
                <a:cubicBezTo>
                  <a:pt x="715" y="760"/>
                  <a:pt x="715" y="760"/>
                  <a:pt x="715" y="760"/>
                </a:cubicBezTo>
                <a:cubicBezTo>
                  <a:pt x="697" y="789"/>
                  <a:pt x="697" y="789"/>
                  <a:pt x="697" y="789"/>
                </a:cubicBezTo>
                <a:cubicBezTo>
                  <a:pt x="695" y="789"/>
                  <a:pt x="695" y="789"/>
                  <a:pt x="695" y="789"/>
                </a:cubicBezTo>
                <a:cubicBezTo>
                  <a:pt x="669" y="791"/>
                  <a:pt x="669" y="791"/>
                  <a:pt x="669" y="791"/>
                </a:cubicBezTo>
                <a:cubicBezTo>
                  <a:pt x="644" y="812"/>
                  <a:pt x="644" y="812"/>
                  <a:pt x="644" y="812"/>
                </a:cubicBezTo>
                <a:cubicBezTo>
                  <a:pt x="647" y="816"/>
                  <a:pt x="651" y="818"/>
                  <a:pt x="659" y="821"/>
                </a:cubicBezTo>
                <a:cubicBezTo>
                  <a:pt x="669" y="824"/>
                  <a:pt x="670" y="833"/>
                  <a:pt x="665" y="847"/>
                </a:cubicBezTo>
                <a:cubicBezTo>
                  <a:pt x="665" y="848"/>
                  <a:pt x="665" y="848"/>
                  <a:pt x="665" y="848"/>
                </a:cubicBezTo>
                <a:cubicBezTo>
                  <a:pt x="647" y="866"/>
                  <a:pt x="647" y="866"/>
                  <a:pt x="647" y="866"/>
                </a:cubicBezTo>
                <a:cubicBezTo>
                  <a:pt x="646" y="866"/>
                  <a:pt x="646" y="866"/>
                  <a:pt x="646" y="866"/>
                </a:cubicBezTo>
                <a:cubicBezTo>
                  <a:pt x="645" y="868"/>
                  <a:pt x="645" y="868"/>
                  <a:pt x="645" y="868"/>
                </a:cubicBezTo>
                <a:cubicBezTo>
                  <a:pt x="644" y="868"/>
                  <a:pt x="644" y="868"/>
                  <a:pt x="644" y="868"/>
                </a:cubicBezTo>
                <a:cubicBezTo>
                  <a:pt x="643" y="868"/>
                  <a:pt x="643" y="868"/>
                  <a:pt x="643" y="868"/>
                </a:cubicBezTo>
                <a:cubicBezTo>
                  <a:pt x="592" y="861"/>
                  <a:pt x="592" y="861"/>
                  <a:pt x="592" y="861"/>
                </a:cubicBezTo>
                <a:cubicBezTo>
                  <a:pt x="591" y="879"/>
                  <a:pt x="591" y="879"/>
                  <a:pt x="591" y="879"/>
                </a:cubicBezTo>
                <a:cubicBezTo>
                  <a:pt x="596" y="917"/>
                  <a:pt x="596" y="917"/>
                  <a:pt x="596" y="917"/>
                </a:cubicBezTo>
                <a:cubicBezTo>
                  <a:pt x="639" y="935"/>
                  <a:pt x="639" y="935"/>
                  <a:pt x="639" y="935"/>
                </a:cubicBezTo>
                <a:cubicBezTo>
                  <a:pt x="639" y="937"/>
                  <a:pt x="639" y="937"/>
                  <a:pt x="639" y="937"/>
                </a:cubicBezTo>
                <a:cubicBezTo>
                  <a:pt x="639" y="937"/>
                  <a:pt x="639" y="937"/>
                  <a:pt x="639" y="937"/>
                </a:cubicBezTo>
                <a:cubicBezTo>
                  <a:pt x="654" y="932"/>
                  <a:pt x="654" y="932"/>
                  <a:pt x="654" y="932"/>
                </a:cubicBezTo>
                <a:cubicBezTo>
                  <a:pt x="656" y="931"/>
                  <a:pt x="656" y="931"/>
                  <a:pt x="656" y="931"/>
                </a:cubicBezTo>
                <a:cubicBezTo>
                  <a:pt x="658" y="930"/>
                  <a:pt x="658" y="930"/>
                  <a:pt x="658" y="930"/>
                </a:cubicBezTo>
                <a:cubicBezTo>
                  <a:pt x="659" y="932"/>
                  <a:pt x="659" y="932"/>
                  <a:pt x="659" y="932"/>
                </a:cubicBezTo>
                <a:cubicBezTo>
                  <a:pt x="660" y="932"/>
                  <a:pt x="660" y="932"/>
                  <a:pt x="660" y="932"/>
                </a:cubicBezTo>
                <a:cubicBezTo>
                  <a:pt x="671" y="938"/>
                  <a:pt x="671" y="938"/>
                  <a:pt x="671" y="938"/>
                </a:cubicBezTo>
                <a:cubicBezTo>
                  <a:pt x="689" y="938"/>
                  <a:pt x="689" y="938"/>
                  <a:pt x="689" y="938"/>
                </a:cubicBezTo>
                <a:cubicBezTo>
                  <a:pt x="696" y="937"/>
                  <a:pt x="696" y="937"/>
                  <a:pt x="696" y="937"/>
                </a:cubicBezTo>
                <a:cubicBezTo>
                  <a:pt x="689" y="917"/>
                  <a:pt x="689" y="917"/>
                  <a:pt x="689" y="917"/>
                </a:cubicBezTo>
                <a:cubicBezTo>
                  <a:pt x="689" y="917"/>
                  <a:pt x="689" y="917"/>
                  <a:pt x="689" y="917"/>
                </a:cubicBezTo>
                <a:cubicBezTo>
                  <a:pt x="689" y="917"/>
                  <a:pt x="689" y="917"/>
                  <a:pt x="689" y="917"/>
                </a:cubicBezTo>
                <a:cubicBezTo>
                  <a:pt x="685" y="896"/>
                  <a:pt x="685" y="896"/>
                  <a:pt x="685" y="896"/>
                </a:cubicBezTo>
                <a:cubicBezTo>
                  <a:pt x="685" y="895"/>
                  <a:pt x="685" y="895"/>
                  <a:pt x="685" y="895"/>
                </a:cubicBezTo>
                <a:cubicBezTo>
                  <a:pt x="685" y="893"/>
                  <a:pt x="685" y="893"/>
                  <a:pt x="685" y="893"/>
                </a:cubicBezTo>
                <a:cubicBezTo>
                  <a:pt x="686" y="892"/>
                  <a:pt x="686" y="892"/>
                  <a:pt x="686" y="892"/>
                </a:cubicBezTo>
                <a:cubicBezTo>
                  <a:pt x="686" y="891"/>
                  <a:pt x="686" y="891"/>
                  <a:pt x="686" y="891"/>
                </a:cubicBezTo>
                <a:cubicBezTo>
                  <a:pt x="692" y="883"/>
                  <a:pt x="692" y="883"/>
                  <a:pt x="692" y="883"/>
                </a:cubicBezTo>
                <a:cubicBezTo>
                  <a:pt x="695" y="881"/>
                  <a:pt x="695" y="881"/>
                  <a:pt x="695" y="881"/>
                </a:cubicBezTo>
                <a:cubicBezTo>
                  <a:pt x="695" y="881"/>
                  <a:pt x="695" y="881"/>
                  <a:pt x="695" y="881"/>
                </a:cubicBezTo>
                <a:cubicBezTo>
                  <a:pt x="696" y="880"/>
                  <a:pt x="696" y="880"/>
                  <a:pt x="696" y="880"/>
                </a:cubicBezTo>
                <a:cubicBezTo>
                  <a:pt x="707" y="864"/>
                  <a:pt x="707" y="864"/>
                  <a:pt x="707" y="864"/>
                </a:cubicBezTo>
                <a:cubicBezTo>
                  <a:pt x="708" y="863"/>
                  <a:pt x="708" y="863"/>
                  <a:pt x="708" y="863"/>
                </a:cubicBezTo>
                <a:cubicBezTo>
                  <a:pt x="727" y="848"/>
                  <a:pt x="727" y="848"/>
                  <a:pt x="727" y="848"/>
                </a:cubicBezTo>
                <a:cubicBezTo>
                  <a:pt x="728" y="848"/>
                  <a:pt x="728" y="848"/>
                  <a:pt x="728" y="848"/>
                </a:cubicBezTo>
                <a:cubicBezTo>
                  <a:pt x="728" y="847"/>
                  <a:pt x="728" y="847"/>
                  <a:pt x="728" y="847"/>
                </a:cubicBezTo>
                <a:cubicBezTo>
                  <a:pt x="729" y="847"/>
                  <a:pt x="729" y="847"/>
                  <a:pt x="729" y="847"/>
                </a:cubicBezTo>
                <a:cubicBezTo>
                  <a:pt x="729" y="847"/>
                  <a:pt x="729" y="847"/>
                  <a:pt x="729" y="847"/>
                </a:cubicBezTo>
                <a:cubicBezTo>
                  <a:pt x="753" y="844"/>
                  <a:pt x="753" y="844"/>
                  <a:pt x="753" y="844"/>
                </a:cubicBezTo>
                <a:cubicBezTo>
                  <a:pt x="753" y="850"/>
                  <a:pt x="753" y="850"/>
                  <a:pt x="753" y="850"/>
                </a:cubicBezTo>
                <a:cubicBezTo>
                  <a:pt x="753" y="858"/>
                  <a:pt x="754" y="863"/>
                  <a:pt x="755" y="866"/>
                </a:cubicBezTo>
                <a:cubicBezTo>
                  <a:pt x="759" y="876"/>
                  <a:pt x="759" y="876"/>
                  <a:pt x="759" y="876"/>
                </a:cubicBezTo>
                <a:cubicBezTo>
                  <a:pt x="765" y="889"/>
                  <a:pt x="765" y="889"/>
                  <a:pt x="765" y="889"/>
                </a:cubicBezTo>
                <a:cubicBezTo>
                  <a:pt x="786" y="901"/>
                  <a:pt x="786" y="901"/>
                  <a:pt x="786" y="901"/>
                </a:cubicBezTo>
                <a:cubicBezTo>
                  <a:pt x="844" y="906"/>
                  <a:pt x="844" y="906"/>
                  <a:pt x="844" y="906"/>
                </a:cubicBezTo>
                <a:cubicBezTo>
                  <a:pt x="847" y="906"/>
                  <a:pt x="847" y="906"/>
                  <a:pt x="847" y="906"/>
                </a:cubicBezTo>
                <a:cubicBezTo>
                  <a:pt x="850" y="906"/>
                  <a:pt x="850" y="906"/>
                  <a:pt x="850" y="906"/>
                </a:cubicBezTo>
                <a:cubicBezTo>
                  <a:pt x="850" y="910"/>
                  <a:pt x="850" y="910"/>
                  <a:pt x="850" y="910"/>
                </a:cubicBezTo>
                <a:cubicBezTo>
                  <a:pt x="850" y="912"/>
                  <a:pt x="850" y="912"/>
                  <a:pt x="850" y="912"/>
                </a:cubicBezTo>
                <a:cubicBezTo>
                  <a:pt x="848" y="931"/>
                  <a:pt x="848" y="931"/>
                  <a:pt x="848" y="931"/>
                </a:cubicBezTo>
                <a:cubicBezTo>
                  <a:pt x="865" y="949"/>
                  <a:pt x="865" y="949"/>
                  <a:pt x="865" y="949"/>
                </a:cubicBezTo>
                <a:cubicBezTo>
                  <a:pt x="877" y="954"/>
                  <a:pt x="877" y="954"/>
                  <a:pt x="877" y="954"/>
                </a:cubicBezTo>
                <a:cubicBezTo>
                  <a:pt x="879" y="955"/>
                  <a:pt x="879" y="955"/>
                  <a:pt x="879" y="955"/>
                </a:cubicBezTo>
                <a:cubicBezTo>
                  <a:pt x="879" y="956"/>
                  <a:pt x="879" y="956"/>
                  <a:pt x="879" y="956"/>
                </a:cubicBezTo>
                <a:cubicBezTo>
                  <a:pt x="880" y="958"/>
                  <a:pt x="880" y="958"/>
                  <a:pt x="880" y="958"/>
                </a:cubicBezTo>
                <a:cubicBezTo>
                  <a:pt x="880" y="965"/>
                  <a:pt x="880" y="965"/>
                  <a:pt x="880" y="965"/>
                </a:cubicBezTo>
                <a:cubicBezTo>
                  <a:pt x="880" y="976"/>
                  <a:pt x="880" y="976"/>
                  <a:pt x="880" y="976"/>
                </a:cubicBezTo>
                <a:cubicBezTo>
                  <a:pt x="875" y="997"/>
                  <a:pt x="875" y="997"/>
                  <a:pt x="875" y="997"/>
                </a:cubicBezTo>
                <a:cubicBezTo>
                  <a:pt x="882" y="1002"/>
                  <a:pt x="882" y="1002"/>
                  <a:pt x="882" y="1002"/>
                </a:cubicBezTo>
                <a:cubicBezTo>
                  <a:pt x="891" y="1001"/>
                  <a:pt x="898" y="1001"/>
                  <a:pt x="906" y="1007"/>
                </a:cubicBezTo>
                <a:cubicBezTo>
                  <a:pt x="930" y="1018"/>
                  <a:pt x="930" y="1018"/>
                  <a:pt x="930" y="1018"/>
                </a:cubicBezTo>
                <a:cubicBezTo>
                  <a:pt x="945" y="1007"/>
                  <a:pt x="945" y="1007"/>
                  <a:pt x="945" y="1007"/>
                </a:cubicBezTo>
                <a:cubicBezTo>
                  <a:pt x="961" y="990"/>
                  <a:pt x="961" y="990"/>
                  <a:pt x="961" y="990"/>
                </a:cubicBezTo>
                <a:cubicBezTo>
                  <a:pt x="962" y="982"/>
                  <a:pt x="962" y="982"/>
                  <a:pt x="962" y="982"/>
                </a:cubicBezTo>
                <a:cubicBezTo>
                  <a:pt x="963" y="980"/>
                  <a:pt x="963" y="980"/>
                  <a:pt x="963" y="980"/>
                </a:cubicBezTo>
                <a:cubicBezTo>
                  <a:pt x="965" y="979"/>
                  <a:pt x="965" y="979"/>
                  <a:pt x="965" y="979"/>
                </a:cubicBezTo>
                <a:cubicBezTo>
                  <a:pt x="967" y="977"/>
                  <a:pt x="967" y="977"/>
                  <a:pt x="967" y="977"/>
                </a:cubicBezTo>
                <a:cubicBezTo>
                  <a:pt x="967" y="975"/>
                  <a:pt x="967" y="975"/>
                  <a:pt x="967" y="975"/>
                </a:cubicBezTo>
                <a:cubicBezTo>
                  <a:pt x="962" y="953"/>
                  <a:pt x="962" y="953"/>
                  <a:pt x="962" y="953"/>
                </a:cubicBezTo>
                <a:cubicBezTo>
                  <a:pt x="961" y="941"/>
                  <a:pt x="961" y="941"/>
                  <a:pt x="961" y="941"/>
                </a:cubicBezTo>
                <a:cubicBezTo>
                  <a:pt x="960" y="940"/>
                  <a:pt x="960" y="940"/>
                  <a:pt x="960" y="940"/>
                </a:cubicBezTo>
                <a:cubicBezTo>
                  <a:pt x="960" y="939"/>
                  <a:pt x="960" y="939"/>
                  <a:pt x="960" y="939"/>
                </a:cubicBezTo>
                <a:cubicBezTo>
                  <a:pt x="961" y="938"/>
                  <a:pt x="961" y="938"/>
                  <a:pt x="961" y="938"/>
                </a:cubicBezTo>
                <a:cubicBezTo>
                  <a:pt x="961" y="937"/>
                  <a:pt x="961" y="937"/>
                  <a:pt x="961" y="937"/>
                </a:cubicBezTo>
                <a:cubicBezTo>
                  <a:pt x="969" y="923"/>
                  <a:pt x="969" y="923"/>
                  <a:pt x="969" y="923"/>
                </a:cubicBezTo>
                <a:cubicBezTo>
                  <a:pt x="970" y="922"/>
                  <a:pt x="970" y="922"/>
                  <a:pt x="970" y="922"/>
                </a:cubicBezTo>
                <a:cubicBezTo>
                  <a:pt x="970" y="922"/>
                  <a:pt x="970" y="922"/>
                  <a:pt x="970" y="922"/>
                </a:cubicBezTo>
                <a:cubicBezTo>
                  <a:pt x="987" y="911"/>
                  <a:pt x="987" y="911"/>
                  <a:pt x="987" y="911"/>
                </a:cubicBezTo>
                <a:cubicBezTo>
                  <a:pt x="988" y="911"/>
                  <a:pt x="988" y="911"/>
                  <a:pt x="988" y="911"/>
                </a:cubicBezTo>
                <a:cubicBezTo>
                  <a:pt x="1023" y="911"/>
                  <a:pt x="1023" y="911"/>
                  <a:pt x="1023" y="911"/>
                </a:cubicBezTo>
                <a:cubicBezTo>
                  <a:pt x="1028" y="908"/>
                  <a:pt x="1028" y="908"/>
                  <a:pt x="1028" y="908"/>
                </a:cubicBezTo>
                <a:cubicBezTo>
                  <a:pt x="1027" y="891"/>
                  <a:pt x="1027" y="891"/>
                  <a:pt x="1027" y="891"/>
                </a:cubicBezTo>
                <a:cubicBezTo>
                  <a:pt x="1022" y="875"/>
                  <a:pt x="1022" y="875"/>
                  <a:pt x="1022" y="875"/>
                </a:cubicBezTo>
                <a:cubicBezTo>
                  <a:pt x="1010" y="856"/>
                  <a:pt x="1010" y="856"/>
                  <a:pt x="1010" y="856"/>
                </a:cubicBezTo>
                <a:cubicBezTo>
                  <a:pt x="1009" y="855"/>
                  <a:pt x="1009" y="855"/>
                  <a:pt x="1009" y="855"/>
                </a:cubicBezTo>
                <a:cubicBezTo>
                  <a:pt x="1009" y="854"/>
                  <a:pt x="1009" y="854"/>
                  <a:pt x="1009" y="854"/>
                </a:cubicBezTo>
                <a:cubicBezTo>
                  <a:pt x="1009" y="827"/>
                  <a:pt x="1009" y="827"/>
                  <a:pt x="1009" y="827"/>
                </a:cubicBezTo>
                <a:cubicBezTo>
                  <a:pt x="1009" y="826"/>
                  <a:pt x="1009" y="826"/>
                  <a:pt x="1009" y="826"/>
                </a:cubicBezTo>
                <a:cubicBezTo>
                  <a:pt x="1009" y="826"/>
                  <a:pt x="1009" y="826"/>
                  <a:pt x="1009" y="826"/>
                </a:cubicBezTo>
                <a:cubicBezTo>
                  <a:pt x="1015" y="810"/>
                  <a:pt x="1015" y="810"/>
                  <a:pt x="1015" y="810"/>
                </a:cubicBezTo>
                <a:cubicBezTo>
                  <a:pt x="1015" y="810"/>
                  <a:pt x="1015" y="810"/>
                  <a:pt x="1015" y="810"/>
                </a:cubicBezTo>
                <a:cubicBezTo>
                  <a:pt x="1017" y="809"/>
                  <a:pt x="1017" y="809"/>
                  <a:pt x="1017" y="809"/>
                </a:cubicBezTo>
                <a:cubicBezTo>
                  <a:pt x="1017" y="809"/>
                  <a:pt x="1017" y="809"/>
                  <a:pt x="1017" y="809"/>
                </a:cubicBezTo>
                <a:cubicBezTo>
                  <a:pt x="1045" y="768"/>
                  <a:pt x="1045" y="768"/>
                  <a:pt x="1045" y="768"/>
                </a:cubicBezTo>
                <a:cubicBezTo>
                  <a:pt x="1046" y="767"/>
                  <a:pt x="1046" y="767"/>
                  <a:pt x="1046" y="767"/>
                </a:cubicBezTo>
                <a:cubicBezTo>
                  <a:pt x="1047" y="767"/>
                  <a:pt x="1047" y="767"/>
                  <a:pt x="1047" y="767"/>
                </a:cubicBezTo>
                <a:cubicBezTo>
                  <a:pt x="1049" y="766"/>
                  <a:pt x="1049" y="766"/>
                  <a:pt x="1049" y="766"/>
                </a:cubicBezTo>
                <a:cubicBezTo>
                  <a:pt x="1056" y="766"/>
                  <a:pt x="1056" y="766"/>
                  <a:pt x="1056" y="766"/>
                </a:cubicBezTo>
                <a:cubicBezTo>
                  <a:pt x="1066" y="767"/>
                  <a:pt x="1066" y="767"/>
                  <a:pt x="1066" y="767"/>
                </a:cubicBezTo>
                <a:cubicBezTo>
                  <a:pt x="1090" y="781"/>
                  <a:pt x="1090" y="781"/>
                  <a:pt x="1090" y="781"/>
                </a:cubicBezTo>
                <a:cubicBezTo>
                  <a:pt x="1106" y="785"/>
                  <a:pt x="1106" y="785"/>
                  <a:pt x="1106" y="785"/>
                </a:cubicBezTo>
                <a:cubicBezTo>
                  <a:pt x="1108" y="778"/>
                  <a:pt x="1108" y="778"/>
                  <a:pt x="1108" y="778"/>
                </a:cubicBezTo>
                <a:cubicBezTo>
                  <a:pt x="1105" y="776"/>
                  <a:pt x="1105" y="776"/>
                  <a:pt x="1105" y="776"/>
                </a:cubicBezTo>
                <a:cubicBezTo>
                  <a:pt x="1105" y="772"/>
                  <a:pt x="1105" y="772"/>
                  <a:pt x="1105" y="772"/>
                </a:cubicBezTo>
                <a:cubicBezTo>
                  <a:pt x="1105" y="766"/>
                  <a:pt x="1108" y="761"/>
                  <a:pt x="1115" y="755"/>
                </a:cubicBezTo>
                <a:cubicBezTo>
                  <a:pt x="1134" y="742"/>
                  <a:pt x="1134" y="742"/>
                  <a:pt x="1134" y="742"/>
                </a:cubicBezTo>
                <a:cubicBezTo>
                  <a:pt x="1135" y="741"/>
                  <a:pt x="1135" y="741"/>
                  <a:pt x="1135" y="741"/>
                </a:cubicBezTo>
                <a:cubicBezTo>
                  <a:pt x="1135" y="741"/>
                  <a:pt x="1135" y="741"/>
                  <a:pt x="1135" y="741"/>
                </a:cubicBezTo>
                <a:cubicBezTo>
                  <a:pt x="1135" y="740"/>
                  <a:pt x="1135" y="740"/>
                  <a:pt x="1135" y="740"/>
                </a:cubicBezTo>
                <a:cubicBezTo>
                  <a:pt x="1145" y="736"/>
                  <a:pt x="1152" y="734"/>
                  <a:pt x="1156" y="734"/>
                </a:cubicBezTo>
                <a:cubicBezTo>
                  <a:pt x="1173" y="732"/>
                  <a:pt x="1173" y="732"/>
                  <a:pt x="1173" y="732"/>
                </a:cubicBezTo>
                <a:cubicBezTo>
                  <a:pt x="1175" y="732"/>
                  <a:pt x="1175" y="732"/>
                  <a:pt x="1175" y="732"/>
                </a:cubicBezTo>
                <a:cubicBezTo>
                  <a:pt x="1175" y="732"/>
                  <a:pt x="1175" y="732"/>
                  <a:pt x="1175" y="732"/>
                </a:cubicBezTo>
                <a:cubicBezTo>
                  <a:pt x="1185" y="734"/>
                  <a:pt x="1185" y="734"/>
                  <a:pt x="1185" y="734"/>
                </a:cubicBezTo>
                <a:cubicBezTo>
                  <a:pt x="1193" y="708"/>
                  <a:pt x="1193" y="708"/>
                  <a:pt x="1193" y="708"/>
                </a:cubicBezTo>
                <a:cubicBezTo>
                  <a:pt x="1193" y="690"/>
                  <a:pt x="1193" y="690"/>
                  <a:pt x="1193" y="690"/>
                </a:cubicBezTo>
                <a:cubicBezTo>
                  <a:pt x="1193" y="678"/>
                  <a:pt x="1193" y="671"/>
                  <a:pt x="1196" y="669"/>
                </a:cubicBezTo>
                <a:cubicBezTo>
                  <a:pt x="1203" y="655"/>
                  <a:pt x="1203" y="655"/>
                  <a:pt x="1203" y="655"/>
                </a:cubicBezTo>
                <a:cubicBezTo>
                  <a:pt x="1194" y="643"/>
                  <a:pt x="1194" y="643"/>
                  <a:pt x="1194" y="643"/>
                </a:cubicBezTo>
                <a:cubicBezTo>
                  <a:pt x="1181" y="634"/>
                  <a:pt x="1181" y="634"/>
                  <a:pt x="1181" y="634"/>
                </a:cubicBezTo>
                <a:cubicBezTo>
                  <a:pt x="1155" y="627"/>
                  <a:pt x="1155" y="627"/>
                  <a:pt x="1155" y="627"/>
                </a:cubicBezTo>
                <a:cubicBezTo>
                  <a:pt x="1149" y="627"/>
                  <a:pt x="1140" y="621"/>
                  <a:pt x="1124" y="608"/>
                </a:cubicBezTo>
                <a:cubicBezTo>
                  <a:pt x="1108" y="600"/>
                  <a:pt x="1108" y="600"/>
                  <a:pt x="1108" y="600"/>
                </a:cubicBezTo>
                <a:cubicBezTo>
                  <a:pt x="1107" y="600"/>
                  <a:pt x="1107" y="600"/>
                  <a:pt x="1107" y="600"/>
                </a:cubicBezTo>
                <a:cubicBezTo>
                  <a:pt x="1106" y="599"/>
                  <a:pt x="1106" y="599"/>
                  <a:pt x="1106" y="599"/>
                </a:cubicBezTo>
                <a:cubicBezTo>
                  <a:pt x="1087" y="576"/>
                  <a:pt x="1087" y="576"/>
                  <a:pt x="1087" y="576"/>
                </a:cubicBezTo>
                <a:cubicBezTo>
                  <a:pt x="1069" y="576"/>
                  <a:pt x="1069" y="576"/>
                  <a:pt x="1069" y="576"/>
                </a:cubicBezTo>
                <a:cubicBezTo>
                  <a:pt x="1068" y="575"/>
                  <a:pt x="1068" y="575"/>
                  <a:pt x="1068" y="575"/>
                </a:cubicBezTo>
                <a:cubicBezTo>
                  <a:pt x="1067" y="575"/>
                  <a:pt x="1067" y="575"/>
                  <a:pt x="1067" y="575"/>
                </a:cubicBezTo>
                <a:cubicBezTo>
                  <a:pt x="1051" y="567"/>
                  <a:pt x="1051" y="567"/>
                  <a:pt x="1051" y="567"/>
                </a:cubicBezTo>
                <a:cubicBezTo>
                  <a:pt x="1042" y="579"/>
                  <a:pt x="1042" y="579"/>
                  <a:pt x="1042" y="579"/>
                </a:cubicBezTo>
                <a:cubicBezTo>
                  <a:pt x="1040" y="629"/>
                  <a:pt x="1040" y="629"/>
                  <a:pt x="1040" y="629"/>
                </a:cubicBezTo>
                <a:cubicBezTo>
                  <a:pt x="1043" y="648"/>
                  <a:pt x="1043" y="648"/>
                  <a:pt x="1043" y="648"/>
                </a:cubicBezTo>
                <a:cubicBezTo>
                  <a:pt x="1050" y="648"/>
                  <a:pt x="1050" y="648"/>
                  <a:pt x="1050" y="648"/>
                </a:cubicBezTo>
                <a:cubicBezTo>
                  <a:pt x="1051" y="649"/>
                  <a:pt x="1051" y="649"/>
                  <a:pt x="1051" y="649"/>
                </a:cubicBezTo>
                <a:cubicBezTo>
                  <a:pt x="1066" y="653"/>
                  <a:pt x="1066" y="653"/>
                  <a:pt x="1066" y="653"/>
                </a:cubicBezTo>
                <a:cubicBezTo>
                  <a:pt x="1066" y="654"/>
                  <a:pt x="1066" y="654"/>
                  <a:pt x="1066" y="654"/>
                </a:cubicBezTo>
                <a:cubicBezTo>
                  <a:pt x="1066" y="655"/>
                  <a:pt x="1066" y="655"/>
                  <a:pt x="1066" y="655"/>
                </a:cubicBezTo>
                <a:cubicBezTo>
                  <a:pt x="1073" y="673"/>
                  <a:pt x="1073" y="673"/>
                  <a:pt x="1073" y="673"/>
                </a:cubicBezTo>
                <a:cubicBezTo>
                  <a:pt x="1075" y="673"/>
                  <a:pt x="1075" y="673"/>
                  <a:pt x="1075" y="673"/>
                </a:cubicBezTo>
                <a:cubicBezTo>
                  <a:pt x="1075" y="674"/>
                  <a:pt x="1075" y="674"/>
                  <a:pt x="1075" y="674"/>
                </a:cubicBezTo>
                <a:cubicBezTo>
                  <a:pt x="1075" y="674"/>
                  <a:pt x="1075" y="674"/>
                  <a:pt x="1075" y="674"/>
                </a:cubicBezTo>
                <a:cubicBezTo>
                  <a:pt x="1075" y="675"/>
                  <a:pt x="1075" y="675"/>
                  <a:pt x="1075" y="675"/>
                </a:cubicBezTo>
                <a:cubicBezTo>
                  <a:pt x="1070" y="708"/>
                  <a:pt x="1070" y="708"/>
                  <a:pt x="1070" y="708"/>
                </a:cubicBezTo>
                <a:cubicBezTo>
                  <a:pt x="1070" y="710"/>
                  <a:pt x="1070" y="710"/>
                  <a:pt x="1070" y="710"/>
                </a:cubicBezTo>
                <a:cubicBezTo>
                  <a:pt x="1070" y="711"/>
                  <a:pt x="1070" y="711"/>
                  <a:pt x="1070" y="711"/>
                </a:cubicBezTo>
                <a:cubicBezTo>
                  <a:pt x="1069" y="712"/>
                  <a:pt x="1069" y="712"/>
                  <a:pt x="1069" y="712"/>
                </a:cubicBezTo>
                <a:cubicBezTo>
                  <a:pt x="1064" y="715"/>
                  <a:pt x="1060" y="717"/>
                  <a:pt x="1055" y="721"/>
                </a:cubicBezTo>
                <a:cubicBezTo>
                  <a:pt x="1052" y="722"/>
                  <a:pt x="1052" y="722"/>
                  <a:pt x="1052" y="722"/>
                </a:cubicBezTo>
                <a:cubicBezTo>
                  <a:pt x="1051" y="721"/>
                  <a:pt x="1051" y="721"/>
                  <a:pt x="1051" y="721"/>
                </a:cubicBezTo>
                <a:cubicBezTo>
                  <a:pt x="1050" y="721"/>
                  <a:pt x="1050" y="721"/>
                  <a:pt x="1050" y="721"/>
                </a:cubicBezTo>
                <a:cubicBezTo>
                  <a:pt x="1043" y="719"/>
                  <a:pt x="1043" y="719"/>
                  <a:pt x="1043" y="719"/>
                </a:cubicBezTo>
                <a:cubicBezTo>
                  <a:pt x="1026" y="725"/>
                  <a:pt x="1026" y="725"/>
                  <a:pt x="1026" y="725"/>
                </a:cubicBezTo>
                <a:cubicBezTo>
                  <a:pt x="1025" y="725"/>
                  <a:pt x="1025" y="725"/>
                  <a:pt x="1025" y="725"/>
                </a:cubicBezTo>
                <a:cubicBezTo>
                  <a:pt x="1026" y="728"/>
                  <a:pt x="1026" y="728"/>
                  <a:pt x="1026" y="728"/>
                </a:cubicBezTo>
                <a:cubicBezTo>
                  <a:pt x="1027" y="729"/>
                  <a:pt x="1027" y="729"/>
                  <a:pt x="1027" y="729"/>
                </a:cubicBezTo>
                <a:cubicBezTo>
                  <a:pt x="1030" y="758"/>
                  <a:pt x="1030" y="758"/>
                  <a:pt x="1030" y="758"/>
                </a:cubicBezTo>
                <a:cubicBezTo>
                  <a:pt x="1030" y="762"/>
                  <a:pt x="1028" y="764"/>
                  <a:pt x="1024" y="765"/>
                </a:cubicBezTo>
                <a:cubicBezTo>
                  <a:pt x="1011" y="765"/>
                  <a:pt x="1011" y="765"/>
                  <a:pt x="1011" y="765"/>
                </a:cubicBezTo>
                <a:cubicBezTo>
                  <a:pt x="1005" y="764"/>
                  <a:pt x="1002" y="762"/>
                  <a:pt x="999" y="759"/>
                </a:cubicBezTo>
                <a:cubicBezTo>
                  <a:pt x="986" y="749"/>
                  <a:pt x="986" y="749"/>
                  <a:pt x="986" y="749"/>
                </a:cubicBezTo>
                <a:cubicBezTo>
                  <a:pt x="985" y="748"/>
                  <a:pt x="985" y="748"/>
                  <a:pt x="985" y="748"/>
                </a:cubicBezTo>
                <a:cubicBezTo>
                  <a:pt x="984" y="748"/>
                  <a:pt x="984" y="748"/>
                  <a:pt x="984" y="748"/>
                </a:cubicBezTo>
                <a:cubicBezTo>
                  <a:pt x="984" y="747"/>
                  <a:pt x="984" y="747"/>
                  <a:pt x="984" y="747"/>
                </a:cubicBezTo>
                <a:cubicBezTo>
                  <a:pt x="976" y="729"/>
                  <a:pt x="976" y="729"/>
                  <a:pt x="976" y="729"/>
                </a:cubicBezTo>
                <a:cubicBezTo>
                  <a:pt x="974" y="727"/>
                  <a:pt x="969" y="724"/>
                  <a:pt x="958" y="721"/>
                </a:cubicBezTo>
                <a:cubicBezTo>
                  <a:pt x="957" y="721"/>
                  <a:pt x="957" y="721"/>
                  <a:pt x="957" y="721"/>
                </a:cubicBezTo>
                <a:cubicBezTo>
                  <a:pt x="956" y="721"/>
                  <a:pt x="956" y="721"/>
                  <a:pt x="956" y="721"/>
                </a:cubicBezTo>
                <a:cubicBezTo>
                  <a:pt x="942" y="710"/>
                  <a:pt x="942" y="710"/>
                  <a:pt x="942" y="710"/>
                </a:cubicBezTo>
                <a:cubicBezTo>
                  <a:pt x="939" y="710"/>
                  <a:pt x="939" y="710"/>
                  <a:pt x="939" y="710"/>
                </a:cubicBezTo>
                <a:cubicBezTo>
                  <a:pt x="939" y="708"/>
                  <a:pt x="939" y="708"/>
                  <a:pt x="939" y="708"/>
                </a:cubicBezTo>
                <a:cubicBezTo>
                  <a:pt x="939" y="708"/>
                  <a:pt x="939" y="708"/>
                  <a:pt x="939" y="708"/>
                </a:cubicBezTo>
                <a:cubicBezTo>
                  <a:pt x="935" y="690"/>
                  <a:pt x="935" y="690"/>
                  <a:pt x="935" y="690"/>
                </a:cubicBezTo>
                <a:cubicBezTo>
                  <a:pt x="937" y="676"/>
                  <a:pt x="937" y="676"/>
                  <a:pt x="937" y="676"/>
                </a:cubicBezTo>
                <a:cubicBezTo>
                  <a:pt x="938" y="676"/>
                  <a:pt x="938" y="676"/>
                  <a:pt x="938" y="676"/>
                </a:cubicBezTo>
                <a:cubicBezTo>
                  <a:pt x="938" y="675"/>
                  <a:pt x="938" y="675"/>
                  <a:pt x="938" y="675"/>
                </a:cubicBezTo>
                <a:cubicBezTo>
                  <a:pt x="938" y="675"/>
                  <a:pt x="938" y="675"/>
                  <a:pt x="938" y="675"/>
                </a:cubicBezTo>
                <a:cubicBezTo>
                  <a:pt x="945" y="668"/>
                  <a:pt x="945" y="668"/>
                  <a:pt x="945" y="668"/>
                </a:cubicBezTo>
                <a:cubicBezTo>
                  <a:pt x="945" y="663"/>
                  <a:pt x="945" y="663"/>
                  <a:pt x="945" y="663"/>
                </a:cubicBezTo>
                <a:cubicBezTo>
                  <a:pt x="938" y="644"/>
                  <a:pt x="938" y="644"/>
                  <a:pt x="938" y="644"/>
                </a:cubicBezTo>
                <a:cubicBezTo>
                  <a:pt x="924" y="630"/>
                  <a:pt x="924" y="630"/>
                  <a:pt x="924" y="630"/>
                </a:cubicBezTo>
                <a:cubicBezTo>
                  <a:pt x="924" y="628"/>
                  <a:pt x="924" y="628"/>
                  <a:pt x="924" y="628"/>
                </a:cubicBezTo>
                <a:cubicBezTo>
                  <a:pt x="919" y="584"/>
                  <a:pt x="919" y="584"/>
                  <a:pt x="919" y="584"/>
                </a:cubicBezTo>
                <a:cubicBezTo>
                  <a:pt x="909" y="574"/>
                  <a:pt x="909" y="574"/>
                  <a:pt x="909" y="574"/>
                </a:cubicBezTo>
                <a:cubicBezTo>
                  <a:pt x="908" y="574"/>
                  <a:pt x="908" y="574"/>
                  <a:pt x="908" y="574"/>
                </a:cubicBezTo>
                <a:cubicBezTo>
                  <a:pt x="907" y="573"/>
                  <a:pt x="907" y="573"/>
                  <a:pt x="907" y="573"/>
                </a:cubicBezTo>
                <a:cubicBezTo>
                  <a:pt x="907" y="573"/>
                  <a:pt x="907" y="573"/>
                  <a:pt x="907" y="573"/>
                </a:cubicBezTo>
                <a:cubicBezTo>
                  <a:pt x="898" y="553"/>
                  <a:pt x="898" y="553"/>
                  <a:pt x="898" y="553"/>
                </a:cubicBezTo>
                <a:cubicBezTo>
                  <a:pt x="860" y="549"/>
                  <a:pt x="860" y="549"/>
                  <a:pt x="860" y="549"/>
                </a:cubicBezTo>
                <a:cubicBezTo>
                  <a:pt x="851" y="545"/>
                  <a:pt x="844" y="539"/>
                  <a:pt x="840" y="531"/>
                </a:cubicBezTo>
                <a:cubicBezTo>
                  <a:pt x="823" y="531"/>
                  <a:pt x="823" y="531"/>
                  <a:pt x="823" y="531"/>
                </a:cubicBezTo>
                <a:cubicBezTo>
                  <a:pt x="817" y="529"/>
                  <a:pt x="811" y="524"/>
                  <a:pt x="803" y="517"/>
                </a:cubicBezTo>
                <a:cubicBezTo>
                  <a:pt x="801" y="515"/>
                  <a:pt x="801" y="515"/>
                  <a:pt x="801" y="515"/>
                </a:cubicBezTo>
                <a:cubicBezTo>
                  <a:pt x="797" y="511"/>
                  <a:pt x="793" y="504"/>
                  <a:pt x="789" y="496"/>
                </a:cubicBezTo>
                <a:cubicBezTo>
                  <a:pt x="789" y="496"/>
                  <a:pt x="789" y="496"/>
                  <a:pt x="789" y="496"/>
                </a:cubicBezTo>
                <a:cubicBezTo>
                  <a:pt x="787" y="495"/>
                  <a:pt x="787" y="495"/>
                  <a:pt x="787" y="495"/>
                </a:cubicBezTo>
                <a:cubicBezTo>
                  <a:pt x="784" y="478"/>
                  <a:pt x="784" y="478"/>
                  <a:pt x="784" y="478"/>
                </a:cubicBezTo>
                <a:cubicBezTo>
                  <a:pt x="784" y="478"/>
                  <a:pt x="784" y="478"/>
                  <a:pt x="784" y="478"/>
                </a:cubicBezTo>
                <a:cubicBezTo>
                  <a:pt x="784" y="477"/>
                  <a:pt x="784" y="477"/>
                  <a:pt x="784" y="477"/>
                </a:cubicBezTo>
                <a:cubicBezTo>
                  <a:pt x="784" y="476"/>
                  <a:pt x="784" y="476"/>
                  <a:pt x="784" y="476"/>
                </a:cubicBezTo>
                <a:cubicBezTo>
                  <a:pt x="784" y="476"/>
                  <a:pt x="784" y="476"/>
                  <a:pt x="784" y="476"/>
                </a:cubicBezTo>
                <a:cubicBezTo>
                  <a:pt x="791" y="443"/>
                  <a:pt x="791" y="443"/>
                  <a:pt x="791" y="443"/>
                </a:cubicBezTo>
                <a:cubicBezTo>
                  <a:pt x="791" y="442"/>
                  <a:pt x="791" y="442"/>
                  <a:pt x="791" y="442"/>
                </a:cubicBezTo>
                <a:cubicBezTo>
                  <a:pt x="797" y="428"/>
                  <a:pt x="797" y="428"/>
                  <a:pt x="797" y="428"/>
                </a:cubicBezTo>
                <a:cubicBezTo>
                  <a:pt x="797" y="427"/>
                  <a:pt x="797" y="427"/>
                  <a:pt x="797" y="427"/>
                </a:cubicBezTo>
                <a:cubicBezTo>
                  <a:pt x="797" y="426"/>
                  <a:pt x="797" y="426"/>
                  <a:pt x="797" y="426"/>
                </a:cubicBezTo>
                <a:cubicBezTo>
                  <a:pt x="798" y="426"/>
                  <a:pt x="798" y="426"/>
                  <a:pt x="798" y="426"/>
                </a:cubicBezTo>
                <a:cubicBezTo>
                  <a:pt x="838" y="409"/>
                  <a:pt x="838" y="409"/>
                  <a:pt x="838" y="409"/>
                </a:cubicBezTo>
                <a:cubicBezTo>
                  <a:pt x="854" y="390"/>
                  <a:pt x="854" y="390"/>
                  <a:pt x="854" y="390"/>
                </a:cubicBezTo>
                <a:cubicBezTo>
                  <a:pt x="857" y="374"/>
                  <a:pt x="857" y="374"/>
                  <a:pt x="857" y="374"/>
                </a:cubicBezTo>
                <a:cubicBezTo>
                  <a:pt x="855" y="363"/>
                  <a:pt x="855" y="363"/>
                  <a:pt x="855" y="363"/>
                </a:cubicBezTo>
                <a:cubicBezTo>
                  <a:pt x="849" y="349"/>
                  <a:pt x="844" y="341"/>
                  <a:pt x="844" y="335"/>
                </a:cubicBezTo>
                <a:cubicBezTo>
                  <a:pt x="836" y="336"/>
                  <a:pt x="836" y="336"/>
                  <a:pt x="836" y="336"/>
                </a:cubicBezTo>
                <a:cubicBezTo>
                  <a:pt x="821" y="335"/>
                  <a:pt x="821" y="335"/>
                  <a:pt x="821" y="335"/>
                </a:cubicBezTo>
                <a:cubicBezTo>
                  <a:pt x="818" y="336"/>
                  <a:pt x="810" y="346"/>
                  <a:pt x="798" y="360"/>
                </a:cubicBezTo>
                <a:cubicBezTo>
                  <a:pt x="780" y="377"/>
                  <a:pt x="780" y="377"/>
                  <a:pt x="780" y="377"/>
                </a:cubicBezTo>
                <a:cubicBezTo>
                  <a:pt x="779" y="377"/>
                  <a:pt x="779" y="377"/>
                  <a:pt x="779" y="377"/>
                </a:cubicBezTo>
                <a:cubicBezTo>
                  <a:pt x="778" y="378"/>
                  <a:pt x="778" y="378"/>
                  <a:pt x="778" y="378"/>
                </a:cubicBezTo>
                <a:cubicBezTo>
                  <a:pt x="764" y="381"/>
                  <a:pt x="755" y="383"/>
                  <a:pt x="749" y="381"/>
                </a:cubicBezTo>
                <a:lnTo>
                  <a:pt x="715" y="368"/>
                </a:lnTo>
              </a:path>
            </a:pathLst>
          </a:custGeom>
          <a:noFill/>
          <a:ln w="9525" cap="flat" cmpd="sng">
            <a:solidFill>
              <a:schemeClr val="dk1">
                <a:alpha val="100000"/>
              </a:schemeClr>
            </a:solidFill>
            <a:prstDash val="solid"/>
            <a:miter/>
          </a:ln>
        </p:spPr>
      </p:sp>
      <p:sp>
        <p:nvSpPr>
          <p:cNvPr id="1049199" name="任意多边形 1049198"/>
          <p:cNvSpPr/>
          <p:nvPr/>
        </p:nvSpPr>
        <p:spPr bwMode="auto">
          <a:xfrm>
            <a:off x="3646487" y="3856037"/>
            <a:ext cx="280987" cy="461962"/>
          </a:xfrm>
          <a:custGeom>
            <a:avLst/>
            <a:gdLst/>
            <a:ahLst/>
            <a:cxnLst/>
            <a:rect l="0" t="0" r="0" b="0"/>
            <a:pathLst>
              <a:path w="242" h="402">
                <a:moveTo>
                  <a:pt x="141" y="25"/>
                </a:moveTo>
                <a:cubicBezTo>
                  <a:pt x="122" y="77"/>
                  <a:pt x="122" y="77"/>
                  <a:pt x="122" y="77"/>
                </a:cubicBezTo>
                <a:cubicBezTo>
                  <a:pt x="122" y="112"/>
                  <a:pt x="122" y="112"/>
                  <a:pt x="122" y="112"/>
                </a:cubicBezTo>
                <a:cubicBezTo>
                  <a:pt x="122" y="113"/>
                  <a:pt x="122" y="113"/>
                  <a:pt x="122" y="113"/>
                </a:cubicBezTo>
                <a:cubicBezTo>
                  <a:pt x="112" y="131"/>
                  <a:pt x="112" y="131"/>
                  <a:pt x="112" y="131"/>
                </a:cubicBezTo>
                <a:cubicBezTo>
                  <a:pt x="110" y="144"/>
                  <a:pt x="110" y="144"/>
                  <a:pt x="110" y="144"/>
                </a:cubicBezTo>
                <a:cubicBezTo>
                  <a:pt x="112" y="151"/>
                  <a:pt x="109" y="158"/>
                  <a:pt x="101" y="162"/>
                </a:cubicBezTo>
                <a:cubicBezTo>
                  <a:pt x="99" y="163"/>
                  <a:pt x="99" y="163"/>
                  <a:pt x="99" y="163"/>
                </a:cubicBezTo>
                <a:cubicBezTo>
                  <a:pt x="98" y="163"/>
                  <a:pt x="98" y="163"/>
                  <a:pt x="98" y="163"/>
                </a:cubicBezTo>
                <a:cubicBezTo>
                  <a:pt x="97" y="162"/>
                  <a:pt x="97" y="162"/>
                  <a:pt x="97" y="162"/>
                </a:cubicBezTo>
                <a:cubicBezTo>
                  <a:pt x="71" y="159"/>
                  <a:pt x="71" y="159"/>
                  <a:pt x="71" y="159"/>
                </a:cubicBezTo>
                <a:cubicBezTo>
                  <a:pt x="57" y="171"/>
                  <a:pt x="57" y="171"/>
                  <a:pt x="57" y="171"/>
                </a:cubicBezTo>
                <a:cubicBezTo>
                  <a:pt x="17" y="178"/>
                  <a:pt x="17" y="178"/>
                  <a:pt x="17" y="178"/>
                </a:cubicBezTo>
                <a:cubicBezTo>
                  <a:pt x="17" y="178"/>
                  <a:pt x="17" y="178"/>
                  <a:pt x="17" y="178"/>
                </a:cubicBezTo>
                <a:cubicBezTo>
                  <a:pt x="0" y="178"/>
                  <a:pt x="0" y="178"/>
                  <a:pt x="0" y="178"/>
                </a:cubicBezTo>
                <a:cubicBezTo>
                  <a:pt x="11" y="185"/>
                  <a:pt x="11" y="185"/>
                  <a:pt x="11" y="185"/>
                </a:cubicBezTo>
                <a:cubicBezTo>
                  <a:pt x="49" y="189"/>
                  <a:pt x="49" y="189"/>
                  <a:pt x="49" y="189"/>
                </a:cubicBezTo>
                <a:cubicBezTo>
                  <a:pt x="51" y="189"/>
                  <a:pt x="51" y="189"/>
                  <a:pt x="51" y="189"/>
                </a:cubicBezTo>
                <a:cubicBezTo>
                  <a:pt x="53" y="189"/>
                  <a:pt x="53" y="189"/>
                  <a:pt x="53" y="189"/>
                </a:cubicBezTo>
                <a:cubicBezTo>
                  <a:pt x="54" y="190"/>
                  <a:pt x="54" y="190"/>
                  <a:pt x="54" y="190"/>
                </a:cubicBezTo>
                <a:cubicBezTo>
                  <a:pt x="54" y="191"/>
                  <a:pt x="54" y="191"/>
                  <a:pt x="54" y="191"/>
                </a:cubicBezTo>
                <a:cubicBezTo>
                  <a:pt x="63" y="215"/>
                  <a:pt x="63" y="215"/>
                  <a:pt x="63" y="215"/>
                </a:cubicBezTo>
                <a:cubicBezTo>
                  <a:pt x="74" y="222"/>
                  <a:pt x="74" y="222"/>
                  <a:pt x="74" y="222"/>
                </a:cubicBezTo>
                <a:cubicBezTo>
                  <a:pt x="77" y="226"/>
                  <a:pt x="79" y="233"/>
                  <a:pt x="79" y="244"/>
                </a:cubicBezTo>
                <a:cubicBezTo>
                  <a:pt x="80" y="273"/>
                  <a:pt x="80" y="273"/>
                  <a:pt x="80" y="273"/>
                </a:cubicBezTo>
                <a:cubicBezTo>
                  <a:pt x="93" y="284"/>
                  <a:pt x="93" y="284"/>
                  <a:pt x="93" y="284"/>
                </a:cubicBezTo>
                <a:cubicBezTo>
                  <a:pt x="94" y="284"/>
                  <a:pt x="94" y="284"/>
                  <a:pt x="94" y="284"/>
                </a:cubicBezTo>
                <a:cubicBezTo>
                  <a:pt x="94" y="285"/>
                  <a:pt x="94" y="285"/>
                  <a:pt x="94" y="285"/>
                </a:cubicBezTo>
                <a:cubicBezTo>
                  <a:pt x="95" y="285"/>
                  <a:pt x="95" y="285"/>
                  <a:pt x="95" y="285"/>
                </a:cubicBezTo>
                <a:cubicBezTo>
                  <a:pt x="101" y="306"/>
                  <a:pt x="101" y="306"/>
                  <a:pt x="101" y="306"/>
                </a:cubicBezTo>
                <a:cubicBezTo>
                  <a:pt x="101" y="318"/>
                  <a:pt x="101" y="318"/>
                  <a:pt x="101" y="318"/>
                </a:cubicBezTo>
                <a:cubicBezTo>
                  <a:pt x="94" y="329"/>
                  <a:pt x="94" y="329"/>
                  <a:pt x="94" y="329"/>
                </a:cubicBezTo>
                <a:cubicBezTo>
                  <a:pt x="92" y="338"/>
                  <a:pt x="92" y="338"/>
                  <a:pt x="92" y="338"/>
                </a:cubicBezTo>
                <a:cubicBezTo>
                  <a:pt x="95" y="349"/>
                  <a:pt x="95" y="349"/>
                  <a:pt x="95" y="349"/>
                </a:cubicBezTo>
                <a:cubicBezTo>
                  <a:pt x="108" y="357"/>
                  <a:pt x="108" y="357"/>
                  <a:pt x="108" y="357"/>
                </a:cubicBezTo>
                <a:cubicBezTo>
                  <a:pt x="121" y="362"/>
                  <a:pt x="129" y="366"/>
                  <a:pt x="132" y="371"/>
                </a:cubicBezTo>
                <a:cubicBezTo>
                  <a:pt x="139" y="387"/>
                  <a:pt x="139" y="387"/>
                  <a:pt x="139" y="387"/>
                </a:cubicBezTo>
                <a:cubicBezTo>
                  <a:pt x="148" y="391"/>
                  <a:pt x="152" y="395"/>
                  <a:pt x="154" y="399"/>
                </a:cubicBezTo>
                <a:cubicBezTo>
                  <a:pt x="164" y="402"/>
                  <a:pt x="164" y="402"/>
                  <a:pt x="164" y="402"/>
                </a:cubicBezTo>
                <a:cubicBezTo>
                  <a:pt x="165" y="402"/>
                  <a:pt x="165" y="402"/>
                  <a:pt x="165" y="402"/>
                </a:cubicBezTo>
                <a:cubicBezTo>
                  <a:pt x="160" y="379"/>
                  <a:pt x="160" y="379"/>
                  <a:pt x="160" y="379"/>
                </a:cubicBezTo>
                <a:cubicBezTo>
                  <a:pt x="159" y="374"/>
                  <a:pt x="159" y="369"/>
                  <a:pt x="161" y="367"/>
                </a:cubicBezTo>
                <a:cubicBezTo>
                  <a:pt x="164" y="363"/>
                  <a:pt x="166" y="361"/>
                  <a:pt x="170" y="360"/>
                </a:cubicBezTo>
                <a:cubicBezTo>
                  <a:pt x="186" y="355"/>
                  <a:pt x="186" y="355"/>
                  <a:pt x="186" y="355"/>
                </a:cubicBezTo>
                <a:cubicBezTo>
                  <a:pt x="186" y="355"/>
                  <a:pt x="186" y="355"/>
                  <a:pt x="186" y="355"/>
                </a:cubicBezTo>
                <a:cubicBezTo>
                  <a:pt x="187" y="354"/>
                  <a:pt x="187" y="354"/>
                  <a:pt x="187" y="354"/>
                </a:cubicBezTo>
                <a:cubicBezTo>
                  <a:pt x="188" y="354"/>
                  <a:pt x="188" y="354"/>
                  <a:pt x="188" y="354"/>
                </a:cubicBezTo>
                <a:cubicBezTo>
                  <a:pt x="189" y="355"/>
                  <a:pt x="189" y="355"/>
                  <a:pt x="189" y="355"/>
                </a:cubicBezTo>
                <a:cubicBezTo>
                  <a:pt x="196" y="357"/>
                  <a:pt x="196" y="357"/>
                  <a:pt x="196" y="357"/>
                </a:cubicBezTo>
                <a:cubicBezTo>
                  <a:pt x="206" y="352"/>
                  <a:pt x="206" y="352"/>
                  <a:pt x="206" y="352"/>
                </a:cubicBezTo>
                <a:cubicBezTo>
                  <a:pt x="206" y="350"/>
                  <a:pt x="206" y="350"/>
                  <a:pt x="206" y="350"/>
                </a:cubicBezTo>
                <a:cubicBezTo>
                  <a:pt x="209" y="323"/>
                  <a:pt x="209" y="323"/>
                  <a:pt x="209" y="323"/>
                </a:cubicBezTo>
                <a:cubicBezTo>
                  <a:pt x="203" y="311"/>
                  <a:pt x="203" y="311"/>
                  <a:pt x="203" y="311"/>
                </a:cubicBezTo>
                <a:cubicBezTo>
                  <a:pt x="194" y="306"/>
                  <a:pt x="194" y="306"/>
                  <a:pt x="194" y="306"/>
                </a:cubicBezTo>
                <a:cubicBezTo>
                  <a:pt x="184" y="305"/>
                  <a:pt x="184" y="305"/>
                  <a:pt x="184" y="305"/>
                </a:cubicBezTo>
                <a:cubicBezTo>
                  <a:pt x="182" y="305"/>
                  <a:pt x="182" y="305"/>
                  <a:pt x="182" y="305"/>
                </a:cubicBezTo>
                <a:cubicBezTo>
                  <a:pt x="179" y="304"/>
                  <a:pt x="179" y="304"/>
                  <a:pt x="179" y="304"/>
                </a:cubicBezTo>
                <a:cubicBezTo>
                  <a:pt x="175" y="277"/>
                  <a:pt x="175" y="277"/>
                  <a:pt x="175" y="277"/>
                </a:cubicBezTo>
                <a:cubicBezTo>
                  <a:pt x="176" y="223"/>
                  <a:pt x="176" y="223"/>
                  <a:pt x="176" y="223"/>
                </a:cubicBezTo>
                <a:cubicBezTo>
                  <a:pt x="178" y="221"/>
                  <a:pt x="178" y="221"/>
                  <a:pt x="178" y="221"/>
                </a:cubicBezTo>
                <a:cubicBezTo>
                  <a:pt x="194" y="199"/>
                  <a:pt x="194" y="199"/>
                  <a:pt x="194" y="199"/>
                </a:cubicBezTo>
                <a:cubicBezTo>
                  <a:pt x="217" y="211"/>
                  <a:pt x="217" y="211"/>
                  <a:pt x="217" y="211"/>
                </a:cubicBezTo>
                <a:cubicBezTo>
                  <a:pt x="231" y="211"/>
                  <a:pt x="231" y="211"/>
                  <a:pt x="231" y="211"/>
                </a:cubicBezTo>
                <a:cubicBezTo>
                  <a:pt x="242" y="143"/>
                  <a:pt x="242" y="143"/>
                  <a:pt x="242" y="143"/>
                </a:cubicBezTo>
                <a:cubicBezTo>
                  <a:pt x="238" y="135"/>
                  <a:pt x="235" y="130"/>
                  <a:pt x="229" y="127"/>
                </a:cubicBezTo>
                <a:cubicBezTo>
                  <a:pt x="223" y="126"/>
                  <a:pt x="223" y="126"/>
                  <a:pt x="223" y="126"/>
                </a:cubicBezTo>
                <a:cubicBezTo>
                  <a:pt x="223" y="127"/>
                  <a:pt x="223" y="127"/>
                  <a:pt x="223" y="127"/>
                </a:cubicBezTo>
                <a:cubicBezTo>
                  <a:pt x="219" y="127"/>
                  <a:pt x="219" y="127"/>
                  <a:pt x="219" y="127"/>
                </a:cubicBezTo>
                <a:cubicBezTo>
                  <a:pt x="203" y="130"/>
                  <a:pt x="203" y="130"/>
                  <a:pt x="203" y="130"/>
                </a:cubicBezTo>
                <a:cubicBezTo>
                  <a:pt x="202" y="128"/>
                  <a:pt x="202" y="128"/>
                  <a:pt x="202" y="128"/>
                </a:cubicBezTo>
                <a:cubicBezTo>
                  <a:pt x="201" y="127"/>
                  <a:pt x="201" y="127"/>
                  <a:pt x="201" y="127"/>
                </a:cubicBezTo>
                <a:cubicBezTo>
                  <a:pt x="189" y="112"/>
                  <a:pt x="189" y="112"/>
                  <a:pt x="189" y="112"/>
                </a:cubicBezTo>
                <a:cubicBezTo>
                  <a:pt x="189" y="111"/>
                  <a:pt x="189" y="111"/>
                  <a:pt x="189" y="111"/>
                </a:cubicBezTo>
                <a:cubicBezTo>
                  <a:pt x="188" y="110"/>
                  <a:pt x="188" y="110"/>
                  <a:pt x="188" y="110"/>
                </a:cubicBezTo>
                <a:cubicBezTo>
                  <a:pt x="188" y="84"/>
                  <a:pt x="188" y="84"/>
                  <a:pt x="188" y="84"/>
                </a:cubicBezTo>
                <a:cubicBezTo>
                  <a:pt x="192" y="69"/>
                  <a:pt x="192" y="69"/>
                  <a:pt x="192" y="69"/>
                </a:cubicBezTo>
                <a:cubicBezTo>
                  <a:pt x="196" y="63"/>
                  <a:pt x="196" y="63"/>
                  <a:pt x="196" y="63"/>
                </a:cubicBezTo>
                <a:cubicBezTo>
                  <a:pt x="196" y="58"/>
                  <a:pt x="197" y="54"/>
                  <a:pt x="202" y="49"/>
                </a:cubicBezTo>
                <a:cubicBezTo>
                  <a:pt x="206" y="44"/>
                  <a:pt x="206" y="44"/>
                  <a:pt x="206" y="44"/>
                </a:cubicBezTo>
                <a:cubicBezTo>
                  <a:pt x="207" y="26"/>
                  <a:pt x="207" y="26"/>
                  <a:pt x="207" y="26"/>
                </a:cubicBezTo>
                <a:cubicBezTo>
                  <a:pt x="191" y="11"/>
                  <a:pt x="191" y="11"/>
                  <a:pt x="191" y="11"/>
                </a:cubicBezTo>
                <a:cubicBezTo>
                  <a:pt x="170" y="0"/>
                  <a:pt x="170" y="0"/>
                  <a:pt x="170" y="0"/>
                </a:cubicBezTo>
                <a:lnTo>
                  <a:pt x="141" y="25"/>
                </a:lnTo>
              </a:path>
            </a:pathLst>
          </a:custGeom>
          <a:noFill/>
          <a:ln w="9525" cap="flat" cmpd="sng">
            <a:solidFill>
              <a:schemeClr val="dk1">
                <a:alpha val="100000"/>
              </a:schemeClr>
            </a:solidFill>
            <a:prstDash val="solid"/>
            <a:miter/>
          </a:ln>
        </p:spPr>
      </p:sp>
      <p:sp>
        <p:nvSpPr>
          <p:cNvPr id="1049200" name="任意多边形 1049199"/>
          <p:cNvSpPr/>
          <p:nvPr/>
        </p:nvSpPr>
        <p:spPr bwMode="auto">
          <a:xfrm>
            <a:off x="989012" y="2640012"/>
            <a:ext cx="1990725" cy="1498600"/>
          </a:xfrm>
          <a:custGeom>
            <a:avLst/>
            <a:gdLst/>
            <a:ahLst/>
            <a:cxnLst/>
            <a:rect l="0" t="0" r="0" b="0"/>
            <a:pathLst>
              <a:path w="1721" h="1302">
                <a:moveTo>
                  <a:pt x="1719" y="701"/>
                </a:moveTo>
                <a:cubicBezTo>
                  <a:pt x="1720" y="700"/>
                  <a:pt x="1720" y="700"/>
                  <a:pt x="1720" y="700"/>
                </a:cubicBezTo>
                <a:cubicBezTo>
                  <a:pt x="1721" y="700"/>
                  <a:pt x="1721" y="700"/>
                  <a:pt x="1721" y="700"/>
                </a:cubicBezTo>
                <a:cubicBezTo>
                  <a:pt x="1721" y="699"/>
                  <a:pt x="1721" y="699"/>
                  <a:pt x="1721" y="699"/>
                </a:cubicBezTo>
                <a:cubicBezTo>
                  <a:pt x="1687" y="603"/>
                  <a:pt x="1687" y="603"/>
                  <a:pt x="1687" y="603"/>
                </a:cubicBezTo>
                <a:cubicBezTo>
                  <a:pt x="1666" y="586"/>
                  <a:pt x="1666" y="586"/>
                  <a:pt x="1666" y="586"/>
                </a:cubicBezTo>
                <a:cubicBezTo>
                  <a:pt x="1666" y="584"/>
                  <a:pt x="1666" y="584"/>
                  <a:pt x="1666" y="584"/>
                </a:cubicBezTo>
                <a:cubicBezTo>
                  <a:pt x="1660" y="544"/>
                  <a:pt x="1660" y="544"/>
                  <a:pt x="1660" y="544"/>
                </a:cubicBezTo>
                <a:cubicBezTo>
                  <a:pt x="1616" y="538"/>
                  <a:pt x="1616" y="538"/>
                  <a:pt x="1616" y="538"/>
                </a:cubicBezTo>
                <a:cubicBezTo>
                  <a:pt x="1615" y="538"/>
                  <a:pt x="1615" y="538"/>
                  <a:pt x="1615" y="538"/>
                </a:cubicBezTo>
                <a:cubicBezTo>
                  <a:pt x="1613" y="538"/>
                  <a:pt x="1613" y="538"/>
                  <a:pt x="1613" y="538"/>
                </a:cubicBezTo>
                <a:cubicBezTo>
                  <a:pt x="1613" y="537"/>
                  <a:pt x="1613" y="537"/>
                  <a:pt x="1613" y="537"/>
                </a:cubicBezTo>
                <a:cubicBezTo>
                  <a:pt x="1612" y="535"/>
                  <a:pt x="1612" y="535"/>
                  <a:pt x="1612" y="535"/>
                </a:cubicBezTo>
                <a:cubicBezTo>
                  <a:pt x="1612" y="534"/>
                  <a:pt x="1612" y="534"/>
                  <a:pt x="1612" y="534"/>
                </a:cubicBezTo>
                <a:cubicBezTo>
                  <a:pt x="1607" y="519"/>
                  <a:pt x="1593" y="503"/>
                  <a:pt x="1572" y="486"/>
                </a:cubicBezTo>
                <a:cubicBezTo>
                  <a:pt x="1560" y="477"/>
                  <a:pt x="1549" y="471"/>
                  <a:pt x="1539" y="468"/>
                </a:cubicBezTo>
                <a:cubicBezTo>
                  <a:pt x="1532" y="464"/>
                  <a:pt x="1524" y="461"/>
                  <a:pt x="1519" y="457"/>
                </a:cubicBezTo>
                <a:cubicBezTo>
                  <a:pt x="1505" y="447"/>
                  <a:pt x="1458" y="440"/>
                  <a:pt x="1374" y="438"/>
                </a:cubicBezTo>
                <a:cubicBezTo>
                  <a:pt x="1371" y="438"/>
                  <a:pt x="1371" y="438"/>
                  <a:pt x="1371" y="438"/>
                </a:cubicBezTo>
                <a:cubicBezTo>
                  <a:pt x="1371" y="438"/>
                  <a:pt x="1371" y="438"/>
                  <a:pt x="1371" y="438"/>
                </a:cubicBezTo>
                <a:cubicBezTo>
                  <a:pt x="1362" y="423"/>
                  <a:pt x="1362" y="423"/>
                  <a:pt x="1362" y="423"/>
                </a:cubicBezTo>
                <a:cubicBezTo>
                  <a:pt x="1358" y="414"/>
                  <a:pt x="1354" y="405"/>
                  <a:pt x="1353" y="396"/>
                </a:cubicBezTo>
                <a:cubicBezTo>
                  <a:pt x="1353" y="384"/>
                  <a:pt x="1367" y="346"/>
                  <a:pt x="1397" y="284"/>
                </a:cubicBezTo>
                <a:cubicBezTo>
                  <a:pt x="1382" y="237"/>
                  <a:pt x="1382" y="237"/>
                  <a:pt x="1382" y="237"/>
                </a:cubicBezTo>
                <a:cubicBezTo>
                  <a:pt x="1382" y="237"/>
                  <a:pt x="1382" y="237"/>
                  <a:pt x="1382" y="237"/>
                </a:cubicBezTo>
                <a:cubicBezTo>
                  <a:pt x="1366" y="163"/>
                  <a:pt x="1366" y="163"/>
                  <a:pt x="1366" y="163"/>
                </a:cubicBezTo>
                <a:cubicBezTo>
                  <a:pt x="1364" y="153"/>
                  <a:pt x="1346" y="143"/>
                  <a:pt x="1314" y="134"/>
                </a:cubicBezTo>
                <a:cubicBezTo>
                  <a:pt x="1308" y="132"/>
                  <a:pt x="1302" y="130"/>
                  <a:pt x="1295" y="125"/>
                </a:cubicBezTo>
                <a:cubicBezTo>
                  <a:pt x="1284" y="120"/>
                  <a:pt x="1275" y="111"/>
                  <a:pt x="1271" y="99"/>
                </a:cubicBezTo>
                <a:cubicBezTo>
                  <a:pt x="1265" y="85"/>
                  <a:pt x="1254" y="74"/>
                  <a:pt x="1239" y="67"/>
                </a:cubicBezTo>
                <a:cubicBezTo>
                  <a:pt x="1238" y="66"/>
                  <a:pt x="1238" y="66"/>
                  <a:pt x="1238" y="66"/>
                </a:cubicBezTo>
                <a:cubicBezTo>
                  <a:pt x="1237" y="65"/>
                  <a:pt x="1237" y="65"/>
                  <a:pt x="1237" y="65"/>
                </a:cubicBezTo>
                <a:cubicBezTo>
                  <a:pt x="1225" y="0"/>
                  <a:pt x="1225" y="0"/>
                  <a:pt x="1225" y="0"/>
                </a:cubicBezTo>
                <a:cubicBezTo>
                  <a:pt x="1174" y="5"/>
                  <a:pt x="1174" y="5"/>
                  <a:pt x="1174" y="5"/>
                </a:cubicBezTo>
                <a:cubicBezTo>
                  <a:pt x="1169" y="19"/>
                  <a:pt x="1169" y="19"/>
                  <a:pt x="1169" y="19"/>
                </a:cubicBezTo>
                <a:cubicBezTo>
                  <a:pt x="1162" y="41"/>
                  <a:pt x="1156" y="52"/>
                  <a:pt x="1149" y="52"/>
                </a:cubicBezTo>
                <a:cubicBezTo>
                  <a:pt x="1116" y="62"/>
                  <a:pt x="1116" y="62"/>
                  <a:pt x="1116" y="62"/>
                </a:cubicBezTo>
                <a:cubicBezTo>
                  <a:pt x="1096" y="70"/>
                  <a:pt x="1083" y="78"/>
                  <a:pt x="1077" y="87"/>
                </a:cubicBezTo>
                <a:cubicBezTo>
                  <a:pt x="1074" y="92"/>
                  <a:pt x="1071" y="104"/>
                  <a:pt x="1068" y="121"/>
                </a:cubicBezTo>
                <a:cubicBezTo>
                  <a:pt x="1065" y="140"/>
                  <a:pt x="1062" y="154"/>
                  <a:pt x="1058" y="162"/>
                </a:cubicBezTo>
                <a:cubicBezTo>
                  <a:pt x="1052" y="176"/>
                  <a:pt x="1042" y="187"/>
                  <a:pt x="1027" y="192"/>
                </a:cubicBezTo>
                <a:cubicBezTo>
                  <a:pt x="1000" y="203"/>
                  <a:pt x="953" y="185"/>
                  <a:pt x="889" y="139"/>
                </a:cubicBezTo>
                <a:cubicBezTo>
                  <a:pt x="802" y="250"/>
                  <a:pt x="802" y="250"/>
                  <a:pt x="802" y="250"/>
                </a:cubicBezTo>
                <a:cubicBezTo>
                  <a:pt x="813" y="295"/>
                  <a:pt x="813" y="295"/>
                  <a:pt x="813" y="295"/>
                </a:cubicBezTo>
                <a:cubicBezTo>
                  <a:pt x="814" y="295"/>
                  <a:pt x="814" y="295"/>
                  <a:pt x="814" y="295"/>
                </a:cubicBezTo>
                <a:cubicBezTo>
                  <a:pt x="815" y="298"/>
                  <a:pt x="815" y="298"/>
                  <a:pt x="815" y="298"/>
                </a:cubicBezTo>
                <a:cubicBezTo>
                  <a:pt x="813" y="299"/>
                  <a:pt x="813" y="299"/>
                  <a:pt x="813" y="299"/>
                </a:cubicBezTo>
                <a:cubicBezTo>
                  <a:pt x="813" y="300"/>
                  <a:pt x="813" y="300"/>
                  <a:pt x="813" y="300"/>
                </a:cubicBezTo>
                <a:cubicBezTo>
                  <a:pt x="809" y="306"/>
                  <a:pt x="802" y="310"/>
                  <a:pt x="795" y="311"/>
                </a:cubicBezTo>
                <a:cubicBezTo>
                  <a:pt x="787" y="313"/>
                  <a:pt x="778" y="310"/>
                  <a:pt x="769" y="304"/>
                </a:cubicBezTo>
                <a:cubicBezTo>
                  <a:pt x="760" y="298"/>
                  <a:pt x="736" y="292"/>
                  <a:pt x="697" y="290"/>
                </a:cubicBezTo>
                <a:cubicBezTo>
                  <a:pt x="679" y="289"/>
                  <a:pt x="679" y="289"/>
                  <a:pt x="679" y="289"/>
                </a:cubicBezTo>
                <a:cubicBezTo>
                  <a:pt x="679" y="289"/>
                  <a:pt x="679" y="289"/>
                  <a:pt x="679" y="289"/>
                </a:cubicBezTo>
                <a:cubicBezTo>
                  <a:pt x="653" y="287"/>
                  <a:pt x="653" y="287"/>
                  <a:pt x="653" y="287"/>
                </a:cubicBezTo>
                <a:cubicBezTo>
                  <a:pt x="624" y="292"/>
                  <a:pt x="624" y="292"/>
                  <a:pt x="624" y="292"/>
                </a:cubicBezTo>
                <a:cubicBezTo>
                  <a:pt x="637" y="310"/>
                  <a:pt x="637" y="310"/>
                  <a:pt x="637" y="310"/>
                </a:cubicBezTo>
                <a:cubicBezTo>
                  <a:pt x="647" y="324"/>
                  <a:pt x="652" y="332"/>
                  <a:pt x="650" y="338"/>
                </a:cubicBezTo>
                <a:cubicBezTo>
                  <a:pt x="639" y="406"/>
                  <a:pt x="639" y="406"/>
                  <a:pt x="639" y="406"/>
                </a:cubicBezTo>
                <a:cubicBezTo>
                  <a:pt x="644" y="443"/>
                  <a:pt x="644" y="443"/>
                  <a:pt x="644" y="443"/>
                </a:cubicBezTo>
                <a:cubicBezTo>
                  <a:pt x="645" y="443"/>
                  <a:pt x="645" y="443"/>
                  <a:pt x="645" y="443"/>
                </a:cubicBezTo>
                <a:cubicBezTo>
                  <a:pt x="645" y="444"/>
                  <a:pt x="645" y="444"/>
                  <a:pt x="645" y="444"/>
                </a:cubicBezTo>
                <a:cubicBezTo>
                  <a:pt x="644" y="445"/>
                  <a:pt x="644" y="445"/>
                  <a:pt x="644" y="445"/>
                </a:cubicBezTo>
                <a:cubicBezTo>
                  <a:pt x="644" y="445"/>
                  <a:pt x="644" y="445"/>
                  <a:pt x="644" y="445"/>
                </a:cubicBezTo>
                <a:cubicBezTo>
                  <a:pt x="623" y="514"/>
                  <a:pt x="623" y="514"/>
                  <a:pt x="623" y="514"/>
                </a:cubicBezTo>
                <a:cubicBezTo>
                  <a:pt x="622" y="520"/>
                  <a:pt x="620" y="523"/>
                  <a:pt x="618" y="522"/>
                </a:cubicBezTo>
                <a:cubicBezTo>
                  <a:pt x="616" y="522"/>
                  <a:pt x="616" y="522"/>
                  <a:pt x="616" y="522"/>
                </a:cubicBezTo>
                <a:cubicBezTo>
                  <a:pt x="616" y="521"/>
                  <a:pt x="616" y="521"/>
                  <a:pt x="616" y="521"/>
                </a:cubicBezTo>
                <a:cubicBezTo>
                  <a:pt x="612" y="515"/>
                  <a:pt x="612" y="515"/>
                  <a:pt x="612" y="515"/>
                </a:cubicBezTo>
                <a:cubicBezTo>
                  <a:pt x="608" y="506"/>
                  <a:pt x="606" y="503"/>
                  <a:pt x="603" y="504"/>
                </a:cubicBezTo>
                <a:cubicBezTo>
                  <a:pt x="601" y="505"/>
                  <a:pt x="598" y="510"/>
                  <a:pt x="597" y="519"/>
                </a:cubicBezTo>
                <a:cubicBezTo>
                  <a:pt x="592" y="538"/>
                  <a:pt x="581" y="554"/>
                  <a:pt x="563" y="571"/>
                </a:cubicBezTo>
                <a:cubicBezTo>
                  <a:pt x="544" y="586"/>
                  <a:pt x="544" y="586"/>
                  <a:pt x="544" y="586"/>
                </a:cubicBezTo>
                <a:cubicBezTo>
                  <a:pt x="534" y="591"/>
                  <a:pt x="534" y="591"/>
                  <a:pt x="534" y="591"/>
                </a:cubicBezTo>
                <a:cubicBezTo>
                  <a:pt x="534" y="591"/>
                  <a:pt x="534" y="591"/>
                  <a:pt x="534" y="591"/>
                </a:cubicBezTo>
                <a:cubicBezTo>
                  <a:pt x="533" y="591"/>
                  <a:pt x="533" y="591"/>
                  <a:pt x="533" y="591"/>
                </a:cubicBezTo>
                <a:cubicBezTo>
                  <a:pt x="465" y="592"/>
                  <a:pt x="465" y="592"/>
                  <a:pt x="465" y="592"/>
                </a:cubicBezTo>
                <a:cubicBezTo>
                  <a:pt x="438" y="617"/>
                  <a:pt x="438" y="617"/>
                  <a:pt x="438" y="617"/>
                </a:cubicBezTo>
                <a:cubicBezTo>
                  <a:pt x="437" y="617"/>
                  <a:pt x="437" y="617"/>
                  <a:pt x="437" y="617"/>
                </a:cubicBezTo>
                <a:cubicBezTo>
                  <a:pt x="435" y="617"/>
                  <a:pt x="435" y="617"/>
                  <a:pt x="435" y="617"/>
                </a:cubicBezTo>
                <a:cubicBezTo>
                  <a:pt x="434" y="617"/>
                  <a:pt x="434" y="617"/>
                  <a:pt x="434" y="617"/>
                </a:cubicBezTo>
                <a:cubicBezTo>
                  <a:pt x="361" y="607"/>
                  <a:pt x="361" y="607"/>
                  <a:pt x="361" y="607"/>
                </a:cubicBezTo>
                <a:cubicBezTo>
                  <a:pt x="350" y="619"/>
                  <a:pt x="338" y="624"/>
                  <a:pt x="326" y="622"/>
                </a:cubicBezTo>
                <a:cubicBezTo>
                  <a:pt x="316" y="618"/>
                  <a:pt x="298" y="623"/>
                  <a:pt x="273" y="632"/>
                </a:cubicBezTo>
                <a:cubicBezTo>
                  <a:pt x="243" y="667"/>
                  <a:pt x="243" y="667"/>
                  <a:pt x="243" y="667"/>
                </a:cubicBezTo>
                <a:cubicBezTo>
                  <a:pt x="242" y="669"/>
                  <a:pt x="242" y="669"/>
                  <a:pt x="242" y="669"/>
                </a:cubicBezTo>
                <a:cubicBezTo>
                  <a:pt x="196" y="670"/>
                  <a:pt x="196" y="670"/>
                  <a:pt x="196" y="670"/>
                </a:cubicBezTo>
                <a:cubicBezTo>
                  <a:pt x="196" y="631"/>
                  <a:pt x="196" y="631"/>
                  <a:pt x="196" y="631"/>
                </a:cubicBezTo>
                <a:cubicBezTo>
                  <a:pt x="166" y="631"/>
                  <a:pt x="166" y="631"/>
                  <a:pt x="166" y="631"/>
                </a:cubicBezTo>
                <a:cubicBezTo>
                  <a:pt x="161" y="648"/>
                  <a:pt x="161" y="648"/>
                  <a:pt x="161" y="648"/>
                </a:cubicBezTo>
                <a:cubicBezTo>
                  <a:pt x="139" y="653"/>
                  <a:pt x="139" y="653"/>
                  <a:pt x="139" y="653"/>
                </a:cubicBezTo>
                <a:cubicBezTo>
                  <a:pt x="136" y="653"/>
                  <a:pt x="136" y="653"/>
                  <a:pt x="136" y="653"/>
                </a:cubicBezTo>
                <a:cubicBezTo>
                  <a:pt x="136" y="653"/>
                  <a:pt x="136" y="653"/>
                  <a:pt x="136" y="653"/>
                </a:cubicBezTo>
                <a:cubicBezTo>
                  <a:pt x="135" y="652"/>
                  <a:pt x="135" y="652"/>
                  <a:pt x="135" y="652"/>
                </a:cubicBezTo>
                <a:cubicBezTo>
                  <a:pt x="134" y="652"/>
                  <a:pt x="134" y="652"/>
                  <a:pt x="134" y="652"/>
                </a:cubicBezTo>
                <a:cubicBezTo>
                  <a:pt x="121" y="644"/>
                  <a:pt x="104" y="637"/>
                  <a:pt x="87" y="635"/>
                </a:cubicBezTo>
                <a:cubicBezTo>
                  <a:pt x="77" y="634"/>
                  <a:pt x="66" y="641"/>
                  <a:pt x="49" y="655"/>
                </a:cubicBezTo>
                <a:cubicBezTo>
                  <a:pt x="31" y="670"/>
                  <a:pt x="18" y="684"/>
                  <a:pt x="12" y="696"/>
                </a:cubicBezTo>
                <a:cubicBezTo>
                  <a:pt x="15" y="699"/>
                  <a:pt x="17" y="703"/>
                  <a:pt x="17" y="709"/>
                </a:cubicBezTo>
                <a:cubicBezTo>
                  <a:pt x="19" y="717"/>
                  <a:pt x="20" y="723"/>
                  <a:pt x="20" y="731"/>
                </a:cubicBezTo>
                <a:cubicBezTo>
                  <a:pt x="19" y="740"/>
                  <a:pt x="16" y="745"/>
                  <a:pt x="12" y="749"/>
                </a:cubicBezTo>
                <a:cubicBezTo>
                  <a:pt x="7" y="752"/>
                  <a:pt x="4" y="762"/>
                  <a:pt x="0" y="779"/>
                </a:cubicBezTo>
                <a:cubicBezTo>
                  <a:pt x="17" y="790"/>
                  <a:pt x="17" y="790"/>
                  <a:pt x="17" y="790"/>
                </a:cubicBezTo>
                <a:cubicBezTo>
                  <a:pt x="40" y="766"/>
                  <a:pt x="40" y="766"/>
                  <a:pt x="40" y="766"/>
                </a:cubicBezTo>
                <a:cubicBezTo>
                  <a:pt x="70" y="799"/>
                  <a:pt x="70" y="799"/>
                  <a:pt x="70" y="799"/>
                </a:cubicBezTo>
                <a:cubicBezTo>
                  <a:pt x="70" y="801"/>
                  <a:pt x="70" y="801"/>
                  <a:pt x="70" y="801"/>
                </a:cubicBezTo>
                <a:cubicBezTo>
                  <a:pt x="76" y="859"/>
                  <a:pt x="76" y="859"/>
                  <a:pt x="76" y="859"/>
                </a:cubicBezTo>
                <a:cubicBezTo>
                  <a:pt x="76" y="860"/>
                  <a:pt x="76" y="860"/>
                  <a:pt x="76" y="860"/>
                </a:cubicBezTo>
                <a:cubicBezTo>
                  <a:pt x="75" y="860"/>
                  <a:pt x="75" y="860"/>
                  <a:pt x="75" y="860"/>
                </a:cubicBezTo>
                <a:cubicBezTo>
                  <a:pt x="58" y="940"/>
                  <a:pt x="58" y="940"/>
                  <a:pt x="58" y="940"/>
                </a:cubicBezTo>
                <a:cubicBezTo>
                  <a:pt x="54" y="940"/>
                  <a:pt x="54" y="940"/>
                  <a:pt x="54" y="940"/>
                </a:cubicBezTo>
                <a:cubicBezTo>
                  <a:pt x="30" y="940"/>
                  <a:pt x="14" y="941"/>
                  <a:pt x="8" y="946"/>
                </a:cubicBezTo>
                <a:cubicBezTo>
                  <a:pt x="9" y="951"/>
                  <a:pt x="19" y="959"/>
                  <a:pt x="37" y="971"/>
                </a:cubicBezTo>
                <a:cubicBezTo>
                  <a:pt x="52" y="969"/>
                  <a:pt x="52" y="969"/>
                  <a:pt x="52" y="969"/>
                </a:cubicBezTo>
                <a:cubicBezTo>
                  <a:pt x="55" y="969"/>
                  <a:pt x="55" y="969"/>
                  <a:pt x="55" y="969"/>
                </a:cubicBezTo>
                <a:cubicBezTo>
                  <a:pt x="56" y="970"/>
                  <a:pt x="56" y="970"/>
                  <a:pt x="56" y="970"/>
                </a:cubicBezTo>
                <a:cubicBezTo>
                  <a:pt x="91" y="1004"/>
                  <a:pt x="91" y="1004"/>
                  <a:pt x="91" y="1004"/>
                </a:cubicBezTo>
                <a:cubicBezTo>
                  <a:pt x="105" y="1015"/>
                  <a:pt x="104" y="1035"/>
                  <a:pt x="86" y="1065"/>
                </a:cubicBezTo>
                <a:cubicBezTo>
                  <a:pt x="91" y="1098"/>
                  <a:pt x="91" y="1098"/>
                  <a:pt x="91" y="1098"/>
                </a:cubicBezTo>
                <a:cubicBezTo>
                  <a:pt x="105" y="1101"/>
                  <a:pt x="105" y="1101"/>
                  <a:pt x="105" y="1101"/>
                </a:cubicBezTo>
                <a:cubicBezTo>
                  <a:pt x="159" y="1101"/>
                  <a:pt x="159" y="1101"/>
                  <a:pt x="159" y="1101"/>
                </a:cubicBezTo>
                <a:cubicBezTo>
                  <a:pt x="131" y="1126"/>
                  <a:pt x="131" y="1126"/>
                  <a:pt x="131" y="1126"/>
                </a:cubicBezTo>
                <a:cubicBezTo>
                  <a:pt x="147" y="1134"/>
                  <a:pt x="147" y="1134"/>
                  <a:pt x="147" y="1134"/>
                </a:cubicBezTo>
                <a:cubicBezTo>
                  <a:pt x="147" y="1134"/>
                  <a:pt x="147" y="1134"/>
                  <a:pt x="147" y="1134"/>
                </a:cubicBezTo>
                <a:cubicBezTo>
                  <a:pt x="168" y="1146"/>
                  <a:pt x="168" y="1146"/>
                  <a:pt x="168" y="1146"/>
                </a:cubicBezTo>
                <a:cubicBezTo>
                  <a:pt x="225" y="1170"/>
                  <a:pt x="225" y="1170"/>
                  <a:pt x="225" y="1170"/>
                </a:cubicBezTo>
                <a:cubicBezTo>
                  <a:pt x="226" y="1171"/>
                  <a:pt x="226" y="1171"/>
                  <a:pt x="226" y="1171"/>
                </a:cubicBezTo>
                <a:cubicBezTo>
                  <a:pt x="228" y="1171"/>
                  <a:pt x="228" y="1171"/>
                  <a:pt x="228" y="1171"/>
                </a:cubicBezTo>
                <a:cubicBezTo>
                  <a:pt x="234" y="1258"/>
                  <a:pt x="234" y="1258"/>
                  <a:pt x="234" y="1258"/>
                </a:cubicBezTo>
                <a:cubicBezTo>
                  <a:pt x="235" y="1275"/>
                  <a:pt x="247" y="1287"/>
                  <a:pt x="273" y="1296"/>
                </a:cubicBezTo>
                <a:cubicBezTo>
                  <a:pt x="277" y="1294"/>
                  <a:pt x="277" y="1294"/>
                  <a:pt x="277" y="1294"/>
                </a:cubicBezTo>
                <a:cubicBezTo>
                  <a:pt x="278" y="1294"/>
                  <a:pt x="278" y="1294"/>
                  <a:pt x="278" y="1294"/>
                </a:cubicBezTo>
                <a:cubicBezTo>
                  <a:pt x="279" y="1294"/>
                  <a:pt x="279" y="1294"/>
                  <a:pt x="279" y="1294"/>
                </a:cubicBezTo>
                <a:cubicBezTo>
                  <a:pt x="338" y="1302"/>
                  <a:pt x="338" y="1302"/>
                  <a:pt x="338" y="1302"/>
                </a:cubicBezTo>
                <a:cubicBezTo>
                  <a:pt x="342" y="1302"/>
                  <a:pt x="342" y="1302"/>
                  <a:pt x="342" y="1302"/>
                </a:cubicBezTo>
                <a:cubicBezTo>
                  <a:pt x="342" y="1301"/>
                  <a:pt x="342" y="1301"/>
                  <a:pt x="342" y="1301"/>
                </a:cubicBezTo>
                <a:cubicBezTo>
                  <a:pt x="343" y="1299"/>
                  <a:pt x="343" y="1299"/>
                  <a:pt x="343" y="1299"/>
                </a:cubicBezTo>
                <a:cubicBezTo>
                  <a:pt x="350" y="1287"/>
                  <a:pt x="354" y="1279"/>
                  <a:pt x="354" y="1277"/>
                </a:cubicBezTo>
                <a:cubicBezTo>
                  <a:pt x="354" y="1275"/>
                  <a:pt x="354" y="1275"/>
                  <a:pt x="354" y="1275"/>
                </a:cubicBezTo>
                <a:cubicBezTo>
                  <a:pt x="353" y="1265"/>
                  <a:pt x="357" y="1257"/>
                  <a:pt x="366" y="1251"/>
                </a:cubicBezTo>
                <a:cubicBezTo>
                  <a:pt x="374" y="1244"/>
                  <a:pt x="379" y="1238"/>
                  <a:pt x="382" y="1230"/>
                </a:cubicBezTo>
                <a:cubicBezTo>
                  <a:pt x="383" y="1229"/>
                  <a:pt x="383" y="1229"/>
                  <a:pt x="383" y="1229"/>
                </a:cubicBezTo>
                <a:cubicBezTo>
                  <a:pt x="387" y="1221"/>
                  <a:pt x="397" y="1219"/>
                  <a:pt x="415" y="1224"/>
                </a:cubicBezTo>
                <a:cubicBezTo>
                  <a:pt x="416" y="1224"/>
                  <a:pt x="416" y="1224"/>
                  <a:pt x="416" y="1224"/>
                </a:cubicBezTo>
                <a:cubicBezTo>
                  <a:pt x="416" y="1224"/>
                  <a:pt x="416" y="1224"/>
                  <a:pt x="416" y="1224"/>
                </a:cubicBezTo>
                <a:cubicBezTo>
                  <a:pt x="436" y="1236"/>
                  <a:pt x="436" y="1236"/>
                  <a:pt x="436" y="1236"/>
                </a:cubicBezTo>
                <a:cubicBezTo>
                  <a:pt x="503" y="1248"/>
                  <a:pt x="503" y="1248"/>
                  <a:pt x="503" y="1248"/>
                </a:cubicBezTo>
                <a:cubicBezTo>
                  <a:pt x="544" y="1245"/>
                  <a:pt x="544" y="1245"/>
                  <a:pt x="544" y="1245"/>
                </a:cubicBezTo>
                <a:cubicBezTo>
                  <a:pt x="573" y="1233"/>
                  <a:pt x="573" y="1233"/>
                  <a:pt x="573" y="1233"/>
                </a:cubicBezTo>
                <a:cubicBezTo>
                  <a:pt x="579" y="1225"/>
                  <a:pt x="583" y="1222"/>
                  <a:pt x="586" y="1220"/>
                </a:cubicBezTo>
                <a:cubicBezTo>
                  <a:pt x="591" y="1219"/>
                  <a:pt x="599" y="1221"/>
                  <a:pt x="607" y="1228"/>
                </a:cubicBezTo>
                <a:cubicBezTo>
                  <a:pt x="611" y="1230"/>
                  <a:pt x="611" y="1230"/>
                  <a:pt x="611" y="1230"/>
                </a:cubicBezTo>
                <a:cubicBezTo>
                  <a:pt x="616" y="1234"/>
                  <a:pt x="619" y="1240"/>
                  <a:pt x="623" y="1252"/>
                </a:cubicBezTo>
                <a:cubicBezTo>
                  <a:pt x="644" y="1267"/>
                  <a:pt x="644" y="1267"/>
                  <a:pt x="644" y="1267"/>
                </a:cubicBezTo>
                <a:cubicBezTo>
                  <a:pt x="660" y="1267"/>
                  <a:pt x="660" y="1267"/>
                  <a:pt x="660" y="1267"/>
                </a:cubicBezTo>
                <a:cubicBezTo>
                  <a:pt x="661" y="1267"/>
                  <a:pt x="661" y="1267"/>
                  <a:pt x="661" y="1267"/>
                </a:cubicBezTo>
                <a:cubicBezTo>
                  <a:pt x="663" y="1267"/>
                  <a:pt x="663" y="1267"/>
                  <a:pt x="663" y="1267"/>
                </a:cubicBezTo>
                <a:cubicBezTo>
                  <a:pt x="664" y="1267"/>
                  <a:pt x="664" y="1267"/>
                  <a:pt x="664" y="1267"/>
                </a:cubicBezTo>
                <a:cubicBezTo>
                  <a:pt x="686" y="1277"/>
                  <a:pt x="686" y="1277"/>
                  <a:pt x="686" y="1277"/>
                </a:cubicBezTo>
                <a:cubicBezTo>
                  <a:pt x="728" y="1274"/>
                  <a:pt x="728" y="1274"/>
                  <a:pt x="728" y="1274"/>
                </a:cubicBezTo>
                <a:cubicBezTo>
                  <a:pt x="751" y="1266"/>
                  <a:pt x="751" y="1266"/>
                  <a:pt x="751" y="1266"/>
                </a:cubicBezTo>
                <a:cubicBezTo>
                  <a:pt x="811" y="1272"/>
                  <a:pt x="811" y="1272"/>
                  <a:pt x="811" y="1272"/>
                </a:cubicBezTo>
                <a:cubicBezTo>
                  <a:pt x="837" y="1264"/>
                  <a:pt x="837" y="1264"/>
                  <a:pt x="837" y="1264"/>
                </a:cubicBezTo>
                <a:cubicBezTo>
                  <a:pt x="868" y="1252"/>
                  <a:pt x="868" y="1252"/>
                  <a:pt x="868" y="1252"/>
                </a:cubicBezTo>
                <a:cubicBezTo>
                  <a:pt x="874" y="1247"/>
                  <a:pt x="882" y="1244"/>
                  <a:pt x="892" y="1241"/>
                </a:cubicBezTo>
                <a:cubicBezTo>
                  <a:pt x="950" y="1241"/>
                  <a:pt x="950" y="1241"/>
                  <a:pt x="950" y="1241"/>
                </a:cubicBezTo>
                <a:cubicBezTo>
                  <a:pt x="971" y="1234"/>
                  <a:pt x="971" y="1234"/>
                  <a:pt x="971" y="1234"/>
                </a:cubicBezTo>
                <a:cubicBezTo>
                  <a:pt x="980" y="1228"/>
                  <a:pt x="987" y="1225"/>
                  <a:pt x="993" y="1225"/>
                </a:cubicBezTo>
                <a:cubicBezTo>
                  <a:pt x="1027" y="1225"/>
                  <a:pt x="1027" y="1225"/>
                  <a:pt x="1027" y="1225"/>
                </a:cubicBezTo>
                <a:cubicBezTo>
                  <a:pt x="1043" y="1237"/>
                  <a:pt x="1043" y="1237"/>
                  <a:pt x="1043" y="1237"/>
                </a:cubicBezTo>
                <a:cubicBezTo>
                  <a:pt x="1088" y="1246"/>
                  <a:pt x="1088" y="1246"/>
                  <a:pt x="1088" y="1246"/>
                </a:cubicBezTo>
                <a:cubicBezTo>
                  <a:pt x="1095" y="1246"/>
                  <a:pt x="1101" y="1252"/>
                  <a:pt x="1112" y="1261"/>
                </a:cubicBezTo>
                <a:cubicBezTo>
                  <a:pt x="1131" y="1274"/>
                  <a:pt x="1131" y="1274"/>
                  <a:pt x="1131" y="1274"/>
                </a:cubicBezTo>
                <a:cubicBezTo>
                  <a:pt x="1133" y="1276"/>
                  <a:pt x="1133" y="1276"/>
                  <a:pt x="1133" y="1276"/>
                </a:cubicBezTo>
                <a:cubicBezTo>
                  <a:pt x="1176" y="1277"/>
                  <a:pt x="1176" y="1277"/>
                  <a:pt x="1176" y="1277"/>
                </a:cubicBezTo>
                <a:cubicBezTo>
                  <a:pt x="1176" y="1277"/>
                  <a:pt x="1176" y="1277"/>
                  <a:pt x="1176" y="1277"/>
                </a:cubicBezTo>
                <a:cubicBezTo>
                  <a:pt x="1177" y="1277"/>
                  <a:pt x="1177" y="1277"/>
                  <a:pt x="1177" y="1277"/>
                </a:cubicBezTo>
                <a:cubicBezTo>
                  <a:pt x="1197" y="1287"/>
                  <a:pt x="1197" y="1287"/>
                  <a:pt x="1197" y="1287"/>
                </a:cubicBezTo>
                <a:cubicBezTo>
                  <a:pt x="1224" y="1293"/>
                  <a:pt x="1224" y="1293"/>
                  <a:pt x="1224" y="1293"/>
                </a:cubicBezTo>
                <a:cubicBezTo>
                  <a:pt x="1225" y="1293"/>
                  <a:pt x="1225" y="1293"/>
                  <a:pt x="1225" y="1293"/>
                </a:cubicBezTo>
                <a:cubicBezTo>
                  <a:pt x="1247" y="1296"/>
                  <a:pt x="1247" y="1296"/>
                  <a:pt x="1247" y="1296"/>
                </a:cubicBezTo>
                <a:cubicBezTo>
                  <a:pt x="1253" y="1283"/>
                  <a:pt x="1253" y="1283"/>
                  <a:pt x="1253" y="1283"/>
                </a:cubicBezTo>
                <a:cubicBezTo>
                  <a:pt x="1244" y="1262"/>
                  <a:pt x="1244" y="1262"/>
                  <a:pt x="1244" y="1262"/>
                </a:cubicBezTo>
                <a:cubicBezTo>
                  <a:pt x="1239" y="1241"/>
                  <a:pt x="1239" y="1241"/>
                  <a:pt x="1239" y="1241"/>
                </a:cubicBezTo>
                <a:cubicBezTo>
                  <a:pt x="1239" y="1240"/>
                  <a:pt x="1239" y="1240"/>
                  <a:pt x="1239" y="1240"/>
                </a:cubicBezTo>
                <a:cubicBezTo>
                  <a:pt x="1238" y="1240"/>
                  <a:pt x="1238" y="1240"/>
                  <a:pt x="1238" y="1240"/>
                </a:cubicBezTo>
                <a:cubicBezTo>
                  <a:pt x="1242" y="1237"/>
                  <a:pt x="1242" y="1237"/>
                  <a:pt x="1242" y="1237"/>
                </a:cubicBezTo>
                <a:cubicBezTo>
                  <a:pt x="1256" y="1217"/>
                  <a:pt x="1256" y="1217"/>
                  <a:pt x="1256" y="1217"/>
                </a:cubicBezTo>
                <a:cubicBezTo>
                  <a:pt x="1256" y="1216"/>
                  <a:pt x="1256" y="1216"/>
                  <a:pt x="1256" y="1216"/>
                </a:cubicBezTo>
                <a:cubicBezTo>
                  <a:pt x="1256" y="1216"/>
                  <a:pt x="1256" y="1216"/>
                  <a:pt x="1256" y="1216"/>
                </a:cubicBezTo>
                <a:cubicBezTo>
                  <a:pt x="1257" y="1216"/>
                  <a:pt x="1257" y="1216"/>
                  <a:pt x="1257" y="1216"/>
                </a:cubicBezTo>
                <a:cubicBezTo>
                  <a:pt x="1257" y="1215"/>
                  <a:pt x="1257" y="1215"/>
                  <a:pt x="1257" y="1215"/>
                </a:cubicBezTo>
                <a:cubicBezTo>
                  <a:pt x="1272" y="1204"/>
                  <a:pt x="1272" y="1204"/>
                  <a:pt x="1272" y="1204"/>
                </a:cubicBezTo>
                <a:cubicBezTo>
                  <a:pt x="1272" y="1204"/>
                  <a:pt x="1272" y="1204"/>
                  <a:pt x="1272" y="1204"/>
                </a:cubicBezTo>
                <a:cubicBezTo>
                  <a:pt x="1269" y="1198"/>
                  <a:pt x="1269" y="1198"/>
                  <a:pt x="1269" y="1198"/>
                </a:cubicBezTo>
                <a:cubicBezTo>
                  <a:pt x="1263" y="1177"/>
                  <a:pt x="1263" y="1177"/>
                  <a:pt x="1263" y="1177"/>
                </a:cubicBezTo>
                <a:cubicBezTo>
                  <a:pt x="1263" y="1174"/>
                  <a:pt x="1259" y="1171"/>
                  <a:pt x="1253" y="1167"/>
                </a:cubicBezTo>
                <a:cubicBezTo>
                  <a:pt x="1253" y="1167"/>
                  <a:pt x="1253" y="1167"/>
                  <a:pt x="1253" y="1167"/>
                </a:cubicBezTo>
                <a:cubicBezTo>
                  <a:pt x="1237" y="1150"/>
                  <a:pt x="1237" y="1150"/>
                  <a:pt x="1237" y="1150"/>
                </a:cubicBezTo>
                <a:cubicBezTo>
                  <a:pt x="1217" y="1133"/>
                  <a:pt x="1217" y="1133"/>
                  <a:pt x="1217" y="1133"/>
                </a:cubicBezTo>
                <a:cubicBezTo>
                  <a:pt x="1216" y="1131"/>
                  <a:pt x="1216" y="1131"/>
                  <a:pt x="1216" y="1131"/>
                </a:cubicBezTo>
                <a:cubicBezTo>
                  <a:pt x="1214" y="1130"/>
                  <a:pt x="1214" y="1130"/>
                  <a:pt x="1214" y="1130"/>
                </a:cubicBezTo>
                <a:cubicBezTo>
                  <a:pt x="1215" y="1129"/>
                  <a:pt x="1215" y="1129"/>
                  <a:pt x="1215" y="1129"/>
                </a:cubicBezTo>
                <a:cubicBezTo>
                  <a:pt x="1215" y="1127"/>
                  <a:pt x="1215" y="1127"/>
                  <a:pt x="1215" y="1127"/>
                </a:cubicBezTo>
                <a:cubicBezTo>
                  <a:pt x="1218" y="1107"/>
                  <a:pt x="1218" y="1107"/>
                  <a:pt x="1218" y="1107"/>
                </a:cubicBezTo>
                <a:cubicBezTo>
                  <a:pt x="1218" y="1092"/>
                  <a:pt x="1218" y="1092"/>
                  <a:pt x="1218" y="1092"/>
                </a:cubicBezTo>
                <a:cubicBezTo>
                  <a:pt x="1209" y="1067"/>
                  <a:pt x="1209" y="1067"/>
                  <a:pt x="1209" y="1067"/>
                </a:cubicBezTo>
                <a:cubicBezTo>
                  <a:pt x="1233" y="1062"/>
                  <a:pt x="1233" y="1062"/>
                  <a:pt x="1233" y="1062"/>
                </a:cubicBezTo>
                <a:cubicBezTo>
                  <a:pt x="1245" y="1050"/>
                  <a:pt x="1245" y="1050"/>
                  <a:pt x="1245" y="1050"/>
                </a:cubicBezTo>
                <a:cubicBezTo>
                  <a:pt x="1274" y="1050"/>
                  <a:pt x="1274" y="1050"/>
                  <a:pt x="1274" y="1050"/>
                </a:cubicBezTo>
                <a:cubicBezTo>
                  <a:pt x="1304" y="1046"/>
                  <a:pt x="1304" y="1046"/>
                  <a:pt x="1304" y="1046"/>
                </a:cubicBezTo>
                <a:cubicBezTo>
                  <a:pt x="1305" y="1046"/>
                  <a:pt x="1305" y="1046"/>
                  <a:pt x="1305" y="1046"/>
                </a:cubicBezTo>
                <a:cubicBezTo>
                  <a:pt x="1325" y="1048"/>
                  <a:pt x="1325" y="1048"/>
                  <a:pt x="1325" y="1048"/>
                </a:cubicBezTo>
                <a:cubicBezTo>
                  <a:pt x="1348" y="1039"/>
                  <a:pt x="1348" y="1039"/>
                  <a:pt x="1348" y="1039"/>
                </a:cubicBezTo>
                <a:cubicBezTo>
                  <a:pt x="1374" y="1036"/>
                  <a:pt x="1374" y="1036"/>
                  <a:pt x="1374" y="1036"/>
                </a:cubicBezTo>
                <a:cubicBezTo>
                  <a:pt x="1391" y="1029"/>
                  <a:pt x="1391" y="1029"/>
                  <a:pt x="1391" y="1029"/>
                </a:cubicBezTo>
                <a:cubicBezTo>
                  <a:pt x="1392" y="1029"/>
                  <a:pt x="1392" y="1029"/>
                  <a:pt x="1392" y="1029"/>
                </a:cubicBezTo>
                <a:cubicBezTo>
                  <a:pt x="1438" y="1020"/>
                  <a:pt x="1438" y="1020"/>
                  <a:pt x="1438" y="1020"/>
                </a:cubicBezTo>
                <a:cubicBezTo>
                  <a:pt x="1445" y="1013"/>
                  <a:pt x="1445" y="1013"/>
                  <a:pt x="1445" y="1013"/>
                </a:cubicBezTo>
                <a:cubicBezTo>
                  <a:pt x="1443" y="1005"/>
                  <a:pt x="1443" y="1005"/>
                  <a:pt x="1443" y="1005"/>
                </a:cubicBezTo>
                <a:cubicBezTo>
                  <a:pt x="1435" y="990"/>
                  <a:pt x="1435" y="990"/>
                  <a:pt x="1435" y="990"/>
                </a:cubicBezTo>
                <a:cubicBezTo>
                  <a:pt x="1435" y="989"/>
                  <a:pt x="1435" y="989"/>
                  <a:pt x="1435" y="989"/>
                </a:cubicBezTo>
                <a:cubicBezTo>
                  <a:pt x="1434" y="988"/>
                  <a:pt x="1434" y="988"/>
                  <a:pt x="1434" y="988"/>
                </a:cubicBezTo>
                <a:cubicBezTo>
                  <a:pt x="1434" y="987"/>
                  <a:pt x="1434" y="987"/>
                  <a:pt x="1434" y="987"/>
                </a:cubicBezTo>
                <a:cubicBezTo>
                  <a:pt x="1436" y="971"/>
                  <a:pt x="1436" y="971"/>
                  <a:pt x="1436" y="971"/>
                </a:cubicBezTo>
                <a:cubicBezTo>
                  <a:pt x="1437" y="970"/>
                  <a:pt x="1437" y="970"/>
                  <a:pt x="1437" y="970"/>
                </a:cubicBezTo>
                <a:cubicBezTo>
                  <a:pt x="1437" y="948"/>
                  <a:pt x="1437" y="948"/>
                  <a:pt x="1437" y="948"/>
                </a:cubicBezTo>
                <a:cubicBezTo>
                  <a:pt x="1433" y="929"/>
                  <a:pt x="1433" y="929"/>
                  <a:pt x="1433" y="929"/>
                </a:cubicBezTo>
                <a:cubicBezTo>
                  <a:pt x="1433" y="929"/>
                  <a:pt x="1433" y="929"/>
                  <a:pt x="1433" y="929"/>
                </a:cubicBezTo>
                <a:cubicBezTo>
                  <a:pt x="1433" y="928"/>
                  <a:pt x="1433" y="928"/>
                  <a:pt x="1433" y="928"/>
                </a:cubicBezTo>
                <a:cubicBezTo>
                  <a:pt x="1443" y="906"/>
                  <a:pt x="1443" y="906"/>
                  <a:pt x="1443" y="906"/>
                </a:cubicBezTo>
                <a:cubicBezTo>
                  <a:pt x="1447" y="897"/>
                  <a:pt x="1453" y="892"/>
                  <a:pt x="1459" y="892"/>
                </a:cubicBezTo>
                <a:cubicBezTo>
                  <a:pt x="1486" y="894"/>
                  <a:pt x="1486" y="894"/>
                  <a:pt x="1486" y="894"/>
                </a:cubicBezTo>
                <a:cubicBezTo>
                  <a:pt x="1491" y="894"/>
                  <a:pt x="1496" y="892"/>
                  <a:pt x="1501" y="887"/>
                </a:cubicBezTo>
                <a:cubicBezTo>
                  <a:pt x="1542" y="832"/>
                  <a:pt x="1542" y="832"/>
                  <a:pt x="1542" y="832"/>
                </a:cubicBezTo>
                <a:cubicBezTo>
                  <a:pt x="1542" y="831"/>
                  <a:pt x="1542" y="831"/>
                  <a:pt x="1542" y="831"/>
                </a:cubicBezTo>
                <a:cubicBezTo>
                  <a:pt x="1543" y="829"/>
                  <a:pt x="1543" y="829"/>
                  <a:pt x="1543" y="829"/>
                </a:cubicBezTo>
                <a:cubicBezTo>
                  <a:pt x="1566" y="811"/>
                  <a:pt x="1566" y="811"/>
                  <a:pt x="1566" y="811"/>
                </a:cubicBezTo>
                <a:cubicBezTo>
                  <a:pt x="1568" y="809"/>
                  <a:pt x="1568" y="809"/>
                  <a:pt x="1568" y="809"/>
                </a:cubicBezTo>
                <a:cubicBezTo>
                  <a:pt x="1576" y="807"/>
                  <a:pt x="1581" y="804"/>
                  <a:pt x="1585" y="802"/>
                </a:cubicBezTo>
                <a:cubicBezTo>
                  <a:pt x="1590" y="797"/>
                  <a:pt x="1590" y="797"/>
                  <a:pt x="1590" y="797"/>
                </a:cubicBezTo>
                <a:cubicBezTo>
                  <a:pt x="1597" y="787"/>
                  <a:pt x="1604" y="783"/>
                  <a:pt x="1608" y="783"/>
                </a:cubicBezTo>
                <a:cubicBezTo>
                  <a:pt x="1644" y="790"/>
                  <a:pt x="1644" y="790"/>
                  <a:pt x="1644" y="790"/>
                </a:cubicBezTo>
                <a:cubicBezTo>
                  <a:pt x="1674" y="776"/>
                  <a:pt x="1674" y="776"/>
                  <a:pt x="1674" y="776"/>
                </a:cubicBezTo>
                <a:cubicBezTo>
                  <a:pt x="1674" y="776"/>
                  <a:pt x="1674" y="776"/>
                  <a:pt x="1674" y="776"/>
                </a:cubicBezTo>
                <a:cubicBezTo>
                  <a:pt x="1675" y="776"/>
                  <a:pt x="1675" y="776"/>
                  <a:pt x="1675" y="776"/>
                </a:cubicBezTo>
                <a:cubicBezTo>
                  <a:pt x="1675" y="776"/>
                  <a:pt x="1675" y="776"/>
                  <a:pt x="1675" y="776"/>
                </a:cubicBezTo>
                <a:cubicBezTo>
                  <a:pt x="1676" y="776"/>
                  <a:pt x="1676" y="776"/>
                  <a:pt x="1676" y="776"/>
                </a:cubicBezTo>
                <a:cubicBezTo>
                  <a:pt x="1694" y="774"/>
                  <a:pt x="1694" y="774"/>
                  <a:pt x="1694" y="774"/>
                </a:cubicBezTo>
                <a:cubicBezTo>
                  <a:pt x="1709" y="767"/>
                  <a:pt x="1709" y="767"/>
                  <a:pt x="1709" y="767"/>
                </a:cubicBezTo>
                <a:cubicBezTo>
                  <a:pt x="1709" y="743"/>
                  <a:pt x="1709" y="743"/>
                  <a:pt x="1709" y="743"/>
                </a:cubicBezTo>
                <a:cubicBezTo>
                  <a:pt x="1713" y="712"/>
                  <a:pt x="1713" y="712"/>
                  <a:pt x="1713" y="712"/>
                </a:cubicBezTo>
                <a:cubicBezTo>
                  <a:pt x="1713" y="711"/>
                  <a:pt x="1713" y="711"/>
                  <a:pt x="1713" y="711"/>
                </a:cubicBezTo>
                <a:cubicBezTo>
                  <a:pt x="1713" y="711"/>
                  <a:pt x="1713" y="711"/>
                  <a:pt x="1713" y="711"/>
                </a:cubicBezTo>
                <a:cubicBezTo>
                  <a:pt x="1713" y="710"/>
                  <a:pt x="1713" y="710"/>
                  <a:pt x="1713" y="710"/>
                </a:cubicBezTo>
                <a:cubicBezTo>
                  <a:pt x="1719" y="702"/>
                  <a:pt x="1719" y="702"/>
                  <a:pt x="1719" y="702"/>
                </a:cubicBezTo>
                <a:lnTo>
                  <a:pt x="1719" y="701"/>
                </a:lnTo>
              </a:path>
            </a:pathLst>
          </a:custGeom>
          <a:noFill/>
          <a:ln w="9525" cap="flat" cmpd="sng">
            <a:solidFill>
              <a:schemeClr val="dk1">
                <a:alpha val="100000"/>
              </a:schemeClr>
            </a:solidFill>
            <a:prstDash val="solid"/>
            <a:miter/>
          </a:ln>
        </p:spPr>
      </p:sp>
      <p:sp>
        <p:nvSpPr>
          <p:cNvPr id="1049201" name="任意多边形 1049200"/>
          <p:cNvSpPr/>
          <p:nvPr/>
        </p:nvSpPr>
        <p:spPr bwMode="auto">
          <a:xfrm>
            <a:off x="2278062" y="3817937"/>
            <a:ext cx="1241425" cy="882650"/>
          </a:xfrm>
          <a:custGeom>
            <a:avLst/>
            <a:gdLst/>
            <a:ahLst/>
            <a:cxnLst/>
            <a:rect l="0" t="0" r="0" b="0"/>
            <a:pathLst>
              <a:path w="1071" h="769">
                <a:moveTo>
                  <a:pt x="639" y="40"/>
                </a:moveTo>
                <a:cubicBezTo>
                  <a:pt x="630" y="47"/>
                  <a:pt x="630" y="47"/>
                  <a:pt x="630" y="47"/>
                </a:cubicBezTo>
                <a:cubicBezTo>
                  <a:pt x="630" y="51"/>
                  <a:pt x="632" y="61"/>
                  <a:pt x="635" y="74"/>
                </a:cubicBezTo>
                <a:cubicBezTo>
                  <a:pt x="635" y="76"/>
                  <a:pt x="635" y="76"/>
                  <a:pt x="635" y="76"/>
                </a:cubicBezTo>
                <a:cubicBezTo>
                  <a:pt x="636" y="77"/>
                  <a:pt x="636" y="77"/>
                  <a:pt x="636" y="77"/>
                </a:cubicBezTo>
                <a:cubicBezTo>
                  <a:pt x="635" y="77"/>
                  <a:pt x="635" y="77"/>
                  <a:pt x="635" y="77"/>
                </a:cubicBezTo>
                <a:cubicBezTo>
                  <a:pt x="624" y="103"/>
                  <a:pt x="624" y="103"/>
                  <a:pt x="624" y="103"/>
                </a:cubicBezTo>
                <a:cubicBezTo>
                  <a:pt x="608" y="109"/>
                  <a:pt x="608" y="109"/>
                  <a:pt x="608" y="109"/>
                </a:cubicBezTo>
                <a:cubicBezTo>
                  <a:pt x="605" y="110"/>
                  <a:pt x="605" y="110"/>
                  <a:pt x="605" y="110"/>
                </a:cubicBezTo>
                <a:cubicBezTo>
                  <a:pt x="604" y="110"/>
                  <a:pt x="604" y="110"/>
                  <a:pt x="604" y="110"/>
                </a:cubicBezTo>
                <a:cubicBezTo>
                  <a:pt x="576" y="98"/>
                  <a:pt x="576" y="98"/>
                  <a:pt x="576" y="98"/>
                </a:cubicBezTo>
                <a:cubicBezTo>
                  <a:pt x="575" y="98"/>
                  <a:pt x="575" y="98"/>
                  <a:pt x="575" y="98"/>
                </a:cubicBezTo>
                <a:cubicBezTo>
                  <a:pt x="575" y="97"/>
                  <a:pt x="575" y="97"/>
                  <a:pt x="575" y="97"/>
                </a:cubicBezTo>
                <a:cubicBezTo>
                  <a:pt x="523" y="49"/>
                  <a:pt x="523" y="49"/>
                  <a:pt x="523" y="49"/>
                </a:cubicBezTo>
                <a:cubicBezTo>
                  <a:pt x="503" y="38"/>
                  <a:pt x="503" y="38"/>
                  <a:pt x="503" y="38"/>
                </a:cubicBezTo>
                <a:cubicBezTo>
                  <a:pt x="472" y="26"/>
                  <a:pt x="472" y="26"/>
                  <a:pt x="472" y="26"/>
                </a:cubicBezTo>
                <a:cubicBezTo>
                  <a:pt x="472" y="25"/>
                  <a:pt x="472" y="25"/>
                  <a:pt x="472" y="25"/>
                </a:cubicBezTo>
                <a:cubicBezTo>
                  <a:pt x="472" y="25"/>
                  <a:pt x="472" y="25"/>
                  <a:pt x="472" y="25"/>
                </a:cubicBezTo>
                <a:cubicBezTo>
                  <a:pt x="471" y="25"/>
                  <a:pt x="471" y="25"/>
                  <a:pt x="471" y="25"/>
                </a:cubicBezTo>
                <a:cubicBezTo>
                  <a:pt x="471" y="25"/>
                  <a:pt x="471" y="25"/>
                  <a:pt x="471" y="25"/>
                </a:cubicBezTo>
                <a:cubicBezTo>
                  <a:pt x="456" y="14"/>
                  <a:pt x="456" y="14"/>
                  <a:pt x="456" y="14"/>
                </a:cubicBezTo>
                <a:cubicBezTo>
                  <a:pt x="429" y="6"/>
                  <a:pt x="429" y="6"/>
                  <a:pt x="429" y="6"/>
                </a:cubicBezTo>
                <a:cubicBezTo>
                  <a:pt x="415" y="7"/>
                  <a:pt x="415" y="7"/>
                  <a:pt x="415" y="7"/>
                </a:cubicBezTo>
                <a:cubicBezTo>
                  <a:pt x="414" y="7"/>
                  <a:pt x="414" y="7"/>
                  <a:pt x="414" y="7"/>
                </a:cubicBezTo>
                <a:cubicBezTo>
                  <a:pt x="380" y="5"/>
                  <a:pt x="380" y="5"/>
                  <a:pt x="380" y="5"/>
                </a:cubicBezTo>
                <a:cubicBezTo>
                  <a:pt x="379" y="5"/>
                  <a:pt x="379" y="5"/>
                  <a:pt x="379" y="5"/>
                </a:cubicBezTo>
                <a:cubicBezTo>
                  <a:pt x="354" y="0"/>
                  <a:pt x="354" y="0"/>
                  <a:pt x="354" y="0"/>
                </a:cubicBezTo>
                <a:cubicBezTo>
                  <a:pt x="340" y="0"/>
                  <a:pt x="340" y="0"/>
                  <a:pt x="340" y="0"/>
                </a:cubicBezTo>
                <a:cubicBezTo>
                  <a:pt x="328" y="8"/>
                  <a:pt x="328" y="8"/>
                  <a:pt x="328" y="8"/>
                </a:cubicBezTo>
                <a:cubicBezTo>
                  <a:pt x="322" y="11"/>
                  <a:pt x="313" y="12"/>
                  <a:pt x="303" y="14"/>
                </a:cubicBezTo>
                <a:cubicBezTo>
                  <a:pt x="281" y="19"/>
                  <a:pt x="281" y="19"/>
                  <a:pt x="281" y="19"/>
                </a:cubicBezTo>
                <a:cubicBezTo>
                  <a:pt x="262" y="25"/>
                  <a:pt x="262" y="25"/>
                  <a:pt x="262" y="25"/>
                </a:cubicBezTo>
                <a:cubicBezTo>
                  <a:pt x="261" y="26"/>
                  <a:pt x="261" y="26"/>
                  <a:pt x="261" y="26"/>
                </a:cubicBezTo>
                <a:cubicBezTo>
                  <a:pt x="261" y="27"/>
                  <a:pt x="261" y="27"/>
                  <a:pt x="261" y="27"/>
                </a:cubicBezTo>
                <a:cubicBezTo>
                  <a:pt x="261" y="26"/>
                  <a:pt x="261" y="26"/>
                  <a:pt x="261" y="26"/>
                </a:cubicBezTo>
                <a:cubicBezTo>
                  <a:pt x="237" y="28"/>
                  <a:pt x="237" y="28"/>
                  <a:pt x="237" y="28"/>
                </a:cubicBezTo>
                <a:cubicBezTo>
                  <a:pt x="213" y="38"/>
                  <a:pt x="213" y="38"/>
                  <a:pt x="213" y="38"/>
                </a:cubicBezTo>
                <a:cubicBezTo>
                  <a:pt x="213" y="38"/>
                  <a:pt x="213" y="38"/>
                  <a:pt x="213" y="38"/>
                </a:cubicBezTo>
                <a:cubicBezTo>
                  <a:pt x="210" y="38"/>
                  <a:pt x="210" y="38"/>
                  <a:pt x="210" y="38"/>
                </a:cubicBezTo>
                <a:cubicBezTo>
                  <a:pt x="190" y="35"/>
                  <a:pt x="190" y="35"/>
                  <a:pt x="190" y="35"/>
                </a:cubicBezTo>
                <a:cubicBezTo>
                  <a:pt x="159" y="40"/>
                  <a:pt x="159" y="40"/>
                  <a:pt x="159" y="40"/>
                </a:cubicBezTo>
                <a:cubicBezTo>
                  <a:pt x="134" y="40"/>
                  <a:pt x="134" y="40"/>
                  <a:pt x="134" y="40"/>
                </a:cubicBezTo>
                <a:cubicBezTo>
                  <a:pt x="123" y="50"/>
                  <a:pt x="123" y="50"/>
                  <a:pt x="123" y="50"/>
                </a:cubicBezTo>
                <a:cubicBezTo>
                  <a:pt x="122" y="50"/>
                  <a:pt x="122" y="50"/>
                  <a:pt x="122" y="50"/>
                </a:cubicBezTo>
                <a:cubicBezTo>
                  <a:pt x="110" y="53"/>
                  <a:pt x="110" y="53"/>
                  <a:pt x="110" y="53"/>
                </a:cubicBezTo>
                <a:cubicBezTo>
                  <a:pt x="115" y="66"/>
                  <a:pt x="115" y="66"/>
                  <a:pt x="115" y="66"/>
                </a:cubicBezTo>
                <a:cubicBezTo>
                  <a:pt x="115" y="86"/>
                  <a:pt x="115" y="86"/>
                  <a:pt x="115" y="86"/>
                </a:cubicBezTo>
                <a:cubicBezTo>
                  <a:pt x="112" y="104"/>
                  <a:pt x="112" y="104"/>
                  <a:pt x="112" y="104"/>
                </a:cubicBezTo>
                <a:cubicBezTo>
                  <a:pt x="130" y="119"/>
                  <a:pt x="130" y="119"/>
                  <a:pt x="130" y="119"/>
                </a:cubicBezTo>
                <a:cubicBezTo>
                  <a:pt x="131" y="119"/>
                  <a:pt x="131" y="119"/>
                  <a:pt x="131" y="119"/>
                </a:cubicBezTo>
                <a:cubicBezTo>
                  <a:pt x="131" y="119"/>
                  <a:pt x="131" y="119"/>
                  <a:pt x="131" y="119"/>
                </a:cubicBezTo>
                <a:cubicBezTo>
                  <a:pt x="131" y="119"/>
                  <a:pt x="131" y="119"/>
                  <a:pt x="131" y="119"/>
                </a:cubicBezTo>
                <a:cubicBezTo>
                  <a:pt x="146" y="136"/>
                  <a:pt x="146" y="136"/>
                  <a:pt x="146" y="136"/>
                </a:cubicBezTo>
                <a:cubicBezTo>
                  <a:pt x="155" y="143"/>
                  <a:pt x="159" y="148"/>
                  <a:pt x="159" y="155"/>
                </a:cubicBezTo>
                <a:cubicBezTo>
                  <a:pt x="164" y="171"/>
                  <a:pt x="164" y="171"/>
                  <a:pt x="164" y="171"/>
                </a:cubicBezTo>
                <a:cubicBezTo>
                  <a:pt x="172" y="186"/>
                  <a:pt x="172" y="186"/>
                  <a:pt x="172" y="186"/>
                </a:cubicBezTo>
                <a:cubicBezTo>
                  <a:pt x="171" y="186"/>
                  <a:pt x="171" y="187"/>
                  <a:pt x="170" y="187"/>
                </a:cubicBezTo>
                <a:cubicBezTo>
                  <a:pt x="150" y="202"/>
                  <a:pt x="150" y="202"/>
                  <a:pt x="150" y="202"/>
                </a:cubicBezTo>
                <a:cubicBezTo>
                  <a:pt x="136" y="220"/>
                  <a:pt x="136" y="220"/>
                  <a:pt x="136" y="220"/>
                </a:cubicBezTo>
                <a:cubicBezTo>
                  <a:pt x="139" y="236"/>
                  <a:pt x="139" y="236"/>
                  <a:pt x="139" y="236"/>
                </a:cubicBezTo>
                <a:cubicBezTo>
                  <a:pt x="149" y="258"/>
                  <a:pt x="149" y="258"/>
                  <a:pt x="149" y="258"/>
                </a:cubicBezTo>
                <a:cubicBezTo>
                  <a:pt x="150" y="260"/>
                  <a:pt x="150" y="260"/>
                  <a:pt x="150" y="260"/>
                </a:cubicBezTo>
                <a:cubicBezTo>
                  <a:pt x="150" y="260"/>
                  <a:pt x="150" y="260"/>
                  <a:pt x="150" y="260"/>
                </a:cubicBezTo>
                <a:cubicBezTo>
                  <a:pt x="150" y="261"/>
                  <a:pt x="150" y="261"/>
                  <a:pt x="150" y="261"/>
                </a:cubicBezTo>
                <a:cubicBezTo>
                  <a:pt x="148" y="270"/>
                  <a:pt x="148" y="270"/>
                  <a:pt x="148" y="270"/>
                </a:cubicBezTo>
                <a:cubicBezTo>
                  <a:pt x="146" y="275"/>
                  <a:pt x="143" y="279"/>
                  <a:pt x="140" y="281"/>
                </a:cubicBezTo>
                <a:cubicBezTo>
                  <a:pt x="134" y="287"/>
                  <a:pt x="123" y="287"/>
                  <a:pt x="106" y="281"/>
                </a:cubicBezTo>
                <a:cubicBezTo>
                  <a:pt x="80" y="276"/>
                  <a:pt x="80" y="276"/>
                  <a:pt x="80" y="276"/>
                </a:cubicBezTo>
                <a:cubicBezTo>
                  <a:pt x="79" y="276"/>
                  <a:pt x="79" y="276"/>
                  <a:pt x="79" y="276"/>
                </a:cubicBezTo>
                <a:cubicBezTo>
                  <a:pt x="79" y="276"/>
                  <a:pt x="79" y="276"/>
                  <a:pt x="79" y="276"/>
                </a:cubicBezTo>
                <a:cubicBezTo>
                  <a:pt x="78" y="276"/>
                  <a:pt x="78" y="276"/>
                  <a:pt x="78" y="276"/>
                </a:cubicBezTo>
                <a:cubicBezTo>
                  <a:pt x="59" y="267"/>
                  <a:pt x="59" y="267"/>
                  <a:pt x="59" y="267"/>
                </a:cubicBezTo>
                <a:cubicBezTo>
                  <a:pt x="28" y="265"/>
                  <a:pt x="28" y="265"/>
                  <a:pt x="28" y="265"/>
                </a:cubicBezTo>
                <a:cubicBezTo>
                  <a:pt x="29" y="267"/>
                  <a:pt x="29" y="267"/>
                  <a:pt x="29" y="267"/>
                </a:cubicBezTo>
                <a:cubicBezTo>
                  <a:pt x="26" y="319"/>
                  <a:pt x="26" y="319"/>
                  <a:pt x="26" y="319"/>
                </a:cubicBezTo>
                <a:cubicBezTo>
                  <a:pt x="25" y="327"/>
                  <a:pt x="20" y="330"/>
                  <a:pt x="13" y="331"/>
                </a:cubicBezTo>
                <a:cubicBezTo>
                  <a:pt x="9" y="332"/>
                  <a:pt x="7" y="336"/>
                  <a:pt x="8" y="345"/>
                </a:cubicBezTo>
                <a:cubicBezTo>
                  <a:pt x="8" y="346"/>
                  <a:pt x="8" y="346"/>
                  <a:pt x="8" y="346"/>
                </a:cubicBezTo>
                <a:cubicBezTo>
                  <a:pt x="7" y="346"/>
                  <a:pt x="7" y="346"/>
                  <a:pt x="7" y="346"/>
                </a:cubicBezTo>
                <a:cubicBezTo>
                  <a:pt x="5" y="359"/>
                  <a:pt x="5" y="359"/>
                  <a:pt x="5" y="359"/>
                </a:cubicBezTo>
                <a:cubicBezTo>
                  <a:pt x="13" y="366"/>
                  <a:pt x="18" y="371"/>
                  <a:pt x="20" y="375"/>
                </a:cubicBezTo>
                <a:cubicBezTo>
                  <a:pt x="25" y="401"/>
                  <a:pt x="25" y="401"/>
                  <a:pt x="25" y="401"/>
                </a:cubicBezTo>
                <a:cubicBezTo>
                  <a:pt x="25" y="410"/>
                  <a:pt x="25" y="410"/>
                  <a:pt x="25" y="410"/>
                </a:cubicBezTo>
                <a:cubicBezTo>
                  <a:pt x="24" y="415"/>
                  <a:pt x="23" y="420"/>
                  <a:pt x="21" y="424"/>
                </a:cubicBezTo>
                <a:cubicBezTo>
                  <a:pt x="14" y="445"/>
                  <a:pt x="14" y="445"/>
                  <a:pt x="14" y="445"/>
                </a:cubicBezTo>
                <a:cubicBezTo>
                  <a:pt x="0" y="471"/>
                  <a:pt x="0" y="471"/>
                  <a:pt x="0" y="471"/>
                </a:cubicBezTo>
                <a:cubicBezTo>
                  <a:pt x="0" y="477"/>
                  <a:pt x="0" y="477"/>
                  <a:pt x="0" y="477"/>
                </a:cubicBezTo>
                <a:cubicBezTo>
                  <a:pt x="2" y="489"/>
                  <a:pt x="2" y="489"/>
                  <a:pt x="2" y="489"/>
                </a:cubicBezTo>
                <a:cubicBezTo>
                  <a:pt x="16" y="507"/>
                  <a:pt x="16" y="507"/>
                  <a:pt x="16" y="507"/>
                </a:cubicBezTo>
                <a:cubicBezTo>
                  <a:pt x="20" y="512"/>
                  <a:pt x="22" y="516"/>
                  <a:pt x="23" y="519"/>
                </a:cubicBezTo>
                <a:cubicBezTo>
                  <a:pt x="36" y="537"/>
                  <a:pt x="36" y="537"/>
                  <a:pt x="36" y="537"/>
                </a:cubicBezTo>
                <a:cubicBezTo>
                  <a:pt x="55" y="558"/>
                  <a:pt x="55" y="558"/>
                  <a:pt x="55" y="558"/>
                </a:cubicBezTo>
                <a:cubicBezTo>
                  <a:pt x="62" y="565"/>
                  <a:pt x="67" y="568"/>
                  <a:pt x="70" y="568"/>
                </a:cubicBezTo>
                <a:cubicBezTo>
                  <a:pt x="90" y="556"/>
                  <a:pt x="90" y="556"/>
                  <a:pt x="90" y="556"/>
                </a:cubicBezTo>
                <a:cubicBezTo>
                  <a:pt x="94" y="553"/>
                  <a:pt x="97" y="550"/>
                  <a:pt x="102" y="550"/>
                </a:cubicBezTo>
                <a:cubicBezTo>
                  <a:pt x="106" y="550"/>
                  <a:pt x="113" y="554"/>
                  <a:pt x="122" y="560"/>
                </a:cubicBezTo>
                <a:cubicBezTo>
                  <a:pt x="122" y="560"/>
                  <a:pt x="122" y="560"/>
                  <a:pt x="122" y="560"/>
                </a:cubicBezTo>
                <a:cubicBezTo>
                  <a:pt x="123" y="560"/>
                  <a:pt x="123" y="560"/>
                  <a:pt x="123" y="560"/>
                </a:cubicBezTo>
                <a:cubicBezTo>
                  <a:pt x="123" y="561"/>
                  <a:pt x="123" y="561"/>
                  <a:pt x="123" y="561"/>
                </a:cubicBezTo>
                <a:cubicBezTo>
                  <a:pt x="134" y="574"/>
                  <a:pt x="134" y="574"/>
                  <a:pt x="134" y="574"/>
                </a:cubicBezTo>
                <a:cubicBezTo>
                  <a:pt x="139" y="586"/>
                  <a:pt x="139" y="586"/>
                  <a:pt x="139" y="586"/>
                </a:cubicBezTo>
                <a:cubicBezTo>
                  <a:pt x="143" y="592"/>
                  <a:pt x="143" y="592"/>
                  <a:pt x="143" y="592"/>
                </a:cubicBezTo>
                <a:cubicBezTo>
                  <a:pt x="147" y="594"/>
                  <a:pt x="147" y="594"/>
                  <a:pt x="147" y="594"/>
                </a:cubicBezTo>
                <a:cubicBezTo>
                  <a:pt x="160" y="603"/>
                  <a:pt x="160" y="603"/>
                  <a:pt x="160" y="603"/>
                </a:cubicBezTo>
                <a:cubicBezTo>
                  <a:pt x="168" y="604"/>
                  <a:pt x="168" y="604"/>
                  <a:pt x="168" y="604"/>
                </a:cubicBezTo>
                <a:cubicBezTo>
                  <a:pt x="172" y="605"/>
                  <a:pt x="176" y="609"/>
                  <a:pt x="179" y="613"/>
                </a:cubicBezTo>
                <a:cubicBezTo>
                  <a:pt x="181" y="616"/>
                  <a:pt x="193" y="620"/>
                  <a:pt x="213" y="625"/>
                </a:cubicBezTo>
                <a:cubicBezTo>
                  <a:pt x="214" y="625"/>
                  <a:pt x="214" y="625"/>
                  <a:pt x="214" y="625"/>
                </a:cubicBezTo>
                <a:cubicBezTo>
                  <a:pt x="246" y="637"/>
                  <a:pt x="246" y="637"/>
                  <a:pt x="246" y="637"/>
                </a:cubicBezTo>
                <a:cubicBezTo>
                  <a:pt x="247" y="637"/>
                  <a:pt x="247" y="637"/>
                  <a:pt x="247" y="637"/>
                </a:cubicBezTo>
                <a:cubicBezTo>
                  <a:pt x="248" y="637"/>
                  <a:pt x="248" y="637"/>
                  <a:pt x="248" y="637"/>
                </a:cubicBezTo>
                <a:cubicBezTo>
                  <a:pt x="270" y="648"/>
                  <a:pt x="270" y="648"/>
                  <a:pt x="270" y="648"/>
                </a:cubicBezTo>
                <a:cubicBezTo>
                  <a:pt x="308" y="657"/>
                  <a:pt x="308" y="657"/>
                  <a:pt x="308" y="657"/>
                </a:cubicBezTo>
                <a:cubicBezTo>
                  <a:pt x="309" y="658"/>
                  <a:pt x="309" y="658"/>
                  <a:pt x="309" y="658"/>
                </a:cubicBezTo>
                <a:cubicBezTo>
                  <a:pt x="359" y="660"/>
                  <a:pt x="359" y="660"/>
                  <a:pt x="359" y="660"/>
                </a:cubicBezTo>
                <a:cubicBezTo>
                  <a:pt x="381" y="652"/>
                  <a:pt x="381" y="652"/>
                  <a:pt x="381" y="652"/>
                </a:cubicBezTo>
                <a:cubicBezTo>
                  <a:pt x="401" y="652"/>
                  <a:pt x="401" y="652"/>
                  <a:pt x="401" y="652"/>
                </a:cubicBezTo>
                <a:cubicBezTo>
                  <a:pt x="401" y="653"/>
                  <a:pt x="401" y="653"/>
                  <a:pt x="401" y="653"/>
                </a:cubicBezTo>
                <a:cubicBezTo>
                  <a:pt x="402" y="654"/>
                  <a:pt x="402" y="654"/>
                  <a:pt x="402" y="654"/>
                </a:cubicBezTo>
                <a:cubicBezTo>
                  <a:pt x="419" y="675"/>
                  <a:pt x="419" y="675"/>
                  <a:pt x="419" y="675"/>
                </a:cubicBezTo>
                <a:cubicBezTo>
                  <a:pt x="419" y="675"/>
                  <a:pt x="419" y="675"/>
                  <a:pt x="419" y="675"/>
                </a:cubicBezTo>
                <a:cubicBezTo>
                  <a:pt x="419" y="676"/>
                  <a:pt x="419" y="676"/>
                  <a:pt x="419" y="676"/>
                </a:cubicBezTo>
                <a:cubicBezTo>
                  <a:pt x="429" y="693"/>
                  <a:pt x="429" y="693"/>
                  <a:pt x="429" y="693"/>
                </a:cubicBezTo>
                <a:cubicBezTo>
                  <a:pt x="438" y="702"/>
                  <a:pt x="438" y="702"/>
                  <a:pt x="438" y="702"/>
                </a:cubicBezTo>
                <a:cubicBezTo>
                  <a:pt x="449" y="708"/>
                  <a:pt x="449" y="708"/>
                  <a:pt x="449" y="708"/>
                </a:cubicBezTo>
                <a:cubicBezTo>
                  <a:pt x="451" y="709"/>
                  <a:pt x="451" y="709"/>
                  <a:pt x="451" y="709"/>
                </a:cubicBezTo>
                <a:cubicBezTo>
                  <a:pt x="451" y="709"/>
                  <a:pt x="451" y="709"/>
                  <a:pt x="451" y="709"/>
                </a:cubicBezTo>
                <a:cubicBezTo>
                  <a:pt x="452" y="710"/>
                  <a:pt x="452" y="710"/>
                  <a:pt x="452" y="710"/>
                </a:cubicBezTo>
                <a:cubicBezTo>
                  <a:pt x="461" y="731"/>
                  <a:pt x="461" y="731"/>
                  <a:pt x="461" y="731"/>
                </a:cubicBezTo>
                <a:cubicBezTo>
                  <a:pt x="461" y="732"/>
                  <a:pt x="461" y="732"/>
                  <a:pt x="461" y="732"/>
                </a:cubicBezTo>
                <a:cubicBezTo>
                  <a:pt x="462" y="732"/>
                  <a:pt x="462" y="732"/>
                  <a:pt x="462" y="732"/>
                </a:cubicBezTo>
                <a:cubicBezTo>
                  <a:pt x="462" y="733"/>
                  <a:pt x="462" y="733"/>
                  <a:pt x="462" y="733"/>
                </a:cubicBezTo>
                <a:cubicBezTo>
                  <a:pt x="467" y="756"/>
                  <a:pt x="467" y="756"/>
                  <a:pt x="467" y="756"/>
                </a:cubicBezTo>
                <a:cubicBezTo>
                  <a:pt x="482" y="762"/>
                  <a:pt x="482" y="762"/>
                  <a:pt x="482" y="762"/>
                </a:cubicBezTo>
                <a:cubicBezTo>
                  <a:pt x="483" y="762"/>
                  <a:pt x="483" y="762"/>
                  <a:pt x="483" y="762"/>
                </a:cubicBezTo>
                <a:cubicBezTo>
                  <a:pt x="484" y="762"/>
                  <a:pt x="484" y="762"/>
                  <a:pt x="484" y="762"/>
                </a:cubicBezTo>
                <a:cubicBezTo>
                  <a:pt x="484" y="762"/>
                  <a:pt x="484" y="762"/>
                  <a:pt x="484" y="762"/>
                </a:cubicBezTo>
                <a:cubicBezTo>
                  <a:pt x="496" y="769"/>
                  <a:pt x="496" y="769"/>
                  <a:pt x="496" y="769"/>
                </a:cubicBezTo>
                <a:cubicBezTo>
                  <a:pt x="512" y="766"/>
                  <a:pt x="512" y="766"/>
                  <a:pt x="512" y="766"/>
                </a:cubicBezTo>
                <a:cubicBezTo>
                  <a:pt x="516" y="750"/>
                  <a:pt x="516" y="750"/>
                  <a:pt x="516" y="750"/>
                </a:cubicBezTo>
                <a:cubicBezTo>
                  <a:pt x="516" y="749"/>
                  <a:pt x="516" y="749"/>
                  <a:pt x="516" y="749"/>
                </a:cubicBezTo>
                <a:cubicBezTo>
                  <a:pt x="517" y="748"/>
                  <a:pt x="517" y="748"/>
                  <a:pt x="517" y="748"/>
                </a:cubicBezTo>
                <a:cubicBezTo>
                  <a:pt x="535" y="730"/>
                  <a:pt x="535" y="730"/>
                  <a:pt x="535" y="730"/>
                </a:cubicBezTo>
                <a:cubicBezTo>
                  <a:pt x="555" y="735"/>
                  <a:pt x="555" y="735"/>
                  <a:pt x="555" y="735"/>
                </a:cubicBezTo>
                <a:cubicBezTo>
                  <a:pt x="555" y="737"/>
                  <a:pt x="555" y="737"/>
                  <a:pt x="555" y="737"/>
                </a:cubicBezTo>
                <a:cubicBezTo>
                  <a:pt x="565" y="758"/>
                  <a:pt x="565" y="758"/>
                  <a:pt x="565" y="758"/>
                </a:cubicBezTo>
                <a:cubicBezTo>
                  <a:pt x="585" y="751"/>
                  <a:pt x="585" y="751"/>
                  <a:pt x="585" y="751"/>
                </a:cubicBezTo>
                <a:cubicBezTo>
                  <a:pt x="587" y="731"/>
                  <a:pt x="587" y="731"/>
                  <a:pt x="587" y="731"/>
                </a:cubicBezTo>
                <a:cubicBezTo>
                  <a:pt x="587" y="730"/>
                  <a:pt x="587" y="730"/>
                  <a:pt x="587" y="730"/>
                </a:cubicBezTo>
                <a:cubicBezTo>
                  <a:pt x="587" y="729"/>
                  <a:pt x="587" y="729"/>
                  <a:pt x="587" y="729"/>
                </a:cubicBezTo>
                <a:cubicBezTo>
                  <a:pt x="588" y="728"/>
                  <a:pt x="588" y="728"/>
                  <a:pt x="588" y="728"/>
                </a:cubicBezTo>
                <a:cubicBezTo>
                  <a:pt x="601" y="720"/>
                  <a:pt x="601" y="720"/>
                  <a:pt x="601" y="720"/>
                </a:cubicBezTo>
                <a:cubicBezTo>
                  <a:pt x="598" y="691"/>
                  <a:pt x="598" y="691"/>
                  <a:pt x="598" y="691"/>
                </a:cubicBezTo>
                <a:cubicBezTo>
                  <a:pt x="598" y="689"/>
                  <a:pt x="598" y="689"/>
                  <a:pt x="598" y="689"/>
                </a:cubicBezTo>
                <a:cubicBezTo>
                  <a:pt x="598" y="688"/>
                  <a:pt x="598" y="688"/>
                  <a:pt x="598" y="688"/>
                </a:cubicBezTo>
                <a:cubicBezTo>
                  <a:pt x="598" y="688"/>
                  <a:pt x="598" y="688"/>
                  <a:pt x="598" y="688"/>
                </a:cubicBezTo>
                <a:cubicBezTo>
                  <a:pt x="614" y="655"/>
                  <a:pt x="614" y="655"/>
                  <a:pt x="614" y="655"/>
                </a:cubicBezTo>
                <a:cubicBezTo>
                  <a:pt x="630" y="649"/>
                  <a:pt x="630" y="649"/>
                  <a:pt x="630" y="649"/>
                </a:cubicBezTo>
                <a:cubicBezTo>
                  <a:pt x="624" y="619"/>
                  <a:pt x="624" y="619"/>
                  <a:pt x="624" y="619"/>
                </a:cubicBezTo>
                <a:cubicBezTo>
                  <a:pt x="639" y="619"/>
                  <a:pt x="639" y="619"/>
                  <a:pt x="639" y="619"/>
                </a:cubicBezTo>
                <a:cubicBezTo>
                  <a:pt x="638" y="605"/>
                  <a:pt x="638" y="605"/>
                  <a:pt x="638" y="605"/>
                </a:cubicBezTo>
                <a:cubicBezTo>
                  <a:pt x="630" y="577"/>
                  <a:pt x="630" y="577"/>
                  <a:pt x="630" y="577"/>
                </a:cubicBezTo>
                <a:cubicBezTo>
                  <a:pt x="630" y="577"/>
                  <a:pt x="630" y="577"/>
                  <a:pt x="630" y="577"/>
                </a:cubicBezTo>
                <a:cubicBezTo>
                  <a:pt x="630" y="575"/>
                  <a:pt x="630" y="575"/>
                  <a:pt x="630" y="575"/>
                </a:cubicBezTo>
                <a:cubicBezTo>
                  <a:pt x="632" y="555"/>
                  <a:pt x="632" y="555"/>
                  <a:pt x="632" y="555"/>
                </a:cubicBezTo>
                <a:cubicBezTo>
                  <a:pt x="632" y="552"/>
                  <a:pt x="632" y="552"/>
                  <a:pt x="632" y="552"/>
                </a:cubicBezTo>
                <a:cubicBezTo>
                  <a:pt x="634" y="550"/>
                  <a:pt x="634" y="550"/>
                  <a:pt x="634" y="550"/>
                </a:cubicBezTo>
                <a:cubicBezTo>
                  <a:pt x="645" y="537"/>
                  <a:pt x="645" y="537"/>
                  <a:pt x="645" y="537"/>
                </a:cubicBezTo>
                <a:cubicBezTo>
                  <a:pt x="647" y="535"/>
                  <a:pt x="647" y="535"/>
                  <a:pt x="647" y="535"/>
                </a:cubicBezTo>
                <a:cubicBezTo>
                  <a:pt x="650" y="535"/>
                  <a:pt x="650" y="535"/>
                  <a:pt x="650" y="535"/>
                </a:cubicBezTo>
                <a:cubicBezTo>
                  <a:pt x="678" y="540"/>
                  <a:pt x="678" y="540"/>
                  <a:pt x="678" y="540"/>
                </a:cubicBezTo>
                <a:cubicBezTo>
                  <a:pt x="680" y="540"/>
                  <a:pt x="680" y="540"/>
                  <a:pt x="680" y="540"/>
                </a:cubicBezTo>
                <a:cubicBezTo>
                  <a:pt x="703" y="546"/>
                  <a:pt x="703" y="546"/>
                  <a:pt x="703" y="546"/>
                </a:cubicBezTo>
                <a:cubicBezTo>
                  <a:pt x="723" y="540"/>
                  <a:pt x="723" y="540"/>
                  <a:pt x="723" y="540"/>
                </a:cubicBezTo>
                <a:cubicBezTo>
                  <a:pt x="734" y="563"/>
                  <a:pt x="734" y="563"/>
                  <a:pt x="734" y="563"/>
                </a:cubicBezTo>
                <a:cubicBezTo>
                  <a:pt x="735" y="564"/>
                  <a:pt x="735" y="564"/>
                  <a:pt x="735" y="564"/>
                </a:cubicBezTo>
                <a:cubicBezTo>
                  <a:pt x="735" y="581"/>
                  <a:pt x="735" y="581"/>
                  <a:pt x="735" y="581"/>
                </a:cubicBezTo>
                <a:cubicBezTo>
                  <a:pt x="739" y="597"/>
                  <a:pt x="739" y="597"/>
                  <a:pt x="739" y="597"/>
                </a:cubicBezTo>
                <a:cubicBezTo>
                  <a:pt x="741" y="603"/>
                  <a:pt x="745" y="607"/>
                  <a:pt x="749" y="609"/>
                </a:cubicBezTo>
                <a:cubicBezTo>
                  <a:pt x="751" y="609"/>
                  <a:pt x="751" y="609"/>
                  <a:pt x="751" y="609"/>
                </a:cubicBezTo>
                <a:cubicBezTo>
                  <a:pt x="761" y="611"/>
                  <a:pt x="766" y="615"/>
                  <a:pt x="767" y="621"/>
                </a:cubicBezTo>
                <a:cubicBezTo>
                  <a:pt x="768" y="626"/>
                  <a:pt x="772" y="634"/>
                  <a:pt x="780" y="642"/>
                </a:cubicBezTo>
                <a:cubicBezTo>
                  <a:pt x="789" y="656"/>
                  <a:pt x="789" y="656"/>
                  <a:pt x="789" y="656"/>
                </a:cubicBezTo>
                <a:cubicBezTo>
                  <a:pt x="789" y="656"/>
                  <a:pt x="789" y="656"/>
                  <a:pt x="789" y="656"/>
                </a:cubicBezTo>
                <a:cubicBezTo>
                  <a:pt x="789" y="657"/>
                  <a:pt x="789" y="657"/>
                  <a:pt x="789" y="657"/>
                </a:cubicBezTo>
                <a:cubicBezTo>
                  <a:pt x="796" y="669"/>
                  <a:pt x="796" y="669"/>
                  <a:pt x="796" y="669"/>
                </a:cubicBezTo>
                <a:cubicBezTo>
                  <a:pt x="805" y="668"/>
                  <a:pt x="805" y="668"/>
                  <a:pt x="805" y="668"/>
                </a:cubicBezTo>
                <a:cubicBezTo>
                  <a:pt x="823" y="652"/>
                  <a:pt x="823" y="652"/>
                  <a:pt x="823" y="652"/>
                </a:cubicBezTo>
                <a:cubicBezTo>
                  <a:pt x="835" y="676"/>
                  <a:pt x="835" y="676"/>
                  <a:pt x="835" y="676"/>
                </a:cubicBezTo>
                <a:cubicBezTo>
                  <a:pt x="858" y="683"/>
                  <a:pt x="858" y="683"/>
                  <a:pt x="858" y="683"/>
                </a:cubicBezTo>
                <a:cubicBezTo>
                  <a:pt x="859" y="683"/>
                  <a:pt x="859" y="683"/>
                  <a:pt x="859" y="683"/>
                </a:cubicBezTo>
                <a:cubicBezTo>
                  <a:pt x="860" y="684"/>
                  <a:pt x="860" y="684"/>
                  <a:pt x="860" y="684"/>
                </a:cubicBezTo>
                <a:cubicBezTo>
                  <a:pt x="872" y="706"/>
                  <a:pt x="872" y="706"/>
                  <a:pt x="872" y="706"/>
                </a:cubicBezTo>
                <a:cubicBezTo>
                  <a:pt x="877" y="709"/>
                  <a:pt x="877" y="709"/>
                  <a:pt x="877" y="709"/>
                </a:cubicBezTo>
                <a:cubicBezTo>
                  <a:pt x="878" y="689"/>
                  <a:pt x="878" y="689"/>
                  <a:pt x="878" y="689"/>
                </a:cubicBezTo>
                <a:cubicBezTo>
                  <a:pt x="878" y="688"/>
                  <a:pt x="878" y="688"/>
                  <a:pt x="878" y="688"/>
                </a:cubicBezTo>
                <a:cubicBezTo>
                  <a:pt x="878" y="684"/>
                  <a:pt x="878" y="684"/>
                  <a:pt x="878" y="684"/>
                </a:cubicBezTo>
                <a:cubicBezTo>
                  <a:pt x="924" y="683"/>
                  <a:pt x="924" y="683"/>
                  <a:pt x="924" y="683"/>
                </a:cubicBezTo>
                <a:cubicBezTo>
                  <a:pt x="925" y="679"/>
                  <a:pt x="925" y="679"/>
                  <a:pt x="925" y="679"/>
                </a:cubicBezTo>
                <a:cubicBezTo>
                  <a:pt x="927" y="677"/>
                  <a:pt x="927" y="673"/>
                  <a:pt x="924" y="670"/>
                </a:cubicBezTo>
                <a:cubicBezTo>
                  <a:pt x="921" y="663"/>
                  <a:pt x="920" y="658"/>
                  <a:pt x="919" y="651"/>
                </a:cubicBezTo>
                <a:cubicBezTo>
                  <a:pt x="918" y="642"/>
                  <a:pt x="919" y="636"/>
                  <a:pt x="921" y="634"/>
                </a:cubicBezTo>
                <a:cubicBezTo>
                  <a:pt x="924" y="630"/>
                  <a:pt x="927" y="630"/>
                  <a:pt x="932" y="631"/>
                </a:cubicBezTo>
                <a:cubicBezTo>
                  <a:pt x="951" y="637"/>
                  <a:pt x="951" y="637"/>
                  <a:pt x="951" y="637"/>
                </a:cubicBezTo>
                <a:cubicBezTo>
                  <a:pt x="953" y="623"/>
                  <a:pt x="953" y="623"/>
                  <a:pt x="953" y="623"/>
                </a:cubicBezTo>
                <a:cubicBezTo>
                  <a:pt x="918" y="607"/>
                  <a:pt x="918" y="607"/>
                  <a:pt x="918" y="607"/>
                </a:cubicBezTo>
                <a:cubicBezTo>
                  <a:pt x="916" y="607"/>
                  <a:pt x="916" y="607"/>
                  <a:pt x="916" y="607"/>
                </a:cubicBezTo>
                <a:cubicBezTo>
                  <a:pt x="915" y="605"/>
                  <a:pt x="915" y="605"/>
                  <a:pt x="915" y="605"/>
                </a:cubicBezTo>
                <a:cubicBezTo>
                  <a:pt x="915" y="604"/>
                  <a:pt x="915" y="604"/>
                  <a:pt x="915" y="604"/>
                </a:cubicBezTo>
                <a:cubicBezTo>
                  <a:pt x="915" y="603"/>
                  <a:pt x="915" y="603"/>
                  <a:pt x="915" y="603"/>
                </a:cubicBezTo>
                <a:cubicBezTo>
                  <a:pt x="910" y="561"/>
                  <a:pt x="910" y="561"/>
                  <a:pt x="910" y="561"/>
                </a:cubicBezTo>
                <a:cubicBezTo>
                  <a:pt x="911" y="535"/>
                  <a:pt x="911" y="535"/>
                  <a:pt x="911" y="535"/>
                </a:cubicBezTo>
                <a:cubicBezTo>
                  <a:pt x="911" y="531"/>
                  <a:pt x="911" y="531"/>
                  <a:pt x="911" y="531"/>
                </a:cubicBezTo>
                <a:cubicBezTo>
                  <a:pt x="911" y="529"/>
                  <a:pt x="911" y="529"/>
                  <a:pt x="911" y="529"/>
                </a:cubicBezTo>
                <a:cubicBezTo>
                  <a:pt x="969" y="537"/>
                  <a:pt x="969" y="537"/>
                  <a:pt x="969" y="537"/>
                </a:cubicBezTo>
                <a:cubicBezTo>
                  <a:pt x="983" y="523"/>
                  <a:pt x="983" y="523"/>
                  <a:pt x="983" y="523"/>
                </a:cubicBezTo>
                <a:cubicBezTo>
                  <a:pt x="987" y="518"/>
                  <a:pt x="986" y="514"/>
                  <a:pt x="983" y="512"/>
                </a:cubicBezTo>
                <a:cubicBezTo>
                  <a:pt x="969" y="507"/>
                  <a:pt x="961" y="501"/>
                  <a:pt x="961" y="495"/>
                </a:cubicBezTo>
                <a:cubicBezTo>
                  <a:pt x="961" y="491"/>
                  <a:pt x="962" y="487"/>
                  <a:pt x="968" y="485"/>
                </a:cubicBezTo>
                <a:cubicBezTo>
                  <a:pt x="992" y="461"/>
                  <a:pt x="992" y="461"/>
                  <a:pt x="992" y="461"/>
                </a:cubicBezTo>
                <a:cubicBezTo>
                  <a:pt x="1018" y="460"/>
                  <a:pt x="1018" y="460"/>
                  <a:pt x="1018" y="460"/>
                </a:cubicBezTo>
                <a:cubicBezTo>
                  <a:pt x="1032" y="436"/>
                  <a:pt x="1032" y="436"/>
                  <a:pt x="1032" y="436"/>
                </a:cubicBezTo>
                <a:cubicBezTo>
                  <a:pt x="1032" y="414"/>
                  <a:pt x="1032" y="414"/>
                  <a:pt x="1032" y="414"/>
                </a:cubicBezTo>
                <a:cubicBezTo>
                  <a:pt x="1052" y="410"/>
                  <a:pt x="1052" y="410"/>
                  <a:pt x="1052" y="410"/>
                </a:cubicBezTo>
                <a:cubicBezTo>
                  <a:pt x="1057" y="394"/>
                  <a:pt x="1061" y="386"/>
                  <a:pt x="1063" y="383"/>
                </a:cubicBezTo>
                <a:cubicBezTo>
                  <a:pt x="1071" y="365"/>
                  <a:pt x="1071" y="365"/>
                  <a:pt x="1071" y="365"/>
                </a:cubicBezTo>
                <a:cubicBezTo>
                  <a:pt x="1056" y="338"/>
                  <a:pt x="1056" y="338"/>
                  <a:pt x="1056" y="338"/>
                </a:cubicBezTo>
                <a:cubicBezTo>
                  <a:pt x="1056" y="337"/>
                  <a:pt x="1056" y="337"/>
                  <a:pt x="1056" y="337"/>
                </a:cubicBezTo>
                <a:cubicBezTo>
                  <a:pt x="1056" y="337"/>
                  <a:pt x="1056" y="337"/>
                  <a:pt x="1056" y="337"/>
                </a:cubicBezTo>
                <a:cubicBezTo>
                  <a:pt x="1056" y="336"/>
                  <a:pt x="1056" y="336"/>
                  <a:pt x="1056" y="336"/>
                </a:cubicBezTo>
                <a:cubicBezTo>
                  <a:pt x="1047" y="300"/>
                  <a:pt x="1047" y="300"/>
                  <a:pt x="1047" y="300"/>
                </a:cubicBezTo>
                <a:cubicBezTo>
                  <a:pt x="1047" y="299"/>
                  <a:pt x="1047" y="299"/>
                  <a:pt x="1047" y="299"/>
                </a:cubicBezTo>
                <a:cubicBezTo>
                  <a:pt x="1040" y="262"/>
                  <a:pt x="1040" y="262"/>
                  <a:pt x="1040" y="262"/>
                </a:cubicBezTo>
                <a:cubicBezTo>
                  <a:pt x="1028" y="241"/>
                  <a:pt x="1028" y="241"/>
                  <a:pt x="1028" y="241"/>
                </a:cubicBezTo>
                <a:cubicBezTo>
                  <a:pt x="1009" y="222"/>
                  <a:pt x="1009" y="222"/>
                  <a:pt x="1009" y="222"/>
                </a:cubicBezTo>
                <a:cubicBezTo>
                  <a:pt x="1009" y="221"/>
                  <a:pt x="1009" y="221"/>
                  <a:pt x="1009" y="221"/>
                </a:cubicBezTo>
                <a:cubicBezTo>
                  <a:pt x="1009" y="220"/>
                  <a:pt x="1009" y="220"/>
                  <a:pt x="1009" y="220"/>
                </a:cubicBezTo>
                <a:cubicBezTo>
                  <a:pt x="1008" y="219"/>
                  <a:pt x="1008" y="219"/>
                  <a:pt x="1008" y="219"/>
                </a:cubicBezTo>
                <a:cubicBezTo>
                  <a:pt x="1007" y="199"/>
                  <a:pt x="1007" y="199"/>
                  <a:pt x="1007" y="199"/>
                </a:cubicBezTo>
                <a:cubicBezTo>
                  <a:pt x="972" y="210"/>
                  <a:pt x="972" y="210"/>
                  <a:pt x="972" y="210"/>
                </a:cubicBezTo>
                <a:cubicBezTo>
                  <a:pt x="971" y="208"/>
                  <a:pt x="971" y="208"/>
                  <a:pt x="971" y="208"/>
                </a:cubicBezTo>
                <a:cubicBezTo>
                  <a:pt x="955" y="191"/>
                  <a:pt x="955" y="191"/>
                  <a:pt x="955" y="191"/>
                </a:cubicBezTo>
                <a:cubicBezTo>
                  <a:pt x="908" y="155"/>
                  <a:pt x="908" y="155"/>
                  <a:pt x="908" y="155"/>
                </a:cubicBezTo>
                <a:cubicBezTo>
                  <a:pt x="906" y="155"/>
                  <a:pt x="906" y="155"/>
                  <a:pt x="906" y="155"/>
                </a:cubicBezTo>
                <a:cubicBezTo>
                  <a:pt x="889" y="131"/>
                  <a:pt x="889" y="131"/>
                  <a:pt x="889" y="131"/>
                </a:cubicBezTo>
                <a:cubicBezTo>
                  <a:pt x="877" y="124"/>
                  <a:pt x="877" y="124"/>
                  <a:pt x="877" y="124"/>
                </a:cubicBezTo>
                <a:cubicBezTo>
                  <a:pt x="870" y="136"/>
                  <a:pt x="870" y="136"/>
                  <a:pt x="870" y="136"/>
                </a:cubicBezTo>
                <a:cubicBezTo>
                  <a:pt x="870" y="138"/>
                  <a:pt x="870" y="138"/>
                  <a:pt x="870" y="138"/>
                </a:cubicBezTo>
                <a:cubicBezTo>
                  <a:pt x="868" y="139"/>
                  <a:pt x="868" y="139"/>
                  <a:pt x="868" y="139"/>
                </a:cubicBezTo>
                <a:cubicBezTo>
                  <a:pt x="867" y="139"/>
                  <a:pt x="867" y="139"/>
                  <a:pt x="867" y="139"/>
                </a:cubicBezTo>
                <a:cubicBezTo>
                  <a:pt x="865" y="139"/>
                  <a:pt x="865" y="139"/>
                  <a:pt x="865" y="139"/>
                </a:cubicBezTo>
                <a:cubicBezTo>
                  <a:pt x="851" y="140"/>
                  <a:pt x="851" y="140"/>
                  <a:pt x="851" y="140"/>
                </a:cubicBezTo>
                <a:cubicBezTo>
                  <a:pt x="848" y="141"/>
                  <a:pt x="848" y="141"/>
                  <a:pt x="848" y="141"/>
                </a:cubicBezTo>
                <a:cubicBezTo>
                  <a:pt x="847" y="141"/>
                  <a:pt x="847" y="141"/>
                  <a:pt x="847" y="141"/>
                </a:cubicBezTo>
                <a:cubicBezTo>
                  <a:pt x="813" y="103"/>
                  <a:pt x="813" y="103"/>
                  <a:pt x="813" y="103"/>
                </a:cubicBezTo>
                <a:cubicBezTo>
                  <a:pt x="805" y="100"/>
                  <a:pt x="798" y="92"/>
                  <a:pt x="787" y="82"/>
                </a:cubicBezTo>
                <a:cubicBezTo>
                  <a:pt x="771" y="70"/>
                  <a:pt x="771" y="70"/>
                  <a:pt x="771" y="70"/>
                </a:cubicBezTo>
                <a:cubicBezTo>
                  <a:pt x="770" y="69"/>
                  <a:pt x="770" y="69"/>
                  <a:pt x="770" y="69"/>
                </a:cubicBezTo>
                <a:cubicBezTo>
                  <a:pt x="752" y="59"/>
                  <a:pt x="752" y="59"/>
                  <a:pt x="752" y="59"/>
                </a:cubicBezTo>
                <a:cubicBezTo>
                  <a:pt x="742" y="67"/>
                  <a:pt x="742" y="67"/>
                  <a:pt x="742" y="67"/>
                </a:cubicBezTo>
                <a:cubicBezTo>
                  <a:pt x="741" y="69"/>
                  <a:pt x="741" y="69"/>
                  <a:pt x="741" y="69"/>
                </a:cubicBezTo>
                <a:cubicBezTo>
                  <a:pt x="740" y="68"/>
                  <a:pt x="740" y="68"/>
                  <a:pt x="740" y="68"/>
                </a:cubicBezTo>
                <a:cubicBezTo>
                  <a:pt x="739" y="68"/>
                  <a:pt x="739" y="68"/>
                  <a:pt x="739" y="68"/>
                </a:cubicBezTo>
                <a:cubicBezTo>
                  <a:pt x="729" y="66"/>
                  <a:pt x="729" y="66"/>
                  <a:pt x="729" y="66"/>
                </a:cubicBezTo>
                <a:cubicBezTo>
                  <a:pt x="719" y="71"/>
                  <a:pt x="719" y="71"/>
                  <a:pt x="719" y="71"/>
                </a:cubicBezTo>
                <a:cubicBezTo>
                  <a:pt x="718" y="72"/>
                  <a:pt x="718" y="72"/>
                  <a:pt x="718" y="72"/>
                </a:cubicBezTo>
                <a:cubicBezTo>
                  <a:pt x="716" y="73"/>
                  <a:pt x="716" y="73"/>
                  <a:pt x="716" y="73"/>
                </a:cubicBezTo>
                <a:cubicBezTo>
                  <a:pt x="715" y="73"/>
                  <a:pt x="715" y="73"/>
                  <a:pt x="715" y="73"/>
                </a:cubicBezTo>
                <a:cubicBezTo>
                  <a:pt x="701" y="76"/>
                  <a:pt x="701" y="76"/>
                  <a:pt x="701" y="76"/>
                </a:cubicBezTo>
                <a:cubicBezTo>
                  <a:pt x="681" y="64"/>
                  <a:pt x="661" y="52"/>
                  <a:pt x="639" y="40"/>
                </a:cubicBezTo>
              </a:path>
            </a:pathLst>
          </a:custGeom>
          <a:noFill/>
          <a:ln w="9525" cap="flat" cmpd="sng">
            <a:solidFill>
              <a:schemeClr val="dk1">
                <a:alpha val="100000"/>
              </a:schemeClr>
            </a:solidFill>
            <a:prstDash val="solid"/>
            <a:miter/>
          </a:ln>
        </p:spPr>
      </p:sp>
      <p:sp>
        <p:nvSpPr>
          <p:cNvPr id="1049202" name="任意多边形 1049201"/>
          <p:cNvSpPr/>
          <p:nvPr/>
        </p:nvSpPr>
        <p:spPr bwMode="auto">
          <a:xfrm>
            <a:off x="2990850" y="4437062"/>
            <a:ext cx="1074737" cy="936625"/>
          </a:xfrm>
          <a:custGeom>
            <a:avLst/>
            <a:gdLst/>
            <a:ahLst/>
            <a:cxnLst/>
            <a:rect l="0" t="0" r="0" b="0"/>
            <a:pathLst>
              <a:path w="928" h="814">
                <a:moveTo>
                  <a:pt x="87" y="20"/>
                </a:moveTo>
                <a:cubicBezTo>
                  <a:pt x="62" y="12"/>
                  <a:pt x="62" y="12"/>
                  <a:pt x="62" y="12"/>
                </a:cubicBezTo>
                <a:cubicBezTo>
                  <a:pt x="37" y="9"/>
                  <a:pt x="37" y="9"/>
                  <a:pt x="37" y="9"/>
                </a:cubicBezTo>
                <a:cubicBezTo>
                  <a:pt x="29" y="19"/>
                  <a:pt x="29" y="19"/>
                  <a:pt x="29" y="19"/>
                </a:cubicBezTo>
                <a:cubicBezTo>
                  <a:pt x="27" y="37"/>
                  <a:pt x="27" y="37"/>
                  <a:pt x="27" y="37"/>
                </a:cubicBezTo>
                <a:cubicBezTo>
                  <a:pt x="28" y="38"/>
                  <a:pt x="28" y="38"/>
                  <a:pt x="28" y="38"/>
                </a:cubicBezTo>
                <a:cubicBezTo>
                  <a:pt x="35" y="65"/>
                  <a:pt x="35" y="65"/>
                  <a:pt x="35" y="65"/>
                </a:cubicBezTo>
                <a:cubicBezTo>
                  <a:pt x="36" y="86"/>
                  <a:pt x="36" y="86"/>
                  <a:pt x="36" y="86"/>
                </a:cubicBezTo>
                <a:cubicBezTo>
                  <a:pt x="36" y="93"/>
                  <a:pt x="36" y="93"/>
                  <a:pt x="36" y="93"/>
                </a:cubicBezTo>
                <a:cubicBezTo>
                  <a:pt x="23" y="93"/>
                  <a:pt x="23" y="93"/>
                  <a:pt x="23" y="93"/>
                </a:cubicBezTo>
                <a:cubicBezTo>
                  <a:pt x="29" y="118"/>
                  <a:pt x="29" y="118"/>
                  <a:pt x="29" y="118"/>
                </a:cubicBezTo>
                <a:cubicBezTo>
                  <a:pt x="9" y="125"/>
                  <a:pt x="9" y="125"/>
                  <a:pt x="9" y="125"/>
                </a:cubicBezTo>
                <a:cubicBezTo>
                  <a:pt x="0" y="141"/>
                  <a:pt x="0" y="141"/>
                  <a:pt x="0" y="141"/>
                </a:cubicBezTo>
                <a:cubicBezTo>
                  <a:pt x="11" y="150"/>
                  <a:pt x="11" y="150"/>
                  <a:pt x="11" y="150"/>
                </a:cubicBezTo>
                <a:cubicBezTo>
                  <a:pt x="13" y="151"/>
                  <a:pt x="13" y="151"/>
                  <a:pt x="13" y="151"/>
                </a:cubicBezTo>
                <a:cubicBezTo>
                  <a:pt x="13" y="151"/>
                  <a:pt x="13" y="151"/>
                  <a:pt x="13" y="151"/>
                </a:cubicBezTo>
                <a:cubicBezTo>
                  <a:pt x="50" y="180"/>
                  <a:pt x="50" y="180"/>
                  <a:pt x="50" y="180"/>
                </a:cubicBezTo>
                <a:cubicBezTo>
                  <a:pt x="51" y="181"/>
                  <a:pt x="51" y="181"/>
                  <a:pt x="51" y="181"/>
                </a:cubicBezTo>
                <a:cubicBezTo>
                  <a:pt x="52" y="181"/>
                  <a:pt x="52" y="181"/>
                  <a:pt x="52" y="181"/>
                </a:cubicBezTo>
                <a:cubicBezTo>
                  <a:pt x="52" y="182"/>
                  <a:pt x="52" y="182"/>
                  <a:pt x="52" y="182"/>
                </a:cubicBezTo>
                <a:cubicBezTo>
                  <a:pt x="52" y="183"/>
                  <a:pt x="52" y="183"/>
                  <a:pt x="52" y="183"/>
                </a:cubicBezTo>
                <a:cubicBezTo>
                  <a:pt x="57" y="210"/>
                  <a:pt x="57" y="210"/>
                  <a:pt x="57" y="210"/>
                </a:cubicBezTo>
                <a:cubicBezTo>
                  <a:pt x="74" y="234"/>
                  <a:pt x="74" y="234"/>
                  <a:pt x="74" y="234"/>
                </a:cubicBezTo>
                <a:cubicBezTo>
                  <a:pt x="78" y="240"/>
                  <a:pt x="84" y="247"/>
                  <a:pt x="93" y="255"/>
                </a:cubicBezTo>
                <a:cubicBezTo>
                  <a:pt x="94" y="255"/>
                  <a:pt x="94" y="255"/>
                  <a:pt x="94" y="255"/>
                </a:cubicBezTo>
                <a:cubicBezTo>
                  <a:pt x="95" y="256"/>
                  <a:pt x="95" y="256"/>
                  <a:pt x="95" y="256"/>
                </a:cubicBezTo>
                <a:cubicBezTo>
                  <a:pt x="95" y="257"/>
                  <a:pt x="95" y="257"/>
                  <a:pt x="95" y="257"/>
                </a:cubicBezTo>
                <a:cubicBezTo>
                  <a:pt x="94" y="259"/>
                  <a:pt x="94" y="259"/>
                  <a:pt x="94" y="259"/>
                </a:cubicBezTo>
                <a:cubicBezTo>
                  <a:pt x="94" y="283"/>
                  <a:pt x="94" y="283"/>
                  <a:pt x="94" y="283"/>
                </a:cubicBezTo>
                <a:cubicBezTo>
                  <a:pt x="97" y="289"/>
                  <a:pt x="98" y="303"/>
                  <a:pt x="98" y="323"/>
                </a:cubicBezTo>
                <a:cubicBezTo>
                  <a:pt x="108" y="336"/>
                  <a:pt x="112" y="346"/>
                  <a:pt x="112" y="352"/>
                </a:cubicBezTo>
                <a:cubicBezTo>
                  <a:pt x="112" y="357"/>
                  <a:pt x="115" y="365"/>
                  <a:pt x="120" y="377"/>
                </a:cubicBezTo>
                <a:cubicBezTo>
                  <a:pt x="120" y="377"/>
                  <a:pt x="120" y="377"/>
                  <a:pt x="120" y="377"/>
                </a:cubicBezTo>
                <a:cubicBezTo>
                  <a:pt x="120" y="378"/>
                  <a:pt x="120" y="378"/>
                  <a:pt x="120" y="378"/>
                </a:cubicBezTo>
                <a:cubicBezTo>
                  <a:pt x="120" y="378"/>
                  <a:pt x="120" y="378"/>
                  <a:pt x="120" y="378"/>
                </a:cubicBezTo>
                <a:cubicBezTo>
                  <a:pt x="123" y="392"/>
                  <a:pt x="122" y="405"/>
                  <a:pt x="118" y="416"/>
                </a:cubicBezTo>
                <a:cubicBezTo>
                  <a:pt x="115" y="423"/>
                  <a:pt x="119" y="437"/>
                  <a:pt x="131" y="456"/>
                </a:cubicBezTo>
                <a:cubicBezTo>
                  <a:pt x="132" y="457"/>
                  <a:pt x="132" y="457"/>
                  <a:pt x="132" y="457"/>
                </a:cubicBezTo>
                <a:cubicBezTo>
                  <a:pt x="133" y="459"/>
                  <a:pt x="133" y="459"/>
                  <a:pt x="133" y="459"/>
                </a:cubicBezTo>
                <a:cubicBezTo>
                  <a:pt x="132" y="461"/>
                  <a:pt x="132" y="461"/>
                  <a:pt x="132" y="461"/>
                </a:cubicBezTo>
                <a:cubicBezTo>
                  <a:pt x="115" y="498"/>
                  <a:pt x="115" y="498"/>
                  <a:pt x="115" y="498"/>
                </a:cubicBezTo>
                <a:cubicBezTo>
                  <a:pt x="118" y="506"/>
                  <a:pt x="119" y="513"/>
                  <a:pt x="119" y="517"/>
                </a:cubicBezTo>
                <a:cubicBezTo>
                  <a:pt x="115" y="552"/>
                  <a:pt x="115" y="552"/>
                  <a:pt x="115" y="552"/>
                </a:cubicBezTo>
                <a:cubicBezTo>
                  <a:pt x="113" y="563"/>
                  <a:pt x="113" y="570"/>
                  <a:pt x="118" y="572"/>
                </a:cubicBezTo>
                <a:cubicBezTo>
                  <a:pt x="125" y="576"/>
                  <a:pt x="125" y="576"/>
                  <a:pt x="125" y="576"/>
                </a:cubicBezTo>
                <a:cubicBezTo>
                  <a:pt x="134" y="580"/>
                  <a:pt x="137" y="586"/>
                  <a:pt x="137" y="591"/>
                </a:cubicBezTo>
                <a:cubicBezTo>
                  <a:pt x="136" y="609"/>
                  <a:pt x="136" y="609"/>
                  <a:pt x="136" y="609"/>
                </a:cubicBezTo>
                <a:cubicBezTo>
                  <a:pt x="142" y="611"/>
                  <a:pt x="142" y="611"/>
                  <a:pt x="142" y="611"/>
                </a:cubicBezTo>
                <a:cubicBezTo>
                  <a:pt x="143" y="612"/>
                  <a:pt x="143" y="612"/>
                  <a:pt x="143" y="612"/>
                </a:cubicBezTo>
                <a:cubicBezTo>
                  <a:pt x="146" y="609"/>
                  <a:pt x="146" y="609"/>
                  <a:pt x="146" y="609"/>
                </a:cubicBezTo>
                <a:cubicBezTo>
                  <a:pt x="149" y="606"/>
                  <a:pt x="152" y="601"/>
                  <a:pt x="153" y="596"/>
                </a:cubicBezTo>
                <a:cubicBezTo>
                  <a:pt x="155" y="593"/>
                  <a:pt x="155" y="593"/>
                  <a:pt x="155" y="593"/>
                </a:cubicBezTo>
                <a:cubicBezTo>
                  <a:pt x="156" y="591"/>
                  <a:pt x="156" y="591"/>
                  <a:pt x="156" y="591"/>
                </a:cubicBezTo>
                <a:cubicBezTo>
                  <a:pt x="161" y="589"/>
                  <a:pt x="163" y="586"/>
                  <a:pt x="166" y="581"/>
                </a:cubicBezTo>
                <a:cubicBezTo>
                  <a:pt x="167" y="575"/>
                  <a:pt x="167" y="569"/>
                  <a:pt x="165" y="561"/>
                </a:cubicBezTo>
                <a:cubicBezTo>
                  <a:pt x="163" y="556"/>
                  <a:pt x="163" y="556"/>
                  <a:pt x="163" y="556"/>
                </a:cubicBezTo>
                <a:cubicBezTo>
                  <a:pt x="168" y="555"/>
                  <a:pt x="168" y="555"/>
                  <a:pt x="168" y="555"/>
                </a:cubicBezTo>
                <a:cubicBezTo>
                  <a:pt x="185" y="551"/>
                  <a:pt x="194" y="552"/>
                  <a:pt x="198" y="559"/>
                </a:cubicBezTo>
                <a:cubicBezTo>
                  <a:pt x="206" y="580"/>
                  <a:pt x="206" y="580"/>
                  <a:pt x="206" y="580"/>
                </a:cubicBezTo>
                <a:cubicBezTo>
                  <a:pt x="206" y="581"/>
                  <a:pt x="206" y="581"/>
                  <a:pt x="206" y="581"/>
                </a:cubicBezTo>
                <a:cubicBezTo>
                  <a:pt x="206" y="582"/>
                  <a:pt x="206" y="582"/>
                  <a:pt x="206" y="582"/>
                </a:cubicBezTo>
                <a:cubicBezTo>
                  <a:pt x="210" y="617"/>
                  <a:pt x="210" y="617"/>
                  <a:pt x="210" y="617"/>
                </a:cubicBezTo>
                <a:cubicBezTo>
                  <a:pt x="224" y="625"/>
                  <a:pt x="224" y="625"/>
                  <a:pt x="224" y="625"/>
                </a:cubicBezTo>
                <a:cubicBezTo>
                  <a:pt x="225" y="625"/>
                  <a:pt x="225" y="625"/>
                  <a:pt x="225" y="625"/>
                </a:cubicBezTo>
                <a:cubicBezTo>
                  <a:pt x="226" y="625"/>
                  <a:pt x="226" y="625"/>
                  <a:pt x="226" y="625"/>
                </a:cubicBezTo>
                <a:cubicBezTo>
                  <a:pt x="234" y="632"/>
                  <a:pt x="234" y="632"/>
                  <a:pt x="234" y="632"/>
                </a:cubicBezTo>
                <a:cubicBezTo>
                  <a:pt x="243" y="622"/>
                  <a:pt x="243" y="622"/>
                  <a:pt x="243" y="622"/>
                </a:cubicBezTo>
                <a:cubicBezTo>
                  <a:pt x="252" y="615"/>
                  <a:pt x="252" y="615"/>
                  <a:pt x="252" y="615"/>
                </a:cubicBezTo>
                <a:cubicBezTo>
                  <a:pt x="256" y="615"/>
                  <a:pt x="256" y="615"/>
                  <a:pt x="256" y="615"/>
                </a:cubicBezTo>
                <a:cubicBezTo>
                  <a:pt x="263" y="617"/>
                  <a:pt x="267" y="622"/>
                  <a:pt x="269" y="630"/>
                </a:cubicBezTo>
                <a:cubicBezTo>
                  <a:pt x="274" y="657"/>
                  <a:pt x="274" y="657"/>
                  <a:pt x="274" y="657"/>
                </a:cubicBezTo>
                <a:cubicBezTo>
                  <a:pt x="275" y="662"/>
                  <a:pt x="275" y="662"/>
                  <a:pt x="275" y="662"/>
                </a:cubicBezTo>
                <a:cubicBezTo>
                  <a:pt x="303" y="723"/>
                  <a:pt x="303" y="723"/>
                  <a:pt x="303" y="723"/>
                </a:cubicBezTo>
                <a:cubicBezTo>
                  <a:pt x="315" y="734"/>
                  <a:pt x="315" y="734"/>
                  <a:pt x="315" y="734"/>
                </a:cubicBezTo>
                <a:cubicBezTo>
                  <a:pt x="316" y="735"/>
                  <a:pt x="316" y="735"/>
                  <a:pt x="316" y="735"/>
                </a:cubicBezTo>
                <a:cubicBezTo>
                  <a:pt x="316" y="736"/>
                  <a:pt x="316" y="736"/>
                  <a:pt x="316" y="736"/>
                </a:cubicBezTo>
                <a:cubicBezTo>
                  <a:pt x="321" y="762"/>
                  <a:pt x="321" y="762"/>
                  <a:pt x="321" y="762"/>
                </a:cubicBezTo>
                <a:cubicBezTo>
                  <a:pt x="321" y="762"/>
                  <a:pt x="321" y="762"/>
                  <a:pt x="321" y="762"/>
                </a:cubicBezTo>
                <a:cubicBezTo>
                  <a:pt x="323" y="786"/>
                  <a:pt x="323" y="786"/>
                  <a:pt x="323" y="786"/>
                </a:cubicBezTo>
                <a:cubicBezTo>
                  <a:pt x="324" y="788"/>
                  <a:pt x="324" y="788"/>
                  <a:pt x="324" y="788"/>
                </a:cubicBezTo>
                <a:cubicBezTo>
                  <a:pt x="332" y="778"/>
                  <a:pt x="338" y="772"/>
                  <a:pt x="342" y="774"/>
                </a:cubicBezTo>
                <a:cubicBezTo>
                  <a:pt x="346" y="776"/>
                  <a:pt x="347" y="778"/>
                  <a:pt x="347" y="782"/>
                </a:cubicBezTo>
                <a:cubicBezTo>
                  <a:pt x="347" y="788"/>
                  <a:pt x="347" y="788"/>
                  <a:pt x="347" y="788"/>
                </a:cubicBezTo>
                <a:cubicBezTo>
                  <a:pt x="347" y="807"/>
                  <a:pt x="347" y="807"/>
                  <a:pt x="347" y="807"/>
                </a:cubicBezTo>
                <a:cubicBezTo>
                  <a:pt x="347" y="812"/>
                  <a:pt x="347" y="812"/>
                  <a:pt x="347" y="812"/>
                </a:cubicBezTo>
                <a:cubicBezTo>
                  <a:pt x="353" y="814"/>
                  <a:pt x="357" y="812"/>
                  <a:pt x="358" y="809"/>
                </a:cubicBezTo>
                <a:cubicBezTo>
                  <a:pt x="368" y="795"/>
                  <a:pt x="368" y="795"/>
                  <a:pt x="368" y="795"/>
                </a:cubicBezTo>
                <a:cubicBezTo>
                  <a:pt x="380" y="783"/>
                  <a:pt x="380" y="783"/>
                  <a:pt x="380" y="783"/>
                </a:cubicBezTo>
                <a:cubicBezTo>
                  <a:pt x="388" y="778"/>
                  <a:pt x="395" y="773"/>
                  <a:pt x="403" y="773"/>
                </a:cubicBezTo>
                <a:cubicBezTo>
                  <a:pt x="404" y="773"/>
                  <a:pt x="404" y="773"/>
                  <a:pt x="404" y="773"/>
                </a:cubicBezTo>
                <a:cubicBezTo>
                  <a:pt x="427" y="779"/>
                  <a:pt x="427" y="779"/>
                  <a:pt x="427" y="779"/>
                </a:cubicBezTo>
                <a:cubicBezTo>
                  <a:pt x="433" y="776"/>
                  <a:pt x="433" y="776"/>
                  <a:pt x="433" y="776"/>
                </a:cubicBezTo>
                <a:cubicBezTo>
                  <a:pt x="444" y="761"/>
                  <a:pt x="444" y="761"/>
                  <a:pt x="444" y="761"/>
                </a:cubicBezTo>
                <a:cubicBezTo>
                  <a:pt x="442" y="738"/>
                  <a:pt x="442" y="738"/>
                  <a:pt x="442" y="738"/>
                </a:cubicBezTo>
                <a:cubicBezTo>
                  <a:pt x="435" y="725"/>
                  <a:pt x="432" y="714"/>
                  <a:pt x="434" y="707"/>
                </a:cubicBezTo>
                <a:cubicBezTo>
                  <a:pt x="437" y="688"/>
                  <a:pt x="437" y="688"/>
                  <a:pt x="437" y="688"/>
                </a:cubicBezTo>
                <a:cubicBezTo>
                  <a:pt x="437" y="686"/>
                  <a:pt x="437" y="686"/>
                  <a:pt x="437" y="686"/>
                </a:cubicBezTo>
                <a:cubicBezTo>
                  <a:pt x="438" y="684"/>
                  <a:pt x="438" y="684"/>
                  <a:pt x="438" y="684"/>
                </a:cubicBezTo>
                <a:cubicBezTo>
                  <a:pt x="438" y="684"/>
                  <a:pt x="438" y="684"/>
                  <a:pt x="438" y="684"/>
                </a:cubicBezTo>
                <a:cubicBezTo>
                  <a:pt x="458" y="672"/>
                  <a:pt x="458" y="672"/>
                  <a:pt x="458" y="672"/>
                </a:cubicBezTo>
                <a:cubicBezTo>
                  <a:pt x="459" y="672"/>
                  <a:pt x="459" y="672"/>
                  <a:pt x="459" y="672"/>
                </a:cubicBezTo>
                <a:cubicBezTo>
                  <a:pt x="459" y="672"/>
                  <a:pt x="459" y="672"/>
                  <a:pt x="459" y="672"/>
                </a:cubicBezTo>
                <a:cubicBezTo>
                  <a:pt x="474" y="663"/>
                  <a:pt x="474" y="663"/>
                  <a:pt x="474" y="663"/>
                </a:cubicBezTo>
                <a:cubicBezTo>
                  <a:pt x="491" y="638"/>
                  <a:pt x="491" y="638"/>
                  <a:pt x="491" y="638"/>
                </a:cubicBezTo>
                <a:cubicBezTo>
                  <a:pt x="493" y="620"/>
                  <a:pt x="493" y="620"/>
                  <a:pt x="493" y="620"/>
                </a:cubicBezTo>
                <a:cubicBezTo>
                  <a:pt x="474" y="576"/>
                  <a:pt x="474" y="576"/>
                  <a:pt x="474" y="576"/>
                </a:cubicBezTo>
                <a:cubicBezTo>
                  <a:pt x="516" y="595"/>
                  <a:pt x="516" y="595"/>
                  <a:pt x="516" y="595"/>
                </a:cubicBezTo>
                <a:cubicBezTo>
                  <a:pt x="516" y="577"/>
                  <a:pt x="516" y="577"/>
                  <a:pt x="516" y="577"/>
                </a:cubicBezTo>
                <a:cubicBezTo>
                  <a:pt x="516" y="577"/>
                  <a:pt x="516" y="577"/>
                  <a:pt x="516" y="577"/>
                </a:cubicBezTo>
                <a:cubicBezTo>
                  <a:pt x="516" y="576"/>
                  <a:pt x="516" y="576"/>
                  <a:pt x="516" y="576"/>
                </a:cubicBezTo>
                <a:cubicBezTo>
                  <a:pt x="532" y="562"/>
                  <a:pt x="532" y="562"/>
                  <a:pt x="532" y="562"/>
                </a:cubicBezTo>
                <a:cubicBezTo>
                  <a:pt x="563" y="554"/>
                  <a:pt x="563" y="554"/>
                  <a:pt x="563" y="554"/>
                </a:cubicBezTo>
                <a:cubicBezTo>
                  <a:pt x="565" y="554"/>
                  <a:pt x="565" y="554"/>
                  <a:pt x="565" y="554"/>
                </a:cubicBezTo>
                <a:cubicBezTo>
                  <a:pt x="583" y="593"/>
                  <a:pt x="583" y="593"/>
                  <a:pt x="583" y="593"/>
                </a:cubicBezTo>
                <a:cubicBezTo>
                  <a:pt x="583" y="595"/>
                  <a:pt x="583" y="595"/>
                  <a:pt x="583" y="595"/>
                </a:cubicBezTo>
                <a:cubicBezTo>
                  <a:pt x="581" y="610"/>
                  <a:pt x="581" y="610"/>
                  <a:pt x="581" y="610"/>
                </a:cubicBezTo>
                <a:cubicBezTo>
                  <a:pt x="583" y="624"/>
                  <a:pt x="583" y="624"/>
                  <a:pt x="583" y="624"/>
                </a:cubicBezTo>
                <a:cubicBezTo>
                  <a:pt x="585" y="630"/>
                  <a:pt x="589" y="633"/>
                  <a:pt x="592" y="633"/>
                </a:cubicBezTo>
                <a:cubicBezTo>
                  <a:pt x="596" y="633"/>
                  <a:pt x="601" y="630"/>
                  <a:pt x="605" y="625"/>
                </a:cubicBezTo>
                <a:cubicBezTo>
                  <a:pt x="606" y="622"/>
                  <a:pt x="606" y="622"/>
                  <a:pt x="606" y="622"/>
                </a:cubicBezTo>
                <a:cubicBezTo>
                  <a:pt x="606" y="622"/>
                  <a:pt x="606" y="622"/>
                  <a:pt x="606" y="622"/>
                </a:cubicBezTo>
                <a:cubicBezTo>
                  <a:pt x="607" y="622"/>
                  <a:pt x="607" y="622"/>
                  <a:pt x="607" y="622"/>
                </a:cubicBezTo>
                <a:cubicBezTo>
                  <a:pt x="632" y="614"/>
                  <a:pt x="632" y="614"/>
                  <a:pt x="632" y="614"/>
                </a:cubicBezTo>
                <a:cubicBezTo>
                  <a:pt x="632" y="614"/>
                  <a:pt x="632" y="614"/>
                  <a:pt x="632" y="614"/>
                </a:cubicBezTo>
                <a:cubicBezTo>
                  <a:pt x="633" y="614"/>
                  <a:pt x="633" y="614"/>
                  <a:pt x="633" y="614"/>
                </a:cubicBezTo>
                <a:cubicBezTo>
                  <a:pt x="647" y="614"/>
                  <a:pt x="653" y="617"/>
                  <a:pt x="657" y="624"/>
                </a:cubicBezTo>
                <a:cubicBezTo>
                  <a:pt x="659" y="652"/>
                  <a:pt x="659" y="652"/>
                  <a:pt x="659" y="652"/>
                </a:cubicBezTo>
                <a:cubicBezTo>
                  <a:pt x="659" y="653"/>
                  <a:pt x="659" y="653"/>
                  <a:pt x="659" y="653"/>
                </a:cubicBezTo>
                <a:cubicBezTo>
                  <a:pt x="664" y="654"/>
                  <a:pt x="664" y="654"/>
                  <a:pt x="664" y="654"/>
                </a:cubicBezTo>
                <a:cubicBezTo>
                  <a:pt x="675" y="657"/>
                  <a:pt x="675" y="657"/>
                  <a:pt x="675" y="657"/>
                </a:cubicBezTo>
                <a:cubicBezTo>
                  <a:pt x="690" y="656"/>
                  <a:pt x="690" y="656"/>
                  <a:pt x="690" y="656"/>
                </a:cubicBezTo>
                <a:cubicBezTo>
                  <a:pt x="717" y="649"/>
                  <a:pt x="717" y="649"/>
                  <a:pt x="717" y="649"/>
                </a:cubicBezTo>
                <a:cubicBezTo>
                  <a:pt x="733" y="635"/>
                  <a:pt x="733" y="635"/>
                  <a:pt x="733" y="635"/>
                </a:cubicBezTo>
                <a:cubicBezTo>
                  <a:pt x="734" y="624"/>
                  <a:pt x="734" y="624"/>
                  <a:pt x="734" y="624"/>
                </a:cubicBezTo>
                <a:cubicBezTo>
                  <a:pt x="726" y="615"/>
                  <a:pt x="726" y="615"/>
                  <a:pt x="726" y="615"/>
                </a:cubicBezTo>
                <a:cubicBezTo>
                  <a:pt x="699" y="606"/>
                  <a:pt x="699" y="606"/>
                  <a:pt x="699" y="606"/>
                </a:cubicBezTo>
                <a:cubicBezTo>
                  <a:pt x="699" y="606"/>
                  <a:pt x="699" y="606"/>
                  <a:pt x="699" y="606"/>
                </a:cubicBezTo>
                <a:cubicBezTo>
                  <a:pt x="697" y="605"/>
                  <a:pt x="697" y="605"/>
                  <a:pt x="697" y="605"/>
                </a:cubicBezTo>
                <a:cubicBezTo>
                  <a:pt x="697" y="605"/>
                  <a:pt x="697" y="605"/>
                  <a:pt x="697" y="605"/>
                </a:cubicBezTo>
                <a:cubicBezTo>
                  <a:pt x="697" y="603"/>
                  <a:pt x="697" y="603"/>
                  <a:pt x="697" y="603"/>
                </a:cubicBezTo>
                <a:cubicBezTo>
                  <a:pt x="665" y="572"/>
                  <a:pt x="665" y="572"/>
                  <a:pt x="665" y="572"/>
                </a:cubicBezTo>
                <a:cubicBezTo>
                  <a:pt x="668" y="570"/>
                  <a:pt x="668" y="570"/>
                  <a:pt x="668" y="570"/>
                </a:cubicBezTo>
                <a:cubicBezTo>
                  <a:pt x="684" y="556"/>
                  <a:pt x="684" y="556"/>
                  <a:pt x="684" y="556"/>
                </a:cubicBezTo>
                <a:cubicBezTo>
                  <a:pt x="685" y="555"/>
                  <a:pt x="685" y="555"/>
                  <a:pt x="685" y="555"/>
                </a:cubicBezTo>
                <a:cubicBezTo>
                  <a:pt x="685" y="555"/>
                  <a:pt x="685" y="555"/>
                  <a:pt x="685" y="555"/>
                </a:cubicBezTo>
                <a:cubicBezTo>
                  <a:pt x="701" y="549"/>
                  <a:pt x="701" y="549"/>
                  <a:pt x="701" y="549"/>
                </a:cubicBezTo>
                <a:cubicBezTo>
                  <a:pt x="701" y="549"/>
                  <a:pt x="701" y="549"/>
                  <a:pt x="701" y="549"/>
                </a:cubicBezTo>
                <a:cubicBezTo>
                  <a:pt x="704" y="549"/>
                  <a:pt x="704" y="549"/>
                  <a:pt x="704" y="549"/>
                </a:cubicBezTo>
                <a:cubicBezTo>
                  <a:pt x="725" y="553"/>
                  <a:pt x="725" y="553"/>
                  <a:pt x="725" y="553"/>
                </a:cubicBezTo>
                <a:cubicBezTo>
                  <a:pt x="726" y="553"/>
                  <a:pt x="726" y="553"/>
                  <a:pt x="726" y="553"/>
                </a:cubicBezTo>
                <a:cubicBezTo>
                  <a:pt x="727" y="554"/>
                  <a:pt x="727" y="554"/>
                  <a:pt x="727" y="554"/>
                </a:cubicBezTo>
                <a:cubicBezTo>
                  <a:pt x="727" y="545"/>
                  <a:pt x="727" y="545"/>
                  <a:pt x="727" y="545"/>
                </a:cubicBezTo>
                <a:cubicBezTo>
                  <a:pt x="718" y="530"/>
                  <a:pt x="718" y="530"/>
                  <a:pt x="718" y="530"/>
                </a:cubicBezTo>
                <a:cubicBezTo>
                  <a:pt x="703" y="522"/>
                  <a:pt x="703" y="522"/>
                  <a:pt x="703" y="522"/>
                </a:cubicBezTo>
                <a:cubicBezTo>
                  <a:pt x="683" y="493"/>
                  <a:pt x="683" y="493"/>
                  <a:pt x="683" y="493"/>
                </a:cubicBezTo>
                <a:cubicBezTo>
                  <a:pt x="683" y="493"/>
                  <a:pt x="683" y="493"/>
                  <a:pt x="683" y="493"/>
                </a:cubicBezTo>
                <a:cubicBezTo>
                  <a:pt x="682" y="492"/>
                  <a:pt x="682" y="492"/>
                  <a:pt x="682" y="492"/>
                </a:cubicBezTo>
                <a:cubicBezTo>
                  <a:pt x="682" y="491"/>
                  <a:pt x="682" y="491"/>
                  <a:pt x="682" y="491"/>
                </a:cubicBezTo>
                <a:cubicBezTo>
                  <a:pt x="672" y="456"/>
                  <a:pt x="672" y="456"/>
                  <a:pt x="672" y="456"/>
                </a:cubicBezTo>
                <a:cubicBezTo>
                  <a:pt x="672" y="429"/>
                  <a:pt x="672" y="429"/>
                  <a:pt x="672" y="429"/>
                </a:cubicBezTo>
                <a:cubicBezTo>
                  <a:pt x="689" y="414"/>
                  <a:pt x="689" y="414"/>
                  <a:pt x="689" y="414"/>
                </a:cubicBezTo>
                <a:cubicBezTo>
                  <a:pt x="715" y="414"/>
                  <a:pt x="715" y="414"/>
                  <a:pt x="715" y="414"/>
                </a:cubicBezTo>
                <a:cubicBezTo>
                  <a:pt x="774" y="419"/>
                  <a:pt x="774" y="419"/>
                  <a:pt x="774" y="419"/>
                </a:cubicBezTo>
                <a:cubicBezTo>
                  <a:pt x="801" y="380"/>
                  <a:pt x="801" y="380"/>
                  <a:pt x="801" y="380"/>
                </a:cubicBezTo>
                <a:cubicBezTo>
                  <a:pt x="801" y="378"/>
                  <a:pt x="801" y="378"/>
                  <a:pt x="801" y="378"/>
                </a:cubicBezTo>
                <a:cubicBezTo>
                  <a:pt x="803" y="378"/>
                  <a:pt x="803" y="378"/>
                  <a:pt x="803" y="378"/>
                </a:cubicBezTo>
                <a:cubicBezTo>
                  <a:pt x="825" y="366"/>
                  <a:pt x="825" y="366"/>
                  <a:pt x="825" y="366"/>
                </a:cubicBezTo>
                <a:cubicBezTo>
                  <a:pt x="837" y="343"/>
                  <a:pt x="837" y="343"/>
                  <a:pt x="837" y="343"/>
                </a:cubicBezTo>
                <a:cubicBezTo>
                  <a:pt x="838" y="342"/>
                  <a:pt x="838" y="342"/>
                  <a:pt x="838" y="342"/>
                </a:cubicBezTo>
                <a:cubicBezTo>
                  <a:pt x="865" y="320"/>
                  <a:pt x="865" y="320"/>
                  <a:pt x="865" y="320"/>
                </a:cubicBezTo>
                <a:cubicBezTo>
                  <a:pt x="877" y="296"/>
                  <a:pt x="877" y="296"/>
                  <a:pt x="877" y="296"/>
                </a:cubicBezTo>
                <a:cubicBezTo>
                  <a:pt x="877" y="295"/>
                  <a:pt x="877" y="295"/>
                  <a:pt x="877" y="295"/>
                </a:cubicBezTo>
                <a:cubicBezTo>
                  <a:pt x="878" y="295"/>
                  <a:pt x="878" y="295"/>
                  <a:pt x="878" y="295"/>
                </a:cubicBezTo>
                <a:cubicBezTo>
                  <a:pt x="878" y="294"/>
                  <a:pt x="878" y="294"/>
                  <a:pt x="878" y="294"/>
                </a:cubicBezTo>
                <a:cubicBezTo>
                  <a:pt x="878" y="294"/>
                  <a:pt x="878" y="294"/>
                  <a:pt x="878" y="294"/>
                </a:cubicBezTo>
                <a:cubicBezTo>
                  <a:pt x="889" y="284"/>
                  <a:pt x="889" y="284"/>
                  <a:pt x="889" y="284"/>
                </a:cubicBezTo>
                <a:cubicBezTo>
                  <a:pt x="901" y="263"/>
                  <a:pt x="901" y="263"/>
                  <a:pt x="901" y="263"/>
                </a:cubicBezTo>
                <a:cubicBezTo>
                  <a:pt x="906" y="230"/>
                  <a:pt x="906" y="230"/>
                  <a:pt x="906" y="230"/>
                </a:cubicBezTo>
                <a:cubicBezTo>
                  <a:pt x="906" y="227"/>
                  <a:pt x="906" y="227"/>
                  <a:pt x="906" y="227"/>
                </a:cubicBezTo>
                <a:cubicBezTo>
                  <a:pt x="907" y="226"/>
                  <a:pt x="907" y="226"/>
                  <a:pt x="907" y="226"/>
                </a:cubicBezTo>
                <a:cubicBezTo>
                  <a:pt x="924" y="214"/>
                  <a:pt x="924" y="214"/>
                  <a:pt x="924" y="214"/>
                </a:cubicBezTo>
                <a:cubicBezTo>
                  <a:pt x="928" y="210"/>
                  <a:pt x="928" y="210"/>
                  <a:pt x="928" y="210"/>
                </a:cubicBezTo>
                <a:cubicBezTo>
                  <a:pt x="903" y="206"/>
                  <a:pt x="903" y="206"/>
                  <a:pt x="903" y="206"/>
                </a:cubicBezTo>
                <a:cubicBezTo>
                  <a:pt x="860" y="208"/>
                  <a:pt x="860" y="208"/>
                  <a:pt x="860" y="208"/>
                </a:cubicBezTo>
                <a:cubicBezTo>
                  <a:pt x="859" y="207"/>
                  <a:pt x="859" y="207"/>
                  <a:pt x="859" y="207"/>
                </a:cubicBezTo>
                <a:cubicBezTo>
                  <a:pt x="843" y="194"/>
                  <a:pt x="843" y="194"/>
                  <a:pt x="843" y="194"/>
                </a:cubicBezTo>
                <a:cubicBezTo>
                  <a:pt x="841" y="194"/>
                  <a:pt x="841" y="194"/>
                  <a:pt x="841" y="194"/>
                </a:cubicBezTo>
                <a:cubicBezTo>
                  <a:pt x="841" y="193"/>
                  <a:pt x="841" y="193"/>
                  <a:pt x="841" y="193"/>
                </a:cubicBezTo>
                <a:cubicBezTo>
                  <a:pt x="841" y="193"/>
                  <a:pt x="841" y="193"/>
                  <a:pt x="841" y="193"/>
                </a:cubicBezTo>
                <a:cubicBezTo>
                  <a:pt x="833" y="180"/>
                  <a:pt x="833" y="180"/>
                  <a:pt x="833" y="180"/>
                </a:cubicBezTo>
                <a:cubicBezTo>
                  <a:pt x="831" y="181"/>
                  <a:pt x="831" y="181"/>
                  <a:pt x="831" y="181"/>
                </a:cubicBezTo>
                <a:cubicBezTo>
                  <a:pt x="830" y="183"/>
                  <a:pt x="830" y="183"/>
                  <a:pt x="830" y="183"/>
                </a:cubicBezTo>
                <a:cubicBezTo>
                  <a:pt x="828" y="187"/>
                  <a:pt x="822" y="188"/>
                  <a:pt x="816" y="188"/>
                </a:cubicBezTo>
                <a:cubicBezTo>
                  <a:pt x="810" y="191"/>
                  <a:pt x="810" y="191"/>
                  <a:pt x="810" y="191"/>
                </a:cubicBezTo>
                <a:cubicBezTo>
                  <a:pt x="808" y="192"/>
                  <a:pt x="806" y="193"/>
                  <a:pt x="803" y="192"/>
                </a:cubicBezTo>
                <a:cubicBezTo>
                  <a:pt x="801" y="192"/>
                  <a:pt x="800" y="189"/>
                  <a:pt x="798" y="183"/>
                </a:cubicBezTo>
                <a:cubicBezTo>
                  <a:pt x="797" y="178"/>
                  <a:pt x="795" y="173"/>
                  <a:pt x="789" y="168"/>
                </a:cubicBezTo>
                <a:cubicBezTo>
                  <a:pt x="787" y="167"/>
                  <a:pt x="787" y="167"/>
                  <a:pt x="787" y="167"/>
                </a:cubicBezTo>
                <a:cubicBezTo>
                  <a:pt x="787" y="165"/>
                  <a:pt x="787" y="165"/>
                  <a:pt x="787" y="165"/>
                </a:cubicBezTo>
                <a:cubicBezTo>
                  <a:pt x="786" y="165"/>
                  <a:pt x="786" y="165"/>
                  <a:pt x="786" y="165"/>
                </a:cubicBezTo>
                <a:cubicBezTo>
                  <a:pt x="781" y="152"/>
                  <a:pt x="781" y="152"/>
                  <a:pt x="781" y="152"/>
                </a:cubicBezTo>
                <a:cubicBezTo>
                  <a:pt x="777" y="152"/>
                  <a:pt x="777" y="152"/>
                  <a:pt x="777" y="152"/>
                </a:cubicBezTo>
                <a:cubicBezTo>
                  <a:pt x="761" y="162"/>
                  <a:pt x="761" y="162"/>
                  <a:pt x="761" y="162"/>
                </a:cubicBezTo>
                <a:cubicBezTo>
                  <a:pt x="760" y="163"/>
                  <a:pt x="760" y="163"/>
                  <a:pt x="760" y="163"/>
                </a:cubicBezTo>
                <a:cubicBezTo>
                  <a:pt x="759" y="163"/>
                  <a:pt x="759" y="163"/>
                  <a:pt x="759" y="163"/>
                </a:cubicBezTo>
                <a:cubicBezTo>
                  <a:pt x="722" y="171"/>
                  <a:pt x="722" y="171"/>
                  <a:pt x="722" y="171"/>
                </a:cubicBezTo>
                <a:cubicBezTo>
                  <a:pt x="720" y="171"/>
                  <a:pt x="720" y="171"/>
                  <a:pt x="720" y="171"/>
                </a:cubicBezTo>
                <a:cubicBezTo>
                  <a:pt x="718" y="170"/>
                  <a:pt x="718" y="170"/>
                  <a:pt x="718" y="170"/>
                </a:cubicBezTo>
                <a:cubicBezTo>
                  <a:pt x="694" y="153"/>
                  <a:pt x="694" y="153"/>
                  <a:pt x="694" y="153"/>
                </a:cubicBezTo>
                <a:cubicBezTo>
                  <a:pt x="694" y="153"/>
                  <a:pt x="694" y="153"/>
                  <a:pt x="694" y="153"/>
                </a:cubicBezTo>
                <a:cubicBezTo>
                  <a:pt x="693" y="152"/>
                  <a:pt x="693" y="152"/>
                  <a:pt x="693" y="152"/>
                </a:cubicBezTo>
                <a:cubicBezTo>
                  <a:pt x="693" y="151"/>
                  <a:pt x="693" y="151"/>
                  <a:pt x="693" y="151"/>
                </a:cubicBezTo>
                <a:cubicBezTo>
                  <a:pt x="691" y="151"/>
                  <a:pt x="691" y="151"/>
                  <a:pt x="691" y="151"/>
                </a:cubicBezTo>
                <a:cubicBezTo>
                  <a:pt x="685" y="138"/>
                  <a:pt x="685" y="138"/>
                  <a:pt x="685" y="138"/>
                </a:cubicBezTo>
                <a:cubicBezTo>
                  <a:pt x="667" y="157"/>
                  <a:pt x="667" y="157"/>
                  <a:pt x="667" y="157"/>
                </a:cubicBezTo>
                <a:cubicBezTo>
                  <a:pt x="655" y="172"/>
                  <a:pt x="645" y="176"/>
                  <a:pt x="639" y="172"/>
                </a:cubicBezTo>
                <a:cubicBezTo>
                  <a:pt x="614" y="159"/>
                  <a:pt x="614" y="159"/>
                  <a:pt x="614" y="159"/>
                </a:cubicBezTo>
                <a:cubicBezTo>
                  <a:pt x="598" y="157"/>
                  <a:pt x="598" y="157"/>
                  <a:pt x="598" y="157"/>
                </a:cubicBezTo>
                <a:cubicBezTo>
                  <a:pt x="595" y="158"/>
                  <a:pt x="595" y="158"/>
                  <a:pt x="595" y="158"/>
                </a:cubicBezTo>
                <a:cubicBezTo>
                  <a:pt x="580" y="146"/>
                  <a:pt x="580" y="146"/>
                  <a:pt x="580" y="146"/>
                </a:cubicBezTo>
                <a:cubicBezTo>
                  <a:pt x="579" y="145"/>
                  <a:pt x="579" y="145"/>
                  <a:pt x="579" y="145"/>
                </a:cubicBezTo>
                <a:cubicBezTo>
                  <a:pt x="575" y="144"/>
                  <a:pt x="575" y="144"/>
                  <a:pt x="575" y="144"/>
                </a:cubicBezTo>
                <a:cubicBezTo>
                  <a:pt x="583" y="116"/>
                  <a:pt x="583" y="116"/>
                  <a:pt x="583" y="116"/>
                </a:cubicBezTo>
                <a:cubicBezTo>
                  <a:pt x="583" y="106"/>
                  <a:pt x="583" y="106"/>
                  <a:pt x="583" y="106"/>
                </a:cubicBezTo>
                <a:cubicBezTo>
                  <a:pt x="573" y="102"/>
                  <a:pt x="573" y="102"/>
                  <a:pt x="573" y="102"/>
                </a:cubicBezTo>
                <a:cubicBezTo>
                  <a:pt x="572" y="102"/>
                  <a:pt x="572" y="102"/>
                  <a:pt x="572" y="102"/>
                </a:cubicBezTo>
                <a:cubicBezTo>
                  <a:pt x="550" y="78"/>
                  <a:pt x="550" y="78"/>
                  <a:pt x="550" y="78"/>
                </a:cubicBezTo>
                <a:cubicBezTo>
                  <a:pt x="551" y="60"/>
                  <a:pt x="551" y="60"/>
                  <a:pt x="551" y="60"/>
                </a:cubicBezTo>
                <a:cubicBezTo>
                  <a:pt x="496" y="55"/>
                  <a:pt x="496" y="55"/>
                  <a:pt x="496" y="55"/>
                </a:cubicBezTo>
                <a:cubicBezTo>
                  <a:pt x="475" y="43"/>
                  <a:pt x="475" y="43"/>
                  <a:pt x="475" y="43"/>
                </a:cubicBezTo>
                <a:cubicBezTo>
                  <a:pt x="470" y="40"/>
                  <a:pt x="466" y="34"/>
                  <a:pt x="462" y="23"/>
                </a:cubicBezTo>
                <a:cubicBezTo>
                  <a:pt x="459" y="16"/>
                  <a:pt x="459" y="16"/>
                  <a:pt x="459" y="16"/>
                </a:cubicBezTo>
                <a:cubicBezTo>
                  <a:pt x="455" y="0"/>
                  <a:pt x="455" y="0"/>
                  <a:pt x="455" y="0"/>
                </a:cubicBezTo>
                <a:cubicBezTo>
                  <a:pt x="448" y="1"/>
                  <a:pt x="448" y="1"/>
                  <a:pt x="448" y="1"/>
                </a:cubicBezTo>
                <a:cubicBezTo>
                  <a:pt x="431" y="15"/>
                  <a:pt x="431" y="15"/>
                  <a:pt x="431" y="15"/>
                </a:cubicBezTo>
                <a:cubicBezTo>
                  <a:pt x="411" y="39"/>
                  <a:pt x="411" y="39"/>
                  <a:pt x="411" y="39"/>
                </a:cubicBezTo>
                <a:cubicBezTo>
                  <a:pt x="415" y="57"/>
                  <a:pt x="415" y="57"/>
                  <a:pt x="415" y="57"/>
                </a:cubicBezTo>
                <a:cubicBezTo>
                  <a:pt x="421" y="80"/>
                  <a:pt x="421" y="80"/>
                  <a:pt x="421" y="80"/>
                </a:cubicBezTo>
                <a:cubicBezTo>
                  <a:pt x="421" y="81"/>
                  <a:pt x="421" y="81"/>
                  <a:pt x="421" y="81"/>
                </a:cubicBezTo>
                <a:cubicBezTo>
                  <a:pt x="422" y="81"/>
                  <a:pt x="422" y="81"/>
                  <a:pt x="422" y="81"/>
                </a:cubicBezTo>
                <a:cubicBezTo>
                  <a:pt x="421" y="82"/>
                  <a:pt x="421" y="82"/>
                  <a:pt x="421" y="82"/>
                </a:cubicBezTo>
                <a:cubicBezTo>
                  <a:pt x="421" y="83"/>
                  <a:pt x="421" y="83"/>
                  <a:pt x="421" y="83"/>
                </a:cubicBezTo>
                <a:cubicBezTo>
                  <a:pt x="419" y="89"/>
                  <a:pt x="413" y="93"/>
                  <a:pt x="403" y="93"/>
                </a:cubicBezTo>
                <a:cubicBezTo>
                  <a:pt x="382" y="93"/>
                  <a:pt x="382" y="93"/>
                  <a:pt x="382" y="93"/>
                </a:cubicBezTo>
                <a:cubicBezTo>
                  <a:pt x="370" y="86"/>
                  <a:pt x="370" y="86"/>
                  <a:pt x="370" y="86"/>
                </a:cubicBezTo>
                <a:cubicBezTo>
                  <a:pt x="354" y="93"/>
                  <a:pt x="354" y="93"/>
                  <a:pt x="354" y="93"/>
                </a:cubicBezTo>
                <a:cubicBezTo>
                  <a:pt x="351" y="94"/>
                  <a:pt x="351" y="94"/>
                  <a:pt x="351" y="94"/>
                </a:cubicBezTo>
                <a:cubicBezTo>
                  <a:pt x="348" y="93"/>
                  <a:pt x="348" y="93"/>
                  <a:pt x="348" y="93"/>
                </a:cubicBezTo>
                <a:cubicBezTo>
                  <a:pt x="346" y="107"/>
                  <a:pt x="346" y="107"/>
                  <a:pt x="346" y="107"/>
                </a:cubicBezTo>
                <a:cubicBezTo>
                  <a:pt x="345" y="110"/>
                  <a:pt x="345" y="110"/>
                  <a:pt x="345" y="110"/>
                </a:cubicBezTo>
                <a:cubicBezTo>
                  <a:pt x="345" y="113"/>
                  <a:pt x="345" y="113"/>
                  <a:pt x="345" y="113"/>
                </a:cubicBezTo>
                <a:cubicBezTo>
                  <a:pt x="342" y="113"/>
                  <a:pt x="342" y="113"/>
                  <a:pt x="342" y="113"/>
                </a:cubicBezTo>
                <a:cubicBezTo>
                  <a:pt x="316" y="104"/>
                  <a:pt x="316" y="104"/>
                  <a:pt x="316" y="104"/>
                </a:cubicBezTo>
                <a:cubicBezTo>
                  <a:pt x="316" y="113"/>
                  <a:pt x="317" y="119"/>
                  <a:pt x="321" y="126"/>
                </a:cubicBezTo>
                <a:cubicBezTo>
                  <a:pt x="324" y="134"/>
                  <a:pt x="325" y="139"/>
                  <a:pt x="322" y="145"/>
                </a:cubicBezTo>
                <a:cubicBezTo>
                  <a:pt x="319" y="154"/>
                  <a:pt x="319" y="154"/>
                  <a:pt x="319" y="154"/>
                </a:cubicBezTo>
                <a:cubicBezTo>
                  <a:pt x="316" y="157"/>
                  <a:pt x="306" y="158"/>
                  <a:pt x="293" y="157"/>
                </a:cubicBezTo>
                <a:cubicBezTo>
                  <a:pt x="275" y="157"/>
                  <a:pt x="275" y="157"/>
                  <a:pt x="275" y="157"/>
                </a:cubicBezTo>
                <a:cubicBezTo>
                  <a:pt x="274" y="187"/>
                  <a:pt x="274" y="187"/>
                  <a:pt x="274" y="187"/>
                </a:cubicBezTo>
                <a:cubicBezTo>
                  <a:pt x="250" y="178"/>
                  <a:pt x="250" y="178"/>
                  <a:pt x="250" y="178"/>
                </a:cubicBezTo>
                <a:cubicBezTo>
                  <a:pt x="249" y="178"/>
                  <a:pt x="249" y="178"/>
                  <a:pt x="249" y="178"/>
                </a:cubicBezTo>
                <a:cubicBezTo>
                  <a:pt x="248" y="177"/>
                  <a:pt x="248" y="177"/>
                  <a:pt x="248" y="177"/>
                </a:cubicBezTo>
                <a:cubicBezTo>
                  <a:pt x="237" y="155"/>
                  <a:pt x="237" y="155"/>
                  <a:pt x="237" y="155"/>
                </a:cubicBezTo>
                <a:cubicBezTo>
                  <a:pt x="211" y="146"/>
                  <a:pt x="211" y="146"/>
                  <a:pt x="211" y="146"/>
                </a:cubicBezTo>
                <a:cubicBezTo>
                  <a:pt x="205" y="133"/>
                  <a:pt x="205" y="133"/>
                  <a:pt x="205" y="133"/>
                </a:cubicBezTo>
                <a:cubicBezTo>
                  <a:pt x="195" y="140"/>
                  <a:pt x="195" y="140"/>
                  <a:pt x="195" y="140"/>
                </a:cubicBezTo>
                <a:cubicBezTo>
                  <a:pt x="194" y="140"/>
                  <a:pt x="194" y="140"/>
                  <a:pt x="194" y="140"/>
                </a:cubicBezTo>
                <a:cubicBezTo>
                  <a:pt x="179" y="143"/>
                  <a:pt x="179" y="143"/>
                  <a:pt x="179" y="143"/>
                </a:cubicBezTo>
                <a:cubicBezTo>
                  <a:pt x="174" y="143"/>
                  <a:pt x="174" y="143"/>
                  <a:pt x="174" y="143"/>
                </a:cubicBezTo>
                <a:cubicBezTo>
                  <a:pt x="166" y="124"/>
                  <a:pt x="166" y="124"/>
                  <a:pt x="166" y="124"/>
                </a:cubicBezTo>
                <a:cubicBezTo>
                  <a:pt x="157" y="113"/>
                  <a:pt x="157" y="113"/>
                  <a:pt x="157" y="113"/>
                </a:cubicBezTo>
                <a:cubicBezTo>
                  <a:pt x="156" y="112"/>
                  <a:pt x="156" y="112"/>
                  <a:pt x="156" y="112"/>
                </a:cubicBezTo>
                <a:cubicBezTo>
                  <a:pt x="148" y="101"/>
                  <a:pt x="144" y="92"/>
                  <a:pt x="142" y="86"/>
                </a:cubicBezTo>
                <a:cubicBezTo>
                  <a:pt x="142" y="85"/>
                  <a:pt x="139" y="83"/>
                  <a:pt x="134" y="82"/>
                </a:cubicBezTo>
                <a:cubicBezTo>
                  <a:pt x="130" y="81"/>
                  <a:pt x="130" y="81"/>
                  <a:pt x="130" y="81"/>
                </a:cubicBezTo>
                <a:cubicBezTo>
                  <a:pt x="123" y="78"/>
                  <a:pt x="117" y="72"/>
                  <a:pt x="114" y="62"/>
                </a:cubicBezTo>
                <a:cubicBezTo>
                  <a:pt x="110" y="44"/>
                  <a:pt x="110" y="44"/>
                  <a:pt x="110" y="44"/>
                </a:cubicBezTo>
                <a:cubicBezTo>
                  <a:pt x="110" y="29"/>
                  <a:pt x="110" y="29"/>
                  <a:pt x="110" y="29"/>
                </a:cubicBezTo>
                <a:cubicBezTo>
                  <a:pt x="103" y="16"/>
                  <a:pt x="103" y="16"/>
                  <a:pt x="103" y="16"/>
                </a:cubicBezTo>
                <a:cubicBezTo>
                  <a:pt x="90" y="20"/>
                  <a:pt x="90" y="20"/>
                  <a:pt x="90" y="20"/>
                </a:cubicBezTo>
                <a:cubicBezTo>
                  <a:pt x="89" y="20"/>
                  <a:pt x="89" y="20"/>
                  <a:pt x="89" y="20"/>
                </a:cubicBezTo>
                <a:cubicBezTo>
                  <a:pt x="88" y="20"/>
                  <a:pt x="88" y="20"/>
                  <a:pt x="88" y="20"/>
                </a:cubicBezTo>
                <a:lnTo>
                  <a:pt x="87" y="20"/>
                </a:lnTo>
              </a:path>
            </a:pathLst>
          </a:custGeom>
          <a:noFill/>
          <a:ln w="9525" cap="flat" cmpd="sng">
            <a:solidFill>
              <a:schemeClr val="dk1">
                <a:alpha val="100000"/>
              </a:schemeClr>
            </a:solidFill>
            <a:prstDash val="solid"/>
            <a:miter/>
          </a:ln>
        </p:spPr>
      </p:sp>
      <p:sp>
        <p:nvSpPr>
          <p:cNvPr id="1049203" name="任意多边形 1049202"/>
          <p:cNvSpPr/>
          <p:nvPr/>
        </p:nvSpPr>
        <p:spPr bwMode="auto">
          <a:xfrm>
            <a:off x="1208087" y="4059237"/>
            <a:ext cx="1920875" cy="1158875"/>
          </a:xfrm>
          <a:custGeom>
            <a:avLst/>
            <a:gdLst/>
            <a:ahLst/>
            <a:cxnLst/>
            <a:rect l="0" t="0" r="0" b="0"/>
            <a:pathLst>
              <a:path w="1661" h="1007">
                <a:moveTo>
                  <a:pt x="205" y="3"/>
                </a:moveTo>
                <a:cubicBezTo>
                  <a:pt x="205" y="4"/>
                  <a:pt x="205" y="4"/>
                  <a:pt x="205" y="4"/>
                </a:cubicBezTo>
                <a:cubicBezTo>
                  <a:pt x="201" y="13"/>
                  <a:pt x="193" y="20"/>
                  <a:pt x="185" y="27"/>
                </a:cubicBezTo>
                <a:cubicBezTo>
                  <a:pt x="179" y="30"/>
                  <a:pt x="177" y="35"/>
                  <a:pt x="177" y="42"/>
                </a:cubicBezTo>
                <a:cubicBezTo>
                  <a:pt x="177" y="45"/>
                  <a:pt x="177" y="45"/>
                  <a:pt x="177" y="45"/>
                </a:cubicBezTo>
                <a:cubicBezTo>
                  <a:pt x="177" y="50"/>
                  <a:pt x="173" y="59"/>
                  <a:pt x="165" y="71"/>
                </a:cubicBezTo>
                <a:cubicBezTo>
                  <a:pt x="164" y="77"/>
                  <a:pt x="164" y="77"/>
                  <a:pt x="164" y="77"/>
                </a:cubicBezTo>
                <a:cubicBezTo>
                  <a:pt x="162" y="80"/>
                  <a:pt x="158" y="82"/>
                  <a:pt x="150" y="82"/>
                </a:cubicBezTo>
                <a:cubicBezTo>
                  <a:pt x="90" y="74"/>
                  <a:pt x="90" y="74"/>
                  <a:pt x="90" y="74"/>
                </a:cubicBezTo>
                <a:cubicBezTo>
                  <a:pt x="90" y="76"/>
                  <a:pt x="90" y="76"/>
                  <a:pt x="90" y="76"/>
                </a:cubicBezTo>
                <a:cubicBezTo>
                  <a:pt x="86" y="89"/>
                  <a:pt x="86" y="89"/>
                  <a:pt x="86" y="89"/>
                </a:cubicBezTo>
                <a:cubicBezTo>
                  <a:pt x="86" y="90"/>
                  <a:pt x="86" y="90"/>
                  <a:pt x="86" y="90"/>
                </a:cubicBezTo>
                <a:cubicBezTo>
                  <a:pt x="85" y="91"/>
                  <a:pt x="85" y="91"/>
                  <a:pt x="85" y="91"/>
                </a:cubicBezTo>
                <a:cubicBezTo>
                  <a:pt x="85" y="91"/>
                  <a:pt x="85" y="91"/>
                  <a:pt x="85" y="91"/>
                </a:cubicBezTo>
                <a:cubicBezTo>
                  <a:pt x="69" y="114"/>
                  <a:pt x="58" y="129"/>
                  <a:pt x="57" y="140"/>
                </a:cubicBezTo>
                <a:cubicBezTo>
                  <a:pt x="56" y="145"/>
                  <a:pt x="63" y="164"/>
                  <a:pt x="76" y="197"/>
                </a:cubicBezTo>
                <a:cubicBezTo>
                  <a:pt x="86" y="219"/>
                  <a:pt x="86" y="219"/>
                  <a:pt x="86" y="219"/>
                </a:cubicBezTo>
                <a:cubicBezTo>
                  <a:pt x="90" y="230"/>
                  <a:pt x="87" y="242"/>
                  <a:pt x="77" y="256"/>
                </a:cubicBezTo>
                <a:cubicBezTo>
                  <a:pt x="58" y="275"/>
                  <a:pt x="58" y="275"/>
                  <a:pt x="58" y="275"/>
                </a:cubicBezTo>
                <a:cubicBezTo>
                  <a:pt x="27" y="275"/>
                  <a:pt x="27" y="275"/>
                  <a:pt x="27" y="275"/>
                </a:cubicBezTo>
                <a:cubicBezTo>
                  <a:pt x="20" y="240"/>
                  <a:pt x="20" y="240"/>
                  <a:pt x="20" y="240"/>
                </a:cubicBezTo>
                <a:cubicBezTo>
                  <a:pt x="12" y="283"/>
                  <a:pt x="12" y="283"/>
                  <a:pt x="12" y="283"/>
                </a:cubicBezTo>
                <a:cubicBezTo>
                  <a:pt x="26" y="305"/>
                  <a:pt x="26" y="305"/>
                  <a:pt x="26" y="305"/>
                </a:cubicBezTo>
                <a:cubicBezTo>
                  <a:pt x="27" y="308"/>
                  <a:pt x="27" y="310"/>
                  <a:pt x="26" y="311"/>
                </a:cubicBezTo>
                <a:cubicBezTo>
                  <a:pt x="23" y="313"/>
                  <a:pt x="23" y="313"/>
                  <a:pt x="23" y="313"/>
                </a:cubicBezTo>
                <a:cubicBezTo>
                  <a:pt x="19" y="316"/>
                  <a:pt x="13" y="327"/>
                  <a:pt x="7" y="345"/>
                </a:cubicBezTo>
                <a:cubicBezTo>
                  <a:pt x="0" y="360"/>
                  <a:pt x="3" y="376"/>
                  <a:pt x="16" y="393"/>
                </a:cubicBezTo>
                <a:cubicBezTo>
                  <a:pt x="41" y="393"/>
                  <a:pt x="41" y="393"/>
                  <a:pt x="41" y="393"/>
                </a:cubicBezTo>
                <a:cubicBezTo>
                  <a:pt x="50" y="395"/>
                  <a:pt x="63" y="409"/>
                  <a:pt x="80" y="433"/>
                </a:cubicBezTo>
                <a:cubicBezTo>
                  <a:pt x="82" y="435"/>
                  <a:pt x="82" y="435"/>
                  <a:pt x="82" y="435"/>
                </a:cubicBezTo>
                <a:cubicBezTo>
                  <a:pt x="82" y="435"/>
                  <a:pt x="82" y="435"/>
                  <a:pt x="82" y="435"/>
                </a:cubicBezTo>
                <a:cubicBezTo>
                  <a:pt x="82" y="443"/>
                  <a:pt x="85" y="448"/>
                  <a:pt x="90" y="452"/>
                </a:cubicBezTo>
                <a:cubicBezTo>
                  <a:pt x="146" y="504"/>
                  <a:pt x="146" y="504"/>
                  <a:pt x="146" y="504"/>
                </a:cubicBezTo>
                <a:cubicBezTo>
                  <a:pt x="146" y="505"/>
                  <a:pt x="146" y="505"/>
                  <a:pt x="146" y="505"/>
                </a:cubicBezTo>
                <a:cubicBezTo>
                  <a:pt x="171" y="537"/>
                  <a:pt x="171" y="537"/>
                  <a:pt x="171" y="537"/>
                </a:cubicBezTo>
                <a:cubicBezTo>
                  <a:pt x="186" y="537"/>
                  <a:pt x="186" y="537"/>
                  <a:pt x="186" y="537"/>
                </a:cubicBezTo>
                <a:cubicBezTo>
                  <a:pt x="202" y="508"/>
                  <a:pt x="202" y="508"/>
                  <a:pt x="202" y="508"/>
                </a:cubicBezTo>
                <a:cubicBezTo>
                  <a:pt x="204" y="506"/>
                  <a:pt x="204" y="506"/>
                  <a:pt x="204" y="506"/>
                </a:cubicBezTo>
                <a:cubicBezTo>
                  <a:pt x="205" y="505"/>
                  <a:pt x="205" y="505"/>
                  <a:pt x="205" y="505"/>
                </a:cubicBezTo>
                <a:cubicBezTo>
                  <a:pt x="244" y="515"/>
                  <a:pt x="244" y="515"/>
                  <a:pt x="244" y="515"/>
                </a:cubicBezTo>
                <a:cubicBezTo>
                  <a:pt x="244" y="516"/>
                  <a:pt x="244" y="516"/>
                  <a:pt x="244" y="516"/>
                </a:cubicBezTo>
                <a:cubicBezTo>
                  <a:pt x="244" y="518"/>
                  <a:pt x="244" y="518"/>
                  <a:pt x="244" y="518"/>
                </a:cubicBezTo>
                <a:cubicBezTo>
                  <a:pt x="249" y="544"/>
                  <a:pt x="249" y="544"/>
                  <a:pt x="249" y="544"/>
                </a:cubicBezTo>
                <a:cubicBezTo>
                  <a:pt x="296" y="598"/>
                  <a:pt x="296" y="598"/>
                  <a:pt x="296" y="598"/>
                </a:cubicBezTo>
                <a:cubicBezTo>
                  <a:pt x="312" y="604"/>
                  <a:pt x="312" y="604"/>
                  <a:pt x="312" y="604"/>
                </a:cubicBezTo>
                <a:cubicBezTo>
                  <a:pt x="313" y="605"/>
                  <a:pt x="313" y="605"/>
                  <a:pt x="313" y="605"/>
                </a:cubicBezTo>
                <a:cubicBezTo>
                  <a:pt x="320" y="610"/>
                  <a:pt x="320" y="610"/>
                  <a:pt x="320" y="610"/>
                </a:cubicBezTo>
                <a:cubicBezTo>
                  <a:pt x="321" y="611"/>
                  <a:pt x="321" y="611"/>
                  <a:pt x="321" y="611"/>
                </a:cubicBezTo>
                <a:cubicBezTo>
                  <a:pt x="356" y="662"/>
                  <a:pt x="356" y="662"/>
                  <a:pt x="356" y="662"/>
                </a:cubicBezTo>
                <a:cubicBezTo>
                  <a:pt x="384" y="658"/>
                  <a:pt x="384" y="658"/>
                  <a:pt x="384" y="658"/>
                </a:cubicBezTo>
                <a:cubicBezTo>
                  <a:pt x="387" y="658"/>
                  <a:pt x="387" y="658"/>
                  <a:pt x="387" y="658"/>
                </a:cubicBezTo>
                <a:cubicBezTo>
                  <a:pt x="388" y="658"/>
                  <a:pt x="388" y="658"/>
                  <a:pt x="388" y="658"/>
                </a:cubicBezTo>
                <a:cubicBezTo>
                  <a:pt x="390" y="660"/>
                  <a:pt x="390" y="660"/>
                  <a:pt x="390" y="660"/>
                </a:cubicBezTo>
                <a:cubicBezTo>
                  <a:pt x="391" y="662"/>
                  <a:pt x="391" y="662"/>
                  <a:pt x="391" y="662"/>
                </a:cubicBezTo>
                <a:cubicBezTo>
                  <a:pt x="415" y="713"/>
                  <a:pt x="415" y="713"/>
                  <a:pt x="415" y="713"/>
                </a:cubicBezTo>
                <a:cubicBezTo>
                  <a:pt x="445" y="731"/>
                  <a:pt x="445" y="731"/>
                  <a:pt x="445" y="731"/>
                </a:cubicBezTo>
                <a:cubicBezTo>
                  <a:pt x="469" y="737"/>
                  <a:pt x="469" y="737"/>
                  <a:pt x="469" y="737"/>
                </a:cubicBezTo>
                <a:cubicBezTo>
                  <a:pt x="480" y="770"/>
                  <a:pt x="480" y="770"/>
                  <a:pt x="480" y="770"/>
                </a:cubicBezTo>
                <a:cubicBezTo>
                  <a:pt x="498" y="770"/>
                  <a:pt x="498" y="770"/>
                  <a:pt x="498" y="770"/>
                </a:cubicBezTo>
                <a:cubicBezTo>
                  <a:pt x="499" y="771"/>
                  <a:pt x="499" y="771"/>
                  <a:pt x="499" y="771"/>
                </a:cubicBezTo>
                <a:cubicBezTo>
                  <a:pt x="499" y="771"/>
                  <a:pt x="499" y="771"/>
                  <a:pt x="499" y="771"/>
                </a:cubicBezTo>
                <a:cubicBezTo>
                  <a:pt x="537" y="792"/>
                  <a:pt x="537" y="792"/>
                  <a:pt x="537" y="792"/>
                </a:cubicBezTo>
                <a:cubicBezTo>
                  <a:pt x="537" y="793"/>
                  <a:pt x="537" y="793"/>
                  <a:pt x="537" y="793"/>
                </a:cubicBezTo>
                <a:cubicBezTo>
                  <a:pt x="537" y="793"/>
                  <a:pt x="537" y="793"/>
                  <a:pt x="537" y="793"/>
                </a:cubicBezTo>
                <a:cubicBezTo>
                  <a:pt x="539" y="794"/>
                  <a:pt x="539" y="794"/>
                  <a:pt x="539" y="794"/>
                </a:cubicBezTo>
                <a:cubicBezTo>
                  <a:pt x="566" y="828"/>
                  <a:pt x="566" y="828"/>
                  <a:pt x="566" y="828"/>
                </a:cubicBezTo>
                <a:cubicBezTo>
                  <a:pt x="606" y="821"/>
                  <a:pt x="606" y="821"/>
                  <a:pt x="606" y="821"/>
                </a:cubicBezTo>
                <a:cubicBezTo>
                  <a:pt x="608" y="821"/>
                  <a:pt x="608" y="821"/>
                  <a:pt x="608" y="821"/>
                </a:cubicBezTo>
                <a:cubicBezTo>
                  <a:pt x="623" y="827"/>
                  <a:pt x="623" y="827"/>
                  <a:pt x="623" y="827"/>
                </a:cubicBezTo>
                <a:cubicBezTo>
                  <a:pt x="624" y="827"/>
                  <a:pt x="624" y="827"/>
                  <a:pt x="624" y="827"/>
                </a:cubicBezTo>
                <a:cubicBezTo>
                  <a:pt x="649" y="849"/>
                  <a:pt x="649" y="849"/>
                  <a:pt x="649" y="849"/>
                </a:cubicBezTo>
                <a:cubicBezTo>
                  <a:pt x="695" y="852"/>
                  <a:pt x="695" y="852"/>
                  <a:pt x="695" y="852"/>
                </a:cubicBezTo>
                <a:cubicBezTo>
                  <a:pt x="722" y="848"/>
                  <a:pt x="722" y="848"/>
                  <a:pt x="722" y="848"/>
                </a:cubicBezTo>
                <a:cubicBezTo>
                  <a:pt x="722" y="848"/>
                  <a:pt x="722" y="848"/>
                  <a:pt x="722" y="848"/>
                </a:cubicBezTo>
                <a:cubicBezTo>
                  <a:pt x="759" y="842"/>
                  <a:pt x="782" y="845"/>
                  <a:pt x="791" y="854"/>
                </a:cubicBezTo>
                <a:cubicBezTo>
                  <a:pt x="796" y="863"/>
                  <a:pt x="793" y="871"/>
                  <a:pt x="780" y="882"/>
                </a:cubicBezTo>
                <a:cubicBezTo>
                  <a:pt x="770" y="892"/>
                  <a:pt x="770" y="892"/>
                  <a:pt x="770" y="892"/>
                </a:cubicBezTo>
                <a:cubicBezTo>
                  <a:pt x="766" y="898"/>
                  <a:pt x="771" y="906"/>
                  <a:pt x="784" y="919"/>
                </a:cubicBezTo>
                <a:cubicBezTo>
                  <a:pt x="785" y="921"/>
                  <a:pt x="785" y="921"/>
                  <a:pt x="785" y="921"/>
                </a:cubicBezTo>
                <a:cubicBezTo>
                  <a:pt x="784" y="921"/>
                  <a:pt x="784" y="921"/>
                  <a:pt x="784" y="921"/>
                </a:cubicBezTo>
                <a:cubicBezTo>
                  <a:pt x="793" y="927"/>
                  <a:pt x="793" y="927"/>
                  <a:pt x="793" y="927"/>
                </a:cubicBezTo>
                <a:cubicBezTo>
                  <a:pt x="796" y="924"/>
                  <a:pt x="796" y="924"/>
                  <a:pt x="796" y="924"/>
                </a:cubicBezTo>
                <a:cubicBezTo>
                  <a:pt x="822" y="874"/>
                  <a:pt x="844" y="847"/>
                  <a:pt x="858" y="842"/>
                </a:cubicBezTo>
                <a:cubicBezTo>
                  <a:pt x="874" y="836"/>
                  <a:pt x="907" y="850"/>
                  <a:pt x="959" y="882"/>
                </a:cubicBezTo>
                <a:cubicBezTo>
                  <a:pt x="1022" y="893"/>
                  <a:pt x="1022" y="893"/>
                  <a:pt x="1022" y="893"/>
                </a:cubicBezTo>
                <a:cubicBezTo>
                  <a:pt x="1021" y="896"/>
                  <a:pt x="1021" y="896"/>
                  <a:pt x="1021" y="896"/>
                </a:cubicBezTo>
                <a:cubicBezTo>
                  <a:pt x="1021" y="898"/>
                  <a:pt x="1021" y="898"/>
                  <a:pt x="1021" y="898"/>
                </a:cubicBezTo>
                <a:cubicBezTo>
                  <a:pt x="1018" y="927"/>
                  <a:pt x="1018" y="927"/>
                  <a:pt x="1018" y="927"/>
                </a:cubicBezTo>
                <a:cubicBezTo>
                  <a:pt x="1049" y="931"/>
                  <a:pt x="1049" y="931"/>
                  <a:pt x="1049" y="931"/>
                </a:cubicBezTo>
                <a:cubicBezTo>
                  <a:pt x="1048" y="972"/>
                  <a:pt x="1048" y="972"/>
                  <a:pt x="1048" y="972"/>
                </a:cubicBezTo>
                <a:cubicBezTo>
                  <a:pt x="1058" y="990"/>
                  <a:pt x="1065" y="1000"/>
                  <a:pt x="1069" y="1003"/>
                </a:cubicBezTo>
                <a:cubicBezTo>
                  <a:pt x="1076" y="1007"/>
                  <a:pt x="1107" y="1007"/>
                  <a:pt x="1163" y="1003"/>
                </a:cubicBezTo>
                <a:cubicBezTo>
                  <a:pt x="1196" y="986"/>
                  <a:pt x="1196" y="986"/>
                  <a:pt x="1196" y="986"/>
                </a:cubicBezTo>
                <a:cubicBezTo>
                  <a:pt x="1228" y="942"/>
                  <a:pt x="1228" y="942"/>
                  <a:pt x="1228" y="942"/>
                </a:cubicBezTo>
                <a:cubicBezTo>
                  <a:pt x="1265" y="941"/>
                  <a:pt x="1265" y="941"/>
                  <a:pt x="1265" y="941"/>
                </a:cubicBezTo>
                <a:cubicBezTo>
                  <a:pt x="1283" y="936"/>
                  <a:pt x="1283" y="936"/>
                  <a:pt x="1283" y="936"/>
                </a:cubicBezTo>
                <a:cubicBezTo>
                  <a:pt x="1352" y="896"/>
                  <a:pt x="1352" y="896"/>
                  <a:pt x="1352" y="896"/>
                </a:cubicBezTo>
                <a:cubicBezTo>
                  <a:pt x="1353" y="896"/>
                  <a:pt x="1353" y="896"/>
                  <a:pt x="1353" y="896"/>
                </a:cubicBezTo>
                <a:cubicBezTo>
                  <a:pt x="1354" y="895"/>
                  <a:pt x="1354" y="895"/>
                  <a:pt x="1354" y="895"/>
                </a:cubicBezTo>
                <a:cubicBezTo>
                  <a:pt x="1354" y="895"/>
                  <a:pt x="1354" y="895"/>
                  <a:pt x="1354" y="895"/>
                </a:cubicBezTo>
                <a:cubicBezTo>
                  <a:pt x="1394" y="890"/>
                  <a:pt x="1418" y="889"/>
                  <a:pt x="1424" y="895"/>
                </a:cubicBezTo>
                <a:cubicBezTo>
                  <a:pt x="1469" y="933"/>
                  <a:pt x="1469" y="933"/>
                  <a:pt x="1469" y="933"/>
                </a:cubicBezTo>
                <a:cubicBezTo>
                  <a:pt x="1483" y="938"/>
                  <a:pt x="1483" y="938"/>
                  <a:pt x="1483" y="938"/>
                </a:cubicBezTo>
                <a:cubicBezTo>
                  <a:pt x="1485" y="940"/>
                  <a:pt x="1485" y="940"/>
                  <a:pt x="1485" y="940"/>
                </a:cubicBezTo>
                <a:cubicBezTo>
                  <a:pt x="1503" y="947"/>
                  <a:pt x="1503" y="947"/>
                  <a:pt x="1503" y="947"/>
                </a:cubicBezTo>
                <a:cubicBezTo>
                  <a:pt x="1504" y="948"/>
                  <a:pt x="1504" y="948"/>
                  <a:pt x="1504" y="948"/>
                </a:cubicBezTo>
                <a:cubicBezTo>
                  <a:pt x="1504" y="945"/>
                  <a:pt x="1504" y="945"/>
                  <a:pt x="1504" y="945"/>
                </a:cubicBezTo>
                <a:cubicBezTo>
                  <a:pt x="1504" y="944"/>
                  <a:pt x="1504" y="944"/>
                  <a:pt x="1504" y="944"/>
                </a:cubicBezTo>
                <a:cubicBezTo>
                  <a:pt x="1504" y="943"/>
                  <a:pt x="1504" y="943"/>
                  <a:pt x="1504" y="943"/>
                </a:cubicBezTo>
                <a:cubicBezTo>
                  <a:pt x="1504" y="942"/>
                  <a:pt x="1504" y="942"/>
                  <a:pt x="1504" y="942"/>
                </a:cubicBezTo>
                <a:cubicBezTo>
                  <a:pt x="1512" y="910"/>
                  <a:pt x="1512" y="910"/>
                  <a:pt x="1512" y="910"/>
                </a:cubicBezTo>
                <a:cubicBezTo>
                  <a:pt x="1508" y="901"/>
                  <a:pt x="1508" y="893"/>
                  <a:pt x="1512" y="887"/>
                </a:cubicBezTo>
                <a:cubicBezTo>
                  <a:pt x="1514" y="882"/>
                  <a:pt x="1519" y="879"/>
                  <a:pt x="1527" y="877"/>
                </a:cubicBezTo>
                <a:cubicBezTo>
                  <a:pt x="1543" y="873"/>
                  <a:pt x="1558" y="887"/>
                  <a:pt x="1573" y="917"/>
                </a:cubicBezTo>
                <a:cubicBezTo>
                  <a:pt x="1575" y="918"/>
                  <a:pt x="1575" y="918"/>
                  <a:pt x="1575" y="918"/>
                </a:cubicBezTo>
                <a:cubicBezTo>
                  <a:pt x="1576" y="918"/>
                  <a:pt x="1576" y="918"/>
                  <a:pt x="1576" y="918"/>
                </a:cubicBezTo>
                <a:cubicBezTo>
                  <a:pt x="1602" y="906"/>
                  <a:pt x="1602" y="906"/>
                  <a:pt x="1602" y="906"/>
                </a:cubicBezTo>
                <a:cubicBezTo>
                  <a:pt x="1608" y="905"/>
                  <a:pt x="1610" y="900"/>
                  <a:pt x="1610" y="895"/>
                </a:cubicBezTo>
                <a:cubicBezTo>
                  <a:pt x="1604" y="876"/>
                  <a:pt x="1604" y="876"/>
                  <a:pt x="1604" y="876"/>
                </a:cubicBezTo>
                <a:cubicBezTo>
                  <a:pt x="1604" y="874"/>
                  <a:pt x="1604" y="874"/>
                  <a:pt x="1604" y="874"/>
                </a:cubicBezTo>
                <a:cubicBezTo>
                  <a:pt x="1602" y="866"/>
                  <a:pt x="1604" y="859"/>
                  <a:pt x="1613" y="855"/>
                </a:cubicBezTo>
                <a:cubicBezTo>
                  <a:pt x="1622" y="848"/>
                  <a:pt x="1622" y="848"/>
                  <a:pt x="1622" y="848"/>
                </a:cubicBezTo>
                <a:cubicBezTo>
                  <a:pt x="1646" y="823"/>
                  <a:pt x="1646" y="823"/>
                  <a:pt x="1646" y="823"/>
                </a:cubicBezTo>
                <a:cubicBezTo>
                  <a:pt x="1661" y="788"/>
                  <a:pt x="1661" y="788"/>
                  <a:pt x="1661" y="788"/>
                </a:cubicBezTo>
                <a:cubicBezTo>
                  <a:pt x="1648" y="766"/>
                  <a:pt x="1644" y="750"/>
                  <a:pt x="1648" y="739"/>
                </a:cubicBezTo>
                <a:cubicBezTo>
                  <a:pt x="1651" y="710"/>
                  <a:pt x="1651" y="710"/>
                  <a:pt x="1651" y="710"/>
                </a:cubicBezTo>
                <a:cubicBezTo>
                  <a:pt x="1645" y="697"/>
                  <a:pt x="1641" y="689"/>
                  <a:pt x="1641" y="681"/>
                </a:cubicBezTo>
                <a:cubicBezTo>
                  <a:pt x="1641" y="678"/>
                  <a:pt x="1637" y="669"/>
                  <a:pt x="1629" y="656"/>
                </a:cubicBezTo>
                <a:cubicBezTo>
                  <a:pt x="1628" y="656"/>
                  <a:pt x="1628" y="656"/>
                  <a:pt x="1628" y="656"/>
                </a:cubicBezTo>
                <a:cubicBezTo>
                  <a:pt x="1628" y="653"/>
                  <a:pt x="1628" y="653"/>
                  <a:pt x="1628" y="653"/>
                </a:cubicBezTo>
                <a:cubicBezTo>
                  <a:pt x="1625" y="615"/>
                  <a:pt x="1625" y="615"/>
                  <a:pt x="1625" y="615"/>
                </a:cubicBezTo>
                <a:cubicBezTo>
                  <a:pt x="1623" y="609"/>
                  <a:pt x="1622" y="600"/>
                  <a:pt x="1625" y="590"/>
                </a:cubicBezTo>
                <a:cubicBezTo>
                  <a:pt x="1615" y="582"/>
                  <a:pt x="1609" y="575"/>
                  <a:pt x="1604" y="567"/>
                </a:cubicBezTo>
                <a:cubicBezTo>
                  <a:pt x="1589" y="546"/>
                  <a:pt x="1589" y="546"/>
                  <a:pt x="1589" y="546"/>
                </a:cubicBezTo>
                <a:cubicBezTo>
                  <a:pt x="1588" y="545"/>
                  <a:pt x="1588" y="545"/>
                  <a:pt x="1588" y="545"/>
                </a:cubicBezTo>
                <a:cubicBezTo>
                  <a:pt x="1588" y="543"/>
                  <a:pt x="1588" y="543"/>
                  <a:pt x="1588" y="543"/>
                </a:cubicBezTo>
                <a:cubicBezTo>
                  <a:pt x="1588" y="542"/>
                  <a:pt x="1588" y="542"/>
                  <a:pt x="1588" y="542"/>
                </a:cubicBezTo>
                <a:cubicBezTo>
                  <a:pt x="1582" y="516"/>
                  <a:pt x="1582" y="516"/>
                  <a:pt x="1582" y="516"/>
                </a:cubicBezTo>
                <a:cubicBezTo>
                  <a:pt x="1566" y="503"/>
                  <a:pt x="1566" y="503"/>
                  <a:pt x="1566" y="503"/>
                </a:cubicBezTo>
                <a:cubicBezTo>
                  <a:pt x="1566" y="504"/>
                  <a:pt x="1566" y="504"/>
                  <a:pt x="1566" y="504"/>
                </a:cubicBezTo>
                <a:cubicBezTo>
                  <a:pt x="1536" y="480"/>
                  <a:pt x="1536" y="480"/>
                  <a:pt x="1536" y="480"/>
                </a:cubicBezTo>
                <a:cubicBezTo>
                  <a:pt x="1536" y="482"/>
                  <a:pt x="1536" y="482"/>
                  <a:pt x="1536" y="482"/>
                </a:cubicBezTo>
                <a:cubicBezTo>
                  <a:pt x="1540" y="515"/>
                  <a:pt x="1540" y="515"/>
                  <a:pt x="1540" y="515"/>
                </a:cubicBezTo>
                <a:cubicBezTo>
                  <a:pt x="1540" y="516"/>
                  <a:pt x="1540" y="516"/>
                  <a:pt x="1540" y="516"/>
                </a:cubicBezTo>
                <a:cubicBezTo>
                  <a:pt x="1540" y="519"/>
                  <a:pt x="1540" y="519"/>
                  <a:pt x="1540" y="519"/>
                </a:cubicBezTo>
                <a:cubicBezTo>
                  <a:pt x="1524" y="526"/>
                  <a:pt x="1524" y="526"/>
                  <a:pt x="1524" y="526"/>
                </a:cubicBezTo>
                <a:cubicBezTo>
                  <a:pt x="1522" y="546"/>
                  <a:pt x="1522" y="546"/>
                  <a:pt x="1522" y="546"/>
                </a:cubicBezTo>
                <a:cubicBezTo>
                  <a:pt x="1522" y="549"/>
                  <a:pt x="1522" y="549"/>
                  <a:pt x="1522" y="549"/>
                </a:cubicBezTo>
                <a:cubicBezTo>
                  <a:pt x="1485" y="564"/>
                  <a:pt x="1485" y="564"/>
                  <a:pt x="1485" y="564"/>
                </a:cubicBezTo>
                <a:cubicBezTo>
                  <a:pt x="1473" y="535"/>
                  <a:pt x="1473" y="535"/>
                  <a:pt x="1473" y="535"/>
                </a:cubicBezTo>
                <a:cubicBezTo>
                  <a:pt x="1465" y="533"/>
                  <a:pt x="1465" y="533"/>
                  <a:pt x="1465" y="533"/>
                </a:cubicBezTo>
                <a:cubicBezTo>
                  <a:pt x="1454" y="544"/>
                  <a:pt x="1454" y="544"/>
                  <a:pt x="1454" y="544"/>
                </a:cubicBezTo>
                <a:cubicBezTo>
                  <a:pt x="1446" y="565"/>
                  <a:pt x="1446" y="565"/>
                  <a:pt x="1446" y="565"/>
                </a:cubicBezTo>
                <a:cubicBezTo>
                  <a:pt x="1420" y="573"/>
                  <a:pt x="1420" y="573"/>
                  <a:pt x="1420" y="573"/>
                </a:cubicBezTo>
                <a:cubicBezTo>
                  <a:pt x="1405" y="562"/>
                  <a:pt x="1405" y="562"/>
                  <a:pt x="1405" y="562"/>
                </a:cubicBezTo>
                <a:cubicBezTo>
                  <a:pt x="1384" y="556"/>
                  <a:pt x="1384" y="556"/>
                  <a:pt x="1384" y="556"/>
                </a:cubicBezTo>
                <a:cubicBezTo>
                  <a:pt x="1378" y="526"/>
                  <a:pt x="1378" y="526"/>
                  <a:pt x="1378" y="526"/>
                </a:cubicBezTo>
                <a:cubicBezTo>
                  <a:pt x="1369" y="508"/>
                  <a:pt x="1369" y="508"/>
                  <a:pt x="1369" y="508"/>
                </a:cubicBezTo>
                <a:cubicBezTo>
                  <a:pt x="1356" y="503"/>
                  <a:pt x="1356" y="503"/>
                  <a:pt x="1356" y="503"/>
                </a:cubicBezTo>
                <a:cubicBezTo>
                  <a:pt x="1355" y="501"/>
                  <a:pt x="1355" y="501"/>
                  <a:pt x="1355" y="501"/>
                </a:cubicBezTo>
                <a:cubicBezTo>
                  <a:pt x="1346" y="489"/>
                  <a:pt x="1346" y="489"/>
                  <a:pt x="1346" y="489"/>
                </a:cubicBezTo>
                <a:cubicBezTo>
                  <a:pt x="1346" y="489"/>
                  <a:pt x="1346" y="489"/>
                  <a:pt x="1346" y="489"/>
                </a:cubicBezTo>
                <a:cubicBezTo>
                  <a:pt x="1336" y="472"/>
                  <a:pt x="1336" y="472"/>
                  <a:pt x="1336" y="472"/>
                </a:cubicBezTo>
                <a:cubicBezTo>
                  <a:pt x="1322" y="453"/>
                  <a:pt x="1322" y="453"/>
                  <a:pt x="1322" y="453"/>
                </a:cubicBezTo>
                <a:cubicBezTo>
                  <a:pt x="1309" y="453"/>
                  <a:pt x="1309" y="453"/>
                  <a:pt x="1309" y="453"/>
                </a:cubicBezTo>
                <a:cubicBezTo>
                  <a:pt x="1288" y="461"/>
                  <a:pt x="1288" y="461"/>
                  <a:pt x="1288" y="461"/>
                </a:cubicBezTo>
                <a:cubicBezTo>
                  <a:pt x="1287" y="462"/>
                  <a:pt x="1287" y="462"/>
                  <a:pt x="1287" y="462"/>
                </a:cubicBezTo>
                <a:cubicBezTo>
                  <a:pt x="1233" y="459"/>
                  <a:pt x="1233" y="459"/>
                  <a:pt x="1233" y="459"/>
                </a:cubicBezTo>
                <a:cubicBezTo>
                  <a:pt x="1192" y="450"/>
                  <a:pt x="1192" y="450"/>
                  <a:pt x="1192" y="450"/>
                </a:cubicBezTo>
                <a:cubicBezTo>
                  <a:pt x="1189" y="448"/>
                  <a:pt x="1181" y="445"/>
                  <a:pt x="1170" y="438"/>
                </a:cubicBezTo>
                <a:cubicBezTo>
                  <a:pt x="1138" y="427"/>
                  <a:pt x="1138" y="427"/>
                  <a:pt x="1138" y="427"/>
                </a:cubicBezTo>
                <a:cubicBezTo>
                  <a:pt x="1114" y="421"/>
                  <a:pt x="1100" y="415"/>
                  <a:pt x="1097" y="409"/>
                </a:cubicBezTo>
                <a:cubicBezTo>
                  <a:pt x="1092" y="406"/>
                  <a:pt x="1092" y="406"/>
                  <a:pt x="1092" y="406"/>
                </a:cubicBezTo>
                <a:cubicBezTo>
                  <a:pt x="1084" y="404"/>
                  <a:pt x="1084" y="404"/>
                  <a:pt x="1084" y="404"/>
                </a:cubicBezTo>
                <a:cubicBezTo>
                  <a:pt x="1065" y="393"/>
                  <a:pt x="1065" y="393"/>
                  <a:pt x="1065" y="393"/>
                </a:cubicBezTo>
                <a:cubicBezTo>
                  <a:pt x="1063" y="392"/>
                  <a:pt x="1063" y="392"/>
                  <a:pt x="1063" y="392"/>
                </a:cubicBezTo>
                <a:cubicBezTo>
                  <a:pt x="1060" y="388"/>
                  <a:pt x="1057" y="385"/>
                  <a:pt x="1055" y="381"/>
                </a:cubicBezTo>
                <a:cubicBezTo>
                  <a:pt x="1050" y="371"/>
                  <a:pt x="1050" y="371"/>
                  <a:pt x="1050" y="371"/>
                </a:cubicBezTo>
                <a:cubicBezTo>
                  <a:pt x="1042" y="358"/>
                  <a:pt x="1042" y="358"/>
                  <a:pt x="1042" y="358"/>
                </a:cubicBezTo>
                <a:cubicBezTo>
                  <a:pt x="1028" y="352"/>
                  <a:pt x="1028" y="352"/>
                  <a:pt x="1028" y="352"/>
                </a:cubicBezTo>
                <a:cubicBezTo>
                  <a:pt x="1023" y="355"/>
                  <a:pt x="1023" y="355"/>
                  <a:pt x="1023" y="355"/>
                </a:cubicBezTo>
                <a:cubicBezTo>
                  <a:pt x="1018" y="359"/>
                  <a:pt x="1018" y="359"/>
                  <a:pt x="1018" y="359"/>
                </a:cubicBezTo>
                <a:cubicBezTo>
                  <a:pt x="1015" y="362"/>
                  <a:pt x="1015" y="362"/>
                  <a:pt x="1015" y="362"/>
                </a:cubicBezTo>
                <a:cubicBezTo>
                  <a:pt x="1009" y="366"/>
                  <a:pt x="1004" y="368"/>
                  <a:pt x="1000" y="369"/>
                </a:cubicBezTo>
                <a:cubicBezTo>
                  <a:pt x="991" y="371"/>
                  <a:pt x="983" y="367"/>
                  <a:pt x="973" y="356"/>
                </a:cubicBezTo>
                <a:cubicBezTo>
                  <a:pt x="953" y="335"/>
                  <a:pt x="953" y="335"/>
                  <a:pt x="953" y="335"/>
                </a:cubicBezTo>
                <a:cubicBezTo>
                  <a:pt x="946" y="326"/>
                  <a:pt x="941" y="318"/>
                  <a:pt x="939" y="313"/>
                </a:cubicBezTo>
                <a:cubicBezTo>
                  <a:pt x="933" y="305"/>
                  <a:pt x="933" y="305"/>
                  <a:pt x="933" y="305"/>
                </a:cubicBezTo>
                <a:cubicBezTo>
                  <a:pt x="926" y="297"/>
                  <a:pt x="921" y="290"/>
                  <a:pt x="917" y="283"/>
                </a:cubicBezTo>
                <a:cubicBezTo>
                  <a:pt x="914" y="274"/>
                  <a:pt x="913" y="266"/>
                  <a:pt x="916" y="257"/>
                </a:cubicBezTo>
                <a:cubicBezTo>
                  <a:pt x="916" y="256"/>
                  <a:pt x="916" y="256"/>
                  <a:pt x="916" y="256"/>
                </a:cubicBezTo>
                <a:cubicBezTo>
                  <a:pt x="916" y="256"/>
                  <a:pt x="916" y="256"/>
                  <a:pt x="916" y="256"/>
                </a:cubicBezTo>
                <a:cubicBezTo>
                  <a:pt x="930" y="233"/>
                  <a:pt x="930" y="233"/>
                  <a:pt x="930" y="233"/>
                </a:cubicBezTo>
                <a:cubicBezTo>
                  <a:pt x="937" y="209"/>
                  <a:pt x="937" y="209"/>
                  <a:pt x="937" y="209"/>
                </a:cubicBezTo>
                <a:cubicBezTo>
                  <a:pt x="941" y="193"/>
                  <a:pt x="941" y="193"/>
                  <a:pt x="941" y="193"/>
                </a:cubicBezTo>
                <a:cubicBezTo>
                  <a:pt x="935" y="168"/>
                  <a:pt x="935" y="168"/>
                  <a:pt x="935" y="168"/>
                </a:cubicBezTo>
                <a:cubicBezTo>
                  <a:pt x="920" y="155"/>
                  <a:pt x="920" y="155"/>
                  <a:pt x="920" y="155"/>
                </a:cubicBezTo>
                <a:cubicBezTo>
                  <a:pt x="923" y="135"/>
                  <a:pt x="923" y="135"/>
                  <a:pt x="923" y="135"/>
                </a:cubicBezTo>
                <a:cubicBezTo>
                  <a:pt x="923" y="120"/>
                  <a:pt x="928" y="112"/>
                  <a:pt x="939" y="110"/>
                </a:cubicBezTo>
                <a:cubicBezTo>
                  <a:pt x="942" y="109"/>
                  <a:pt x="944" y="107"/>
                  <a:pt x="943" y="103"/>
                </a:cubicBezTo>
                <a:cubicBezTo>
                  <a:pt x="943" y="102"/>
                  <a:pt x="943" y="102"/>
                  <a:pt x="943" y="102"/>
                </a:cubicBezTo>
                <a:cubicBezTo>
                  <a:pt x="944" y="81"/>
                  <a:pt x="944" y="81"/>
                  <a:pt x="944" y="81"/>
                </a:cubicBezTo>
                <a:cubicBezTo>
                  <a:pt x="944" y="80"/>
                  <a:pt x="944" y="80"/>
                  <a:pt x="944" y="80"/>
                </a:cubicBezTo>
                <a:cubicBezTo>
                  <a:pt x="944" y="80"/>
                  <a:pt x="944" y="80"/>
                  <a:pt x="944" y="80"/>
                </a:cubicBezTo>
                <a:cubicBezTo>
                  <a:pt x="944" y="55"/>
                  <a:pt x="944" y="55"/>
                  <a:pt x="944" y="55"/>
                </a:cubicBezTo>
                <a:cubicBezTo>
                  <a:pt x="942" y="55"/>
                  <a:pt x="942" y="55"/>
                  <a:pt x="942" y="55"/>
                </a:cubicBezTo>
                <a:cubicBezTo>
                  <a:pt x="941" y="54"/>
                  <a:pt x="941" y="54"/>
                  <a:pt x="941" y="54"/>
                </a:cubicBezTo>
                <a:cubicBezTo>
                  <a:pt x="941" y="54"/>
                  <a:pt x="941" y="54"/>
                  <a:pt x="941" y="54"/>
                </a:cubicBezTo>
                <a:cubicBezTo>
                  <a:pt x="941" y="54"/>
                  <a:pt x="941" y="54"/>
                  <a:pt x="941" y="54"/>
                </a:cubicBezTo>
                <a:cubicBezTo>
                  <a:pt x="936" y="52"/>
                  <a:pt x="936" y="52"/>
                  <a:pt x="936" y="52"/>
                </a:cubicBezTo>
                <a:cubicBezTo>
                  <a:pt x="936" y="51"/>
                  <a:pt x="936" y="51"/>
                  <a:pt x="936" y="51"/>
                </a:cubicBezTo>
                <a:cubicBezTo>
                  <a:pt x="935" y="51"/>
                  <a:pt x="935" y="51"/>
                  <a:pt x="935" y="51"/>
                </a:cubicBezTo>
                <a:cubicBezTo>
                  <a:pt x="916" y="39"/>
                  <a:pt x="916" y="39"/>
                  <a:pt x="916" y="39"/>
                </a:cubicBezTo>
                <a:cubicBezTo>
                  <a:pt x="916" y="39"/>
                  <a:pt x="916" y="39"/>
                  <a:pt x="916" y="39"/>
                </a:cubicBezTo>
                <a:cubicBezTo>
                  <a:pt x="915" y="39"/>
                  <a:pt x="915" y="39"/>
                  <a:pt x="915" y="39"/>
                </a:cubicBezTo>
                <a:cubicBezTo>
                  <a:pt x="901" y="26"/>
                  <a:pt x="901" y="26"/>
                  <a:pt x="901" y="26"/>
                </a:cubicBezTo>
                <a:cubicBezTo>
                  <a:pt x="851" y="16"/>
                  <a:pt x="851" y="16"/>
                  <a:pt x="851" y="16"/>
                </a:cubicBezTo>
                <a:cubicBezTo>
                  <a:pt x="851" y="16"/>
                  <a:pt x="851" y="16"/>
                  <a:pt x="851" y="16"/>
                </a:cubicBezTo>
                <a:cubicBezTo>
                  <a:pt x="835" y="5"/>
                  <a:pt x="835" y="5"/>
                  <a:pt x="835" y="5"/>
                </a:cubicBezTo>
                <a:cubicBezTo>
                  <a:pt x="806" y="5"/>
                  <a:pt x="806" y="5"/>
                  <a:pt x="806" y="5"/>
                </a:cubicBezTo>
                <a:cubicBezTo>
                  <a:pt x="801" y="5"/>
                  <a:pt x="796" y="8"/>
                  <a:pt x="789" y="12"/>
                </a:cubicBezTo>
                <a:cubicBezTo>
                  <a:pt x="788" y="12"/>
                  <a:pt x="788" y="12"/>
                  <a:pt x="788" y="12"/>
                </a:cubicBezTo>
                <a:cubicBezTo>
                  <a:pt x="764" y="21"/>
                  <a:pt x="764" y="21"/>
                  <a:pt x="764" y="21"/>
                </a:cubicBezTo>
                <a:cubicBezTo>
                  <a:pt x="706" y="21"/>
                  <a:pt x="706" y="21"/>
                  <a:pt x="706" y="21"/>
                </a:cubicBezTo>
                <a:cubicBezTo>
                  <a:pt x="698" y="23"/>
                  <a:pt x="690" y="25"/>
                  <a:pt x="686" y="29"/>
                </a:cubicBezTo>
                <a:cubicBezTo>
                  <a:pt x="680" y="34"/>
                  <a:pt x="668" y="39"/>
                  <a:pt x="653" y="44"/>
                </a:cubicBezTo>
                <a:cubicBezTo>
                  <a:pt x="625" y="50"/>
                  <a:pt x="625" y="50"/>
                  <a:pt x="625" y="50"/>
                </a:cubicBezTo>
                <a:cubicBezTo>
                  <a:pt x="625" y="51"/>
                  <a:pt x="625" y="51"/>
                  <a:pt x="625" y="51"/>
                </a:cubicBezTo>
                <a:cubicBezTo>
                  <a:pt x="623" y="51"/>
                  <a:pt x="623" y="51"/>
                  <a:pt x="623" y="51"/>
                </a:cubicBezTo>
                <a:cubicBezTo>
                  <a:pt x="584" y="47"/>
                  <a:pt x="584" y="47"/>
                  <a:pt x="584" y="47"/>
                </a:cubicBezTo>
                <a:cubicBezTo>
                  <a:pt x="581" y="46"/>
                  <a:pt x="581" y="46"/>
                  <a:pt x="581" y="46"/>
                </a:cubicBezTo>
                <a:cubicBezTo>
                  <a:pt x="582" y="47"/>
                  <a:pt x="582" y="47"/>
                  <a:pt x="582" y="47"/>
                </a:cubicBezTo>
                <a:cubicBezTo>
                  <a:pt x="581" y="46"/>
                  <a:pt x="581" y="46"/>
                  <a:pt x="581" y="46"/>
                </a:cubicBezTo>
                <a:cubicBezTo>
                  <a:pt x="567" y="45"/>
                  <a:pt x="567" y="45"/>
                  <a:pt x="567" y="45"/>
                </a:cubicBezTo>
                <a:cubicBezTo>
                  <a:pt x="544" y="52"/>
                  <a:pt x="544" y="52"/>
                  <a:pt x="544" y="52"/>
                </a:cubicBezTo>
                <a:cubicBezTo>
                  <a:pt x="497" y="57"/>
                  <a:pt x="497" y="57"/>
                  <a:pt x="497" y="57"/>
                </a:cubicBezTo>
                <a:cubicBezTo>
                  <a:pt x="496" y="57"/>
                  <a:pt x="496" y="57"/>
                  <a:pt x="496" y="57"/>
                </a:cubicBezTo>
                <a:cubicBezTo>
                  <a:pt x="495" y="55"/>
                  <a:pt x="495" y="55"/>
                  <a:pt x="495" y="55"/>
                </a:cubicBezTo>
                <a:cubicBezTo>
                  <a:pt x="472" y="47"/>
                  <a:pt x="472" y="47"/>
                  <a:pt x="472" y="47"/>
                </a:cubicBezTo>
                <a:cubicBezTo>
                  <a:pt x="453" y="47"/>
                  <a:pt x="453" y="47"/>
                  <a:pt x="453" y="47"/>
                </a:cubicBezTo>
                <a:cubicBezTo>
                  <a:pt x="445" y="45"/>
                  <a:pt x="435" y="39"/>
                  <a:pt x="425" y="26"/>
                </a:cubicBezTo>
                <a:cubicBezTo>
                  <a:pt x="423" y="24"/>
                  <a:pt x="423" y="24"/>
                  <a:pt x="423" y="24"/>
                </a:cubicBezTo>
                <a:cubicBezTo>
                  <a:pt x="421" y="14"/>
                  <a:pt x="418" y="10"/>
                  <a:pt x="417" y="8"/>
                </a:cubicBezTo>
                <a:cubicBezTo>
                  <a:pt x="412" y="5"/>
                  <a:pt x="412" y="5"/>
                  <a:pt x="412" y="5"/>
                </a:cubicBezTo>
                <a:cubicBezTo>
                  <a:pt x="402" y="0"/>
                  <a:pt x="402" y="0"/>
                  <a:pt x="402" y="0"/>
                </a:cubicBezTo>
                <a:cubicBezTo>
                  <a:pt x="394" y="8"/>
                  <a:pt x="394" y="8"/>
                  <a:pt x="394" y="8"/>
                </a:cubicBezTo>
                <a:cubicBezTo>
                  <a:pt x="393" y="10"/>
                  <a:pt x="393" y="10"/>
                  <a:pt x="393" y="10"/>
                </a:cubicBezTo>
                <a:cubicBezTo>
                  <a:pt x="359" y="24"/>
                  <a:pt x="359" y="24"/>
                  <a:pt x="359" y="24"/>
                </a:cubicBezTo>
                <a:cubicBezTo>
                  <a:pt x="358" y="24"/>
                  <a:pt x="358" y="24"/>
                  <a:pt x="358" y="24"/>
                </a:cubicBezTo>
                <a:cubicBezTo>
                  <a:pt x="356" y="24"/>
                  <a:pt x="356" y="24"/>
                  <a:pt x="356" y="24"/>
                </a:cubicBezTo>
                <a:cubicBezTo>
                  <a:pt x="315" y="28"/>
                  <a:pt x="315" y="28"/>
                  <a:pt x="315" y="28"/>
                </a:cubicBezTo>
                <a:cubicBezTo>
                  <a:pt x="308" y="28"/>
                  <a:pt x="297" y="25"/>
                  <a:pt x="281" y="21"/>
                </a:cubicBezTo>
                <a:cubicBezTo>
                  <a:pt x="245" y="14"/>
                  <a:pt x="245" y="14"/>
                  <a:pt x="245" y="14"/>
                </a:cubicBezTo>
                <a:cubicBezTo>
                  <a:pt x="244" y="14"/>
                  <a:pt x="244" y="14"/>
                  <a:pt x="244" y="14"/>
                </a:cubicBezTo>
                <a:cubicBezTo>
                  <a:pt x="244" y="14"/>
                  <a:pt x="244" y="14"/>
                  <a:pt x="244" y="14"/>
                </a:cubicBezTo>
                <a:cubicBezTo>
                  <a:pt x="223" y="3"/>
                  <a:pt x="223" y="3"/>
                  <a:pt x="223" y="3"/>
                </a:cubicBezTo>
                <a:lnTo>
                  <a:pt x="205" y="3"/>
                </a:lnTo>
              </a:path>
            </a:pathLst>
          </a:custGeom>
          <a:noFill/>
          <a:ln w="9525" cap="flat" cmpd="sng">
            <a:solidFill>
              <a:schemeClr val="dk1">
                <a:alpha val="100000"/>
              </a:schemeClr>
            </a:solidFill>
            <a:prstDash val="solid"/>
            <a:miter/>
          </a:ln>
        </p:spPr>
      </p:sp>
      <p:sp>
        <p:nvSpPr>
          <p:cNvPr id="1049204" name="任意多边形 1049203"/>
          <p:cNvSpPr/>
          <p:nvPr/>
        </p:nvSpPr>
        <p:spPr bwMode="auto">
          <a:xfrm>
            <a:off x="2959100" y="5022850"/>
            <a:ext cx="866775" cy="901700"/>
          </a:xfrm>
          <a:custGeom>
            <a:avLst/>
            <a:gdLst/>
            <a:ahLst/>
            <a:cxnLst/>
            <a:rect l="0" t="0" r="0" b="0"/>
            <a:pathLst>
              <a:path w="749" h="782">
                <a:moveTo>
                  <a:pt x="4" y="479"/>
                </a:moveTo>
                <a:cubicBezTo>
                  <a:pt x="0" y="492"/>
                  <a:pt x="0" y="492"/>
                  <a:pt x="0" y="492"/>
                </a:cubicBezTo>
                <a:cubicBezTo>
                  <a:pt x="6" y="492"/>
                  <a:pt x="14" y="488"/>
                  <a:pt x="23" y="482"/>
                </a:cubicBezTo>
                <a:cubicBezTo>
                  <a:pt x="24" y="481"/>
                  <a:pt x="24" y="481"/>
                  <a:pt x="24" y="481"/>
                </a:cubicBezTo>
                <a:cubicBezTo>
                  <a:pt x="26" y="481"/>
                  <a:pt x="26" y="481"/>
                  <a:pt x="26" y="481"/>
                </a:cubicBezTo>
                <a:cubicBezTo>
                  <a:pt x="68" y="476"/>
                  <a:pt x="68" y="476"/>
                  <a:pt x="68" y="476"/>
                </a:cubicBezTo>
                <a:cubicBezTo>
                  <a:pt x="96" y="462"/>
                  <a:pt x="96" y="462"/>
                  <a:pt x="96" y="462"/>
                </a:cubicBezTo>
                <a:cubicBezTo>
                  <a:pt x="106" y="477"/>
                  <a:pt x="106" y="477"/>
                  <a:pt x="106" y="477"/>
                </a:cubicBezTo>
                <a:cubicBezTo>
                  <a:pt x="108" y="478"/>
                  <a:pt x="108" y="478"/>
                  <a:pt x="108" y="478"/>
                </a:cubicBezTo>
                <a:cubicBezTo>
                  <a:pt x="96" y="498"/>
                  <a:pt x="96" y="498"/>
                  <a:pt x="96" y="498"/>
                </a:cubicBezTo>
                <a:cubicBezTo>
                  <a:pt x="111" y="512"/>
                  <a:pt x="111" y="512"/>
                  <a:pt x="111" y="512"/>
                </a:cubicBezTo>
                <a:cubicBezTo>
                  <a:pt x="111" y="514"/>
                  <a:pt x="111" y="514"/>
                  <a:pt x="111" y="514"/>
                </a:cubicBezTo>
                <a:cubicBezTo>
                  <a:pt x="111" y="517"/>
                  <a:pt x="111" y="517"/>
                  <a:pt x="111" y="517"/>
                </a:cubicBezTo>
                <a:cubicBezTo>
                  <a:pt x="100" y="561"/>
                  <a:pt x="100" y="561"/>
                  <a:pt x="100" y="561"/>
                </a:cubicBezTo>
                <a:cubicBezTo>
                  <a:pt x="127" y="581"/>
                  <a:pt x="127" y="581"/>
                  <a:pt x="127" y="581"/>
                </a:cubicBezTo>
                <a:cubicBezTo>
                  <a:pt x="177" y="583"/>
                  <a:pt x="177" y="583"/>
                  <a:pt x="177" y="583"/>
                </a:cubicBezTo>
                <a:cubicBezTo>
                  <a:pt x="170" y="593"/>
                  <a:pt x="170" y="593"/>
                  <a:pt x="170" y="593"/>
                </a:cubicBezTo>
                <a:cubicBezTo>
                  <a:pt x="138" y="632"/>
                  <a:pt x="123" y="655"/>
                  <a:pt x="124" y="662"/>
                </a:cubicBezTo>
                <a:cubicBezTo>
                  <a:pt x="143" y="667"/>
                  <a:pt x="143" y="667"/>
                  <a:pt x="143" y="667"/>
                </a:cubicBezTo>
                <a:cubicBezTo>
                  <a:pt x="169" y="669"/>
                  <a:pt x="183" y="676"/>
                  <a:pt x="189" y="686"/>
                </a:cubicBezTo>
                <a:cubicBezTo>
                  <a:pt x="195" y="698"/>
                  <a:pt x="201" y="711"/>
                  <a:pt x="207" y="726"/>
                </a:cubicBezTo>
                <a:cubicBezTo>
                  <a:pt x="235" y="741"/>
                  <a:pt x="235" y="741"/>
                  <a:pt x="235" y="741"/>
                </a:cubicBezTo>
                <a:cubicBezTo>
                  <a:pt x="253" y="745"/>
                  <a:pt x="253" y="745"/>
                  <a:pt x="253" y="745"/>
                </a:cubicBezTo>
                <a:cubicBezTo>
                  <a:pt x="290" y="713"/>
                  <a:pt x="290" y="713"/>
                  <a:pt x="290" y="713"/>
                </a:cubicBezTo>
                <a:cubicBezTo>
                  <a:pt x="309" y="741"/>
                  <a:pt x="309" y="741"/>
                  <a:pt x="309" y="741"/>
                </a:cubicBezTo>
                <a:cubicBezTo>
                  <a:pt x="309" y="743"/>
                  <a:pt x="309" y="743"/>
                  <a:pt x="309" y="743"/>
                </a:cubicBezTo>
                <a:cubicBezTo>
                  <a:pt x="309" y="743"/>
                  <a:pt x="309" y="743"/>
                  <a:pt x="309" y="743"/>
                </a:cubicBezTo>
                <a:cubicBezTo>
                  <a:pt x="310" y="744"/>
                  <a:pt x="310" y="744"/>
                  <a:pt x="310" y="744"/>
                </a:cubicBezTo>
                <a:cubicBezTo>
                  <a:pt x="316" y="770"/>
                  <a:pt x="316" y="770"/>
                  <a:pt x="316" y="770"/>
                </a:cubicBezTo>
                <a:cubicBezTo>
                  <a:pt x="332" y="773"/>
                  <a:pt x="332" y="773"/>
                  <a:pt x="332" y="773"/>
                </a:cubicBezTo>
                <a:cubicBezTo>
                  <a:pt x="332" y="773"/>
                  <a:pt x="332" y="773"/>
                  <a:pt x="332" y="773"/>
                </a:cubicBezTo>
                <a:cubicBezTo>
                  <a:pt x="356" y="782"/>
                  <a:pt x="356" y="782"/>
                  <a:pt x="356" y="782"/>
                </a:cubicBezTo>
                <a:cubicBezTo>
                  <a:pt x="363" y="779"/>
                  <a:pt x="363" y="779"/>
                  <a:pt x="363" y="779"/>
                </a:cubicBezTo>
                <a:cubicBezTo>
                  <a:pt x="363" y="778"/>
                  <a:pt x="363" y="778"/>
                  <a:pt x="363" y="778"/>
                </a:cubicBezTo>
                <a:cubicBezTo>
                  <a:pt x="359" y="751"/>
                  <a:pt x="359" y="751"/>
                  <a:pt x="359" y="751"/>
                </a:cubicBezTo>
                <a:cubicBezTo>
                  <a:pt x="358" y="750"/>
                  <a:pt x="358" y="750"/>
                  <a:pt x="358" y="750"/>
                </a:cubicBezTo>
                <a:cubicBezTo>
                  <a:pt x="344" y="688"/>
                  <a:pt x="344" y="688"/>
                  <a:pt x="344" y="688"/>
                </a:cubicBezTo>
                <a:cubicBezTo>
                  <a:pt x="344" y="686"/>
                  <a:pt x="344" y="686"/>
                  <a:pt x="344" y="686"/>
                </a:cubicBezTo>
                <a:cubicBezTo>
                  <a:pt x="352" y="642"/>
                  <a:pt x="352" y="642"/>
                  <a:pt x="352" y="642"/>
                </a:cubicBezTo>
                <a:cubicBezTo>
                  <a:pt x="354" y="643"/>
                  <a:pt x="354" y="643"/>
                  <a:pt x="354" y="643"/>
                </a:cubicBezTo>
                <a:cubicBezTo>
                  <a:pt x="358" y="643"/>
                  <a:pt x="358" y="643"/>
                  <a:pt x="358" y="643"/>
                </a:cubicBezTo>
                <a:cubicBezTo>
                  <a:pt x="386" y="645"/>
                  <a:pt x="386" y="645"/>
                  <a:pt x="386" y="645"/>
                </a:cubicBezTo>
                <a:cubicBezTo>
                  <a:pt x="422" y="619"/>
                  <a:pt x="422" y="619"/>
                  <a:pt x="422" y="619"/>
                </a:cubicBezTo>
                <a:cubicBezTo>
                  <a:pt x="425" y="621"/>
                  <a:pt x="425" y="621"/>
                  <a:pt x="425" y="621"/>
                </a:cubicBezTo>
                <a:cubicBezTo>
                  <a:pt x="444" y="636"/>
                  <a:pt x="457" y="648"/>
                  <a:pt x="463" y="656"/>
                </a:cubicBezTo>
                <a:cubicBezTo>
                  <a:pt x="469" y="654"/>
                  <a:pt x="481" y="642"/>
                  <a:pt x="497" y="624"/>
                </a:cubicBezTo>
                <a:cubicBezTo>
                  <a:pt x="498" y="623"/>
                  <a:pt x="498" y="623"/>
                  <a:pt x="498" y="623"/>
                </a:cubicBezTo>
                <a:cubicBezTo>
                  <a:pt x="500" y="621"/>
                  <a:pt x="500" y="621"/>
                  <a:pt x="500" y="621"/>
                </a:cubicBezTo>
                <a:cubicBezTo>
                  <a:pt x="553" y="635"/>
                  <a:pt x="553" y="635"/>
                  <a:pt x="553" y="635"/>
                </a:cubicBezTo>
                <a:cubicBezTo>
                  <a:pt x="576" y="616"/>
                  <a:pt x="576" y="616"/>
                  <a:pt x="576" y="616"/>
                </a:cubicBezTo>
                <a:cubicBezTo>
                  <a:pt x="577" y="615"/>
                  <a:pt x="577" y="615"/>
                  <a:pt x="577" y="615"/>
                </a:cubicBezTo>
                <a:cubicBezTo>
                  <a:pt x="578" y="614"/>
                  <a:pt x="578" y="614"/>
                  <a:pt x="578" y="614"/>
                </a:cubicBezTo>
                <a:cubicBezTo>
                  <a:pt x="579" y="614"/>
                  <a:pt x="579" y="614"/>
                  <a:pt x="579" y="614"/>
                </a:cubicBezTo>
                <a:cubicBezTo>
                  <a:pt x="580" y="615"/>
                  <a:pt x="580" y="615"/>
                  <a:pt x="580" y="615"/>
                </a:cubicBezTo>
                <a:cubicBezTo>
                  <a:pt x="602" y="619"/>
                  <a:pt x="602" y="619"/>
                  <a:pt x="602" y="619"/>
                </a:cubicBezTo>
                <a:cubicBezTo>
                  <a:pt x="674" y="556"/>
                  <a:pt x="674" y="556"/>
                  <a:pt x="674" y="556"/>
                </a:cubicBezTo>
                <a:cubicBezTo>
                  <a:pt x="696" y="562"/>
                  <a:pt x="696" y="562"/>
                  <a:pt x="696" y="562"/>
                </a:cubicBezTo>
                <a:cubicBezTo>
                  <a:pt x="696" y="562"/>
                  <a:pt x="696" y="562"/>
                  <a:pt x="696" y="562"/>
                </a:cubicBezTo>
                <a:cubicBezTo>
                  <a:pt x="697" y="563"/>
                  <a:pt x="697" y="563"/>
                  <a:pt x="697" y="563"/>
                </a:cubicBezTo>
                <a:cubicBezTo>
                  <a:pt x="698" y="564"/>
                  <a:pt x="698" y="564"/>
                  <a:pt x="698" y="564"/>
                </a:cubicBezTo>
                <a:cubicBezTo>
                  <a:pt x="699" y="565"/>
                  <a:pt x="699" y="565"/>
                  <a:pt x="699" y="565"/>
                </a:cubicBezTo>
                <a:cubicBezTo>
                  <a:pt x="705" y="575"/>
                  <a:pt x="705" y="575"/>
                  <a:pt x="705" y="575"/>
                </a:cubicBezTo>
                <a:cubicBezTo>
                  <a:pt x="710" y="568"/>
                  <a:pt x="710" y="568"/>
                  <a:pt x="710" y="568"/>
                </a:cubicBezTo>
                <a:cubicBezTo>
                  <a:pt x="711" y="568"/>
                  <a:pt x="711" y="568"/>
                  <a:pt x="711" y="568"/>
                </a:cubicBezTo>
                <a:cubicBezTo>
                  <a:pt x="711" y="567"/>
                  <a:pt x="711" y="567"/>
                  <a:pt x="711" y="567"/>
                </a:cubicBezTo>
                <a:cubicBezTo>
                  <a:pt x="712" y="567"/>
                  <a:pt x="712" y="567"/>
                  <a:pt x="712" y="567"/>
                </a:cubicBezTo>
                <a:cubicBezTo>
                  <a:pt x="733" y="556"/>
                  <a:pt x="733" y="556"/>
                  <a:pt x="733" y="556"/>
                </a:cubicBezTo>
                <a:cubicBezTo>
                  <a:pt x="749" y="541"/>
                  <a:pt x="749" y="541"/>
                  <a:pt x="749" y="541"/>
                </a:cubicBezTo>
                <a:cubicBezTo>
                  <a:pt x="745" y="508"/>
                  <a:pt x="745" y="508"/>
                  <a:pt x="745" y="508"/>
                </a:cubicBezTo>
                <a:cubicBezTo>
                  <a:pt x="742" y="504"/>
                  <a:pt x="742" y="504"/>
                  <a:pt x="742" y="504"/>
                </a:cubicBezTo>
                <a:cubicBezTo>
                  <a:pt x="722" y="512"/>
                  <a:pt x="722" y="512"/>
                  <a:pt x="722" y="512"/>
                </a:cubicBezTo>
                <a:cubicBezTo>
                  <a:pt x="722" y="512"/>
                  <a:pt x="722" y="512"/>
                  <a:pt x="722" y="512"/>
                </a:cubicBezTo>
                <a:cubicBezTo>
                  <a:pt x="715" y="515"/>
                  <a:pt x="710" y="517"/>
                  <a:pt x="703" y="517"/>
                </a:cubicBezTo>
                <a:cubicBezTo>
                  <a:pt x="679" y="517"/>
                  <a:pt x="679" y="517"/>
                  <a:pt x="679" y="517"/>
                </a:cubicBezTo>
                <a:cubicBezTo>
                  <a:pt x="672" y="516"/>
                  <a:pt x="668" y="514"/>
                  <a:pt x="665" y="509"/>
                </a:cubicBezTo>
                <a:cubicBezTo>
                  <a:pt x="663" y="476"/>
                  <a:pt x="663" y="476"/>
                  <a:pt x="663" y="476"/>
                </a:cubicBezTo>
                <a:cubicBezTo>
                  <a:pt x="655" y="471"/>
                  <a:pt x="652" y="469"/>
                  <a:pt x="649" y="469"/>
                </a:cubicBezTo>
                <a:cubicBezTo>
                  <a:pt x="644" y="471"/>
                  <a:pt x="644" y="471"/>
                  <a:pt x="644" y="471"/>
                </a:cubicBezTo>
                <a:cubicBezTo>
                  <a:pt x="636" y="476"/>
                  <a:pt x="636" y="476"/>
                  <a:pt x="636" y="476"/>
                </a:cubicBezTo>
                <a:cubicBezTo>
                  <a:pt x="621" y="479"/>
                  <a:pt x="621" y="479"/>
                  <a:pt x="621" y="479"/>
                </a:cubicBezTo>
                <a:cubicBezTo>
                  <a:pt x="617" y="479"/>
                  <a:pt x="617" y="479"/>
                  <a:pt x="617" y="479"/>
                </a:cubicBezTo>
                <a:cubicBezTo>
                  <a:pt x="616" y="477"/>
                  <a:pt x="616" y="477"/>
                  <a:pt x="616" y="477"/>
                </a:cubicBezTo>
                <a:cubicBezTo>
                  <a:pt x="608" y="462"/>
                  <a:pt x="608" y="462"/>
                  <a:pt x="608" y="462"/>
                </a:cubicBezTo>
                <a:cubicBezTo>
                  <a:pt x="607" y="448"/>
                  <a:pt x="607" y="448"/>
                  <a:pt x="607" y="448"/>
                </a:cubicBezTo>
                <a:cubicBezTo>
                  <a:pt x="607" y="448"/>
                  <a:pt x="607" y="448"/>
                  <a:pt x="607" y="448"/>
                </a:cubicBezTo>
                <a:cubicBezTo>
                  <a:pt x="615" y="408"/>
                  <a:pt x="615" y="408"/>
                  <a:pt x="615" y="408"/>
                </a:cubicBezTo>
                <a:cubicBezTo>
                  <a:pt x="615" y="408"/>
                  <a:pt x="615" y="408"/>
                  <a:pt x="615" y="408"/>
                </a:cubicBezTo>
                <a:cubicBezTo>
                  <a:pt x="616" y="408"/>
                  <a:pt x="616" y="408"/>
                  <a:pt x="616" y="408"/>
                </a:cubicBezTo>
                <a:cubicBezTo>
                  <a:pt x="616" y="407"/>
                  <a:pt x="616" y="407"/>
                  <a:pt x="616" y="407"/>
                </a:cubicBezTo>
                <a:cubicBezTo>
                  <a:pt x="626" y="387"/>
                  <a:pt x="626" y="387"/>
                  <a:pt x="626" y="387"/>
                </a:cubicBezTo>
                <a:cubicBezTo>
                  <a:pt x="596" y="360"/>
                  <a:pt x="596" y="360"/>
                  <a:pt x="596" y="360"/>
                </a:cubicBezTo>
                <a:cubicBezTo>
                  <a:pt x="595" y="359"/>
                  <a:pt x="595" y="359"/>
                  <a:pt x="595" y="359"/>
                </a:cubicBezTo>
                <a:cubicBezTo>
                  <a:pt x="594" y="358"/>
                  <a:pt x="594" y="358"/>
                  <a:pt x="594" y="358"/>
                </a:cubicBezTo>
                <a:cubicBezTo>
                  <a:pt x="594" y="328"/>
                  <a:pt x="594" y="328"/>
                  <a:pt x="594" y="328"/>
                </a:cubicBezTo>
                <a:cubicBezTo>
                  <a:pt x="595" y="327"/>
                  <a:pt x="595" y="327"/>
                  <a:pt x="595" y="327"/>
                </a:cubicBezTo>
                <a:cubicBezTo>
                  <a:pt x="612" y="278"/>
                  <a:pt x="612" y="278"/>
                  <a:pt x="612" y="278"/>
                </a:cubicBezTo>
                <a:cubicBezTo>
                  <a:pt x="601" y="252"/>
                  <a:pt x="601" y="252"/>
                  <a:pt x="601" y="252"/>
                </a:cubicBezTo>
                <a:cubicBezTo>
                  <a:pt x="592" y="250"/>
                  <a:pt x="592" y="250"/>
                  <a:pt x="592" y="250"/>
                </a:cubicBezTo>
                <a:cubicBezTo>
                  <a:pt x="580" y="251"/>
                  <a:pt x="580" y="251"/>
                  <a:pt x="580" y="251"/>
                </a:cubicBezTo>
                <a:cubicBezTo>
                  <a:pt x="569" y="269"/>
                  <a:pt x="569" y="269"/>
                  <a:pt x="569" y="269"/>
                </a:cubicBezTo>
                <a:cubicBezTo>
                  <a:pt x="554" y="258"/>
                  <a:pt x="554" y="258"/>
                  <a:pt x="554" y="258"/>
                </a:cubicBezTo>
                <a:cubicBezTo>
                  <a:pt x="539" y="250"/>
                  <a:pt x="539" y="250"/>
                  <a:pt x="539" y="250"/>
                </a:cubicBezTo>
                <a:cubicBezTo>
                  <a:pt x="527" y="220"/>
                  <a:pt x="527" y="220"/>
                  <a:pt x="527" y="220"/>
                </a:cubicBezTo>
                <a:cubicBezTo>
                  <a:pt x="527" y="220"/>
                  <a:pt x="527" y="220"/>
                  <a:pt x="527" y="220"/>
                </a:cubicBezTo>
                <a:cubicBezTo>
                  <a:pt x="527" y="220"/>
                  <a:pt x="527" y="220"/>
                  <a:pt x="527" y="220"/>
                </a:cubicBezTo>
                <a:cubicBezTo>
                  <a:pt x="523" y="199"/>
                  <a:pt x="523" y="199"/>
                  <a:pt x="523" y="199"/>
                </a:cubicBezTo>
                <a:cubicBezTo>
                  <a:pt x="523" y="197"/>
                  <a:pt x="523" y="197"/>
                  <a:pt x="523" y="197"/>
                </a:cubicBezTo>
                <a:cubicBezTo>
                  <a:pt x="522" y="196"/>
                  <a:pt x="522" y="196"/>
                  <a:pt x="522" y="196"/>
                </a:cubicBezTo>
                <a:cubicBezTo>
                  <a:pt x="525" y="194"/>
                  <a:pt x="525" y="194"/>
                  <a:pt x="525" y="194"/>
                </a:cubicBezTo>
                <a:cubicBezTo>
                  <a:pt x="539" y="175"/>
                  <a:pt x="539" y="175"/>
                  <a:pt x="539" y="175"/>
                </a:cubicBezTo>
                <a:cubicBezTo>
                  <a:pt x="542" y="173"/>
                  <a:pt x="542" y="173"/>
                  <a:pt x="542" y="173"/>
                </a:cubicBezTo>
                <a:cubicBezTo>
                  <a:pt x="542" y="173"/>
                  <a:pt x="542" y="173"/>
                  <a:pt x="542" y="173"/>
                </a:cubicBezTo>
                <a:cubicBezTo>
                  <a:pt x="543" y="173"/>
                  <a:pt x="543" y="173"/>
                  <a:pt x="543" y="173"/>
                </a:cubicBezTo>
                <a:cubicBezTo>
                  <a:pt x="554" y="171"/>
                  <a:pt x="554" y="171"/>
                  <a:pt x="554" y="171"/>
                </a:cubicBezTo>
                <a:cubicBezTo>
                  <a:pt x="565" y="167"/>
                  <a:pt x="565" y="167"/>
                  <a:pt x="565" y="167"/>
                </a:cubicBezTo>
                <a:cubicBezTo>
                  <a:pt x="620" y="165"/>
                  <a:pt x="620" y="165"/>
                  <a:pt x="620" y="165"/>
                </a:cubicBezTo>
                <a:cubicBezTo>
                  <a:pt x="621" y="165"/>
                  <a:pt x="621" y="165"/>
                  <a:pt x="621" y="165"/>
                </a:cubicBezTo>
                <a:cubicBezTo>
                  <a:pt x="629" y="168"/>
                  <a:pt x="629" y="168"/>
                  <a:pt x="629" y="168"/>
                </a:cubicBezTo>
                <a:cubicBezTo>
                  <a:pt x="631" y="169"/>
                  <a:pt x="631" y="169"/>
                  <a:pt x="631" y="169"/>
                </a:cubicBezTo>
                <a:cubicBezTo>
                  <a:pt x="639" y="173"/>
                  <a:pt x="639" y="173"/>
                  <a:pt x="639" y="173"/>
                </a:cubicBezTo>
                <a:cubicBezTo>
                  <a:pt x="654" y="166"/>
                  <a:pt x="654" y="166"/>
                  <a:pt x="654" y="166"/>
                </a:cubicBezTo>
                <a:cubicBezTo>
                  <a:pt x="667" y="157"/>
                  <a:pt x="667" y="157"/>
                  <a:pt x="667" y="157"/>
                </a:cubicBezTo>
                <a:cubicBezTo>
                  <a:pt x="673" y="146"/>
                  <a:pt x="673" y="146"/>
                  <a:pt x="673" y="146"/>
                </a:cubicBezTo>
                <a:cubicBezTo>
                  <a:pt x="674" y="141"/>
                  <a:pt x="674" y="141"/>
                  <a:pt x="674" y="141"/>
                </a:cubicBezTo>
                <a:cubicBezTo>
                  <a:pt x="673" y="118"/>
                  <a:pt x="673" y="118"/>
                  <a:pt x="673" y="118"/>
                </a:cubicBezTo>
                <a:cubicBezTo>
                  <a:pt x="661" y="116"/>
                  <a:pt x="661" y="116"/>
                  <a:pt x="661" y="116"/>
                </a:cubicBezTo>
                <a:cubicBezTo>
                  <a:pt x="639" y="123"/>
                  <a:pt x="639" y="123"/>
                  <a:pt x="639" y="123"/>
                </a:cubicBezTo>
                <a:cubicBezTo>
                  <a:pt x="633" y="130"/>
                  <a:pt x="626" y="136"/>
                  <a:pt x="618" y="136"/>
                </a:cubicBezTo>
                <a:cubicBezTo>
                  <a:pt x="611" y="136"/>
                  <a:pt x="604" y="129"/>
                  <a:pt x="598" y="118"/>
                </a:cubicBezTo>
                <a:cubicBezTo>
                  <a:pt x="598" y="118"/>
                  <a:pt x="598" y="118"/>
                  <a:pt x="598" y="118"/>
                </a:cubicBezTo>
                <a:cubicBezTo>
                  <a:pt x="597" y="118"/>
                  <a:pt x="597" y="118"/>
                  <a:pt x="597" y="118"/>
                </a:cubicBezTo>
                <a:cubicBezTo>
                  <a:pt x="597" y="117"/>
                  <a:pt x="597" y="117"/>
                  <a:pt x="597" y="117"/>
                </a:cubicBezTo>
                <a:cubicBezTo>
                  <a:pt x="596" y="102"/>
                  <a:pt x="596" y="102"/>
                  <a:pt x="596" y="102"/>
                </a:cubicBezTo>
                <a:cubicBezTo>
                  <a:pt x="596" y="100"/>
                  <a:pt x="596" y="100"/>
                  <a:pt x="596" y="100"/>
                </a:cubicBezTo>
                <a:cubicBezTo>
                  <a:pt x="597" y="86"/>
                  <a:pt x="597" y="86"/>
                  <a:pt x="597" y="86"/>
                </a:cubicBezTo>
                <a:cubicBezTo>
                  <a:pt x="585" y="58"/>
                  <a:pt x="585" y="58"/>
                  <a:pt x="585" y="58"/>
                </a:cubicBezTo>
                <a:cubicBezTo>
                  <a:pt x="563" y="64"/>
                  <a:pt x="563" y="64"/>
                  <a:pt x="563" y="64"/>
                </a:cubicBezTo>
                <a:cubicBezTo>
                  <a:pt x="554" y="72"/>
                  <a:pt x="554" y="72"/>
                  <a:pt x="554" y="72"/>
                </a:cubicBezTo>
                <a:cubicBezTo>
                  <a:pt x="557" y="104"/>
                  <a:pt x="557" y="104"/>
                  <a:pt x="557" y="104"/>
                </a:cubicBezTo>
                <a:cubicBezTo>
                  <a:pt x="522" y="88"/>
                  <a:pt x="522" y="88"/>
                  <a:pt x="522" y="88"/>
                </a:cubicBezTo>
                <a:cubicBezTo>
                  <a:pt x="531" y="107"/>
                  <a:pt x="531" y="107"/>
                  <a:pt x="531" y="107"/>
                </a:cubicBezTo>
                <a:cubicBezTo>
                  <a:pt x="532" y="108"/>
                  <a:pt x="532" y="108"/>
                  <a:pt x="532" y="108"/>
                </a:cubicBezTo>
                <a:cubicBezTo>
                  <a:pt x="532" y="110"/>
                  <a:pt x="532" y="110"/>
                  <a:pt x="532" y="110"/>
                </a:cubicBezTo>
                <a:cubicBezTo>
                  <a:pt x="528" y="131"/>
                  <a:pt x="528" y="131"/>
                  <a:pt x="528" y="131"/>
                </a:cubicBezTo>
                <a:cubicBezTo>
                  <a:pt x="528" y="134"/>
                  <a:pt x="528" y="134"/>
                  <a:pt x="528" y="134"/>
                </a:cubicBezTo>
                <a:cubicBezTo>
                  <a:pt x="527" y="134"/>
                  <a:pt x="527" y="134"/>
                  <a:pt x="527" y="134"/>
                </a:cubicBezTo>
                <a:cubicBezTo>
                  <a:pt x="507" y="162"/>
                  <a:pt x="507" y="162"/>
                  <a:pt x="507" y="162"/>
                </a:cubicBezTo>
                <a:cubicBezTo>
                  <a:pt x="507" y="162"/>
                  <a:pt x="507" y="162"/>
                  <a:pt x="507" y="162"/>
                </a:cubicBezTo>
                <a:cubicBezTo>
                  <a:pt x="475" y="182"/>
                  <a:pt x="475" y="182"/>
                  <a:pt x="475" y="182"/>
                </a:cubicBezTo>
                <a:cubicBezTo>
                  <a:pt x="471" y="201"/>
                  <a:pt x="471" y="201"/>
                  <a:pt x="471" y="201"/>
                </a:cubicBezTo>
                <a:cubicBezTo>
                  <a:pt x="470" y="204"/>
                  <a:pt x="475" y="213"/>
                  <a:pt x="480" y="223"/>
                </a:cubicBezTo>
                <a:cubicBezTo>
                  <a:pt x="481" y="224"/>
                  <a:pt x="481" y="224"/>
                  <a:pt x="481" y="224"/>
                </a:cubicBezTo>
                <a:cubicBezTo>
                  <a:pt x="481" y="225"/>
                  <a:pt x="481" y="225"/>
                  <a:pt x="481" y="225"/>
                </a:cubicBezTo>
                <a:cubicBezTo>
                  <a:pt x="483" y="253"/>
                  <a:pt x="483" y="253"/>
                  <a:pt x="483" y="253"/>
                </a:cubicBezTo>
                <a:cubicBezTo>
                  <a:pt x="483" y="256"/>
                  <a:pt x="483" y="256"/>
                  <a:pt x="483" y="256"/>
                </a:cubicBezTo>
                <a:cubicBezTo>
                  <a:pt x="482" y="257"/>
                  <a:pt x="482" y="257"/>
                  <a:pt x="482" y="257"/>
                </a:cubicBezTo>
                <a:cubicBezTo>
                  <a:pt x="469" y="274"/>
                  <a:pt x="469" y="274"/>
                  <a:pt x="469" y="274"/>
                </a:cubicBezTo>
                <a:cubicBezTo>
                  <a:pt x="469" y="274"/>
                  <a:pt x="469" y="274"/>
                  <a:pt x="469" y="274"/>
                </a:cubicBezTo>
                <a:cubicBezTo>
                  <a:pt x="468" y="275"/>
                  <a:pt x="468" y="275"/>
                  <a:pt x="468" y="275"/>
                </a:cubicBezTo>
                <a:cubicBezTo>
                  <a:pt x="467" y="275"/>
                  <a:pt x="467" y="275"/>
                  <a:pt x="467" y="275"/>
                </a:cubicBezTo>
                <a:cubicBezTo>
                  <a:pt x="458" y="281"/>
                  <a:pt x="458" y="281"/>
                  <a:pt x="458" y="281"/>
                </a:cubicBezTo>
                <a:cubicBezTo>
                  <a:pt x="457" y="281"/>
                  <a:pt x="457" y="281"/>
                  <a:pt x="457" y="281"/>
                </a:cubicBezTo>
                <a:cubicBezTo>
                  <a:pt x="456" y="281"/>
                  <a:pt x="456" y="281"/>
                  <a:pt x="456" y="281"/>
                </a:cubicBezTo>
                <a:cubicBezTo>
                  <a:pt x="455" y="281"/>
                  <a:pt x="455" y="281"/>
                  <a:pt x="455" y="281"/>
                </a:cubicBezTo>
                <a:cubicBezTo>
                  <a:pt x="454" y="281"/>
                  <a:pt x="454" y="281"/>
                  <a:pt x="454" y="281"/>
                </a:cubicBezTo>
                <a:cubicBezTo>
                  <a:pt x="429" y="276"/>
                  <a:pt x="429" y="276"/>
                  <a:pt x="429" y="276"/>
                </a:cubicBezTo>
                <a:cubicBezTo>
                  <a:pt x="425" y="276"/>
                  <a:pt x="420" y="278"/>
                  <a:pt x="415" y="282"/>
                </a:cubicBezTo>
                <a:cubicBezTo>
                  <a:pt x="404" y="294"/>
                  <a:pt x="404" y="294"/>
                  <a:pt x="404" y="294"/>
                </a:cubicBezTo>
                <a:cubicBezTo>
                  <a:pt x="395" y="305"/>
                  <a:pt x="395" y="305"/>
                  <a:pt x="395" y="305"/>
                </a:cubicBezTo>
                <a:cubicBezTo>
                  <a:pt x="390" y="314"/>
                  <a:pt x="383" y="316"/>
                  <a:pt x="371" y="314"/>
                </a:cubicBezTo>
                <a:cubicBezTo>
                  <a:pt x="364" y="313"/>
                  <a:pt x="362" y="306"/>
                  <a:pt x="364" y="296"/>
                </a:cubicBezTo>
                <a:cubicBezTo>
                  <a:pt x="364" y="289"/>
                  <a:pt x="364" y="289"/>
                  <a:pt x="364" y="289"/>
                </a:cubicBezTo>
                <a:cubicBezTo>
                  <a:pt x="363" y="281"/>
                  <a:pt x="363" y="281"/>
                  <a:pt x="363" y="281"/>
                </a:cubicBezTo>
                <a:cubicBezTo>
                  <a:pt x="359" y="287"/>
                  <a:pt x="359" y="287"/>
                  <a:pt x="359" y="287"/>
                </a:cubicBezTo>
                <a:cubicBezTo>
                  <a:pt x="355" y="291"/>
                  <a:pt x="352" y="292"/>
                  <a:pt x="348" y="292"/>
                </a:cubicBezTo>
                <a:cubicBezTo>
                  <a:pt x="344" y="291"/>
                  <a:pt x="341" y="287"/>
                  <a:pt x="339" y="279"/>
                </a:cubicBezTo>
                <a:cubicBezTo>
                  <a:pt x="339" y="278"/>
                  <a:pt x="339" y="278"/>
                  <a:pt x="339" y="278"/>
                </a:cubicBezTo>
                <a:cubicBezTo>
                  <a:pt x="336" y="254"/>
                  <a:pt x="336" y="254"/>
                  <a:pt x="336" y="254"/>
                </a:cubicBezTo>
                <a:cubicBezTo>
                  <a:pt x="331" y="231"/>
                  <a:pt x="331" y="231"/>
                  <a:pt x="331" y="231"/>
                </a:cubicBezTo>
                <a:cubicBezTo>
                  <a:pt x="321" y="220"/>
                  <a:pt x="321" y="220"/>
                  <a:pt x="321" y="220"/>
                </a:cubicBezTo>
                <a:cubicBezTo>
                  <a:pt x="321" y="220"/>
                  <a:pt x="321" y="220"/>
                  <a:pt x="321" y="220"/>
                </a:cubicBezTo>
                <a:cubicBezTo>
                  <a:pt x="320" y="219"/>
                  <a:pt x="320" y="219"/>
                  <a:pt x="320" y="219"/>
                </a:cubicBezTo>
                <a:cubicBezTo>
                  <a:pt x="297" y="168"/>
                  <a:pt x="297" y="168"/>
                  <a:pt x="297" y="168"/>
                </a:cubicBezTo>
                <a:cubicBezTo>
                  <a:pt x="296" y="167"/>
                  <a:pt x="296" y="167"/>
                  <a:pt x="296" y="167"/>
                </a:cubicBezTo>
                <a:cubicBezTo>
                  <a:pt x="290" y="153"/>
                  <a:pt x="290" y="153"/>
                  <a:pt x="290" y="153"/>
                </a:cubicBezTo>
                <a:cubicBezTo>
                  <a:pt x="290" y="152"/>
                  <a:pt x="290" y="152"/>
                  <a:pt x="290" y="152"/>
                </a:cubicBezTo>
                <a:cubicBezTo>
                  <a:pt x="289" y="152"/>
                  <a:pt x="289" y="152"/>
                  <a:pt x="289" y="152"/>
                </a:cubicBezTo>
                <a:cubicBezTo>
                  <a:pt x="289" y="150"/>
                  <a:pt x="289" y="150"/>
                  <a:pt x="289" y="150"/>
                </a:cubicBezTo>
                <a:cubicBezTo>
                  <a:pt x="285" y="123"/>
                  <a:pt x="285" y="123"/>
                  <a:pt x="285" y="123"/>
                </a:cubicBezTo>
                <a:cubicBezTo>
                  <a:pt x="282" y="119"/>
                  <a:pt x="282" y="119"/>
                  <a:pt x="282" y="119"/>
                </a:cubicBezTo>
                <a:cubicBezTo>
                  <a:pt x="277" y="122"/>
                  <a:pt x="277" y="122"/>
                  <a:pt x="277" y="122"/>
                </a:cubicBezTo>
                <a:cubicBezTo>
                  <a:pt x="270" y="130"/>
                  <a:pt x="265" y="136"/>
                  <a:pt x="263" y="136"/>
                </a:cubicBezTo>
                <a:cubicBezTo>
                  <a:pt x="259" y="136"/>
                  <a:pt x="254" y="131"/>
                  <a:pt x="246" y="125"/>
                </a:cubicBezTo>
                <a:cubicBezTo>
                  <a:pt x="230" y="118"/>
                  <a:pt x="230" y="118"/>
                  <a:pt x="230" y="118"/>
                </a:cubicBezTo>
                <a:cubicBezTo>
                  <a:pt x="228" y="117"/>
                  <a:pt x="228" y="117"/>
                  <a:pt x="228" y="117"/>
                </a:cubicBezTo>
                <a:cubicBezTo>
                  <a:pt x="227" y="116"/>
                  <a:pt x="227" y="116"/>
                  <a:pt x="227" y="116"/>
                </a:cubicBezTo>
                <a:cubicBezTo>
                  <a:pt x="227" y="115"/>
                  <a:pt x="227" y="115"/>
                  <a:pt x="227" y="115"/>
                </a:cubicBezTo>
                <a:cubicBezTo>
                  <a:pt x="226" y="112"/>
                  <a:pt x="226" y="112"/>
                  <a:pt x="226" y="112"/>
                </a:cubicBezTo>
                <a:cubicBezTo>
                  <a:pt x="225" y="91"/>
                  <a:pt x="225" y="91"/>
                  <a:pt x="225" y="91"/>
                </a:cubicBezTo>
                <a:cubicBezTo>
                  <a:pt x="225" y="91"/>
                  <a:pt x="225" y="91"/>
                  <a:pt x="225" y="91"/>
                </a:cubicBezTo>
                <a:cubicBezTo>
                  <a:pt x="221" y="76"/>
                  <a:pt x="221" y="76"/>
                  <a:pt x="221" y="76"/>
                </a:cubicBezTo>
                <a:cubicBezTo>
                  <a:pt x="213" y="54"/>
                  <a:pt x="213" y="54"/>
                  <a:pt x="213" y="54"/>
                </a:cubicBezTo>
                <a:cubicBezTo>
                  <a:pt x="204" y="54"/>
                  <a:pt x="204" y="54"/>
                  <a:pt x="204" y="54"/>
                </a:cubicBezTo>
                <a:cubicBezTo>
                  <a:pt x="206" y="63"/>
                  <a:pt x="204" y="70"/>
                  <a:pt x="202" y="76"/>
                </a:cubicBezTo>
                <a:cubicBezTo>
                  <a:pt x="200" y="82"/>
                  <a:pt x="196" y="86"/>
                  <a:pt x="190" y="91"/>
                </a:cubicBezTo>
                <a:cubicBezTo>
                  <a:pt x="188" y="99"/>
                  <a:pt x="184" y="104"/>
                  <a:pt x="180" y="108"/>
                </a:cubicBezTo>
                <a:cubicBezTo>
                  <a:pt x="174" y="115"/>
                  <a:pt x="169" y="115"/>
                  <a:pt x="162" y="110"/>
                </a:cubicBezTo>
                <a:cubicBezTo>
                  <a:pt x="159" y="109"/>
                  <a:pt x="159" y="109"/>
                  <a:pt x="159" y="109"/>
                </a:cubicBezTo>
                <a:cubicBezTo>
                  <a:pt x="153" y="107"/>
                  <a:pt x="152" y="100"/>
                  <a:pt x="153" y="86"/>
                </a:cubicBezTo>
                <a:cubicBezTo>
                  <a:pt x="153" y="81"/>
                  <a:pt x="153" y="81"/>
                  <a:pt x="153" y="81"/>
                </a:cubicBezTo>
                <a:cubicBezTo>
                  <a:pt x="139" y="72"/>
                  <a:pt x="139" y="72"/>
                  <a:pt x="139" y="72"/>
                </a:cubicBezTo>
                <a:cubicBezTo>
                  <a:pt x="134" y="70"/>
                  <a:pt x="131" y="64"/>
                  <a:pt x="130" y="54"/>
                </a:cubicBezTo>
                <a:cubicBezTo>
                  <a:pt x="135" y="7"/>
                  <a:pt x="135" y="7"/>
                  <a:pt x="135" y="7"/>
                </a:cubicBezTo>
                <a:cubicBezTo>
                  <a:pt x="133" y="0"/>
                  <a:pt x="133" y="0"/>
                  <a:pt x="133" y="0"/>
                </a:cubicBezTo>
                <a:cubicBezTo>
                  <a:pt x="116" y="19"/>
                  <a:pt x="116" y="19"/>
                  <a:pt x="116" y="19"/>
                </a:cubicBezTo>
                <a:cubicBezTo>
                  <a:pt x="104" y="27"/>
                  <a:pt x="104" y="27"/>
                  <a:pt x="104" y="27"/>
                </a:cubicBezTo>
                <a:cubicBezTo>
                  <a:pt x="101" y="34"/>
                  <a:pt x="101" y="34"/>
                  <a:pt x="101" y="34"/>
                </a:cubicBezTo>
                <a:cubicBezTo>
                  <a:pt x="105" y="44"/>
                  <a:pt x="107" y="51"/>
                  <a:pt x="107" y="57"/>
                </a:cubicBezTo>
                <a:cubicBezTo>
                  <a:pt x="107" y="67"/>
                  <a:pt x="102" y="76"/>
                  <a:pt x="93" y="79"/>
                </a:cubicBezTo>
                <a:cubicBezTo>
                  <a:pt x="74" y="86"/>
                  <a:pt x="74" y="86"/>
                  <a:pt x="74" y="86"/>
                </a:cubicBezTo>
                <a:cubicBezTo>
                  <a:pt x="68" y="89"/>
                  <a:pt x="68" y="89"/>
                  <a:pt x="68" y="89"/>
                </a:cubicBezTo>
                <a:cubicBezTo>
                  <a:pt x="67" y="97"/>
                  <a:pt x="67" y="97"/>
                  <a:pt x="67" y="97"/>
                </a:cubicBezTo>
                <a:cubicBezTo>
                  <a:pt x="67" y="126"/>
                  <a:pt x="67" y="126"/>
                  <a:pt x="67" y="126"/>
                </a:cubicBezTo>
                <a:cubicBezTo>
                  <a:pt x="68" y="136"/>
                  <a:pt x="69" y="141"/>
                  <a:pt x="73" y="141"/>
                </a:cubicBezTo>
                <a:cubicBezTo>
                  <a:pt x="79" y="144"/>
                  <a:pt x="86" y="144"/>
                  <a:pt x="93" y="139"/>
                </a:cubicBezTo>
                <a:cubicBezTo>
                  <a:pt x="99" y="136"/>
                  <a:pt x="99" y="136"/>
                  <a:pt x="99" y="136"/>
                </a:cubicBezTo>
                <a:cubicBezTo>
                  <a:pt x="119" y="182"/>
                  <a:pt x="119" y="182"/>
                  <a:pt x="119" y="182"/>
                </a:cubicBezTo>
                <a:cubicBezTo>
                  <a:pt x="119" y="183"/>
                  <a:pt x="119" y="183"/>
                  <a:pt x="119" y="183"/>
                </a:cubicBezTo>
                <a:cubicBezTo>
                  <a:pt x="119" y="183"/>
                  <a:pt x="119" y="183"/>
                  <a:pt x="119" y="183"/>
                </a:cubicBezTo>
                <a:cubicBezTo>
                  <a:pt x="119" y="185"/>
                  <a:pt x="119" y="185"/>
                  <a:pt x="119" y="185"/>
                </a:cubicBezTo>
                <a:cubicBezTo>
                  <a:pt x="112" y="269"/>
                  <a:pt x="104" y="316"/>
                  <a:pt x="95" y="329"/>
                </a:cubicBezTo>
                <a:cubicBezTo>
                  <a:pt x="90" y="333"/>
                  <a:pt x="87" y="335"/>
                  <a:pt x="81" y="336"/>
                </a:cubicBezTo>
                <a:cubicBezTo>
                  <a:pt x="74" y="336"/>
                  <a:pt x="68" y="335"/>
                  <a:pt x="61" y="331"/>
                </a:cubicBezTo>
                <a:cubicBezTo>
                  <a:pt x="34" y="386"/>
                  <a:pt x="16" y="414"/>
                  <a:pt x="7" y="419"/>
                </a:cubicBezTo>
                <a:cubicBezTo>
                  <a:pt x="8" y="419"/>
                  <a:pt x="8" y="419"/>
                  <a:pt x="8" y="419"/>
                </a:cubicBezTo>
                <a:cubicBezTo>
                  <a:pt x="4" y="420"/>
                  <a:pt x="2" y="433"/>
                  <a:pt x="3" y="458"/>
                </a:cubicBezTo>
                <a:cubicBezTo>
                  <a:pt x="9" y="463"/>
                  <a:pt x="9" y="463"/>
                  <a:pt x="9" y="463"/>
                </a:cubicBezTo>
                <a:cubicBezTo>
                  <a:pt x="11" y="465"/>
                  <a:pt x="11" y="465"/>
                  <a:pt x="11" y="465"/>
                </a:cubicBezTo>
                <a:cubicBezTo>
                  <a:pt x="13" y="467"/>
                  <a:pt x="13" y="467"/>
                  <a:pt x="13" y="467"/>
                </a:cubicBezTo>
                <a:lnTo>
                  <a:pt x="4" y="479"/>
                </a:lnTo>
              </a:path>
            </a:pathLst>
          </a:custGeom>
          <a:noFill/>
          <a:ln w="9525" cap="flat" cmpd="sng">
            <a:solidFill>
              <a:schemeClr val="dk1">
                <a:alpha val="100000"/>
              </a:schemeClr>
            </a:solidFill>
            <a:prstDash val="solid"/>
            <a:miter/>
          </a:ln>
        </p:spPr>
      </p:sp>
      <p:sp>
        <p:nvSpPr>
          <p:cNvPr id="1049205" name="任意多边形 1049204"/>
          <p:cNvSpPr/>
          <p:nvPr/>
        </p:nvSpPr>
        <p:spPr bwMode="auto">
          <a:xfrm>
            <a:off x="3579812" y="5010150"/>
            <a:ext cx="584200" cy="504825"/>
          </a:xfrm>
          <a:custGeom>
            <a:avLst/>
            <a:gdLst/>
            <a:ahLst/>
            <a:cxnLst/>
            <a:rect l="0" t="0" r="0" b="0"/>
            <a:pathLst>
              <a:path w="506" h="438">
                <a:moveTo>
                  <a:pt x="398" y="8"/>
                </a:moveTo>
                <a:cubicBezTo>
                  <a:pt x="390" y="5"/>
                  <a:pt x="390" y="5"/>
                  <a:pt x="390" y="5"/>
                </a:cubicBezTo>
                <a:cubicBezTo>
                  <a:pt x="382" y="10"/>
                  <a:pt x="382" y="10"/>
                  <a:pt x="382" y="10"/>
                </a:cubicBezTo>
                <a:cubicBezTo>
                  <a:pt x="377" y="20"/>
                  <a:pt x="377" y="20"/>
                  <a:pt x="377" y="20"/>
                </a:cubicBezTo>
                <a:cubicBezTo>
                  <a:pt x="372" y="29"/>
                  <a:pt x="368" y="35"/>
                  <a:pt x="361" y="35"/>
                </a:cubicBezTo>
                <a:cubicBezTo>
                  <a:pt x="357" y="35"/>
                  <a:pt x="351" y="32"/>
                  <a:pt x="348" y="28"/>
                </a:cubicBezTo>
                <a:cubicBezTo>
                  <a:pt x="347" y="27"/>
                  <a:pt x="347" y="27"/>
                  <a:pt x="347" y="27"/>
                </a:cubicBezTo>
                <a:cubicBezTo>
                  <a:pt x="346" y="26"/>
                  <a:pt x="346" y="26"/>
                  <a:pt x="346" y="26"/>
                </a:cubicBezTo>
                <a:cubicBezTo>
                  <a:pt x="346" y="26"/>
                  <a:pt x="346" y="26"/>
                  <a:pt x="346" y="26"/>
                </a:cubicBezTo>
                <a:cubicBezTo>
                  <a:pt x="343" y="16"/>
                  <a:pt x="343" y="16"/>
                  <a:pt x="343" y="16"/>
                </a:cubicBezTo>
                <a:cubicBezTo>
                  <a:pt x="343" y="15"/>
                  <a:pt x="343" y="15"/>
                  <a:pt x="343" y="15"/>
                </a:cubicBezTo>
                <a:cubicBezTo>
                  <a:pt x="342" y="1"/>
                  <a:pt x="342" y="1"/>
                  <a:pt x="342" y="1"/>
                </a:cubicBezTo>
                <a:cubicBezTo>
                  <a:pt x="335" y="0"/>
                  <a:pt x="335" y="0"/>
                  <a:pt x="335" y="0"/>
                </a:cubicBezTo>
                <a:cubicBezTo>
                  <a:pt x="334" y="1"/>
                  <a:pt x="334" y="1"/>
                  <a:pt x="334" y="1"/>
                </a:cubicBezTo>
                <a:cubicBezTo>
                  <a:pt x="331" y="12"/>
                  <a:pt x="331" y="12"/>
                  <a:pt x="331" y="12"/>
                </a:cubicBezTo>
                <a:cubicBezTo>
                  <a:pt x="331" y="26"/>
                  <a:pt x="331" y="26"/>
                  <a:pt x="331" y="26"/>
                </a:cubicBezTo>
                <a:cubicBezTo>
                  <a:pt x="330" y="27"/>
                  <a:pt x="330" y="27"/>
                  <a:pt x="330" y="27"/>
                </a:cubicBezTo>
                <a:cubicBezTo>
                  <a:pt x="329" y="28"/>
                  <a:pt x="329" y="28"/>
                  <a:pt x="329" y="28"/>
                </a:cubicBezTo>
                <a:cubicBezTo>
                  <a:pt x="316" y="45"/>
                  <a:pt x="316" y="45"/>
                  <a:pt x="316" y="45"/>
                </a:cubicBezTo>
                <a:cubicBezTo>
                  <a:pt x="314" y="47"/>
                  <a:pt x="314" y="47"/>
                  <a:pt x="314" y="47"/>
                </a:cubicBezTo>
                <a:cubicBezTo>
                  <a:pt x="312" y="47"/>
                  <a:pt x="312" y="47"/>
                  <a:pt x="312" y="47"/>
                </a:cubicBezTo>
                <a:cubicBezTo>
                  <a:pt x="287" y="45"/>
                  <a:pt x="287" y="45"/>
                  <a:pt x="287" y="45"/>
                </a:cubicBezTo>
                <a:cubicBezTo>
                  <a:pt x="285" y="45"/>
                  <a:pt x="285" y="45"/>
                  <a:pt x="285" y="45"/>
                </a:cubicBezTo>
                <a:cubicBezTo>
                  <a:pt x="285" y="46"/>
                  <a:pt x="285" y="46"/>
                  <a:pt x="285" y="46"/>
                </a:cubicBezTo>
                <a:cubicBezTo>
                  <a:pt x="285" y="46"/>
                  <a:pt x="285" y="46"/>
                  <a:pt x="285" y="46"/>
                </a:cubicBezTo>
                <a:cubicBezTo>
                  <a:pt x="285" y="47"/>
                  <a:pt x="285" y="47"/>
                  <a:pt x="285" y="47"/>
                </a:cubicBezTo>
                <a:cubicBezTo>
                  <a:pt x="276" y="59"/>
                  <a:pt x="276" y="59"/>
                  <a:pt x="276" y="59"/>
                </a:cubicBezTo>
                <a:cubicBezTo>
                  <a:pt x="280" y="66"/>
                  <a:pt x="280" y="66"/>
                  <a:pt x="280" y="66"/>
                </a:cubicBezTo>
                <a:cubicBezTo>
                  <a:pt x="281" y="66"/>
                  <a:pt x="281" y="66"/>
                  <a:pt x="281" y="66"/>
                </a:cubicBezTo>
                <a:cubicBezTo>
                  <a:pt x="273" y="78"/>
                  <a:pt x="273" y="78"/>
                  <a:pt x="273" y="78"/>
                </a:cubicBezTo>
                <a:cubicBezTo>
                  <a:pt x="250" y="78"/>
                  <a:pt x="250" y="78"/>
                  <a:pt x="250" y="78"/>
                </a:cubicBezTo>
                <a:cubicBezTo>
                  <a:pt x="250" y="74"/>
                  <a:pt x="250" y="74"/>
                  <a:pt x="250" y="74"/>
                </a:cubicBezTo>
                <a:cubicBezTo>
                  <a:pt x="248" y="72"/>
                  <a:pt x="248" y="72"/>
                  <a:pt x="248" y="72"/>
                </a:cubicBezTo>
                <a:cubicBezTo>
                  <a:pt x="245" y="70"/>
                  <a:pt x="245" y="70"/>
                  <a:pt x="245" y="70"/>
                </a:cubicBezTo>
                <a:cubicBezTo>
                  <a:pt x="241" y="77"/>
                  <a:pt x="241" y="77"/>
                  <a:pt x="241" y="77"/>
                </a:cubicBezTo>
                <a:cubicBezTo>
                  <a:pt x="239" y="80"/>
                  <a:pt x="239" y="80"/>
                  <a:pt x="239" y="80"/>
                </a:cubicBezTo>
                <a:cubicBezTo>
                  <a:pt x="224" y="80"/>
                  <a:pt x="224" y="80"/>
                  <a:pt x="224" y="80"/>
                </a:cubicBezTo>
                <a:cubicBezTo>
                  <a:pt x="223" y="79"/>
                  <a:pt x="223" y="79"/>
                  <a:pt x="223" y="79"/>
                </a:cubicBezTo>
                <a:cubicBezTo>
                  <a:pt x="213" y="72"/>
                  <a:pt x="213" y="72"/>
                  <a:pt x="213" y="72"/>
                </a:cubicBezTo>
                <a:cubicBezTo>
                  <a:pt x="212" y="70"/>
                  <a:pt x="212" y="70"/>
                  <a:pt x="212" y="70"/>
                </a:cubicBezTo>
                <a:cubicBezTo>
                  <a:pt x="212" y="69"/>
                  <a:pt x="212" y="69"/>
                  <a:pt x="212" y="69"/>
                </a:cubicBezTo>
                <a:cubicBezTo>
                  <a:pt x="211" y="69"/>
                  <a:pt x="211" y="69"/>
                  <a:pt x="211" y="69"/>
                </a:cubicBezTo>
                <a:cubicBezTo>
                  <a:pt x="211" y="66"/>
                  <a:pt x="211" y="66"/>
                  <a:pt x="211" y="66"/>
                </a:cubicBezTo>
                <a:cubicBezTo>
                  <a:pt x="194" y="63"/>
                  <a:pt x="194" y="63"/>
                  <a:pt x="194" y="63"/>
                </a:cubicBezTo>
                <a:cubicBezTo>
                  <a:pt x="181" y="69"/>
                  <a:pt x="181" y="69"/>
                  <a:pt x="181" y="69"/>
                </a:cubicBezTo>
                <a:cubicBezTo>
                  <a:pt x="174" y="74"/>
                  <a:pt x="174" y="74"/>
                  <a:pt x="174" y="74"/>
                </a:cubicBezTo>
                <a:cubicBezTo>
                  <a:pt x="195" y="98"/>
                  <a:pt x="195" y="98"/>
                  <a:pt x="195" y="98"/>
                </a:cubicBezTo>
                <a:cubicBezTo>
                  <a:pt x="223" y="107"/>
                  <a:pt x="223" y="107"/>
                  <a:pt x="223" y="107"/>
                </a:cubicBezTo>
                <a:cubicBezTo>
                  <a:pt x="224" y="108"/>
                  <a:pt x="224" y="108"/>
                  <a:pt x="224" y="108"/>
                </a:cubicBezTo>
                <a:cubicBezTo>
                  <a:pt x="224" y="108"/>
                  <a:pt x="224" y="108"/>
                  <a:pt x="224" y="108"/>
                </a:cubicBezTo>
                <a:cubicBezTo>
                  <a:pt x="225" y="109"/>
                  <a:pt x="225" y="109"/>
                  <a:pt x="225" y="109"/>
                </a:cubicBezTo>
                <a:cubicBezTo>
                  <a:pt x="238" y="121"/>
                  <a:pt x="238" y="121"/>
                  <a:pt x="238" y="121"/>
                </a:cubicBezTo>
                <a:cubicBezTo>
                  <a:pt x="233" y="142"/>
                  <a:pt x="233" y="142"/>
                  <a:pt x="233" y="142"/>
                </a:cubicBezTo>
                <a:cubicBezTo>
                  <a:pt x="233" y="142"/>
                  <a:pt x="233" y="142"/>
                  <a:pt x="233" y="142"/>
                </a:cubicBezTo>
                <a:cubicBezTo>
                  <a:pt x="233" y="146"/>
                  <a:pt x="233" y="146"/>
                  <a:pt x="233" y="146"/>
                </a:cubicBezTo>
                <a:cubicBezTo>
                  <a:pt x="232" y="146"/>
                  <a:pt x="232" y="146"/>
                  <a:pt x="232" y="146"/>
                </a:cubicBezTo>
                <a:cubicBezTo>
                  <a:pt x="214" y="160"/>
                  <a:pt x="214" y="160"/>
                  <a:pt x="214" y="160"/>
                </a:cubicBezTo>
                <a:cubicBezTo>
                  <a:pt x="214" y="161"/>
                  <a:pt x="214" y="161"/>
                  <a:pt x="214" y="161"/>
                </a:cubicBezTo>
                <a:cubicBezTo>
                  <a:pt x="213" y="161"/>
                  <a:pt x="213" y="161"/>
                  <a:pt x="213" y="161"/>
                </a:cubicBezTo>
                <a:cubicBezTo>
                  <a:pt x="184" y="170"/>
                  <a:pt x="184" y="170"/>
                  <a:pt x="184" y="170"/>
                </a:cubicBezTo>
                <a:cubicBezTo>
                  <a:pt x="182" y="170"/>
                  <a:pt x="182" y="170"/>
                  <a:pt x="182" y="170"/>
                </a:cubicBezTo>
                <a:cubicBezTo>
                  <a:pt x="166" y="172"/>
                  <a:pt x="166" y="172"/>
                  <a:pt x="166" y="172"/>
                </a:cubicBezTo>
                <a:cubicBezTo>
                  <a:pt x="166" y="172"/>
                  <a:pt x="166" y="172"/>
                  <a:pt x="166" y="172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5" y="172"/>
                  <a:pt x="165" y="172"/>
                  <a:pt x="165" y="172"/>
                </a:cubicBezTo>
                <a:cubicBezTo>
                  <a:pt x="163" y="172"/>
                  <a:pt x="163" y="172"/>
                  <a:pt x="163" y="172"/>
                </a:cubicBezTo>
                <a:cubicBezTo>
                  <a:pt x="152" y="168"/>
                  <a:pt x="152" y="168"/>
                  <a:pt x="152" y="168"/>
                </a:cubicBezTo>
                <a:cubicBezTo>
                  <a:pt x="146" y="167"/>
                  <a:pt x="146" y="167"/>
                  <a:pt x="146" y="167"/>
                </a:cubicBezTo>
                <a:cubicBezTo>
                  <a:pt x="139" y="177"/>
                  <a:pt x="139" y="177"/>
                  <a:pt x="139" y="177"/>
                </a:cubicBezTo>
                <a:cubicBezTo>
                  <a:pt x="138" y="177"/>
                  <a:pt x="138" y="177"/>
                  <a:pt x="138" y="177"/>
                </a:cubicBezTo>
                <a:cubicBezTo>
                  <a:pt x="138" y="178"/>
                  <a:pt x="138" y="178"/>
                  <a:pt x="138" y="178"/>
                </a:cubicBezTo>
                <a:cubicBezTo>
                  <a:pt x="124" y="188"/>
                  <a:pt x="124" y="188"/>
                  <a:pt x="124" y="188"/>
                </a:cubicBezTo>
                <a:cubicBezTo>
                  <a:pt x="123" y="188"/>
                  <a:pt x="123" y="188"/>
                  <a:pt x="123" y="188"/>
                </a:cubicBezTo>
                <a:cubicBezTo>
                  <a:pt x="123" y="188"/>
                  <a:pt x="123" y="188"/>
                  <a:pt x="123" y="188"/>
                </a:cubicBezTo>
                <a:cubicBezTo>
                  <a:pt x="104" y="196"/>
                  <a:pt x="104" y="196"/>
                  <a:pt x="104" y="196"/>
                </a:cubicBezTo>
                <a:cubicBezTo>
                  <a:pt x="103" y="196"/>
                  <a:pt x="103" y="196"/>
                  <a:pt x="103" y="196"/>
                </a:cubicBezTo>
                <a:cubicBezTo>
                  <a:pt x="81" y="189"/>
                  <a:pt x="81" y="189"/>
                  <a:pt x="81" y="189"/>
                </a:cubicBezTo>
                <a:cubicBezTo>
                  <a:pt x="33" y="191"/>
                  <a:pt x="33" y="191"/>
                  <a:pt x="33" y="191"/>
                </a:cubicBezTo>
                <a:cubicBezTo>
                  <a:pt x="22" y="194"/>
                  <a:pt x="22" y="194"/>
                  <a:pt x="22" y="194"/>
                </a:cubicBezTo>
                <a:cubicBezTo>
                  <a:pt x="21" y="195"/>
                  <a:pt x="21" y="195"/>
                  <a:pt x="21" y="195"/>
                </a:cubicBezTo>
                <a:cubicBezTo>
                  <a:pt x="11" y="195"/>
                  <a:pt x="11" y="195"/>
                  <a:pt x="11" y="195"/>
                </a:cubicBezTo>
                <a:cubicBezTo>
                  <a:pt x="0" y="211"/>
                  <a:pt x="0" y="211"/>
                  <a:pt x="0" y="211"/>
                </a:cubicBezTo>
                <a:cubicBezTo>
                  <a:pt x="2" y="229"/>
                  <a:pt x="2" y="229"/>
                  <a:pt x="2" y="229"/>
                </a:cubicBezTo>
                <a:cubicBezTo>
                  <a:pt x="13" y="253"/>
                  <a:pt x="13" y="253"/>
                  <a:pt x="13" y="253"/>
                </a:cubicBezTo>
                <a:cubicBezTo>
                  <a:pt x="24" y="260"/>
                  <a:pt x="24" y="260"/>
                  <a:pt x="24" y="260"/>
                </a:cubicBezTo>
                <a:cubicBezTo>
                  <a:pt x="25" y="260"/>
                  <a:pt x="25" y="260"/>
                  <a:pt x="25" y="260"/>
                </a:cubicBezTo>
                <a:cubicBezTo>
                  <a:pt x="25" y="261"/>
                  <a:pt x="25" y="261"/>
                  <a:pt x="25" y="261"/>
                </a:cubicBezTo>
                <a:cubicBezTo>
                  <a:pt x="29" y="264"/>
                  <a:pt x="29" y="264"/>
                  <a:pt x="29" y="264"/>
                </a:cubicBezTo>
                <a:cubicBezTo>
                  <a:pt x="37" y="253"/>
                  <a:pt x="37" y="253"/>
                  <a:pt x="37" y="253"/>
                </a:cubicBezTo>
                <a:cubicBezTo>
                  <a:pt x="38" y="252"/>
                  <a:pt x="38" y="252"/>
                  <a:pt x="38" y="252"/>
                </a:cubicBezTo>
                <a:cubicBezTo>
                  <a:pt x="39" y="251"/>
                  <a:pt x="39" y="251"/>
                  <a:pt x="39" y="251"/>
                </a:cubicBezTo>
                <a:cubicBezTo>
                  <a:pt x="40" y="251"/>
                  <a:pt x="40" y="251"/>
                  <a:pt x="40" y="251"/>
                </a:cubicBezTo>
                <a:cubicBezTo>
                  <a:pt x="56" y="249"/>
                  <a:pt x="56" y="249"/>
                  <a:pt x="56" y="249"/>
                </a:cubicBezTo>
                <a:cubicBezTo>
                  <a:pt x="58" y="249"/>
                  <a:pt x="58" y="249"/>
                  <a:pt x="58" y="249"/>
                </a:cubicBezTo>
                <a:cubicBezTo>
                  <a:pt x="58" y="250"/>
                  <a:pt x="58" y="250"/>
                  <a:pt x="58" y="250"/>
                </a:cubicBezTo>
                <a:cubicBezTo>
                  <a:pt x="74" y="254"/>
                  <a:pt x="74" y="254"/>
                  <a:pt x="74" y="254"/>
                </a:cubicBezTo>
                <a:cubicBezTo>
                  <a:pt x="90" y="290"/>
                  <a:pt x="90" y="290"/>
                  <a:pt x="90" y="290"/>
                </a:cubicBezTo>
                <a:cubicBezTo>
                  <a:pt x="89" y="290"/>
                  <a:pt x="89" y="290"/>
                  <a:pt x="89" y="290"/>
                </a:cubicBezTo>
                <a:cubicBezTo>
                  <a:pt x="89" y="291"/>
                  <a:pt x="89" y="291"/>
                  <a:pt x="89" y="291"/>
                </a:cubicBezTo>
                <a:cubicBezTo>
                  <a:pt x="82" y="311"/>
                  <a:pt x="82" y="311"/>
                  <a:pt x="82" y="311"/>
                </a:cubicBezTo>
                <a:cubicBezTo>
                  <a:pt x="82" y="311"/>
                  <a:pt x="82" y="311"/>
                  <a:pt x="82" y="311"/>
                </a:cubicBezTo>
                <a:cubicBezTo>
                  <a:pt x="77" y="324"/>
                  <a:pt x="77" y="324"/>
                  <a:pt x="77" y="324"/>
                </a:cubicBezTo>
                <a:cubicBezTo>
                  <a:pt x="77" y="325"/>
                  <a:pt x="77" y="325"/>
                  <a:pt x="77" y="325"/>
                </a:cubicBezTo>
                <a:cubicBezTo>
                  <a:pt x="70" y="343"/>
                  <a:pt x="70" y="343"/>
                  <a:pt x="70" y="343"/>
                </a:cubicBezTo>
                <a:cubicBezTo>
                  <a:pt x="70" y="365"/>
                  <a:pt x="70" y="365"/>
                  <a:pt x="70" y="365"/>
                </a:cubicBezTo>
                <a:cubicBezTo>
                  <a:pt x="82" y="378"/>
                  <a:pt x="82" y="378"/>
                  <a:pt x="82" y="378"/>
                </a:cubicBezTo>
                <a:cubicBezTo>
                  <a:pt x="83" y="378"/>
                  <a:pt x="83" y="378"/>
                  <a:pt x="83" y="378"/>
                </a:cubicBezTo>
                <a:cubicBezTo>
                  <a:pt x="100" y="393"/>
                  <a:pt x="100" y="393"/>
                  <a:pt x="100" y="393"/>
                </a:cubicBezTo>
                <a:cubicBezTo>
                  <a:pt x="102" y="394"/>
                  <a:pt x="102" y="394"/>
                  <a:pt x="102" y="394"/>
                </a:cubicBezTo>
                <a:cubicBezTo>
                  <a:pt x="103" y="395"/>
                  <a:pt x="103" y="395"/>
                  <a:pt x="103" y="395"/>
                </a:cubicBezTo>
                <a:cubicBezTo>
                  <a:pt x="91" y="424"/>
                  <a:pt x="91" y="424"/>
                  <a:pt x="91" y="424"/>
                </a:cubicBezTo>
                <a:cubicBezTo>
                  <a:pt x="87" y="438"/>
                  <a:pt x="87" y="438"/>
                  <a:pt x="87" y="438"/>
                </a:cubicBezTo>
                <a:cubicBezTo>
                  <a:pt x="92" y="436"/>
                  <a:pt x="92" y="436"/>
                  <a:pt x="92" y="436"/>
                </a:cubicBezTo>
                <a:cubicBezTo>
                  <a:pt x="93" y="436"/>
                  <a:pt x="93" y="436"/>
                  <a:pt x="93" y="436"/>
                </a:cubicBezTo>
                <a:cubicBezTo>
                  <a:pt x="103" y="432"/>
                  <a:pt x="103" y="432"/>
                  <a:pt x="103" y="432"/>
                </a:cubicBezTo>
                <a:cubicBezTo>
                  <a:pt x="122" y="421"/>
                  <a:pt x="122" y="421"/>
                  <a:pt x="122" y="421"/>
                </a:cubicBezTo>
                <a:cubicBezTo>
                  <a:pt x="123" y="421"/>
                  <a:pt x="123" y="421"/>
                  <a:pt x="123" y="421"/>
                </a:cubicBezTo>
                <a:cubicBezTo>
                  <a:pt x="144" y="424"/>
                  <a:pt x="144" y="424"/>
                  <a:pt x="144" y="424"/>
                </a:cubicBezTo>
                <a:cubicBezTo>
                  <a:pt x="146" y="424"/>
                  <a:pt x="146" y="424"/>
                  <a:pt x="146" y="424"/>
                </a:cubicBezTo>
                <a:cubicBezTo>
                  <a:pt x="146" y="424"/>
                  <a:pt x="146" y="424"/>
                  <a:pt x="146" y="424"/>
                </a:cubicBezTo>
                <a:cubicBezTo>
                  <a:pt x="177" y="437"/>
                  <a:pt x="177" y="437"/>
                  <a:pt x="177" y="437"/>
                </a:cubicBezTo>
                <a:cubicBezTo>
                  <a:pt x="212" y="437"/>
                  <a:pt x="212" y="437"/>
                  <a:pt x="212" y="437"/>
                </a:cubicBezTo>
                <a:cubicBezTo>
                  <a:pt x="222" y="424"/>
                  <a:pt x="222" y="424"/>
                  <a:pt x="222" y="424"/>
                </a:cubicBezTo>
                <a:cubicBezTo>
                  <a:pt x="223" y="423"/>
                  <a:pt x="223" y="423"/>
                  <a:pt x="223" y="423"/>
                </a:cubicBezTo>
                <a:cubicBezTo>
                  <a:pt x="224" y="422"/>
                  <a:pt x="224" y="422"/>
                  <a:pt x="224" y="422"/>
                </a:cubicBezTo>
                <a:cubicBezTo>
                  <a:pt x="242" y="414"/>
                  <a:pt x="242" y="414"/>
                  <a:pt x="242" y="414"/>
                </a:cubicBezTo>
                <a:cubicBezTo>
                  <a:pt x="258" y="399"/>
                  <a:pt x="258" y="399"/>
                  <a:pt x="258" y="399"/>
                </a:cubicBezTo>
                <a:cubicBezTo>
                  <a:pt x="261" y="398"/>
                  <a:pt x="261" y="398"/>
                  <a:pt x="261" y="398"/>
                </a:cubicBezTo>
                <a:cubicBezTo>
                  <a:pt x="261" y="398"/>
                  <a:pt x="261" y="398"/>
                  <a:pt x="261" y="398"/>
                </a:cubicBezTo>
                <a:cubicBezTo>
                  <a:pt x="273" y="394"/>
                  <a:pt x="273" y="394"/>
                  <a:pt x="273" y="394"/>
                </a:cubicBezTo>
                <a:cubicBezTo>
                  <a:pt x="287" y="383"/>
                  <a:pt x="287" y="383"/>
                  <a:pt x="287" y="383"/>
                </a:cubicBezTo>
                <a:cubicBezTo>
                  <a:pt x="303" y="362"/>
                  <a:pt x="303" y="362"/>
                  <a:pt x="303" y="362"/>
                </a:cubicBezTo>
                <a:cubicBezTo>
                  <a:pt x="325" y="370"/>
                  <a:pt x="325" y="370"/>
                  <a:pt x="325" y="370"/>
                </a:cubicBezTo>
                <a:cubicBezTo>
                  <a:pt x="328" y="371"/>
                  <a:pt x="328" y="371"/>
                  <a:pt x="328" y="371"/>
                </a:cubicBezTo>
                <a:cubicBezTo>
                  <a:pt x="328" y="372"/>
                  <a:pt x="328" y="372"/>
                  <a:pt x="328" y="372"/>
                </a:cubicBezTo>
                <a:cubicBezTo>
                  <a:pt x="329" y="374"/>
                  <a:pt x="329" y="374"/>
                  <a:pt x="329" y="374"/>
                </a:cubicBezTo>
                <a:cubicBezTo>
                  <a:pt x="332" y="382"/>
                  <a:pt x="335" y="386"/>
                  <a:pt x="339" y="387"/>
                </a:cubicBezTo>
                <a:cubicBezTo>
                  <a:pt x="352" y="385"/>
                  <a:pt x="352" y="385"/>
                  <a:pt x="352" y="385"/>
                </a:cubicBezTo>
                <a:cubicBezTo>
                  <a:pt x="356" y="385"/>
                  <a:pt x="356" y="385"/>
                  <a:pt x="356" y="385"/>
                </a:cubicBezTo>
                <a:cubicBezTo>
                  <a:pt x="363" y="387"/>
                  <a:pt x="363" y="387"/>
                  <a:pt x="363" y="387"/>
                </a:cubicBezTo>
                <a:cubicBezTo>
                  <a:pt x="364" y="387"/>
                  <a:pt x="364" y="387"/>
                  <a:pt x="364" y="387"/>
                </a:cubicBezTo>
                <a:cubicBezTo>
                  <a:pt x="364" y="388"/>
                  <a:pt x="364" y="388"/>
                  <a:pt x="364" y="388"/>
                </a:cubicBezTo>
                <a:cubicBezTo>
                  <a:pt x="382" y="395"/>
                  <a:pt x="382" y="395"/>
                  <a:pt x="382" y="395"/>
                </a:cubicBezTo>
                <a:cubicBezTo>
                  <a:pt x="387" y="395"/>
                  <a:pt x="387" y="395"/>
                  <a:pt x="387" y="395"/>
                </a:cubicBezTo>
                <a:cubicBezTo>
                  <a:pt x="388" y="390"/>
                  <a:pt x="388" y="390"/>
                  <a:pt x="388" y="390"/>
                </a:cubicBezTo>
                <a:cubicBezTo>
                  <a:pt x="390" y="384"/>
                  <a:pt x="390" y="384"/>
                  <a:pt x="390" y="384"/>
                </a:cubicBezTo>
                <a:cubicBezTo>
                  <a:pt x="390" y="383"/>
                  <a:pt x="390" y="383"/>
                  <a:pt x="390" y="383"/>
                </a:cubicBezTo>
                <a:cubicBezTo>
                  <a:pt x="391" y="382"/>
                  <a:pt x="391" y="382"/>
                  <a:pt x="391" y="382"/>
                </a:cubicBezTo>
                <a:cubicBezTo>
                  <a:pt x="392" y="381"/>
                  <a:pt x="392" y="381"/>
                  <a:pt x="392" y="381"/>
                </a:cubicBezTo>
                <a:cubicBezTo>
                  <a:pt x="392" y="380"/>
                  <a:pt x="392" y="380"/>
                  <a:pt x="392" y="380"/>
                </a:cubicBezTo>
                <a:cubicBezTo>
                  <a:pt x="399" y="376"/>
                  <a:pt x="399" y="376"/>
                  <a:pt x="399" y="376"/>
                </a:cubicBezTo>
                <a:cubicBezTo>
                  <a:pt x="400" y="375"/>
                  <a:pt x="400" y="375"/>
                  <a:pt x="400" y="375"/>
                </a:cubicBezTo>
                <a:cubicBezTo>
                  <a:pt x="411" y="365"/>
                  <a:pt x="411" y="365"/>
                  <a:pt x="411" y="365"/>
                </a:cubicBezTo>
                <a:cubicBezTo>
                  <a:pt x="413" y="365"/>
                  <a:pt x="413" y="365"/>
                  <a:pt x="413" y="365"/>
                </a:cubicBezTo>
                <a:cubicBezTo>
                  <a:pt x="414" y="364"/>
                  <a:pt x="414" y="364"/>
                  <a:pt x="414" y="364"/>
                </a:cubicBezTo>
                <a:cubicBezTo>
                  <a:pt x="416" y="364"/>
                  <a:pt x="416" y="364"/>
                  <a:pt x="416" y="364"/>
                </a:cubicBezTo>
                <a:cubicBezTo>
                  <a:pt x="426" y="365"/>
                  <a:pt x="426" y="365"/>
                  <a:pt x="426" y="365"/>
                </a:cubicBezTo>
                <a:cubicBezTo>
                  <a:pt x="426" y="359"/>
                  <a:pt x="429" y="352"/>
                  <a:pt x="436" y="346"/>
                </a:cubicBezTo>
                <a:cubicBezTo>
                  <a:pt x="443" y="341"/>
                  <a:pt x="448" y="338"/>
                  <a:pt x="452" y="339"/>
                </a:cubicBezTo>
                <a:cubicBezTo>
                  <a:pt x="458" y="335"/>
                  <a:pt x="458" y="335"/>
                  <a:pt x="458" y="335"/>
                </a:cubicBezTo>
                <a:cubicBezTo>
                  <a:pt x="459" y="335"/>
                  <a:pt x="459" y="335"/>
                  <a:pt x="459" y="335"/>
                </a:cubicBezTo>
                <a:cubicBezTo>
                  <a:pt x="459" y="333"/>
                  <a:pt x="459" y="333"/>
                  <a:pt x="459" y="333"/>
                </a:cubicBezTo>
                <a:cubicBezTo>
                  <a:pt x="464" y="328"/>
                  <a:pt x="464" y="328"/>
                  <a:pt x="464" y="328"/>
                </a:cubicBezTo>
                <a:cubicBezTo>
                  <a:pt x="464" y="327"/>
                  <a:pt x="464" y="327"/>
                  <a:pt x="464" y="327"/>
                </a:cubicBezTo>
                <a:cubicBezTo>
                  <a:pt x="465" y="327"/>
                  <a:pt x="465" y="327"/>
                  <a:pt x="465" y="327"/>
                </a:cubicBezTo>
                <a:cubicBezTo>
                  <a:pt x="466" y="326"/>
                  <a:pt x="466" y="326"/>
                  <a:pt x="466" y="326"/>
                </a:cubicBezTo>
                <a:cubicBezTo>
                  <a:pt x="467" y="326"/>
                  <a:pt x="467" y="326"/>
                  <a:pt x="467" y="326"/>
                </a:cubicBezTo>
                <a:cubicBezTo>
                  <a:pt x="484" y="322"/>
                  <a:pt x="484" y="322"/>
                  <a:pt x="484" y="322"/>
                </a:cubicBezTo>
                <a:cubicBezTo>
                  <a:pt x="494" y="322"/>
                  <a:pt x="494" y="322"/>
                  <a:pt x="494" y="322"/>
                </a:cubicBezTo>
                <a:cubicBezTo>
                  <a:pt x="498" y="319"/>
                  <a:pt x="498" y="319"/>
                  <a:pt x="498" y="319"/>
                </a:cubicBezTo>
                <a:cubicBezTo>
                  <a:pt x="501" y="312"/>
                  <a:pt x="501" y="312"/>
                  <a:pt x="501" y="312"/>
                </a:cubicBezTo>
                <a:cubicBezTo>
                  <a:pt x="501" y="312"/>
                  <a:pt x="501" y="312"/>
                  <a:pt x="501" y="312"/>
                </a:cubicBezTo>
                <a:cubicBezTo>
                  <a:pt x="506" y="302"/>
                  <a:pt x="506" y="302"/>
                  <a:pt x="506" y="302"/>
                </a:cubicBezTo>
                <a:cubicBezTo>
                  <a:pt x="504" y="301"/>
                  <a:pt x="504" y="301"/>
                  <a:pt x="504" y="301"/>
                </a:cubicBezTo>
                <a:cubicBezTo>
                  <a:pt x="498" y="293"/>
                  <a:pt x="494" y="285"/>
                  <a:pt x="492" y="273"/>
                </a:cubicBezTo>
                <a:cubicBezTo>
                  <a:pt x="491" y="272"/>
                  <a:pt x="491" y="272"/>
                  <a:pt x="491" y="272"/>
                </a:cubicBezTo>
                <a:cubicBezTo>
                  <a:pt x="491" y="272"/>
                  <a:pt x="491" y="272"/>
                  <a:pt x="491" y="272"/>
                </a:cubicBezTo>
                <a:cubicBezTo>
                  <a:pt x="492" y="272"/>
                  <a:pt x="492" y="272"/>
                  <a:pt x="492" y="272"/>
                </a:cubicBezTo>
                <a:cubicBezTo>
                  <a:pt x="492" y="271"/>
                  <a:pt x="492" y="271"/>
                  <a:pt x="492" y="271"/>
                </a:cubicBezTo>
                <a:cubicBezTo>
                  <a:pt x="496" y="248"/>
                  <a:pt x="496" y="248"/>
                  <a:pt x="496" y="248"/>
                </a:cubicBezTo>
                <a:cubicBezTo>
                  <a:pt x="496" y="241"/>
                  <a:pt x="498" y="235"/>
                  <a:pt x="503" y="230"/>
                </a:cubicBezTo>
                <a:cubicBezTo>
                  <a:pt x="501" y="211"/>
                  <a:pt x="501" y="211"/>
                  <a:pt x="501" y="211"/>
                </a:cubicBezTo>
                <a:cubicBezTo>
                  <a:pt x="500" y="209"/>
                  <a:pt x="498" y="207"/>
                  <a:pt x="493" y="206"/>
                </a:cubicBezTo>
                <a:cubicBezTo>
                  <a:pt x="459" y="219"/>
                  <a:pt x="459" y="219"/>
                  <a:pt x="459" y="219"/>
                </a:cubicBezTo>
                <a:cubicBezTo>
                  <a:pt x="461" y="185"/>
                  <a:pt x="461" y="185"/>
                  <a:pt x="461" y="185"/>
                </a:cubicBezTo>
                <a:cubicBezTo>
                  <a:pt x="462" y="179"/>
                  <a:pt x="473" y="170"/>
                  <a:pt x="493" y="158"/>
                </a:cubicBezTo>
                <a:cubicBezTo>
                  <a:pt x="483" y="121"/>
                  <a:pt x="483" y="121"/>
                  <a:pt x="483" y="121"/>
                </a:cubicBezTo>
                <a:cubicBezTo>
                  <a:pt x="481" y="109"/>
                  <a:pt x="484" y="99"/>
                  <a:pt x="493" y="91"/>
                </a:cubicBezTo>
                <a:cubicBezTo>
                  <a:pt x="491" y="84"/>
                  <a:pt x="491" y="84"/>
                  <a:pt x="491" y="84"/>
                </a:cubicBezTo>
                <a:cubicBezTo>
                  <a:pt x="480" y="84"/>
                  <a:pt x="480" y="84"/>
                  <a:pt x="480" y="84"/>
                </a:cubicBezTo>
                <a:cubicBezTo>
                  <a:pt x="477" y="85"/>
                  <a:pt x="477" y="85"/>
                  <a:pt x="477" y="85"/>
                </a:cubicBezTo>
                <a:cubicBezTo>
                  <a:pt x="472" y="100"/>
                  <a:pt x="472" y="100"/>
                  <a:pt x="472" y="100"/>
                </a:cubicBezTo>
                <a:cubicBezTo>
                  <a:pt x="467" y="105"/>
                  <a:pt x="463" y="109"/>
                  <a:pt x="459" y="109"/>
                </a:cubicBezTo>
                <a:cubicBezTo>
                  <a:pt x="457" y="109"/>
                  <a:pt x="457" y="109"/>
                  <a:pt x="457" y="109"/>
                </a:cubicBezTo>
                <a:cubicBezTo>
                  <a:pt x="446" y="101"/>
                  <a:pt x="446" y="101"/>
                  <a:pt x="446" y="101"/>
                </a:cubicBezTo>
                <a:cubicBezTo>
                  <a:pt x="445" y="101"/>
                  <a:pt x="445" y="101"/>
                  <a:pt x="445" y="101"/>
                </a:cubicBezTo>
                <a:cubicBezTo>
                  <a:pt x="444" y="101"/>
                  <a:pt x="444" y="101"/>
                  <a:pt x="444" y="101"/>
                </a:cubicBezTo>
                <a:cubicBezTo>
                  <a:pt x="444" y="100"/>
                  <a:pt x="444" y="100"/>
                  <a:pt x="444" y="100"/>
                </a:cubicBezTo>
                <a:cubicBezTo>
                  <a:pt x="444" y="98"/>
                  <a:pt x="444" y="98"/>
                  <a:pt x="444" y="98"/>
                </a:cubicBezTo>
                <a:cubicBezTo>
                  <a:pt x="441" y="91"/>
                  <a:pt x="441" y="91"/>
                  <a:pt x="441" y="91"/>
                </a:cubicBezTo>
                <a:cubicBezTo>
                  <a:pt x="440" y="80"/>
                  <a:pt x="440" y="80"/>
                  <a:pt x="440" y="80"/>
                </a:cubicBezTo>
                <a:cubicBezTo>
                  <a:pt x="440" y="79"/>
                  <a:pt x="440" y="79"/>
                  <a:pt x="440" y="79"/>
                </a:cubicBezTo>
                <a:cubicBezTo>
                  <a:pt x="439" y="81"/>
                  <a:pt x="439" y="81"/>
                  <a:pt x="439" y="81"/>
                </a:cubicBezTo>
                <a:cubicBezTo>
                  <a:pt x="438" y="84"/>
                  <a:pt x="438" y="84"/>
                  <a:pt x="438" y="84"/>
                </a:cubicBezTo>
                <a:cubicBezTo>
                  <a:pt x="419" y="84"/>
                  <a:pt x="419" y="84"/>
                  <a:pt x="419" y="84"/>
                </a:cubicBezTo>
                <a:cubicBezTo>
                  <a:pt x="417" y="80"/>
                  <a:pt x="417" y="80"/>
                  <a:pt x="417" y="80"/>
                </a:cubicBezTo>
                <a:cubicBezTo>
                  <a:pt x="414" y="69"/>
                  <a:pt x="414" y="69"/>
                  <a:pt x="414" y="69"/>
                </a:cubicBezTo>
                <a:cubicBezTo>
                  <a:pt x="414" y="53"/>
                  <a:pt x="414" y="53"/>
                  <a:pt x="414" y="53"/>
                </a:cubicBezTo>
                <a:cubicBezTo>
                  <a:pt x="402" y="33"/>
                  <a:pt x="402" y="33"/>
                  <a:pt x="402" y="33"/>
                </a:cubicBezTo>
                <a:cubicBezTo>
                  <a:pt x="402" y="16"/>
                  <a:pt x="402" y="16"/>
                  <a:pt x="402" y="16"/>
                </a:cubicBezTo>
                <a:lnTo>
                  <a:pt x="398" y="8"/>
                </a:lnTo>
              </a:path>
            </a:pathLst>
          </a:custGeom>
          <a:noFill/>
          <a:ln w="9525" cap="flat" cmpd="sng">
            <a:solidFill>
              <a:schemeClr val="dk1">
                <a:alpha val="100000"/>
              </a:schemeClr>
            </a:solidFill>
            <a:prstDash val="solid"/>
            <a:miter/>
          </a:ln>
        </p:spPr>
      </p:sp>
      <p:sp>
        <p:nvSpPr>
          <p:cNvPr id="1049206" name="任意多边形 1049205"/>
          <p:cNvSpPr/>
          <p:nvPr/>
        </p:nvSpPr>
        <p:spPr bwMode="auto">
          <a:xfrm>
            <a:off x="3675062" y="5319712"/>
            <a:ext cx="765175" cy="582612"/>
          </a:xfrm>
          <a:custGeom>
            <a:avLst/>
            <a:gdLst/>
            <a:ahLst/>
            <a:cxnLst/>
            <a:rect l="0" t="0" r="0" b="0"/>
            <a:pathLst>
              <a:path w="662" h="506">
                <a:moveTo>
                  <a:pt x="530" y="13"/>
                </a:moveTo>
                <a:cubicBezTo>
                  <a:pt x="531" y="14"/>
                  <a:pt x="531" y="14"/>
                  <a:pt x="531" y="14"/>
                </a:cubicBezTo>
                <a:cubicBezTo>
                  <a:pt x="533" y="16"/>
                  <a:pt x="533" y="16"/>
                  <a:pt x="533" y="16"/>
                </a:cubicBezTo>
                <a:cubicBezTo>
                  <a:pt x="519" y="37"/>
                  <a:pt x="519" y="37"/>
                  <a:pt x="519" y="37"/>
                </a:cubicBezTo>
                <a:cubicBezTo>
                  <a:pt x="514" y="43"/>
                  <a:pt x="507" y="48"/>
                  <a:pt x="498" y="48"/>
                </a:cubicBezTo>
                <a:cubicBezTo>
                  <a:pt x="496" y="48"/>
                  <a:pt x="496" y="48"/>
                  <a:pt x="496" y="48"/>
                </a:cubicBezTo>
                <a:cubicBezTo>
                  <a:pt x="486" y="41"/>
                  <a:pt x="486" y="41"/>
                  <a:pt x="486" y="41"/>
                </a:cubicBezTo>
                <a:cubicBezTo>
                  <a:pt x="475" y="42"/>
                  <a:pt x="475" y="42"/>
                  <a:pt x="475" y="42"/>
                </a:cubicBezTo>
                <a:cubicBezTo>
                  <a:pt x="454" y="58"/>
                  <a:pt x="454" y="58"/>
                  <a:pt x="454" y="58"/>
                </a:cubicBezTo>
                <a:cubicBezTo>
                  <a:pt x="449" y="60"/>
                  <a:pt x="442" y="55"/>
                  <a:pt x="433" y="42"/>
                </a:cubicBezTo>
                <a:cubicBezTo>
                  <a:pt x="427" y="56"/>
                  <a:pt x="427" y="56"/>
                  <a:pt x="427" y="56"/>
                </a:cubicBezTo>
                <a:cubicBezTo>
                  <a:pt x="426" y="56"/>
                  <a:pt x="426" y="56"/>
                  <a:pt x="426" y="56"/>
                </a:cubicBezTo>
                <a:cubicBezTo>
                  <a:pt x="426" y="56"/>
                  <a:pt x="426" y="56"/>
                  <a:pt x="426" y="56"/>
                </a:cubicBezTo>
                <a:cubicBezTo>
                  <a:pt x="424" y="57"/>
                  <a:pt x="424" y="57"/>
                  <a:pt x="424" y="57"/>
                </a:cubicBezTo>
                <a:cubicBezTo>
                  <a:pt x="424" y="57"/>
                  <a:pt x="424" y="57"/>
                  <a:pt x="424" y="57"/>
                </a:cubicBezTo>
                <a:cubicBezTo>
                  <a:pt x="417" y="64"/>
                  <a:pt x="417" y="64"/>
                  <a:pt x="417" y="64"/>
                </a:cubicBezTo>
                <a:cubicBezTo>
                  <a:pt x="403" y="64"/>
                  <a:pt x="403" y="64"/>
                  <a:pt x="403" y="64"/>
                </a:cubicBezTo>
                <a:cubicBezTo>
                  <a:pt x="390" y="69"/>
                  <a:pt x="390" y="69"/>
                  <a:pt x="390" y="69"/>
                </a:cubicBezTo>
                <a:cubicBezTo>
                  <a:pt x="373" y="81"/>
                  <a:pt x="373" y="81"/>
                  <a:pt x="373" y="81"/>
                </a:cubicBezTo>
                <a:cubicBezTo>
                  <a:pt x="367" y="81"/>
                  <a:pt x="367" y="81"/>
                  <a:pt x="367" y="81"/>
                </a:cubicBezTo>
                <a:cubicBezTo>
                  <a:pt x="361" y="86"/>
                  <a:pt x="361" y="86"/>
                  <a:pt x="361" y="86"/>
                </a:cubicBezTo>
                <a:cubicBezTo>
                  <a:pt x="356" y="91"/>
                  <a:pt x="354" y="95"/>
                  <a:pt x="357" y="99"/>
                </a:cubicBezTo>
                <a:cubicBezTo>
                  <a:pt x="364" y="110"/>
                  <a:pt x="364" y="110"/>
                  <a:pt x="364" y="110"/>
                </a:cubicBezTo>
                <a:cubicBezTo>
                  <a:pt x="335" y="107"/>
                  <a:pt x="335" y="107"/>
                  <a:pt x="335" y="107"/>
                </a:cubicBezTo>
                <a:cubicBezTo>
                  <a:pt x="319" y="119"/>
                  <a:pt x="319" y="119"/>
                  <a:pt x="319" y="119"/>
                </a:cubicBezTo>
                <a:cubicBezTo>
                  <a:pt x="317" y="125"/>
                  <a:pt x="317" y="125"/>
                  <a:pt x="317" y="125"/>
                </a:cubicBezTo>
                <a:cubicBezTo>
                  <a:pt x="317" y="126"/>
                  <a:pt x="317" y="126"/>
                  <a:pt x="317" y="126"/>
                </a:cubicBezTo>
                <a:cubicBezTo>
                  <a:pt x="314" y="134"/>
                  <a:pt x="314" y="134"/>
                  <a:pt x="314" y="134"/>
                </a:cubicBezTo>
                <a:cubicBezTo>
                  <a:pt x="313" y="135"/>
                  <a:pt x="313" y="135"/>
                  <a:pt x="313" y="135"/>
                </a:cubicBezTo>
                <a:cubicBezTo>
                  <a:pt x="312" y="136"/>
                  <a:pt x="312" y="136"/>
                  <a:pt x="312" y="136"/>
                </a:cubicBezTo>
                <a:cubicBezTo>
                  <a:pt x="297" y="136"/>
                  <a:pt x="297" y="136"/>
                  <a:pt x="297" y="136"/>
                </a:cubicBezTo>
                <a:cubicBezTo>
                  <a:pt x="278" y="129"/>
                  <a:pt x="278" y="129"/>
                  <a:pt x="278" y="129"/>
                </a:cubicBezTo>
                <a:cubicBezTo>
                  <a:pt x="271" y="128"/>
                  <a:pt x="271" y="128"/>
                  <a:pt x="271" y="128"/>
                </a:cubicBezTo>
                <a:cubicBezTo>
                  <a:pt x="257" y="130"/>
                  <a:pt x="257" y="130"/>
                  <a:pt x="257" y="130"/>
                </a:cubicBezTo>
                <a:cubicBezTo>
                  <a:pt x="250" y="130"/>
                  <a:pt x="243" y="122"/>
                  <a:pt x="237" y="111"/>
                </a:cubicBezTo>
                <a:cubicBezTo>
                  <a:pt x="224" y="106"/>
                  <a:pt x="224" y="106"/>
                  <a:pt x="224" y="106"/>
                </a:cubicBezTo>
                <a:cubicBezTo>
                  <a:pt x="213" y="121"/>
                  <a:pt x="213" y="121"/>
                  <a:pt x="213" y="121"/>
                </a:cubicBezTo>
                <a:cubicBezTo>
                  <a:pt x="213" y="121"/>
                  <a:pt x="213" y="121"/>
                  <a:pt x="213" y="121"/>
                </a:cubicBezTo>
                <a:cubicBezTo>
                  <a:pt x="212" y="121"/>
                  <a:pt x="212" y="121"/>
                  <a:pt x="212" y="121"/>
                </a:cubicBezTo>
                <a:cubicBezTo>
                  <a:pt x="198" y="134"/>
                  <a:pt x="198" y="134"/>
                  <a:pt x="198" y="134"/>
                </a:cubicBezTo>
                <a:cubicBezTo>
                  <a:pt x="196" y="134"/>
                  <a:pt x="196" y="134"/>
                  <a:pt x="196" y="134"/>
                </a:cubicBezTo>
                <a:cubicBezTo>
                  <a:pt x="196" y="135"/>
                  <a:pt x="196" y="135"/>
                  <a:pt x="196" y="135"/>
                </a:cubicBezTo>
                <a:cubicBezTo>
                  <a:pt x="194" y="135"/>
                  <a:pt x="194" y="135"/>
                  <a:pt x="194" y="135"/>
                </a:cubicBezTo>
                <a:cubicBezTo>
                  <a:pt x="183" y="138"/>
                  <a:pt x="183" y="138"/>
                  <a:pt x="183" y="138"/>
                </a:cubicBezTo>
                <a:cubicBezTo>
                  <a:pt x="166" y="153"/>
                  <a:pt x="166" y="153"/>
                  <a:pt x="166" y="153"/>
                </a:cubicBezTo>
                <a:cubicBezTo>
                  <a:pt x="166" y="153"/>
                  <a:pt x="166" y="153"/>
                  <a:pt x="166" y="153"/>
                </a:cubicBezTo>
                <a:cubicBezTo>
                  <a:pt x="148" y="162"/>
                  <a:pt x="148" y="162"/>
                  <a:pt x="148" y="162"/>
                </a:cubicBezTo>
                <a:cubicBezTo>
                  <a:pt x="135" y="178"/>
                  <a:pt x="135" y="178"/>
                  <a:pt x="135" y="178"/>
                </a:cubicBezTo>
                <a:cubicBezTo>
                  <a:pt x="93" y="178"/>
                  <a:pt x="93" y="178"/>
                  <a:pt x="93" y="178"/>
                </a:cubicBezTo>
                <a:cubicBezTo>
                  <a:pt x="93" y="178"/>
                  <a:pt x="93" y="178"/>
                  <a:pt x="93" y="178"/>
                </a:cubicBezTo>
                <a:cubicBezTo>
                  <a:pt x="60" y="166"/>
                  <a:pt x="60" y="166"/>
                  <a:pt x="60" y="166"/>
                </a:cubicBezTo>
                <a:cubicBezTo>
                  <a:pt x="42" y="164"/>
                  <a:pt x="42" y="164"/>
                  <a:pt x="42" y="164"/>
                </a:cubicBezTo>
                <a:cubicBezTo>
                  <a:pt x="27" y="172"/>
                  <a:pt x="27" y="172"/>
                  <a:pt x="27" y="172"/>
                </a:cubicBezTo>
                <a:cubicBezTo>
                  <a:pt x="26" y="172"/>
                  <a:pt x="26" y="172"/>
                  <a:pt x="26" y="172"/>
                </a:cubicBezTo>
                <a:cubicBezTo>
                  <a:pt x="26" y="172"/>
                  <a:pt x="26" y="172"/>
                  <a:pt x="26" y="172"/>
                </a:cubicBezTo>
                <a:cubicBezTo>
                  <a:pt x="15" y="176"/>
                  <a:pt x="15" y="176"/>
                  <a:pt x="15" y="176"/>
                </a:cubicBezTo>
                <a:cubicBezTo>
                  <a:pt x="10" y="178"/>
                  <a:pt x="5" y="182"/>
                  <a:pt x="2" y="183"/>
                </a:cubicBezTo>
                <a:cubicBezTo>
                  <a:pt x="0" y="188"/>
                  <a:pt x="0" y="188"/>
                  <a:pt x="0" y="188"/>
                </a:cubicBezTo>
                <a:cubicBezTo>
                  <a:pt x="0" y="201"/>
                  <a:pt x="0" y="201"/>
                  <a:pt x="0" y="201"/>
                </a:cubicBezTo>
                <a:cubicBezTo>
                  <a:pt x="5" y="209"/>
                  <a:pt x="5" y="209"/>
                  <a:pt x="5" y="209"/>
                </a:cubicBezTo>
                <a:cubicBezTo>
                  <a:pt x="31" y="201"/>
                  <a:pt x="31" y="201"/>
                  <a:pt x="31" y="201"/>
                </a:cubicBezTo>
                <a:cubicBezTo>
                  <a:pt x="36" y="201"/>
                  <a:pt x="43" y="204"/>
                  <a:pt x="53" y="209"/>
                </a:cubicBezTo>
                <a:cubicBezTo>
                  <a:pt x="55" y="210"/>
                  <a:pt x="55" y="210"/>
                  <a:pt x="55" y="210"/>
                </a:cubicBezTo>
                <a:cubicBezTo>
                  <a:pt x="56" y="211"/>
                  <a:pt x="56" y="211"/>
                  <a:pt x="56" y="211"/>
                </a:cubicBezTo>
                <a:cubicBezTo>
                  <a:pt x="57" y="247"/>
                  <a:pt x="57" y="247"/>
                  <a:pt x="57" y="247"/>
                </a:cubicBezTo>
                <a:cubicBezTo>
                  <a:pt x="62" y="248"/>
                  <a:pt x="62" y="248"/>
                  <a:pt x="62" y="248"/>
                </a:cubicBezTo>
                <a:cubicBezTo>
                  <a:pt x="85" y="248"/>
                  <a:pt x="85" y="248"/>
                  <a:pt x="85" y="248"/>
                </a:cubicBezTo>
                <a:cubicBezTo>
                  <a:pt x="98" y="245"/>
                  <a:pt x="98" y="245"/>
                  <a:pt x="98" y="245"/>
                </a:cubicBezTo>
                <a:cubicBezTo>
                  <a:pt x="100" y="243"/>
                  <a:pt x="100" y="243"/>
                  <a:pt x="100" y="243"/>
                </a:cubicBezTo>
                <a:cubicBezTo>
                  <a:pt x="109" y="239"/>
                  <a:pt x="116" y="235"/>
                  <a:pt x="126" y="234"/>
                </a:cubicBezTo>
                <a:cubicBezTo>
                  <a:pt x="130" y="233"/>
                  <a:pt x="130" y="233"/>
                  <a:pt x="130" y="233"/>
                </a:cubicBezTo>
                <a:cubicBezTo>
                  <a:pt x="132" y="236"/>
                  <a:pt x="132" y="236"/>
                  <a:pt x="132" y="236"/>
                </a:cubicBezTo>
                <a:cubicBezTo>
                  <a:pt x="138" y="249"/>
                  <a:pt x="138" y="249"/>
                  <a:pt x="138" y="249"/>
                </a:cubicBezTo>
                <a:cubicBezTo>
                  <a:pt x="138" y="250"/>
                  <a:pt x="138" y="250"/>
                  <a:pt x="138" y="250"/>
                </a:cubicBezTo>
                <a:cubicBezTo>
                  <a:pt x="142" y="285"/>
                  <a:pt x="142" y="285"/>
                  <a:pt x="142" y="285"/>
                </a:cubicBezTo>
                <a:cubicBezTo>
                  <a:pt x="142" y="288"/>
                  <a:pt x="142" y="288"/>
                  <a:pt x="142" y="288"/>
                </a:cubicBezTo>
                <a:cubicBezTo>
                  <a:pt x="123" y="308"/>
                  <a:pt x="123" y="308"/>
                  <a:pt x="123" y="308"/>
                </a:cubicBezTo>
                <a:cubicBezTo>
                  <a:pt x="122" y="308"/>
                  <a:pt x="122" y="308"/>
                  <a:pt x="122" y="308"/>
                </a:cubicBezTo>
                <a:cubicBezTo>
                  <a:pt x="122" y="309"/>
                  <a:pt x="122" y="309"/>
                  <a:pt x="122" y="309"/>
                </a:cubicBezTo>
                <a:cubicBezTo>
                  <a:pt x="99" y="320"/>
                  <a:pt x="99" y="320"/>
                  <a:pt x="99" y="320"/>
                </a:cubicBezTo>
                <a:cubicBezTo>
                  <a:pt x="92" y="328"/>
                  <a:pt x="92" y="328"/>
                  <a:pt x="92" y="328"/>
                </a:cubicBezTo>
                <a:cubicBezTo>
                  <a:pt x="95" y="335"/>
                  <a:pt x="95" y="335"/>
                  <a:pt x="95" y="335"/>
                </a:cubicBezTo>
                <a:cubicBezTo>
                  <a:pt x="141" y="339"/>
                  <a:pt x="141" y="339"/>
                  <a:pt x="141" y="339"/>
                </a:cubicBezTo>
                <a:cubicBezTo>
                  <a:pt x="142" y="340"/>
                  <a:pt x="142" y="340"/>
                  <a:pt x="142" y="340"/>
                </a:cubicBezTo>
                <a:cubicBezTo>
                  <a:pt x="142" y="340"/>
                  <a:pt x="142" y="340"/>
                  <a:pt x="142" y="340"/>
                </a:cubicBezTo>
                <a:cubicBezTo>
                  <a:pt x="143" y="341"/>
                  <a:pt x="143" y="341"/>
                  <a:pt x="143" y="341"/>
                </a:cubicBezTo>
                <a:cubicBezTo>
                  <a:pt x="161" y="352"/>
                  <a:pt x="161" y="352"/>
                  <a:pt x="161" y="352"/>
                </a:cubicBezTo>
                <a:cubicBezTo>
                  <a:pt x="201" y="350"/>
                  <a:pt x="201" y="350"/>
                  <a:pt x="201" y="350"/>
                </a:cubicBezTo>
                <a:cubicBezTo>
                  <a:pt x="201" y="356"/>
                  <a:pt x="201" y="356"/>
                  <a:pt x="201" y="356"/>
                </a:cubicBezTo>
                <a:cubicBezTo>
                  <a:pt x="203" y="376"/>
                  <a:pt x="203" y="376"/>
                  <a:pt x="203" y="376"/>
                </a:cubicBezTo>
                <a:cubicBezTo>
                  <a:pt x="203" y="378"/>
                  <a:pt x="203" y="378"/>
                  <a:pt x="203" y="378"/>
                </a:cubicBezTo>
                <a:cubicBezTo>
                  <a:pt x="204" y="378"/>
                  <a:pt x="204" y="378"/>
                  <a:pt x="204" y="378"/>
                </a:cubicBezTo>
                <a:cubicBezTo>
                  <a:pt x="186" y="396"/>
                  <a:pt x="186" y="396"/>
                  <a:pt x="186" y="396"/>
                </a:cubicBezTo>
                <a:cubicBezTo>
                  <a:pt x="184" y="419"/>
                  <a:pt x="188" y="433"/>
                  <a:pt x="198" y="436"/>
                </a:cubicBezTo>
                <a:cubicBezTo>
                  <a:pt x="231" y="454"/>
                  <a:pt x="231" y="454"/>
                  <a:pt x="231" y="454"/>
                </a:cubicBezTo>
                <a:cubicBezTo>
                  <a:pt x="258" y="472"/>
                  <a:pt x="258" y="472"/>
                  <a:pt x="258" y="472"/>
                </a:cubicBezTo>
                <a:cubicBezTo>
                  <a:pt x="280" y="461"/>
                  <a:pt x="280" y="461"/>
                  <a:pt x="280" y="461"/>
                </a:cubicBezTo>
                <a:cubicBezTo>
                  <a:pt x="282" y="460"/>
                  <a:pt x="282" y="460"/>
                  <a:pt x="282" y="460"/>
                </a:cubicBezTo>
                <a:cubicBezTo>
                  <a:pt x="284" y="459"/>
                  <a:pt x="284" y="459"/>
                  <a:pt x="284" y="459"/>
                </a:cubicBezTo>
                <a:cubicBezTo>
                  <a:pt x="285" y="460"/>
                  <a:pt x="285" y="460"/>
                  <a:pt x="285" y="460"/>
                </a:cubicBezTo>
                <a:cubicBezTo>
                  <a:pt x="319" y="486"/>
                  <a:pt x="319" y="486"/>
                  <a:pt x="319" y="486"/>
                </a:cubicBezTo>
                <a:cubicBezTo>
                  <a:pt x="324" y="488"/>
                  <a:pt x="324" y="488"/>
                  <a:pt x="324" y="488"/>
                </a:cubicBezTo>
                <a:cubicBezTo>
                  <a:pt x="333" y="477"/>
                  <a:pt x="333" y="477"/>
                  <a:pt x="333" y="477"/>
                </a:cubicBezTo>
                <a:cubicBezTo>
                  <a:pt x="335" y="475"/>
                  <a:pt x="335" y="475"/>
                  <a:pt x="335" y="475"/>
                </a:cubicBezTo>
                <a:cubicBezTo>
                  <a:pt x="336" y="474"/>
                  <a:pt x="336" y="474"/>
                  <a:pt x="336" y="474"/>
                </a:cubicBezTo>
                <a:cubicBezTo>
                  <a:pt x="337" y="474"/>
                  <a:pt x="337" y="474"/>
                  <a:pt x="337" y="474"/>
                </a:cubicBezTo>
                <a:cubicBezTo>
                  <a:pt x="338" y="474"/>
                  <a:pt x="338" y="474"/>
                  <a:pt x="338" y="474"/>
                </a:cubicBezTo>
                <a:cubicBezTo>
                  <a:pt x="358" y="477"/>
                  <a:pt x="358" y="477"/>
                  <a:pt x="358" y="477"/>
                </a:cubicBezTo>
                <a:cubicBezTo>
                  <a:pt x="362" y="442"/>
                  <a:pt x="362" y="442"/>
                  <a:pt x="362" y="442"/>
                </a:cubicBezTo>
                <a:cubicBezTo>
                  <a:pt x="388" y="488"/>
                  <a:pt x="388" y="488"/>
                  <a:pt x="388" y="488"/>
                </a:cubicBezTo>
                <a:cubicBezTo>
                  <a:pt x="409" y="489"/>
                  <a:pt x="409" y="489"/>
                  <a:pt x="409" y="489"/>
                </a:cubicBezTo>
                <a:cubicBezTo>
                  <a:pt x="412" y="490"/>
                  <a:pt x="412" y="490"/>
                  <a:pt x="412" y="490"/>
                </a:cubicBezTo>
                <a:cubicBezTo>
                  <a:pt x="414" y="490"/>
                  <a:pt x="414" y="490"/>
                  <a:pt x="414" y="490"/>
                </a:cubicBezTo>
                <a:cubicBezTo>
                  <a:pt x="414" y="492"/>
                  <a:pt x="414" y="492"/>
                  <a:pt x="414" y="492"/>
                </a:cubicBezTo>
                <a:cubicBezTo>
                  <a:pt x="414" y="506"/>
                  <a:pt x="414" y="506"/>
                  <a:pt x="414" y="506"/>
                </a:cubicBezTo>
                <a:cubicBezTo>
                  <a:pt x="422" y="503"/>
                  <a:pt x="422" y="503"/>
                  <a:pt x="422" y="503"/>
                </a:cubicBezTo>
                <a:cubicBezTo>
                  <a:pt x="457" y="457"/>
                  <a:pt x="457" y="457"/>
                  <a:pt x="457" y="457"/>
                </a:cubicBezTo>
                <a:cubicBezTo>
                  <a:pt x="472" y="479"/>
                  <a:pt x="472" y="479"/>
                  <a:pt x="472" y="479"/>
                </a:cubicBezTo>
                <a:cubicBezTo>
                  <a:pt x="472" y="472"/>
                  <a:pt x="472" y="472"/>
                  <a:pt x="472" y="472"/>
                </a:cubicBezTo>
                <a:cubicBezTo>
                  <a:pt x="472" y="472"/>
                  <a:pt x="472" y="472"/>
                  <a:pt x="472" y="472"/>
                </a:cubicBezTo>
                <a:cubicBezTo>
                  <a:pt x="472" y="471"/>
                  <a:pt x="472" y="471"/>
                  <a:pt x="472" y="471"/>
                </a:cubicBezTo>
                <a:cubicBezTo>
                  <a:pt x="472" y="470"/>
                  <a:pt x="472" y="470"/>
                  <a:pt x="472" y="470"/>
                </a:cubicBezTo>
                <a:cubicBezTo>
                  <a:pt x="483" y="449"/>
                  <a:pt x="483" y="449"/>
                  <a:pt x="483" y="449"/>
                </a:cubicBezTo>
                <a:cubicBezTo>
                  <a:pt x="492" y="433"/>
                  <a:pt x="492" y="433"/>
                  <a:pt x="492" y="433"/>
                </a:cubicBezTo>
                <a:cubicBezTo>
                  <a:pt x="518" y="433"/>
                  <a:pt x="518" y="433"/>
                  <a:pt x="518" y="433"/>
                </a:cubicBezTo>
                <a:cubicBezTo>
                  <a:pt x="523" y="403"/>
                  <a:pt x="523" y="403"/>
                  <a:pt x="523" y="403"/>
                </a:cubicBezTo>
                <a:cubicBezTo>
                  <a:pt x="526" y="403"/>
                  <a:pt x="526" y="403"/>
                  <a:pt x="526" y="403"/>
                </a:cubicBezTo>
                <a:cubicBezTo>
                  <a:pt x="528" y="404"/>
                  <a:pt x="528" y="404"/>
                  <a:pt x="528" y="404"/>
                </a:cubicBezTo>
                <a:cubicBezTo>
                  <a:pt x="548" y="407"/>
                  <a:pt x="548" y="407"/>
                  <a:pt x="548" y="407"/>
                </a:cubicBezTo>
                <a:cubicBezTo>
                  <a:pt x="550" y="397"/>
                  <a:pt x="550" y="397"/>
                  <a:pt x="550" y="397"/>
                </a:cubicBezTo>
                <a:cubicBezTo>
                  <a:pt x="543" y="380"/>
                  <a:pt x="543" y="380"/>
                  <a:pt x="543" y="380"/>
                </a:cubicBezTo>
                <a:cubicBezTo>
                  <a:pt x="543" y="378"/>
                  <a:pt x="543" y="378"/>
                  <a:pt x="543" y="378"/>
                </a:cubicBezTo>
                <a:cubicBezTo>
                  <a:pt x="547" y="366"/>
                  <a:pt x="547" y="366"/>
                  <a:pt x="547" y="366"/>
                </a:cubicBezTo>
                <a:cubicBezTo>
                  <a:pt x="547" y="364"/>
                  <a:pt x="547" y="364"/>
                  <a:pt x="547" y="364"/>
                </a:cubicBezTo>
                <a:cubicBezTo>
                  <a:pt x="548" y="363"/>
                  <a:pt x="548" y="363"/>
                  <a:pt x="548" y="363"/>
                </a:cubicBezTo>
                <a:cubicBezTo>
                  <a:pt x="549" y="363"/>
                  <a:pt x="549" y="363"/>
                  <a:pt x="549" y="363"/>
                </a:cubicBezTo>
                <a:cubicBezTo>
                  <a:pt x="549" y="362"/>
                  <a:pt x="549" y="362"/>
                  <a:pt x="549" y="362"/>
                </a:cubicBezTo>
                <a:cubicBezTo>
                  <a:pt x="604" y="333"/>
                  <a:pt x="604" y="333"/>
                  <a:pt x="604" y="333"/>
                </a:cubicBezTo>
                <a:cubicBezTo>
                  <a:pt x="602" y="304"/>
                  <a:pt x="602" y="304"/>
                  <a:pt x="602" y="304"/>
                </a:cubicBezTo>
                <a:cubicBezTo>
                  <a:pt x="602" y="304"/>
                  <a:pt x="602" y="304"/>
                  <a:pt x="602" y="304"/>
                </a:cubicBezTo>
                <a:cubicBezTo>
                  <a:pt x="602" y="303"/>
                  <a:pt x="602" y="303"/>
                  <a:pt x="602" y="303"/>
                </a:cubicBezTo>
                <a:cubicBezTo>
                  <a:pt x="612" y="282"/>
                  <a:pt x="612" y="282"/>
                  <a:pt x="612" y="282"/>
                </a:cubicBezTo>
                <a:cubicBezTo>
                  <a:pt x="614" y="278"/>
                  <a:pt x="614" y="278"/>
                  <a:pt x="614" y="278"/>
                </a:cubicBezTo>
                <a:cubicBezTo>
                  <a:pt x="614" y="278"/>
                  <a:pt x="614" y="278"/>
                  <a:pt x="614" y="278"/>
                </a:cubicBezTo>
                <a:cubicBezTo>
                  <a:pt x="631" y="239"/>
                  <a:pt x="631" y="239"/>
                  <a:pt x="631" y="239"/>
                </a:cubicBezTo>
                <a:cubicBezTo>
                  <a:pt x="632" y="238"/>
                  <a:pt x="632" y="238"/>
                  <a:pt x="632" y="238"/>
                </a:cubicBezTo>
                <a:cubicBezTo>
                  <a:pt x="632" y="238"/>
                  <a:pt x="632" y="238"/>
                  <a:pt x="632" y="238"/>
                </a:cubicBezTo>
                <a:cubicBezTo>
                  <a:pt x="646" y="224"/>
                  <a:pt x="646" y="224"/>
                  <a:pt x="646" y="224"/>
                </a:cubicBezTo>
                <a:cubicBezTo>
                  <a:pt x="655" y="208"/>
                  <a:pt x="655" y="208"/>
                  <a:pt x="655" y="208"/>
                </a:cubicBezTo>
                <a:cubicBezTo>
                  <a:pt x="655" y="206"/>
                  <a:pt x="655" y="206"/>
                  <a:pt x="655" y="206"/>
                </a:cubicBezTo>
                <a:cubicBezTo>
                  <a:pt x="655" y="206"/>
                  <a:pt x="655" y="206"/>
                  <a:pt x="655" y="206"/>
                </a:cubicBezTo>
                <a:cubicBezTo>
                  <a:pt x="662" y="193"/>
                  <a:pt x="662" y="193"/>
                  <a:pt x="662" y="193"/>
                </a:cubicBezTo>
                <a:cubicBezTo>
                  <a:pt x="656" y="177"/>
                  <a:pt x="656" y="177"/>
                  <a:pt x="656" y="177"/>
                </a:cubicBezTo>
                <a:cubicBezTo>
                  <a:pt x="656" y="176"/>
                  <a:pt x="656" y="176"/>
                  <a:pt x="656" y="176"/>
                </a:cubicBezTo>
                <a:cubicBezTo>
                  <a:pt x="655" y="176"/>
                  <a:pt x="655" y="176"/>
                  <a:pt x="655" y="176"/>
                </a:cubicBezTo>
                <a:cubicBezTo>
                  <a:pt x="655" y="159"/>
                  <a:pt x="655" y="159"/>
                  <a:pt x="655" y="159"/>
                </a:cubicBezTo>
                <a:cubicBezTo>
                  <a:pt x="646" y="159"/>
                  <a:pt x="646" y="159"/>
                  <a:pt x="646" y="159"/>
                </a:cubicBezTo>
                <a:cubicBezTo>
                  <a:pt x="630" y="167"/>
                  <a:pt x="630" y="167"/>
                  <a:pt x="630" y="167"/>
                </a:cubicBezTo>
                <a:cubicBezTo>
                  <a:pt x="623" y="172"/>
                  <a:pt x="612" y="170"/>
                  <a:pt x="599" y="162"/>
                </a:cubicBezTo>
                <a:cubicBezTo>
                  <a:pt x="593" y="157"/>
                  <a:pt x="593" y="147"/>
                  <a:pt x="596" y="131"/>
                </a:cubicBezTo>
                <a:cubicBezTo>
                  <a:pt x="588" y="130"/>
                  <a:pt x="588" y="130"/>
                  <a:pt x="588" y="130"/>
                </a:cubicBezTo>
                <a:cubicBezTo>
                  <a:pt x="584" y="135"/>
                  <a:pt x="584" y="135"/>
                  <a:pt x="584" y="135"/>
                </a:cubicBezTo>
                <a:cubicBezTo>
                  <a:pt x="574" y="146"/>
                  <a:pt x="567" y="152"/>
                  <a:pt x="565" y="152"/>
                </a:cubicBezTo>
                <a:cubicBezTo>
                  <a:pt x="563" y="152"/>
                  <a:pt x="562" y="152"/>
                  <a:pt x="560" y="151"/>
                </a:cubicBezTo>
                <a:cubicBezTo>
                  <a:pt x="559" y="148"/>
                  <a:pt x="556" y="143"/>
                  <a:pt x="556" y="134"/>
                </a:cubicBezTo>
                <a:cubicBezTo>
                  <a:pt x="556" y="125"/>
                  <a:pt x="556" y="118"/>
                  <a:pt x="560" y="116"/>
                </a:cubicBezTo>
                <a:cubicBezTo>
                  <a:pt x="562" y="113"/>
                  <a:pt x="564" y="112"/>
                  <a:pt x="566" y="114"/>
                </a:cubicBezTo>
                <a:cubicBezTo>
                  <a:pt x="586" y="77"/>
                  <a:pt x="586" y="77"/>
                  <a:pt x="586" y="77"/>
                </a:cubicBezTo>
                <a:cubicBezTo>
                  <a:pt x="591" y="63"/>
                  <a:pt x="591" y="63"/>
                  <a:pt x="591" y="63"/>
                </a:cubicBezTo>
                <a:cubicBezTo>
                  <a:pt x="594" y="48"/>
                  <a:pt x="594" y="48"/>
                  <a:pt x="594" y="48"/>
                </a:cubicBezTo>
                <a:cubicBezTo>
                  <a:pt x="583" y="38"/>
                  <a:pt x="583" y="38"/>
                  <a:pt x="583" y="38"/>
                </a:cubicBezTo>
                <a:cubicBezTo>
                  <a:pt x="580" y="35"/>
                  <a:pt x="579" y="28"/>
                  <a:pt x="581" y="17"/>
                </a:cubicBezTo>
                <a:cubicBezTo>
                  <a:pt x="581" y="11"/>
                  <a:pt x="581" y="11"/>
                  <a:pt x="581" y="11"/>
                </a:cubicBezTo>
                <a:cubicBezTo>
                  <a:pt x="581" y="7"/>
                  <a:pt x="579" y="3"/>
                  <a:pt x="574" y="0"/>
                </a:cubicBezTo>
                <a:cubicBezTo>
                  <a:pt x="572" y="0"/>
                  <a:pt x="572" y="0"/>
                  <a:pt x="572" y="0"/>
                </a:cubicBezTo>
                <a:cubicBezTo>
                  <a:pt x="571" y="3"/>
                  <a:pt x="571" y="3"/>
                  <a:pt x="571" y="3"/>
                </a:cubicBezTo>
                <a:cubicBezTo>
                  <a:pt x="568" y="12"/>
                  <a:pt x="561" y="16"/>
                  <a:pt x="549" y="13"/>
                </a:cubicBezTo>
                <a:cubicBezTo>
                  <a:pt x="544" y="11"/>
                  <a:pt x="537" y="11"/>
                  <a:pt x="530" y="13"/>
                </a:cubicBezTo>
              </a:path>
            </a:pathLst>
          </a:custGeom>
          <a:noFill/>
          <a:ln w="9525" cap="flat" cmpd="sng">
            <a:solidFill>
              <a:schemeClr val="dk1">
                <a:alpha val="100000"/>
              </a:schemeClr>
            </a:solidFill>
            <a:prstDash val="solid"/>
            <a:miter/>
          </a:ln>
        </p:spPr>
      </p:sp>
      <p:sp>
        <p:nvSpPr>
          <p:cNvPr id="1049207" name="任意多边形 1049206"/>
          <p:cNvSpPr/>
          <p:nvPr/>
        </p:nvSpPr>
        <p:spPr bwMode="auto">
          <a:xfrm>
            <a:off x="3781425" y="4681537"/>
            <a:ext cx="433387" cy="439737"/>
          </a:xfrm>
          <a:custGeom>
            <a:avLst/>
            <a:gdLst/>
            <a:ahLst/>
            <a:cxnLst/>
            <a:rect l="0" t="0" r="0" b="0"/>
            <a:pathLst>
              <a:path w="374" h="381">
                <a:moveTo>
                  <a:pt x="374" y="77"/>
                </a:moveTo>
                <a:cubicBezTo>
                  <a:pt x="366" y="60"/>
                  <a:pt x="366" y="60"/>
                  <a:pt x="366" y="60"/>
                </a:cubicBezTo>
                <a:cubicBezTo>
                  <a:pt x="355" y="43"/>
                  <a:pt x="355" y="43"/>
                  <a:pt x="355" y="43"/>
                </a:cubicBezTo>
                <a:cubicBezTo>
                  <a:pt x="342" y="40"/>
                  <a:pt x="342" y="40"/>
                  <a:pt x="342" y="40"/>
                </a:cubicBezTo>
                <a:cubicBezTo>
                  <a:pt x="341" y="40"/>
                  <a:pt x="341" y="40"/>
                  <a:pt x="341" y="40"/>
                </a:cubicBezTo>
                <a:cubicBezTo>
                  <a:pt x="341" y="39"/>
                  <a:pt x="341" y="39"/>
                  <a:pt x="341" y="39"/>
                </a:cubicBezTo>
                <a:cubicBezTo>
                  <a:pt x="340" y="39"/>
                  <a:pt x="340" y="39"/>
                  <a:pt x="340" y="39"/>
                </a:cubicBezTo>
                <a:cubicBezTo>
                  <a:pt x="329" y="34"/>
                  <a:pt x="329" y="34"/>
                  <a:pt x="329" y="34"/>
                </a:cubicBezTo>
                <a:cubicBezTo>
                  <a:pt x="329" y="34"/>
                  <a:pt x="329" y="34"/>
                  <a:pt x="329" y="34"/>
                </a:cubicBezTo>
                <a:cubicBezTo>
                  <a:pt x="327" y="34"/>
                  <a:pt x="327" y="34"/>
                  <a:pt x="327" y="34"/>
                </a:cubicBezTo>
                <a:cubicBezTo>
                  <a:pt x="323" y="35"/>
                  <a:pt x="323" y="35"/>
                  <a:pt x="323" y="35"/>
                </a:cubicBezTo>
                <a:cubicBezTo>
                  <a:pt x="309" y="37"/>
                  <a:pt x="309" y="37"/>
                  <a:pt x="309" y="37"/>
                </a:cubicBezTo>
                <a:cubicBezTo>
                  <a:pt x="308" y="37"/>
                  <a:pt x="308" y="37"/>
                  <a:pt x="308" y="37"/>
                </a:cubicBezTo>
                <a:cubicBezTo>
                  <a:pt x="306" y="36"/>
                  <a:pt x="306" y="36"/>
                  <a:pt x="306" y="36"/>
                </a:cubicBezTo>
                <a:cubicBezTo>
                  <a:pt x="292" y="31"/>
                  <a:pt x="292" y="31"/>
                  <a:pt x="292" y="31"/>
                </a:cubicBezTo>
                <a:cubicBezTo>
                  <a:pt x="292" y="30"/>
                  <a:pt x="292" y="30"/>
                  <a:pt x="292" y="30"/>
                </a:cubicBezTo>
                <a:cubicBezTo>
                  <a:pt x="291" y="30"/>
                  <a:pt x="291" y="30"/>
                  <a:pt x="291" y="30"/>
                </a:cubicBezTo>
                <a:cubicBezTo>
                  <a:pt x="291" y="28"/>
                  <a:pt x="291" y="28"/>
                  <a:pt x="291" y="28"/>
                </a:cubicBezTo>
                <a:cubicBezTo>
                  <a:pt x="291" y="28"/>
                  <a:pt x="291" y="28"/>
                  <a:pt x="291" y="28"/>
                </a:cubicBezTo>
                <a:cubicBezTo>
                  <a:pt x="281" y="18"/>
                  <a:pt x="281" y="18"/>
                  <a:pt x="281" y="18"/>
                </a:cubicBezTo>
                <a:cubicBezTo>
                  <a:pt x="269" y="6"/>
                  <a:pt x="269" y="6"/>
                  <a:pt x="269" y="6"/>
                </a:cubicBezTo>
                <a:cubicBezTo>
                  <a:pt x="259" y="0"/>
                  <a:pt x="259" y="0"/>
                  <a:pt x="259" y="0"/>
                </a:cubicBezTo>
                <a:cubicBezTo>
                  <a:pt x="247" y="11"/>
                  <a:pt x="247" y="11"/>
                  <a:pt x="247" y="11"/>
                </a:cubicBezTo>
                <a:cubicBezTo>
                  <a:pt x="232" y="21"/>
                  <a:pt x="232" y="21"/>
                  <a:pt x="232" y="21"/>
                </a:cubicBezTo>
                <a:cubicBezTo>
                  <a:pt x="228" y="53"/>
                  <a:pt x="228" y="53"/>
                  <a:pt x="228" y="53"/>
                </a:cubicBezTo>
                <a:cubicBezTo>
                  <a:pt x="228" y="54"/>
                  <a:pt x="228" y="54"/>
                  <a:pt x="228" y="54"/>
                </a:cubicBezTo>
                <a:cubicBezTo>
                  <a:pt x="228" y="54"/>
                  <a:pt x="228" y="54"/>
                  <a:pt x="228" y="54"/>
                </a:cubicBezTo>
                <a:cubicBezTo>
                  <a:pt x="214" y="77"/>
                  <a:pt x="214" y="77"/>
                  <a:pt x="214" y="77"/>
                </a:cubicBezTo>
                <a:cubicBezTo>
                  <a:pt x="214" y="79"/>
                  <a:pt x="214" y="79"/>
                  <a:pt x="214" y="79"/>
                </a:cubicBezTo>
                <a:cubicBezTo>
                  <a:pt x="213" y="79"/>
                  <a:pt x="213" y="79"/>
                  <a:pt x="213" y="79"/>
                </a:cubicBezTo>
                <a:cubicBezTo>
                  <a:pt x="203" y="90"/>
                  <a:pt x="203" y="90"/>
                  <a:pt x="203" y="90"/>
                </a:cubicBezTo>
                <a:cubicBezTo>
                  <a:pt x="190" y="114"/>
                  <a:pt x="190" y="114"/>
                  <a:pt x="190" y="114"/>
                </a:cubicBezTo>
                <a:cubicBezTo>
                  <a:pt x="190" y="114"/>
                  <a:pt x="190" y="114"/>
                  <a:pt x="190" y="114"/>
                </a:cubicBezTo>
                <a:cubicBezTo>
                  <a:pt x="189" y="116"/>
                  <a:pt x="189" y="116"/>
                  <a:pt x="189" y="116"/>
                </a:cubicBezTo>
                <a:cubicBezTo>
                  <a:pt x="179" y="123"/>
                  <a:pt x="171" y="131"/>
                  <a:pt x="163" y="137"/>
                </a:cubicBezTo>
                <a:cubicBezTo>
                  <a:pt x="152" y="156"/>
                  <a:pt x="152" y="156"/>
                  <a:pt x="152" y="156"/>
                </a:cubicBezTo>
                <a:cubicBezTo>
                  <a:pt x="150" y="161"/>
                  <a:pt x="141" y="168"/>
                  <a:pt x="126" y="174"/>
                </a:cubicBezTo>
                <a:cubicBezTo>
                  <a:pt x="115" y="192"/>
                  <a:pt x="115" y="192"/>
                  <a:pt x="115" y="192"/>
                </a:cubicBezTo>
                <a:cubicBezTo>
                  <a:pt x="115" y="192"/>
                  <a:pt x="115" y="192"/>
                  <a:pt x="115" y="192"/>
                </a:cubicBezTo>
                <a:cubicBezTo>
                  <a:pt x="97" y="216"/>
                  <a:pt x="97" y="216"/>
                  <a:pt x="97" y="216"/>
                </a:cubicBezTo>
                <a:cubicBezTo>
                  <a:pt x="96" y="216"/>
                  <a:pt x="96" y="216"/>
                  <a:pt x="96" y="216"/>
                </a:cubicBezTo>
                <a:cubicBezTo>
                  <a:pt x="96" y="217"/>
                  <a:pt x="96" y="217"/>
                  <a:pt x="96" y="217"/>
                </a:cubicBezTo>
                <a:cubicBezTo>
                  <a:pt x="94" y="217"/>
                  <a:pt x="94" y="217"/>
                  <a:pt x="94" y="217"/>
                </a:cubicBezTo>
                <a:cubicBezTo>
                  <a:pt x="10" y="212"/>
                  <a:pt x="10" y="212"/>
                  <a:pt x="10" y="212"/>
                </a:cubicBezTo>
                <a:cubicBezTo>
                  <a:pt x="0" y="222"/>
                  <a:pt x="0" y="222"/>
                  <a:pt x="0" y="222"/>
                </a:cubicBezTo>
                <a:cubicBezTo>
                  <a:pt x="0" y="240"/>
                  <a:pt x="0" y="240"/>
                  <a:pt x="0" y="240"/>
                </a:cubicBezTo>
                <a:cubicBezTo>
                  <a:pt x="9" y="274"/>
                  <a:pt x="9" y="274"/>
                  <a:pt x="9" y="274"/>
                </a:cubicBezTo>
                <a:cubicBezTo>
                  <a:pt x="26" y="300"/>
                  <a:pt x="26" y="300"/>
                  <a:pt x="26" y="300"/>
                </a:cubicBezTo>
                <a:cubicBezTo>
                  <a:pt x="41" y="308"/>
                  <a:pt x="41" y="308"/>
                  <a:pt x="41" y="308"/>
                </a:cubicBezTo>
                <a:cubicBezTo>
                  <a:pt x="41" y="309"/>
                  <a:pt x="41" y="309"/>
                  <a:pt x="41" y="309"/>
                </a:cubicBezTo>
                <a:cubicBezTo>
                  <a:pt x="42" y="309"/>
                  <a:pt x="42" y="309"/>
                  <a:pt x="42" y="309"/>
                </a:cubicBezTo>
                <a:cubicBezTo>
                  <a:pt x="42" y="309"/>
                  <a:pt x="42" y="309"/>
                  <a:pt x="42" y="309"/>
                </a:cubicBezTo>
                <a:cubicBezTo>
                  <a:pt x="51" y="320"/>
                  <a:pt x="55" y="327"/>
                  <a:pt x="55" y="332"/>
                </a:cubicBezTo>
                <a:cubicBezTo>
                  <a:pt x="55" y="346"/>
                  <a:pt x="55" y="346"/>
                  <a:pt x="55" y="346"/>
                </a:cubicBezTo>
                <a:cubicBezTo>
                  <a:pt x="50" y="351"/>
                  <a:pt x="50" y="351"/>
                  <a:pt x="50" y="351"/>
                </a:cubicBezTo>
                <a:cubicBezTo>
                  <a:pt x="53" y="354"/>
                  <a:pt x="53" y="354"/>
                  <a:pt x="53" y="354"/>
                </a:cubicBezTo>
                <a:cubicBezTo>
                  <a:pt x="57" y="354"/>
                  <a:pt x="57" y="354"/>
                  <a:pt x="57" y="354"/>
                </a:cubicBezTo>
                <a:cubicBezTo>
                  <a:pt x="63" y="341"/>
                  <a:pt x="63" y="341"/>
                  <a:pt x="63" y="341"/>
                </a:cubicBezTo>
                <a:cubicBezTo>
                  <a:pt x="66" y="341"/>
                  <a:pt x="66" y="341"/>
                  <a:pt x="66" y="341"/>
                </a:cubicBezTo>
                <a:cubicBezTo>
                  <a:pt x="82" y="346"/>
                  <a:pt x="82" y="346"/>
                  <a:pt x="82" y="346"/>
                </a:cubicBezTo>
                <a:cubicBezTo>
                  <a:pt x="83" y="351"/>
                  <a:pt x="83" y="351"/>
                  <a:pt x="83" y="351"/>
                </a:cubicBezTo>
                <a:cubicBezTo>
                  <a:pt x="92" y="351"/>
                  <a:pt x="92" y="351"/>
                  <a:pt x="92" y="351"/>
                </a:cubicBezTo>
                <a:cubicBezTo>
                  <a:pt x="92" y="351"/>
                  <a:pt x="92" y="351"/>
                  <a:pt x="92" y="351"/>
                </a:cubicBezTo>
                <a:cubicBezTo>
                  <a:pt x="90" y="345"/>
                  <a:pt x="90" y="345"/>
                  <a:pt x="90" y="345"/>
                </a:cubicBezTo>
                <a:cubicBezTo>
                  <a:pt x="89" y="343"/>
                  <a:pt x="89" y="343"/>
                  <a:pt x="89" y="343"/>
                </a:cubicBezTo>
                <a:cubicBezTo>
                  <a:pt x="100" y="325"/>
                  <a:pt x="100" y="325"/>
                  <a:pt x="100" y="325"/>
                </a:cubicBezTo>
                <a:cubicBezTo>
                  <a:pt x="102" y="320"/>
                  <a:pt x="108" y="318"/>
                  <a:pt x="115" y="320"/>
                </a:cubicBezTo>
                <a:cubicBezTo>
                  <a:pt x="134" y="321"/>
                  <a:pt x="134" y="321"/>
                  <a:pt x="134" y="321"/>
                </a:cubicBezTo>
                <a:cubicBezTo>
                  <a:pt x="145" y="307"/>
                  <a:pt x="145" y="307"/>
                  <a:pt x="145" y="307"/>
                </a:cubicBezTo>
                <a:cubicBezTo>
                  <a:pt x="145" y="294"/>
                  <a:pt x="145" y="294"/>
                  <a:pt x="145" y="294"/>
                </a:cubicBezTo>
                <a:cubicBezTo>
                  <a:pt x="149" y="281"/>
                  <a:pt x="149" y="281"/>
                  <a:pt x="149" y="281"/>
                </a:cubicBezTo>
                <a:cubicBezTo>
                  <a:pt x="149" y="280"/>
                  <a:pt x="149" y="280"/>
                  <a:pt x="149" y="280"/>
                </a:cubicBezTo>
                <a:cubicBezTo>
                  <a:pt x="150" y="279"/>
                  <a:pt x="150" y="279"/>
                  <a:pt x="150" y="279"/>
                </a:cubicBezTo>
                <a:cubicBezTo>
                  <a:pt x="151" y="278"/>
                  <a:pt x="151" y="278"/>
                  <a:pt x="151" y="278"/>
                </a:cubicBezTo>
                <a:cubicBezTo>
                  <a:pt x="158" y="273"/>
                  <a:pt x="158" y="273"/>
                  <a:pt x="158" y="273"/>
                </a:cubicBezTo>
                <a:cubicBezTo>
                  <a:pt x="158" y="272"/>
                  <a:pt x="158" y="272"/>
                  <a:pt x="158" y="272"/>
                </a:cubicBezTo>
                <a:cubicBezTo>
                  <a:pt x="159" y="272"/>
                  <a:pt x="159" y="272"/>
                  <a:pt x="159" y="272"/>
                </a:cubicBezTo>
                <a:cubicBezTo>
                  <a:pt x="160" y="273"/>
                  <a:pt x="160" y="273"/>
                  <a:pt x="160" y="273"/>
                </a:cubicBezTo>
                <a:cubicBezTo>
                  <a:pt x="176" y="275"/>
                  <a:pt x="176" y="275"/>
                  <a:pt x="176" y="275"/>
                </a:cubicBezTo>
                <a:cubicBezTo>
                  <a:pt x="176" y="278"/>
                  <a:pt x="176" y="278"/>
                  <a:pt x="176" y="278"/>
                </a:cubicBezTo>
                <a:cubicBezTo>
                  <a:pt x="179" y="290"/>
                  <a:pt x="179" y="290"/>
                  <a:pt x="179" y="290"/>
                </a:cubicBezTo>
                <a:cubicBezTo>
                  <a:pt x="179" y="297"/>
                  <a:pt x="179" y="297"/>
                  <a:pt x="179" y="297"/>
                </a:cubicBezTo>
                <a:cubicBezTo>
                  <a:pt x="182" y="306"/>
                  <a:pt x="182" y="306"/>
                  <a:pt x="182" y="306"/>
                </a:cubicBezTo>
                <a:cubicBezTo>
                  <a:pt x="186" y="307"/>
                  <a:pt x="186" y="307"/>
                  <a:pt x="186" y="307"/>
                </a:cubicBezTo>
                <a:cubicBezTo>
                  <a:pt x="191" y="300"/>
                  <a:pt x="191" y="300"/>
                  <a:pt x="191" y="300"/>
                </a:cubicBezTo>
                <a:cubicBezTo>
                  <a:pt x="191" y="299"/>
                  <a:pt x="191" y="299"/>
                  <a:pt x="191" y="299"/>
                </a:cubicBezTo>
                <a:cubicBezTo>
                  <a:pt x="200" y="287"/>
                  <a:pt x="200" y="287"/>
                  <a:pt x="200" y="287"/>
                </a:cubicBezTo>
                <a:cubicBezTo>
                  <a:pt x="201" y="285"/>
                  <a:pt x="201" y="285"/>
                  <a:pt x="201" y="285"/>
                </a:cubicBezTo>
                <a:cubicBezTo>
                  <a:pt x="212" y="280"/>
                  <a:pt x="212" y="280"/>
                  <a:pt x="212" y="280"/>
                </a:cubicBezTo>
                <a:cubicBezTo>
                  <a:pt x="213" y="280"/>
                  <a:pt x="213" y="280"/>
                  <a:pt x="213" y="280"/>
                </a:cubicBezTo>
                <a:cubicBezTo>
                  <a:pt x="214" y="279"/>
                  <a:pt x="214" y="279"/>
                  <a:pt x="214" y="279"/>
                </a:cubicBezTo>
                <a:cubicBezTo>
                  <a:pt x="228" y="283"/>
                  <a:pt x="228" y="283"/>
                  <a:pt x="228" y="283"/>
                </a:cubicBezTo>
                <a:cubicBezTo>
                  <a:pt x="229" y="283"/>
                  <a:pt x="229" y="283"/>
                  <a:pt x="229" y="283"/>
                </a:cubicBezTo>
                <a:cubicBezTo>
                  <a:pt x="231" y="284"/>
                  <a:pt x="231" y="284"/>
                  <a:pt x="231" y="284"/>
                </a:cubicBezTo>
                <a:cubicBezTo>
                  <a:pt x="239" y="299"/>
                  <a:pt x="239" y="299"/>
                  <a:pt x="239" y="299"/>
                </a:cubicBezTo>
                <a:cubicBezTo>
                  <a:pt x="239" y="313"/>
                  <a:pt x="239" y="313"/>
                  <a:pt x="239" y="313"/>
                </a:cubicBezTo>
                <a:cubicBezTo>
                  <a:pt x="249" y="333"/>
                  <a:pt x="249" y="333"/>
                  <a:pt x="249" y="333"/>
                </a:cubicBezTo>
                <a:cubicBezTo>
                  <a:pt x="249" y="333"/>
                  <a:pt x="249" y="333"/>
                  <a:pt x="249" y="333"/>
                </a:cubicBezTo>
                <a:cubicBezTo>
                  <a:pt x="249" y="336"/>
                  <a:pt x="249" y="336"/>
                  <a:pt x="249" y="336"/>
                </a:cubicBezTo>
                <a:cubicBezTo>
                  <a:pt x="249" y="350"/>
                  <a:pt x="249" y="350"/>
                  <a:pt x="249" y="350"/>
                </a:cubicBezTo>
                <a:cubicBezTo>
                  <a:pt x="252" y="357"/>
                  <a:pt x="252" y="357"/>
                  <a:pt x="252" y="357"/>
                </a:cubicBezTo>
                <a:cubicBezTo>
                  <a:pt x="255" y="357"/>
                  <a:pt x="255" y="357"/>
                  <a:pt x="255" y="357"/>
                </a:cubicBezTo>
                <a:cubicBezTo>
                  <a:pt x="260" y="351"/>
                  <a:pt x="260" y="351"/>
                  <a:pt x="260" y="351"/>
                </a:cubicBezTo>
                <a:cubicBezTo>
                  <a:pt x="261" y="349"/>
                  <a:pt x="261" y="349"/>
                  <a:pt x="261" y="349"/>
                </a:cubicBezTo>
                <a:cubicBezTo>
                  <a:pt x="273" y="357"/>
                  <a:pt x="273" y="357"/>
                  <a:pt x="273" y="357"/>
                </a:cubicBezTo>
                <a:cubicBezTo>
                  <a:pt x="274" y="357"/>
                  <a:pt x="274" y="357"/>
                  <a:pt x="274" y="357"/>
                </a:cubicBezTo>
                <a:cubicBezTo>
                  <a:pt x="276" y="357"/>
                  <a:pt x="276" y="357"/>
                  <a:pt x="276" y="357"/>
                </a:cubicBezTo>
                <a:cubicBezTo>
                  <a:pt x="276" y="359"/>
                  <a:pt x="276" y="359"/>
                  <a:pt x="276" y="359"/>
                </a:cubicBezTo>
                <a:cubicBezTo>
                  <a:pt x="276" y="360"/>
                  <a:pt x="276" y="360"/>
                  <a:pt x="276" y="360"/>
                </a:cubicBezTo>
                <a:cubicBezTo>
                  <a:pt x="280" y="378"/>
                  <a:pt x="280" y="378"/>
                  <a:pt x="280" y="378"/>
                </a:cubicBezTo>
                <a:cubicBezTo>
                  <a:pt x="285" y="381"/>
                  <a:pt x="285" y="381"/>
                  <a:pt x="285" y="381"/>
                </a:cubicBezTo>
                <a:cubicBezTo>
                  <a:pt x="286" y="379"/>
                  <a:pt x="286" y="379"/>
                  <a:pt x="286" y="379"/>
                </a:cubicBezTo>
                <a:cubicBezTo>
                  <a:pt x="291" y="365"/>
                  <a:pt x="291" y="365"/>
                  <a:pt x="291" y="365"/>
                </a:cubicBezTo>
                <a:cubicBezTo>
                  <a:pt x="291" y="364"/>
                  <a:pt x="291" y="364"/>
                  <a:pt x="291" y="364"/>
                </a:cubicBezTo>
                <a:cubicBezTo>
                  <a:pt x="292" y="362"/>
                  <a:pt x="292" y="362"/>
                  <a:pt x="292" y="362"/>
                </a:cubicBezTo>
                <a:cubicBezTo>
                  <a:pt x="293" y="362"/>
                  <a:pt x="293" y="362"/>
                  <a:pt x="293" y="362"/>
                </a:cubicBezTo>
                <a:cubicBezTo>
                  <a:pt x="295" y="362"/>
                  <a:pt x="295" y="362"/>
                  <a:pt x="295" y="362"/>
                </a:cubicBezTo>
                <a:cubicBezTo>
                  <a:pt x="302" y="358"/>
                  <a:pt x="302" y="358"/>
                  <a:pt x="302" y="358"/>
                </a:cubicBezTo>
                <a:cubicBezTo>
                  <a:pt x="303" y="358"/>
                  <a:pt x="303" y="358"/>
                  <a:pt x="303" y="358"/>
                </a:cubicBezTo>
                <a:cubicBezTo>
                  <a:pt x="303" y="357"/>
                  <a:pt x="303" y="357"/>
                  <a:pt x="303" y="357"/>
                </a:cubicBezTo>
                <a:cubicBezTo>
                  <a:pt x="312" y="357"/>
                  <a:pt x="312" y="357"/>
                  <a:pt x="312" y="357"/>
                </a:cubicBezTo>
                <a:cubicBezTo>
                  <a:pt x="310" y="351"/>
                  <a:pt x="310" y="351"/>
                  <a:pt x="310" y="351"/>
                </a:cubicBezTo>
                <a:cubicBezTo>
                  <a:pt x="310" y="349"/>
                  <a:pt x="310" y="349"/>
                  <a:pt x="310" y="349"/>
                </a:cubicBezTo>
                <a:cubicBezTo>
                  <a:pt x="305" y="300"/>
                  <a:pt x="305" y="300"/>
                  <a:pt x="305" y="300"/>
                </a:cubicBezTo>
                <a:cubicBezTo>
                  <a:pt x="285" y="267"/>
                  <a:pt x="285" y="267"/>
                  <a:pt x="285" y="267"/>
                </a:cubicBezTo>
                <a:cubicBezTo>
                  <a:pt x="247" y="223"/>
                  <a:pt x="247" y="223"/>
                  <a:pt x="247" y="223"/>
                </a:cubicBezTo>
                <a:cubicBezTo>
                  <a:pt x="246" y="222"/>
                  <a:pt x="246" y="222"/>
                  <a:pt x="246" y="222"/>
                </a:cubicBezTo>
                <a:cubicBezTo>
                  <a:pt x="244" y="193"/>
                  <a:pt x="244" y="193"/>
                  <a:pt x="244" y="193"/>
                </a:cubicBezTo>
                <a:cubicBezTo>
                  <a:pt x="231" y="171"/>
                  <a:pt x="231" y="171"/>
                  <a:pt x="231" y="171"/>
                </a:cubicBezTo>
                <a:cubicBezTo>
                  <a:pt x="231" y="170"/>
                  <a:pt x="231" y="170"/>
                  <a:pt x="231" y="170"/>
                </a:cubicBezTo>
                <a:cubicBezTo>
                  <a:pt x="230" y="169"/>
                  <a:pt x="230" y="169"/>
                  <a:pt x="230" y="169"/>
                </a:cubicBezTo>
                <a:cubicBezTo>
                  <a:pt x="230" y="169"/>
                  <a:pt x="230" y="169"/>
                  <a:pt x="230" y="169"/>
                </a:cubicBezTo>
                <a:cubicBezTo>
                  <a:pt x="231" y="167"/>
                  <a:pt x="231" y="167"/>
                  <a:pt x="231" y="167"/>
                </a:cubicBezTo>
                <a:cubicBezTo>
                  <a:pt x="238" y="139"/>
                  <a:pt x="238" y="139"/>
                  <a:pt x="238" y="139"/>
                </a:cubicBezTo>
                <a:cubicBezTo>
                  <a:pt x="240" y="139"/>
                  <a:pt x="240" y="139"/>
                  <a:pt x="240" y="139"/>
                </a:cubicBezTo>
                <a:cubicBezTo>
                  <a:pt x="242" y="139"/>
                  <a:pt x="242" y="139"/>
                  <a:pt x="242" y="139"/>
                </a:cubicBezTo>
                <a:cubicBezTo>
                  <a:pt x="308" y="135"/>
                  <a:pt x="308" y="135"/>
                  <a:pt x="308" y="135"/>
                </a:cubicBezTo>
                <a:cubicBezTo>
                  <a:pt x="344" y="116"/>
                  <a:pt x="344" y="116"/>
                  <a:pt x="344" y="116"/>
                </a:cubicBezTo>
                <a:cubicBezTo>
                  <a:pt x="344" y="116"/>
                  <a:pt x="344" y="116"/>
                  <a:pt x="344" y="116"/>
                </a:cubicBezTo>
                <a:cubicBezTo>
                  <a:pt x="345" y="115"/>
                  <a:pt x="345" y="115"/>
                  <a:pt x="345" y="115"/>
                </a:cubicBezTo>
                <a:cubicBezTo>
                  <a:pt x="358" y="111"/>
                  <a:pt x="366" y="106"/>
                  <a:pt x="368" y="100"/>
                </a:cubicBezTo>
                <a:cubicBezTo>
                  <a:pt x="372" y="95"/>
                  <a:pt x="374" y="88"/>
                  <a:pt x="374" y="77"/>
                </a:cubicBezTo>
              </a:path>
            </a:pathLst>
          </a:custGeom>
          <a:noFill/>
          <a:ln w="9525" cap="flat" cmpd="sng">
            <a:solidFill>
              <a:schemeClr val="dk1">
                <a:alpha val="100000"/>
              </a:schemeClr>
            </a:solidFill>
            <a:prstDash val="solid"/>
            <a:miter/>
          </a:ln>
        </p:spPr>
      </p:sp>
      <p:sp>
        <p:nvSpPr>
          <p:cNvPr id="1049208" name="任意多边形 1049207"/>
          <p:cNvSpPr/>
          <p:nvPr/>
        </p:nvSpPr>
        <p:spPr bwMode="auto">
          <a:xfrm>
            <a:off x="3781425" y="3830637"/>
            <a:ext cx="493712" cy="877887"/>
          </a:xfrm>
          <a:custGeom>
            <a:avLst/>
            <a:gdLst/>
            <a:ahLst/>
            <a:cxnLst/>
            <a:rect l="0" t="0" r="0" b="0"/>
            <a:pathLst>
              <a:path w="425" h="763">
                <a:moveTo>
                  <a:pt x="142" y="174"/>
                </a:moveTo>
                <a:cubicBezTo>
                  <a:pt x="135" y="173"/>
                  <a:pt x="135" y="173"/>
                  <a:pt x="135" y="173"/>
                </a:cubicBezTo>
                <a:cubicBezTo>
                  <a:pt x="125" y="238"/>
                  <a:pt x="125" y="238"/>
                  <a:pt x="125" y="238"/>
                </a:cubicBezTo>
                <a:cubicBezTo>
                  <a:pt x="143" y="259"/>
                  <a:pt x="143" y="259"/>
                  <a:pt x="143" y="259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59" y="266"/>
                  <a:pt x="159" y="266"/>
                  <a:pt x="159" y="266"/>
                </a:cubicBezTo>
                <a:cubicBezTo>
                  <a:pt x="161" y="266"/>
                  <a:pt x="161" y="266"/>
                  <a:pt x="161" y="266"/>
                </a:cubicBezTo>
                <a:cubicBezTo>
                  <a:pt x="162" y="267"/>
                  <a:pt x="162" y="267"/>
                  <a:pt x="162" y="267"/>
                </a:cubicBezTo>
                <a:cubicBezTo>
                  <a:pt x="184" y="285"/>
                  <a:pt x="184" y="285"/>
                  <a:pt x="184" y="285"/>
                </a:cubicBezTo>
                <a:cubicBezTo>
                  <a:pt x="214" y="293"/>
                  <a:pt x="214" y="293"/>
                  <a:pt x="214" y="293"/>
                </a:cubicBezTo>
                <a:cubicBezTo>
                  <a:pt x="215" y="293"/>
                  <a:pt x="215" y="293"/>
                  <a:pt x="215" y="293"/>
                </a:cubicBezTo>
                <a:cubicBezTo>
                  <a:pt x="231" y="303"/>
                  <a:pt x="231" y="303"/>
                  <a:pt x="231" y="303"/>
                </a:cubicBezTo>
                <a:cubicBezTo>
                  <a:pt x="232" y="303"/>
                  <a:pt x="232" y="303"/>
                  <a:pt x="232" y="303"/>
                </a:cubicBezTo>
                <a:cubicBezTo>
                  <a:pt x="232" y="303"/>
                  <a:pt x="232" y="303"/>
                  <a:pt x="232" y="303"/>
                </a:cubicBezTo>
                <a:cubicBezTo>
                  <a:pt x="232" y="305"/>
                  <a:pt x="232" y="305"/>
                  <a:pt x="232" y="305"/>
                </a:cubicBezTo>
                <a:cubicBezTo>
                  <a:pt x="244" y="322"/>
                  <a:pt x="244" y="322"/>
                  <a:pt x="244" y="322"/>
                </a:cubicBezTo>
                <a:cubicBezTo>
                  <a:pt x="246" y="324"/>
                  <a:pt x="246" y="324"/>
                  <a:pt x="246" y="324"/>
                </a:cubicBezTo>
                <a:cubicBezTo>
                  <a:pt x="245" y="326"/>
                  <a:pt x="245" y="326"/>
                  <a:pt x="245" y="326"/>
                </a:cubicBezTo>
                <a:cubicBezTo>
                  <a:pt x="234" y="343"/>
                  <a:pt x="234" y="343"/>
                  <a:pt x="234" y="343"/>
                </a:cubicBezTo>
                <a:cubicBezTo>
                  <a:pt x="232" y="345"/>
                  <a:pt x="232" y="351"/>
                  <a:pt x="232" y="359"/>
                </a:cubicBezTo>
                <a:cubicBezTo>
                  <a:pt x="233" y="359"/>
                  <a:pt x="233" y="359"/>
                  <a:pt x="233" y="359"/>
                </a:cubicBezTo>
                <a:cubicBezTo>
                  <a:pt x="233" y="379"/>
                  <a:pt x="233" y="379"/>
                  <a:pt x="233" y="379"/>
                </a:cubicBezTo>
                <a:cubicBezTo>
                  <a:pt x="232" y="380"/>
                  <a:pt x="232" y="380"/>
                  <a:pt x="232" y="380"/>
                </a:cubicBezTo>
                <a:cubicBezTo>
                  <a:pt x="232" y="380"/>
                  <a:pt x="232" y="380"/>
                  <a:pt x="232" y="380"/>
                </a:cubicBezTo>
                <a:cubicBezTo>
                  <a:pt x="223" y="412"/>
                  <a:pt x="223" y="412"/>
                  <a:pt x="223" y="412"/>
                </a:cubicBezTo>
                <a:cubicBezTo>
                  <a:pt x="222" y="417"/>
                  <a:pt x="222" y="417"/>
                  <a:pt x="222" y="417"/>
                </a:cubicBezTo>
                <a:cubicBezTo>
                  <a:pt x="220" y="417"/>
                  <a:pt x="220" y="417"/>
                  <a:pt x="220" y="417"/>
                </a:cubicBezTo>
                <a:cubicBezTo>
                  <a:pt x="216" y="416"/>
                  <a:pt x="216" y="416"/>
                  <a:pt x="216" y="416"/>
                </a:cubicBezTo>
                <a:cubicBezTo>
                  <a:pt x="203" y="413"/>
                  <a:pt x="203" y="413"/>
                  <a:pt x="203" y="413"/>
                </a:cubicBezTo>
                <a:cubicBezTo>
                  <a:pt x="185" y="414"/>
                  <a:pt x="185" y="414"/>
                  <a:pt x="185" y="414"/>
                </a:cubicBezTo>
                <a:cubicBezTo>
                  <a:pt x="169" y="419"/>
                  <a:pt x="169" y="419"/>
                  <a:pt x="169" y="419"/>
                </a:cubicBezTo>
                <a:cubicBezTo>
                  <a:pt x="151" y="434"/>
                  <a:pt x="151" y="434"/>
                  <a:pt x="151" y="434"/>
                </a:cubicBezTo>
                <a:cubicBezTo>
                  <a:pt x="147" y="438"/>
                  <a:pt x="147" y="438"/>
                  <a:pt x="147" y="438"/>
                </a:cubicBezTo>
                <a:cubicBezTo>
                  <a:pt x="170" y="450"/>
                  <a:pt x="170" y="450"/>
                  <a:pt x="170" y="450"/>
                </a:cubicBezTo>
                <a:cubicBezTo>
                  <a:pt x="168" y="454"/>
                  <a:pt x="168" y="454"/>
                  <a:pt x="168" y="454"/>
                </a:cubicBezTo>
                <a:cubicBezTo>
                  <a:pt x="167" y="459"/>
                  <a:pt x="162" y="465"/>
                  <a:pt x="153" y="468"/>
                </a:cubicBezTo>
                <a:cubicBezTo>
                  <a:pt x="138" y="469"/>
                  <a:pt x="138" y="469"/>
                  <a:pt x="138" y="469"/>
                </a:cubicBezTo>
                <a:cubicBezTo>
                  <a:pt x="114" y="459"/>
                  <a:pt x="114" y="459"/>
                  <a:pt x="114" y="459"/>
                </a:cubicBezTo>
                <a:cubicBezTo>
                  <a:pt x="114" y="459"/>
                  <a:pt x="114" y="459"/>
                  <a:pt x="114" y="459"/>
                </a:cubicBezTo>
                <a:cubicBezTo>
                  <a:pt x="114" y="459"/>
                  <a:pt x="114" y="459"/>
                  <a:pt x="114" y="459"/>
                </a:cubicBezTo>
                <a:cubicBezTo>
                  <a:pt x="92" y="447"/>
                  <a:pt x="92" y="447"/>
                  <a:pt x="92" y="447"/>
                </a:cubicBezTo>
                <a:cubicBezTo>
                  <a:pt x="82" y="447"/>
                  <a:pt x="82" y="447"/>
                  <a:pt x="82" y="447"/>
                </a:cubicBezTo>
                <a:cubicBezTo>
                  <a:pt x="56" y="485"/>
                  <a:pt x="56" y="485"/>
                  <a:pt x="56" y="485"/>
                </a:cubicBezTo>
                <a:cubicBezTo>
                  <a:pt x="51" y="497"/>
                  <a:pt x="51" y="497"/>
                  <a:pt x="51" y="497"/>
                </a:cubicBezTo>
                <a:cubicBezTo>
                  <a:pt x="51" y="519"/>
                  <a:pt x="51" y="519"/>
                  <a:pt x="51" y="519"/>
                </a:cubicBezTo>
                <a:cubicBezTo>
                  <a:pt x="61" y="537"/>
                  <a:pt x="61" y="537"/>
                  <a:pt x="61" y="537"/>
                </a:cubicBezTo>
                <a:cubicBezTo>
                  <a:pt x="61" y="538"/>
                  <a:pt x="61" y="538"/>
                  <a:pt x="61" y="538"/>
                </a:cubicBezTo>
                <a:cubicBezTo>
                  <a:pt x="61" y="538"/>
                  <a:pt x="61" y="538"/>
                  <a:pt x="61" y="538"/>
                </a:cubicBezTo>
                <a:cubicBezTo>
                  <a:pt x="61" y="538"/>
                  <a:pt x="61" y="538"/>
                  <a:pt x="61" y="538"/>
                </a:cubicBezTo>
                <a:cubicBezTo>
                  <a:pt x="68" y="555"/>
                  <a:pt x="68" y="555"/>
                  <a:pt x="68" y="555"/>
                </a:cubicBezTo>
                <a:cubicBezTo>
                  <a:pt x="68" y="557"/>
                  <a:pt x="68" y="557"/>
                  <a:pt x="68" y="557"/>
                </a:cubicBezTo>
                <a:cubicBezTo>
                  <a:pt x="69" y="582"/>
                  <a:pt x="69" y="582"/>
                  <a:pt x="69" y="582"/>
                </a:cubicBezTo>
                <a:cubicBezTo>
                  <a:pt x="69" y="585"/>
                  <a:pt x="69" y="585"/>
                  <a:pt x="69" y="585"/>
                </a:cubicBezTo>
                <a:cubicBezTo>
                  <a:pt x="70" y="587"/>
                  <a:pt x="70" y="587"/>
                  <a:pt x="70" y="587"/>
                </a:cubicBezTo>
                <a:cubicBezTo>
                  <a:pt x="53" y="590"/>
                  <a:pt x="53" y="590"/>
                  <a:pt x="53" y="590"/>
                </a:cubicBezTo>
                <a:cubicBezTo>
                  <a:pt x="21" y="590"/>
                  <a:pt x="21" y="590"/>
                  <a:pt x="21" y="590"/>
                </a:cubicBezTo>
                <a:cubicBezTo>
                  <a:pt x="6" y="600"/>
                  <a:pt x="6" y="600"/>
                  <a:pt x="6" y="600"/>
                </a:cubicBezTo>
                <a:cubicBezTo>
                  <a:pt x="0" y="610"/>
                  <a:pt x="0" y="610"/>
                  <a:pt x="0" y="610"/>
                </a:cubicBezTo>
                <a:cubicBezTo>
                  <a:pt x="1" y="611"/>
                  <a:pt x="1" y="611"/>
                  <a:pt x="1" y="611"/>
                </a:cubicBezTo>
                <a:cubicBezTo>
                  <a:pt x="8" y="643"/>
                  <a:pt x="8" y="643"/>
                  <a:pt x="8" y="643"/>
                </a:cubicBezTo>
                <a:cubicBezTo>
                  <a:pt x="9" y="643"/>
                  <a:pt x="9" y="643"/>
                  <a:pt x="9" y="643"/>
                </a:cubicBezTo>
                <a:cubicBezTo>
                  <a:pt x="9" y="656"/>
                  <a:pt x="9" y="656"/>
                  <a:pt x="9" y="656"/>
                </a:cubicBezTo>
                <a:cubicBezTo>
                  <a:pt x="16" y="670"/>
                  <a:pt x="16" y="670"/>
                  <a:pt x="16" y="670"/>
                </a:cubicBezTo>
                <a:cubicBezTo>
                  <a:pt x="38" y="685"/>
                  <a:pt x="38" y="685"/>
                  <a:pt x="38" y="685"/>
                </a:cubicBezTo>
                <a:cubicBezTo>
                  <a:pt x="71" y="678"/>
                  <a:pt x="71" y="678"/>
                  <a:pt x="71" y="678"/>
                </a:cubicBezTo>
                <a:cubicBezTo>
                  <a:pt x="87" y="667"/>
                  <a:pt x="87" y="667"/>
                  <a:pt x="87" y="667"/>
                </a:cubicBezTo>
                <a:cubicBezTo>
                  <a:pt x="89" y="666"/>
                  <a:pt x="89" y="666"/>
                  <a:pt x="89" y="666"/>
                </a:cubicBezTo>
                <a:cubicBezTo>
                  <a:pt x="104" y="666"/>
                  <a:pt x="104" y="666"/>
                  <a:pt x="104" y="666"/>
                </a:cubicBezTo>
                <a:cubicBezTo>
                  <a:pt x="112" y="686"/>
                  <a:pt x="112" y="686"/>
                  <a:pt x="112" y="686"/>
                </a:cubicBezTo>
                <a:cubicBezTo>
                  <a:pt x="117" y="691"/>
                  <a:pt x="121" y="697"/>
                  <a:pt x="124" y="703"/>
                </a:cubicBezTo>
                <a:cubicBezTo>
                  <a:pt x="131" y="702"/>
                  <a:pt x="131" y="702"/>
                  <a:pt x="131" y="702"/>
                </a:cubicBezTo>
                <a:cubicBezTo>
                  <a:pt x="133" y="702"/>
                  <a:pt x="133" y="702"/>
                  <a:pt x="133" y="702"/>
                </a:cubicBezTo>
                <a:cubicBezTo>
                  <a:pt x="135" y="702"/>
                  <a:pt x="135" y="702"/>
                  <a:pt x="135" y="702"/>
                </a:cubicBezTo>
                <a:cubicBezTo>
                  <a:pt x="136" y="700"/>
                  <a:pt x="136" y="700"/>
                  <a:pt x="136" y="700"/>
                </a:cubicBezTo>
                <a:cubicBezTo>
                  <a:pt x="151" y="688"/>
                  <a:pt x="151" y="688"/>
                  <a:pt x="151" y="688"/>
                </a:cubicBezTo>
                <a:cubicBezTo>
                  <a:pt x="165" y="713"/>
                  <a:pt x="165" y="713"/>
                  <a:pt x="165" y="713"/>
                </a:cubicBezTo>
                <a:cubicBezTo>
                  <a:pt x="180" y="722"/>
                  <a:pt x="180" y="722"/>
                  <a:pt x="180" y="722"/>
                </a:cubicBezTo>
                <a:cubicBezTo>
                  <a:pt x="201" y="722"/>
                  <a:pt x="201" y="722"/>
                  <a:pt x="201" y="722"/>
                </a:cubicBezTo>
                <a:cubicBezTo>
                  <a:pt x="216" y="720"/>
                  <a:pt x="216" y="720"/>
                  <a:pt x="216" y="720"/>
                </a:cubicBezTo>
                <a:cubicBezTo>
                  <a:pt x="220" y="720"/>
                  <a:pt x="220" y="720"/>
                  <a:pt x="220" y="720"/>
                </a:cubicBezTo>
                <a:cubicBezTo>
                  <a:pt x="258" y="725"/>
                  <a:pt x="258" y="725"/>
                  <a:pt x="258" y="725"/>
                </a:cubicBezTo>
                <a:cubicBezTo>
                  <a:pt x="259" y="725"/>
                  <a:pt x="259" y="725"/>
                  <a:pt x="259" y="725"/>
                </a:cubicBezTo>
                <a:cubicBezTo>
                  <a:pt x="259" y="726"/>
                  <a:pt x="259" y="726"/>
                  <a:pt x="259" y="726"/>
                </a:cubicBezTo>
                <a:cubicBezTo>
                  <a:pt x="275" y="736"/>
                  <a:pt x="275" y="736"/>
                  <a:pt x="275" y="736"/>
                </a:cubicBezTo>
                <a:cubicBezTo>
                  <a:pt x="275" y="736"/>
                  <a:pt x="275" y="736"/>
                  <a:pt x="275" y="736"/>
                </a:cubicBezTo>
                <a:cubicBezTo>
                  <a:pt x="275" y="736"/>
                  <a:pt x="275" y="736"/>
                  <a:pt x="275" y="736"/>
                </a:cubicBezTo>
                <a:cubicBezTo>
                  <a:pt x="275" y="737"/>
                  <a:pt x="275" y="737"/>
                  <a:pt x="275" y="737"/>
                </a:cubicBezTo>
                <a:cubicBezTo>
                  <a:pt x="288" y="747"/>
                  <a:pt x="288" y="747"/>
                  <a:pt x="288" y="747"/>
                </a:cubicBezTo>
                <a:cubicBezTo>
                  <a:pt x="288" y="748"/>
                  <a:pt x="288" y="748"/>
                  <a:pt x="288" y="748"/>
                </a:cubicBezTo>
                <a:cubicBezTo>
                  <a:pt x="298" y="759"/>
                  <a:pt x="298" y="759"/>
                  <a:pt x="298" y="759"/>
                </a:cubicBezTo>
                <a:cubicBezTo>
                  <a:pt x="308" y="763"/>
                  <a:pt x="308" y="763"/>
                  <a:pt x="308" y="763"/>
                </a:cubicBezTo>
                <a:cubicBezTo>
                  <a:pt x="325" y="761"/>
                  <a:pt x="325" y="761"/>
                  <a:pt x="325" y="761"/>
                </a:cubicBezTo>
                <a:cubicBezTo>
                  <a:pt x="325" y="739"/>
                  <a:pt x="325" y="739"/>
                  <a:pt x="325" y="739"/>
                </a:cubicBezTo>
                <a:cubicBezTo>
                  <a:pt x="317" y="724"/>
                  <a:pt x="317" y="724"/>
                  <a:pt x="317" y="724"/>
                </a:cubicBezTo>
                <a:cubicBezTo>
                  <a:pt x="316" y="724"/>
                  <a:pt x="316" y="724"/>
                  <a:pt x="316" y="724"/>
                </a:cubicBezTo>
                <a:cubicBezTo>
                  <a:pt x="316" y="723"/>
                  <a:pt x="316" y="723"/>
                  <a:pt x="316" y="723"/>
                </a:cubicBezTo>
                <a:cubicBezTo>
                  <a:pt x="309" y="696"/>
                  <a:pt x="309" y="696"/>
                  <a:pt x="309" y="696"/>
                </a:cubicBezTo>
                <a:cubicBezTo>
                  <a:pt x="324" y="681"/>
                  <a:pt x="324" y="681"/>
                  <a:pt x="324" y="681"/>
                </a:cubicBezTo>
                <a:cubicBezTo>
                  <a:pt x="325" y="680"/>
                  <a:pt x="325" y="680"/>
                  <a:pt x="325" y="680"/>
                </a:cubicBezTo>
                <a:cubicBezTo>
                  <a:pt x="326" y="680"/>
                  <a:pt x="326" y="680"/>
                  <a:pt x="326" y="680"/>
                </a:cubicBezTo>
                <a:cubicBezTo>
                  <a:pt x="339" y="678"/>
                  <a:pt x="339" y="678"/>
                  <a:pt x="339" y="678"/>
                </a:cubicBezTo>
                <a:cubicBezTo>
                  <a:pt x="353" y="678"/>
                  <a:pt x="353" y="678"/>
                  <a:pt x="353" y="678"/>
                </a:cubicBezTo>
                <a:cubicBezTo>
                  <a:pt x="357" y="672"/>
                  <a:pt x="357" y="672"/>
                  <a:pt x="357" y="672"/>
                </a:cubicBezTo>
                <a:cubicBezTo>
                  <a:pt x="348" y="661"/>
                  <a:pt x="348" y="661"/>
                  <a:pt x="348" y="661"/>
                </a:cubicBezTo>
                <a:cubicBezTo>
                  <a:pt x="318" y="641"/>
                  <a:pt x="318" y="641"/>
                  <a:pt x="318" y="641"/>
                </a:cubicBezTo>
                <a:cubicBezTo>
                  <a:pt x="310" y="629"/>
                  <a:pt x="310" y="629"/>
                  <a:pt x="310" y="629"/>
                </a:cubicBezTo>
                <a:cubicBezTo>
                  <a:pt x="309" y="628"/>
                  <a:pt x="309" y="628"/>
                  <a:pt x="309" y="628"/>
                </a:cubicBezTo>
                <a:cubicBezTo>
                  <a:pt x="308" y="627"/>
                  <a:pt x="308" y="627"/>
                  <a:pt x="308" y="627"/>
                </a:cubicBezTo>
                <a:cubicBezTo>
                  <a:pt x="309" y="625"/>
                  <a:pt x="309" y="625"/>
                  <a:pt x="309" y="625"/>
                </a:cubicBezTo>
                <a:cubicBezTo>
                  <a:pt x="318" y="609"/>
                  <a:pt x="318" y="609"/>
                  <a:pt x="318" y="609"/>
                </a:cubicBezTo>
                <a:cubicBezTo>
                  <a:pt x="320" y="611"/>
                  <a:pt x="320" y="611"/>
                  <a:pt x="320" y="611"/>
                </a:cubicBezTo>
                <a:cubicBezTo>
                  <a:pt x="341" y="617"/>
                  <a:pt x="341" y="617"/>
                  <a:pt x="341" y="617"/>
                </a:cubicBezTo>
                <a:cubicBezTo>
                  <a:pt x="397" y="614"/>
                  <a:pt x="397" y="614"/>
                  <a:pt x="397" y="614"/>
                </a:cubicBezTo>
                <a:cubicBezTo>
                  <a:pt x="398" y="615"/>
                  <a:pt x="398" y="615"/>
                  <a:pt x="398" y="615"/>
                </a:cubicBezTo>
                <a:cubicBezTo>
                  <a:pt x="399" y="615"/>
                  <a:pt x="399" y="615"/>
                  <a:pt x="399" y="615"/>
                </a:cubicBezTo>
                <a:cubicBezTo>
                  <a:pt x="415" y="621"/>
                  <a:pt x="415" y="621"/>
                  <a:pt x="415" y="621"/>
                </a:cubicBezTo>
                <a:cubicBezTo>
                  <a:pt x="425" y="611"/>
                  <a:pt x="425" y="611"/>
                  <a:pt x="425" y="611"/>
                </a:cubicBezTo>
                <a:cubicBezTo>
                  <a:pt x="420" y="579"/>
                  <a:pt x="420" y="579"/>
                  <a:pt x="420" y="579"/>
                </a:cubicBezTo>
                <a:cubicBezTo>
                  <a:pt x="400" y="566"/>
                  <a:pt x="400" y="566"/>
                  <a:pt x="400" y="566"/>
                </a:cubicBezTo>
                <a:cubicBezTo>
                  <a:pt x="383" y="556"/>
                  <a:pt x="378" y="533"/>
                  <a:pt x="381" y="495"/>
                </a:cubicBezTo>
                <a:cubicBezTo>
                  <a:pt x="364" y="487"/>
                  <a:pt x="364" y="487"/>
                  <a:pt x="364" y="487"/>
                </a:cubicBezTo>
                <a:cubicBezTo>
                  <a:pt x="362" y="486"/>
                  <a:pt x="362" y="486"/>
                  <a:pt x="362" y="486"/>
                </a:cubicBezTo>
                <a:cubicBezTo>
                  <a:pt x="360" y="486"/>
                  <a:pt x="360" y="486"/>
                  <a:pt x="360" y="486"/>
                </a:cubicBezTo>
                <a:cubicBezTo>
                  <a:pt x="360" y="484"/>
                  <a:pt x="360" y="484"/>
                  <a:pt x="360" y="484"/>
                </a:cubicBezTo>
                <a:cubicBezTo>
                  <a:pt x="360" y="483"/>
                  <a:pt x="360" y="483"/>
                  <a:pt x="360" y="483"/>
                </a:cubicBezTo>
                <a:cubicBezTo>
                  <a:pt x="357" y="455"/>
                  <a:pt x="357" y="455"/>
                  <a:pt x="357" y="455"/>
                </a:cubicBezTo>
                <a:cubicBezTo>
                  <a:pt x="380" y="347"/>
                  <a:pt x="380" y="347"/>
                  <a:pt x="380" y="347"/>
                </a:cubicBezTo>
                <a:cubicBezTo>
                  <a:pt x="371" y="316"/>
                  <a:pt x="365" y="295"/>
                  <a:pt x="365" y="284"/>
                </a:cubicBezTo>
                <a:cubicBezTo>
                  <a:pt x="363" y="252"/>
                  <a:pt x="363" y="252"/>
                  <a:pt x="363" y="252"/>
                </a:cubicBezTo>
                <a:cubicBezTo>
                  <a:pt x="365" y="218"/>
                  <a:pt x="365" y="218"/>
                  <a:pt x="365" y="218"/>
                </a:cubicBezTo>
                <a:cubicBezTo>
                  <a:pt x="365" y="215"/>
                  <a:pt x="365" y="215"/>
                  <a:pt x="365" y="215"/>
                </a:cubicBezTo>
                <a:cubicBezTo>
                  <a:pt x="367" y="213"/>
                  <a:pt x="367" y="213"/>
                  <a:pt x="367" y="213"/>
                </a:cubicBezTo>
                <a:cubicBezTo>
                  <a:pt x="367" y="213"/>
                  <a:pt x="367" y="213"/>
                  <a:pt x="367" y="213"/>
                </a:cubicBezTo>
                <a:cubicBezTo>
                  <a:pt x="389" y="198"/>
                  <a:pt x="389" y="198"/>
                  <a:pt x="389" y="198"/>
                </a:cubicBezTo>
                <a:cubicBezTo>
                  <a:pt x="389" y="181"/>
                  <a:pt x="389" y="181"/>
                  <a:pt x="389" y="181"/>
                </a:cubicBezTo>
                <a:cubicBezTo>
                  <a:pt x="389" y="176"/>
                  <a:pt x="386" y="170"/>
                  <a:pt x="381" y="162"/>
                </a:cubicBezTo>
                <a:cubicBezTo>
                  <a:pt x="367" y="147"/>
                  <a:pt x="367" y="147"/>
                  <a:pt x="367" y="147"/>
                </a:cubicBezTo>
                <a:cubicBezTo>
                  <a:pt x="365" y="147"/>
                  <a:pt x="365" y="147"/>
                  <a:pt x="365" y="147"/>
                </a:cubicBezTo>
                <a:cubicBezTo>
                  <a:pt x="365" y="144"/>
                  <a:pt x="365" y="144"/>
                  <a:pt x="365" y="144"/>
                </a:cubicBezTo>
                <a:cubicBezTo>
                  <a:pt x="363" y="118"/>
                  <a:pt x="363" y="118"/>
                  <a:pt x="363" y="118"/>
                </a:cubicBezTo>
                <a:cubicBezTo>
                  <a:pt x="363" y="117"/>
                  <a:pt x="363" y="117"/>
                  <a:pt x="363" y="117"/>
                </a:cubicBezTo>
                <a:cubicBezTo>
                  <a:pt x="362" y="116"/>
                  <a:pt x="362" y="116"/>
                  <a:pt x="362" y="116"/>
                </a:cubicBezTo>
                <a:cubicBezTo>
                  <a:pt x="364" y="115"/>
                  <a:pt x="364" y="115"/>
                  <a:pt x="364" y="115"/>
                </a:cubicBezTo>
                <a:cubicBezTo>
                  <a:pt x="364" y="114"/>
                  <a:pt x="364" y="114"/>
                  <a:pt x="364" y="114"/>
                </a:cubicBezTo>
                <a:cubicBezTo>
                  <a:pt x="392" y="79"/>
                  <a:pt x="392" y="79"/>
                  <a:pt x="392" y="79"/>
                </a:cubicBezTo>
                <a:cubicBezTo>
                  <a:pt x="392" y="65"/>
                  <a:pt x="392" y="65"/>
                  <a:pt x="392" y="65"/>
                </a:cubicBezTo>
                <a:cubicBezTo>
                  <a:pt x="383" y="49"/>
                  <a:pt x="383" y="49"/>
                  <a:pt x="383" y="49"/>
                </a:cubicBezTo>
                <a:cubicBezTo>
                  <a:pt x="383" y="48"/>
                  <a:pt x="383" y="48"/>
                  <a:pt x="383" y="48"/>
                </a:cubicBezTo>
                <a:cubicBezTo>
                  <a:pt x="382" y="46"/>
                  <a:pt x="382" y="46"/>
                  <a:pt x="382" y="46"/>
                </a:cubicBezTo>
                <a:cubicBezTo>
                  <a:pt x="396" y="29"/>
                  <a:pt x="396" y="29"/>
                  <a:pt x="396" y="29"/>
                </a:cubicBezTo>
                <a:cubicBezTo>
                  <a:pt x="396" y="28"/>
                  <a:pt x="396" y="28"/>
                  <a:pt x="396" y="28"/>
                </a:cubicBezTo>
                <a:cubicBezTo>
                  <a:pt x="397" y="28"/>
                  <a:pt x="397" y="28"/>
                  <a:pt x="397" y="28"/>
                </a:cubicBezTo>
                <a:cubicBezTo>
                  <a:pt x="412" y="16"/>
                  <a:pt x="412" y="16"/>
                  <a:pt x="412" y="16"/>
                </a:cubicBezTo>
                <a:cubicBezTo>
                  <a:pt x="410" y="2"/>
                  <a:pt x="410" y="2"/>
                  <a:pt x="410" y="2"/>
                </a:cubicBezTo>
                <a:cubicBezTo>
                  <a:pt x="402" y="2"/>
                  <a:pt x="402" y="2"/>
                  <a:pt x="402" y="2"/>
                </a:cubicBezTo>
                <a:cubicBezTo>
                  <a:pt x="391" y="0"/>
                  <a:pt x="391" y="0"/>
                  <a:pt x="391" y="0"/>
                </a:cubicBezTo>
                <a:cubicBezTo>
                  <a:pt x="384" y="26"/>
                  <a:pt x="384" y="26"/>
                  <a:pt x="384" y="26"/>
                </a:cubicBezTo>
                <a:cubicBezTo>
                  <a:pt x="381" y="24"/>
                  <a:pt x="381" y="24"/>
                  <a:pt x="381" y="24"/>
                </a:cubicBezTo>
                <a:cubicBezTo>
                  <a:pt x="354" y="14"/>
                  <a:pt x="354" y="14"/>
                  <a:pt x="354" y="14"/>
                </a:cubicBezTo>
                <a:cubicBezTo>
                  <a:pt x="337" y="11"/>
                  <a:pt x="337" y="11"/>
                  <a:pt x="337" y="11"/>
                </a:cubicBezTo>
                <a:cubicBezTo>
                  <a:pt x="343" y="37"/>
                  <a:pt x="343" y="37"/>
                  <a:pt x="343" y="37"/>
                </a:cubicBezTo>
                <a:cubicBezTo>
                  <a:pt x="320" y="45"/>
                  <a:pt x="320" y="45"/>
                  <a:pt x="320" y="45"/>
                </a:cubicBezTo>
                <a:cubicBezTo>
                  <a:pt x="286" y="62"/>
                  <a:pt x="286" y="62"/>
                  <a:pt x="286" y="62"/>
                </a:cubicBezTo>
                <a:cubicBezTo>
                  <a:pt x="276" y="76"/>
                  <a:pt x="276" y="76"/>
                  <a:pt x="276" y="76"/>
                </a:cubicBezTo>
                <a:cubicBezTo>
                  <a:pt x="276" y="76"/>
                  <a:pt x="276" y="76"/>
                  <a:pt x="276" y="76"/>
                </a:cubicBezTo>
                <a:cubicBezTo>
                  <a:pt x="276" y="77"/>
                  <a:pt x="276" y="77"/>
                  <a:pt x="276" y="77"/>
                </a:cubicBezTo>
                <a:cubicBezTo>
                  <a:pt x="275" y="77"/>
                  <a:pt x="275" y="77"/>
                  <a:pt x="275" y="77"/>
                </a:cubicBezTo>
                <a:cubicBezTo>
                  <a:pt x="257" y="93"/>
                  <a:pt x="257" y="93"/>
                  <a:pt x="257" y="93"/>
                </a:cubicBezTo>
                <a:cubicBezTo>
                  <a:pt x="253" y="118"/>
                  <a:pt x="253" y="118"/>
                  <a:pt x="253" y="118"/>
                </a:cubicBezTo>
                <a:cubicBezTo>
                  <a:pt x="253" y="121"/>
                  <a:pt x="253" y="121"/>
                  <a:pt x="253" y="121"/>
                </a:cubicBezTo>
                <a:cubicBezTo>
                  <a:pt x="244" y="156"/>
                  <a:pt x="244" y="156"/>
                  <a:pt x="244" y="156"/>
                </a:cubicBezTo>
                <a:cubicBezTo>
                  <a:pt x="245" y="156"/>
                  <a:pt x="245" y="156"/>
                  <a:pt x="245" y="156"/>
                </a:cubicBezTo>
                <a:cubicBezTo>
                  <a:pt x="241" y="173"/>
                  <a:pt x="241" y="173"/>
                  <a:pt x="241" y="173"/>
                </a:cubicBezTo>
                <a:cubicBezTo>
                  <a:pt x="241" y="174"/>
                  <a:pt x="241" y="174"/>
                  <a:pt x="241" y="174"/>
                </a:cubicBezTo>
                <a:cubicBezTo>
                  <a:pt x="241" y="174"/>
                  <a:pt x="241" y="174"/>
                  <a:pt x="241" y="174"/>
                </a:cubicBezTo>
                <a:cubicBezTo>
                  <a:pt x="240" y="175"/>
                  <a:pt x="240" y="175"/>
                  <a:pt x="240" y="175"/>
                </a:cubicBezTo>
                <a:cubicBezTo>
                  <a:pt x="228" y="191"/>
                  <a:pt x="228" y="191"/>
                  <a:pt x="228" y="191"/>
                </a:cubicBezTo>
                <a:cubicBezTo>
                  <a:pt x="227" y="191"/>
                  <a:pt x="227" y="191"/>
                  <a:pt x="227" y="191"/>
                </a:cubicBezTo>
                <a:cubicBezTo>
                  <a:pt x="227" y="192"/>
                  <a:pt x="227" y="192"/>
                  <a:pt x="227" y="192"/>
                </a:cubicBezTo>
                <a:cubicBezTo>
                  <a:pt x="226" y="193"/>
                  <a:pt x="226" y="193"/>
                  <a:pt x="226" y="193"/>
                </a:cubicBezTo>
                <a:cubicBezTo>
                  <a:pt x="225" y="193"/>
                  <a:pt x="225" y="193"/>
                  <a:pt x="225" y="193"/>
                </a:cubicBezTo>
                <a:cubicBezTo>
                  <a:pt x="200" y="196"/>
                  <a:pt x="200" y="196"/>
                  <a:pt x="200" y="196"/>
                </a:cubicBezTo>
                <a:cubicBezTo>
                  <a:pt x="200" y="196"/>
                  <a:pt x="200" y="196"/>
                  <a:pt x="200" y="196"/>
                </a:cubicBezTo>
                <a:cubicBezTo>
                  <a:pt x="200" y="198"/>
                  <a:pt x="200" y="198"/>
                  <a:pt x="200" y="198"/>
                </a:cubicBezTo>
                <a:cubicBezTo>
                  <a:pt x="199" y="196"/>
                  <a:pt x="199" y="196"/>
                  <a:pt x="199" y="196"/>
                </a:cubicBezTo>
                <a:cubicBezTo>
                  <a:pt x="199" y="196"/>
                  <a:pt x="199" y="196"/>
                  <a:pt x="199" y="196"/>
                </a:cubicBezTo>
                <a:cubicBezTo>
                  <a:pt x="161" y="184"/>
                  <a:pt x="161" y="184"/>
                  <a:pt x="161" y="184"/>
                </a:cubicBezTo>
                <a:cubicBezTo>
                  <a:pt x="159" y="183"/>
                  <a:pt x="159" y="183"/>
                  <a:pt x="159" y="183"/>
                </a:cubicBezTo>
                <a:lnTo>
                  <a:pt x="142" y="174"/>
                </a:lnTo>
              </a:path>
            </a:pathLst>
          </a:custGeom>
          <a:noFill/>
          <a:ln w="9525" cap="flat" cmpd="sng">
            <a:solidFill>
              <a:schemeClr val="dk1">
                <a:alpha val="100000"/>
              </a:schemeClr>
            </a:solidFill>
            <a:prstDash val="solid"/>
            <a:miter/>
          </a:ln>
        </p:spPr>
      </p:sp>
      <p:sp>
        <p:nvSpPr>
          <p:cNvPr id="1049209" name="任意多边形 1049208"/>
          <p:cNvSpPr/>
          <p:nvPr/>
        </p:nvSpPr>
        <p:spPr bwMode="auto">
          <a:xfrm>
            <a:off x="4210050" y="3670300"/>
            <a:ext cx="331787" cy="719137"/>
          </a:xfrm>
          <a:custGeom>
            <a:avLst/>
            <a:gdLst/>
            <a:ahLst/>
            <a:cxnLst/>
            <a:rect l="0" t="0" r="0" b="0"/>
            <a:pathLst>
              <a:path w="286" h="625">
                <a:moveTo>
                  <a:pt x="266" y="30"/>
                </a:moveTo>
                <a:cubicBezTo>
                  <a:pt x="271" y="25"/>
                  <a:pt x="271" y="25"/>
                  <a:pt x="271" y="25"/>
                </a:cubicBezTo>
                <a:cubicBezTo>
                  <a:pt x="263" y="8"/>
                  <a:pt x="263" y="8"/>
                  <a:pt x="263" y="8"/>
                </a:cubicBezTo>
                <a:cubicBezTo>
                  <a:pt x="256" y="0"/>
                  <a:pt x="256" y="0"/>
                  <a:pt x="256" y="0"/>
                </a:cubicBezTo>
                <a:cubicBezTo>
                  <a:pt x="247" y="14"/>
                  <a:pt x="247" y="14"/>
                  <a:pt x="247" y="14"/>
                </a:cubicBezTo>
                <a:cubicBezTo>
                  <a:pt x="247" y="15"/>
                  <a:pt x="247" y="15"/>
                  <a:pt x="247" y="15"/>
                </a:cubicBezTo>
                <a:cubicBezTo>
                  <a:pt x="247" y="15"/>
                  <a:pt x="247" y="15"/>
                  <a:pt x="247" y="15"/>
                </a:cubicBezTo>
                <a:cubicBezTo>
                  <a:pt x="247" y="15"/>
                  <a:pt x="247" y="15"/>
                  <a:pt x="247" y="15"/>
                </a:cubicBezTo>
                <a:cubicBezTo>
                  <a:pt x="234" y="30"/>
                  <a:pt x="234" y="30"/>
                  <a:pt x="234" y="30"/>
                </a:cubicBezTo>
                <a:cubicBezTo>
                  <a:pt x="234" y="30"/>
                  <a:pt x="234" y="30"/>
                  <a:pt x="234" y="30"/>
                </a:cubicBezTo>
                <a:cubicBezTo>
                  <a:pt x="233" y="31"/>
                  <a:pt x="233" y="31"/>
                  <a:pt x="233" y="31"/>
                </a:cubicBezTo>
                <a:cubicBezTo>
                  <a:pt x="231" y="31"/>
                  <a:pt x="231" y="31"/>
                  <a:pt x="231" y="31"/>
                </a:cubicBezTo>
                <a:cubicBezTo>
                  <a:pt x="205" y="39"/>
                  <a:pt x="205" y="39"/>
                  <a:pt x="205" y="39"/>
                </a:cubicBezTo>
                <a:cubicBezTo>
                  <a:pt x="203" y="39"/>
                  <a:pt x="203" y="39"/>
                  <a:pt x="203" y="39"/>
                </a:cubicBezTo>
                <a:cubicBezTo>
                  <a:pt x="179" y="35"/>
                  <a:pt x="179" y="35"/>
                  <a:pt x="179" y="35"/>
                </a:cubicBezTo>
                <a:cubicBezTo>
                  <a:pt x="165" y="39"/>
                  <a:pt x="165" y="39"/>
                  <a:pt x="165" y="39"/>
                </a:cubicBezTo>
                <a:cubicBezTo>
                  <a:pt x="162" y="50"/>
                  <a:pt x="162" y="50"/>
                  <a:pt x="162" y="50"/>
                </a:cubicBezTo>
                <a:cubicBezTo>
                  <a:pt x="162" y="50"/>
                  <a:pt x="162" y="50"/>
                  <a:pt x="162" y="50"/>
                </a:cubicBezTo>
                <a:cubicBezTo>
                  <a:pt x="161" y="53"/>
                  <a:pt x="161" y="53"/>
                  <a:pt x="161" y="53"/>
                </a:cubicBezTo>
                <a:cubicBezTo>
                  <a:pt x="149" y="60"/>
                  <a:pt x="149" y="60"/>
                  <a:pt x="149" y="60"/>
                </a:cubicBezTo>
                <a:cubicBezTo>
                  <a:pt x="147" y="61"/>
                  <a:pt x="147" y="61"/>
                  <a:pt x="147" y="61"/>
                </a:cubicBezTo>
                <a:cubicBezTo>
                  <a:pt x="145" y="61"/>
                  <a:pt x="145" y="61"/>
                  <a:pt x="145" y="61"/>
                </a:cubicBezTo>
                <a:cubicBezTo>
                  <a:pt x="124" y="59"/>
                  <a:pt x="124" y="59"/>
                  <a:pt x="124" y="59"/>
                </a:cubicBezTo>
                <a:cubicBezTo>
                  <a:pt x="123" y="61"/>
                  <a:pt x="123" y="61"/>
                  <a:pt x="123" y="61"/>
                </a:cubicBezTo>
                <a:cubicBezTo>
                  <a:pt x="123" y="82"/>
                  <a:pt x="123" y="82"/>
                  <a:pt x="123" y="82"/>
                </a:cubicBezTo>
                <a:cubicBezTo>
                  <a:pt x="122" y="83"/>
                  <a:pt x="122" y="83"/>
                  <a:pt x="122" y="83"/>
                </a:cubicBezTo>
                <a:cubicBezTo>
                  <a:pt x="110" y="98"/>
                  <a:pt x="110" y="98"/>
                  <a:pt x="110" y="98"/>
                </a:cubicBezTo>
                <a:cubicBezTo>
                  <a:pt x="110" y="98"/>
                  <a:pt x="110" y="98"/>
                  <a:pt x="110" y="98"/>
                </a:cubicBezTo>
                <a:cubicBezTo>
                  <a:pt x="110" y="99"/>
                  <a:pt x="110" y="99"/>
                  <a:pt x="110" y="99"/>
                </a:cubicBezTo>
                <a:cubicBezTo>
                  <a:pt x="109" y="99"/>
                  <a:pt x="109" y="99"/>
                  <a:pt x="109" y="99"/>
                </a:cubicBezTo>
                <a:cubicBezTo>
                  <a:pt x="89" y="119"/>
                  <a:pt x="89" y="119"/>
                  <a:pt x="89" y="119"/>
                </a:cubicBezTo>
                <a:cubicBezTo>
                  <a:pt x="88" y="119"/>
                  <a:pt x="88" y="119"/>
                  <a:pt x="88" y="119"/>
                </a:cubicBezTo>
                <a:cubicBezTo>
                  <a:pt x="87" y="120"/>
                  <a:pt x="87" y="120"/>
                  <a:pt x="87" y="120"/>
                </a:cubicBezTo>
                <a:cubicBezTo>
                  <a:pt x="66" y="124"/>
                  <a:pt x="66" y="124"/>
                  <a:pt x="66" y="124"/>
                </a:cubicBezTo>
                <a:cubicBezTo>
                  <a:pt x="52" y="139"/>
                  <a:pt x="52" y="139"/>
                  <a:pt x="52" y="139"/>
                </a:cubicBezTo>
                <a:cubicBezTo>
                  <a:pt x="55" y="157"/>
                  <a:pt x="55" y="157"/>
                  <a:pt x="55" y="157"/>
                </a:cubicBezTo>
                <a:cubicBezTo>
                  <a:pt x="55" y="161"/>
                  <a:pt x="55" y="161"/>
                  <a:pt x="55" y="161"/>
                </a:cubicBezTo>
                <a:cubicBezTo>
                  <a:pt x="52" y="162"/>
                  <a:pt x="52" y="162"/>
                  <a:pt x="52" y="162"/>
                </a:cubicBezTo>
                <a:cubicBezTo>
                  <a:pt x="36" y="177"/>
                  <a:pt x="36" y="177"/>
                  <a:pt x="36" y="177"/>
                </a:cubicBezTo>
                <a:cubicBezTo>
                  <a:pt x="28" y="188"/>
                  <a:pt x="28" y="188"/>
                  <a:pt x="28" y="188"/>
                </a:cubicBezTo>
                <a:cubicBezTo>
                  <a:pt x="34" y="201"/>
                  <a:pt x="34" y="201"/>
                  <a:pt x="34" y="201"/>
                </a:cubicBezTo>
                <a:cubicBezTo>
                  <a:pt x="34" y="202"/>
                  <a:pt x="34" y="202"/>
                  <a:pt x="34" y="202"/>
                </a:cubicBezTo>
                <a:cubicBezTo>
                  <a:pt x="34" y="204"/>
                  <a:pt x="34" y="204"/>
                  <a:pt x="34" y="204"/>
                </a:cubicBezTo>
                <a:cubicBezTo>
                  <a:pt x="34" y="224"/>
                  <a:pt x="34" y="224"/>
                  <a:pt x="34" y="224"/>
                </a:cubicBezTo>
                <a:cubicBezTo>
                  <a:pt x="34" y="224"/>
                  <a:pt x="34" y="224"/>
                  <a:pt x="34" y="224"/>
                </a:cubicBezTo>
                <a:cubicBezTo>
                  <a:pt x="34" y="225"/>
                  <a:pt x="34" y="225"/>
                  <a:pt x="34" y="225"/>
                </a:cubicBezTo>
                <a:cubicBezTo>
                  <a:pt x="23" y="242"/>
                  <a:pt x="23" y="242"/>
                  <a:pt x="23" y="242"/>
                </a:cubicBezTo>
                <a:cubicBezTo>
                  <a:pt x="23" y="243"/>
                  <a:pt x="23" y="243"/>
                  <a:pt x="23" y="243"/>
                </a:cubicBezTo>
                <a:cubicBezTo>
                  <a:pt x="7" y="261"/>
                  <a:pt x="7" y="261"/>
                  <a:pt x="7" y="261"/>
                </a:cubicBezTo>
                <a:cubicBezTo>
                  <a:pt x="9" y="282"/>
                  <a:pt x="9" y="282"/>
                  <a:pt x="9" y="282"/>
                </a:cubicBezTo>
                <a:cubicBezTo>
                  <a:pt x="23" y="294"/>
                  <a:pt x="23" y="294"/>
                  <a:pt x="23" y="294"/>
                </a:cubicBezTo>
                <a:cubicBezTo>
                  <a:pt x="23" y="295"/>
                  <a:pt x="23" y="295"/>
                  <a:pt x="23" y="295"/>
                </a:cubicBezTo>
                <a:cubicBezTo>
                  <a:pt x="23" y="295"/>
                  <a:pt x="23" y="295"/>
                  <a:pt x="23" y="295"/>
                </a:cubicBezTo>
                <a:cubicBezTo>
                  <a:pt x="29" y="306"/>
                  <a:pt x="32" y="314"/>
                  <a:pt x="32" y="322"/>
                </a:cubicBezTo>
                <a:cubicBezTo>
                  <a:pt x="32" y="345"/>
                  <a:pt x="32" y="345"/>
                  <a:pt x="32" y="345"/>
                </a:cubicBezTo>
                <a:cubicBezTo>
                  <a:pt x="31" y="345"/>
                  <a:pt x="31" y="345"/>
                  <a:pt x="31" y="345"/>
                </a:cubicBezTo>
                <a:cubicBezTo>
                  <a:pt x="30" y="346"/>
                  <a:pt x="30" y="346"/>
                  <a:pt x="30" y="346"/>
                </a:cubicBezTo>
                <a:cubicBezTo>
                  <a:pt x="9" y="362"/>
                  <a:pt x="9" y="362"/>
                  <a:pt x="9" y="362"/>
                </a:cubicBezTo>
                <a:cubicBezTo>
                  <a:pt x="7" y="393"/>
                  <a:pt x="7" y="393"/>
                  <a:pt x="7" y="393"/>
                </a:cubicBezTo>
                <a:cubicBezTo>
                  <a:pt x="9" y="425"/>
                  <a:pt x="9" y="425"/>
                  <a:pt x="9" y="425"/>
                </a:cubicBezTo>
                <a:cubicBezTo>
                  <a:pt x="9" y="436"/>
                  <a:pt x="13" y="456"/>
                  <a:pt x="24" y="485"/>
                </a:cubicBezTo>
                <a:cubicBezTo>
                  <a:pt x="24" y="486"/>
                  <a:pt x="24" y="486"/>
                  <a:pt x="24" y="486"/>
                </a:cubicBezTo>
                <a:cubicBezTo>
                  <a:pt x="24" y="488"/>
                  <a:pt x="24" y="488"/>
                  <a:pt x="24" y="488"/>
                </a:cubicBezTo>
                <a:cubicBezTo>
                  <a:pt x="0" y="596"/>
                  <a:pt x="0" y="596"/>
                  <a:pt x="0" y="596"/>
                </a:cubicBezTo>
                <a:cubicBezTo>
                  <a:pt x="3" y="617"/>
                  <a:pt x="3" y="617"/>
                  <a:pt x="3" y="617"/>
                </a:cubicBezTo>
                <a:cubicBezTo>
                  <a:pt x="18" y="625"/>
                  <a:pt x="18" y="625"/>
                  <a:pt x="18" y="625"/>
                </a:cubicBezTo>
                <a:cubicBezTo>
                  <a:pt x="44" y="599"/>
                  <a:pt x="44" y="599"/>
                  <a:pt x="44" y="599"/>
                </a:cubicBezTo>
                <a:cubicBezTo>
                  <a:pt x="44" y="599"/>
                  <a:pt x="44" y="599"/>
                  <a:pt x="44" y="599"/>
                </a:cubicBezTo>
                <a:cubicBezTo>
                  <a:pt x="45" y="599"/>
                  <a:pt x="45" y="599"/>
                  <a:pt x="45" y="599"/>
                </a:cubicBezTo>
                <a:cubicBezTo>
                  <a:pt x="126" y="568"/>
                  <a:pt x="126" y="568"/>
                  <a:pt x="126" y="568"/>
                </a:cubicBezTo>
                <a:cubicBezTo>
                  <a:pt x="147" y="549"/>
                  <a:pt x="147" y="549"/>
                  <a:pt x="147" y="549"/>
                </a:cubicBezTo>
                <a:cubicBezTo>
                  <a:pt x="149" y="547"/>
                  <a:pt x="149" y="547"/>
                  <a:pt x="149" y="547"/>
                </a:cubicBezTo>
                <a:cubicBezTo>
                  <a:pt x="150" y="548"/>
                  <a:pt x="150" y="548"/>
                  <a:pt x="150" y="548"/>
                </a:cubicBezTo>
                <a:cubicBezTo>
                  <a:pt x="152" y="548"/>
                  <a:pt x="152" y="548"/>
                  <a:pt x="152" y="548"/>
                </a:cubicBezTo>
                <a:cubicBezTo>
                  <a:pt x="199" y="552"/>
                  <a:pt x="199" y="552"/>
                  <a:pt x="199" y="552"/>
                </a:cubicBezTo>
                <a:cubicBezTo>
                  <a:pt x="205" y="552"/>
                  <a:pt x="219" y="547"/>
                  <a:pt x="239" y="538"/>
                </a:cubicBezTo>
                <a:cubicBezTo>
                  <a:pt x="239" y="516"/>
                  <a:pt x="239" y="516"/>
                  <a:pt x="239" y="516"/>
                </a:cubicBezTo>
                <a:cubicBezTo>
                  <a:pt x="240" y="515"/>
                  <a:pt x="240" y="515"/>
                  <a:pt x="240" y="515"/>
                </a:cubicBezTo>
                <a:cubicBezTo>
                  <a:pt x="241" y="515"/>
                  <a:pt x="241" y="515"/>
                  <a:pt x="241" y="515"/>
                </a:cubicBezTo>
                <a:cubicBezTo>
                  <a:pt x="254" y="503"/>
                  <a:pt x="254" y="503"/>
                  <a:pt x="254" y="503"/>
                </a:cubicBezTo>
                <a:cubicBezTo>
                  <a:pt x="251" y="490"/>
                  <a:pt x="251" y="490"/>
                  <a:pt x="251" y="490"/>
                </a:cubicBezTo>
                <a:cubicBezTo>
                  <a:pt x="251" y="488"/>
                  <a:pt x="251" y="488"/>
                  <a:pt x="251" y="488"/>
                </a:cubicBezTo>
                <a:cubicBezTo>
                  <a:pt x="251" y="487"/>
                  <a:pt x="251" y="487"/>
                  <a:pt x="251" y="487"/>
                </a:cubicBezTo>
                <a:cubicBezTo>
                  <a:pt x="251" y="485"/>
                  <a:pt x="251" y="485"/>
                  <a:pt x="251" y="485"/>
                </a:cubicBezTo>
                <a:cubicBezTo>
                  <a:pt x="252" y="484"/>
                  <a:pt x="252" y="484"/>
                  <a:pt x="252" y="484"/>
                </a:cubicBezTo>
                <a:cubicBezTo>
                  <a:pt x="256" y="480"/>
                  <a:pt x="256" y="476"/>
                  <a:pt x="253" y="473"/>
                </a:cubicBezTo>
                <a:cubicBezTo>
                  <a:pt x="250" y="466"/>
                  <a:pt x="251" y="458"/>
                  <a:pt x="256" y="448"/>
                </a:cubicBezTo>
                <a:cubicBezTo>
                  <a:pt x="261" y="441"/>
                  <a:pt x="261" y="441"/>
                  <a:pt x="261" y="441"/>
                </a:cubicBezTo>
                <a:cubicBezTo>
                  <a:pt x="261" y="441"/>
                  <a:pt x="261" y="441"/>
                  <a:pt x="261" y="441"/>
                </a:cubicBezTo>
                <a:cubicBezTo>
                  <a:pt x="260" y="426"/>
                  <a:pt x="260" y="426"/>
                  <a:pt x="260" y="426"/>
                </a:cubicBezTo>
                <a:cubicBezTo>
                  <a:pt x="244" y="407"/>
                  <a:pt x="244" y="407"/>
                  <a:pt x="244" y="407"/>
                </a:cubicBezTo>
                <a:cubicBezTo>
                  <a:pt x="237" y="402"/>
                  <a:pt x="236" y="395"/>
                  <a:pt x="240" y="387"/>
                </a:cubicBezTo>
                <a:cubicBezTo>
                  <a:pt x="242" y="381"/>
                  <a:pt x="245" y="374"/>
                  <a:pt x="251" y="369"/>
                </a:cubicBezTo>
                <a:cubicBezTo>
                  <a:pt x="255" y="351"/>
                  <a:pt x="255" y="351"/>
                  <a:pt x="255" y="351"/>
                </a:cubicBezTo>
                <a:cubicBezTo>
                  <a:pt x="255" y="351"/>
                  <a:pt x="255" y="351"/>
                  <a:pt x="255" y="351"/>
                </a:cubicBezTo>
                <a:cubicBezTo>
                  <a:pt x="255" y="351"/>
                  <a:pt x="255" y="351"/>
                  <a:pt x="255" y="351"/>
                </a:cubicBezTo>
                <a:cubicBezTo>
                  <a:pt x="266" y="326"/>
                  <a:pt x="266" y="326"/>
                  <a:pt x="266" y="326"/>
                </a:cubicBezTo>
                <a:cubicBezTo>
                  <a:pt x="270" y="314"/>
                  <a:pt x="270" y="314"/>
                  <a:pt x="270" y="314"/>
                </a:cubicBezTo>
                <a:cubicBezTo>
                  <a:pt x="286" y="283"/>
                  <a:pt x="286" y="283"/>
                  <a:pt x="286" y="283"/>
                </a:cubicBezTo>
                <a:cubicBezTo>
                  <a:pt x="275" y="263"/>
                  <a:pt x="275" y="263"/>
                  <a:pt x="275" y="263"/>
                </a:cubicBezTo>
                <a:cubicBezTo>
                  <a:pt x="242" y="243"/>
                  <a:pt x="242" y="243"/>
                  <a:pt x="242" y="243"/>
                </a:cubicBezTo>
                <a:cubicBezTo>
                  <a:pt x="240" y="243"/>
                  <a:pt x="240" y="243"/>
                  <a:pt x="240" y="243"/>
                </a:cubicBezTo>
                <a:cubicBezTo>
                  <a:pt x="240" y="240"/>
                  <a:pt x="240" y="240"/>
                  <a:pt x="240" y="240"/>
                </a:cubicBezTo>
                <a:cubicBezTo>
                  <a:pt x="240" y="240"/>
                  <a:pt x="240" y="240"/>
                  <a:pt x="240" y="240"/>
                </a:cubicBezTo>
                <a:cubicBezTo>
                  <a:pt x="234" y="224"/>
                  <a:pt x="234" y="224"/>
                  <a:pt x="234" y="224"/>
                </a:cubicBezTo>
                <a:cubicBezTo>
                  <a:pt x="234" y="223"/>
                  <a:pt x="234" y="223"/>
                  <a:pt x="234" y="223"/>
                </a:cubicBezTo>
                <a:cubicBezTo>
                  <a:pt x="234" y="220"/>
                  <a:pt x="234" y="220"/>
                  <a:pt x="234" y="220"/>
                </a:cubicBezTo>
                <a:cubicBezTo>
                  <a:pt x="237" y="192"/>
                  <a:pt x="237" y="192"/>
                  <a:pt x="237" y="192"/>
                </a:cubicBezTo>
                <a:cubicBezTo>
                  <a:pt x="237" y="192"/>
                  <a:pt x="237" y="192"/>
                  <a:pt x="237" y="192"/>
                </a:cubicBezTo>
                <a:cubicBezTo>
                  <a:pt x="237" y="191"/>
                  <a:pt x="237" y="191"/>
                  <a:pt x="237" y="191"/>
                </a:cubicBezTo>
                <a:cubicBezTo>
                  <a:pt x="244" y="170"/>
                  <a:pt x="244" y="170"/>
                  <a:pt x="244" y="170"/>
                </a:cubicBezTo>
                <a:cubicBezTo>
                  <a:pt x="243" y="162"/>
                  <a:pt x="244" y="157"/>
                  <a:pt x="247" y="153"/>
                </a:cubicBezTo>
                <a:cubicBezTo>
                  <a:pt x="250" y="151"/>
                  <a:pt x="253" y="149"/>
                  <a:pt x="256" y="149"/>
                </a:cubicBezTo>
                <a:cubicBezTo>
                  <a:pt x="276" y="145"/>
                  <a:pt x="276" y="145"/>
                  <a:pt x="276" y="145"/>
                </a:cubicBezTo>
                <a:cubicBezTo>
                  <a:pt x="281" y="134"/>
                  <a:pt x="281" y="134"/>
                  <a:pt x="281" y="134"/>
                </a:cubicBezTo>
                <a:cubicBezTo>
                  <a:pt x="286" y="99"/>
                  <a:pt x="286" y="99"/>
                  <a:pt x="286" y="99"/>
                </a:cubicBezTo>
                <a:cubicBezTo>
                  <a:pt x="282" y="86"/>
                  <a:pt x="282" y="86"/>
                  <a:pt x="282" y="86"/>
                </a:cubicBezTo>
                <a:cubicBezTo>
                  <a:pt x="264" y="82"/>
                  <a:pt x="264" y="82"/>
                  <a:pt x="264" y="82"/>
                </a:cubicBezTo>
                <a:cubicBezTo>
                  <a:pt x="263" y="82"/>
                  <a:pt x="263" y="82"/>
                  <a:pt x="263" y="82"/>
                </a:cubicBezTo>
                <a:cubicBezTo>
                  <a:pt x="263" y="82"/>
                  <a:pt x="263" y="82"/>
                  <a:pt x="263" y="82"/>
                </a:cubicBezTo>
                <a:cubicBezTo>
                  <a:pt x="242" y="72"/>
                  <a:pt x="242" y="72"/>
                  <a:pt x="242" y="72"/>
                </a:cubicBezTo>
                <a:cubicBezTo>
                  <a:pt x="241" y="71"/>
                  <a:pt x="241" y="71"/>
                  <a:pt x="241" y="71"/>
                </a:cubicBezTo>
                <a:cubicBezTo>
                  <a:pt x="241" y="68"/>
                  <a:pt x="241" y="68"/>
                  <a:pt x="241" y="68"/>
                </a:cubicBezTo>
                <a:cubicBezTo>
                  <a:pt x="240" y="67"/>
                  <a:pt x="240" y="67"/>
                  <a:pt x="240" y="67"/>
                </a:cubicBezTo>
                <a:cubicBezTo>
                  <a:pt x="239" y="42"/>
                  <a:pt x="239" y="42"/>
                  <a:pt x="239" y="42"/>
                </a:cubicBezTo>
                <a:cubicBezTo>
                  <a:pt x="239" y="40"/>
                  <a:pt x="239" y="40"/>
                  <a:pt x="239" y="40"/>
                </a:cubicBezTo>
                <a:cubicBezTo>
                  <a:pt x="239" y="37"/>
                  <a:pt x="239" y="37"/>
                  <a:pt x="239" y="37"/>
                </a:cubicBezTo>
                <a:lnTo>
                  <a:pt x="266" y="30"/>
                </a:lnTo>
              </a:path>
            </a:pathLst>
          </a:custGeom>
          <a:noFill/>
          <a:ln w="9525" cap="flat" cmpd="sng">
            <a:solidFill>
              <a:schemeClr val="dk1">
                <a:alpha val="100000"/>
              </a:schemeClr>
            </a:solidFill>
            <a:prstDash val="solid"/>
            <a:miter/>
          </a:ln>
        </p:spPr>
      </p:sp>
      <p:sp>
        <p:nvSpPr>
          <p:cNvPr id="1049210" name="任意多边形 1049209"/>
          <p:cNvSpPr/>
          <p:nvPr/>
        </p:nvSpPr>
        <p:spPr bwMode="auto">
          <a:xfrm>
            <a:off x="4124325" y="4894262"/>
            <a:ext cx="528637" cy="609600"/>
          </a:xfrm>
          <a:custGeom>
            <a:avLst/>
            <a:gdLst/>
            <a:ahLst/>
            <a:cxnLst/>
            <a:rect l="0" t="0" r="0" b="0"/>
            <a:pathLst>
              <a:path w="457" h="529">
                <a:moveTo>
                  <a:pt x="395" y="90"/>
                </a:moveTo>
                <a:cubicBezTo>
                  <a:pt x="396" y="89"/>
                  <a:pt x="396" y="89"/>
                  <a:pt x="396" y="89"/>
                </a:cubicBezTo>
                <a:cubicBezTo>
                  <a:pt x="394" y="89"/>
                  <a:pt x="394" y="89"/>
                  <a:pt x="394" y="89"/>
                </a:cubicBezTo>
                <a:cubicBezTo>
                  <a:pt x="394" y="87"/>
                  <a:pt x="394" y="87"/>
                  <a:pt x="394" y="87"/>
                </a:cubicBezTo>
                <a:cubicBezTo>
                  <a:pt x="386" y="71"/>
                  <a:pt x="386" y="71"/>
                  <a:pt x="386" y="71"/>
                </a:cubicBezTo>
                <a:cubicBezTo>
                  <a:pt x="385" y="70"/>
                  <a:pt x="385" y="70"/>
                  <a:pt x="385" y="70"/>
                </a:cubicBezTo>
                <a:cubicBezTo>
                  <a:pt x="385" y="68"/>
                  <a:pt x="385" y="68"/>
                  <a:pt x="385" y="68"/>
                </a:cubicBezTo>
                <a:cubicBezTo>
                  <a:pt x="387" y="43"/>
                  <a:pt x="387" y="43"/>
                  <a:pt x="387" y="43"/>
                </a:cubicBezTo>
                <a:cubicBezTo>
                  <a:pt x="387" y="40"/>
                  <a:pt x="384" y="37"/>
                  <a:pt x="377" y="32"/>
                </a:cubicBezTo>
                <a:cubicBezTo>
                  <a:pt x="371" y="32"/>
                  <a:pt x="371" y="32"/>
                  <a:pt x="371" y="32"/>
                </a:cubicBezTo>
                <a:cubicBezTo>
                  <a:pt x="361" y="45"/>
                  <a:pt x="361" y="45"/>
                  <a:pt x="361" y="45"/>
                </a:cubicBezTo>
                <a:cubicBezTo>
                  <a:pt x="359" y="45"/>
                  <a:pt x="359" y="45"/>
                  <a:pt x="359" y="45"/>
                </a:cubicBezTo>
                <a:cubicBezTo>
                  <a:pt x="359" y="45"/>
                  <a:pt x="359" y="45"/>
                  <a:pt x="359" y="45"/>
                </a:cubicBezTo>
                <a:cubicBezTo>
                  <a:pt x="333" y="58"/>
                  <a:pt x="333" y="58"/>
                  <a:pt x="333" y="58"/>
                </a:cubicBezTo>
                <a:cubicBezTo>
                  <a:pt x="329" y="40"/>
                  <a:pt x="329" y="40"/>
                  <a:pt x="329" y="40"/>
                </a:cubicBezTo>
                <a:cubicBezTo>
                  <a:pt x="329" y="38"/>
                  <a:pt x="329" y="38"/>
                  <a:pt x="329" y="38"/>
                </a:cubicBezTo>
                <a:cubicBezTo>
                  <a:pt x="331" y="29"/>
                  <a:pt x="331" y="29"/>
                  <a:pt x="331" y="29"/>
                </a:cubicBezTo>
                <a:cubicBezTo>
                  <a:pt x="329" y="19"/>
                  <a:pt x="329" y="19"/>
                  <a:pt x="329" y="19"/>
                </a:cubicBezTo>
                <a:cubicBezTo>
                  <a:pt x="326" y="18"/>
                  <a:pt x="326" y="18"/>
                  <a:pt x="326" y="18"/>
                </a:cubicBezTo>
                <a:cubicBezTo>
                  <a:pt x="321" y="26"/>
                  <a:pt x="321" y="26"/>
                  <a:pt x="321" y="26"/>
                </a:cubicBezTo>
                <a:cubicBezTo>
                  <a:pt x="320" y="26"/>
                  <a:pt x="320" y="26"/>
                  <a:pt x="320" y="26"/>
                </a:cubicBezTo>
                <a:cubicBezTo>
                  <a:pt x="320" y="27"/>
                  <a:pt x="320" y="27"/>
                  <a:pt x="320" y="27"/>
                </a:cubicBezTo>
                <a:cubicBezTo>
                  <a:pt x="288" y="56"/>
                  <a:pt x="288" y="56"/>
                  <a:pt x="288" y="56"/>
                </a:cubicBezTo>
                <a:cubicBezTo>
                  <a:pt x="287" y="58"/>
                  <a:pt x="287" y="58"/>
                  <a:pt x="287" y="58"/>
                </a:cubicBezTo>
                <a:cubicBezTo>
                  <a:pt x="286" y="58"/>
                  <a:pt x="286" y="58"/>
                  <a:pt x="286" y="58"/>
                </a:cubicBezTo>
                <a:cubicBezTo>
                  <a:pt x="283" y="58"/>
                  <a:pt x="283" y="58"/>
                  <a:pt x="283" y="58"/>
                </a:cubicBezTo>
                <a:cubicBezTo>
                  <a:pt x="281" y="58"/>
                  <a:pt x="281" y="58"/>
                  <a:pt x="281" y="58"/>
                </a:cubicBezTo>
                <a:cubicBezTo>
                  <a:pt x="272" y="53"/>
                  <a:pt x="272" y="53"/>
                  <a:pt x="272" y="53"/>
                </a:cubicBezTo>
                <a:cubicBezTo>
                  <a:pt x="271" y="52"/>
                  <a:pt x="271" y="52"/>
                  <a:pt x="271" y="52"/>
                </a:cubicBezTo>
                <a:cubicBezTo>
                  <a:pt x="260" y="43"/>
                  <a:pt x="260" y="43"/>
                  <a:pt x="260" y="43"/>
                </a:cubicBezTo>
                <a:cubicBezTo>
                  <a:pt x="243" y="37"/>
                  <a:pt x="243" y="37"/>
                  <a:pt x="243" y="37"/>
                </a:cubicBezTo>
                <a:cubicBezTo>
                  <a:pt x="243" y="37"/>
                  <a:pt x="243" y="37"/>
                  <a:pt x="243" y="37"/>
                </a:cubicBezTo>
                <a:cubicBezTo>
                  <a:pt x="242" y="36"/>
                  <a:pt x="242" y="36"/>
                  <a:pt x="242" y="36"/>
                </a:cubicBezTo>
                <a:cubicBezTo>
                  <a:pt x="232" y="28"/>
                  <a:pt x="232" y="28"/>
                  <a:pt x="232" y="28"/>
                </a:cubicBezTo>
                <a:cubicBezTo>
                  <a:pt x="197" y="21"/>
                  <a:pt x="197" y="21"/>
                  <a:pt x="197" y="21"/>
                </a:cubicBezTo>
                <a:cubicBezTo>
                  <a:pt x="197" y="21"/>
                  <a:pt x="197" y="21"/>
                  <a:pt x="197" y="21"/>
                </a:cubicBezTo>
                <a:cubicBezTo>
                  <a:pt x="196" y="21"/>
                  <a:pt x="196" y="21"/>
                  <a:pt x="196" y="21"/>
                </a:cubicBezTo>
                <a:cubicBezTo>
                  <a:pt x="173" y="9"/>
                  <a:pt x="173" y="9"/>
                  <a:pt x="173" y="9"/>
                </a:cubicBezTo>
                <a:cubicBezTo>
                  <a:pt x="173" y="10"/>
                  <a:pt x="173" y="10"/>
                  <a:pt x="173" y="10"/>
                </a:cubicBezTo>
                <a:cubicBezTo>
                  <a:pt x="155" y="2"/>
                  <a:pt x="155" y="2"/>
                  <a:pt x="155" y="2"/>
                </a:cubicBezTo>
                <a:cubicBezTo>
                  <a:pt x="132" y="0"/>
                  <a:pt x="132" y="0"/>
                  <a:pt x="132" y="0"/>
                </a:cubicBezTo>
                <a:cubicBezTo>
                  <a:pt x="123" y="1"/>
                  <a:pt x="123" y="1"/>
                  <a:pt x="123" y="1"/>
                </a:cubicBezTo>
                <a:cubicBezTo>
                  <a:pt x="130" y="40"/>
                  <a:pt x="130" y="40"/>
                  <a:pt x="130" y="40"/>
                </a:cubicBezTo>
                <a:cubicBezTo>
                  <a:pt x="127" y="40"/>
                  <a:pt x="127" y="40"/>
                  <a:pt x="127" y="40"/>
                </a:cubicBezTo>
                <a:cubicBezTo>
                  <a:pt x="104" y="42"/>
                  <a:pt x="104" y="42"/>
                  <a:pt x="104" y="42"/>
                </a:cubicBezTo>
                <a:cubicBezTo>
                  <a:pt x="91" y="42"/>
                  <a:pt x="91" y="42"/>
                  <a:pt x="91" y="42"/>
                </a:cubicBezTo>
                <a:cubicBezTo>
                  <a:pt x="90" y="42"/>
                  <a:pt x="90" y="42"/>
                  <a:pt x="90" y="42"/>
                </a:cubicBezTo>
                <a:cubicBezTo>
                  <a:pt x="90" y="42"/>
                  <a:pt x="90" y="42"/>
                  <a:pt x="90" y="42"/>
                </a:cubicBezTo>
                <a:cubicBezTo>
                  <a:pt x="78" y="33"/>
                  <a:pt x="78" y="33"/>
                  <a:pt x="78" y="33"/>
                </a:cubicBezTo>
                <a:cubicBezTo>
                  <a:pt x="57" y="43"/>
                  <a:pt x="57" y="43"/>
                  <a:pt x="57" y="43"/>
                </a:cubicBezTo>
                <a:cubicBezTo>
                  <a:pt x="38" y="68"/>
                  <a:pt x="38" y="68"/>
                  <a:pt x="38" y="68"/>
                </a:cubicBezTo>
                <a:cubicBezTo>
                  <a:pt x="21" y="114"/>
                  <a:pt x="21" y="114"/>
                  <a:pt x="21" y="114"/>
                </a:cubicBezTo>
                <a:cubicBezTo>
                  <a:pt x="26" y="163"/>
                  <a:pt x="26" y="163"/>
                  <a:pt x="26" y="163"/>
                </a:cubicBezTo>
                <a:cubicBezTo>
                  <a:pt x="33" y="192"/>
                  <a:pt x="33" y="192"/>
                  <a:pt x="33" y="192"/>
                </a:cubicBezTo>
                <a:cubicBezTo>
                  <a:pt x="34" y="195"/>
                  <a:pt x="34" y="196"/>
                  <a:pt x="33" y="197"/>
                </a:cubicBezTo>
                <a:cubicBezTo>
                  <a:pt x="30" y="198"/>
                  <a:pt x="30" y="198"/>
                  <a:pt x="30" y="198"/>
                </a:cubicBezTo>
                <a:cubicBezTo>
                  <a:pt x="25" y="201"/>
                  <a:pt x="23" y="209"/>
                  <a:pt x="24" y="219"/>
                </a:cubicBezTo>
                <a:cubicBezTo>
                  <a:pt x="34" y="262"/>
                  <a:pt x="34" y="262"/>
                  <a:pt x="34" y="262"/>
                </a:cubicBezTo>
                <a:cubicBezTo>
                  <a:pt x="31" y="265"/>
                  <a:pt x="31" y="265"/>
                  <a:pt x="31" y="265"/>
                </a:cubicBezTo>
                <a:cubicBezTo>
                  <a:pt x="12" y="275"/>
                  <a:pt x="3" y="284"/>
                  <a:pt x="2" y="288"/>
                </a:cubicBezTo>
                <a:cubicBezTo>
                  <a:pt x="0" y="303"/>
                  <a:pt x="0" y="303"/>
                  <a:pt x="0" y="303"/>
                </a:cubicBezTo>
                <a:cubicBezTo>
                  <a:pt x="18" y="295"/>
                  <a:pt x="18" y="295"/>
                  <a:pt x="18" y="295"/>
                </a:cubicBezTo>
                <a:cubicBezTo>
                  <a:pt x="19" y="294"/>
                  <a:pt x="19" y="294"/>
                  <a:pt x="19" y="294"/>
                </a:cubicBezTo>
                <a:cubicBezTo>
                  <a:pt x="20" y="294"/>
                  <a:pt x="20" y="294"/>
                  <a:pt x="20" y="294"/>
                </a:cubicBezTo>
                <a:cubicBezTo>
                  <a:pt x="32" y="294"/>
                  <a:pt x="40" y="298"/>
                  <a:pt x="41" y="309"/>
                </a:cubicBezTo>
                <a:cubicBezTo>
                  <a:pt x="44" y="332"/>
                  <a:pt x="44" y="332"/>
                  <a:pt x="44" y="332"/>
                </a:cubicBezTo>
                <a:cubicBezTo>
                  <a:pt x="43" y="335"/>
                  <a:pt x="43" y="335"/>
                  <a:pt x="43" y="335"/>
                </a:cubicBezTo>
                <a:cubicBezTo>
                  <a:pt x="41" y="337"/>
                  <a:pt x="41" y="337"/>
                  <a:pt x="41" y="337"/>
                </a:cubicBezTo>
                <a:cubicBezTo>
                  <a:pt x="38" y="341"/>
                  <a:pt x="35" y="344"/>
                  <a:pt x="35" y="348"/>
                </a:cubicBezTo>
                <a:cubicBezTo>
                  <a:pt x="32" y="372"/>
                  <a:pt x="32" y="372"/>
                  <a:pt x="32" y="372"/>
                </a:cubicBezTo>
                <a:cubicBezTo>
                  <a:pt x="33" y="381"/>
                  <a:pt x="37" y="387"/>
                  <a:pt x="41" y="390"/>
                </a:cubicBezTo>
                <a:cubicBezTo>
                  <a:pt x="63" y="417"/>
                  <a:pt x="63" y="417"/>
                  <a:pt x="63" y="417"/>
                </a:cubicBezTo>
                <a:cubicBezTo>
                  <a:pt x="83" y="401"/>
                  <a:pt x="83" y="401"/>
                  <a:pt x="83" y="401"/>
                </a:cubicBezTo>
                <a:cubicBezTo>
                  <a:pt x="99" y="399"/>
                  <a:pt x="99" y="399"/>
                  <a:pt x="99" y="399"/>
                </a:cubicBezTo>
                <a:cubicBezTo>
                  <a:pt x="100" y="399"/>
                  <a:pt x="100" y="399"/>
                  <a:pt x="100" y="399"/>
                </a:cubicBezTo>
                <a:cubicBezTo>
                  <a:pt x="101" y="401"/>
                  <a:pt x="101" y="401"/>
                  <a:pt x="101" y="401"/>
                </a:cubicBezTo>
                <a:cubicBezTo>
                  <a:pt x="111" y="404"/>
                  <a:pt x="111" y="404"/>
                  <a:pt x="111" y="404"/>
                </a:cubicBezTo>
                <a:cubicBezTo>
                  <a:pt x="115" y="404"/>
                  <a:pt x="118" y="403"/>
                  <a:pt x="121" y="400"/>
                </a:cubicBezTo>
                <a:cubicBezTo>
                  <a:pt x="130" y="386"/>
                  <a:pt x="130" y="386"/>
                  <a:pt x="130" y="386"/>
                </a:cubicBezTo>
                <a:cubicBezTo>
                  <a:pt x="128" y="378"/>
                  <a:pt x="128" y="378"/>
                  <a:pt x="128" y="378"/>
                </a:cubicBezTo>
                <a:cubicBezTo>
                  <a:pt x="130" y="374"/>
                  <a:pt x="134" y="372"/>
                  <a:pt x="138" y="370"/>
                </a:cubicBezTo>
                <a:cubicBezTo>
                  <a:pt x="163" y="370"/>
                  <a:pt x="163" y="370"/>
                  <a:pt x="163" y="370"/>
                </a:cubicBezTo>
                <a:cubicBezTo>
                  <a:pt x="167" y="372"/>
                  <a:pt x="171" y="371"/>
                  <a:pt x="171" y="369"/>
                </a:cubicBezTo>
                <a:cubicBezTo>
                  <a:pt x="174" y="362"/>
                  <a:pt x="177" y="359"/>
                  <a:pt x="180" y="356"/>
                </a:cubicBezTo>
                <a:cubicBezTo>
                  <a:pt x="183" y="356"/>
                  <a:pt x="188" y="357"/>
                  <a:pt x="192" y="361"/>
                </a:cubicBezTo>
                <a:cubicBezTo>
                  <a:pt x="199" y="367"/>
                  <a:pt x="204" y="372"/>
                  <a:pt x="204" y="380"/>
                </a:cubicBezTo>
                <a:cubicBezTo>
                  <a:pt x="202" y="399"/>
                  <a:pt x="202" y="399"/>
                  <a:pt x="202" y="399"/>
                </a:cubicBezTo>
                <a:cubicBezTo>
                  <a:pt x="206" y="402"/>
                  <a:pt x="206" y="402"/>
                  <a:pt x="206" y="402"/>
                </a:cubicBezTo>
                <a:cubicBezTo>
                  <a:pt x="213" y="407"/>
                  <a:pt x="217" y="412"/>
                  <a:pt x="217" y="417"/>
                </a:cubicBezTo>
                <a:cubicBezTo>
                  <a:pt x="213" y="436"/>
                  <a:pt x="213" y="436"/>
                  <a:pt x="213" y="436"/>
                </a:cubicBezTo>
                <a:cubicBezTo>
                  <a:pt x="210" y="446"/>
                  <a:pt x="206" y="453"/>
                  <a:pt x="202" y="456"/>
                </a:cubicBezTo>
                <a:cubicBezTo>
                  <a:pt x="202" y="455"/>
                  <a:pt x="202" y="455"/>
                  <a:pt x="202" y="455"/>
                </a:cubicBezTo>
                <a:cubicBezTo>
                  <a:pt x="186" y="488"/>
                  <a:pt x="186" y="488"/>
                  <a:pt x="186" y="488"/>
                </a:cubicBezTo>
                <a:cubicBezTo>
                  <a:pt x="192" y="490"/>
                  <a:pt x="192" y="490"/>
                  <a:pt x="192" y="490"/>
                </a:cubicBezTo>
                <a:cubicBezTo>
                  <a:pt x="217" y="491"/>
                  <a:pt x="217" y="491"/>
                  <a:pt x="217" y="491"/>
                </a:cubicBezTo>
                <a:cubicBezTo>
                  <a:pt x="222" y="494"/>
                  <a:pt x="222" y="494"/>
                  <a:pt x="222" y="494"/>
                </a:cubicBezTo>
                <a:cubicBezTo>
                  <a:pt x="220" y="498"/>
                  <a:pt x="220" y="498"/>
                  <a:pt x="220" y="498"/>
                </a:cubicBezTo>
                <a:cubicBezTo>
                  <a:pt x="217" y="508"/>
                  <a:pt x="216" y="516"/>
                  <a:pt x="217" y="521"/>
                </a:cubicBezTo>
                <a:cubicBezTo>
                  <a:pt x="225" y="526"/>
                  <a:pt x="231" y="529"/>
                  <a:pt x="234" y="526"/>
                </a:cubicBezTo>
                <a:cubicBezTo>
                  <a:pt x="249" y="520"/>
                  <a:pt x="249" y="520"/>
                  <a:pt x="249" y="520"/>
                </a:cubicBezTo>
                <a:cubicBezTo>
                  <a:pt x="256" y="517"/>
                  <a:pt x="256" y="517"/>
                  <a:pt x="256" y="517"/>
                </a:cubicBezTo>
                <a:cubicBezTo>
                  <a:pt x="270" y="517"/>
                  <a:pt x="270" y="517"/>
                  <a:pt x="270" y="517"/>
                </a:cubicBezTo>
                <a:cubicBezTo>
                  <a:pt x="283" y="502"/>
                  <a:pt x="283" y="502"/>
                  <a:pt x="283" y="502"/>
                </a:cubicBezTo>
                <a:cubicBezTo>
                  <a:pt x="283" y="484"/>
                  <a:pt x="283" y="484"/>
                  <a:pt x="283" y="484"/>
                </a:cubicBezTo>
                <a:cubicBezTo>
                  <a:pt x="282" y="478"/>
                  <a:pt x="283" y="474"/>
                  <a:pt x="286" y="470"/>
                </a:cubicBezTo>
                <a:cubicBezTo>
                  <a:pt x="290" y="467"/>
                  <a:pt x="298" y="467"/>
                  <a:pt x="311" y="475"/>
                </a:cubicBezTo>
                <a:cubicBezTo>
                  <a:pt x="336" y="490"/>
                  <a:pt x="336" y="490"/>
                  <a:pt x="336" y="490"/>
                </a:cubicBezTo>
                <a:cubicBezTo>
                  <a:pt x="345" y="497"/>
                  <a:pt x="351" y="499"/>
                  <a:pt x="355" y="499"/>
                </a:cubicBezTo>
                <a:cubicBezTo>
                  <a:pt x="355" y="498"/>
                  <a:pt x="355" y="498"/>
                  <a:pt x="355" y="498"/>
                </a:cubicBezTo>
                <a:cubicBezTo>
                  <a:pt x="357" y="494"/>
                  <a:pt x="355" y="485"/>
                  <a:pt x="350" y="475"/>
                </a:cubicBezTo>
                <a:cubicBezTo>
                  <a:pt x="336" y="453"/>
                  <a:pt x="336" y="453"/>
                  <a:pt x="336" y="453"/>
                </a:cubicBezTo>
                <a:cubicBezTo>
                  <a:pt x="336" y="451"/>
                  <a:pt x="336" y="451"/>
                  <a:pt x="336" y="451"/>
                </a:cubicBezTo>
                <a:cubicBezTo>
                  <a:pt x="337" y="451"/>
                  <a:pt x="337" y="451"/>
                  <a:pt x="337" y="451"/>
                </a:cubicBezTo>
                <a:cubicBezTo>
                  <a:pt x="338" y="449"/>
                  <a:pt x="338" y="449"/>
                  <a:pt x="338" y="449"/>
                </a:cubicBezTo>
                <a:cubicBezTo>
                  <a:pt x="352" y="430"/>
                  <a:pt x="367" y="424"/>
                  <a:pt x="384" y="430"/>
                </a:cubicBezTo>
                <a:cubicBezTo>
                  <a:pt x="423" y="448"/>
                  <a:pt x="423" y="448"/>
                  <a:pt x="423" y="448"/>
                </a:cubicBezTo>
                <a:cubicBezTo>
                  <a:pt x="439" y="438"/>
                  <a:pt x="439" y="438"/>
                  <a:pt x="439" y="438"/>
                </a:cubicBezTo>
                <a:cubicBezTo>
                  <a:pt x="440" y="438"/>
                  <a:pt x="440" y="438"/>
                  <a:pt x="440" y="438"/>
                </a:cubicBezTo>
                <a:cubicBezTo>
                  <a:pt x="440" y="437"/>
                  <a:pt x="440" y="437"/>
                  <a:pt x="440" y="437"/>
                </a:cubicBezTo>
                <a:cubicBezTo>
                  <a:pt x="440" y="436"/>
                  <a:pt x="440" y="436"/>
                  <a:pt x="440" y="436"/>
                </a:cubicBezTo>
                <a:cubicBezTo>
                  <a:pt x="438" y="433"/>
                  <a:pt x="438" y="433"/>
                  <a:pt x="438" y="433"/>
                </a:cubicBezTo>
                <a:cubicBezTo>
                  <a:pt x="439" y="432"/>
                  <a:pt x="439" y="432"/>
                  <a:pt x="439" y="432"/>
                </a:cubicBezTo>
                <a:cubicBezTo>
                  <a:pt x="440" y="430"/>
                  <a:pt x="440" y="430"/>
                  <a:pt x="440" y="430"/>
                </a:cubicBezTo>
                <a:cubicBezTo>
                  <a:pt x="452" y="409"/>
                  <a:pt x="457" y="393"/>
                  <a:pt x="452" y="385"/>
                </a:cubicBezTo>
                <a:cubicBezTo>
                  <a:pt x="449" y="378"/>
                  <a:pt x="444" y="374"/>
                  <a:pt x="440" y="374"/>
                </a:cubicBezTo>
                <a:cubicBezTo>
                  <a:pt x="437" y="374"/>
                  <a:pt x="437" y="374"/>
                  <a:pt x="437" y="374"/>
                </a:cubicBezTo>
                <a:cubicBezTo>
                  <a:pt x="434" y="364"/>
                  <a:pt x="434" y="364"/>
                  <a:pt x="434" y="364"/>
                </a:cubicBezTo>
                <a:cubicBezTo>
                  <a:pt x="437" y="364"/>
                  <a:pt x="437" y="364"/>
                  <a:pt x="437" y="364"/>
                </a:cubicBezTo>
                <a:cubicBezTo>
                  <a:pt x="444" y="361"/>
                  <a:pt x="448" y="357"/>
                  <a:pt x="449" y="353"/>
                </a:cubicBezTo>
                <a:cubicBezTo>
                  <a:pt x="446" y="348"/>
                  <a:pt x="446" y="348"/>
                  <a:pt x="446" y="348"/>
                </a:cubicBezTo>
                <a:cubicBezTo>
                  <a:pt x="429" y="332"/>
                  <a:pt x="429" y="332"/>
                  <a:pt x="429" y="332"/>
                </a:cubicBezTo>
                <a:cubicBezTo>
                  <a:pt x="429" y="332"/>
                  <a:pt x="429" y="332"/>
                  <a:pt x="429" y="332"/>
                </a:cubicBezTo>
                <a:cubicBezTo>
                  <a:pt x="429" y="331"/>
                  <a:pt x="429" y="331"/>
                  <a:pt x="429" y="331"/>
                </a:cubicBezTo>
                <a:cubicBezTo>
                  <a:pt x="421" y="308"/>
                  <a:pt x="421" y="308"/>
                  <a:pt x="421" y="308"/>
                </a:cubicBezTo>
                <a:cubicBezTo>
                  <a:pt x="418" y="290"/>
                  <a:pt x="415" y="274"/>
                  <a:pt x="418" y="259"/>
                </a:cubicBezTo>
                <a:cubicBezTo>
                  <a:pt x="418" y="249"/>
                  <a:pt x="418" y="249"/>
                  <a:pt x="418" y="249"/>
                </a:cubicBezTo>
                <a:cubicBezTo>
                  <a:pt x="407" y="258"/>
                  <a:pt x="407" y="258"/>
                  <a:pt x="407" y="258"/>
                </a:cubicBezTo>
                <a:cubicBezTo>
                  <a:pt x="397" y="269"/>
                  <a:pt x="397" y="269"/>
                  <a:pt x="397" y="269"/>
                </a:cubicBezTo>
                <a:cubicBezTo>
                  <a:pt x="394" y="224"/>
                  <a:pt x="394" y="224"/>
                  <a:pt x="394" y="224"/>
                </a:cubicBezTo>
                <a:cubicBezTo>
                  <a:pt x="394" y="224"/>
                  <a:pt x="394" y="224"/>
                  <a:pt x="394" y="224"/>
                </a:cubicBezTo>
                <a:cubicBezTo>
                  <a:pt x="394" y="222"/>
                  <a:pt x="394" y="222"/>
                  <a:pt x="394" y="222"/>
                </a:cubicBezTo>
                <a:cubicBezTo>
                  <a:pt x="395" y="222"/>
                  <a:pt x="395" y="222"/>
                  <a:pt x="395" y="222"/>
                </a:cubicBezTo>
                <a:cubicBezTo>
                  <a:pt x="419" y="189"/>
                  <a:pt x="434" y="169"/>
                  <a:pt x="440" y="163"/>
                </a:cubicBezTo>
                <a:cubicBezTo>
                  <a:pt x="429" y="132"/>
                  <a:pt x="429" y="132"/>
                  <a:pt x="429" y="132"/>
                </a:cubicBezTo>
                <a:cubicBezTo>
                  <a:pt x="426" y="116"/>
                  <a:pt x="424" y="106"/>
                  <a:pt x="424" y="102"/>
                </a:cubicBezTo>
                <a:cubicBezTo>
                  <a:pt x="405" y="94"/>
                  <a:pt x="405" y="94"/>
                  <a:pt x="405" y="94"/>
                </a:cubicBezTo>
                <a:lnTo>
                  <a:pt x="395" y="90"/>
                </a:lnTo>
              </a:path>
            </a:pathLst>
          </a:custGeom>
          <a:noFill/>
          <a:ln w="9525" cap="flat" cmpd="sng">
            <a:solidFill>
              <a:schemeClr val="dk1">
                <a:alpha val="100000"/>
              </a:schemeClr>
            </a:solidFill>
            <a:prstDash val="solid"/>
            <a:miter/>
          </a:ln>
        </p:spPr>
      </p:sp>
      <p:sp>
        <p:nvSpPr>
          <p:cNvPr id="1049211" name="任意多边形 1049210"/>
          <p:cNvSpPr/>
          <p:nvPr/>
        </p:nvSpPr>
        <p:spPr bwMode="auto">
          <a:xfrm>
            <a:off x="4062412" y="4546600"/>
            <a:ext cx="746125" cy="463550"/>
          </a:xfrm>
          <a:custGeom>
            <a:avLst/>
            <a:gdLst/>
            <a:ahLst/>
            <a:cxnLst/>
            <a:rect l="0" t="0" r="0" b="0"/>
            <a:pathLst>
              <a:path w="645" h="402">
                <a:moveTo>
                  <a:pt x="81" y="1"/>
                </a:moveTo>
                <a:cubicBezTo>
                  <a:pt x="80" y="5"/>
                  <a:pt x="80" y="5"/>
                  <a:pt x="80" y="5"/>
                </a:cubicBezTo>
                <a:cubicBezTo>
                  <a:pt x="85" y="11"/>
                  <a:pt x="85" y="11"/>
                  <a:pt x="85" y="11"/>
                </a:cubicBezTo>
                <a:cubicBezTo>
                  <a:pt x="113" y="30"/>
                  <a:pt x="113" y="30"/>
                  <a:pt x="113" y="30"/>
                </a:cubicBezTo>
                <a:cubicBezTo>
                  <a:pt x="113" y="30"/>
                  <a:pt x="113" y="30"/>
                  <a:pt x="113" y="30"/>
                </a:cubicBezTo>
                <a:cubicBezTo>
                  <a:pt x="113" y="31"/>
                  <a:pt x="113" y="31"/>
                  <a:pt x="113" y="31"/>
                </a:cubicBezTo>
                <a:cubicBezTo>
                  <a:pt x="114" y="31"/>
                  <a:pt x="114" y="31"/>
                  <a:pt x="114" y="31"/>
                </a:cubicBezTo>
                <a:cubicBezTo>
                  <a:pt x="131" y="50"/>
                  <a:pt x="131" y="50"/>
                  <a:pt x="131" y="50"/>
                </a:cubicBezTo>
                <a:cubicBezTo>
                  <a:pt x="129" y="53"/>
                  <a:pt x="129" y="53"/>
                  <a:pt x="129" y="53"/>
                </a:cubicBezTo>
                <a:cubicBezTo>
                  <a:pt x="118" y="65"/>
                  <a:pt x="118" y="65"/>
                  <a:pt x="118" y="65"/>
                </a:cubicBezTo>
                <a:cubicBezTo>
                  <a:pt x="117" y="66"/>
                  <a:pt x="117" y="66"/>
                  <a:pt x="117" y="66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98" y="68"/>
                  <a:pt x="98" y="68"/>
                  <a:pt x="98" y="68"/>
                </a:cubicBezTo>
                <a:cubicBezTo>
                  <a:pt x="87" y="69"/>
                  <a:pt x="87" y="69"/>
                  <a:pt x="87" y="69"/>
                </a:cubicBezTo>
                <a:cubicBezTo>
                  <a:pt x="80" y="77"/>
                  <a:pt x="80" y="77"/>
                  <a:pt x="80" y="77"/>
                </a:cubicBezTo>
                <a:cubicBezTo>
                  <a:pt x="83" y="86"/>
                  <a:pt x="83" y="86"/>
                  <a:pt x="83" y="86"/>
                </a:cubicBezTo>
                <a:cubicBezTo>
                  <a:pt x="83" y="87"/>
                  <a:pt x="83" y="87"/>
                  <a:pt x="83" y="87"/>
                </a:cubicBezTo>
                <a:cubicBezTo>
                  <a:pt x="84" y="98"/>
                  <a:pt x="84" y="98"/>
                  <a:pt x="84" y="98"/>
                </a:cubicBezTo>
                <a:cubicBezTo>
                  <a:pt x="94" y="112"/>
                  <a:pt x="94" y="112"/>
                  <a:pt x="94" y="112"/>
                </a:cubicBezTo>
                <a:cubicBezTo>
                  <a:pt x="94" y="113"/>
                  <a:pt x="94" y="113"/>
                  <a:pt x="94" y="113"/>
                </a:cubicBezTo>
                <a:cubicBezTo>
                  <a:pt x="94" y="142"/>
                  <a:pt x="94" y="142"/>
                  <a:pt x="94" y="142"/>
                </a:cubicBezTo>
                <a:cubicBezTo>
                  <a:pt x="102" y="145"/>
                  <a:pt x="102" y="145"/>
                  <a:pt x="102" y="145"/>
                </a:cubicBezTo>
                <a:cubicBezTo>
                  <a:pt x="117" y="150"/>
                  <a:pt x="117" y="150"/>
                  <a:pt x="117" y="150"/>
                </a:cubicBezTo>
                <a:cubicBezTo>
                  <a:pt x="118" y="150"/>
                  <a:pt x="118" y="150"/>
                  <a:pt x="118" y="150"/>
                </a:cubicBezTo>
                <a:cubicBezTo>
                  <a:pt x="118" y="150"/>
                  <a:pt x="118" y="150"/>
                  <a:pt x="118" y="150"/>
                </a:cubicBezTo>
                <a:cubicBezTo>
                  <a:pt x="119" y="151"/>
                  <a:pt x="119" y="151"/>
                  <a:pt x="119" y="151"/>
                </a:cubicBezTo>
                <a:cubicBezTo>
                  <a:pt x="120" y="152"/>
                  <a:pt x="120" y="152"/>
                  <a:pt x="120" y="152"/>
                </a:cubicBezTo>
                <a:cubicBezTo>
                  <a:pt x="134" y="171"/>
                  <a:pt x="134" y="171"/>
                  <a:pt x="134" y="171"/>
                </a:cubicBezTo>
                <a:cubicBezTo>
                  <a:pt x="134" y="172"/>
                  <a:pt x="134" y="172"/>
                  <a:pt x="134" y="172"/>
                </a:cubicBezTo>
                <a:cubicBezTo>
                  <a:pt x="134" y="172"/>
                  <a:pt x="134" y="172"/>
                  <a:pt x="134" y="172"/>
                </a:cubicBezTo>
                <a:cubicBezTo>
                  <a:pt x="141" y="191"/>
                  <a:pt x="141" y="191"/>
                  <a:pt x="141" y="191"/>
                </a:cubicBezTo>
                <a:cubicBezTo>
                  <a:pt x="141" y="192"/>
                  <a:pt x="141" y="192"/>
                  <a:pt x="141" y="192"/>
                </a:cubicBezTo>
                <a:cubicBezTo>
                  <a:pt x="141" y="192"/>
                  <a:pt x="141" y="192"/>
                  <a:pt x="141" y="192"/>
                </a:cubicBezTo>
                <a:cubicBezTo>
                  <a:pt x="141" y="205"/>
                  <a:pt x="141" y="205"/>
                  <a:pt x="141" y="205"/>
                </a:cubicBezTo>
                <a:cubicBezTo>
                  <a:pt x="140" y="212"/>
                  <a:pt x="138" y="218"/>
                  <a:pt x="136" y="223"/>
                </a:cubicBezTo>
                <a:cubicBezTo>
                  <a:pt x="131" y="230"/>
                  <a:pt x="121" y="236"/>
                  <a:pt x="106" y="243"/>
                </a:cubicBezTo>
                <a:cubicBezTo>
                  <a:pt x="71" y="264"/>
                  <a:pt x="71" y="264"/>
                  <a:pt x="71" y="264"/>
                </a:cubicBezTo>
                <a:cubicBezTo>
                  <a:pt x="69" y="264"/>
                  <a:pt x="69" y="264"/>
                  <a:pt x="69" y="264"/>
                </a:cubicBezTo>
                <a:cubicBezTo>
                  <a:pt x="4" y="268"/>
                  <a:pt x="4" y="268"/>
                  <a:pt x="4" y="268"/>
                </a:cubicBezTo>
                <a:cubicBezTo>
                  <a:pt x="0" y="284"/>
                  <a:pt x="0" y="284"/>
                  <a:pt x="0" y="284"/>
                </a:cubicBezTo>
                <a:cubicBezTo>
                  <a:pt x="11" y="305"/>
                  <a:pt x="11" y="305"/>
                  <a:pt x="11" y="305"/>
                </a:cubicBezTo>
                <a:cubicBezTo>
                  <a:pt x="11" y="306"/>
                  <a:pt x="11" y="306"/>
                  <a:pt x="11" y="306"/>
                </a:cubicBezTo>
                <a:cubicBezTo>
                  <a:pt x="11" y="307"/>
                  <a:pt x="11" y="307"/>
                  <a:pt x="11" y="307"/>
                </a:cubicBezTo>
                <a:cubicBezTo>
                  <a:pt x="15" y="334"/>
                  <a:pt x="15" y="334"/>
                  <a:pt x="15" y="334"/>
                </a:cubicBezTo>
                <a:cubicBezTo>
                  <a:pt x="50" y="377"/>
                  <a:pt x="50" y="377"/>
                  <a:pt x="50" y="377"/>
                </a:cubicBezTo>
                <a:cubicBezTo>
                  <a:pt x="52" y="377"/>
                  <a:pt x="52" y="377"/>
                  <a:pt x="52" y="377"/>
                </a:cubicBezTo>
                <a:cubicBezTo>
                  <a:pt x="52" y="377"/>
                  <a:pt x="52" y="377"/>
                  <a:pt x="52" y="377"/>
                </a:cubicBezTo>
                <a:cubicBezTo>
                  <a:pt x="52" y="378"/>
                  <a:pt x="52" y="378"/>
                  <a:pt x="52" y="378"/>
                </a:cubicBezTo>
                <a:cubicBezTo>
                  <a:pt x="66" y="402"/>
                  <a:pt x="66" y="402"/>
                  <a:pt x="66" y="402"/>
                </a:cubicBezTo>
                <a:cubicBezTo>
                  <a:pt x="67" y="399"/>
                  <a:pt x="67" y="399"/>
                  <a:pt x="67" y="399"/>
                </a:cubicBezTo>
                <a:cubicBezTo>
                  <a:pt x="67" y="398"/>
                  <a:pt x="67" y="398"/>
                  <a:pt x="67" y="398"/>
                </a:cubicBezTo>
                <a:cubicBezTo>
                  <a:pt x="79" y="365"/>
                  <a:pt x="79" y="365"/>
                  <a:pt x="79" y="365"/>
                </a:cubicBezTo>
                <a:cubicBezTo>
                  <a:pt x="79" y="365"/>
                  <a:pt x="79" y="365"/>
                  <a:pt x="79" y="365"/>
                </a:cubicBezTo>
                <a:cubicBezTo>
                  <a:pt x="80" y="364"/>
                  <a:pt x="80" y="364"/>
                  <a:pt x="80" y="364"/>
                </a:cubicBezTo>
                <a:cubicBezTo>
                  <a:pt x="80" y="364"/>
                  <a:pt x="80" y="364"/>
                  <a:pt x="80" y="364"/>
                </a:cubicBezTo>
                <a:cubicBezTo>
                  <a:pt x="101" y="336"/>
                  <a:pt x="101" y="336"/>
                  <a:pt x="101" y="336"/>
                </a:cubicBezTo>
                <a:cubicBezTo>
                  <a:pt x="102" y="335"/>
                  <a:pt x="102" y="335"/>
                  <a:pt x="102" y="335"/>
                </a:cubicBezTo>
                <a:cubicBezTo>
                  <a:pt x="129" y="323"/>
                  <a:pt x="129" y="323"/>
                  <a:pt x="129" y="323"/>
                </a:cubicBezTo>
                <a:cubicBezTo>
                  <a:pt x="131" y="323"/>
                  <a:pt x="131" y="323"/>
                  <a:pt x="131" y="323"/>
                </a:cubicBezTo>
                <a:cubicBezTo>
                  <a:pt x="148" y="333"/>
                  <a:pt x="148" y="333"/>
                  <a:pt x="148" y="333"/>
                </a:cubicBezTo>
                <a:cubicBezTo>
                  <a:pt x="170" y="331"/>
                  <a:pt x="170" y="331"/>
                  <a:pt x="170" y="331"/>
                </a:cubicBezTo>
                <a:cubicBezTo>
                  <a:pt x="162" y="294"/>
                  <a:pt x="162" y="294"/>
                  <a:pt x="162" y="294"/>
                </a:cubicBezTo>
                <a:cubicBezTo>
                  <a:pt x="167" y="293"/>
                  <a:pt x="167" y="293"/>
                  <a:pt x="167" y="293"/>
                </a:cubicBezTo>
                <a:cubicBezTo>
                  <a:pt x="187" y="291"/>
                  <a:pt x="187" y="291"/>
                  <a:pt x="187" y="291"/>
                </a:cubicBezTo>
                <a:cubicBezTo>
                  <a:pt x="208" y="292"/>
                  <a:pt x="208" y="292"/>
                  <a:pt x="208" y="292"/>
                </a:cubicBezTo>
                <a:cubicBezTo>
                  <a:pt x="210" y="292"/>
                  <a:pt x="210" y="292"/>
                  <a:pt x="210" y="292"/>
                </a:cubicBezTo>
                <a:cubicBezTo>
                  <a:pt x="210" y="293"/>
                  <a:pt x="210" y="293"/>
                  <a:pt x="210" y="293"/>
                </a:cubicBezTo>
                <a:cubicBezTo>
                  <a:pt x="252" y="312"/>
                  <a:pt x="252" y="312"/>
                  <a:pt x="252" y="312"/>
                </a:cubicBezTo>
                <a:cubicBezTo>
                  <a:pt x="288" y="320"/>
                  <a:pt x="288" y="320"/>
                  <a:pt x="288" y="320"/>
                </a:cubicBezTo>
                <a:cubicBezTo>
                  <a:pt x="289" y="320"/>
                  <a:pt x="289" y="320"/>
                  <a:pt x="289" y="320"/>
                </a:cubicBezTo>
                <a:cubicBezTo>
                  <a:pt x="289" y="320"/>
                  <a:pt x="289" y="320"/>
                  <a:pt x="289" y="320"/>
                </a:cubicBezTo>
                <a:cubicBezTo>
                  <a:pt x="290" y="320"/>
                  <a:pt x="290" y="320"/>
                  <a:pt x="290" y="320"/>
                </a:cubicBezTo>
                <a:cubicBezTo>
                  <a:pt x="302" y="328"/>
                  <a:pt x="302" y="328"/>
                  <a:pt x="302" y="328"/>
                </a:cubicBezTo>
                <a:cubicBezTo>
                  <a:pt x="319" y="334"/>
                  <a:pt x="319" y="334"/>
                  <a:pt x="319" y="334"/>
                </a:cubicBezTo>
                <a:cubicBezTo>
                  <a:pt x="319" y="335"/>
                  <a:pt x="319" y="335"/>
                  <a:pt x="319" y="335"/>
                </a:cubicBezTo>
                <a:cubicBezTo>
                  <a:pt x="319" y="335"/>
                  <a:pt x="319" y="335"/>
                  <a:pt x="319" y="335"/>
                </a:cubicBezTo>
                <a:cubicBezTo>
                  <a:pt x="319" y="335"/>
                  <a:pt x="319" y="335"/>
                  <a:pt x="319" y="335"/>
                </a:cubicBezTo>
                <a:cubicBezTo>
                  <a:pt x="319" y="335"/>
                  <a:pt x="319" y="335"/>
                  <a:pt x="319" y="335"/>
                </a:cubicBezTo>
                <a:cubicBezTo>
                  <a:pt x="329" y="345"/>
                  <a:pt x="329" y="345"/>
                  <a:pt x="329" y="345"/>
                </a:cubicBezTo>
                <a:cubicBezTo>
                  <a:pt x="335" y="347"/>
                  <a:pt x="335" y="347"/>
                  <a:pt x="335" y="347"/>
                </a:cubicBezTo>
                <a:cubicBezTo>
                  <a:pt x="347" y="336"/>
                  <a:pt x="347" y="336"/>
                  <a:pt x="347" y="336"/>
                </a:cubicBezTo>
                <a:cubicBezTo>
                  <a:pt x="347" y="335"/>
                  <a:pt x="347" y="335"/>
                  <a:pt x="347" y="335"/>
                </a:cubicBezTo>
                <a:cubicBezTo>
                  <a:pt x="365" y="322"/>
                  <a:pt x="365" y="322"/>
                  <a:pt x="365" y="322"/>
                </a:cubicBezTo>
                <a:cubicBezTo>
                  <a:pt x="374" y="304"/>
                  <a:pt x="374" y="304"/>
                  <a:pt x="374" y="304"/>
                </a:cubicBezTo>
                <a:cubicBezTo>
                  <a:pt x="391" y="313"/>
                  <a:pt x="391" y="313"/>
                  <a:pt x="391" y="313"/>
                </a:cubicBezTo>
                <a:cubicBezTo>
                  <a:pt x="391" y="314"/>
                  <a:pt x="391" y="314"/>
                  <a:pt x="391" y="314"/>
                </a:cubicBezTo>
                <a:cubicBezTo>
                  <a:pt x="391" y="315"/>
                  <a:pt x="391" y="315"/>
                  <a:pt x="391" y="315"/>
                </a:cubicBezTo>
                <a:cubicBezTo>
                  <a:pt x="396" y="329"/>
                  <a:pt x="396" y="329"/>
                  <a:pt x="396" y="329"/>
                </a:cubicBezTo>
                <a:cubicBezTo>
                  <a:pt x="396" y="332"/>
                  <a:pt x="396" y="332"/>
                  <a:pt x="396" y="332"/>
                </a:cubicBezTo>
                <a:cubicBezTo>
                  <a:pt x="393" y="341"/>
                  <a:pt x="393" y="341"/>
                  <a:pt x="393" y="341"/>
                </a:cubicBezTo>
                <a:cubicBezTo>
                  <a:pt x="395" y="343"/>
                  <a:pt x="395" y="343"/>
                  <a:pt x="395" y="343"/>
                </a:cubicBezTo>
                <a:cubicBezTo>
                  <a:pt x="405" y="338"/>
                  <a:pt x="405" y="338"/>
                  <a:pt x="405" y="338"/>
                </a:cubicBezTo>
                <a:cubicBezTo>
                  <a:pt x="420" y="323"/>
                  <a:pt x="420" y="323"/>
                  <a:pt x="420" y="323"/>
                </a:cubicBezTo>
                <a:cubicBezTo>
                  <a:pt x="434" y="323"/>
                  <a:pt x="434" y="323"/>
                  <a:pt x="434" y="323"/>
                </a:cubicBezTo>
                <a:cubicBezTo>
                  <a:pt x="434" y="324"/>
                  <a:pt x="434" y="324"/>
                  <a:pt x="434" y="324"/>
                </a:cubicBezTo>
                <a:cubicBezTo>
                  <a:pt x="435" y="324"/>
                  <a:pt x="435" y="324"/>
                  <a:pt x="435" y="324"/>
                </a:cubicBezTo>
                <a:cubicBezTo>
                  <a:pt x="444" y="330"/>
                  <a:pt x="444" y="330"/>
                  <a:pt x="444" y="330"/>
                </a:cubicBezTo>
                <a:cubicBezTo>
                  <a:pt x="450" y="336"/>
                  <a:pt x="453" y="342"/>
                  <a:pt x="450" y="347"/>
                </a:cubicBezTo>
                <a:cubicBezTo>
                  <a:pt x="449" y="370"/>
                  <a:pt x="449" y="370"/>
                  <a:pt x="449" y="370"/>
                </a:cubicBezTo>
                <a:cubicBezTo>
                  <a:pt x="456" y="382"/>
                  <a:pt x="456" y="382"/>
                  <a:pt x="456" y="382"/>
                </a:cubicBezTo>
                <a:cubicBezTo>
                  <a:pt x="458" y="383"/>
                  <a:pt x="458" y="383"/>
                  <a:pt x="458" y="383"/>
                </a:cubicBezTo>
                <a:cubicBezTo>
                  <a:pt x="483" y="355"/>
                  <a:pt x="500" y="342"/>
                  <a:pt x="511" y="342"/>
                </a:cubicBezTo>
                <a:cubicBezTo>
                  <a:pt x="539" y="342"/>
                  <a:pt x="539" y="342"/>
                  <a:pt x="539" y="342"/>
                </a:cubicBezTo>
                <a:cubicBezTo>
                  <a:pt x="545" y="328"/>
                  <a:pt x="545" y="328"/>
                  <a:pt x="545" y="328"/>
                </a:cubicBezTo>
                <a:cubicBezTo>
                  <a:pt x="568" y="318"/>
                  <a:pt x="568" y="318"/>
                  <a:pt x="568" y="318"/>
                </a:cubicBezTo>
                <a:cubicBezTo>
                  <a:pt x="569" y="318"/>
                  <a:pt x="569" y="318"/>
                  <a:pt x="569" y="318"/>
                </a:cubicBezTo>
                <a:cubicBezTo>
                  <a:pt x="596" y="315"/>
                  <a:pt x="596" y="315"/>
                  <a:pt x="596" y="315"/>
                </a:cubicBezTo>
                <a:cubicBezTo>
                  <a:pt x="625" y="301"/>
                  <a:pt x="625" y="301"/>
                  <a:pt x="625" y="301"/>
                </a:cubicBezTo>
                <a:cubicBezTo>
                  <a:pt x="625" y="300"/>
                  <a:pt x="625" y="300"/>
                  <a:pt x="625" y="300"/>
                </a:cubicBezTo>
                <a:cubicBezTo>
                  <a:pt x="643" y="300"/>
                  <a:pt x="643" y="300"/>
                  <a:pt x="643" y="300"/>
                </a:cubicBezTo>
                <a:cubicBezTo>
                  <a:pt x="639" y="291"/>
                  <a:pt x="639" y="291"/>
                  <a:pt x="639" y="291"/>
                </a:cubicBezTo>
                <a:cubicBezTo>
                  <a:pt x="640" y="289"/>
                  <a:pt x="640" y="289"/>
                  <a:pt x="640" y="289"/>
                </a:cubicBezTo>
                <a:cubicBezTo>
                  <a:pt x="645" y="285"/>
                  <a:pt x="645" y="285"/>
                  <a:pt x="645" y="285"/>
                </a:cubicBezTo>
                <a:cubicBezTo>
                  <a:pt x="606" y="201"/>
                  <a:pt x="606" y="201"/>
                  <a:pt x="606" y="201"/>
                </a:cubicBezTo>
                <a:cubicBezTo>
                  <a:pt x="606" y="199"/>
                  <a:pt x="606" y="199"/>
                  <a:pt x="606" y="199"/>
                </a:cubicBezTo>
                <a:cubicBezTo>
                  <a:pt x="605" y="198"/>
                  <a:pt x="605" y="198"/>
                  <a:pt x="605" y="198"/>
                </a:cubicBezTo>
                <a:cubicBezTo>
                  <a:pt x="621" y="175"/>
                  <a:pt x="621" y="175"/>
                  <a:pt x="621" y="175"/>
                </a:cubicBezTo>
                <a:cubicBezTo>
                  <a:pt x="616" y="170"/>
                  <a:pt x="616" y="170"/>
                  <a:pt x="616" y="170"/>
                </a:cubicBezTo>
                <a:cubicBezTo>
                  <a:pt x="588" y="164"/>
                  <a:pt x="588" y="164"/>
                  <a:pt x="588" y="164"/>
                </a:cubicBezTo>
                <a:cubicBezTo>
                  <a:pt x="585" y="164"/>
                  <a:pt x="585" y="164"/>
                  <a:pt x="585" y="164"/>
                </a:cubicBezTo>
                <a:cubicBezTo>
                  <a:pt x="585" y="164"/>
                  <a:pt x="585" y="164"/>
                  <a:pt x="585" y="164"/>
                </a:cubicBezTo>
                <a:cubicBezTo>
                  <a:pt x="585" y="162"/>
                  <a:pt x="585" y="162"/>
                  <a:pt x="585" y="162"/>
                </a:cubicBezTo>
                <a:cubicBezTo>
                  <a:pt x="567" y="143"/>
                  <a:pt x="567" y="143"/>
                  <a:pt x="567" y="143"/>
                </a:cubicBezTo>
                <a:cubicBezTo>
                  <a:pt x="568" y="139"/>
                  <a:pt x="568" y="139"/>
                  <a:pt x="568" y="139"/>
                </a:cubicBezTo>
                <a:cubicBezTo>
                  <a:pt x="567" y="140"/>
                  <a:pt x="567" y="140"/>
                  <a:pt x="567" y="140"/>
                </a:cubicBezTo>
                <a:cubicBezTo>
                  <a:pt x="566" y="141"/>
                  <a:pt x="566" y="141"/>
                  <a:pt x="566" y="141"/>
                </a:cubicBezTo>
                <a:cubicBezTo>
                  <a:pt x="550" y="131"/>
                  <a:pt x="550" y="131"/>
                  <a:pt x="550" y="131"/>
                </a:cubicBezTo>
                <a:cubicBezTo>
                  <a:pt x="542" y="140"/>
                  <a:pt x="535" y="147"/>
                  <a:pt x="526" y="149"/>
                </a:cubicBezTo>
                <a:cubicBezTo>
                  <a:pt x="519" y="152"/>
                  <a:pt x="507" y="143"/>
                  <a:pt x="492" y="124"/>
                </a:cubicBezTo>
                <a:cubicBezTo>
                  <a:pt x="483" y="114"/>
                  <a:pt x="483" y="114"/>
                  <a:pt x="483" y="114"/>
                </a:cubicBezTo>
                <a:cubicBezTo>
                  <a:pt x="482" y="112"/>
                  <a:pt x="475" y="114"/>
                  <a:pt x="463" y="118"/>
                </a:cubicBezTo>
                <a:cubicBezTo>
                  <a:pt x="445" y="124"/>
                  <a:pt x="434" y="125"/>
                  <a:pt x="428" y="122"/>
                </a:cubicBezTo>
                <a:cubicBezTo>
                  <a:pt x="423" y="117"/>
                  <a:pt x="421" y="106"/>
                  <a:pt x="423" y="93"/>
                </a:cubicBezTo>
                <a:cubicBezTo>
                  <a:pt x="424" y="81"/>
                  <a:pt x="423" y="75"/>
                  <a:pt x="421" y="72"/>
                </a:cubicBezTo>
                <a:cubicBezTo>
                  <a:pt x="284" y="64"/>
                  <a:pt x="284" y="64"/>
                  <a:pt x="284" y="64"/>
                </a:cubicBezTo>
                <a:cubicBezTo>
                  <a:pt x="271" y="59"/>
                  <a:pt x="260" y="54"/>
                  <a:pt x="255" y="48"/>
                </a:cubicBezTo>
                <a:cubicBezTo>
                  <a:pt x="234" y="43"/>
                  <a:pt x="234" y="43"/>
                  <a:pt x="234" y="43"/>
                </a:cubicBezTo>
                <a:cubicBezTo>
                  <a:pt x="226" y="40"/>
                  <a:pt x="210" y="26"/>
                  <a:pt x="189" y="0"/>
                </a:cubicBezTo>
                <a:cubicBezTo>
                  <a:pt x="175" y="11"/>
                  <a:pt x="175" y="11"/>
                  <a:pt x="175" y="11"/>
                </a:cubicBezTo>
                <a:cubicBezTo>
                  <a:pt x="154" y="5"/>
                  <a:pt x="154" y="5"/>
                  <a:pt x="154" y="5"/>
                </a:cubicBezTo>
                <a:cubicBezTo>
                  <a:pt x="97" y="6"/>
                  <a:pt x="97" y="6"/>
                  <a:pt x="97" y="6"/>
                </a:cubicBezTo>
                <a:cubicBezTo>
                  <a:pt x="97" y="6"/>
                  <a:pt x="97" y="6"/>
                  <a:pt x="97" y="6"/>
                </a:cubicBezTo>
                <a:cubicBezTo>
                  <a:pt x="97" y="6"/>
                  <a:pt x="97" y="6"/>
                  <a:pt x="97" y="6"/>
                </a:cubicBezTo>
                <a:lnTo>
                  <a:pt x="81" y="1"/>
                </a:lnTo>
              </a:path>
            </a:pathLst>
          </a:custGeom>
          <a:noFill/>
          <a:ln w="9525" cap="flat" cmpd="sng">
            <a:solidFill>
              <a:schemeClr val="dk1">
                <a:alpha val="100000"/>
              </a:schemeClr>
            </a:solidFill>
            <a:prstDash val="solid"/>
            <a:miter/>
          </a:ln>
        </p:spPr>
      </p:sp>
      <p:sp>
        <p:nvSpPr>
          <p:cNvPr id="1049212" name="任意多边形 1049211"/>
          <p:cNvSpPr/>
          <p:nvPr/>
        </p:nvSpPr>
        <p:spPr bwMode="auto">
          <a:xfrm>
            <a:off x="4227512" y="5399087"/>
            <a:ext cx="774700" cy="612775"/>
          </a:xfrm>
          <a:custGeom>
            <a:avLst/>
            <a:gdLst/>
            <a:ahLst/>
            <a:cxnLst/>
            <a:rect l="0" t="0" r="0" b="0"/>
            <a:pathLst>
              <a:path w="669" h="532">
                <a:moveTo>
                  <a:pt x="628" y="182"/>
                </a:moveTo>
                <a:cubicBezTo>
                  <a:pt x="638" y="181"/>
                  <a:pt x="643" y="177"/>
                  <a:pt x="645" y="172"/>
                </a:cubicBezTo>
                <a:cubicBezTo>
                  <a:pt x="645" y="171"/>
                  <a:pt x="645" y="171"/>
                  <a:pt x="645" y="171"/>
                </a:cubicBezTo>
                <a:cubicBezTo>
                  <a:pt x="646" y="167"/>
                  <a:pt x="646" y="167"/>
                  <a:pt x="646" y="167"/>
                </a:cubicBezTo>
                <a:cubicBezTo>
                  <a:pt x="650" y="167"/>
                  <a:pt x="650" y="167"/>
                  <a:pt x="650" y="167"/>
                </a:cubicBezTo>
                <a:cubicBezTo>
                  <a:pt x="669" y="166"/>
                  <a:pt x="669" y="166"/>
                  <a:pt x="669" y="166"/>
                </a:cubicBezTo>
                <a:cubicBezTo>
                  <a:pt x="669" y="153"/>
                  <a:pt x="669" y="153"/>
                  <a:pt x="669" y="153"/>
                </a:cubicBezTo>
                <a:cubicBezTo>
                  <a:pt x="664" y="153"/>
                  <a:pt x="659" y="151"/>
                  <a:pt x="654" y="146"/>
                </a:cubicBezTo>
                <a:cubicBezTo>
                  <a:pt x="622" y="118"/>
                  <a:pt x="622" y="118"/>
                  <a:pt x="622" y="118"/>
                </a:cubicBezTo>
                <a:cubicBezTo>
                  <a:pt x="622" y="117"/>
                  <a:pt x="622" y="117"/>
                  <a:pt x="622" y="117"/>
                </a:cubicBezTo>
                <a:cubicBezTo>
                  <a:pt x="608" y="77"/>
                  <a:pt x="608" y="77"/>
                  <a:pt x="608" y="77"/>
                </a:cubicBezTo>
                <a:cubicBezTo>
                  <a:pt x="589" y="58"/>
                  <a:pt x="589" y="58"/>
                  <a:pt x="589" y="58"/>
                </a:cubicBezTo>
                <a:cubicBezTo>
                  <a:pt x="566" y="57"/>
                  <a:pt x="548" y="57"/>
                  <a:pt x="535" y="58"/>
                </a:cubicBezTo>
                <a:cubicBezTo>
                  <a:pt x="531" y="59"/>
                  <a:pt x="531" y="59"/>
                  <a:pt x="531" y="59"/>
                </a:cubicBezTo>
                <a:cubicBezTo>
                  <a:pt x="532" y="71"/>
                  <a:pt x="532" y="71"/>
                  <a:pt x="532" y="71"/>
                </a:cubicBezTo>
                <a:cubicBezTo>
                  <a:pt x="532" y="74"/>
                  <a:pt x="532" y="74"/>
                  <a:pt x="532" y="74"/>
                </a:cubicBezTo>
                <a:cubicBezTo>
                  <a:pt x="532" y="77"/>
                  <a:pt x="532" y="77"/>
                  <a:pt x="532" y="77"/>
                </a:cubicBezTo>
                <a:cubicBezTo>
                  <a:pt x="529" y="77"/>
                  <a:pt x="529" y="77"/>
                  <a:pt x="529" y="77"/>
                </a:cubicBezTo>
                <a:cubicBezTo>
                  <a:pt x="512" y="84"/>
                  <a:pt x="512" y="84"/>
                  <a:pt x="512" y="84"/>
                </a:cubicBezTo>
                <a:cubicBezTo>
                  <a:pt x="509" y="82"/>
                  <a:pt x="509" y="82"/>
                  <a:pt x="509" y="82"/>
                </a:cubicBezTo>
                <a:cubicBezTo>
                  <a:pt x="495" y="68"/>
                  <a:pt x="487" y="63"/>
                  <a:pt x="482" y="66"/>
                </a:cubicBezTo>
                <a:cubicBezTo>
                  <a:pt x="445" y="84"/>
                  <a:pt x="424" y="93"/>
                  <a:pt x="417" y="88"/>
                </a:cubicBezTo>
                <a:cubicBezTo>
                  <a:pt x="413" y="89"/>
                  <a:pt x="408" y="94"/>
                  <a:pt x="400" y="101"/>
                </a:cubicBezTo>
                <a:cubicBezTo>
                  <a:pt x="397" y="105"/>
                  <a:pt x="397" y="105"/>
                  <a:pt x="397" y="105"/>
                </a:cubicBezTo>
                <a:cubicBezTo>
                  <a:pt x="393" y="101"/>
                  <a:pt x="393" y="101"/>
                  <a:pt x="393" y="101"/>
                </a:cubicBezTo>
                <a:cubicBezTo>
                  <a:pt x="382" y="91"/>
                  <a:pt x="377" y="83"/>
                  <a:pt x="377" y="77"/>
                </a:cubicBezTo>
                <a:cubicBezTo>
                  <a:pt x="377" y="72"/>
                  <a:pt x="384" y="64"/>
                  <a:pt x="397" y="50"/>
                </a:cubicBezTo>
                <a:cubicBezTo>
                  <a:pt x="412" y="33"/>
                  <a:pt x="419" y="24"/>
                  <a:pt x="419" y="22"/>
                </a:cubicBezTo>
                <a:cubicBezTo>
                  <a:pt x="416" y="17"/>
                  <a:pt x="416" y="17"/>
                  <a:pt x="416" y="17"/>
                </a:cubicBezTo>
                <a:cubicBezTo>
                  <a:pt x="412" y="14"/>
                  <a:pt x="403" y="19"/>
                  <a:pt x="393" y="27"/>
                </a:cubicBezTo>
                <a:cubicBezTo>
                  <a:pt x="382" y="34"/>
                  <a:pt x="376" y="38"/>
                  <a:pt x="372" y="37"/>
                </a:cubicBezTo>
                <a:cubicBezTo>
                  <a:pt x="370" y="37"/>
                  <a:pt x="368" y="33"/>
                  <a:pt x="367" y="28"/>
                </a:cubicBezTo>
                <a:cubicBezTo>
                  <a:pt x="365" y="26"/>
                  <a:pt x="365" y="26"/>
                  <a:pt x="365" y="26"/>
                </a:cubicBezTo>
                <a:cubicBezTo>
                  <a:pt x="356" y="9"/>
                  <a:pt x="356" y="9"/>
                  <a:pt x="356" y="9"/>
                </a:cubicBezTo>
                <a:cubicBezTo>
                  <a:pt x="336" y="22"/>
                  <a:pt x="336" y="22"/>
                  <a:pt x="336" y="22"/>
                </a:cubicBezTo>
                <a:cubicBezTo>
                  <a:pt x="334" y="24"/>
                  <a:pt x="334" y="24"/>
                  <a:pt x="334" y="24"/>
                </a:cubicBezTo>
                <a:cubicBezTo>
                  <a:pt x="333" y="22"/>
                  <a:pt x="333" y="22"/>
                  <a:pt x="333" y="22"/>
                </a:cubicBezTo>
                <a:cubicBezTo>
                  <a:pt x="332" y="22"/>
                  <a:pt x="332" y="22"/>
                  <a:pt x="332" y="22"/>
                </a:cubicBezTo>
                <a:cubicBezTo>
                  <a:pt x="317" y="13"/>
                  <a:pt x="303" y="8"/>
                  <a:pt x="289" y="3"/>
                </a:cubicBezTo>
                <a:cubicBezTo>
                  <a:pt x="280" y="0"/>
                  <a:pt x="270" y="4"/>
                  <a:pt x="261" y="15"/>
                </a:cubicBezTo>
                <a:cubicBezTo>
                  <a:pt x="270" y="31"/>
                  <a:pt x="270" y="31"/>
                  <a:pt x="270" y="31"/>
                </a:cubicBezTo>
                <a:cubicBezTo>
                  <a:pt x="277" y="47"/>
                  <a:pt x="280" y="58"/>
                  <a:pt x="277" y="65"/>
                </a:cubicBezTo>
                <a:cubicBezTo>
                  <a:pt x="276" y="68"/>
                  <a:pt x="273" y="71"/>
                  <a:pt x="268" y="71"/>
                </a:cubicBezTo>
                <a:cubicBezTo>
                  <a:pt x="262" y="74"/>
                  <a:pt x="253" y="71"/>
                  <a:pt x="241" y="62"/>
                </a:cubicBezTo>
                <a:cubicBezTo>
                  <a:pt x="231" y="56"/>
                  <a:pt x="224" y="50"/>
                  <a:pt x="218" y="47"/>
                </a:cubicBezTo>
                <a:cubicBezTo>
                  <a:pt x="205" y="42"/>
                  <a:pt x="205" y="42"/>
                  <a:pt x="205" y="42"/>
                </a:cubicBezTo>
                <a:cubicBezTo>
                  <a:pt x="205" y="43"/>
                  <a:pt x="205" y="43"/>
                  <a:pt x="205" y="43"/>
                </a:cubicBezTo>
                <a:cubicBezTo>
                  <a:pt x="205" y="43"/>
                  <a:pt x="205" y="43"/>
                  <a:pt x="205" y="43"/>
                </a:cubicBezTo>
                <a:cubicBezTo>
                  <a:pt x="206" y="45"/>
                  <a:pt x="206" y="45"/>
                  <a:pt x="206" y="45"/>
                </a:cubicBezTo>
                <a:cubicBezTo>
                  <a:pt x="206" y="68"/>
                  <a:pt x="206" y="68"/>
                  <a:pt x="206" y="68"/>
                </a:cubicBezTo>
                <a:cubicBezTo>
                  <a:pt x="189" y="87"/>
                  <a:pt x="189" y="87"/>
                  <a:pt x="189" y="87"/>
                </a:cubicBezTo>
                <a:cubicBezTo>
                  <a:pt x="189" y="105"/>
                  <a:pt x="189" y="105"/>
                  <a:pt x="189" y="105"/>
                </a:cubicBezTo>
                <a:cubicBezTo>
                  <a:pt x="197" y="124"/>
                  <a:pt x="197" y="124"/>
                  <a:pt x="197" y="124"/>
                </a:cubicBezTo>
                <a:cubicBezTo>
                  <a:pt x="198" y="125"/>
                  <a:pt x="198" y="125"/>
                  <a:pt x="198" y="125"/>
                </a:cubicBezTo>
                <a:cubicBezTo>
                  <a:pt x="186" y="143"/>
                  <a:pt x="186" y="143"/>
                  <a:pt x="186" y="143"/>
                </a:cubicBezTo>
                <a:cubicBezTo>
                  <a:pt x="179" y="160"/>
                  <a:pt x="179" y="160"/>
                  <a:pt x="179" y="160"/>
                </a:cubicBezTo>
                <a:cubicBezTo>
                  <a:pt x="179" y="161"/>
                  <a:pt x="179" y="161"/>
                  <a:pt x="179" y="161"/>
                </a:cubicBezTo>
                <a:cubicBezTo>
                  <a:pt x="163" y="177"/>
                  <a:pt x="163" y="177"/>
                  <a:pt x="163" y="177"/>
                </a:cubicBezTo>
                <a:cubicBezTo>
                  <a:pt x="136" y="237"/>
                  <a:pt x="136" y="237"/>
                  <a:pt x="136" y="237"/>
                </a:cubicBezTo>
                <a:cubicBezTo>
                  <a:pt x="137" y="270"/>
                  <a:pt x="137" y="270"/>
                  <a:pt x="137" y="270"/>
                </a:cubicBezTo>
                <a:cubicBezTo>
                  <a:pt x="136" y="271"/>
                  <a:pt x="136" y="271"/>
                  <a:pt x="136" y="271"/>
                </a:cubicBezTo>
                <a:cubicBezTo>
                  <a:pt x="79" y="304"/>
                  <a:pt x="79" y="304"/>
                  <a:pt x="79" y="304"/>
                </a:cubicBezTo>
                <a:cubicBezTo>
                  <a:pt x="76" y="310"/>
                  <a:pt x="76" y="310"/>
                  <a:pt x="76" y="310"/>
                </a:cubicBezTo>
                <a:cubicBezTo>
                  <a:pt x="84" y="327"/>
                  <a:pt x="84" y="327"/>
                  <a:pt x="84" y="327"/>
                </a:cubicBezTo>
                <a:cubicBezTo>
                  <a:pt x="84" y="328"/>
                  <a:pt x="84" y="328"/>
                  <a:pt x="84" y="328"/>
                </a:cubicBezTo>
                <a:cubicBezTo>
                  <a:pt x="84" y="329"/>
                  <a:pt x="84" y="329"/>
                  <a:pt x="84" y="329"/>
                </a:cubicBezTo>
                <a:cubicBezTo>
                  <a:pt x="78" y="351"/>
                  <a:pt x="78" y="351"/>
                  <a:pt x="78" y="351"/>
                </a:cubicBezTo>
                <a:cubicBezTo>
                  <a:pt x="55" y="348"/>
                  <a:pt x="55" y="348"/>
                  <a:pt x="55" y="348"/>
                </a:cubicBezTo>
                <a:cubicBezTo>
                  <a:pt x="50" y="376"/>
                  <a:pt x="50" y="376"/>
                  <a:pt x="50" y="376"/>
                </a:cubicBezTo>
                <a:cubicBezTo>
                  <a:pt x="20" y="376"/>
                  <a:pt x="20" y="376"/>
                  <a:pt x="20" y="376"/>
                </a:cubicBezTo>
                <a:cubicBezTo>
                  <a:pt x="14" y="387"/>
                  <a:pt x="14" y="387"/>
                  <a:pt x="14" y="387"/>
                </a:cubicBezTo>
                <a:cubicBezTo>
                  <a:pt x="14" y="387"/>
                  <a:pt x="14" y="387"/>
                  <a:pt x="14" y="387"/>
                </a:cubicBezTo>
                <a:cubicBezTo>
                  <a:pt x="6" y="405"/>
                  <a:pt x="6" y="405"/>
                  <a:pt x="6" y="405"/>
                </a:cubicBezTo>
                <a:cubicBezTo>
                  <a:pt x="0" y="471"/>
                  <a:pt x="0" y="471"/>
                  <a:pt x="0" y="471"/>
                </a:cubicBezTo>
                <a:cubicBezTo>
                  <a:pt x="7" y="485"/>
                  <a:pt x="7" y="485"/>
                  <a:pt x="7" y="485"/>
                </a:cubicBezTo>
                <a:cubicBezTo>
                  <a:pt x="8" y="487"/>
                  <a:pt x="8" y="487"/>
                  <a:pt x="8" y="487"/>
                </a:cubicBezTo>
                <a:cubicBezTo>
                  <a:pt x="8" y="501"/>
                  <a:pt x="8" y="501"/>
                  <a:pt x="8" y="501"/>
                </a:cubicBezTo>
                <a:cubicBezTo>
                  <a:pt x="20" y="517"/>
                  <a:pt x="20" y="517"/>
                  <a:pt x="20" y="517"/>
                </a:cubicBezTo>
                <a:cubicBezTo>
                  <a:pt x="21" y="519"/>
                  <a:pt x="21" y="519"/>
                  <a:pt x="21" y="519"/>
                </a:cubicBezTo>
                <a:cubicBezTo>
                  <a:pt x="21" y="532"/>
                  <a:pt x="21" y="532"/>
                  <a:pt x="21" y="532"/>
                </a:cubicBezTo>
                <a:cubicBezTo>
                  <a:pt x="55" y="529"/>
                  <a:pt x="55" y="529"/>
                  <a:pt x="55" y="529"/>
                </a:cubicBezTo>
                <a:cubicBezTo>
                  <a:pt x="57" y="526"/>
                  <a:pt x="57" y="526"/>
                  <a:pt x="57" y="526"/>
                </a:cubicBezTo>
                <a:cubicBezTo>
                  <a:pt x="57" y="525"/>
                  <a:pt x="57" y="525"/>
                  <a:pt x="57" y="525"/>
                </a:cubicBezTo>
                <a:cubicBezTo>
                  <a:pt x="58" y="525"/>
                  <a:pt x="58" y="525"/>
                  <a:pt x="58" y="525"/>
                </a:cubicBezTo>
                <a:cubicBezTo>
                  <a:pt x="58" y="524"/>
                  <a:pt x="58" y="524"/>
                  <a:pt x="58" y="524"/>
                </a:cubicBezTo>
                <a:cubicBezTo>
                  <a:pt x="68" y="512"/>
                  <a:pt x="68" y="512"/>
                  <a:pt x="68" y="512"/>
                </a:cubicBezTo>
                <a:cubicBezTo>
                  <a:pt x="47" y="493"/>
                  <a:pt x="47" y="493"/>
                  <a:pt x="47" y="493"/>
                </a:cubicBezTo>
                <a:cubicBezTo>
                  <a:pt x="45" y="490"/>
                  <a:pt x="45" y="490"/>
                  <a:pt x="45" y="490"/>
                </a:cubicBezTo>
                <a:cubicBezTo>
                  <a:pt x="33" y="481"/>
                  <a:pt x="33" y="481"/>
                  <a:pt x="33" y="481"/>
                </a:cubicBezTo>
                <a:cubicBezTo>
                  <a:pt x="32" y="480"/>
                  <a:pt x="32" y="480"/>
                  <a:pt x="32" y="480"/>
                </a:cubicBezTo>
                <a:cubicBezTo>
                  <a:pt x="31" y="479"/>
                  <a:pt x="31" y="479"/>
                  <a:pt x="31" y="479"/>
                </a:cubicBezTo>
                <a:cubicBezTo>
                  <a:pt x="31" y="458"/>
                  <a:pt x="31" y="458"/>
                  <a:pt x="31" y="458"/>
                </a:cubicBezTo>
                <a:cubicBezTo>
                  <a:pt x="49" y="458"/>
                  <a:pt x="49" y="458"/>
                  <a:pt x="49" y="458"/>
                </a:cubicBezTo>
                <a:cubicBezTo>
                  <a:pt x="51" y="450"/>
                  <a:pt x="51" y="450"/>
                  <a:pt x="51" y="450"/>
                </a:cubicBezTo>
                <a:cubicBezTo>
                  <a:pt x="44" y="429"/>
                  <a:pt x="44" y="429"/>
                  <a:pt x="44" y="429"/>
                </a:cubicBezTo>
                <a:cubicBezTo>
                  <a:pt x="85" y="429"/>
                  <a:pt x="85" y="429"/>
                  <a:pt x="85" y="429"/>
                </a:cubicBezTo>
                <a:cubicBezTo>
                  <a:pt x="158" y="394"/>
                  <a:pt x="158" y="394"/>
                  <a:pt x="158" y="394"/>
                </a:cubicBezTo>
                <a:cubicBezTo>
                  <a:pt x="167" y="379"/>
                  <a:pt x="167" y="379"/>
                  <a:pt x="167" y="379"/>
                </a:cubicBezTo>
                <a:cubicBezTo>
                  <a:pt x="169" y="373"/>
                  <a:pt x="169" y="373"/>
                  <a:pt x="169" y="373"/>
                </a:cubicBezTo>
                <a:cubicBezTo>
                  <a:pt x="184" y="380"/>
                  <a:pt x="184" y="380"/>
                  <a:pt x="184" y="380"/>
                </a:cubicBezTo>
                <a:cubicBezTo>
                  <a:pt x="185" y="380"/>
                  <a:pt x="185" y="380"/>
                  <a:pt x="185" y="380"/>
                </a:cubicBezTo>
                <a:cubicBezTo>
                  <a:pt x="186" y="383"/>
                  <a:pt x="186" y="383"/>
                  <a:pt x="186" y="383"/>
                </a:cubicBezTo>
                <a:cubicBezTo>
                  <a:pt x="192" y="390"/>
                  <a:pt x="192" y="390"/>
                  <a:pt x="192" y="390"/>
                </a:cubicBezTo>
                <a:cubicBezTo>
                  <a:pt x="200" y="389"/>
                  <a:pt x="200" y="389"/>
                  <a:pt x="200" y="389"/>
                </a:cubicBezTo>
                <a:cubicBezTo>
                  <a:pt x="198" y="373"/>
                  <a:pt x="198" y="373"/>
                  <a:pt x="198" y="373"/>
                </a:cubicBezTo>
                <a:cubicBezTo>
                  <a:pt x="222" y="373"/>
                  <a:pt x="222" y="373"/>
                  <a:pt x="222" y="373"/>
                </a:cubicBezTo>
                <a:cubicBezTo>
                  <a:pt x="245" y="378"/>
                  <a:pt x="245" y="378"/>
                  <a:pt x="245" y="378"/>
                </a:cubicBezTo>
                <a:cubicBezTo>
                  <a:pt x="255" y="362"/>
                  <a:pt x="255" y="362"/>
                  <a:pt x="255" y="362"/>
                </a:cubicBezTo>
                <a:cubicBezTo>
                  <a:pt x="256" y="361"/>
                  <a:pt x="256" y="361"/>
                  <a:pt x="256" y="361"/>
                </a:cubicBezTo>
                <a:cubicBezTo>
                  <a:pt x="256" y="360"/>
                  <a:pt x="256" y="360"/>
                  <a:pt x="256" y="360"/>
                </a:cubicBezTo>
                <a:cubicBezTo>
                  <a:pt x="258" y="359"/>
                  <a:pt x="258" y="359"/>
                  <a:pt x="258" y="359"/>
                </a:cubicBezTo>
                <a:cubicBezTo>
                  <a:pt x="283" y="351"/>
                  <a:pt x="283" y="351"/>
                  <a:pt x="283" y="351"/>
                </a:cubicBezTo>
                <a:cubicBezTo>
                  <a:pt x="287" y="314"/>
                  <a:pt x="287" y="314"/>
                  <a:pt x="287" y="314"/>
                </a:cubicBezTo>
                <a:cubicBezTo>
                  <a:pt x="314" y="337"/>
                  <a:pt x="314" y="337"/>
                  <a:pt x="314" y="337"/>
                </a:cubicBezTo>
                <a:cubicBezTo>
                  <a:pt x="324" y="340"/>
                  <a:pt x="324" y="340"/>
                  <a:pt x="324" y="340"/>
                </a:cubicBezTo>
                <a:cubicBezTo>
                  <a:pt x="330" y="333"/>
                  <a:pt x="330" y="333"/>
                  <a:pt x="330" y="333"/>
                </a:cubicBezTo>
                <a:cubicBezTo>
                  <a:pt x="326" y="253"/>
                  <a:pt x="326" y="253"/>
                  <a:pt x="326" y="253"/>
                </a:cubicBezTo>
                <a:cubicBezTo>
                  <a:pt x="326" y="251"/>
                  <a:pt x="326" y="251"/>
                  <a:pt x="326" y="251"/>
                </a:cubicBezTo>
                <a:cubicBezTo>
                  <a:pt x="326" y="247"/>
                  <a:pt x="326" y="247"/>
                  <a:pt x="326" y="247"/>
                </a:cubicBezTo>
                <a:cubicBezTo>
                  <a:pt x="344" y="250"/>
                  <a:pt x="344" y="250"/>
                  <a:pt x="344" y="250"/>
                </a:cubicBezTo>
                <a:cubicBezTo>
                  <a:pt x="345" y="250"/>
                  <a:pt x="345" y="250"/>
                  <a:pt x="345" y="250"/>
                </a:cubicBezTo>
                <a:cubicBezTo>
                  <a:pt x="345" y="250"/>
                  <a:pt x="347" y="251"/>
                  <a:pt x="348" y="251"/>
                </a:cubicBezTo>
                <a:cubicBezTo>
                  <a:pt x="348" y="251"/>
                  <a:pt x="348" y="252"/>
                  <a:pt x="349" y="252"/>
                </a:cubicBezTo>
                <a:cubicBezTo>
                  <a:pt x="357" y="264"/>
                  <a:pt x="377" y="304"/>
                  <a:pt x="377" y="304"/>
                </a:cubicBezTo>
                <a:cubicBezTo>
                  <a:pt x="413" y="299"/>
                  <a:pt x="413" y="299"/>
                  <a:pt x="413" y="299"/>
                </a:cubicBezTo>
                <a:cubicBezTo>
                  <a:pt x="419" y="297"/>
                  <a:pt x="419" y="297"/>
                  <a:pt x="419" y="297"/>
                </a:cubicBezTo>
                <a:cubicBezTo>
                  <a:pt x="425" y="285"/>
                  <a:pt x="425" y="285"/>
                  <a:pt x="425" y="285"/>
                </a:cubicBezTo>
                <a:cubicBezTo>
                  <a:pt x="414" y="276"/>
                  <a:pt x="414" y="276"/>
                  <a:pt x="414" y="276"/>
                </a:cubicBezTo>
                <a:cubicBezTo>
                  <a:pt x="411" y="272"/>
                  <a:pt x="411" y="272"/>
                  <a:pt x="411" y="272"/>
                </a:cubicBezTo>
                <a:cubicBezTo>
                  <a:pt x="435" y="264"/>
                  <a:pt x="435" y="264"/>
                  <a:pt x="435" y="264"/>
                </a:cubicBezTo>
                <a:cubicBezTo>
                  <a:pt x="437" y="262"/>
                  <a:pt x="437" y="262"/>
                  <a:pt x="437" y="262"/>
                </a:cubicBezTo>
                <a:cubicBezTo>
                  <a:pt x="438" y="261"/>
                  <a:pt x="438" y="261"/>
                  <a:pt x="438" y="261"/>
                </a:cubicBezTo>
                <a:cubicBezTo>
                  <a:pt x="448" y="272"/>
                  <a:pt x="448" y="272"/>
                  <a:pt x="448" y="272"/>
                </a:cubicBezTo>
                <a:cubicBezTo>
                  <a:pt x="456" y="268"/>
                  <a:pt x="456" y="268"/>
                  <a:pt x="456" y="268"/>
                </a:cubicBezTo>
                <a:cubicBezTo>
                  <a:pt x="456" y="252"/>
                  <a:pt x="456" y="252"/>
                  <a:pt x="456" y="252"/>
                </a:cubicBezTo>
                <a:cubicBezTo>
                  <a:pt x="462" y="251"/>
                  <a:pt x="462" y="251"/>
                  <a:pt x="462" y="251"/>
                </a:cubicBezTo>
                <a:cubicBezTo>
                  <a:pt x="479" y="251"/>
                  <a:pt x="479" y="251"/>
                  <a:pt x="479" y="251"/>
                </a:cubicBezTo>
                <a:cubicBezTo>
                  <a:pt x="492" y="252"/>
                  <a:pt x="502" y="258"/>
                  <a:pt x="509" y="268"/>
                </a:cubicBezTo>
                <a:cubicBezTo>
                  <a:pt x="511" y="272"/>
                  <a:pt x="511" y="272"/>
                  <a:pt x="511" y="272"/>
                </a:cubicBezTo>
                <a:cubicBezTo>
                  <a:pt x="518" y="247"/>
                  <a:pt x="518" y="247"/>
                  <a:pt x="518" y="247"/>
                </a:cubicBezTo>
                <a:cubicBezTo>
                  <a:pt x="523" y="240"/>
                  <a:pt x="531" y="239"/>
                  <a:pt x="544" y="245"/>
                </a:cubicBezTo>
                <a:cubicBezTo>
                  <a:pt x="546" y="246"/>
                  <a:pt x="546" y="246"/>
                  <a:pt x="546" y="246"/>
                </a:cubicBezTo>
                <a:cubicBezTo>
                  <a:pt x="546" y="247"/>
                  <a:pt x="546" y="247"/>
                  <a:pt x="546" y="247"/>
                </a:cubicBezTo>
                <a:cubicBezTo>
                  <a:pt x="547" y="248"/>
                  <a:pt x="547" y="248"/>
                  <a:pt x="547" y="248"/>
                </a:cubicBezTo>
                <a:cubicBezTo>
                  <a:pt x="548" y="249"/>
                  <a:pt x="550" y="250"/>
                  <a:pt x="551" y="250"/>
                </a:cubicBezTo>
                <a:cubicBezTo>
                  <a:pt x="556" y="248"/>
                  <a:pt x="575" y="235"/>
                  <a:pt x="606" y="211"/>
                </a:cubicBezTo>
                <a:cubicBezTo>
                  <a:pt x="606" y="195"/>
                  <a:pt x="615" y="186"/>
                  <a:pt x="628" y="182"/>
                </a:cubicBezTo>
              </a:path>
            </a:pathLst>
          </a:custGeom>
          <a:noFill/>
          <a:ln w="9525" cap="flat" cmpd="sng">
            <a:solidFill>
              <a:schemeClr val="dk1">
                <a:alpha val="100000"/>
              </a:schemeClr>
            </a:solidFill>
            <a:prstDash val="solid"/>
            <a:miter/>
          </a:ln>
        </p:spPr>
      </p:sp>
      <p:sp>
        <p:nvSpPr>
          <p:cNvPr id="1049213" name="任意多边形 1049212"/>
          <p:cNvSpPr/>
          <p:nvPr/>
        </p:nvSpPr>
        <p:spPr bwMode="auto">
          <a:xfrm>
            <a:off x="4594225" y="4872037"/>
            <a:ext cx="466725" cy="627062"/>
          </a:xfrm>
          <a:custGeom>
            <a:avLst/>
            <a:gdLst/>
            <a:ahLst/>
            <a:cxnLst/>
            <a:rect l="0" t="0" r="0" b="0"/>
            <a:pathLst>
              <a:path w="403" h="545">
                <a:moveTo>
                  <a:pt x="316" y="21"/>
                </a:moveTo>
                <a:cubicBezTo>
                  <a:pt x="315" y="20"/>
                  <a:pt x="315" y="20"/>
                  <a:pt x="315" y="20"/>
                </a:cubicBezTo>
                <a:cubicBezTo>
                  <a:pt x="292" y="0"/>
                  <a:pt x="292" y="0"/>
                  <a:pt x="292" y="0"/>
                </a:cubicBezTo>
                <a:cubicBezTo>
                  <a:pt x="280" y="6"/>
                  <a:pt x="280" y="6"/>
                  <a:pt x="280" y="6"/>
                </a:cubicBezTo>
                <a:cubicBezTo>
                  <a:pt x="271" y="25"/>
                  <a:pt x="259" y="37"/>
                  <a:pt x="245" y="42"/>
                </a:cubicBezTo>
                <a:cubicBezTo>
                  <a:pt x="240" y="44"/>
                  <a:pt x="235" y="43"/>
                  <a:pt x="232" y="40"/>
                </a:cubicBezTo>
                <a:cubicBezTo>
                  <a:pt x="228" y="35"/>
                  <a:pt x="230" y="23"/>
                  <a:pt x="237" y="5"/>
                </a:cubicBezTo>
                <a:cubicBezTo>
                  <a:pt x="202" y="27"/>
                  <a:pt x="202" y="27"/>
                  <a:pt x="202" y="27"/>
                </a:cubicBezTo>
                <a:cubicBezTo>
                  <a:pt x="201" y="29"/>
                  <a:pt x="201" y="29"/>
                  <a:pt x="201" y="29"/>
                </a:cubicBezTo>
                <a:cubicBezTo>
                  <a:pt x="200" y="29"/>
                  <a:pt x="200" y="29"/>
                  <a:pt x="200" y="29"/>
                </a:cubicBezTo>
                <a:cubicBezTo>
                  <a:pt x="170" y="29"/>
                  <a:pt x="170" y="29"/>
                  <a:pt x="170" y="29"/>
                </a:cubicBezTo>
                <a:cubicBezTo>
                  <a:pt x="142" y="43"/>
                  <a:pt x="142" y="43"/>
                  <a:pt x="142" y="43"/>
                </a:cubicBezTo>
                <a:cubicBezTo>
                  <a:pt x="142" y="45"/>
                  <a:pt x="142" y="45"/>
                  <a:pt x="142" y="45"/>
                </a:cubicBezTo>
                <a:cubicBezTo>
                  <a:pt x="113" y="46"/>
                  <a:pt x="113" y="46"/>
                  <a:pt x="113" y="46"/>
                </a:cubicBezTo>
                <a:cubicBezTo>
                  <a:pt x="97" y="55"/>
                  <a:pt x="97" y="55"/>
                  <a:pt x="97" y="55"/>
                </a:cubicBezTo>
                <a:cubicBezTo>
                  <a:pt x="90" y="69"/>
                  <a:pt x="90" y="69"/>
                  <a:pt x="90" y="69"/>
                </a:cubicBezTo>
                <a:cubicBezTo>
                  <a:pt x="87" y="71"/>
                  <a:pt x="87" y="71"/>
                  <a:pt x="87" y="71"/>
                </a:cubicBezTo>
                <a:cubicBezTo>
                  <a:pt x="53" y="71"/>
                  <a:pt x="53" y="71"/>
                  <a:pt x="53" y="71"/>
                </a:cubicBezTo>
                <a:cubicBezTo>
                  <a:pt x="46" y="71"/>
                  <a:pt x="33" y="82"/>
                  <a:pt x="10" y="104"/>
                </a:cubicBezTo>
                <a:cubicBezTo>
                  <a:pt x="21" y="108"/>
                  <a:pt x="26" y="113"/>
                  <a:pt x="28" y="116"/>
                </a:cubicBezTo>
                <a:cubicBezTo>
                  <a:pt x="29" y="122"/>
                  <a:pt x="29" y="122"/>
                  <a:pt x="29" y="122"/>
                </a:cubicBezTo>
                <a:cubicBezTo>
                  <a:pt x="29" y="121"/>
                  <a:pt x="29" y="121"/>
                  <a:pt x="29" y="121"/>
                </a:cubicBezTo>
                <a:cubicBezTo>
                  <a:pt x="45" y="180"/>
                  <a:pt x="45" y="180"/>
                  <a:pt x="45" y="180"/>
                </a:cubicBezTo>
                <a:cubicBezTo>
                  <a:pt x="45" y="180"/>
                  <a:pt x="45" y="180"/>
                  <a:pt x="45" y="180"/>
                </a:cubicBezTo>
                <a:cubicBezTo>
                  <a:pt x="46" y="183"/>
                  <a:pt x="46" y="183"/>
                  <a:pt x="46" y="183"/>
                </a:cubicBezTo>
                <a:cubicBezTo>
                  <a:pt x="46" y="188"/>
                  <a:pt x="46" y="188"/>
                  <a:pt x="46" y="188"/>
                </a:cubicBezTo>
                <a:cubicBezTo>
                  <a:pt x="45" y="188"/>
                  <a:pt x="45" y="188"/>
                  <a:pt x="45" y="188"/>
                </a:cubicBezTo>
                <a:cubicBezTo>
                  <a:pt x="43" y="189"/>
                  <a:pt x="43" y="189"/>
                  <a:pt x="43" y="189"/>
                </a:cubicBezTo>
                <a:cubicBezTo>
                  <a:pt x="42" y="189"/>
                  <a:pt x="42" y="189"/>
                  <a:pt x="42" y="189"/>
                </a:cubicBezTo>
                <a:cubicBezTo>
                  <a:pt x="0" y="247"/>
                  <a:pt x="0" y="247"/>
                  <a:pt x="0" y="247"/>
                </a:cubicBezTo>
                <a:cubicBezTo>
                  <a:pt x="2" y="261"/>
                  <a:pt x="2" y="261"/>
                  <a:pt x="2" y="261"/>
                </a:cubicBezTo>
                <a:cubicBezTo>
                  <a:pt x="8" y="256"/>
                  <a:pt x="14" y="255"/>
                  <a:pt x="18" y="257"/>
                </a:cubicBezTo>
                <a:cubicBezTo>
                  <a:pt x="23" y="259"/>
                  <a:pt x="25" y="268"/>
                  <a:pt x="23" y="280"/>
                </a:cubicBezTo>
                <a:cubicBezTo>
                  <a:pt x="21" y="300"/>
                  <a:pt x="24" y="323"/>
                  <a:pt x="34" y="344"/>
                </a:cubicBezTo>
                <a:cubicBezTo>
                  <a:pt x="48" y="360"/>
                  <a:pt x="48" y="360"/>
                  <a:pt x="48" y="360"/>
                </a:cubicBezTo>
                <a:cubicBezTo>
                  <a:pt x="54" y="365"/>
                  <a:pt x="56" y="370"/>
                  <a:pt x="55" y="375"/>
                </a:cubicBezTo>
                <a:cubicBezTo>
                  <a:pt x="47" y="386"/>
                  <a:pt x="47" y="386"/>
                  <a:pt x="47" y="386"/>
                </a:cubicBezTo>
                <a:cubicBezTo>
                  <a:pt x="57" y="399"/>
                  <a:pt x="57" y="399"/>
                  <a:pt x="57" y="399"/>
                </a:cubicBezTo>
                <a:cubicBezTo>
                  <a:pt x="62" y="409"/>
                  <a:pt x="58" y="427"/>
                  <a:pt x="45" y="452"/>
                </a:cubicBezTo>
                <a:cubicBezTo>
                  <a:pt x="59" y="476"/>
                  <a:pt x="59" y="476"/>
                  <a:pt x="59" y="476"/>
                </a:cubicBezTo>
                <a:cubicBezTo>
                  <a:pt x="61" y="481"/>
                  <a:pt x="61" y="481"/>
                  <a:pt x="61" y="481"/>
                </a:cubicBezTo>
                <a:cubicBezTo>
                  <a:pt x="70" y="476"/>
                  <a:pt x="70" y="476"/>
                  <a:pt x="70" y="476"/>
                </a:cubicBezTo>
                <a:cubicBezTo>
                  <a:pt x="83" y="463"/>
                  <a:pt x="95" y="460"/>
                  <a:pt x="104" y="463"/>
                </a:cubicBezTo>
                <a:cubicBezTo>
                  <a:pt x="111" y="465"/>
                  <a:pt x="114" y="470"/>
                  <a:pt x="115" y="476"/>
                </a:cubicBezTo>
                <a:cubicBezTo>
                  <a:pt x="116" y="483"/>
                  <a:pt x="108" y="496"/>
                  <a:pt x="89" y="515"/>
                </a:cubicBezTo>
                <a:cubicBezTo>
                  <a:pt x="74" y="534"/>
                  <a:pt x="74" y="534"/>
                  <a:pt x="74" y="534"/>
                </a:cubicBezTo>
                <a:cubicBezTo>
                  <a:pt x="81" y="545"/>
                  <a:pt x="81" y="545"/>
                  <a:pt x="81" y="545"/>
                </a:cubicBezTo>
                <a:cubicBezTo>
                  <a:pt x="92" y="536"/>
                  <a:pt x="100" y="533"/>
                  <a:pt x="105" y="535"/>
                </a:cubicBezTo>
                <a:cubicBezTo>
                  <a:pt x="112" y="535"/>
                  <a:pt x="130" y="528"/>
                  <a:pt x="160" y="513"/>
                </a:cubicBezTo>
                <a:cubicBezTo>
                  <a:pt x="170" y="507"/>
                  <a:pt x="182" y="513"/>
                  <a:pt x="198" y="528"/>
                </a:cubicBezTo>
                <a:cubicBezTo>
                  <a:pt x="205" y="525"/>
                  <a:pt x="205" y="525"/>
                  <a:pt x="205" y="525"/>
                </a:cubicBezTo>
                <a:cubicBezTo>
                  <a:pt x="204" y="513"/>
                  <a:pt x="204" y="513"/>
                  <a:pt x="204" y="513"/>
                </a:cubicBezTo>
                <a:cubicBezTo>
                  <a:pt x="200" y="510"/>
                  <a:pt x="200" y="510"/>
                  <a:pt x="200" y="510"/>
                </a:cubicBezTo>
                <a:cubicBezTo>
                  <a:pt x="198" y="507"/>
                  <a:pt x="200" y="504"/>
                  <a:pt x="204" y="501"/>
                </a:cubicBezTo>
                <a:cubicBezTo>
                  <a:pt x="198" y="481"/>
                  <a:pt x="198" y="481"/>
                  <a:pt x="198" y="481"/>
                </a:cubicBezTo>
                <a:cubicBezTo>
                  <a:pt x="197" y="478"/>
                  <a:pt x="197" y="474"/>
                  <a:pt x="198" y="470"/>
                </a:cubicBezTo>
                <a:cubicBezTo>
                  <a:pt x="201" y="467"/>
                  <a:pt x="206" y="465"/>
                  <a:pt x="210" y="463"/>
                </a:cubicBezTo>
                <a:cubicBezTo>
                  <a:pt x="219" y="455"/>
                  <a:pt x="219" y="455"/>
                  <a:pt x="219" y="455"/>
                </a:cubicBezTo>
                <a:cubicBezTo>
                  <a:pt x="214" y="442"/>
                  <a:pt x="214" y="442"/>
                  <a:pt x="214" y="442"/>
                </a:cubicBezTo>
                <a:cubicBezTo>
                  <a:pt x="214" y="441"/>
                  <a:pt x="214" y="441"/>
                  <a:pt x="214" y="441"/>
                </a:cubicBezTo>
                <a:cubicBezTo>
                  <a:pt x="215" y="441"/>
                  <a:pt x="215" y="441"/>
                  <a:pt x="215" y="441"/>
                </a:cubicBezTo>
                <a:cubicBezTo>
                  <a:pt x="215" y="440"/>
                  <a:pt x="215" y="440"/>
                  <a:pt x="215" y="440"/>
                </a:cubicBezTo>
                <a:cubicBezTo>
                  <a:pt x="219" y="433"/>
                  <a:pt x="219" y="428"/>
                  <a:pt x="218" y="425"/>
                </a:cubicBezTo>
                <a:cubicBezTo>
                  <a:pt x="214" y="418"/>
                  <a:pt x="217" y="412"/>
                  <a:pt x="226" y="405"/>
                </a:cubicBezTo>
                <a:cubicBezTo>
                  <a:pt x="237" y="394"/>
                  <a:pt x="237" y="394"/>
                  <a:pt x="237" y="394"/>
                </a:cubicBezTo>
                <a:cubicBezTo>
                  <a:pt x="235" y="392"/>
                  <a:pt x="235" y="392"/>
                  <a:pt x="235" y="392"/>
                </a:cubicBezTo>
                <a:cubicBezTo>
                  <a:pt x="232" y="389"/>
                  <a:pt x="232" y="389"/>
                  <a:pt x="232" y="389"/>
                </a:cubicBezTo>
                <a:cubicBezTo>
                  <a:pt x="246" y="383"/>
                  <a:pt x="246" y="383"/>
                  <a:pt x="246" y="383"/>
                </a:cubicBezTo>
                <a:cubicBezTo>
                  <a:pt x="246" y="366"/>
                  <a:pt x="246" y="366"/>
                  <a:pt x="246" y="366"/>
                </a:cubicBezTo>
                <a:cubicBezTo>
                  <a:pt x="246" y="360"/>
                  <a:pt x="251" y="351"/>
                  <a:pt x="266" y="341"/>
                </a:cubicBezTo>
                <a:cubicBezTo>
                  <a:pt x="272" y="335"/>
                  <a:pt x="272" y="335"/>
                  <a:pt x="272" y="335"/>
                </a:cubicBezTo>
                <a:cubicBezTo>
                  <a:pt x="272" y="335"/>
                  <a:pt x="272" y="335"/>
                  <a:pt x="272" y="335"/>
                </a:cubicBezTo>
                <a:cubicBezTo>
                  <a:pt x="256" y="317"/>
                  <a:pt x="256" y="317"/>
                  <a:pt x="256" y="317"/>
                </a:cubicBezTo>
                <a:cubicBezTo>
                  <a:pt x="251" y="310"/>
                  <a:pt x="253" y="300"/>
                  <a:pt x="263" y="291"/>
                </a:cubicBezTo>
                <a:cubicBezTo>
                  <a:pt x="263" y="289"/>
                  <a:pt x="263" y="289"/>
                  <a:pt x="263" y="289"/>
                </a:cubicBezTo>
                <a:cubicBezTo>
                  <a:pt x="295" y="261"/>
                  <a:pt x="295" y="261"/>
                  <a:pt x="295" y="261"/>
                </a:cubicBezTo>
                <a:cubicBezTo>
                  <a:pt x="296" y="254"/>
                  <a:pt x="296" y="254"/>
                  <a:pt x="296" y="254"/>
                </a:cubicBezTo>
                <a:cubicBezTo>
                  <a:pt x="290" y="252"/>
                  <a:pt x="288" y="240"/>
                  <a:pt x="291" y="222"/>
                </a:cubicBezTo>
                <a:cubicBezTo>
                  <a:pt x="295" y="194"/>
                  <a:pt x="308" y="180"/>
                  <a:pt x="330" y="177"/>
                </a:cubicBezTo>
                <a:cubicBezTo>
                  <a:pt x="330" y="177"/>
                  <a:pt x="330" y="177"/>
                  <a:pt x="330" y="177"/>
                </a:cubicBezTo>
                <a:cubicBezTo>
                  <a:pt x="332" y="177"/>
                  <a:pt x="332" y="177"/>
                  <a:pt x="332" y="177"/>
                </a:cubicBezTo>
                <a:cubicBezTo>
                  <a:pt x="346" y="184"/>
                  <a:pt x="346" y="184"/>
                  <a:pt x="346" y="184"/>
                </a:cubicBezTo>
                <a:cubicBezTo>
                  <a:pt x="361" y="184"/>
                  <a:pt x="361" y="184"/>
                  <a:pt x="361" y="184"/>
                </a:cubicBezTo>
                <a:cubicBezTo>
                  <a:pt x="375" y="167"/>
                  <a:pt x="375" y="167"/>
                  <a:pt x="375" y="167"/>
                </a:cubicBezTo>
                <a:cubicBezTo>
                  <a:pt x="375" y="167"/>
                  <a:pt x="375" y="167"/>
                  <a:pt x="375" y="167"/>
                </a:cubicBezTo>
                <a:cubicBezTo>
                  <a:pt x="375" y="167"/>
                  <a:pt x="375" y="167"/>
                  <a:pt x="375" y="167"/>
                </a:cubicBezTo>
                <a:cubicBezTo>
                  <a:pt x="376" y="166"/>
                  <a:pt x="376" y="166"/>
                  <a:pt x="376" y="166"/>
                </a:cubicBezTo>
                <a:cubicBezTo>
                  <a:pt x="392" y="156"/>
                  <a:pt x="392" y="156"/>
                  <a:pt x="392" y="156"/>
                </a:cubicBezTo>
                <a:cubicBezTo>
                  <a:pt x="390" y="141"/>
                  <a:pt x="390" y="141"/>
                  <a:pt x="390" y="141"/>
                </a:cubicBezTo>
                <a:cubicBezTo>
                  <a:pt x="390" y="138"/>
                  <a:pt x="390" y="138"/>
                  <a:pt x="390" y="138"/>
                </a:cubicBezTo>
                <a:cubicBezTo>
                  <a:pt x="392" y="136"/>
                  <a:pt x="392" y="136"/>
                  <a:pt x="392" y="136"/>
                </a:cubicBezTo>
                <a:cubicBezTo>
                  <a:pt x="397" y="134"/>
                  <a:pt x="397" y="134"/>
                  <a:pt x="397" y="134"/>
                </a:cubicBezTo>
                <a:cubicBezTo>
                  <a:pt x="402" y="127"/>
                  <a:pt x="402" y="127"/>
                  <a:pt x="402" y="127"/>
                </a:cubicBezTo>
                <a:cubicBezTo>
                  <a:pt x="403" y="126"/>
                  <a:pt x="403" y="126"/>
                  <a:pt x="403" y="126"/>
                </a:cubicBezTo>
                <a:cubicBezTo>
                  <a:pt x="392" y="108"/>
                  <a:pt x="392" y="108"/>
                  <a:pt x="392" y="108"/>
                </a:cubicBezTo>
                <a:cubicBezTo>
                  <a:pt x="382" y="95"/>
                  <a:pt x="372" y="82"/>
                  <a:pt x="366" y="67"/>
                </a:cubicBezTo>
                <a:cubicBezTo>
                  <a:pt x="361" y="58"/>
                  <a:pt x="362" y="47"/>
                  <a:pt x="369" y="36"/>
                </a:cubicBezTo>
                <a:cubicBezTo>
                  <a:pt x="350" y="24"/>
                  <a:pt x="350" y="24"/>
                  <a:pt x="350" y="24"/>
                </a:cubicBezTo>
                <a:lnTo>
                  <a:pt x="316" y="21"/>
                </a:lnTo>
              </a:path>
            </a:pathLst>
          </a:custGeom>
          <a:noFill/>
          <a:ln w="9525" cap="flat" cmpd="sng">
            <a:solidFill>
              <a:schemeClr val="dk1">
                <a:alpha val="100000"/>
              </a:schemeClr>
            </a:solidFill>
            <a:prstDash val="solid"/>
            <a:miter/>
          </a:ln>
        </p:spPr>
      </p:sp>
      <p:sp>
        <p:nvSpPr>
          <p:cNvPr id="1049214" name="任意多边形 1049213"/>
          <p:cNvSpPr/>
          <p:nvPr/>
        </p:nvSpPr>
        <p:spPr bwMode="auto">
          <a:xfrm>
            <a:off x="4835525" y="5037137"/>
            <a:ext cx="428625" cy="523875"/>
          </a:xfrm>
          <a:custGeom>
            <a:avLst/>
            <a:gdLst/>
            <a:ahLst/>
            <a:cxnLst/>
            <a:rect l="0" t="0" r="0" b="0"/>
            <a:pathLst>
              <a:path w="371" h="456">
                <a:moveTo>
                  <a:pt x="194" y="20"/>
                </a:moveTo>
                <a:cubicBezTo>
                  <a:pt x="192" y="21"/>
                  <a:pt x="192" y="21"/>
                  <a:pt x="192" y="21"/>
                </a:cubicBezTo>
                <a:cubicBezTo>
                  <a:pt x="174" y="34"/>
                  <a:pt x="174" y="34"/>
                  <a:pt x="174" y="34"/>
                </a:cubicBezTo>
                <a:cubicBezTo>
                  <a:pt x="158" y="52"/>
                  <a:pt x="158" y="52"/>
                  <a:pt x="158" y="52"/>
                </a:cubicBezTo>
                <a:cubicBezTo>
                  <a:pt x="157" y="52"/>
                  <a:pt x="157" y="52"/>
                  <a:pt x="157" y="52"/>
                </a:cubicBezTo>
                <a:cubicBezTo>
                  <a:pt x="157" y="54"/>
                  <a:pt x="157" y="54"/>
                  <a:pt x="157" y="54"/>
                </a:cubicBezTo>
                <a:cubicBezTo>
                  <a:pt x="134" y="54"/>
                  <a:pt x="134" y="54"/>
                  <a:pt x="134" y="54"/>
                </a:cubicBezTo>
                <a:cubicBezTo>
                  <a:pt x="134" y="54"/>
                  <a:pt x="134" y="54"/>
                  <a:pt x="134" y="54"/>
                </a:cubicBezTo>
                <a:cubicBezTo>
                  <a:pt x="121" y="47"/>
                  <a:pt x="121" y="47"/>
                  <a:pt x="121" y="47"/>
                </a:cubicBezTo>
                <a:cubicBezTo>
                  <a:pt x="105" y="51"/>
                  <a:pt x="97" y="61"/>
                  <a:pt x="94" y="81"/>
                </a:cubicBezTo>
                <a:cubicBezTo>
                  <a:pt x="93" y="99"/>
                  <a:pt x="93" y="99"/>
                  <a:pt x="93" y="99"/>
                </a:cubicBezTo>
                <a:cubicBezTo>
                  <a:pt x="105" y="88"/>
                  <a:pt x="105" y="88"/>
                  <a:pt x="105" y="88"/>
                </a:cubicBezTo>
                <a:cubicBezTo>
                  <a:pt x="97" y="123"/>
                  <a:pt x="97" y="123"/>
                  <a:pt x="97" y="123"/>
                </a:cubicBezTo>
                <a:cubicBezTo>
                  <a:pt x="97" y="124"/>
                  <a:pt x="97" y="124"/>
                  <a:pt x="97" y="124"/>
                </a:cubicBezTo>
                <a:cubicBezTo>
                  <a:pt x="97" y="125"/>
                  <a:pt x="97" y="125"/>
                  <a:pt x="97" y="125"/>
                </a:cubicBezTo>
                <a:cubicBezTo>
                  <a:pt x="62" y="155"/>
                  <a:pt x="62" y="155"/>
                  <a:pt x="62" y="155"/>
                </a:cubicBezTo>
                <a:cubicBezTo>
                  <a:pt x="57" y="162"/>
                  <a:pt x="55" y="167"/>
                  <a:pt x="57" y="170"/>
                </a:cubicBezTo>
                <a:cubicBezTo>
                  <a:pt x="63" y="177"/>
                  <a:pt x="63" y="177"/>
                  <a:pt x="63" y="177"/>
                </a:cubicBezTo>
                <a:cubicBezTo>
                  <a:pt x="71" y="184"/>
                  <a:pt x="75" y="189"/>
                  <a:pt x="74" y="193"/>
                </a:cubicBezTo>
                <a:cubicBezTo>
                  <a:pt x="74" y="196"/>
                  <a:pt x="73" y="200"/>
                  <a:pt x="71" y="202"/>
                </a:cubicBezTo>
                <a:cubicBezTo>
                  <a:pt x="48" y="221"/>
                  <a:pt x="48" y="221"/>
                  <a:pt x="48" y="221"/>
                </a:cubicBezTo>
                <a:cubicBezTo>
                  <a:pt x="49" y="226"/>
                  <a:pt x="49" y="234"/>
                  <a:pt x="48" y="244"/>
                </a:cubicBezTo>
                <a:cubicBezTo>
                  <a:pt x="48" y="247"/>
                  <a:pt x="48" y="247"/>
                  <a:pt x="48" y="247"/>
                </a:cubicBezTo>
                <a:cubicBezTo>
                  <a:pt x="47" y="248"/>
                  <a:pt x="47" y="248"/>
                  <a:pt x="47" y="248"/>
                </a:cubicBezTo>
                <a:cubicBezTo>
                  <a:pt x="39" y="251"/>
                  <a:pt x="39" y="251"/>
                  <a:pt x="39" y="251"/>
                </a:cubicBezTo>
                <a:cubicBezTo>
                  <a:pt x="39" y="257"/>
                  <a:pt x="37" y="260"/>
                  <a:pt x="31" y="265"/>
                </a:cubicBezTo>
                <a:cubicBezTo>
                  <a:pt x="20" y="277"/>
                  <a:pt x="20" y="277"/>
                  <a:pt x="20" y="277"/>
                </a:cubicBezTo>
                <a:cubicBezTo>
                  <a:pt x="20" y="278"/>
                  <a:pt x="20" y="278"/>
                  <a:pt x="20" y="278"/>
                </a:cubicBezTo>
                <a:cubicBezTo>
                  <a:pt x="22" y="283"/>
                  <a:pt x="22" y="289"/>
                  <a:pt x="18" y="299"/>
                </a:cubicBezTo>
                <a:cubicBezTo>
                  <a:pt x="23" y="309"/>
                  <a:pt x="23" y="317"/>
                  <a:pt x="18" y="320"/>
                </a:cubicBezTo>
                <a:cubicBezTo>
                  <a:pt x="7" y="330"/>
                  <a:pt x="7" y="330"/>
                  <a:pt x="7" y="330"/>
                </a:cubicBezTo>
                <a:cubicBezTo>
                  <a:pt x="5" y="332"/>
                  <a:pt x="5" y="332"/>
                  <a:pt x="5" y="332"/>
                </a:cubicBezTo>
                <a:cubicBezTo>
                  <a:pt x="0" y="334"/>
                  <a:pt x="0" y="334"/>
                  <a:pt x="0" y="334"/>
                </a:cubicBezTo>
                <a:cubicBezTo>
                  <a:pt x="0" y="336"/>
                  <a:pt x="0" y="336"/>
                  <a:pt x="0" y="336"/>
                </a:cubicBezTo>
                <a:cubicBezTo>
                  <a:pt x="7" y="361"/>
                  <a:pt x="7" y="361"/>
                  <a:pt x="7" y="361"/>
                </a:cubicBezTo>
                <a:cubicBezTo>
                  <a:pt x="9" y="361"/>
                  <a:pt x="9" y="361"/>
                  <a:pt x="9" y="361"/>
                </a:cubicBezTo>
                <a:cubicBezTo>
                  <a:pt x="27" y="359"/>
                  <a:pt x="46" y="359"/>
                  <a:pt x="67" y="361"/>
                </a:cubicBezTo>
                <a:cubicBezTo>
                  <a:pt x="69" y="361"/>
                  <a:pt x="69" y="361"/>
                  <a:pt x="69" y="361"/>
                </a:cubicBezTo>
                <a:cubicBezTo>
                  <a:pt x="69" y="362"/>
                  <a:pt x="69" y="362"/>
                  <a:pt x="69" y="362"/>
                </a:cubicBezTo>
                <a:cubicBezTo>
                  <a:pt x="93" y="385"/>
                  <a:pt x="93" y="385"/>
                  <a:pt x="93" y="385"/>
                </a:cubicBezTo>
                <a:cubicBezTo>
                  <a:pt x="93" y="386"/>
                  <a:pt x="93" y="386"/>
                  <a:pt x="93" y="386"/>
                </a:cubicBezTo>
                <a:cubicBezTo>
                  <a:pt x="94" y="386"/>
                  <a:pt x="94" y="386"/>
                  <a:pt x="94" y="386"/>
                </a:cubicBezTo>
                <a:cubicBezTo>
                  <a:pt x="107" y="425"/>
                  <a:pt x="107" y="425"/>
                  <a:pt x="107" y="425"/>
                </a:cubicBezTo>
                <a:cubicBezTo>
                  <a:pt x="136" y="452"/>
                  <a:pt x="136" y="452"/>
                  <a:pt x="136" y="452"/>
                </a:cubicBezTo>
                <a:cubicBezTo>
                  <a:pt x="148" y="456"/>
                  <a:pt x="148" y="456"/>
                  <a:pt x="148" y="456"/>
                </a:cubicBezTo>
                <a:cubicBezTo>
                  <a:pt x="149" y="423"/>
                  <a:pt x="149" y="423"/>
                  <a:pt x="149" y="423"/>
                </a:cubicBezTo>
                <a:cubicBezTo>
                  <a:pt x="175" y="450"/>
                  <a:pt x="175" y="450"/>
                  <a:pt x="175" y="450"/>
                </a:cubicBezTo>
                <a:cubicBezTo>
                  <a:pt x="179" y="446"/>
                  <a:pt x="179" y="446"/>
                  <a:pt x="179" y="446"/>
                </a:cubicBezTo>
                <a:cubicBezTo>
                  <a:pt x="198" y="406"/>
                  <a:pt x="198" y="406"/>
                  <a:pt x="198" y="406"/>
                </a:cubicBezTo>
                <a:cubicBezTo>
                  <a:pt x="201" y="384"/>
                  <a:pt x="201" y="384"/>
                  <a:pt x="201" y="384"/>
                </a:cubicBezTo>
                <a:cubicBezTo>
                  <a:pt x="205" y="385"/>
                  <a:pt x="205" y="385"/>
                  <a:pt x="205" y="385"/>
                </a:cubicBezTo>
                <a:cubicBezTo>
                  <a:pt x="207" y="385"/>
                  <a:pt x="207" y="385"/>
                  <a:pt x="207" y="385"/>
                </a:cubicBezTo>
                <a:cubicBezTo>
                  <a:pt x="227" y="386"/>
                  <a:pt x="227" y="386"/>
                  <a:pt x="227" y="386"/>
                </a:cubicBezTo>
                <a:cubicBezTo>
                  <a:pt x="226" y="371"/>
                  <a:pt x="226" y="371"/>
                  <a:pt x="226" y="371"/>
                </a:cubicBezTo>
                <a:cubicBezTo>
                  <a:pt x="226" y="367"/>
                  <a:pt x="226" y="367"/>
                  <a:pt x="226" y="367"/>
                </a:cubicBezTo>
                <a:cubicBezTo>
                  <a:pt x="226" y="365"/>
                  <a:pt x="226" y="365"/>
                  <a:pt x="226" y="365"/>
                </a:cubicBezTo>
                <a:cubicBezTo>
                  <a:pt x="229" y="365"/>
                  <a:pt x="229" y="365"/>
                  <a:pt x="229" y="365"/>
                </a:cubicBezTo>
                <a:cubicBezTo>
                  <a:pt x="255" y="366"/>
                  <a:pt x="255" y="366"/>
                  <a:pt x="255" y="366"/>
                </a:cubicBezTo>
                <a:cubicBezTo>
                  <a:pt x="269" y="353"/>
                  <a:pt x="275" y="341"/>
                  <a:pt x="275" y="332"/>
                </a:cubicBezTo>
                <a:cubicBezTo>
                  <a:pt x="271" y="294"/>
                  <a:pt x="271" y="294"/>
                  <a:pt x="271" y="294"/>
                </a:cubicBezTo>
                <a:cubicBezTo>
                  <a:pt x="294" y="301"/>
                  <a:pt x="294" y="301"/>
                  <a:pt x="294" y="301"/>
                </a:cubicBezTo>
                <a:cubicBezTo>
                  <a:pt x="301" y="290"/>
                  <a:pt x="301" y="290"/>
                  <a:pt x="301" y="290"/>
                </a:cubicBezTo>
                <a:cubicBezTo>
                  <a:pt x="290" y="280"/>
                  <a:pt x="290" y="280"/>
                  <a:pt x="290" y="280"/>
                </a:cubicBezTo>
                <a:cubicBezTo>
                  <a:pt x="287" y="276"/>
                  <a:pt x="287" y="276"/>
                  <a:pt x="287" y="276"/>
                </a:cubicBezTo>
                <a:cubicBezTo>
                  <a:pt x="308" y="255"/>
                  <a:pt x="308" y="255"/>
                  <a:pt x="308" y="255"/>
                </a:cubicBezTo>
                <a:cubicBezTo>
                  <a:pt x="309" y="257"/>
                  <a:pt x="309" y="257"/>
                  <a:pt x="309" y="257"/>
                </a:cubicBezTo>
                <a:cubicBezTo>
                  <a:pt x="311" y="257"/>
                  <a:pt x="311" y="257"/>
                  <a:pt x="311" y="257"/>
                </a:cubicBezTo>
                <a:cubicBezTo>
                  <a:pt x="324" y="264"/>
                  <a:pt x="324" y="264"/>
                  <a:pt x="324" y="264"/>
                </a:cubicBezTo>
                <a:cubicBezTo>
                  <a:pt x="324" y="261"/>
                  <a:pt x="324" y="261"/>
                  <a:pt x="324" y="261"/>
                </a:cubicBezTo>
                <a:cubicBezTo>
                  <a:pt x="315" y="242"/>
                  <a:pt x="315" y="242"/>
                  <a:pt x="315" y="242"/>
                </a:cubicBezTo>
                <a:cubicBezTo>
                  <a:pt x="319" y="239"/>
                  <a:pt x="319" y="239"/>
                  <a:pt x="319" y="239"/>
                </a:cubicBezTo>
                <a:cubicBezTo>
                  <a:pt x="324" y="236"/>
                  <a:pt x="324" y="236"/>
                  <a:pt x="324" y="236"/>
                </a:cubicBezTo>
                <a:cubicBezTo>
                  <a:pt x="322" y="228"/>
                  <a:pt x="322" y="228"/>
                  <a:pt x="322" y="228"/>
                </a:cubicBezTo>
                <a:cubicBezTo>
                  <a:pt x="311" y="208"/>
                  <a:pt x="311" y="208"/>
                  <a:pt x="311" y="208"/>
                </a:cubicBezTo>
                <a:cubicBezTo>
                  <a:pt x="313" y="207"/>
                  <a:pt x="313" y="207"/>
                  <a:pt x="313" y="207"/>
                </a:cubicBezTo>
                <a:cubicBezTo>
                  <a:pt x="315" y="205"/>
                  <a:pt x="315" y="205"/>
                  <a:pt x="315" y="205"/>
                </a:cubicBezTo>
                <a:cubicBezTo>
                  <a:pt x="344" y="189"/>
                  <a:pt x="344" y="189"/>
                  <a:pt x="344" y="189"/>
                </a:cubicBezTo>
                <a:cubicBezTo>
                  <a:pt x="345" y="177"/>
                  <a:pt x="345" y="177"/>
                  <a:pt x="345" y="177"/>
                </a:cubicBezTo>
                <a:cubicBezTo>
                  <a:pt x="321" y="165"/>
                  <a:pt x="308" y="154"/>
                  <a:pt x="310" y="149"/>
                </a:cubicBezTo>
                <a:cubicBezTo>
                  <a:pt x="311" y="145"/>
                  <a:pt x="313" y="144"/>
                  <a:pt x="319" y="144"/>
                </a:cubicBezTo>
                <a:cubicBezTo>
                  <a:pt x="350" y="149"/>
                  <a:pt x="350" y="149"/>
                  <a:pt x="350" y="149"/>
                </a:cubicBezTo>
                <a:cubicBezTo>
                  <a:pt x="351" y="130"/>
                  <a:pt x="351" y="130"/>
                  <a:pt x="351" y="130"/>
                </a:cubicBezTo>
                <a:cubicBezTo>
                  <a:pt x="351" y="128"/>
                  <a:pt x="351" y="128"/>
                  <a:pt x="351" y="128"/>
                </a:cubicBezTo>
                <a:cubicBezTo>
                  <a:pt x="367" y="112"/>
                  <a:pt x="367" y="112"/>
                  <a:pt x="367" y="112"/>
                </a:cubicBezTo>
                <a:cubicBezTo>
                  <a:pt x="371" y="100"/>
                  <a:pt x="371" y="100"/>
                  <a:pt x="371" y="100"/>
                </a:cubicBezTo>
                <a:cubicBezTo>
                  <a:pt x="365" y="98"/>
                  <a:pt x="361" y="94"/>
                  <a:pt x="357" y="90"/>
                </a:cubicBezTo>
                <a:cubicBezTo>
                  <a:pt x="356" y="88"/>
                  <a:pt x="356" y="88"/>
                  <a:pt x="356" y="88"/>
                </a:cubicBezTo>
                <a:cubicBezTo>
                  <a:pt x="356" y="86"/>
                  <a:pt x="356" y="86"/>
                  <a:pt x="356" y="86"/>
                </a:cubicBezTo>
                <a:cubicBezTo>
                  <a:pt x="357" y="80"/>
                  <a:pt x="357" y="80"/>
                  <a:pt x="357" y="80"/>
                </a:cubicBezTo>
                <a:cubicBezTo>
                  <a:pt x="356" y="78"/>
                  <a:pt x="356" y="78"/>
                  <a:pt x="356" y="78"/>
                </a:cubicBezTo>
                <a:cubicBezTo>
                  <a:pt x="353" y="77"/>
                  <a:pt x="353" y="77"/>
                  <a:pt x="353" y="77"/>
                </a:cubicBezTo>
                <a:cubicBezTo>
                  <a:pt x="352" y="78"/>
                  <a:pt x="352" y="78"/>
                  <a:pt x="352" y="78"/>
                </a:cubicBezTo>
                <a:cubicBezTo>
                  <a:pt x="350" y="82"/>
                  <a:pt x="345" y="86"/>
                  <a:pt x="338" y="86"/>
                </a:cubicBezTo>
                <a:cubicBezTo>
                  <a:pt x="326" y="86"/>
                  <a:pt x="316" y="80"/>
                  <a:pt x="309" y="73"/>
                </a:cubicBezTo>
                <a:cubicBezTo>
                  <a:pt x="309" y="72"/>
                  <a:pt x="309" y="72"/>
                  <a:pt x="309" y="72"/>
                </a:cubicBezTo>
                <a:cubicBezTo>
                  <a:pt x="308" y="72"/>
                  <a:pt x="308" y="72"/>
                  <a:pt x="308" y="72"/>
                </a:cubicBezTo>
                <a:cubicBezTo>
                  <a:pt x="300" y="57"/>
                  <a:pt x="300" y="57"/>
                  <a:pt x="300" y="57"/>
                </a:cubicBezTo>
                <a:cubicBezTo>
                  <a:pt x="297" y="59"/>
                  <a:pt x="297" y="59"/>
                  <a:pt x="297" y="59"/>
                </a:cubicBezTo>
                <a:cubicBezTo>
                  <a:pt x="296" y="66"/>
                  <a:pt x="292" y="72"/>
                  <a:pt x="285" y="77"/>
                </a:cubicBezTo>
                <a:cubicBezTo>
                  <a:pt x="271" y="84"/>
                  <a:pt x="258" y="86"/>
                  <a:pt x="246" y="80"/>
                </a:cubicBezTo>
                <a:cubicBezTo>
                  <a:pt x="237" y="77"/>
                  <a:pt x="232" y="71"/>
                  <a:pt x="229" y="61"/>
                </a:cubicBezTo>
                <a:cubicBezTo>
                  <a:pt x="226" y="40"/>
                  <a:pt x="226" y="40"/>
                  <a:pt x="226" y="40"/>
                </a:cubicBezTo>
                <a:cubicBezTo>
                  <a:pt x="223" y="20"/>
                  <a:pt x="218" y="9"/>
                  <a:pt x="212" y="5"/>
                </a:cubicBezTo>
                <a:cubicBezTo>
                  <a:pt x="206" y="1"/>
                  <a:pt x="199" y="0"/>
                  <a:pt x="194" y="1"/>
                </a:cubicBezTo>
                <a:cubicBezTo>
                  <a:pt x="195" y="19"/>
                  <a:pt x="195" y="19"/>
                  <a:pt x="195" y="19"/>
                </a:cubicBezTo>
                <a:lnTo>
                  <a:pt x="194" y="20"/>
                </a:lnTo>
              </a:path>
            </a:pathLst>
          </a:custGeom>
          <a:noFill/>
          <a:ln w="9525" cap="flat" cmpd="sng">
            <a:solidFill>
              <a:schemeClr val="dk1">
                <a:alpha val="100000"/>
              </a:schemeClr>
            </a:solidFill>
            <a:prstDash val="solid"/>
            <a:miter/>
          </a:ln>
        </p:spPr>
      </p:sp>
      <p:sp>
        <p:nvSpPr>
          <p:cNvPr id="1049215" name="任意多边形 1049214"/>
          <p:cNvSpPr/>
          <p:nvPr/>
        </p:nvSpPr>
        <p:spPr bwMode="auto">
          <a:xfrm>
            <a:off x="5022850" y="4705350"/>
            <a:ext cx="373062" cy="428625"/>
          </a:xfrm>
          <a:custGeom>
            <a:avLst/>
            <a:gdLst/>
            <a:ahLst/>
            <a:cxnLst/>
            <a:rect l="0" t="0" r="0" b="0"/>
            <a:pathLst>
              <a:path w="322" h="372">
                <a:moveTo>
                  <a:pt x="198" y="5"/>
                </a:moveTo>
                <a:cubicBezTo>
                  <a:pt x="186" y="11"/>
                  <a:pt x="177" y="15"/>
                  <a:pt x="169" y="16"/>
                </a:cubicBezTo>
                <a:cubicBezTo>
                  <a:pt x="163" y="16"/>
                  <a:pt x="152" y="14"/>
                  <a:pt x="138" y="9"/>
                </a:cubicBezTo>
                <a:cubicBezTo>
                  <a:pt x="113" y="5"/>
                  <a:pt x="113" y="5"/>
                  <a:pt x="113" y="5"/>
                </a:cubicBezTo>
                <a:cubicBezTo>
                  <a:pt x="106" y="9"/>
                  <a:pt x="98" y="19"/>
                  <a:pt x="86" y="37"/>
                </a:cubicBezTo>
                <a:cubicBezTo>
                  <a:pt x="102" y="71"/>
                  <a:pt x="102" y="71"/>
                  <a:pt x="102" y="71"/>
                </a:cubicBezTo>
                <a:cubicBezTo>
                  <a:pt x="75" y="86"/>
                  <a:pt x="75" y="86"/>
                  <a:pt x="75" y="86"/>
                </a:cubicBezTo>
                <a:cubicBezTo>
                  <a:pt x="74" y="86"/>
                  <a:pt x="74" y="86"/>
                  <a:pt x="74" y="86"/>
                </a:cubicBezTo>
                <a:cubicBezTo>
                  <a:pt x="53" y="79"/>
                  <a:pt x="53" y="79"/>
                  <a:pt x="53" y="79"/>
                </a:cubicBezTo>
                <a:cubicBezTo>
                  <a:pt x="62" y="95"/>
                  <a:pt x="64" y="105"/>
                  <a:pt x="61" y="109"/>
                </a:cubicBezTo>
                <a:cubicBezTo>
                  <a:pt x="58" y="117"/>
                  <a:pt x="58" y="117"/>
                  <a:pt x="58" y="117"/>
                </a:cubicBezTo>
                <a:cubicBezTo>
                  <a:pt x="53" y="130"/>
                  <a:pt x="49" y="137"/>
                  <a:pt x="45" y="141"/>
                </a:cubicBezTo>
                <a:cubicBezTo>
                  <a:pt x="8" y="174"/>
                  <a:pt x="8" y="174"/>
                  <a:pt x="8" y="174"/>
                </a:cubicBezTo>
                <a:cubicBezTo>
                  <a:pt x="17" y="180"/>
                  <a:pt x="17" y="180"/>
                  <a:pt x="17" y="180"/>
                </a:cubicBezTo>
                <a:cubicBezTo>
                  <a:pt x="11" y="185"/>
                  <a:pt x="11" y="185"/>
                  <a:pt x="11" y="185"/>
                </a:cubicBezTo>
                <a:cubicBezTo>
                  <a:pt x="3" y="192"/>
                  <a:pt x="0" y="201"/>
                  <a:pt x="5" y="207"/>
                </a:cubicBezTo>
                <a:cubicBezTo>
                  <a:pt x="30" y="246"/>
                  <a:pt x="30" y="246"/>
                  <a:pt x="30" y="246"/>
                </a:cubicBezTo>
                <a:cubicBezTo>
                  <a:pt x="31" y="246"/>
                  <a:pt x="31" y="246"/>
                  <a:pt x="31" y="246"/>
                </a:cubicBezTo>
                <a:cubicBezTo>
                  <a:pt x="31" y="247"/>
                  <a:pt x="31" y="247"/>
                  <a:pt x="31" y="247"/>
                </a:cubicBezTo>
                <a:cubicBezTo>
                  <a:pt x="43" y="268"/>
                  <a:pt x="43" y="268"/>
                  <a:pt x="43" y="268"/>
                </a:cubicBezTo>
                <a:cubicBezTo>
                  <a:pt x="43" y="269"/>
                  <a:pt x="43" y="269"/>
                  <a:pt x="43" y="269"/>
                </a:cubicBezTo>
                <a:cubicBezTo>
                  <a:pt x="44" y="270"/>
                  <a:pt x="44" y="270"/>
                  <a:pt x="44" y="270"/>
                </a:cubicBezTo>
                <a:cubicBezTo>
                  <a:pt x="43" y="272"/>
                  <a:pt x="43" y="272"/>
                  <a:pt x="43" y="272"/>
                </a:cubicBezTo>
                <a:cubicBezTo>
                  <a:pt x="43" y="274"/>
                  <a:pt x="43" y="274"/>
                  <a:pt x="43" y="274"/>
                </a:cubicBezTo>
                <a:cubicBezTo>
                  <a:pt x="43" y="276"/>
                  <a:pt x="43" y="276"/>
                  <a:pt x="43" y="276"/>
                </a:cubicBezTo>
                <a:cubicBezTo>
                  <a:pt x="41" y="278"/>
                  <a:pt x="41" y="278"/>
                  <a:pt x="41" y="278"/>
                </a:cubicBezTo>
                <a:cubicBezTo>
                  <a:pt x="46" y="278"/>
                  <a:pt x="50" y="280"/>
                  <a:pt x="55" y="283"/>
                </a:cubicBezTo>
                <a:cubicBezTo>
                  <a:pt x="64" y="288"/>
                  <a:pt x="70" y="303"/>
                  <a:pt x="73" y="325"/>
                </a:cubicBezTo>
                <a:cubicBezTo>
                  <a:pt x="77" y="346"/>
                  <a:pt x="77" y="346"/>
                  <a:pt x="77" y="346"/>
                </a:cubicBezTo>
                <a:cubicBezTo>
                  <a:pt x="80" y="352"/>
                  <a:pt x="82" y="355"/>
                  <a:pt x="87" y="357"/>
                </a:cubicBezTo>
                <a:cubicBezTo>
                  <a:pt x="95" y="361"/>
                  <a:pt x="106" y="360"/>
                  <a:pt x="115" y="354"/>
                </a:cubicBezTo>
                <a:cubicBezTo>
                  <a:pt x="121" y="350"/>
                  <a:pt x="124" y="347"/>
                  <a:pt x="123" y="344"/>
                </a:cubicBezTo>
                <a:cubicBezTo>
                  <a:pt x="122" y="343"/>
                  <a:pt x="122" y="343"/>
                  <a:pt x="122" y="343"/>
                </a:cubicBezTo>
                <a:cubicBezTo>
                  <a:pt x="122" y="341"/>
                  <a:pt x="122" y="341"/>
                  <a:pt x="122" y="341"/>
                </a:cubicBezTo>
                <a:cubicBezTo>
                  <a:pt x="140" y="328"/>
                  <a:pt x="140" y="328"/>
                  <a:pt x="140" y="328"/>
                </a:cubicBezTo>
                <a:cubicBezTo>
                  <a:pt x="142" y="330"/>
                  <a:pt x="142" y="330"/>
                  <a:pt x="142" y="330"/>
                </a:cubicBezTo>
                <a:cubicBezTo>
                  <a:pt x="156" y="354"/>
                  <a:pt x="156" y="354"/>
                  <a:pt x="156" y="354"/>
                </a:cubicBezTo>
                <a:cubicBezTo>
                  <a:pt x="161" y="358"/>
                  <a:pt x="166" y="360"/>
                  <a:pt x="175" y="360"/>
                </a:cubicBezTo>
                <a:cubicBezTo>
                  <a:pt x="180" y="359"/>
                  <a:pt x="180" y="359"/>
                  <a:pt x="180" y="359"/>
                </a:cubicBezTo>
                <a:cubicBezTo>
                  <a:pt x="180" y="359"/>
                  <a:pt x="180" y="359"/>
                  <a:pt x="180" y="359"/>
                </a:cubicBezTo>
                <a:cubicBezTo>
                  <a:pt x="176" y="346"/>
                  <a:pt x="176" y="346"/>
                  <a:pt x="176" y="346"/>
                </a:cubicBezTo>
                <a:cubicBezTo>
                  <a:pt x="196" y="355"/>
                  <a:pt x="196" y="355"/>
                  <a:pt x="196" y="355"/>
                </a:cubicBezTo>
                <a:cubicBezTo>
                  <a:pt x="201" y="355"/>
                  <a:pt x="201" y="355"/>
                  <a:pt x="201" y="355"/>
                </a:cubicBezTo>
                <a:cubicBezTo>
                  <a:pt x="202" y="355"/>
                  <a:pt x="202" y="355"/>
                  <a:pt x="202" y="355"/>
                </a:cubicBezTo>
                <a:cubicBezTo>
                  <a:pt x="203" y="357"/>
                  <a:pt x="203" y="357"/>
                  <a:pt x="203" y="357"/>
                </a:cubicBezTo>
                <a:cubicBezTo>
                  <a:pt x="222" y="372"/>
                  <a:pt x="222" y="372"/>
                  <a:pt x="222" y="372"/>
                </a:cubicBezTo>
                <a:cubicBezTo>
                  <a:pt x="227" y="363"/>
                  <a:pt x="227" y="363"/>
                  <a:pt x="227" y="363"/>
                </a:cubicBezTo>
                <a:cubicBezTo>
                  <a:pt x="226" y="327"/>
                  <a:pt x="226" y="327"/>
                  <a:pt x="226" y="327"/>
                </a:cubicBezTo>
                <a:cubicBezTo>
                  <a:pt x="227" y="326"/>
                  <a:pt x="227" y="326"/>
                  <a:pt x="227" y="326"/>
                </a:cubicBezTo>
                <a:cubicBezTo>
                  <a:pt x="227" y="326"/>
                  <a:pt x="227" y="326"/>
                  <a:pt x="227" y="326"/>
                </a:cubicBezTo>
                <a:cubicBezTo>
                  <a:pt x="240" y="310"/>
                  <a:pt x="240" y="310"/>
                  <a:pt x="240" y="310"/>
                </a:cubicBezTo>
                <a:cubicBezTo>
                  <a:pt x="241" y="308"/>
                  <a:pt x="240" y="304"/>
                  <a:pt x="235" y="299"/>
                </a:cubicBezTo>
                <a:cubicBezTo>
                  <a:pt x="232" y="296"/>
                  <a:pt x="232" y="296"/>
                  <a:pt x="232" y="296"/>
                </a:cubicBezTo>
                <a:cubicBezTo>
                  <a:pt x="234" y="293"/>
                  <a:pt x="234" y="293"/>
                  <a:pt x="234" y="293"/>
                </a:cubicBezTo>
                <a:cubicBezTo>
                  <a:pt x="235" y="291"/>
                  <a:pt x="235" y="291"/>
                  <a:pt x="235" y="291"/>
                </a:cubicBezTo>
                <a:cubicBezTo>
                  <a:pt x="238" y="290"/>
                  <a:pt x="238" y="290"/>
                  <a:pt x="238" y="290"/>
                </a:cubicBezTo>
                <a:cubicBezTo>
                  <a:pt x="264" y="247"/>
                  <a:pt x="264" y="247"/>
                  <a:pt x="264" y="247"/>
                </a:cubicBezTo>
                <a:cubicBezTo>
                  <a:pt x="266" y="248"/>
                  <a:pt x="266" y="248"/>
                  <a:pt x="266" y="248"/>
                </a:cubicBezTo>
                <a:cubicBezTo>
                  <a:pt x="272" y="249"/>
                  <a:pt x="272" y="249"/>
                  <a:pt x="272" y="249"/>
                </a:cubicBezTo>
                <a:cubicBezTo>
                  <a:pt x="274" y="250"/>
                  <a:pt x="274" y="250"/>
                  <a:pt x="274" y="250"/>
                </a:cubicBezTo>
                <a:cubicBezTo>
                  <a:pt x="274" y="252"/>
                  <a:pt x="274" y="252"/>
                  <a:pt x="274" y="252"/>
                </a:cubicBezTo>
                <a:cubicBezTo>
                  <a:pt x="272" y="269"/>
                  <a:pt x="272" y="269"/>
                  <a:pt x="272" y="269"/>
                </a:cubicBezTo>
                <a:cubicBezTo>
                  <a:pt x="274" y="269"/>
                  <a:pt x="274" y="269"/>
                  <a:pt x="274" y="269"/>
                </a:cubicBezTo>
                <a:cubicBezTo>
                  <a:pt x="303" y="243"/>
                  <a:pt x="303" y="243"/>
                  <a:pt x="303" y="243"/>
                </a:cubicBezTo>
                <a:cubicBezTo>
                  <a:pt x="301" y="229"/>
                  <a:pt x="301" y="229"/>
                  <a:pt x="301" y="229"/>
                </a:cubicBezTo>
                <a:cubicBezTo>
                  <a:pt x="296" y="229"/>
                  <a:pt x="296" y="229"/>
                  <a:pt x="296" y="229"/>
                </a:cubicBezTo>
                <a:cubicBezTo>
                  <a:pt x="285" y="230"/>
                  <a:pt x="285" y="230"/>
                  <a:pt x="285" y="230"/>
                </a:cubicBezTo>
                <a:cubicBezTo>
                  <a:pt x="303" y="182"/>
                  <a:pt x="303" y="182"/>
                  <a:pt x="303" y="182"/>
                </a:cubicBezTo>
                <a:cubicBezTo>
                  <a:pt x="287" y="180"/>
                  <a:pt x="287" y="180"/>
                  <a:pt x="287" y="180"/>
                </a:cubicBezTo>
                <a:cubicBezTo>
                  <a:pt x="287" y="180"/>
                  <a:pt x="287" y="180"/>
                  <a:pt x="287" y="180"/>
                </a:cubicBezTo>
                <a:cubicBezTo>
                  <a:pt x="285" y="180"/>
                  <a:pt x="285" y="180"/>
                  <a:pt x="285" y="180"/>
                </a:cubicBezTo>
                <a:cubicBezTo>
                  <a:pt x="285" y="177"/>
                  <a:pt x="285" y="177"/>
                  <a:pt x="285" y="177"/>
                </a:cubicBezTo>
                <a:cubicBezTo>
                  <a:pt x="280" y="171"/>
                  <a:pt x="280" y="171"/>
                  <a:pt x="280" y="171"/>
                </a:cubicBezTo>
                <a:cubicBezTo>
                  <a:pt x="277" y="165"/>
                  <a:pt x="277" y="159"/>
                  <a:pt x="281" y="154"/>
                </a:cubicBezTo>
                <a:cubicBezTo>
                  <a:pt x="306" y="153"/>
                  <a:pt x="306" y="153"/>
                  <a:pt x="306" y="153"/>
                </a:cubicBezTo>
                <a:cubicBezTo>
                  <a:pt x="322" y="153"/>
                  <a:pt x="322" y="153"/>
                  <a:pt x="322" y="153"/>
                </a:cubicBezTo>
                <a:cubicBezTo>
                  <a:pt x="322" y="148"/>
                  <a:pt x="319" y="138"/>
                  <a:pt x="310" y="123"/>
                </a:cubicBezTo>
                <a:cubicBezTo>
                  <a:pt x="287" y="115"/>
                  <a:pt x="287" y="115"/>
                  <a:pt x="287" y="115"/>
                </a:cubicBezTo>
                <a:cubicBezTo>
                  <a:pt x="311" y="93"/>
                  <a:pt x="311" y="93"/>
                  <a:pt x="311" y="93"/>
                </a:cubicBezTo>
                <a:cubicBezTo>
                  <a:pt x="311" y="88"/>
                  <a:pt x="311" y="88"/>
                  <a:pt x="311" y="88"/>
                </a:cubicBezTo>
                <a:cubicBezTo>
                  <a:pt x="299" y="90"/>
                  <a:pt x="299" y="90"/>
                  <a:pt x="299" y="90"/>
                </a:cubicBezTo>
                <a:cubicBezTo>
                  <a:pt x="295" y="90"/>
                  <a:pt x="295" y="90"/>
                  <a:pt x="295" y="90"/>
                </a:cubicBezTo>
                <a:cubicBezTo>
                  <a:pt x="295" y="89"/>
                  <a:pt x="295" y="89"/>
                  <a:pt x="295" y="89"/>
                </a:cubicBezTo>
                <a:cubicBezTo>
                  <a:pt x="294" y="88"/>
                  <a:pt x="294" y="88"/>
                  <a:pt x="294" y="88"/>
                </a:cubicBezTo>
                <a:cubicBezTo>
                  <a:pt x="293" y="86"/>
                  <a:pt x="293" y="86"/>
                  <a:pt x="293" y="86"/>
                </a:cubicBezTo>
                <a:cubicBezTo>
                  <a:pt x="290" y="75"/>
                  <a:pt x="283" y="67"/>
                  <a:pt x="274" y="63"/>
                </a:cubicBezTo>
                <a:cubicBezTo>
                  <a:pt x="232" y="64"/>
                  <a:pt x="232" y="64"/>
                  <a:pt x="232" y="64"/>
                </a:cubicBezTo>
                <a:cubicBezTo>
                  <a:pt x="214" y="86"/>
                  <a:pt x="214" y="86"/>
                  <a:pt x="214" y="86"/>
                </a:cubicBezTo>
                <a:cubicBezTo>
                  <a:pt x="214" y="87"/>
                  <a:pt x="214" y="87"/>
                  <a:pt x="214" y="87"/>
                </a:cubicBezTo>
                <a:cubicBezTo>
                  <a:pt x="208" y="86"/>
                  <a:pt x="208" y="86"/>
                  <a:pt x="208" y="86"/>
                </a:cubicBezTo>
                <a:cubicBezTo>
                  <a:pt x="142" y="64"/>
                  <a:pt x="142" y="64"/>
                  <a:pt x="142" y="64"/>
                </a:cubicBezTo>
                <a:cubicBezTo>
                  <a:pt x="206" y="48"/>
                  <a:pt x="206" y="48"/>
                  <a:pt x="206" y="48"/>
                </a:cubicBezTo>
                <a:cubicBezTo>
                  <a:pt x="210" y="48"/>
                  <a:pt x="221" y="37"/>
                  <a:pt x="239" y="16"/>
                </a:cubicBezTo>
                <a:cubicBezTo>
                  <a:pt x="217" y="0"/>
                  <a:pt x="217" y="0"/>
                  <a:pt x="217" y="0"/>
                </a:cubicBezTo>
                <a:lnTo>
                  <a:pt x="198" y="5"/>
                </a:lnTo>
              </a:path>
            </a:pathLst>
          </a:custGeom>
          <a:noFill/>
          <a:ln w="9525" cap="flat" cmpd="sng">
            <a:solidFill>
              <a:schemeClr val="dk1">
                <a:alpha val="100000"/>
              </a:schemeClr>
            </a:solidFill>
            <a:prstDash val="solid"/>
            <a:miter/>
          </a:ln>
        </p:spPr>
      </p:sp>
      <p:sp>
        <p:nvSpPr>
          <p:cNvPr id="1049216" name="任意多边形 1049215"/>
          <p:cNvSpPr/>
          <p:nvPr/>
        </p:nvSpPr>
        <p:spPr bwMode="auto">
          <a:xfrm>
            <a:off x="4667250" y="4338637"/>
            <a:ext cx="468312" cy="568325"/>
          </a:xfrm>
          <a:custGeom>
            <a:avLst/>
            <a:gdLst/>
            <a:ahLst/>
            <a:cxnLst/>
            <a:rect l="0" t="0" r="0" b="0"/>
            <a:pathLst>
              <a:path w="403" h="494">
                <a:moveTo>
                  <a:pt x="255" y="140"/>
                </a:moveTo>
                <a:cubicBezTo>
                  <a:pt x="254" y="140"/>
                  <a:pt x="254" y="140"/>
                  <a:pt x="254" y="140"/>
                </a:cubicBezTo>
                <a:cubicBezTo>
                  <a:pt x="254" y="139"/>
                  <a:pt x="254" y="139"/>
                  <a:pt x="254" y="139"/>
                </a:cubicBezTo>
                <a:cubicBezTo>
                  <a:pt x="242" y="99"/>
                  <a:pt x="231" y="76"/>
                  <a:pt x="224" y="73"/>
                </a:cubicBezTo>
                <a:cubicBezTo>
                  <a:pt x="187" y="61"/>
                  <a:pt x="187" y="61"/>
                  <a:pt x="187" y="61"/>
                </a:cubicBezTo>
                <a:cubicBezTo>
                  <a:pt x="166" y="54"/>
                  <a:pt x="151" y="50"/>
                  <a:pt x="145" y="46"/>
                </a:cubicBezTo>
                <a:cubicBezTo>
                  <a:pt x="134" y="39"/>
                  <a:pt x="121" y="25"/>
                  <a:pt x="105" y="0"/>
                </a:cubicBezTo>
                <a:cubicBezTo>
                  <a:pt x="98" y="0"/>
                  <a:pt x="98" y="0"/>
                  <a:pt x="98" y="0"/>
                </a:cubicBezTo>
                <a:cubicBezTo>
                  <a:pt x="99" y="1"/>
                  <a:pt x="99" y="1"/>
                  <a:pt x="99" y="1"/>
                </a:cubicBezTo>
                <a:cubicBezTo>
                  <a:pt x="102" y="10"/>
                  <a:pt x="110" y="25"/>
                  <a:pt x="128" y="46"/>
                </a:cubicBezTo>
                <a:cubicBezTo>
                  <a:pt x="129" y="47"/>
                  <a:pt x="129" y="47"/>
                  <a:pt x="129" y="47"/>
                </a:cubicBezTo>
                <a:cubicBezTo>
                  <a:pt x="130" y="49"/>
                  <a:pt x="130" y="49"/>
                  <a:pt x="130" y="49"/>
                </a:cubicBezTo>
                <a:cubicBezTo>
                  <a:pt x="113" y="80"/>
                  <a:pt x="113" y="80"/>
                  <a:pt x="113" y="80"/>
                </a:cubicBezTo>
                <a:cubicBezTo>
                  <a:pt x="107" y="91"/>
                  <a:pt x="101" y="96"/>
                  <a:pt x="94" y="94"/>
                </a:cubicBezTo>
                <a:cubicBezTo>
                  <a:pt x="90" y="92"/>
                  <a:pt x="82" y="83"/>
                  <a:pt x="68" y="65"/>
                </a:cubicBezTo>
                <a:cubicBezTo>
                  <a:pt x="50" y="60"/>
                  <a:pt x="50" y="60"/>
                  <a:pt x="50" y="60"/>
                </a:cubicBezTo>
                <a:cubicBezTo>
                  <a:pt x="50" y="65"/>
                  <a:pt x="53" y="75"/>
                  <a:pt x="60" y="92"/>
                </a:cubicBezTo>
                <a:cubicBezTo>
                  <a:pt x="60" y="93"/>
                  <a:pt x="60" y="93"/>
                  <a:pt x="60" y="93"/>
                </a:cubicBezTo>
                <a:cubicBezTo>
                  <a:pt x="60" y="94"/>
                  <a:pt x="60" y="94"/>
                  <a:pt x="60" y="94"/>
                </a:cubicBezTo>
                <a:cubicBezTo>
                  <a:pt x="60" y="95"/>
                  <a:pt x="60" y="95"/>
                  <a:pt x="60" y="95"/>
                </a:cubicBezTo>
                <a:cubicBezTo>
                  <a:pt x="60" y="96"/>
                  <a:pt x="60" y="96"/>
                  <a:pt x="60" y="96"/>
                </a:cubicBezTo>
                <a:cubicBezTo>
                  <a:pt x="57" y="108"/>
                  <a:pt x="57" y="108"/>
                  <a:pt x="57" y="108"/>
                </a:cubicBezTo>
                <a:cubicBezTo>
                  <a:pt x="38" y="116"/>
                  <a:pt x="38" y="116"/>
                  <a:pt x="38" y="116"/>
                </a:cubicBezTo>
                <a:cubicBezTo>
                  <a:pt x="38" y="116"/>
                  <a:pt x="38" y="116"/>
                  <a:pt x="38" y="116"/>
                </a:cubicBezTo>
                <a:cubicBezTo>
                  <a:pt x="32" y="119"/>
                  <a:pt x="32" y="119"/>
                  <a:pt x="32" y="119"/>
                </a:cubicBezTo>
                <a:cubicBezTo>
                  <a:pt x="29" y="122"/>
                  <a:pt x="29" y="127"/>
                  <a:pt x="30" y="133"/>
                </a:cubicBezTo>
                <a:cubicBezTo>
                  <a:pt x="32" y="149"/>
                  <a:pt x="31" y="159"/>
                  <a:pt x="28" y="163"/>
                </a:cubicBezTo>
                <a:cubicBezTo>
                  <a:pt x="26" y="165"/>
                  <a:pt x="25" y="165"/>
                  <a:pt x="22" y="165"/>
                </a:cubicBezTo>
                <a:cubicBezTo>
                  <a:pt x="21" y="165"/>
                  <a:pt x="21" y="165"/>
                  <a:pt x="21" y="165"/>
                </a:cubicBezTo>
                <a:cubicBezTo>
                  <a:pt x="21" y="165"/>
                  <a:pt x="21" y="165"/>
                  <a:pt x="21" y="165"/>
                </a:cubicBezTo>
                <a:cubicBezTo>
                  <a:pt x="0" y="161"/>
                  <a:pt x="0" y="161"/>
                  <a:pt x="0" y="161"/>
                </a:cubicBezTo>
                <a:cubicBezTo>
                  <a:pt x="1" y="165"/>
                  <a:pt x="4" y="169"/>
                  <a:pt x="10" y="172"/>
                </a:cubicBezTo>
                <a:cubicBezTo>
                  <a:pt x="20" y="182"/>
                  <a:pt x="29" y="196"/>
                  <a:pt x="37" y="211"/>
                </a:cubicBezTo>
                <a:cubicBezTo>
                  <a:pt x="38" y="215"/>
                  <a:pt x="38" y="215"/>
                  <a:pt x="38" y="215"/>
                </a:cubicBezTo>
                <a:cubicBezTo>
                  <a:pt x="38" y="215"/>
                  <a:pt x="38" y="215"/>
                  <a:pt x="38" y="215"/>
                </a:cubicBezTo>
                <a:cubicBezTo>
                  <a:pt x="48" y="213"/>
                  <a:pt x="48" y="213"/>
                  <a:pt x="48" y="213"/>
                </a:cubicBezTo>
                <a:cubicBezTo>
                  <a:pt x="59" y="210"/>
                  <a:pt x="70" y="213"/>
                  <a:pt x="80" y="220"/>
                </a:cubicBezTo>
                <a:cubicBezTo>
                  <a:pt x="92" y="234"/>
                  <a:pt x="92" y="234"/>
                  <a:pt x="92" y="234"/>
                </a:cubicBezTo>
                <a:cubicBezTo>
                  <a:pt x="93" y="235"/>
                  <a:pt x="93" y="235"/>
                  <a:pt x="93" y="235"/>
                </a:cubicBezTo>
                <a:cubicBezTo>
                  <a:pt x="93" y="236"/>
                  <a:pt x="93" y="236"/>
                  <a:pt x="93" y="236"/>
                </a:cubicBezTo>
                <a:cubicBezTo>
                  <a:pt x="92" y="236"/>
                  <a:pt x="92" y="236"/>
                  <a:pt x="92" y="236"/>
                </a:cubicBezTo>
                <a:cubicBezTo>
                  <a:pt x="91" y="263"/>
                  <a:pt x="91" y="263"/>
                  <a:pt x="91" y="263"/>
                </a:cubicBezTo>
                <a:cubicBezTo>
                  <a:pt x="94" y="267"/>
                  <a:pt x="96" y="273"/>
                  <a:pt x="94" y="277"/>
                </a:cubicBezTo>
                <a:cubicBezTo>
                  <a:pt x="92" y="282"/>
                  <a:pt x="88" y="285"/>
                  <a:pt x="80" y="286"/>
                </a:cubicBezTo>
                <a:cubicBezTo>
                  <a:pt x="72" y="286"/>
                  <a:pt x="68" y="292"/>
                  <a:pt x="66" y="302"/>
                </a:cubicBezTo>
                <a:cubicBezTo>
                  <a:pt x="66" y="302"/>
                  <a:pt x="66" y="302"/>
                  <a:pt x="66" y="302"/>
                </a:cubicBezTo>
                <a:cubicBezTo>
                  <a:pt x="66" y="302"/>
                  <a:pt x="66" y="302"/>
                  <a:pt x="66" y="302"/>
                </a:cubicBezTo>
                <a:cubicBezTo>
                  <a:pt x="66" y="303"/>
                  <a:pt x="66" y="303"/>
                  <a:pt x="66" y="303"/>
                </a:cubicBezTo>
                <a:cubicBezTo>
                  <a:pt x="57" y="321"/>
                  <a:pt x="57" y="321"/>
                  <a:pt x="57" y="321"/>
                </a:cubicBezTo>
                <a:cubicBezTo>
                  <a:pt x="70" y="334"/>
                  <a:pt x="70" y="334"/>
                  <a:pt x="70" y="334"/>
                </a:cubicBezTo>
                <a:cubicBezTo>
                  <a:pt x="97" y="339"/>
                  <a:pt x="97" y="339"/>
                  <a:pt x="97" y="339"/>
                </a:cubicBezTo>
                <a:cubicBezTo>
                  <a:pt x="99" y="339"/>
                  <a:pt x="99" y="339"/>
                  <a:pt x="99" y="339"/>
                </a:cubicBezTo>
                <a:cubicBezTo>
                  <a:pt x="99" y="339"/>
                  <a:pt x="99" y="339"/>
                  <a:pt x="99" y="339"/>
                </a:cubicBezTo>
                <a:cubicBezTo>
                  <a:pt x="113" y="354"/>
                  <a:pt x="113" y="354"/>
                  <a:pt x="113" y="354"/>
                </a:cubicBezTo>
                <a:cubicBezTo>
                  <a:pt x="96" y="379"/>
                  <a:pt x="96" y="379"/>
                  <a:pt x="96" y="379"/>
                </a:cubicBezTo>
                <a:cubicBezTo>
                  <a:pt x="135" y="464"/>
                  <a:pt x="135" y="464"/>
                  <a:pt x="135" y="464"/>
                </a:cubicBezTo>
                <a:cubicBezTo>
                  <a:pt x="136" y="466"/>
                  <a:pt x="136" y="466"/>
                  <a:pt x="136" y="466"/>
                </a:cubicBezTo>
                <a:cubicBezTo>
                  <a:pt x="130" y="473"/>
                  <a:pt x="130" y="473"/>
                  <a:pt x="130" y="473"/>
                </a:cubicBezTo>
                <a:cubicBezTo>
                  <a:pt x="132" y="480"/>
                  <a:pt x="132" y="480"/>
                  <a:pt x="132" y="480"/>
                </a:cubicBezTo>
                <a:cubicBezTo>
                  <a:pt x="133" y="480"/>
                  <a:pt x="133" y="480"/>
                  <a:pt x="133" y="480"/>
                </a:cubicBezTo>
                <a:cubicBezTo>
                  <a:pt x="205" y="434"/>
                  <a:pt x="205" y="434"/>
                  <a:pt x="205" y="434"/>
                </a:cubicBezTo>
                <a:cubicBezTo>
                  <a:pt x="193" y="455"/>
                  <a:pt x="193" y="455"/>
                  <a:pt x="193" y="455"/>
                </a:cubicBezTo>
                <a:cubicBezTo>
                  <a:pt x="184" y="471"/>
                  <a:pt x="179" y="485"/>
                  <a:pt x="176" y="494"/>
                </a:cubicBezTo>
                <a:cubicBezTo>
                  <a:pt x="189" y="489"/>
                  <a:pt x="200" y="480"/>
                  <a:pt x="206" y="463"/>
                </a:cubicBezTo>
                <a:cubicBezTo>
                  <a:pt x="207" y="461"/>
                  <a:pt x="207" y="461"/>
                  <a:pt x="207" y="461"/>
                </a:cubicBezTo>
                <a:cubicBezTo>
                  <a:pt x="208" y="461"/>
                  <a:pt x="208" y="461"/>
                  <a:pt x="208" y="461"/>
                </a:cubicBezTo>
                <a:cubicBezTo>
                  <a:pt x="228" y="450"/>
                  <a:pt x="228" y="450"/>
                  <a:pt x="228" y="450"/>
                </a:cubicBezTo>
                <a:cubicBezTo>
                  <a:pt x="229" y="448"/>
                  <a:pt x="229" y="448"/>
                  <a:pt x="229" y="448"/>
                </a:cubicBezTo>
                <a:cubicBezTo>
                  <a:pt x="258" y="473"/>
                  <a:pt x="258" y="473"/>
                  <a:pt x="258" y="473"/>
                </a:cubicBezTo>
                <a:cubicBezTo>
                  <a:pt x="289" y="474"/>
                  <a:pt x="289" y="474"/>
                  <a:pt x="289" y="474"/>
                </a:cubicBezTo>
                <a:cubicBezTo>
                  <a:pt x="290" y="475"/>
                  <a:pt x="290" y="475"/>
                  <a:pt x="290" y="475"/>
                </a:cubicBezTo>
                <a:cubicBezTo>
                  <a:pt x="305" y="485"/>
                  <a:pt x="305" y="485"/>
                  <a:pt x="305" y="485"/>
                </a:cubicBezTo>
                <a:cubicBezTo>
                  <a:pt x="344" y="451"/>
                  <a:pt x="344" y="451"/>
                  <a:pt x="344" y="451"/>
                </a:cubicBezTo>
                <a:cubicBezTo>
                  <a:pt x="347" y="448"/>
                  <a:pt x="351" y="442"/>
                  <a:pt x="355" y="431"/>
                </a:cubicBezTo>
                <a:cubicBezTo>
                  <a:pt x="359" y="423"/>
                  <a:pt x="359" y="423"/>
                  <a:pt x="359" y="423"/>
                </a:cubicBezTo>
                <a:cubicBezTo>
                  <a:pt x="360" y="418"/>
                  <a:pt x="355" y="408"/>
                  <a:pt x="344" y="390"/>
                </a:cubicBezTo>
                <a:cubicBezTo>
                  <a:pt x="335" y="376"/>
                  <a:pt x="335" y="376"/>
                  <a:pt x="335" y="376"/>
                </a:cubicBezTo>
                <a:cubicBezTo>
                  <a:pt x="381" y="392"/>
                  <a:pt x="381" y="392"/>
                  <a:pt x="381" y="392"/>
                </a:cubicBezTo>
                <a:cubicBezTo>
                  <a:pt x="395" y="385"/>
                  <a:pt x="395" y="385"/>
                  <a:pt x="395" y="385"/>
                </a:cubicBezTo>
                <a:cubicBezTo>
                  <a:pt x="381" y="355"/>
                  <a:pt x="381" y="355"/>
                  <a:pt x="381" y="355"/>
                </a:cubicBezTo>
                <a:cubicBezTo>
                  <a:pt x="380" y="354"/>
                  <a:pt x="380" y="354"/>
                  <a:pt x="380" y="354"/>
                </a:cubicBezTo>
                <a:cubicBezTo>
                  <a:pt x="403" y="323"/>
                  <a:pt x="403" y="323"/>
                  <a:pt x="403" y="323"/>
                </a:cubicBezTo>
                <a:cubicBezTo>
                  <a:pt x="394" y="309"/>
                  <a:pt x="394" y="309"/>
                  <a:pt x="394" y="309"/>
                </a:cubicBezTo>
                <a:cubicBezTo>
                  <a:pt x="384" y="298"/>
                  <a:pt x="378" y="293"/>
                  <a:pt x="374" y="293"/>
                </a:cubicBezTo>
                <a:cubicBezTo>
                  <a:pt x="372" y="294"/>
                  <a:pt x="372" y="294"/>
                  <a:pt x="372" y="294"/>
                </a:cubicBezTo>
                <a:cubicBezTo>
                  <a:pt x="360" y="305"/>
                  <a:pt x="360" y="305"/>
                  <a:pt x="360" y="305"/>
                </a:cubicBezTo>
                <a:cubicBezTo>
                  <a:pt x="358" y="304"/>
                  <a:pt x="358" y="304"/>
                  <a:pt x="358" y="304"/>
                </a:cubicBezTo>
                <a:cubicBezTo>
                  <a:pt x="356" y="304"/>
                  <a:pt x="356" y="304"/>
                  <a:pt x="356" y="304"/>
                </a:cubicBezTo>
                <a:cubicBezTo>
                  <a:pt x="337" y="298"/>
                  <a:pt x="337" y="298"/>
                  <a:pt x="337" y="298"/>
                </a:cubicBezTo>
                <a:cubicBezTo>
                  <a:pt x="332" y="281"/>
                  <a:pt x="332" y="281"/>
                  <a:pt x="332" y="281"/>
                </a:cubicBezTo>
                <a:cubicBezTo>
                  <a:pt x="324" y="280"/>
                  <a:pt x="317" y="276"/>
                  <a:pt x="311" y="268"/>
                </a:cubicBezTo>
                <a:cubicBezTo>
                  <a:pt x="299" y="261"/>
                  <a:pt x="299" y="261"/>
                  <a:pt x="299" y="261"/>
                </a:cubicBezTo>
                <a:cubicBezTo>
                  <a:pt x="289" y="257"/>
                  <a:pt x="284" y="252"/>
                  <a:pt x="284" y="246"/>
                </a:cubicBezTo>
                <a:cubicBezTo>
                  <a:pt x="282" y="240"/>
                  <a:pt x="284" y="233"/>
                  <a:pt x="290" y="223"/>
                </a:cubicBezTo>
                <a:cubicBezTo>
                  <a:pt x="302" y="206"/>
                  <a:pt x="308" y="192"/>
                  <a:pt x="308" y="182"/>
                </a:cubicBezTo>
                <a:cubicBezTo>
                  <a:pt x="308" y="168"/>
                  <a:pt x="308" y="168"/>
                  <a:pt x="308" y="168"/>
                </a:cubicBezTo>
                <a:cubicBezTo>
                  <a:pt x="316" y="169"/>
                  <a:pt x="316" y="169"/>
                  <a:pt x="316" y="169"/>
                </a:cubicBezTo>
                <a:cubicBezTo>
                  <a:pt x="340" y="170"/>
                  <a:pt x="340" y="170"/>
                  <a:pt x="340" y="170"/>
                </a:cubicBezTo>
                <a:cubicBezTo>
                  <a:pt x="342" y="168"/>
                  <a:pt x="345" y="158"/>
                  <a:pt x="350" y="139"/>
                </a:cubicBezTo>
                <a:cubicBezTo>
                  <a:pt x="342" y="138"/>
                  <a:pt x="342" y="138"/>
                  <a:pt x="342" y="138"/>
                </a:cubicBezTo>
                <a:cubicBezTo>
                  <a:pt x="325" y="149"/>
                  <a:pt x="313" y="157"/>
                  <a:pt x="303" y="160"/>
                </a:cubicBezTo>
                <a:cubicBezTo>
                  <a:pt x="292" y="163"/>
                  <a:pt x="277" y="157"/>
                  <a:pt x="256" y="142"/>
                </a:cubicBezTo>
                <a:cubicBezTo>
                  <a:pt x="256" y="141"/>
                  <a:pt x="256" y="141"/>
                  <a:pt x="256" y="141"/>
                </a:cubicBezTo>
                <a:lnTo>
                  <a:pt x="255" y="140"/>
                </a:lnTo>
              </a:path>
            </a:pathLst>
          </a:custGeom>
          <a:noFill/>
          <a:ln w="9525" cap="flat" cmpd="sng">
            <a:solidFill>
              <a:schemeClr val="dk1">
                <a:alpha val="100000"/>
              </a:schemeClr>
            </a:solidFill>
            <a:prstDash val="solid"/>
            <a:miter/>
          </a:ln>
        </p:spPr>
      </p:sp>
      <p:sp>
        <p:nvSpPr>
          <p:cNvPr id="1049217" name="任意多边形 1049216"/>
          <p:cNvSpPr/>
          <p:nvPr/>
        </p:nvSpPr>
        <p:spPr bwMode="auto">
          <a:xfrm>
            <a:off x="4756150" y="3683000"/>
            <a:ext cx="123825" cy="177800"/>
          </a:xfrm>
          <a:custGeom>
            <a:avLst/>
            <a:gdLst/>
            <a:ahLst/>
            <a:cxnLst/>
            <a:rect l="0" t="0" r="0" b="0"/>
            <a:pathLst>
              <a:path w="107" h="154">
                <a:moveTo>
                  <a:pt x="63" y="3"/>
                </a:moveTo>
                <a:cubicBezTo>
                  <a:pt x="59" y="0"/>
                  <a:pt x="59" y="0"/>
                  <a:pt x="59" y="0"/>
                </a:cubicBezTo>
                <a:cubicBezTo>
                  <a:pt x="54" y="0"/>
                  <a:pt x="49" y="6"/>
                  <a:pt x="44" y="17"/>
                </a:cubicBezTo>
                <a:cubicBezTo>
                  <a:pt x="40" y="15"/>
                  <a:pt x="40" y="15"/>
                  <a:pt x="40" y="15"/>
                </a:cubicBezTo>
                <a:cubicBezTo>
                  <a:pt x="39" y="16"/>
                  <a:pt x="39" y="16"/>
                  <a:pt x="39" y="16"/>
                </a:cubicBezTo>
                <a:cubicBezTo>
                  <a:pt x="40" y="17"/>
                  <a:pt x="40" y="17"/>
                  <a:pt x="40" y="17"/>
                </a:cubicBezTo>
                <a:cubicBezTo>
                  <a:pt x="31" y="27"/>
                  <a:pt x="31" y="27"/>
                  <a:pt x="31" y="27"/>
                </a:cubicBezTo>
                <a:cubicBezTo>
                  <a:pt x="27" y="29"/>
                  <a:pt x="27" y="29"/>
                  <a:pt x="27" y="29"/>
                </a:cubicBezTo>
                <a:cubicBezTo>
                  <a:pt x="15" y="35"/>
                  <a:pt x="15" y="35"/>
                  <a:pt x="15" y="35"/>
                </a:cubicBezTo>
                <a:cubicBezTo>
                  <a:pt x="14" y="43"/>
                  <a:pt x="14" y="43"/>
                  <a:pt x="14" y="43"/>
                </a:cubicBezTo>
                <a:cubicBezTo>
                  <a:pt x="15" y="54"/>
                  <a:pt x="12" y="63"/>
                  <a:pt x="7" y="66"/>
                </a:cubicBezTo>
                <a:cubicBezTo>
                  <a:pt x="2" y="79"/>
                  <a:pt x="2" y="79"/>
                  <a:pt x="2" y="79"/>
                </a:cubicBezTo>
                <a:cubicBezTo>
                  <a:pt x="1" y="82"/>
                  <a:pt x="0" y="90"/>
                  <a:pt x="1" y="102"/>
                </a:cubicBezTo>
                <a:cubicBezTo>
                  <a:pt x="8" y="133"/>
                  <a:pt x="8" y="133"/>
                  <a:pt x="8" y="133"/>
                </a:cubicBezTo>
                <a:cubicBezTo>
                  <a:pt x="10" y="138"/>
                  <a:pt x="15" y="143"/>
                  <a:pt x="26" y="147"/>
                </a:cubicBezTo>
                <a:cubicBezTo>
                  <a:pt x="50" y="154"/>
                  <a:pt x="50" y="154"/>
                  <a:pt x="50" y="154"/>
                </a:cubicBezTo>
                <a:cubicBezTo>
                  <a:pt x="56" y="154"/>
                  <a:pt x="65" y="150"/>
                  <a:pt x="74" y="144"/>
                </a:cubicBezTo>
                <a:cubicBezTo>
                  <a:pt x="68" y="132"/>
                  <a:pt x="68" y="132"/>
                  <a:pt x="68" y="132"/>
                </a:cubicBezTo>
                <a:cubicBezTo>
                  <a:pt x="68" y="130"/>
                  <a:pt x="68" y="130"/>
                  <a:pt x="68" y="130"/>
                </a:cubicBezTo>
                <a:cubicBezTo>
                  <a:pt x="68" y="129"/>
                  <a:pt x="68" y="129"/>
                  <a:pt x="68" y="129"/>
                </a:cubicBezTo>
                <a:cubicBezTo>
                  <a:pt x="70" y="120"/>
                  <a:pt x="70" y="120"/>
                  <a:pt x="70" y="120"/>
                </a:cubicBezTo>
                <a:cubicBezTo>
                  <a:pt x="70" y="119"/>
                  <a:pt x="70" y="119"/>
                  <a:pt x="70" y="119"/>
                </a:cubicBezTo>
                <a:cubicBezTo>
                  <a:pt x="82" y="98"/>
                  <a:pt x="82" y="98"/>
                  <a:pt x="82" y="98"/>
                </a:cubicBezTo>
                <a:cubicBezTo>
                  <a:pt x="102" y="98"/>
                  <a:pt x="102" y="98"/>
                  <a:pt x="102" y="98"/>
                </a:cubicBezTo>
                <a:cubicBezTo>
                  <a:pt x="107" y="97"/>
                  <a:pt x="107" y="97"/>
                  <a:pt x="107" y="97"/>
                </a:cubicBezTo>
                <a:cubicBezTo>
                  <a:pt x="105" y="90"/>
                  <a:pt x="98" y="79"/>
                  <a:pt x="87" y="64"/>
                </a:cubicBezTo>
                <a:cubicBezTo>
                  <a:pt x="79" y="53"/>
                  <a:pt x="79" y="53"/>
                  <a:pt x="79" y="53"/>
                </a:cubicBezTo>
                <a:cubicBezTo>
                  <a:pt x="75" y="45"/>
                  <a:pt x="71" y="35"/>
                  <a:pt x="70" y="23"/>
                </a:cubicBezTo>
                <a:cubicBezTo>
                  <a:pt x="68" y="13"/>
                  <a:pt x="65" y="7"/>
                  <a:pt x="63" y="3"/>
                </a:cubicBezTo>
              </a:path>
            </a:pathLst>
          </a:custGeom>
          <a:noFill/>
          <a:ln w="9525" cap="flat" cmpd="sng">
            <a:solidFill>
              <a:schemeClr val="dk1">
                <a:alpha val="100000"/>
              </a:schemeClr>
            </a:solidFill>
            <a:prstDash val="solid"/>
            <a:miter/>
          </a:ln>
        </p:spPr>
      </p:sp>
      <p:sp>
        <p:nvSpPr>
          <p:cNvPr id="1049218" name="任意多边形 1049217"/>
          <p:cNvSpPr/>
          <p:nvPr/>
        </p:nvSpPr>
        <p:spPr bwMode="auto">
          <a:xfrm>
            <a:off x="4637087" y="3603625"/>
            <a:ext cx="163512" cy="174625"/>
          </a:xfrm>
          <a:custGeom>
            <a:avLst/>
            <a:gdLst/>
            <a:ahLst/>
            <a:cxnLst/>
            <a:rect l="0" t="0" r="0" b="0"/>
            <a:pathLst>
              <a:path w="141" h="152">
                <a:moveTo>
                  <a:pt x="71" y="31"/>
                </a:moveTo>
                <a:cubicBezTo>
                  <a:pt x="68" y="35"/>
                  <a:pt x="68" y="35"/>
                  <a:pt x="68" y="35"/>
                </a:cubicBezTo>
                <a:cubicBezTo>
                  <a:pt x="65" y="34"/>
                  <a:pt x="65" y="34"/>
                  <a:pt x="65" y="34"/>
                </a:cubicBezTo>
                <a:cubicBezTo>
                  <a:pt x="52" y="31"/>
                  <a:pt x="52" y="31"/>
                  <a:pt x="52" y="31"/>
                </a:cubicBezTo>
                <a:cubicBezTo>
                  <a:pt x="50" y="38"/>
                  <a:pt x="50" y="38"/>
                  <a:pt x="50" y="38"/>
                </a:cubicBezTo>
                <a:cubicBezTo>
                  <a:pt x="50" y="41"/>
                  <a:pt x="50" y="41"/>
                  <a:pt x="50" y="41"/>
                </a:cubicBezTo>
                <a:cubicBezTo>
                  <a:pt x="47" y="41"/>
                  <a:pt x="47" y="41"/>
                  <a:pt x="47" y="41"/>
                </a:cubicBezTo>
                <a:cubicBezTo>
                  <a:pt x="25" y="49"/>
                  <a:pt x="25" y="49"/>
                  <a:pt x="25" y="49"/>
                </a:cubicBezTo>
                <a:cubicBezTo>
                  <a:pt x="24" y="53"/>
                  <a:pt x="24" y="53"/>
                  <a:pt x="24" y="53"/>
                </a:cubicBezTo>
                <a:cubicBezTo>
                  <a:pt x="21" y="60"/>
                  <a:pt x="24" y="66"/>
                  <a:pt x="31" y="75"/>
                </a:cubicBezTo>
                <a:cubicBezTo>
                  <a:pt x="34" y="77"/>
                  <a:pt x="34" y="77"/>
                  <a:pt x="34" y="77"/>
                </a:cubicBezTo>
                <a:cubicBezTo>
                  <a:pt x="31" y="80"/>
                  <a:pt x="31" y="80"/>
                  <a:pt x="31" y="80"/>
                </a:cubicBezTo>
                <a:cubicBezTo>
                  <a:pt x="25" y="91"/>
                  <a:pt x="16" y="101"/>
                  <a:pt x="5" y="109"/>
                </a:cubicBezTo>
                <a:cubicBezTo>
                  <a:pt x="1" y="112"/>
                  <a:pt x="0" y="115"/>
                  <a:pt x="0" y="118"/>
                </a:cubicBezTo>
                <a:cubicBezTo>
                  <a:pt x="7" y="128"/>
                  <a:pt x="7" y="128"/>
                  <a:pt x="7" y="128"/>
                </a:cubicBezTo>
                <a:cubicBezTo>
                  <a:pt x="19" y="132"/>
                  <a:pt x="19" y="132"/>
                  <a:pt x="19" y="132"/>
                </a:cubicBezTo>
                <a:cubicBezTo>
                  <a:pt x="28" y="133"/>
                  <a:pt x="28" y="133"/>
                  <a:pt x="28" y="133"/>
                </a:cubicBezTo>
                <a:cubicBezTo>
                  <a:pt x="41" y="133"/>
                  <a:pt x="49" y="134"/>
                  <a:pt x="53" y="139"/>
                </a:cubicBezTo>
                <a:cubicBezTo>
                  <a:pt x="63" y="147"/>
                  <a:pt x="63" y="147"/>
                  <a:pt x="63" y="147"/>
                </a:cubicBezTo>
                <a:cubicBezTo>
                  <a:pt x="71" y="150"/>
                  <a:pt x="77" y="152"/>
                  <a:pt x="82" y="152"/>
                </a:cubicBezTo>
                <a:cubicBezTo>
                  <a:pt x="86" y="152"/>
                  <a:pt x="92" y="149"/>
                  <a:pt x="96" y="140"/>
                </a:cubicBezTo>
                <a:cubicBezTo>
                  <a:pt x="104" y="131"/>
                  <a:pt x="104" y="131"/>
                  <a:pt x="104" y="131"/>
                </a:cubicBezTo>
                <a:cubicBezTo>
                  <a:pt x="111" y="111"/>
                  <a:pt x="111" y="111"/>
                  <a:pt x="111" y="111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14" y="90"/>
                  <a:pt x="114" y="90"/>
                  <a:pt x="114" y="90"/>
                </a:cubicBezTo>
                <a:cubicBezTo>
                  <a:pt x="128" y="91"/>
                  <a:pt x="128" y="91"/>
                  <a:pt x="128" y="91"/>
                </a:cubicBezTo>
                <a:cubicBezTo>
                  <a:pt x="134" y="86"/>
                  <a:pt x="134" y="86"/>
                  <a:pt x="134" y="86"/>
                </a:cubicBezTo>
                <a:cubicBezTo>
                  <a:pt x="136" y="81"/>
                  <a:pt x="136" y="81"/>
                  <a:pt x="136" y="81"/>
                </a:cubicBezTo>
                <a:cubicBezTo>
                  <a:pt x="125" y="50"/>
                  <a:pt x="125" y="50"/>
                  <a:pt x="125" y="50"/>
                </a:cubicBezTo>
                <a:cubicBezTo>
                  <a:pt x="129" y="40"/>
                  <a:pt x="129" y="40"/>
                  <a:pt x="129" y="40"/>
                </a:cubicBezTo>
                <a:cubicBezTo>
                  <a:pt x="132" y="34"/>
                  <a:pt x="136" y="31"/>
                  <a:pt x="140" y="30"/>
                </a:cubicBezTo>
                <a:cubicBezTo>
                  <a:pt x="141" y="30"/>
                  <a:pt x="141" y="30"/>
                  <a:pt x="141" y="30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14" y="24"/>
                  <a:pt x="114" y="24"/>
                  <a:pt x="114" y="24"/>
                </a:cubicBezTo>
                <a:cubicBezTo>
                  <a:pt x="114" y="23"/>
                  <a:pt x="114" y="23"/>
                  <a:pt x="114" y="23"/>
                </a:cubicBezTo>
                <a:cubicBezTo>
                  <a:pt x="91" y="7"/>
                  <a:pt x="91" y="7"/>
                  <a:pt x="91" y="7"/>
                </a:cubicBezTo>
                <a:cubicBezTo>
                  <a:pt x="81" y="1"/>
                  <a:pt x="72" y="0"/>
                  <a:pt x="63" y="2"/>
                </a:cubicBezTo>
                <a:cubicBezTo>
                  <a:pt x="60" y="4"/>
                  <a:pt x="60" y="4"/>
                  <a:pt x="60" y="4"/>
                </a:cubicBezTo>
                <a:cubicBezTo>
                  <a:pt x="58" y="8"/>
                  <a:pt x="60" y="13"/>
                  <a:pt x="66" y="15"/>
                </a:cubicBezTo>
                <a:cubicBezTo>
                  <a:pt x="72" y="19"/>
                  <a:pt x="74" y="24"/>
                  <a:pt x="71" y="31"/>
                </a:cubicBezTo>
              </a:path>
            </a:pathLst>
          </a:custGeom>
          <a:noFill/>
          <a:ln w="9525" cap="flat" cmpd="sng">
            <a:solidFill>
              <a:schemeClr val="dk1">
                <a:alpha val="100000"/>
              </a:schemeClr>
            </a:solidFill>
            <a:prstDash val="solid"/>
            <a:miter/>
          </a:ln>
        </p:spPr>
      </p:sp>
      <p:sp>
        <p:nvSpPr>
          <p:cNvPr id="1049219" name="任意多边形 1049218"/>
          <p:cNvSpPr/>
          <p:nvPr/>
        </p:nvSpPr>
        <p:spPr bwMode="auto">
          <a:xfrm>
            <a:off x="4910137" y="3260725"/>
            <a:ext cx="574675" cy="542925"/>
          </a:xfrm>
          <a:custGeom>
            <a:avLst/>
            <a:gdLst/>
            <a:ahLst/>
            <a:cxnLst/>
            <a:rect l="0" t="0" r="0" b="0"/>
            <a:pathLst>
              <a:path w="496" h="473">
                <a:moveTo>
                  <a:pt x="227" y="62"/>
                </a:moveTo>
                <a:cubicBezTo>
                  <a:pt x="215" y="79"/>
                  <a:pt x="215" y="79"/>
                  <a:pt x="215" y="79"/>
                </a:cubicBezTo>
                <a:cubicBezTo>
                  <a:pt x="212" y="82"/>
                  <a:pt x="211" y="89"/>
                  <a:pt x="213" y="99"/>
                </a:cubicBezTo>
                <a:cubicBezTo>
                  <a:pt x="213" y="106"/>
                  <a:pt x="213" y="106"/>
                  <a:pt x="213" y="106"/>
                </a:cubicBezTo>
                <a:cubicBezTo>
                  <a:pt x="188" y="106"/>
                  <a:pt x="188" y="106"/>
                  <a:pt x="188" y="106"/>
                </a:cubicBezTo>
                <a:cubicBezTo>
                  <a:pt x="187" y="106"/>
                  <a:pt x="187" y="106"/>
                  <a:pt x="187" y="106"/>
                </a:cubicBezTo>
                <a:cubicBezTo>
                  <a:pt x="187" y="106"/>
                  <a:pt x="187" y="106"/>
                  <a:pt x="187" y="106"/>
                </a:cubicBezTo>
                <a:cubicBezTo>
                  <a:pt x="169" y="100"/>
                  <a:pt x="169" y="100"/>
                  <a:pt x="169" y="100"/>
                </a:cubicBezTo>
                <a:cubicBezTo>
                  <a:pt x="155" y="122"/>
                  <a:pt x="155" y="122"/>
                  <a:pt x="155" y="122"/>
                </a:cubicBezTo>
                <a:cubicBezTo>
                  <a:pt x="153" y="124"/>
                  <a:pt x="153" y="124"/>
                  <a:pt x="153" y="124"/>
                </a:cubicBezTo>
                <a:cubicBezTo>
                  <a:pt x="136" y="134"/>
                  <a:pt x="136" y="134"/>
                  <a:pt x="136" y="134"/>
                </a:cubicBezTo>
                <a:cubicBezTo>
                  <a:pt x="122" y="150"/>
                  <a:pt x="122" y="150"/>
                  <a:pt x="122" y="150"/>
                </a:cubicBezTo>
                <a:cubicBezTo>
                  <a:pt x="122" y="150"/>
                  <a:pt x="122" y="150"/>
                  <a:pt x="122" y="150"/>
                </a:cubicBezTo>
                <a:cubicBezTo>
                  <a:pt x="120" y="153"/>
                  <a:pt x="120" y="153"/>
                  <a:pt x="120" y="153"/>
                </a:cubicBezTo>
                <a:cubicBezTo>
                  <a:pt x="120" y="153"/>
                  <a:pt x="120" y="153"/>
                  <a:pt x="120" y="153"/>
                </a:cubicBezTo>
                <a:cubicBezTo>
                  <a:pt x="93" y="184"/>
                  <a:pt x="93" y="184"/>
                  <a:pt x="93" y="184"/>
                </a:cubicBezTo>
                <a:cubicBezTo>
                  <a:pt x="93" y="185"/>
                  <a:pt x="93" y="185"/>
                  <a:pt x="93" y="185"/>
                </a:cubicBezTo>
                <a:cubicBezTo>
                  <a:pt x="92" y="185"/>
                  <a:pt x="92" y="185"/>
                  <a:pt x="92" y="185"/>
                </a:cubicBezTo>
                <a:cubicBezTo>
                  <a:pt x="72" y="195"/>
                  <a:pt x="72" y="195"/>
                  <a:pt x="72" y="195"/>
                </a:cubicBezTo>
                <a:cubicBezTo>
                  <a:pt x="56" y="185"/>
                  <a:pt x="56" y="185"/>
                  <a:pt x="56" y="185"/>
                </a:cubicBezTo>
                <a:cubicBezTo>
                  <a:pt x="56" y="184"/>
                  <a:pt x="56" y="184"/>
                  <a:pt x="56" y="184"/>
                </a:cubicBezTo>
                <a:cubicBezTo>
                  <a:pt x="56" y="184"/>
                  <a:pt x="56" y="184"/>
                  <a:pt x="56" y="184"/>
                </a:cubicBezTo>
                <a:cubicBezTo>
                  <a:pt x="56" y="184"/>
                  <a:pt x="56" y="184"/>
                  <a:pt x="56" y="184"/>
                </a:cubicBezTo>
                <a:cubicBezTo>
                  <a:pt x="41" y="168"/>
                  <a:pt x="41" y="168"/>
                  <a:pt x="41" y="168"/>
                </a:cubicBezTo>
                <a:cubicBezTo>
                  <a:pt x="32" y="163"/>
                  <a:pt x="32" y="163"/>
                  <a:pt x="32" y="163"/>
                </a:cubicBezTo>
                <a:cubicBezTo>
                  <a:pt x="39" y="206"/>
                  <a:pt x="39" y="206"/>
                  <a:pt x="39" y="206"/>
                </a:cubicBezTo>
                <a:cubicBezTo>
                  <a:pt x="46" y="229"/>
                  <a:pt x="46" y="229"/>
                  <a:pt x="46" y="229"/>
                </a:cubicBezTo>
                <a:cubicBezTo>
                  <a:pt x="30" y="244"/>
                  <a:pt x="30" y="244"/>
                  <a:pt x="30" y="244"/>
                </a:cubicBezTo>
                <a:cubicBezTo>
                  <a:pt x="8" y="277"/>
                  <a:pt x="8" y="277"/>
                  <a:pt x="8" y="277"/>
                </a:cubicBezTo>
                <a:cubicBezTo>
                  <a:pt x="8" y="290"/>
                  <a:pt x="8" y="290"/>
                  <a:pt x="8" y="290"/>
                </a:cubicBezTo>
                <a:cubicBezTo>
                  <a:pt x="7" y="291"/>
                  <a:pt x="7" y="291"/>
                  <a:pt x="7" y="291"/>
                </a:cubicBezTo>
                <a:cubicBezTo>
                  <a:pt x="6" y="291"/>
                  <a:pt x="6" y="291"/>
                  <a:pt x="6" y="291"/>
                </a:cubicBezTo>
                <a:cubicBezTo>
                  <a:pt x="0" y="300"/>
                  <a:pt x="0" y="300"/>
                  <a:pt x="0" y="300"/>
                </a:cubicBezTo>
                <a:cubicBezTo>
                  <a:pt x="4" y="307"/>
                  <a:pt x="4" y="307"/>
                  <a:pt x="4" y="307"/>
                </a:cubicBezTo>
                <a:cubicBezTo>
                  <a:pt x="13" y="307"/>
                  <a:pt x="13" y="307"/>
                  <a:pt x="13" y="307"/>
                </a:cubicBezTo>
                <a:cubicBezTo>
                  <a:pt x="44" y="316"/>
                  <a:pt x="44" y="316"/>
                  <a:pt x="44" y="316"/>
                </a:cubicBezTo>
                <a:cubicBezTo>
                  <a:pt x="45" y="316"/>
                  <a:pt x="45" y="316"/>
                  <a:pt x="45" y="316"/>
                </a:cubicBezTo>
                <a:cubicBezTo>
                  <a:pt x="46" y="316"/>
                  <a:pt x="46" y="316"/>
                  <a:pt x="46" y="316"/>
                </a:cubicBezTo>
                <a:cubicBezTo>
                  <a:pt x="46" y="317"/>
                  <a:pt x="46" y="317"/>
                  <a:pt x="46" y="317"/>
                </a:cubicBezTo>
                <a:cubicBezTo>
                  <a:pt x="47" y="317"/>
                  <a:pt x="47" y="317"/>
                  <a:pt x="47" y="317"/>
                </a:cubicBezTo>
                <a:cubicBezTo>
                  <a:pt x="53" y="323"/>
                  <a:pt x="53" y="323"/>
                  <a:pt x="53" y="323"/>
                </a:cubicBezTo>
                <a:cubicBezTo>
                  <a:pt x="61" y="327"/>
                  <a:pt x="61" y="327"/>
                  <a:pt x="61" y="327"/>
                </a:cubicBezTo>
                <a:cubicBezTo>
                  <a:pt x="61" y="327"/>
                  <a:pt x="61" y="327"/>
                  <a:pt x="61" y="327"/>
                </a:cubicBezTo>
                <a:cubicBezTo>
                  <a:pt x="64" y="327"/>
                  <a:pt x="64" y="327"/>
                  <a:pt x="64" y="327"/>
                </a:cubicBezTo>
                <a:cubicBezTo>
                  <a:pt x="64" y="328"/>
                  <a:pt x="64" y="328"/>
                  <a:pt x="64" y="328"/>
                </a:cubicBezTo>
                <a:cubicBezTo>
                  <a:pt x="67" y="333"/>
                  <a:pt x="69" y="337"/>
                  <a:pt x="69" y="341"/>
                </a:cubicBezTo>
                <a:cubicBezTo>
                  <a:pt x="72" y="351"/>
                  <a:pt x="72" y="351"/>
                  <a:pt x="72" y="351"/>
                </a:cubicBezTo>
                <a:cubicBezTo>
                  <a:pt x="105" y="360"/>
                  <a:pt x="105" y="360"/>
                  <a:pt x="105" y="360"/>
                </a:cubicBezTo>
                <a:cubicBezTo>
                  <a:pt x="114" y="358"/>
                  <a:pt x="114" y="358"/>
                  <a:pt x="114" y="358"/>
                </a:cubicBezTo>
                <a:cubicBezTo>
                  <a:pt x="124" y="345"/>
                  <a:pt x="124" y="345"/>
                  <a:pt x="124" y="345"/>
                </a:cubicBezTo>
                <a:cubicBezTo>
                  <a:pt x="149" y="297"/>
                  <a:pt x="149" y="297"/>
                  <a:pt x="149" y="297"/>
                </a:cubicBezTo>
                <a:cubicBezTo>
                  <a:pt x="150" y="297"/>
                  <a:pt x="150" y="297"/>
                  <a:pt x="150" y="297"/>
                </a:cubicBezTo>
                <a:cubicBezTo>
                  <a:pt x="150" y="296"/>
                  <a:pt x="150" y="296"/>
                  <a:pt x="150" y="296"/>
                </a:cubicBezTo>
                <a:cubicBezTo>
                  <a:pt x="162" y="280"/>
                  <a:pt x="162" y="280"/>
                  <a:pt x="162" y="280"/>
                </a:cubicBezTo>
                <a:cubicBezTo>
                  <a:pt x="163" y="279"/>
                  <a:pt x="163" y="279"/>
                  <a:pt x="163" y="279"/>
                </a:cubicBezTo>
                <a:cubicBezTo>
                  <a:pt x="183" y="269"/>
                  <a:pt x="183" y="269"/>
                  <a:pt x="183" y="269"/>
                </a:cubicBezTo>
                <a:cubicBezTo>
                  <a:pt x="197" y="268"/>
                  <a:pt x="197" y="268"/>
                  <a:pt x="197" y="268"/>
                </a:cubicBezTo>
                <a:cubicBezTo>
                  <a:pt x="202" y="260"/>
                  <a:pt x="206" y="256"/>
                  <a:pt x="211" y="256"/>
                </a:cubicBezTo>
                <a:cubicBezTo>
                  <a:pt x="215" y="256"/>
                  <a:pt x="220" y="258"/>
                  <a:pt x="228" y="262"/>
                </a:cubicBezTo>
                <a:cubicBezTo>
                  <a:pt x="230" y="263"/>
                  <a:pt x="230" y="263"/>
                  <a:pt x="230" y="263"/>
                </a:cubicBezTo>
                <a:cubicBezTo>
                  <a:pt x="230" y="264"/>
                  <a:pt x="230" y="264"/>
                  <a:pt x="230" y="264"/>
                </a:cubicBezTo>
                <a:cubicBezTo>
                  <a:pt x="248" y="291"/>
                  <a:pt x="248" y="291"/>
                  <a:pt x="248" y="291"/>
                </a:cubicBezTo>
                <a:cubicBezTo>
                  <a:pt x="248" y="293"/>
                  <a:pt x="248" y="293"/>
                  <a:pt x="248" y="293"/>
                </a:cubicBezTo>
                <a:cubicBezTo>
                  <a:pt x="249" y="293"/>
                  <a:pt x="249" y="293"/>
                  <a:pt x="249" y="293"/>
                </a:cubicBezTo>
                <a:cubicBezTo>
                  <a:pt x="249" y="295"/>
                  <a:pt x="249" y="295"/>
                  <a:pt x="249" y="295"/>
                </a:cubicBezTo>
                <a:cubicBezTo>
                  <a:pt x="251" y="315"/>
                  <a:pt x="251" y="315"/>
                  <a:pt x="251" y="315"/>
                </a:cubicBezTo>
                <a:cubicBezTo>
                  <a:pt x="250" y="337"/>
                  <a:pt x="250" y="337"/>
                  <a:pt x="250" y="337"/>
                </a:cubicBezTo>
                <a:cubicBezTo>
                  <a:pt x="250" y="337"/>
                  <a:pt x="250" y="337"/>
                  <a:pt x="250" y="337"/>
                </a:cubicBezTo>
                <a:cubicBezTo>
                  <a:pt x="245" y="356"/>
                  <a:pt x="245" y="356"/>
                  <a:pt x="245" y="356"/>
                </a:cubicBezTo>
                <a:cubicBezTo>
                  <a:pt x="245" y="356"/>
                  <a:pt x="245" y="356"/>
                  <a:pt x="245" y="356"/>
                </a:cubicBezTo>
                <a:cubicBezTo>
                  <a:pt x="245" y="358"/>
                  <a:pt x="245" y="358"/>
                  <a:pt x="245" y="358"/>
                </a:cubicBezTo>
                <a:cubicBezTo>
                  <a:pt x="244" y="358"/>
                  <a:pt x="244" y="358"/>
                  <a:pt x="244" y="358"/>
                </a:cubicBezTo>
                <a:cubicBezTo>
                  <a:pt x="230" y="375"/>
                  <a:pt x="230" y="375"/>
                  <a:pt x="230" y="375"/>
                </a:cubicBezTo>
                <a:cubicBezTo>
                  <a:pt x="224" y="389"/>
                  <a:pt x="224" y="389"/>
                  <a:pt x="224" y="389"/>
                </a:cubicBezTo>
                <a:cubicBezTo>
                  <a:pt x="225" y="412"/>
                  <a:pt x="225" y="412"/>
                  <a:pt x="225" y="412"/>
                </a:cubicBezTo>
                <a:cubicBezTo>
                  <a:pt x="227" y="412"/>
                  <a:pt x="227" y="412"/>
                  <a:pt x="227" y="412"/>
                </a:cubicBezTo>
                <a:cubicBezTo>
                  <a:pt x="235" y="409"/>
                  <a:pt x="235" y="409"/>
                  <a:pt x="235" y="409"/>
                </a:cubicBezTo>
                <a:cubicBezTo>
                  <a:pt x="243" y="401"/>
                  <a:pt x="243" y="401"/>
                  <a:pt x="243" y="401"/>
                </a:cubicBezTo>
                <a:cubicBezTo>
                  <a:pt x="245" y="399"/>
                  <a:pt x="245" y="399"/>
                  <a:pt x="245" y="399"/>
                </a:cubicBezTo>
                <a:cubicBezTo>
                  <a:pt x="246" y="397"/>
                  <a:pt x="246" y="397"/>
                  <a:pt x="246" y="397"/>
                </a:cubicBezTo>
                <a:cubicBezTo>
                  <a:pt x="257" y="406"/>
                  <a:pt x="257" y="406"/>
                  <a:pt x="257" y="406"/>
                </a:cubicBezTo>
                <a:cubicBezTo>
                  <a:pt x="257" y="408"/>
                  <a:pt x="257" y="408"/>
                  <a:pt x="257" y="408"/>
                </a:cubicBezTo>
                <a:cubicBezTo>
                  <a:pt x="257" y="424"/>
                  <a:pt x="257" y="424"/>
                  <a:pt x="257" y="424"/>
                </a:cubicBezTo>
                <a:cubicBezTo>
                  <a:pt x="256" y="424"/>
                  <a:pt x="256" y="424"/>
                  <a:pt x="256" y="424"/>
                </a:cubicBezTo>
                <a:cubicBezTo>
                  <a:pt x="246" y="429"/>
                  <a:pt x="246" y="429"/>
                  <a:pt x="246" y="429"/>
                </a:cubicBezTo>
                <a:cubicBezTo>
                  <a:pt x="243" y="433"/>
                  <a:pt x="243" y="433"/>
                  <a:pt x="243" y="433"/>
                </a:cubicBezTo>
                <a:cubicBezTo>
                  <a:pt x="243" y="442"/>
                  <a:pt x="243" y="442"/>
                  <a:pt x="243" y="442"/>
                </a:cubicBezTo>
                <a:cubicBezTo>
                  <a:pt x="242" y="443"/>
                  <a:pt x="242" y="443"/>
                  <a:pt x="242" y="443"/>
                </a:cubicBezTo>
                <a:cubicBezTo>
                  <a:pt x="242" y="443"/>
                  <a:pt x="242" y="443"/>
                  <a:pt x="242" y="443"/>
                </a:cubicBezTo>
                <a:cubicBezTo>
                  <a:pt x="236" y="455"/>
                  <a:pt x="236" y="455"/>
                  <a:pt x="236" y="455"/>
                </a:cubicBezTo>
                <a:cubicBezTo>
                  <a:pt x="235" y="455"/>
                  <a:pt x="235" y="455"/>
                  <a:pt x="235" y="455"/>
                </a:cubicBezTo>
                <a:cubicBezTo>
                  <a:pt x="232" y="456"/>
                  <a:pt x="232" y="456"/>
                  <a:pt x="232" y="456"/>
                </a:cubicBezTo>
                <a:cubicBezTo>
                  <a:pt x="224" y="457"/>
                  <a:pt x="224" y="457"/>
                  <a:pt x="224" y="457"/>
                </a:cubicBezTo>
                <a:cubicBezTo>
                  <a:pt x="216" y="459"/>
                  <a:pt x="216" y="459"/>
                  <a:pt x="216" y="459"/>
                </a:cubicBezTo>
                <a:cubicBezTo>
                  <a:pt x="209" y="471"/>
                  <a:pt x="209" y="471"/>
                  <a:pt x="209" y="471"/>
                </a:cubicBezTo>
                <a:cubicBezTo>
                  <a:pt x="210" y="473"/>
                  <a:pt x="210" y="473"/>
                  <a:pt x="210" y="473"/>
                </a:cubicBezTo>
                <a:cubicBezTo>
                  <a:pt x="245" y="469"/>
                  <a:pt x="245" y="469"/>
                  <a:pt x="245" y="469"/>
                </a:cubicBezTo>
                <a:cubicBezTo>
                  <a:pt x="251" y="463"/>
                  <a:pt x="251" y="463"/>
                  <a:pt x="251" y="463"/>
                </a:cubicBezTo>
                <a:cubicBezTo>
                  <a:pt x="263" y="433"/>
                  <a:pt x="263" y="433"/>
                  <a:pt x="263" y="433"/>
                </a:cubicBezTo>
                <a:cubicBezTo>
                  <a:pt x="263" y="433"/>
                  <a:pt x="263" y="433"/>
                  <a:pt x="263" y="433"/>
                </a:cubicBezTo>
                <a:cubicBezTo>
                  <a:pt x="341" y="353"/>
                  <a:pt x="341" y="353"/>
                  <a:pt x="341" y="353"/>
                </a:cubicBezTo>
                <a:cubicBezTo>
                  <a:pt x="343" y="353"/>
                  <a:pt x="343" y="353"/>
                  <a:pt x="343" y="353"/>
                </a:cubicBezTo>
                <a:cubicBezTo>
                  <a:pt x="360" y="344"/>
                  <a:pt x="360" y="344"/>
                  <a:pt x="360" y="344"/>
                </a:cubicBezTo>
                <a:cubicBezTo>
                  <a:pt x="361" y="343"/>
                  <a:pt x="361" y="343"/>
                  <a:pt x="361" y="343"/>
                </a:cubicBezTo>
                <a:cubicBezTo>
                  <a:pt x="361" y="344"/>
                  <a:pt x="361" y="344"/>
                  <a:pt x="361" y="344"/>
                </a:cubicBezTo>
                <a:cubicBezTo>
                  <a:pt x="375" y="344"/>
                  <a:pt x="375" y="344"/>
                  <a:pt x="375" y="344"/>
                </a:cubicBezTo>
                <a:cubicBezTo>
                  <a:pt x="389" y="341"/>
                  <a:pt x="389" y="341"/>
                  <a:pt x="389" y="341"/>
                </a:cubicBezTo>
                <a:cubicBezTo>
                  <a:pt x="403" y="335"/>
                  <a:pt x="403" y="335"/>
                  <a:pt x="403" y="335"/>
                </a:cubicBezTo>
                <a:cubicBezTo>
                  <a:pt x="414" y="323"/>
                  <a:pt x="414" y="323"/>
                  <a:pt x="414" y="323"/>
                </a:cubicBezTo>
                <a:cubicBezTo>
                  <a:pt x="431" y="277"/>
                  <a:pt x="431" y="277"/>
                  <a:pt x="431" y="277"/>
                </a:cubicBezTo>
                <a:cubicBezTo>
                  <a:pt x="431" y="277"/>
                  <a:pt x="431" y="277"/>
                  <a:pt x="431" y="277"/>
                </a:cubicBezTo>
                <a:cubicBezTo>
                  <a:pt x="431" y="276"/>
                  <a:pt x="431" y="276"/>
                  <a:pt x="431" y="276"/>
                </a:cubicBezTo>
                <a:cubicBezTo>
                  <a:pt x="496" y="207"/>
                  <a:pt x="496" y="207"/>
                  <a:pt x="496" y="207"/>
                </a:cubicBezTo>
                <a:cubicBezTo>
                  <a:pt x="496" y="206"/>
                  <a:pt x="496" y="206"/>
                  <a:pt x="496" y="206"/>
                </a:cubicBezTo>
                <a:cubicBezTo>
                  <a:pt x="492" y="169"/>
                  <a:pt x="492" y="169"/>
                  <a:pt x="492" y="169"/>
                </a:cubicBezTo>
                <a:cubicBezTo>
                  <a:pt x="489" y="168"/>
                  <a:pt x="485" y="166"/>
                  <a:pt x="483" y="163"/>
                </a:cubicBezTo>
                <a:cubicBezTo>
                  <a:pt x="480" y="161"/>
                  <a:pt x="480" y="161"/>
                  <a:pt x="480" y="161"/>
                </a:cubicBezTo>
                <a:cubicBezTo>
                  <a:pt x="480" y="162"/>
                  <a:pt x="480" y="162"/>
                  <a:pt x="480" y="162"/>
                </a:cubicBezTo>
                <a:cubicBezTo>
                  <a:pt x="470" y="163"/>
                  <a:pt x="470" y="163"/>
                  <a:pt x="470" y="163"/>
                </a:cubicBezTo>
                <a:cubicBezTo>
                  <a:pt x="465" y="161"/>
                  <a:pt x="461" y="158"/>
                  <a:pt x="457" y="153"/>
                </a:cubicBezTo>
                <a:cubicBezTo>
                  <a:pt x="454" y="147"/>
                  <a:pt x="454" y="147"/>
                  <a:pt x="454" y="147"/>
                </a:cubicBezTo>
                <a:cubicBezTo>
                  <a:pt x="454" y="146"/>
                  <a:pt x="454" y="146"/>
                  <a:pt x="454" y="146"/>
                </a:cubicBezTo>
                <a:cubicBezTo>
                  <a:pt x="453" y="145"/>
                  <a:pt x="453" y="145"/>
                  <a:pt x="453" y="145"/>
                </a:cubicBezTo>
                <a:cubicBezTo>
                  <a:pt x="453" y="88"/>
                  <a:pt x="453" y="88"/>
                  <a:pt x="453" y="88"/>
                </a:cubicBezTo>
                <a:cubicBezTo>
                  <a:pt x="447" y="86"/>
                  <a:pt x="440" y="81"/>
                  <a:pt x="433" y="74"/>
                </a:cubicBezTo>
                <a:cubicBezTo>
                  <a:pt x="419" y="59"/>
                  <a:pt x="419" y="59"/>
                  <a:pt x="419" y="59"/>
                </a:cubicBezTo>
                <a:cubicBezTo>
                  <a:pt x="407" y="41"/>
                  <a:pt x="407" y="41"/>
                  <a:pt x="407" y="41"/>
                </a:cubicBezTo>
                <a:cubicBezTo>
                  <a:pt x="404" y="37"/>
                  <a:pt x="404" y="31"/>
                  <a:pt x="406" y="21"/>
                </a:cubicBezTo>
                <a:cubicBezTo>
                  <a:pt x="407" y="16"/>
                  <a:pt x="407" y="16"/>
                  <a:pt x="407" y="16"/>
                </a:cubicBezTo>
                <a:cubicBezTo>
                  <a:pt x="399" y="6"/>
                  <a:pt x="399" y="6"/>
                  <a:pt x="399" y="6"/>
                </a:cubicBezTo>
                <a:cubicBezTo>
                  <a:pt x="398" y="15"/>
                  <a:pt x="398" y="15"/>
                  <a:pt x="398" y="15"/>
                </a:cubicBezTo>
                <a:cubicBezTo>
                  <a:pt x="389" y="33"/>
                  <a:pt x="389" y="33"/>
                  <a:pt x="389" y="33"/>
                </a:cubicBezTo>
                <a:cubicBezTo>
                  <a:pt x="385" y="33"/>
                  <a:pt x="385" y="33"/>
                  <a:pt x="385" y="33"/>
                </a:cubicBezTo>
                <a:cubicBezTo>
                  <a:pt x="378" y="33"/>
                  <a:pt x="370" y="32"/>
                  <a:pt x="363" y="29"/>
                </a:cubicBezTo>
                <a:cubicBezTo>
                  <a:pt x="357" y="27"/>
                  <a:pt x="354" y="21"/>
                  <a:pt x="354" y="15"/>
                </a:cubicBezTo>
                <a:cubicBezTo>
                  <a:pt x="354" y="11"/>
                  <a:pt x="354" y="11"/>
                  <a:pt x="354" y="11"/>
                </a:cubicBezTo>
                <a:cubicBezTo>
                  <a:pt x="349" y="11"/>
                  <a:pt x="349" y="11"/>
                  <a:pt x="349" y="11"/>
                </a:cubicBezTo>
                <a:cubicBezTo>
                  <a:pt x="329" y="16"/>
                  <a:pt x="329" y="16"/>
                  <a:pt x="329" y="16"/>
                </a:cubicBezTo>
                <a:cubicBezTo>
                  <a:pt x="314" y="1"/>
                  <a:pt x="314" y="1"/>
                  <a:pt x="314" y="1"/>
                </a:cubicBezTo>
                <a:cubicBezTo>
                  <a:pt x="308" y="0"/>
                  <a:pt x="308" y="0"/>
                  <a:pt x="308" y="0"/>
                </a:cubicBezTo>
                <a:cubicBezTo>
                  <a:pt x="303" y="5"/>
                  <a:pt x="303" y="5"/>
                  <a:pt x="303" y="5"/>
                </a:cubicBezTo>
                <a:cubicBezTo>
                  <a:pt x="309" y="16"/>
                  <a:pt x="309" y="16"/>
                  <a:pt x="309" y="16"/>
                </a:cubicBezTo>
                <a:cubicBezTo>
                  <a:pt x="312" y="19"/>
                  <a:pt x="312" y="19"/>
                  <a:pt x="312" y="19"/>
                </a:cubicBezTo>
                <a:cubicBezTo>
                  <a:pt x="301" y="41"/>
                  <a:pt x="301" y="41"/>
                  <a:pt x="301" y="41"/>
                </a:cubicBezTo>
                <a:cubicBezTo>
                  <a:pt x="300" y="41"/>
                  <a:pt x="300" y="41"/>
                  <a:pt x="300" y="41"/>
                </a:cubicBezTo>
                <a:cubicBezTo>
                  <a:pt x="300" y="42"/>
                  <a:pt x="300" y="42"/>
                  <a:pt x="300" y="42"/>
                </a:cubicBezTo>
                <a:cubicBezTo>
                  <a:pt x="299" y="42"/>
                  <a:pt x="299" y="42"/>
                  <a:pt x="299" y="42"/>
                </a:cubicBezTo>
                <a:cubicBezTo>
                  <a:pt x="280" y="63"/>
                  <a:pt x="280" y="63"/>
                  <a:pt x="280" y="63"/>
                </a:cubicBezTo>
                <a:cubicBezTo>
                  <a:pt x="279" y="65"/>
                  <a:pt x="279" y="65"/>
                  <a:pt x="279" y="65"/>
                </a:cubicBezTo>
                <a:cubicBezTo>
                  <a:pt x="277" y="65"/>
                  <a:pt x="277" y="65"/>
                  <a:pt x="277" y="65"/>
                </a:cubicBezTo>
                <a:cubicBezTo>
                  <a:pt x="247" y="68"/>
                  <a:pt x="247" y="68"/>
                  <a:pt x="247" y="68"/>
                </a:cubicBezTo>
                <a:lnTo>
                  <a:pt x="227" y="62"/>
                </a:lnTo>
              </a:path>
            </a:pathLst>
          </a:custGeom>
          <a:noFill/>
          <a:ln w="9525" cap="flat" cmpd="sng">
            <a:solidFill>
              <a:schemeClr val="dk1">
                <a:alpha val="100000"/>
              </a:schemeClr>
            </a:solidFill>
            <a:prstDash val="solid"/>
            <a:miter/>
          </a:ln>
        </p:spPr>
      </p:sp>
      <p:sp>
        <p:nvSpPr>
          <p:cNvPr id="1049220" name="任意多边形 1049219"/>
          <p:cNvSpPr/>
          <p:nvPr/>
        </p:nvSpPr>
        <p:spPr bwMode="auto">
          <a:xfrm>
            <a:off x="5041900" y="2933700"/>
            <a:ext cx="817562" cy="555625"/>
          </a:xfrm>
          <a:custGeom>
            <a:avLst/>
            <a:gdLst/>
            <a:ahLst/>
            <a:cxnLst/>
            <a:rect l="0" t="0" r="0" b="0"/>
            <a:pathLst>
              <a:path w="707" h="481">
                <a:moveTo>
                  <a:pt x="137" y="22"/>
                </a:moveTo>
                <a:cubicBezTo>
                  <a:pt x="133" y="0"/>
                  <a:pt x="133" y="0"/>
                  <a:pt x="133" y="0"/>
                </a:cubicBezTo>
                <a:cubicBezTo>
                  <a:pt x="123" y="7"/>
                  <a:pt x="123" y="7"/>
                  <a:pt x="123" y="7"/>
                </a:cubicBezTo>
                <a:cubicBezTo>
                  <a:pt x="122" y="7"/>
                  <a:pt x="122" y="7"/>
                  <a:pt x="122" y="7"/>
                </a:cubicBezTo>
                <a:cubicBezTo>
                  <a:pt x="96" y="16"/>
                  <a:pt x="96" y="16"/>
                  <a:pt x="96" y="16"/>
                </a:cubicBezTo>
                <a:cubicBezTo>
                  <a:pt x="95" y="14"/>
                  <a:pt x="95" y="14"/>
                  <a:pt x="95" y="14"/>
                </a:cubicBezTo>
                <a:cubicBezTo>
                  <a:pt x="91" y="13"/>
                  <a:pt x="91" y="13"/>
                  <a:pt x="91" y="13"/>
                </a:cubicBezTo>
                <a:cubicBezTo>
                  <a:pt x="91" y="25"/>
                  <a:pt x="91" y="25"/>
                  <a:pt x="91" y="25"/>
                </a:cubicBezTo>
                <a:cubicBezTo>
                  <a:pt x="90" y="26"/>
                  <a:pt x="90" y="26"/>
                  <a:pt x="90" y="26"/>
                </a:cubicBezTo>
                <a:cubicBezTo>
                  <a:pt x="77" y="45"/>
                  <a:pt x="77" y="45"/>
                  <a:pt x="77" y="45"/>
                </a:cubicBezTo>
                <a:cubicBezTo>
                  <a:pt x="76" y="45"/>
                  <a:pt x="76" y="45"/>
                  <a:pt x="76" y="45"/>
                </a:cubicBezTo>
                <a:cubicBezTo>
                  <a:pt x="76" y="46"/>
                  <a:pt x="76" y="46"/>
                  <a:pt x="76" y="46"/>
                </a:cubicBezTo>
                <a:cubicBezTo>
                  <a:pt x="75" y="46"/>
                  <a:pt x="75" y="46"/>
                  <a:pt x="75" y="46"/>
                </a:cubicBezTo>
                <a:cubicBezTo>
                  <a:pt x="56" y="62"/>
                  <a:pt x="56" y="62"/>
                  <a:pt x="56" y="62"/>
                </a:cubicBezTo>
                <a:cubicBezTo>
                  <a:pt x="54" y="62"/>
                  <a:pt x="54" y="62"/>
                  <a:pt x="54" y="62"/>
                </a:cubicBezTo>
                <a:cubicBezTo>
                  <a:pt x="54" y="64"/>
                  <a:pt x="54" y="64"/>
                  <a:pt x="54" y="64"/>
                </a:cubicBezTo>
                <a:cubicBezTo>
                  <a:pt x="51" y="62"/>
                  <a:pt x="51" y="62"/>
                  <a:pt x="51" y="62"/>
                </a:cubicBezTo>
                <a:cubicBezTo>
                  <a:pt x="38" y="56"/>
                  <a:pt x="30" y="50"/>
                  <a:pt x="28" y="45"/>
                </a:cubicBezTo>
                <a:cubicBezTo>
                  <a:pt x="26" y="43"/>
                  <a:pt x="24" y="43"/>
                  <a:pt x="22" y="41"/>
                </a:cubicBezTo>
                <a:cubicBezTo>
                  <a:pt x="9" y="44"/>
                  <a:pt x="9" y="44"/>
                  <a:pt x="9" y="44"/>
                </a:cubicBezTo>
                <a:cubicBezTo>
                  <a:pt x="0" y="52"/>
                  <a:pt x="0" y="52"/>
                  <a:pt x="0" y="52"/>
                </a:cubicBezTo>
                <a:cubicBezTo>
                  <a:pt x="22" y="71"/>
                  <a:pt x="22" y="71"/>
                  <a:pt x="22" y="71"/>
                </a:cubicBezTo>
                <a:cubicBezTo>
                  <a:pt x="40" y="78"/>
                  <a:pt x="40" y="78"/>
                  <a:pt x="40" y="78"/>
                </a:cubicBezTo>
                <a:cubicBezTo>
                  <a:pt x="41" y="79"/>
                  <a:pt x="41" y="79"/>
                  <a:pt x="41" y="79"/>
                </a:cubicBezTo>
                <a:cubicBezTo>
                  <a:pt x="42" y="79"/>
                  <a:pt x="42" y="79"/>
                  <a:pt x="42" y="79"/>
                </a:cubicBezTo>
                <a:cubicBezTo>
                  <a:pt x="43" y="82"/>
                  <a:pt x="43" y="82"/>
                  <a:pt x="43" y="82"/>
                </a:cubicBezTo>
                <a:cubicBezTo>
                  <a:pt x="43" y="83"/>
                  <a:pt x="43" y="83"/>
                  <a:pt x="43" y="83"/>
                </a:cubicBezTo>
                <a:cubicBezTo>
                  <a:pt x="47" y="104"/>
                  <a:pt x="47" y="104"/>
                  <a:pt x="47" y="104"/>
                </a:cubicBezTo>
                <a:cubicBezTo>
                  <a:pt x="48" y="104"/>
                  <a:pt x="48" y="104"/>
                  <a:pt x="48" y="104"/>
                </a:cubicBezTo>
                <a:cubicBezTo>
                  <a:pt x="48" y="136"/>
                  <a:pt x="48" y="136"/>
                  <a:pt x="48" y="136"/>
                </a:cubicBezTo>
                <a:cubicBezTo>
                  <a:pt x="52" y="155"/>
                  <a:pt x="52" y="155"/>
                  <a:pt x="52" y="155"/>
                </a:cubicBezTo>
                <a:cubicBezTo>
                  <a:pt x="65" y="185"/>
                  <a:pt x="65" y="185"/>
                  <a:pt x="65" y="185"/>
                </a:cubicBezTo>
                <a:cubicBezTo>
                  <a:pt x="79" y="199"/>
                  <a:pt x="79" y="199"/>
                  <a:pt x="79" y="199"/>
                </a:cubicBezTo>
                <a:cubicBezTo>
                  <a:pt x="91" y="190"/>
                  <a:pt x="91" y="190"/>
                  <a:pt x="91" y="190"/>
                </a:cubicBezTo>
                <a:cubicBezTo>
                  <a:pt x="99" y="180"/>
                  <a:pt x="99" y="180"/>
                  <a:pt x="99" y="180"/>
                </a:cubicBezTo>
                <a:cubicBezTo>
                  <a:pt x="99" y="179"/>
                  <a:pt x="99" y="179"/>
                  <a:pt x="99" y="179"/>
                </a:cubicBezTo>
                <a:cubicBezTo>
                  <a:pt x="100" y="179"/>
                  <a:pt x="100" y="179"/>
                  <a:pt x="100" y="179"/>
                </a:cubicBezTo>
                <a:cubicBezTo>
                  <a:pt x="115" y="161"/>
                  <a:pt x="115" y="161"/>
                  <a:pt x="115" y="161"/>
                </a:cubicBezTo>
                <a:cubicBezTo>
                  <a:pt x="128" y="172"/>
                  <a:pt x="128" y="172"/>
                  <a:pt x="128" y="172"/>
                </a:cubicBezTo>
                <a:cubicBezTo>
                  <a:pt x="128" y="173"/>
                  <a:pt x="128" y="173"/>
                  <a:pt x="128" y="173"/>
                </a:cubicBezTo>
                <a:cubicBezTo>
                  <a:pt x="128" y="173"/>
                  <a:pt x="128" y="173"/>
                  <a:pt x="128" y="173"/>
                </a:cubicBezTo>
                <a:cubicBezTo>
                  <a:pt x="128" y="173"/>
                  <a:pt x="128" y="173"/>
                  <a:pt x="128" y="173"/>
                </a:cubicBezTo>
                <a:cubicBezTo>
                  <a:pt x="128" y="174"/>
                  <a:pt x="128" y="174"/>
                  <a:pt x="128" y="174"/>
                </a:cubicBezTo>
                <a:cubicBezTo>
                  <a:pt x="141" y="199"/>
                  <a:pt x="141" y="199"/>
                  <a:pt x="141" y="199"/>
                </a:cubicBezTo>
                <a:cubicBezTo>
                  <a:pt x="156" y="205"/>
                  <a:pt x="156" y="205"/>
                  <a:pt x="156" y="205"/>
                </a:cubicBezTo>
                <a:cubicBezTo>
                  <a:pt x="165" y="230"/>
                  <a:pt x="165" y="230"/>
                  <a:pt x="165" y="230"/>
                </a:cubicBezTo>
                <a:cubicBezTo>
                  <a:pt x="165" y="231"/>
                  <a:pt x="165" y="231"/>
                  <a:pt x="165" y="231"/>
                </a:cubicBezTo>
                <a:cubicBezTo>
                  <a:pt x="165" y="232"/>
                  <a:pt x="165" y="232"/>
                  <a:pt x="165" y="232"/>
                </a:cubicBezTo>
                <a:cubicBezTo>
                  <a:pt x="164" y="256"/>
                  <a:pt x="164" y="256"/>
                  <a:pt x="164" y="256"/>
                </a:cubicBezTo>
                <a:cubicBezTo>
                  <a:pt x="164" y="257"/>
                  <a:pt x="164" y="257"/>
                  <a:pt x="164" y="257"/>
                </a:cubicBezTo>
                <a:cubicBezTo>
                  <a:pt x="163" y="257"/>
                  <a:pt x="163" y="257"/>
                  <a:pt x="163" y="257"/>
                </a:cubicBezTo>
                <a:cubicBezTo>
                  <a:pt x="156" y="278"/>
                  <a:pt x="156" y="278"/>
                  <a:pt x="156" y="278"/>
                </a:cubicBezTo>
                <a:cubicBezTo>
                  <a:pt x="168" y="288"/>
                  <a:pt x="168" y="288"/>
                  <a:pt x="168" y="288"/>
                </a:cubicBezTo>
                <a:cubicBezTo>
                  <a:pt x="181" y="282"/>
                  <a:pt x="181" y="282"/>
                  <a:pt x="181" y="282"/>
                </a:cubicBezTo>
                <a:cubicBezTo>
                  <a:pt x="193" y="269"/>
                  <a:pt x="193" y="269"/>
                  <a:pt x="193" y="269"/>
                </a:cubicBezTo>
                <a:cubicBezTo>
                  <a:pt x="196" y="272"/>
                  <a:pt x="196" y="272"/>
                  <a:pt x="196" y="272"/>
                </a:cubicBezTo>
                <a:cubicBezTo>
                  <a:pt x="207" y="275"/>
                  <a:pt x="207" y="275"/>
                  <a:pt x="207" y="275"/>
                </a:cubicBezTo>
                <a:cubicBezTo>
                  <a:pt x="207" y="275"/>
                  <a:pt x="207" y="275"/>
                  <a:pt x="207" y="275"/>
                </a:cubicBezTo>
                <a:cubicBezTo>
                  <a:pt x="207" y="275"/>
                  <a:pt x="207" y="275"/>
                  <a:pt x="207" y="275"/>
                </a:cubicBezTo>
                <a:cubicBezTo>
                  <a:pt x="220" y="286"/>
                  <a:pt x="220" y="286"/>
                  <a:pt x="220" y="286"/>
                </a:cubicBezTo>
                <a:cubicBezTo>
                  <a:pt x="233" y="283"/>
                  <a:pt x="233" y="283"/>
                  <a:pt x="233" y="283"/>
                </a:cubicBezTo>
                <a:cubicBezTo>
                  <a:pt x="244" y="280"/>
                  <a:pt x="249" y="283"/>
                  <a:pt x="252" y="291"/>
                </a:cubicBezTo>
                <a:cubicBezTo>
                  <a:pt x="252" y="300"/>
                  <a:pt x="252" y="300"/>
                  <a:pt x="252" y="300"/>
                </a:cubicBezTo>
                <a:cubicBezTo>
                  <a:pt x="255" y="301"/>
                  <a:pt x="255" y="301"/>
                  <a:pt x="255" y="301"/>
                </a:cubicBezTo>
                <a:cubicBezTo>
                  <a:pt x="269" y="305"/>
                  <a:pt x="269" y="305"/>
                  <a:pt x="269" y="305"/>
                </a:cubicBezTo>
                <a:cubicBezTo>
                  <a:pt x="276" y="292"/>
                  <a:pt x="276" y="292"/>
                  <a:pt x="276" y="292"/>
                </a:cubicBezTo>
                <a:cubicBezTo>
                  <a:pt x="276" y="286"/>
                  <a:pt x="276" y="286"/>
                  <a:pt x="276" y="286"/>
                </a:cubicBezTo>
                <a:cubicBezTo>
                  <a:pt x="276" y="282"/>
                  <a:pt x="277" y="278"/>
                  <a:pt x="280" y="277"/>
                </a:cubicBezTo>
                <a:cubicBezTo>
                  <a:pt x="288" y="278"/>
                  <a:pt x="288" y="278"/>
                  <a:pt x="288" y="278"/>
                </a:cubicBezTo>
                <a:cubicBezTo>
                  <a:pt x="300" y="283"/>
                  <a:pt x="305" y="291"/>
                  <a:pt x="305" y="299"/>
                </a:cubicBezTo>
                <a:cubicBezTo>
                  <a:pt x="304" y="306"/>
                  <a:pt x="304" y="306"/>
                  <a:pt x="304" y="306"/>
                </a:cubicBezTo>
                <a:cubicBezTo>
                  <a:pt x="304" y="319"/>
                  <a:pt x="304" y="319"/>
                  <a:pt x="304" y="319"/>
                </a:cubicBezTo>
                <a:cubicBezTo>
                  <a:pt x="316" y="336"/>
                  <a:pt x="316" y="336"/>
                  <a:pt x="316" y="336"/>
                </a:cubicBezTo>
                <a:cubicBezTo>
                  <a:pt x="329" y="351"/>
                  <a:pt x="329" y="351"/>
                  <a:pt x="329" y="351"/>
                </a:cubicBezTo>
                <a:cubicBezTo>
                  <a:pt x="334" y="356"/>
                  <a:pt x="339" y="358"/>
                  <a:pt x="344" y="360"/>
                </a:cubicBezTo>
                <a:cubicBezTo>
                  <a:pt x="346" y="360"/>
                  <a:pt x="346" y="360"/>
                  <a:pt x="346" y="360"/>
                </a:cubicBezTo>
                <a:cubicBezTo>
                  <a:pt x="350" y="362"/>
                  <a:pt x="352" y="368"/>
                  <a:pt x="352" y="379"/>
                </a:cubicBezTo>
                <a:cubicBezTo>
                  <a:pt x="352" y="427"/>
                  <a:pt x="352" y="427"/>
                  <a:pt x="352" y="427"/>
                </a:cubicBezTo>
                <a:cubicBezTo>
                  <a:pt x="354" y="431"/>
                  <a:pt x="357" y="434"/>
                  <a:pt x="360" y="435"/>
                </a:cubicBezTo>
                <a:cubicBezTo>
                  <a:pt x="362" y="435"/>
                  <a:pt x="362" y="435"/>
                  <a:pt x="362" y="435"/>
                </a:cubicBezTo>
                <a:cubicBezTo>
                  <a:pt x="369" y="432"/>
                  <a:pt x="373" y="433"/>
                  <a:pt x="378" y="438"/>
                </a:cubicBezTo>
                <a:cubicBezTo>
                  <a:pt x="381" y="440"/>
                  <a:pt x="381" y="440"/>
                  <a:pt x="381" y="440"/>
                </a:cubicBezTo>
                <a:cubicBezTo>
                  <a:pt x="386" y="441"/>
                  <a:pt x="391" y="446"/>
                  <a:pt x="392" y="454"/>
                </a:cubicBezTo>
                <a:cubicBezTo>
                  <a:pt x="394" y="481"/>
                  <a:pt x="394" y="481"/>
                  <a:pt x="394" y="481"/>
                </a:cubicBezTo>
                <a:cubicBezTo>
                  <a:pt x="418" y="431"/>
                  <a:pt x="418" y="431"/>
                  <a:pt x="418" y="431"/>
                </a:cubicBezTo>
                <a:cubicBezTo>
                  <a:pt x="426" y="405"/>
                  <a:pt x="434" y="389"/>
                  <a:pt x="446" y="387"/>
                </a:cubicBezTo>
                <a:cubicBezTo>
                  <a:pt x="455" y="383"/>
                  <a:pt x="470" y="389"/>
                  <a:pt x="489" y="399"/>
                </a:cubicBezTo>
                <a:cubicBezTo>
                  <a:pt x="557" y="405"/>
                  <a:pt x="557" y="405"/>
                  <a:pt x="557" y="405"/>
                </a:cubicBezTo>
                <a:cubicBezTo>
                  <a:pt x="560" y="390"/>
                  <a:pt x="560" y="390"/>
                  <a:pt x="560" y="390"/>
                </a:cubicBezTo>
                <a:cubicBezTo>
                  <a:pt x="528" y="359"/>
                  <a:pt x="528" y="359"/>
                  <a:pt x="528" y="359"/>
                </a:cubicBezTo>
                <a:cubicBezTo>
                  <a:pt x="513" y="351"/>
                  <a:pt x="507" y="344"/>
                  <a:pt x="509" y="340"/>
                </a:cubicBezTo>
                <a:cubicBezTo>
                  <a:pt x="533" y="341"/>
                  <a:pt x="533" y="341"/>
                  <a:pt x="533" y="341"/>
                </a:cubicBezTo>
                <a:cubicBezTo>
                  <a:pt x="555" y="349"/>
                  <a:pt x="576" y="336"/>
                  <a:pt x="596" y="300"/>
                </a:cubicBezTo>
                <a:cubicBezTo>
                  <a:pt x="596" y="300"/>
                  <a:pt x="596" y="300"/>
                  <a:pt x="596" y="300"/>
                </a:cubicBezTo>
                <a:cubicBezTo>
                  <a:pt x="598" y="300"/>
                  <a:pt x="598" y="300"/>
                  <a:pt x="598" y="300"/>
                </a:cubicBezTo>
                <a:cubicBezTo>
                  <a:pt x="621" y="278"/>
                  <a:pt x="621" y="278"/>
                  <a:pt x="621" y="278"/>
                </a:cubicBezTo>
                <a:cubicBezTo>
                  <a:pt x="624" y="229"/>
                  <a:pt x="624" y="229"/>
                  <a:pt x="624" y="229"/>
                </a:cubicBezTo>
                <a:cubicBezTo>
                  <a:pt x="624" y="224"/>
                  <a:pt x="624" y="224"/>
                  <a:pt x="624" y="224"/>
                </a:cubicBezTo>
                <a:cubicBezTo>
                  <a:pt x="627" y="224"/>
                  <a:pt x="627" y="224"/>
                  <a:pt x="627" y="224"/>
                </a:cubicBezTo>
                <a:cubicBezTo>
                  <a:pt x="629" y="224"/>
                  <a:pt x="629" y="224"/>
                  <a:pt x="629" y="224"/>
                </a:cubicBezTo>
                <a:cubicBezTo>
                  <a:pt x="647" y="220"/>
                  <a:pt x="647" y="220"/>
                  <a:pt x="647" y="220"/>
                </a:cubicBezTo>
                <a:cubicBezTo>
                  <a:pt x="650" y="220"/>
                  <a:pt x="650" y="220"/>
                  <a:pt x="650" y="220"/>
                </a:cubicBezTo>
                <a:cubicBezTo>
                  <a:pt x="652" y="221"/>
                  <a:pt x="652" y="221"/>
                  <a:pt x="652" y="221"/>
                </a:cubicBezTo>
                <a:cubicBezTo>
                  <a:pt x="652" y="222"/>
                  <a:pt x="652" y="222"/>
                  <a:pt x="652" y="222"/>
                </a:cubicBezTo>
                <a:cubicBezTo>
                  <a:pt x="689" y="261"/>
                  <a:pt x="689" y="261"/>
                  <a:pt x="689" y="261"/>
                </a:cubicBezTo>
                <a:cubicBezTo>
                  <a:pt x="700" y="257"/>
                  <a:pt x="700" y="257"/>
                  <a:pt x="700" y="257"/>
                </a:cubicBezTo>
                <a:cubicBezTo>
                  <a:pt x="702" y="250"/>
                  <a:pt x="702" y="250"/>
                  <a:pt x="702" y="250"/>
                </a:cubicBezTo>
                <a:cubicBezTo>
                  <a:pt x="682" y="231"/>
                  <a:pt x="682" y="231"/>
                  <a:pt x="682" y="231"/>
                </a:cubicBezTo>
                <a:cubicBezTo>
                  <a:pt x="679" y="229"/>
                  <a:pt x="679" y="229"/>
                  <a:pt x="679" y="229"/>
                </a:cubicBezTo>
                <a:cubicBezTo>
                  <a:pt x="677" y="226"/>
                  <a:pt x="677" y="226"/>
                  <a:pt x="677" y="226"/>
                </a:cubicBezTo>
                <a:cubicBezTo>
                  <a:pt x="707" y="208"/>
                  <a:pt x="707" y="208"/>
                  <a:pt x="707" y="208"/>
                </a:cubicBezTo>
                <a:cubicBezTo>
                  <a:pt x="705" y="164"/>
                  <a:pt x="705" y="164"/>
                  <a:pt x="705" y="164"/>
                </a:cubicBezTo>
                <a:cubicBezTo>
                  <a:pt x="693" y="166"/>
                  <a:pt x="693" y="166"/>
                  <a:pt x="693" y="166"/>
                </a:cubicBezTo>
                <a:cubicBezTo>
                  <a:pt x="693" y="166"/>
                  <a:pt x="693" y="166"/>
                  <a:pt x="693" y="166"/>
                </a:cubicBezTo>
                <a:cubicBezTo>
                  <a:pt x="691" y="166"/>
                  <a:pt x="691" y="166"/>
                  <a:pt x="691" y="166"/>
                </a:cubicBezTo>
                <a:cubicBezTo>
                  <a:pt x="675" y="158"/>
                  <a:pt x="675" y="158"/>
                  <a:pt x="675" y="158"/>
                </a:cubicBezTo>
                <a:cubicBezTo>
                  <a:pt x="668" y="157"/>
                  <a:pt x="660" y="152"/>
                  <a:pt x="647" y="145"/>
                </a:cubicBezTo>
                <a:cubicBezTo>
                  <a:pt x="641" y="142"/>
                  <a:pt x="637" y="139"/>
                  <a:pt x="637" y="134"/>
                </a:cubicBezTo>
                <a:cubicBezTo>
                  <a:pt x="637" y="135"/>
                  <a:pt x="637" y="135"/>
                  <a:pt x="637" y="135"/>
                </a:cubicBezTo>
                <a:cubicBezTo>
                  <a:pt x="637" y="140"/>
                  <a:pt x="636" y="142"/>
                  <a:pt x="633" y="143"/>
                </a:cubicBezTo>
                <a:cubicBezTo>
                  <a:pt x="630" y="145"/>
                  <a:pt x="626" y="146"/>
                  <a:pt x="619" y="146"/>
                </a:cubicBezTo>
                <a:cubicBezTo>
                  <a:pt x="618" y="146"/>
                  <a:pt x="618" y="146"/>
                  <a:pt x="618" y="146"/>
                </a:cubicBezTo>
                <a:cubicBezTo>
                  <a:pt x="617" y="145"/>
                  <a:pt x="617" y="145"/>
                  <a:pt x="617" y="145"/>
                </a:cubicBezTo>
                <a:cubicBezTo>
                  <a:pt x="615" y="145"/>
                  <a:pt x="615" y="145"/>
                  <a:pt x="615" y="145"/>
                </a:cubicBezTo>
                <a:cubicBezTo>
                  <a:pt x="601" y="134"/>
                  <a:pt x="601" y="134"/>
                  <a:pt x="601" y="134"/>
                </a:cubicBezTo>
                <a:cubicBezTo>
                  <a:pt x="588" y="145"/>
                  <a:pt x="588" y="145"/>
                  <a:pt x="588" y="145"/>
                </a:cubicBezTo>
                <a:cubicBezTo>
                  <a:pt x="582" y="150"/>
                  <a:pt x="577" y="154"/>
                  <a:pt x="577" y="159"/>
                </a:cubicBezTo>
                <a:cubicBezTo>
                  <a:pt x="584" y="172"/>
                  <a:pt x="584" y="172"/>
                  <a:pt x="584" y="172"/>
                </a:cubicBezTo>
                <a:cubicBezTo>
                  <a:pt x="587" y="177"/>
                  <a:pt x="587" y="179"/>
                  <a:pt x="586" y="182"/>
                </a:cubicBezTo>
                <a:cubicBezTo>
                  <a:pt x="584" y="185"/>
                  <a:pt x="579" y="188"/>
                  <a:pt x="571" y="189"/>
                </a:cubicBezTo>
                <a:cubicBezTo>
                  <a:pt x="565" y="192"/>
                  <a:pt x="565" y="192"/>
                  <a:pt x="565" y="192"/>
                </a:cubicBezTo>
                <a:cubicBezTo>
                  <a:pt x="557" y="194"/>
                  <a:pt x="551" y="193"/>
                  <a:pt x="547" y="188"/>
                </a:cubicBezTo>
                <a:cubicBezTo>
                  <a:pt x="545" y="185"/>
                  <a:pt x="545" y="185"/>
                  <a:pt x="545" y="185"/>
                </a:cubicBezTo>
                <a:cubicBezTo>
                  <a:pt x="517" y="157"/>
                  <a:pt x="517" y="157"/>
                  <a:pt x="517" y="157"/>
                </a:cubicBezTo>
                <a:cubicBezTo>
                  <a:pt x="505" y="152"/>
                  <a:pt x="497" y="147"/>
                  <a:pt x="494" y="141"/>
                </a:cubicBezTo>
                <a:cubicBezTo>
                  <a:pt x="492" y="138"/>
                  <a:pt x="491" y="134"/>
                  <a:pt x="492" y="132"/>
                </a:cubicBezTo>
                <a:cubicBezTo>
                  <a:pt x="491" y="123"/>
                  <a:pt x="489" y="116"/>
                  <a:pt x="487" y="113"/>
                </a:cubicBezTo>
                <a:cubicBezTo>
                  <a:pt x="481" y="116"/>
                  <a:pt x="481" y="116"/>
                  <a:pt x="481" y="116"/>
                </a:cubicBezTo>
                <a:cubicBezTo>
                  <a:pt x="480" y="118"/>
                  <a:pt x="480" y="118"/>
                  <a:pt x="480" y="118"/>
                </a:cubicBezTo>
                <a:cubicBezTo>
                  <a:pt x="480" y="122"/>
                  <a:pt x="481" y="125"/>
                  <a:pt x="485" y="129"/>
                </a:cubicBezTo>
                <a:cubicBezTo>
                  <a:pt x="486" y="131"/>
                  <a:pt x="486" y="131"/>
                  <a:pt x="486" y="131"/>
                </a:cubicBezTo>
                <a:cubicBezTo>
                  <a:pt x="487" y="132"/>
                  <a:pt x="487" y="132"/>
                  <a:pt x="487" y="132"/>
                </a:cubicBezTo>
                <a:cubicBezTo>
                  <a:pt x="486" y="134"/>
                  <a:pt x="486" y="134"/>
                  <a:pt x="486" y="134"/>
                </a:cubicBezTo>
                <a:cubicBezTo>
                  <a:pt x="471" y="159"/>
                  <a:pt x="471" y="159"/>
                  <a:pt x="471" y="159"/>
                </a:cubicBezTo>
                <a:cubicBezTo>
                  <a:pt x="447" y="153"/>
                  <a:pt x="447" y="153"/>
                  <a:pt x="447" y="153"/>
                </a:cubicBezTo>
                <a:cubicBezTo>
                  <a:pt x="441" y="150"/>
                  <a:pt x="441" y="150"/>
                  <a:pt x="441" y="150"/>
                </a:cubicBezTo>
                <a:cubicBezTo>
                  <a:pt x="441" y="150"/>
                  <a:pt x="441" y="150"/>
                  <a:pt x="441" y="150"/>
                </a:cubicBezTo>
                <a:cubicBezTo>
                  <a:pt x="441" y="147"/>
                  <a:pt x="441" y="147"/>
                  <a:pt x="441" y="147"/>
                </a:cubicBezTo>
                <a:cubicBezTo>
                  <a:pt x="443" y="143"/>
                  <a:pt x="443" y="138"/>
                  <a:pt x="441" y="132"/>
                </a:cubicBezTo>
                <a:cubicBezTo>
                  <a:pt x="438" y="124"/>
                  <a:pt x="438" y="124"/>
                  <a:pt x="438" y="124"/>
                </a:cubicBezTo>
                <a:cubicBezTo>
                  <a:pt x="418" y="109"/>
                  <a:pt x="418" y="109"/>
                  <a:pt x="418" y="109"/>
                </a:cubicBezTo>
                <a:cubicBezTo>
                  <a:pt x="417" y="108"/>
                  <a:pt x="417" y="108"/>
                  <a:pt x="417" y="108"/>
                </a:cubicBezTo>
                <a:cubicBezTo>
                  <a:pt x="415" y="111"/>
                  <a:pt x="413" y="111"/>
                  <a:pt x="411" y="112"/>
                </a:cubicBezTo>
                <a:cubicBezTo>
                  <a:pt x="392" y="110"/>
                  <a:pt x="392" y="110"/>
                  <a:pt x="392" y="110"/>
                </a:cubicBezTo>
                <a:cubicBezTo>
                  <a:pt x="385" y="109"/>
                  <a:pt x="381" y="108"/>
                  <a:pt x="379" y="104"/>
                </a:cubicBezTo>
                <a:cubicBezTo>
                  <a:pt x="378" y="102"/>
                  <a:pt x="378" y="97"/>
                  <a:pt x="380" y="92"/>
                </a:cubicBezTo>
                <a:cubicBezTo>
                  <a:pt x="381" y="89"/>
                  <a:pt x="381" y="89"/>
                  <a:pt x="381" y="89"/>
                </a:cubicBezTo>
                <a:cubicBezTo>
                  <a:pt x="373" y="74"/>
                  <a:pt x="373" y="74"/>
                  <a:pt x="373" y="74"/>
                </a:cubicBezTo>
                <a:cubicBezTo>
                  <a:pt x="336" y="76"/>
                  <a:pt x="336" y="76"/>
                  <a:pt x="336" y="76"/>
                </a:cubicBezTo>
                <a:cubicBezTo>
                  <a:pt x="337" y="82"/>
                  <a:pt x="336" y="85"/>
                  <a:pt x="334" y="89"/>
                </a:cubicBezTo>
                <a:cubicBezTo>
                  <a:pt x="333" y="92"/>
                  <a:pt x="328" y="93"/>
                  <a:pt x="325" y="93"/>
                </a:cubicBezTo>
                <a:cubicBezTo>
                  <a:pt x="320" y="95"/>
                  <a:pt x="314" y="93"/>
                  <a:pt x="308" y="88"/>
                </a:cubicBezTo>
                <a:cubicBezTo>
                  <a:pt x="308" y="87"/>
                  <a:pt x="308" y="87"/>
                  <a:pt x="308" y="87"/>
                </a:cubicBezTo>
                <a:cubicBezTo>
                  <a:pt x="307" y="87"/>
                  <a:pt x="307" y="87"/>
                  <a:pt x="307" y="87"/>
                </a:cubicBezTo>
                <a:cubicBezTo>
                  <a:pt x="299" y="77"/>
                  <a:pt x="296" y="70"/>
                  <a:pt x="296" y="64"/>
                </a:cubicBezTo>
                <a:cubicBezTo>
                  <a:pt x="288" y="53"/>
                  <a:pt x="288" y="53"/>
                  <a:pt x="288" y="53"/>
                </a:cubicBezTo>
                <a:cubicBezTo>
                  <a:pt x="278" y="60"/>
                  <a:pt x="278" y="60"/>
                  <a:pt x="278" y="60"/>
                </a:cubicBezTo>
                <a:cubicBezTo>
                  <a:pt x="268" y="66"/>
                  <a:pt x="262" y="66"/>
                  <a:pt x="259" y="62"/>
                </a:cubicBezTo>
                <a:cubicBezTo>
                  <a:pt x="255" y="60"/>
                  <a:pt x="255" y="60"/>
                  <a:pt x="255" y="60"/>
                </a:cubicBezTo>
                <a:cubicBezTo>
                  <a:pt x="244" y="62"/>
                  <a:pt x="244" y="62"/>
                  <a:pt x="244" y="62"/>
                </a:cubicBezTo>
                <a:cubicBezTo>
                  <a:pt x="216" y="71"/>
                  <a:pt x="216" y="71"/>
                  <a:pt x="216" y="71"/>
                </a:cubicBezTo>
                <a:cubicBezTo>
                  <a:pt x="209" y="75"/>
                  <a:pt x="204" y="76"/>
                  <a:pt x="200" y="76"/>
                </a:cubicBezTo>
                <a:cubicBezTo>
                  <a:pt x="196" y="76"/>
                  <a:pt x="196" y="76"/>
                  <a:pt x="196" y="76"/>
                </a:cubicBezTo>
                <a:cubicBezTo>
                  <a:pt x="186" y="76"/>
                  <a:pt x="180" y="73"/>
                  <a:pt x="175" y="69"/>
                </a:cubicBezTo>
                <a:cubicBezTo>
                  <a:pt x="159" y="55"/>
                  <a:pt x="159" y="55"/>
                  <a:pt x="159" y="55"/>
                </a:cubicBezTo>
                <a:lnTo>
                  <a:pt x="137" y="22"/>
                </a:lnTo>
              </a:path>
            </a:pathLst>
          </a:custGeom>
          <a:noFill/>
          <a:ln w="9525" cap="flat" cmpd="sng">
            <a:solidFill>
              <a:schemeClr val="dk1">
                <a:alpha val="100000"/>
              </a:schemeClr>
            </a:solidFill>
            <a:prstDash val="solid"/>
            <a:miter/>
          </a:ln>
        </p:spPr>
      </p:sp>
      <p:sp>
        <p:nvSpPr>
          <p:cNvPr id="1049221" name="任意多边形 1049220"/>
          <p:cNvSpPr/>
          <p:nvPr/>
        </p:nvSpPr>
        <p:spPr bwMode="auto">
          <a:xfrm>
            <a:off x="4648200" y="3929062"/>
            <a:ext cx="663575" cy="414337"/>
          </a:xfrm>
          <a:custGeom>
            <a:avLst/>
            <a:gdLst/>
            <a:ahLst/>
            <a:cxnLst/>
            <a:rect l="0" t="0" r="0" b="0"/>
            <a:pathLst>
              <a:path w="573" h="361">
                <a:moveTo>
                  <a:pt x="525" y="11"/>
                </a:moveTo>
                <a:cubicBezTo>
                  <a:pt x="523" y="12"/>
                  <a:pt x="523" y="12"/>
                  <a:pt x="523" y="12"/>
                </a:cubicBezTo>
                <a:cubicBezTo>
                  <a:pt x="523" y="18"/>
                  <a:pt x="520" y="21"/>
                  <a:pt x="514" y="21"/>
                </a:cubicBezTo>
                <a:cubicBezTo>
                  <a:pt x="473" y="16"/>
                  <a:pt x="473" y="16"/>
                  <a:pt x="473" y="16"/>
                </a:cubicBezTo>
                <a:cubicBezTo>
                  <a:pt x="445" y="11"/>
                  <a:pt x="427" y="0"/>
                  <a:pt x="416" y="2"/>
                </a:cubicBezTo>
                <a:cubicBezTo>
                  <a:pt x="396" y="4"/>
                  <a:pt x="358" y="57"/>
                  <a:pt x="358" y="57"/>
                </a:cubicBezTo>
                <a:cubicBezTo>
                  <a:pt x="360" y="80"/>
                  <a:pt x="360" y="80"/>
                  <a:pt x="360" y="80"/>
                </a:cubicBezTo>
                <a:cubicBezTo>
                  <a:pt x="360" y="82"/>
                  <a:pt x="360" y="82"/>
                  <a:pt x="360" y="82"/>
                </a:cubicBezTo>
                <a:cubicBezTo>
                  <a:pt x="355" y="83"/>
                  <a:pt x="355" y="83"/>
                  <a:pt x="355" y="83"/>
                </a:cubicBezTo>
                <a:cubicBezTo>
                  <a:pt x="310" y="89"/>
                  <a:pt x="285" y="85"/>
                  <a:pt x="282" y="70"/>
                </a:cubicBezTo>
                <a:cubicBezTo>
                  <a:pt x="277" y="5"/>
                  <a:pt x="277" y="5"/>
                  <a:pt x="277" y="5"/>
                </a:cubicBezTo>
                <a:cubicBezTo>
                  <a:pt x="224" y="2"/>
                  <a:pt x="224" y="2"/>
                  <a:pt x="224" y="2"/>
                </a:cubicBezTo>
                <a:cubicBezTo>
                  <a:pt x="202" y="48"/>
                  <a:pt x="202" y="48"/>
                  <a:pt x="202" y="48"/>
                </a:cubicBezTo>
                <a:cubicBezTo>
                  <a:pt x="200" y="28"/>
                  <a:pt x="200" y="28"/>
                  <a:pt x="200" y="28"/>
                </a:cubicBezTo>
                <a:cubicBezTo>
                  <a:pt x="199" y="12"/>
                  <a:pt x="196" y="3"/>
                  <a:pt x="192" y="1"/>
                </a:cubicBezTo>
                <a:cubicBezTo>
                  <a:pt x="169" y="12"/>
                  <a:pt x="169" y="12"/>
                  <a:pt x="169" y="12"/>
                </a:cubicBezTo>
                <a:cubicBezTo>
                  <a:pt x="159" y="26"/>
                  <a:pt x="159" y="26"/>
                  <a:pt x="159" y="26"/>
                </a:cubicBezTo>
                <a:cubicBezTo>
                  <a:pt x="158" y="27"/>
                  <a:pt x="158" y="27"/>
                  <a:pt x="158" y="27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35" y="34"/>
                  <a:pt x="135" y="34"/>
                  <a:pt x="135" y="34"/>
                </a:cubicBezTo>
                <a:cubicBezTo>
                  <a:pt x="112" y="53"/>
                  <a:pt x="92" y="73"/>
                  <a:pt x="74" y="95"/>
                </a:cubicBezTo>
                <a:cubicBezTo>
                  <a:pt x="18" y="171"/>
                  <a:pt x="18" y="171"/>
                  <a:pt x="18" y="171"/>
                </a:cubicBezTo>
                <a:cubicBezTo>
                  <a:pt x="30" y="197"/>
                  <a:pt x="30" y="197"/>
                  <a:pt x="30" y="197"/>
                </a:cubicBezTo>
                <a:cubicBezTo>
                  <a:pt x="30" y="201"/>
                  <a:pt x="30" y="201"/>
                  <a:pt x="30" y="201"/>
                </a:cubicBezTo>
                <a:cubicBezTo>
                  <a:pt x="30" y="201"/>
                  <a:pt x="30" y="201"/>
                  <a:pt x="30" y="201"/>
                </a:cubicBezTo>
                <a:cubicBezTo>
                  <a:pt x="29" y="202"/>
                  <a:pt x="29" y="202"/>
                  <a:pt x="29" y="202"/>
                </a:cubicBezTo>
                <a:cubicBezTo>
                  <a:pt x="25" y="209"/>
                  <a:pt x="27" y="218"/>
                  <a:pt x="33" y="229"/>
                </a:cubicBezTo>
                <a:cubicBezTo>
                  <a:pt x="40" y="242"/>
                  <a:pt x="46" y="257"/>
                  <a:pt x="46" y="274"/>
                </a:cubicBezTo>
                <a:cubicBezTo>
                  <a:pt x="46" y="277"/>
                  <a:pt x="46" y="277"/>
                  <a:pt x="46" y="277"/>
                </a:cubicBezTo>
                <a:cubicBezTo>
                  <a:pt x="0" y="304"/>
                  <a:pt x="0" y="304"/>
                  <a:pt x="0" y="304"/>
                </a:cubicBezTo>
                <a:cubicBezTo>
                  <a:pt x="0" y="314"/>
                  <a:pt x="0" y="314"/>
                  <a:pt x="0" y="314"/>
                </a:cubicBezTo>
                <a:cubicBezTo>
                  <a:pt x="21" y="324"/>
                  <a:pt x="21" y="324"/>
                  <a:pt x="21" y="324"/>
                </a:cubicBezTo>
                <a:cubicBezTo>
                  <a:pt x="24" y="325"/>
                  <a:pt x="25" y="327"/>
                  <a:pt x="25" y="328"/>
                </a:cubicBezTo>
                <a:cubicBezTo>
                  <a:pt x="25" y="330"/>
                  <a:pt x="25" y="330"/>
                  <a:pt x="25" y="330"/>
                </a:cubicBezTo>
                <a:cubicBezTo>
                  <a:pt x="24" y="335"/>
                  <a:pt x="32" y="343"/>
                  <a:pt x="48" y="350"/>
                </a:cubicBezTo>
                <a:cubicBezTo>
                  <a:pt x="87" y="361"/>
                  <a:pt x="87" y="361"/>
                  <a:pt x="87" y="361"/>
                </a:cubicBezTo>
                <a:cubicBezTo>
                  <a:pt x="99" y="353"/>
                  <a:pt x="99" y="353"/>
                  <a:pt x="99" y="353"/>
                </a:cubicBezTo>
                <a:cubicBezTo>
                  <a:pt x="111" y="335"/>
                  <a:pt x="111" y="335"/>
                  <a:pt x="111" y="335"/>
                </a:cubicBezTo>
                <a:cubicBezTo>
                  <a:pt x="122" y="305"/>
                  <a:pt x="122" y="305"/>
                  <a:pt x="122" y="305"/>
                </a:cubicBezTo>
                <a:cubicBezTo>
                  <a:pt x="152" y="316"/>
                  <a:pt x="152" y="316"/>
                  <a:pt x="152" y="316"/>
                </a:cubicBezTo>
                <a:cubicBezTo>
                  <a:pt x="157" y="319"/>
                  <a:pt x="157" y="319"/>
                  <a:pt x="157" y="319"/>
                </a:cubicBezTo>
                <a:cubicBezTo>
                  <a:pt x="157" y="321"/>
                  <a:pt x="157" y="321"/>
                  <a:pt x="157" y="321"/>
                </a:cubicBezTo>
                <a:cubicBezTo>
                  <a:pt x="157" y="321"/>
                  <a:pt x="157" y="321"/>
                  <a:pt x="157" y="321"/>
                </a:cubicBezTo>
                <a:cubicBezTo>
                  <a:pt x="157" y="323"/>
                  <a:pt x="157" y="323"/>
                  <a:pt x="157" y="323"/>
                </a:cubicBezTo>
                <a:cubicBezTo>
                  <a:pt x="151" y="335"/>
                  <a:pt x="154" y="344"/>
                  <a:pt x="164" y="349"/>
                </a:cubicBezTo>
                <a:cubicBezTo>
                  <a:pt x="198" y="350"/>
                  <a:pt x="198" y="350"/>
                  <a:pt x="198" y="350"/>
                </a:cubicBezTo>
                <a:cubicBezTo>
                  <a:pt x="209" y="348"/>
                  <a:pt x="219" y="344"/>
                  <a:pt x="225" y="338"/>
                </a:cubicBezTo>
                <a:cubicBezTo>
                  <a:pt x="229" y="333"/>
                  <a:pt x="236" y="332"/>
                  <a:pt x="245" y="333"/>
                </a:cubicBezTo>
                <a:cubicBezTo>
                  <a:pt x="257" y="335"/>
                  <a:pt x="267" y="339"/>
                  <a:pt x="275" y="349"/>
                </a:cubicBezTo>
                <a:cubicBezTo>
                  <a:pt x="282" y="331"/>
                  <a:pt x="282" y="331"/>
                  <a:pt x="282" y="331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285" y="328"/>
                  <a:pt x="285" y="328"/>
                  <a:pt x="285" y="328"/>
                </a:cubicBezTo>
                <a:cubicBezTo>
                  <a:pt x="291" y="325"/>
                  <a:pt x="294" y="319"/>
                  <a:pt x="298" y="312"/>
                </a:cubicBezTo>
                <a:cubicBezTo>
                  <a:pt x="301" y="305"/>
                  <a:pt x="306" y="297"/>
                  <a:pt x="315" y="292"/>
                </a:cubicBezTo>
                <a:cubicBezTo>
                  <a:pt x="330" y="283"/>
                  <a:pt x="330" y="283"/>
                  <a:pt x="330" y="283"/>
                </a:cubicBezTo>
                <a:cubicBezTo>
                  <a:pt x="331" y="282"/>
                  <a:pt x="331" y="282"/>
                  <a:pt x="331" y="282"/>
                </a:cubicBezTo>
                <a:cubicBezTo>
                  <a:pt x="332" y="283"/>
                  <a:pt x="332" y="283"/>
                  <a:pt x="332" y="283"/>
                </a:cubicBezTo>
                <a:cubicBezTo>
                  <a:pt x="333" y="283"/>
                  <a:pt x="333" y="283"/>
                  <a:pt x="333" y="283"/>
                </a:cubicBezTo>
                <a:cubicBezTo>
                  <a:pt x="341" y="286"/>
                  <a:pt x="341" y="286"/>
                  <a:pt x="341" y="286"/>
                </a:cubicBezTo>
                <a:cubicBezTo>
                  <a:pt x="341" y="286"/>
                  <a:pt x="341" y="286"/>
                  <a:pt x="341" y="286"/>
                </a:cubicBezTo>
                <a:cubicBezTo>
                  <a:pt x="343" y="287"/>
                  <a:pt x="343" y="287"/>
                  <a:pt x="343" y="287"/>
                </a:cubicBezTo>
                <a:cubicBezTo>
                  <a:pt x="355" y="234"/>
                  <a:pt x="355" y="234"/>
                  <a:pt x="355" y="234"/>
                </a:cubicBezTo>
                <a:cubicBezTo>
                  <a:pt x="355" y="233"/>
                  <a:pt x="355" y="233"/>
                  <a:pt x="355" y="233"/>
                </a:cubicBezTo>
                <a:cubicBezTo>
                  <a:pt x="372" y="230"/>
                  <a:pt x="372" y="230"/>
                  <a:pt x="372" y="230"/>
                </a:cubicBezTo>
                <a:cubicBezTo>
                  <a:pt x="389" y="218"/>
                  <a:pt x="397" y="209"/>
                  <a:pt x="396" y="200"/>
                </a:cubicBezTo>
                <a:cubicBezTo>
                  <a:pt x="393" y="184"/>
                  <a:pt x="393" y="184"/>
                  <a:pt x="393" y="184"/>
                </a:cubicBezTo>
                <a:cubicBezTo>
                  <a:pt x="389" y="174"/>
                  <a:pt x="389" y="166"/>
                  <a:pt x="391" y="163"/>
                </a:cubicBezTo>
                <a:cubicBezTo>
                  <a:pt x="394" y="160"/>
                  <a:pt x="396" y="159"/>
                  <a:pt x="399" y="159"/>
                </a:cubicBezTo>
                <a:cubicBezTo>
                  <a:pt x="407" y="159"/>
                  <a:pt x="415" y="161"/>
                  <a:pt x="424" y="165"/>
                </a:cubicBezTo>
                <a:cubicBezTo>
                  <a:pt x="426" y="148"/>
                  <a:pt x="426" y="148"/>
                  <a:pt x="426" y="148"/>
                </a:cubicBezTo>
                <a:cubicBezTo>
                  <a:pt x="426" y="146"/>
                  <a:pt x="426" y="146"/>
                  <a:pt x="426" y="146"/>
                </a:cubicBezTo>
                <a:cubicBezTo>
                  <a:pt x="427" y="145"/>
                  <a:pt x="427" y="145"/>
                  <a:pt x="427" y="145"/>
                </a:cubicBezTo>
                <a:cubicBezTo>
                  <a:pt x="445" y="137"/>
                  <a:pt x="445" y="137"/>
                  <a:pt x="445" y="137"/>
                </a:cubicBezTo>
                <a:cubicBezTo>
                  <a:pt x="447" y="127"/>
                  <a:pt x="447" y="127"/>
                  <a:pt x="447" y="127"/>
                </a:cubicBezTo>
                <a:cubicBezTo>
                  <a:pt x="436" y="127"/>
                  <a:pt x="436" y="127"/>
                  <a:pt x="436" y="127"/>
                </a:cubicBezTo>
                <a:cubicBezTo>
                  <a:pt x="434" y="126"/>
                  <a:pt x="434" y="126"/>
                  <a:pt x="434" y="126"/>
                </a:cubicBezTo>
                <a:cubicBezTo>
                  <a:pt x="435" y="121"/>
                  <a:pt x="435" y="121"/>
                  <a:pt x="435" y="121"/>
                </a:cubicBezTo>
                <a:cubicBezTo>
                  <a:pt x="435" y="118"/>
                  <a:pt x="435" y="118"/>
                  <a:pt x="435" y="118"/>
                </a:cubicBezTo>
                <a:cubicBezTo>
                  <a:pt x="436" y="116"/>
                  <a:pt x="436" y="116"/>
                  <a:pt x="436" y="116"/>
                </a:cubicBezTo>
                <a:cubicBezTo>
                  <a:pt x="439" y="116"/>
                  <a:pt x="439" y="116"/>
                  <a:pt x="439" y="116"/>
                </a:cubicBezTo>
                <a:cubicBezTo>
                  <a:pt x="442" y="116"/>
                  <a:pt x="442" y="116"/>
                  <a:pt x="442" y="116"/>
                </a:cubicBezTo>
                <a:cubicBezTo>
                  <a:pt x="449" y="116"/>
                  <a:pt x="457" y="111"/>
                  <a:pt x="467" y="103"/>
                </a:cubicBezTo>
                <a:cubicBezTo>
                  <a:pt x="533" y="56"/>
                  <a:pt x="533" y="56"/>
                  <a:pt x="533" y="56"/>
                </a:cubicBezTo>
                <a:cubicBezTo>
                  <a:pt x="535" y="56"/>
                  <a:pt x="535" y="56"/>
                  <a:pt x="535" y="56"/>
                </a:cubicBezTo>
                <a:cubicBezTo>
                  <a:pt x="557" y="65"/>
                  <a:pt x="557" y="65"/>
                  <a:pt x="557" y="65"/>
                </a:cubicBezTo>
                <a:cubicBezTo>
                  <a:pt x="565" y="64"/>
                  <a:pt x="565" y="64"/>
                  <a:pt x="565" y="64"/>
                </a:cubicBezTo>
                <a:cubicBezTo>
                  <a:pt x="560" y="42"/>
                  <a:pt x="560" y="42"/>
                  <a:pt x="560" y="42"/>
                </a:cubicBezTo>
                <a:cubicBezTo>
                  <a:pt x="560" y="40"/>
                  <a:pt x="560" y="40"/>
                  <a:pt x="560" y="40"/>
                </a:cubicBezTo>
                <a:cubicBezTo>
                  <a:pt x="561" y="39"/>
                  <a:pt x="561" y="39"/>
                  <a:pt x="561" y="39"/>
                </a:cubicBezTo>
                <a:cubicBezTo>
                  <a:pt x="562" y="38"/>
                  <a:pt x="562" y="38"/>
                  <a:pt x="562" y="38"/>
                </a:cubicBezTo>
                <a:cubicBezTo>
                  <a:pt x="573" y="19"/>
                  <a:pt x="573" y="19"/>
                  <a:pt x="573" y="19"/>
                </a:cubicBezTo>
                <a:cubicBezTo>
                  <a:pt x="570" y="16"/>
                  <a:pt x="570" y="16"/>
                  <a:pt x="570" y="16"/>
                </a:cubicBezTo>
                <a:cubicBezTo>
                  <a:pt x="563" y="19"/>
                  <a:pt x="563" y="19"/>
                  <a:pt x="563" y="19"/>
                </a:cubicBezTo>
                <a:cubicBezTo>
                  <a:pt x="563" y="20"/>
                  <a:pt x="563" y="20"/>
                  <a:pt x="563" y="20"/>
                </a:cubicBezTo>
                <a:cubicBezTo>
                  <a:pt x="562" y="20"/>
                  <a:pt x="562" y="20"/>
                  <a:pt x="562" y="20"/>
                </a:cubicBezTo>
                <a:cubicBezTo>
                  <a:pt x="541" y="23"/>
                  <a:pt x="541" y="23"/>
                  <a:pt x="541" y="23"/>
                </a:cubicBezTo>
                <a:cubicBezTo>
                  <a:pt x="535" y="23"/>
                  <a:pt x="535" y="23"/>
                  <a:pt x="535" y="23"/>
                </a:cubicBezTo>
                <a:cubicBezTo>
                  <a:pt x="534" y="23"/>
                  <a:pt x="534" y="23"/>
                  <a:pt x="534" y="23"/>
                </a:cubicBezTo>
                <a:cubicBezTo>
                  <a:pt x="534" y="22"/>
                  <a:pt x="534" y="22"/>
                  <a:pt x="534" y="22"/>
                </a:cubicBezTo>
                <a:cubicBezTo>
                  <a:pt x="533" y="19"/>
                  <a:pt x="533" y="19"/>
                  <a:pt x="533" y="19"/>
                </a:cubicBezTo>
                <a:cubicBezTo>
                  <a:pt x="529" y="11"/>
                  <a:pt x="529" y="11"/>
                  <a:pt x="529" y="11"/>
                </a:cubicBezTo>
                <a:lnTo>
                  <a:pt x="525" y="11"/>
                </a:ln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dk1">
                <a:alpha val="100000"/>
              </a:schemeClr>
            </a:solidFill>
            <a:prstDash val="solid"/>
            <a:miter/>
          </a:ln>
        </p:spPr>
      </p:sp>
      <p:sp>
        <p:nvSpPr>
          <p:cNvPr id="1049222" name="任意多边形 1049221"/>
          <p:cNvSpPr/>
          <p:nvPr/>
        </p:nvSpPr>
        <p:spPr bwMode="auto">
          <a:xfrm>
            <a:off x="5270500" y="4613275"/>
            <a:ext cx="101600" cy="92075"/>
          </a:xfrm>
          <a:custGeom>
            <a:avLst/>
            <a:gdLst/>
            <a:ahLst/>
            <a:cxnLst/>
            <a:rect l="0" t="0" r="0" b="0"/>
            <a:pathLst>
              <a:path w="88" h="80">
                <a:moveTo>
                  <a:pt x="81" y="43"/>
                </a:moveTo>
                <a:cubicBezTo>
                  <a:pt x="88" y="35"/>
                  <a:pt x="88" y="35"/>
                  <a:pt x="88" y="35"/>
                </a:cubicBezTo>
                <a:cubicBezTo>
                  <a:pt x="88" y="35"/>
                  <a:pt x="88" y="35"/>
                  <a:pt x="88" y="35"/>
                </a:cubicBezTo>
                <a:cubicBezTo>
                  <a:pt x="88" y="35"/>
                  <a:pt x="88" y="35"/>
                  <a:pt x="88" y="35"/>
                </a:cubicBezTo>
                <a:cubicBezTo>
                  <a:pt x="88" y="34"/>
                  <a:pt x="88" y="34"/>
                  <a:pt x="88" y="34"/>
                </a:cubicBezTo>
                <a:cubicBezTo>
                  <a:pt x="62" y="13"/>
                  <a:pt x="62" y="13"/>
                  <a:pt x="62" y="13"/>
                </a:cubicBezTo>
                <a:cubicBezTo>
                  <a:pt x="48" y="3"/>
                  <a:pt x="36" y="0"/>
                  <a:pt x="28" y="1"/>
                </a:cubicBezTo>
                <a:cubicBezTo>
                  <a:pt x="16" y="5"/>
                  <a:pt x="16" y="5"/>
                  <a:pt x="16" y="5"/>
                </a:cubicBezTo>
                <a:cubicBezTo>
                  <a:pt x="16" y="27"/>
                  <a:pt x="16" y="27"/>
                  <a:pt x="16" y="27"/>
                </a:cubicBezTo>
                <a:cubicBezTo>
                  <a:pt x="14" y="35"/>
                  <a:pt x="11" y="43"/>
                  <a:pt x="4" y="49"/>
                </a:cubicBezTo>
                <a:cubicBezTo>
                  <a:pt x="0" y="54"/>
                  <a:pt x="0" y="54"/>
                  <a:pt x="0" y="54"/>
                </a:cubicBezTo>
                <a:cubicBezTo>
                  <a:pt x="10" y="66"/>
                  <a:pt x="10" y="66"/>
                  <a:pt x="10" y="66"/>
                </a:cubicBezTo>
                <a:cubicBezTo>
                  <a:pt x="11" y="66"/>
                  <a:pt x="11" y="66"/>
                  <a:pt x="11" y="66"/>
                </a:cubicBezTo>
                <a:cubicBezTo>
                  <a:pt x="14" y="75"/>
                  <a:pt x="14" y="75"/>
                  <a:pt x="14" y="75"/>
                </a:cubicBezTo>
                <a:cubicBezTo>
                  <a:pt x="27" y="80"/>
                  <a:pt x="27" y="80"/>
                  <a:pt x="27" y="80"/>
                </a:cubicBezTo>
                <a:cubicBezTo>
                  <a:pt x="34" y="75"/>
                  <a:pt x="40" y="73"/>
                  <a:pt x="45" y="74"/>
                </a:cubicBezTo>
                <a:cubicBezTo>
                  <a:pt x="67" y="78"/>
                  <a:pt x="67" y="78"/>
                  <a:pt x="67" y="78"/>
                </a:cubicBezTo>
                <a:cubicBezTo>
                  <a:pt x="68" y="71"/>
                  <a:pt x="68" y="71"/>
                  <a:pt x="68" y="71"/>
                </a:cubicBezTo>
                <a:cubicBezTo>
                  <a:pt x="69" y="56"/>
                  <a:pt x="74" y="47"/>
                  <a:pt x="81" y="43"/>
                </a:cubicBezTo>
              </a:path>
            </a:pathLst>
          </a:custGeom>
          <a:noFill/>
          <a:ln w="9525" cap="flat" cmpd="sng">
            <a:solidFill>
              <a:schemeClr val="dk1">
                <a:alpha val="100000"/>
              </a:schemeClr>
            </a:solidFill>
            <a:prstDash val="solid"/>
            <a:miter/>
          </a:ln>
        </p:spPr>
      </p:sp>
      <p:sp>
        <p:nvSpPr>
          <p:cNvPr id="1049223" name="任意多边形 1049222"/>
          <p:cNvSpPr/>
          <p:nvPr/>
        </p:nvSpPr>
        <p:spPr bwMode="auto">
          <a:xfrm>
            <a:off x="4783137" y="4267200"/>
            <a:ext cx="577850" cy="442912"/>
          </a:xfrm>
          <a:custGeom>
            <a:avLst/>
            <a:gdLst/>
            <a:ahLst/>
            <a:cxnLst/>
            <a:rect l="0" t="0" r="0" b="0"/>
            <a:pathLst>
              <a:path w="498" h="385">
                <a:moveTo>
                  <a:pt x="348" y="112"/>
                </a:moveTo>
                <a:cubicBezTo>
                  <a:pt x="336" y="102"/>
                  <a:pt x="327" y="86"/>
                  <a:pt x="317" y="59"/>
                </a:cubicBezTo>
                <a:cubicBezTo>
                  <a:pt x="287" y="59"/>
                  <a:pt x="269" y="54"/>
                  <a:pt x="260" y="43"/>
                </a:cubicBezTo>
                <a:cubicBezTo>
                  <a:pt x="254" y="34"/>
                  <a:pt x="241" y="28"/>
                  <a:pt x="223" y="22"/>
                </a:cubicBezTo>
                <a:cubicBezTo>
                  <a:pt x="218" y="21"/>
                  <a:pt x="218" y="21"/>
                  <a:pt x="218" y="21"/>
                </a:cubicBezTo>
                <a:cubicBezTo>
                  <a:pt x="223" y="3"/>
                  <a:pt x="223" y="3"/>
                  <a:pt x="223" y="3"/>
                </a:cubicBezTo>
                <a:cubicBezTo>
                  <a:pt x="220" y="1"/>
                  <a:pt x="220" y="1"/>
                  <a:pt x="220" y="1"/>
                </a:cubicBezTo>
                <a:cubicBezTo>
                  <a:pt x="215" y="0"/>
                  <a:pt x="215" y="0"/>
                  <a:pt x="215" y="0"/>
                </a:cubicBezTo>
                <a:cubicBezTo>
                  <a:pt x="202" y="6"/>
                  <a:pt x="194" y="13"/>
                  <a:pt x="191" y="21"/>
                </a:cubicBezTo>
                <a:cubicBezTo>
                  <a:pt x="186" y="30"/>
                  <a:pt x="181" y="37"/>
                  <a:pt x="175" y="42"/>
                </a:cubicBezTo>
                <a:cubicBezTo>
                  <a:pt x="169" y="59"/>
                  <a:pt x="164" y="68"/>
                  <a:pt x="159" y="68"/>
                </a:cubicBezTo>
                <a:cubicBezTo>
                  <a:pt x="156" y="69"/>
                  <a:pt x="154" y="67"/>
                  <a:pt x="151" y="63"/>
                </a:cubicBezTo>
                <a:cubicBezTo>
                  <a:pt x="143" y="56"/>
                  <a:pt x="143" y="56"/>
                  <a:pt x="143" y="56"/>
                </a:cubicBezTo>
                <a:cubicBezTo>
                  <a:pt x="137" y="53"/>
                  <a:pt x="130" y="50"/>
                  <a:pt x="125" y="50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07" y="59"/>
                  <a:pt x="97" y="64"/>
                  <a:pt x="81" y="67"/>
                </a:cubicBezTo>
                <a:cubicBezTo>
                  <a:pt x="41" y="64"/>
                  <a:pt x="41" y="64"/>
                  <a:pt x="41" y="64"/>
                </a:cubicBezTo>
                <a:cubicBezTo>
                  <a:pt x="28" y="58"/>
                  <a:pt x="23" y="45"/>
                  <a:pt x="26" y="30"/>
                </a:cubicBezTo>
                <a:cubicBezTo>
                  <a:pt x="11" y="24"/>
                  <a:pt x="11" y="24"/>
                  <a:pt x="11" y="24"/>
                </a:cubicBezTo>
                <a:cubicBezTo>
                  <a:pt x="4" y="45"/>
                  <a:pt x="4" y="45"/>
                  <a:pt x="4" y="45"/>
                </a:cubicBezTo>
                <a:cubicBezTo>
                  <a:pt x="4" y="45"/>
                  <a:pt x="4" y="45"/>
                  <a:pt x="4" y="45"/>
                </a:cubicBezTo>
                <a:cubicBezTo>
                  <a:pt x="4" y="47"/>
                  <a:pt x="4" y="47"/>
                  <a:pt x="4" y="47"/>
                </a:cubicBezTo>
                <a:cubicBezTo>
                  <a:pt x="3" y="48"/>
                  <a:pt x="3" y="48"/>
                  <a:pt x="3" y="48"/>
                </a:cubicBezTo>
                <a:cubicBezTo>
                  <a:pt x="0" y="52"/>
                  <a:pt x="0" y="52"/>
                  <a:pt x="0" y="52"/>
                </a:cubicBezTo>
                <a:cubicBezTo>
                  <a:pt x="9" y="54"/>
                  <a:pt x="9" y="54"/>
                  <a:pt x="9" y="54"/>
                </a:cubicBezTo>
                <a:cubicBezTo>
                  <a:pt x="11" y="54"/>
                  <a:pt x="11" y="54"/>
                  <a:pt x="11" y="54"/>
                </a:cubicBezTo>
                <a:cubicBezTo>
                  <a:pt x="12" y="55"/>
                  <a:pt x="12" y="55"/>
                  <a:pt x="12" y="55"/>
                </a:cubicBezTo>
                <a:cubicBezTo>
                  <a:pt x="12" y="56"/>
                  <a:pt x="12" y="56"/>
                  <a:pt x="12" y="56"/>
                </a:cubicBezTo>
                <a:cubicBezTo>
                  <a:pt x="30" y="80"/>
                  <a:pt x="44" y="96"/>
                  <a:pt x="51" y="100"/>
                </a:cubicBezTo>
                <a:cubicBezTo>
                  <a:pt x="55" y="102"/>
                  <a:pt x="68" y="107"/>
                  <a:pt x="90" y="113"/>
                </a:cubicBezTo>
                <a:cubicBezTo>
                  <a:pt x="128" y="127"/>
                  <a:pt x="128" y="127"/>
                  <a:pt x="128" y="127"/>
                </a:cubicBezTo>
                <a:cubicBezTo>
                  <a:pt x="140" y="132"/>
                  <a:pt x="151" y="155"/>
                  <a:pt x="164" y="196"/>
                </a:cubicBezTo>
                <a:cubicBezTo>
                  <a:pt x="181" y="208"/>
                  <a:pt x="192" y="213"/>
                  <a:pt x="199" y="212"/>
                </a:cubicBezTo>
                <a:cubicBezTo>
                  <a:pt x="206" y="209"/>
                  <a:pt x="219" y="202"/>
                  <a:pt x="237" y="190"/>
                </a:cubicBezTo>
                <a:cubicBezTo>
                  <a:pt x="238" y="189"/>
                  <a:pt x="238" y="189"/>
                  <a:pt x="238" y="189"/>
                </a:cubicBezTo>
                <a:cubicBezTo>
                  <a:pt x="239" y="188"/>
                  <a:pt x="239" y="188"/>
                  <a:pt x="239" y="188"/>
                </a:cubicBezTo>
                <a:cubicBezTo>
                  <a:pt x="241" y="189"/>
                  <a:pt x="241" y="189"/>
                  <a:pt x="241" y="189"/>
                </a:cubicBezTo>
                <a:cubicBezTo>
                  <a:pt x="260" y="193"/>
                  <a:pt x="260" y="193"/>
                  <a:pt x="260" y="193"/>
                </a:cubicBezTo>
                <a:cubicBezTo>
                  <a:pt x="262" y="193"/>
                  <a:pt x="262" y="193"/>
                  <a:pt x="262" y="193"/>
                </a:cubicBezTo>
                <a:cubicBezTo>
                  <a:pt x="262" y="196"/>
                  <a:pt x="262" y="196"/>
                  <a:pt x="262" y="196"/>
                </a:cubicBezTo>
                <a:cubicBezTo>
                  <a:pt x="261" y="200"/>
                  <a:pt x="261" y="200"/>
                  <a:pt x="261" y="200"/>
                </a:cubicBezTo>
                <a:cubicBezTo>
                  <a:pt x="255" y="225"/>
                  <a:pt x="250" y="240"/>
                  <a:pt x="245" y="244"/>
                </a:cubicBezTo>
                <a:cubicBezTo>
                  <a:pt x="220" y="245"/>
                  <a:pt x="220" y="245"/>
                  <a:pt x="220" y="245"/>
                </a:cubicBezTo>
                <a:cubicBezTo>
                  <a:pt x="220" y="246"/>
                  <a:pt x="220" y="246"/>
                  <a:pt x="220" y="246"/>
                </a:cubicBezTo>
                <a:cubicBezTo>
                  <a:pt x="220" y="257"/>
                  <a:pt x="213" y="272"/>
                  <a:pt x="199" y="292"/>
                </a:cubicBezTo>
                <a:cubicBezTo>
                  <a:pt x="195" y="299"/>
                  <a:pt x="194" y="304"/>
                  <a:pt x="194" y="307"/>
                </a:cubicBezTo>
                <a:cubicBezTo>
                  <a:pt x="218" y="324"/>
                  <a:pt x="218" y="324"/>
                  <a:pt x="218" y="324"/>
                </a:cubicBezTo>
                <a:cubicBezTo>
                  <a:pt x="224" y="331"/>
                  <a:pt x="229" y="334"/>
                  <a:pt x="234" y="334"/>
                </a:cubicBezTo>
                <a:cubicBezTo>
                  <a:pt x="239" y="334"/>
                  <a:pt x="239" y="334"/>
                  <a:pt x="239" y="334"/>
                </a:cubicBezTo>
                <a:cubicBezTo>
                  <a:pt x="244" y="352"/>
                  <a:pt x="244" y="352"/>
                  <a:pt x="244" y="352"/>
                </a:cubicBezTo>
                <a:cubicBezTo>
                  <a:pt x="256" y="356"/>
                  <a:pt x="256" y="356"/>
                  <a:pt x="256" y="356"/>
                </a:cubicBezTo>
                <a:cubicBezTo>
                  <a:pt x="262" y="349"/>
                  <a:pt x="262" y="349"/>
                  <a:pt x="262" y="349"/>
                </a:cubicBezTo>
                <a:cubicBezTo>
                  <a:pt x="265" y="346"/>
                  <a:pt x="270" y="344"/>
                  <a:pt x="273" y="345"/>
                </a:cubicBezTo>
                <a:cubicBezTo>
                  <a:pt x="283" y="345"/>
                  <a:pt x="292" y="352"/>
                  <a:pt x="302" y="365"/>
                </a:cubicBezTo>
                <a:cubicBezTo>
                  <a:pt x="302" y="365"/>
                  <a:pt x="302" y="365"/>
                  <a:pt x="302" y="365"/>
                </a:cubicBezTo>
                <a:cubicBezTo>
                  <a:pt x="312" y="378"/>
                  <a:pt x="312" y="378"/>
                  <a:pt x="312" y="378"/>
                </a:cubicBezTo>
                <a:cubicBezTo>
                  <a:pt x="313" y="377"/>
                  <a:pt x="313" y="377"/>
                  <a:pt x="313" y="377"/>
                </a:cubicBezTo>
                <a:cubicBezTo>
                  <a:pt x="319" y="373"/>
                  <a:pt x="331" y="374"/>
                  <a:pt x="348" y="379"/>
                </a:cubicBezTo>
                <a:cubicBezTo>
                  <a:pt x="375" y="385"/>
                  <a:pt x="375" y="385"/>
                  <a:pt x="375" y="385"/>
                </a:cubicBezTo>
                <a:cubicBezTo>
                  <a:pt x="401" y="377"/>
                  <a:pt x="401" y="377"/>
                  <a:pt x="401" y="377"/>
                </a:cubicBezTo>
                <a:cubicBezTo>
                  <a:pt x="411" y="372"/>
                  <a:pt x="411" y="372"/>
                  <a:pt x="411" y="372"/>
                </a:cubicBezTo>
                <a:cubicBezTo>
                  <a:pt x="418" y="366"/>
                  <a:pt x="418" y="366"/>
                  <a:pt x="418" y="366"/>
                </a:cubicBezTo>
                <a:cubicBezTo>
                  <a:pt x="412" y="359"/>
                  <a:pt x="412" y="359"/>
                  <a:pt x="412" y="359"/>
                </a:cubicBezTo>
                <a:cubicBezTo>
                  <a:pt x="410" y="355"/>
                  <a:pt x="412" y="349"/>
                  <a:pt x="417" y="344"/>
                </a:cubicBezTo>
                <a:cubicBezTo>
                  <a:pt x="424" y="339"/>
                  <a:pt x="428" y="334"/>
                  <a:pt x="428" y="327"/>
                </a:cubicBezTo>
                <a:cubicBezTo>
                  <a:pt x="428" y="315"/>
                  <a:pt x="428" y="315"/>
                  <a:pt x="428" y="315"/>
                </a:cubicBezTo>
                <a:cubicBezTo>
                  <a:pt x="426" y="308"/>
                  <a:pt x="427" y="304"/>
                  <a:pt x="429" y="302"/>
                </a:cubicBezTo>
                <a:cubicBezTo>
                  <a:pt x="431" y="298"/>
                  <a:pt x="439" y="296"/>
                  <a:pt x="447" y="293"/>
                </a:cubicBezTo>
                <a:cubicBezTo>
                  <a:pt x="461" y="291"/>
                  <a:pt x="478" y="298"/>
                  <a:pt x="498" y="315"/>
                </a:cubicBezTo>
                <a:cubicBezTo>
                  <a:pt x="490" y="293"/>
                  <a:pt x="490" y="293"/>
                  <a:pt x="490" y="293"/>
                </a:cubicBezTo>
                <a:cubicBezTo>
                  <a:pt x="479" y="278"/>
                  <a:pt x="479" y="278"/>
                  <a:pt x="479" y="278"/>
                </a:cubicBezTo>
                <a:cubicBezTo>
                  <a:pt x="477" y="259"/>
                  <a:pt x="477" y="259"/>
                  <a:pt x="477" y="259"/>
                </a:cubicBezTo>
                <a:cubicBezTo>
                  <a:pt x="459" y="255"/>
                  <a:pt x="459" y="255"/>
                  <a:pt x="459" y="255"/>
                </a:cubicBezTo>
                <a:cubicBezTo>
                  <a:pt x="458" y="255"/>
                  <a:pt x="458" y="255"/>
                  <a:pt x="458" y="255"/>
                </a:cubicBezTo>
                <a:cubicBezTo>
                  <a:pt x="458" y="254"/>
                  <a:pt x="458" y="254"/>
                  <a:pt x="458" y="254"/>
                </a:cubicBezTo>
                <a:cubicBezTo>
                  <a:pt x="458" y="254"/>
                  <a:pt x="458" y="254"/>
                  <a:pt x="458" y="254"/>
                </a:cubicBezTo>
                <a:cubicBezTo>
                  <a:pt x="458" y="254"/>
                  <a:pt x="458" y="254"/>
                  <a:pt x="458" y="254"/>
                </a:cubicBezTo>
                <a:cubicBezTo>
                  <a:pt x="410" y="227"/>
                  <a:pt x="410" y="227"/>
                  <a:pt x="410" y="227"/>
                </a:cubicBezTo>
                <a:cubicBezTo>
                  <a:pt x="387" y="223"/>
                  <a:pt x="387" y="223"/>
                  <a:pt x="387" y="223"/>
                </a:cubicBezTo>
                <a:cubicBezTo>
                  <a:pt x="387" y="218"/>
                  <a:pt x="387" y="218"/>
                  <a:pt x="387" y="218"/>
                </a:cubicBezTo>
                <a:cubicBezTo>
                  <a:pt x="386" y="193"/>
                  <a:pt x="386" y="193"/>
                  <a:pt x="386" y="193"/>
                </a:cubicBezTo>
                <a:cubicBezTo>
                  <a:pt x="370" y="149"/>
                  <a:pt x="357" y="121"/>
                  <a:pt x="348" y="112"/>
                </a:cubicBezTo>
              </a:path>
            </a:pathLst>
          </a:custGeom>
          <a:noFill/>
          <a:ln w="9525" cap="flat" cmpd="sng">
            <a:solidFill>
              <a:schemeClr val="dk1">
                <a:alpha val="100000"/>
              </a:schemeClr>
            </a:solidFill>
            <a:prstDash val="solid"/>
            <a:miter/>
          </a:ln>
        </p:spPr>
      </p:sp>
      <p:sp>
        <p:nvSpPr>
          <p:cNvPr id="1049224" name="任意多边形 1049223"/>
          <p:cNvSpPr/>
          <p:nvPr/>
        </p:nvSpPr>
        <p:spPr bwMode="auto">
          <a:xfrm>
            <a:off x="4481512" y="3417887"/>
            <a:ext cx="536575" cy="763587"/>
          </a:xfrm>
          <a:custGeom>
            <a:avLst/>
            <a:gdLst/>
            <a:ahLst/>
            <a:cxnLst/>
            <a:rect l="0" t="0" r="0" b="0"/>
            <a:pathLst>
              <a:path w="463" h="662">
                <a:moveTo>
                  <a:pt x="426" y="200"/>
                </a:moveTo>
                <a:cubicBezTo>
                  <a:pt x="418" y="196"/>
                  <a:pt x="418" y="196"/>
                  <a:pt x="418" y="196"/>
                </a:cubicBezTo>
                <a:cubicBezTo>
                  <a:pt x="418" y="196"/>
                  <a:pt x="418" y="196"/>
                  <a:pt x="418" y="196"/>
                </a:cubicBezTo>
                <a:cubicBezTo>
                  <a:pt x="417" y="196"/>
                  <a:pt x="417" y="196"/>
                  <a:pt x="417" y="196"/>
                </a:cubicBezTo>
                <a:cubicBezTo>
                  <a:pt x="410" y="189"/>
                  <a:pt x="410" y="189"/>
                  <a:pt x="410" y="189"/>
                </a:cubicBezTo>
                <a:cubicBezTo>
                  <a:pt x="381" y="181"/>
                  <a:pt x="381" y="181"/>
                  <a:pt x="381" y="181"/>
                </a:cubicBezTo>
                <a:cubicBezTo>
                  <a:pt x="373" y="181"/>
                  <a:pt x="373" y="181"/>
                  <a:pt x="373" y="181"/>
                </a:cubicBezTo>
                <a:cubicBezTo>
                  <a:pt x="368" y="183"/>
                  <a:pt x="368" y="183"/>
                  <a:pt x="368" y="183"/>
                </a:cubicBezTo>
                <a:cubicBezTo>
                  <a:pt x="357" y="161"/>
                  <a:pt x="357" y="161"/>
                  <a:pt x="357" y="161"/>
                </a:cubicBezTo>
                <a:cubicBezTo>
                  <a:pt x="358" y="160"/>
                  <a:pt x="358" y="160"/>
                  <a:pt x="358" y="160"/>
                </a:cubicBezTo>
                <a:cubicBezTo>
                  <a:pt x="366" y="149"/>
                  <a:pt x="366" y="149"/>
                  <a:pt x="366" y="149"/>
                </a:cubicBezTo>
                <a:cubicBezTo>
                  <a:pt x="366" y="137"/>
                  <a:pt x="366" y="137"/>
                  <a:pt x="366" y="137"/>
                </a:cubicBezTo>
                <a:cubicBezTo>
                  <a:pt x="367" y="134"/>
                  <a:pt x="367" y="134"/>
                  <a:pt x="367" y="134"/>
                </a:cubicBezTo>
                <a:cubicBezTo>
                  <a:pt x="372" y="126"/>
                  <a:pt x="372" y="126"/>
                  <a:pt x="372" y="126"/>
                </a:cubicBezTo>
                <a:cubicBezTo>
                  <a:pt x="368" y="124"/>
                  <a:pt x="368" y="124"/>
                  <a:pt x="368" y="124"/>
                </a:cubicBezTo>
                <a:cubicBezTo>
                  <a:pt x="352" y="121"/>
                  <a:pt x="352" y="121"/>
                  <a:pt x="352" y="121"/>
                </a:cubicBezTo>
                <a:cubicBezTo>
                  <a:pt x="352" y="121"/>
                  <a:pt x="352" y="121"/>
                  <a:pt x="352" y="121"/>
                </a:cubicBezTo>
                <a:cubicBezTo>
                  <a:pt x="325" y="116"/>
                  <a:pt x="325" y="116"/>
                  <a:pt x="325" y="116"/>
                </a:cubicBezTo>
                <a:cubicBezTo>
                  <a:pt x="323" y="116"/>
                  <a:pt x="323" y="116"/>
                  <a:pt x="323" y="116"/>
                </a:cubicBezTo>
                <a:cubicBezTo>
                  <a:pt x="307" y="101"/>
                  <a:pt x="307" y="101"/>
                  <a:pt x="307" y="101"/>
                </a:cubicBezTo>
                <a:cubicBezTo>
                  <a:pt x="307" y="100"/>
                  <a:pt x="307" y="100"/>
                  <a:pt x="307" y="100"/>
                </a:cubicBezTo>
                <a:cubicBezTo>
                  <a:pt x="302" y="89"/>
                  <a:pt x="302" y="89"/>
                  <a:pt x="302" y="89"/>
                </a:cubicBezTo>
                <a:cubicBezTo>
                  <a:pt x="301" y="86"/>
                  <a:pt x="301" y="86"/>
                  <a:pt x="301" y="86"/>
                </a:cubicBezTo>
                <a:cubicBezTo>
                  <a:pt x="309" y="64"/>
                  <a:pt x="309" y="64"/>
                  <a:pt x="309" y="64"/>
                </a:cubicBezTo>
                <a:cubicBezTo>
                  <a:pt x="309" y="48"/>
                  <a:pt x="309" y="48"/>
                  <a:pt x="309" y="48"/>
                </a:cubicBezTo>
                <a:cubicBezTo>
                  <a:pt x="308" y="44"/>
                  <a:pt x="308" y="44"/>
                  <a:pt x="308" y="44"/>
                </a:cubicBezTo>
                <a:cubicBezTo>
                  <a:pt x="300" y="52"/>
                  <a:pt x="300" y="52"/>
                  <a:pt x="300" y="52"/>
                </a:cubicBezTo>
                <a:cubicBezTo>
                  <a:pt x="298" y="53"/>
                  <a:pt x="298" y="53"/>
                  <a:pt x="298" y="53"/>
                </a:cubicBezTo>
                <a:cubicBezTo>
                  <a:pt x="296" y="56"/>
                  <a:pt x="296" y="56"/>
                  <a:pt x="296" y="56"/>
                </a:cubicBezTo>
                <a:cubicBezTo>
                  <a:pt x="294" y="53"/>
                  <a:pt x="294" y="53"/>
                  <a:pt x="294" y="53"/>
                </a:cubicBezTo>
                <a:cubicBezTo>
                  <a:pt x="291" y="52"/>
                  <a:pt x="291" y="52"/>
                  <a:pt x="291" y="52"/>
                </a:cubicBezTo>
                <a:cubicBezTo>
                  <a:pt x="275" y="39"/>
                  <a:pt x="275" y="39"/>
                  <a:pt x="275" y="39"/>
                </a:cubicBezTo>
                <a:cubicBezTo>
                  <a:pt x="273" y="37"/>
                  <a:pt x="273" y="37"/>
                  <a:pt x="273" y="37"/>
                </a:cubicBezTo>
                <a:cubicBezTo>
                  <a:pt x="273" y="35"/>
                  <a:pt x="273" y="35"/>
                  <a:pt x="273" y="35"/>
                </a:cubicBezTo>
                <a:cubicBezTo>
                  <a:pt x="270" y="12"/>
                  <a:pt x="270" y="12"/>
                  <a:pt x="270" y="12"/>
                </a:cubicBezTo>
                <a:cubicBezTo>
                  <a:pt x="263" y="0"/>
                  <a:pt x="263" y="0"/>
                  <a:pt x="263" y="0"/>
                </a:cubicBezTo>
                <a:cubicBezTo>
                  <a:pt x="247" y="1"/>
                  <a:pt x="247" y="1"/>
                  <a:pt x="247" y="1"/>
                </a:cubicBezTo>
                <a:cubicBezTo>
                  <a:pt x="237" y="18"/>
                  <a:pt x="237" y="18"/>
                  <a:pt x="237" y="18"/>
                </a:cubicBezTo>
                <a:cubicBezTo>
                  <a:pt x="236" y="20"/>
                  <a:pt x="236" y="20"/>
                  <a:pt x="236" y="20"/>
                </a:cubicBezTo>
                <a:cubicBezTo>
                  <a:pt x="235" y="22"/>
                  <a:pt x="235" y="22"/>
                  <a:pt x="235" y="22"/>
                </a:cubicBezTo>
                <a:cubicBezTo>
                  <a:pt x="210" y="16"/>
                  <a:pt x="210" y="16"/>
                  <a:pt x="210" y="16"/>
                </a:cubicBezTo>
                <a:cubicBezTo>
                  <a:pt x="206" y="39"/>
                  <a:pt x="206" y="39"/>
                  <a:pt x="206" y="39"/>
                </a:cubicBezTo>
                <a:cubicBezTo>
                  <a:pt x="206" y="63"/>
                  <a:pt x="206" y="63"/>
                  <a:pt x="206" y="63"/>
                </a:cubicBezTo>
                <a:cubicBezTo>
                  <a:pt x="205" y="64"/>
                  <a:pt x="205" y="64"/>
                  <a:pt x="205" y="64"/>
                </a:cubicBezTo>
                <a:cubicBezTo>
                  <a:pt x="191" y="85"/>
                  <a:pt x="191" y="85"/>
                  <a:pt x="191" y="85"/>
                </a:cubicBezTo>
                <a:cubicBezTo>
                  <a:pt x="191" y="87"/>
                  <a:pt x="191" y="87"/>
                  <a:pt x="191" y="87"/>
                </a:cubicBezTo>
                <a:cubicBezTo>
                  <a:pt x="189" y="88"/>
                  <a:pt x="189" y="88"/>
                  <a:pt x="189" y="88"/>
                </a:cubicBezTo>
                <a:cubicBezTo>
                  <a:pt x="188" y="88"/>
                  <a:pt x="188" y="88"/>
                  <a:pt x="188" y="88"/>
                </a:cubicBezTo>
                <a:cubicBezTo>
                  <a:pt x="172" y="89"/>
                  <a:pt x="172" y="89"/>
                  <a:pt x="172" y="89"/>
                </a:cubicBezTo>
                <a:cubicBezTo>
                  <a:pt x="156" y="102"/>
                  <a:pt x="156" y="102"/>
                  <a:pt x="156" y="102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4" y="104"/>
                  <a:pt x="154" y="104"/>
                  <a:pt x="154" y="104"/>
                </a:cubicBezTo>
                <a:cubicBezTo>
                  <a:pt x="152" y="104"/>
                  <a:pt x="152" y="104"/>
                  <a:pt x="152" y="104"/>
                </a:cubicBezTo>
                <a:cubicBezTo>
                  <a:pt x="151" y="103"/>
                  <a:pt x="151" y="103"/>
                  <a:pt x="151" y="103"/>
                </a:cubicBezTo>
                <a:cubicBezTo>
                  <a:pt x="121" y="93"/>
                  <a:pt x="121" y="93"/>
                  <a:pt x="121" y="93"/>
                </a:cubicBezTo>
                <a:cubicBezTo>
                  <a:pt x="117" y="104"/>
                  <a:pt x="117" y="104"/>
                  <a:pt x="117" y="104"/>
                </a:cubicBezTo>
                <a:cubicBezTo>
                  <a:pt x="117" y="105"/>
                  <a:pt x="117" y="105"/>
                  <a:pt x="117" y="105"/>
                </a:cubicBezTo>
                <a:cubicBezTo>
                  <a:pt x="104" y="126"/>
                  <a:pt x="104" y="126"/>
                  <a:pt x="104" y="126"/>
                </a:cubicBezTo>
                <a:cubicBezTo>
                  <a:pt x="102" y="130"/>
                  <a:pt x="99" y="132"/>
                  <a:pt x="96" y="133"/>
                </a:cubicBezTo>
                <a:cubicBezTo>
                  <a:pt x="83" y="131"/>
                  <a:pt x="83" y="131"/>
                  <a:pt x="83" y="131"/>
                </a:cubicBezTo>
                <a:cubicBezTo>
                  <a:pt x="66" y="124"/>
                  <a:pt x="66" y="124"/>
                  <a:pt x="66" y="124"/>
                </a:cubicBezTo>
                <a:cubicBezTo>
                  <a:pt x="63" y="122"/>
                  <a:pt x="63" y="122"/>
                  <a:pt x="63" y="122"/>
                </a:cubicBezTo>
                <a:cubicBezTo>
                  <a:pt x="62" y="121"/>
                  <a:pt x="62" y="121"/>
                  <a:pt x="62" y="121"/>
                </a:cubicBezTo>
                <a:cubicBezTo>
                  <a:pt x="62" y="120"/>
                  <a:pt x="62" y="120"/>
                  <a:pt x="62" y="120"/>
                </a:cubicBezTo>
                <a:cubicBezTo>
                  <a:pt x="59" y="94"/>
                  <a:pt x="59" y="94"/>
                  <a:pt x="59" y="94"/>
                </a:cubicBezTo>
                <a:cubicBezTo>
                  <a:pt x="54" y="75"/>
                  <a:pt x="54" y="75"/>
                  <a:pt x="54" y="75"/>
                </a:cubicBezTo>
                <a:cubicBezTo>
                  <a:pt x="50" y="70"/>
                  <a:pt x="50" y="70"/>
                  <a:pt x="50" y="70"/>
                </a:cubicBezTo>
                <a:cubicBezTo>
                  <a:pt x="43" y="85"/>
                  <a:pt x="43" y="85"/>
                  <a:pt x="43" y="85"/>
                </a:cubicBezTo>
                <a:cubicBezTo>
                  <a:pt x="43" y="85"/>
                  <a:pt x="43" y="85"/>
                  <a:pt x="43" y="85"/>
                </a:cubicBezTo>
                <a:cubicBezTo>
                  <a:pt x="43" y="85"/>
                  <a:pt x="43" y="85"/>
                  <a:pt x="43" y="85"/>
                </a:cubicBezTo>
                <a:cubicBezTo>
                  <a:pt x="30" y="102"/>
                  <a:pt x="30" y="102"/>
                  <a:pt x="30" y="102"/>
                </a:cubicBezTo>
                <a:cubicBezTo>
                  <a:pt x="20" y="126"/>
                  <a:pt x="20" y="126"/>
                  <a:pt x="20" y="126"/>
                </a:cubicBezTo>
                <a:cubicBezTo>
                  <a:pt x="20" y="127"/>
                  <a:pt x="20" y="127"/>
                  <a:pt x="20" y="127"/>
                </a:cubicBezTo>
                <a:cubicBezTo>
                  <a:pt x="20" y="127"/>
                  <a:pt x="20" y="127"/>
                  <a:pt x="20" y="127"/>
                </a:cubicBezTo>
                <a:cubicBezTo>
                  <a:pt x="20" y="128"/>
                  <a:pt x="20" y="128"/>
                  <a:pt x="20" y="128"/>
                </a:cubicBezTo>
                <a:cubicBezTo>
                  <a:pt x="19" y="128"/>
                  <a:pt x="19" y="128"/>
                  <a:pt x="19" y="128"/>
                </a:cubicBezTo>
                <a:cubicBezTo>
                  <a:pt x="9" y="142"/>
                  <a:pt x="9" y="142"/>
                  <a:pt x="9" y="142"/>
                </a:cubicBezTo>
                <a:cubicBezTo>
                  <a:pt x="9" y="146"/>
                  <a:pt x="6" y="152"/>
                  <a:pt x="0" y="162"/>
                </a:cubicBezTo>
                <a:cubicBezTo>
                  <a:pt x="6" y="186"/>
                  <a:pt x="6" y="186"/>
                  <a:pt x="6" y="186"/>
                </a:cubicBezTo>
                <a:cubicBezTo>
                  <a:pt x="38" y="221"/>
                  <a:pt x="38" y="221"/>
                  <a:pt x="38" y="221"/>
                </a:cubicBezTo>
                <a:cubicBezTo>
                  <a:pt x="38" y="221"/>
                  <a:pt x="38" y="221"/>
                  <a:pt x="38" y="221"/>
                </a:cubicBezTo>
                <a:cubicBezTo>
                  <a:pt x="48" y="243"/>
                  <a:pt x="48" y="243"/>
                  <a:pt x="48" y="243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47" y="247"/>
                  <a:pt x="47" y="247"/>
                  <a:pt x="47" y="247"/>
                </a:cubicBezTo>
                <a:cubicBezTo>
                  <a:pt x="46" y="247"/>
                  <a:pt x="46" y="247"/>
                  <a:pt x="46" y="247"/>
                </a:cubicBezTo>
                <a:cubicBezTo>
                  <a:pt x="38" y="258"/>
                  <a:pt x="38" y="258"/>
                  <a:pt x="38" y="258"/>
                </a:cubicBezTo>
                <a:cubicBezTo>
                  <a:pt x="36" y="260"/>
                  <a:pt x="36" y="260"/>
                  <a:pt x="36" y="260"/>
                </a:cubicBezTo>
                <a:cubicBezTo>
                  <a:pt x="15" y="264"/>
                  <a:pt x="15" y="264"/>
                  <a:pt x="15" y="264"/>
                </a:cubicBezTo>
                <a:cubicBezTo>
                  <a:pt x="17" y="281"/>
                  <a:pt x="17" y="281"/>
                  <a:pt x="17" y="281"/>
                </a:cubicBezTo>
                <a:cubicBezTo>
                  <a:pt x="33" y="290"/>
                  <a:pt x="33" y="290"/>
                  <a:pt x="33" y="290"/>
                </a:cubicBezTo>
                <a:cubicBezTo>
                  <a:pt x="56" y="295"/>
                  <a:pt x="56" y="295"/>
                  <a:pt x="56" y="295"/>
                </a:cubicBezTo>
                <a:cubicBezTo>
                  <a:pt x="62" y="316"/>
                  <a:pt x="62" y="316"/>
                  <a:pt x="62" y="316"/>
                </a:cubicBezTo>
                <a:cubicBezTo>
                  <a:pt x="62" y="316"/>
                  <a:pt x="62" y="316"/>
                  <a:pt x="62" y="316"/>
                </a:cubicBezTo>
                <a:cubicBezTo>
                  <a:pt x="62" y="316"/>
                  <a:pt x="62" y="316"/>
                  <a:pt x="62" y="316"/>
                </a:cubicBezTo>
                <a:cubicBezTo>
                  <a:pt x="62" y="317"/>
                  <a:pt x="62" y="317"/>
                  <a:pt x="62" y="317"/>
                </a:cubicBezTo>
                <a:cubicBezTo>
                  <a:pt x="62" y="318"/>
                  <a:pt x="62" y="318"/>
                  <a:pt x="62" y="318"/>
                </a:cubicBezTo>
                <a:cubicBezTo>
                  <a:pt x="57" y="354"/>
                  <a:pt x="57" y="354"/>
                  <a:pt x="57" y="354"/>
                </a:cubicBezTo>
                <a:cubicBezTo>
                  <a:pt x="57" y="354"/>
                  <a:pt x="57" y="354"/>
                  <a:pt x="57" y="354"/>
                </a:cubicBezTo>
                <a:cubicBezTo>
                  <a:pt x="57" y="355"/>
                  <a:pt x="57" y="355"/>
                  <a:pt x="57" y="355"/>
                </a:cubicBezTo>
                <a:cubicBezTo>
                  <a:pt x="48" y="371"/>
                  <a:pt x="48" y="371"/>
                  <a:pt x="48" y="371"/>
                </a:cubicBezTo>
                <a:cubicBezTo>
                  <a:pt x="48" y="374"/>
                  <a:pt x="48" y="374"/>
                  <a:pt x="48" y="374"/>
                </a:cubicBezTo>
                <a:cubicBezTo>
                  <a:pt x="46" y="374"/>
                  <a:pt x="46" y="374"/>
                  <a:pt x="46" y="374"/>
                </a:cubicBezTo>
                <a:cubicBezTo>
                  <a:pt x="20" y="378"/>
                  <a:pt x="20" y="378"/>
                  <a:pt x="20" y="378"/>
                </a:cubicBezTo>
                <a:cubicBezTo>
                  <a:pt x="20" y="389"/>
                  <a:pt x="20" y="389"/>
                  <a:pt x="20" y="389"/>
                </a:cubicBezTo>
                <a:cubicBezTo>
                  <a:pt x="12" y="412"/>
                  <a:pt x="12" y="412"/>
                  <a:pt x="12" y="412"/>
                </a:cubicBezTo>
                <a:cubicBezTo>
                  <a:pt x="9" y="438"/>
                  <a:pt x="9" y="438"/>
                  <a:pt x="9" y="438"/>
                </a:cubicBezTo>
                <a:cubicBezTo>
                  <a:pt x="15" y="453"/>
                  <a:pt x="15" y="453"/>
                  <a:pt x="15" y="453"/>
                </a:cubicBezTo>
                <a:cubicBezTo>
                  <a:pt x="47" y="473"/>
                  <a:pt x="47" y="473"/>
                  <a:pt x="47" y="473"/>
                </a:cubicBezTo>
                <a:cubicBezTo>
                  <a:pt x="48" y="474"/>
                  <a:pt x="48" y="474"/>
                  <a:pt x="48" y="474"/>
                </a:cubicBezTo>
                <a:cubicBezTo>
                  <a:pt x="62" y="498"/>
                  <a:pt x="62" y="498"/>
                  <a:pt x="62" y="498"/>
                </a:cubicBezTo>
                <a:cubicBezTo>
                  <a:pt x="62" y="499"/>
                  <a:pt x="62" y="499"/>
                  <a:pt x="62" y="499"/>
                </a:cubicBezTo>
                <a:cubicBezTo>
                  <a:pt x="63" y="500"/>
                  <a:pt x="63" y="500"/>
                  <a:pt x="63" y="500"/>
                </a:cubicBezTo>
                <a:cubicBezTo>
                  <a:pt x="62" y="501"/>
                  <a:pt x="62" y="501"/>
                  <a:pt x="62" y="501"/>
                </a:cubicBezTo>
                <a:cubicBezTo>
                  <a:pt x="45" y="538"/>
                  <a:pt x="45" y="538"/>
                  <a:pt x="45" y="538"/>
                </a:cubicBezTo>
                <a:cubicBezTo>
                  <a:pt x="41" y="548"/>
                  <a:pt x="41" y="548"/>
                  <a:pt x="41" y="548"/>
                </a:cubicBezTo>
                <a:cubicBezTo>
                  <a:pt x="41" y="548"/>
                  <a:pt x="41" y="548"/>
                  <a:pt x="41" y="548"/>
                </a:cubicBezTo>
                <a:cubicBezTo>
                  <a:pt x="30" y="572"/>
                  <a:pt x="30" y="572"/>
                  <a:pt x="30" y="572"/>
                </a:cubicBezTo>
                <a:cubicBezTo>
                  <a:pt x="26" y="591"/>
                  <a:pt x="26" y="591"/>
                  <a:pt x="26" y="591"/>
                </a:cubicBezTo>
                <a:cubicBezTo>
                  <a:pt x="25" y="594"/>
                  <a:pt x="25" y="594"/>
                  <a:pt x="25" y="594"/>
                </a:cubicBezTo>
                <a:cubicBezTo>
                  <a:pt x="25" y="595"/>
                  <a:pt x="25" y="595"/>
                  <a:pt x="25" y="595"/>
                </a:cubicBezTo>
                <a:cubicBezTo>
                  <a:pt x="20" y="599"/>
                  <a:pt x="17" y="603"/>
                  <a:pt x="15" y="609"/>
                </a:cubicBezTo>
                <a:cubicBezTo>
                  <a:pt x="14" y="611"/>
                  <a:pt x="14" y="614"/>
                  <a:pt x="16" y="616"/>
                </a:cubicBezTo>
                <a:cubicBezTo>
                  <a:pt x="17" y="617"/>
                  <a:pt x="17" y="617"/>
                  <a:pt x="17" y="617"/>
                </a:cubicBezTo>
                <a:cubicBezTo>
                  <a:pt x="27" y="628"/>
                  <a:pt x="27" y="628"/>
                  <a:pt x="27" y="628"/>
                </a:cubicBezTo>
                <a:cubicBezTo>
                  <a:pt x="27" y="628"/>
                  <a:pt x="27" y="628"/>
                  <a:pt x="27" y="628"/>
                </a:cubicBezTo>
                <a:cubicBezTo>
                  <a:pt x="27" y="628"/>
                  <a:pt x="27" y="628"/>
                  <a:pt x="27" y="628"/>
                </a:cubicBezTo>
                <a:cubicBezTo>
                  <a:pt x="33" y="637"/>
                  <a:pt x="33" y="637"/>
                  <a:pt x="33" y="637"/>
                </a:cubicBezTo>
                <a:cubicBezTo>
                  <a:pt x="35" y="636"/>
                  <a:pt x="35" y="636"/>
                  <a:pt x="35" y="636"/>
                </a:cubicBezTo>
                <a:cubicBezTo>
                  <a:pt x="35" y="636"/>
                  <a:pt x="35" y="636"/>
                  <a:pt x="35" y="636"/>
                </a:cubicBezTo>
                <a:cubicBezTo>
                  <a:pt x="36" y="639"/>
                  <a:pt x="36" y="639"/>
                  <a:pt x="36" y="639"/>
                </a:cubicBezTo>
                <a:cubicBezTo>
                  <a:pt x="36" y="640"/>
                  <a:pt x="36" y="640"/>
                  <a:pt x="36" y="640"/>
                </a:cubicBezTo>
                <a:cubicBezTo>
                  <a:pt x="36" y="643"/>
                  <a:pt x="36" y="643"/>
                  <a:pt x="36" y="643"/>
                </a:cubicBezTo>
                <a:cubicBezTo>
                  <a:pt x="36" y="643"/>
                  <a:pt x="36" y="643"/>
                  <a:pt x="36" y="643"/>
                </a:cubicBezTo>
                <a:cubicBezTo>
                  <a:pt x="36" y="644"/>
                  <a:pt x="36" y="644"/>
                  <a:pt x="36" y="644"/>
                </a:cubicBezTo>
                <a:cubicBezTo>
                  <a:pt x="36" y="644"/>
                  <a:pt x="36" y="644"/>
                  <a:pt x="36" y="644"/>
                </a:cubicBezTo>
                <a:cubicBezTo>
                  <a:pt x="36" y="644"/>
                  <a:pt x="36" y="644"/>
                  <a:pt x="36" y="644"/>
                </a:cubicBezTo>
                <a:cubicBezTo>
                  <a:pt x="38" y="651"/>
                  <a:pt x="38" y="651"/>
                  <a:pt x="38" y="651"/>
                </a:cubicBezTo>
                <a:cubicBezTo>
                  <a:pt x="47" y="654"/>
                  <a:pt x="47" y="654"/>
                  <a:pt x="47" y="654"/>
                </a:cubicBezTo>
                <a:cubicBezTo>
                  <a:pt x="85" y="662"/>
                  <a:pt x="85" y="662"/>
                  <a:pt x="85" y="662"/>
                </a:cubicBezTo>
                <a:cubicBezTo>
                  <a:pt x="98" y="662"/>
                  <a:pt x="110" y="659"/>
                  <a:pt x="122" y="654"/>
                </a:cubicBezTo>
                <a:cubicBezTo>
                  <a:pt x="135" y="648"/>
                  <a:pt x="147" y="647"/>
                  <a:pt x="159" y="649"/>
                </a:cubicBezTo>
                <a:cubicBezTo>
                  <a:pt x="161" y="642"/>
                  <a:pt x="161" y="642"/>
                  <a:pt x="161" y="642"/>
                </a:cubicBezTo>
                <a:cubicBezTo>
                  <a:pt x="149" y="614"/>
                  <a:pt x="149" y="614"/>
                  <a:pt x="149" y="614"/>
                </a:cubicBezTo>
                <a:cubicBezTo>
                  <a:pt x="148" y="611"/>
                  <a:pt x="148" y="611"/>
                  <a:pt x="148" y="611"/>
                </a:cubicBezTo>
                <a:cubicBezTo>
                  <a:pt x="149" y="611"/>
                  <a:pt x="149" y="611"/>
                  <a:pt x="149" y="611"/>
                </a:cubicBezTo>
                <a:cubicBezTo>
                  <a:pt x="209" y="528"/>
                  <a:pt x="209" y="528"/>
                  <a:pt x="209" y="528"/>
                </a:cubicBezTo>
                <a:cubicBezTo>
                  <a:pt x="273" y="466"/>
                  <a:pt x="273" y="466"/>
                  <a:pt x="273" y="466"/>
                </a:cubicBezTo>
                <a:cubicBezTo>
                  <a:pt x="274" y="466"/>
                  <a:pt x="274" y="466"/>
                  <a:pt x="274" y="466"/>
                </a:cubicBezTo>
                <a:cubicBezTo>
                  <a:pt x="294" y="458"/>
                  <a:pt x="294" y="458"/>
                  <a:pt x="294" y="458"/>
                </a:cubicBezTo>
                <a:cubicBezTo>
                  <a:pt x="305" y="447"/>
                  <a:pt x="305" y="447"/>
                  <a:pt x="305" y="447"/>
                </a:cubicBezTo>
                <a:cubicBezTo>
                  <a:pt x="305" y="446"/>
                  <a:pt x="305" y="446"/>
                  <a:pt x="305" y="446"/>
                </a:cubicBezTo>
                <a:cubicBezTo>
                  <a:pt x="313" y="439"/>
                  <a:pt x="321" y="435"/>
                  <a:pt x="329" y="432"/>
                </a:cubicBezTo>
                <a:cubicBezTo>
                  <a:pt x="323" y="427"/>
                  <a:pt x="323" y="427"/>
                  <a:pt x="323" y="427"/>
                </a:cubicBezTo>
                <a:cubicBezTo>
                  <a:pt x="309" y="413"/>
                  <a:pt x="309" y="413"/>
                  <a:pt x="309" y="413"/>
                </a:cubicBezTo>
                <a:cubicBezTo>
                  <a:pt x="309" y="412"/>
                  <a:pt x="309" y="412"/>
                  <a:pt x="309" y="412"/>
                </a:cubicBezTo>
                <a:cubicBezTo>
                  <a:pt x="308" y="412"/>
                  <a:pt x="308" y="412"/>
                  <a:pt x="308" y="412"/>
                </a:cubicBezTo>
                <a:cubicBezTo>
                  <a:pt x="297" y="399"/>
                  <a:pt x="297" y="399"/>
                  <a:pt x="297" y="399"/>
                </a:cubicBezTo>
                <a:cubicBezTo>
                  <a:pt x="296" y="397"/>
                  <a:pt x="296" y="397"/>
                  <a:pt x="296" y="397"/>
                </a:cubicBezTo>
                <a:cubicBezTo>
                  <a:pt x="296" y="395"/>
                  <a:pt x="296" y="395"/>
                  <a:pt x="296" y="395"/>
                </a:cubicBezTo>
                <a:cubicBezTo>
                  <a:pt x="302" y="389"/>
                  <a:pt x="302" y="389"/>
                  <a:pt x="302" y="389"/>
                </a:cubicBezTo>
                <a:cubicBezTo>
                  <a:pt x="288" y="392"/>
                  <a:pt x="288" y="392"/>
                  <a:pt x="288" y="392"/>
                </a:cubicBezTo>
                <a:cubicBezTo>
                  <a:pt x="258" y="385"/>
                  <a:pt x="258" y="385"/>
                  <a:pt x="258" y="385"/>
                </a:cubicBezTo>
                <a:cubicBezTo>
                  <a:pt x="247" y="379"/>
                  <a:pt x="239" y="373"/>
                  <a:pt x="237" y="366"/>
                </a:cubicBezTo>
                <a:cubicBezTo>
                  <a:pt x="231" y="347"/>
                  <a:pt x="229" y="330"/>
                  <a:pt x="230" y="315"/>
                </a:cubicBezTo>
                <a:cubicBezTo>
                  <a:pt x="226" y="320"/>
                  <a:pt x="220" y="321"/>
                  <a:pt x="215" y="321"/>
                </a:cubicBezTo>
                <a:cubicBezTo>
                  <a:pt x="193" y="316"/>
                  <a:pt x="193" y="316"/>
                  <a:pt x="193" y="316"/>
                </a:cubicBezTo>
                <a:cubicBezTo>
                  <a:pt x="178" y="305"/>
                  <a:pt x="178" y="305"/>
                  <a:pt x="178" y="305"/>
                </a:cubicBezTo>
                <a:cubicBezTo>
                  <a:pt x="160" y="301"/>
                  <a:pt x="160" y="301"/>
                  <a:pt x="160" y="301"/>
                </a:cubicBezTo>
                <a:cubicBezTo>
                  <a:pt x="152" y="301"/>
                  <a:pt x="152" y="301"/>
                  <a:pt x="152" y="301"/>
                </a:cubicBezTo>
                <a:cubicBezTo>
                  <a:pt x="147" y="301"/>
                  <a:pt x="140" y="299"/>
                  <a:pt x="136" y="295"/>
                </a:cubicBezTo>
                <a:cubicBezTo>
                  <a:pt x="130" y="291"/>
                  <a:pt x="126" y="286"/>
                  <a:pt x="125" y="282"/>
                </a:cubicBezTo>
                <a:cubicBezTo>
                  <a:pt x="123" y="274"/>
                  <a:pt x="125" y="268"/>
                  <a:pt x="133" y="263"/>
                </a:cubicBezTo>
                <a:cubicBezTo>
                  <a:pt x="140" y="258"/>
                  <a:pt x="149" y="249"/>
                  <a:pt x="156" y="239"/>
                </a:cubicBezTo>
                <a:cubicBezTo>
                  <a:pt x="149" y="229"/>
                  <a:pt x="145" y="220"/>
                  <a:pt x="149" y="210"/>
                </a:cubicBezTo>
                <a:cubicBezTo>
                  <a:pt x="150" y="209"/>
                  <a:pt x="150" y="209"/>
                  <a:pt x="150" y="209"/>
                </a:cubicBezTo>
                <a:cubicBezTo>
                  <a:pt x="151" y="204"/>
                  <a:pt x="159" y="200"/>
                  <a:pt x="175" y="195"/>
                </a:cubicBezTo>
                <a:cubicBezTo>
                  <a:pt x="176" y="189"/>
                  <a:pt x="178" y="186"/>
                  <a:pt x="180" y="185"/>
                </a:cubicBezTo>
                <a:cubicBezTo>
                  <a:pt x="196" y="186"/>
                  <a:pt x="196" y="186"/>
                  <a:pt x="196" y="186"/>
                </a:cubicBezTo>
                <a:cubicBezTo>
                  <a:pt x="194" y="184"/>
                  <a:pt x="194" y="184"/>
                  <a:pt x="194" y="184"/>
                </a:cubicBezTo>
                <a:cubicBezTo>
                  <a:pt x="183" y="178"/>
                  <a:pt x="180" y="170"/>
                  <a:pt x="186" y="162"/>
                </a:cubicBezTo>
                <a:cubicBezTo>
                  <a:pt x="194" y="156"/>
                  <a:pt x="194" y="156"/>
                  <a:pt x="194" y="156"/>
                </a:cubicBezTo>
                <a:cubicBezTo>
                  <a:pt x="204" y="152"/>
                  <a:pt x="215" y="153"/>
                  <a:pt x="227" y="160"/>
                </a:cubicBezTo>
                <a:cubicBezTo>
                  <a:pt x="251" y="177"/>
                  <a:pt x="251" y="177"/>
                  <a:pt x="251" y="177"/>
                </a:cubicBezTo>
                <a:cubicBezTo>
                  <a:pt x="273" y="177"/>
                  <a:pt x="273" y="177"/>
                  <a:pt x="273" y="177"/>
                </a:cubicBezTo>
                <a:cubicBezTo>
                  <a:pt x="281" y="183"/>
                  <a:pt x="281" y="183"/>
                  <a:pt x="281" y="183"/>
                </a:cubicBezTo>
                <a:cubicBezTo>
                  <a:pt x="283" y="191"/>
                  <a:pt x="283" y="191"/>
                  <a:pt x="283" y="191"/>
                </a:cubicBezTo>
                <a:cubicBezTo>
                  <a:pt x="283" y="197"/>
                  <a:pt x="279" y="200"/>
                  <a:pt x="275" y="200"/>
                </a:cubicBezTo>
                <a:cubicBezTo>
                  <a:pt x="270" y="200"/>
                  <a:pt x="268" y="205"/>
                  <a:pt x="267" y="211"/>
                </a:cubicBezTo>
                <a:cubicBezTo>
                  <a:pt x="277" y="237"/>
                  <a:pt x="277" y="237"/>
                  <a:pt x="277" y="237"/>
                </a:cubicBezTo>
                <a:cubicBezTo>
                  <a:pt x="284" y="227"/>
                  <a:pt x="290" y="222"/>
                  <a:pt x="296" y="221"/>
                </a:cubicBezTo>
                <a:cubicBezTo>
                  <a:pt x="300" y="221"/>
                  <a:pt x="304" y="223"/>
                  <a:pt x="307" y="227"/>
                </a:cubicBezTo>
                <a:cubicBezTo>
                  <a:pt x="310" y="233"/>
                  <a:pt x="313" y="242"/>
                  <a:pt x="315" y="252"/>
                </a:cubicBezTo>
                <a:cubicBezTo>
                  <a:pt x="316" y="263"/>
                  <a:pt x="320" y="273"/>
                  <a:pt x="323" y="278"/>
                </a:cubicBezTo>
                <a:cubicBezTo>
                  <a:pt x="331" y="290"/>
                  <a:pt x="331" y="290"/>
                  <a:pt x="331" y="290"/>
                </a:cubicBezTo>
                <a:cubicBezTo>
                  <a:pt x="344" y="305"/>
                  <a:pt x="351" y="317"/>
                  <a:pt x="353" y="327"/>
                </a:cubicBezTo>
                <a:cubicBezTo>
                  <a:pt x="395" y="321"/>
                  <a:pt x="395" y="321"/>
                  <a:pt x="395" y="321"/>
                </a:cubicBezTo>
                <a:cubicBezTo>
                  <a:pt x="412" y="312"/>
                  <a:pt x="412" y="312"/>
                  <a:pt x="412" y="312"/>
                </a:cubicBezTo>
                <a:cubicBezTo>
                  <a:pt x="429" y="291"/>
                  <a:pt x="429" y="291"/>
                  <a:pt x="429" y="291"/>
                </a:cubicBezTo>
                <a:cubicBezTo>
                  <a:pt x="437" y="271"/>
                  <a:pt x="437" y="271"/>
                  <a:pt x="437" y="271"/>
                </a:cubicBezTo>
                <a:cubicBezTo>
                  <a:pt x="437" y="270"/>
                  <a:pt x="437" y="270"/>
                  <a:pt x="437" y="270"/>
                </a:cubicBezTo>
                <a:cubicBezTo>
                  <a:pt x="437" y="268"/>
                  <a:pt x="437" y="268"/>
                  <a:pt x="437" y="268"/>
                </a:cubicBezTo>
                <a:cubicBezTo>
                  <a:pt x="442" y="247"/>
                  <a:pt x="442" y="247"/>
                  <a:pt x="442" y="247"/>
                </a:cubicBezTo>
                <a:cubicBezTo>
                  <a:pt x="442" y="246"/>
                  <a:pt x="442" y="246"/>
                  <a:pt x="442" y="246"/>
                </a:cubicBezTo>
                <a:cubicBezTo>
                  <a:pt x="443" y="244"/>
                  <a:pt x="443" y="244"/>
                  <a:pt x="443" y="244"/>
                </a:cubicBezTo>
                <a:cubicBezTo>
                  <a:pt x="444" y="244"/>
                  <a:pt x="444" y="244"/>
                  <a:pt x="444" y="244"/>
                </a:cubicBezTo>
                <a:cubicBezTo>
                  <a:pt x="460" y="234"/>
                  <a:pt x="460" y="234"/>
                  <a:pt x="460" y="234"/>
                </a:cubicBezTo>
                <a:cubicBezTo>
                  <a:pt x="463" y="232"/>
                  <a:pt x="463" y="232"/>
                  <a:pt x="463" y="232"/>
                </a:cubicBezTo>
                <a:cubicBezTo>
                  <a:pt x="462" y="230"/>
                  <a:pt x="462" y="230"/>
                  <a:pt x="462" y="230"/>
                </a:cubicBezTo>
                <a:cubicBezTo>
                  <a:pt x="436" y="222"/>
                  <a:pt x="436" y="222"/>
                  <a:pt x="436" y="222"/>
                </a:cubicBezTo>
                <a:cubicBezTo>
                  <a:pt x="434" y="222"/>
                  <a:pt x="434" y="222"/>
                  <a:pt x="434" y="222"/>
                </a:cubicBezTo>
                <a:cubicBezTo>
                  <a:pt x="434" y="221"/>
                  <a:pt x="434" y="221"/>
                  <a:pt x="434" y="221"/>
                </a:cubicBezTo>
                <a:cubicBezTo>
                  <a:pt x="428" y="205"/>
                  <a:pt x="428" y="205"/>
                  <a:pt x="428" y="205"/>
                </a:cubicBezTo>
                <a:lnTo>
                  <a:pt x="426" y="200"/>
                </a:lnTo>
              </a:path>
            </a:pathLst>
          </a:custGeom>
          <a:noFill/>
          <a:ln w="9525" cap="flat" cmpd="sng">
            <a:solidFill>
              <a:schemeClr val="dk1">
                <a:alpha val="100000"/>
              </a:schemeClr>
            </a:solidFill>
            <a:prstDash val="solid"/>
            <a:miter/>
          </a:ln>
        </p:spPr>
      </p:sp>
      <p:sp>
        <p:nvSpPr>
          <p:cNvPr id="1049225" name="任意多边形 1049224"/>
          <p:cNvSpPr/>
          <p:nvPr/>
        </p:nvSpPr>
        <p:spPr bwMode="auto">
          <a:xfrm>
            <a:off x="4233862" y="4151312"/>
            <a:ext cx="569912" cy="555625"/>
          </a:xfrm>
          <a:custGeom>
            <a:avLst/>
            <a:gdLst/>
            <a:ahLst/>
            <a:cxnLst/>
            <a:rect l="0" t="0" r="0" b="0"/>
            <a:pathLst>
              <a:path w="491" h="483">
                <a:moveTo>
                  <a:pt x="109" y="159"/>
                </a:moveTo>
                <a:cubicBezTo>
                  <a:pt x="108" y="159"/>
                  <a:pt x="108" y="159"/>
                  <a:pt x="108" y="159"/>
                </a:cubicBezTo>
                <a:cubicBezTo>
                  <a:pt x="28" y="192"/>
                  <a:pt x="28" y="192"/>
                  <a:pt x="28" y="192"/>
                </a:cubicBezTo>
                <a:cubicBezTo>
                  <a:pt x="4" y="215"/>
                  <a:pt x="4" y="215"/>
                  <a:pt x="4" y="215"/>
                </a:cubicBezTo>
                <a:cubicBezTo>
                  <a:pt x="0" y="251"/>
                  <a:pt x="4" y="272"/>
                  <a:pt x="16" y="278"/>
                </a:cubicBezTo>
                <a:cubicBezTo>
                  <a:pt x="40" y="293"/>
                  <a:pt x="40" y="293"/>
                  <a:pt x="40" y="293"/>
                </a:cubicBezTo>
                <a:cubicBezTo>
                  <a:pt x="41" y="293"/>
                  <a:pt x="41" y="293"/>
                  <a:pt x="41" y="293"/>
                </a:cubicBezTo>
                <a:cubicBezTo>
                  <a:pt x="41" y="294"/>
                  <a:pt x="41" y="294"/>
                  <a:pt x="41" y="294"/>
                </a:cubicBezTo>
                <a:cubicBezTo>
                  <a:pt x="47" y="333"/>
                  <a:pt x="47" y="333"/>
                  <a:pt x="47" y="333"/>
                </a:cubicBezTo>
                <a:cubicBezTo>
                  <a:pt x="67" y="360"/>
                  <a:pt x="81" y="373"/>
                  <a:pt x="88" y="377"/>
                </a:cubicBezTo>
                <a:cubicBezTo>
                  <a:pt x="111" y="382"/>
                  <a:pt x="111" y="382"/>
                  <a:pt x="111" y="382"/>
                </a:cubicBezTo>
                <a:cubicBezTo>
                  <a:pt x="115" y="383"/>
                  <a:pt x="115" y="383"/>
                  <a:pt x="115" y="383"/>
                </a:cubicBezTo>
                <a:cubicBezTo>
                  <a:pt x="115" y="384"/>
                  <a:pt x="115" y="384"/>
                  <a:pt x="115" y="384"/>
                </a:cubicBezTo>
                <a:cubicBezTo>
                  <a:pt x="118" y="388"/>
                  <a:pt x="125" y="392"/>
                  <a:pt x="139" y="397"/>
                </a:cubicBezTo>
                <a:cubicBezTo>
                  <a:pt x="202" y="400"/>
                  <a:pt x="202" y="400"/>
                  <a:pt x="202" y="400"/>
                </a:cubicBezTo>
                <a:cubicBezTo>
                  <a:pt x="249" y="400"/>
                  <a:pt x="275" y="403"/>
                  <a:pt x="280" y="408"/>
                </a:cubicBezTo>
                <a:cubicBezTo>
                  <a:pt x="286" y="412"/>
                  <a:pt x="287" y="423"/>
                  <a:pt x="286" y="439"/>
                </a:cubicBezTo>
                <a:cubicBezTo>
                  <a:pt x="285" y="449"/>
                  <a:pt x="286" y="456"/>
                  <a:pt x="287" y="457"/>
                </a:cubicBezTo>
                <a:cubicBezTo>
                  <a:pt x="310" y="451"/>
                  <a:pt x="310" y="451"/>
                  <a:pt x="310" y="451"/>
                </a:cubicBezTo>
                <a:cubicBezTo>
                  <a:pt x="328" y="445"/>
                  <a:pt x="338" y="445"/>
                  <a:pt x="344" y="450"/>
                </a:cubicBezTo>
                <a:cubicBezTo>
                  <a:pt x="352" y="461"/>
                  <a:pt x="352" y="461"/>
                  <a:pt x="352" y="461"/>
                </a:cubicBezTo>
                <a:cubicBezTo>
                  <a:pt x="365" y="477"/>
                  <a:pt x="373" y="483"/>
                  <a:pt x="375" y="482"/>
                </a:cubicBezTo>
                <a:cubicBezTo>
                  <a:pt x="382" y="480"/>
                  <a:pt x="389" y="474"/>
                  <a:pt x="396" y="463"/>
                </a:cubicBezTo>
                <a:cubicBezTo>
                  <a:pt x="399" y="460"/>
                  <a:pt x="399" y="460"/>
                  <a:pt x="399" y="460"/>
                </a:cubicBezTo>
                <a:cubicBezTo>
                  <a:pt x="418" y="472"/>
                  <a:pt x="418" y="472"/>
                  <a:pt x="418" y="472"/>
                </a:cubicBezTo>
                <a:cubicBezTo>
                  <a:pt x="429" y="462"/>
                  <a:pt x="429" y="462"/>
                  <a:pt x="429" y="462"/>
                </a:cubicBezTo>
                <a:cubicBezTo>
                  <a:pt x="432" y="447"/>
                  <a:pt x="440" y="440"/>
                  <a:pt x="452" y="439"/>
                </a:cubicBezTo>
                <a:cubicBezTo>
                  <a:pt x="458" y="437"/>
                  <a:pt x="458" y="437"/>
                  <a:pt x="458" y="437"/>
                </a:cubicBezTo>
                <a:cubicBezTo>
                  <a:pt x="456" y="432"/>
                  <a:pt x="456" y="432"/>
                  <a:pt x="456" y="432"/>
                </a:cubicBezTo>
                <a:cubicBezTo>
                  <a:pt x="453" y="430"/>
                  <a:pt x="453" y="430"/>
                  <a:pt x="453" y="430"/>
                </a:cubicBezTo>
                <a:cubicBezTo>
                  <a:pt x="454" y="429"/>
                  <a:pt x="454" y="429"/>
                  <a:pt x="454" y="429"/>
                </a:cubicBezTo>
                <a:cubicBezTo>
                  <a:pt x="456" y="403"/>
                  <a:pt x="456" y="403"/>
                  <a:pt x="456" y="403"/>
                </a:cubicBezTo>
                <a:cubicBezTo>
                  <a:pt x="447" y="390"/>
                  <a:pt x="437" y="386"/>
                  <a:pt x="425" y="388"/>
                </a:cubicBezTo>
                <a:cubicBezTo>
                  <a:pt x="413" y="391"/>
                  <a:pt x="405" y="391"/>
                  <a:pt x="402" y="387"/>
                </a:cubicBezTo>
                <a:cubicBezTo>
                  <a:pt x="400" y="384"/>
                  <a:pt x="400" y="382"/>
                  <a:pt x="400" y="378"/>
                </a:cubicBezTo>
                <a:cubicBezTo>
                  <a:pt x="392" y="365"/>
                  <a:pt x="385" y="354"/>
                  <a:pt x="375" y="345"/>
                </a:cubicBezTo>
                <a:cubicBezTo>
                  <a:pt x="363" y="334"/>
                  <a:pt x="359" y="325"/>
                  <a:pt x="363" y="315"/>
                </a:cubicBezTo>
                <a:cubicBezTo>
                  <a:pt x="365" y="312"/>
                  <a:pt x="365" y="312"/>
                  <a:pt x="365" y="312"/>
                </a:cubicBezTo>
                <a:cubicBezTo>
                  <a:pt x="394" y="317"/>
                  <a:pt x="394" y="317"/>
                  <a:pt x="394" y="317"/>
                </a:cubicBezTo>
                <a:cubicBezTo>
                  <a:pt x="392" y="299"/>
                  <a:pt x="392" y="299"/>
                  <a:pt x="392" y="299"/>
                </a:cubicBezTo>
                <a:cubicBezTo>
                  <a:pt x="391" y="289"/>
                  <a:pt x="392" y="282"/>
                  <a:pt x="397" y="276"/>
                </a:cubicBezTo>
                <a:cubicBezTo>
                  <a:pt x="400" y="272"/>
                  <a:pt x="405" y="270"/>
                  <a:pt x="410" y="269"/>
                </a:cubicBezTo>
                <a:cubicBezTo>
                  <a:pt x="423" y="265"/>
                  <a:pt x="423" y="265"/>
                  <a:pt x="423" y="265"/>
                </a:cubicBezTo>
                <a:cubicBezTo>
                  <a:pt x="423" y="259"/>
                  <a:pt x="423" y="259"/>
                  <a:pt x="423" y="259"/>
                </a:cubicBezTo>
                <a:cubicBezTo>
                  <a:pt x="413" y="239"/>
                  <a:pt x="410" y="225"/>
                  <a:pt x="414" y="218"/>
                </a:cubicBezTo>
                <a:cubicBezTo>
                  <a:pt x="421" y="213"/>
                  <a:pt x="421" y="213"/>
                  <a:pt x="421" y="213"/>
                </a:cubicBezTo>
                <a:cubicBezTo>
                  <a:pt x="424" y="212"/>
                  <a:pt x="434" y="214"/>
                  <a:pt x="449" y="219"/>
                </a:cubicBezTo>
                <a:cubicBezTo>
                  <a:pt x="449" y="219"/>
                  <a:pt x="449" y="219"/>
                  <a:pt x="449" y="219"/>
                </a:cubicBezTo>
                <a:cubicBezTo>
                  <a:pt x="450" y="220"/>
                  <a:pt x="450" y="220"/>
                  <a:pt x="450" y="220"/>
                </a:cubicBezTo>
                <a:cubicBezTo>
                  <a:pt x="450" y="222"/>
                  <a:pt x="450" y="222"/>
                  <a:pt x="450" y="222"/>
                </a:cubicBezTo>
                <a:cubicBezTo>
                  <a:pt x="462" y="236"/>
                  <a:pt x="468" y="245"/>
                  <a:pt x="471" y="247"/>
                </a:cubicBezTo>
                <a:cubicBezTo>
                  <a:pt x="491" y="214"/>
                  <a:pt x="491" y="214"/>
                  <a:pt x="491" y="214"/>
                </a:cubicBezTo>
                <a:cubicBezTo>
                  <a:pt x="473" y="192"/>
                  <a:pt x="464" y="176"/>
                  <a:pt x="461" y="170"/>
                </a:cubicBezTo>
                <a:cubicBezTo>
                  <a:pt x="445" y="180"/>
                  <a:pt x="445" y="180"/>
                  <a:pt x="445" y="180"/>
                </a:cubicBezTo>
                <a:cubicBezTo>
                  <a:pt x="443" y="178"/>
                  <a:pt x="443" y="178"/>
                  <a:pt x="443" y="178"/>
                </a:cubicBezTo>
                <a:cubicBezTo>
                  <a:pt x="401" y="168"/>
                  <a:pt x="401" y="168"/>
                  <a:pt x="401" y="168"/>
                </a:cubicBezTo>
                <a:cubicBezTo>
                  <a:pt x="400" y="168"/>
                  <a:pt x="400" y="168"/>
                  <a:pt x="400" y="168"/>
                </a:cubicBezTo>
                <a:cubicBezTo>
                  <a:pt x="400" y="167"/>
                  <a:pt x="400" y="167"/>
                  <a:pt x="400" y="167"/>
                </a:cubicBezTo>
                <a:cubicBezTo>
                  <a:pt x="382" y="158"/>
                  <a:pt x="371" y="149"/>
                  <a:pt x="370" y="139"/>
                </a:cubicBezTo>
                <a:cubicBezTo>
                  <a:pt x="345" y="127"/>
                  <a:pt x="345" y="127"/>
                  <a:pt x="345" y="127"/>
                </a:cubicBezTo>
                <a:cubicBezTo>
                  <a:pt x="345" y="103"/>
                  <a:pt x="345" y="103"/>
                  <a:pt x="345" y="103"/>
                </a:cubicBezTo>
                <a:cubicBezTo>
                  <a:pt x="391" y="76"/>
                  <a:pt x="391" y="76"/>
                  <a:pt x="391" y="76"/>
                </a:cubicBezTo>
                <a:cubicBezTo>
                  <a:pt x="389" y="63"/>
                  <a:pt x="386" y="50"/>
                  <a:pt x="381" y="40"/>
                </a:cubicBezTo>
                <a:cubicBezTo>
                  <a:pt x="373" y="25"/>
                  <a:pt x="373" y="25"/>
                  <a:pt x="373" y="25"/>
                </a:cubicBezTo>
                <a:cubicBezTo>
                  <a:pt x="342" y="28"/>
                  <a:pt x="342" y="28"/>
                  <a:pt x="342" y="28"/>
                </a:cubicBezTo>
                <a:cubicBezTo>
                  <a:pt x="327" y="35"/>
                  <a:pt x="313" y="38"/>
                  <a:pt x="299" y="38"/>
                </a:cubicBezTo>
                <a:cubicBezTo>
                  <a:pt x="267" y="30"/>
                  <a:pt x="267" y="30"/>
                  <a:pt x="267" y="30"/>
                </a:cubicBezTo>
                <a:cubicBezTo>
                  <a:pt x="267" y="19"/>
                  <a:pt x="267" y="19"/>
                  <a:pt x="267" y="19"/>
                </a:cubicBezTo>
                <a:cubicBezTo>
                  <a:pt x="261" y="18"/>
                  <a:pt x="261" y="18"/>
                  <a:pt x="261" y="18"/>
                </a:cubicBezTo>
                <a:cubicBezTo>
                  <a:pt x="252" y="15"/>
                  <a:pt x="252" y="15"/>
                  <a:pt x="252" y="15"/>
                </a:cubicBezTo>
                <a:cubicBezTo>
                  <a:pt x="250" y="8"/>
                  <a:pt x="250" y="8"/>
                  <a:pt x="250" y="8"/>
                </a:cubicBezTo>
                <a:cubicBezTo>
                  <a:pt x="250" y="8"/>
                  <a:pt x="250" y="8"/>
                  <a:pt x="250" y="8"/>
                </a:cubicBezTo>
                <a:cubicBezTo>
                  <a:pt x="250" y="7"/>
                  <a:pt x="250" y="7"/>
                  <a:pt x="250" y="7"/>
                </a:cubicBezTo>
                <a:cubicBezTo>
                  <a:pt x="250" y="7"/>
                  <a:pt x="250" y="7"/>
                  <a:pt x="250" y="7"/>
                </a:cubicBezTo>
                <a:cubicBezTo>
                  <a:pt x="250" y="7"/>
                  <a:pt x="250" y="7"/>
                  <a:pt x="250" y="7"/>
                </a:cubicBezTo>
                <a:cubicBezTo>
                  <a:pt x="249" y="4"/>
                  <a:pt x="249" y="4"/>
                  <a:pt x="249" y="4"/>
                </a:cubicBezTo>
                <a:cubicBezTo>
                  <a:pt x="249" y="3"/>
                  <a:pt x="249" y="3"/>
                  <a:pt x="249" y="3"/>
                </a:cubicBezTo>
                <a:cubicBezTo>
                  <a:pt x="249" y="0"/>
                  <a:pt x="249" y="0"/>
                  <a:pt x="249" y="0"/>
                </a:cubicBezTo>
                <a:cubicBezTo>
                  <a:pt x="247" y="1"/>
                  <a:pt x="247" y="1"/>
                  <a:pt x="247" y="1"/>
                </a:cubicBezTo>
                <a:cubicBezTo>
                  <a:pt x="244" y="28"/>
                  <a:pt x="244" y="28"/>
                  <a:pt x="244" y="28"/>
                </a:cubicBezTo>
                <a:cubicBezTo>
                  <a:pt x="243" y="38"/>
                  <a:pt x="243" y="38"/>
                  <a:pt x="243" y="38"/>
                </a:cubicBezTo>
                <a:cubicBezTo>
                  <a:pt x="241" y="43"/>
                  <a:pt x="239" y="46"/>
                  <a:pt x="241" y="48"/>
                </a:cubicBezTo>
                <a:cubicBezTo>
                  <a:pt x="247" y="56"/>
                  <a:pt x="245" y="64"/>
                  <a:pt x="240" y="72"/>
                </a:cubicBezTo>
                <a:cubicBezTo>
                  <a:pt x="244" y="89"/>
                  <a:pt x="244" y="89"/>
                  <a:pt x="244" y="89"/>
                </a:cubicBezTo>
                <a:cubicBezTo>
                  <a:pt x="243" y="91"/>
                  <a:pt x="243" y="91"/>
                  <a:pt x="243" y="91"/>
                </a:cubicBezTo>
                <a:cubicBezTo>
                  <a:pt x="241" y="92"/>
                  <a:pt x="241" y="92"/>
                  <a:pt x="241" y="92"/>
                </a:cubicBezTo>
                <a:cubicBezTo>
                  <a:pt x="229" y="103"/>
                  <a:pt x="229" y="103"/>
                  <a:pt x="229" y="103"/>
                </a:cubicBezTo>
                <a:cubicBezTo>
                  <a:pt x="229" y="127"/>
                  <a:pt x="229" y="127"/>
                  <a:pt x="229" y="127"/>
                </a:cubicBezTo>
                <a:cubicBezTo>
                  <a:pt x="225" y="129"/>
                  <a:pt x="225" y="129"/>
                  <a:pt x="225" y="129"/>
                </a:cubicBezTo>
                <a:cubicBezTo>
                  <a:pt x="202" y="139"/>
                  <a:pt x="186" y="144"/>
                  <a:pt x="177" y="144"/>
                </a:cubicBezTo>
                <a:cubicBezTo>
                  <a:pt x="130" y="141"/>
                  <a:pt x="130" y="141"/>
                  <a:pt x="130" y="141"/>
                </a:cubicBezTo>
                <a:cubicBezTo>
                  <a:pt x="110" y="159"/>
                  <a:pt x="110" y="159"/>
                  <a:pt x="110" y="159"/>
                </a:cubicBezTo>
                <a:lnTo>
                  <a:pt x="109" y="159"/>
                </a:lnTo>
              </a:path>
            </a:pathLst>
          </a:custGeom>
          <a:noFill/>
          <a:ln w="9525" cap="flat" cmpd="sng">
            <a:solidFill>
              <a:schemeClr val="dk1">
                <a:alpha val="100000"/>
              </a:schemeClr>
            </a:solidFill>
            <a:prstDash val="solid"/>
            <a:miter/>
          </a:ln>
        </p:spPr>
      </p:sp>
      <p:sp>
        <p:nvSpPr>
          <p:cNvPr id="1049226" name="任意多边形 1049225"/>
          <p:cNvSpPr/>
          <p:nvPr/>
        </p:nvSpPr>
        <p:spPr bwMode="auto">
          <a:xfrm>
            <a:off x="5299075" y="5340350"/>
            <a:ext cx="161925" cy="387350"/>
          </a:xfrm>
          <a:custGeom>
            <a:avLst/>
            <a:gdLst/>
            <a:ahLst/>
            <a:cxnLst/>
            <a:rect l="0" t="0" r="0" b="0"/>
            <a:pathLst>
              <a:path w="139" h="338">
                <a:moveTo>
                  <a:pt x="105" y="0"/>
                </a:moveTo>
                <a:cubicBezTo>
                  <a:pt x="72" y="24"/>
                  <a:pt x="47" y="55"/>
                  <a:pt x="32" y="92"/>
                </a:cubicBezTo>
                <a:cubicBezTo>
                  <a:pt x="18" y="123"/>
                  <a:pt x="7" y="139"/>
                  <a:pt x="0" y="143"/>
                </a:cubicBezTo>
                <a:cubicBezTo>
                  <a:pt x="7" y="202"/>
                  <a:pt x="7" y="202"/>
                  <a:pt x="7" y="202"/>
                </a:cubicBezTo>
                <a:cubicBezTo>
                  <a:pt x="7" y="203"/>
                  <a:pt x="7" y="203"/>
                  <a:pt x="7" y="203"/>
                </a:cubicBezTo>
                <a:cubicBezTo>
                  <a:pt x="7" y="203"/>
                  <a:pt x="7" y="203"/>
                  <a:pt x="7" y="203"/>
                </a:cubicBezTo>
                <a:cubicBezTo>
                  <a:pt x="2" y="243"/>
                  <a:pt x="2" y="243"/>
                  <a:pt x="2" y="243"/>
                </a:cubicBezTo>
                <a:cubicBezTo>
                  <a:pt x="0" y="255"/>
                  <a:pt x="2" y="264"/>
                  <a:pt x="5" y="266"/>
                </a:cubicBezTo>
                <a:cubicBezTo>
                  <a:pt x="48" y="294"/>
                  <a:pt x="48" y="294"/>
                  <a:pt x="48" y="294"/>
                </a:cubicBezTo>
                <a:cubicBezTo>
                  <a:pt x="48" y="294"/>
                  <a:pt x="48" y="294"/>
                  <a:pt x="48" y="294"/>
                </a:cubicBezTo>
                <a:cubicBezTo>
                  <a:pt x="49" y="294"/>
                  <a:pt x="49" y="294"/>
                  <a:pt x="49" y="294"/>
                </a:cubicBezTo>
                <a:cubicBezTo>
                  <a:pt x="51" y="298"/>
                  <a:pt x="51" y="298"/>
                  <a:pt x="51" y="298"/>
                </a:cubicBezTo>
                <a:cubicBezTo>
                  <a:pt x="51" y="298"/>
                  <a:pt x="51" y="298"/>
                  <a:pt x="51" y="298"/>
                </a:cubicBezTo>
                <a:cubicBezTo>
                  <a:pt x="53" y="307"/>
                  <a:pt x="59" y="316"/>
                  <a:pt x="67" y="326"/>
                </a:cubicBezTo>
                <a:cubicBezTo>
                  <a:pt x="72" y="332"/>
                  <a:pt x="77" y="336"/>
                  <a:pt x="81" y="338"/>
                </a:cubicBezTo>
                <a:cubicBezTo>
                  <a:pt x="87" y="268"/>
                  <a:pt x="87" y="268"/>
                  <a:pt x="87" y="268"/>
                </a:cubicBezTo>
                <a:cubicBezTo>
                  <a:pt x="87" y="266"/>
                  <a:pt x="87" y="266"/>
                  <a:pt x="87" y="266"/>
                </a:cubicBezTo>
                <a:cubicBezTo>
                  <a:pt x="118" y="192"/>
                  <a:pt x="118" y="192"/>
                  <a:pt x="118" y="192"/>
                </a:cubicBezTo>
                <a:cubicBezTo>
                  <a:pt x="129" y="104"/>
                  <a:pt x="129" y="104"/>
                  <a:pt x="129" y="104"/>
                </a:cubicBezTo>
                <a:cubicBezTo>
                  <a:pt x="129" y="103"/>
                  <a:pt x="129" y="103"/>
                  <a:pt x="129" y="103"/>
                </a:cubicBezTo>
                <a:cubicBezTo>
                  <a:pt x="130" y="102"/>
                  <a:pt x="130" y="102"/>
                  <a:pt x="130" y="102"/>
                </a:cubicBezTo>
                <a:cubicBezTo>
                  <a:pt x="139" y="79"/>
                  <a:pt x="139" y="79"/>
                  <a:pt x="139" y="79"/>
                </a:cubicBezTo>
                <a:cubicBezTo>
                  <a:pt x="132" y="59"/>
                  <a:pt x="132" y="59"/>
                  <a:pt x="132" y="59"/>
                </a:cubicBezTo>
                <a:cubicBezTo>
                  <a:pt x="132" y="58"/>
                  <a:pt x="132" y="58"/>
                  <a:pt x="132" y="58"/>
                </a:cubicBezTo>
                <a:cubicBezTo>
                  <a:pt x="131" y="58"/>
                  <a:pt x="131" y="58"/>
                  <a:pt x="131" y="58"/>
                </a:cubicBezTo>
                <a:cubicBezTo>
                  <a:pt x="129" y="31"/>
                  <a:pt x="129" y="31"/>
                  <a:pt x="129" y="31"/>
                </a:cubicBezTo>
                <a:cubicBezTo>
                  <a:pt x="130" y="30"/>
                  <a:pt x="130" y="30"/>
                  <a:pt x="130" y="30"/>
                </a:cubicBezTo>
                <a:cubicBezTo>
                  <a:pt x="131" y="28"/>
                  <a:pt x="131" y="28"/>
                  <a:pt x="131" y="28"/>
                </a:cubicBezTo>
                <a:cubicBezTo>
                  <a:pt x="136" y="22"/>
                  <a:pt x="136" y="22"/>
                  <a:pt x="136" y="22"/>
                </a:cubicBezTo>
                <a:cubicBezTo>
                  <a:pt x="139" y="15"/>
                  <a:pt x="139" y="15"/>
                  <a:pt x="139" y="15"/>
                </a:cubicBezTo>
                <a:lnTo>
                  <a:pt x="105" y="0"/>
                </a:ln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dk1">
                <a:alpha val="100000"/>
              </a:schemeClr>
            </a:solidFill>
            <a:prstDash val="solid"/>
            <a:miter/>
          </a:ln>
        </p:spPr>
      </p:sp>
      <p:sp>
        <p:nvSpPr>
          <p:cNvPr id="1049227" name="任意多边形 1049226"/>
          <p:cNvSpPr/>
          <p:nvPr/>
        </p:nvSpPr>
        <p:spPr bwMode="auto">
          <a:xfrm>
            <a:off x="4106862" y="6029325"/>
            <a:ext cx="249237" cy="211137"/>
          </a:xfrm>
          <a:custGeom>
            <a:avLst/>
            <a:gdLst/>
            <a:ahLst/>
            <a:cxnLst/>
            <a:rect l="0" t="0" r="0" b="0"/>
            <a:pathLst>
              <a:path w="216" h="184">
                <a:moveTo>
                  <a:pt x="98" y="18"/>
                </a:moveTo>
                <a:cubicBezTo>
                  <a:pt x="95" y="24"/>
                  <a:pt x="95" y="24"/>
                  <a:pt x="95" y="24"/>
                </a:cubicBezTo>
                <a:cubicBezTo>
                  <a:pt x="95" y="25"/>
                  <a:pt x="95" y="25"/>
                  <a:pt x="95" y="25"/>
                </a:cubicBezTo>
                <a:cubicBezTo>
                  <a:pt x="94" y="27"/>
                  <a:pt x="94" y="27"/>
                  <a:pt x="94" y="27"/>
                </a:cubicBezTo>
                <a:cubicBezTo>
                  <a:pt x="50" y="37"/>
                  <a:pt x="50" y="37"/>
                  <a:pt x="50" y="37"/>
                </a:cubicBezTo>
                <a:cubicBezTo>
                  <a:pt x="52" y="43"/>
                  <a:pt x="52" y="43"/>
                  <a:pt x="52" y="43"/>
                </a:cubicBezTo>
                <a:cubicBezTo>
                  <a:pt x="66" y="58"/>
                  <a:pt x="66" y="58"/>
                  <a:pt x="66" y="58"/>
                </a:cubicBezTo>
                <a:cubicBezTo>
                  <a:pt x="65" y="58"/>
                  <a:pt x="63" y="60"/>
                  <a:pt x="62" y="60"/>
                </a:cubicBezTo>
                <a:cubicBezTo>
                  <a:pt x="42" y="70"/>
                  <a:pt x="42" y="70"/>
                  <a:pt x="42" y="70"/>
                </a:cubicBezTo>
                <a:cubicBezTo>
                  <a:pt x="10" y="94"/>
                  <a:pt x="10" y="94"/>
                  <a:pt x="10" y="94"/>
                </a:cubicBezTo>
                <a:cubicBezTo>
                  <a:pt x="0" y="107"/>
                  <a:pt x="2" y="130"/>
                  <a:pt x="18" y="165"/>
                </a:cubicBezTo>
                <a:cubicBezTo>
                  <a:pt x="49" y="168"/>
                  <a:pt x="49" y="168"/>
                  <a:pt x="49" y="168"/>
                </a:cubicBezTo>
                <a:cubicBezTo>
                  <a:pt x="50" y="168"/>
                  <a:pt x="50" y="168"/>
                  <a:pt x="50" y="168"/>
                </a:cubicBezTo>
                <a:cubicBezTo>
                  <a:pt x="50" y="169"/>
                  <a:pt x="50" y="169"/>
                  <a:pt x="50" y="169"/>
                </a:cubicBezTo>
                <a:cubicBezTo>
                  <a:pt x="82" y="184"/>
                  <a:pt x="82" y="184"/>
                  <a:pt x="82" y="184"/>
                </a:cubicBezTo>
                <a:cubicBezTo>
                  <a:pt x="116" y="179"/>
                  <a:pt x="116" y="179"/>
                  <a:pt x="116" y="179"/>
                </a:cubicBezTo>
                <a:cubicBezTo>
                  <a:pt x="130" y="176"/>
                  <a:pt x="145" y="163"/>
                  <a:pt x="165" y="139"/>
                </a:cubicBezTo>
                <a:cubicBezTo>
                  <a:pt x="166" y="139"/>
                  <a:pt x="166" y="139"/>
                  <a:pt x="166" y="139"/>
                </a:cubicBezTo>
                <a:cubicBezTo>
                  <a:pt x="169" y="137"/>
                  <a:pt x="169" y="137"/>
                  <a:pt x="169" y="137"/>
                </a:cubicBezTo>
                <a:cubicBezTo>
                  <a:pt x="183" y="132"/>
                  <a:pt x="183" y="132"/>
                  <a:pt x="183" y="132"/>
                </a:cubicBezTo>
                <a:cubicBezTo>
                  <a:pt x="179" y="88"/>
                  <a:pt x="179" y="88"/>
                  <a:pt x="179" y="88"/>
                </a:cubicBezTo>
                <a:cubicBezTo>
                  <a:pt x="179" y="86"/>
                  <a:pt x="179" y="86"/>
                  <a:pt x="179" y="86"/>
                </a:cubicBezTo>
                <a:cubicBezTo>
                  <a:pt x="198" y="58"/>
                  <a:pt x="198" y="58"/>
                  <a:pt x="198" y="58"/>
                </a:cubicBezTo>
                <a:cubicBezTo>
                  <a:pt x="198" y="57"/>
                  <a:pt x="198" y="57"/>
                  <a:pt x="198" y="57"/>
                </a:cubicBezTo>
                <a:cubicBezTo>
                  <a:pt x="199" y="57"/>
                  <a:pt x="199" y="57"/>
                  <a:pt x="199" y="57"/>
                </a:cubicBezTo>
                <a:cubicBezTo>
                  <a:pt x="214" y="46"/>
                  <a:pt x="214" y="46"/>
                  <a:pt x="214" y="46"/>
                </a:cubicBezTo>
                <a:cubicBezTo>
                  <a:pt x="216" y="33"/>
                  <a:pt x="215" y="22"/>
                  <a:pt x="210" y="12"/>
                </a:cubicBezTo>
                <a:cubicBezTo>
                  <a:pt x="205" y="4"/>
                  <a:pt x="200" y="0"/>
                  <a:pt x="195" y="0"/>
                </a:cubicBezTo>
                <a:cubicBezTo>
                  <a:pt x="197" y="16"/>
                  <a:pt x="197" y="16"/>
                  <a:pt x="197" y="16"/>
                </a:cubicBezTo>
                <a:cubicBezTo>
                  <a:pt x="169" y="11"/>
                  <a:pt x="169" y="11"/>
                  <a:pt x="169" y="11"/>
                </a:cubicBezTo>
                <a:cubicBezTo>
                  <a:pt x="156" y="18"/>
                  <a:pt x="156" y="18"/>
                  <a:pt x="156" y="18"/>
                </a:cubicBezTo>
                <a:cubicBezTo>
                  <a:pt x="155" y="18"/>
                  <a:pt x="155" y="18"/>
                  <a:pt x="155" y="18"/>
                </a:cubicBezTo>
                <a:cubicBezTo>
                  <a:pt x="155" y="18"/>
                  <a:pt x="155" y="18"/>
                  <a:pt x="155" y="18"/>
                </a:cubicBezTo>
                <a:lnTo>
                  <a:pt x="98" y="18"/>
                </a:lnTo>
              </a:path>
            </a:pathLst>
          </a:custGeom>
          <a:noFill/>
          <a:ln w="9525" cap="flat" cmpd="sng">
            <a:solidFill>
              <a:schemeClr val="dk1">
                <a:alpha val="100000"/>
              </a:schemeClr>
            </a:solidFill>
            <a:prstDash val="solid"/>
            <a:miter/>
          </a:ln>
        </p:spPr>
      </p:sp>
      <p:sp>
        <p:nvSpPr>
          <p:cNvPr id="1049228" name="任意多边形 1049227"/>
          <p:cNvSpPr/>
          <p:nvPr/>
        </p:nvSpPr>
        <p:spPr bwMode="auto">
          <a:xfrm>
            <a:off x="4865687" y="2146300"/>
            <a:ext cx="1100137" cy="996950"/>
          </a:xfrm>
          <a:custGeom>
            <a:avLst/>
            <a:gdLst/>
            <a:ahLst/>
            <a:cxnLst/>
            <a:rect l="0" t="0" r="0" b="0"/>
            <a:pathLst>
              <a:path w="950" h="866">
                <a:moveTo>
                  <a:pt x="946" y="508"/>
                </a:moveTo>
                <a:cubicBezTo>
                  <a:pt x="930" y="405"/>
                  <a:pt x="930" y="405"/>
                  <a:pt x="930" y="405"/>
                </a:cubicBezTo>
                <a:cubicBezTo>
                  <a:pt x="931" y="403"/>
                  <a:pt x="931" y="403"/>
                  <a:pt x="931" y="403"/>
                </a:cubicBezTo>
                <a:cubicBezTo>
                  <a:pt x="932" y="403"/>
                  <a:pt x="932" y="403"/>
                  <a:pt x="932" y="403"/>
                </a:cubicBezTo>
                <a:cubicBezTo>
                  <a:pt x="940" y="391"/>
                  <a:pt x="944" y="381"/>
                  <a:pt x="942" y="374"/>
                </a:cubicBezTo>
                <a:cubicBezTo>
                  <a:pt x="937" y="368"/>
                  <a:pt x="937" y="368"/>
                  <a:pt x="937" y="368"/>
                </a:cubicBezTo>
                <a:cubicBezTo>
                  <a:pt x="926" y="360"/>
                  <a:pt x="921" y="343"/>
                  <a:pt x="924" y="315"/>
                </a:cubicBezTo>
                <a:cubicBezTo>
                  <a:pt x="914" y="315"/>
                  <a:pt x="914" y="315"/>
                  <a:pt x="914" y="315"/>
                </a:cubicBezTo>
                <a:cubicBezTo>
                  <a:pt x="907" y="314"/>
                  <a:pt x="898" y="317"/>
                  <a:pt x="890" y="322"/>
                </a:cubicBezTo>
                <a:cubicBezTo>
                  <a:pt x="881" y="329"/>
                  <a:pt x="876" y="336"/>
                  <a:pt x="875" y="341"/>
                </a:cubicBezTo>
                <a:cubicBezTo>
                  <a:pt x="871" y="354"/>
                  <a:pt x="857" y="362"/>
                  <a:pt x="834" y="370"/>
                </a:cubicBezTo>
                <a:cubicBezTo>
                  <a:pt x="829" y="403"/>
                  <a:pt x="829" y="403"/>
                  <a:pt x="829" y="403"/>
                </a:cubicBezTo>
                <a:cubicBezTo>
                  <a:pt x="829" y="404"/>
                  <a:pt x="829" y="404"/>
                  <a:pt x="829" y="404"/>
                </a:cubicBezTo>
                <a:cubicBezTo>
                  <a:pt x="828" y="405"/>
                  <a:pt x="828" y="405"/>
                  <a:pt x="828" y="405"/>
                </a:cubicBezTo>
                <a:cubicBezTo>
                  <a:pt x="816" y="426"/>
                  <a:pt x="816" y="426"/>
                  <a:pt x="816" y="426"/>
                </a:cubicBezTo>
                <a:cubicBezTo>
                  <a:pt x="815" y="428"/>
                  <a:pt x="815" y="428"/>
                  <a:pt x="815" y="428"/>
                </a:cubicBezTo>
                <a:cubicBezTo>
                  <a:pt x="814" y="428"/>
                  <a:pt x="814" y="428"/>
                  <a:pt x="814" y="428"/>
                </a:cubicBezTo>
                <a:cubicBezTo>
                  <a:pt x="813" y="428"/>
                  <a:pt x="813" y="428"/>
                  <a:pt x="813" y="428"/>
                </a:cubicBezTo>
                <a:cubicBezTo>
                  <a:pt x="708" y="447"/>
                  <a:pt x="708" y="447"/>
                  <a:pt x="708" y="447"/>
                </a:cubicBezTo>
                <a:cubicBezTo>
                  <a:pt x="707" y="447"/>
                  <a:pt x="707" y="447"/>
                  <a:pt x="707" y="447"/>
                </a:cubicBezTo>
                <a:cubicBezTo>
                  <a:pt x="704" y="447"/>
                  <a:pt x="704" y="447"/>
                  <a:pt x="704" y="447"/>
                </a:cubicBezTo>
                <a:cubicBezTo>
                  <a:pt x="704" y="445"/>
                  <a:pt x="704" y="445"/>
                  <a:pt x="704" y="445"/>
                </a:cubicBezTo>
                <a:cubicBezTo>
                  <a:pt x="674" y="412"/>
                  <a:pt x="674" y="412"/>
                  <a:pt x="674" y="412"/>
                </a:cubicBezTo>
                <a:cubicBezTo>
                  <a:pt x="683" y="403"/>
                  <a:pt x="683" y="403"/>
                  <a:pt x="683" y="403"/>
                </a:cubicBezTo>
                <a:cubicBezTo>
                  <a:pt x="671" y="387"/>
                  <a:pt x="671" y="387"/>
                  <a:pt x="671" y="387"/>
                </a:cubicBezTo>
                <a:cubicBezTo>
                  <a:pt x="657" y="376"/>
                  <a:pt x="657" y="376"/>
                  <a:pt x="657" y="376"/>
                </a:cubicBezTo>
                <a:cubicBezTo>
                  <a:pt x="656" y="375"/>
                  <a:pt x="656" y="375"/>
                  <a:pt x="656" y="375"/>
                </a:cubicBezTo>
                <a:cubicBezTo>
                  <a:pt x="655" y="375"/>
                  <a:pt x="655" y="375"/>
                  <a:pt x="655" y="375"/>
                </a:cubicBezTo>
                <a:cubicBezTo>
                  <a:pt x="655" y="374"/>
                  <a:pt x="655" y="374"/>
                  <a:pt x="655" y="374"/>
                </a:cubicBezTo>
                <a:cubicBezTo>
                  <a:pt x="655" y="373"/>
                  <a:pt x="655" y="373"/>
                  <a:pt x="655" y="373"/>
                </a:cubicBezTo>
                <a:cubicBezTo>
                  <a:pt x="649" y="344"/>
                  <a:pt x="649" y="344"/>
                  <a:pt x="649" y="344"/>
                </a:cubicBezTo>
                <a:cubicBezTo>
                  <a:pt x="622" y="347"/>
                  <a:pt x="622" y="347"/>
                  <a:pt x="622" y="347"/>
                </a:cubicBezTo>
                <a:cubicBezTo>
                  <a:pt x="620" y="344"/>
                  <a:pt x="620" y="344"/>
                  <a:pt x="620" y="344"/>
                </a:cubicBezTo>
                <a:cubicBezTo>
                  <a:pt x="597" y="331"/>
                  <a:pt x="597" y="331"/>
                  <a:pt x="597" y="331"/>
                </a:cubicBezTo>
                <a:cubicBezTo>
                  <a:pt x="513" y="316"/>
                  <a:pt x="513" y="316"/>
                  <a:pt x="513" y="316"/>
                </a:cubicBezTo>
                <a:cubicBezTo>
                  <a:pt x="443" y="313"/>
                  <a:pt x="443" y="313"/>
                  <a:pt x="443" y="313"/>
                </a:cubicBezTo>
                <a:cubicBezTo>
                  <a:pt x="441" y="315"/>
                  <a:pt x="441" y="315"/>
                  <a:pt x="441" y="315"/>
                </a:cubicBezTo>
                <a:cubicBezTo>
                  <a:pt x="438" y="315"/>
                  <a:pt x="436" y="314"/>
                  <a:pt x="435" y="312"/>
                </a:cubicBezTo>
                <a:cubicBezTo>
                  <a:pt x="395" y="221"/>
                  <a:pt x="395" y="221"/>
                  <a:pt x="395" y="221"/>
                </a:cubicBezTo>
                <a:cubicBezTo>
                  <a:pt x="391" y="214"/>
                  <a:pt x="374" y="190"/>
                  <a:pt x="340" y="150"/>
                </a:cubicBezTo>
                <a:cubicBezTo>
                  <a:pt x="308" y="111"/>
                  <a:pt x="290" y="90"/>
                  <a:pt x="285" y="86"/>
                </a:cubicBezTo>
                <a:cubicBezTo>
                  <a:pt x="226" y="28"/>
                  <a:pt x="226" y="28"/>
                  <a:pt x="226" y="28"/>
                </a:cubicBezTo>
                <a:cubicBezTo>
                  <a:pt x="217" y="23"/>
                  <a:pt x="217" y="23"/>
                  <a:pt x="217" y="23"/>
                </a:cubicBezTo>
                <a:cubicBezTo>
                  <a:pt x="143" y="21"/>
                  <a:pt x="143" y="21"/>
                  <a:pt x="143" y="21"/>
                </a:cubicBezTo>
                <a:cubicBezTo>
                  <a:pt x="142" y="21"/>
                  <a:pt x="142" y="21"/>
                  <a:pt x="142" y="21"/>
                </a:cubicBezTo>
                <a:cubicBezTo>
                  <a:pt x="140" y="19"/>
                  <a:pt x="140" y="19"/>
                  <a:pt x="140" y="19"/>
                </a:cubicBezTo>
                <a:cubicBezTo>
                  <a:pt x="132" y="14"/>
                  <a:pt x="122" y="9"/>
                  <a:pt x="106" y="6"/>
                </a:cubicBezTo>
                <a:cubicBezTo>
                  <a:pt x="92" y="0"/>
                  <a:pt x="60" y="11"/>
                  <a:pt x="11" y="37"/>
                </a:cubicBezTo>
                <a:cubicBezTo>
                  <a:pt x="9" y="38"/>
                  <a:pt x="9" y="38"/>
                  <a:pt x="9" y="38"/>
                </a:cubicBezTo>
                <a:cubicBezTo>
                  <a:pt x="11" y="53"/>
                  <a:pt x="11" y="53"/>
                  <a:pt x="11" y="53"/>
                </a:cubicBezTo>
                <a:cubicBezTo>
                  <a:pt x="12" y="53"/>
                  <a:pt x="12" y="53"/>
                  <a:pt x="12" y="53"/>
                </a:cubicBezTo>
                <a:cubicBezTo>
                  <a:pt x="12" y="54"/>
                  <a:pt x="12" y="54"/>
                  <a:pt x="12" y="54"/>
                </a:cubicBezTo>
                <a:cubicBezTo>
                  <a:pt x="11" y="54"/>
                  <a:pt x="11" y="54"/>
                  <a:pt x="11" y="54"/>
                </a:cubicBezTo>
                <a:cubicBezTo>
                  <a:pt x="11" y="56"/>
                  <a:pt x="11" y="56"/>
                  <a:pt x="11" y="56"/>
                </a:cubicBezTo>
                <a:cubicBezTo>
                  <a:pt x="2" y="73"/>
                  <a:pt x="2" y="73"/>
                  <a:pt x="2" y="73"/>
                </a:cubicBezTo>
                <a:cubicBezTo>
                  <a:pt x="2" y="74"/>
                  <a:pt x="2" y="74"/>
                  <a:pt x="2" y="74"/>
                </a:cubicBezTo>
                <a:cubicBezTo>
                  <a:pt x="1" y="74"/>
                  <a:pt x="1" y="74"/>
                  <a:pt x="1" y="74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95"/>
                  <a:pt x="2" y="106"/>
                  <a:pt x="5" y="114"/>
                </a:cubicBezTo>
                <a:cubicBezTo>
                  <a:pt x="13" y="120"/>
                  <a:pt x="13" y="120"/>
                  <a:pt x="13" y="120"/>
                </a:cubicBezTo>
                <a:cubicBezTo>
                  <a:pt x="29" y="119"/>
                  <a:pt x="29" y="119"/>
                  <a:pt x="29" y="119"/>
                </a:cubicBezTo>
                <a:cubicBezTo>
                  <a:pt x="42" y="122"/>
                  <a:pt x="42" y="122"/>
                  <a:pt x="42" y="122"/>
                </a:cubicBezTo>
                <a:cubicBezTo>
                  <a:pt x="48" y="118"/>
                  <a:pt x="48" y="118"/>
                  <a:pt x="48" y="118"/>
                </a:cubicBezTo>
                <a:cubicBezTo>
                  <a:pt x="48" y="108"/>
                  <a:pt x="51" y="101"/>
                  <a:pt x="55" y="99"/>
                </a:cubicBezTo>
                <a:cubicBezTo>
                  <a:pt x="66" y="99"/>
                  <a:pt x="66" y="99"/>
                  <a:pt x="66" y="99"/>
                </a:cubicBezTo>
                <a:cubicBezTo>
                  <a:pt x="103" y="109"/>
                  <a:pt x="103" y="109"/>
                  <a:pt x="103" y="109"/>
                </a:cubicBezTo>
                <a:cubicBezTo>
                  <a:pt x="111" y="110"/>
                  <a:pt x="111" y="110"/>
                  <a:pt x="111" y="110"/>
                </a:cubicBezTo>
                <a:cubicBezTo>
                  <a:pt x="99" y="130"/>
                  <a:pt x="99" y="130"/>
                  <a:pt x="99" y="130"/>
                </a:cubicBezTo>
                <a:cubicBezTo>
                  <a:pt x="99" y="154"/>
                  <a:pt x="99" y="154"/>
                  <a:pt x="99" y="154"/>
                </a:cubicBezTo>
                <a:cubicBezTo>
                  <a:pt x="99" y="160"/>
                  <a:pt x="109" y="172"/>
                  <a:pt x="128" y="190"/>
                </a:cubicBezTo>
                <a:cubicBezTo>
                  <a:pt x="140" y="199"/>
                  <a:pt x="147" y="203"/>
                  <a:pt x="153" y="204"/>
                </a:cubicBezTo>
                <a:cubicBezTo>
                  <a:pt x="159" y="203"/>
                  <a:pt x="159" y="203"/>
                  <a:pt x="159" y="203"/>
                </a:cubicBezTo>
                <a:cubicBezTo>
                  <a:pt x="164" y="201"/>
                  <a:pt x="164" y="201"/>
                  <a:pt x="164" y="201"/>
                </a:cubicBezTo>
                <a:cubicBezTo>
                  <a:pt x="182" y="183"/>
                  <a:pt x="182" y="183"/>
                  <a:pt x="182" y="183"/>
                </a:cubicBezTo>
                <a:cubicBezTo>
                  <a:pt x="195" y="175"/>
                  <a:pt x="195" y="175"/>
                  <a:pt x="195" y="175"/>
                </a:cubicBezTo>
                <a:cubicBezTo>
                  <a:pt x="195" y="173"/>
                  <a:pt x="195" y="173"/>
                  <a:pt x="195" y="173"/>
                </a:cubicBezTo>
                <a:cubicBezTo>
                  <a:pt x="195" y="173"/>
                  <a:pt x="195" y="173"/>
                  <a:pt x="195" y="173"/>
                </a:cubicBezTo>
                <a:cubicBezTo>
                  <a:pt x="224" y="169"/>
                  <a:pt x="224" y="169"/>
                  <a:pt x="224" y="169"/>
                </a:cubicBezTo>
                <a:cubicBezTo>
                  <a:pt x="232" y="151"/>
                  <a:pt x="232" y="151"/>
                  <a:pt x="232" y="151"/>
                </a:cubicBezTo>
                <a:cubicBezTo>
                  <a:pt x="258" y="137"/>
                  <a:pt x="258" y="137"/>
                  <a:pt x="258" y="137"/>
                </a:cubicBezTo>
                <a:cubicBezTo>
                  <a:pt x="280" y="149"/>
                  <a:pt x="280" y="149"/>
                  <a:pt x="280" y="149"/>
                </a:cubicBezTo>
                <a:cubicBezTo>
                  <a:pt x="280" y="150"/>
                  <a:pt x="280" y="150"/>
                  <a:pt x="280" y="150"/>
                </a:cubicBezTo>
                <a:cubicBezTo>
                  <a:pt x="282" y="151"/>
                  <a:pt x="282" y="151"/>
                  <a:pt x="282" y="151"/>
                </a:cubicBezTo>
                <a:cubicBezTo>
                  <a:pt x="303" y="187"/>
                  <a:pt x="303" y="187"/>
                  <a:pt x="303" y="187"/>
                </a:cubicBezTo>
                <a:cubicBezTo>
                  <a:pt x="312" y="211"/>
                  <a:pt x="312" y="211"/>
                  <a:pt x="312" y="211"/>
                </a:cubicBezTo>
                <a:cubicBezTo>
                  <a:pt x="312" y="215"/>
                  <a:pt x="312" y="215"/>
                  <a:pt x="312" y="215"/>
                </a:cubicBezTo>
                <a:cubicBezTo>
                  <a:pt x="307" y="244"/>
                  <a:pt x="307" y="244"/>
                  <a:pt x="307" y="244"/>
                </a:cubicBezTo>
                <a:cubicBezTo>
                  <a:pt x="316" y="264"/>
                  <a:pt x="316" y="264"/>
                  <a:pt x="316" y="264"/>
                </a:cubicBezTo>
                <a:cubicBezTo>
                  <a:pt x="316" y="267"/>
                  <a:pt x="316" y="267"/>
                  <a:pt x="316" y="267"/>
                </a:cubicBezTo>
                <a:cubicBezTo>
                  <a:pt x="309" y="291"/>
                  <a:pt x="309" y="291"/>
                  <a:pt x="309" y="291"/>
                </a:cubicBezTo>
                <a:cubicBezTo>
                  <a:pt x="309" y="312"/>
                  <a:pt x="309" y="312"/>
                  <a:pt x="309" y="312"/>
                </a:cubicBezTo>
                <a:cubicBezTo>
                  <a:pt x="316" y="331"/>
                  <a:pt x="319" y="343"/>
                  <a:pt x="319" y="347"/>
                </a:cubicBezTo>
                <a:cubicBezTo>
                  <a:pt x="317" y="365"/>
                  <a:pt x="317" y="365"/>
                  <a:pt x="317" y="365"/>
                </a:cubicBezTo>
                <a:cubicBezTo>
                  <a:pt x="317" y="365"/>
                  <a:pt x="317" y="365"/>
                  <a:pt x="317" y="365"/>
                </a:cubicBezTo>
                <a:cubicBezTo>
                  <a:pt x="317" y="366"/>
                  <a:pt x="317" y="366"/>
                  <a:pt x="317" y="366"/>
                </a:cubicBezTo>
                <a:cubicBezTo>
                  <a:pt x="306" y="380"/>
                  <a:pt x="306" y="380"/>
                  <a:pt x="306" y="380"/>
                </a:cubicBezTo>
                <a:cubicBezTo>
                  <a:pt x="306" y="381"/>
                  <a:pt x="306" y="381"/>
                  <a:pt x="306" y="381"/>
                </a:cubicBezTo>
                <a:cubicBezTo>
                  <a:pt x="306" y="381"/>
                  <a:pt x="306" y="381"/>
                  <a:pt x="306" y="381"/>
                </a:cubicBezTo>
                <a:cubicBezTo>
                  <a:pt x="306" y="381"/>
                  <a:pt x="306" y="381"/>
                  <a:pt x="306" y="381"/>
                </a:cubicBezTo>
                <a:cubicBezTo>
                  <a:pt x="296" y="394"/>
                  <a:pt x="296" y="394"/>
                  <a:pt x="296" y="394"/>
                </a:cubicBezTo>
                <a:cubicBezTo>
                  <a:pt x="295" y="417"/>
                  <a:pt x="295" y="417"/>
                  <a:pt x="295" y="417"/>
                </a:cubicBezTo>
                <a:cubicBezTo>
                  <a:pt x="301" y="442"/>
                  <a:pt x="301" y="442"/>
                  <a:pt x="301" y="442"/>
                </a:cubicBezTo>
                <a:cubicBezTo>
                  <a:pt x="301" y="442"/>
                  <a:pt x="301" y="442"/>
                  <a:pt x="301" y="442"/>
                </a:cubicBezTo>
                <a:cubicBezTo>
                  <a:pt x="302" y="443"/>
                  <a:pt x="302" y="443"/>
                  <a:pt x="302" y="443"/>
                </a:cubicBezTo>
                <a:cubicBezTo>
                  <a:pt x="301" y="444"/>
                  <a:pt x="301" y="444"/>
                  <a:pt x="301" y="444"/>
                </a:cubicBezTo>
                <a:cubicBezTo>
                  <a:pt x="301" y="444"/>
                  <a:pt x="301" y="444"/>
                  <a:pt x="301" y="444"/>
                </a:cubicBezTo>
                <a:cubicBezTo>
                  <a:pt x="295" y="481"/>
                  <a:pt x="295" y="481"/>
                  <a:pt x="295" y="481"/>
                </a:cubicBezTo>
                <a:cubicBezTo>
                  <a:pt x="289" y="486"/>
                  <a:pt x="289" y="486"/>
                  <a:pt x="289" y="486"/>
                </a:cubicBezTo>
                <a:cubicBezTo>
                  <a:pt x="285" y="489"/>
                  <a:pt x="280" y="489"/>
                  <a:pt x="274" y="486"/>
                </a:cubicBezTo>
                <a:cubicBezTo>
                  <a:pt x="271" y="486"/>
                  <a:pt x="271" y="486"/>
                  <a:pt x="271" y="486"/>
                </a:cubicBezTo>
                <a:cubicBezTo>
                  <a:pt x="262" y="475"/>
                  <a:pt x="262" y="475"/>
                  <a:pt x="262" y="475"/>
                </a:cubicBezTo>
                <a:cubicBezTo>
                  <a:pt x="251" y="479"/>
                  <a:pt x="251" y="479"/>
                  <a:pt x="251" y="479"/>
                </a:cubicBezTo>
                <a:cubicBezTo>
                  <a:pt x="238" y="493"/>
                  <a:pt x="238" y="493"/>
                  <a:pt x="238" y="493"/>
                </a:cubicBezTo>
                <a:cubicBezTo>
                  <a:pt x="223" y="537"/>
                  <a:pt x="223" y="537"/>
                  <a:pt x="223" y="537"/>
                </a:cubicBezTo>
                <a:cubicBezTo>
                  <a:pt x="223" y="538"/>
                  <a:pt x="223" y="538"/>
                  <a:pt x="223" y="538"/>
                </a:cubicBezTo>
                <a:cubicBezTo>
                  <a:pt x="222" y="539"/>
                  <a:pt x="222" y="539"/>
                  <a:pt x="222" y="539"/>
                </a:cubicBezTo>
                <a:cubicBezTo>
                  <a:pt x="207" y="551"/>
                  <a:pt x="207" y="551"/>
                  <a:pt x="207" y="551"/>
                </a:cubicBezTo>
                <a:cubicBezTo>
                  <a:pt x="205" y="551"/>
                  <a:pt x="205" y="551"/>
                  <a:pt x="205" y="551"/>
                </a:cubicBezTo>
                <a:cubicBezTo>
                  <a:pt x="197" y="552"/>
                  <a:pt x="197" y="552"/>
                  <a:pt x="197" y="552"/>
                </a:cubicBezTo>
                <a:cubicBezTo>
                  <a:pt x="180" y="577"/>
                  <a:pt x="180" y="577"/>
                  <a:pt x="180" y="577"/>
                </a:cubicBezTo>
                <a:cubicBezTo>
                  <a:pt x="188" y="592"/>
                  <a:pt x="188" y="592"/>
                  <a:pt x="188" y="592"/>
                </a:cubicBezTo>
                <a:cubicBezTo>
                  <a:pt x="190" y="595"/>
                  <a:pt x="190" y="595"/>
                  <a:pt x="190" y="595"/>
                </a:cubicBezTo>
                <a:cubicBezTo>
                  <a:pt x="211" y="621"/>
                  <a:pt x="211" y="621"/>
                  <a:pt x="211" y="621"/>
                </a:cubicBezTo>
                <a:cubicBezTo>
                  <a:pt x="211" y="622"/>
                  <a:pt x="211" y="622"/>
                  <a:pt x="211" y="622"/>
                </a:cubicBezTo>
                <a:cubicBezTo>
                  <a:pt x="211" y="630"/>
                  <a:pt x="211" y="630"/>
                  <a:pt x="211" y="630"/>
                </a:cubicBezTo>
                <a:cubicBezTo>
                  <a:pt x="235" y="634"/>
                  <a:pt x="235" y="634"/>
                  <a:pt x="235" y="634"/>
                </a:cubicBezTo>
                <a:cubicBezTo>
                  <a:pt x="239" y="655"/>
                  <a:pt x="239" y="655"/>
                  <a:pt x="239" y="655"/>
                </a:cubicBezTo>
                <a:cubicBezTo>
                  <a:pt x="239" y="656"/>
                  <a:pt x="239" y="656"/>
                  <a:pt x="239" y="656"/>
                </a:cubicBezTo>
                <a:cubicBezTo>
                  <a:pt x="242" y="681"/>
                  <a:pt x="242" y="681"/>
                  <a:pt x="242" y="681"/>
                </a:cubicBezTo>
                <a:cubicBezTo>
                  <a:pt x="248" y="686"/>
                  <a:pt x="248" y="686"/>
                  <a:pt x="248" y="686"/>
                </a:cubicBezTo>
                <a:cubicBezTo>
                  <a:pt x="269" y="680"/>
                  <a:pt x="269" y="680"/>
                  <a:pt x="269" y="680"/>
                </a:cubicBezTo>
                <a:cubicBezTo>
                  <a:pt x="289" y="668"/>
                  <a:pt x="289" y="668"/>
                  <a:pt x="289" y="668"/>
                </a:cubicBezTo>
                <a:cubicBezTo>
                  <a:pt x="293" y="666"/>
                  <a:pt x="293" y="666"/>
                  <a:pt x="293" y="666"/>
                </a:cubicBezTo>
                <a:cubicBezTo>
                  <a:pt x="300" y="702"/>
                  <a:pt x="300" y="702"/>
                  <a:pt x="300" y="702"/>
                </a:cubicBezTo>
                <a:cubicBezTo>
                  <a:pt x="309" y="716"/>
                  <a:pt x="309" y="716"/>
                  <a:pt x="309" y="716"/>
                </a:cubicBezTo>
                <a:cubicBezTo>
                  <a:pt x="312" y="717"/>
                  <a:pt x="312" y="717"/>
                  <a:pt x="312" y="717"/>
                </a:cubicBezTo>
                <a:cubicBezTo>
                  <a:pt x="319" y="732"/>
                  <a:pt x="319" y="732"/>
                  <a:pt x="319" y="732"/>
                </a:cubicBezTo>
                <a:cubicBezTo>
                  <a:pt x="335" y="744"/>
                  <a:pt x="335" y="744"/>
                  <a:pt x="335" y="744"/>
                </a:cubicBezTo>
                <a:cubicBezTo>
                  <a:pt x="337" y="748"/>
                  <a:pt x="342" y="748"/>
                  <a:pt x="347" y="748"/>
                </a:cubicBezTo>
                <a:cubicBezTo>
                  <a:pt x="353" y="749"/>
                  <a:pt x="353" y="749"/>
                  <a:pt x="353" y="749"/>
                </a:cubicBezTo>
                <a:cubicBezTo>
                  <a:pt x="362" y="744"/>
                  <a:pt x="362" y="744"/>
                  <a:pt x="362" y="744"/>
                </a:cubicBezTo>
                <a:cubicBezTo>
                  <a:pt x="370" y="741"/>
                  <a:pt x="377" y="738"/>
                  <a:pt x="385" y="737"/>
                </a:cubicBezTo>
                <a:cubicBezTo>
                  <a:pt x="392" y="734"/>
                  <a:pt x="392" y="734"/>
                  <a:pt x="392" y="734"/>
                </a:cubicBezTo>
                <a:cubicBezTo>
                  <a:pt x="407" y="733"/>
                  <a:pt x="407" y="733"/>
                  <a:pt x="407" y="733"/>
                </a:cubicBezTo>
                <a:cubicBezTo>
                  <a:pt x="412" y="733"/>
                  <a:pt x="414" y="734"/>
                  <a:pt x="417" y="737"/>
                </a:cubicBezTo>
                <a:cubicBezTo>
                  <a:pt x="438" y="723"/>
                  <a:pt x="438" y="723"/>
                  <a:pt x="438" y="723"/>
                </a:cubicBezTo>
                <a:cubicBezTo>
                  <a:pt x="440" y="723"/>
                  <a:pt x="440" y="723"/>
                  <a:pt x="440" y="723"/>
                </a:cubicBezTo>
                <a:cubicBezTo>
                  <a:pt x="442" y="724"/>
                  <a:pt x="442" y="724"/>
                  <a:pt x="442" y="724"/>
                </a:cubicBezTo>
                <a:cubicBezTo>
                  <a:pt x="443" y="723"/>
                  <a:pt x="443" y="723"/>
                  <a:pt x="443" y="723"/>
                </a:cubicBezTo>
                <a:cubicBezTo>
                  <a:pt x="446" y="725"/>
                  <a:pt x="446" y="725"/>
                  <a:pt x="446" y="725"/>
                </a:cubicBezTo>
                <a:cubicBezTo>
                  <a:pt x="454" y="735"/>
                  <a:pt x="458" y="743"/>
                  <a:pt x="458" y="748"/>
                </a:cubicBezTo>
                <a:cubicBezTo>
                  <a:pt x="468" y="763"/>
                  <a:pt x="468" y="763"/>
                  <a:pt x="468" y="763"/>
                </a:cubicBezTo>
                <a:cubicBezTo>
                  <a:pt x="475" y="766"/>
                  <a:pt x="475" y="766"/>
                  <a:pt x="475" y="766"/>
                </a:cubicBezTo>
                <a:cubicBezTo>
                  <a:pt x="476" y="766"/>
                  <a:pt x="476" y="766"/>
                  <a:pt x="476" y="766"/>
                </a:cubicBezTo>
                <a:cubicBezTo>
                  <a:pt x="477" y="766"/>
                  <a:pt x="477" y="766"/>
                  <a:pt x="477" y="766"/>
                </a:cubicBezTo>
                <a:cubicBezTo>
                  <a:pt x="475" y="763"/>
                  <a:pt x="475" y="763"/>
                  <a:pt x="475" y="763"/>
                </a:cubicBezTo>
                <a:cubicBezTo>
                  <a:pt x="474" y="758"/>
                  <a:pt x="474" y="755"/>
                  <a:pt x="475" y="753"/>
                </a:cubicBezTo>
                <a:cubicBezTo>
                  <a:pt x="477" y="750"/>
                  <a:pt x="481" y="748"/>
                  <a:pt x="488" y="748"/>
                </a:cubicBezTo>
                <a:cubicBezTo>
                  <a:pt x="527" y="747"/>
                  <a:pt x="527" y="747"/>
                  <a:pt x="527" y="747"/>
                </a:cubicBezTo>
                <a:cubicBezTo>
                  <a:pt x="528" y="746"/>
                  <a:pt x="528" y="746"/>
                  <a:pt x="528" y="746"/>
                </a:cubicBezTo>
                <a:cubicBezTo>
                  <a:pt x="530" y="746"/>
                  <a:pt x="530" y="746"/>
                  <a:pt x="530" y="746"/>
                </a:cubicBezTo>
                <a:cubicBezTo>
                  <a:pt x="530" y="748"/>
                  <a:pt x="530" y="748"/>
                  <a:pt x="530" y="748"/>
                </a:cubicBezTo>
                <a:cubicBezTo>
                  <a:pt x="532" y="748"/>
                  <a:pt x="532" y="748"/>
                  <a:pt x="532" y="748"/>
                </a:cubicBezTo>
                <a:cubicBezTo>
                  <a:pt x="544" y="770"/>
                  <a:pt x="544" y="770"/>
                  <a:pt x="544" y="770"/>
                </a:cubicBezTo>
                <a:cubicBezTo>
                  <a:pt x="543" y="781"/>
                  <a:pt x="543" y="781"/>
                  <a:pt x="543" y="781"/>
                </a:cubicBezTo>
                <a:cubicBezTo>
                  <a:pt x="542" y="781"/>
                  <a:pt x="542" y="781"/>
                  <a:pt x="542" y="781"/>
                </a:cubicBezTo>
                <a:cubicBezTo>
                  <a:pt x="556" y="785"/>
                  <a:pt x="556" y="785"/>
                  <a:pt x="556" y="785"/>
                </a:cubicBezTo>
                <a:cubicBezTo>
                  <a:pt x="557" y="785"/>
                  <a:pt x="557" y="785"/>
                  <a:pt x="557" y="785"/>
                </a:cubicBezTo>
                <a:cubicBezTo>
                  <a:pt x="556" y="781"/>
                  <a:pt x="556" y="779"/>
                  <a:pt x="559" y="777"/>
                </a:cubicBezTo>
                <a:cubicBezTo>
                  <a:pt x="564" y="776"/>
                  <a:pt x="564" y="776"/>
                  <a:pt x="564" y="776"/>
                </a:cubicBezTo>
                <a:cubicBezTo>
                  <a:pt x="599" y="800"/>
                  <a:pt x="599" y="800"/>
                  <a:pt x="599" y="800"/>
                </a:cubicBezTo>
                <a:cubicBezTo>
                  <a:pt x="602" y="804"/>
                  <a:pt x="604" y="808"/>
                  <a:pt x="605" y="813"/>
                </a:cubicBezTo>
                <a:cubicBezTo>
                  <a:pt x="606" y="828"/>
                  <a:pt x="606" y="828"/>
                  <a:pt x="606" y="828"/>
                </a:cubicBezTo>
                <a:cubicBezTo>
                  <a:pt x="618" y="830"/>
                  <a:pt x="618" y="830"/>
                  <a:pt x="618" y="830"/>
                </a:cubicBezTo>
                <a:cubicBezTo>
                  <a:pt x="625" y="817"/>
                  <a:pt x="625" y="817"/>
                  <a:pt x="625" y="817"/>
                </a:cubicBezTo>
                <a:cubicBezTo>
                  <a:pt x="622" y="811"/>
                  <a:pt x="620" y="805"/>
                  <a:pt x="621" y="800"/>
                </a:cubicBezTo>
                <a:cubicBezTo>
                  <a:pt x="622" y="796"/>
                  <a:pt x="623" y="793"/>
                  <a:pt x="627" y="791"/>
                </a:cubicBezTo>
                <a:cubicBezTo>
                  <a:pt x="630" y="788"/>
                  <a:pt x="630" y="788"/>
                  <a:pt x="630" y="788"/>
                </a:cubicBezTo>
                <a:cubicBezTo>
                  <a:pt x="630" y="786"/>
                  <a:pt x="631" y="785"/>
                  <a:pt x="633" y="784"/>
                </a:cubicBezTo>
                <a:cubicBezTo>
                  <a:pt x="643" y="785"/>
                  <a:pt x="643" y="785"/>
                  <a:pt x="643" y="785"/>
                </a:cubicBezTo>
                <a:cubicBezTo>
                  <a:pt x="648" y="788"/>
                  <a:pt x="652" y="798"/>
                  <a:pt x="655" y="816"/>
                </a:cubicBezTo>
                <a:cubicBezTo>
                  <a:pt x="655" y="818"/>
                  <a:pt x="655" y="818"/>
                  <a:pt x="655" y="818"/>
                </a:cubicBezTo>
                <a:cubicBezTo>
                  <a:pt x="657" y="819"/>
                  <a:pt x="657" y="819"/>
                  <a:pt x="657" y="819"/>
                </a:cubicBezTo>
                <a:cubicBezTo>
                  <a:pt x="658" y="824"/>
                  <a:pt x="664" y="827"/>
                  <a:pt x="674" y="830"/>
                </a:cubicBezTo>
                <a:cubicBezTo>
                  <a:pt x="675" y="830"/>
                  <a:pt x="675" y="830"/>
                  <a:pt x="675" y="830"/>
                </a:cubicBezTo>
                <a:cubicBezTo>
                  <a:pt x="676" y="831"/>
                  <a:pt x="676" y="831"/>
                  <a:pt x="676" y="831"/>
                </a:cubicBezTo>
                <a:cubicBezTo>
                  <a:pt x="709" y="866"/>
                  <a:pt x="709" y="866"/>
                  <a:pt x="709" y="866"/>
                </a:cubicBezTo>
                <a:cubicBezTo>
                  <a:pt x="709" y="866"/>
                  <a:pt x="709" y="866"/>
                  <a:pt x="709" y="866"/>
                </a:cubicBezTo>
                <a:cubicBezTo>
                  <a:pt x="725" y="861"/>
                  <a:pt x="725" y="861"/>
                  <a:pt x="725" y="861"/>
                </a:cubicBezTo>
                <a:cubicBezTo>
                  <a:pt x="723" y="855"/>
                  <a:pt x="723" y="855"/>
                  <a:pt x="723" y="855"/>
                </a:cubicBezTo>
                <a:cubicBezTo>
                  <a:pt x="719" y="850"/>
                  <a:pt x="718" y="845"/>
                  <a:pt x="718" y="842"/>
                </a:cubicBezTo>
                <a:cubicBezTo>
                  <a:pt x="718" y="834"/>
                  <a:pt x="723" y="827"/>
                  <a:pt x="734" y="819"/>
                </a:cubicBezTo>
                <a:cubicBezTo>
                  <a:pt x="752" y="804"/>
                  <a:pt x="752" y="804"/>
                  <a:pt x="752" y="804"/>
                </a:cubicBezTo>
                <a:cubicBezTo>
                  <a:pt x="773" y="818"/>
                  <a:pt x="773" y="818"/>
                  <a:pt x="773" y="818"/>
                </a:cubicBezTo>
                <a:cubicBezTo>
                  <a:pt x="777" y="818"/>
                  <a:pt x="777" y="818"/>
                  <a:pt x="777" y="818"/>
                </a:cubicBezTo>
                <a:cubicBezTo>
                  <a:pt x="781" y="795"/>
                  <a:pt x="781" y="795"/>
                  <a:pt x="781" y="795"/>
                </a:cubicBezTo>
                <a:cubicBezTo>
                  <a:pt x="781" y="791"/>
                  <a:pt x="781" y="791"/>
                  <a:pt x="781" y="791"/>
                </a:cubicBezTo>
                <a:cubicBezTo>
                  <a:pt x="785" y="790"/>
                  <a:pt x="785" y="790"/>
                  <a:pt x="785" y="790"/>
                </a:cubicBezTo>
                <a:cubicBezTo>
                  <a:pt x="802" y="792"/>
                  <a:pt x="802" y="792"/>
                  <a:pt x="802" y="792"/>
                </a:cubicBezTo>
                <a:cubicBezTo>
                  <a:pt x="806" y="795"/>
                  <a:pt x="808" y="798"/>
                  <a:pt x="808" y="804"/>
                </a:cubicBezTo>
                <a:cubicBezTo>
                  <a:pt x="808" y="808"/>
                  <a:pt x="804" y="813"/>
                  <a:pt x="801" y="817"/>
                </a:cubicBezTo>
                <a:cubicBezTo>
                  <a:pt x="804" y="819"/>
                  <a:pt x="804" y="819"/>
                  <a:pt x="804" y="819"/>
                </a:cubicBezTo>
                <a:cubicBezTo>
                  <a:pt x="815" y="825"/>
                  <a:pt x="823" y="829"/>
                  <a:pt x="830" y="830"/>
                </a:cubicBezTo>
                <a:cubicBezTo>
                  <a:pt x="831" y="830"/>
                  <a:pt x="831" y="830"/>
                  <a:pt x="831" y="830"/>
                </a:cubicBezTo>
                <a:cubicBezTo>
                  <a:pt x="831" y="830"/>
                  <a:pt x="831" y="830"/>
                  <a:pt x="831" y="830"/>
                </a:cubicBezTo>
                <a:cubicBezTo>
                  <a:pt x="845" y="837"/>
                  <a:pt x="845" y="837"/>
                  <a:pt x="845" y="837"/>
                </a:cubicBezTo>
                <a:cubicBezTo>
                  <a:pt x="855" y="836"/>
                  <a:pt x="855" y="836"/>
                  <a:pt x="855" y="836"/>
                </a:cubicBezTo>
                <a:cubicBezTo>
                  <a:pt x="839" y="759"/>
                  <a:pt x="839" y="759"/>
                  <a:pt x="839" y="759"/>
                </a:cubicBezTo>
                <a:cubicBezTo>
                  <a:pt x="829" y="753"/>
                  <a:pt x="819" y="740"/>
                  <a:pt x="810" y="725"/>
                </a:cubicBezTo>
                <a:cubicBezTo>
                  <a:pt x="802" y="713"/>
                  <a:pt x="807" y="695"/>
                  <a:pt x="823" y="674"/>
                </a:cubicBezTo>
                <a:cubicBezTo>
                  <a:pt x="833" y="663"/>
                  <a:pt x="845" y="653"/>
                  <a:pt x="857" y="642"/>
                </a:cubicBezTo>
                <a:cubicBezTo>
                  <a:pt x="857" y="642"/>
                  <a:pt x="857" y="642"/>
                  <a:pt x="857" y="642"/>
                </a:cubicBezTo>
                <a:cubicBezTo>
                  <a:pt x="858" y="640"/>
                  <a:pt x="858" y="640"/>
                  <a:pt x="858" y="640"/>
                </a:cubicBezTo>
                <a:cubicBezTo>
                  <a:pt x="873" y="640"/>
                  <a:pt x="873" y="640"/>
                  <a:pt x="873" y="640"/>
                </a:cubicBezTo>
                <a:cubicBezTo>
                  <a:pt x="874" y="642"/>
                  <a:pt x="874" y="642"/>
                  <a:pt x="874" y="642"/>
                </a:cubicBezTo>
                <a:cubicBezTo>
                  <a:pt x="887" y="647"/>
                  <a:pt x="887" y="647"/>
                  <a:pt x="887" y="647"/>
                </a:cubicBezTo>
                <a:cubicBezTo>
                  <a:pt x="913" y="647"/>
                  <a:pt x="913" y="647"/>
                  <a:pt x="913" y="647"/>
                </a:cubicBezTo>
                <a:cubicBezTo>
                  <a:pt x="924" y="642"/>
                  <a:pt x="933" y="626"/>
                  <a:pt x="944" y="601"/>
                </a:cubicBezTo>
                <a:cubicBezTo>
                  <a:pt x="950" y="586"/>
                  <a:pt x="950" y="556"/>
                  <a:pt x="946" y="508"/>
                </a:cubicBezTo>
              </a:path>
            </a:pathLst>
          </a:custGeom>
          <a:solidFill>
            <a:srgbClr val="D7816C">
              <a:alpha val="100000"/>
            </a:srgbClr>
          </a:solidFill>
          <a:ln w="9525" cap="flat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9229" name="矩形 1049228" descr="#clear#"/>
          <p:cNvSpPr/>
          <p:nvPr/>
        </p:nvSpPr>
        <p:spPr>
          <a:xfrm>
            <a:off x="7477125" y="2768600"/>
            <a:ext cx="3429000" cy="7493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eaLnBrk="1" latinLnBrk="1" hangingPunct="1"/>
            <a:r>
              <a:rPr lang="en-US" altLang="zh-CN" sz="21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1049230" name="矩形 1049229" descr="#clear#"/>
          <p:cNvSpPr/>
          <p:nvPr/>
        </p:nvSpPr>
        <p:spPr>
          <a:xfrm>
            <a:off x="7477125" y="2398712"/>
            <a:ext cx="1898650" cy="58578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>
                <a:latin typeface="方正静蕾简体" pitchFamily="2" charset="-122"/>
                <a:ea typeface="方正静蕾简体" pitchFamily="2" charset="-122"/>
              </a:rPr>
              <a:t>TAIWAN</a:t>
            </a:r>
          </a:p>
        </p:txBody>
      </p:sp>
      <p:sp>
        <p:nvSpPr>
          <p:cNvPr id="1049231" name="矩形 1049230" descr="#clear#"/>
          <p:cNvSpPr/>
          <p:nvPr/>
        </p:nvSpPr>
        <p:spPr>
          <a:xfrm>
            <a:off x="7477125" y="3979862"/>
            <a:ext cx="3429000" cy="7493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eaLnBrk="1" latinLnBrk="1" hangingPunct="1"/>
            <a:r>
              <a:rPr lang="en-US" altLang="zh-CN" sz="21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1049232" name="矩形 1049231" descr="#clear#"/>
          <p:cNvSpPr/>
          <p:nvPr/>
        </p:nvSpPr>
        <p:spPr>
          <a:xfrm>
            <a:off x="7477125" y="3609975"/>
            <a:ext cx="2055812" cy="58578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>
                <a:latin typeface="方正静蕾简体" pitchFamily="2" charset="-122"/>
                <a:ea typeface="方正静蕾简体" pitchFamily="2" charset="-122"/>
              </a:rPr>
              <a:t>HEILONGJIANG</a:t>
            </a:r>
          </a:p>
        </p:txBody>
      </p:sp>
      <p:sp>
        <p:nvSpPr>
          <p:cNvPr id="1049233" name="矩形 1049232" descr="#clear#"/>
          <p:cNvSpPr/>
          <p:nvPr/>
        </p:nvSpPr>
        <p:spPr>
          <a:xfrm>
            <a:off x="7477125" y="5235575"/>
            <a:ext cx="3429000" cy="747712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eaLnBrk="1" latinLnBrk="1" hangingPunct="1"/>
            <a:r>
              <a:rPr lang="en-US" altLang="zh-CN" sz="21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1049234" name="矩形 1049233" descr="#clear#"/>
          <p:cNvSpPr/>
          <p:nvPr/>
        </p:nvSpPr>
        <p:spPr>
          <a:xfrm>
            <a:off x="7477125" y="4865687"/>
            <a:ext cx="2055812" cy="5842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>
                <a:latin typeface="方正静蕾简体" pitchFamily="2" charset="-122"/>
                <a:ea typeface="方正静蕾简体" pitchFamily="2" charset="-122"/>
              </a:rPr>
              <a:t>SHANDONG</a:t>
            </a:r>
          </a:p>
        </p:txBody>
      </p:sp>
      <p:sp>
        <p:nvSpPr>
          <p:cNvPr id="1049235" name="任意多边形 1049234"/>
          <p:cNvSpPr/>
          <p:nvPr/>
        </p:nvSpPr>
        <p:spPr bwMode="auto">
          <a:xfrm>
            <a:off x="6656387" y="2538412"/>
            <a:ext cx="592137" cy="890587"/>
          </a:xfrm>
          <a:custGeom>
            <a:avLst/>
            <a:gdLst/>
            <a:ahLst/>
            <a:cxnLst/>
            <a:rect l="0" t="0" r="0" b="0"/>
            <a:pathLst>
              <a:path w="139" h="338">
                <a:moveTo>
                  <a:pt x="105" y="0"/>
                </a:moveTo>
                <a:cubicBezTo>
                  <a:pt x="72" y="24"/>
                  <a:pt x="47" y="55"/>
                  <a:pt x="32" y="92"/>
                </a:cubicBezTo>
                <a:cubicBezTo>
                  <a:pt x="18" y="123"/>
                  <a:pt x="7" y="139"/>
                  <a:pt x="0" y="143"/>
                </a:cubicBezTo>
                <a:cubicBezTo>
                  <a:pt x="7" y="202"/>
                  <a:pt x="7" y="202"/>
                  <a:pt x="7" y="202"/>
                </a:cubicBezTo>
                <a:cubicBezTo>
                  <a:pt x="7" y="203"/>
                  <a:pt x="7" y="203"/>
                  <a:pt x="7" y="203"/>
                </a:cubicBezTo>
                <a:cubicBezTo>
                  <a:pt x="7" y="203"/>
                  <a:pt x="7" y="203"/>
                  <a:pt x="7" y="203"/>
                </a:cubicBezTo>
                <a:cubicBezTo>
                  <a:pt x="2" y="243"/>
                  <a:pt x="2" y="243"/>
                  <a:pt x="2" y="243"/>
                </a:cubicBezTo>
                <a:cubicBezTo>
                  <a:pt x="0" y="255"/>
                  <a:pt x="2" y="264"/>
                  <a:pt x="5" y="266"/>
                </a:cubicBezTo>
                <a:cubicBezTo>
                  <a:pt x="48" y="294"/>
                  <a:pt x="48" y="294"/>
                  <a:pt x="48" y="294"/>
                </a:cubicBezTo>
                <a:cubicBezTo>
                  <a:pt x="48" y="294"/>
                  <a:pt x="48" y="294"/>
                  <a:pt x="48" y="294"/>
                </a:cubicBezTo>
                <a:cubicBezTo>
                  <a:pt x="49" y="294"/>
                  <a:pt x="49" y="294"/>
                  <a:pt x="49" y="294"/>
                </a:cubicBezTo>
                <a:cubicBezTo>
                  <a:pt x="51" y="298"/>
                  <a:pt x="51" y="298"/>
                  <a:pt x="51" y="298"/>
                </a:cubicBezTo>
                <a:cubicBezTo>
                  <a:pt x="51" y="298"/>
                  <a:pt x="51" y="298"/>
                  <a:pt x="51" y="298"/>
                </a:cubicBezTo>
                <a:cubicBezTo>
                  <a:pt x="53" y="307"/>
                  <a:pt x="59" y="316"/>
                  <a:pt x="67" y="326"/>
                </a:cubicBezTo>
                <a:cubicBezTo>
                  <a:pt x="72" y="332"/>
                  <a:pt x="77" y="336"/>
                  <a:pt x="81" y="338"/>
                </a:cubicBezTo>
                <a:cubicBezTo>
                  <a:pt x="87" y="268"/>
                  <a:pt x="87" y="268"/>
                  <a:pt x="87" y="268"/>
                </a:cubicBezTo>
                <a:cubicBezTo>
                  <a:pt x="87" y="266"/>
                  <a:pt x="87" y="266"/>
                  <a:pt x="87" y="266"/>
                </a:cubicBezTo>
                <a:cubicBezTo>
                  <a:pt x="118" y="192"/>
                  <a:pt x="118" y="192"/>
                  <a:pt x="118" y="192"/>
                </a:cubicBezTo>
                <a:cubicBezTo>
                  <a:pt x="129" y="104"/>
                  <a:pt x="129" y="104"/>
                  <a:pt x="129" y="104"/>
                </a:cubicBezTo>
                <a:cubicBezTo>
                  <a:pt x="129" y="103"/>
                  <a:pt x="129" y="103"/>
                  <a:pt x="129" y="103"/>
                </a:cubicBezTo>
                <a:cubicBezTo>
                  <a:pt x="130" y="102"/>
                  <a:pt x="130" y="102"/>
                  <a:pt x="130" y="102"/>
                </a:cubicBezTo>
                <a:cubicBezTo>
                  <a:pt x="139" y="79"/>
                  <a:pt x="139" y="79"/>
                  <a:pt x="139" y="79"/>
                </a:cubicBezTo>
                <a:cubicBezTo>
                  <a:pt x="132" y="59"/>
                  <a:pt x="132" y="59"/>
                  <a:pt x="132" y="59"/>
                </a:cubicBezTo>
                <a:cubicBezTo>
                  <a:pt x="132" y="58"/>
                  <a:pt x="132" y="58"/>
                  <a:pt x="132" y="58"/>
                </a:cubicBezTo>
                <a:cubicBezTo>
                  <a:pt x="131" y="58"/>
                  <a:pt x="131" y="58"/>
                  <a:pt x="131" y="58"/>
                </a:cubicBezTo>
                <a:cubicBezTo>
                  <a:pt x="129" y="31"/>
                  <a:pt x="129" y="31"/>
                  <a:pt x="129" y="31"/>
                </a:cubicBezTo>
                <a:cubicBezTo>
                  <a:pt x="130" y="30"/>
                  <a:pt x="130" y="30"/>
                  <a:pt x="130" y="30"/>
                </a:cubicBezTo>
                <a:cubicBezTo>
                  <a:pt x="131" y="28"/>
                  <a:pt x="131" y="28"/>
                  <a:pt x="131" y="28"/>
                </a:cubicBezTo>
                <a:cubicBezTo>
                  <a:pt x="136" y="22"/>
                  <a:pt x="136" y="22"/>
                  <a:pt x="136" y="22"/>
                </a:cubicBezTo>
                <a:cubicBezTo>
                  <a:pt x="139" y="15"/>
                  <a:pt x="139" y="15"/>
                  <a:pt x="139" y="15"/>
                </a:cubicBezTo>
                <a:lnTo>
                  <a:pt x="105" y="0"/>
                </a:ln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9236" name="任意多边形 1049235"/>
          <p:cNvSpPr/>
          <p:nvPr/>
        </p:nvSpPr>
        <p:spPr bwMode="auto">
          <a:xfrm>
            <a:off x="6370637" y="3738562"/>
            <a:ext cx="946150" cy="912812"/>
          </a:xfrm>
          <a:custGeom>
            <a:avLst/>
            <a:gdLst/>
            <a:ahLst/>
            <a:cxnLst/>
            <a:rect l="0" t="0" r="0" b="0"/>
            <a:pathLst>
              <a:path w="950" h="866">
                <a:moveTo>
                  <a:pt x="946" y="508"/>
                </a:moveTo>
                <a:cubicBezTo>
                  <a:pt x="930" y="405"/>
                  <a:pt x="930" y="405"/>
                  <a:pt x="930" y="405"/>
                </a:cubicBezTo>
                <a:cubicBezTo>
                  <a:pt x="931" y="403"/>
                  <a:pt x="931" y="403"/>
                  <a:pt x="931" y="403"/>
                </a:cubicBezTo>
                <a:cubicBezTo>
                  <a:pt x="932" y="403"/>
                  <a:pt x="932" y="403"/>
                  <a:pt x="932" y="403"/>
                </a:cubicBezTo>
                <a:cubicBezTo>
                  <a:pt x="940" y="391"/>
                  <a:pt x="944" y="381"/>
                  <a:pt x="942" y="374"/>
                </a:cubicBezTo>
                <a:cubicBezTo>
                  <a:pt x="937" y="368"/>
                  <a:pt x="937" y="368"/>
                  <a:pt x="937" y="368"/>
                </a:cubicBezTo>
                <a:cubicBezTo>
                  <a:pt x="926" y="360"/>
                  <a:pt x="921" y="343"/>
                  <a:pt x="924" y="315"/>
                </a:cubicBezTo>
                <a:cubicBezTo>
                  <a:pt x="914" y="315"/>
                  <a:pt x="914" y="315"/>
                  <a:pt x="914" y="315"/>
                </a:cubicBezTo>
                <a:cubicBezTo>
                  <a:pt x="907" y="314"/>
                  <a:pt x="898" y="317"/>
                  <a:pt x="890" y="322"/>
                </a:cubicBezTo>
                <a:cubicBezTo>
                  <a:pt x="881" y="329"/>
                  <a:pt x="876" y="336"/>
                  <a:pt x="875" y="341"/>
                </a:cubicBezTo>
                <a:cubicBezTo>
                  <a:pt x="871" y="354"/>
                  <a:pt x="857" y="362"/>
                  <a:pt x="834" y="370"/>
                </a:cubicBezTo>
                <a:cubicBezTo>
                  <a:pt x="829" y="403"/>
                  <a:pt x="829" y="403"/>
                  <a:pt x="829" y="403"/>
                </a:cubicBezTo>
                <a:cubicBezTo>
                  <a:pt x="829" y="404"/>
                  <a:pt x="829" y="404"/>
                  <a:pt x="829" y="404"/>
                </a:cubicBezTo>
                <a:cubicBezTo>
                  <a:pt x="828" y="405"/>
                  <a:pt x="828" y="405"/>
                  <a:pt x="828" y="405"/>
                </a:cubicBezTo>
                <a:cubicBezTo>
                  <a:pt x="816" y="426"/>
                  <a:pt x="816" y="426"/>
                  <a:pt x="816" y="426"/>
                </a:cubicBezTo>
                <a:cubicBezTo>
                  <a:pt x="815" y="428"/>
                  <a:pt x="815" y="428"/>
                  <a:pt x="815" y="428"/>
                </a:cubicBezTo>
                <a:cubicBezTo>
                  <a:pt x="814" y="428"/>
                  <a:pt x="814" y="428"/>
                  <a:pt x="814" y="428"/>
                </a:cubicBezTo>
                <a:cubicBezTo>
                  <a:pt x="813" y="428"/>
                  <a:pt x="813" y="428"/>
                  <a:pt x="813" y="428"/>
                </a:cubicBezTo>
                <a:cubicBezTo>
                  <a:pt x="708" y="447"/>
                  <a:pt x="708" y="447"/>
                  <a:pt x="708" y="447"/>
                </a:cubicBezTo>
                <a:cubicBezTo>
                  <a:pt x="707" y="447"/>
                  <a:pt x="707" y="447"/>
                  <a:pt x="707" y="447"/>
                </a:cubicBezTo>
                <a:cubicBezTo>
                  <a:pt x="704" y="447"/>
                  <a:pt x="704" y="447"/>
                  <a:pt x="704" y="447"/>
                </a:cubicBezTo>
                <a:cubicBezTo>
                  <a:pt x="704" y="445"/>
                  <a:pt x="704" y="445"/>
                  <a:pt x="704" y="445"/>
                </a:cubicBezTo>
                <a:cubicBezTo>
                  <a:pt x="674" y="412"/>
                  <a:pt x="674" y="412"/>
                  <a:pt x="674" y="412"/>
                </a:cubicBezTo>
                <a:cubicBezTo>
                  <a:pt x="683" y="403"/>
                  <a:pt x="683" y="403"/>
                  <a:pt x="683" y="403"/>
                </a:cubicBezTo>
                <a:cubicBezTo>
                  <a:pt x="671" y="387"/>
                  <a:pt x="671" y="387"/>
                  <a:pt x="671" y="387"/>
                </a:cubicBezTo>
                <a:cubicBezTo>
                  <a:pt x="657" y="376"/>
                  <a:pt x="657" y="376"/>
                  <a:pt x="657" y="376"/>
                </a:cubicBezTo>
                <a:cubicBezTo>
                  <a:pt x="656" y="375"/>
                  <a:pt x="656" y="375"/>
                  <a:pt x="656" y="375"/>
                </a:cubicBezTo>
                <a:cubicBezTo>
                  <a:pt x="655" y="375"/>
                  <a:pt x="655" y="375"/>
                  <a:pt x="655" y="375"/>
                </a:cubicBezTo>
                <a:cubicBezTo>
                  <a:pt x="655" y="374"/>
                  <a:pt x="655" y="374"/>
                  <a:pt x="655" y="374"/>
                </a:cubicBezTo>
                <a:cubicBezTo>
                  <a:pt x="655" y="373"/>
                  <a:pt x="655" y="373"/>
                  <a:pt x="655" y="373"/>
                </a:cubicBezTo>
                <a:cubicBezTo>
                  <a:pt x="649" y="344"/>
                  <a:pt x="649" y="344"/>
                  <a:pt x="649" y="344"/>
                </a:cubicBezTo>
                <a:cubicBezTo>
                  <a:pt x="622" y="347"/>
                  <a:pt x="622" y="347"/>
                  <a:pt x="622" y="347"/>
                </a:cubicBezTo>
                <a:cubicBezTo>
                  <a:pt x="620" y="344"/>
                  <a:pt x="620" y="344"/>
                  <a:pt x="620" y="344"/>
                </a:cubicBezTo>
                <a:cubicBezTo>
                  <a:pt x="597" y="331"/>
                  <a:pt x="597" y="331"/>
                  <a:pt x="597" y="331"/>
                </a:cubicBezTo>
                <a:cubicBezTo>
                  <a:pt x="513" y="316"/>
                  <a:pt x="513" y="316"/>
                  <a:pt x="513" y="316"/>
                </a:cubicBezTo>
                <a:cubicBezTo>
                  <a:pt x="443" y="313"/>
                  <a:pt x="443" y="313"/>
                  <a:pt x="443" y="313"/>
                </a:cubicBezTo>
                <a:cubicBezTo>
                  <a:pt x="441" y="315"/>
                  <a:pt x="441" y="315"/>
                  <a:pt x="441" y="315"/>
                </a:cubicBezTo>
                <a:cubicBezTo>
                  <a:pt x="438" y="315"/>
                  <a:pt x="436" y="314"/>
                  <a:pt x="435" y="312"/>
                </a:cubicBezTo>
                <a:cubicBezTo>
                  <a:pt x="395" y="221"/>
                  <a:pt x="395" y="221"/>
                  <a:pt x="395" y="221"/>
                </a:cubicBezTo>
                <a:cubicBezTo>
                  <a:pt x="391" y="214"/>
                  <a:pt x="374" y="190"/>
                  <a:pt x="340" y="150"/>
                </a:cubicBezTo>
                <a:cubicBezTo>
                  <a:pt x="308" y="111"/>
                  <a:pt x="290" y="90"/>
                  <a:pt x="285" y="86"/>
                </a:cubicBezTo>
                <a:cubicBezTo>
                  <a:pt x="226" y="28"/>
                  <a:pt x="226" y="28"/>
                  <a:pt x="226" y="28"/>
                </a:cubicBezTo>
                <a:cubicBezTo>
                  <a:pt x="217" y="23"/>
                  <a:pt x="217" y="23"/>
                  <a:pt x="217" y="23"/>
                </a:cubicBezTo>
                <a:cubicBezTo>
                  <a:pt x="143" y="21"/>
                  <a:pt x="143" y="21"/>
                  <a:pt x="143" y="21"/>
                </a:cubicBezTo>
                <a:cubicBezTo>
                  <a:pt x="142" y="21"/>
                  <a:pt x="142" y="21"/>
                  <a:pt x="142" y="21"/>
                </a:cubicBezTo>
                <a:cubicBezTo>
                  <a:pt x="140" y="19"/>
                  <a:pt x="140" y="19"/>
                  <a:pt x="140" y="19"/>
                </a:cubicBezTo>
                <a:cubicBezTo>
                  <a:pt x="132" y="14"/>
                  <a:pt x="122" y="9"/>
                  <a:pt x="106" y="6"/>
                </a:cubicBezTo>
                <a:cubicBezTo>
                  <a:pt x="92" y="0"/>
                  <a:pt x="60" y="11"/>
                  <a:pt x="11" y="37"/>
                </a:cubicBezTo>
                <a:cubicBezTo>
                  <a:pt x="9" y="38"/>
                  <a:pt x="9" y="38"/>
                  <a:pt x="9" y="38"/>
                </a:cubicBezTo>
                <a:cubicBezTo>
                  <a:pt x="11" y="53"/>
                  <a:pt x="11" y="53"/>
                  <a:pt x="11" y="53"/>
                </a:cubicBezTo>
                <a:cubicBezTo>
                  <a:pt x="12" y="53"/>
                  <a:pt x="12" y="53"/>
                  <a:pt x="12" y="53"/>
                </a:cubicBezTo>
                <a:cubicBezTo>
                  <a:pt x="12" y="54"/>
                  <a:pt x="12" y="54"/>
                  <a:pt x="12" y="54"/>
                </a:cubicBezTo>
                <a:cubicBezTo>
                  <a:pt x="11" y="54"/>
                  <a:pt x="11" y="54"/>
                  <a:pt x="11" y="54"/>
                </a:cubicBezTo>
                <a:cubicBezTo>
                  <a:pt x="11" y="56"/>
                  <a:pt x="11" y="56"/>
                  <a:pt x="11" y="56"/>
                </a:cubicBezTo>
                <a:cubicBezTo>
                  <a:pt x="2" y="73"/>
                  <a:pt x="2" y="73"/>
                  <a:pt x="2" y="73"/>
                </a:cubicBezTo>
                <a:cubicBezTo>
                  <a:pt x="2" y="74"/>
                  <a:pt x="2" y="74"/>
                  <a:pt x="2" y="74"/>
                </a:cubicBezTo>
                <a:cubicBezTo>
                  <a:pt x="1" y="74"/>
                  <a:pt x="1" y="74"/>
                  <a:pt x="1" y="74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95"/>
                  <a:pt x="2" y="106"/>
                  <a:pt x="5" y="114"/>
                </a:cubicBezTo>
                <a:cubicBezTo>
                  <a:pt x="13" y="120"/>
                  <a:pt x="13" y="120"/>
                  <a:pt x="13" y="120"/>
                </a:cubicBezTo>
                <a:cubicBezTo>
                  <a:pt x="29" y="119"/>
                  <a:pt x="29" y="119"/>
                  <a:pt x="29" y="119"/>
                </a:cubicBezTo>
                <a:cubicBezTo>
                  <a:pt x="42" y="122"/>
                  <a:pt x="42" y="122"/>
                  <a:pt x="42" y="122"/>
                </a:cubicBezTo>
                <a:cubicBezTo>
                  <a:pt x="48" y="118"/>
                  <a:pt x="48" y="118"/>
                  <a:pt x="48" y="118"/>
                </a:cubicBezTo>
                <a:cubicBezTo>
                  <a:pt x="48" y="108"/>
                  <a:pt x="51" y="101"/>
                  <a:pt x="55" y="99"/>
                </a:cubicBezTo>
                <a:cubicBezTo>
                  <a:pt x="66" y="99"/>
                  <a:pt x="66" y="99"/>
                  <a:pt x="66" y="99"/>
                </a:cubicBezTo>
                <a:cubicBezTo>
                  <a:pt x="103" y="109"/>
                  <a:pt x="103" y="109"/>
                  <a:pt x="103" y="109"/>
                </a:cubicBezTo>
                <a:cubicBezTo>
                  <a:pt x="111" y="110"/>
                  <a:pt x="111" y="110"/>
                  <a:pt x="111" y="110"/>
                </a:cubicBezTo>
                <a:cubicBezTo>
                  <a:pt x="99" y="130"/>
                  <a:pt x="99" y="130"/>
                  <a:pt x="99" y="130"/>
                </a:cubicBezTo>
                <a:cubicBezTo>
                  <a:pt x="99" y="154"/>
                  <a:pt x="99" y="154"/>
                  <a:pt x="99" y="154"/>
                </a:cubicBezTo>
                <a:cubicBezTo>
                  <a:pt x="99" y="160"/>
                  <a:pt x="109" y="172"/>
                  <a:pt x="128" y="190"/>
                </a:cubicBezTo>
                <a:cubicBezTo>
                  <a:pt x="140" y="199"/>
                  <a:pt x="147" y="203"/>
                  <a:pt x="153" y="204"/>
                </a:cubicBezTo>
                <a:cubicBezTo>
                  <a:pt x="159" y="203"/>
                  <a:pt x="159" y="203"/>
                  <a:pt x="159" y="203"/>
                </a:cubicBezTo>
                <a:cubicBezTo>
                  <a:pt x="164" y="201"/>
                  <a:pt x="164" y="201"/>
                  <a:pt x="164" y="201"/>
                </a:cubicBezTo>
                <a:cubicBezTo>
                  <a:pt x="182" y="183"/>
                  <a:pt x="182" y="183"/>
                  <a:pt x="182" y="183"/>
                </a:cubicBezTo>
                <a:cubicBezTo>
                  <a:pt x="195" y="175"/>
                  <a:pt x="195" y="175"/>
                  <a:pt x="195" y="175"/>
                </a:cubicBezTo>
                <a:cubicBezTo>
                  <a:pt x="195" y="173"/>
                  <a:pt x="195" y="173"/>
                  <a:pt x="195" y="173"/>
                </a:cubicBezTo>
                <a:cubicBezTo>
                  <a:pt x="195" y="173"/>
                  <a:pt x="195" y="173"/>
                  <a:pt x="195" y="173"/>
                </a:cubicBezTo>
                <a:cubicBezTo>
                  <a:pt x="224" y="169"/>
                  <a:pt x="224" y="169"/>
                  <a:pt x="224" y="169"/>
                </a:cubicBezTo>
                <a:cubicBezTo>
                  <a:pt x="232" y="151"/>
                  <a:pt x="232" y="151"/>
                  <a:pt x="232" y="151"/>
                </a:cubicBezTo>
                <a:cubicBezTo>
                  <a:pt x="258" y="137"/>
                  <a:pt x="258" y="137"/>
                  <a:pt x="258" y="137"/>
                </a:cubicBezTo>
                <a:cubicBezTo>
                  <a:pt x="280" y="149"/>
                  <a:pt x="280" y="149"/>
                  <a:pt x="280" y="149"/>
                </a:cubicBezTo>
                <a:cubicBezTo>
                  <a:pt x="280" y="150"/>
                  <a:pt x="280" y="150"/>
                  <a:pt x="280" y="150"/>
                </a:cubicBezTo>
                <a:cubicBezTo>
                  <a:pt x="282" y="151"/>
                  <a:pt x="282" y="151"/>
                  <a:pt x="282" y="151"/>
                </a:cubicBezTo>
                <a:cubicBezTo>
                  <a:pt x="303" y="187"/>
                  <a:pt x="303" y="187"/>
                  <a:pt x="303" y="187"/>
                </a:cubicBezTo>
                <a:cubicBezTo>
                  <a:pt x="312" y="211"/>
                  <a:pt x="312" y="211"/>
                  <a:pt x="312" y="211"/>
                </a:cubicBezTo>
                <a:cubicBezTo>
                  <a:pt x="312" y="215"/>
                  <a:pt x="312" y="215"/>
                  <a:pt x="312" y="215"/>
                </a:cubicBezTo>
                <a:cubicBezTo>
                  <a:pt x="307" y="244"/>
                  <a:pt x="307" y="244"/>
                  <a:pt x="307" y="244"/>
                </a:cubicBezTo>
                <a:cubicBezTo>
                  <a:pt x="316" y="264"/>
                  <a:pt x="316" y="264"/>
                  <a:pt x="316" y="264"/>
                </a:cubicBezTo>
                <a:cubicBezTo>
                  <a:pt x="316" y="267"/>
                  <a:pt x="316" y="267"/>
                  <a:pt x="316" y="267"/>
                </a:cubicBezTo>
                <a:cubicBezTo>
                  <a:pt x="309" y="291"/>
                  <a:pt x="309" y="291"/>
                  <a:pt x="309" y="291"/>
                </a:cubicBezTo>
                <a:cubicBezTo>
                  <a:pt x="309" y="312"/>
                  <a:pt x="309" y="312"/>
                  <a:pt x="309" y="312"/>
                </a:cubicBezTo>
                <a:cubicBezTo>
                  <a:pt x="316" y="331"/>
                  <a:pt x="319" y="343"/>
                  <a:pt x="319" y="347"/>
                </a:cubicBezTo>
                <a:cubicBezTo>
                  <a:pt x="317" y="365"/>
                  <a:pt x="317" y="365"/>
                  <a:pt x="317" y="365"/>
                </a:cubicBezTo>
                <a:cubicBezTo>
                  <a:pt x="317" y="365"/>
                  <a:pt x="317" y="365"/>
                  <a:pt x="317" y="365"/>
                </a:cubicBezTo>
                <a:cubicBezTo>
                  <a:pt x="317" y="366"/>
                  <a:pt x="317" y="366"/>
                  <a:pt x="317" y="366"/>
                </a:cubicBezTo>
                <a:cubicBezTo>
                  <a:pt x="306" y="380"/>
                  <a:pt x="306" y="380"/>
                  <a:pt x="306" y="380"/>
                </a:cubicBezTo>
                <a:cubicBezTo>
                  <a:pt x="306" y="381"/>
                  <a:pt x="306" y="381"/>
                  <a:pt x="306" y="381"/>
                </a:cubicBezTo>
                <a:cubicBezTo>
                  <a:pt x="306" y="381"/>
                  <a:pt x="306" y="381"/>
                  <a:pt x="306" y="381"/>
                </a:cubicBezTo>
                <a:cubicBezTo>
                  <a:pt x="306" y="381"/>
                  <a:pt x="306" y="381"/>
                  <a:pt x="306" y="381"/>
                </a:cubicBezTo>
                <a:cubicBezTo>
                  <a:pt x="296" y="394"/>
                  <a:pt x="296" y="394"/>
                  <a:pt x="296" y="394"/>
                </a:cubicBezTo>
                <a:cubicBezTo>
                  <a:pt x="295" y="417"/>
                  <a:pt x="295" y="417"/>
                  <a:pt x="295" y="417"/>
                </a:cubicBezTo>
                <a:cubicBezTo>
                  <a:pt x="301" y="442"/>
                  <a:pt x="301" y="442"/>
                  <a:pt x="301" y="442"/>
                </a:cubicBezTo>
                <a:cubicBezTo>
                  <a:pt x="301" y="442"/>
                  <a:pt x="301" y="442"/>
                  <a:pt x="301" y="442"/>
                </a:cubicBezTo>
                <a:cubicBezTo>
                  <a:pt x="302" y="443"/>
                  <a:pt x="302" y="443"/>
                  <a:pt x="302" y="443"/>
                </a:cubicBezTo>
                <a:cubicBezTo>
                  <a:pt x="301" y="444"/>
                  <a:pt x="301" y="444"/>
                  <a:pt x="301" y="444"/>
                </a:cubicBezTo>
                <a:cubicBezTo>
                  <a:pt x="301" y="444"/>
                  <a:pt x="301" y="444"/>
                  <a:pt x="301" y="444"/>
                </a:cubicBezTo>
                <a:cubicBezTo>
                  <a:pt x="295" y="481"/>
                  <a:pt x="295" y="481"/>
                  <a:pt x="295" y="481"/>
                </a:cubicBezTo>
                <a:cubicBezTo>
                  <a:pt x="289" y="486"/>
                  <a:pt x="289" y="486"/>
                  <a:pt x="289" y="486"/>
                </a:cubicBezTo>
                <a:cubicBezTo>
                  <a:pt x="285" y="489"/>
                  <a:pt x="280" y="489"/>
                  <a:pt x="274" y="486"/>
                </a:cubicBezTo>
                <a:cubicBezTo>
                  <a:pt x="271" y="486"/>
                  <a:pt x="271" y="486"/>
                  <a:pt x="271" y="486"/>
                </a:cubicBezTo>
                <a:cubicBezTo>
                  <a:pt x="262" y="475"/>
                  <a:pt x="262" y="475"/>
                  <a:pt x="262" y="475"/>
                </a:cubicBezTo>
                <a:cubicBezTo>
                  <a:pt x="251" y="479"/>
                  <a:pt x="251" y="479"/>
                  <a:pt x="251" y="479"/>
                </a:cubicBezTo>
                <a:cubicBezTo>
                  <a:pt x="238" y="493"/>
                  <a:pt x="238" y="493"/>
                  <a:pt x="238" y="493"/>
                </a:cubicBezTo>
                <a:cubicBezTo>
                  <a:pt x="223" y="537"/>
                  <a:pt x="223" y="537"/>
                  <a:pt x="223" y="537"/>
                </a:cubicBezTo>
                <a:cubicBezTo>
                  <a:pt x="223" y="538"/>
                  <a:pt x="223" y="538"/>
                  <a:pt x="223" y="538"/>
                </a:cubicBezTo>
                <a:cubicBezTo>
                  <a:pt x="222" y="539"/>
                  <a:pt x="222" y="539"/>
                  <a:pt x="222" y="539"/>
                </a:cubicBezTo>
                <a:cubicBezTo>
                  <a:pt x="207" y="551"/>
                  <a:pt x="207" y="551"/>
                  <a:pt x="207" y="551"/>
                </a:cubicBezTo>
                <a:cubicBezTo>
                  <a:pt x="205" y="551"/>
                  <a:pt x="205" y="551"/>
                  <a:pt x="205" y="551"/>
                </a:cubicBezTo>
                <a:cubicBezTo>
                  <a:pt x="197" y="552"/>
                  <a:pt x="197" y="552"/>
                  <a:pt x="197" y="552"/>
                </a:cubicBezTo>
                <a:cubicBezTo>
                  <a:pt x="180" y="577"/>
                  <a:pt x="180" y="577"/>
                  <a:pt x="180" y="577"/>
                </a:cubicBezTo>
                <a:cubicBezTo>
                  <a:pt x="188" y="592"/>
                  <a:pt x="188" y="592"/>
                  <a:pt x="188" y="592"/>
                </a:cubicBezTo>
                <a:cubicBezTo>
                  <a:pt x="190" y="595"/>
                  <a:pt x="190" y="595"/>
                  <a:pt x="190" y="595"/>
                </a:cubicBezTo>
                <a:cubicBezTo>
                  <a:pt x="211" y="621"/>
                  <a:pt x="211" y="621"/>
                  <a:pt x="211" y="621"/>
                </a:cubicBezTo>
                <a:cubicBezTo>
                  <a:pt x="211" y="622"/>
                  <a:pt x="211" y="622"/>
                  <a:pt x="211" y="622"/>
                </a:cubicBezTo>
                <a:cubicBezTo>
                  <a:pt x="211" y="630"/>
                  <a:pt x="211" y="630"/>
                  <a:pt x="211" y="630"/>
                </a:cubicBezTo>
                <a:cubicBezTo>
                  <a:pt x="235" y="634"/>
                  <a:pt x="235" y="634"/>
                  <a:pt x="235" y="634"/>
                </a:cubicBezTo>
                <a:cubicBezTo>
                  <a:pt x="239" y="655"/>
                  <a:pt x="239" y="655"/>
                  <a:pt x="239" y="655"/>
                </a:cubicBezTo>
                <a:cubicBezTo>
                  <a:pt x="239" y="656"/>
                  <a:pt x="239" y="656"/>
                  <a:pt x="239" y="656"/>
                </a:cubicBezTo>
                <a:cubicBezTo>
                  <a:pt x="242" y="681"/>
                  <a:pt x="242" y="681"/>
                  <a:pt x="242" y="681"/>
                </a:cubicBezTo>
                <a:cubicBezTo>
                  <a:pt x="248" y="686"/>
                  <a:pt x="248" y="686"/>
                  <a:pt x="248" y="686"/>
                </a:cubicBezTo>
                <a:cubicBezTo>
                  <a:pt x="269" y="680"/>
                  <a:pt x="269" y="680"/>
                  <a:pt x="269" y="680"/>
                </a:cubicBezTo>
                <a:cubicBezTo>
                  <a:pt x="289" y="668"/>
                  <a:pt x="289" y="668"/>
                  <a:pt x="289" y="668"/>
                </a:cubicBezTo>
                <a:cubicBezTo>
                  <a:pt x="293" y="666"/>
                  <a:pt x="293" y="666"/>
                  <a:pt x="293" y="666"/>
                </a:cubicBezTo>
                <a:cubicBezTo>
                  <a:pt x="300" y="702"/>
                  <a:pt x="300" y="702"/>
                  <a:pt x="300" y="702"/>
                </a:cubicBezTo>
                <a:cubicBezTo>
                  <a:pt x="309" y="716"/>
                  <a:pt x="309" y="716"/>
                  <a:pt x="309" y="716"/>
                </a:cubicBezTo>
                <a:cubicBezTo>
                  <a:pt x="312" y="717"/>
                  <a:pt x="312" y="717"/>
                  <a:pt x="312" y="717"/>
                </a:cubicBezTo>
                <a:cubicBezTo>
                  <a:pt x="319" y="732"/>
                  <a:pt x="319" y="732"/>
                  <a:pt x="319" y="732"/>
                </a:cubicBezTo>
                <a:cubicBezTo>
                  <a:pt x="335" y="744"/>
                  <a:pt x="335" y="744"/>
                  <a:pt x="335" y="744"/>
                </a:cubicBezTo>
                <a:cubicBezTo>
                  <a:pt x="337" y="748"/>
                  <a:pt x="342" y="748"/>
                  <a:pt x="347" y="748"/>
                </a:cubicBezTo>
                <a:cubicBezTo>
                  <a:pt x="353" y="749"/>
                  <a:pt x="353" y="749"/>
                  <a:pt x="353" y="749"/>
                </a:cubicBezTo>
                <a:cubicBezTo>
                  <a:pt x="362" y="744"/>
                  <a:pt x="362" y="744"/>
                  <a:pt x="362" y="744"/>
                </a:cubicBezTo>
                <a:cubicBezTo>
                  <a:pt x="370" y="741"/>
                  <a:pt x="377" y="738"/>
                  <a:pt x="385" y="737"/>
                </a:cubicBezTo>
                <a:cubicBezTo>
                  <a:pt x="392" y="734"/>
                  <a:pt x="392" y="734"/>
                  <a:pt x="392" y="734"/>
                </a:cubicBezTo>
                <a:cubicBezTo>
                  <a:pt x="407" y="733"/>
                  <a:pt x="407" y="733"/>
                  <a:pt x="407" y="733"/>
                </a:cubicBezTo>
                <a:cubicBezTo>
                  <a:pt x="412" y="733"/>
                  <a:pt x="414" y="734"/>
                  <a:pt x="417" y="737"/>
                </a:cubicBezTo>
                <a:cubicBezTo>
                  <a:pt x="438" y="723"/>
                  <a:pt x="438" y="723"/>
                  <a:pt x="438" y="723"/>
                </a:cubicBezTo>
                <a:cubicBezTo>
                  <a:pt x="440" y="723"/>
                  <a:pt x="440" y="723"/>
                  <a:pt x="440" y="723"/>
                </a:cubicBezTo>
                <a:cubicBezTo>
                  <a:pt x="442" y="724"/>
                  <a:pt x="442" y="724"/>
                  <a:pt x="442" y="724"/>
                </a:cubicBezTo>
                <a:cubicBezTo>
                  <a:pt x="443" y="723"/>
                  <a:pt x="443" y="723"/>
                  <a:pt x="443" y="723"/>
                </a:cubicBezTo>
                <a:cubicBezTo>
                  <a:pt x="446" y="725"/>
                  <a:pt x="446" y="725"/>
                  <a:pt x="446" y="725"/>
                </a:cubicBezTo>
                <a:cubicBezTo>
                  <a:pt x="454" y="735"/>
                  <a:pt x="458" y="743"/>
                  <a:pt x="458" y="748"/>
                </a:cubicBezTo>
                <a:cubicBezTo>
                  <a:pt x="468" y="763"/>
                  <a:pt x="468" y="763"/>
                  <a:pt x="468" y="763"/>
                </a:cubicBezTo>
                <a:cubicBezTo>
                  <a:pt x="475" y="766"/>
                  <a:pt x="475" y="766"/>
                  <a:pt x="475" y="766"/>
                </a:cubicBezTo>
                <a:cubicBezTo>
                  <a:pt x="476" y="766"/>
                  <a:pt x="476" y="766"/>
                  <a:pt x="476" y="766"/>
                </a:cubicBezTo>
                <a:cubicBezTo>
                  <a:pt x="477" y="766"/>
                  <a:pt x="477" y="766"/>
                  <a:pt x="477" y="766"/>
                </a:cubicBezTo>
                <a:cubicBezTo>
                  <a:pt x="475" y="763"/>
                  <a:pt x="475" y="763"/>
                  <a:pt x="475" y="763"/>
                </a:cubicBezTo>
                <a:cubicBezTo>
                  <a:pt x="474" y="758"/>
                  <a:pt x="474" y="755"/>
                  <a:pt x="475" y="753"/>
                </a:cubicBezTo>
                <a:cubicBezTo>
                  <a:pt x="477" y="750"/>
                  <a:pt x="481" y="748"/>
                  <a:pt x="488" y="748"/>
                </a:cubicBezTo>
                <a:cubicBezTo>
                  <a:pt x="527" y="747"/>
                  <a:pt x="527" y="747"/>
                  <a:pt x="527" y="747"/>
                </a:cubicBezTo>
                <a:cubicBezTo>
                  <a:pt x="528" y="746"/>
                  <a:pt x="528" y="746"/>
                  <a:pt x="528" y="746"/>
                </a:cubicBezTo>
                <a:cubicBezTo>
                  <a:pt x="530" y="746"/>
                  <a:pt x="530" y="746"/>
                  <a:pt x="530" y="746"/>
                </a:cubicBezTo>
                <a:cubicBezTo>
                  <a:pt x="530" y="748"/>
                  <a:pt x="530" y="748"/>
                  <a:pt x="530" y="748"/>
                </a:cubicBezTo>
                <a:cubicBezTo>
                  <a:pt x="532" y="748"/>
                  <a:pt x="532" y="748"/>
                  <a:pt x="532" y="748"/>
                </a:cubicBezTo>
                <a:cubicBezTo>
                  <a:pt x="544" y="770"/>
                  <a:pt x="544" y="770"/>
                  <a:pt x="544" y="770"/>
                </a:cubicBezTo>
                <a:cubicBezTo>
                  <a:pt x="543" y="781"/>
                  <a:pt x="543" y="781"/>
                  <a:pt x="543" y="781"/>
                </a:cubicBezTo>
                <a:cubicBezTo>
                  <a:pt x="542" y="781"/>
                  <a:pt x="542" y="781"/>
                  <a:pt x="542" y="781"/>
                </a:cubicBezTo>
                <a:cubicBezTo>
                  <a:pt x="556" y="785"/>
                  <a:pt x="556" y="785"/>
                  <a:pt x="556" y="785"/>
                </a:cubicBezTo>
                <a:cubicBezTo>
                  <a:pt x="557" y="785"/>
                  <a:pt x="557" y="785"/>
                  <a:pt x="557" y="785"/>
                </a:cubicBezTo>
                <a:cubicBezTo>
                  <a:pt x="556" y="781"/>
                  <a:pt x="556" y="779"/>
                  <a:pt x="559" y="777"/>
                </a:cubicBezTo>
                <a:cubicBezTo>
                  <a:pt x="564" y="776"/>
                  <a:pt x="564" y="776"/>
                  <a:pt x="564" y="776"/>
                </a:cubicBezTo>
                <a:cubicBezTo>
                  <a:pt x="599" y="800"/>
                  <a:pt x="599" y="800"/>
                  <a:pt x="599" y="800"/>
                </a:cubicBezTo>
                <a:cubicBezTo>
                  <a:pt x="602" y="804"/>
                  <a:pt x="604" y="808"/>
                  <a:pt x="605" y="813"/>
                </a:cubicBezTo>
                <a:cubicBezTo>
                  <a:pt x="606" y="828"/>
                  <a:pt x="606" y="828"/>
                  <a:pt x="606" y="828"/>
                </a:cubicBezTo>
                <a:cubicBezTo>
                  <a:pt x="618" y="830"/>
                  <a:pt x="618" y="830"/>
                  <a:pt x="618" y="830"/>
                </a:cubicBezTo>
                <a:cubicBezTo>
                  <a:pt x="625" y="817"/>
                  <a:pt x="625" y="817"/>
                  <a:pt x="625" y="817"/>
                </a:cubicBezTo>
                <a:cubicBezTo>
                  <a:pt x="622" y="811"/>
                  <a:pt x="620" y="805"/>
                  <a:pt x="621" y="800"/>
                </a:cubicBezTo>
                <a:cubicBezTo>
                  <a:pt x="622" y="796"/>
                  <a:pt x="623" y="793"/>
                  <a:pt x="627" y="791"/>
                </a:cubicBezTo>
                <a:cubicBezTo>
                  <a:pt x="630" y="788"/>
                  <a:pt x="630" y="788"/>
                  <a:pt x="630" y="788"/>
                </a:cubicBezTo>
                <a:cubicBezTo>
                  <a:pt x="630" y="786"/>
                  <a:pt x="631" y="785"/>
                  <a:pt x="633" y="784"/>
                </a:cubicBezTo>
                <a:cubicBezTo>
                  <a:pt x="643" y="785"/>
                  <a:pt x="643" y="785"/>
                  <a:pt x="643" y="785"/>
                </a:cubicBezTo>
                <a:cubicBezTo>
                  <a:pt x="648" y="788"/>
                  <a:pt x="652" y="798"/>
                  <a:pt x="655" y="816"/>
                </a:cubicBezTo>
                <a:cubicBezTo>
                  <a:pt x="655" y="818"/>
                  <a:pt x="655" y="818"/>
                  <a:pt x="655" y="818"/>
                </a:cubicBezTo>
                <a:cubicBezTo>
                  <a:pt x="657" y="819"/>
                  <a:pt x="657" y="819"/>
                  <a:pt x="657" y="819"/>
                </a:cubicBezTo>
                <a:cubicBezTo>
                  <a:pt x="658" y="824"/>
                  <a:pt x="664" y="827"/>
                  <a:pt x="674" y="830"/>
                </a:cubicBezTo>
                <a:cubicBezTo>
                  <a:pt x="675" y="830"/>
                  <a:pt x="675" y="830"/>
                  <a:pt x="675" y="830"/>
                </a:cubicBezTo>
                <a:cubicBezTo>
                  <a:pt x="676" y="831"/>
                  <a:pt x="676" y="831"/>
                  <a:pt x="676" y="831"/>
                </a:cubicBezTo>
                <a:cubicBezTo>
                  <a:pt x="709" y="866"/>
                  <a:pt x="709" y="866"/>
                  <a:pt x="709" y="866"/>
                </a:cubicBezTo>
                <a:cubicBezTo>
                  <a:pt x="709" y="866"/>
                  <a:pt x="709" y="866"/>
                  <a:pt x="709" y="866"/>
                </a:cubicBezTo>
                <a:cubicBezTo>
                  <a:pt x="725" y="861"/>
                  <a:pt x="725" y="861"/>
                  <a:pt x="725" y="861"/>
                </a:cubicBezTo>
                <a:cubicBezTo>
                  <a:pt x="723" y="855"/>
                  <a:pt x="723" y="855"/>
                  <a:pt x="723" y="855"/>
                </a:cubicBezTo>
                <a:cubicBezTo>
                  <a:pt x="719" y="850"/>
                  <a:pt x="718" y="845"/>
                  <a:pt x="718" y="842"/>
                </a:cubicBezTo>
                <a:cubicBezTo>
                  <a:pt x="718" y="834"/>
                  <a:pt x="723" y="827"/>
                  <a:pt x="734" y="819"/>
                </a:cubicBezTo>
                <a:cubicBezTo>
                  <a:pt x="752" y="804"/>
                  <a:pt x="752" y="804"/>
                  <a:pt x="752" y="804"/>
                </a:cubicBezTo>
                <a:cubicBezTo>
                  <a:pt x="773" y="818"/>
                  <a:pt x="773" y="818"/>
                  <a:pt x="773" y="818"/>
                </a:cubicBezTo>
                <a:cubicBezTo>
                  <a:pt x="777" y="818"/>
                  <a:pt x="777" y="818"/>
                  <a:pt x="777" y="818"/>
                </a:cubicBezTo>
                <a:cubicBezTo>
                  <a:pt x="781" y="795"/>
                  <a:pt x="781" y="795"/>
                  <a:pt x="781" y="795"/>
                </a:cubicBezTo>
                <a:cubicBezTo>
                  <a:pt x="781" y="791"/>
                  <a:pt x="781" y="791"/>
                  <a:pt x="781" y="791"/>
                </a:cubicBezTo>
                <a:cubicBezTo>
                  <a:pt x="785" y="790"/>
                  <a:pt x="785" y="790"/>
                  <a:pt x="785" y="790"/>
                </a:cubicBezTo>
                <a:cubicBezTo>
                  <a:pt x="802" y="792"/>
                  <a:pt x="802" y="792"/>
                  <a:pt x="802" y="792"/>
                </a:cubicBezTo>
                <a:cubicBezTo>
                  <a:pt x="806" y="795"/>
                  <a:pt x="808" y="798"/>
                  <a:pt x="808" y="804"/>
                </a:cubicBezTo>
                <a:cubicBezTo>
                  <a:pt x="808" y="808"/>
                  <a:pt x="804" y="813"/>
                  <a:pt x="801" y="817"/>
                </a:cubicBezTo>
                <a:cubicBezTo>
                  <a:pt x="804" y="819"/>
                  <a:pt x="804" y="819"/>
                  <a:pt x="804" y="819"/>
                </a:cubicBezTo>
                <a:cubicBezTo>
                  <a:pt x="815" y="825"/>
                  <a:pt x="823" y="829"/>
                  <a:pt x="830" y="830"/>
                </a:cubicBezTo>
                <a:cubicBezTo>
                  <a:pt x="831" y="830"/>
                  <a:pt x="831" y="830"/>
                  <a:pt x="831" y="830"/>
                </a:cubicBezTo>
                <a:cubicBezTo>
                  <a:pt x="831" y="830"/>
                  <a:pt x="831" y="830"/>
                  <a:pt x="831" y="830"/>
                </a:cubicBezTo>
                <a:cubicBezTo>
                  <a:pt x="845" y="837"/>
                  <a:pt x="845" y="837"/>
                  <a:pt x="845" y="837"/>
                </a:cubicBezTo>
                <a:cubicBezTo>
                  <a:pt x="855" y="836"/>
                  <a:pt x="855" y="836"/>
                  <a:pt x="855" y="836"/>
                </a:cubicBezTo>
                <a:cubicBezTo>
                  <a:pt x="839" y="759"/>
                  <a:pt x="839" y="759"/>
                  <a:pt x="839" y="759"/>
                </a:cubicBezTo>
                <a:cubicBezTo>
                  <a:pt x="829" y="753"/>
                  <a:pt x="819" y="740"/>
                  <a:pt x="810" y="725"/>
                </a:cubicBezTo>
                <a:cubicBezTo>
                  <a:pt x="802" y="713"/>
                  <a:pt x="807" y="695"/>
                  <a:pt x="823" y="674"/>
                </a:cubicBezTo>
                <a:cubicBezTo>
                  <a:pt x="833" y="663"/>
                  <a:pt x="845" y="653"/>
                  <a:pt x="857" y="642"/>
                </a:cubicBezTo>
                <a:cubicBezTo>
                  <a:pt x="857" y="642"/>
                  <a:pt x="857" y="642"/>
                  <a:pt x="857" y="642"/>
                </a:cubicBezTo>
                <a:cubicBezTo>
                  <a:pt x="858" y="640"/>
                  <a:pt x="858" y="640"/>
                  <a:pt x="858" y="640"/>
                </a:cubicBezTo>
                <a:cubicBezTo>
                  <a:pt x="873" y="640"/>
                  <a:pt x="873" y="640"/>
                  <a:pt x="873" y="640"/>
                </a:cubicBezTo>
                <a:cubicBezTo>
                  <a:pt x="874" y="642"/>
                  <a:pt x="874" y="642"/>
                  <a:pt x="874" y="642"/>
                </a:cubicBezTo>
                <a:cubicBezTo>
                  <a:pt x="887" y="647"/>
                  <a:pt x="887" y="647"/>
                  <a:pt x="887" y="647"/>
                </a:cubicBezTo>
                <a:cubicBezTo>
                  <a:pt x="913" y="647"/>
                  <a:pt x="913" y="647"/>
                  <a:pt x="913" y="647"/>
                </a:cubicBezTo>
                <a:cubicBezTo>
                  <a:pt x="924" y="642"/>
                  <a:pt x="933" y="626"/>
                  <a:pt x="944" y="601"/>
                </a:cubicBezTo>
                <a:cubicBezTo>
                  <a:pt x="950" y="586"/>
                  <a:pt x="950" y="556"/>
                  <a:pt x="946" y="508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9237" name="任意多边形 1049236"/>
          <p:cNvSpPr/>
          <p:nvPr/>
        </p:nvSpPr>
        <p:spPr bwMode="auto">
          <a:xfrm>
            <a:off x="6484937" y="5214937"/>
            <a:ext cx="914400" cy="635000"/>
          </a:xfrm>
          <a:custGeom>
            <a:avLst/>
            <a:gdLst/>
            <a:ahLst/>
            <a:cxnLst/>
            <a:rect l="0" t="0" r="0" b="0"/>
            <a:pathLst>
              <a:path w="573" h="361">
                <a:moveTo>
                  <a:pt x="525" y="11"/>
                </a:moveTo>
                <a:cubicBezTo>
                  <a:pt x="523" y="12"/>
                  <a:pt x="523" y="12"/>
                  <a:pt x="523" y="12"/>
                </a:cubicBezTo>
                <a:cubicBezTo>
                  <a:pt x="523" y="18"/>
                  <a:pt x="520" y="21"/>
                  <a:pt x="514" y="21"/>
                </a:cubicBezTo>
                <a:cubicBezTo>
                  <a:pt x="473" y="16"/>
                  <a:pt x="473" y="16"/>
                  <a:pt x="473" y="16"/>
                </a:cubicBezTo>
                <a:cubicBezTo>
                  <a:pt x="445" y="11"/>
                  <a:pt x="427" y="0"/>
                  <a:pt x="416" y="2"/>
                </a:cubicBezTo>
                <a:cubicBezTo>
                  <a:pt x="396" y="4"/>
                  <a:pt x="358" y="57"/>
                  <a:pt x="358" y="57"/>
                </a:cubicBezTo>
                <a:cubicBezTo>
                  <a:pt x="360" y="80"/>
                  <a:pt x="360" y="80"/>
                  <a:pt x="360" y="80"/>
                </a:cubicBezTo>
                <a:cubicBezTo>
                  <a:pt x="360" y="82"/>
                  <a:pt x="360" y="82"/>
                  <a:pt x="360" y="82"/>
                </a:cubicBezTo>
                <a:cubicBezTo>
                  <a:pt x="355" y="83"/>
                  <a:pt x="355" y="83"/>
                  <a:pt x="355" y="83"/>
                </a:cubicBezTo>
                <a:cubicBezTo>
                  <a:pt x="310" y="89"/>
                  <a:pt x="285" y="85"/>
                  <a:pt x="282" y="70"/>
                </a:cubicBezTo>
                <a:cubicBezTo>
                  <a:pt x="277" y="5"/>
                  <a:pt x="277" y="5"/>
                  <a:pt x="277" y="5"/>
                </a:cubicBezTo>
                <a:cubicBezTo>
                  <a:pt x="224" y="2"/>
                  <a:pt x="224" y="2"/>
                  <a:pt x="224" y="2"/>
                </a:cubicBezTo>
                <a:cubicBezTo>
                  <a:pt x="202" y="48"/>
                  <a:pt x="202" y="48"/>
                  <a:pt x="202" y="48"/>
                </a:cubicBezTo>
                <a:cubicBezTo>
                  <a:pt x="200" y="28"/>
                  <a:pt x="200" y="28"/>
                  <a:pt x="200" y="28"/>
                </a:cubicBezTo>
                <a:cubicBezTo>
                  <a:pt x="199" y="12"/>
                  <a:pt x="196" y="3"/>
                  <a:pt x="192" y="1"/>
                </a:cubicBezTo>
                <a:cubicBezTo>
                  <a:pt x="169" y="12"/>
                  <a:pt x="169" y="12"/>
                  <a:pt x="169" y="12"/>
                </a:cubicBezTo>
                <a:cubicBezTo>
                  <a:pt x="159" y="26"/>
                  <a:pt x="159" y="26"/>
                  <a:pt x="159" y="26"/>
                </a:cubicBezTo>
                <a:cubicBezTo>
                  <a:pt x="158" y="27"/>
                  <a:pt x="158" y="27"/>
                  <a:pt x="158" y="27"/>
                </a:cubicBezTo>
                <a:cubicBezTo>
                  <a:pt x="157" y="27"/>
                  <a:pt x="157" y="27"/>
                  <a:pt x="157" y="27"/>
                </a:cubicBezTo>
                <a:cubicBezTo>
                  <a:pt x="135" y="34"/>
                  <a:pt x="135" y="34"/>
                  <a:pt x="135" y="34"/>
                </a:cubicBezTo>
                <a:cubicBezTo>
                  <a:pt x="112" y="53"/>
                  <a:pt x="92" y="73"/>
                  <a:pt x="74" y="95"/>
                </a:cubicBezTo>
                <a:cubicBezTo>
                  <a:pt x="18" y="171"/>
                  <a:pt x="18" y="171"/>
                  <a:pt x="18" y="171"/>
                </a:cubicBezTo>
                <a:cubicBezTo>
                  <a:pt x="30" y="197"/>
                  <a:pt x="30" y="197"/>
                  <a:pt x="30" y="197"/>
                </a:cubicBezTo>
                <a:cubicBezTo>
                  <a:pt x="30" y="201"/>
                  <a:pt x="30" y="201"/>
                  <a:pt x="30" y="201"/>
                </a:cubicBezTo>
                <a:cubicBezTo>
                  <a:pt x="30" y="201"/>
                  <a:pt x="30" y="201"/>
                  <a:pt x="30" y="201"/>
                </a:cubicBezTo>
                <a:cubicBezTo>
                  <a:pt x="29" y="202"/>
                  <a:pt x="29" y="202"/>
                  <a:pt x="29" y="202"/>
                </a:cubicBezTo>
                <a:cubicBezTo>
                  <a:pt x="25" y="209"/>
                  <a:pt x="27" y="218"/>
                  <a:pt x="33" y="229"/>
                </a:cubicBezTo>
                <a:cubicBezTo>
                  <a:pt x="40" y="242"/>
                  <a:pt x="46" y="257"/>
                  <a:pt x="46" y="274"/>
                </a:cubicBezTo>
                <a:cubicBezTo>
                  <a:pt x="46" y="277"/>
                  <a:pt x="46" y="277"/>
                  <a:pt x="46" y="277"/>
                </a:cubicBezTo>
                <a:cubicBezTo>
                  <a:pt x="0" y="304"/>
                  <a:pt x="0" y="304"/>
                  <a:pt x="0" y="304"/>
                </a:cubicBezTo>
                <a:cubicBezTo>
                  <a:pt x="0" y="314"/>
                  <a:pt x="0" y="314"/>
                  <a:pt x="0" y="314"/>
                </a:cubicBezTo>
                <a:cubicBezTo>
                  <a:pt x="21" y="324"/>
                  <a:pt x="21" y="324"/>
                  <a:pt x="21" y="324"/>
                </a:cubicBezTo>
                <a:cubicBezTo>
                  <a:pt x="24" y="325"/>
                  <a:pt x="25" y="327"/>
                  <a:pt x="25" y="328"/>
                </a:cubicBezTo>
                <a:cubicBezTo>
                  <a:pt x="25" y="330"/>
                  <a:pt x="25" y="330"/>
                  <a:pt x="25" y="330"/>
                </a:cubicBezTo>
                <a:cubicBezTo>
                  <a:pt x="24" y="335"/>
                  <a:pt x="32" y="343"/>
                  <a:pt x="48" y="350"/>
                </a:cubicBezTo>
                <a:cubicBezTo>
                  <a:pt x="87" y="361"/>
                  <a:pt x="87" y="361"/>
                  <a:pt x="87" y="361"/>
                </a:cubicBezTo>
                <a:cubicBezTo>
                  <a:pt x="99" y="353"/>
                  <a:pt x="99" y="353"/>
                  <a:pt x="99" y="353"/>
                </a:cubicBezTo>
                <a:cubicBezTo>
                  <a:pt x="111" y="335"/>
                  <a:pt x="111" y="335"/>
                  <a:pt x="111" y="335"/>
                </a:cubicBezTo>
                <a:cubicBezTo>
                  <a:pt x="122" y="305"/>
                  <a:pt x="122" y="305"/>
                  <a:pt x="122" y="305"/>
                </a:cubicBezTo>
                <a:cubicBezTo>
                  <a:pt x="152" y="316"/>
                  <a:pt x="152" y="316"/>
                  <a:pt x="152" y="316"/>
                </a:cubicBezTo>
                <a:cubicBezTo>
                  <a:pt x="157" y="319"/>
                  <a:pt x="157" y="319"/>
                  <a:pt x="157" y="319"/>
                </a:cubicBezTo>
                <a:cubicBezTo>
                  <a:pt x="157" y="321"/>
                  <a:pt x="157" y="321"/>
                  <a:pt x="157" y="321"/>
                </a:cubicBezTo>
                <a:cubicBezTo>
                  <a:pt x="157" y="321"/>
                  <a:pt x="157" y="321"/>
                  <a:pt x="157" y="321"/>
                </a:cubicBezTo>
                <a:cubicBezTo>
                  <a:pt x="157" y="323"/>
                  <a:pt x="157" y="323"/>
                  <a:pt x="157" y="323"/>
                </a:cubicBezTo>
                <a:cubicBezTo>
                  <a:pt x="151" y="335"/>
                  <a:pt x="154" y="344"/>
                  <a:pt x="164" y="349"/>
                </a:cubicBezTo>
                <a:cubicBezTo>
                  <a:pt x="198" y="350"/>
                  <a:pt x="198" y="350"/>
                  <a:pt x="198" y="350"/>
                </a:cubicBezTo>
                <a:cubicBezTo>
                  <a:pt x="209" y="348"/>
                  <a:pt x="219" y="344"/>
                  <a:pt x="225" y="338"/>
                </a:cubicBezTo>
                <a:cubicBezTo>
                  <a:pt x="229" y="333"/>
                  <a:pt x="236" y="332"/>
                  <a:pt x="245" y="333"/>
                </a:cubicBezTo>
                <a:cubicBezTo>
                  <a:pt x="257" y="335"/>
                  <a:pt x="267" y="339"/>
                  <a:pt x="275" y="349"/>
                </a:cubicBezTo>
                <a:cubicBezTo>
                  <a:pt x="282" y="331"/>
                  <a:pt x="282" y="331"/>
                  <a:pt x="282" y="331"/>
                </a:cubicBezTo>
                <a:cubicBezTo>
                  <a:pt x="284" y="328"/>
                  <a:pt x="284" y="328"/>
                  <a:pt x="284" y="328"/>
                </a:cubicBezTo>
                <a:cubicBezTo>
                  <a:pt x="285" y="328"/>
                  <a:pt x="285" y="328"/>
                  <a:pt x="285" y="328"/>
                </a:cubicBezTo>
                <a:cubicBezTo>
                  <a:pt x="291" y="325"/>
                  <a:pt x="294" y="319"/>
                  <a:pt x="298" y="312"/>
                </a:cubicBezTo>
                <a:cubicBezTo>
                  <a:pt x="301" y="305"/>
                  <a:pt x="306" y="297"/>
                  <a:pt x="315" y="292"/>
                </a:cubicBezTo>
                <a:cubicBezTo>
                  <a:pt x="330" y="283"/>
                  <a:pt x="330" y="283"/>
                  <a:pt x="330" y="283"/>
                </a:cubicBezTo>
                <a:cubicBezTo>
                  <a:pt x="331" y="282"/>
                  <a:pt x="331" y="282"/>
                  <a:pt x="331" y="282"/>
                </a:cubicBezTo>
                <a:cubicBezTo>
                  <a:pt x="332" y="283"/>
                  <a:pt x="332" y="283"/>
                  <a:pt x="332" y="283"/>
                </a:cubicBezTo>
                <a:cubicBezTo>
                  <a:pt x="333" y="283"/>
                  <a:pt x="333" y="283"/>
                  <a:pt x="333" y="283"/>
                </a:cubicBezTo>
                <a:cubicBezTo>
                  <a:pt x="341" y="286"/>
                  <a:pt x="341" y="286"/>
                  <a:pt x="341" y="286"/>
                </a:cubicBezTo>
                <a:cubicBezTo>
                  <a:pt x="341" y="286"/>
                  <a:pt x="341" y="286"/>
                  <a:pt x="341" y="286"/>
                </a:cubicBezTo>
                <a:cubicBezTo>
                  <a:pt x="343" y="287"/>
                  <a:pt x="343" y="287"/>
                  <a:pt x="343" y="287"/>
                </a:cubicBezTo>
                <a:cubicBezTo>
                  <a:pt x="355" y="234"/>
                  <a:pt x="355" y="234"/>
                  <a:pt x="355" y="234"/>
                </a:cubicBezTo>
                <a:cubicBezTo>
                  <a:pt x="355" y="233"/>
                  <a:pt x="355" y="233"/>
                  <a:pt x="355" y="233"/>
                </a:cubicBezTo>
                <a:cubicBezTo>
                  <a:pt x="372" y="230"/>
                  <a:pt x="372" y="230"/>
                  <a:pt x="372" y="230"/>
                </a:cubicBezTo>
                <a:cubicBezTo>
                  <a:pt x="389" y="218"/>
                  <a:pt x="397" y="209"/>
                  <a:pt x="396" y="200"/>
                </a:cubicBezTo>
                <a:cubicBezTo>
                  <a:pt x="393" y="184"/>
                  <a:pt x="393" y="184"/>
                  <a:pt x="393" y="184"/>
                </a:cubicBezTo>
                <a:cubicBezTo>
                  <a:pt x="389" y="174"/>
                  <a:pt x="389" y="166"/>
                  <a:pt x="391" y="163"/>
                </a:cubicBezTo>
                <a:cubicBezTo>
                  <a:pt x="394" y="160"/>
                  <a:pt x="396" y="159"/>
                  <a:pt x="399" y="159"/>
                </a:cubicBezTo>
                <a:cubicBezTo>
                  <a:pt x="407" y="159"/>
                  <a:pt x="415" y="161"/>
                  <a:pt x="424" y="165"/>
                </a:cubicBezTo>
                <a:cubicBezTo>
                  <a:pt x="426" y="148"/>
                  <a:pt x="426" y="148"/>
                  <a:pt x="426" y="148"/>
                </a:cubicBezTo>
                <a:cubicBezTo>
                  <a:pt x="426" y="146"/>
                  <a:pt x="426" y="146"/>
                  <a:pt x="426" y="146"/>
                </a:cubicBezTo>
                <a:cubicBezTo>
                  <a:pt x="427" y="145"/>
                  <a:pt x="427" y="145"/>
                  <a:pt x="427" y="145"/>
                </a:cubicBezTo>
                <a:cubicBezTo>
                  <a:pt x="445" y="137"/>
                  <a:pt x="445" y="137"/>
                  <a:pt x="445" y="137"/>
                </a:cubicBezTo>
                <a:cubicBezTo>
                  <a:pt x="447" y="127"/>
                  <a:pt x="447" y="127"/>
                  <a:pt x="447" y="127"/>
                </a:cubicBezTo>
                <a:cubicBezTo>
                  <a:pt x="436" y="127"/>
                  <a:pt x="436" y="127"/>
                  <a:pt x="436" y="127"/>
                </a:cubicBezTo>
                <a:cubicBezTo>
                  <a:pt x="434" y="126"/>
                  <a:pt x="434" y="126"/>
                  <a:pt x="434" y="126"/>
                </a:cubicBezTo>
                <a:cubicBezTo>
                  <a:pt x="435" y="121"/>
                  <a:pt x="435" y="121"/>
                  <a:pt x="435" y="121"/>
                </a:cubicBezTo>
                <a:cubicBezTo>
                  <a:pt x="435" y="118"/>
                  <a:pt x="435" y="118"/>
                  <a:pt x="435" y="118"/>
                </a:cubicBezTo>
                <a:cubicBezTo>
                  <a:pt x="436" y="116"/>
                  <a:pt x="436" y="116"/>
                  <a:pt x="436" y="116"/>
                </a:cubicBezTo>
                <a:cubicBezTo>
                  <a:pt x="439" y="116"/>
                  <a:pt x="439" y="116"/>
                  <a:pt x="439" y="116"/>
                </a:cubicBezTo>
                <a:cubicBezTo>
                  <a:pt x="442" y="116"/>
                  <a:pt x="442" y="116"/>
                  <a:pt x="442" y="116"/>
                </a:cubicBezTo>
                <a:cubicBezTo>
                  <a:pt x="449" y="116"/>
                  <a:pt x="457" y="111"/>
                  <a:pt x="467" y="103"/>
                </a:cubicBezTo>
                <a:cubicBezTo>
                  <a:pt x="533" y="56"/>
                  <a:pt x="533" y="56"/>
                  <a:pt x="533" y="56"/>
                </a:cubicBezTo>
                <a:cubicBezTo>
                  <a:pt x="535" y="56"/>
                  <a:pt x="535" y="56"/>
                  <a:pt x="535" y="56"/>
                </a:cubicBezTo>
                <a:cubicBezTo>
                  <a:pt x="557" y="65"/>
                  <a:pt x="557" y="65"/>
                  <a:pt x="557" y="65"/>
                </a:cubicBezTo>
                <a:cubicBezTo>
                  <a:pt x="565" y="64"/>
                  <a:pt x="565" y="64"/>
                  <a:pt x="565" y="64"/>
                </a:cubicBezTo>
                <a:cubicBezTo>
                  <a:pt x="560" y="42"/>
                  <a:pt x="560" y="42"/>
                  <a:pt x="560" y="42"/>
                </a:cubicBezTo>
                <a:cubicBezTo>
                  <a:pt x="560" y="40"/>
                  <a:pt x="560" y="40"/>
                  <a:pt x="560" y="40"/>
                </a:cubicBezTo>
                <a:cubicBezTo>
                  <a:pt x="561" y="39"/>
                  <a:pt x="561" y="39"/>
                  <a:pt x="561" y="39"/>
                </a:cubicBezTo>
                <a:cubicBezTo>
                  <a:pt x="562" y="38"/>
                  <a:pt x="562" y="38"/>
                  <a:pt x="562" y="38"/>
                </a:cubicBezTo>
                <a:cubicBezTo>
                  <a:pt x="573" y="19"/>
                  <a:pt x="573" y="19"/>
                  <a:pt x="573" y="19"/>
                </a:cubicBezTo>
                <a:cubicBezTo>
                  <a:pt x="570" y="16"/>
                  <a:pt x="570" y="16"/>
                  <a:pt x="570" y="16"/>
                </a:cubicBezTo>
                <a:cubicBezTo>
                  <a:pt x="563" y="19"/>
                  <a:pt x="563" y="19"/>
                  <a:pt x="563" y="19"/>
                </a:cubicBezTo>
                <a:cubicBezTo>
                  <a:pt x="563" y="20"/>
                  <a:pt x="563" y="20"/>
                  <a:pt x="563" y="20"/>
                </a:cubicBezTo>
                <a:cubicBezTo>
                  <a:pt x="562" y="20"/>
                  <a:pt x="562" y="20"/>
                  <a:pt x="562" y="20"/>
                </a:cubicBezTo>
                <a:cubicBezTo>
                  <a:pt x="541" y="23"/>
                  <a:pt x="541" y="23"/>
                  <a:pt x="541" y="23"/>
                </a:cubicBezTo>
                <a:cubicBezTo>
                  <a:pt x="535" y="23"/>
                  <a:pt x="535" y="23"/>
                  <a:pt x="535" y="23"/>
                </a:cubicBezTo>
                <a:cubicBezTo>
                  <a:pt x="534" y="23"/>
                  <a:pt x="534" y="23"/>
                  <a:pt x="534" y="23"/>
                </a:cubicBezTo>
                <a:cubicBezTo>
                  <a:pt x="534" y="22"/>
                  <a:pt x="534" y="22"/>
                  <a:pt x="534" y="22"/>
                </a:cubicBezTo>
                <a:cubicBezTo>
                  <a:pt x="533" y="19"/>
                  <a:pt x="533" y="19"/>
                  <a:pt x="533" y="19"/>
                </a:cubicBezTo>
                <a:cubicBezTo>
                  <a:pt x="529" y="11"/>
                  <a:pt x="529" y="11"/>
                  <a:pt x="529" y="11"/>
                </a:cubicBezTo>
                <a:lnTo>
                  <a:pt x="525" y="11"/>
                </a:ln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9238" name="文本框 1049237" descr="#clear#"/>
          <p:cNvSpPr txBox="1"/>
          <p:nvPr/>
        </p:nvSpPr>
        <p:spPr>
          <a:xfrm>
            <a:off x="4294187" y="836612"/>
            <a:ext cx="3613150" cy="5842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latin typeface="新蒂黑板报" pitchFamily="66" charset="-122"/>
                <a:ea typeface="新蒂黑板报" pitchFamily="66" charset="-122"/>
              </a:rPr>
              <a:t>在此添加本页</a:t>
            </a:r>
            <a:r>
              <a:rPr lang="zh-CN" altLang="en-US" sz="3200">
                <a:solidFill>
                  <a:srgbClr val="D7816C"/>
                </a:solidFill>
                <a:latin typeface="新蒂黑板报" pitchFamily="66" charset="-122"/>
                <a:ea typeface="新蒂黑板报" pitchFamily="66" charset="-122"/>
              </a:rPr>
              <a:t>标题</a:t>
            </a:r>
          </a:p>
        </p:txBody>
      </p:sp>
      <p:sp>
        <p:nvSpPr>
          <p:cNvPr id="1049239" name="任意多边形 1049238"/>
          <p:cNvSpPr/>
          <p:nvPr/>
        </p:nvSpPr>
        <p:spPr bwMode="auto">
          <a:xfrm rot="20785646">
            <a:off x="7850187" y="1268412"/>
            <a:ext cx="463550" cy="268287"/>
          </a:xfrm>
          <a:custGeom>
            <a:avLst/>
            <a:gdLst/>
            <a:ahLst/>
            <a:cxnLst/>
            <a:rect l="0" t="0" r="0" b="0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240" name="任意多边形 1049239"/>
          <p:cNvSpPr/>
          <p:nvPr/>
        </p:nvSpPr>
        <p:spPr bwMode="auto">
          <a:xfrm>
            <a:off x="3878262" y="1216025"/>
            <a:ext cx="3922712" cy="271462"/>
          </a:xfrm>
          <a:custGeom>
            <a:avLst/>
            <a:gdLst/>
            <a:ahLst/>
            <a:cxnLst/>
            <a:rect l="0" t="0" r="0" b="0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 cmpd="sng">
            <a:solidFill>
              <a:schemeClr val="dk1">
                <a:alpha val="100000"/>
              </a:schemeClr>
            </a:solidFill>
            <a:prstDash val="dash"/>
            <a:round/>
          </a:ln>
        </p:spPr>
      </p:sp>
    </p:spTree>
  </p:cSld>
  <p:clrMapOvr>
    <a:masterClrMapping/>
  </p:clrMapOvr>
  <p:transition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41" name="任意多边形 1049240"/>
          <p:cNvSpPr/>
          <p:nvPr/>
        </p:nvSpPr>
        <p:spPr bwMode="auto">
          <a:xfrm>
            <a:off x="1139825" y="2490787"/>
            <a:ext cx="2779712" cy="2784475"/>
          </a:xfrm>
          <a:custGeom>
            <a:avLst/>
            <a:gdLst/>
            <a:ahLst/>
            <a:cxnLst/>
            <a:rect l="0" t="0" r="0" b="0"/>
            <a:pathLst>
              <a:path w="1331" h="1421">
                <a:moveTo>
                  <a:pt x="739" y="139"/>
                </a:moveTo>
                <a:lnTo>
                  <a:pt x="739" y="139"/>
                </a:lnTo>
                <a:lnTo>
                  <a:pt x="766" y="132"/>
                </a:lnTo>
                <a:lnTo>
                  <a:pt x="796" y="125"/>
                </a:lnTo>
                <a:lnTo>
                  <a:pt x="855" y="109"/>
                </a:lnTo>
                <a:lnTo>
                  <a:pt x="863" y="108"/>
                </a:lnTo>
                <a:lnTo>
                  <a:pt x="871" y="108"/>
                </a:lnTo>
                <a:lnTo>
                  <a:pt x="879" y="108"/>
                </a:lnTo>
                <a:lnTo>
                  <a:pt x="889" y="106"/>
                </a:lnTo>
                <a:lnTo>
                  <a:pt x="896" y="105"/>
                </a:lnTo>
                <a:lnTo>
                  <a:pt x="902" y="102"/>
                </a:lnTo>
                <a:lnTo>
                  <a:pt x="911" y="101"/>
                </a:lnTo>
                <a:lnTo>
                  <a:pt x="920" y="101"/>
                </a:lnTo>
                <a:lnTo>
                  <a:pt x="928" y="102"/>
                </a:lnTo>
                <a:lnTo>
                  <a:pt x="936" y="102"/>
                </a:lnTo>
                <a:lnTo>
                  <a:pt x="949" y="99"/>
                </a:lnTo>
                <a:lnTo>
                  <a:pt x="962" y="95"/>
                </a:lnTo>
                <a:lnTo>
                  <a:pt x="976" y="91"/>
                </a:lnTo>
                <a:lnTo>
                  <a:pt x="988" y="89"/>
                </a:lnTo>
                <a:lnTo>
                  <a:pt x="1003" y="87"/>
                </a:lnTo>
                <a:lnTo>
                  <a:pt x="1018" y="87"/>
                </a:lnTo>
                <a:lnTo>
                  <a:pt x="1034" y="89"/>
                </a:lnTo>
                <a:lnTo>
                  <a:pt x="1049" y="91"/>
                </a:lnTo>
                <a:lnTo>
                  <a:pt x="1056" y="125"/>
                </a:lnTo>
                <a:lnTo>
                  <a:pt x="1062" y="162"/>
                </a:lnTo>
                <a:lnTo>
                  <a:pt x="1064" y="180"/>
                </a:lnTo>
                <a:lnTo>
                  <a:pt x="1066" y="197"/>
                </a:lnTo>
                <a:lnTo>
                  <a:pt x="1066" y="212"/>
                </a:lnTo>
                <a:lnTo>
                  <a:pt x="1064" y="226"/>
                </a:lnTo>
                <a:lnTo>
                  <a:pt x="1068" y="260"/>
                </a:lnTo>
                <a:lnTo>
                  <a:pt x="1071" y="293"/>
                </a:lnTo>
                <a:lnTo>
                  <a:pt x="1073" y="309"/>
                </a:lnTo>
                <a:lnTo>
                  <a:pt x="1074" y="324"/>
                </a:lnTo>
                <a:lnTo>
                  <a:pt x="1078" y="338"/>
                </a:lnTo>
                <a:lnTo>
                  <a:pt x="1082" y="351"/>
                </a:lnTo>
                <a:lnTo>
                  <a:pt x="1094" y="429"/>
                </a:lnTo>
                <a:lnTo>
                  <a:pt x="1107" y="506"/>
                </a:lnTo>
                <a:lnTo>
                  <a:pt x="1111" y="527"/>
                </a:lnTo>
                <a:lnTo>
                  <a:pt x="1115" y="546"/>
                </a:lnTo>
                <a:lnTo>
                  <a:pt x="1126" y="582"/>
                </a:lnTo>
                <a:lnTo>
                  <a:pt x="1138" y="617"/>
                </a:lnTo>
                <a:lnTo>
                  <a:pt x="1151" y="651"/>
                </a:lnTo>
                <a:lnTo>
                  <a:pt x="1181" y="735"/>
                </a:lnTo>
                <a:lnTo>
                  <a:pt x="1196" y="776"/>
                </a:lnTo>
                <a:lnTo>
                  <a:pt x="1214" y="815"/>
                </a:lnTo>
                <a:lnTo>
                  <a:pt x="1226" y="840"/>
                </a:lnTo>
                <a:lnTo>
                  <a:pt x="1240" y="864"/>
                </a:lnTo>
                <a:lnTo>
                  <a:pt x="1268" y="913"/>
                </a:lnTo>
                <a:lnTo>
                  <a:pt x="1296" y="962"/>
                </a:lnTo>
                <a:lnTo>
                  <a:pt x="1309" y="988"/>
                </a:lnTo>
                <a:lnTo>
                  <a:pt x="1320" y="1014"/>
                </a:lnTo>
                <a:lnTo>
                  <a:pt x="1326" y="1019"/>
                </a:lnTo>
                <a:lnTo>
                  <a:pt x="1330" y="1025"/>
                </a:lnTo>
                <a:lnTo>
                  <a:pt x="1331" y="1032"/>
                </a:lnTo>
                <a:lnTo>
                  <a:pt x="1330" y="1036"/>
                </a:lnTo>
                <a:lnTo>
                  <a:pt x="1330" y="1038"/>
                </a:lnTo>
                <a:lnTo>
                  <a:pt x="1326" y="1042"/>
                </a:lnTo>
                <a:lnTo>
                  <a:pt x="1322" y="1045"/>
                </a:lnTo>
                <a:lnTo>
                  <a:pt x="1309" y="1049"/>
                </a:lnTo>
                <a:lnTo>
                  <a:pt x="1289" y="1060"/>
                </a:lnTo>
                <a:lnTo>
                  <a:pt x="1277" y="1066"/>
                </a:lnTo>
                <a:lnTo>
                  <a:pt x="1264" y="1071"/>
                </a:lnTo>
                <a:lnTo>
                  <a:pt x="1215" y="1090"/>
                </a:lnTo>
                <a:lnTo>
                  <a:pt x="1194" y="1100"/>
                </a:lnTo>
                <a:lnTo>
                  <a:pt x="1173" y="1110"/>
                </a:lnTo>
                <a:lnTo>
                  <a:pt x="1162" y="1115"/>
                </a:lnTo>
                <a:lnTo>
                  <a:pt x="1149" y="1119"/>
                </a:lnTo>
                <a:lnTo>
                  <a:pt x="1136" y="1124"/>
                </a:lnTo>
                <a:lnTo>
                  <a:pt x="1131" y="1127"/>
                </a:lnTo>
                <a:lnTo>
                  <a:pt x="1127" y="1131"/>
                </a:lnTo>
                <a:lnTo>
                  <a:pt x="1105" y="1134"/>
                </a:lnTo>
                <a:lnTo>
                  <a:pt x="1081" y="1139"/>
                </a:lnTo>
                <a:lnTo>
                  <a:pt x="1028" y="1154"/>
                </a:lnTo>
                <a:lnTo>
                  <a:pt x="975" y="1169"/>
                </a:lnTo>
                <a:lnTo>
                  <a:pt x="923" y="1183"/>
                </a:lnTo>
                <a:lnTo>
                  <a:pt x="920" y="1184"/>
                </a:lnTo>
                <a:lnTo>
                  <a:pt x="919" y="1185"/>
                </a:lnTo>
                <a:lnTo>
                  <a:pt x="917" y="1188"/>
                </a:lnTo>
                <a:lnTo>
                  <a:pt x="916" y="1189"/>
                </a:lnTo>
                <a:lnTo>
                  <a:pt x="902" y="1189"/>
                </a:lnTo>
                <a:lnTo>
                  <a:pt x="887" y="1192"/>
                </a:lnTo>
                <a:lnTo>
                  <a:pt x="858" y="1198"/>
                </a:lnTo>
                <a:lnTo>
                  <a:pt x="789" y="1210"/>
                </a:lnTo>
                <a:lnTo>
                  <a:pt x="720" y="1222"/>
                </a:lnTo>
                <a:lnTo>
                  <a:pt x="685" y="1230"/>
                </a:lnTo>
                <a:lnTo>
                  <a:pt x="651" y="1238"/>
                </a:lnTo>
                <a:lnTo>
                  <a:pt x="618" y="1249"/>
                </a:lnTo>
                <a:lnTo>
                  <a:pt x="585" y="1263"/>
                </a:lnTo>
                <a:lnTo>
                  <a:pt x="540" y="1281"/>
                </a:lnTo>
                <a:lnTo>
                  <a:pt x="497" y="1298"/>
                </a:lnTo>
                <a:lnTo>
                  <a:pt x="455" y="1315"/>
                </a:lnTo>
                <a:lnTo>
                  <a:pt x="434" y="1324"/>
                </a:lnTo>
                <a:lnTo>
                  <a:pt x="414" y="1334"/>
                </a:lnTo>
                <a:lnTo>
                  <a:pt x="395" y="1345"/>
                </a:lnTo>
                <a:lnTo>
                  <a:pt x="377" y="1355"/>
                </a:lnTo>
                <a:lnTo>
                  <a:pt x="343" y="1377"/>
                </a:lnTo>
                <a:lnTo>
                  <a:pt x="309" y="1400"/>
                </a:lnTo>
                <a:lnTo>
                  <a:pt x="276" y="1421"/>
                </a:lnTo>
                <a:lnTo>
                  <a:pt x="270" y="1411"/>
                </a:lnTo>
                <a:lnTo>
                  <a:pt x="266" y="1400"/>
                </a:lnTo>
                <a:lnTo>
                  <a:pt x="256" y="1377"/>
                </a:lnTo>
                <a:lnTo>
                  <a:pt x="242" y="1349"/>
                </a:lnTo>
                <a:lnTo>
                  <a:pt x="227" y="1319"/>
                </a:lnTo>
                <a:lnTo>
                  <a:pt x="223" y="1305"/>
                </a:lnTo>
                <a:lnTo>
                  <a:pt x="219" y="1291"/>
                </a:lnTo>
                <a:lnTo>
                  <a:pt x="185" y="1206"/>
                </a:lnTo>
                <a:lnTo>
                  <a:pt x="149" y="1115"/>
                </a:lnTo>
                <a:lnTo>
                  <a:pt x="142" y="1102"/>
                </a:lnTo>
                <a:lnTo>
                  <a:pt x="136" y="1091"/>
                </a:lnTo>
                <a:lnTo>
                  <a:pt x="135" y="1087"/>
                </a:lnTo>
                <a:lnTo>
                  <a:pt x="135" y="1082"/>
                </a:lnTo>
                <a:lnTo>
                  <a:pt x="135" y="1078"/>
                </a:lnTo>
                <a:lnTo>
                  <a:pt x="135" y="1072"/>
                </a:lnTo>
                <a:lnTo>
                  <a:pt x="115" y="1011"/>
                </a:lnTo>
                <a:lnTo>
                  <a:pt x="95" y="949"/>
                </a:lnTo>
                <a:lnTo>
                  <a:pt x="75" y="882"/>
                </a:lnTo>
                <a:lnTo>
                  <a:pt x="70" y="863"/>
                </a:lnTo>
                <a:lnTo>
                  <a:pt x="63" y="845"/>
                </a:lnTo>
                <a:lnTo>
                  <a:pt x="61" y="836"/>
                </a:lnTo>
                <a:lnTo>
                  <a:pt x="60" y="825"/>
                </a:lnTo>
                <a:lnTo>
                  <a:pt x="60" y="814"/>
                </a:lnTo>
                <a:lnTo>
                  <a:pt x="59" y="803"/>
                </a:lnTo>
                <a:lnTo>
                  <a:pt x="51" y="769"/>
                </a:lnTo>
                <a:lnTo>
                  <a:pt x="42" y="735"/>
                </a:lnTo>
                <a:lnTo>
                  <a:pt x="34" y="701"/>
                </a:lnTo>
                <a:lnTo>
                  <a:pt x="27" y="666"/>
                </a:lnTo>
                <a:lnTo>
                  <a:pt x="22" y="629"/>
                </a:lnTo>
                <a:lnTo>
                  <a:pt x="18" y="589"/>
                </a:lnTo>
                <a:lnTo>
                  <a:pt x="10" y="527"/>
                </a:lnTo>
                <a:lnTo>
                  <a:pt x="7" y="495"/>
                </a:lnTo>
                <a:lnTo>
                  <a:pt x="6" y="464"/>
                </a:lnTo>
                <a:lnTo>
                  <a:pt x="4" y="445"/>
                </a:lnTo>
                <a:lnTo>
                  <a:pt x="2" y="426"/>
                </a:lnTo>
                <a:lnTo>
                  <a:pt x="0" y="407"/>
                </a:lnTo>
                <a:lnTo>
                  <a:pt x="0" y="399"/>
                </a:lnTo>
                <a:lnTo>
                  <a:pt x="2" y="389"/>
                </a:lnTo>
                <a:lnTo>
                  <a:pt x="41" y="372"/>
                </a:lnTo>
                <a:lnTo>
                  <a:pt x="83" y="351"/>
                </a:lnTo>
                <a:lnTo>
                  <a:pt x="105" y="340"/>
                </a:lnTo>
                <a:lnTo>
                  <a:pt x="128" y="331"/>
                </a:lnTo>
                <a:lnTo>
                  <a:pt x="151" y="323"/>
                </a:lnTo>
                <a:lnTo>
                  <a:pt x="174" y="316"/>
                </a:lnTo>
                <a:lnTo>
                  <a:pt x="185" y="309"/>
                </a:lnTo>
                <a:lnTo>
                  <a:pt x="196" y="304"/>
                </a:lnTo>
                <a:lnTo>
                  <a:pt x="208" y="301"/>
                </a:lnTo>
                <a:lnTo>
                  <a:pt x="219" y="298"/>
                </a:lnTo>
                <a:lnTo>
                  <a:pt x="236" y="290"/>
                </a:lnTo>
                <a:lnTo>
                  <a:pt x="252" y="283"/>
                </a:lnTo>
                <a:lnTo>
                  <a:pt x="286" y="271"/>
                </a:lnTo>
                <a:lnTo>
                  <a:pt x="323" y="260"/>
                </a:lnTo>
                <a:lnTo>
                  <a:pt x="359" y="250"/>
                </a:lnTo>
                <a:lnTo>
                  <a:pt x="393" y="241"/>
                </a:lnTo>
                <a:lnTo>
                  <a:pt x="428" y="229"/>
                </a:lnTo>
                <a:lnTo>
                  <a:pt x="460" y="219"/>
                </a:lnTo>
                <a:lnTo>
                  <a:pt x="475" y="215"/>
                </a:lnTo>
                <a:lnTo>
                  <a:pt x="490" y="214"/>
                </a:lnTo>
                <a:lnTo>
                  <a:pt x="500" y="210"/>
                </a:lnTo>
                <a:lnTo>
                  <a:pt x="509" y="206"/>
                </a:lnTo>
                <a:lnTo>
                  <a:pt x="531" y="200"/>
                </a:lnTo>
                <a:lnTo>
                  <a:pt x="528" y="189"/>
                </a:lnTo>
                <a:lnTo>
                  <a:pt x="524" y="178"/>
                </a:lnTo>
                <a:lnTo>
                  <a:pt x="513" y="154"/>
                </a:lnTo>
                <a:lnTo>
                  <a:pt x="504" y="128"/>
                </a:lnTo>
                <a:lnTo>
                  <a:pt x="501" y="117"/>
                </a:lnTo>
                <a:lnTo>
                  <a:pt x="498" y="105"/>
                </a:lnTo>
                <a:lnTo>
                  <a:pt x="498" y="93"/>
                </a:lnTo>
                <a:lnTo>
                  <a:pt x="501" y="82"/>
                </a:lnTo>
                <a:lnTo>
                  <a:pt x="504" y="71"/>
                </a:lnTo>
                <a:lnTo>
                  <a:pt x="508" y="60"/>
                </a:lnTo>
                <a:lnTo>
                  <a:pt x="520" y="41"/>
                </a:lnTo>
                <a:lnTo>
                  <a:pt x="532" y="20"/>
                </a:lnTo>
                <a:lnTo>
                  <a:pt x="539" y="19"/>
                </a:lnTo>
                <a:lnTo>
                  <a:pt x="547" y="16"/>
                </a:lnTo>
                <a:lnTo>
                  <a:pt x="561" y="11"/>
                </a:lnTo>
                <a:lnTo>
                  <a:pt x="577" y="4"/>
                </a:lnTo>
                <a:lnTo>
                  <a:pt x="585" y="1"/>
                </a:lnTo>
                <a:lnTo>
                  <a:pt x="594" y="0"/>
                </a:lnTo>
                <a:lnTo>
                  <a:pt x="604" y="0"/>
                </a:lnTo>
                <a:lnTo>
                  <a:pt x="614" y="0"/>
                </a:lnTo>
                <a:lnTo>
                  <a:pt x="622" y="1"/>
                </a:lnTo>
                <a:lnTo>
                  <a:pt x="632" y="4"/>
                </a:lnTo>
                <a:lnTo>
                  <a:pt x="648" y="10"/>
                </a:lnTo>
                <a:lnTo>
                  <a:pt x="667" y="16"/>
                </a:lnTo>
                <a:lnTo>
                  <a:pt x="674" y="27"/>
                </a:lnTo>
                <a:lnTo>
                  <a:pt x="683" y="37"/>
                </a:lnTo>
                <a:lnTo>
                  <a:pt x="693" y="46"/>
                </a:lnTo>
                <a:lnTo>
                  <a:pt x="702" y="57"/>
                </a:lnTo>
                <a:lnTo>
                  <a:pt x="708" y="67"/>
                </a:lnTo>
                <a:lnTo>
                  <a:pt x="712" y="78"/>
                </a:lnTo>
                <a:lnTo>
                  <a:pt x="720" y="98"/>
                </a:lnTo>
                <a:lnTo>
                  <a:pt x="728" y="120"/>
                </a:lnTo>
                <a:lnTo>
                  <a:pt x="734" y="129"/>
                </a:lnTo>
                <a:lnTo>
                  <a:pt x="739" y="139"/>
                </a:lnTo>
                <a:close/>
                <a:moveTo>
                  <a:pt x="653" y="343"/>
                </a:moveTo>
                <a:lnTo>
                  <a:pt x="653" y="343"/>
                </a:lnTo>
                <a:lnTo>
                  <a:pt x="640" y="313"/>
                </a:lnTo>
                <a:lnTo>
                  <a:pt x="626" y="282"/>
                </a:lnTo>
                <a:lnTo>
                  <a:pt x="617" y="259"/>
                </a:lnTo>
                <a:lnTo>
                  <a:pt x="608" y="234"/>
                </a:lnTo>
                <a:lnTo>
                  <a:pt x="606" y="222"/>
                </a:lnTo>
                <a:lnTo>
                  <a:pt x="604" y="208"/>
                </a:lnTo>
                <a:lnTo>
                  <a:pt x="603" y="196"/>
                </a:lnTo>
                <a:lnTo>
                  <a:pt x="604" y="184"/>
                </a:lnTo>
                <a:lnTo>
                  <a:pt x="608" y="177"/>
                </a:lnTo>
                <a:lnTo>
                  <a:pt x="614" y="173"/>
                </a:lnTo>
                <a:lnTo>
                  <a:pt x="619" y="169"/>
                </a:lnTo>
                <a:lnTo>
                  <a:pt x="626" y="166"/>
                </a:lnTo>
                <a:lnTo>
                  <a:pt x="634" y="165"/>
                </a:lnTo>
                <a:lnTo>
                  <a:pt x="641" y="165"/>
                </a:lnTo>
                <a:lnTo>
                  <a:pt x="651" y="166"/>
                </a:lnTo>
                <a:lnTo>
                  <a:pt x="660" y="167"/>
                </a:lnTo>
                <a:lnTo>
                  <a:pt x="671" y="184"/>
                </a:lnTo>
                <a:lnTo>
                  <a:pt x="682" y="204"/>
                </a:lnTo>
                <a:lnTo>
                  <a:pt x="693" y="225"/>
                </a:lnTo>
                <a:lnTo>
                  <a:pt x="704" y="248"/>
                </a:lnTo>
                <a:lnTo>
                  <a:pt x="724" y="295"/>
                </a:lnTo>
                <a:lnTo>
                  <a:pt x="740" y="340"/>
                </a:lnTo>
                <a:lnTo>
                  <a:pt x="754" y="376"/>
                </a:lnTo>
                <a:lnTo>
                  <a:pt x="761" y="395"/>
                </a:lnTo>
                <a:lnTo>
                  <a:pt x="768" y="415"/>
                </a:lnTo>
                <a:lnTo>
                  <a:pt x="772" y="434"/>
                </a:lnTo>
                <a:lnTo>
                  <a:pt x="772" y="444"/>
                </a:lnTo>
                <a:lnTo>
                  <a:pt x="772" y="453"/>
                </a:lnTo>
                <a:lnTo>
                  <a:pt x="772" y="461"/>
                </a:lnTo>
                <a:lnTo>
                  <a:pt x="769" y="470"/>
                </a:lnTo>
                <a:lnTo>
                  <a:pt x="766" y="476"/>
                </a:lnTo>
                <a:lnTo>
                  <a:pt x="761" y="483"/>
                </a:lnTo>
                <a:lnTo>
                  <a:pt x="749" y="494"/>
                </a:lnTo>
                <a:lnTo>
                  <a:pt x="739" y="499"/>
                </a:lnTo>
                <a:lnTo>
                  <a:pt x="735" y="502"/>
                </a:lnTo>
                <a:lnTo>
                  <a:pt x="731" y="504"/>
                </a:lnTo>
                <a:lnTo>
                  <a:pt x="721" y="504"/>
                </a:lnTo>
                <a:lnTo>
                  <a:pt x="709" y="502"/>
                </a:lnTo>
                <a:lnTo>
                  <a:pt x="697" y="499"/>
                </a:lnTo>
                <a:lnTo>
                  <a:pt x="689" y="495"/>
                </a:lnTo>
                <a:lnTo>
                  <a:pt x="685" y="490"/>
                </a:lnTo>
                <a:lnTo>
                  <a:pt x="681" y="483"/>
                </a:lnTo>
                <a:lnTo>
                  <a:pt x="678" y="478"/>
                </a:lnTo>
                <a:lnTo>
                  <a:pt x="675" y="475"/>
                </a:lnTo>
                <a:lnTo>
                  <a:pt x="674" y="472"/>
                </a:lnTo>
                <a:lnTo>
                  <a:pt x="632" y="382"/>
                </a:lnTo>
                <a:lnTo>
                  <a:pt x="611" y="338"/>
                </a:lnTo>
                <a:lnTo>
                  <a:pt x="592" y="291"/>
                </a:lnTo>
                <a:lnTo>
                  <a:pt x="574" y="244"/>
                </a:lnTo>
                <a:lnTo>
                  <a:pt x="558" y="195"/>
                </a:lnTo>
                <a:lnTo>
                  <a:pt x="551" y="169"/>
                </a:lnTo>
                <a:lnTo>
                  <a:pt x="546" y="142"/>
                </a:lnTo>
                <a:lnTo>
                  <a:pt x="540" y="114"/>
                </a:lnTo>
                <a:lnTo>
                  <a:pt x="536" y="84"/>
                </a:lnTo>
                <a:lnTo>
                  <a:pt x="540" y="78"/>
                </a:lnTo>
                <a:lnTo>
                  <a:pt x="546" y="71"/>
                </a:lnTo>
                <a:lnTo>
                  <a:pt x="558" y="60"/>
                </a:lnTo>
                <a:lnTo>
                  <a:pt x="573" y="50"/>
                </a:lnTo>
                <a:lnTo>
                  <a:pt x="588" y="42"/>
                </a:lnTo>
                <a:lnTo>
                  <a:pt x="598" y="42"/>
                </a:lnTo>
                <a:lnTo>
                  <a:pt x="607" y="42"/>
                </a:lnTo>
                <a:lnTo>
                  <a:pt x="625" y="46"/>
                </a:lnTo>
                <a:lnTo>
                  <a:pt x="641" y="52"/>
                </a:lnTo>
                <a:lnTo>
                  <a:pt x="656" y="57"/>
                </a:lnTo>
                <a:lnTo>
                  <a:pt x="666" y="71"/>
                </a:lnTo>
                <a:lnTo>
                  <a:pt x="677" y="84"/>
                </a:lnTo>
                <a:lnTo>
                  <a:pt x="686" y="98"/>
                </a:lnTo>
                <a:lnTo>
                  <a:pt x="696" y="112"/>
                </a:lnTo>
                <a:lnTo>
                  <a:pt x="700" y="123"/>
                </a:lnTo>
                <a:lnTo>
                  <a:pt x="704" y="133"/>
                </a:lnTo>
                <a:lnTo>
                  <a:pt x="708" y="144"/>
                </a:lnTo>
                <a:lnTo>
                  <a:pt x="712" y="148"/>
                </a:lnTo>
                <a:lnTo>
                  <a:pt x="716" y="152"/>
                </a:lnTo>
                <a:lnTo>
                  <a:pt x="717" y="150"/>
                </a:lnTo>
                <a:lnTo>
                  <a:pt x="719" y="150"/>
                </a:lnTo>
                <a:lnTo>
                  <a:pt x="720" y="150"/>
                </a:lnTo>
                <a:lnTo>
                  <a:pt x="723" y="150"/>
                </a:lnTo>
                <a:lnTo>
                  <a:pt x="720" y="135"/>
                </a:lnTo>
                <a:lnTo>
                  <a:pt x="716" y="123"/>
                </a:lnTo>
                <a:lnTo>
                  <a:pt x="711" y="110"/>
                </a:lnTo>
                <a:lnTo>
                  <a:pt x="705" y="98"/>
                </a:lnTo>
                <a:lnTo>
                  <a:pt x="693" y="75"/>
                </a:lnTo>
                <a:lnTo>
                  <a:pt x="678" y="50"/>
                </a:lnTo>
                <a:lnTo>
                  <a:pt x="666" y="42"/>
                </a:lnTo>
                <a:lnTo>
                  <a:pt x="662" y="37"/>
                </a:lnTo>
                <a:lnTo>
                  <a:pt x="656" y="30"/>
                </a:lnTo>
                <a:lnTo>
                  <a:pt x="645" y="26"/>
                </a:lnTo>
                <a:lnTo>
                  <a:pt x="632" y="20"/>
                </a:lnTo>
                <a:lnTo>
                  <a:pt x="623" y="18"/>
                </a:lnTo>
                <a:lnTo>
                  <a:pt x="615" y="16"/>
                </a:lnTo>
                <a:lnTo>
                  <a:pt x="607" y="16"/>
                </a:lnTo>
                <a:lnTo>
                  <a:pt x="599" y="16"/>
                </a:lnTo>
                <a:lnTo>
                  <a:pt x="585" y="20"/>
                </a:lnTo>
                <a:lnTo>
                  <a:pt x="570" y="25"/>
                </a:lnTo>
                <a:lnTo>
                  <a:pt x="540" y="35"/>
                </a:lnTo>
                <a:lnTo>
                  <a:pt x="535" y="42"/>
                </a:lnTo>
                <a:lnTo>
                  <a:pt x="528" y="49"/>
                </a:lnTo>
                <a:lnTo>
                  <a:pt x="523" y="57"/>
                </a:lnTo>
                <a:lnTo>
                  <a:pt x="519" y="67"/>
                </a:lnTo>
                <a:lnTo>
                  <a:pt x="516" y="76"/>
                </a:lnTo>
                <a:lnTo>
                  <a:pt x="515" y="86"/>
                </a:lnTo>
                <a:lnTo>
                  <a:pt x="515" y="97"/>
                </a:lnTo>
                <a:lnTo>
                  <a:pt x="516" y="109"/>
                </a:lnTo>
                <a:lnTo>
                  <a:pt x="524" y="131"/>
                </a:lnTo>
                <a:lnTo>
                  <a:pt x="531" y="154"/>
                </a:lnTo>
                <a:lnTo>
                  <a:pt x="538" y="177"/>
                </a:lnTo>
                <a:lnTo>
                  <a:pt x="546" y="199"/>
                </a:lnTo>
                <a:lnTo>
                  <a:pt x="547" y="210"/>
                </a:lnTo>
                <a:lnTo>
                  <a:pt x="550" y="219"/>
                </a:lnTo>
                <a:lnTo>
                  <a:pt x="555" y="237"/>
                </a:lnTo>
                <a:lnTo>
                  <a:pt x="561" y="253"/>
                </a:lnTo>
                <a:lnTo>
                  <a:pt x="562" y="263"/>
                </a:lnTo>
                <a:lnTo>
                  <a:pt x="564" y="271"/>
                </a:lnTo>
                <a:lnTo>
                  <a:pt x="577" y="308"/>
                </a:lnTo>
                <a:lnTo>
                  <a:pt x="589" y="344"/>
                </a:lnTo>
                <a:lnTo>
                  <a:pt x="602" y="381"/>
                </a:lnTo>
                <a:lnTo>
                  <a:pt x="608" y="399"/>
                </a:lnTo>
                <a:lnTo>
                  <a:pt x="615" y="415"/>
                </a:lnTo>
                <a:lnTo>
                  <a:pt x="629" y="444"/>
                </a:lnTo>
                <a:lnTo>
                  <a:pt x="645" y="471"/>
                </a:lnTo>
                <a:lnTo>
                  <a:pt x="655" y="485"/>
                </a:lnTo>
                <a:lnTo>
                  <a:pt x="663" y="497"/>
                </a:lnTo>
                <a:lnTo>
                  <a:pt x="674" y="508"/>
                </a:lnTo>
                <a:lnTo>
                  <a:pt x="683" y="517"/>
                </a:lnTo>
                <a:lnTo>
                  <a:pt x="693" y="519"/>
                </a:lnTo>
                <a:lnTo>
                  <a:pt x="701" y="521"/>
                </a:lnTo>
                <a:lnTo>
                  <a:pt x="708" y="524"/>
                </a:lnTo>
                <a:lnTo>
                  <a:pt x="717" y="525"/>
                </a:lnTo>
                <a:lnTo>
                  <a:pt x="721" y="524"/>
                </a:lnTo>
                <a:lnTo>
                  <a:pt x="727" y="523"/>
                </a:lnTo>
                <a:lnTo>
                  <a:pt x="739" y="521"/>
                </a:lnTo>
                <a:lnTo>
                  <a:pt x="750" y="520"/>
                </a:lnTo>
                <a:lnTo>
                  <a:pt x="760" y="519"/>
                </a:lnTo>
                <a:lnTo>
                  <a:pt x="761" y="516"/>
                </a:lnTo>
                <a:lnTo>
                  <a:pt x="762" y="514"/>
                </a:lnTo>
                <a:lnTo>
                  <a:pt x="766" y="510"/>
                </a:lnTo>
                <a:lnTo>
                  <a:pt x="779" y="505"/>
                </a:lnTo>
                <a:lnTo>
                  <a:pt x="785" y="493"/>
                </a:lnTo>
                <a:lnTo>
                  <a:pt x="789" y="480"/>
                </a:lnTo>
                <a:lnTo>
                  <a:pt x="791" y="467"/>
                </a:lnTo>
                <a:lnTo>
                  <a:pt x="791" y="453"/>
                </a:lnTo>
                <a:lnTo>
                  <a:pt x="789" y="440"/>
                </a:lnTo>
                <a:lnTo>
                  <a:pt x="787" y="425"/>
                </a:lnTo>
                <a:lnTo>
                  <a:pt x="780" y="396"/>
                </a:lnTo>
                <a:lnTo>
                  <a:pt x="777" y="380"/>
                </a:lnTo>
                <a:lnTo>
                  <a:pt x="777" y="373"/>
                </a:lnTo>
                <a:lnTo>
                  <a:pt x="775" y="366"/>
                </a:lnTo>
                <a:lnTo>
                  <a:pt x="764" y="333"/>
                </a:lnTo>
                <a:lnTo>
                  <a:pt x="750" y="302"/>
                </a:lnTo>
                <a:lnTo>
                  <a:pt x="726" y="244"/>
                </a:lnTo>
                <a:lnTo>
                  <a:pt x="717" y="226"/>
                </a:lnTo>
                <a:lnTo>
                  <a:pt x="709" y="208"/>
                </a:lnTo>
                <a:lnTo>
                  <a:pt x="692" y="177"/>
                </a:lnTo>
                <a:lnTo>
                  <a:pt x="685" y="163"/>
                </a:lnTo>
                <a:lnTo>
                  <a:pt x="678" y="152"/>
                </a:lnTo>
                <a:lnTo>
                  <a:pt x="674" y="148"/>
                </a:lnTo>
                <a:lnTo>
                  <a:pt x="668" y="144"/>
                </a:lnTo>
                <a:lnTo>
                  <a:pt x="662" y="142"/>
                </a:lnTo>
                <a:lnTo>
                  <a:pt x="656" y="139"/>
                </a:lnTo>
                <a:lnTo>
                  <a:pt x="651" y="139"/>
                </a:lnTo>
                <a:lnTo>
                  <a:pt x="644" y="139"/>
                </a:lnTo>
                <a:lnTo>
                  <a:pt x="632" y="140"/>
                </a:lnTo>
                <a:lnTo>
                  <a:pt x="618" y="144"/>
                </a:lnTo>
                <a:lnTo>
                  <a:pt x="607" y="151"/>
                </a:lnTo>
                <a:lnTo>
                  <a:pt x="596" y="159"/>
                </a:lnTo>
                <a:lnTo>
                  <a:pt x="587" y="167"/>
                </a:lnTo>
                <a:lnTo>
                  <a:pt x="584" y="185"/>
                </a:lnTo>
                <a:lnTo>
                  <a:pt x="584" y="201"/>
                </a:lnTo>
                <a:lnTo>
                  <a:pt x="585" y="219"/>
                </a:lnTo>
                <a:lnTo>
                  <a:pt x="588" y="234"/>
                </a:lnTo>
                <a:lnTo>
                  <a:pt x="594" y="250"/>
                </a:lnTo>
                <a:lnTo>
                  <a:pt x="599" y="265"/>
                </a:lnTo>
                <a:lnTo>
                  <a:pt x="611" y="297"/>
                </a:lnTo>
                <a:lnTo>
                  <a:pt x="617" y="309"/>
                </a:lnTo>
                <a:lnTo>
                  <a:pt x="622" y="321"/>
                </a:lnTo>
                <a:lnTo>
                  <a:pt x="636" y="346"/>
                </a:lnTo>
                <a:lnTo>
                  <a:pt x="643" y="358"/>
                </a:lnTo>
                <a:lnTo>
                  <a:pt x="649" y="370"/>
                </a:lnTo>
                <a:lnTo>
                  <a:pt x="653" y="376"/>
                </a:lnTo>
                <a:lnTo>
                  <a:pt x="657" y="380"/>
                </a:lnTo>
                <a:lnTo>
                  <a:pt x="663" y="382"/>
                </a:lnTo>
                <a:lnTo>
                  <a:pt x="668" y="382"/>
                </a:lnTo>
                <a:lnTo>
                  <a:pt x="670" y="378"/>
                </a:lnTo>
                <a:lnTo>
                  <a:pt x="670" y="373"/>
                </a:lnTo>
                <a:lnTo>
                  <a:pt x="668" y="369"/>
                </a:lnTo>
                <a:lnTo>
                  <a:pt x="666" y="363"/>
                </a:lnTo>
                <a:lnTo>
                  <a:pt x="653" y="343"/>
                </a:lnTo>
                <a:close/>
                <a:moveTo>
                  <a:pt x="678" y="110"/>
                </a:moveTo>
                <a:lnTo>
                  <a:pt x="678" y="110"/>
                </a:lnTo>
                <a:lnTo>
                  <a:pt x="671" y="99"/>
                </a:lnTo>
                <a:lnTo>
                  <a:pt x="663" y="87"/>
                </a:lnTo>
                <a:lnTo>
                  <a:pt x="653" y="76"/>
                </a:lnTo>
                <a:lnTo>
                  <a:pt x="647" y="69"/>
                </a:lnTo>
                <a:lnTo>
                  <a:pt x="634" y="64"/>
                </a:lnTo>
                <a:lnTo>
                  <a:pt x="619" y="59"/>
                </a:lnTo>
                <a:lnTo>
                  <a:pt x="604" y="56"/>
                </a:lnTo>
                <a:lnTo>
                  <a:pt x="598" y="56"/>
                </a:lnTo>
                <a:lnTo>
                  <a:pt x="592" y="57"/>
                </a:lnTo>
                <a:lnTo>
                  <a:pt x="587" y="60"/>
                </a:lnTo>
                <a:lnTo>
                  <a:pt x="581" y="64"/>
                </a:lnTo>
                <a:lnTo>
                  <a:pt x="577" y="69"/>
                </a:lnTo>
                <a:lnTo>
                  <a:pt x="572" y="74"/>
                </a:lnTo>
                <a:lnTo>
                  <a:pt x="560" y="79"/>
                </a:lnTo>
                <a:lnTo>
                  <a:pt x="553" y="83"/>
                </a:lnTo>
                <a:lnTo>
                  <a:pt x="551" y="86"/>
                </a:lnTo>
                <a:lnTo>
                  <a:pt x="550" y="90"/>
                </a:lnTo>
                <a:lnTo>
                  <a:pt x="549" y="98"/>
                </a:lnTo>
                <a:lnTo>
                  <a:pt x="549" y="108"/>
                </a:lnTo>
                <a:lnTo>
                  <a:pt x="551" y="125"/>
                </a:lnTo>
                <a:lnTo>
                  <a:pt x="555" y="143"/>
                </a:lnTo>
                <a:lnTo>
                  <a:pt x="561" y="161"/>
                </a:lnTo>
                <a:lnTo>
                  <a:pt x="573" y="192"/>
                </a:lnTo>
                <a:lnTo>
                  <a:pt x="573" y="184"/>
                </a:lnTo>
                <a:lnTo>
                  <a:pt x="574" y="177"/>
                </a:lnTo>
                <a:lnTo>
                  <a:pt x="576" y="170"/>
                </a:lnTo>
                <a:lnTo>
                  <a:pt x="579" y="165"/>
                </a:lnTo>
                <a:lnTo>
                  <a:pt x="585" y="154"/>
                </a:lnTo>
                <a:lnTo>
                  <a:pt x="595" y="144"/>
                </a:lnTo>
                <a:lnTo>
                  <a:pt x="606" y="138"/>
                </a:lnTo>
                <a:lnTo>
                  <a:pt x="618" y="132"/>
                </a:lnTo>
                <a:lnTo>
                  <a:pt x="630" y="128"/>
                </a:lnTo>
                <a:lnTo>
                  <a:pt x="643" y="127"/>
                </a:lnTo>
                <a:lnTo>
                  <a:pt x="651" y="128"/>
                </a:lnTo>
                <a:lnTo>
                  <a:pt x="659" y="129"/>
                </a:lnTo>
                <a:lnTo>
                  <a:pt x="666" y="132"/>
                </a:lnTo>
                <a:lnTo>
                  <a:pt x="671" y="136"/>
                </a:lnTo>
                <a:lnTo>
                  <a:pt x="683" y="144"/>
                </a:lnTo>
                <a:lnTo>
                  <a:pt x="694" y="152"/>
                </a:lnTo>
                <a:lnTo>
                  <a:pt x="687" y="131"/>
                </a:lnTo>
                <a:lnTo>
                  <a:pt x="685" y="121"/>
                </a:lnTo>
                <a:lnTo>
                  <a:pt x="678" y="110"/>
                </a:lnTo>
                <a:close/>
                <a:moveTo>
                  <a:pt x="981" y="110"/>
                </a:moveTo>
                <a:lnTo>
                  <a:pt x="981" y="110"/>
                </a:lnTo>
                <a:lnTo>
                  <a:pt x="976" y="113"/>
                </a:lnTo>
                <a:lnTo>
                  <a:pt x="968" y="114"/>
                </a:lnTo>
                <a:lnTo>
                  <a:pt x="953" y="116"/>
                </a:lnTo>
                <a:lnTo>
                  <a:pt x="936" y="116"/>
                </a:lnTo>
                <a:lnTo>
                  <a:pt x="920" y="117"/>
                </a:lnTo>
                <a:lnTo>
                  <a:pt x="905" y="120"/>
                </a:lnTo>
                <a:lnTo>
                  <a:pt x="890" y="124"/>
                </a:lnTo>
                <a:lnTo>
                  <a:pt x="877" y="128"/>
                </a:lnTo>
                <a:lnTo>
                  <a:pt x="863" y="131"/>
                </a:lnTo>
                <a:lnTo>
                  <a:pt x="856" y="131"/>
                </a:lnTo>
                <a:lnTo>
                  <a:pt x="849" y="131"/>
                </a:lnTo>
                <a:lnTo>
                  <a:pt x="843" y="129"/>
                </a:lnTo>
                <a:lnTo>
                  <a:pt x="836" y="131"/>
                </a:lnTo>
                <a:lnTo>
                  <a:pt x="819" y="133"/>
                </a:lnTo>
                <a:lnTo>
                  <a:pt x="802" y="139"/>
                </a:lnTo>
                <a:lnTo>
                  <a:pt x="770" y="148"/>
                </a:lnTo>
                <a:lnTo>
                  <a:pt x="738" y="159"/>
                </a:lnTo>
                <a:lnTo>
                  <a:pt x="704" y="170"/>
                </a:lnTo>
                <a:lnTo>
                  <a:pt x="712" y="182"/>
                </a:lnTo>
                <a:lnTo>
                  <a:pt x="720" y="197"/>
                </a:lnTo>
                <a:lnTo>
                  <a:pt x="736" y="231"/>
                </a:lnTo>
                <a:lnTo>
                  <a:pt x="766" y="304"/>
                </a:lnTo>
                <a:lnTo>
                  <a:pt x="773" y="329"/>
                </a:lnTo>
                <a:lnTo>
                  <a:pt x="781" y="357"/>
                </a:lnTo>
                <a:lnTo>
                  <a:pt x="791" y="384"/>
                </a:lnTo>
                <a:lnTo>
                  <a:pt x="798" y="411"/>
                </a:lnTo>
                <a:lnTo>
                  <a:pt x="804" y="438"/>
                </a:lnTo>
                <a:lnTo>
                  <a:pt x="806" y="452"/>
                </a:lnTo>
                <a:lnTo>
                  <a:pt x="807" y="464"/>
                </a:lnTo>
                <a:lnTo>
                  <a:pt x="807" y="478"/>
                </a:lnTo>
                <a:lnTo>
                  <a:pt x="806" y="490"/>
                </a:lnTo>
                <a:lnTo>
                  <a:pt x="803" y="504"/>
                </a:lnTo>
                <a:lnTo>
                  <a:pt x="799" y="516"/>
                </a:lnTo>
                <a:lnTo>
                  <a:pt x="791" y="521"/>
                </a:lnTo>
                <a:lnTo>
                  <a:pt x="781" y="525"/>
                </a:lnTo>
                <a:lnTo>
                  <a:pt x="772" y="529"/>
                </a:lnTo>
                <a:lnTo>
                  <a:pt x="762" y="532"/>
                </a:lnTo>
                <a:lnTo>
                  <a:pt x="740" y="536"/>
                </a:lnTo>
                <a:lnTo>
                  <a:pt x="719" y="543"/>
                </a:lnTo>
                <a:lnTo>
                  <a:pt x="711" y="539"/>
                </a:lnTo>
                <a:lnTo>
                  <a:pt x="704" y="536"/>
                </a:lnTo>
                <a:lnTo>
                  <a:pt x="690" y="534"/>
                </a:lnTo>
                <a:lnTo>
                  <a:pt x="679" y="529"/>
                </a:lnTo>
                <a:lnTo>
                  <a:pt x="670" y="524"/>
                </a:lnTo>
                <a:lnTo>
                  <a:pt x="660" y="516"/>
                </a:lnTo>
                <a:lnTo>
                  <a:pt x="652" y="508"/>
                </a:lnTo>
                <a:lnTo>
                  <a:pt x="645" y="498"/>
                </a:lnTo>
                <a:lnTo>
                  <a:pt x="634" y="478"/>
                </a:lnTo>
                <a:lnTo>
                  <a:pt x="619" y="448"/>
                </a:lnTo>
                <a:lnTo>
                  <a:pt x="604" y="415"/>
                </a:lnTo>
                <a:lnTo>
                  <a:pt x="591" y="382"/>
                </a:lnTo>
                <a:lnTo>
                  <a:pt x="577" y="347"/>
                </a:lnTo>
                <a:lnTo>
                  <a:pt x="566" y="313"/>
                </a:lnTo>
                <a:lnTo>
                  <a:pt x="554" y="279"/>
                </a:lnTo>
                <a:lnTo>
                  <a:pt x="536" y="214"/>
                </a:lnTo>
                <a:lnTo>
                  <a:pt x="523" y="216"/>
                </a:lnTo>
                <a:lnTo>
                  <a:pt x="511" y="221"/>
                </a:lnTo>
                <a:lnTo>
                  <a:pt x="489" y="227"/>
                </a:lnTo>
                <a:lnTo>
                  <a:pt x="457" y="237"/>
                </a:lnTo>
                <a:lnTo>
                  <a:pt x="432" y="244"/>
                </a:lnTo>
                <a:lnTo>
                  <a:pt x="408" y="252"/>
                </a:lnTo>
                <a:lnTo>
                  <a:pt x="385" y="260"/>
                </a:lnTo>
                <a:lnTo>
                  <a:pt x="362" y="267"/>
                </a:lnTo>
                <a:lnTo>
                  <a:pt x="339" y="272"/>
                </a:lnTo>
                <a:lnTo>
                  <a:pt x="316" y="276"/>
                </a:lnTo>
                <a:lnTo>
                  <a:pt x="294" y="283"/>
                </a:lnTo>
                <a:lnTo>
                  <a:pt x="281" y="289"/>
                </a:lnTo>
                <a:lnTo>
                  <a:pt x="267" y="294"/>
                </a:lnTo>
                <a:lnTo>
                  <a:pt x="240" y="306"/>
                </a:lnTo>
                <a:lnTo>
                  <a:pt x="203" y="320"/>
                </a:lnTo>
                <a:lnTo>
                  <a:pt x="166" y="333"/>
                </a:lnTo>
                <a:lnTo>
                  <a:pt x="130" y="347"/>
                </a:lnTo>
                <a:lnTo>
                  <a:pt x="112" y="355"/>
                </a:lnTo>
                <a:lnTo>
                  <a:pt x="94" y="365"/>
                </a:lnTo>
                <a:lnTo>
                  <a:pt x="83" y="366"/>
                </a:lnTo>
                <a:lnTo>
                  <a:pt x="74" y="369"/>
                </a:lnTo>
                <a:lnTo>
                  <a:pt x="66" y="374"/>
                </a:lnTo>
                <a:lnTo>
                  <a:pt x="56" y="378"/>
                </a:lnTo>
                <a:lnTo>
                  <a:pt x="37" y="389"/>
                </a:lnTo>
                <a:lnTo>
                  <a:pt x="27" y="393"/>
                </a:lnTo>
                <a:lnTo>
                  <a:pt x="18" y="396"/>
                </a:lnTo>
                <a:lnTo>
                  <a:pt x="18" y="455"/>
                </a:lnTo>
                <a:lnTo>
                  <a:pt x="22" y="514"/>
                </a:lnTo>
                <a:lnTo>
                  <a:pt x="29" y="576"/>
                </a:lnTo>
                <a:lnTo>
                  <a:pt x="38" y="640"/>
                </a:lnTo>
                <a:lnTo>
                  <a:pt x="44" y="664"/>
                </a:lnTo>
                <a:lnTo>
                  <a:pt x="51" y="689"/>
                </a:lnTo>
                <a:lnTo>
                  <a:pt x="59" y="713"/>
                </a:lnTo>
                <a:lnTo>
                  <a:pt x="61" y="725"/>
                </a:lnTo>
                <a:lnTo>
                  <a:pt x="63" y="739"/>
                </a:lnTo>
                <a:lnTo>
                  <a:pt x="68" y="777"/>
                </a:lnTo>
                <a:lnTo>
                  <a:pt x="75" y="815"/>
                </a:lnTo>
                <a:lnTo>
                  <a:pt x="83" y="853"/>
                </a:lnTo>
                <a:lnTo>
                  <a:pt x="94" y="891"/>
                </a:lnTo>
                <a:lnTo>
                  <a:pt x="105" y="931"/>
                </a:lnTo>
                <a:lnTo>
                  <a:pt x="115" y="969"/>
                </a:lnTo>
                <a:lnTo>
                  <a:pt x="124" y="1007"/>
                </a:lnTo>
                <a:lnTo>
                  <a:pt x="135" y="1044"/>
                </a:lnTo>
                <a:lnTo>
                  <a:pt x="144" y="1074"/>
                </a:lnTo>
                <a:lnTo>
                  <a:pt x="155" y="1102"/>
                </a:lnTo>
                <a:lnTo>
                  <a:pt x="178" y="1158"/>
                </a:lnTo>
                <a:lnTo>
                  <a:pt x="198" y="1204"/>
                </a:lnTo>
                <a:lnTo>
                  <a:pt x="215" y="1249"/>
                </a:lnTo>
                <a:lnTo>
                  <a:pt x="232" y="1290"/>
                </a:lnTo>
                <a:lnTo>
                  <a:pt x="248" y="1330"/>
                </a:lnTo>
                <a:lnTo>
                  <a:pt x="266" y="1368"/>
                </a:lnTo>
                <a:lnTo>
                  <a:pt x="275" y="1385"/>
                </a:lnTo>
                <a:lnTo>
                  <a:pt x="285" y="1403"/>
                </a:lnTo>
                <a:lnTo>
                  <a:pt x="300" y="1391"/>
                </a:lnTo>
                <a:lnTo>
                  <a:pt x="315" y="1380"/>
                </a:lnTo>
                <a:lnTo>
                  <a:pt x="346" y="1358"/>
                </a:lnTo>
                <a:lnTo>
                  <a:pt x="380" y="1340"/>
                </a:lnTo>
                <a:lnTo>
                  <a:pt x="414" y="1323"/>
                </a:lnTo>
                <a:lnTo>
                  <a:pt x="448" y="1306"/>
                </a:lnTo>
                <a:lnTo>
                  <a:pt x="483" y="1291"/>
                </a:lnTo>
                <a:lnTo>
                  <a:pt x="553" y="1263"/>
                </a:lnTo>
                <a:lnTo>
                  <a:pt x="589" y="1248"/>
                </a:lnTo>
                <a:lnTo>
                  <a:pt x="629" y="1236"/>
                </a:lnTo>
                <a:lnTo>
                  <a:pt x="668" y="1225"/>
                </a:lnTo>
                <a:lnTo>
                  <a:pt x="708" y="1215"/>
                </a:lnTo>
                <a:lnTo>
                  <a:pt x="789" y="1199"/>
                </a:lnTo>
                <a:lnTo>
                  <a:pt x="830" y="1191"/>
                </a:lnTo>
                <a:lnTo>
                  <a:pt x="870" y="1181"/>
                </a:lnTo>
                <a:lnTo>
                  <a:pt x="905" y="1172"/>
                </a:lnTo>
                <a:lnTo>
                  <a:pt x="936" y="1164"/>
                </a:lnTo>
                <a:lnTo>
                  <a:pt x="996" y="1144"/>
                </a:lnTo>
                <a:lnTo>
                  <a:pt x="1062" y="1125"/>
                </a:lnTo>
                <a:lnTo>
                  <a:pt x="1094" y="1116"/>
                </a:lnTo>
                <a:lnTo>
                  <a:pt x="1126" y="1105"/>
                </a:lnTo>
                <a:lnTo>
                  <a:pt x="1156" y="1093"/>
                </a:lnTo>
                <a:lnTo>
                  <a:pt x="1184" y="1081"/>
                </a:lnTo>
                <a:lnTo>
                  <a:pt x="1214" y="1068"/>
                </a:lnTo>
                <a:lnTo>
                  <a:pt x="1243" y="1059"/>
                </a:lnTo>
                <a:lnTo>
                  <a:pt x="1249" y="1053"/>
                </a:lnTo>
                <a:lnTo>
                  <a:pt x="1256" y="1048"/>
                </a:lnTo>
                <a:lnTo>
                  <a:pt x="1266" y="1044"/>
                </a:lnTo>
                <a:lnTo>
                  <a:pt x="1274" y="1041"/>
                </a:lnTo>
                <a:lnTo>
                  <a:pt x="1293" y="1034"/>
                </a:lnTo>
                <a:lnTo>
                  <a:pt x="1309" y="1027"/>
                </a:lnTo>
                <a:lnTo>
                  <a:pt x="1305" y="1017"/>
                </a:lnTo>
                <a:lnTo>
                  <a:pt x="1301" y="1007"/>
                </a:lnTo>
                <a:lnTo>
                  <a:pt x="1296" y="998"/>
                </a:lnTo>
                <a:lnTo>
                  <a:pt x="1290" y="988"/>
                </a:lnTo>
                <a:lnTo>
                  <a:pt x="1278" y="970"/>
                </a:lnTo>
                <a:lnTo>
                  <a:pt x="1266" y="953"/>
                </a:lnTo>
                <a:lnTo>
                  <a:pt x="1240" y="906"/>
                </a:lnTo>
                <a:lnTo>
                  <a:pt x="1228" y="883"/>
                </a:lnTo>
                <a:lnTo>
                  <a:pt x="1217" y="861"/>
                </a:lnTo>
                <a:lnTo>
                  <a:pt x="1195" y="810"/>
                </a:lnTo>
                <a:lnTo>
                  <a:pt x="1173" y="758"/>
                </a:lnTo>
                <a:lnTo>
                  <a:pt x="1154" y="706"/>
                </a:lnTo>
                <a:lnTo>
                  <a:pt x="1136" y="655"/>
                </a:lnTo>
                <a:lnTo>
                  <a:pt x="1119" y="606"/>
                </a:lnTo>
                <a:lnTo>
                  <a:pt x="1111" y="582"/>
                </a:lnTo>
                <a:lnTo>
                  <a:pt x="1104" y="558"/>
                </a:lnTo>
                <a:lnTo>
                  <a:pt x="1097" y="529"/>
                </a:lnTo>
                <a:lnTo>
                  <a:pt x="1093" y="501"/>
                </a:lnTo>
                <a:lnTo>
                  <a:pt x="1083" y="442"/>
                </a:lnTo>
                <a:lnTo>
                  <a:pt x="1073" y="388"/>
                </a:lnTo>
                <a:lnTo>
                  <a:pt x="1062" y="332"/>
                </a:lnTo>
                <a:lnTo>
                  <a:pt x="1058" y="304"/>
                </a:lnTo>
                <a:lnTo>
                  <a:pt x="1055" y="275"/>
                </a:lnTo>
                <a:lnTo>
                  <a:pt x="1051" y="218"/>
                </a:lnTo>
                <a:lnTo>
                  <a:pt x="1049" y="189"/>
                </a:lnTo>
                <a:lnTo>
                  <a:pt x="1045" y="161"/>
                </a:lnTo>
                <a:lnTo>
                  <a:pt x="1040" y="133"/>
                </a:lnTo>
                <a:lnTo>
                  <a:pt x="1033" y="105"/>
                </a:lnTo>
                <a:lnTo>
                  <a:pt x="1029" y="105"/>
                </a:lnTo>
                <a:lnTo>
                  <a:pt x="1014" y="108"/>
                </a:lnTo>
                <a:lnTo>
                  <a:pt x="1003" y="110"/>
                </a:lnTo>
                <a:lnTo>
                  <a:pt x="994" y="112"/>
                </a:lnTo>
                <a:lnTo>
                  <a:pt x="981" y="110"/>
                </a:lnTo>
                <a:close/>
                <a:moveTo>
                  <a:pt x="713" y="490"/>
                </a:moveTo>
                <a:lnTo>
                  <a:pt x="713" y="490"/>
                </a:lnTo>
                <a:lnTo>
                  <a:pt x="721" y="489"/>
                </a:lnTo>
                <a:lnTo>
                  <a:pt x="731" y="486"/>
                </a:lnTo>
                <a:lnTo>
                  <a:pt x="738" y="483"/>
                </a:lnTo>
                <a:lnTo>
                  <a:pt x="739" y="480"/>
                </a:lnTo>
                <a:lnTo>
                  <a:pt x="739" y="479"/>
                </a:lnTo>
                <a:lnTo>
                  <a:pt x="745" y="475"/>
                </a:lnTo>
                <a:lnTo>
                  <a:pt x="749" y="470"/>
                </a:lnTo>
                <a:lnTo>
                  <a:pt x="753" y="463"/>
                </a:lnTo>
                <a:lnTo>
                  <a:pt x="754" y="456"/>
                </a:lnTo>
                <a:lnTo>
                  <a:pt x="757" y="441"/>
                </a:lnTo>
                <a:lnTo>
                  <a:pt x="757" y="426"/>
                </a:lnTo>
                <a:lnTo>
                  <a:pt x="743" y="393"/>
                </a:lnTo>
                <a:lnTo>
                  <a:pt x="732" y="362"/>
                </a:lnTo>
                <a:lnTo>
                  <a:pt x="709" y="298"/>
                </a:lnTo>
                <a:lnTo>
                  <a:pt x="697" y="267"/>
                </a:lnTo>
                <a:lnTo>
                  <a:pt x="683" y="237"/>
                </a:lnTo>
                <a:lnTo>
                  <a:pt x="668" y="210"/>
                </a:lnTo>
                <a:lnTo>
                  <a:pt x="660" y="196"/>
                </a:lnTo>
                <a:lnTo>
                  <a:pt x="651" y="184"/>
                </a:lnTo>
                <a:lnTo>
                  <a:pt x="640" y="182"/>
                </a:lnTo>
                <a:lnTo>
                  <a:pt x="632" y="181"/>
                </a:lnTo>
                <a:lnTo>
                  <a:pt x="628" y="181"/>
                </a:lnTo>
                <a:lnTo>
                  <a:pt x="623" y="182"/>
                </a:lnTo>
                <a:lnTo>
                  <a:pt x="621" y="185"/>
                </a:lnTo>
                <a:lnTo>
                  <a:pt x="619" y="188"/>
                </a:lnTo>
                <a:lnTo>
                  <a:pt x="622" y="188"/>
                </a:lnTo>
                <a:lnTo>
                  <a:pt x="621" y="189"/>
                </a:lnTo>
                <a:lnTo>
                  <a:pt x="619" y="189"/>
                </a:lnTo>
                <a:lnTo>
                  <a:pt x="618" y="206"/>
                </a:lnTo>
                <a:lnTo>
                  <a:pt x="619" y="221"/>
                </a:lnTo>
                <a:lnTo>
                  <a:pt x="623" y="234"/>
                </a:lnTo>
                <a:lnTo>
                  <a:pt x="628" y="246"/>
                </a:lnTo>
                <a:lnTo>
                  <a:pt x="638" y="270"/>
                </a:lnTo>
                <a:lnTo>
                  <a:pt x="644" y="282"/>
                </a:lnTo>
                <a:lnTo>
                  <a:pt x="648" y="295"/>
                </a:lnTo>
                <a:lnTo>
                  <a:pt x="653" y="310"/>
                </a:lnTo>
                <a:lnTo>
                  <a:pt x="660" y="324"/>
                </a:lnTo>
                <a:lnTo>
                  <a:pt x="662" y="331"/>
                </a:lnTo>
                <a:lnTo>
                  <a:pt x="663" y="338"/>
                </a:lnTo>
                <a:lnTo>
                  <a:pt x="668" y="346"/>
                </a:lnTo>
                <a:lnTo>
                  <a:pt x="674" y="353"/>
                </a:lnTo>
                <a:lnTo>
                  <a:pt x="679" y="361"/>
                </a:lnTo>
                <a:lnTo>
                  <a:pt x="685" y="367"/>
                </a:lnTo>
                <a:lnTo>
                  <a:pt x="689" y="376"/>
                </a:lnTo>
                <a:lnTo>
                  <a:pt x="689" y="382"/>
                </a:lnTo>
                <a:lnTo>
                  <a:pt x="689" y="387"/>
                </a:lnTo>
                <a:lnTo>
                  <a:pt x="687" y="391"/>
                </a:lnTo>
                <a:lnTo>
                  <a:pt x="685" y="395"/>
                </a:lnTo>
                <a:lnTo>
                  <a:pt x="681" y="399"/>
                </a:lnTo>
                <a:lnTo>
                  <a:pt x="674" y="399"/>
                </a:lnTo>
                <a:lnTo>
                  <a:pt x="668" y="400"/>
                </a:lnTo>
                <a:lnTo>
                  <a:pt x="655" y="403"/>
                </a:lnTo>
                <a:lnTo>
                  <a:pt x="660" y="414"/>
                </a:lnTo>
                <a:lnTo>
                  <a:pt x="667" y="426"/>
                </a:lnTo>
                <a:lnTo>
                  <a:pt x="679" y="453"/>
                </a:lnTo>
                <a:lnTo>
                  <a:pt x="686" y="467"/>
                </a:lnTo>
                <a:lnTo>
                  <a:pt x="694" y="478"/>
                </a:lnTo>
                <a:lnTo>
                  <a:pt x="698" y="482"/>
                </a:lnTo>
                <a:lnTo>
                  <a:pt x="704" y="486"/>
                </a:lnTo>
                <a:lnTo>
                  <a:pt x="708" y="489"/>
                </a:lnTo>
                <a:lnTo>
                  <a:pt x="713" y="49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242" name="任意多边形 1049241"/>
          <p:cNvSpPr/>
          <p:nvPr/>
        </p:nvSpPr>
        <p:spPr bwMode="auto">
          <a:xfrm rot="1159867">
            <a:off x="3441700" y="2671762"/>
            <a:ext cx="2779712" cy="2784475"/>
          </a:xfrm>
          <a:custGeom>
            <a:avLst/>
            <a:gdLst/>
            <a:ahLst/>
            <a:cxnLst/>
            <a:rect l="0" t="0" r="0" b="0"/>
            <a:pathLst>
              <a:path w="1331" h="1421">
                <a:moveTo>
                  <a:pt x="739" y="139"/>
                </a:moveTo>
                <a:lnTo>
                  <a:pt x="739" y="139"/>
                </a:lnTo>
                <a:lnTo>
                  <a:pt x="766" y="132"/>
                </a:lnTo>
                <a:lnTo>
                  <a:pt x="796" y="125"/>
                </a:lnTo>
                <a:lnTo>
                  <a:pt x="855" y="109"/>
                </a:lnTo>
                <a:lnTo>
                  <a:pt x="863" y="108"/>
                </a:lnTo>
                <a:lnTo>
                  <a:pt x="871" y="108"/>
                </a:lnTo>
                <a:lnTo>
                  <a:pt x="879" y="108"/>
                </a:lnTo>
                <a:lnTo>
                  <a:pt x="889" y="106"/>
                </a:lnTo>
                <a:lnTo>
                  <a:pt x="896" y="105"/>
                </a:lnTo>
                <a:lnTo>
                  <a:pt x="902" y="102"/>
                </a:lnTo>
                <a:lnTo>
                  <a:pt x="911" y="101"/>
                </a:lnTo>
                <a:lnTo>
                  <a:pt x="920" y="101"/>
                </a:lnTo>
                <a:lnTo>
                  <a:pt x="928" y="102"/>
                </a:lnTo>
                <a:lnTo>
                  <a:pt x="936" y="102"/>
                </a:lnTo>
                <a:lnTo>
                  <a:pt x="949" y="99"/>
                </a:lnTo>
                <a:lnTo>
                  <a:pt x="962" y="95"/>
                </a:lnTo>
                <a:lnTo>
                  <a:pt x="976" y="91"/>
                </a:lnTo>
                <a:lnTo>
                  <a:pt x="988" y="89"/>
                </a:lnTo>
                <a:lnTo>
                  <a:pt x="1003" y="87"/>
                </a:lnTo>
                <a:lnTo>
                  <a:pt x="1018" y="87"/>
                </a:lnTo>
                <a:lnTo>
                  <a:pt x="1034" y="89"/>
                </a:lnTo>
                <a:lnTo>
                  <a:pt x="1049" y="91"/>
                </a:lnTo>
                <a:lnTo>
                  <a:pt x="1056" y="125"/>
                </a:lnTo>
                <a:lnTo>
                  <a:pt x="1062" y="162"/>
                </a:lnTo>
                <a:lnTo>
                  <a:pt x="1064" y="180"/>
                </a:lnTo>
                <a:lnTo>
                  <a:pt x="1066" y="197"/>
                </a:lnTo>
                <a:lnTo>
                  <a:pt x="1066" y="212"/>
                </a:lnTo>
                <a:lnTo>
                  <a:pt x="1064" y="226"/>
                </a:lnTo>
                <a:lnTo>
                  <a:pt x="1068" y="260"/>
                </a:lnTo>
                <a:lnTo>
                  <a:pt x="1071" y="293"/>
                </a:lnTo>
                <a:lnTo>
                  <a:pt x="1073" y="309"/>
                </a:lnTo>
                <a:lnTo>
                  <a:pt x="1074" y="324"/>
                </a:lnTo>
                <a:lnTo>
                  <a:pt x="1078" y="338"/>
                </a:lnTo>
                <a:lnTo>
                  <a:pt x="1082" y="351"/>
                </a:lnTo>
                <a:lnTo>
                  <a:pt x="1094" y="429"/>
                </a:lnTo>
                <a:lnTo>
                  <a:pt x="1107" y="506"/>
                </a:lnTo>
                <a:lnTo>
                  <a:pt x="1111" y="527"/>
                </a:lnTo>
                <a:lnTo>
                  <a:pt x="1115" y="546"/>
                </a:lnTo>
                <a:lnTo>
                  <a:pt x="1126" y="582"/>
                </a:lnTo>
                <a:lnTo>
                  <a:pt x="1138" y="617"/>
                </a:lnTo>
                <a:lnTo>
                  <a:pt x="1151" y="651"/>
                </a:lnTo>
                <a:lnTo>
                  <a:pt x="1181" y="735"/>
                </a:lnTo>
                <a:lnTo>
                  <a:pt x="1196" y="776"/>
                </a:lnTo>
                <a:lnTo>
                  <a:pt x="1214" y="815"/>
                </a:lnTo>
                <a:lnTo>
                  <a:pt x="1226" y="840"/>
                </a:lnTo>
                <a:lnTo>
                  <a:pt x="1240" y="864"/>
                </a:lnTo>
                <a:lnTo>
                  <a:pt x="1268" y="913"/>
                </a:lnTo>
                <a:lnTo>
                  <a:pt x="1296" y="962"/>
                </a:lnTo>
                <a:lnTo>
                  <a:pt x="1309" y="988"/>
                </a:lnTo>
                <a:lnTo>
                  <a:pt x="1320" y="1014"/>
                </a:lnTo>
                <a:lnTo>
                  <a:pt x="1326" y="1019"/>
                </a:lnTo>
                <a:lnTo>
                  <a:pt x="1330" y="1025"/>
                </a:lnTo>
                <a:lnTo>
                  <a:pt x="1331" y="1032"/>
                </a:lnTo>
                <a:lnTo>
                  <a:pt x="1330" y="1036"/>
                </a:lnTo>
                <a:lnTo>
                  <a:pt x="1330" y="1038"/>
                </a:lnTo>
                <a:lnTo>
                  <a:pt x="1326" y="1042"/>
                </a:lnTo>
                <a:lnTo>
                  <a:pt x="1322" y="1045"/>
                </a:lnTo>
                <a:lnTo>
                  <a:pt x="1309" y="1049"/>
                </a:lnTo>
                <a:lnTo>
                  <a:pt x="1289" y="1060"/>
                </a:lnTo>
                <a:lnTo>
                  <a:pt x="1277" y="1066"/>
                </a:lnTo>
                <a:lnTo>
                  <a:pt x="1264" y="1071"/>
                </a:lnTo>
                <a:lnTo>
                  <a:pt x="1215" y="1090"/>
                </a:lnTo>
                <a:lnTo>
                  <a:pt x="1194" y="1100"/>
                </a:lnTo>
                <a:lnTo>
                  <a:pt x="1173" y="1110"/>
                </a:lnTo>
                <a:lnTo>
                  <a:pt x="1162" y="1115"/>
                </a:lnTo>
                <a:lnTo>
                  <a:pt x="1149" y="1119"/>
                </a:lnTo>
                <a:lnTo>
                  <a:pt x="1136" y="1124"/>
                </a:lnTo>
                <a:lnTo>
                  <a:pt x="1131" y="1127"/>
                </a:lnTo>
                <a:lnTo>
                  <a:pt x="1127" y="1131"/>
                </a:lnTo>
                <a:lnTo>
                  <a:pt x="1105" y="1134"/>
                </a:lnTo>
                <a:lnTo>
                  <a:pt x="1081" y="1139"/>
                </a:lnTo>
                <a:lnTo>
                  <a:pt x="1028" y="1154"/>
                </a:lnTo>
                <a:lnTo>
                  <a:pt x="975" y="1169"/>
                </a:lnTo>
                <a:lnTo>
                  <a:pt x="923" y="1183"/>
                </a:lnTo>
                <a:lnTo>
                  <a:pt x="920" y="1184"/>
                </a:lnTo>
                <a:lnTo>
                  <a:pt x="919" y="1185"/>
                </a:lnTo>
                <a:lnTo>
                  <a:pt x="917" y="1188"/>
                </a:lnTo>
                <a:lnTo>
                  <a:pt x="916" y="1189"/>
                </a:lnTo>
                <a:lnTo>
                  <a:pt x="902" y="1189"/>
                </a:lnTo>
                <a:lnTo>
                  <a:pt x="887" y="1192"/>
                </a:lnTo>
                <a:lnTo>
                  <a:pt x="858" y="1198"/>
                </a:lnTo>
                <a:lnTo>
                  <a:pt x="789" y="1210"/>
                </a:lnTo>
                <a:lnTo>
                  <a:pt x="720" y="1222"/>
                </a:lnTo>
                <a:lnTo>
                  <a:pt x="685" y="1230"/>
                </a:lnTo>
                <a:lnTo>
                  <a:pt x="651" y="1238"/>
                </a:lnTo>
                <a:lnTo>
                  <a:pt x="618" y="1249"/>
                </a:lnTo>
                <a:lnTo>
                  <a:pt x="585" y="1263"/>
                </a:lnTo>
                <a:lnTo>
                  <a:pt x="540" y="1281"/>
                </a:lnTo>
                <a:lnTo>
                  <a:pt x="497" y="1298"/>
                </a:lnTo>
                <a:lnTo>
                  <a:pt x="455" y="1315"/>
                </a:lnTo>
                <a:lnTo>
                  <a:pt x="434" y="1324"/>
                </a:lnTo>
                <a:lnTo>
                  <a:pt x="414" y="1334"/>
                </a:lnTo>
                <a:lnTo>
                  <a:pt x="395" y="1345"/>
                </a:lnTo>
                <a:lnTo>
                  <a:pt x="377" y="1355"/>
                </a:lnTo>
                <a:lnTo>
                  <a:pt x="343" y="1377"/>
                </a:lnTo>
                <a:lnTo>
                  <a:pt x="309" y="1400"/>
                </a:lnTo>
                <a:lnTo>
                  <a:pt x="276" y="1421"/>
                </a:lnTo>
                <a:lnTo>
                  <a:pt x="270" y="1411"/>
                </a:lnTo>
                <a:lnTo>
                  <a:pt x="266" y="1400"/>
                </a:lnTo>
                <a:lnTo>
                  <a:pt x="256" y="1377"/>
                </a:lnTo>
                <a:lnTo>
                  <a:pt x="242" y="1349"/>
                </a:lnTo>
                <a:lnTo>
                  <a:pt x="227" y="1319"/>
                </a:lnTo>
                <a:lnTo>
                  <a:pt x="223" y="1305"/>
                </a:lnTo>
                <a:lnTo>
                  <a:pt x="219" y="1291"/>
                </a:lnTo>
                <a:lnTo>
                  <a:pt x="185" y="1206"/>
                </a:lnTo>
                <a:lnTo>
                  <a:pt x="149" y="1115"/>
                </a:lnTo>
                <a:lnTo>
                  <a:pt x="142" y="1102"/>
                </a:lnTo>
                <a:lnTo>
                  <a:pt x="136" y="1091"/>
                </a:lnTo>
                <a:lnTo>
                  <a:pt x="135" y="1087"/>
                </a:lnTo>
                <a:lnTo>
                  <a:pt x="135" y="1082"/>
                </a:lnTo>
                <a:lnTo>
                  <a:pt x="135" y="1078"/>
                </a:lnTo>
                <a:lnTo>
                  <a:pt x="135" y="1072"/>
                </a:lnTo>
                <a:lnTo>
                  <a:pt x="115" y="1011"/>
                </a:lnTo>
                <a:lnTo>
                  <a:pt x="95" y="949"/>
                </a:lnTo>
                <a:lnTo>
                  <a:pt x="75" y="882"/>
                </a:lnTo>
                <a:lnTo>
                  <a:pt x="70" y="863"/>
                </a:lnTo>
                <a:lnTo>
                  <a:pt x="63" y="845"/>
                </a:lnTo>
                <a:lnTo>
                  <a:pt x="61" y="836"/>
                </a:lnTo>
                <a:lnTo>
                  <a:pt x="60" y="825"/>
                </a:lnTo>
                <a:lnTo>
                  <a:pt x="60" y="814"/>
                </a:lnTo>
                <a:lnTo>
                  <a:pt x="59" y="803"/>
                </a:lnTo>
                <a:lnTo>
                  <a:pt x="51" y="769"/>
                </a:lnTo>
                <a:lnTo>
                  <a:pt x="42" y="735"/>
                </a:lnTo>
                <a:lnTo>
                  <a:pt x="34" y="701"/>
                </a:lnTo>
                <a:lnTo>
                  <a:pt x="27" y="666"/>
                </a:lnTo>
                <a:lnTo>
                  <a:pt x="22" y="629"/>
                </a:lnTo>
                <a:lnTo>
                  <a:pt x="18" y="589"/>
                </a:lnTo>
                <a:lnTo>
                  <a:pt x="10" y="527"/>
                </a:lnTo>
                <a:lnTo>
                  <a:pt x="7" y="495"/>
                </a:lnTo>
                <a:lnTo>
                  <a:pt x="6" y="464"/>
                </a:lnTo>
                <a:lnTo>
                  <a:pt x="4" y="445"/>
                </a:lnTo>
                <a:lnTo>
                  <a:pt x="2" y="426"/>
                </a:lnTo>
                <a:lnTo>
                  <a:pt x="0" y="407"/>
                </a:lnTo>
                <a:lnTo>
                  <a:pt x="0" y="399"/>
                </a:lnTo>
                <a:lnTo>
                  <a:pt x="2" y="389"/>
                </a:lnTo>
                <a:lnTo>
                  <a:pt x="41" y="372"/>
                </a:lnTo>
                <a:lnTo>
                  <a:pt x="83" y="351"/>
                </a:lnTo>
                <a:lnTo>
                  <a:pt x="105" y="340"/>
                </a:lnTo>
                <a:lnTo>
                  <a:pt x="128" y="331"/>
                </a:lnTo>
                <a:lnTo>
                  <a:pt x="151" y="323"/>
                </a:lnTo>
                <a:lnTo>
                  <a:pt x="174" y="316"/>
                </a:lnTo>
                <a:lnTo>
                  <a:pt x="185" y="309"/>
                </a:lnTo>
                <a:lnTo>
                  <a:pt x="196" y="304"/>
                </a:lnTo>
                <a:lnTo>
                  <a:pt x="208" y="301"/>
                </a:lnTo>
                <a:lnTo>
                  <a:pt x="219" y="298"/>
                </a:lnTo>
                <a:lnTo>
                  <a:pt x="236" y="290"/>
                </a:lnTo>
                <a:lnTo>
                  <a:pt x="252" y="283"/>
                </a:lnTo>
                <a:lnTo>
                  <a:pt x="286" y="271"/>
                </a:lnTo>
                <a:lnTo>
                  <a:pt x="323" y="260"/>
                </a:lnTo>
                <a:lnTo>
                  <a:pt x="359" y="250"/>
                </a:lnTo>
                <a:lnTo>
                  <a:pt x="393" y="241"/>
                </a:lnTo>
                <a:lnTo>
                  <a:pt x="428" y="229"/>
                </a:lnTo>
                <a:lnTo>
                  <a:pt x="460" y="219"/>
                </a:lnTo>
                <a:lnTo>
                  <a:pt x="475" y="215"/>
                </a:lnTo>
                <a:lnTo>
                  <a:pt x="490" y="214"/>
                </a:lnTo>
                <a:lnTo>
                  <a:pt x="500" y="210"/>
                </a:lnTo>
                <a:lnTo>
                  <a:pt x="509" y="206"/>
                </a:lnTo>
                <a:lnTo>
                  <a:pt x="531" y="200"/>
                </a:lnTo>
                <a:lnTo>
                  <a:pt x="528" y="189"/>
                </a:lnTo>
                <a:lnTo>
                  <a:pt x="524" y="178"/>
                </a:lnTo>
                <a:lnTo>
                  <a:pt x="513" y="154"/>
                </a:lnTo>
                <a:lnTo>
                  <a:pt x="504" y="128"/>
                </a:lnTo>
                <a:lnTo>
                  <a:pt x="501" y="117"/>
                </a:lnTo>
                <a:lnTo>
                  <a:pt x="498" y="105"/>
                </a:lnTo>
                <a:lnTo>
                  <a:pt x="498" y="93"/>
                </a:lnTo>
                <a:lnTo>
                  <a:pt x="501" y="82"/>
                </a:lnTo>
                <a:lnTo>
                  <a:pt x="504" y="71"/>
                </a:lnTo>
                <a:lnTo>
                  <a:pt x="508" y="60"/>
                </a:lnTo>
                <a:lnTo>
                  <a:pt x="520" y="41"/>
                </a:lnTo>
                <a:lnTo>
                  <a:pt x="532" y="20"/>
                </a:lnTo>
                <a:lnTo>
                  <a:pt x="539" y="19"/>
                </a:lnTo>
                <a:lnTo>
                  <a:pt x="547" y="16"/>
                </a:lnTo>
                <a:lnTo>
                  <a:pt x="561" y="11"/>
                </a:lnTo>
                <a:lnTo>
                  <a:pt x="577" y="4"/>
                </a:lnTo>
                <a:lnTo>
                  <a:pt x="585" y="1"/>
                </a:lnTo>
                <a:lnTo>
                  <a:pt x="594" y="0"/>
                </a:lnTo>
                <a:lnTo>
                  <a:pt x="604" y="0"/>
                </a:lnTo>
                <a:lnTo>
                  <a:pt x="614" y="0"/>
                </a:lnTo>
                <a:lnTo>
                  <a:pt x="622" y="1"/>
                </a:lnTo>
                <a:lnTo>
                  <a:pt x="632" y="4"/>
                </a:lnTo>
                <a:lnTo>
                  <a:pt x="648" y="10"/>
                </a:lnTo>
                <a:lnTo>
                  <a:pt x="667" y="16"/>
                </a:lnTo>
                <a:lnTo>
                  <a:pt x="674" y="27"/>
                </a:lnTo>
                <a:lnTo>
                  <a:pt x="683" y="37"/>
                </a:lnTo>
                <a:lnTo>
                  <a:pt x="693" y="46"/>
                </a:lnTo>
                <a:lnTo>
                  <a:pt x="702" y="57"/>
                </a:lnTo>
                <a:lnTo>
                  <a:pt x="708" y="67"/>
                </a:lnTo>
                <a:lnTo>
                  <a:pt x="712" y="78"/>
                </a:lnTo>
                <a:lnTo>
                  <a:pt x="720" y="98"/>
                </a:lnTo>
                <a:lnTo>
                  <a:pt x="728" y="120"/>
                </a:lnTo>
                <a:lnTo>
                  <a:pt x="734" y="129"/>
                </a:lnTo>
                <a:lnTo>
                  <a:pt x="739" y="139"/>
                </a:lnTo>
                <a:close/>
                <a:moveTo>
                  <a:pt x="653" y="343"/>
                </a:moveTo>
                <a:lnTo>
                  <a:pt x="653" y="343"/>
                </a:lnTo>
                <a:lnTo>
                  <a:pt x="640" y="313"/>
                </a:lnTo>
                <a:lnTo>
                  <a:pt x="626" y="282"/>
                </a:lnTo>
                <a:lnTo>
                  <a:pt x="617" y="259"/>
                </a:lnTo>
                <a:lnTo>
                  <a:pt x="608" y="234"/>
                </a:lnTo>
                <a:lnTo>
                  <a:pt x="606" y="222"/>
                </a:lnTo>
                <a:lnTo>
                  <a:pt x="604" y="208"/>
                </a:lnTo>
                <a:lnTo>
                  <a:pt x="603" y="196"/>
                </a:lnTo>
                <a:lnTo>
                  <a:pt x="604" y="184"/>
                </a:lnTo>
                <a:lnTo>
                  <a:pt x="608" y="177"/>
                </a:lnTo>
                <a:lnTo>
                  <a:pt x="614" y="173"/>
                </a:lnTo>
                <a:lnTo>
                  <a:pt x="619" y="169"/>
                </a:lnTo>
                <a:lnTo>
                  <a:pt x="626" y="166"/>
                </a:lnTo>
                <a:lnTo>
                  <a:pt x="634" y="165"/>
                </a:lnTo>
                <a:lnTo>
                  <a:pt x="641" y="165"/>
                </a:lnTo>
                <a:lnTo>
                  <a:pt x="651" y="166"/>
                </a:lnTo>
                <a:lnTo>
                  <a:pt x="660" y="167"/>
                </a:lnTo>
                <a:lnTo>
                  <a:pt x="671" y="184"/>
                </a:lnTo>
                <a:lnTo>
                  <a:pt x="682" y="204"/>
                </a:lnTo>
                <a:lnTo>
                  <a:pt x="693" y="225"/>
                </a:lnTo>
                <a:lnTo>
                  <a:pt x="704" y="248"/>
                </a:lnTo>
                <a:lnTo>
                  <a:pt x="724" y="295"/>
                </a:lnTo>
                <a:lnTo>
                  <a:pt x="740" y="340"/>
                </a:lnTo>
                <a:lnTo>
                  <a:pt x="754" y="376"/>
                </a:lnTo>
                <a:lnTo>
                  <a:pt x="761" y="395"/>
                </a:lnTo>
                <a:lnTo>
                  <a:pt x="768" y="415"/>
                </a:lnTo>
                <a:lnTo>
                  <a:pt x="772" y="434"/>
                </a:lnTo>
                <a:lnTo>
                  <a:pt x="772" y="444"/>
                </a:lnTo>
                <a:lnTo>
                  <a:pt x="772" y="453"/>
                </a:lnTo>
                <a:lnTo>
                  <a:pt x="772" y="461"/>
                </a:lnTo>
                <a:lnTo>
                  <a:pt x="769" y="470"/>
                </a:lnTo>
                <a:lnTo>
                  <a:pt x="766" y="476"/>
                </a:lnTo>
                <a:lnTo>
                  <a:pt x="761" y="483"/>
                </a:lnTo>
                <a:lnTo>
                  <a:pt x="749" y="494"/>
                </a:lnTo>
                <a:lnTo>
                  <a:pt x="739" y="499"/>
                </a:lnTo>
                <a:lnTo>
                  <a:pt x="735" y="502"/>
                </a:lnTo>
                <a:lnTo>
                  <a:pt x="731" y="504"/>
                </a:lnTo>
                <a:lnTo>
                  <a:pt x="721" y="504"/>
                </a:lnTo>
                <a:lnTo>
                  <a:pt x="709" y="502"/>
                </a:lnTo>
                <a:lnTo>
                  <a:pt x="697" y="499"/>
                </a:lnTo>
                <a:lnTo>
                  <a:pt x="689" y="495"/>
                </a:lnTo>
                <a:lnTo>
                  <a:pt x="685" y="490"/>
                </a:lnTo>
                <a:lnTo>
                  <a:pt x="681" y="483"/>
                </a:lnTo>
                <a:lnTo>
                  <a:pt x="678" y="478"/>
                </a:lnTo>
                <a:lnTo>
                  <a:pt x="675" y="475"/>
                </a:lnTo>
                <a:lnTo>
                  <a:pt x="674" y="472"/>
                </a:lnTo>
                <a:lnTo>
                  <a:pt x="632" y="382"/>
                </a:lnTo>
                <a:lnTo>
                  <a:pt x="611" y="338"/>
                </a:lnTo>
                <a:lnTo>
                  <a:pt x="592" y="291"/>
                </a:lnTo>
                <a:lnTo>
                  <a:pt x="574" y="244"/>
                </a:lnTo>
                <a:lnTo>
                  <a:pt x="558" y="195"/>
                </a:lnTo>
                <a:lnTo>
                  <a:pt x="551" y="169"/>
                </a:lnTo>
                <a:lnTo>
                  <a:pt x="546" y="142"/>
                </a:lnTo>
                <a:lnTo>
                  <a:pt x="540" y="114"/>
                </a:lnTo>
                <a:lnTo>
                  <a:pt x="536" y="84"/>
                </a:lnTo>
                <a:lnTo>
                  <a:pt x="540" y="78"/>
                </a:lnTo>
                <a:lnTo>
                  <a:pt x="546" y="71"/>
                </a:lnTo>
                <a:lnTo>
                  <a:pt x="558" y="60"/>
                </a:lnTo>
                <a:lnTo>
                  <a:pt x="573" y="50"/>
                </a:lnTo>
                <a:lnTo>
                  <a:pt x="588" y="42"/>
                </a:lnTo>
                <a:lnTo>
                  <a:pt x="598" y="42"/>
                </a:lnTo>
                <a:lnTo>
                  <a:pt x="607" y="42"/>
                </a:lnTo>
                <a:lnTo>
                  <a:pt x="625" y="46"/>
                </a:lnTo>
                <a:lnTo>
                  <a:pt x="641" y="52"/>
                </a:lnTo>
                <a:lnTo>
                  <a:pt x="656" y="57"/>
                </a:lnTo>
                <a:lnTo>
                  <a:pt x="666" y="71"/>
                </a:lnTo>
                <a:lnTo>
                  <a:pt x="677" y="84"/>
                </a:lnTo>
                <a:lnTo>
                  <a:pt x="686" y="98"/>
                </a:lnTo>
                <a:lnTo>
                  <a:pt x="696" y="112"/>
                </a:lnTo>
                <a:lnTo>
                  <a:pt x="700" y="123"/>
                </a:lnTo>
                <a:lnTo>
                  <a:pt x="704" y="133"/>
                </a:lnTo>
                <a:lnTo>
                  <a:pt x="708" y="144"/>
                </a:lnTo>
                <a:lnTo>
                  <a:pt x="712" y="148"/>
                </a:lnTo>
                <a:lnTo>
                  <a:pt x="716" y="152"/>
                </a:lnTo>
                <a:lnTo>
                  <a:pt x="717" y="150"/>
                </a:lnTo>
                <a:lnTo>
                  <a:pt x="719" y="150"/>
                </a:lnTo>
                <a:lnTo>
                  <a:pt x="720" y="150"/>
                </a:lnTo>
                <a:lnTo>
                  <a:pt x="723" y="150"/>
                </a:lnTo>
                <a:lnTo>
                  <a:pt x="720" y="135"/>
                </a:lnTo>
                <a:lnTo>
                  <a:pt x="716" y="123"/>
                </a:lnTo>
                <a:lnTo>
                  <a:pt x="711" y="110"/>
                </a:lnTo>
                <a:lnTo>
                  <a:pt x="705" y="98"/>
                </a:lnTo>
                <a:lnTo>
                  <a:pt x="693" y="75"/>
                </a:lnTo>
                <a:lnTo>
                  <a:pt x="678" y="50"/>
                </a:lnTo>
                <a:lnTo>
                  <a:pt x="666" y="42"/>
                </a:lnTo>
                <a:lnTo>
                  <a:pt x="662" y="37"/>
                </a:lnTo>
                <a:lnTo>
                  <a:pt x="656" y="30"/>
                </a:lnTo>
                <a:lnTo>
                  <a:pt x="645" y="26"/>
                </a:lnTo>
                <a:lnTo>
                  <a:pt x="632" y="20"/>
                </a:lnTo>
                <a:lnTo>
                  <a:pt x="623" y="18"/>
                </a:lnTo>
                <a:lnTo>
                  <a:pt x="615" y="16"/>
                </a:lnTo>
                <a:lnTo>
                  <a:pt x="607" y="16"/>
                </a:lnTo>
                <a:lnTo>
                  <a:pt x="599" y="16"/>
                </a:lnTo>
                <a:lnTo>
                  <a:pt x="585" y="20"/>
                </a:lnTo>
                <a:lnTo>
                  <a:pt x="570" y="25"/>
                </a:lnTo>
                <a:lnTo>
                  <a:pt x="540" y="35"/>
                </a:lnTo>
                <a:lnTo>
                  <a:pt x="535" y="42"/>
                </a:lnTo>
                <a:lnTo>
                  <a:pt x="528" y="49"/>
                </a:lnTo>
                <a:lnTo>
                  <a:pt x="523" y="57"/>
                </a:lnTo>
                <a:lnTo>
                  <a:pt x="519" y="67"/>
                </a:lnTo>
                <a:lnTo>
                  <a:pt x="516" y="76"/>
                </a:lnTo>
                <a:lnTo>
                  <a:pt x="515" y="86"/>
                </a:lnTo>
                <a:lnTo>
                  <a:pt x="515" y="97"/>
                </a:lnTo>
                <a:lnTo>
                  <a:pt x="516" y="109"/>
                </a:lnTo>
                <a:lnTo>
                  <a:pt x="524" y="131"/>
                </a:lnTo>
                <a:lnTo>
                  <a:pt x="531" y="154"/>
                </a:lnTo>
                <a:lnTo>
                  <a:pt x="538" y="177"/>
                </a:lnTo>
                <a:lnTo>
                  <a:pt x="546" y="199"/>
                </a:lnTo>
                <a:lnTo>
                  <a:pt x="547" y="210"/>
                </a:lnTo>
                <a:lnTo>
                  <a:pt x="550" y="219"/>
                </a:lnTo>
                <a:lnTo>
                  <a:pt x="555" y="237"/>
                </a:lnTo>
                <a:lnTo>
                  <a:pt x="561" y="253"/>
                </a:lnTo>
                <a:lnTo>
                  <a:pt x="562" y="263"/>
                </a:lnTo>
                <a:lnTo>
                  <a:pt x="564" y="271"/>
                </a:lnTo>
                <a:lnTo>
                  <a:pt x="577" y="308"/>
                </a:lnTo>
                <a:lnTo>
                  <a:pt x="589" y="344"/>
                </a:lnTo>
                <a:lnTo>
                  <a:pt x="602" y="381"/>
                </a:lnTo>
                <a:lnTo>
                  <a:pt x="608" y="399"/>
                </a:lnTo>
                <a:lnTo>
                  <a:pt x="615" y="415"/>
                </a:lnTo>
                <a:lnTo>
                  <a:pt x="629" y="444"/>
                </a:lnTo>
                <a:lnTo>
                  <a:pt x="645" y="471"/>
                </a:lnTo>
                <a:lnTo>
                  <a:pt x="655" y="485"/>
                </a:lnTo>
                <a:lnTo>
                  <a:pt x="663" y="497"/>
                </a:lnTo>
                <a:lnTo>
                  <a:pt x="674" y="508"/>
                </a:lnTo>
                <a:lnTo>
                  <a:pt x="683" y="517"/>
                </a:lnTo>
                <a:lnTo>
                  <a:pt x="693" y="519"/>
                </a:lnTo>
                <a:lnTo>
                  <a:pt x="701" y="521"/>
                </a:lnTo>
                <a:lnTo>
                  <a:pt x="708" y="524"/>
                </a:lnTo>
                <a:lnTo>
                  <a:pt x="717" y="525"/>
                </a:lnTo>
                <a:lnTo>
                  <a:pt x="721" y="524"/>
                </a:lnTo>
                <a:lnTo>
                  <a:pt x="727" y="523"/>
                </a:lnTo>
                <a:lnTo>
                  <a:pt x="739" y="521"/>
                </a:lnTo>
                <a:lnTo>
                  <a:pt x="750" y="520"/>
                </a:lnTo>
                <a:lnTo>
                  <a:pt x="760" y="519"/>
                </a:lnTo>
                <a:lnTo>
                  <a:pt x="761" y="516"/>
                </a:lnTo>
                <a:lnTo>
                  <a:pt x="762" y="514"/>
                </a:lnTo>
                <a:lnTo>
                  <a:pt x="766" y="510"/>
                </a:lnTo>
                <a:lnTo>
                  <a:pt x="779" y="505"/>
                </a:lnTo>
                <a:lnTo>
                  <a:pt x="785" y="493"/>
                </a:lnTo>
                <a:lnTo>
                  <a:pt x="789" y="480"/>
                </a:lnTo>
                <a:lnTo>
                  <a:pt x="791" y="467"/>
                </a:lnTo>
                <a:lnTo>
                  <a:pt x="791" y="453"/>
                </a:lnTo>
                <a:lnTo>
                  <a:pt x="789" y="440"/>
                </a:lnTo>
                <a:lnTo>
                  <a:pt x="787" y="425"/>
                </a:lnTo>
                <a:lnTo>
                  <a:pt x="780" y="396"/>
                </a:lnTo>
                <a:lnTo>
                  <a:pt x="777" y="380"/>
                </a:lnTo>
                <a:lnTo>
                  <a:pt x="777" y="373"/>
                </a:lnTo>
                <a:lnTo>
                  <a:pt x="775" y="366"/>
                </a:lnTo>
                <a:lnTo>
                  <a:pt x="764" y="333"/>
                </a:lnTo>
                <a:lnTo>
                  <a:pt x="750" y="302"/>
                </a:lnTo>
                <a:lnTo>
                  <a:pt x="726" y="244"/>
                </a:lnTo>
                <a:lnTo>
                  <a:pt x="717" y="226"/>
                </a:lnTo>
                <a:lnTo>
                  <a:pt x="709" y="208"/>
                </a:lnTo>
                <a:lnTo>
                  <a:pt x="692" y="177"/>
                </a:lnTo>
                <a:lnTo>
                  <a:pt x="685" y="163"/>
                </a:lnTo>
                <a:lnTo>
                  <a:pt x="678" y="152"/>
                </a:lnTo>
                <a:lnTo>
                  <a:pt x="674" y="148"/>
                </a:lnTo>
                <a:lnTo>
                  <a:pt x="668" y="144"/>
                </a:lnTo>
                <a:lnTo>
                  <a:pt x="662" y="142"/>
                </a:lnTo>
                <a:lnTo>
                  <a:pt x="656" y="139"/>
                </a:lnTo>
                <a:lnTo>
                  <a:pt x="651" y="139"/>
                </a:lnTo>
                <a:lnTo>
                  <a:pt x="644" y="139"/>
                </a:lnTo>
                <a:lnTo>
                  <a:pt x="632" y="140"/>
                </a:lnTo>
                <a:lnTo>
                  <a:pt x="618" y="144"/>
                </a:lnTo>
                <a:lnTo>
                  <a:pt x="607" y="151"/>
                </a:lnTo>
                <a:lnTo>
                  <a:pt x="596" y="159"/>
                </a:lnTo>
                <a:lnTo>
                  <a:pt x="587" y="167"/>
                </a:lnTo>
                <a:lnTo>
                  <a:pt x="584" y="185"/>
                </a:lnTo>
                <a:lnTo>
                  <a:pt x="584" y="201"/>
                </a:lnTo>
                <a:lnTo>
                  <a:pt x="585" y="219"/>
                </a:lnTo>
                <a:lnTo>
                  <a:pt x="588" y="234"/>
                </a:lnTo>
                <a:lnTo>
                  <a:pt x="594" y="250"/>
                </a:lnTo>
                <a:lnTo>
                  <a:pt x="599" y="265"/>
                </a:lnTo>
                <a:lnTo>
                  <a:pt x="611" y="297"/>
                </a:lnTo>
                <a:lnTo>
                  <a:pt x="617" y="309"/>
                </a:lnTo>
                <a:lnTo>
                  <a:pt x="622" y="321"/>
                </a:lnTo>
                <a:lnTo>
                  <a:pt x="636" y="346"/>
                </a:lnTo>
                <a:lnTo>
                  <a:pt x="643" y="358"/>
                </a:lnTo>
                <a:lnTo>
                  <a:pt x="649" y="370"/>
                </a:lnTo>
                <a:lnTo>
                  <a:pt x="653" y="376"/>
                </a:lnTo>
                <a:lnTo>
                  <a:pt x="657" y="380"/>
                </a:lnTo>
                <a:lnTo>
                  <a:pt x="663" y="382"/>
                </a:lnTo>
                <a:lnTo>
                  <a:pt x="668" y="382"/>
                </a:lnTo>
                <a:lnTo>
                  <a:pt x="670" y="378"/>
                </a:lnTo>
                <a:lnTo>
                  <a:pt x="670" y="373"/>
                </a:lnTo>
                <a:lnTo>
                  <a:pt x="668" y="369"/>
                </a:lnTo>
                <a:lnTo>
                  <a:pt x="666" y="363"/>
                </a:lnTo>
                <a:lnTo>
                  <a:pt x="653" y="343"/>
                </a:lnTo>
                <a:close/>
                <a:moveTo>
                  <a:pt x="678" y="110"/>
                </a:moveTo>
                <a:lnTo>
                  <a:pt x="678" y="110"/>
                </a:lnTo>
                <a:lnTo>
                  <a:pt x="671" y="99"/>
                </a:lnTo>
                <a:lnTo>
                  <a:pt x="663" y="87"/>
                </a:lnTo>
                <a:lnTo>
                  <a:pt x="653" y="76"/>
                </a:lnTo>
                <a:lnTo>
                  <a:pt x="647" y="69"/>
                </a:lnTo>
                <a:lnTo>
                  <a:pt x="634" y="64"/>
                </a:lnTo>
                <a:lnTo>
                  <a:pt x="619" y="59"/>
                </a:lnTo>
                <a:lnTo>
                  <a:pt x="604" y="56"/>
                </a:lnTo>
                <a:lnTo>
                  <a:pt x="598" y="56"/>
                </a:lnTo>
                <a:lnTo>
                  <a:pt x="592" y="57"/>
                </a:lnTo>
                <a:lnTo>
                  <a:pt x="587" y="60"/>
                </a:lnTo>
                <a:lnTo>
                  <a:pt x="581" y="64"/>
                </a:lnTo>
                <a:lnTo>
                  <a:pt x="577" y="69"/>
                </a:lnTo>
                <a:lnTo>
                  <a:pt x="572" y="74"/>
                </a:lnTo>
                <a:lnTo>
                  <a:pt x="560" y="79"/>
                </a:lnTo>
                <a:lnTo>
                  <a:pt x="553" y="83"/>
                </a:lnTo>
                <a:lnTo>
                  <a:pt x="551" y="86"/>
                </a:lnTo>
                <a:lnTo>
                  <a:pt x="550" y="90"/>
                </a:lnTo>
                <a:lnTo>
                  <a:pt x="549" y="98"/>
                </a:lnTo>
                <a:lnTo>
                  <a:pt x="549" y="108"/>
                </a:lnTo>
                <a:lnTo>
                  <a:pt x="551" y="125"/>
                </a:lnTo>
                <a:lnTo>
                  <a:pt x="555" y="143"/>
                </a:lnTo>
                <a:lnTo>
                  <a:pt x="561" y="161"/>
                </a:lnTo>
                <a:lnTo>
                  <a:pt x="573" y="192"/>
                </a:lnTo>
                <a:lnTo>
                  <a:pt x="573" y="184"/>
                </a:lnTo>
                <a:lnTo>
                  <a:pt x="574" y="177"/>
                </a:lnTo>
                <a:lnTo>
                  <a:pt x="576" y="170"/>
                </a:lnTo>
                <a:lnTo>
                  <a:pt x="579" y="165"/>
                </a:lnTo>
                <a:lnTo>
                  <a:pt x="585" y="154"/>
                </a:lnTo>
                <a:lnTo>
                  <a:pt x="595" y="144"/>
                </a:lnTo>
                <a:lnTo>
                  <a:pt x="606" y="138"/>
                </a:lnTo>
                <a:lnTo>
                  <a:pt x="618" y="132"/>
                </a:lnTo>
                <a:lnTo>
                  <a:pt x="630" y="128"/>
                </a:lnTo>
                <a:lnTo>
                  <a:pt x="643" y="127"/>
                </a:lnTo>
                <a:lnTo>
                  <a:pt x="651" y="128"/>
                </a:lnTo>
                <a:lnTo>
                  <a:pt x="659" y="129"/>
                </a:lnTo>
                <a:lnTo>
                  <a:pt x="666" y="132"/>
                </a:lnTo>
                <a:lnTo>
                  <a:pt x="671" y="136"/>
                </a:lnTo>
                <a:lnTo>
                  <a:pt x="683" y="144"/>
                </a:lnTo>
                <a:lnTo>
                  <a:pt x="694" y="152"/>
                </a:lnTo>
                <a:lnTo>
                  <a:pt x="687" y="131"/>
                </a:lnTo>
                <a:lnTo>
                  <a:pt x="685" y="121"/>
                </a:lnTo>
                <a:lnTo>
                  <a:pt x="678" y="110"/>
                </a:lnTo>
                <a:close/>
                <a:moveTo>
                  <a:pt x="981" y="110"/>
                </a:moveTo>
                <a:lnTo>
                  <a:pt x="981" y="110"/>
                </a:lnTo>
                <a:lnTo>
                  <a:pt x="976" y="113"/>
                </a:lnTo>
                <a:lnTo>
                  <a:pt x="968" y="114"/>
                </a:lnTo>
                <a:lnTo>
                  <a:pt x="953" y="116"/>
                </a:lnTo>
                <a:lnTo>
                  <a:pt x="936" y="116"/>
                </a:lnTo>
                <a:lnTo>
                  <a:pt x="920" y="117"/>
                </a:lnTo>
                <a:lnTo>
                  <a:pt x="905" y="120"/>
                </a:lnTo>
                <a:lnTo>
                  <a:pt x="890" y="124"/>
                </a:lnTo>
                <a:lnTo>
                  <a:pt x="877" y="128"/>
                </a:lnTo>
                <a:lnTo>
                  <a:pt x="863" y="131"/>
                </a:lnTo>
                <a:lnTo>
                  <a:pt x="856" y="131"/>
                </a:lnTo>
                <a:lnTo>
                  <a:pt x="849" y="131"/>
                </a:lnTo>
                <a:lnTo>
                  <a:pt x="843" y="129"/>
                </a:lnTo>
                <a:lnTo>
                  <a:pt x="836" y="131"/>
                </a:lnTo>
                <a:lnTo>
                  <a:pt x="819" y="133"/>
                </a:lnTo>
                <a:lnTo>
                  <a:pt x="802" y="139"/>
                </a:lnTo>
                <a:lnTo>
                  <a:pt x="770" y="148"/>
                </a:lnTo>
                <a:lnTo>
                  <a:pt x="738" y="159"/>
                </a:lnTo>
                <a:lnTo>
                  <a:pt x="704" y="170"/>
                </a:lnTo>
                <a:lnTo>
                  <a:pt x="712" y="182"/>
                </a:lnTo>
                <a:lnTo>
                  <a:pt x="720" y="197"/>
                </a:lnTo>
                <a:lnTo>
                  <a:pt x="736" y="231"/>
                </a:lnTo>
                <a:lnTo>
                  <a:pt x="766" y="304"/>
                </a:lnTo>
                <a:lnTo>
                  <a:pt x="773" y="329"/>
                </a:lnTo>
                <a:lnTo>
                  <a:pt x="781" y="357"/>
                </a:lnTo>
                <a:lnTo>
                  <a:pt x="791" y="384"/>
                </a:lnTo>
                <a:lnTo>
                  <a:pt x="798" y="411"/>
                </a:lnTo>
                <a:lnTo>
                  <a:pt x="804" y="438"/>
                </a:lnTo>
                <a:lnTo>
                  <a:pt x="806" y="452"/>
                </a:lnTo>
                <a:lnTo>
                  <a:pt x="807" y="464"/>
                </a:lnTo>
                <a:lnTo>
                  <a:pt x="807" y="478"/>
                </a:lnTo>
                <a:lnTo>
                  <a:pt x="806" y="490"/>
                </a:lnTo>
                <a:lnTo>
                  <a:pt x="803" y="504"/>
                </a:lnTo>
                <a:lnTo>
                  <a:pt x="799" y="516"/>
                </a:lnTo>
                <a:lnTo>
                  <a:pt x="791" y="521"/>
                </a:lnTo>
                <a:lnTo>
                  <a:pt x="781" y="525"/>
                </a:lnTo>
                <a:lnTo>
                  <a:pt x="772" y="529"/>
                </a:lnTo>
                <a:lnTo>
                  <a:pt x="762" y="532"/>
                </a:lnTo>
                <a:lnTo>
                  <a:pt x="740" y="536"/>
                </a:lnTo>
                <a:lnTo>
                  <a:pt x="719" y="543"/>
                </a:lnTo>
                <a:lnTo>
                  <a:pt x="711" y="539"/>
                </a:lnTo>
                <a:lnTo>
                  <a:pt x="704" y="536"/>
                </a:lnTo>
                <a:lnTo>
                  <a:pt x="690" y="534"/>
                </a:lnTo>
                <a:lnTo>
                  <a:pt x="679" y="529"/>
                </a:lnTo>
                <a:lnTo>
                  <a:pt x="670" y="524"/>
                </a:lnTo>
                <a:lnTo>
                  <a:pt x="660" y="516"/>
                </a:lnTo>
                <a:lnTo>
                  <a:pt x="652" y="508"/>
                </a:lnTo>
                <a:lnTo>
                  <a:pt x="645" y="498"/>
                </a:lnTo>
                <a:lnTo>
                  <a:pt x="634" y="478"/>
                </a:lnTo>
                <a:lnTo>
                  <a:pt x="619" y="448"/>
                </a:lnTo>
                <a:lnTo>
                  <a:pt x="604" y="415"/>
                </a:lnTo>
                <a:lnTo>
                  <a:pt x="591" y="382"/>
                </a:lnTo>
                <a:lnTo>
                  <a:pt x="577" y="347"/>
                </a:lnTo>
                <a:lnTo>
                  <a:pt x="566" y="313"/>
                </a:lnTo>
                <a:lnTo>
                  <a:pt x="554" y="279"/>
                </a:lnTo>
                <a:lnTo>
                  <a:pt x="536" y="214"/>
                </a:lnTo>
                <a:lnTo>
                  <a:pt x="523" y="216"/>
                </a:lnTo>
                <a:lnTo>
                  <a:pt x="511" y="221"/>
                </a:lnTo>
                <a:lnTo>
                  <a:pt x="489" y="227"/>
                </a:lnTo>
                <a:lnTo>
                  <a:pt x="457" y="237"/>
                </a:lnTo>
                <a:lnTo>
                  <a:pt x="432" y="244"/>
                </a:lnTo>
                <a:lnTo>
                  <a:pt x="408" y="252"/>
                </a:lnTo>
                <a:lnTo>
                  <a:pt x="385" y="260"/>
                </a:lnTo>
                <a:lnTo>
                  <a:pt x="362" y="267"/>
                </a:lnTo>
                <a:lnTo>
                  <a:pt x="339" y="272"/>
                </a:lnTo>
                <a:lnTo>
                  <a:pt x="316" y="276"/>
                </a:lnTo>
                <a:lnTo>
                  <a:pt x="294" y="283"/>
                </a:lnTo>
                <a:lnTo>
                  <a:pt x="281" y="289"/>
                </a:lnTo>
                <a:lnTo>
                  <a:pt x="267" y="294"/>
                </a:lnTo>
                <a:lnTo>
                  <a:pt x="240" y="306"/>
                </a:lnTo>
                <a:lnTo>
                  <a:pt x="203" y="320"/>
                </a:lnTo>
                <a:lnTo>
                  <a:pt x="166" y="333"/>
                </a:lnTo>
                <a:lnTo>
                  <a:pt x="130" y="347"/>
                </a:lnTo>
                <a:lnTo>
                  <a:pt x="112" y="355"/>
                </a:lnTo>
                <a:lnTo>
                  <a:pt x="94" y="365"/>
                </a:lnTo>
                <a:lnTo>
                  <a:pt x="83" y="366"/>
                </a:lnTo>
                <a:lnTo>
                  <a:pt x="74" y="369"/>
                </a:lnTo>
                <a:lnTo>
                  <a:pt x="66" y="374"/>
                </a:lnTo>
                <a:lnTo>
                  <a:pt x="56" y="378"/>
                </a:lnTo>
                <a:lnTo>
                  <a:pt x="37" y="389"/>
                </a:lnTo>
                <a:lnTo>
                  <a:pt x="27" y="393"/>
                </a:lnTo>
                <a:lnTo>
                  <a:pt x="18" y="396"/>
                </a:lnTo>
                <a:lnTo>
                  <a:pt x="18" y="455"/>
                </a:lnTo>
                <a:lnTo>
                  <a:pt x="22" y="514"/>
                </a:lnTo>
                <a:lnTo>
                  <a:pt x="29" y="576"/>
                </a:lnTo>
                <a:lnTo>
                  <a:pt x="38" y="640"/>
                </a:lnTo>
                <a:lnTo>
                  <a:pt x="44" y="664"/>
                </a:lnTo>
                <a:lnTo>
                  <a:pt x="51" y="689"/>
                </a:lnTo>
                <a:lnTo>
                  <a:pt x="59" y="713"/>
                </a:lnTo>
                <a:lnTo>
                  <a:pt x="61" y="725"/>
                </a:lnTo>
                <a:lnTo>
                  <a:pt x="63" y="739"/>
                </a:lnTo>
                <a:lnTo>
                  <a:pt x="68" y="777"/>
                </a:lnTo>
                <a:lnTo>
                  <a:pt x="75" y="815"/>
                </a:lnTo>
                <a:lnTo>
                  <a:pt x="83" y="853"/>
                </a:lnTo>
                <a:lnTo>
                  <a:pt x="94" y="891"/>
                </a:lnTo>
                <a:lnTo>
                  <a:pt x="105" y="931"/>
                </a:lnTo>
                <a:lnTo>
                  <a:pt x="115" y="969"/>
                </a:lnTo>
                <a:lnTo>
                  <a:pt x="124" y="1007"/>
                </a:lnTo>
                <a:lnTo>
                  <a:pt x="135" y="1044"/>
                </a:lnTo>
                <a:lnTo>
                  <a:pt x="144" y="1074"/>
                </a:lnTo>
                <a:lnTo>
                  <a:pt x="155" y="1102"/>
                </a:lnTo>
                <a:lnTo>
                  <a:pt x="178" y="1158"/>
                </a:lnTo>
                <a:lnTo>
                  <a:pt x="198" y="1204"/>
                </a:lnTo>
                <a:lnTo>
                  <a:pt x="215" y="1249"/>
                </a:lnTo>
                <a:lnTo>
                  <a:pt x="232" y="1290"/>
                </a:lnTo>
                <a:lnTo>
                  <a:pt x="248" y="1330"/>
                </a:lnTo>
                <a:lnTo>
                  <a:pt x="266" y="1368"/>
                </a:lnTo>
                <a:lnTo>
                  <a:pt x="275" y="1385"/>
                </a:lnTo>
                <a:lnTo>
                  <a:pt x="285" y="1403"/>
                </a:lnTo>
                <a:lnTo>
                  <a:pt x="300" y="1391"/>
                </a:lnTo>
                <a:lnTo>
                  <a:pt x="315" y="1380"/>
                </a:lnTo>
                <a:lnTo>
                  <a:pt x="346" y="1358"/>
                </a:lnTo>
                <a:lnTo>
                  <a:pt x="380" y="1340"/>
                </a:lnTo>
                <a:lnTo>
                  <a:pt x="414" y="1323"/>
                </a:lnTo>
                <a:lnTo>
                  <a:pt x="448" y="1306"/>
                </a:lnTo>
                <a:lnTo>
                  <a:pt x="483" y="1291"/>
                </a:lnTo>
                <a:lnTo>
                  <a:pt x="553" y="1263"/>
                </a:lnTo>
                <a:lnTo>
                  <a:pt x="589" y="1248"/>
                </a:lnTo>
                <a:lnTo>
                  <a:pt x="629" y="1236"/>
                </a:lnTo>
                <a:lnTo>
                  <a:pt x="668" y="1225"/>
                </a:lnTo>
                <a:lnTo>
                  <a:pt x="708" y="1215"/>
                </a:lnTo>
                <a:lnTo>
                  <a:pt x="789" y="1199"/>
                </a:lnTo>
                <a:lnTo>
                  <a:pt x="830" y="1191"/>
                </a:lnTo>
                <a:lnTo>
                  <a:pt x="870" y="1181"/>
                </a:lnTo>
                <a:lnTo>
                  <a:pt x="905" y="1172"/>
                </a:lnTo>
                <a:lnTo>
                  <a:pt x="936" y="1164"/>
                </a:lnTo>
                <a:lnTo>
                  <a:pt x="996" y="1144"/>
                </a:lnTo>
                <a:lnTo>
                  <a:pt x="1062" y="1125"/>
                </a:lnTo>
                <a:lnTo>
                  <a:pt x="1094" y="1116"/>
                </a:lnTo>
                <a:lnTo>
                  <a:pt x="1126" y="1105"/>
                </a:lnTo>
                <a:lnTo>
                  <a:pt x="1156" y="1093"/>
                </a:lnTo>
                <a:lnTo>
                  <a:pt x="1184" y="1081"/>
                </a:lnTo>
                <a:lnTo>
                  <a:pt x="1214" y="1068"/>
                </a:lnTo>
                <a:lnTo>
                  <a:pt x="1243" y="1059"/>
                </a:lnTo>
                <a:lnTo>
                  <a:pt x="1249" y="1053"/>
                </a:lnTo>
                <a:lnTo>
                  <a:pt x="1256" y="1048"/>
                </a:lnTo>
                <a:lnTo>
                  <a:pt x="1266" y="1044"/>
                </a:lnTo>
                <a:lnTo>
                  <a:pt x="1274" y="1041"/>
                </a:lnTo>
                <a:lnTo>
                  <a:pt x="1293" y="1034"/>
                </a:lnTo>
                <a:lnTo>
                  <a:pt x="1309" y="1027"/>
                </a:lnTo>
                <a:lnTo>
                  <a:pt x="1305" y="1017"/>
                </a:lnTo>
                <a:lnTo>
                  <a:pt x="1301" y="1007"/>
                </a:lnTo>
                <a:lnTo>
                  <a:pt x="1296" y="998"/>
                </a:lnTo>
                <a:lnTo>
                  <a:pt x="1290" y="988"/>
                </a:lnTo>
                <a:lnTo>
                  <a:pt x="1278" y="970"/>
                </a:lnTo>
                <a:lnTo>
                  <a:pt x="1266" y="953"/>
                </a:lnTo>
                <a:lnTo>
                  <a:pt x="1240" y="906"/>
                </a:lnTo>
                <a:lnTo>
                  <a:pt x="1228" y="883"/>
                </a:lnTo>
                <a:lnTo>
                  <a:pt x="1217" y="861"/>
                </a:lnTo>
                <a:lnTo>
                  <a:pt x="1195" y="810"/>
                </a:lnTo>
                <a:lnTo>
                  <a:pt x="1173" y="758"/>
                </a:lnTo>
                <a:lnTo>
                  <a:pt x="1154" y="706"/>
                </a:lnTo>
                <a:lnTo>
                  <a:pt x="1136" y="655"/>
                </a:lnTo>
                <a:lnTo>
                  <a:pt x="1119" y="606"/>
                </a:lnTo>
                <a:lnTo>
                  <a:pt x="1111" y="582"/>
                </a:lnTo>
                <a:lnTo>
                  <a:pt x="1104" y="558"/>
                </a:lnTo>
                <a:lnTo>
                  <a:pt x="1097" y="529"/>
                </a:lnTo>
                <a:lnTo>
                  <a:pt x="1093" y="501"/>
                </a:lnTo>
                <a:lnTo>
                  <a:pt x="1083" y="442"/>
                </a:lnTo>
                <a:lnTo>
                  <a:pt x="1073" y="388"/>
                </a:lnTo>
                <a:lnTo>
                  <a:pt x="1062" y="332"/>
                </a:lnTo>
                <a:lnTo>
                  <a:pt x="1058" y="304"/>
                </a:lnTo>
                <a:lnTo>
                  <a:pt x="1055" y="275"/>
                </a:lnTo>
                <a:lnTo>
                  <a:pt x="1051" y="218"/>
                </a:lnTo>
                <a:lnTo>
                  <a:pt x="1049" y="189"/>
                </a:lnTo>
                <a:lnTo>
                  <a:pt x="1045" y="161"/>
                </a:lnTo>
                <a:lnTo>
                  <a:pt x="1040" y="133"/>
                </a:lnTo>
                <a:lnTo>
                  <a:pt x="1033" y="105"/>
                </a:lnTo>
                <a:lnTo>
                  <a:pt x="1029" y="105"/>
                </a:lnTo>
                <a:lnTo>
                  <a:pt x="1014" y="108"/>
                </a:lnTo>
                <a:lnTo>
                  <a:pt x="1003" y="110"/>
                </a:lnTo>
                <a:lnTo>
                  <a:pt x="994" y="112"/>
                </a:lnTo>
                <a:lnTo>
                  <a:pt x="981" y="110"/>
                </a:lnTo>
                <a:close/>
                <a:moveTo>
                  <a:pt x="713" y="490"/>
                </a:moveTo>
                <a:lnTo>
                  <a:pt x="713" y="490"/>
                </a:lnTo>
                <a:lnTo>
                  <a:pt x="721" y="489"/>
                </a:lnTo>
                <a:lnTo>
                  <a:pt x="731" y="486"/>
                </a:lnTo>
                <a:lnTo>
                  <a:pt x="738" y="483"/>
                </a:lnTo>
                <a:lnTo>
                  <a:pt x="739" y="480"/>
                </a:lnTo>
                <a:lnTo>
                  <a:pt x="739" y="479"/>
                </a:lnTo>
                <a:lnTo>
                  <a:pt x="745" y="475"/>
                </a:lnTo>
                <a:lnTo>
                  <a:pt x="749" y="470"/>
                </a:lnTo>
                <a:lnTo>
                  <a:pt x="753" y="463"/>
                </a:lnTo>
                <a:lnTo>
                  <a:pt x="754" y="456"/>
                </a:lnTo>
                <a:lnTo>
                  <a:pt x="757" y="441"/>
                </a:lnTo>
                <a:lnTo>
                  <a:pt x="757" y="426"/>
                </a:lnTo>
                <a:lnTo>
                  <a:pt x="743" y="393"/>
                </a:lnTo>
                <a:lnTo>
                  <a:pt x="732" y="362"/>
                </a:lnTo>
                <a:lnTo>
                  <a:pt x="709" y="298"/>
                </a:lnTo>
                <a:lnTo>
                  <a:pt x="697" y="267"/>
                </a:lnTo>
                <a:lnTo>
                  <a:pt x="683" y="237"/>
                </a:lnTo>
                <a:lnTo>
                  <a:pt x="668" y="210"/>
                </a:lnTo>
                <a:lnTo>
                  <a:pt x="660" y="196"/>
                </a:lnTo>
                <a:lnTo>
                  <a:pt x="651" y="184"/>
                </a:lnTo>
                <a:lnTo>
                  <a:pt x="640" y="182"/>
                </a:lnTo>
                <a:lnTo>
                  <a:pt x="632" y="181"/>
                </a:lnTo>
                <a:lnTo>
                  <a:pt x="628" y="181"/>
                </a:lnTo>
                <a:lnTo>
                  <a:pt x="623" y="182"/>
                </a:lnTo>
                <a:lnTo>
                  <a:pt x="621" y="185"/>
                </a:lnTo>
                <a:lnTo>
                  <a:pt x="619" y="188"/>
                </a:lnTo>
                <a:lnTo>
                  <a:pt x="622" y="188"/>
                </a:lnTo>
                <a:lnTo>
                  <a:pt x="621" y="189"/>
                </a:lnTo>
                <a:lnTo>
                  <a:pt x="619" y="189"/>
                </a:lnTo>
                <a:lnTo>
                  <a:pt x="618" y="206"/>
                </a:lnTo>
                <a:lnTo>
                  <a:pt x="619" y="221"/>
                </a:lnTo>
                <a:lnTo>
                  <a:pt x="623" y="234"/>
                </a:lnTo>
                <a:lnTo>
                  <a:pt x="628" y="246"/>
                </a:lnTo>
                <a:lnTo>
                  <a:pt x="638" y="270"/>
                </a:lnTo>
                <a:lnTo>
                  <a:pt x="644" y="282"/>
                </a:lnTo>
                <a:lnTo>
                  <a:pt x="648" y="295"/>
                </a:lnTo>
                <a:lnTo>
                  <a:pt x="653" y="310"/>
                </a:lnTo>
                <a:lnTo>
                  <a:pt x="660" y="324"/>
                </a:lnTo>
                <a:lnTo>
                  <a:pt x="662" y="331"/>
                </a:lnTo>
                <a:lnTo>
                  <a:pt x="663" y="338"/>
                </a:lnTo>
                <a:lnTo>
                  <a:pt x="668" y="346"/>
                </a:lnTo>
                <a:lnTo>
                  <a:pt x="674" y="353"/>
                </a:lnTo>
                <a:lnTo>
                  <a:pt x="679" y="361"/>
                </a:lnTo>
                <a:lnTo>
                  <a:pt x="685" y="367"/>
                </a:lnTo>
                <a:lnTo>
                  <a:pt x="689" y="376"/>
                </a:lnTo>
                <a:lnTo>
                  <a:pt x="689" y="382"/>
                </a:lnTo>
                <a:lnTo>
                  <a:pt x="689" y="387"/>
                </a:lnTo>
                <a:lnTo>
                  <a:pt x="687" y="391"/>
                </a:lnTo>
                <a:lnTo>
                  <a:pt x="685" y="395"/>
                </a:lnTo>
                <a:lnTo>
                  <a:pt x="681" y="399"/>
                </a:lnTo>
                <a:lnTo>
                  <a:pt x="674" y="399"/>
                </a:lnTo>
                <a:lnTo>
                  <a:pt x="668" y="400"/>
                </a:lnTo>
                <a:lnTo>
                  <a:pt x="655" y="403"/>
                </a:lnTo>
                <a:lnTo>
                  <a:pt x="660" y="414"/>
                </a:lnTo>
                <a:lnTo>
                  <a:pt x="667" y="426"/>
                </a:lnTo>
                <a:lnTo>
                  <a:pt x="679" y="453"/>
                </a:lnTo>
                <a:lnTo>
                  <a:pt x="686" y="467"/>
                </a:lnTo>
                <a:lnTo>
                  <a:pt x="694" y="478"/>
                </a:lnTo>
                <a:lnTo>
                  <a:pt x="698" y="482"/>
                </a:lnTo>
                <a:lnTo>
                  <a:pt x="704" y="486"/>
                </a:lnTo>
                <a:lnTo>
                  <a:pt x="708" y="489"/>
                </a:lnTo>
                <a:lnTo>
                  <a:pt x="713" y="49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243" name="任意多边形 1049242"/>
          <p:cNvSpPr/>
          <p:nvPr/>
        </p:nvSpPr>
        <p:spPr bwMode="auto">
          <a:xfrm>
            <a:off x="5634037" y="2527300"/>
            <a:ext cx="2779712" cy="2784475"/>
          </a:xfrm>
          <a:custGeom>
            <a:avLst/>
            <a:gdLst/>
            <a:ahLst/>
            <a:cxnLst/>
            <a:rect l="0" t="0" r="0" b="0"/>
            <a:pathLst>
              <a:path w="1331" h="1421">
                <a:moveTo>
                  <a:pt x="739" y="139"/>
                </a:moveTo>
                <a:lnTo>
                  <a:pt x="739" y="139"/>
                </a:lnTo>
                <a:lnTo>
                  <a:pt x="766" y="132"/>
                </a:lnTo>
                <a:lnTo>
                  <a:pt x="796" y="125"/>
                </a:lnTo>
                <a:lnTo>
                  <a:pt x="855" y="109"/>
                </a:lnTo>
                <a:lnTo>
                  <a:pt x="863" y="108"/>
                </a:lnTo>
                <a:lnTo>
                  <a:pt x="871" y="108"/>
                </a:lnTo>
                <a:lnTo>
                  <a:pt x="879" y="108"/>
                </a:lnTo>
                <a:lnTo>
                  <a:pt x="889" y="106"/>
                </a:lnTo>
                <a:lnTo>
                  <a:pt x="896" y="105"/>
                </a:lnTo>
                <a:lnTo>
                  <a:pt x="902" y="102"/>
                </a:lnTo>
                <a:lnTo>
                  <a:pt x="911" y="101"/>
                </a:lnTo>
                <a:lnTo>
                  <a:pt x="920" y="101"/>
                </a:lnTo>
                <a:lnTo>
                  <a:pt x="928" y="102"/>
                </a:lnTo>
                <a:lnTo>
                  <a:pt x="936" y="102"/>
                </a:lnTo>
                <a:lnTo>
                  <a:pt x="949" y="99"/>
                </a:lnTo>
                <a:lnTo>
                  <a:pt x="962" y="95"/>
                </a:lnTo>
                <a:lnTo>
                  <a:pt x="976" y="91"/>
                </a:lnTo>
                <a:lnTo>
                  <a:pt x="988" y="89"/>
                </a:lnTo>
                <a:lnTo>
                  <a:pt x="1003" y="87"/>
                </a:lnTo>
                <a:lnTo>
                  <a:pt x="1018" y="87"/>
                </a:lnTo>
                <a:lnTo>
                  <a:pt x="1034" y="89"/>
                </a:lnTo>
                <a:lnTo>
                  <a:pt x="1049" y="91"/>
                </a:lnTo>
                <a:lnTo>
                  <a:pt x="1056" y="125"/>
                </a:lnTo>
                <a:lnTo>
                  <a:pt x="1062" y="162"/>
                </a:lnTo>
                <a:lnTo>
                  <a:pt x="1064" y="180"/>
                </a:lnTo>
                <a:lnTo>
                  <a:pt x="1066" y="197"/>
                </a:lnTo>
                <a:lnTo>
                  <a:pt x="1066" y="212"/>
                </a:lnTo>
                <a:lnTo>
                  <a:pt x="1064" y="226"/>
                </a:lnTo>
                <a:lnTo>
                  <a:pt x="1068" y="260"/>
                </a:lnTo>
                <a:lnTo>
                  <a:pt x="1071" y="293"/>
                </a:lnTo>
                <a:lnTo>
                  <a:pt x="1073" y="309"/>
                </a:lnTo>
                <a:lnTo>
                  <a:pt x="1074" y="324"/>
                </a:lnTo>
                <a:lnTo>
                  <a:pt x="1078" y="338"/>
                </a:lnTo>
                <a:lnTo>
                  <a:pt x="1082" y="351"/>
                </a:lnTo>
                <a:lnTo>
                  <a:pt x="1094" y="429"/>
                </a:lnTo>
                <a:lnTo>
                  <a:pt x="1107" y="506"/>
                </a:lnTo>
                <a:lnTo>
                  <a:pt x="1111" y="527"/>
                </a:lnTo>
                <a:lnTo>
                  <a:pt x="1115" y="546"/>
                </a:lnTo>
                <a:lnTo>
                  <a:pt x="1126" y="582"/>
                </a:lnTo>
                <a:lnTo>
                  <a:pt x="1138" y="617"/>
                </a:lnTo>
                <a:lnTo>
                  <a:pt x="1151" y="651"/>
                </a:lnTo>
                <a:lnTo>
                  <a:pt x="1181" y="735"/>
                </a:lnTo>
                <a:lnTo>
                  <a:pt x="1196" y="776"/>
                </a:lnTo>
                <a:lnTo>
                  <a:pt x="1214" y="815"/>
                </a:lnTo>
                <a:lnTo>
                  <a:pt x="1226" y="840"/>
                </a:lnTo>
                <a:lnTo>
                  <a:pt x="1240" y="864"/>
                </a:lnTo>
                <a:lnTo>
                  <a:pt x="1268" y="913"/>
                </a:lnTo>
                <a:lnTo>
                  <a:pt x="1296" y="962"/>
                </a:lnTo>
                <a:lnTo>
                  <a:pt x="1309" y="988"/>
                </a:lnTo>
                <a:lnTo>
                  <a:pt x="1320" y="1014"/>
                </a:lnTo>
                <a:lnTo>
                  <a:pt x="1326" y="1019"/>
                </a:lnTo>
                <a:lnTo>
                  <a:pt x="1330" y="1025"/>
                </a:lnTo>
                <a:lnTo>
                  <a:pt x="1331" y="1032"/>
                </a:lnTo>
                <a:lnTo>
                  <a:pt x="1330" y="1036"/>
                </a:lnTo>
                <a:lnTo>
                  <a:pt x="1330" y="1038"/>
                </a:lnTo>
                <a:lnTo>
                  <a:pt x="1326" y="1042"/>
                </a:lnTo>
                <a:lnTo>
                  <a:pt x="1322" y="1045"/>
                </a:lnTo>
                <a:lnTo>
                  <a:pt x="1309" y="1049"/>
                </a:lnTo>
                <a:lnTo>
                  <a:pt x="1289" y="1060"/>
                </a:lnTo>
                <a:lnTo>
                  <a:pt x="1277" y="1066"/>
                </a:lnTo>
                <a:lnTo>
                  <a:pt x="1264" y="1071"/>
                </a:lnTo>
                <a:lnTo>
                  <a:pt x="1215" y="1090"/>
                </a:lnTo>
                <a:lnTo>
                  <a:pt x="1194" y="1100"/>
                </a:lnTo>
                <a:lnTo>
                  <a:pt x="1173" y="1110"/>
                </a:lnTo>
                <a:lnTo>
                  <a:pt x="1162" y="1115"/>
                </a:lnTo>
                <a:lnTo>
                  <a:pt x="1149" y="1119"/>
                </a:lnTo>
                <a:lnTo>
                  <a:pt x="1136" y="1124"/>
                </a:lnTo>
                <a:lnTo>
                  <a:pt x="1131" y="1127"/>
                </a:lnTo>
                <a:lnTo>
                  <a:pt x="1127" y="1131"/>
                </a:lnTo>
                <a:lnTo>
                  <a:pt x="1105" y="1134"/>
                </a:lnTo>
                <a:lnTo>
                  <a:pt x="1081" y="1139"/>
                </a:lnTo>
                <a:lnTo>
                  <a:pt x="1028" y="1154"/>
                </a:lnTo>
                <a:lnTo>
                  <a:pt x="975" y="1169"/>
                </a:lnTo>
                <a:lnTo>
                  <a:pt x="923" y="1183"/>
                </a:lnTo>
                <a:lnTo>
                  <a:pt x="920" y="1184"/>
                </a:lnTo>
                <a:lnTo>
                  <a:pt x="919" y="1185"/>
                </a:lnTo>
                <a:lnTo>
                  <a:pt x="917" y="1188"/>
                </a:lnTo>
                <a:lnTo>
                  <a:pt x="916" y="1189"/>
                </a:lnTo>
                <a:lnTo>
                  <a:pt x="902" y="1189"/>
                </a:lnTo>
                <a:lnTo>
                  <a:pt x="887" y="1192"/>
                </a:lnTo>
                <a:lnTo>
                  <a:pt x="858" y="1198"/>
                </a:lnTo>
                <a:lnTo>
                  <a:pt x="789" y="1210"/>
                </a:lnTo>
                <a:lnTo>
                  <a:pt x="720" y="1222"/>
                </a:lnTo>
                <a:lnTo>
                  <a:pt x="685" y="1230"/>
                </a:lnTo>
                <a:lnTo>
                  <a:pt x="651" y="1238"/>
                </a:lnTo>
                <a:lnTo>
                  <a:pt x="618" y="1249"/>
                </a:lnTo>
                <a:lnTo>
                  <a:pt x="585" y="1263"/>
                </a:lnTo>
                <a:lnTo>
                  <a:pt x="540" y="1281"/>
                </a:lnTo>
                <a:lnTo>
                  <a:pt x="497" y="1298"/>
                </a:lnTo>
                <a:lnTo>
                  <a:pt x="455" y="1315"/>
                </a:lnTo>
                <a:lnTo>
                  <a:pt x="434" y="1324"/>
                </a:lnTo>
                <a:lnTo>
                  <a:pt x="414" y="1334"/>
                </a:lnTo>
                <a:lnTo>
                  <a:pt x="395" y="1345"/>
                </a:lnTo>
                <a:lnTo>
                  <a:pt x="377" y="1355"/>
                </a:lnTo>
                <a:lnTo>
                  <a:pt x="343" y="1377"/>
                </a:lnTo>
                <a:lnTo>
                  <a:pt x="309" y="1400"/>
                </a:lnTo>
                <a:lnTo>
                  <a:pt x="276" y="1421"/>
                </a:lnTo>
                <a:lnTo>
                  <a:pt x="270" y="1411"/>
                </a:lnTo>
                <a:lnTo>
                  <a:pt x="266" y="1400"/>
                </a:lnTo>
                <a:lnTo>
                  <a:pt x="256" y="1377"/>
                </a:lnTo>
                <a:lnTo>
                  <a:pt x="242" y="1349"/>
                </a:lnTo>
                <a:lnTo>
                  <a:pt x="227" y="1319"/>
                </a:lnTo>
                <a:lnTo>
                  <a:pt x="223" y="1305"/>
                </a:lnTo>
                <a:lnTo>
                  <a:pt x="219" y="1291"/>
                </a:lnTo>
                <a:lnTo>
                  <a:pt x="185" y="1206"/>
                </a:lnTo>
                <a:lnTo>
                  <a:pt x="149" y="1115"/>
                </a:lnTo>
                <a:lnTo>
                  <a:pt x="142" y="1102"/>
                </a:lnTo>
                <a:lnTo>
                  <a:pt x="136" y="1091"/>
                </a:lnTo>
                <a:lnTo>
                  <a:pt x="135" y="1087"/>
                </a:lnTo>
                <a:lnTo>
                  <a:pt x="135" y="1082"/>
                </a:lnTo>
                <a:lnTo>
                  <a:pt x="135" y="1078"/>
                </a:lnTo>
                <a:lnTo>
                  <a:pt x="135" y="1072"/>
                </a:lnTo>
                <a:lnTo>
                  <a:pt x="115" y="1011"/>
                </a:lnTo>
                <a:lnTo>
                  <a:pt x="95" y="949"/>
                </a:lnTo>
                <a:lnTo>
                  <a:pt x="75" y="882"/>
                </a:lnTo>
                <a:lnTo>
                  <a:pt x="70" y="863"/>
                </a:lnTo>
                <a:lnTo>
                  <a:pt x="63" y="845"/>
                </a:lnTo>
                <a:lnTo>
                  <a:pt x="61" y="836"/>
                </a:lnTo>
                <a:lnTo>
                  <a:pt x="60" y="825"/>
                </a:lnTo>
                <a:lnTo>
                  <a:pt x="60" y="814"/>
                </a:lnTo>
                <a:lnTo>
                  <a:pt x="59" y="803"/>
                </a:lnTo>
                <a:lnTo>
                  <a:pt x="51" y="769"/>
                </a:lnTo>
                <a:lnTo>
                  <a:pt x="42" y="735"/>
                </a:lnTo>
                <a:lnTo>
                  <a:pt x="34" y="701"/>
                </a:lnTo>
                <a:lnTo>
                  <a:pt x="27" y="666"/>
                </a:lnTo>
                <a:lnTo>
                  <a:pt x="22" y="629"/>
                </a:lnTo>
                <a:lnTo>
                  <a:pt x="18" y="589"/>
                </a:lnTo>
                <a:lnTo>
                  <a:pt x="10" y="527"/>
                </a:lnTo>
                <a:lnTo>
                  <a:pt x="7" y="495"/>
                </a:lnTo>
                <a:lnTo>
                  <a:pt x="6" y="464"/>
                </a:lnTo>
                <a:lnTo>
                  <a:pt x="4" y="445"/>
                </a:lnTo>
                <a:lnTo>
                  <a:pt x="2" y="426"/>
                </a:lnTo>
                <a:lnTo>
                  <a:pt x="0" y="407"/>
                </a:lnTo>
                <a:lnTo>
                  <a:pt x="0" y="399"/>
                </a:lnTo>
                <a:lnTo>
                  <a:pt x="2" y="389"/>
                </a:lnTo>
                <a:lnTo>
                  <a:pt x="41" y="372"/>
                </a:lnTo>
                <a:lnTo>
                  <a:pt x="83" y="351"/>
                </a:lnTo>
                <a:lnTo>
                  <a:pt x="105" y="340"/>
                </a:lnTo>
                <a:lnTo>
                  <a:pt x="128" y="331"/>
                </a:lnTo>
                <a:lnTo>
                  <a:pt x="151" y="323"/>
                </a:lnTo>
                <a:lnTo>
                  <a:pt x="174" y="316"/>
                </a:lnTo>
                <a:lnTo>
                  <a:pt x="185" y="309"/>
                </a:lnTo>
                <a:lnTo>
                  <a:pt x="196" y="304"/>
                </a:lnTo>
                <a:lnTo>
                  <a:pt x="208" y="301"/>
                </a:lnTo>
                <a:lnTo>
                  <a:pt x="219" y="298"/>
                </a:lnTo>
                <a:lnTo>
                  <a:pt x="236" y="290"/>
                </a:lnTo>
                <a:lnTo>
                  <a:pt x="252" y="283"/>
                </a:lnTo>
                <a:lnTo>
                  <a:pt x="286" y="271"/>
                </a:lnTo>
                <a:lnTo>
                  <a:pt x="323" y="260"/>
                </a:lnTo>
                <a:lnTo>
                  <a:pt x="359" y="250"/>
                </a:lnTo>
                <a:lnTo>
                  <a:pt x="393" y="241"/>
                </a:lnTo>
                <a:lnTo>
                  <a:pt x="428" y="229"/>
                </a:lnTo>
                <a:lnTo>
                  <a:pt x="460" y="219"/>
                </a:lnTo>
                <a:lnTo>
                  <a:pt x="475" y="215"/>
                </a:lnTo>
                <a:lnTo>
                  <a:pt x="490" y="214"/>
                </a:lnTo>
                <a:lnTo>
                  <a:pt x="500" y="210"/>
                </a:lnTo>
                <a:lnTo>
                  <a:pt x="509" y="206"/>
                </a:lnTo>
                <a:lnTo>
                  <a:pt x="531" y="200"/>
                </a:lnTo>
                <a:lnTo>
                  <a:pt x="528" y="189"/>
                </a:lnTo>
                <a:lnTo>
                  <a:pt x="524" y="178"/>
                </a:lnTo>
                <a:lnTo>
                  <a:pt x="513" y="154"/>
                </a:lnTo>
                <a:lnTo>
                  <a:pt x="504" y="128"/>
                </a:lnTo>
                <a:lnTo>
                  <a:pt x="501" y="117"/>
                </a:lnTo>
                <a:lnTo>
                  <a:pt x="498" y="105"/>
                </a:lnTo>
                <a:lnTo>
                  <a:pt x="498" y="93"/>
                </a:lnTo>
                <a:lnTo>
                  <a:pt x="501" y="82"/>
                </a:lnTo>
                <a:lnTo>
                  <a:pt x="504" y="71"/>
                </a:lnTo>
                <a:lnTo>
                  <a:pt x="508" y="60"/>
                </a:lnTo>
                <a:lnTo>
                  <a:pt x="520" y="41"/>
                </a:lnTo>
                <a:lnTo>
                  <a:pt x="532" y="20"/>
                </a:lnTo>
                <a:lnTo>
                  <a:pt x="539" y="19"/>
                </a:lnTo>
                <a:lnTo>
                  <a:pt x="547" y="16"/>
                </a:lnTo>
                <a:lnTo>
                  <a:pt x="561" y="11"/>
                </a:lnTo>
                <a:lnTo>
                  <a:pt x="577" y="4"/>
                </a:lnTo>
                <a:lnTo>
                  <a:pt x="585" y="1"/>
                </a:lnTo>
                <a:lnTo>
                  <a:pt x="594" y="0"/>
                </a:lnTo>
                <a:lnTo>
                  <a:pt x="604" y="0"/>
                </a:lnTo>
                <a:lnTo>
                  <a:pt x="614" y="0"/>
                </a:lnTo>
                <a:lnTo>
                  <a:pt x="622" y="1"/>
                </a:lnTo>
                <a:lnTo>
                  <a:pt x="632" y="4"/>
                </a:lnTo>
                <a:lnTo>
                  <a:pt x="648" y="10"/>
                </a:lnTo>
                <a:lnTo>
                  <a:pt x="667" y="16"/>
                </a:lnTo>
                <a:lnTo>
                  <a:pt x="674" y="27"/>
                </a:lnTo>
                <a:lnTo>
                  <a:pt x="683" y="37"/>
                </a:lnTo>
                <a:lnTo>
                  <a:pt x="693" y="46"/>
                </a:lnTo>
                <a:lnTo>
                  <a:pt x="702" y="57"/>
                </a:lnTo>
                <a:lnTo>
                  <a:pt x="708" y="67"/>
                </a:lnTo>
                <a:lnTo>
                  <a:pt x="712" y="78"/>
                </a:lnTo>
                <a:lnTo>
                  <a:pt x="720" y="98"/>
                </a:lnTo>
                <a:lnTo>
                  <a:pt x="728" y="120"/>
                </a:lnTo>
                <a:lnTo>
                  <a:pt x="734" y="129"/>
                </a:lnTo>
                <a:lnTo>
                  <a:pt x="739" y="139"/>
                </a:lnTo>
                <a:close/>
                <a:moveTo>
                  <a:pt x="653" y="343"/>
                </a:moveTo>
                <a:lnTo>
                  <a:pt x="653" y="343"/>
                </a:lnTo>
                <a:lnTo>
                  <a:pt x="640" y="313"/>
                </a:lnTo>
                <a:lnTo>
                  <a:pt x="626" y="282"/>
                </a:lnTo>
                <a:lnTo>
                  <a:pt x="617" y="259"/>
                </a:lnTo>
                <a:lnTo>
                  <a:pt x="608" y="234"/>
                </a:lnTo>
                <a:lnTo>
                  <a:pt x="606" y="222"/>
                </a:lnTo>
                <a:lnTo>
                  <a:pt x="604" y="208"/>
                </a:lnTo>
                <a:lnTo>
                  <a:pt x="603" y="196"/>
                </a:lnTo>
                <a:lnTo>
                  <a:pt x="604" y="184"/>
                </a:lnTo>
                <a:lnTo>
                  <a:pt x="608" y="177"/>
                </a:lnTo>
                <a:lnTo>
                  <a:pt x="614" y="173"/>
                </a:lnTo>
                <a:lnTo>
                  <a:pt x="619" y="169"/>
                </a:lnTo>
                <a:lnTo>
                  <a:pt x="626" y="166"/>
                </a:lnTo>
                <a:lnTo>
                  <a:pt x="634" y="165"/>
                </a:lnTo>
                <a:lnTo>
                  <a:pt x="641" y="165"/>
                </a:lnTo>
                <a:lnTo>
                  <a:pt x="651" y="166"/>
                </a:lnTo>
                <a:lnTo>
                  <a:pt x="660" y="167"/>
                </a:lnTo>
                <a:lnTo>
                  <a:pt x="671" y="184"/>
                </a:lnTo>
                <a:lnTo>
                  <a:pt x="682" y="204"/>
                </a:lnTo>
                <a:lnTo>
                  <a:pt x="693" y="225"/>
                </a:lnTo>
                <a:lnTo>
                  <a:pt x="704" y="248"/>
                </a:lnTo>
                <a:lnTo>
                  <a:pt x="724" y="295"/>
                </a:lnTo>
                <a:lnTo>
                  <a:pt x="740" y="340"/>
                </a:lnTo>
                <a:lnTo>
                  <a:pt x="754" y="376"/>
                </a:lnTo>
                <a:lnTo>
                  <a:pt x="761" y="395"/>
                </a:lnTo>
                <a:lnTo>
                  <a:pt x="768" y="415"/>
                </a:lnTo>
                <a:lnTo>
                  <a:pt x="772" y="434"/>
                </a:lnTo>
                <a:lnTo>
                  <a:pt x="772" y="444"/>
                </a:lnTo>
                <a:lnTo>
                  <a:pt x="772" y="453"/>
                </a:lnTo>
                <a:lnTo>
                  <a:pt x="772" y="461"/>
                </a:lnTo>
                <a:lnTo>
                  <a:pt x="769" y="470"/>
                </a:lnTo>
                <a:lnTo>
                  <a:pt x="766" y="476"/>
                </a:lnTo>
                <a:lnTo>
                  <a:pt x="761" y="483"/>
                </a:lnTo>
                <a:lnTo>
                  <a:pt x="749" y="494"/>
                </a:lnTo>
                <a:lnTo>
                  <a:pt x="739" y="499"/>
                </a:lnTo>
                <a:lnTo>
                  <a:pt x="735" y="502"/>
                </a:lnTo>
                <a:lnTo>
                  <a:pt x="731" y="504"/>
                </a:lnTo>
                <a:lnTo>
                  <a:pt x="721" y="504"/>
                </a:lnTo>
                <a:lnTo>
                  <a:pt x="709" y="502"/>
                </a:lnTo>
                <a:lnTo>
                  <a:pt x="697" y="499"/>
                </a:lnTo>
                <a:lnTo>
                  <a:pt x="689" y="495"/>
                </a:lnTo>
                <a:lnTo>
                  <a:pt x="685" y="490"/>
                </a:lnTo>
                <a:lnTo>
                  <a:pt x="681" y="483"/>
                </a:lnTo>
                <a:lnTo>
                  <a:pt x="678" y="478"/>
                </a:lnTo>
                <a:lnTo>
                  <a:pt x="675" y="475"/>
                </a:lnTo>
                <a:lnTo>
                  <a:pt x="674" y="472"/>
                </a:lnTo>
                <a:lnTo>
                  <a:pt x="632" y="382"/>
                </a:lnTo>
                <a:lnTo>
                  <a:pt x="611" y="338"/>
                </a:lnTo>
                <a:lnTo>
                  <a:pt x="592" y="291"/>
                </a:lnTo>
                <a:lnTo>
                  <a:pt x="574" y="244"/>
                </a:lnTo>
                <a:lnTo>
                  <a:pt x="558" y="195"/>
                </a:lnTo>
                <a:lnTo>
                  <a:pt x="551" y="169"/>
                </a:lnTo>
                <a:lnTo>
                  <a:pt x="546" y="142"/>
                </a:lnTo>
                <a:lnTo>
                  <a:pt x="540" y="114"/>
                </a:lnTo>
                <a:lnTo>
                  <a:pt x="536" y="84"/>
                </a:lnTo>
                <a:lnTo>
                  <a:pt x="540" y="78"/>
                </a:lnTo>
                <a:lnTo>
                  <a:pt x="546" y="71"/>
                </a:lnTo>
                <a:lnTo>
                  <a:pt x="558" y="60"/>
                </a:lnTo>
                <a:lnTo>
                  <a:pt x="573" y="50"/>
                </a:lnTo>
                <a:lnTo>
                  <a:pt x="588" y="42"/>
                </a:lnTo>
                <a:lnTo>
                  <a:pt x="598" y="42"/>
                </a:lnTo>
                <a:lnTo>
                  <a:pt x="607" y="42"/>
                </a:lnTo>
                <a:lnTo>
                  <a:pt x="625" y="46"/>
                </a:lnTo>
                <a:lnTo>
                  <a:pt x="641" y="52"/>
                </a:lnTo>
                <a:lnTo>
                  <a:pt x="656" y="57"/>
                </a:lnTo>
                <a:lnTo>
                  <a:pt x="666" y="71"/>
                </a:lnTo>
                <a:lnTo>
                  <a:pt x="677" y="84"/>
                </a:lnTo>
                <a:lnTo>
                  <a:pt x="686" y="98"/>
                </a:lnTo>
                <a:lnTo>
                  <a:pt x="696" y="112"/>
                </a:lnTo>
                <a:lnTo>
                  <a:pt x="700" y="123"/>
                </a:lnTo>
                <a:lnTo>
                  <a:pt x="704" y="133"/>
                </a:lnTo>
                <a:lnTo>
                  <a:pt x="708" y="144"/>
                </a:lnTo>
                <a:lnTo>
                  <a:pt x="712" y="148"/>
                </a:lnTo>
                <a:lnTo>
                  <a:pt x="716" y="152"/>
                </a:lnTo>
                <a:lnTo>
                  <a:pt x="717" y="150"/>
                </a:lnTo>
                <a:lnTo>
                  <a:pt x="719" y="150"/>
                </a:lnTo>
                <a:lnTo>
                  <a:pt x="720" y="150"/>
                </a:lnTo>
                <a:lnTo>
                  <a:pt x="723" y="150"/>
                </a:lnTo>
                <a:lnTo>
                  <a:pt x="720" y="135"/>
                </a:lnTo>
                <a:lnTo>
                  <a:pt x="716" y="123"/>
                </a:lnTo>
                <a:lnTo>
                  <a:pt x="711" y="110"/>
                </a:lnTo>
                <a:lnTo>
                  <a:pt x="705" y="98"/>
                </a:lnTo>
                <a:lnTo>
                  <a:pt x="693" y="75"/>
                </a:lnTo>
                <a:lnTo>
                  <a:pt x="678" y="50"/>
                </a:lnTo>
                <a:lnTo>
                  <a:pt x="666" y="42"/>
                </a:lnTo>
                <a:lnTo>
                  <a:pt x="662" y="37"/>
                </a:lnTo>
                <a:lnTo>
                  <a:pt x="656" y="30"/>
                </a:lnTo>
                <a:lnTo>
                  <a:pt x="645" y="26"/>
                </a:lnTo>
                <a:lnTo>
                  <a:pt x="632" y="20"/>
                </a:lnTo>
                <a:lnTo>
                  <a:pt x="623" y="18"/>
                </a:lnTo>
                <a:lnTo>
                  <a:pt x="615" y="16"/>
                </a:lnTo>
                <a:lnTo>
                  <a:pt x="607" y="16"/>
                </a:lnTo>
                <a:lnTo>
                  <a:pt x="599" y="16"/>
                </a:lnTo>
                <a:lnTo>
                  <a:pt x="585" y="20"/>
                </a:lnTo>
                <a:lnTo>
                  <a:pt x="570" y="25"/>
                </a:lnTo>
                <a:lnTo>
                  <a:pt x="540" y="35"/>
                </a:lnTo>
                <a:lnTo>
                  <a:pt x="535" y="42"/>
                </a:lnTo>
                <a:lnTo>
                  <a:pt x="528" y="49"/>
                </a:lnTo>
                <a:lnTo>
                  <a:pt x="523" y="57"/>
                </a:lnTo>
                <a:lnTo>
                  <a:pt x="519" y="67"/>
                </a:lnTo>
                <a:lnTo>
                  <a:pt x="516" y="76"/>
                </a:lnTo>
                <a:lnTo>
                  <a:pt x="515" y="86"/>
                </a:lnTo>
                <a:lnTo>
                  <a:pt x="515" y="97"/>
                </a:lnTo>
                <a:lnTo>
                  <a:pt x="516" y="109"/>
                </a:lnTo>
                <a:lnTo>
                  <a:pt x="524" y="131"/>
                </a:lnTo>
                <a:lnTo>
                  <a:pt x="531" y="154"/>
                </a:lnTo>
                <a:lnTo>
                  <a:pt x="538" y="177"/>
                </a:lnTo>
                <a:lnTo>
                  <a:pt x="546" y="199"/>
                </a:lnTo>
                <a:lnTo>
                  <a:pt x="547" y="210"/>
                </a:lnTo>
                <a:lnTo>
                  <a:pt x="550" y="219"/>
                </a:lnTo>
                <a:lnTo>
                  <a:pt x="555" y="237"/>
                </a:lnTo>
                <a:lnTo>
                  <a:pt x="561" y="253"/>
                </a:lnTo>
                <a:lnTo>
                  <a:pt x="562" y="263"/>
                </a:lnTo>
                <a:lnTo>
                  <a:pt x="564" y="271"/>
                </a:lnTo>
                <a:lnTo>
                  <a:pt x="577" y="308"/>
                </a:lnTo>
                <a:lnTo>
                  <a:pt x="589" y="344"/>
                </a:lnTo>
                <a:lnTo>
                  <a:pt x="602" y="381"/>
                </a:lnTo>
                <a:lnTo>
                  <a:pt x="608" y="399"/>
                </a:lnTo>
                <a:lnTo>
                  <a:pt x="615" y="415"/>
                </a:lnTo>
                <a:lnTo>
                  <a:pt x="629" y="444"/>
                </a:lnTo>
                <a:lnTo>
                  <a:pt x="645" y="471"/>
                </a:lnTo>
                <a:lnTo>
                  <a:pt x="655" y="485"/>
                </a:lnTo>
                <a:lnTo>
                  <a:pt x="663" y="497"/>
                </a:lnTo>
                <a:lnTo>
                  <a:pt x="674" y="508"/>
                </a:lnTo>
                <a:lnTo>
                  <a:pt x="683" y="517"/>
                </a:lnTo>
                <a:lnTo>
                  <a:pt x="693" y="519"/>
                </a:lnTo>
                <a:lnTo>
                  <a:pt x="701" y="521"/>
                </a:lnTo>
                <a:lnTo>
                  <a:pt x="708" y="524"/>
                </a:lnTo>
                <a:lnTo>
                  <a:pt x="717" y="525"/>
                </a:lnTo>
                <a:lnTo>
                  <a:pt x="721" y="524"/>
                </a:lnTo>
                <a:lnTo>
                  <a:pt x="727" y="523"/>
                </a:lnTo>
                <a:lnTo>
                  <a:pt x="739" y="521"/>
                </a:lnTo>
                <a:lnTo>
                  <a:pt x="750" y="520"/>
                </a:lnTo>
                <a:lnTo>
                  <a:pt x="760" y="519"/>
                </a:lnTo>
                <a:lnTo>
                  <a:pt x="761" y="516"/>
                </a:lnTo>
                <a:lnTo>
                  <a:pt x="762" y="514"/>
                </a:lnTo>
                <a:lnTo>
                  <a:pt x="766" y="510"/>
                </a:lnTo>
                <a:lnTo>
                  <a:pt x="779" y="505"/>
                </a:lnTo>
                <a:lnTo>
                  <a:pt x="785" y="493"/>
                </a:lnTo>
                <a:lnTo>
                  <a:pt x="789" y="480"/>
                </a:lnTo>
                <a:lnTo>
                  <a:pt x="791" y="467"/>
                </a:lnTo>
                <a:lnTo>
                  <a:pt x="791" y="453"/>
                </a:lnTo>
                <a:lnTo>
                  <a:pt x="789" y="440"/>
                </a:lnTo>
                <a:lnTo>
                  <a:pt x="787" y="425"/>
                </a:lnTo>
                <a:lnTo>
                  <a:pt x="780" y="396"/>
                </a:lnTo>
                <a:lnTo>
                  <a:pt x="777" y="380"/>
                </a:lnTo>
                <a:lnTo>
                  <a:pt x="777" y="373"/>
                </a:lnTo>
                <a:lnTo>
                  <a:pt x="775" y="366"/>
                </a:lnTo>
                <a:lnTo>
                  <a:pt x="764" y="333"/>
                </a:lnTo>
                <a:lnTo>
                  <a:pt x="750" y="302"/>
                </a:lnTo>
                <a:lnTo>
                  <a:pt x="726" y="244"/>
                </a:lnTo>
                <a:lnTo>
                  <a:pt x="717" y="226"/>
                </a:lnTo>
                <a:lnTo>
                  <a:pt x="709" y="208"/>
                </a:lnTo>
                <a:lnTo>
                  <a:pt x="692" y="177"/>
                </a:lnTo>
                <a:lnTo>
                  <a:pt x="685" y="163"/>
                </a:lnTo>
                <a:lnTo>
                  <a:pt x="678" y="152"/>
                </a:lnTo>
                <a:lnTo>
                  <a:pt x="674" y="148"/>
                </a:lnTo>
                <a:lnTo>
                  <a:pt x="668" y="144"/>
                </a:lnTo>
                <a:lnTo>
                  <a:pt x="662" y="142"/>
                </a:lnTo>
                <a:lnTo>
                  <a:pt x="656" y="139"/>
                </a:lnTo>
                <a:lnTo>
                  <a:pt x="651" y="139"/>
                </a:lnTo>
                <a:lnTo>
                  <a:pt x="644" y="139"/>
                </a:lnTo>
                <a:lnTo>
                  <a:pt x="632" y="140"/>
                </a:lnTo>
                <a:lnTo>
                  <a:pt x="618" y="144"/>
                </a:lnTo>
                <a:lnTo>
                  <a:pt x="607" y="151"/>
                </a:lnTo>
                <a:lnTo>
                  <a:pt x="596" y="159"/>
                </a:lnTo>
                <a:lnTo>
                  <a:pt x="587" y="167"/>
                </a:lnTo>
                <a:lnTo>
                  <a:pt x="584" y="185"/>
                </a:lnTo>
                <a:lnTo>
                  <a:pt x="584" y="201"/>
                </a:lnTo>
                <a:lnTo>
                  <a:pt x="585" y="219"/>
                </a:lnTo>
                <a:lnTo>
                  <a:pt x="588" y="234"/>
                </a:lnTo>
                <a:lnTo>
                  <a:pt x="594" y="250"/>
                </a:lnTo>
                <a:lnTo>
                  <a:pt x="599" y="265"/>
                </a:lnTo>
                <a:lnTo>
                  <a:pt x="611" y="297"/>
                </a:lnTo>
                <a:lnTo>
                  <a:pt x="617" y="309"/>
                </a:lnTo>
                <a:lnTo>
                  <a:pt x="622" y="321"/>
                </a:lnTo>
                <a:lnTo>
                  <a:pt x="636" y="346"/>
                </a:lnTo>
                <a:lnTo>
                  <a:pt x="643" y="358"/>
                </a:lnTo>
                <a:lnTo>
                  <a:pt x="649" y="370"/>
                </a:lnTo>
                <a:lnTo>
                  <a:pt x="653" y="376"/>
                </a:lnTo>
                <a:lnTo>
                  <a:pt x="657" y="380"/>
                </a:lnTo>
                <a:lnTo>
                  <a:pt x="663" y="382"/>
                </a:lnTo>
                <a:lnTo>
                  <a:pt x="668" y="382"/>
                </a:lnTo>
                <a:lnTo>
                  <a:pt x="670" y="378"/>
                </a:lnTo>
                <a:lnTo>
                  <a:pt x="670" y="373"/>
                </a:lnTo>
                <a:lnTo>
                  <a:pt x="668" y="369"/>
                </a:lnTo>
                <a:lnTo>
                  <a:pt x="666" y="363"/>
                </a:lnTo>
                <a:lnTo>
                  <a:pt x="653" y="343"/>
                </a:lnTo>
                <a:close/>
                <a:moveTo>
                  <a:pt x="678" y="110"/>
                </a:moveTo>
                <a:lnTo>
                  <a:pt x="678" y="110"/>
                </a:lnTo>
                <a:lnTo>
                  <a:pt x="671" y="99"/>
                </a:lnTo>
                <a:lnTo>
                  <a:pt x="663" y="87"/>
                </a:lnTo>
                <a:lnTo>
                  <a:pt x="653" y="76"/>
                </a:lnTo>
                <a:lnTo>
                  <a:pt x="647" y="69"/>
                </a:lnTo>
                <a:lnTo>
                  <a:pt x="634" y="64"/>
                </a:lnTo>
                <a:lnTo>
                  <a:pt x="619" y="59"/>
                </a:lnTo>
                <a:lnTo>
                  <a:pt x="604" y="56"/>
                </a:lnTo>
                <a:lnTo>
                  <a:pt x="598" y="56"/>
                </a:lnTo>
                <a:lnTo>
                  <a:pt x="592" y="57"/>
                </a:lnTo>
                <a:lnTo>
                  <a:pt x="587" y="60"/>
                </a:lnTo>
                <a:lnTo>
                  <a:pt x="581" y="64"/>
                </a:lnTo>
                <a:lnTo>
                  <a:pt x="577" y="69"/>
                </a:lnTo>
                <a:lnTo>
                  <a:pt x="572" y="74"/>
                </a:lnTo>
                <a:lnTo>
                  <a:pt x="560" y="79"/>
                </a:lnTo>
                <a:lnTo>
                  <a:pt x="553" y="83"/>
                </a:lnTo>
                <a:lnTo>
                  <a:pt x="551" y="86"/>
                </a:lnTo>
                <a:lnTo>
                  <a:pt x="550" y="90"/>
                </a:lnTo>
                <a:lnTo>
                  <a:pt x="549" y="98"/>
                </a:lnTo>
                <a:lnTo>
                  <a:pt x="549" y="108"/>
                </a:lnTo>
                <a:lnTo>
                  <a:pt x="551" y="125"/>
                </a:lnTo>
                <a:lnTo>
                  <a:pt x="555" y="143"/>
                </a:lnTo>
                <a:lnTo>
                  <a:pt x="561" y="161"/>
                </a:lnTo>
                <a:lnTo>
                  <a:pt x="573" y="192"/>
                </a:lnTo>
                <a:lnTo>
                  <a:pt x="573" y="184"/>
                </a:lnTo>
                <a:lnTo>
                  <a:pt x="574" y="177"/>
                </a:lnTo>
                <a:lnTo>
                  <a:pt x="576" y="170"/>
                </a:lnTo>
                <a:lnTo>
                  <a:pt x="579" y="165"/>
                </a:lnTo>
                <a:lnTo>
                  <a:pt x="585" y="154"/>
                </a:lnTo>
                <a:lnTo>
                  <a:pt x="595" y="144"/>
                </a:lnTo>
                <a:lnTo>
                  <a:pt x="606" y="138"/>
                </a:lnTo>
                <a:lnTo>
                  <a:pt x="618" y="132"/>
                </a:lnTo>
                <a:lnTo>
                  <a:pt x="630" y="128"/>
                </a:lnTo>
                <a:lnTo>
                  <a:pt x="643" y="127"/>
                </a:lnTo>
                <a:lnTo>
                  <a:pt x="651" y="128"/>
                </a:lnTo>
                <a:lnTo>
                  <a:pt x="659" y="129"/>
                </a:lnTo>
                <a:lnTo>
                  <a:pt x="666" y="132"/>
                </a:lnTo>
                <a:lnTo>
                  <a:pt x="671" y="136"/>
                </a:lnTo>
                <a:lnTo>
                  <a:pt x="683" y="144"/>
                </a:lnTo>
                <a:lnTo>
                  <a:pt x="694" y="152"/>
                </a:lnTo>
                <a:lnTo>
                  <a:pt x="687" y="131"/>
                </a:lnTo>
                <a:lnTo>
                  <a:pt x="685" y="121"/>
                </a:lnTo>
                <a:lnTo>
                  <a:pt x="678" y="110"/>
                </a:lnTo>
                <a:close/>
                <a:moveTo>
                  <a:pt x="981" y="110"/>
                </a:moveTo>
                <a:lnTo>
                  <a:pt x="981" y="110"/>
                </a:lnTo>
                <a:lnTo>
                  <a:pt x="976" y="113"/>
                </a:lnTo>
                <a:lnTo>
                  <a:pt x="968" y="114"/>
                </a:lnTo>
                <a:lnTo>
                  <a:pt x="953" y="116"/>
                </a:lnTo>
                <a:lnTo>
                  <a:pt x="936" y="116"/>
                </a:lnTo>
                <a:lnTo>
                  <a:pt x="920" y="117"/>
                </a:lnTo>
                <a:lnTo>
                  <a:pt x="905" y="120"/>
                </a:lnTo>
                <a:lnTo>
                  <a:pt x="890" y="124"/>
                </a:lnTo>
                <a:lnTo>
                  <a:pt x="877" y="128"/>
                </a:lnTo>
                <a:lnTo>
                  <a:pt x="863" y="131"/>
                </a:lnTo>
                <a:lnTo>
                  <a:pt x="856" y="131"/>
                </a:lnTo>
                <a:lnTo>
                  <a:pt x="849" y="131"/>
                </a:lnTo>
                <a:lnTo>
                  <a:pt x="843" y="129"/>
                </a:lnTo>
                <a:lnTo>
                  <a:pt x="836" y="131"/>
                </a:lnTo>
                <a:lnTo>
                  <a:pt x="819" y="133"/>
                </a:lnTo>
                <a:lnTo>
                  <a:pt x="802" y="139"/>
                </a:lnTo>
                <a:lnTo>
                  <a:pt x="770" y="148"/>
                </a:lnTo>
                <a:lnTo>
                  <a:pt x="738" y="159"/>
                </a:lnTo>
                <a:lnTo>
                  <a:pt x="704" y="170"/>
                </a:lnTo>
                <a:lnTo>
                  <a:pt x="712" y="182"/>
                </a:lnTo>
                <a:lnTo>
                  <a:pt x="720" y="197"/>
                </a:lnTo>
                <a:lnTo>
                  <a:pt x="736" y="231"/>
                </a:lnTo>
                <a:lnTo>
                  <a:pt x="766" y="304"/>
                </a:lnTo>
                <a:lnTo>
                  <a:pt x="773" y="329"/>
                </a:lnTo>
                <a:lnTo>
                  <a:pt x="781" y="357"/>
                </a:lnTo>
                <a:lnTo>
                  <a:pt x="791" y="384"/>
                </a:lnTo>
                <a:lnTo>
                  <a:pt x="798" y="411"/>
                </a:lnTo>
                <a:lnTo>
                  <a:pt x="804" y="438"/>
                </a:lnTo>
                <a:lnTo>
                  <a:pt x="806" y="452"/>
                </a:lnTo>
                <a:lnTo>
                  <a:pt x="807" y="464"/>
                </a:lnTo>
                <a:lnTo>
                  <a:pt x="807" y="478"/>
                </a:lnTo>
                <a:lnTo>
                  <a:pt x="806" y="490"/>
                </a:lnTo>
                <a:lnTo>
                  <a:pt x="803" y="504"/>
                </a:lnTo>
                <a:lnTo>
                  <a:pt x="799" y="516"/>
                </a:lnTo>
                <a:lnTo>
                  <a:pt x="791" y="521"/>
                </a:lnTo>
                <a:lnTo>
                  <a:pt x="781" y="525"/>
                </a:lnTo>
                <a:lnTo>
                  <a:pt x="772" y="529"/>
                </a:lnTo>
                <a:lnTo>
                  <a:pt x="762" y="532"/>
                </a:lnTo>
                <a:lnTo>
                  <a:pt x="740" y="536"/>
                </a:lnTo>
                <a:lnTo>
                  <a:pt x="719" y="543"/>
                </a:lnTo>
                <a:lnTo>
                  <a:pt x="711" y="539"/>
                </a:lnTo>
                <a:lnTo>
                  <a:pt x="704" y="536"/>
                </a:lnTo>
                <a:lnTo>
                  <a:pt x="690" y="534"/>
                </a:lnTo>
                <a:lnTo>
                  <a:pt x="679" y="529"/>
                </a:lnTo>
                <a:lnTo>
                  <a:pt x="670" y="524"/>
                </a:lnTo>
                <a:lnTo>
                  <a:pt x="660" y="516"/>
                </a:lnTo>
                <a:lnTo>
                  <a:pt x="652" y="508"/>
                </a:lnTo>
                <a:lnTo>
                  <a:pt x="645" y="498"/>
                </a:lnTo>
                <a:lnTo>
                  <a:pt x="634" y="478"/>
                </a:lnTo>
                <a:lnTo>
                  <a:pt x="619" y="448"/>
                </a:lnTo>
                <a:lnTo>
                  <a:pt x="604" y="415"/>
                </a:lnTo>
                <a:lnTo>
                  <a:pt x="591" y="382"/>
                </a:lnTo>
                <a:lnTo>
                  <a:pt x="577" y="347"/>
                </a:lnTo>
                <a:lnTo>
                  <a:pt x="566" y="313"/>
                </a:lnTo>
                <a:lnTo>
                  <a:pt x="554" y="279"/>
                </a:lnTo>
                <a:lnTo>
                  <a:pt x="536" y="214"/>
                </a:lnTo>
                <a:lnTo>
                  <a:pt x="523" y="216"/>
                </a:lnTo>
                <a:lnTo>
                  <a:pt x="511" y="221"/>
                </a:lnTo>
                <a:lnTo>
                  <a:pt x="489" y="227"/>
                </a:lnTo>
                <a:lnTo>
                  <a:pt x="457" y="237"/>
                </a:lnTo>
                <a:lnTo>
                  <a:pt x="432" y="244"/>
                </a:lnTo>
                <a:lnTo>
                  <a:pt x="408" y="252"/>
                </a:lnTo>
                <a:lnTo>
                  <a:pt x="385" y="260"/>
                </a:lnTo>
                <a:lnTo>
                  <a:pt x="362" y="267"/>
                </a:lnTo>
                <a:lnTo>
                  <a:pt x="339" y="272"/>
                </a:lnTo>
                <a:lnTo>
                  <a:pt x="316" y="276"/>
                </a:lnTo>
                <a:lnTo>
                  <a:pt x="294" y="283"/>
                </a:lnTo>
                <a:lnTo>
                  <a:pt x="281" y="289"/>
                </a:lnTo>
                <a:lnTo>
                  <a:pt x="267" y="294"/>
                </a:lnTo>
                <a:lnTo>
                  <a:pt x="240" y="306"/>
                </a:lnTo>
                <a:lnTo>
                  <a:pt x="203" y="320"/>
                </a:lnTo>
                <a:lnTo>
                  <a:pt x="166" y="333"/>
                </a:lnTo>
                <a:lnTo>
                  <a:pt x="130" y="347"/>
                </a:lnTo>
                <a:lnTo>
                  <a:pt x="112" y="355"/>
                </a:lnTo>
                <a:lnTo>
                  <a:pt x="94" y="365"/>
                </a:lnTo>
                <a:lnTo>
                  <a:pt x="83" y="366"/>
                </a:lnTo>
                <a:lnTo>
                  <a:pt x="74" y="369"/>
                </a:lnTo>
                <a:lnTo>
                  <a:pt x="66" y="374"/>
                </a:lnTo>
                <a:lnTo>
                  <a:pt x="56" y="378"/>
                </a:lnTo>
                <a:lnTo>
                  <a:pt x="37" y="389"/>
                </a:lnTo>
                <a:lnTo>
                  <a:pt x="27" y="393"/>
                </a:lnTo>
                <a:lnTo>
                  <a:pt x="18" y="396"/>
                </a:lnTo>
                <a:lnTo>
                  <a:pt x="18" y="455"/>
                </a:lnTo>
                <a:lnTo>
                  <a:pt x="22" y="514"/>
                </a:lnTo>
                <a:lnTo>
                  <a:pt x="29" y="576"/>
                </a:lnTo>
                <a:lnTo>
                  <a:pt x="38" y="640"/>
                </a:lnTo>
                <a:lnTo>
                  <a:pt x="44" y="664"/>
                </a:lnTo>
                <a:lnTo>
                  <a:pt x="51" y="689"/>
                </a:lnTo>
                <a:lnTo>
                  <a:pt x="59" y="713"/>
                </a:lnTo>
                <a:lnTo>
                  <a:pt x="61" y="725"/>
                </a:lnTo>
                <a:lnTo>
                  <a:pt x="63" y="739"/>
                </a:lnTo>
                <a:lnTo>
                  <a:pt x="68" y="777"/>
                </a:lnTo>
                <a:lnTo>
                  <a:pt x="75" y="815"/>
                </a:lnTo>
                <a:lnTo>
                  <a:pt x="83" y="853"/>
                </a:lnTo>
                <a:lnTo>
                  <a:pt x="94" y="891"/>
                </a:lnTo>
                <a:lnTo>
                  <a:pt x="105" y="931"/>
                </a:lnTo>
                <a:lnTo>
                  <a:pt x="115" y="969"/>
                </a:lnTo>
                <a:lnTo>
                  <a:pt x="124" y="1007"/>
                </a:lnTo>
                <a:lnTo>
                  <a:pt x="135" y="1044"/>
                </a:lnTo>
                <a:lnTo>
                  <a:pt x="144" y="1074"/>
                </a:lnTo>
                <a:lnTo>
                  <a:pt x="155" y="1102"/>
                </a:lnTo>
                <a:lnTo>
                  <a:pt x="178" y="1158"/>
                </a:lnTo>
                <a:lnTo>
                  <a:pt x="198" y="1204"/>
                </a:lnTo>
                <a:lnTo>
                  <a:pt x="215" y="1249"/>
                </a:lnTo>
                <a:lnTo>
                  <a:pt x="232" y="1290"/>
                </a:lnTo>
                <a:lnTo>
                  <a:pt x="248" y="1330"/>
                </a:lnTo>
                <a:lnTo>
                  <a:pt x="266" y="1368"/>
                </a:lnTo>
                <a:lnTo>
                  <a:pt x="275" y="1385"/>
                </a:lnTo>
                <a:lnTo>
                  <a:pt x="285" y="1403"/>
                </a:lnTo>
                <a:lnTo>
                  <a:pt x="300" y="1391"/>
                </a:lnTo>
                <a:lnTo>
                  <a:pt x="315" y="1380"/>
                </a:lnTo>
                <a:lnTo>
                  <a:pt x="346" y="1358"/>
                </a:lnTo>
                <a:lnTo>
                  <a:pt x="380" y="1340"/>
                </a:lnTo>
                <a:lnTo>
                  <a:pt x="414" y="1323"/>
                </a:lnTo>
                <a:lnTo>
                  <a:pt x="448" y="1306"/>
                </a:lnTo>
                <a:lnTo>
                  <a:pt x="483" y="1291"/>
                </a:lnTo>
                <a:lnTo>
                  <a:pt x="553" y="1263"/>
                </a:lnTo>
                <a:lnTo>
                  <a:pt x="589" y="1248"/>
                </a:lnTo>
                <a:lnTo>
                  <a:pt x="629" y="1236"/>
                </a:lnTo>
                <a:lnTo>
                  <a:pt x="668" y="1225"/>
                </a:lnTo>
                <a:lnTo>
                  <a:pt x="708" y="1215"/>
                </a:lnTo>
                <a:lnTo>
                  <a:pt x="789" y="1199"/>
                </a:lnTo>
                <a:lnTo>
                  <a:pt x="830" y="1191"/>
                </a:lnTo>
                <a:lnTo>
                  <a:pt x="870" y="1181"/>
                </a:lnTo>
                <a:lnTo>
                  <a:pt x="905" y="1172"/>
                </a:lnTo>
                <a:lnTo>
                  <a:pt x="936" y="1164"/>
                </a:lnTo>
                <a:lnTo>
                  <a:pt x="996" y="1144"/>
                </a:lnTo>
                <a:lnTo>
                  <a:pt x="1062" y="1125"/>
                </a:lnTo>
                <a:lnTo>
                  <a:pt x="1094" y="1116"/>
                </a:lnTo>
                <a:lnTo>
                  <a:pt x="1126" y="1105"/>
                </a:lnTo>
                <a:lnTo>
                  <a:pt x="1156" y="1093"/>
                </a:lnTo>
                <a:lnTo>
                  <a:pt x="1184" y="1081"/>
                </a:lnTo>
                <a:lnTo>
                  <a:pt x="1214" y="1068"/>
                </a:lnTo>
                <a:lnTo>
                  <a:pt x="1243" y="1059"/>
                </a:lnTo>
                <a:lnTo>
                  <a:pt x="1249" y="1053"/>
                </a:lnTo>
                <a:lnTo>
                  <a:pt x="1256" y="1048"/>
                </a:lnTo>
                <a:lnTo>
                  <a:pt x="1266" y="1044"/>
                </a:lnTo>
                <a:lnTo>
                  <a:pt x="1274" y="1041"/>
                </a:lnTo>
                <a:lnTo>
                  <a:pt x="1293" y="1034"/>
                </a:lnTo>
                <a:lnTo>
                  <a:pt x="1309" y="1027"/>
                </a:lnTo>
                <a:lnTo>
                  <a:pt x="1305" y="1017"/>
                </a:lnTo>
                <a:lnTo>
                  <a:pt x="1301" y="1007"/>
                </a:lnTo>
                <a:lnTo>
                  <a:pt x="1296" y="998"/>
                </a:lnTo>
                <a:lnTo>
                  <a:pt x="1290" y="988"/>
                </a:lnTo>
                <a:lnTo>
                  <a:pt x="1278" y="970"/>
                </a:lnTo>
                <a:lnTo>
                  <a:pt x="1266" y="953"/>
                </a:lnTo>
                <a:lnTo>
                  <a:pt x="1240" y="906"/>
                </a:lnTo>
                <a:lnTo>
                  <a:pt x="1228" y="883"/>
                </a:lnTo>
                <a:lnTo>
                  <a:pt x="1217" y="861"/>
                </a:lnTo>
                <a:lnTo>
                  <a:pt x="1195" y="810"/>
                </a:lnTo>
                <a:lnTo>
                  <a:pt x="1173" y="758"/>
                </a:lnTo>
                <a:lnTo>
                  <a:pt x="1154" y="706"/>
                </a:lnTo>
                <a:lnTo>
                  <a:pt x="1136" y="655"/>
                </a:lnTo>
                <a:lnTo>
                  <a:pt x="1119" y="606"/>
                </a:lnTo>
                <a:lnTo>
                  <a:pt x="1111" y="582"/>
                </a:lnTo>
                <a:lnTo>
                  <a:pt x="1104" y="558"/>
                </a:lnTo>
                <a:lnTo>
                  <a:pt x="1097" y="529"/>
                </a:lnTo>
                <a:lnTo>
                  <a:pt x="1093" y="501"/>
                </a:lnTo>
                <a:lnTo>
                  <a:pt x="1083" y="442"/>
                </a:lnTo>
                <a:lnTo>
                  <a:pt x="1073" y="388"/>
                </a:lnTo>
                <a:lnTo>
                  <a:pt x="1062" y="332"/>
                </a:lnTo>
                <a:lnTo>
                  <a:pt x="1058" y="304"/>
                </a:lnTo>
                <a:lnTo>
                  <a:pt x="1055" y="275"/>
                </a:lnTo>
                <a:lnTo>
                  <a:pt x="1051" y="218"/>
                </a:lnTo>
                <a:lnTo>
                  <a:pt x="1049" y="189"/>
                </a:lnTo>
                <a:lnTo>
                  <a:pt x="1045" y="161"/>
                </a:lnTo>
                <a:lnTo>
                  <a:pt x="1040" y="133"/>
                </a:lnTo>
                <a:lnTo>
                  <a:pt x="1033" y="105"/>
                </a:lnTo>
                <a:lnTo>
                  <a:pt x="1029" y="105"/>
                </a:lnTo>
                <a:lnTo>
                  <a:pt x="1014" y="108"/>
                </a:lnTo>
                <a:lnTo>
                  <a:pt x="1003" y="110"/>
                </a:lnTo>
                <a:lnTo>
                  <a:pt x="994" y="112"/>
                </a:lnTo>
                <a:lnTo>
                  <a:pt x="981" y="110"/>
                </a:lnTo>
                <a:close/>
                <a:moveTo>
                  <a:pt x="713" y="490"/>
                </a:moveTo>
                <a:lnTo>
                  <a:pt x="713" y="490"/>
                </a:lnTo>
                <a:lnTo>
                  <a:pt x="721" y="489"/>
                </a:lnTo>
                <a:lnTo>
                  <a:pt x="731" y="486"/>
                </a:lnTo>
                <a:lnTo>
                  <a:pt x="738" y="483"/>
                </a:lnTo>
                <a:lnTo>
                  <a:pt x="739" y="480"/>
                </a:lnTo>
                <a:lnTo>
                  <a:pt x="739" y="479"/>
                </a:lnTo>
                <a:lnTo>
                  <a:pt x="745" y="475"/>
                </a:lnTo>
                <a:lnTo>
                  <a:pt x="749" y="470"/>
                </a:lnTo>
                <a:lnTo>
                  <a:pt x="753" y="463"/>
                </a:lnTo>
                <a:lnTo>
                  <a:pt x="754" y="456"/>
                </a:lnTo>
                <a:lnTo>
                  <a:pt x="757" y="441"/>
                </a:lnTo>
                <a:lnTo>
                  <a:pt x="757" y="426"/>
                </a:lnTo>
                <a:lnTo>
                  <a:pt x="743" y="393"/>
                </a:lnTo>
                <a:lnTo>
                  <a:pt x="732" y="362"/>
                </a:lnTo>
                <a:lnTo>
                  <a:pt x="709" y="298"/>
                </a:lnTo>
                <a:lnTo>
                  <a:pt x="697" y="267"/>
                </a:lnTo>
                <a:lnTo>
                  <a:pt x="683" y="237"/>
                </a:lnTo>
                <a:lnTo>
                  <a:pt x="668" y="210"/>
                </a:lnTo>
                <a:lnTo>
                  <a:pt x="660" y="196"/>
                </a:lnTo>
                <a:lnTo>
                  <a:pt x="651" y="184"/>
                </a:lnTo>
                <a:lnTo>
                  <a:pt x="640" y="182"/>
                </a:lnTo>
                <a:lnTo>
                  <a:pt x="632" y="181"/>
                </a:lnTo>
                <a:lnTo>
                  <a:pt x="628" y="181"/>
                </a:lnTo>
                <a:lnTo>
                  <a:pt x="623" y="182"/>
                </a:lnTo>
                <a:lnTo>
                  <a:pt x="621" y="185"/>
                </a:lnTo>
                <a:lnTo>
                  <a:pt x="619" y="188"/>
                </a:lnTo>
                <a:lnTo>
                  <a:pt x="622" y="188"/>
                </a:lnTo>
                <a:lnTo>
                  <a:pt x="621" y="189"/>
                </a:lnTo>
                <a:lnTo>
                  <a:pt x="619" y="189"/>
                </a:lnTo>
                <a:lnTo>
                  <a:pt x="618" y="206"/>
                </a:lnTo>
                <a:lnTo>
                  <a:pt x="619" y="221"/>
                </a:lnTo>
                <a:lnTo>
                  <a:pt x="623" y="234"/>
                </a:lnTo>
                <a:lnTo>
                  <a:pt x="628" y="246"/>
                </a:lnTo>
                <a:lnTo>
                  <a:pt x="638" y="270"/>
                </a:lnTo>
                <a:lnTo>
                  <a:pt x="644" y="282"/>
                </a:lnTo>
                <a:lnTo>
                  <a:pt x="648" y="295"/>
                </a:lnTo>
                <a:lnTo>
                  <a:pt x="653" y="310"/>
                </a:lnTo>
                <a:lnTo>
                  <a:pt x="660" y="324"/>
                </a:lnTo>
                <a:lnTo>
                  <a:pt x="662" y="331"/>
                </a:lnTo>
                <a:lnTo>
                  <a:pt x="663" y="338"/>
                </a:lnTo>
                <a:lnTo>
                  <a:pt x="668" y="346"/>
                </a:lnTo>
                <a:lnTo>
                  <a:pt x="674" y="353"/>
                </a:lnTo>
                <a:lnTo>
                  <a:pt x="679" y="361"/>
                </a:lnTo>
                <a:lnTo>
                  <a:pt x="685" y="367"/>
                </a:lnTo>
                <a:lnTo>
                  <a:pt x="689" y="376"/>
                </a:lnTo>
                <a:lnTo>
                  <a:pt x="689" y="382"/>
                </a:lnTo>
                <a:lnTo>
                  <a:pt x="689" y="387"/>
                </a:lnTo>
                <a:lnTo>
                  <a:pt x="687" y="391"/>
                </a:lnTo>
                <a:lnTo>
                  <a:pt x="685" y="395"/>
                </a:lnTo>
                <a:lnTo>
                  <a:pt x="681" y="399"/>
                </a:lnTo>
                <a:lnTo>
                  <a:pt x="674" y="399"/>
                </a:lnTo>
                <a:lnTo>
                  <a:pt x="668" y="400"/>
                </a:lnTo>
                <a:lnTo>
                  <a:pt x="655" y="403"/>
                </a:lnTo>
                <a:lnTo>
                  <a:pt x="660" y="414"/>
                </a:lnTo>
                <a:lnTo>
                  <a:pt x="667" y="426"/>
                </a:lnTo>
                <a:lnTo>
                  <a:pt x="679" y="453"/>
                </a:lnTo>
                <a:lnTo>
                  <a:pt x="686" y="467"/>
                </a:lnTo>
                <a:lnTo>
                  <a:pt x="694" y="478"/>
                </a:lnTo>
                <a:lnTo>
                  <a:pt x="698" y="482"/>
                </a:lnTo>
                <a:lnTo>
                  <a:pt x="704" y="486"/>
                </a:lnTo>
                <a:lnTo>
                  <a:pt x="708" y="489"/>
                </a:lnTo>
                <a:lnTo>
                  <a:pt x="713" y="49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244" name="任意多边形 1049243"/>
          <p:cNvSpPr/>
          <p:nvPr/>
        </p:nvSpPr>
        <p:spPr bwMode="auto">
          <a:xfrm flipH="1">
            <a:off x="7923212" y="2681287"/>
            <a:ext cx="2859087" cy="2784475"/>
          </a:xfrm>
          <a:custGeom>
            <a:avLst/>
            <a:gdLst/>
            <a:ahLst/>
            <a:cxnLst/>
            <a:rect l="0" t="0" r="0" b="0"/>
            <a:pathLst>
              <a:path w="1331" h="1421">
                <a:moveTo>
                  <a:pt x="739" y="139"/>
                </a:moveTo>
                <a:lnTo>
                  <a:pt x="739" y="139"/>
                </a:lnTo>
                <a:lnTo>
                  <a:pt x="766" y="132"/>
                </a:lnTo>
                <a:lnTo>
                  <a:pt x="796" y="125"/>
                </a:lnTo>
                <a:lnTo>
                  <a:pt x="855" y="109"/>
                </a:lnTo>
                <a:lnTo>
                  <a:pt x="863" y="108"/>
                </a:lnTo>
                <a:lnTo>
                  <a:pt x="871" y="108"/>
                </a:lnTo>
                <a:lnTo>
                  <a:pt x="879" y="108"/>
                </a:lnTo>
                <a:lnTo>
                  <a:pt x="889" y="106"/>
                </a:lnTo>
                <a:lnTo>
                  <a:pt x="896" y="105"/>
                </a:lnTo>
                <a:lnTo>
                  <a:pt x="902" y="102"/>
                </a:lnTo>
                <a:lnTo>
                  <a:pt x="911" y="101"/>
                </a:lnTo>
                <a:lnTo>
                  <a:pt x="920" y="101"/>
                </a:lnTo>
                <a:lnTo>
                  <a:pt x="928" y="102"/>
                </a:lnTo>
                <a:lnTo>
                  <a:pt x="936" y="102"/>
                </a:lnTo>
                <a:lnTo>
                  <a:pt x="949" y="99"/>
                </a:lnTo>
                <a:lnTo>
                  <a:pt x="962" y="95"/>
                </a:lnTo>
                <a:lnTo>
                  <a:pt x="976" y="91"/>
                </a:lnTo>
                <a:lnTo>
                  <a:pt x="988" y="89"/>
                </a:lnTo>
                <a:lnTo>
                  <a:pt x="1003" y="87"/>
                </a:lnTo>
                <a:lnTo>
                  <a:pt x="1018" y="87"/>
                </a:lnTo>
                <a:lnTo>
                  <a:pt x="1034" y="89"/>
                </a:lnTo>
                <a:lnTo>
                  <a:pt x="1049" y="91"/>
                </a:lnTo>
                <a:lnTo>
                  <a:pt x="1056" y="125"/>
                </a:lnTo>
                <a:lnTo>
                  <a:pt x="1062" y="162"/>
                </a:lnTo>
                <a:lnTo>
                  <a:pt x="1064" y="180"/>
                </a:lnTo>
                <a:lnTo>
                  <a:pt x="1066" y="197"/>
                </a:lnTo>
                <a:lnTo>
                  <a:pt x="1066" y="212"/>
                </a:lnTo>
                <a:lnTo>
                  <a:pt x="1064" y="226"/>
                </a:lnTo>
                <a:lnTo>
                  <a:pt x="1068" y="260"/>
                </a:lnTo>
                <a:lnTo>
                  <a:pt x="1071" y="293"/>
                </a:lnTo>
                <a:lnTo>
                  <a:pt x="1073" y="309"/>
                </a:lnTo>
                <a:lnTo>
                  <a:pt x="1074" y="324"/>
                </a:lnTo>
                <a:lnTo>
                  <a:pt x="1078" y="338"/>
                </a:lnTo>
                <a:lnTo>
                  <a:pt x="1082" y="351"/>
                </a:lnTo>
                <a:lnTo>
                  <a:pt x="1094" y="429"/>
                </a:lnTo>
                <a:lnTo>
                  <a:pt x="1107" y="506"/>
                </a:lnTo>
                <a:lnTo>
                  <a:pt x="1111" y="527"/>
                </a:lnTo>
                <a:lnTo>
                  <a:pt x="1115" y="546"/>
                </a:lnTo>
                <a:lnTo>
                  <a:pt x="1126" y="582"/>
                </a:lnTo>
                <a:lnTo>
                  <a:pt x="1138" y="617"/>
                </a:lnTo>
                <a:lnTo>
                  <a:pt x="1151" y="651"/>
                </a:lnTo>
                <a:lnTo>
                  <a:pt x="1181" y="735"/>
                </a:lnTo>
                <a:lnTo>
                  <a:pt x="1196" y="776"/>
                </a:lnTo>
                <a:lnTo>
                  <a:pt x="1214" y="815"/>
                </a:lnTo>
                <a:lnTo>
                  <a:pt x="1226" y="840"/>
                </a:lnTo>
                <a:lnTo>
                  <a:pt x="1240" y="864"/>
                </a:lnTo>
                <a:lnTo>
                  <a:pt x="1268" y="913"/>
                </a:lnTo>
                <a:lnTo>
                  <a:pt x="1296" y="962"/>
                </a:lnTo>
                <a:lnTo>
                  <a:pt x="1309" y="988"/>
                </a:lnTo>
                <a:lnTo>
                  <a:pt x="1320" y="1014"/>
                </a:lnTo>
                <a:lnTo>
                  <a:pt x="1326" y="1019"/>
                </a:lnTo>
                <a:lnTo>
                  <a:pt x="1330" y="1025"/>
                </a:lnTo>
                <a:lnTo>
                  <a:pt x="1331" y="1032"/>
                </a:lnTo>
                <a:lnTo>
                  <a:pt x="1330" y="1036"/>
                </a:lnTo>
                <a:lnTo>
                  <a:pt x="1330" y="1038"/>
                </a:lnTo>
                <a:lnTo>
                  <a:pt x="1326" y="1042"/>
                </a:lnTo>
                <a:lnTo>
                  <a:pt x="1322" y="1045"/>
                </a:lnTo>
                <a:lnTo>
                  <a:pt x="1309" y="1049"/>
                </a:lnTo>
                <a:lnTo>
                  <a:pt x="1289" y="1060"/>
                </a:lnTo>
                <a:lnTo>
                  <a:pt x="1277" y="1066"/>
                </a:lnTo>
                <a:lnTo>
                  <a:pt x="1264" y="1071"/>
                </a:lnTo>
                <a:lnTo>
                  <a:pt x="1215" y="1090"/>
                </a:lnTo>
                <a:lnTo>
                  <a:pt x="1194" y="1100"/>
                </a:lnTo>
                <a:lnTo>
                  <a:pt x="1173" y="1110"/>
                </a:lnTo>
                <a:lnTo>
                  <a:pt x="1162" y="1115"/>
                </a:lnTo>
                <a:lnTo>
                  <a:pt x="1149" y="1119"/>
                </a:lnTo>
                <a:lnTo>
                  <a:pt x="1136" y="1124"/>
                </a:lnTo>
                <a:lnTo>
                  <a:pt x="1131" y="1127"/>
                </a:lnTo>
                <a:lnTo>
                  <a:pt x="1127" y="1131"/>
                </a:lnTo>
                <a:lnTo>
                  <a:pt x="1105" y="1134"/>
                </a:lnTo>
                <a:lnTo>
                  <a:pt x="1081" y="1139"/>
                </a:lnTo>
                <a:lnTo>
                  <a:pt x="1028" y="1154"/>
                </a:lnTo>
                <a:lnTo>
                  <a:pt x="975" y="1169"/>
                </a:lnTo>
                <a:lnTo>
                  <a:pt x="923" y="1183"/>
                </a:lnTo>
                <a:lnTo>
                  <a:pt x="920" y="1184"/>
                </a:lnTo>
                <a:lnTo>
                  <a:pt x="919" y="1185"/>
                </a:lnTo>
                <a:lnTo>
                  <a:pt x="917" y="1188"/>
                </a:lnTo>
                <a:lnTo>
                  <a:pt x="916" y="1189"/>
                </a:lnTo>
                <a:lnTo>
                  <a:pt x="902" y="1189"/>
                </a:lnTo>
                <a:lnTo>
                  <a:pt x="887" y="1192"/>
                </a:lnTo>
                <a:lnTo>
                  <a:pt x="858" y="1198"/>
                </a:lnTo>
                <a:lnTo>
                  <a:pt x="789" y="1210"/>
                </a:lnTo>
                <a:lnTo>
                  <a:pt x="720" y="1222"/>
                </a:lnTo>
                <a:lnTo>
                  <a:pt x="685" y="1230"/>
                </a:lnTo>
                <a:lnTo>
                  <a:pt x="651" y="1238"/>
                </a:lnTo>
                <a:lnTo>
                  <a:pt x="618" y="1249"/>
                </a:lnTo>
                <a:lnTo>
                  <a:pt x="585" y="1263"/>
                </a:lnTo>
                <a:lnTo>
                  <a:pt x="540" y="1281"/>
                </a:lnTo>
                <a:lnTo>
                  <a:pt x="497" y="1298"/>
                </a:lnTo>
                <a:lnTo>
                  <a:pt x="455" y="1315"/>
                </a:lnTo>
                <a:lnTo>
                  <a:pt x="434" y="1324"/>
                </a:lnTo>
                <a:lnTo>
                  <a:pt x="414" y="1334"/>
                </a:lnTo>
                <a:lnTo>
                  <a:pt x="395" y="1345"/>
                </a:lnTo>
                <a:lnTo>
                  <a:pt x="377" y="1355"/>
                </a:lnTo>
                <a:lnTo>
                  <a:pt x="343" y="1377"/>
                </a:lnTo>
                <a:lnTo>
                  <a:pt x="309" y="1400"/>
                </a:lnTo>
                <a:lnTo>
                  <a:pt x="276" y="1421"/>
                </a:lnTo>
                <a:lnTo>
                  <a:pt x="270" y="1411"/>
                </a:lnTo>
                <a:lnTo>
                  <a:pt x="266" y="1400"/>
                </a:lnTo>
                <a:lnTo>
                  <a:pt x="256" y="1377"/>
                </a:lnTo>
                <a:lnTo>
                  <a:pt x="242" y="1349"/>
                </a:lnTo>
                <a:lnTo>
                  <a:pt x="227" y="1319"/>
                </a:lnTo>
                <a:lnTo>
                  <a:pt x="223" y="1305"/>
                </a:lnTo>
                <a:lnTo>
                  <a:pt x="219" y="1291"/>
                </a:lnTo>
                <a:lnTo>
                  <a:pt x="185" y="1206"/>
                </a:lnTo>
                <a:lnTo>
                  <a:pt x="149" y="1115"/>
                </a:lnTo>
                <a:lnTo>
                  <a:pt x="142" y="1102"/>
                </a:lnTo>
                <a:lnTo>
                  <a:pt x="136" y="1091"/>
                </a:lnTo>
                <a:lnTo>
                  <a:pt x="135" y="1087"/>
                </a:lnTo>
                <a:lnTo>
                  <a:pt x="135" y="1082"/>
                </a:lnTo>
                <a:lnTo>
                  <a:pt x="135" y="1078"/>
                </a:lnTo>
                <a:lnTo>
                  <a:pt x="135" y="1072"/>
                </a:lnTo>
                <a:lnTo>
                  <a:pt x="115" y="1011"/>
                </a:lnTo>
                <a:lnTo>
                  <a:pt x="95" y="949"/>
                </a:lnTo>
                <a:lnTo>
                  <a:pt x="75" y="882"/>
                </a:lnTo>
                <a:lnTo>
                  <a:pt x="70" y="863"/>
                </a:lnTo>
                <a:lnTo>
                  <a:pt x="63" y="845"/>
                </a:lnTo>
                <a:lnTo>
                  <a:pt x="61" y="836"/>
                </a:lnTo>
                <a:lnTo>
                  <a:pt x="60" y="825"/>
                </a:lnTo>
                <a:lnTo>
                  <a:pt x="60" y="814"/>
                </a:lnTo>
                <a:lnTo>
                  <a:pt x="59" y="803"/>
                </a:lnTo>
                <a:lnTo>
                  <a:pt x="51" y="769"/>
                </a:lnTo>
                <a:lnTo>
                  <a:pt x="42" y="735"/>
                </a:lnTo>
                <a:lnTo>
                  <a:pt x="34" y="701"/>
                </a:lnTo>
                <a:lnTo>
                  <a:pt x="27" y="666"/>
                </a:lnTo>
                <a:lnTo>
                  <a:pt x="22" y="629"/>
                </a:lnTo>
                <a:lnTo>
                  <a:pt x="18" y="589"/>
                </a:lnTo>
                <a:lnTo>
                  <a:pt x="10" y="527"/>
                </a:lnTo>
                <a:lnTo>
                  <a:pt x="7" y="495"/>
                </a:lnTo>
                <a:lnTo>
                  <a:pt x="6" y="464"/>
                </a:lnTo>
                <a:lnTo>
                  <a:pt x="4" y="445"/>
                </a:lnTo>
                <a:lnTo>
                  <a:pt x="2" y="426"/>
                </a:lnTo>
                <a:lnTo>
                  <a:pt x="0" y="407"/>
                </a:lnTo>
                <a:lnTo>
                  <a:pt x="0" y="399"/>
                </a:lnTo>
                <a:lnTo>
                  <a:pt x="2" y="389"/>
                </a:lnTo>
                <a:lnTo>
                  <a:pt x="41" y="372"/>
                </a:lnTo>
                <a:lnTo>
                  <a:pt x="83" y="351"/>
                </a:lnTo>
                <a:lnTo>
                  <a:pt x="105" y="340"/>
                </a:lnTo>
                <a:lnTo>
                  <a:pt x="128" y="331"/>
                </a:lnTo>
                <a:lnTo>
                  <a:pt x="151" y="323"/>
                </a:lnTo>
                <a:lnTo>
                  <a:pt x="174" y="316"/>
                </a:lnTo>
                <a:lnTo>
                  <a:pt x="185" y="309"/>
                </a:lnTo>
                <a:lnTo>
                  <a:pt x="196" y="304"/>
                </a:lnTo>
                <a:lnTo>
                  <a:pt x="208" y="301"/>
                </a:lnTo>
                <a:lnTo>
                  <a:pt x="219" y="298"/>
                </a:lnTo>
                <a:lnTo>
                  <a:pt x="236" y="290"/>
                </a:lnTo>
                <a:lnTo>
                  <a:pt x="252" y="283"/>
                </a:lnTo>
                <a:lnTo>
                  <a:pt x="286" y="271"/>
                </a:lnTo>
                <a:lnTo>
                  <a:pt x="323" y="260"/>
                </a:lnTo>
                <a:lnTo>
                  <a:pt x="359" y="250"/>
                </a:lnTo>
                <a:lnTo>
                  <a:pt x="393" y="241"/>
                </a:lnTo>
                <a:lnTo>
                  <a:pt x="428" y="229"/>
                </a:lnTo>
                <a:lnTo>
                  <a:pt x="460" y="219"/>
                </a:lnTo>
                <a:lnTo>
                  <a:pt x="475" y="215"/>
                </a:lnTo>
                <a:lnTo>
                  <a:pt x="490" y="214"/>
                </a:lnTo>
                <a:lnTo>
                  <a:pt x="500" y="210"/>
                </a:lnTo>
                <a:lnTo>
                  <a:pt x="509" y="206"/>
                </a:lnTo>
                <a:lnTo>
                  <a:pt x="531" y="200"/>
                </a:lnTo>
                <a:lnTo>
                  <a:pt x="528" y="189"/>
                </a:lnTo>
                <a:lnTo>
                  <a:pt x="524" y="178"/>
                </a:lnTo>
                <a:lnTo>
                  <a:pt x="513" y="154"/>
                </a:lnTo>
                <a:lnTo>
                  <a:pt x="504" y="128"/>
                </a:lnTo>
                <a:lnTo>
                  <a:pt x="501" y="117"/>
                </a:lnTo>
                <a:lnTo>
                  <a:pt x="498" y="105"/>
                </a:lnTo>
                <a:lnTo>
                  <a:pt x="498" y="93"/>
                </a:lnTo>
                <a:lnTo>
                  <a:pt x="501" y="82"/>
                </a:lnTo>
                <a:lnTo>
                  <a:pt x="504" y="71"/>
                </a:lnTo>
                <a:lnTo>
                  <a:pt x="508" y="60"/>
                </a:lnTo>
                <a:lnTo>
                  <a:pt x="520" y="41"/>
                </a:lnTo>
                <a:lnTo>
                  <a:pt x="532" y="20"/>
                </a:lnTo>
                <a:lnTo>
                  <a:pt x="539" y="19"/>
                </a:lnTo>
                <a:lnTo>
                  <a:pt x="547" y="16"/>
                </a:lnTo>
                <a:lnTo>
                  <a:pt x="561" y="11"/>
                </a:lnTo>
                <a:lnTo>
                  <a:pt x="577" y="4"/>
                </a:lnTo>
                <a:lnTo>
                  <a:pt x="585" y="1"/>
                </a:lnTo>
                <a:lnTo>
                  <a:pt x="594" y="0"/>
                </a:lnTo>
                <a:lnTo>
                  <a:pt x="604" y="0"/>
                </a:lnTo>
                <a:lnTo>
                  <a:pt x="614" y="0"/>
                </a:lnTo>
                <a:lnTo>
                  <a:pt x="622" y="1"/>
                </a:lnTo>
                <a:lnTo>
                  <a:pt x="632" y="4"/>
                </a:lnTo>
                <a:lnTo>
                  <a:pt x="648" y="10"/>
                </a:lnTo>
                <a:lnTo>
                  <a:pt x="667" y="16"/>
                </a:lnTo>
                <a:lnTo>
                  <a:pt x="674" y="27"/>
                </a:lnTo>
                <a:lnTo>
                  <a:pt x="683" y="37"/>
                </a:lnTo>
                <a:lnTo>
                  <a:pt x="693" y="46"/>
                </a:lnTo>
                <a:lnTo>
                  <a:pt x="702" y="57"/>
                </a:lnTo>
                <a:lnTo>
                  <a:pt x="708" y="67"/>
                </a:lnTo>
                <a:lnTo>
                  <a:pt x="712" y="78"/>
                </a:lnTo>
                <a:lnTo>
                  <a:pt x="720" y="98"/>
                </a:lnTo>
                <a:lnTo>
                  <a:pt x="728" y="120"/>
                </a:lnTo>
                <a:lnTo>
                  <a:pt x="734" y="129"/>
                </a:lnTo>
                <a:lnTo>
                  <a:pt x="739" y="139"/>
                </a:lnTo>
                <a:close/>
                <a:moveTo>
                  <a:pt x="653" y="343"/>
                </a:moveTo>
                <a:lnTo>
                  <a:pt x="653" y="343"/>
                </a:lnTo>
                <a:lnTo>
                  <a:pt x="640" y="313"/>
                </a:lnTo>
                <a:lnTo>
                  <a:pt x="626" y="282"/>
                </a:lnTo>
                <a:lnTo>
                  <a:pt x="617" y="259"/>
                </a:lnTo>
                <a:lnTo>
                  <a:pt x="608" y="234"/>
                </a:lnTo>
                <a:lnTo>
                  <a:pt x="606" y="222"/>
                </a:lnTo>
                <a:lnTo>
                  <a:pt x="604" y="208"/>
                </a:lnTo>
                <a:lnTo>
                  <a:pt x="603" y="196"/>
                </a:lnTo>
                <a:lnTo>
                  <a:pt x="604" y="184"/>
                </a:lnTo>
                <a:lnTo>
                  <a:pt x="608" y="177"/>
                </a:lnTo>
                <a:lnTo>
                  <a:pt x="614" y="173"/>
                </a:lnTo>
                <a:lnTo>
                  <a:pt x="619" y="169"/>
                </a:lnTo>
                <a:lnTo>
                  <a:pt x="626" y="166"/>
                </a:lnTo>
                <a:lnTo>
                  <a:pt x="634" y="165"/>
                </a:lnTo>
                <a:lnTo>
                  <a:pt x="641" y="165"/>
                </a:lnTo>
                <a:lnTo>
                  <a:pt x="651" y="166"/>
                </a:lnTo>
                <a:lnTo>
                  <a:pt x="660" y="167"/>
                </a:lnTo>
                <a:lnTo>
                  <a:pt x="671" y="184"/>
                </a:lnTo>
                <a:lnTo>
                  <a:pt x="682" y="204"/>
                </a:lnTo>
                <a:lnTo>
                  <a:pt x="693" y="225"/>
                </a:lnTo>
                <a:lnTo>
                  <a:pt x="704" y="248"/>
                </a:lnTo>
                <a:lnTo>
                  <a:pt x="724" y="295"/>
                </a:lnTo>
                <a:lnTo>
                  <a:pt x="740" y="340"/>
                </a:lnTo>
                <a:lnTo>
                  <a:pt x="754" y="376"/>
                </a:lnTo>
                <a:lnTo>
                  <a:pt x="761" y="395"/>
                </a:lnTo>
                <a:lnTo>
                  <a:pt x="768" y="415"/>
                </a:lnTo>
                <a:lnTo>
                  <a:pt x="772" y="434"/>
                </a:lnTo>
                <a:lnTo>
                  <a:pt x="772" y="444"/>
                </a:lnTo>
                <a:lnTo>
                  <a:pt x="772" y="453"/>
                </a:lnTo>
                <a:lnTo>
                  <a:pt x="772" y="461"/>
                </a:lnTo>
                <a:lnTo>
                  <a:pt x="769" y="470"/>
                </a:lnTo>
                <a:lnTo>
                  <a:pt x="766" y="476"/>
                </a:lnTo>
                <a:lnTo>
                  <a:pt x="761" y="483"/>
                </a:lnTo>
                <a:lnTo>
                  <a:pt x="749" y="494"/>
                </a:lnTo>
                <a:lnTo>
                  <a:pt x="739" y="499"/>
                </a:lnTo>
                <a:lnTo>
                  <a:pt x="735" y="502"/>
                </a:lnTo>
                <a:lnTo>
                  <a:pt x="731" y="504"/>
                </a:lnTo>
                <a:lnTo>
                  <a:pt x="721" y="504"/>
                </a:lnTo>
                <a:lnTo>
                  <a:pt x="709" y="502"/>
                </a:lnTo>
                <a:lnTo>
                  <a:pt x="697" y="499"/>
                </a:lnTo>
                <a:lnTo>
                  <a:pt x="689" y="495"/>
                </a:lnTo>
                <a:lnTo>
                  <a:pt x="685" y="490"/>
                </a:lnTo>
                <a:lnTo>
                  <a:pt x="681" y="483"/>
                </a:lnTo>
                <a:lnTo>
                  <a:pt x="678" y="478"/>
                </a:lnTo>
                <a:lnTo>
                  <a:pt x="675" y="475"/>
                </a:lnTo>
                <a:lnTo>
                  <a:pt x="674" y="472"/>
                </a:lnTo>
                <a:lnTo>
                  <a:pt x="632" y="382"/>
                </a:lnTo>
                <a:lnTo>
                  <a:pt x="611" y="338"/>
                </a:lnTo>
                <a:lnTo>
                  <a:pt x="592" y="291"/>
                </a:lnTo>
                <a:lnTo>
                  <a:pt x="574" y="244"/>
                </a:lnTo>
                <a:lnTo>
                  <a:pt x="558" y="195"/>
                </a:lnTo>
                <a:lnTo>
                  <a:pt x="551" y="169"/>
                </a:lnTo>
                <a:lnTo>
                  <a:pt x="546" y="142"/>
                </a:lnTo>
                <a:lnTo>
                  <a:pt x="540" y="114"/>
                </a:lnTo>
                <a:lnTo>
                  <a:pt x="536" y="84"/>
                </a:lnTo>
                <a:lnTo>
                  <a:pt x="540" y="78"/>
                </a:lnTo>
                <a:lnTo>
                  <a:pt x="546" y="71"/>
                </a:lnTo>
                <a:lnTo>
                  <a:pt x="558" y="60"/>
                </a:lnTo>
                <a:lnTo>
                  <a:pt x="573" y="50"/>
                </a:lnTo>
                <a:lnTo>
                  <a:pt x="588" y="42"/>
                </a:lnTo>
                <a:lnTo>
                  <a:pt x="598" y="42"/>
                </a:lnTo>
                <a:lnTo>
                  <a:pt x="607" y="42"/>
                </a:lnTo>
                <a:lnTo>
                  <a:pt x="625" y="46"/>
                </a:lnTo>
                <a:lnTo>
                  <a:pt x="641" y="52"/>
                </a:lnTo>
                <a:lnTo>
                  <a:pt x="656" y="57"/>
                </a:lnTo>
                <a:lnTo>
                  <a:pt x="666" y="71"/>
                </a:lnTo>
                <a:lnTo>
                  <a:pt x="677" y="84"/>
                </a:lnTo>
                <a:lnTo>
                  <a:pt x="686" y="98"/>
                </a:lnTo>
                <a:lnTo>
                  <a:pt x="696" y="112"/>
                </a:lnTo>
                <a:lnTo>
                  <a:pt x="700" y="123"/>
                </a:lnTo>
                <a:lnTo>
                  <a:pt x="704" y="133"/>
                </a:lnTo>
                <a:lnTo>
                  <a:pt x="708" y="144"/>
                </a:lnTo>
                <a:lnTo>
                  <a:pt x="712" y="148"/>
                </a:lnTo>
                <a:lnTo>
                  <a:pt x="716" y="152"/>
                </a:lnTo>
                <a:lnTo>
                  <a:pt x="717" y="150"/>
                </a:lnTo>
                <a:lnTo>
                  <a:pt x="719" y="150"/>
                </a:lnTo>
                <a:lnTo>
                  <a:pt x="720" y="150"/>
                </a:lnTo>
                <a:lnTo>
                  <a:pt x="723" y="150"/>
                </a:lnTo>
                <a:lnTo>
                  <a:pt x="720" y="135"/>
                </a:lnTo>
                <a:lnTo>
                  <a:pt x="716" y="123"/>
                </a:lnTo>
                <a:lnTo>
                  <a:pt x="711" y="110"/>
                </a:lnTo>
                <a:lnTo>
                  <a:pt x="705" y="98"/>
                </a:lnTo>
                <a:lnTo>
                  <a:pt x="693" y="75"/>
                </a:lnTo>
                <a:lnTo>
                  <a:pt x="678" y="50"/>
                </a:lnTo>
                <a:lnTo>
                  <a:pt x="666" y="42"/>
                </a:lnTo>
                <a:lnTo>
                  <a:pt x="662" y="37"/>
                </a:lnTo>
                <a:lnTo>
                  <a:pt x="656" y="30"/>
                </a:lnTo>
                <a:lnTo>
                  <a:pt x="645" y="26"/>
                </a:lnTo>
                <a:lnTo>
                  <a:pt x="632" y="20"/>
                </a:lnTo>
                <a:lnTo>
                  <a:pt x="623" y="18"/>
                </a:lnTo>
                <a:lnTo>
                  <a:pt x="615" y="16"/>
                </a:lnTo>
                <a:lnTo>
                  <a:pt x="607" y="16"/>
                </a:lnTo>
                <a:lnTo>
                  <a:pt x="599" y="16"/>
                </a:lnTo>
                <a:lnTo>
                  <a:pt x="585" y="20"/>
                </a:lnTo>
                <a:lnTo>
                  <a:pt x="570" y="25"/>
                </a:lnTo>
                <a:lnTo>
                  <a:pt x="540" y="35"/>
                </a:lnTo>
                <a:lnTo>
                  <a:pt x="535" y="42"/>
                </a:lnTo>
                <a:lnTo>
                  <a:pt x="528" y="49"/>
                </a:lnTo>
                <a:lnTo>
                  <a:pt x="523" y="57"/>
                </a:lnTo>
                <a:lnTo>
                  <a:pt x="519" y="67"/>
                </a:lnTo>
                <a:lnTo>
                  <a:pt x="516" y="76"/>
                </a:lnTo>
                <a:lnTo>
                  <a:pt x="515" y="86"/>
                </a:lnTo>
                <a:lnTo>
                  <a:pt x="515" y="97"/>
                </a:lnTo>
                <a:lnTo>
                  <a:pt x="516" y="109"/>
                </a:lnTo>
                <a:lnTo>
                  <a:pt x="524" y="131"/>
                </a:lnTo>
                <a:lnTo>
                  <a:pt x="531" y="154"/>
                </a:lnTo>
                <a:lnTo>
                  <a:pt x="538" y="177"/>
                </a:lnTo>
                <a:lnTo>
                  <a:pt x="546" y="199"/>
                </a:lnTo>
                <a:lnTo>
                  <a:pt x="547" y="210"/>
                </a:lnTo>
                <a:lnTo>
                  <a:pt x="550" y="219"/>
                </a:lnTo>
                <a:lnTo>
                  <a:pt x="555" y="237"/>
                </a:lnTo>
                <a:lnTo>
                  <a:pt x="561" y="253"/>
                </a:lnTo>
                <a:lnTo>
                  <a:pt x="562" y="263"/>
                </a:lnTo>
                <a:lnTo>
                  <a:pt x="564" y="271"/>
                </a:lnTo>
                <a:lnTo>
                  <a:pt x="577" y="308"/>
                </a:lnTo>
                <a:lnTo>
                  <a:pt x="589" y="344"/>
                </a:lnTo>
                <a:lnTo>
                  <a:pt x="602" y="381"/>
                </a:lnTo>
                <a:lnTo>
                  <a:pt x="608" y="399"/>
                </a:lnTo>
                <a:lnTo>
                  <a:pt x="615" y="415"/>
                </a:lnTo>
                <a:lnTo>
                  <a:pt x="629" y="444"/>
                </a:lnTo>
                <a:lnTo>
                  <a:pt x="645" y="471"/>
                </a:lnTo>
                <a:lnTo>
                  <a:pt x="655" y="485"/>
                </a:lnTo>
                <a:lnTo>
                  <a:pt x="663" y="497"/>
                </a:lnTo>
                <a:lnTo>
                  <a:pt x="674" y="508"/>
                </a:lnTo>
                <a:lnTo>
                  <a:pt x="683" y="517"/>
                </a:lnTo>
                <a:lnTo>
                  <a:pt x="693" y="519"/>
                </a:lnTo>
                <a:lnTo>
                  <a:pt x="701" y="521"/>
                </a:lnTo>
                <a:lnTo>
                  <a:pt x="708" y="524"/>
                </a:lnTo>
                <a:lnTo>
                  <a:pt x="717" y="525"/>
                </a:lnTo>
                <a:lnTo>
                  <a:pt x="721" y="524"/>
                </a:lnTo>
                <a:lnTo>
                  <a:pt x="727" y="523"/>
                </a:lnTo>
                <a:lnTo>
                  <a:pt x="739" y="521"/>
                </a:lnTo>
                <a:lnTo>
                  <a:pt x="750" y="520"/>
                </a:lnTo>
                <a:lnTo>
                  <a:pt x="760" y="519"/>
                </a:lnTo>
                <a:lnTo>
                  <a:pt x="761" y="516"/>
                </a:lnTo>
                <a:lnTo>
                  <a:pt x="762" y="514"/>
                </a:lnTo>
                <a:lnTo>
                  <a:pt x="766" y="510"/>
                </a:lnTo>
                <a:lnTo>
                  <a:pt x="779" y="505"/>
                </a:lnTo>
                <a:lnTo>
                  <a:pt x="785" y="493"/>
                </a:lnTo>
                <a:lnTo>
                  <a:pt x="789" y="480"/>
                </a:lnTo>
                <a:lnTo>
                  <a:pt x="791" y="467"/>
                </a:lnTo>
                <a:lnTo>
                  <a:pt x="791" y="453"/>
                </a:lnTo>
                <a:lnTo>
                  <a:pt x="789" y="440"/>
                </a:lnTo>
                <a:lnTo>
                  <a:pt x="787" y="425"/>
                </a:lnTo>
                <a:lnTo>
                  <a:pt x="780" y="396"/>
                </a:lnTo>
                <a:lnTo>
                  <a:pt x="777" y="380"/>
                </a:lnTo>
                <a:lnTo>
                  <a:pt x="777" y="373"/>
                </a:lnTo>
                <a:lnTo>
                  <a:pt x="775" y="366"/>
                </a:lnTo>
                <a:lnTo>
                  <a:pt x="764" y="333"/>
                </a:lnTo>
                <a:lnTo>
                  <a:pt x="750" y="302"/>
                </a:lnTo>
                <a:lnTo>
                  <a:pt x="726" y="244"/>
                </a:lnTo>
                <a:lnTo>
                  <a:pt x="717" y="226"/>
                </a:lnTo>
                <a:lnTo>
                  <a:pt x="709" y="208"/>
                </a:lnTo>
                <a:lnTo>
                  <a:pt x="692" y="177"/>
                </a:lnTo>
                <a:lnTo>
                  <a:pt x="685" y="163"/>
                </a:lnTo>
                <a:lnTo>
                  <a:pt x="678" y="152"/>
                </a:lnTo>
                <a:lnTo>
                  <a:pt x="674" y="148"/>
                </a:lnTo>
                <a:lnTo>
                  <a:pt x="668" y="144"/>
                </a:lnTo>
                <a:lnTo>
                  <a:pt x="662" y="142"/>
                </a:lnTo>
                <a:lnTo>
                  <a:pt x="656" y="139"/>
                </a:lnTo>
                <a:lnTo>
                  <a:pt x="651" y="139"/>
                </a:lnTo>
                <a:lnTo>
                  <a:pt x="644" y="139"/>
                </a:lnTo>
                <a:lnTo>
                  <a:pt x="632" y="140"/>
                </a:lnTo>
                <a:lnTo>
                  <a:pt x="618" y="144"/>
                </a:lnTo>
                <a:lnTo>
                  <a:pt x="607" y="151"/>
                </a:lnTo>
                <a:lnTo>
                  <a:pt x="596" y="159"/>
                </a:lnTo>
                <a:lnTo>
                  <a:pt x="587" y="167"/>
                </a:lnTo>
                <a:lnTo>
                  <a:pt x="584" y="185"/>
                </a:lnTo>
                <a:lnTo>
                  <a:pt x="584" y="201"/>
                </a:lnTo>
                <a:lnTo>
                  <a:pt x="585" y="219"/>
                </a:lnTo>
                <a:lnTo>
                  <a:pt x="588" y="234"/>
                </a:lnTo>
                <a:lnTo>
                  <a:pt x="594" y="250"/>
                </a:lnTo>
                <a:lnTo>
                  <a:pt x="599" y="265"/>
                </a:lnTo>
                <a:lnTo>
                  <a:pt x="611" y="297"/>
                </a:lnTo>
                <a:lnTo>
                  <a:pt x="617" y="309"/>
                </a:lnTo>
                <a:lnTo>
                  <a:pt x="622" y="321"/>
                </a:lnTo>
                <a:lnTo>
                  <a:pt x="636" y="346"/>
                </a:lnTo>
                <a:lnTo>
                  <a:pt x="643" y="358"/>
                </a:lnTo>
                <a:lnTo>
                  <a:pt x="649" y="370"/>
                </a:lnTo>
                <a:lnTo>
                  <a:pt x="653" y="376"/>
                </a:lnTo>
                <a:lnTo>
                  <a:pt x="657" y="380"/>
                </a:lnTo>
                <a:lnTo>
                  <a:pt x="663" y="382"/>
                </a:lnTo>
                <a:lnTo>
                  <a:pt x="668" y="382"/>
                </a:lnTo>
                <a:lnTo>
                  <a:pt x="670" y="378"/>
                </a:lnTo>
                <a:lnTo>
                  <a:pt x="670" y="373"/>
                </a:lnTo>
                <a:lnTo>
                  <a:pt x="668" y="369"/>
                </a:lnTo>
                <a:lnTo>
                  <a:pt x="666" y="363"/>
                </a:lnTo>
                <a:lnTo>
                  <a:pt x="653" y="343"/>
                </a:lnTo>
                <a:close/>
                <a:moveTo>
                  <a:pt x="678" y="110"/>
                </a:moveTo>
                <a:lnTo>
                  <a:pt x="678" y="110"/>
                </a:lnTo>
                <a:lnTo>
                  <a:pt x="671" y="99"/>
                </a:lnTo>
                <a:lnTo>
                  <a:pt x="663" y="87"/>
                </a:lnTo>
                <a:lnTo>
                  <a:pt x="653" y="76"/>
                </a:lnTo>
                <a:lnTo>
                  <a:pt x="647" y="69"/>
                </a:lnTo>
                <a:lnTo>
                  <a:pt x="634" y="64"/>
                </a:lnTo>
                <a:lnTo>
                  <a:pt x="619" y="59"/>
                </a:lnTo>
                <a:lnTo>
                  <a:pt x="604" y="56"/>
                </a:lnTo>
                <a:lnTo>
                  <a:pt x="598" y="56"/>
                </a:lnTo>
                <a:lnTo>
                  <a:pt x="592" y="57"/>
                </a:lnTo>
                <a:lnTo>
                  <a:pt x="587" y="60"/>
                </a:lnTo>
                <a:lnTo>
                  <a:pt x="581" y="64"/>
                </a:lnTo>
                <a:lnTo>
                  <a:pt x="577" y="69"/>
                </a:lnTo>
                <a:lnTo>
                  <a:pt x="572" y="74"/>
                </a:lnTo>
                <a:lnTo>
                  <a:pt x="560" y="79"/>
                </a:lnTo>
                <a:lnTo>
                  <a:pt x="553" y="83"/>
                </a:lnTo>
                <a:lnTo>
                  <a:pt x="551" y="86"/>
                </a:lnTo>
                <a:lnTo>
                  <a:pt x="550" y="90"/>
                </a:lnTo>
                <a:lnTo>
                  <a:pt x="549" y="98"/>
                </a:lnTo>
                <a:lnTo>
                  <a:pt x="549" y="108"/>
                </a:lnTo>
                <a:lnTo>
                  <a:pt x="551" y="125"/>
                </a:lnTo>
                <a:lnTo>
                  <a:pt x="555" y="143"/>
                </a:lnTo>
                <a:lnTo>
                  <a:pt x="561" y="161"/>
                </a:lnTo>
                <a:lnTo>
                  <a:pt x="573" y="192"/>
                </a:lnTo>
                <a:lnTo>
                  <a:pt x="573" y="184"/>
                </a:lnTo>
                <a:lnTo>
                  <a:pt x="574" y="177"/>
                </a:lnTo>
                <a:lnTo>
                  <a:pt x="576" y="170"/>
                </a:lnTo>
                <a:lnTo>
                  <a:pt x="579" y="165"/>
                </a:lnTo>
                <a:lnTo>
                  <a:pt x="585" y="154"/>
                </a:lnTo>
                <a:lnTo>
                  <a:pt x="595" y="144"/>
                </a:lnTo>
                <a:lnTo>
                  <a:pt x="606" y="138"/>
                </a:lnTo>
                <a:lnTo>
                  <a:pt x="618" y="132"/>
                </a:lnTo>
                <a:lnTo>
                  <a:pt x="630" y="128"/>
                </a:lnTo>
                <a:lnTo>
                  <a:pt x="643" y="127"/>
                </a:lnTo>
                <a:lnTo>
                  <a:pt x="651" y="128"/>
                </a:lnTo>
                <a:lnTo>
                  <a:pt x="659" y="129"/>
                </a:lnTo>
                <a:lnTo>
                  <a:pt x="666" y="132"/>
                </a:lnTo>
                <a:lnTo>
                  <a:pt x="671" y="136"/>
                </a:lnTo>
                <a:lnTo>
                  <a:pt x="683" y="144"/>
                </a:lnTo>
                <a:lnTo>
                  <a:pt x="694" y="152"/>
                </a:lnTo>
                <a:lnTo>
                  <a:pt x="687" y="131"/>
                </a:lnTo>
                <a:lnTo>
                  <a:pt x="685" y="121"/>
                </a:lnTo>
                <a:lnTo>
                  <a:pt x="678" y="110"/>
                </a:lnTo>
                <a:close/>
                <a:moveTo>
                  <a:pt x="981" y="110"/>
                </a:moveTo>
                <a:lnTo>
                  <a:pt x="981" y="110"/>
                </a:lnTo>
                <a:lnTo>
                  <a:pt x="976" y="113"/>
                </a:lnTo>
                <a:lnTo>
                  <a:pt x="968" y="114"/>
                </a:lnTo>
                <a:lnTo>
                  <a:pt x="953" y="116"/>
                </a:lnTo>
                <a:lnTo>
                  <a:pt x="936" y="116"/>
                </a:lnTo>
                <a:lnTo>
                  <a:pt x="920" y="117"/>
                </a:lnTo>
                <a:lnTo>
                  <a:pt x="905" y="120"/>
                </a:lnTo>
                <a:lnTo>
                  <a:pt x="890" y="124"/>
                </a:lnTo>
                <a:lnTo>
                  <a:pt x="877" y="128"/>
                </a:lnTo>
                <a:lnTo>
                  <a:pt x="863" y="131"/>
                </a:lnTo>
                <a:lnTo>
                  <a:pt x="856" y="131"/>
                </a:lnTo>
                <a:lnTo>
                  <a:pt x="849" y="131"/>
                </a:lnTo>
                <a:lnTo>
                  <a:pt x="843" y="129"/>
                </a:lnTo>
                <a:lnTo>
                  <a:pt x="836" y="131"/>
                </a:lnTo>
                <a:lnTo>
                  <a:pt x="819" y="133"/>
                </a:lnTo>
                <a:lnTo>
                  <a:pt x="802" y="139"/>
                </a:lnTo>
                <a:lnTo>
                  <a:pt x="770" y="148"/>
                </a:lnTo>
                <a:lnTo>
                  <a:pt x="738" y="159"/>
                </a:lnTo>
                <a:lnTo>
                  <a:pt x="704" y="170"/>
                </a:lnTo>
                <a:lnTo>
                  <a:pt x="712" y="182"/>
                </a:lnTo>
                <a:lnTo>
                  <a:pt x="720" y="197"/>
                </a:lnTo>
                <a:lnTo>
                  <a:pt x="736" y="231"/>
                </a:lnTo>
                <a:lnTo>
                  <a:pt x="766" y="304"/>
                </a:lnTo>
                <a:lnTo>
                  <a:pt x="773" y="329"/>
                </a:lnTo>
                <a:lnTo>
                  <a:pt x="781" y="357"/>
                </a:lnTo>
                <a:lnTo>
                  <a:pt x="791" y="384"/>
                </a:lnTo>
                <a:lnTo>
                  <a:pt x="798" y="411"/>
                </a:lnTo>
                <a:lnTo>
                  <a:pt x="804" y="438"/>
                </a:lnTo>
                <a:lnTo>
                  <a:pt x="806" y="452"/>
                </a:lnTo>
                <a:lnTo>
                  <a:pt x="807" y="464"/>
                </a:lnTo>
                <a:lnTo>
                  <a:pt x="807" y="478"/>
                </a:lnTo>
                <a:lnTo>
                  <a:pt x="806" y="490"/>
                </a:lnTo>
                <a:lnTo>
                  <a:pt x="803" y="504"/>
                </a:lnTo>
                <a:lnTo>
                  <a:pt x="799" y="516"/>
                </a:lnTo>
                <a:lnTo>
                  <a:pt x="791" y="521"/>
                </a:lnTo>
                <a:lnTo>
                  <a:pt x="781" y="525"/>
                </a:lnTo>
                <a:lnTo>
                  <a:pt x="772" y="529"/>
                </a:lnTo>
                <a:lnTo>
                  <a:pt x="762" y="532"/>
                </a:lnTo>
                <a:lnTo>
                  <a:pt x="740" y="536"/>
                </a:lnTo>
                <a:lnTo>
                  <a:pt x="719" y="543"/>
                </a:lnTo>
                <a:lnTo>
                  <a:pt x="711" y="539"/>
                </a:lnTo>
                <a:lnTo>
                  <a:pt x="704" y="536"/>
                </a:lnTo>
                <a:lnTo>
                  <a:pt x="690" y="534"/>
                </a:lnTo>
                <a:lnTo>
                  <a:pt x="679" y="529"/>
                </a:lnTo>
                <a:lnTo>
                  <a:pt x="670" y="524"/>
                </a:lnTo>
                <a:lnTo>
                  <a:pt x="660" y="516"/>
                </a:lnTo>
                <a:lnTo>
                  <a:pt x="652" y="508"/>
                </a:lnTo>
                <a:lnTo>
                  <a:pt x="645" y="498"/>
                </a:lnTo>
                <a:lnTo>
                  <a:pt x="634" y="478"/>
                </a:lnTo>
                <a:lnTo>
                  <a:pt x="619" y="448"/>
                </a:lnTo>
                <a:lnTo>
                  <a:pt x="604" y="415"/>
                </a:lnTo>
                <a:lnTo>
                  <a:pt x="591" y="382"/>
                </a:lnTo>
                <a:lnTo>
                  <a:pt x="577" y="347"/>
                </a:lnTo>
                <a:lnTo>
                  <a:pt x="566" y="313"/>
                </a:lnTo>
                <a:lnTo>
                  <a:pt x="554" y="279"/>
                </a:lnTo>
                <a:lnTo>
                  <a:pt x="536" y="214"/>
                </a:lnTo>
                <a:lnTo>
                  <a:pt x="523" y="216"/>
                </a:lnTo>
                <a:lnTo>
                  <a:pt x="511" y="221"/>
                </a:lnTo>
                <a:lnTo>
                  <a:pt x="489" y="227"/>
                </a:lnTo>
                <a:lnTo>
                  <a:pt x="457" y="237"/>
                </a:lnTo>
                <a:lnTo>
                  <a:pt x="432" y="244"/>
                </a:lnTo>
                <a:lnTo>
                  <a:pt x="408" y="252"/>
                </a:lnTo>
                <a:lnTo>
                  <a:pt x="385" y="260"/>
                </a:lnTo>
                <a:lnTo>
                  <a:pt x="362" y="267"/>
                </a:lnTo>
                <a:lnTo>
                  <a:pt x="339" y="272"/>
                </a:lnTo>
                <a:lnTo>
                  <a:pt x="316" y="276"/>
                </a:lnTo>
                <a:lnTo>
                  <a:pt x="294" y="283"/>
                </a:lnTo>
                <a:lnTo>
                  <a:pt x="281" y="289"/>
                </a:lnTo>
                <a:lnTo>
                  <a:pt x="267" y="294"/>
                </a:lnTo>
                <a:lnTo>
                  <a:pt x="240" y="306"/>
                </a:lnTo>
                <a:lnTo>
                  <a:pt x="203" y="320"/>
                </a:lnTo>
                <a:lnTo>
                  <a:pt x="166" y="333"/>
                </a:lnTo>
                <a:lnTo>
                  <a:pt x="130" y="347"/>
                </a:lnTo>
                <a:lnTo>
                  <a:pt x="112" y="355"/>
                </a:lnTo>
                <a:lnTo>
                  <a:pt x="94" y="365"/>
                </a:lnTo>
                <a:lnTo>
                  <a:pt x="83" y="366"/>
                </a:lnTo>
                <a:lnTo>
                  <a:pt x="74" y="369"/>
                </a:lnTo>
                <a:lnTo>
                  <a:pt x="66" y="374"/>
                </a:lnTo>
                <a:lnTo>
                  <a:pt x="56" y="378"/>
                </a:lnTo>
                <a:lnTo>
                  <a:pt x="37" y="389"/>
                </a:lnTo>
                <a:lnTo>
                  <a:pt x="27" y="393"/>
                </a:lnTo>
                <a:lnTo>
                  <a:pt x="18" y="396"/>
                </a:lnTo>
                <a:lnTo>
                  <a:pt x="18" y="455"/>
                </a:lnTo>
                <a:lnTo>
                  <a:pt x="22" y="514"/>
                </a:lnTo>
                <a:lnTo>
                  <a:pt x="29" y="576"/>
                </a:lnTo>
                <a:lnTo>
                  <a:pt x="38" y="640"/>
                </a:lnTo>
                <a:lnTo>
                  <a:pt x="44" y="664"/>
                </a:lnTo>
                <a:lnTo>
                  <a:pt x="51" y="689"/>
                </a:lnTo>
                <a:lnTo>
                  <a:pt x="59" y="713"/>
                </a:lnTo>
                <a:lnTo>
                  <a:pt x="61" y="725"/>
                </a:lnTo>
                <a:lnTo>
                  <a:pt x="63" y="739"/>
                </a:lnTo>
                <a:lnTo>
                  <a:pt x="68" y="777"/>
                </a:lnTo>
                <a:lnTo>
                  <a:pt x="75" y="815"/>
                </a:lnTo>
                <a:lnTo>
                  <a:pt x="83" y="853"/>
                </a:lnTo>
                <a:lnTo>
                  <a:pt x="94" y="891"/>
                </a:lnTo>
                <a:lnTo>
                  <a:pt x="105" y="931"/>
                </a:lnTo>
                <a:lnTo>
                  <a:pt x="115" y="969"/>
                </a:lnTo>
                <a:lnTo>
                  <a:pt x="124" y="1007"/>
                </a:lnTo>
                <a:lnTo>
                  <a:pt x="135" y="1044"/>
                </a:lnTo>
                <a:lnTo>
                  <a:pt x="144" y="1074"/>
                </a:lnTo>
                <a:lnTo>
                  <a:pt x="155" y="1102"/>
                </a:lnTo>
                <a:lnTo>
                  <a:pt x="178" y="1158"/>
                </a:lnTo>
                <a:lnTo>
                  <a:pt x="198" y="1204"/>
                </a:lnTo>
                <a:lnTo>
                  <a:pt x="215" y="1249"/>
                </a:lnTo>
                <a:lnTo>
                  <a:pt x="232" y="1290"/>
                </a:lnTo>
                <a:lnTo>
                  <a:pt x="248" y="1330"/>
                </a:lnTo>
                <a:lnTo>
                  <a:pt x="266" y="1368"/>
                </a:lnTo>
                <a:lnTo>
                  <a:pt x="275" y="1385"/>
                </a:lnTo>
                <a:lnTo>
                  <a:pt x="285" y="1403"/>
                </a:lnTo>
                <a:lnTo>
                  <a:pt x="300" y="1391"/>
                </a:lnTo>
                <a:lnTo>
                  <a:pt x="315" y="1380"/>
                </a:lnTo>
                <a:lnTo>
                  <a:pt x="346" y="1358"/>
                </a:lnTo>
                <a:lnTo>
                  <a:pt x="380" y="1340"/>
                </a:lnTo>
                <a:lnTo>
                  <a:pt x="414" y="1323"/>
                </a:lnTo>
                <a:lnTo>
                  <a:pt x="448" y="1306"/>
                </a:lnTo>
                <a:lnTo>
                  <a:pt x="483" y="1291"/>
                </a:lnTo>
                <a:lnTo>
                  <a:pt x="553" y="1263"/>
                </a:lnTo>
                <a:lnTo>
                  <a:pt x="589" y="1248"/>
                </a:lnTo>
                <a:lnTo>
                  <a:pt x="629" y="1236"/>
                </a:lnTo>
                <a:lnTo>
                  <a:pt x="668" y="1225"/>
                </a:lnTo>
                <a:lnTo>
                  <a:pt x="708" y="1215"/>
                </a:lnTo>
                <a:lnTo>
                  <a:pt x="789" y="1199"/>
                </a:lnTo>
                <a:lnTo>
                  <a:pt x="830" y="1191"/>
                </a:lnTo>
                <a:lnTo>
                  <a:pt x="870" y="1181"/>
                </a:lnTo>
                <a:lnTo>
                  <a:pt x="905" y="1172"/>
                </a:lnTo>
                <a:lnTo>
                  <a:pt x="936" y="1164"/>
                </a:lnTo>
                <a:lnTo>
                  <a:pt x="996" y="1144"/>
                </a:lnTo>
                <a:lnTo>
                  <a:pt x="1062" y="1125"/>
                </a:lnTo>
                <a:lnTo>
                  <a:pt x="1094" y="1116"/>
                </a:lnTo>
                <a:lnTo>
                  <a:pt x="1126" y="1105"/>
                </a:lnTo>
                <a:lnTo>
                  <a:pt x="1156" y="1093"/>
                </a:lnTo>
                <a:lnTo>
                  <a:pt x="1184" y="1081"/>
                </a:lnTo>
                <a:lnTo>
                  <a:pt x="1214" y="1068"/>
                </a:lnTo>
                <a:lnTo>
                  <a:pt x="1243" y="1059"/>
                </a:lnTo>
                <a:lnTo>
                  <a:pt x="1249" y="1053"/>
                </a:lnTo>
                <a:lnTo>
                  <a:pt x="1256" y="1048"/>
                </a:lnTo>
                <a:lnTo>
                  <a:pt x="1266" y="1044"/>
                </a:lnTo>
                <a:lnTo>
                  <a:pt x="1274" y="1041"/>
                </a:lnTo>
                <a:lnTo>
                  <a:pt x="1293" y="1034"/>
                </a:lnTo>
                <a:lnTo>
                  <a:pt x="1309" y="1027"/>
                </a:lnTo>
                <a:lnTo>
                  <a:pt x="1305" y="1017"/>
                </a:lnTo>
                <a:lnTo>
                  <a:pt x="1301" y="1007"/>
                </a:lnTo>
                <a:lnTo>
                  <a:pt x="1296" y="998"/>
                </a:lnTo>
                <a:lnTo>
                  <a:pt x="1290" y="988"/>
                </a:lnTo>
                <a:lnTo>
                  <a:pt x="1278" y="970"/>
                </a:lnTo>
                <a:lnTo>
                  <a:pt x="1266" y="953"/>
                </a:lnTo>
                <a:lnTo>
                  <a:pt x="1240" y="906"/>
                </a:lnTo>
                <a:lnTo>
                  <a:pt x="1228" y="883"/>
                </a:lnTo>
                <a:lnTo>
                  <a:pt x="1217" y="861"/>
                </a:lnTo>
                <a:lnTo>
                  <a:pt x="1195" y="810"/>
                </a:lnTo>
                <a:lnTo>
                  <a:pt x="1173" y="758"/>
                </a:lnTo>
                <a:lnTo>
                  <a:pt x="1154" y="706"/>
                </a:lnTo>
                <a:lnTo>
                  <a:pt x="1136" y="655"/>
                </a:lnTo>
                <a:lnTo>
                  <a:pt x="1119" y="606"/>
                </a:lnTo>
                <a:lnTo>
                  <a:pt x="1111" y="582"/>
                </a:lnTo>
                <a:lnTo>
                  <a:pt x="1104" y="558"/>
                </a:lnTo>
                <a:lnTo>
                  <a:pt x="1097" y="529"/>
                </a:lnTo>
                <a:lnTo>
                  <a:pt x="1093" y="501"/>
                </a:lnTo>
                <a:lnTo>
                  <a:pt x="1083" y="442"/>
                </a:lnTo>
                <a:lnTo>
                  <a:pt x="1073" y="388"/>
                </a:lnTo>
                <a:lnTo>
                  <a:pt x="1062" y="332"/>
                </a:lnTo>
                <a:lnTo>
                  <a:pt x="1058" y="304"/>
                </a:lnTo>
                <a:lnTo>
                  <a:pt x="1055" y="275"/>
                </a:lnTo>
                <a:lnTo>
                  <a:pt x="1051" y="218"/>
                </a:lnTo>
                <a:lnTo>
                  <a:pt x="1049" y="189"/>
                </a:lnTo>
                <a:lnTo>
                  <a:pt x="1045" y="161"/>
                </a:lnTo>
                <a:lnTo>
                  <a:pt x="1040" y="133"/>
                </a:lnTo>
                <a:lnTo>
                  <a:pt x="1033" y="105"/>
                </a:lnTo>
                <a:lnTo>
                  <a:pt x="1029" y="105"/>
                </a:lnTo>
                <a:lnTo>
                  <a:pt x="1014" y="108"/>
                </a:lnTo>
                <a:lnTo>
                  <a:pt x="1003" y="110"/>
                </a:lnTo>
                <a:lnTo>
                  <a:pt x="994" y="112"/>
                </a:lnTo>
                <a:lnTo>
                  <a:pt x="981" y="110"/>
                </a:lnTo>
                <a:close/>
                <a:moveTo>
                  <a:pt x="713" y="490"/>
                </a:moveTo>
                <a:lnTo>
                  <a:pt x="713" y="490"/>
                </a:lnTo>
                <a:lnTo>
                  <a:pt x="721" y="489"/>
                </a:lnTo>
                <a:lnTo>
                  <a:pt x="731" y="486"/>
                </a:lnTo>
                <a:lnTo>
                  <a:pt x="738" y="483"/>
                </a:lnTo>
                <a:lnTo>
                  <a:pt x="739" y="480"/>
                </a:lnTo>
                <a:lnTo>
                  <a:pt x="739" y="479"/>
                </a:lnTo>
                <a:lnTo>
                  <a:pt x="745" y="475"/>
                </a:lnTo>
                <a:lnTo>
                  <a:pt x="749" y="470"/>
                </a:lnTo>
                <a:lnTo>
                  <a:pt x="753" y="463"/>
                </a:lnTo>
                <a:lnTo>
                  <a:pt x="754" y="456"/>
                </a:lnTo>
                <a:lnTo>
                  <a:pt x="757" y="441"/>
                </a:lnTo>
                <a:lnTo>
                  <a:pt x="757" y="426"/>
                </a:lnTo>
                <a:lnTo>
                  <a:pt x="743" y="393"/>
                </a:lnTo>
                <a:lnTo>
                  <a:pt x="732" y="362"/>
                </a:lnTo>
                <a:lnTo>
                  <a:pt x="709" y="298"/>
                </a:lnTo>
                <a:lnTo>
                  <a:pt x="697" y="267"/>
                </a:lnTo>
                <a:lnTo>
                  <a:pt x="683" y="237"/>
                </a:lnTo>
                <a:lnTo>
                  <a:pt x="668" y="210"/>
                </a:lnTo>
                <a:lnTo>
                  <a:pt x="660" y="196"/>
                </a:lnTo>
                <a:lnTo>
                  <a:pt x="651" y="184"/>
                </a:lnTo>
                <a:lnTo>
                  <a:pt x="640" y="182"/>
                </a:lnTo>
                <a:lnTo>
                  <a:pt x="632" y="181"/>
                </a:lnTo>
                <a:lnTo>
                  <a:pt x="628" y="181"/>
                </a:lnTo>
                <a:lnTo>
                  <a:pt x="623" y="182"/>
                </a:lnTo>
                <a:lnTo>
                  <a:pt x="621" y="185"/>
                </a:lnTo>
                <a:lnTo>
                  <a:pt x="619" y="188"/>
                </a:lnTo>
                <a:lnTo>
                  <a:pt x="622" y="188"/>
                </a:lnTo>
                <a:lnTo>
                  <a:pt x="621" y="189"/>
                </a:lnTo>
                <a:lnTo>
                  <a:pt x="619" y="189"/>
                </a:lnTo>
                <a:lnTo>
                  <a:pt x="618" y="206"/>
                </a:lnTo>
                <a:lnTo>
                  <a:pt x="619" y="221"/>
                </a:lnTo>
                <a:lnTo>
                  <a:pt x="623" y="234"/>
                </a:lnTo>
                <a:lnTo>
                  <a:pt x="628" y="246"/>
                </a:lnTo>
                <a:lnTo>
                  <a:pt x="638" y="270"/>
                </a:lnTo>
                <a:lnTo>
                  <a:pt x="644" y="282"/>
                </a:lnTo>
                <a:lnTo>
                  <a:pt x="648" y="295"/>
                </a:lnTo>
                <a:lnTo>
                  <a:pt x="653" y="310"/>
                </a:lnTo>
                <a:lnTo>
                  <a:pt x="660" y="324"/>
                </a:lnTo>
                <a:lnTo>
                  <a:pt x="662" y="331"/>
                </a:lnTo>
                <a:lnTo>
                  <a:pt x="663" y="338"/>
                </a:lnTo>
                <a:lnTo>
                  <a:pt x="668" y="346"/>
                </a:lnTo>
                <a:lnTo>
                  <a:pt x="674" y="353"/>
                </a:lnTo>
                <a:lnTo>
                  <a:pt x="679" y="361"/>
                </a:lnTo>
                <a:lnTo>
                  <a:pt x="685" y="367"/>
                </a:lnTo>
                <a:lnTo>
                  <a:pt x="689" y="376"/>
                </a:lnTo>
                <a:lnTo>
                  <a:pt x="689" y="382"/>
                </a:lnTo>
                <a:lnTo>
                  <a:pt x="689" y="387"/>
                </a:lnTo>
                <a:lnTo>
                  <a:pt x="687" y="391"/>
                </a:lnTo>
                <a:lnTo>
                  <a:pt x="685" y="395"/>
                </a:lnTo>
                <a:lnTo>
                  <a:pt x="681" y="399"/>
                </a:lnTo>
                <a:lnTo>
                  <a:pt x="674" y="399"/>
                </a:lnTo>
                <a:lnTo>
                  <a:pt x="668" y="400"/>
                </a:lnTo>
                <a:lnTo>
                  <a:pt x="655" y="403"/>
                </a:lnTo>
                <a:lnTo>
                  <a:pt x="660" y="414"/>
                </a:lnTo>
                <a:lnTo>
                  <a:pt x="667" y="426"/>
                </a:lnTo>
                <a:lnTo>
                  <a:pt x="679" y="453"/>
                </a:lnTo>
                <a:lnTo>
                  <a:pt x="686" y="467"/>
                </a:lnTo>
                <a:lnTo>
                  <a:pt x="694" y="478"/>
                </a:lnTo>
                <a:lnTo>
                  <a:pt x="698" y="482"/>
                </a:lnTo>
                <a:lnTo>
                  <a:pt x="704" y="486"/>
                </a:lnTo>
                <a:lnTo>
                  <a:pt x="708" y="489"/>
                </a:lnTo>
                <a:lnTo>
                  <a:pt x="713" y="49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245" name="文本框 1049244" descr="#clear#"/>
          <p:cNvSpPr txBox="1"/>
          <p:nvPr/>
        </p:nvSpPr>
        <p:spPr>
          <a:xfrm rot="20197002">
            <a:off x="1685925" y="3730625"/>
            <a:ext cx="2136775" cy="52228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方正静蕾简体" pitchFamily="2" charset="-122"/>
                <a:ea typeface="方正静蕾简体" pitchFamily="2" charset="-122"/>
              </a:rPr>
              <a:t>关键字</a:t>
            </a:r>
            <a:r>
              <a:rPr lang="en-US" altLang="zh-CN" b="1">
                <a:latin typeface="方正静蕾简体" pitchFamily="2" charset="-122"/>
                <a:ea typeface="方正静蕾简体" pitchFamily="2" charset="-122"/>
              </a:rPr>
              <a:t>1</a:t>
            </a:r>
          </a:p>
        </p:txBody>
      </p:sp>
      <p:sp>
        <p:nvSpPr>
          <p:cNvPr id="1049246" name="文本框 1049245" descr="#clear#"/>
          <p:cNvSpPr txBox="1"/>
          <p:nvPr/>
        </p:nvSpPr>
        <p:spPr>
          <a:xfrm>
            <a:off x="3987800" y="4032250"/>
            <a:ext cx="2138362" cy="52387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方正静蕾简体" pitchFamily="2" charset="-122"/>
                <a:ea typeface="方正静蕾简体" pitchFamily="2" charset="-122"/>
              </a:rPr>
              <a:t>关键字</a:t>
            </a:r>
            <a:r>
              <a:rPr lang="en-US" altLang="zh-CN" b="1">
                <a:latin typeface="方正静蕾简体" pitchFamily="2" charset="-122"/>
                <a:ea typeface="方正静蕾简体" pitchFamily="2" charset="-122"/>
              </a:rPr>
              <a:t>2</a:t>
            </a:r>
          </a:p>
        </p:txBody>
      </p:sp>
      <p:sp>
        <p:nvSpPr>
          <p:cNvPr id="1049247" name="文本框 1049246" descr="#clear#"/>
          <p:cNvSpPr txBox="1"/>
          <p:nvPr/>
        </p:nvSpPr>
        <p:spPr>
          <a:xfrm rot="20635738">
            <a:off x="6194425" y="3851275"/>
            <a:ext cx="2136775" cy="52387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方正静蕾简体" pitchFamily="2" charset="-122"/>
                <a:ea typeface="方正静蕾简体" pitchFamily="2" charset="-122"/>
              </a:rPr>
              <a:t>关键字</a:t>
            </a:r>
            <a:r>
              <a:rPr lang="en-US" altLang="zh-CN" b="1">
                <a:latin typeface="方正静蕾简体" pitchFamily="2" charset="-122"/>
                <a:ea typeface="方正静蕾简体" pitchFamily="2" charset="-122"/>
              </a:rPr>
              <a:t>3</a:t>
            </a:r>
          </a:p>
        </p:txBody>
      </p:sp>
      <p:sp>
        <p:nvSpPr>
          <p:cNvPr id="1049248" name="文本框 1049247" descr="#clear#"/>
          <p:cNvSpPr txBox="1"/>
          <p:nvPr/>
        </p:nvSpPr>
        <p:spPr>
          <a:xfrm rot="1431631">
            <a:off x="8455025" y="4160837"/>
            <a:ext cx="2138362" cy="52228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latin typeface="方正静蕾简体" pitchFamily="2" charset="-122"/>
                <a:ea typeface="方正静蕾简体" pitchFamily="2" charset="-122"/>
              </a:rPr>
              <a:t>关键字</a:t>
            </a:r>
            <a:r>
              <a:rPr lang="en-US" altLang="zh-CN" b="1">
                <a:latin typeface="方正静蕾简体" pitchFamily="2" charset="-122"/>
                <a:ea typeface="方正静蕾简体" pitchFamily="2" charset="-122"/>
              </a:rPr>
              <a:t>4</a:t>
            </a:r>
          </a:p>
        </p:txBody>
      </p:sp>
      <p:sp>
        <p:nvSpPr>
          <p:cNvPr id="1049249" name="文本框 1049248" descr="#clear#"/>
          <p:cNvSpPr txBox="1"/>
          <p:nvPr/>
        </p:nvSpPr>
        <p:spPr>
          <a:xfrm>
            <a:off x="4294187" y="836612"/>
            <a:ext cx="3613150" cy="5842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latin typeface="新蒂黑板报" pitchFamily="66" charset="-122"/>
                <a:ea typeface="新蒂黑板报" pitchFamily="66" charset="-122"/>
              </a:rPr>
              <a:t>在此添加本页</a:t>
            </a:r>
            <a:r>
              <a:rPr lang="zh-CN" altLang="en-US" sz="3200">
                <a:solidFill>
                  <a:srgbClr val="D7816C"/>
                </a:solidFill>
                <a:latin typeface="新蒂黑板报" pitchFamily="66" charset="-122"/>
                <a:ea typeface="新蒂黑板报" pitchFamily="66" charset="-122"/>
              </a:rPr>
              <a:t>标题</a:t>
            </a:r>
          </a:p>
        </p:txBody>
      </p:sp>
      <p:sp>
        <p:nvSpPr>
          <p:cNvPr id="1049250" name="任意多边形 1049249"/>
          <p:cNvSpPr/>
          <p:nvPr/>
        </p:nvSpPr>
        <p:spPr bwMode="auto">
          <a:xfrm rot="20785646">
            <a:off x="7850187" y="1268412"/>
            <a:ext cx="463550" cy="268287"/>
          </a:xfrm>
          <a:custGeom>
            <a:avLst/>
            <a:gdLst/>
            <a:ahLst/>
            <a:cxnLst/>
            <a:rect l="0" t="0" r="0" b="0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251" name="任意多边形 1049250"/>
          <p:cNvSpPr/>
          <p:nvPr/>
        </p:nvSpPr>
        <p:spPr bwMode="auto">
          <a:xfrm>
            <a:off x="3878262" y="1216025"/>
            <a:ext cx="3922712" cy="271462"/>
          </a:xfrm>
          <a:custGeom>
            <a:avLst/>
            <a:gdLst/>
            <a:ahLst/>
            <a:cxnLst/>
            <a:rect l="0" t="0" r="0" b="0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 cmpd="sng">
            <a:solidFill>
              <a:schemeClr val="dk1">
                <a:alpha val="100000"/>
              </a:schemeClr>
            </a:solidFill>
            <a:prstDash val="dash"/>
            <a:round/>
          </a:ln>
        </p:spPr>
      </p:sp>
    </p:spTree>
  </p:cSld>
  <p:clrMapOvr>
    <a:masterClrMapping/>
  </p:clrMapOvr>
  <p:transition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52" name="文本框 1049251" descr="#clear#"/>
          <p:cNvSpPr txBox="1"/>
          <p:nvPr/>
        </p:nvSpPr>
        <p:spPr>
          <a:xfrm>
            <a:off x="2252662" y="4094162"/>
            <a:ext cx="1547812" cy="58578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>
                <a:latin typeface="方正静蕾简体" pitchFamily="2" charset="-122"/>
                <a:ea typeface="方正静蕾简体" pitchFamily="2" charset="-122"/>
              </a:rPr>
              <a:t>step1</a:t>
            </a:r>
          </a:p>
        </p:txBody>
      </p:sp>
      <p:sp>
        <p:nvSpPr>
          <p:cNvPr id="1049253" name="文本框 1049252" descr="#clear#"/>
          <p:cNvSpPr txBox="1"/>
          <p:nvPr/>
        </p:nvSpPr>
        <p:spPr>
          <a:xfrm>
            <a:off x="5564187" y="4138612"/>
            <a:ext cx="1355725" cy="5842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>
                <a:latin typeface="方正静蕾简体" pitchFamily="2" charset="-122"/>
                <a:ea typeface="方正静蕾简体" pitchFamily="2" charset="-122"/>
              </a:rPr>
              <a:t>step2</a:t>
            </a:r>
          </a:p>
        </p:txBody>
      </p:sp>
      <p:sp>
        <p:nvSpPr>
          <p:cNvPr id="1049254" name="文本框 1049253" descr="#clear#"/>
          <p:cNvSpPr txBox="1"/>
          <p:nvPr/>
        </p:nvSpPr>
        <p:spPr>
          <a:xfrm>
            <a:off x="8970962" y="4138612"/>
            <a:ext cx="1276350" cy="5842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200" b="1">
                <a:latin typeface="方正静蕾简体" pitchFamily="2" charset="-122"/>
                <a:ea typeface="方正静蕾简体" pitchFamily="2" charset="-122"/>
              </a:rPr>
              <a:t>step3</a:t>
            </a:r>
          </a:p>
        </p:txBody>
      </p:sp>
      <p:sp>
        <p:nvSpPr>
          <p:cNvPr id="1049255" name="文本框 1049254" descr="#clear#"/>
          <p:cNvSpPr txBox="1"/>
          <p:nvPr/>
        </p:nvSpPr>
        <p:spPr>
          <a:xfrm>
            <a:off x="1692275" y="4648200"/>
            <a:ext cx="2108200" cy="120015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If it is not real text. </a:t>
            </a:r>
          </a:p>
        </p:txBody>
      </p:sp>
      <p:sp>
        <p:nvSpPr>
          <p:cNvPr id="1049256" name="文本框 1049255" descr="#clear#"/>
          <p:cNvSpPr txBox="1"/>
          <p:nvPr/>
        </p:nvSpPr>
        <p:spPr>
          <a:xfrm>
            <a:off x="5180012" y="4721225"/>
            <a:ext cx="1903412" cy="1077912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If it is not real text. </a:t>
            </a:r>
          </a:p>
        </p:txBody>
      </p:sp>
      <p:sp>
        <p:nvSpPr>
          <p:cNvPr id="1049257" name="文本框 1049256" descr="#clear#"/>
          <p:cNvSpPr txBox="1"/>
          <p:nvPr/>
        </p:nvSpPr>
        <p:spPr>
          <a:xfrm>
            <a:off x="8597900" y="4692650"/>
            <a:ext cx="1909762" cy="10763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If it is not real text. </a:t>
            </a:r>
          </a:p>
        </p:txBody>
      </p:sp>
      <p:sp>
        <p:nvSpPr>
          <p:cNvPr id="1049258" name="任意多边形 1049257"/>
          <p:cNvSpPr/>
          <p:nvPr/>
        </p:nvSpPr>
        <p:spPr bwMode="auto">
          <a:xfrm rot="5844680">
            <a:off x="4041775" y="2932112"/>
            <a:ext cx="674687" cy="687387"/>
          </a:xfrm>
          <a:custGeom>
            <a:avLst/>
            <a:gdLst/>
            <a:ahLst/>
            <a:cxnLst/>
            <a:rect l="0" t="0" r="0" b="0"/>
            <a:pathLst>
              <a:path w="188" h="211">
                <a:moveTo>
                  <a:pt x="79" y="206"/>
                </a:moveTo>
                <a:cubicBezTo>
                  <a:pt x="79" y="211"/>
                  <a:pt x="87" y="211"/>
                  <a:pt x="87" y="206"/>
                </a:cubicBezTo>
                <a:cubicBezTo>
                  <a:pt x="87" y="186"/>
                  <a:pt x="84" y="165"/>
                  <a:pt x="80" y="146"/>
                </a:cubicBezTo>
                <a:cubicBezTo>
                  <a:pt x="79" y="138"/>
                  <a:pt x="76" y="106"/>
                  <a:pt x="68" y="103"/>
                </a:cubicBezTo>
                <a:cubicBezTo>
                  <a:pt x="60" y="100"/>
                  <a:pt x="27" y="115"/>
                  <a:pt x="16" y="115"/>
                </a:cubicBezTo>
                <a:cubicBezTo>
                  <a:pt x="45" y="88"/>
                  <a:pt x="54" y="46"/>
                  <a:pt x="72" y="12"/>
                </a:cubicBezTo>
                <a:cubicBezTo>
                  <a:pt x="100" y="43"/>
                  <a:pt x="132" y="70"/>
                  <a:pt x="163" y="98"/>
                </a:cubicBezTo>
                <a:cubicBezTo>
                  <a:pt x="147" y="98"/>
                  <a:pt x="131" y="100"/>
                  <a:pt x="115" y="100"/>
                </a:cubicBezTo>
                <a:cubicBezTo>
                  <a:pt x="113" y="100"/>
                  <a:pt x="80" y="96"/>
                  <a:pt x="89" y="106"/>
                </a:cubicBezTo>
                <a:cubicBezTo>
                  <a:pt x="110" y="128"/>
                  <a:pt x="128" y="153"/>
                  <a:pt x="138" y="183"/>
                </a:cubicBezTo>
                <a:cubicBezTo>
                  <a:pt x="129" y="185"/>
                  <a:pt x="96" y="188"/>
                  <a:pt x="92" y="196"/>
                </a:cubicBezTo>
                <a:cubicBezTo>
                  <a:pt x="85" y="207"/>
                  <a:pt x="121" y="196"/>
                  <a:pt x="122" y="195"/>
                </a:cubicBezTo>
                <a:cubicBezTo>
                  <a:pt x="147" y="189"/>
                  <a:pt x="150" y="189"/>
                  <a:pt x="139" y="164"/>
                </a:cubicBezTo>
                <a:cubicBezTo>
                  <a:pt x="130" y="143"/>
                  <a:pt x="117" y="125"/>
                  <a:pt x="102" y="108"/>
                </a:cubicBezTo>
                <a:cubicBezTo>
                  <a:pt x="122" y="109"/>
                  <a:pt x="142" y="106"/>
                  <a:pt x="162" y="106"/>
                </a:cubicBezTo>
                <a:cubicBezTo>
                  <a:pt x="188" y="106"/>
                  <a:pt x="173" y="96"/>
                  <a:pt x="160" y="84"/>
                </a:cubicBezTo>
                <a:cubicBezTo>
                  <a:pt x="145" y="71"/>
                  <a:pt x="130" y="58"/>
                  <a:pt x="116" y="44"/>
                </a:cubicBezTo>
                <a:cubicBezTo>
                  <a:pt x="109" y="38"/>
                  <a:pt x="79" y="0"/>
                  <a:pt x="70" y="1"/>
                </a:cubicBezTo>
                <a:cubicBezTo>
                  <a:pt x="57" y="3"/>
                  <a:pt x="35" y="75"/>
                  <a:pt x="28" y="87"/>
                </a:cubicBezTo>
                <a:cubicBezTo>
                  <a:pt x="24" y="93"/>
                  <a:pt x="0" y="115"/>
                  <a:pt x="1" y="119"/>
                </a:cubicBezTo>
                <a:cubicBezTo>
                  <a:pt x="4" y="133"/>
                  <a:pt x="56" y="116"/>
                  <a:pt x="64" y="112"/>
                </a:cubicBezTo>
                <a:cubicBezTo>
                  <a:pt x="73" y="141"/>
                  <a:pt x="79" y="179"/>
                  <a:pt x="79" y="206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259" name="任意多边形 1049258"/>
          <p:cNvSpPr/>
          <p:nvPr/>
        </p:nvSpPr>
        <p:spPr bwMode="auto">
          <a:xfrm rot="5844680">
            <a:off x="7427912" y="2932112"/>
            <a:ext cx="674687" cy="687387"/>
          </a:xfrm>
          <a:custGeom>
            <a:avLst/>
            <a:gdLst/>
            <a:ahLst/>
            <a:cxnLst/>
            <a:rect l="0" t="0" r="0" b="0"/>
            <a:pathLst>
              <a:path w="188" h="211">
                <a:moveTo>
                  <a:pt x="79" y="206"/>
                </a:moveTo>
                <a:cubicBezTo>
                  <a:pt x="79" y="211"/>
                  <a:pt x="87" y="211"/>
                  <a:pt x="87" y="206"/>
                </a:cubicBezTo>
                <a:cubicBezTo>
                  <a:pt x="87" y="186"/>
                  <a:pt x="84" y="165"/>
                  <a:pt x="80" y="146"/>
                </a:cubicBezTo>
                <a:cubicBezTo>
                  <a:pt x="79" y="138"/>
                  <a:pt x="76" y="106"/>
                  <a:pt x="68" y="103"/>
                </a:cubicBezTo>
                <a:cubicBezTo>
                  <a:pt x="60" y="100"/>
                  <a:pt x="27" y="115"/>
                  <a:pt x="16" y="115"/>
                </a:cubicBezTo>
                <a:cubicBezTo>
                  <a:pt x="45" y="88"/>
                  <a:pt x="54" y="46"/>
                  <a:pt x="72" y="12"/>
                </a:cubicBezTo>
                <a:cubicBezTo>
                  <a:pt x="100" y="43"/>
                  <a:pt x="132" y="70"/>
                  <a:pt x="163" y="98"/>
                </a:cubicBezTo>
                <a:cubicBezTo>
                  <a:pt x="147" y="98"/>
                  <a:pt x="131" y="100"/>
                  <a:pt x="115" y="100"/>
                </a:cubicBezTo>
                <a:cubicBezTo>
                  <a:pt x="113" y="100"/>
                  <a:pt x="80" y="96"/>
                  <a:pt x="89" y="106"/>
                </a:cubicBezTo>
                <a:cubicBezTo>
                  <a:pt x="110" y="128"/>
                  <a:pt x="128" y="153"/>
                  <a:pt x="138" y="183"/>
                </a:cubicBezTo>
                <a:cubicBezTo>
                  <a:pt x="129" y="185"/>
                  <a:pt x="96" y="188"/>
                  <a:pt x="92" y="196"/>
                </a:cubicBezTo>
                <a:cubicBezTo>
                  <a:pt x="85" y="207"/>
                  <a:pt x="121" y="196"/>
                  <a:pt x="122" y="195"/>
                </a:cubicBezTo>
                <a:cubicBezTo>
                  <a:pt x="147" y="189"/>
                  <a:pt x="150" y="189"/>
                  <a:pt x="139" y="164"/>
                </a:cubicBezTo>
                <a:cubicBezTo>
                  <a:pt x="130" y="143"/>
                  <a:pt x="117" y="125"/>
                  <a:pt x="102" y="108"/>
                </a:cubicBezTo>
                <a:cubicBezTo>
                  <a:pt x="122" y="109"/>
                  <a:pt x="142" y="106"/>
                  <a:pt x="162" y="106"/>
                </a:cubicBezTo>
                <a:cubicBezTo>
                  <a:pt x="188" y="106"/>
                  <a:pt x="173" y="96"/>
                  <a:pt x="160" y="84"/>
                </a:cubicBezTo>
                <a:cubicBezTo>
                  <a:pt x="145" y="71"/>
                  <a:pt x="130" y="58"/>
                  <a:pt x="116" y="44"/>
                </a:cubicBezTo>
                <a:cubicBezTo>
                  <a:pt x="109" y="38"/>
                  <a:pt x="79" y="0"/>
                  <a:pt x="70" y="1"/>
                </a:cubicBezTo>
                <a:cubicBezTo>
                  <a:pt x="57" y="3"/>
                  <a:pt x="35" y="75"/>
                  <a:pt x="28" y="87"/>
                </a:cubicBezTo>
                <a:cubicBezTo>
                  <a:pt x="24" y="93"/>
                  <a:pt x="0" y="115"/>
                  <a:pt x="1" y="119"/>
                </a:cubicBezTo>
                <a:cubicBezTo>
                  <a:pt x="4" y="133"/>
                  <a:pt x="56" y="116"/>
                  <a:pt x="64" y="112"/>
                </a:cubicBezTo>
                <a:cubicBezTo>
                  <a:pt x="73" y="141"/>
                  <a:pt x="79" y="179"/>
                  <a:pt x="79" y="206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260" name="文本框 1049259" descr="#clear#"/>
          <p:cNvSpPr txBox="1"/>
          <p:nvPr/>
        </p:nvSpPr>
        <p:spPr>
          <a:xfrm>
            <a:off x="4294187" y="836612"/>
            <a:ext cx="3613150" cy="5842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latin typeface="新蒂黑板报" pitchFamily="66" charset="-122"/>
                <a:ea typeface="新蒂黑板报" pitchFamily="66" charset="-122"/>
              </a:rPr>
              <a:t>在此添加本页</a:t>
            </a:r>
            <a:r>
              <a:rPr lang="zh-CN" altLang="en-US" sz="3200">
                <a:solidFill>
                  <a:srgbClr val="D7816C"/>
                </a:solidFill>
                <a:latin typeface="新蒂黑板报" pitchFamily="66" charset="-122"/>
                <a:ea typeface="新蒂黑板报" pitchFamily="66" charset="-122"/>
              </a:rPr>
              <a:t>标题</a:t>
            </a:r>
          </a:p>
        </p:txBody>
      </p:sp>
      <p:sp>
        <p:nvSpPr>
          <p:cNvPr id="1049261" name="任意多边形 1049260"/>
          <p:cNvSpPr/>
          <p:nvPr/>
        </p:nvSpPr>
        <p:spPr bwMode="auto">
          <a:xfrm rot="20785646">
            <a:off x="7850187" y="1268412"/>
            <a:ext cx="463550" cy="268287"/>
          </a:xfrm>
          <a:custGeom>
            <a:avLst/>
            <a:gdLst/>
            <a:ahLst/>
            <a:cxnLst/>
            <a:rect l="0" t="0" r="0" b="0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262" name="任意多边形 1049261"/>
          <p:cNvSpPr/>
          <p:nvPr/>
        </p:nvSpPr>
        <p:spPr bwMode="auto">
          <a:xfrm>
            <a:off x="3878262" y="1216025"/>
            <a:ext cx="3922712" cy="271462"/>
          </a:xfrm>
          <a:custGeom>
            <a:avLst/>
            <a:gdLst/>
            <a:ahLst/>
            <a:cxnLst/>
            <a:rect l="0" t="0" r="0" b="0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 cmpd="sng">
            <a:solidFill>
              <a:schemeClr val="dk1">
                <a:alpha val="100000"/>
              </a:schemeClr>
            </a:solidFill>
            <a:prstDash val="dash"/>
            <a:round/>
          </a:ln>
        </p:spPr>
      </p:sp>
      <p:pic>
        <p:nvPicPr>
          <p:cNvPr id="2097206" name="图片 2097205"/>
          <p:cNvPicPr>
            <a:picLocks/>
          </p:cNvPicPr>
          <p:nvPr/>
        </p:nvPicPr>
        <p:blipFill>
          <a:blip r:embed="rId2"/>
          <a:srcRect r="86513"/>
          <a:stretch>
            <a:fillRect/>
          </a:stretch>
        </p:blipFill>
        <p:spPr>
          <a:xfrm>
            <a:off x="1917700" y="2374900"/>
            <a:ext cx="1752600" cy="1563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207" name="图片 2097206"/>
          <p:cNvPicPr>
            <a:picLocks/>
          </p:cNvPicPr>
          <p:nvPr/>
        </p:nvPicPr>
        <p:blipFill>
          <a:blip r:embed="rId2"/>
          <a:srcRect l="18896" r="63354"/>
          <a:stretch>
            <a:fillRect/>
          </a:stretch>
        </p:blipFill>
        <p:spPr>
          <a:xfrm>
            <a:off x="4992687" y="2374900"/>
            <a:ext cx="2090737" cy="1417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208" name="图片 2097207"/>
          <p:cNvPicPr>
            <a:picLocks/>
          </p:cNvPicPr>
          <p:nvPr/>
        </p:nvPicPr>
        <p:blipFill>
          <a:blip r:embed="rId2"/>
          <a:srcRect l="41885" r="30560"/>
          <a:stretch>
            <a:fillRect/>
          </a:stretch>
        </p:blipFill>
        <p:spPr>
          <a:xfrm>
            <a:off x="8283575" y="2759075"/>
            <a:ext cx="2365375" cy="10334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263" name="任意多边形 1049262"/>
          <p:cNvSpPr/>
          <p:nvPr/>
        </p:nvSpPr>
        <p:spPr>
          <a:xfrm>
            <a:off x="1354137" y="2482850"/>
            <a:ext cx="1025525" cy="1239837"/>
          </a:xfrm>
          <a:custGeom>
            <a:avLst/>
            <a:gdLst/>
            <a:ahLst/>
            <a:cxnLst/>
            <a:rect l="0" t="0" r="0" b="0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solidFill>
            <a:srgbClr val="FFFFFF"/>
          </a:solidFill>
          <a:ln w="25400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9264" name="文本框 1049263" descr="#clear#"/>
          <p:cNvSpPr txBox="1"/>
          <p:nvPr/>
        </p:nvSpPr>
        <p:spPr>
          <a:xfrm>
            <a:off x="2490787" y="2435225"/>
            <a:ext cx="1468437" cy="461962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latin typeface="方正静蕾简体" pitchFamily="2" charset="-122"/>
                <a:ea typeface="方正静蕾简体" pitchFamily="2" charset="-122"/>
              </a:rPr>
              <a:t>这是文字</a:t>
            </a:r>
          </a:p>
        </p:txBody>
      </p:sp>
      <p:sp>
        <p:nvSpPr>
          <p:cNvPr id="1049265" name="文本框 1049264" descr="#clear#"/>
          <p:cNvSpPr txBox="1"/>
          <p:nvPr/>
        </p:nvSpPr>
        <p:spPr>
          <a:xfrm>
            <a:off x="2520950" y="3124200"/>
            <a:ext cx="3406775" cy="67945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16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</a:t>
            </a:r>
          </a:p>
        </p:txBody>
      </p:sp>
      <p:sp>
        <p:nvSpPr>
          <p:cNvPr id="1049266" name="矩形 1049265" descr="#clear#"/>
          <p:cNvSpPr/>
          <p:nvPr/>
        </p:nvSpPr>
        <p:spPr>
          <a:xfrm>
            <a:off x="1611312" y="3036887"/>
            <a:ext cx="503237" cy="70802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000" b="1">
                <a:latin typeface="方正静蕾简体" pitchFamily="2" charset="-122"/>
                <a:ea typeface="方正静蕾简体" pitchFamily="2" charset="-122"/>
              </a:rPr>
              <a:t>01</a:t>
            </a:r>
          </a:p>
        </p:txBody>
      </p:sp>
      <p:sp>
        <p:nvSpPr>
          <p:cNvPr id="1049267" name="任意多边形 1049266"/>
          <p:cNvSpPr/>
          <p:nvPr/>
        </p:nvSpPr>
        <p:spPr bwMode="auto">
          <a:xfrm>
            <a:off x="1592262" y="2752725"/>
            <a:ext cx="536575" cy="371475"/>
          </a:xfrm>
          <a:custGeom>
            <a:avLst/>
            <a:gdLst/>
            <a:ahLst/>
            <a:cxnLst/>
            <a:rect l="0" t="0" r="0" b="0"/>
            <a:pathLst>
              <a:path w="1157049" h="799900">
                <a:moveTo>
                  <a:pt x="581944" y="226644"/>
                </a:moveTo>
                <a:cubicBezTo>
                  <a:pt x="475725" y="67317"/>
                  <a:pt x="332562" y="-22738"/>
                  <a:pt x="235580" y="4971"/>
                </a:cubicBezTo>
                <a:cubicBezTo>
                  <a:pt x="138598" y="32680"/>
                  <a:pt x="-3122" y="205574"/>
                  <a:pt x="53" y="392899"/>
                </a:cubicBezTo>
                <a:cubicBezTo>
                  <a:pt x="3228" y="580224"/>
                  <a:pt x="176987" y="1063112"/>
                  <a:pt x="540380" y="614571"/>
                </a:cubicBezTo>
                <a:cubicBezTo>
                  <a:pt x="795823" y="920237"/>
                  <a:pt x="971025" y="773032"/>
                  <a:pt x="1094562" y="559153"/>
                </a:cubicBezTo>
                <a:cubicBezTo>
                  <a:pt x="1218099" y="345274"/>
                  <a:pt x="1133817" y="134281"/>
                  <a:pt x="1052999" y="74245"/>
                </a:cubicBezTo>
                <a:cubicBezTo>
                  <a:pt x="972181" y="14209"/>
                  <a:pt x="618889" y="25753"/>
                  <a:pt x="581944" y="226644"/>
                </a:cubicBezTo>
              </a:path>
            </a:pathLst>
          </a:custGeom>
          <a:noFill/>
          <a:ln w="22225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9268" name="任意多边形 1049267"/>
          <p:cNvSpPr/>
          <p:nvPr/>
        </p:nvSpPr>
        <p:spPr bwMode="auto">
          <a:xfrm>
            <a:off x="1824037" y="2903537"/>
            <a:ext cx="76200" cy="0"/>
          </a:xfrm>
          <a:custGeom>
            <a:avLst/>
            <a:gdLst/>
            <a:ahLst/>
            <a:cxnLst/>
            <a:rect l="0" t="0" r="0" b="0"/>
            <a:pathLst>
              <a:path w="166255">
                <a:moveTo>
                  <a:pt x="0" y="0"/>
                </a:moveTo>
                <a:lnTo>
                  <a:pt x="166255" y="0"/>
                </a:lnTo>
              </a:path>
            </a:pathLst>
          </a:custGeom>
          <a:noFill/>
          <a:ln w="22225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9269" name="任意多边形 1049268"/>
          <p:cNvSpPr/>
          <p:nvPr/>
        </p:nvSpPr>
        <p:spPr bwMode="auto">
          <a:xfrm>
            <a:off x="1865312" y="2651125"/>
            <a:ext cx="66675" cy="252412"/>
          </a:xfrm>
          <a:custGeom>
            <a:avLst/>
            <a:gdLst/>
            <a:ahLst/>
            <a:cxnLst/>
            <a:rect l="0" t="0" r="0" b="0"/>
            <a:pathLst>
              <a:path w="142875" h="542925">
                <a:moveTo>
                  <a:pt x="0" y="542925"/>
                </a:moveTo>
                <a:cubicBezTo>
                  <a:pt x="2381" y="426243"/>
                  <a:pt x="4763" y="309562"/>
                  <a:pt x="28575" y="219075"/>
                </a:cubicBezTo>
                <a:cubicBezTo>
                  <a:pt x="52387" y="128588"/>
                  <a:pt x="97631" y="64294"/>
                  <a:pt x="142875" y="0"/>
                </a:cubicBezTo>
              </a:path>
            </a:pathLst>
          </a:custGeom>
          <a:noFill/>
          <a:ln w="22225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9270" name="任意多边形 1049269"/>
          <p:cNvSpPr/>
          <p:nvPr/>
        </p:nvSpPr>
        <p:spPr>
          <a:xfrm>
            <a:off x="1354137" y="4352925"/>
            <a:ext cx="1025525" cy="1241425"/>
          </a:xfrm>
          <a:custGeom>
            <a:avLst/>
            <a:gdLst/>
            <a:ahLst/>
            <a:cxnLst/>
            <a:rect l="0" t="0" r="0" b="0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solidFill>
            <a:srgbClr val="FFFFFF"/>
          </a:solidFill>
          <a:ln w="25400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9271" name="文本框 1049270" descr="#clear#"/>
          <p:cNvSpPr txBox="1"/>
          <p:nvPr/>
        </p:nvSpPr>
        <p:spPr>
          <a:xfrm>
            <a:off x="2490787" y="4305300"/>
            <a:ext cx="1468437" cy="461962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latin typeface="方正静蕾简体" pitchFamily="2" charset="-122"/>
                <a:ea typeface="方正静蕾简体" pitchFamily="2" charset="-122"/>
              </a:rPr>
              <a:t>这是文字</a:t>
            </a:r>
          </a:p>
        </p:txBody>
      </p:sp>
      <p:sp>
        <p:nvSpPr>
          <p:cNvPr id="1049272" name="文本框 1049271" descr="#clear#"/>
          <p:cNvSpPr txBox="1"/>
          <p:nvPr/>
        </p:nvSpPr>
        <p:spPr>
          <a:xfrm>
            <a:off x="2520950" y="4994275"/>
            <a:ext cx="3406775" cy="67945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16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</a:t>
            </a:r>
          </a:p>
        </p:txBody>
      </p:sp>
      <p:sp>
        <p:nvSpPr>
          <p:cNvPr id="1049273" name="任意多边形 1049272"/>
          <p:cNvSpPr/>
          <p:nvPr/>
        </p:nvSpPr>
        <p:spPr>
          <a:xfrm>
            <a:off x="2619375" y="3036887"/>
            <a:ext cx="3035300" cy="19050"/>
          </a:xfrm>
          <a:custGeom>
            <a:avLst/>
            <a:gdLst/>
            <a:ahLst/>
            <a:cxnLst/>
            <a:rect l="0" t="0" r="0" b="0"/>
            <a:pathLst>
              <a:path w="3513221" h="64281">
                <a:moveTo>
                  <a:pt x="0" y="32084"/>
                </a:moveTo>
                <a:cubicBezTo>
                  <a:pt x="307473" y="21389"/>
                  <a:pt x="614947" y="10695"/>
                  <a:pt x="930442" y="16042"/>
                </a:cubicBezTo>
                <a:cubicBezTo>
                  <a:pt x="1245937" y="21389"/>
                  <a:pt x="1462505" y="66842"/>
                  <a:pt x="1892968" y="64168"/>
                </a:cubicBezTo>
                <a:cubicBezTo>
                  <a:pt x="2323431" y="61494"/>
                  <a:pt x="2918326" y="30747"/>
                  <a:pt x="3513221" y="0"/>
                </a:cubicBezTo>
              </a:path>
            </a:pathLst>
          </a:custGeom>
          <a:noFill/>
          <a:ln w="25400" cap="rnd" cmpd="sng">
            <a:solidFill>
              <a:schemeClr val="dk1">
                <a:alpha val="100000"/>
              </a:schemeClr>
            </a:solidFill>
            <a:prstDash val="lgDash"/>
            <a:round/>
          </a:ln>
        </p:spPr>
      </p:sp>
      <p:sp>
        <p:nvSpPr>
          <p:cNvPr id="1049274" name="任意多边形 1049273"/>
          <p:cNvSpPr/>
          <p:nvPr/>
        </p:nvSpPr>
        <p:spPr>
          <a:xfrm>
            <a:off x="2619375" y="4908550"/>
            <a:ext cx="3035300" cy="17462"/>
          </a:xfrm>
          <a:custGeom>
            <a:avLst/>
            <a:gdLst/>
            <a:ahLst/>
            <a:cxnLst/>
            <a:rect l="0" t="0" r="0" b="0"/>
            <a:pathLst>
              <a:path w="3513221" h="64281">
                <a:moveTo>
                  <a:pt x="0" y="32084"/>
                </a:moveTo>
                <a:cubicBezTo>
                  <a:pt x="307473" y="21389"/>
                  <a:pt x="614947" y="10695"/>
                  <a:pt x="930442" y="16042"/>
                </a:cubicBezTo>
                <a:cubicBezTo>
                  <a:pt x="1245937" y="21389"/>
                  <a:pt x="1462505" y="66842"/>
                  <a:pt x="1892968" y="64168"/>
                </a:cubicBezTo>
                <a:cubicBezTo>
                  <a:pt x="2323431" y="61494"/>
                  <a:pt x="2918326" y="30747"/>
                  <a:pt x="3513221" y="0"/>
                </a:cubicBezTo>
              </a:path>
            </a:pathLst>
          </a:custGeom>
          <a:noFill/>
          <a:ln w="25400" cap="rnd" cmpd="sng">
            <a:solidFill>
              <a:schemeClr val="dk1">
                <a:alpha val="100000"/>
              </a:schemeClr>
            </a:solidFill>
            <a:prstDash val="lgDash"/>
            <a:round/>
          </a:ln>
        </p:spPr>
      </p:sp>
      <p:sp>
        <p:nvSpPr>
          <p:cNvPr id="1049275" name="矩形 1049274" descr="#clear#"/>
          <p:cNvSpPr/>
          <p:nvPr/>
        </p:nvSpPr>
        <p:spPr>
          <a:xfrm>
            <a:off x="1576387" y="4945062"/>
            <a:ext cx="593725" cy="70802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000" b="1">
                <a:latin typeface="方正静蕾简体" pitchFamily="2" charset="-122"/>
                <a:ea typeface="方正静蕾简体" pitchFamily="2" charset="-122"/>
              </a:rPr>
              <a:t>02</a:t>
            </a:r>
          </a:p>
        </p:txBody>
      </p:sp>
      <p:sp>
        <p:nvSpPr>
          <p:cNvPr id="1049276" name="任意多边形 1049275"/>
          <p:cNvSpPr/>
          <p:nvPr/>
        </p:nvSpPr>
        <p:spPr>
          <a:xfrm>
            <a:off x="6637337" y="2482850"/>
            <a:ext cx="1025525" cy="1239837"/>
          </a:xfrm>
          <a:custGeom>
            <a:avLst/>
            <a:gdLst/>
            <a:ahLst/>
            <a:cxnLst/>
            <a:rect l="0" t="0" r="0" b="0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solidFill>
            <a:srgbClr val="FFFFFF"/>
          </a:solidFill>
          <a:ln w="25400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9277" name="文本框 1049276" descr="#clear#"/>
          <p:cNvSpPr txBox="1"/>
          <p:nvPr/>
        </p:nvSpPr>
        <p:spPr>
          <a:xfrm>
            <a:off x="7773987" y="2435225"/>
            <a:ext cx="1468437" cy="461962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latin typeface="方正静蕾简体" pitchFamily="2" charset="-122"/>
                <a:ea typeface="方正静蕾简体" pitchFamily="2" charset="-122"/>
              </a:rPr>
              <a:t>这是文字</a:t>
            </a:r>
          </a:p>
        </p:txBody>
      </p:sp>
      <p:sp>
        <p:nvSpPr>
          <p:cNvPr id="1049278" name="文本框 1049277" descr="#clear#"/>
          <p:cNvSpPr txBox="1"/>
          <p:nvPr/>
        </p:nvSpPr>
        <p:spPr>
          <a:xfrm>
            <a:off x="7804150" y="3124200"/>
            <a:ext cx="3406775" cy="67945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16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</a:t>
            </a:r>
          </a:p>
        </p:txBody>
      </p:sp>
      <p:sp>
        <p:nvSpPr>
          <p:cNvPr id="1049279" name="矩形 1049278" descr="#clear#"/>
          <p:cNvSpPr/>
          <p:nvPr/>
        </p:nvSpPr>
        <p:spPr>
          <a:xfrm>
            <a:off x="6870700" y="3063875"/>
            <a:ext cx="552450" cy="70802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000" b="1">
                <a:latin typeface="方正静蕾简体" pitchFamily="2" charset="-122"/>
                <a:ea typeface="方正静蕾简体" pitchFamily="2" charset="-122"/>
              </a:rPr>
              <a:t>03</a:t>
            </a:r>
          </a:p>
        </p:txBody>
      </p:sp>
      <p:sp>
        <p:nvSpPr>
          <p:cNvPr id="1049280" name="任意多边形 1049279"/>
          <p:cNvSpPr/>
          <p:nvPr/>
        </p:nvSpPr>
        <p:spPr>
          <a:xfrm>
            <a:off x="6637337" y="4352925"/>
            <a:ext cx="1025525" cy="1241425"/>
          </a:xfrm>
          <a:custGeom>
            <a:avLst/>
            <a:gdLst/>
            <a:ahLst/>
            <a:cxnLst/>
            <a:rect l="0" t="0" r="0" b="0"/>
            <a:pathLst>
              <a:path w="648099" h="565791">
                <a:moveTo>
                  <a:pt x="51067" y="18182"/>
                </a:moveTo>
                <a:cubicBezTo>
                  <a:pt x="281003" y="7261"/>
                  <a:pt x="591945" y="-22893"/>
                  <a:pt x="617005" y="31700"/>
                </a:cubicBezTo>
                <a:cubicBezTo>
                  <a:pt x="642065" y="86293"/>
                  <a:pt x="669922" y="489239"/>
                  <a:pt x="621713" y="535349"/>
                </a:cubicBezTo>
                <a:cubicBezTo>
                  <a:pt x="573504" y="581459"/>
                  <a:pt x="32838" y="579874"/>
                  <a:pt x="12537" y="497972"/>
                </a:cubicBezTo>
                <a:cubicBezTo>
                  <a:pt x="992" y="378148"/>
                  <a:pt x="-4426" y="189998"/>
                  <a:pt x="4334" y="81348"/>
                </a:cubicBezTo>
              </a:path>
            </a:pathLst>
          </a:custGeom>
          <a:solidFill>
            <a:srgbClr val="FFFFFF"/>
          </a:solidFill>
          <a:ln w="25400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9281" name="文本框 1049280" descr="#clear#"/>
          <p:cNvSpPr txBox="1"/>
          <p:nvPr/>
        </p:nvSpPr>
        <p:spPr>
          <a:xfrm>
            <a:off x="7773987" y="4305300"/>
            <a:ext cx="1468437" cy="461962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latin typeface="方正静蕾简体" pitchFamily="2" charset="-122"/>
                <a:ea typeface="方正静蕾简体" pitchFamily="2" charset="-122"/>
              </a:rPr>
              <a:t>这是文字</a:t>
            </a:r>
          </a:p>
        </p:txBody>
      </p:sp>
      <p:sp>
        <p:nvSpPr>
          <p:cNvPr id="1049282" name="文本框 1049281" descr="#clear#"/>
          <p:cNvSpPr txBox="1"/>
          <p:nvPr/>
        </p:nvSpPr>
        <p:spPr>
          <a:xfrm>
            <a:off x="7804150" y="4994275"/>
            <a:ext cx="3406775" cy="67945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16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</a:t>
            </a:r>
          </a:p>
        </p:txBody>
      </p:sp>
      <p:sp>
        <p:nvSpPr>
          <p:cNvPr id="1049283" name="任意多边形 1049282"/>
          <p:cNvSpPr/>
          <p:nvPr/>
        </p:nvSpPr>
        <p:spPr>
          <a:xfrm>
            <a:off x="7902575" y="3036887"/>
            <a:ext cx="3036887" cy="19050"/>
          </a:xfrm>
          <a:custGeom>
            <a:avLst/>
            <a:gdLst/>
            <a:ahLst/>
            <a:cxnLst/>
            <a:rect l="0" t="0" r="0" b="0"/>
            <a:pathLst>
              <a:path w="3513221" h="64281">
                <a:moveTo>
                  <a:pt x="0" y="32084"/>
                </a:moveTo>
                <a:cubicBezTo>
                  <a:pt x="307473" y="21389"/>
                  <a:pt x="614947" y="10695"/>
                  <a:pt x="930442" y="16042"/>
                </a:cubicBezTo>
                <a:cubicBezTo>
                  <a:pt x="1245937" y="21389"/>
                  <a:pt x="1462505" y="66842"/>
                  <a:pt x="1892968" y="64168"/>
                </a:cubicBezTo>
                <a:cubicBezTo>
                  <a:pt x="2323431" y="61494"/>
                  <a:pt x="2918326" y="30747"/>
                  <a:pt x="3513221" y="0"/>
                </a:cubicBezTo>
              </a:path>
            </a:pathLst>
          </a:custGeom>
          <a:noFill/>
          <a:ln w="25400" cap="rnd" cmpd="sng">
            <a:solidFill>
              <a:schemeClr val="dk1">
                <a:alpha val="100000"/>
              </a:schemeClr>
            </a:solidFill>
            <a:prstDash val="lgDash"/>
            <a:round/>
          </a:ln>
        </p:spPr>
      </p:sp>
      <p:sp>
        <p:nvSpPr>
          <p:cNvPr id="1049284" name="任意多边形 1049283"/>
          <p:cNvSpPr/>
          <p:nvPr/>
        </p:nvSpPr>
        <p:spPr>
          <a:xfrm>
            <a:off x="7902575" y="4908550"/>
            <a:ext cx="3036887" cy="17462"/>
          </a:xfrm>
          <a:custGeom>
            <a:avLst/>
            <a:gdLst/>
            <a:ahLst/>
            <a:cxnLst/>
            <a:rect l="0" t="0" r="0" b="0"/>
            <a:pathLst>
              <a:path w="3513221" h="64281">
                <a:moveTo>
                  <a:pt x="0" y="32084"/>
                </a:moveTo>
                <a:cubicBezTo>
                  <a:pt x="307473" y="21389"/>
                  <a:pt x="614947" y="10695"/>
                  <a:pt x="930442" y="16042"/>
                </a:cubicBezTo>
                <a:cubicBezTo>
                  <a:pt x="1245937" y="21389"/>
                  <a:pt x="1462505" y="66842"/>
                  <a:pt x="1892968" y="64168"/>
                </a:cubicBezTo>
                <a:cubicBezTo>
                  <a:pt x="2323431" y="61494"/>
                  <a:pt x="2918326" y="30747"/>
                  <a:pt x="3513221" y="0"/>
                </a:cubicBezTo>
              </a:path>
            </a:pathLst>
          </a:custGeom>
          <a:noFill/>
          <a:ln w="25400" cap="rnd" cmpd="sng">
            <a:solidFill>
              <a:schemeClr val="dk1">
                <a:alpha val="100000"/>
              </a:schemeClr>
            </a:solidFill>
            <a:prstDash val="lgDash"/>
            <a:round/>
          </a:ln>
        </p:spPr>
      </p:sp>
      <p:sp>
        <p:nvSpPr>
          <p:cNvPr id="1049285" name="矩形 1049284" descr="#clear#"/>
          <p:cNvSpPr/>
          <p:nvPr/>
        </p:nvSpPr>
        <p:spPr>
          <a:xfrm>
            <a:off x="6861175" y="4932362"/>
            <a:ext cx="585787" cy="70802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000" b="1">
                <a:latin typeface="方正静蕾简体" pitchFamily="2" charset="-122"/>
                <a:ea typeface="方正静蕾简体" pitchFamily="2" charset="-122"/>
              </a:rPr>
              <a:t>04</a:t>
            </a:r>
          </a:p>
        </p:txBody>
      </p:sp>
      <p:sp>
        <p:nvSpPr>
          <p:cNvPr id="1049286" name="任意多边形 1049285"/>
          <p:cNvSpPr/>
          <p:nvPr/>
        </p:nvSpPr>
        <p:spPr bwMode="auto">
          <a:xfrm>
            <a:off x="1619250" y="4521200"/>
            <a:ext cx="500062" cy="523875"/>
          </a:xfrm>
          <a:custGeom>
            <a:avLst/>
            <a:gdLst/>
            <a:ahLst/>
            <a:cxnLst/>
            <a:rect l="0" t="0" r="0" b="0"/>
            <a:pathLst>
              <a:path w="828208" h="866128">
                <a:moveTo>
                  <a:pt x="196651" y="0"/>
                </a:moveTo>
                <a:lnTo>
                  <a:pt x="519380" y="0"/>
                </a:lnTo>
                <a:cubicBezTo>
                  <a:pt x="510415" y="152400"/>
                  <a:pt x="519380" y="266699"/>
                  <a:pt x="492486" y="457200"/>
                </a:cubicBezTo>
                <a:cubicBezTo>
                  <a:pt x="595580" y="528918"/>
                  <a:pt x="893656" y="773206"/>
                  <a:pt x="815215" y="833718"/>
                </a:cubicBezTo>
                <a:cubicBezTo>
                  <a:pt x="736774" y="894230"/>
                  <a:pt x="118209" y="858371"/>
                  <a:pt x="21839" y="820271"/>
                </a:cubicBezTo>
                <a:cubicBezTo>
                  <a:pt x="-74531" y="782171"/>
                  <a:pt x="176480" y="508747"/>
                  <a:pt x="223545" y="443753"/>
                </a:cubicBezTo>
                <a:lnTo>
                  <a:pt x="196651" y="0"/>
                </a:lnTo>
              </a:path>
            </a:pathLst>
          </a:custGeom>
          <a:noFill/>
          <a:ln w="22225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9287" name="任意多边形 1049286"/>
          <p:cNvSpPr/>
          <p:nvPr/>
        </p:nvSpPr>
        <p:spPr bwMode="auto">
          <a:xfrm>
            <a:off x="1695450" y="4854575"/>
            <a:ext cx="309562" cy="15875"/>
          </a:xfrm>
          <a:custGeom>
            <a:avLst/>
            <a:gdLst/>
            <a:ahLst/>
            <a:cxnLst/>
            <a:rect l="0" t="0" r="0" b="0"/>
            <a:pathLst>
              <a:path w="510988" h="27144">
                <a:moveTo>
                  <a:pt x="0" y="27144"/>
                </a:moveTo>
                <a:cubicBezTo>
                  <a:pt x="64994" y="14817"/>
                  <a:pt x="129988" y="2491"/>
                  <a:pt x="188259" y="250"/>
                </a:cubicBezTo>
                <a:cubicBezTo>
                  <a:pt x="246530" y="-1991"/>
                  <a:pt x="295836" y="11456"/>
                  <a:pt x="349624" y="13697"/>
                </a:cubicBezTo>
                <a:cubicBezTo>
                  <a:pt x="403412" y="15938"/>
                  <a:pt x="457200" y="14817"/>
                  <a:pt x="510988" y="13697"/>
                </a:cubicBezTo>
              </a:path>
            </a:pathLst>
          </a:custGeom>
          <a:noFill/>
          <a:ln w="22225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9288" name="任意多边形 1049287"/>
          <p:cNvSpPr/>
          <p:nvPr/>
        </p:nvSpPr>
        <p:spPr bwMode="auto">
          <a:xfrm>
            <a:off x="1778000" y="4918075"/>
            <a:ext cx="28575" cy="26987"/>
          </a:xfrm>
          <a:custGeom>
            <a:avLst/>
            <a:gdLst/>
            <a:ahLst/>
            <a:cxnLst/>
            <a:rect l="0" t="0" r="0" b="0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noFill/>
          <a:ln w="12700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9289" name="任意多边形 1049288"/>
          <p:cNvSpPr/>
          <p:nvPr/>
        </p:nvSpPr>
        <p:spPr bwMode="auto">
          <a:xfrm>
            <a:off x="1870075" y="4886325"/>
            <a:ext cx="26987" cy="26987"/>
          </a:xfrm>
          <a:custGeom>
            <a:avLst/>
            <a:gdLst/>
            <a:ahLst/>
            <a:cxnLst/>
            <a:rect l="0" t="0" r="0" b="0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noFill/>
          <a:ln w="12700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9290" name="任意多边形 1049289"/>
          <p:cNvSpPr/>
          <p:nvPr/>
        </p:nvSpPr>
        <p:spPr bwMode="auto">
          <a:xfrm>
            <a:off x="1851025" y="4962525"/>
            <a:ext cx="46037" cy="46037"/>
          </a:xfrm>
          <a:custGeom>
            <a:avLst/>
            <a:gdLst/>
            <a:ahLst/>
            <a:cxnLst/>
            <a:rect l="0" t="0" r="0" b="0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noFill/>
          <a:ln w="12700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9291" name="任意多边形 1049290"/>
          <p:cNvSpPr/>
          <p:nvPr/>
        </p:nvSpPr>
        <p:spPr bwMode="auto">
          <a:xfrm rot="19860026" flipH="1">
            <a:off x="6921500" y="2632075"/>
            <a:ext cx="461962" cy="538162"/>
          </a:xfrm>
          <a:custGeom>
            <a:avLst/>
            <a:gdLst/>
            <a:ahLst/>
            <a:cxnLst/>
            <a:rect l="0" t="0" r="0" b="0"/>
            <a:pathLst>
              <a:path w="580936" h="675267">
                <a:moveTo>
                  <a:pt x="168726" y="675267"/>
                </a:moveTo>
                <a:cubicBezTo>
                  <a:pt x="194794" y="585030"/>
                  <a:pt x="220863" y="494793"/>
                  <a:pt x="192789" y="422604"/>
                </a:cubicBezTo>
                <a:cubicBezTo>
                  <a:pt x="164715" y="350415"/>
                  <a:pt x="8239" y="411989"/>
                  <a:pt x="284" y="242131"/>
                </a:cubicBezTo>
                <a:cubicBezTo>
                  <a:pt x="-7671" y="72273"/>
                  <a:pt x="152816" y="-12538"/>
                  <a:pt x="301073" y="1499"/>
                </a:cubicBezTo>
                <a:cubicBezTo>
                  <a:pt x="449330" y="15536"/>
                  <a:pt x="605094" y="137477"/>
                  <a:pt x="577800" y="326352"/>
                </a:cubicBezTo>
                <a:cubicBezTo>
                  <a:pt x="550506" y="515227"/>
                  <a:pt x="433421" y="406562"/>
                  <a:pt x="397326" y="458699"/>
                </a:cubicBezTo>
                <a:cubicBezTo>
                  <a:pt x="361231" y="510836"/>
                  <a:pt x="395321" y="611099"/>
                  <a:pt x="361231" y="639173"/>
                </a:cubicBezTo>
                <a:cubicBezTo>
                  <a:pt x="327142" y="667247"/>
                  <a:pt x="259965" y="647194"/>
                  <a:pt x="192789" y="627141"/>
                </a:cubicBezTo>
              </a:path>
            </a:pathLst>
          </a:custGeom>
          <a:noFill/>
          <a:ln w="22225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9292" name="任意多边形 1049291"/>
          <p:cNvSpPr/>
          <p:nvPr/>
        </p:nvSpPr>
        <p:spPr bwMode="auto">
          <a:xfrm rot="19860026" flipH="1">
            <a:off x="7077075" y="2816225"/>
            <a:ext cx="138112" cy="319087"/>
          </a:xfrm>
          <a:custGeom>
            <a:avLst/>
            <a:gdLst/>
            <a:ahLst/>
            <a:cxnLst/>
            <a:rect l="0" t="0" r="0" b="0"/>
            <a:pathLst>
              <a:path w="173947" h="400785">
                <a:moveTo>
                  <a:pt x="0" y="2090"/>
                </a:moveTo>
                <a:cubicBezTo>
                  <a:pt x="81978" y="10757"/>
                  <a:pt x="163957" y="19425"/>
                  <a:pt x="173346" y="23758"/>
                </a:cubicBezTo>
                <a:cubicBezTo>
                  <a:pt x="182735" y="28091"/>
                  <a:pt x="79450" y="-34747"/>
                  <a:pt x="56337" y="28091"/>
                </a:cubicBezTo>
                <a:cubicBezTo>
                  <a:pt x="33224" y="90929"/>
                  <a:pt x="33946" y="245857"/>
                  <a:pt x="34669" y="400785"/>
                </a:cubicBezTo>
              </a:path>
            </a:pathLst>
          </a:custGeom>
          <a:noFill/>
          <a:ln w="22225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9293" name="任意多边形 1049292"/>
          <p:cNvSpPr/>
          <p:nvPr/>
        </p:nvSpPr>
        <p:spPr bwMode="auto">
          <a:xfrm rot="20595534" flipH="1">
            <a:off x="7235825" y="3105150"/>
            <a:ext cx="158750" cy="104775"/>
          </a:xfrm>
          <a:custGeom>
            <a:avLst/>
            <a:gdLst/>
            <a:ahLst/>
            <a:cxnLst/>
            <a:rect l="0" t="0" r="0" b="0"/>
            <a:pathLst>
              <a:path w="82602" h="54501">
                <a:moveTo>
                  <a:pt x="5902" y="197"/>
                </a:moveTo>
                <a:cubicBezTo>
                  <a:pt x="15325" y="2245"/>
                  <a:pt x="49737" y="33791"/>
                  <a:pt x="62437" y="34610"/>
                </a:cubicBezTo>
                <a:cubicBezTo>
                  <a:pt x="75137" y="35429"/>
                  <a:pt x="84970" y="607"/>
                  <a:pt x="82102" y="5113"/>
                </a:cubicBezTo>
                <a:cubicBezTo>
                  <a:pt x="79234" y="9620"/>
                  <a:pt x="67763" y="51406"/>
                  <a:pt x="55063" y="54274"/>
                </a:cubicBezTo>
                <a:cubicBezTo>
                  <a:pt x="42363" y="57142"/>
                  <a:pt x="12047" y="32152"/>
                  <a:pt x="5902" y="22320"/>
                </a:cubicBezTo>
                <a:cubicBezTo>
                  <a:pt x="-243" y="12488"/>
                  <a:pt x="-3521" y="-1851"/>
                  <a:pt x="5902" y="197"/>
                </a:cubicBezTo>
              </a:path>
            </a:pathLst>
          </a:custGeom>
          <a:noFill/>
          <a:ln w="22225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9294" name="任意多边形 1049293"/>
          <p:cNvSpPr/>
          <p:nvPr/>
        </p:nvSpPr>
        <p:spPr bwMode="auto">
          <a:xfrm rot="5400000">
            <a:off x="6926262" y="4592637"/>
            <a:ext cx="538162" cy="423862"/>
          </a:xfrm>
          <a:custGeom>
            <a:avLst/>
            <a:gdLst/>
            <a:ahLst/>
            <a:cxnLst/>
            <a:rect l="0" t="0" r="0" b="0"/>
            <a:pathLst>
              <a:path w="1223250" h="964605">
                <a:moveTo>
                  <a:pt x="629221" y="517129"/>
                </a:moveTo>
                <a:cubicBezTo>
                  <a:pt x="369391" y="497142"/>
                  <a:pt x="167549" y="445932"/>
                  <a:pt x="0" y="409346"/>
                </a:cubicBezTo>
                <a:cubicBezTo>
                  <a:pt x="42119" y="316553"/>
                  <a:pt x="67456" y="184493"/>
                  <a:pt x="179882" y="184493"/>
                </a:cubicBezTo>
                <a:cubicBezTo>
                  <a:pt x="292308" y="184493"/>
                  <a:pt x="584616" y="391858"/>
                  <a:pt x="674557" y="409346"/>
                </a:cubicBezTo>
                <a:cubicBezTo>
                  <a:pt x="694544" y="329398"/>
                  <a:pt x="674769" y="237610"/>
                  <a:pt x="734518" y="169503"/>
                </a:cubicBezTo>
                <a:cubicBezTo>
                  <a:pt x="794267" y="101396"/>
                  <a:pt x="864054" y="-9879"/>
                  <a:pt x="1033049" y="704"/>
                </a:cubicBezTo>
                <a:cubicBezTo>
                  <a:pt x="1202044" y="11287"/>
                  <a:pt x="1241246" y="282913"/>
                  <a:pt x="1216474" y="366010"/>
                </a:cubicBezTo>
                <a:cubicBezTo>
                  <a:pt x="1191702" y="449107"/>
                  <a:pt x="997753" y="449320"/>
                  <a:pt x="884419" y="499287"/>
                </a:cubicBezTo>
                <a:cubicBezTo>
                  <a:pt x="1017059" y="524906"/>
                  <a:pt x="1183678" y="581824"/>
                  <a:pt x="1199213" y="709149"/>
                </a:cubicBezTo>
                <a:cubicBezTo>
                  <a:pt x="1214748" y="836474"/>
                  <a:pt x="1112996" y="975065"/>
                  <a:pt x="944380" y="963982"/>
                </a:cubicBezTo>
                <a:cubicBezTo>
                  <a:pt x="775764" y="952899"/>
                  <a:pt x="769268" y="801724"/>
                  <a:pt x="719528" y="709149"/>
                </a:cubicBezTo>
              </a:path>
            </a:pathLst>
          </a:custGeom>
          <a:solidFill>
            <a:schemeClr val="lt1">
              <a:alpha val="100000"/>
            </a:schemeClr>
          </a:solidFill>
          <a:ln w="22225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9295" name="任意多边形 1049294"/>
          <p:cNvSpPr/>
          <p:nvPr/>
        </p:nvSpPr>
        <p:spPr bwMode="auto">
          <a:xfrm rot="5400000">
            <a:off x="7235031" y="4922044"/>
            <a:ext cx="101600" cy="87312"/>
          </a:xfrm>
          <a:custGeom>
            <a:avLst/>
            <a:gdLst/>
            <a:ahLst/>
            <a:cxnLst/>
            <a:rect l="0" t="0" r="0" b="0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noFill/>
          <a:ln w="22225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9296" name="任意多边形 1049295"/>
          <p:cNvSpPr/>
          <p:nvPr/>
        </p:nvSpPr>
        <p:spPr bwMode="auto">
          <a:xfrm rot="5400000">
            <a:off x="7035800" y="4921250"/>
            <a:ext cx="101600" cy="88900"/>
          </a:xfrm>
          <a:custGeom>
            <a:avLst/>
            <a:gdLst/>
            <a:ahLst/>
            <a:cxnLst/>
            <a:rect l="0" t="0" r="0" b="0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noFill/>
          <a:ln w="22225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9297" name="任意多边形 1049296"/>
          <p:cNvSpPr/>
          <p:nvPr/>
        </p:nvSpPr>
        <p:spPr bwMode="auto">
          <a:xfrm rot="5400000">
            <a:off x="7149306" y="4847431"/>
            <a:ext cx="50800" cy="42862"/>
          </a:xfrm>
          <a:custGeom>
            <a:avLst/>
            <a:gdLst/>
            <a:ahLst/>
            <a:cxnLst/>
            <a:rect l="0" t="0" r="0" b="0"/>
            <a:pathLst>
              <a:path w="660438" h="653852">
                <a:moveTo>
                  <a:pt x="128078" y="64927"/>
                </a:moveTo>
                <a:cubicBezTo>
                  <a:pt x="200406" y="22404"/>
                  <a:pt x="266694" y="-24807"/>
                  <a:pt x="410712" y="15051"/>
                </a:cubicBezTo>
                <a:cubicBezTo>
                  <a:pt x="554730" y="54909"/>
                  <a:pt x="671038" y="190221"/>
                  <a:pt x="659670" y="337329"/>
                </a:cubicBezTo>
                <a:cubicBezTo>
                  <a:pt x="648302" y="484437"/>
                  <a:pt x="512709" y="653852"/>
                  <a:pt x="331423" y="653852"/>
                </a:cubicBezTo>
                <a:cubicBezTo>
                  <a:pt x="150137" y="653852"/>
                  <a:pt x="14721" y="457153"/>
                  <a:pt x="3176" y="337329"/>
                </a:cubicBezTo>
                <a:cubicBezTo>
                  <a:pt x="-8369" y="217505"/>
                  <a:pt x="11590" y="209227"/>
                  <a:pt x="62645" y="134413"/>
                </a:cubicBezTo>
              </a:path>
            </a:pathLst>
          </a:custGeom>
          <a:solidFill>
            <a:srgbClr val="1F4E79">
              <a:alpha val="100000"/>
            </a:srgbClr>
          </a:solidFill>
          <a:ln w="19050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9298" name="任意多边形 1049297"/>
          <p:cNvSpPr/>
          <p:nvPr/>
        </p:nvSpPr>
        <p:spPr bwMode="auto">
          <a:xfrm rot="5400000">
            <a:off x="6954837" y="4624387"/>
            <a:ext cx="288925" cy="142875"/>
          </a:xfrm>
          <a:custGeom>
            <a:avLst/>
            <a:gdLst/>
            <a:ahLst/>
            <a:cxnLst/>
            <a:rect l="0" t="0" r="0" b="0"/>
            <a:pathLst>
              <a:path w="657427" h="326972">
                <a:moveTo>
                  <a:pt x="657427" y="147050"/>
                </a:moveTo>
                <a:cubicBezTo>
                  <a:pt x="517519" y="207011"/>
                  <a:pt x="345131" y="324434"/>
                  <a:pt x="237702" y="326932"/>
                </a:cubicBezTo>
                <a:cubicBezTo>
                  <a:pt x="130273" y="329430"/>
                  <a:pt x="-49609" y="214505"/>
                  <a:pt x="12850" y="162040"/>
                </a:cubicBezTo>
                <a:lnTo>
                  <a:pt x="568217" y="0"/>
                </a:lnTo>
              </a:path>
            </a:pathLst>
          </a:custGeom>
          <a:solidFill>
            <a:schemeClr val="lt1">
              <a:alpha val="100000"/>
            </a:schemeClr>
          </a:solidFill>
          <a:ln w="22225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9299" name="文本框 1049298" descr="#clear#"/>
          <p:cNvSpPr txBox="1"/>
          <p:nvPr/>
        </p:nvSpPr>
        <p:spPr>
          <a:xfrm>
            <a:off x="4275137" y="1103312"/>
            <a:ext cx="3613150" cy="5842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latin typeface="新蒂黑板报" pitchFamily="66" charset="-122"/>
                <a:ea typeface="新蒂黑板报" pitchFamily="66" charset="-122"/>
              </a:rPr>
              <a:t>在此添加本页</a:t>
            </a:r>
            <a:r>
              <a:rPr lang="zh-CN" altLang="en-US" sz="3200">
                <a:solidFill>
                  <a:srgbClr val="D7816C"/>
                </a:solidFill>
                <a:latin typeface="新蒂黑板报" pitchFamily="66" charset="-122"/>
                <a:ea typeface="新蒂黑板报" pitchFamily="66" charset="-122"/>
              </a:rPr>
              <a:t>标题</a:t>
            </a:r>
          </a:p>
        </p:txBody>
      </p:sp>
      <p:sp>
        <p:nvSpPr>
          <p:cNvPr id="1049300" name="任意多边形 1049299"/>
          <p:cNvSpPr/>
          <p:nvPr/>
        </p:nvSpPr>
        <p:spPr bwMode="auto">
          <a:xfrm rot="20785646">
            <a:off x="7831137" y="1535112"/>
            <a:ext cx="463550" cy="268287"/>
          </a:xfrm>
          <a:custGeom>
            <a:avLst/>
            <a:gdLst/>
            <a:ahLst/>
            <a:cxnLst/>
            <a:rect l="0" t="0" r="0" b="0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01" name="任意多边形 1049300"/>
          <p:cNvSpPr/>
          <p:nvPr/>
        </p:nvSpPr>
        <p:spPr bwMode="auto">
          <a:xfrm>
            <a:off x="3859212" y="1482725"/>
            <a:ext cx="3922712" cy="271462"/>
          </a:xfrm>
          <a:custGeom>
            <a:avLst/>
            <a:gdLst/>
            <a:ahLst/>
            <a:cxnLst/>
            <a:rect l="0" t="0" r="0" b="0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 cmpd="sng">
            <a:solidFill>
              <a:schemeClr val="dk1">
                <a:alpha val="100000"/>
              </a:schemeClr>
            </a:solidFill>
            <a:prstDash val="dash"/>
            <a:round/>
          </a:ln>
        </p:spPr>
      </p:sp>
    </p:spTree>
  </p:cSld>
  <p:clrMapOvr>
    <a:masterClrMapping/>
  </p:clrMapOvr>
  <p:transition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302" name="文本框 1049301" descr="#clear#"/>
          <p:cNvSpPr txBox="1"/>
          <p:nvPr/>
        </p:nvSpPr>
        <p:spPr>
          <a:xfrm>
            <a:off x="5988050" y="2001837"/>
            <a:ext cx="4964112" cy="157003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If it is not real text. A designer can use default text to simulate what text would look like. If it is not real text. </a:t>
            </a:r>
          </a:p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If it is not real text. </a:t>
            </a:r>
          </a:p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en-US" altLang="zh-CN" sz="1600">
              <a:latin typeface="方正静蕾简体" pitchFamily="2" charset="-122"/>
              <a:ea typeface="方正静蕾简体" pitchFamily="2" charset="-122"/>
            </a:endParaRPr>
          </a:p>
        </p:txBody>
      </p:sp>
      <p:sp>
        <p:nvSpPr>
          <p:cNvPr id="1049303" name="任意多边形 1049302"/>
          <p:cNvSpPr/>
          <p:nvPr/>
        </p:nvSpPr>
        <p:spPr>
          <a:xfrm>
            <a:off x="5111750" y="1282700"/>
            <a:ext cx="6445250" cy="3030537"/>
          </a:xfrm>
          <a:custGeom>
            <a:avLst/>
            <a:gdLst/>
            <a:ahLst/>
            <a:cxnLst/>
            <a:rect l="0" t="0" r="0" b="0"/>
            <a:pathLst>
              <a:path w="6445028" h="3030686">
                <a:moveTo>
                  <a:pt x="6202752" y="666309"/>
                </a:moveTo>
                <a:cubicBezTo>
                  <a:pt x="5769501" y="126378"/>
                  <a:pt x="4286865" y="-4250"/>
                  <a:pt x="3250545" y="104"/>
                </a:cubicBezTo>
                <a:cubicBezTo>
                  <a:pt x="2214225" y="4458"/>
                  <a:pt x="365830" y="169922"/>
                  <a:pt x="63208" y="1005944"/>
                </a:cubicBezTo>
                <a:cubicBezTo>
                  <a:pt x="-239414" y="1841966"/>
                  <a:pt x="637974" y="2244738"/>
                  <a:pt x="729414" y="2508172"/>
                </a:cubicBezTo>
                <a:lnTo>
                  <a:pt x="533471" y="3030686"/>
                </a:lnTo>
                <a:lnTo>
                  <a:pt x="1500123" y="2664926"/>
                </a:lnTo>
                <a:cubicBezTo>
                  <a:pt x="2242529" y="2749835"/>
                  <a:pt x="4713586" y="2919652"/>
                  <a:pt x="5614923" y="2691052"/>
                </a:cubicBezTo>
                <a:cubicBezTo>
                  <a:pt x="6516260" y="2462452"/>
                  <a:pt x="6636003" y="1206240"/>
                  <a:pt x="6202752" y="666309"/>
                </a:cubicBezTo>
              </a:path>
            </a:pathLst>
          </a:custGeom>
          <a:noFill/>
          <a:ln w="25400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9304" name="文本框 1049303" descr="#clear#"/>
          <p:cNvSpPr txBox="1"/>
          <p:nvPr/>
        </p:nvSpPr>
        <p:spPr>
          <a:xfrm>
            <a:off x="6999287" y="1265237"/>
            <a:ext cx="2943225" cy="830262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800">
                <a:latin typeface="方正静蕾简体" pitchFamily="2" charset="-122"/>
                <a:ea typeface="方正静蕾简体" pitchFamily="2" charset="-122"/>
              </a:rPr>
              <a:t>添加标题</a:t>
            </a:r>
          </a:p>
        </p:txBody>
      </p:sp>
      <p:pic>
        <p:nvPicPr>
          <p:cNvPr id="2097209" name="图片 2097208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176212" y="4143375"/>
            <a:ext cx="7272337" cy="266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210" name="图片 2097209"/>
          <p:cNvPicPr>
            <a:picLocks/>
          </p:cNvPicPr>
          <p:nvPr/>
        </p:nvPicPr>
        <p:blipFill>
          <a:blip r:embed="rId4"/>
          <a:srcRect l="68555" b="55612"/>
          <a:stretch>
            <a:fillRect/>
          </a:stretch>
        </p:blipFill>
        <p:spPr>
          <a:xfrm>
            <a:off x="2519362" y="1897062"/>
            <a:ext cx="1987550" cy="14303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7211" name="图片 2097210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71625" y="3273425"/>
            <a:ext cx="9172575" cy="33639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212" name="图片 2097211"/>
          <p:cNvPicPr>
            <a:picLocks/>
          </p:cNvPicPr>
          <p:nvPr/>
        </p:nvPicPr>
        <p:blipFill>
          <a:blip r:embed="rId3"/>
          <a:srcRect r="25722"/>
          <a:stretch>
            <a:fillRect/>
          </a:stretch>
        </p:blipFill>
        <p:spPr>
          <a:xfrm>
            <a:off x="10761662" y="5462587"/>
            <a:ext cx="1687512" cy="117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213" name="图片 2097212"/>
          <p:cNvPicPr>
            <a:picLocks/>
          </p:cNvPicPr>
          <p:nvPr/>
        </p:nvPicPr>
        <p:blipFill>
          <a:blip r:embed="rId3"/>
          <a:srcRect l="35881"/>
          <a:stretch>
            <a:fillRect/>
          </a:stretch>
        </p:blipFill>
        <p:spPr>
          <a:xfrm>
            <a:off x="-74612" y="5462587"/>
            <a:ext cx="1457325" cy="1174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214" name="图片 2097213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966075" y="3021012"/>
            <a:ext cx="3640137" cy="1852612"/>
          </a:xfrm>
          <a:prstGeom prst="rect">
            <a:avLst/>
          </a:prstGeom>
          <a:noFill/>
          <a:ln>
            <a:noFill/>
          </a:ln>
        </p:spPr>
      </p:pic>
      <p:sp>
        <p:nvSpPr>
          <p:cNvPr id="1049308" name="文本框 1049307" descr="#clear#"/>
          <p:cNvSpPr txBox="1"/>
          <p:nvPr/>
        </p:nvSpPr>
        <p:spPr>
          <a:xfrm>
            <a:off x="2776537" y="1201737"/>
            <a:ext cx="6619875" cy="9239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5400">
                <a:solidFill>
                  <a:srgbClr val="D7816C"/>
                </a:solidFill>
                <a:latin typeface="新蒂黑板报" pitchFamily="66" charset="-122"/>
                <a:ea typeface="新蒂黑板报" pitchFamily="66" charset="-122"/>
              </a:rPr>
              <a:t>感谢</a:t>
            </a:r>
            <a:r>
              <a:rPr lang="zh-CN" altLang="en-US" sz="5400">
                <a:latin typeface="新蒂黑板报" pitchFamily="66" charset="-122"/>
                <a:ea typeface="新蒂黑板报" pitchFamily="66" charset="-122"/>
              </a:rPr>
              <a:t>您的聆听</a:t>
            </a:r>
          </a:p>
        </p:txBody>
      </p:sp>
      <p:sp>
        <p:nvSpPr>
          <p:cNvPr id="1049309" name="任意多边形 1049308"/>
          <p:cNvSpPr/>
          <p:nvPr/>
        </p:nvSpPr>
        <p:spPr bwMode="auto">
          <a:xfrm rot="20785646">
            <a:off x="9205912" y="1838325"/>
            <a:ext cx="793750" cy="458787"/>
          </a:xfrm>
          <a:custGeom>
            <a:avLst/>
            <a:gdLst/>
            <a:ahLst/>
            <a:cxnLst/>
            <a:rect l="0" t="0" r="0" b="0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10" name="任意多边形 1049309"/>
          <p:cNvSpPr/>
          <p:nvPr/>
        </p:nvSpPr>
        <p:spPr>
          <a:xfrm>
            <a:off x="2414587" y="1747837"/>
            <a:ext cx="6708775" cy="465137"/>
          </a:xfrm>
          <a:custGeom>
            <a:avLst/>
            <a:gdLst/>
            <a:ahLst/>
            <a:cxnLst/>
            <a:rect l="0" t="0" r="0" b="0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 cmpd="sng">
            <a:solidFill>
              <a:schemeClr val="dk1">
                <a:alpha val="100000"/>
              </a:schemeClr>
            </a:solidFill>
            <a:prstDash val="dash"/>
            <a:round/>
          </a:ln>
        </p:spPr>
      </p:sp>
      <p:sp>
        <p:nvSpPr>
          <p:cNvPr id="1049311" name="文本框 1049310" descr="#clear#"/>
          <p:cNvSpPr txBox="1"/>
          <p:nvPr/>
        </p:nvSpPr>
        <p:spPr>
          <a:xfrm>
            <a:off x="5370599" y="2380858"/>
            <a:ext cx="1377778" cy="52387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dirty="0" smtClean="0">
                <a:latin typeface="方正静蕾简体" pitchFamily="2" charset="-122"/>
                <a:ea typeface="方正静蕾简体" pitchFamily="2" charset="-122"/>
              </a:rPr>
              <a:t>优品</a:t>
            </a:r>
            <a:r>
              <a:rPr lang="en-US" altLang="zh-CN" dirty="0" smtClean="0">
                <a:latin typeface="方正静蕾简体" pitchFamily="2" charset="-122"/>
                <a:ea typeface="方正静蕾简体" pitchFamily="2" charset="-122"/>
              </a:rPr>
              <a:t>PPT</a:t>
            </a:r>
            <a:endParaRPr lang="zh-CN" altLang="en-US" dirty="0">
              <a:latin typeface="方正静蕾简体" pitchFamily="2" charset="-122"/>
              <a:ea typeface="方正静蕾简体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312" name="矩形 1049311"/>
          <p:cNvSpPr/>
          <p:nvPr/>
        </p:nvSpPr>
        <p:spPr>
          <a:xfrm>
            <a:off x="969962" y="1238250"/>
            <a:ext cx="1108075" cy="4792662"/>
          </a:xfrm>
          <a:prstGeom prst="rect">
            <a:avLst/>
          </a:prstGeom>
          <a:solidFill>
            <a:srgbClr val="D7816C"/>
          </a:solidFill>
          <a:ln>
            <a:noFill/>
          </a:ln>
        </p:spPr>
        <p:txBody>
          <a:bodyPr lIns="91440" tIns="45720" rIns="91440" bIns="45720" anchor="ctr"/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algn="ctr" eaLnBrk="1" latin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049313" name="任意多边形 1049312"/>
          <p:cNvSpPr/>
          <p:nvPr/>
        </p:nvSpPr>
        <p:spPr bwMode="auto">
          <a:xfrm>
            <a:off x="7042150" y="5243512"/>
            <a:ext cx="30162" cy="31750"/>
          </a:xfrm>
          <a:custGeom>
            <a:avLst/>
            <a:gdLst/>
            <a:ahLst/>
            <a:cxnLst/>
            <a:rect l="0" t="0" r="0" b="0"/>
            <a:pathLst>
              <a:path w="54" h="61">
                <a:moveTo>
                  <a:pt x="49" y="0"/>
                </a:moveTo>
                <a:lnTo>
                  <a:pt x="49" y="0"/>
                </a:lnTo>
                <a:lnTo>
                  <a:pt x="41" y="2"/>
                </a:lnTo>
                <a:lnTo>
                  <a:pt x="36" y="6"/>
                </a:lnTo>
                <a:lnTo>
                  <a:pt x="31" y="10"/>
                </a:lnTo>
                <a:lnTo>
                  <a:pt x="25" y="16"/>
                </a:lnTo>
                <a:lnTo>
                  <a:pt x="2" y="53"/>
                </a:lnTo>
                <a:lnTo>
                  <a:pt x="0" y="55"/>
                </a:lnTo>
                <a:lnTo>
                  <a:pt x="0" y="57"/>
                </a:lnTo>
                <a:lnTo>
                  <a:pt x="3" y="61"/>
                </a:lnTo>
                <a:lnTo>
                  <a:pt x="7" y="61"/>
                </a:lnTo>
                <a:lnTo>
                  <a:pt x="10" y="61"/>
                </a:lnTo>
                <a:lnTo>
                  <a:pt x="11" y="58"/>
                </a:lnTo>
                <a:lnTo>
                  <a:pt x="28" y="33"/>
                </a:lnTo>
                <a:lnTo>
                  <a:pt x="36" y="20"/>
                </a:lnTo>
                <a:lnTo>
                  <a:pt x="42" y="15"/>
                </a:lnTo>
                <a:lnTo>
                  <a:pt x="45" y="12"/>
                </a:lnTo>
                <a:lnTo>
                  <a:pt x="49" y="12"/>
                </a:lnTo>
                <a:lnTo>
                  <a:pt x="50" y="11"/>
                </a:lnTo>
                <a:lnTo>
                  <a:pt x="53" y="10"/>
                </a:lnTo>
                <a:lnTo>
                  <a:pt x="54" y="6"/>
                </a:lnTo>
                <a:lnTo>
                  <a:pt x="54" y="3"/>
                </a:lnTo>
                <a:lnTo>
                  <a:pt x="53" y="2"/>
                </a:lnTo>
                <a:lnTo>
                  <a:pt x="50" y="0"/>
                </a:lnTo>
                <a:lnTo>
                  <a:pt x="49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14" name="任意多边形 1049313"/>
          <p:cNvSpPr/>
          <p:nvPr/>
        </p:nvSpPr>
        <p:spPr bwMode="auto">
          <a:xfrm>
            <a:off x="7067550" y="5272087"/>
            <a:ext cx="30162" cy="44450"/>
          </a:xfrm>
          <a:custGeom>
            <a:avLst/>
            <a:gdLst/>
            <a:ahLst/>
            <a:cxnLst/>
            <a:rect l="0" t="0" r="0" b="0"/>
            <a:pathLst>
              <a:path w="58" h="82">
                <a:moveTo>
                  <a:pt x="46" y="5"/>
                </a:moveTo>
                <a:lnTo>
                  <a:pt x="46" y="5"/>
                </a:lnTo>
                <a:lnTo>
                  <a:pt x="45" y="10"/>
                </a:lnTo>
                <a:lnTo>
                  <a:pt x="43" y="16"/>
                </a:lnTo>
                <a:lnTo>
                  <a:pt x="37" y="26"/>
                </a:lnTo>
                <a:lnTo>
                  <a:pt x="29" y="35"/>
                </a:lnTo>
                <a:lnTo>
                  <a:pt x="21" y="43"/>
                </a:lnTo>
                <a:lnTo>
                  <a:pt x="15" y="50"/>
                </a:lnTo>
                <a:lnTo>
                  <a:pt x="11" y="59"/>
                </a:lnTo>
                <a:lnTo>
                  <a:pt x="7" y="67"/>
                </a:lnTo>
                <a:lnTo>
                  <a:pt x="2" y="74"/>
                </a:lnTo>
                <a:lnTo>
                  <a:pt x="0" y="77"/>
                </a:lnTo>
                <a:lnTo>
                  <a:pt x="0" y="78"/>
                </a:lnTo>
                <a:lnTo>
                  <a:pt x="2" y="81"/>
                </a:lnTo>
                <a:lnTo>
                  <a:pt x="3" y="82"/>
                </a:lnTo>
                <a:lnTo>
                  <a:pt x="7" y="82"/>
                </a:lnTo>
                <a:lnTo>
                  <a:pt x="9" y="82"/>
                </a:lnTo>
                <a:lnTo>
                  <a:pt x="11" y="80"/>
                </a:lnTo>
                <a:lnTo>
                  <a:pt x="16" y="71"/>
                </a:lnTo>
                <a:lnTo>
                  <a:pt x="19" y="65"/>
                </a:lnTo>
                <a:lnTo>
                  <a:pt x="22" y="61"/>
                </a:lnTo>
                <a:lnTo>
                  <a:pt x="30" y="51"/>
                </a:lnTo>
                <a:lnTo>
                  <a:pt x="38" y="42"/>
                </a:lnTo>
                <a:lnTo>
                  <a:pt x="45" y="34"/>
                </a:lnTo>
                <a:lnTo>
                  <a:pt x="51" y="25"/>
                </a:lnTo>
                <a:lnTo>
                  <a:pt x="55" y="16"/>
                </a:lnTo>
                <a:lnTo>
                  <a:pt x="58" y="5"/>
                </a:lnTo>
                <a:lnTo>
                  <a:pt x="58" y="3"/>
                </a:lnTo>
                <a:lnTo>
                  <a:pt x="56" y="1"/>
                </a:lnTo>
                <a:lnTo>
                  <a:pt x="54" y="0"/>
                </a:lnTo>
                <a:lnTo>
                  <a:pt x="53" y="0"/>
                </a:lnTo>
                <a:lnTo>
                  <a:pt x="49" y="1"/>
                </a:lnTo>
                <a:lnTo>
                  <a:pt x="47" y="3"/>
                </a:lnTo>
                <a:lnTo>
                  <a:pt x="46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15" name="任意多边形 1049314"/>
          <p:cNvSpPr/>
          <p:nvPr/>
        </p:nvSpPr>
        <p:spPr bwMode="auto">
          <a:xfrm>
            <a:off x="7097712" y="5303837"/>
            <a:ext cx="28575" cy="42862"/>
          </a:xfrm>
          <a:custGeom>
            <a:avLst/>
            <a:gdLst/>
            <a:ahLst/>
            <a:cxnLst/>
            <a:rect l="0" t="0" r="0" b="0"/>
            <a:pathLst>
              <a:path w="53" h="80">
                <a:moveTo>
                  <a:pt x="42" y="5"/>
                </a:moveTo>
                <a:lnTo>
                  <a:pt x="42" y="5"/>
                </a:lnTo>
                <a:lnTo>
                  <a:pt x="40" y="12"/>
                </a:lnTo>
                <a:lnTo>
                  <a:pt x="39" y="17"/>
                </a:lnTo>
                <a:lnTo>
                  <a:pt x="33" y="26"/>
                </a:lnTo>
                <a:lnTo>
                  <a:pt x="25" y="35"/>
                </a:lnTo>
                <a:lnTo>
                  <a:pt x="17" y="43"/>
                </a:lnTo>
                <a:lnTo>
                  <a:pt x="12" y="50"/>
                </a:lnTo>
                <a:lnTo>
                  <a:pt x="6" y="58"/>
                </a:lnTo>
                <a:lnTo>
                  <a:pt x="0" y="73"/>
                </a:lnTo>
                <a:lnTo>
                  <a:pt x="0" y="75"/>
                </a:lnTo>
                <a:lnTo>
                  <a:pt x="0" y="77"/>
                </a:lnTo>
                <a:lnTo>
                  <a:pt x="1" y="79"/>
                </a:lnTo>
                <a:lnTo>
                  <a:pt x="4" y="80"/>
                </a:lnTo>
                <a:lnTo>
                  <a:pt x="8" y="80"/>
                </a:lnTo>
                <a:lnTo>
                  <a:pt x="9" y="79"/>
                </a:lnTo>
                <a:lnTo>
                  <a:pt x="10" y="76"/>
                </a:lnTo>
                <a:lnTo>
                  <a:pt x="16" y="67"/>
                </a:lnTo>
                <a:lnTo>
                  <a:pt x="21" y="58"/>
                </a:lnTo>
                <a:lnTo>
                  <a:pt x="35" y="42"/>
                </a:lnTo>
                <a:lnTo>
                  <a:pt x="42" y="34"/>
                </a:lnTo>
                <a:lnTo>
                  <a:pt x="47" y="25"/>
                </a:lnTo>
                <a:lnTo>
                  <a:pt x="51" y="16"/>
                </a:lnTo>
                <a:lnTo>
                  <a:pt x="53" y="5"/>
                </a:lnTo>
                <a:lnTo>
                  <a:pt x="52" y="4"/>
                </a:lnTo>
                <a:lnTo>
                  <a:pt x="51" y="1"/>
                </a:lnTo>
                <a:lnTo>
                  <a:pt x="50" y="0"/>
                </a:lnTo>
                <a:lnTo>
                  <a:pt x="48" y="0"/>
                </a:lnTo>
                <a:lnTo>
                  <a:pt x="43" y="1"/>
                </a:lnTo>
                <a:lnTo>
                  <a:pt x="42" y="4"/>
                </a:lnTo>
                <a:lnTo>
                  <a:pt x="4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16" name="任意多边形 1049315"/>
          <p:cNvSpPr/>
          <p:nvPr/>
        </p:nvSpPr>
        <p:spPr bwMode="auto">
          <a:xfrm>
            <a:off x="7126287" y="5340350"/>
            <a:ext cx="25400" cy="36512"/>
          </a:xfrm>
          <a:custGeom>
            <a:avLst/>
            <a:gdLst/>
            <a:ahLst/>
            <a:cxnLst/>
            <a:rect l="0" t="0" r="0" b="0"/>
            <a:pathLst>
              <a:path w="50" h="68">
                <a:moveTo>
                  <a:pt x="38" y="4"/>
                </a:moveTo>
                <a:lnTo>
                  <a:pt x="38" y="4"/>
                </a:lnTo>
                <a:lnTo>
                  <a:pt x="34" y="12"/>
                </a:lnTo>
                <a:lnTo>
                  <a:pt x="31" y="19"/>
                </a:lnTo>
                <a:lnTo>
                  <a:pt x="21" y="33"/>
                </a:lnTo>
                <a:lnTo>
                  <a:pt x="11" y="46"/>
                </a:lnTo>
                <a:lnTo>
                  <a:pt x="0" y="59"/>
                </a:lnTo>
                <a:lnTo>
                  <a:pt x="0" y="62"/>
                </a:lnTo>
                <a:lnTo>
                  <a:pt x="0" y="64"/>
                </a:lnTo>
                <a:lnTo>
                  <a:pt x="3" y="67"/>
                </a:lnTo>
                <a:lnTo>
                  <a:pt x="7" y="68"/>
                </a:lnTo>
                <a:lnTo>
                  <a:pt x="8" y="67"/>
                </a:lnTo>
                <a:lnTo>
                  <a:pt x="11" y="66"/>
                </a:lnTo>
                <a:lnTo>
                  <a:pt x="20" y="51"/>
                </a:lnTo>
                <a:lnTo>
                  <a:pt x="32" y="37"/>
                </a:lnTo>
                <a:lnTo>
                  <a:pt x="41" y="23"/>
                </a:lnTo>
                <a:lnTo>
                  <a:pt x="46" y="15"/>
                </a:lnTo>
                <a:lnTo>
                  <a:pt x="49" y="7"/>
                </a:lnTo>
                <a:lnTo>
                  <a:pt x="50" y="4"/>
                </a:lnTo>
                <a:lnTo>
                  <a:pt x="49" y="3"/>
                </a:lnTo>
                <a:lnTo>
                  <a:pt x="48" y="0"/>
                </a:lnTo>
                <a:lnTo>
                  <a:pt x="45" y="0"/>
                </a:lnTo>
                <a:lnTo>
                  <a:pt x="41" y="0"/>
                </a:lnTo>
                <a:lnTo>
                  <a:pt x="40" y="2"/>
                </a:lnTo>
                <a:lnTo>
                  <a:pt x="3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17" name="任意多边形 1049316"/>
          <p:cNvSpPr/>
          <p:nvPr/>
        </p:nvSpPr>
        <p:spPr bwMode="auto">
          <a:xfrm>
            <a:off x="7158037" y="5370512"/>
            <a:ext cx="19050" cy="38100"/>
          </a:xfrm>
          <a:custGeom>
            <a:avLst/>
            <a:gdLst/>
            <a:ahLst/>
            <a:cxnLst/>
            <a:rect l="0" t="0" r="0" b="0"/>
            <a:pathLst>
              <a:path w="38" h="72">
                <a:moveTo>
                  <a:pt x="27" y="5"/>
                </a:moveTo>
                <a:lnTo>
                  <a:pt x="27" y="5"/>
                </a:lnTo>
                <a:lnTo>
                  <a:pt x="24" y="13"/>
                </a:lnTo>
                <a:lnTo>
                  <a:pt x="21" y="19"/>
                </a:lnTo>
                <a:lnTo>
                  <a:pt x="17" y="24"/>
                </a:lnTo>
                <a:lnTo>
                  <a:pt x="13" y="31"/>
                </a:lnTo>
                <a:lnTo>
                  <a:pt x="0" y="65"/>
                </a:lnTo>
                <a:lnTo>
                  <a:pt x="0" y="68"/>
                </a:lnTo>
                <a:lnTo>
                  <a:pt x="1" y="69"/>
                </a:lnTo>
                <a:lnTo>
                  <a:pt x="4" y="72"/>
                </a:lnTo>
                <a:lnTo>
                  <a:pt x="7" y="72"/>
                </a:lnTo>
                <a:lnTo>
                  <a:pt x="10" y="70"/>
                </a:lnTo>
                <a:lnTo>
                  <a:pt x="11" y="68"/>
                </a:lnTo>
                <a:lnTo>
                  <a:pt x="17" y="49"/>
                </a:lnTo>
                <a:lnTo>
                  <a:pt x="24" y="32"/>
                </a:lnTo>
                <a:lnTo>
                  <a:pt x="32" y="19"/>
                </a:lnTo>
                <a:lnTo>
                  <a:pt x="36" y="13"/>
                </a:lnTo>
                <a:lnTo>
                  <a:pt x="38" y="5"/>
                </a:lnTo>
                <a:lnTo>
                  <a:pt x="38" y="4"/>
                </a:lnTo>
                <a:lnTo>
                  <a:pt x="36" y="1"/>
                </a:lnTo>
                <a:lnTo>
                  <a:pt x="35" y="0"/>
                </a:lnTo>
                <a:lnTo>
                  <a:pt x="32" y="0"/>
                </a:lnTo>
                <a:lnTo>
                  <a:pt x="28" y="1"/>
                </a:lnTo>
                <a:lnTo>
                  <a:pt x="27" y="4"/>
                </a:lnTo>
                <a:lnTo>
                  <a:pt x="27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18" name="任意多边形 1049317"/>
          <p:cNvSpPr/>
          <p:nvPr/>
        </p:nvSpPr>
        <p:spPr bwMode="auto">
          <a:xfrm>
            <a:off x="7173912" y="5405437"/>
            <a:ext cx="22225" cy="36512"/>
          </a:xfrm>
          <a:custGeom>
            <a:avLst/>
            <a:gdLst/>
            <a:ahLst/>
            <a:cxnLst/>
            <a:rect l="0" t="0" r="0" b="0"/>
            <a:pathLst>
              <a:path w="46" h="68">
                <a:moveTo>
                  <a:pt x="34" y="3"/>
                </a:moveTo>
                <a:lnTo>
                  <a:pt x="34" y="3"/>
                </a:lnTo>
                <a:lnTo>
                  <a:pt x="25" y="16"/>
                </a:lnTo>
                <a:lnTo>
                  <a:pt x="14" y="29"/>
                </a:lnTo>
                <a:lnTo>
                  <a:pt x="11" y="35"/>
                </a:lnTo>
                <a:lnTo>
                  <a:pt x="7" y="43"/>
                </a:lnTo>
                <a:lnTo>
                  <a:pt x="0" y="59"/>
                </a:lnTo>
                <a:lnTo>
                  <a:pt x="0" y="61"/>
                </a:lnTo>
                <a:lnTo>
                  <a:pt x="0" y="64"/>
                </a:lnTo>
                <a:lnTo>
                  <a:pt x="3" y="67"/>
                </a:lnTo>
                <a:lnTo>
                  <a:pt x="7" y="68"/>
                </a:lnTo>
                <a:lnTo>
                  <a:pt x="8" y="67"/>
                </a:lnTo>
                <a:lnTo>
                  <a:pt x="11" y="65"/>
                </a:lnTo>
                <a:lnTo>
                  <a:pt x="16" y="51"/>
                </a:lnTo>
                <a:lnTo>
                  <a:pt x="22" y="37"/>
                </a:lnTo>
                <a:lnTo>
                  <a:pt x="28" y="29"/>
                </a:lnTo>
                <a:lnTo>
                  <a:pt x="33" y="22"/>
                </a:lnTo>
                <a:lnTo>
                  <a:pt x="45" y="8"/>
                </a:lnTo>
                <a:lnTo>
                  <a:pt x="46" y="5"/>
                </a:lnTo>
                <a:lnTo>
                  <a:pt x="45" y="4"/>
                </a:lnTo>
                <a:lnTo>
                  <a:pt x="45" y="1"/>
                </a:lnTo>
                <a:lnTo>
                  <a:pt x="42" y="0"/>
                </a:lnTo>
                <a:lnTo>
                  <a:pt x="38" y="0"/>
                </a:lnTo>
                <a:lnTo>
                  <a:pt x="37" y="0"/>
                </a:lnTo>
                <a:lnTo>
                  <a:pt x="3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19" name="任意多边形 1049318"/>
          <p:cNvSpPr/>
          <p:nvPr/>
        </p:nvSpPr>
        <p:spPr bwMode="auto">
          <a:xfrm>
            <a:off x="7192962" y="5440362"/>
            <a:ext cx="25400" cy="38100"/>
          </a:xfrm>
          <a:custGeom>
            <a:avLst/>
            <a:gdLst/>
            <a:ahLst/>
            <a:cxnLst/>
            <a:rect l="0" t="0" r="0" b="0"/>
            <a:pathLst>
              <a:path w="48" h="72">
                <a:moveTo>
                  <a:pt x="38" y="5"/>
                </a:moveTo>
                <a:lnTo>
                  <a:pt x="38" y="5"/>
                </a:lnTo>
                <a:lnTo>
                  <a:pt x="35" y="13"/>
                </a:lnTo>
                <a:lnTo>
                  <a:pt x="31" y="21"/>
                </a:lnTo>
                <a:lnTo>
                  <a:pt x="21" y="34"/>
                </a:lnTo>
                <a:lnTo>
                  <a:pt x="18" y="41"/>
                </a:lnTo>
                <a:lnTo>
                  <a:pt x="14" y="47"/>
                </a:lnTo>
                <a:lnTo>
                  <a:pt x="8" y="55"/>
                </a:lnTo>
                <a:lnTo>
                  <a:pt x="1" y="63"/>
                </a:lnTo>
                <a:lnTo>
                  <a:pt x="0" y="64"/>
                </a:lnTo>
                <a:lnTo>
                  <a:pt x="0" y="67"/>
                </a:lnTo>
                <a:lnTo>
                  <a:pt x="1" y="71"/>
                </a:lnTo>
                <a:lnTo>
                  <a:pt x="5" y="72"/>
                </a:lnTo>
                <a:lnTo>
                  <a:pt x="7" y="72"/>
                </a:lnTo>
                <a:lnTo>
                  <a:pt x="9" y="71"/>
                </a:lnTo>
                <a:lnTo>
                  <a:pt x="16" y="64"/>
                </a:lnTo>
                <a:lnTo>
                  <a:pt x="22" y="56"/>
                </a:lnTo>
                <a:lnTo>
                  <a:pt x="27" y="47"/>
                </a:lnTo>
                <a:lnTo>
                  <a:pt x="33" y="37"/>
                </a:lnTo>
                <a:lnTo>
                  <a:pt x="43" y="22"/>
                </a:lnTo>
                <a:lnTo>
                  <a:pt x="47" y="14"/>
                </a:lnTo>
                <a:lnTo>
                  <a:pt x="48" y="5"/>
                </a:lnTo>
                <a:lnTo>
                  <a:pt x="48" y="4"/>
                </a:lnTo>
                <a:lnTo>
                  <a:pt x="47" y="1"/>
                </a:lnTo>
                <a:lnTo>
                  <a:pt x="46" y="0"/>
                </a:lnTo>
                <a:lnTo>
                  <a:pt x="43" y="0"/>
                </a:lnTo>
                <a:lnTo>
                  <a:pt x="39" y="1"/>
                </a:lnTo>
                <a:lnTo>
                  <a:pt x="38" y="4"/>
                </a:lnTo>
                <a:lnTo>
                  <a:pt x="38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20" name="任意多边形 1049319"/>
          <p:cNvSpPr/>
          <p:nvPr/>
        </p:nvSpPr>
        <p:spPr bwMode="auto">
          <a:xfrm>
            <a:off x="7215187" y="5465762"/>
            <a:ext cx="25400" cy="34925"/>
          </a:xfrm>
          <a:custGeom>
            <a:avLst/>
            <a:gdLst/>
            <a:ahLst/>
            <a:cxnLst/>
            <a:rect l="0" t="0" r="0" b="0"/>
            <a:pathLst>
              <a:path w="44" h="68">
                <a:moveTo>
                  <a:pt x="34" y="2"/>
                </a:moveTo>
                <a:lnTo>
                  <a:pt x="34" y="2"/>
                </a:lnTo>
                <a:lnTo>
                  <a:pt x="15" y="30"/>
                </a:lnTo>
                <a:lnTo>
                  <a:pt x="8" y="44"/>
                </a:lnTo>
                <a:lnTo>
                  <a:pt x="0" y="60"/>
                </a:lnTo>
                <a:lnTo>
                  <a:pt x="0" y="63"/>
                </a:lnTo>
                <a:lnTo>
                  <a:pt x="0" y="64"/>
                </a:lnTo>
                <a:lnTo>
                  <a:pt x="2" y="68"/>
                </a:lnTo>
                <a:lnTo>
                  <a:pt x="5" y="68"/>
                </a:lnTo>
                <a:lnTo>
                  <a:pt x="6" y="68"/>
                </a:lnTo>
                <a:lnTo>
                  <a:pt x="9" y="68"/>
                </a:lnTo>
                <a:lnTo>
                  <a:pt x="10" y="65"/>
                </a:lnTo>
                <a:lnTo>
                  <a:pt x="17" y="51"/>
                </a:lnTo>
                <a:lnTo>
                  <a:pt x="26" y="36"/>
                </a:lnTo>
                <a:lnTo>
                  <a:pt x="44" y="8"/>
                </a:lnTo>
                <a:lnTo>
                  <a:pt x="44" y="6"/>
                </a:lnTo>
                <a:lnTo>
                  <a:pt x="44" y="4"/>
                </a:lnTo>
                <a:lnTo>
                  <a:pt x="42" y="1"/>
                </a:lnTo>
                <a:lnTo>
                  <a:pt x="38" y="0"/>
                </a:lnTo>
                <a:lnTo>
                  <a:pt x="36" y="1"/>
                </a:lnTo>
                <a:lnTo>
                  <a:pt x="3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21" name="任意多边形 1049320"/>
          <p:cNvSpPr/>
          <p:nvPr/>
        </p:nvSpPr>
        <p:spPr bwMode="auto">
          <a:xfrm>
            <a:off x="7065962" y="5592762"/>
            <a:ext cx="19050" cy="34925"/>
          </a:xfrm>
          <a:custGeom>
            <a:avLst/>
            <a:gdLst/>
            <a:ahLst/>
            <a:cxnLst/>
            <a:rect l="0" t="0" r="0" b="0"/>
            <a:pathLst>
              <a:path w="38" h="68">
                <a:moveTo>
                  <a:pt x="28" y="5"/>
                </a:moveTo>
                <a:lnTo>
                  <a:pt x="28" y="5"/>
                </a:lnTo>
                <a:lnTo>
                  <a:pt x="26" y="13"/>
                </a:lnTo>
                <a:lnTo>
                  <a:pt x="25" y="20"/>
                </a:lnTo>
                <a:lnTo>
                  <a:pt x="23" y="26"/>
                </a:lnTo>
                <a:lnTo>
                  <a:pt x="19" y="33"/>
                </a:lnTo>
                <a:lnTo>
                  <a:pt x="8" y="47"/>
                </a:lnTo>
                <a:lnTo>
                  <a:pt x="4" y="54"/>
                </a:lnTo>
                <a:lnTo>
                  <a:pt x="0" y="62"/>
                </a:lnTo>
                <a:lnTo>
                  <a:pt x="0" y="64"/>
                </a:lnTo>
                <a:lnTo>
                  <a:pt x="2" y="66"/>
                </a:lnTo>
                <a:lnTo>
                  <a:pt x="3" y="67"/>
                </a:lnTo>
                <a:lnTo>
                  <a:pt x="4" y="68"/>
                </a:lnTo>
                <a:lnTo>
                  <a:pt x="8" y="68"/>
                </a:lnTo>
                <a:lnTo>
                  <a:pt x="11" y="67"/>
                </a:lnTo>
                <a:lnTo>
                  <a:pt x="12" y="64"/>
                </a:lnTo>
                <a:lnTo>
                  <a:pt x="16" y="56"/>
                </a:lnTo>
                <a:lnTo>
                  <a:pt x="21" y="49"/>
                </a:lnTo>
                <a:lnTo>
                  <a:pt x="33" y="33"/>
                </a:lnTo>
                <a:lnTo>
                  <a:pt x="36" y="26"/>
                </a:lnTo>
                <a:lnTo>
                  <a:pt x="37" y="20"/>
                </a:lnTo>
                <a:lnTo>
                  <a:pt x="38" y="13"/>
                </a:lnTo>
                <a:lnTo>
                  <a:pt x="38" y="5"/>
                </a:lnTo>
                <a:lnTo>
                  <a:pt x="38" y="4"/>
                </a:lnTo>
                <a:lnTo>
                  <a:pt x="37" y="1"/>
                </a:lnTo>
                <a:lnTo>
                  <a:pt x="33" y="0"/>
                </a:lnTo>
                <a:lnTo>
                  <a:pt x="29" y="1"/>
                </a:lnTo>
                <a:lnTo>
                  <a:pt x="28" y="4"/>
                </a:lnTo>
                <a:lnTo>
                  <a:pt x="28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22" name="任意多边形 1049321"/>
          <p:cNvSpPr/>
          <p:nvPr/>
        </p:nvSpPr>
        <p:spPr bwMode="auto">
          <a:xfrm>
            <a:off x="7107237" y="5595937"/>
            <a:ext cx="22225" cy="34925"/>
          </a:xfrm>
          <a:custGeom>
            <a:avLst/>
            <a:gdLst/>
            <a:ahLst/>
            <a:cxnLst/>
            <a:rect l="0" t="0" r="0" b="0"/>
            <a:pathLst>
              <a:path w="38" h="64">
                <a:moveTo>
                  <a:pt x="28" y="1"/>
                </a:moveTo>
                <a:lnTo>
                  <a:pt x="28" y="1"/>
                </a:lnTo>
                <a:lnTo>
                  <a:pt x="23" y="7"/>
                </a:lnTo>
                <a:lnTo>
                  <a:pt x="17" y="13"/>
                </a:lnTo>
                <a:lnTo>
                  <a:pt x="12" y="20"/>
                </a:lnTo>
                <a:lnTo>
                  <a:pt x="10" y="27"/>
                </a:lnTo>
                <a:lnTo>
                  <a:pt x="3" y="42"/>
                </a:lnTo>
                <a:lnTo>
                  <a:pt x="0" y="58"/>
                </a:lnTo>
                <a:lnTo>
                  <a:pt x="0" y="60"/>
                </a:lnTo>
                <a:lnTo>
                  <a:pt x="0" y="61"/>
                </a:lnTo>
                <a:lnTo>
                  <a:pt x="4" y="64"/>
                </a:lnTo>
                <a:lnTo>
                  <a:pt x="8" y="64"/>
                </a:lnTo>
                <a:lnTo>
                  <a:pt x="10" y="63"/>
                </a:lnTo>
                <a:lnTo>
                  <a:pt x="11" y="60"/>
                </a:lnTo>
                <a:lnTo>
                  <a:pt x="15" y="46"/>
                </a:lnTo>
                <a:lnTo>
                  <a:pt x="19" y="33"/>
                </a:lnTo>
                <a:lnTo>
                  <a:pt x="27" y="20"/>
                </a:lnTo>
                <a:lnTo>
                  <a:pt x="31" y="14"/>
                </a:lnTo>
                <a:lnTo>
                  <a:pt x="36" y="9"/>
                </a:lnTo>
                <a:lnTo>
                  <a:pt x="37" y="8"/>
                </a:lnTo>
                <a:lnTo>
                  <a:pt x="38" y="5"/>
                </a:lnTo>
                <a:lnTo>
                  <a:pt x="37" y="4"/>
                </a:lnTo>
                <a:lnTo>
                  <a:pt x="36" y="3"/>
                </a:lnTo>
                <a:lnTo>
                  <a:pt x="32" y="0"/>
                </a:lnTo>
                <a:lnTo>
                  <a:pt x="31" y="0"/>
                </a:lnTo>
                <a:lnTo>
                  <a:pt x="2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23" name="任意多边形 1049322"/>
          <p:cNvSpPr/>
          <p:nvPr/>
        </p:nvSpPr>
        <p:spPr bwMode="auto">
          <a:xfrm>
            <a:off x="7154862" y="5595937"/>
            <a:ext cx="19050" cy="36512"/>
          </a:xfrm>
          <a:custGeom>
            <a:avLst/>
            <a:gdLst/>
            <a:ahLst/>
            <a:cxnLst/>
            <a:rect l="0" t="0" r="0" b="0"/>
            <a:pathLst>
              <a:path w="38" h="68">
                <a:moveTo>
                  <a:pt x="27" y="3"/>
                </a:moveTo>
                <a:lnTo>
                  <a:pt x="27" y="3"/>
                </a:lnTo>
                <a:lnTo>
                  <a:pt x="19" y="17"/>
                </a:lnTo>
                <a:lnTo>
                  <a:pt x="13" y="31"/>
                </a:lnTo>
                <a:lnTo>
                  <a:pt x="0" y="61"/>
                </a:lnTo>
                <a:lnTo>
                  <a:pt x="0" y="64"/>
                </a:lnTo>
                <a:lnTo>
                  <a:pt x="1" y="65"/>
                </a:lnTo>
                <a:lnTo>
                  <a:pt x="2" y="67"/>
                </a:lnTo>
                <a:lnTo>
                  <a:pt x="4" y="68"/>
                </a:lnTo>
                <a:lnTo>
                  <a:pt x="8" y="68"/>
                </a:lnTo>
                <a:lnTo>
                  <a:pt x="10" y="67"/>
                </a:lnTo>
                <a:lnTo>
                  <a:pt x="12" y="64"/>
                </a:lnTo>
                <a:lnTo>
                  <a:pt x="23" y="35"/>
                </a:lnTo>
                <a:lnTo>
                  <a:pt x="30" y="22"/>
                </a:lnTo>
                <a:lnTo>
                  <a:pt x="38" y="9"/>
                </a:lnTo>
                <a:lnTo>
                  <a:pt x="38" y="7"/>
                </a:lnTo>
                <a:lnTo>
                  <a:pt x="38" y="4"/>
                </a:lnTo>
                <a:lnTo>
                  <a:pt x="35" y="1"/>
                </a:lnTo>
                <a:lnTo>
                  <a:pt x="31" y="0"/>
                </a:lnTo>
                <a:lnTo>
                  <a:pt x="30" y="1"/>
                </a:lnTo>
                <a:lnTo>
                  <a:pt x="2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24" name="任意多边形 1049323"/>
          <p:cNvSpPr/>
          <p:nvPr/>
        </p:nvSpPr>
        <p:spPr bwMode="auto">
          <a:xfrm>
            <a:off x="7188200" y="5602287"/>
            <a:ext cx="26987" cy="38100"/>
          </a:xfrm>
          <a:custGeom>
            <a:avLst/>
            <a:gdLst/>
            <a:ahLst/>
            <a:cxnLst/>
            <a:rect l="0" t="0" r="0" b="0"/>
            <a:pathLst>
              <a:path w="54" h="72">
                <a:moveTo>
                  <a:pt x="42" y="5"/>
                </a:moveTo>
                <a:lnTo>
                  <a:pt x="42" y="5"/>
                </a:lnTo>
                <a:lnTo>
                  <a:pt x="39" y="13"/>
                </a:lnTo>
                <a:lnTo>
                  <a:pt x="35" y="21"/>
                </a:lnTo>
                <a:lnTo>
                  <a:pt x="30" y="29"/>
                </a:lnTo>
                <a:lnTo>
                  <a:pt x="26" y="34"/>
                </a:lnTo>
                <a:lnTo>
                  <a:pt x="13" y="48"/>
                </a:lnTo>
                <a:lnTo>
                  <a:pt x="0" y="63"/>
                </a:lnTo>
                <a:lnTo>
                  <a:pt x="0" y="65"/>
                </a:lnTo>
                <a:lnTo>
                  <a:pt x="0" y="68"/>
                </a:lnTo>
                <a:lnTo>
                  <a:pt x="1" y="69"/>
                </a:lnTo>
                <a:lnTo>
                  <a:pt x="3" y="70"/>
                </a:lnTo>
                <a:lnTo>
                  <a:pt x="7" y="72"/>
                </a:lnTo>
                <a:lnTo>
                  <a:pt x="9" y="70"/>
                </a:lnTo>
                <a:lnTo>
                  <a:pt x="11" y="69"/>
                </a:lnTo>
                <a:lnTo>
                  <a:pt x="22" y="55"/>
                </a:lnTo>
                <a:lnTo>
                  <a:pt x="35" y="39"/>
                </a:lnTo>
                <a:lnTo>
                  <a:pt x="42" y="31"/>
                </a:lnTo>
                <a:lnTo>
                  <a:pt x="47" y="23"/>
                </a:lnTo>
                <a:lnTo>
                  <a:pt x="51" y="14"/>
                </a:lnTo>
                <a:lnTo>
                  <a:pt x="54" y="5"/>
                </a:lnTo>
                <a:lnTo>
                  <a:pt x="52" y="2"/>
                </a:lnTo>
                <a:lnTo>
                  <a:pt x="52" y="1"/>
                </a:lnTo>
                <a:lnTo>
                  <a:pt x="50" y="0"/>
                </a:lnTo>
                <a:lnTo>
                  <a:pt x="49" y="0"/>
                </a:lnTo>
                <a:lnTo>
                  <a:pt x="45" y="1"/>
                </a:lnTo>
                <a:lnTo>
                  <a:pt x="42" y="2"/>
                </a:lnTo>
                <a:lnTo>
                  <a:pt x="4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25" name="任意多边形 1049324"/>
          <p:cNvSpPr/>
          <p:nvPr/>
        </p:nvSpPr>
        <p:spPr bwMode="auto">
          <a:xfrm>
            <a:off x="7245350" y="5602287"/>
            <a:ext cx="17462" cy="34925"/>
          </a:xfrm>
          <a:custGeom>
            <a:avLst/>
            <a:gdLst/>
            <a:ahLst/>
            <a:cxnLst/>
            <a:rect l="0" t="0" r="0" b="0"/>
            <a:pathLst>
              <a:path w="34" h="64">
                <a:moveTo>
                  <a:pt x="24" y="5"/>
                </a:moveTo>
                <a:lnTo>
                  <a:pt x="24" y="5"/>
                </a:lnTo>
                <a:lnTo>
                  <a:pt x="22" y="12"/>
                </a:lnTo>
                <a:lnTo>
                  <a:pt x="21" y="19"/>
                </a:lnTo>
                <a:lnTo>
                  <a:pt x="16" y="31"/>
                </a:lnTo>
                <a:lnTo>
                  <a:pt x="9" y="44"/>
                </a:lnTo>
                <a:lnTo>
                  <a:pt x="1" y="56"/>
                </a:lnTo>
                <a:lnTo>
                  <a:pt x="0" y="57"/>
                </a:lnTo>
                <a:lnTo>
                  <a:pt x="0" y="60"/>
                </a:lnTo>
                <a:lnTo>
                  <a:pt x="1" y="61"/>
                </a:lnTo>
                <a:lnTo>
                  <a:pt x="3" y="63"/>
                </a:lnTo>
                <a:lnTo>
                  <a:pt x="7" y="64"/>
                </a:lnTo>
                <a:lnTo>
                  <a:pt x="9" y="63"/>
                </a:lnTo>
                <a:lnTo>
                  <a:pt x="11" y="61"/>
                </a:lnTo>
                <a:lnTo>
                  <a:pt x="20" y="48"/>
                </a:lnTo>
                <a:lnTo>
                  <a:pt x="28" y="35"/>
                </a:lnTo>
                <a:lnTo>
                  <a:pt x="33" y="21"/>
                </a:lnTo>
                <a:lnTo>
                  <a:pt x="34" y="13"/>
                </a:lnTo>
                <a:lnTo>
                  <a:pt x="34" y="5"/>
                </a:lnTo>
                <a:lnTo>
                  <a:pt x="34" y="2"/>
                </a:lnTo>
                <a:lnTo>
                  <a:pt x="33" y="1"/>
                </a:lnTo>
                <a:lnTo>
                  <a:pt x="29" y="0"/>
                </a:lnTo>
                <a:lnTo>
                  <a:pt x="25" y="1"/>
                </a:lnTo>
                <a:lnTo>
                  <a:pt x="24" y="2"/>
                </a:lnTo>
                <a:lnTo>
                  <a:pt x="24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26" name="任意多边形 1049325"/>
          <p:cNvSpPr/>
          <p:nvPr/>
        </p:nvSpPr>
        <p:spPr bwMode="auto">
          <a:xfrm>
            <a:off x="7289800" y="5605462"/>
            <a:ext cx="19050" cy="33337"/>
          </a:xfrm>
          <a:custGeom>
            <a:avLst/>
            <a:gdLst/>
            <a:ahLst/>
            <a:cxnLst/>
            <a:rect l="0" t="0" r="0" b="0"/>
            <a:pathLst>
              <a:path w="35" h="64">
                <a:moveTo>
                  <a:pt x="23" y="4"/>
                </a:moveTo>
                <a:lnTo>
                  <a:pt x="23" y="4"/>
                </a:lnTo>
                <a:lnTo>
                  <a:pt x="13" y="30"/>
                </a:lnTo>
                <a:lnTo>
                  <a:pt x="1" y="55"/>
                </a:lnTo>
                <a:lnTo>
                  <a:pt x="0" y="57"/>
                </a:lnTo>
                <a:lnTo>
                  <a:pt x="1" y="60"/>
                </a:lnTo>
                <a:lnTo>
                  <a:pt x="4" y="62"/>
                </a:lnTo>
                <a:lnTo>
                  <a:pt x="5" y="64"/>
                </a:lnTo>
                <a:lnTo>
                  <a:pt x="8" y="64"/>
                </a:lnTo>
                <a:lnTo>
                  <a:pt x="9" y="62"/>
                </a:lnTo>
                <a:lnTo>
                  <a:pt x="10" y="61"/>
                </a:lnTo>
                <a:lnTo>
                  <a:pt x="23" y="34"/>
                </a:lnTo>
                <a:lnTo>
                  <a:pt x="34" y="6"/>
                </a:lnTo>
                <a:lnTo>
                  <a:pt x="35" y="4"/>
                </a:lnTo>
                <a:lnTo>
                  <a:pt x="34" y="2"/>
                </a:lnTo>
                <a:lnTo>
                  <a:pt x="32" y="1"/>
                </a:lnTo>
                <a:lnTo>
                  <a:pt x="31" y="0"/>
                </a:lnTo>
                <a:lnTo>
                  <a:pt x="26" y="0"/>
                </a:lnTo>
                <a:lnTo>
                  <a:pt x="25" y="1"/>
                </a:lnTo>
                <a:lnTo>
                  <a:pt x="23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27" name="任意多边形 1049326"/>
          <p:cNvSpPr/>
          <p:nvPr/>
        </p:nvSpPr>
        <p:spPr bwMode="auto">
          <a:xfrm>
            <a:off x="7329487" y="5618162"/>
            <a:ext cx="19050" cy="31750"/>
          </a:xfrm>
          <a:custGeom>
            <a:avLst/>
            <a:gdLst/>
            <a:ahLst/>
            <a:cxnLst/>
            <a:rect l="0" t="0" r="0" b="0"/>
            <a:pathLst>
              <a:path w="35" h="60">
                <a:moveTo>
                  <a:pt x="23" y="3"/>
                </a:moveTo>
                <a:lnTo>
                  <a:pt x="23" y="3"/>
                </a:lnTo>
                <a:lnTo>
                  <a:pt x="13" y="28"/>
                </a:lnTo>
                <a:lnTo>
                  <a:pt x="1" y="51"/>
                </a:lnTo>
                <a:lnTo>
                  <a:pt x="0" y="54"/>
                </a:lnTo>
                <a:lnTo>
                  <a:pt x="1" y="56"/>
                </a:lnTo>
                <a:lnTo>
                  <a:pt x="4" y="59"/>
                </a:lnTo>
                <a:lnTo>
                  <a:pt x="7" y="60"/>
                </a:lnTo>
                <a:lnTo>
                  <a:pt x="9" y="59"/>
                </a:lnTo>
                <a:lnTo>
                  <a:pt x="11" y="56"/>
                </a:lnTo>
                <a:lnTo>
                  <a:pt x="23" y="32"/>
                </a:lnTo>
                <a:lnTo>
                  <a:pt x="34" y="7"/>
                </a:lnTo>
                <a:lnTo>
                  <a:pt x="35" y="4"/>
                </a:lnTo>
                <a:lnTo>
                  <a:pt x="34" y="2"/>
                </a:lnTo>
                <a:lnTo>
                  <a:pt x="32" y="0"/>
                </a:lnTo>
                <a:lnTo>
                  <a:pt x="31" y="0"/>
                </a:lnTo>
                <a:lnTo>
                  <a:pt x="26" y="0"/>
                </a:lnTo>
                <a:lnTo>
                  <a:pt x="24" y="2"/>
                </a:lnTo>
                <a:lnTo>
                  <a:pt x="2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28" name="任意多边形 1049327"/>
          <p:cNvSpPr/>
          <p:nvPr/>
        </p:nvSpPr>
        <p:spPr bwMode="auto">
          <a:xfrm>
            <a:off x="7097712" y="5811837"/>
            <a:ext cx="19050" cy="36512"/>
          </a:xfrm>
          <a:custGeom>
            <a:avLst/>
            <a:gdLst/>
            <a:ahLst/>
            <a:cxnLst/>
            <a:rect l="0" t="0" r="0" b="0"/>
            <a:pathLst>
              <a:path w="34" h="69">
                <a:moveTo>
                  <a:pt x="22" y="6"/>
                </a:moveTo>
                <a:lnTo>
                  <a:pt x="22" y="6"/>
                </a:lnTo>
                <a:lnTo>
                  <a:pt x="21" y="11"/>
                </a:lnTo>
                <a:lnTo>
                  <a:pt x="17" y="17"/>
                </a:lnTo>
                <a:lnTo>
                  <a:pt x="13" y="28"/>
                </a:lnTo>
                <a:lnTo>
                  <a:pt x="9" y="36"/>
                </a:lnTo>
                <a:lnTo>
                  <a:pt x="6" y="44"/>
                </a:lnTo>
                <a:lnTo>
                  <a:pt x="4" y="52"/>
                </a:lnTo>
                <a:lnTo>
                  <a:pt x="0" y="60"/>
                </a:lnTo>
                <a:lnTo>
                  <a:pt x="0" y="62"/>
                </a:lnTo>
                <a:lnTo>
                  <a:pt x="0" y="65"/>
                </a:lnTo>
                <a:lnTo>
                  <a:pt x="2" y="68"/>
                </a:lnTo>
                <a:lnTo>
                  <a:pt x="6" y="69"/>
                </a:lnTo>
                <a:lnTo>
                  <a:pt x="9" y="68"/>
                </a:lnTo>
                <a:lnTo>
                  <a:pt x="10" y="66"/>
                </a:lnTo>
                <a:lnTo>
                  <a:pt x="14" y="57"/>
                </a:lnTo>
                <a:lnTo>
                  <a:pt x="17" y="48"/>
                </a:lnTo>
                <a:lnTo>
                  <a:pt x="21" y="39"/>
                </a:lnTo>
                <a:lnTo>
                  <a:pt x="23" y="31"/>
                </a:lnTo>
                <a:lnTo>
                  <a:pt x="30" y="18"/>
                </a:lnTo>
                <a:lnTo>
                  <a:pt x="33" y="13"/>
                </a:lnTo>
                <a:lnTo>
                  <a:pt x="34" y="6"/>
                </a:lnTo>
                <a:lnTo>
                  <a:pt x="34" y="4"/>
                </a:lnTo>
                <a:lnTo>
                  <a:pt x="33" y="2"/>
                </a:lnTo>
                <a:lnTo>
                  <a:pt x="31" y="1"/>
                </a:lnTo>
                <a:lnTo>
                  <a:pt x="29" y="0"/>
                </a:lnTo>
                <a:lnTo>
                  <a:pt x="25" y="2"/>
                </a:lnTo>
                <a:lnTo>
                  <a:pt x="23" y="4"/>
                </a:lnTo>
                <a:lnTo>
                  <a:pt x="22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29" name="任意多边形 1049328"/>
          <p:cNvSpPr/>
          <p:nvPr/>
        </p:nvSpPr>
        <p:spPr bwMode="auto">
          <a:xfrm>
            <a:off x="7137400" y="5816600"/>
            <a:ext cx="20637" cy="33337"/>
          </a:xfrm>
          <a:custGeom>
            <a:avLst/>
            <a:gdLst/>
            <a:ahLst/>
            <a:cxnLst/>
            <a:rect l="0" t="0" r="0" b="0"/>
            <a:pathLst>
              <a:path w="38" h="63">
                <a:moveTo>
                  <a:pt x="27" y="2"/>
                </a:moveTo>
                <a:lnTo>
                  <a:pt x="27" y="2"/>
                </a:lnTo>
                <a:lnTo>
                  <a:pt x="23" y="9"/>
                </a:lnTo>
                <a:lnTo>
                  <a:pt x="18" y="14"/>
                </a:lnTo>
                <a:lnTo>
                  <a:pt x="13" y="19"/>
                </a:lnTo>
                <a:lnTo>
                  <a:pt x="8" y="25"/>
                </a:lnTo>
                <a:lnTo>
                  <a:pt x="4" y="33"/>
                </a:lnTo>
                <a:lnTo>
                  <a:pt x="1" y="40"/>
                </a:lnTo>
                <a:lnTo>
                  <a:pt x="0" y="50"/>
                </a:lnTo>
                <a:lnTo>
                  <a:pt x="0" y="57"/>
                </a:lnTo>
                <a:lnTo>
                  <a:pt x="0" y="60"/>
                </a:lnTo>
                <a:lnTo>
                  <a:pt x="1" y="61"/>
                </a:lnTo>
                <a:lnTo>
                  <a:pt x="5" y="63"/>
                </a:lnTo>
                <a:lnTo>
                  <a:pt x="9" y="61"/>
                </a:lnTo>
                <a:lnTo>
                  <a:pt x="10" y="60"/>
                </a:lnTo>
                <a:lnTo>
                  <a:pt x="11" y="57"/>
                </a:lnTo>
                <a:lnTo>
                  <a:pt x="11" y="48"/>
                </a:lnTo>
                <a:lnTo>
                  <a:pt x="14" y="40"/>
                </a:lnTo>
                <a:lnTo>
                  <a:pt x="17" y="33"/>
                </a:lnTo>
                <a:lnTo>
                  <a:pt x="23" y="26"/>
                </a:lnTo>
                <a:lnTo>
                  <a:pt x="31" y="17"/>
                </a:lnTo>
                <a:lnTo>
                  <a:pt x="35" y="12"/>
                </a:lnTo>
                <a:lnTo>
                  <a:pt x="38" y="6"/>
                </a:lnTo>
                <a:lnTo>
                  <a:pt x="38" y="4"/>
                </a:lnTo>
                <a:lnTo>
                  <a:pt x="38" y="1"/>
                </a:lnTo>
                <a:lnTo>
                  <a:pt x="36" y="0"/>
                </a:lnTo>
                <a:lnTo>
                  <a:pt x="34" y="0"/>
                </a:lnTo>
                <a:lnTo>
                  <a:pt x="30" y="0"/>
                </a:lnTo>
                <a:lnTo>
                  <a:pt x="28" y="1"/>
                </a:lnTo>
                <a:lnTo>
                  <a:pt x="2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30" name="任意多边形 1049329"/>
          <p:cNvSpPr/>
          <p:nvPr/>
        </p:nvSpPr>
        <p:spPr bwMode="auto">
          <a:xfrm>
            <a:off x="7180262" y="5821362"/>
            <a:ext cx="19050" cy="38100"/>
          </a:xfrm>
          <a:custGeom>
            <a:avLst/>
            <a:gdLst/>
            <a:ahLst/>
            <a:cxnLst/>
            <a:rect l="0" t="0" r="0" b="0"/>
            <a:pathLst>
              <a:path w="36" h="72">
                <a:moveTo>
                  <a:pt x="24" y="4"/>
                </a:moveTo>
                <a:lnTo>
                  <a:pt x="24" y="4"/>
                </a:lnTo>
                <a:lnTo>
                  <a:pt x="10" y="34"/>
                </a:lnTo>
                <a:lnTo>
                  <a:pt x="3" y="50"/>
                </a:lnTo>
                <a:lnTo>
                  <a:pt x="2" y="58"/>
                </a:lnTo>
                <a:lnTo>
                  <a:pt x="0" y="67"/>
                </a:lnTo>
                <a:lnTo>
                  <a:pt x="0" y="70"/>
                </a:lnTo>
                <a:lnTo>
                  <a:pt x="2" y="71"/>
                </a:lnTo>
                <a:lnTo>
                  <a:pt x="6" y="72"/>
                </a:lnTo>
                <a:lnTo>
                  <a:pt x="10" y="71"/>
                </a:lnTo>
                <a:lnTo>
                  <a:pt x="11" y="70"/>
                </a:lnTo>
                <a:lnTo>
                  <a:pt x="12" y="67"/>
                </a:lnTo>
                <a:lnTo>
                  <a:pt x="14" y="59"/>
                </a:lnTo>
                <a:lnTo>
                  <a:pt x="15" y="51"/>
                </a:lnTo>
                <a:lnTo>
                  <a:pt x="21" y="37"/>
                </a:lnTo>
                <a:lnTo>
                  <a:pt x="28" y="21"/>
                </a:lnTo>
                <a:lnTo>
                  <a:pt x="34" y="7"/>
                </a:lnTo>
                <a:lnTo>
                  <a:pt x="36" y="6"/>
                </a:lnTo>
                <a:lnTo>
                  <a:pt x="34" y="3"/>
                </a:lnTo>
                <a:lnTo>
                  <a:pt x="33" y="2"/>
                </a:lnTo>
                <a:lnTo>
                  <a:pt x="32" y="0"/>
                </a:lnTo>
                <a:lnTo>
                  <a:pt x="27" y="2"/>
                </a:lnTo>
                <a:lnTo>
                  <a:pt x="25" y="3"/>
                </a:lnTo>
                <a:lnTo>
                  <a:pt x="2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31" name="任意多边形 1049330"/>
          <p:cNvSpPr/>
          <p:nvPr/>
        </p:nvSpPr>
        <p:spPr bwMode="auto">
          <a:xfrm>
            <a:off x="7234237" y="5821362"/>
            <a:ext cx="12700" cy="38100"/>
          </a:xfrm>
          <a:custGeom>
            <a:avLst/>
            <a:gdLst/>
            <a:ahLst/>
            <a:cxnLst/>
            <a:rect l="0" t="0" r="0" b="0"/>
            <a:pathLst>
              <a:path w="26" h="72">
                <a:moveTo>
                  <a:pt x="14" y="6"/>
                </a:moveTo>
                <a:lnTo>
                  <a:pt x="14" y="6"/>
                </a:lnTo>
                <a:lnTo>
                  <a:pt x="13" y="13"/>
                </a:lnTo>
                <a:lnTo>
                  <a:pt x="9" y="21"/>
                </a:lnTo>
                <a:lnTo>
                  <a:pt x="5" y="28"/>
                </a:lnTo>
                <a:lnTo>
                  <a:pt x="4" y="36"/>
                </a:lnTo>
                <a:lnTo>
                  <a:pt x="1" y="51"/>
                </a:lnTo>
                <a:lnTo>
                  <a:pt x="0" y="67"/>
                </a:lnTo>
                <a:lnTo>
                  <a:pt x="0" y="70"/>
                </a:lnTo>
                <a:lnTo>
                  <a:pt x="1" y="71"/>
                </a:lnTo>
                <a:lnTo>
                  <a:pt x="5" y="72"/>
                </a:lnTo>
                <a:lnTo>
                  <a:pt x="9" y="71"/>
                </a:lnTo>
                <a:lnTo>
                  <a:pt x="10" y="70"/>
                </a:lnTo>
                <a:lnTo>
                  <a:pt x="10" y="67"/>
                </a:lnTo>
                <a:lnTo>
                  <a:pt x="13" y="51"/>
                </a:lnTo>
                <a:lnTo>
                  <a:pt x="14" y="36"/>
                </a:lnTo>
                <a:lnTo>
                  <a:pt x="17" y="28"/>
                </a:lnTo>
                <a:lnTo>
                  <a:pt x="21" y="21"/>
                </a:lnTo>
                <a:lnTo>
                  <a:pt x="23" y="13"/>
                </a:lnTo>
                <a:lnTo>
                  <a:pt x="26" y="6"/>
                </a:lnTo>
                <a:lnTo>
                  <a:pt x="26" y="3"/>
                </a:lnTo>
                <a:lnTo>
                  <a:pt x="25" y="2"/>
                </a:lnTo>
                <a:lnTo>
                  <a:pt x="23" y="0"/>
                </a:lnTo>
                <a:lnTo>
                  <a:pt x="21" y="0"/>
                </a:lnTo>
                <a:lnTo>
                  <a:pt x="17" y="2"/>
                </a:lnTo>
                <a:lnTo>
                  <a:pt x="16" y="3"/>
                </a:lnTo>
                <a:lnTo>
                  <a:pt x="14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32" name="任意多边形 1049331"/>
          <p:cNvSpPr/>
          <p:nvPr/>
        </p:nvSpPr>
        <p:spPr bwMode="auto">
          <a:xfrm>
            <a:off x="7278687" y="5829300"/>
            <a:ext cx="6350" cy="31750"/>
          </a:xfrm>
          <a:custGeom>
            <a:avLst/>
            <a:gdLst/>
            <a:ahLst/>
            <a:cxnLst/>
            <a:rect l="0" t="0" r="0" b="0"/>
            <a:pathLst>
              <a:path w="14" h="60">
                <a:moveTo>
                  <a:pt x="14" y="5"/>
                </a:moveTo>
                <a:lnTo>
                  <a:pt x="14" y="5"/>
                </a:lnTo>
                <a:lnTo>
                  <a:pt x="14" y="3"/>
                </a:lnTo>
                <a:lnTo>
                  <a:pt x="13" y="1"/>
                </a:lnTo>
                <a:lnTo>
                  <a:pt x="9" y="0"/>
                </a:lnTo>
                <a:lnTo>
                  <a:pt x="5" y="1"/>
                </a:lnTo>
                <a:lnTo>
                  <a:pt x="3" y="3"/>
                </a:lnTo>
                <a:lnTo>
                  <a:pt x="3" y="5"/>
                </a:lnTo>
                <a:lnTo>
                  <a:pt x="1" y="17"/>
                </a:lnTo>
                <a:lnTo>
                  <a:pt x="0" y="29"/>
                </a:lnTo>
                <a:lnTo>
                  <a:pt x="0" y="42"/>
                </a:lnTo>
                <a:lnTo>
                  <a:pt x="0" y="55"/>
                </a:lnTo>
                <a:lnTo>
                  <a:pt x="0" y="58"/>
                </a:lnTo>
                <a:lnTo>
                  <a:pt x="1" y="59"/>
                </a:lnTo>
                <a:lnTo>
                  <a:pt x="5" y="60"/>
                </a:lnTo>
                <a:lnTo>
                  <a:pt x="9" y="59"/>
                </a:lnTo>
                <a:lnTo>
                  <a:pt x="10" y="58"/>
                </a:lnTo>
                <a:lnTo>
                  <a:pt x="10" y="55"/>
                </a:lnTo>
                <a:lnTo>
                  <a:pt x="10" y="41"/>
                </a:lnTo>
                <a:lnTo>
                  <a:pt x="11" y="28"/>
                </a:lnTo>
                <a:lnTo>
                  <a:pt x="13" y="17"/>
                </a:lnTo>
                <a:lnTo>
                  <a:pt x="14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33" name="任意多边形 1049332"/>
          <p:cNvSpPr/>
          <p:nvPr/>
        </p:nvSpPr>
        <p:spPr bwMode="auto">
          <a:xfrm>
            <a:off x="7327900" y="5827712"/>
            <a:ext cx="14287" cy="34925"/>
          </a:xfrm>
          <a:custGeom>
            <a:avLst/>
            <a:gdLst/>
            <a:ahLst/>
            <a:cxnLst/>
            <a:rect l="0" t="0" r="0" b="0"/>
            <a:pathLst>
              <a:path w="27" h="68">
                <a:moveTo>
                  <a:pt x="17" y="1"/>
                </a:moveTo>
                <a:lnTo>
                  <a:pt x="17" y="1"/>
                </a:lnTo>
                <a:lnTo>
                  <a:pt x="14" y="7"/>
                </a:lnTo>
                <a:lnTo>
                  <a:pt x="11" y="11"/>
                </a:lnTo>
                <a:lnTo>
                  <a:pt x="9" y="17"/>
                </a:lnTo>
                <a:lnTo>
                  <a:pt x="8" y="22"/>
                </a:lnTo>
                <a:lnTo>
                  <a:pt x="5" y="42"/>
                </a:lnTo>
                <a:lnTo>
                  <a:pt x="1" y="62"/>
                </a:lnTo>
                <a:lnTo>
                  <a:pt x="0" y="63"/>
                </a:lnTo>
                <a:lnTo>
                  <a:pt x="1" y="66"/>
                </a:lnTo>
                <a:lnTo>
                  <a:pt x="5" y="68"/>
                </a:lnTo>
                <a:lnTo>
                  <a:pt x="9" y="68"/>
                </a:lnTo>
                <a:lnTo>
                  <a:pt x="10" y="66"/>
                </a:lnTo>
                <a:lnTo>
                  <a:pt x="11" y="64"/>
                </a:lnTo>
                <a:lnTo>
                  <a:pt x="15" y="49"/>
                </a:lnTo>
                <a:lnTo>
                  <a:pt x="17" y="41"/>
                </a:lnTo>
                <a:lnTo>
                  <a:pt x="19" y="34"/>
                </a:lnTo>
                <a:lnTo>
                  <a:pt x="19" y="28"/>
                </a:lnTo>
                <a:lnTo>
                  <a:pt x="19" y="22"/>
                </a:lnTo>
                <a:lnTo>
                  <a:pt x="21" y="16"/>
                </a:lnTo>
                <a:lnTo>
                  <a:pt x="26" y="9"/>
                </a:lnTo>
                <a:lnTo>
                  <a:pt x="27" y="7"/>
                </a:lnTo>
                <a:lnTo>
                  <a:pt x="27" y="5"/>
                </a:lnTo>
                <a:lnTo>
                  <a:pt x="25" y="1"/>
                </a:lnTo>
                <a:lnTo>
                  <a:pt x="21" y="0"/>
                </a:lnTo>
                <a:lnTo>
                  <a:pt x="19" y="0"/>
                </a:lnTo>
                <a:lnTo>
                  <a:pt x="1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34" name="任意多边形 1049333"/>
          <p:cNvSpPr/>
          <p:nvPr/>
        </p:nvSpPr>
        <p:spPr bwMode="auto">
          <a:xfrm>
            <a:off x="7353300" y="5830887"/>
            <a:ext cx="17462" cy="34925"/>
          </a:xfrm>
          <a:custGeom>
            <a:avLst/>
            <a:gdLst/>
            <a:ahLst/>
            <a:cxnLst/>
            <a:rect l="0" t="0" r="0" b="0"/>
            <a:pathLst>
              <a:path w="30" h="64">
                <a:moveTo>
                  <a:pt x="18" y="4"/>
                </a:moveTo>
                <a:lnTo>
                  <a:pt x="18" y="4"/>
                </a:lnTo>
                <a:lnTo>
                  <a:pt x="8" y="30"/>
                </a:lnTo>
                <a:lnTo>
                  <a:pt x="2" y="43"/>
                </a:lnTo>
                <a:lnTo>
                  <a:pt x="0" y="56"/>
                </a:lnTo>
                <a:lnTo>
                  <a:pt x="0" y="59"/>
                </a:lnTo>
                <a:lnTo>
                  <a:pt x="0" y="61"/>
                </a:lnTo>
                <a:lnTo>
                  <a:pt x="4" y="64"/>
                </a:lnTo>
                <a:lnTo>
                  <a:pt x="8" y="63"/>
                </a:lnTo>
                <a:lnTo>
                  <a:pt x="9" y="61"/>
                </a:lnTo>
                <a:lnTo>
                  <a:pt x="10" y="60"/>
                </a:lnTo>
                <a:lnTo>
                  <a:pt x="14" y="46"/>
                </a:lnTo>
                <a:lnTo>
                  <a:pt x="18" y="33"/>
                </a:lnTo>
                <a:lnTo>
                  <a:pt x="30" y="7"/>
                </a:lnTo>
                <a:lnTo>
                  <a:pt x="30" y="4"/>
                </a:lnTo>
                <a:lnTo>
                  <a:pt x="29" y="3"/>
                </a:lnTo>
                <a:lnTo>
                  <a:pt x="27" y="1"/>
                </a:lnTo>
                <a:lnTo>
                  <a:pt x="26" y="0"/>
                </a:lnTo>
                <a:lnTo>
                  <a:pt x="22" y="0"/>
                </a:lnTo>
                <a:lnTo>
                  <a:pt x="19" y="1"/>
                </a:lnTo>
                <a:lnTo>
                  <a:pt x="1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35" name="任意多边形 1049334"/>
          <p:cNvSpPr/>
          <p:nvPr/>
        </p:nvSpPr>
        <p:spPr bwMode="auto">
          <a:xfrm>
            <a:off x="7366000" y="5969000"/>
            <a:ext cx="14287" cy="39687"/>
          </a:xfrm>
          <a:custGeom>
            <a:avLst/>
            <a:gdLst/>
            <a:ahLst/>
            <a:cxnLst/>
            <a:rect l="0" t="0" r="0" b="0"/>
            <a:pathLst>
              <a:path w="30" h="75">
                <a:moveTo>
                  <a:pt x="20" y="2"/>
                </a:moveTo>
                <a:lnTo>
                  <a:pt x="20" y="2"/>
                </a:lnTo>
                <a:lnTo>
                  <a:pt x="12" y="19"/>
                </a:lnTo>
                <a:lnTo>
                  <a:pt x="5" y="35"/>
                </a:lnTo>
                <a:lnTo>
                  <a:pt x="1" y="52"/>
                </a:lnTo>
                <a:lnTo>
                  <a:pt x="0" y="70"/>
                </a:lnTo>
                <a:lnTo>
                  <a:pt x="0" y="73"/>
                </a:lnTo>
                <a:lnTo>
                  <a:pt x="1" y="74"/>
                </a:lnTo>
                <a:lnTo>
                  <a:pt x="5" y="75"/>
                </a:lnTo>
                <a:lnTo>
                  <a:pt x="9" y="74"/>
                </a:lnTo>
                <a:lnTo>
                  <a:pt x="10" y="73"/>
                </a:lnTo>
                <a:lnTo>
                  <a:pt x="12" y="70"/>
                </a:lnTo>
                <a:lnTo>
                  <a:pt x="13" y="53"/>
                </a:lnTo>
                <a:lnTo>
                  <a:pt x="17" y="39"/>
                </a:lnTo>
                <a:lnTo>
                  <a:pt x="22" y="23"/>
                </a:lnTo>
                <a:lnTo>
                  <a:pt x="30" y="9"/>
                </a:lnTo>
                <a:lnTo>
                  <a:pt x="30" y="6"/>
                </a:lnTo>
                <a:lnTo>
                  <a:pt x="30" y="3"/>
                </a:lnTo>
                <a:lnTo>
                  <a:pt x="28" y="1"/>
                </a:lnTo>
                <a:lnTo>
                  <a:pt x="24" y="0"/>
                </a:lnTo>
                <a:lnTo>
                  <a:pt x="21" y="1"/>
                </a:lnTo>
                <a:lnTo>
                  <a:pt x="2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36" name="任意多边形 1049335"/>
          <p:cNvSpPr/>
          <p:nvPr/>
        </p:nvSpPr>
        <p:spPr bwMode="auto">
          <a:xfrm>
            <a:off x="7396162" y="5986462"/>
            <a:ext cx="15875" cy="38100"/>
          </a:xfrm>
          <a:custGeom>
            <a:avLst/>
            <a:gdLst/>
            <a:ahLst/>
            <a:cxnLst/>
            <a:rect l="0" t="0" r="0" b="0"/>
            <a:pathLst>
              <a:path w="29" h="74">
                <a:moveTo>
                  <a:pt x="18" y="3"/>
                </a:moveTo>
                <a:lnTo>
                  <a:pt x="18" y="3"/>
                </a:lnTo>
                <a:lnTo>
                  <a:pt x="9" y="17"/>
                </a:lnTo>
                <a:lnTo>
                  <a:pt x="6" y="26"/>
                </a:lnTo>
                <a:lnTo>
                  <a:pt x="3" y="35"/>
                </a:lnTo>
                <a:lnTo>
                  <a:pt x="1" y="44"/>
                </a:lnTo>
                <a:lnTo>
                  <a:pt x="0" y="54"/>
                </a:lnTo>
                <a:lnTo>
                  <a:pt x="0" y="63"/>
                </a:lnTo>
                <a:lnTo>
                  <a:pt x="3" y="72"/>
                </a:lnTo>
                <a:lnTo>
                  <a:pt x="4" y="73"/>
                </a:lnTo>
                <a:lnTo>
                  <a:pt x="5" y="74"/>
                </a:lnTo>
                <a:lnTo>
                  <a:pt x="9" y="74"/>
                </a:lnTo>
                <a:lnTo>
                  <a:pt x="12" y="74"/>
                </a:lnTo>
                <a:lnTo>
                  <a:pt x="13" y="73"/>
                </a:lnTo>
                <a:lnTo>
                  <a:pt x="13" y="71"/>
                </a:lnTo>
                <a:lnTo>
                  <a:pt x="13" y="68"/>
                </a:lnTo>
                <a:lnTo>
                  <a:pt x="12" y="61"/>
                </a:lnTo>
                <a:lnTo>
                  <a:pt x="12" y="54"/>
                </a:lnTo>
                <a:lnTo>
                  <a:pt x="12" y="46"/>
                </a:lnTo>
                <a:lnTo>
                  <a:pt x="14" y="37"/>
                </a:lnTo>
                <a:lnTo>
                  <a:pt x="21" y="21"/>
                </a:lnTo>
                <a:lnTo>
                  <a:pt x="27" y="8"/>
                </a:lnTo>
                <a:lnTo>
                  <a:pt x="29" y="5"/>
                </a:lnTo>
                <a:lnTo>
                  <a:pt x="29" y="4"/>
                </a:lnTo>
                <a:lnTo>
                  <a:pt x="26" y="0"/>
                </a:lnTo>
                <a:lnTo>
                  <a:pt x="22" y="0"/>
                </a:lnTo>
                <a:lnTo>
                  <a:pt x="20" y="0"/>
                </a:lnTo>
                <a:lnTo>
                  <a:pt x="18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37" name="任意多边形 1049336"/>
          <p:cNvSpPr/>
          <p:nvPr/>
        </p:nvSpPr>
        <p:spPr bwMode="auto">
          <a:xfrm>
            <a:off x="7453312" y="5989637"/>
            <a:ext cx="14287" cy="41275"/>
          </a:xfrm>
          <a:custGeom>
            <a:avLst/>
            <a:gdLst/>
            <a:ahLst/>
            <a:cxnLst/>
            <a:rect l="0" t="0" r="0" b="0"/>
            <a:pathLst>
              <a:path w="30" h="74">
                <a:moveTo>
                  <a:pt x="19" y="7"/>
                </a:moveTo>
                <a:lnTo>
                  <a:pt x="19" y="7"/>
                </a:lnTo>
                <a:lnTo>
                  <a:pt x="18" y="13"/>
                </a:lnTo>
                <a:lnTo>
                  <a:pt x="15" y="21"/>
                </a:lnTo>
                <a:lnTo>
                  <a:pt x="9" y="36"/>
                </a:lnTo>
                <a:lnTo>
                  <a:pt x="6" y="42"/>
                </a:lnTo>
                <a:lnTo>
                  <a:pt x="5" y="50"/>
                </a:lnTo>
                <a:lnTo>
                  <a:pt x="2" y="58"/>
                </a:lnTo>
                <a:lnTo>
                  <a:pt x="1" y="64"/>
                </a:lnTo>
                <a:lnTo>
                  <a:pt x="0" y="67"/>
                </a:lnTo>
                <a:lnTo>
                  <a:pt x="0" y="70"/>
                </a:lnTo>
                <a:lnTo>
                  <a:pt x="3" y="72"/>
                </a:lnTo>
                <a:lnTo>
                  <a:pt x="5" y="74"/>
                </a:lnTo>
                <a:lnTo>
                  <a:pt x="7" y="74"/>
                </a:lnTo>
                <a:lnTo>
                  <a:pt x="9" y="72"/>
                </a:lnTo>
                <a:lnTo>
                  <a:pt x="10" y="70"/>
                </a:lnTo>
                <a:lnTo>
                  <a:pt x="15" y="57"/>
                </a:lnTo>
                <a:lnTo>
                  <a:pt x="18" y="42"/>
                </a:lnTo>
                <a:lnTo>
                  <a:pt x="26" y="25"/>
                </a:lnTo>
                <a:lnTo>
                  <a:pt x="28" y="16"/>
                </a:lnTo>
                <a:lnTo>
                  <a:pt x="30" y="7"/>
                </a:lnTo>
                <a:lnTo>
                  <a:pt x="30" y="4"/>
                </a:lnTo>
                <a:lnTo>
                  <a:pt x="28" y="2"/>
                </a:lnTo>
                <a:lnTo>
                  <a:pt x="27" y="2"/>
                </a:lnTo>
                <a:lnTo>
                  <a:pt x="24" y="0"/>
                </a:lnTo>
                <a:lnTo>
                  <a:pt x="20" y="2"/>
                </a:lnTo>
                <a:lnTo>
                  <a:pt x="19" y="4"/>
                </a:lnTo>
                <a:lnTo>
                  <a:pt x="19" y="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38" name="任意多边形 1049337"/>
          <p:cNvSpPr/>
          <p:nvPr/>
        </p:nvSpPr>
        <p:spPr bwMode="auto">
          <a:xfrm>
            <a:off x="7488237" y="5994400"/>
            <a:ext cx="12700" cy="31750"/>
          </a:xfrm>
          <a:custGeom>
            <a:avLst/>
            <a:gdLst/>
            <a:ahLst/>
            <a:cxnLst/>
            <a:rect l="0" t="0" r="0" b="0"/>
            <a:pathLst>
              <a:path w="23" h="60">
                <a:moveTo>
                  <a:pt x="11" y="5"/>
                </a:moveTo>
                <a:lnTo>
                  <a:pt x="11" y="5"/>
                </a:lnTo>
                <a:lnTo>
                  <a:pt x="10" y="19"/>
                </a:lnTo>
                <a:lnTo>
                  <a:pt x="7" y="30"/>
                </a:lnTo>
                <a:lnTo>
                  <a:pt x="1" y="54"/>
                </a:lnTo>
                <a:lnTo>
                  <a:pt x="0" y="56"/>
                </a:lnTo>
                <a:lnTo>
                  <a:pt x="1" y="59"/>
                </a:lnTo>
                <a:lnTo>
                  <a:pt x="5" y="60"/>
                </a:lnTo>
                <a:lnTo>
                  <a:pt x="9" y="60"/>
                </a:lnTo>
                <a:lnTo>
                  <a:pt x="10" y="59"/>
                </a:lnTo>
                <a:lnTo>
                  <a:pt x="11" y="56"/>
                </a:lnTo>
                <a:lnTo>
                  <a:pt x="19" y="32"/>
                </a:lnTo>
                <a:lnTo>
                  <a:pt x="22" y="19"/>
                </a:lnTo>
                <a:lnTo>
                  <a:pt x="23" y="5"/>
                </a:lnTo>
                <a:lnTo>
                  <a:pt x="22" y="4"/>
                </a:lnTo>
                <a:lnTo>
                  <a:pt x="22" y="2"/>
                </a:lnTo>
                <a:lnTo>
                  <a:pt x="18" y="0"/>
                </a:lnTo>
                <a:lnTo>
                  <a:pt x="14" y="2"/>
                </a:lnTo>
                <a:lnTo>
                  <a:pt x="11" y="4"/>
                </a:lnTo>
                <a:lnTo>
                  <a:pt x="11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39" name="任意多边形 1049338"/>
          <p:cNvSpPr/>
          <p:nvPr/>
        </p:nvSpPr>
        <p:spPr bwMode="auto">
          <a:xfrm>
            <a:off x="7524750" y="5994400"/>
            <a:ext cx="11112" cy="31750"/>
          </a:xfrm>
          <a:custGeom>
            <a:avLst/>
            <a:gdLst/>
            <a:ahLst/>
            <a:cxnLst/>
            <a:rect l="0" t="0" r="0" b="0"/>
            <a:pathLst>
              <a:path w="20" h="60">
                <a:moveTo>
                  <a:pt x="18" y="5"/>
                </a:moveTo>
                <a:lnTo>
                  <a:pt x="18" y="5"/>
                </a:lnTo>
                <a:lnTo>
                  <a:pt x="18" y="4"/>
                </a:lnTo>
                <a:lnTo>
                  <a:pt x="17" y="2"/>
                </a:lnTo>
                <a:lnTo>
                  <a:pt x="13" y="0"/>
                </a:lnTo>
                <a:lnTo>
                  <a:pt x="9" y="2"/>
                </a:lnTo>
                <a:lnTo>
                  <a:pt x="8" y="4"/>
                </a:lnTo>
                <a:lnTo>
                  <a:pt x="8" y="5"/>
                </a:lnTo>
                <a:lnTo>
                  <a:pt x="8" y="19"/>
                </a:lnTo>
                <a:lnTo>
                  <a:pt x="8" y="30"/>
                </a:lnTo>
                <a:lnTo>
                  <a:pt x="5" y="42"/>
                </a:lnTo>
                <a:lnTo>
                  <a:pt x="4" y="47"/>
                </a:lnTo>
                <a:lnTo>
                  <a:pt x="0" y="53"/>
                </a:lnTo>
                <a:lnTo>
                  <a:pt x="0" y="55"/>
                </a:lnTo>
                <a:lnTo>
                  <a:pt x="0" y="56"/>
                </a:lnTo>
                <a:lnTo>
                  <a:pt x="0" y="59"/>
                </a:lnTo>
                <a:lnTo>
                  <a:pt x="3" y="60"/>
                </a:lnTo>
                <a:lnTo>
                  <a:pt x="6" y="60"/>
                </a:lnTo>
                <a:lnTo>
                  <a:pt x="8" y="60"/>
                </a:lnTo>
                <a:lnTo>
                  <a:pt x="10" y="58"/>
                </a:lnTo>
                <a:lnTo>
                  <a:pt x="14" y="53"/>
                </a:lnTo>
                <a:lnTo>
                  <a:pt x="17" y="46"/>
                </a:lnTo>
                <a:lnTo>
                  <a:pt x="18" y="39"/>
                </a:lnTo>
                <a:lnTo>
                  <a:pt x="18" y="33"/>
                </a:lnTo>
                <a:lnTo>
                  <a:pt x="20" y="20"/>
                </a:lnTo>
                <a:lnTo>
                  <a:pt x="18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40" name="任意多边形 1049339"/>
          <p:cNvSpPr/>
          <p:nvPr/>
        </p:nvSpPr>
        <p:spPr bwMode="auto">
          <a:xfrm>
            <a:off x="7556500" y="5995987"/>
            <a:ext cx="14287" cy="30162"/>
          </a:xfrm>
          <a:custGeom>
            <a:avLst/>
            <a:gdLst/>
            <a:ahLst/>
            <a:cxnLst/>
            <a:rect l="0" t="0" r="0" b="0"/>
            <a:pathLst>
              <a:path w="28" h="56">
                <a:moveTo>
                  <a:pt x="17" y="3"/>
                </a:moveTo>
                <a:lnTo>
                  <a:pt x="17" y="3"/>
                </a:lnTo>
                <a:lnTo>
                  <a:pt x="12" y="15"/>
                </a:lnTo>
                <a:lnTo>
                  <a:pt x="8" y="26"/>
                </a:lnTo>
                <a:lnTo>
                  <a:pt x="0" y="50"/>
                </a:lnTo>
                <a:lnTo>
                  <a:pt x="0" y="52"/>
                </a:lnTo>
                <a:lnTo>
                  <a:pt x="1" y="55"/>
                </a:lnTo>
                <a:lnTo>
                  <a:pt x="5" y="56"/>
                </a:lnTo>
                <a:lnTo>
                  <a:pt x="9" y="56"/>
                </a:lnTo>
                <a:lnTo>
                  <a:pt x="11" y="55"/>
                </a:lnTo>
                <a:lnTo>
                  <a:pt x="12" y="52"/>
                </a:lnTo>
                <a:lnTo>
                  <a:pt x="18" y="30"/>
                </a:lnTo>
                <a:lnTo>
                  <a:pt x="22" y="20"/>
                </a:lnTo>
                <a:lnTo>
                  <a:pt x="26" y="9"/>
                </a:lnTo>
                <a:lnTo>
                  <a:pt x="28" y="7"/>
                </a:lnTo>
                <a:lnTo>
                  <a:pt x="26" y="4"/>
                </a:lnTo>
                <a:lnTo>
                  <a:pt x="24" y="1"/>
                </a:lnTo>
                <a:lnTo>
                  <a:pt x="22" y="0"/>
                </a:lnTo>
                <a:lnTo>
                  <a:pt x="20" y="0"/>
                </a:lnTo>
                <a:lnTo>
                  <a:pt x="18" y="1"/>
                </a:lnTo>
                <a:lnTo>
                  <a:pt x="1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41" name="任意多边形 1049340"/>
          <p:cNvSpPr/>
          <p:nvPr/>
        </p:nvSpPr>
        <p:spPr bwMode="auto">
          <a:xfrm>
            <a:off x="7602537" y="5829300"/>
            <a:ext cx="22225" cy="33337"/>
          </a:xfrm>
          <a:custGeom>
            <a:avLst/>
            <a:gdLst/>
            <a:ahLst/>
            <a:cxnLst/>
            <a:rect l="0" t="0" r="0" b="0"/>
            <a:pathLst>
              <a:path w="44" h="64">
                <a:moveTo>
                  <a:pt x="33" y="3"/>
                </a:moveTo>
                <a:lnTo>
                  <a:pt x="33" y="3"/>
                </a:lnTo>
                <a:lnTo>
                  <a:pt x="23" y="14"/>
                </a:lnTo>
                <a:lnTo>
                  <a:pt x="11" y="29"/>
                </a:lnTo>
                <a:lnTo>
                  <a:pt x="6" y="37"/>
                </a:lnTo>
                <a:lnTo>
                  <a:pt x="2" y="45"/>
                </a:lnTo>
                <a:lnTo>
                  <a:pt x="0" y="52"/>
                </a:lnTo>
                <a:lnTo>
                  <a:pt x="0" y="56"/>
                </a:lnTo>
                <a:lnTo>
                  <a:pt x="2" y="60"/>
                </a:lnTo>
                <a:lnTo>
                  <a:pt x="3" y="62"/>
                </a:lnTo>
                <a:lnTo>
                  <a:pt x="6" y="63"/>
                </a:lnTo>
                <a:lnTo>
                  <a:pt x="10" y="64"/>
                </a:lnTo>
                <a:lnTo>
                  <a:pt x="12" y="63"/>
                </a:lnTo>
                <a:lnTo>
                  <a:pt x="13" y="62"/>
                </a:lnTo>
                <a:lnTo>
                  <a:pt x="13" y="59"/>
                </a:lnTo>
                <a:lnTo>
                  <a:pt x="13" y="58"/>
                </a:lnTo>
                <a:lnTo>
                  <a:pt x="12" y="54"/>
                </a:lnTo>
                <a:lnTo>
                  <a:pt x="12" y="50"/>
                </a:lnTo>
                <a:lnTo>
                  <a:pt x="16" y="42"/>
                </a:lnTo>
                <a:lnTo>
                  <a:pt x="20" y="35"/>
                </a:lnTo>
                <a:lnTo>
                  <a:pt x="25" y="29"/>
                </a:lnTo>
                <a:lnTo>
                  <a:pt x="34" y="18"/>
                </a:lnTo>
                <a:lnTo>
                  <a:pt x="44" y="8"/>
                </a:lnTo>
                <a:lnTo>
                  <a:pt x="44" y="5"/>
                </a:lnTo>
                <a:lnTo>
                  <a:pt x="44" y="4"/>
                </a:lnTo>
                <a:lnTo>
                  <a:pt x="42" y="3"/>
                </a:lnTo>
                <a:lnTo>
                  <a:pt x="41" y="0"/>
                </a:lnTo>
                <a:lnTo>
                  <a:pt x="37" y="0"/>
                </a:lnTo>
                <a:lnTo>
                  <a:pt x="34" y="0"/>
                </a:lnTo>
                <a:lnTo>
                  <a:pt x="3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42" name="任意多边形 1049341"/>
          <p:cNvSpPr/>
          <p:nvPr/>
        </p:nvSpPr>
        <p:spPr bwMode="auto">
          <a:xfrm>
            <a:off x="7640637" y="5829300"/>
            <a:ext cx="23812" cy="25400"/>
          </a:xfrm>
          <a:custGeom>
            <a:avLst/>
            <a:gdLst/>
            <a:ahLst/>
            <a:cxnLst/>
            <a:rect l="0" t="0" r="0" b="0"/>
            <a:pathLst>
              <a:path w="44" h="50">
                <a:moveTo>
                  <a:pt x="39" y="0"/>
                </a:moveTo>
                <a:lnTo>
                  <a:pt x="39" y="0"/>
                </a:lnTo>
                <a:lnTo>
                  <a:pt x="33" y="0"/>
                </a:lnTo>
                <a:lnTo>
                  <a:pt x="27" y="1"/>
                </a:lnTo>
                <a:lnTo>
                  <a:pt x="25" y="5"/>
                </a:lnTo>
                <a:lnTo>
                  <a:pt x="22" y="11"/>
                </a:lnTo>
                <a:lnTo>
                  <a:pt x="17" y="17"/>
                </a:lnTo>
                <a:lnTo>
                  <a:pt x="12" y="25"/>
                </a:lnTo>
                <a:lnTo>
                  <a:pt x="7" y="33"/>
                </a:lnTo>
                <a:lnTo>
                  <a:pt x="1" y="39"/>
                </a:lnTo>
                <a:lnTo>
                  <a:pt x="0" y="42"/>
                </a:lnTo>
                <a:lnTo>
                  <a:pt x="0" y="43"/>
                </a:lnTo>
                <a:lnTo>
                  <a:pt x="1" y="47"/>
                </a:lnTo>
                <a:lnTo>
                  <a:pt x="5" y="50"/>
                </a:lnTo>
                <a:lnTo>
                  <a:pt x="7" y="48"/>
                </a:lnTo>
                <a:lnTo>
                  <a:pt x="9" y="47"/>
                </a:lnTo>
                <a:lnTo>
                  <a:pt x="17" y="37"/>
                </a:lnTo>
                <a:lnTo>
                  <a:pt x="25" y="25"/>
                </a:lnTo>
                <a:lnTo>
                  <a:pt x="29" y="20"/>
                </a:lnTo>
                <a:lnTo>
                  <a:pt x="33" y="16"/>
                </a:lnTo>
                <a:lnTo>
                  <a:pt x="34" y="13"/>
                </a:lnTo>
                <a:lnTo>
                  <a:pt x="34" y="11"/>
                </a:lnTo>
                <a:lnTo>
                  <a:pt x="39" y="11"/>
                </a:lnTo>
                <a:lnTo>
                  <a:pt x="42" y="11"/>
                </a:lnTo>
                <a:lnTo>
                  <a:pt x="43" y="9"/>
                </a:lnTo>
                <a:lnTo>
                  <a:pt x="44" y="5"/>
                </a:lnTo>
                <a:lnTo>
                  <a:pt x="43" y="1"/>
                </a:lnTo>
                <a:lnTo>
                  <a:pt x="42" y="0"/>
                </a:lnTo>
                <a:lnTo>
                  <a:pt x="39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43" name="任意多边形 1049342"/>
          <p:cNvSpPr/>
          <p:nvPr/>
        </p:nvSpPr>
        <p:spPr bwMode="auto">
          <a:xfrm>
            <a:off x="7689850" y="5824537"/>
            <a:ext cx="19050" cy="30162"/>
          </a:xfrm>
          <a:custGeom>
            <a:avLst/>
            <a:gdLst/>
            <a:ahLst/>
            <a:cxnLst/>
            <a:rect l="0" t="0" r="0" b="0"/>
            <a:pathLst>
              <a:path w="36" h="58">
                <a:moveTo>
                  <a:pt x="24" y="5"/>
                </a:moveTo>
                <a:lnTo>
                  <a:pt x="24" y="5"/>
                </a:lnTo>
                <a:lnTo>
                  <a:pt x="22" y="12"/>
                </a:lnTo>
                <a:lnTo>
                  <a:pt x="20" y="17"/>
                </a:lnTo>
                <a:lnTo>
                  <a:pt x="13" y="28"/>
                </a:lnTo>
                <a:lnTo>
                  <a:pt x="9" y="33"/>
                </a:lnTo>
                <a:lnTo>
                  <a:pt x="8" y="38"/>
                </a:lnTo>
                <a:lnTo>
                  <a:pt x="5" y="42"/>
                </a:lnTo>
                <a:lnTo>
                  <a:pt x="3" y="47"/>
                </a:lnTo>
                <a:lnTo>
                  <a:pt x="2" y="50"/>
                </a:lnTo>
                <a:lnTo>
                  <a:pt x="0" y="51"/>
                </a:lnTo>
                <a:lnTo>
                  <a:pt x="3" y="55"/>
                </a:lnTo>
                <a:lnTo>
                  <a:pt x="4" y="56"/>
                </a:lnTo>
                <a:lnTo>
                  <a:pt x="7" y="58"/>
                </a:lnTo>
                <a:lnTo>
                  <a:pt x="8" y="56"/>
                </a:lnTo>
                <a:lnTo>
                  <a:pt x="11" y="55"/>
                </a:lnTo>
                <a:lnTo>
                  <a:pt x="15" y="50"/>
                </a:lnTo>
                <a:lnTo>
                  <a:pt x="17" y="45"/>
                </a:lnTo>
                <a:lnTo>
                  <a:pt x="20" y="39"/>
                </a:lnTo>
                <a:lnTo>
                  <a:pt x="22" y="33"/>
                </a:lnTo>
                <a:lnTo>
                  <a:pt x="30" y="20"/>
                </a:lnTo>
                <a:lnTo>
                  <a:pt x="34" y="13"/>
                </a:lnTo>
                <a:lnTo>
                  <a:pt x="36" y="5"/>
                </a:lnTo>
                <a:lnTo>
                  <a:pt x="34" y="3"/>
                </a:lnTo>
                <a:lnTo>
                  <a:pt x="33" y="2"/>
                </a:lnTo>
                <a:lnTo>
                  <a:pt x="29" y="0"/>
                </a:lnTo>
                <a:lnTo>
                  <a:pt x="25" y="2"/>
                </a:lnTo>
                <a:lnTo>
                  <a:pt x="24" y="3"/>
                </a:lnTo>
                <a:lnTo>
                  <a:pt x="24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44" name="任意多边形 1049343"/>
          <p:cNvSpPr/>
          <p:nvPr/>
        </p:nvSpPr>
        <p:spPr bwMode="auto">
          <a:xfrm>
            <a:off x="7715250" y="5827712"/>
            <a:ext cx="26987" cy="28575"/>
          </a:xfrm>
          <a:custGeom>
            <a:avLst/>
            <a:gdLst/>
            <a:ahLst/>
            <a:cxnLst/>
            <a:rect l="0" t="0" r="0" b="0"/>
            <a:pathLst>
              <a:path w="50" h="56">
                <a:moveTo>
                  <a:pt x="38" y="5"/>
                </a:moveTo>
                <a:lnTo>
                  <a:pt x="38" y="5"/>
                </a:lnTo>
                <a:lnTo>
                  <a:pt x="38" y="9"/>
                </a:lnTo>
                <a:lnTo>
                  <a:pt x="37" y="12"/>
                </a:lnTo>
                <a:lnTo>
                  <a:pt x="31" y="17"/>
                </a:lnTo>
                <a:lnTo>
                  <a:pt x="26" y="22"/>
                </a:lnTo>
                <a:lnTo>
                  <a:pt x="22" y="28"/>
                </a:lnTo>
                <a:lnTo>
                  <a:pt x="17" y="34"/>
                </a:lnTo>
                <a:lnTo>
                  <a:pt x="12" y="39"/>
                </a:lnTo>
                <a:lnTo>
                  <a:pt x="1" y="47"/>
                </a:lnTo>
                <a:lnTo>
                  <a:pt x="0" y="49"/>
                </a:lnTo>
                <a:lnTo>
                  <a:pt x="0" y="51"/>
                </a:lnTo>
                <a:lnTo>
                  <a:pt x="0" y="52"/>
                </a:lnTo>
                <a:lnTo>
                  <a:pt x="1" y="55"/>
                </a:lnTo>
                <a:lnTo>
                  <a:pt x="5" y="56"/>
                </a:lnTo>
                <a:lnTo>
                  <a:pt x="8" y="56"/>
                </a:lnTo>
                <a:lnTo>
                  <a:pt x="10" y="55"/>
                </a:lnTo>
                <a:lnTo>
                  <a:pt x="23" y="46"/>
                </a:lnTo>
                <a:lnTo>
                  <a:pt x="29" y="38"/>
                </a:lnTo>
                <a:lnTo>
                  <a:pt x="34" y="32"/>
                </a:lnTo>
                <a:lnTo>
                  <a:pt x="44" y="20"/>
                </a:lnTo>
                <a:lnTo>
                  <a:pt x="48" y="13"/>
                </a:lnTo>
                <a:lnTo>
                  <a:pt x="50" y="5"/>
                </a:lnTo>
                <a:lnTo>
                  <a:pt x="50" y="3"/>
                </a:lnTo>
                <a:lnTo>
                  <a:pt x="48" y="1"/>
                </a:lnTo>
                <a:lnTo>
                  <a:pt x="47" y="0"/>
                </a:lnTo>
                <a:lnTo>
                  <a:pt x="44" y="0"/>
                </a:lnTo>
                <a:lnTo>
                  <a:pt x="40" y="1"/>
                </a:lnTo>
                <a:lnTo>
                  <a:pt x="39" y="3"/>
                </a:lnTo>
                <a:lnTo>
                  <a:pt x="38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45" name="任意多边形 1049344"/>
          <p:cNvSpPr/>
          <p:nvPr/>
        </p:nvSpPr>
        <p:spPr bwMode="auto">
          <a:xfrm>
            <a:off x="7767637" y="5821362"/>
            <a:ext cx="19050" cy="31750"/>
          </a:xfrm>
          <a:custGeom>
            <a:avLst/>
            <a:gdLst/>
            <a:ahLst/>
            <a:cxnLst/>
            <a:rect l="0" t="0" r="0" b="0"/>
            <a:pathLst>
              <a:path w="34" h="61">
                <a:moveTo>
                  <a:pt x="23" y="6"/>
                </a:moveTo>
                <a:lnTo>
                  <a:pt x="23" y="6"/>
                </a:lnTo>
                <a:lnTo>
                  <a:pt x="23" y="13"/>
                </a:lnTo>
                <a:lnTo>
                  <a:pt x="21" y="21"/>
                </a:lnTo>
                <a:lnTo>
                  <a:pt x="20" y="24"/>
                </a:lnTo>
                <a:lnTo>
                  <a:pt x="17" y="28"/>
                </a:lnTo>
                <a:lnTo>
                  <a:pt x="12" y="34"/>
                </a:lnTo>
                <a:lnTo>
                  <a:pt x="7" y="44"/>
                </a:lnTo>
                <a:lnTo>
                  <a:pt x="0" y="53"/>
                </a:lnTo>
                <a:lnTo>
                  <a:pt x="0" y="55"/>
                </a:lnTo>
                <a:lnTo>
                  <a:pt x="0" y="57"/>
                </a:lnTo>
                <a:lnTo>
                  <a:pt x="3" y="61"/>
                </a:lnTo>
                <a:lnTo>
                  <a:pt x="7" y="61"/>
                </a:lnTo>
                <a:lnTo>
                  <a:pt x="9" y="61"/>
                </a:lnTo>
                <a:lnTo>
                  <a:pt x="11" y="58"/>
                </a:lnTo>
                <a:lnTo>
                  <a:pt x="19" y="45"/>
                </a:lnTo>
                <a:lnTo>
                  <a:pt x="29" y="33"/>
                </a:lnTo>
                <a:lnTo>
                  <a:pt x="32" y="27"/>
                </a:lnTo>
                <a:lnTo>
                  <a:pt x="34" y="20"/>
                </a:lnTo>
                <a:lnTo>
                  <a:pt x="34" y="6"/>
                </a:lnTo>
                <a:lnTo>
                  <a:pt x="34" y="3"/>
                </a:lnTo>
                <a:lnTo>
                  <a:pt x="33" y="2"/>
                </a:lnTo>
                <a:lnTo>
                  <a:pt x="29" y="0"/>
                </a:lnTo>
                <a:lnTo>
                  <a:pt x="25" y="2"/>
                </a:lnTo>
                <a:lnTo>
                  <a:pt x="24" y="3"/>
                </a:lnTo>
                <a:lnTo>
                  <a:pt x="23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46" name="任意多边形 1049345"/>
          <p:cNvSpPr/>
          <p:nvPr/>
        </p:nvSpPr>
        <p:spPr bwMode="auto">
          <a:xfrm>
            <a:off x="7804150" y="5821362"/>
            <a:ext cx="17462" cy="28575"/>
          </a:xfrm>
          <a:custGeom>
            <a:avLst/>
            <a:gdLst/>
            <a:ahLst/>
            <a:cxnLst/>
            <a:rect l="0" t="0" r="0" b="0"/>
            <a:pathLst>
              <a:path w="30" h="57">
                <a:moveTo>
                  <a:pt x="20" y="4"/>
                </a:moveTo>
                <a:lnTo>
                  <a:pt x="20" y="4"/>
                </a:lnTo>
                <a:lnTo>
                  <a:pt x="16" y="16"/>
                </a:lnTo>
                <a:lnTo>
                  <a:pt x="12" y="28"/>
                </a:lnTo>
                <a:lnTo>
                  <a:pt x="7" y="38"/>
                </a:lnTo>
                <a:lnTo>
                  <a:pt x="2" y="49"/>
                </a:lnTo>
                <a:lnTo>
                  <a:pt x="0" y="51"/>
                </a:lnTo>
                <a:lnTo>
                  <a:pt x="0" y="53"/>
                </a:lnTo>
                <a:lnTo>
                  <a:pt x="3" y="57"/>
                </a:lnTo>
                <a:lnTo>
                  <a:pt x="7" y="57"/>
                </a:lnTo>
                <a:lnTo>
                  <a:pt x="10" y="57"/>
                </a:lnTo>
                <a:lnTo>
                  <a:pt x="11" y="54"/>
                </a:lnTo>
                <a:lnTo>
                  <a:pt x="17" y="44"/>
                </a:lnTo>
                <a:lnTo>
                  <a:pt x="23" y="32"/>
                </a:lnTo>
                <a:lnTo>
                  <a:pt x="28" y="20"/>
                </a:lnTo>
                <a:lnTo>
                  <a:pt x="30" y="7"/>
                </a:lnTo>
                <a:lnTo>
                  <a:pt x="30" y="6"/>
                </a:lnTo>
                <a:lnTo>
                  <a:pt x="30" y="3"/>
                </a:lnTo>
                <a:lnTo>
                  <a:pt x="27" y="0"/>
                </a:lnTo>
                <a:lnTo>
                  <a:pt x="23" y="0"/>
                </a:lnTo>
                <a:lnTo>
                  <a:pt x="21" y="2"/>
                </a:lnTo>
                <a:lnTo>
                  <a:pt x="2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47" name="任意多边形 1049346"/>
          <p:cNvSpPr/>
          <p:nvPr/>
        </p:nvSpPr>
        <p:spPr bwMode="auto">
          <a:xfrm>
            <a:off x="7599362" y="5613400"/>
            <a:ext cx="26987" cy="36512"/>
          </a:xfrm>
          <a:custGeom>
            <a:avLst/>
            <a:gdLst/>
            <a:ahLst/>
            <a:cxnLst/>
            <a:rect l="0" t="0" r="0" b="0"/>
            <a:pathLst>
              <a:path w="53" h="72">
                <a:moveTo>
                  <a:pt x="44" y="3"/>
                </a:moveTo>
                <a:lnTo>
                  <a:pt x="44" y="3"/>
                </a:lnTo>
                <a:lnTo>
                  <a:pt x="29" y="20"/>
                </a:lnTo>
                <a:lnTo>
                  <a:pt x="16" y="38"/>
                </a:lnTo>
                <a:lnTo>
                  <a:pt x="10" y="45"/>
                </a:lnTo>
                <a:lnTo>
                  <a:pt x="5" y="54"/>
                </a:lnTo>
                <a:lnTo>
                  <a:pt x="1" y="62"/>
                </a:lnTo>
                <a:lnTo>
                  <a:pt x="0" y="67"/>
                </a:lnTo>
                <a:lnTo>
                  <a:pt x="1" y="69"/>
                </a:lnTo>
                <a:lnTo>
                  <a:pt x="2" y="72"/>
                </a:lnTo>
                <a:lnTo>
                  <a:pt x="5" y="72"/>
                </a:lnTo>
                <a:lnTo>
                  <a:pt x="9" y="72"/>
                </a:lnTo>
                <a:lnTo>
                  <a:pt x="12" y="68"/>
                </a:lnTo>
                <a:lnTo>
                  <a:pt x="12" y="67"/>
                </a:lnTo>
                <a:lnTo>
                  <a:pt x="12" y="64"/>
                </a:lnTo>
                <a:lnTo>
                  <a:pt x="12" y="67"/>
                </a:lnTo>
                <a:lnTo>
                  <a:pt x="13" y="64"/>
                </a:lnTo>
                <a:lnTo>
                  <a:pt x="16" y="58"/>
                </a:lnTo>
                <a:lnTo>
                  <a:pt x="29" y="39"/>
                </a:lnTo>
                <a:lnTo>
                  <a:pt x="39" y="25"/>
                </a:lnTo>
                <a:lnTo>
                  <a:pt x="52" y="11"/>
                </a:lnTo>
                <a:lnTo>
                  <a:pt x="53" y="8"/>
                </a:lnTo>
                <a:lnTo>
                  <a:pt x="53" y="5"/>
                </a:lnTo>
                <a:lnTo>
                  <a:pt x="52" y="3"/>
                </a:lnTo>
                <a:lnTo>
                  <a:pt x="48" y="0"/>
                </a:lnTo>
                <a:lnTo>
                  <a:pt x="46" y="0"/>
                </a:lnTo>
                <a:lnTo>
                  <a:pt x="4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48" name="任意多边形 1049347"/>
          <p:cNvSpPr/>
          <p:nvPr/>
        </p:nvSpPr>
        <p:spPr bwMode="auto">
          <a:xfrm>
            <a:off x="7640637" y="5611812"/>
            <a:ext cx="28575" cy="34925"/>
          </a:xfrm>
          <a:custGeom>
            <a:avLst/>
            <a:gdLst/>
            <a:ahLst/>
            <a:cxnLst/>
            <a:rect l="0" t="0" r="0" b="0"/>
            <a:pathLst>
              <a:path w="53" h="69">
                <a:moveTo>
                  <a:pt x="44" y="3"/>
                </a:moveTo>
                <a:lnTo>
                  <a:pt x="44" y="3"/>
                </a:lnTo>
                <a:lnTo>
                  <a:pt x="30" y="16"/>
                </a:lnTo>
                <a:lnTo>
                  <a:pt x="27" y="18"/>
                </a:lnTo>
                <a:lnTo>
                  <a:pt x="25" y="24"/>
                </a:lnTo>
                <a:lnTo>
                  <a:pt x="22" y="28"/>
                </a:lnTo>
                <a:lnTo>
                  <a:pt x="19" y="32"/>
                </a:lnTo>
                <a:lnTo>
                  <a:pt x="13" y="38"/>
                </a:lnTo>
                <a:lnTo>
                  <a:pt x="6" y="46"/>
                </a:lnTo>
                <a:lnTo>
                  <a:pt x="2" y="54"/>
                </a:lnTo>
                <a:lnTo>
                  <a:pt x="0" y="63"/>
                </a:lnTo>
                <a:lnTo>
                  <a:pt x="1" y="66"/>
                </a:lnTo>
                <a:lnTo>
                  <a:pt x="2" y="67"/>
                </a:lnTo>
                <a:lnTo>
                  <a:pt x="4" y="68"/>
                </a:lnTo>
                <a:lnTo>
                  <a:pt x="5" y="69"/>
                </a:lnTo>
                <a:lnTo>
                  <a:pt x="10" y="67"/>
                </a:lnTo>
                <a:lnTo>
                  <a:pt x="11" y="66"/>
                </a:lnTo>
                <a:lnTo>
                  <a:pt x="11" y="63"/>
                </a:lnTo>
                <a:lnTo>
                  <a:pt x="13" y="59"/>
                </a:lnTo>
                <a:lnTo>
                  <a:pt x="14" y="55"/>
                </a:lnTo>
                <a:lnTo>
                  <a:pt x="19" y="49"/>
                </a:lnTo>
                <a:lnTo>
                  <a:pt x="25" y="42"/>
                </a:lnTo>
                <a:lnTo>
                  <a:pt x="30" y="35"/>
                </a:lnTo>
                <a:lnTo>
                  <a:pt x="35" y="29"/>
                </a:lnTo>
                <a:lnTo>
                  <a:pt x="40" y="22"/>
                </a:lnTo>
                <a:lnTo>
                  <a:pt x="52" y="11"/>
                </a:lnTo>
                <a:lnTo>
                  <a:pt x="53" y="8"/>
                </a:lnTo>
                <a:lnTo>
                  <a:pt x="53" y="7"/>
                </a:lnTo>
                <a:lnTo>
                  <a:pt x="52" y="3"/>
                </a:lnTo>
                <a:lnTo>
                  <a:pt x="48" y="0"/>
                </a:lnTo>
                <a:lnTo>
                  <a:pt x="45" y="1"/>
                </a:lnTo>
                <a:lnTo>
                  <a:pt x="4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49" name="任意多边形 1049348"/>
          <p:cNvSpPr/>
          <p:nvPr/>
        </p:nvSpPr>
        <p:spPr bwMode="auto">
          <a:xfrm>
            <a:off x="7696200" y="5613400"/>
            <a:ext cx="19050" cy="30162"/>
          </a:xfrm>
          <a:custGeom>
            <a:avLst/>
            <a:gdLst/>
            <a:ahLst/>
            <a:cxnLst/>
            <a:rect l="0" t="0" r="0" b="0"/>
            <a:pathLst>
              <a:path w="38" h="58">
                <a:moveTo>
                  <a:pt x="27" y="3"/>
                </a:moveTo>
                <a:lnTo>
                  <a:pt x="27" y="3"/>
                </a:lnTo>
                <a:lnTo>
                  <a:pt x="21" y="13"/>
                </a:lnTo>
                <a:lnTo>
                  <a:pt x="13" y="24"/>
                </a:lnTo>
                <a:lnTo>
                  <a:pt x="7" y="35"/>
                </a:lnTo>
                <a:lnTo>
                  <a:pt x="1" y="48"/>
                </a:lnTo>
                <a:lnTo>
                  <a:pt x="0" y="51"/>
                </a:lnTo>
                <a:lnTo>
                  <a:pt x="0" y="54"/>
                </a:lnTo>
                <a:lnTo>
                  <a:pt x="4" y="56"/>
                </a:lnTo>
                <a:lnTo>
                  <a:pt x="8" y="58"/>
                </a:lnTo>
                <a:lnTo>
                  <a:pt x="9" y="56"/>
                </a:lnTo>
                <a:lnTo>
                  <a:pt x="10" y="55"/>
                </a:lnTo>
                <a:lnTo>
                  <a:pt x="24" y="29"/>
                </a:lnTo>
                <a:lnTo>
                  <a:pt x="30" y="20"/>
                </a:lnTo>
                <a:lnTo>
                  <a:pt x="38" y="9"/>
                </a:lnTo>
                <a:lnTo>
                  <a:pt x="38" y="7"/>
                </a:lnTo>
                <a:lnTo>
                  <a:pt x="38" y="4"/>
                </a:lnTo>
                <a:lnTo>
                  <a:pt x="35" y="1"/>
                </a:lnTo>
                <a:lnTo>
                  <a:pt x="31" y="0"/>
                </a:lnTo>
                <a:lnTo>
                  <a:pt x="29" y="1"/>
                </a:lnTo>
                <a:lnTo>
                  <a:pt x="2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50" name="任意多边形 1049349"/>
          <p:cNvSpPr/>
          <p:nvPr/>
        </p:nvSpPr>
        <p:spPr bwMode="auto">
          <a:xfrm>
            <a:off x="7726362" y="5608637"/>
            <a:ext cx="20637" cy="34925"/>
          </a:xfrm>
          <a:custGeom>
            <a:avLst/>
            <a:gdLst/>
            <a:ahLst/>
            <a:cxnLst/>
            <a:rect l="0" t="0" r="0" b="0"/>
            <a:pathLst>
              <a:path w="37" h="64">
                <a:moveTo>
                  <a:pt x="26" y="5"/>
                </a:moveTo>
                <a:lnTo>
                  <a:pt x="26" y="5"/>
                </a:lnTo>
                <a:lnTo>
                  <a:pt x="24" y="11"/>
                </a:lnTo>
                <a:lnTo>
                  <a:pt x="23" y="17"/>
                </a:lnTo>
                <a:lnTo>
                  <a:pt x="17" y="28"/>
                </a:lnTo>
                <a:lnTo>
                  <a:pt x="9" y="41"/>
                </a:lnTo>
                <a:lnTo>
                  <a:pt x="6" y="48"/>
                </a:lnTo>
                <a:lnTo>
                  <a:pt x="1" y="53"/>
                </a:lnTo>
                <a:lnTo>
                  <a:pt x="0" y="56"/>
                </a:lnTo>
                <a:lnTo>
                  <a:pt x="0" y="58"/>
                </a:lnTo>
                <a:lnTo>
                  <a:pt x="1" y="62"/>
                </a:lnTo>
                <a:lnTo>
                  <a:pt x="5" y="64"/>
                </a:lnTo>
                <a:lnTo>
                  <a:pt x="7" y="64"/>
                </a:lnTo>
                <a:lnTo>
                  <a:pt x="9" y="62"/>
                </a:lnTo>
                <a:lnTo>
                  <a:pt x="14" y="54"/>
                </a:lnTo>
                <a:lnTo>
                  <a:pt x="19" y="45"/>
                </a:lnTo>
                <a:lnTo>
                  <a:pt x="24" y="37"/>
                </a:lnTo>
                <a:lnTo>
                  <a:pt x="30" y="30"/>
                </a:lnTo>
                <a:lnTo>
                  <a:pt x="32" y="24"/>
                </a:lnTo>
                <a:lnTo>
                  <a:pt x="35" y="18"/>
                </a:lnTo>
                <a:lnTo>
                  <a:pt x="36" y="11"/>
                </a:lnTo>
                <a:lnTo>
                  <a:pt x="37" y="5"/>
                </a:lnTo>
                <a:lnTo>
                  <a:pt x="37" y="2"/>
                </a:lnTo>
                <a:lnTo>
                  <a:pt x="36" y="1"/>
                </a:lnTo>
                <a:lnTo>
                  <a:pt x="32" y="0"/>
                </a:lnTo>
                <a:lnTo>
                  <a:pt x="28" y="1"/>
                </a:lnTo>
                <a:lnTo>
                  <a:pt x="27" y="2"/>
                </a:lnTo>
                <a:lnTo>
                  <a:pt x="26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51" name="任意多边形 1049350"/>
          <p:cNvSpPr/>
          <p:nvPr/>
        </p:nvSpPr>
        <p:spPr bwMode="auto">
          <a:xfrm>
            <a:off x="7780337" y="5602287"/>
            <a:ext cx="15875" cy="30162"/>
          </a:xfrm>
          <a:custGeom>
            <a:avLst/>
            <a:gdLst/>
            <a:ahLst/>
            <a:cxnLst/>
            <a:rect l="0" t="0" r="0" b="0"/>
            <a:pathLst>
              <a:path w="31" h="56">
                <a:moveTo>
                  <a:pt x="19" y="5"/>
                </a:moveTo>
                <a:lnTo>
                  <a:pt x="19" y="5"/>
                </a:lnTo>
                <a:lnTo>
                  <a:pt x="18" y="10"/>
                </a:lnTo>
                <a:lnTo>
                  <a:pt x="17" y="15"/>
                </a:lnTo>
                <a:lnTo>
                  <a:pt x="14" y="21"/>
                </a:lnTo>
                <a:lnTo>
                  <a:pt x="11" y="26"/>
                </a:lnTo>
                <a:lnTo>
                  <a:pt x="7" y="31"/>
                </a:lnTo>
                <a:lnTo>
                  <a:pt x="5" y="36"/>
                </a:lnTo>
                <a:lnTo>
                  <a:pt x="1" y="48"/>
                </a:lnTo>
                <a:lnTo>
                  <a:pt x="0" y="51"/>
                </a:lnTo>
                <a:lnTo>
                  <a:pt x="1" y="52"/>
                </a:lnTo>
                <a:lnTo>
                  <a:pt x="4" y="56"/>
                </a:lnTo>
                <a:lnTo>
                  <a:pt x="7" y="56"/>
                </a:lnTo>
                <a:lnTo>
                  <a:pt x="9" y="56"/>
                </a:lnTo>
                <a:lnTo>
                  <a:pt x="10" y="53"/>
                </a:lnTo>
                <a:lnTo>
                  <a:pt x="17" y="40"/>
                </a:lnTo>
                <a:lnTo>
                  <a:pt x="19" y="35"/>
                </a:lnTo>
                <a:lnTo>
                  <a:pt x="22" y="30"/>
                </a:lnTo>
                <a:lnTo>
                  <a:pt x="26" y="25"/>
                </a:lnTo>
                <a:lnTo>
                  <a:pt x="28" y="18"/>
                </a:lnTo>
                <a:lnTo>
                  <a:pt x="30" y="12"/>
                </a:lnTo>
                <a:lnTo>
                  <a:pt x="31" y="5"/>
                </a:lnTo>
                <a:lnTo>
                  <a:pt x="30" y="2"/>
                </a:lnTo>
                <a:lnTo>
                  <a:pt x="28" y="1"/>
                </a:lnTo>
                <a:lnTo>
                  <a:pt x="24" y="0"/>
                </a:lnTo>
                <a:lnTo>
                  <a:pt x="21" y="1"/>
                </a:lnTo>
                <a:lnTo>
                  <a:pt x="19" y="2"/>
                </a:lnTo>
                <a:lnTo>
                  <a:pt x="19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52" name="任意多边形 1049351"/>
          <p:cNvSpPr/>
          <p:nvPr/>
        </p:nvSpPr>
        <p:spPr bwMode="auto">
          <a:xfrm>
            <a:off x="7815262" y="5595937"/>
            <a:ext cx="19050" cy="30162"/>
          </a:xfrm>
          <a:custGeom>
            <a:avLst/>
            <a:gdLst/>
            <a:ahLst/>
            <a:cxnLst/>
            <a:rect l="0" t="0" r="0" b="0"/>
            <a:pathLst>
              <a:path w="38" h="58">
                <a:moveTo>
                  <a:pt x="26" y="4"/>
                </a:moveTo>
                <a:lnTo>
                  <a:pt x="26" y="4"/>
                </a:lnTo>
                <a:lnTo>
                  <a:pt x="21" y="16"/>
                </a:lnTo>
                <a:lnTo>
                  <a:pt x="14" y="27"/>
                </a:lnTo>
                <a:lnTo>
                  <a:pt x="7" y="38"/>
                </a:lnTo>
                <a:lnTo>
                  <a:pt x="0" y="48"/>
                </a:lnTo>
                <a:lnTo>
                  <a:pt x="0" y="51"/>
                </a:lnTo>
                <a:lnTo>
                  <a:pt x="0" y="54"/>
                </a:lnTo>
                <a:lnTo>
                  <a:pt x="3" y="56"/>
                </a:lnTo>
                <a:lnTo>
                  <a:pt x="7" y="58"/>
                </a:lnTo>
                <a:lnTo>
                  <a:pt x="9" y="56"/>
                </a:lnTo>
                <a:lnTo>
                  <a:pt x="10" y="54"/>
                </a:lnTo>
                <a:lnTo>
                  <a:pt x="17" y="43"/>
                </a:lnTo>
                <a:lnTo>
                  <a:pt x="25" y="31"/>
                </a:lnTo>
                <a:lnTo>
                  <a:pt x="33" y="20"/>
                </a:lnTo>
                <a:lnTo>
                  <a:pt x="38" y="7"/>
                </a:lnTo>
                <a:lnTo>
                  <a:pt x="38" y="5"/>
                </a:lnTo>
                <a:lnTo>
                  <a:pt x="37" y="3"/>
                </a:lnTo>
                <a:lnTo>
                  <a:pt x="34" y="0"/>
                </a:lnTo>
                <a:lnTo>
                  <a:pt x="29" y="0"/>
                </a:lnTo>
                <a:lnTo>
                  <a:pt x="27" y="1"/>
                </a:lnTo>
                <a:lnTo>
                  <a:pt x="26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53" name="任意多边形 1049352"/>
          <p:cNvSpPr/>
          <p:nvPr/>
        </p:nvSpPr>
        <p:spPr bwMode="auto">
          <a:xfrm>
            <a:off x="7853362" y="5595937"/>
            <a:ext cx="15875" cy="36512"/>
          </a:xfrm>
          <a:custGeom>
            <a:avLst/>
            <a:gdLst/>
            <a:ahLst/>
            <a:cxnLst/>
            <a:rect l="0" t="0" r="0" b="0"/>
            <a:pathLst>
              <a:path w="34" h="68">
                <a:moveTo>
                  <a:pt x="22" y="5"/>
                </a:moveTo>
                <a:lnTo>
                  <a:pt x="22" y="5"/>
                </a:lnTo>
                <a:lnTo>
                  <a:pt x="22" y="13"/>
                </a:lnTo>
                <a:lnTo>
                  <a:pt x="21" y="20"/>
                </a:lnTo>
                <a:lnTo>
                  <a:pt x="16" y="34"/>
                </a:lnTo>
                <a:lnTo>
                  <a:pt x="9" y="47"/>
                </a:lnTo>
                <a:lnTo>
                  <a:pt x="1" y="60"/>
                </a:lnTo>
                <a:lnTo>
                  <a:pt x="0" y="61"/>
                </a:lnTo>
                <a:lnTo>
                  <a:pt x="0" y="64"/>
                </a:lnTo>
                <a:lnTo>
                  <a:pt x="1" y="65"/>
                </a:lnTo>
                <a:lnTo>
                  <a:pt x="3" y="67"/>
                </a:lnTo>
                <a:lnTo>
                  <a:pt x="6" y="68"/>
                </a:lnTo>
                <a:lnTo>
                  <a:pt x="9" y="67"/>
                </a:lnTo>
                <a:lnTo>
                  <a:pt x="10" y="65"/>
                </a:lnTo>
                <a:lnTo>
                  <a:pt x="20" y="52"/>
                </a:lnTo>
                <a:lnTo>
                  <a:pt x="26" y="37"/>
                </a:lnTo>
                <a:lnTo>
                  <a:pt x="31" y="21"/>
                </a:lnTo>
                <a:lnTo>
                  <a:pt x="34" y="13"/>
                </a:lnTo>
                <a:lnTo>
                  <a:pt x="34" y="5"/>
                </a:lnTo>
                <a:lnTo>
                  <a:pt x="34" y="3"/>
                </a:lnTo>
                <a:lnTo>
                  <a:pt x="33" y="1"/>
                </a:lnTo>
                <a:lnTo>
                  <a:pt x="29" y="0"/>
                </a:lnTo>
                <a:lnTo>
                  <a:pt x="25" y="1"/>
                </a:lnTo>
                <a:lnTo>
                  <a:pt x="23" y="3"/>
                </a:lnTo>
                <a:lnTo>
                  <a:pt x="2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54" name="任意多边形 1049353"/>
          <p:cNvSpPr/>
          <p:nvPr/>
        </p:nvSpPr>
        <p:spPr bwMode="auto">
          <a:xfrm>
            <a:off x="7777162" y="5118100"/>
            <a:ext cx="9525" cy="44450"/>
          </a:xfrm>
          <a:custGeom>
            <a:avLst/>
            <a:gdLst/>
            <a:ahLst/>
            <a:cxnLst/>
            <a:rect l="0" t="0" r="0" b="0"/>
            <a:pathLst>
              <a:path w="17" h="85">
                <a:moveTo>
                  <a:pt x="6" y="6"/>
                </a:moveTo>
                <a:lnTo>
                  <a:pt x="6" y="6"/>
                </a:lnTo>
                <a:lnTo>
                  <a:pt x="6" y="24"/>
                </a:lnTo>
                <a:lnTo>
                  <a:pt x="3" y="43"/>
                </a:lnTo>
                <a:lnTo>
                  <a:pt x="2" y="62"/>
                </a:lnTo>
                <a:lnTo>
                  <a:pt x="0" y="80"/>
                </a:lnTo>
                <a:lnTo>
                  <a:pt x="0" y="83"/>
                </a:lnTo>
                <a:lnTo>
                  <a:pt x="2" y="84"/>
                </a:lnTo>
                <a:lnTo>
                  <a:pt x="6" y="85"/>
                </a:lnTo>
                <a:lnTo>
                  <a:pt x="10" y="84"/>
                </a:lnTo>
                <a:lnTo>
                  <a:pt x="11" y="83"/>
                </a:lnTo>
                <a:lnTo>
                  <a:pt x="12" y="80"/>
                </a:lnTo>
                <a:lnTo>
                  <a:pt x="12" y="62"/>
                </a:lnTo>
                <a:lnTo>
                  <a:pt x="15" y="43"/>
                </a:lnTo>
                <a:lnTo>
                  <a:pt x="16" y="24"/>
                </a:lnTo>
                <a:lnTo>
                  <a:pt x="17" y="6"/>
                </a:lnTo>
                <a:lnTo>
                  <a:pt x="17" y="3"/>
                </a:lnTo>
                <a:lnTo>
                  <a:pt x="16" y="2"/>
                </a:lnTo>
                <a:lnTo>
                  <a:pt x="12" y="0"/>
                </a:lnTo>
                <a:lnTo>
                  <a:pt x="8" y="2"/>
                </a:lnTo>
                <a:lnTo>
                  <a:pt x="7" y="3"/>
                </a:lnTo>
                <a:lnTo>
                  <a:pt x="6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55" name="任意多边形 1049354"/>
          <p:cNvSpPr/>
          <p:nvPr/>
        </p:nvSpPr>
        <p:spPr bwMode="auto">
          <a:xfrm>
            <a:off x="7837487" y="5143500"/>
            <a:ext cx="6350" cy="44450"/>
          </a:xfrm>
          <a:custGeom>
            <a:avLst/>
            <a:gdLst/>
            <a:ahLst/>
            <a:cxnLst/>
            <a:rect l="0" t="0" r="0" b="0"/>
            <a:pathLst>
              <a:path w="12" h="85">
                <a:moveTo>
                  <a:pt x="0" y="5"/>
                </a:moveTo>
                <a:lnTo>
                  <a:pt x="0" y="80"/>
                </a:lnTo>
                <a:lnTo>
                  <a:pt x="1" y="82"/>
                </a:lnTo>
                <a:lnTo>
                  <a:pt x="3" y="84"/>
                </a:lnTo>
                <a:lnTo>
                  <a:pt x="7" y="85"/>
                </a:lnTo>
                <a:lnTo>
                  <a:pt x="11" y="84"/>
                </a:lnTo>
                <a:lnTo>
                  <a:pt x="12" y="82"/>
                </a:lnTo>
                <a:lnTo>
                  <a:pt x="12" y="80"/>
                </a:lnTo>
                <a:lnTo>
                  <a:pt x="12" y="5"/>
                </a:lnTo>
                <a:lnTo>
                  <a:pt x="12" y="3"/>
                </a:lnTo>
                <a:lnTo>
                  <a:pt x="11" y="1"/>
                </a:lnTo>
                <a:lnTo>
                  <a:pt x="7" y="0"/>
                </a:lnTo>
                <a:lnTo>
                  <a:pt x="3" y="1"/>
                </a:lnTo>
                <a:lnTo>
                  <a:pt x="1" y="3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56" name="任意多边形 1049355"/>
          <p:cNvSpPr/>
          <p:nvPr/>
        </p:nvSpPr>
        <p:spPr bwMode="auto">
          <a:xfrm>
            <a:off x="7894637" y="5175250"/>
            <a:ext cx="6350" cy="42862"/>
          </a:xfrm>
          <a:custGeom>
            <a:avLst/>
            <a:gdLst/>
            <a:ahLst/>
            <a:cxnLst/>
            <a:rect l="0" t="0" r="0" b="0"/>
            <a:pathLst>
              <a:path w="11" h="80">
                <a:moveTo>
                  <a:pt x="0" y="5"/>
                </a:moveTo>
                <a:lnTo>
                  <a:pt x="0" y="74"/>
                </a:lnTo>
                <a:lnTo>
                  <a:pt x="0" y="76"/>
                </a:lnTo>
                <a:lnTo>
                  <a:pt x="1" y="78"/>
                </a:lnTo>
                <a:lnTo>
                  <a:pt x="5" y="80"/>
                </a:lnTo>
                <a:lnTo>
                  <a:pt x="9" y="78"/>
                </a:lnTo>
                <a:lnTo>
                  <a:pt x="10" y="76"/>
                </a:lnTo>
                <a:lnTo>
                  <a:pt x="11" y="74"/>
                </a:lnTo>
                <a:lnTo>
                  <a:pt x="11" y="5"/>
                </a:lnTo>
                <a:lnTo>
                  <a:pt x="10" y="2"/>
                </a:lnTo>
                <a:lnTo>
                  <a:pt x="9" y="1"/>
                </a:lnTo>
                <a:lnTo>
                  <a:pt x="5" y="0"/>
                </a:lnTo>
                <a:lnTo>
                  <a:pt x="1" y="1"/>
                </a:lnTo>
                <a:lnTo>
                  <a:pt x="0" y="2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57" name="任意多边形 1049356"/>
          <p:cNvSpPr/>
          <p:nvPr/>
        </p:nvSpPr>
        <p:spPr bwMode="auto">
          <a:xfrm>
            <a:off x="7124700" y="5145087"/>
            <a:ext cx="11112" cy="34925"/>
          </a:xfrm>
          <a:custGeom>
            <a:avLst/>
            <a:gdLst/>
            <a:ahLst/>
            <a:cxnLst/>
            <a:rect l="0" t="0" r="0" b="0"/>
            <a:pathLst>
              <a:path w="18" h="63">
                <a:moveTo>
                  <a:pt x="10" y="3"/>
                </a:moveTo>
                <a:lnTo>
                  <a:pt x="10" y="3"/>
                </a:lnTo>
                <a:lnTo>
                  <a:pt x="9" y="2"/>
                </a:lnTo>
                <a:lnTo>
                  <a:pt x="6" y="0"/>
                </a:lnTo>
                <a:lnTo>
                  <a:pt x="2" y="2"/>
                </a:lnTo>
                <a:lnTo>
                  <a:pt x="0" y="4"/>
                </a:lnTo>
                <a:lnTo>
                  <a:pt x="0" y="7"/>
                </a:lnTo>
                <a:lnTo>
                  <a:pt x="1" y="9"/>
                </a:lnTo>
                <a:lnTo>
                  <a:pt x="4" y="15"/>
                </a:lnTo>
                <a:lnTo>
                  <a:pt x="5" y="21"/>
                </a:lnTo>
                <a:lnTo>
                  <a:pt x="6" y="33"/>
                </a:lnTo>
                <a:lnTo>
                  <a:pt x="5" y="58"/>
                </a:lnTo>
                <a:lnTo>
                  <a:pt x="6" y="60"/>
                </a:lnTo>
                <a:lnTo>
                  <a:pt x="8" y="62"/>
                </a:lnTo>
                <a:lnTo>
                  <a:pt x="12" y="63"/>
                </a:lnTo>
                <a:lnTo>
                  <a:pt x="16" y="62"/>
                </a:lnTo>
                <a:lnTo>
                  <a:pt x="17" y="60"/>
                </a:lnTo>
                <a:lnTo>
                  <a:pt x="17" y="58"/>
                </a:lnTo>
                <a:lnTo>
                  <a:pt x="18" y="43"/>
                </a:lnTo>
                <a:lnTo>
                  <a:pt x="18" y="30"/>
                </a:lnTo>
                <a:lnTo>
                  <a:pt x="16" y="16"/>
                </a:lnTo>
                <a:lnTo>
                  <a:pt x="14" y="9"/>
                </a:lnTo>
                <a:lnTo>
                  <a:pt x="10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58" name="任意多边形 1049357"/>
          <p:cNvSpPr/>
          <p:nvPr/>
        </p:nvSpPr>
        <p:spPr bwMode="auto">
          <a:xfrm>
            <a:off x="7294562" y="5245100"/>
            <a:ext cx="6350" cy="42862"/>
          </a:xfrm>
          <a:custGeom>
            <a:avLst/>
            <a:gdLst/>
            <a:ahLst/>
            <a:cxnLst/>
            <a:rect l="0" t="0" r="0" b="0"/>
            <a:pathLst>
              <a:path w="11" h="79">
                <a:moveTo>
                  <a:pt x="0" y="6"/>
                </a:moveTo>
                <a:lnTo>
                  <a:pt x="0" y="74"/>
                </a:lnTo>
                <a:lnTo>
                  <a:pt x="0" y="77"/>
                </a:lnTo>
                <a:lnTo>
                  <a:pt x="2" y="78"/>
                </a:lnTo>
                <a:lnTo>
                  <a:pt x="6" y="79"/>
                </a:lnTo>
                <a:lnTo>
                  <a:pt x="9" y="78"/>
                </a:lnTo>
                <a:lnTo>
                  <a:pt x="11" y="77"/>
                </a:lnTo>
                <a:lnTo>
                  <a:pt x="11" y="74"/>
                </a:lnTo>
                <a:lnTo>
                  <a:pt x="11" y="6"/>
                </a:lnTo>
                <a:lnTo>
                  <a:pt x="11" y="4"/>
                </a:lnTo>
                <a:lnTo>
                  <a:pt x="9" y="1"/>
                </a:lnTo>
                <a:lnTo>
                  <a:pt x="6" y="0"/>
                </a:lnTo>
                <a:lnTo>
                  <a:pt x="2" y="1"/>
                </a:lnTo>
                <a:lnTo>
                  <a:pt x="0" y="4"/>
                </a:lnTo>
                <a:lnTo>
                  <a:pt x="0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59" name="任意多边形 1049358"/>
          <p:cNvSpPr/>
          <p:nvPr/>
        </p:nvSpPr>
        <p:spPr bwMode="auto">
          <a:xfrm>
            <a:off x="7339012" y="5289550"/>
            <a:ext cx="9525" cy="61912"/>
          </a:xfrm>
          <a:custGeom>
            <a:avLst/>
            <a:gdLst/>
            <a:ahLst/>
            <a:cxnLst/>
            <a:rect l="0" t="0" r="0" b="0"/>
            <a:pathLst>
              <a:path w="17" h="114">
                <a:moveTo>
                  <a:pt x="6" y="5"/>
                </a:moveTo>
                <a:lnTo>
                  <a:pt x="6" y="5"/>
                </a:lnTo>
                <a:lnTo>
                  <a:pt x="6" y="31"/>
                </a:lnTo>
                <a:lnTo>
                  <a:pt x="3" y="56"/>
                </a:lnTo>
                <a:lnTo>
                  <a:pt x="2" y="82"/>
                </a:lnTo>
                <a:lnTo>
                  <a:pt x="0" y="108"/>
                </a:lnTo>
                <a:lnTo>
                  <a:pt x="0" y="110"/>
                </a:lnTo>
                <a:lnTo>
                  <a:pt x="2" y="112"/>
                </a:lnTo>
                <a:lnTo>
                  <a:pt x="6" y="114"/>
                </a:lnTo>
                <a:lnTo>
                  <a:pt x="9" y="112"/>
                </a:lnTo>
                <a:lnTo>
                  <a:pt x="11" y="110"/>
                </a:lnTo>
                <a:lnTo>
                  <a:pt x="12" y="108"/>
                </a:lnTo>
                <a:lnTo>
                  <a:pt x="13" y="82"/>
                </a:lnTo>
                <a:lnTo>
                  <a:pt x="15" y="56"/>
                </a:lnTo>
                <a:lnTo>
                  <a:pt x="16" y="31"/>
                </a:lnTo>
                <a:lnTo>
                  <a:pt x="17" y="5"/>
                </a:lnTo>
                <a:lnTo>
                  <a:pt x="17" y="3"/>
                </a:lnTo>
                <a:lnTo>
                  <a:pt x="16" y="1"/>
                </a:lnTo>
                <a:lnTo>
                  <a:pt x="12" y="0"/>
                </a:lnTo>
                <a:lnTo>
                  <a:pt x="8" y="1"/>
                </a:lnTo>
                <a:lnTo>
                  <a:pt x="7" y="3"/>
                </a:lnTo>
                <a:lnTo>
                  <a:pt x="6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60" name="任意多边形 1049359"/>
          <p:cNvSpPr/>
          <p:nvPr/>
        </p:nvSpPr>
        <p:spPr bwMode="auto">
          <a:xfrm>
            <a:off x="7391400" y="5365750"/>
            <a:ext cx="4762" cy="49212"/>
          </a:xfrm>
          <a:custGeom>
            <a:avLst/>
            <a:gdLst/>
            <a:ahLst/>
            <a:cxnLst/>
            <a:rect l="0" t="0" r="0" b="0"/>
            <a:pathLst>
              <a:path w="12" h="91">
                <a:moveTo>
                  <a:pt x="0" y="6"/>
                </a:moveTo>
                <a:lnTo>
                  <a:pt x="0" y="85"/>
                </a:lnTo>
                <a:lnTo>
                  <a:pt x="1" y="88"/>
                </a:lnTo>
                <a:lnTo>
                  <a:pt x="3" y="89"/>
                </a:lnTo>
                <a:lnTo>
                  <a:pt x="7" y="91"/>
                </a:lnTo>
                <a:lnTo>
                  <a:pt x="11" y="89"/>
                </a:lnTo>
                <a:lnTo>
                  <a:pt x="12" y="88"/>
                </a:lnTo>
                <a:lnTo>
                  <a:pt x="12" y="85"/>
                </a:lnTo>
                <a:lnTo>
                  <a:pt x="12" y="6"/>
                </a:lnTo>
                <a:lnTo>
                  <a:pt x="12" y="3"/>
                </a:lnTo>
                <a:lnTo>
                  <a:pt x="11" y="2"/>
                </a:lnTo>
                <a:lnTo>
                  <a:pt x="7" y="0"/>
                </a:lnTo>
                <a:lnTo>
                  <a:pt x="3" y="2"/>
                </a:lnTo>
                <a:lnTo>
                  <a:pt x="1" y="3"/>
                </a:lnTo>
                <a:lnTo>
                  <a:pt x="0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61" name="任意多边形 1049360"/>
          <p:cNvSpPr/>
          <p:nvPr/>
        </p:nvSpPr>
        <p:spPr bwMode="auto">
          <a:xfrm>
            <a:off x="7423150" y="5429250"/>
            <a:ext cx="14287" cy="39687"/>
          </a:xfrm>
          <a:custGeom>
            <a:avLst/>
            <a:gdLst/>
            <a:ahLst/>
            <a:cxnLst/>
            <a:rect l="0" t="0" r="0" b="0"/>
            <a:pathLst>
              <a:path w="29" h="73">
                <a:moveTo>
                  <a:pt x="17" y="4"/>
                </a:moveTo>
                <a:lnTo>
                  <a:pt x="17" y="4"/>
                </a:lnTo>
                <a:lnTo>
                  <a:pt x="9" y="35"/>
                </a:lnTo>
                <a:lnTo>
                  <a:pt x="0" y="66"/>
                </a:lnTo>
                <a:lnTo>
                  <a:pt x="0" y="69"/>
                </a:lnTo>
                <a:lnTo>
                  <a:pt x="1" y="70"/>
                </a:lnTo>
                <a:lnTo>
                  <a:pt x="4" y="73"/>
                </a:lnTo>
                <a:lnTo>
                  <a:pt x="9" y="73"/>
                </a:lnTo>
                <a:lnTo>
                  <a:pt x="10" y="72"/>
                </a:lnTo>
                <a:lnTo>
                  <a:pt x="12" y="69"/>
                </a:lnTo>
                <a:lnTo>
                  <a:pt x="21" y="38"/>
                </a:lnTo>
                <a:lnTo>
                  <a:pt x="29" y="6"/>
                </a:lnTo>
                <a:lnTo>
                  <a:pt x="29" y="4"/>
                </a:lnTo>
                <a:lnTo>
                  <a:pt x="27" y="2"/>
                </a:lnTo>
                <a:lnTo>
                  <a:pt x="25" y="0"/>
                </a:lnTo>
                <a:lnTo>
                  <a:pt x="21" y="0"/>
                </a:lnTo>
                <a:lnTo>
                  <a:pt x="18" y="1"/>
                </a:lnTo>
                <a:lnTo>
                  <a:pt x="1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62" name="任意多边形 1049361"/>
          <p:cNvSpPr/>
          <p:nvPr/>
        </p:nvSpPr>
        <p:spPr bwMode="auto">
          <a:xfrm>
            <a:off x="7258050" y="5180012"/>
            <a:ext cx="12700" cy="28575"/>
          </a:xfrm>
          <a:custGeom>
            <a:avLst/>
            <a:gdLst/>
            <a:ahLst/>
            <a:cxnLst/>
            <a:rect l="0" t="0" r="0" b="0"/>
            <a:pathLst>
              <a:path w="24" h="58">
                <a:moveTo>
                  <a:pt x="12" y="7"/>
                </a:moveTo>
                <a:lnTo>
                  <a:pt x="12" y="7"/>
                </a:lnTo>
                <a:lnTo>
                  <a:pt x="9" y="17"/>
                </a:lnTo>
                <a:lnTo>
                  <a:pt x="7" y="29"/>
                </a:lnTo>
                <a:lnTo>
                  <a:pt x="3" y="41"/>
                </a:lnTo>
                <a:lnTo>
                  <a:pt x="0" y="51"/>
                </a:lnTo>
                <a:lnTo>
                  <a:pt x="0" y="54"/>
                </a:lnTo>
                <a:lnTo>
                  <a:pt x="1" y="56"/>
                </a:lnTo>
                <a:lnTo>
                  <a:pt x="5" y="58"/>
                </a:lnTo>
                <a:lnTo>
                  <a:pt x="9" y="56"/>
                </a:lnTo>
                <a:lnTo>
                  <a:pt x="10" y="54"/>
                </a:lnTo>
                <a:lnTo>
                  <a:pt x="12" y="51"/>
                </a:lnTo>
                <a:lnTo>
                  <a:pt x="13" y="41"/>
                </a:lnTo>
                <a:lnTo>
                  <a:pt x="17" y="29"/>
                </a:lnTo>
                <a:lnTo>
                  <a:pt x="21" y="17"/>
                </a:lnTo>
                <a:lnTo>
                  <a:pt x="24" y="7"/>
                </a:lnTo>
                <a:lnTo>
                  <a:pt x="22" y="4"/>
                </a:lnTo>
                <a:lnTo>
                  <a:pt x="21" y="1"/>
                </a:lnTo>
                <a:lnTo>
                  <a:pt x="17" y="0"/>
                </a:lnTo>
                <a:lnTo>
                  <a:pt x="13" y="1"/>
                </a:lnTo>
                <a:lnTo>
                  <a:pt x="12" y="4"/>
                </a:lnTo>
                <a:lnTo>
                  <a:pt x="12" y="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63" name="任意多边形 1049362"/>
          <p:cNvSpPr/>
          <p:nvPr/>
        </p:nvSpPr>
        <p:spPr bwMode="auto">
          <a:xfrm>
            <a:off x="7199312" y="5119687"/>
            <a:ext cx="9525" cy="47625"/>
          </a:xfrm>
          <a:custGeom>
            <a:avLst/>
            <a:gdLst/>
            <a:ahLst/>
            <a:cxnLst/>
            <a:rect l="0" t="0" r="0" b="0"/>
            <a:pathLst>
              <a:path w="19" h="86">
                <a:moveTo>
                  <a:pt x="10" y="2"/>
                </a:moveTo>
                <a:lnTo>
                  <a:pt x="10" y="2"/>
                </a:lnTo>
                <a:lnTo>
                  <a:pt x="5" y="10"/>
                </a:lnTo>
                <a:lnTo>
                  <a:pt x="2" y="19"/>
                </a:lnTo>
                <a:lnTo>
                  <a:pt x="1" y="28"/>
                </a:lnTo>
                <a:lnTo>
                  <a:pt x="0" y="39"/>
                </a:lnTo>
                <a:lnTo>
                  <a:pt x="1" y="61"/>
                </a:lnTo>
                <a:lnTo>
                  <a:pt x="2" y="79"/>
                </a:lnTo>
                <a:lnTo>
                  <a:pt x="4" y="82"/>
                </a:lnTo>
                <a:lnTo>
                  <a:pt x="5" y="85"/>
                </a:lnTo>
                <a:lnTo>
                  <a:pt x="9" y="86"/>
                </a:lnTo>
                <a:lnTo>
                  <a:pt x="13" y="85"/>
                </a:lnTo>
                <a:lnTo>
                  <a:pt x="14" y="82"/>
                </a:lnTo>
                <a:lnTo>
                  <a:pt x="14" y="79"/>
                </a:lnTo>
                <a:lnTo>
                  <a:pt x="13" y="48"/>
                </a:lnTo>
                <a:lnTo>
                  <a:pt x="13" y="39"/>
                </a:lnTo>
                <a:lnTo>
                  <a:pt x="13" y="28"/>
                </a:lnTo>
                <a:lnTo>
                  <a:pt x="14" y="18"/>
                </a:lnTo>
                <a:lnTo>
                  <a:pt x="15" y="14"/>
                </a:lnTo>
                <a:lnTo>
                  <a:pt x="18" y="10"/>
                </a:lnTo>
                <a:lnTo>
                  <a:pt x="19" y="7"/>
                </a:lnTo>
                <a:lnTo>
                  <a:pt x="19" y="5"/>
                </a:lnTo>
                <a:lnTo>
                  <a:pt x="18" y="1"/>
                </a:lnTo>
                <a:lnTo>
                  <a:pt x="15" y="0"/>
                </a:lnTo>
                <a:lnTo>
                  <a:pt x="14" y="0"/>
                </a:lnTo>
                <a:lnTo>
                  <a:pt x="12" y="0"/>
                </a:lnTo>
                <a:lnTo>
                  <a:pt x="1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64" name="任意多边形 1049363"/>
          <p:cNvSpPr/>
          <p:nvPr/>
        </p:nvSpPr>
        <p:spPr bwMode="auto">
          <a:xfrm>
            <a:off x="7626350" y="5357812"/>
            <a:ext cx="42862" cy="46037"/>
          </a:xfrm>
          <a:custGeom>
            <a:avLst/>
            <a:gdLst/>
            <a:ahLst/>
            <a:cxnLst/>
            <a:rect l="0" t="0" r="0" b="0"/>
            <a:pathLst>
              <a:path w="80" h="91">
                <a:moveTo>
                  <a:pt x="71" y="0"/>
                </a:moveTo>
                <a:lnTo>
                  <a:pt x="71" y="0"/>
                </a:lnTo>
                <a:lnTo>
                  <a:pt x="60" y="8"/>
                </a:lnTo>
                <a:lnTo>
                  <a:pt x="50" y="17"/>
                </a:lnTo>
                <a:lnTo>
                  <a:pt x="39" y="27"/>
                </a:lnTo>
                <a:lnTo>
                  <a:pt x="32" y="37"/>
                </a:lnTo>
                <a:lnTo>
                  <a:pt x="15" y="59"/>
                </a:lnTo>
                <a:lnTo>
                  <a:pt x="0" y="83"/>
                </a:lnTo>
                <a:lnTo>
                  <a:pt x="0" y="85"/>
                </a:lnTo>
                <a:lnTo>
                  <a:pt x="0" y="87"/>
                </a:lnTo>
                <a:lnTo>
                  <a:pt x="3" y="91"/>
                </a:lnTo>
                <a:lnTo>
                  <a:pt x="7" y="91"/>
                </a:lnTo>
                <a:lnTo>
                  <a:pt x="9" y="91"/>
                </a:lnTo>
                <a:lnTo>
                  <a:pt x="11" y="88"/>
                </a:lnTo>
                <a:lnTo>
                  <a:pt x="24" y="67"/>
                </a:lnTo>
                <a:lnTo>
                  <a:pt x="39" y="46"/>
                </a:lnTo>
                <a:lnTo>
                  <a:pt x="47" y="36"/>
                </a:lnTo>
                <a:lnTo>
                  <a:pt x="56" y="27"/>
                </a:lnTo>
                <a:lnTo>
                  <a:pt x="67" y="19"/>
                </a:lnTo>
                <a:lnTo>
                  <a:pt x="77" y="11"/>
                </a:lnTo>
                <a:lnTo>
                  <a:pt x="79" y="10"/>
                </a:lnTo>
                <a:lnTo>
                  <a:pt x="80" y="7"/>
                </a:lnTo>
                <a:lnTo>
                  <a:pt x="79" y="3"/>
                </a:lnTo>
                <a:lnTo>
                  <a:pt x="76" y="0"/>
                </a:lnTo>
                <a:lnTo>
                  <a:pt x="73" y="0"/>
                </a:lnTo>
                <a:lnTo>
                  <a:pt x="71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65" name="任意多边形 1049364"/>
          <p:cNvSpPr/>
          <p:nvPr/>
        </p:nvSpPr>
        <p:spPr bwMode="auto">
          <a:xfrm>
            <a:off x="7659687" y="5373687"/>
            <a:ext cx="44450" cy="49212"/>
          </a:xfrm>
          <a:custGeom>
            <a:avLst/>
            <a:gdLst/>
            <a:ahLst/>
            <a:cxnLst/>
            <a:rect l="0" t="0" r="0" b="0"/>
            <a:pathLst>
              <a:path w="85" h="92">
                <a:moveTo>
                  <a:pt x="76" y="2"/>
                </a:moveTo>
                <a:lnTo>
                  <a:pt x="76" y="2"/>
                </a:lnTo>
                <a:lnTo>
                  <a:pt x="55" y="20"/>
                </a:lnTo>
                <a:lnTo>
                  <a:pt x="37" y="40"/>
                </a:lnTo>
                <a:lnTo>
                  <a:pt x="18" y="61"/>
                </a:lnTo>
                <a:lnTo>
                  <a:pt x="1" y="82"/>
                </a:lnTo>
                <a:lnTo>
                  <a:pt x="0" y="84"/>
                </a:lnTo>
                <a:lnTo>
                  <a:pt x="0" y="87"/>
                </a:lnTo>
                <a:lnTo>
                  <a:pt x="1" y="91"/>
                </a:lnTo>
                <a:lnTo>
                  <a:pt x="4" y="92"/>
                </a:lnTo>
                <a:lnTo>
                  <a:pt x="5" y="92"/>
                </a:lnTo>
                <a:lnTo>
                  <a:pt x="8" y="92"/>
                </a:lnTo>
                <a:lnTo>
                  <a:pt x="9" y="89"/>
                </a:lnTo>
                <a:lnTo>
                  <a:pt x="26" y="68"/>
                </a:lnTo>
                <a:lnTo>
                  <a:pt x="44" y="48"/>
                </a:lnTo>
                <a:lnTo>
                  <a:pt x="63" y="28"/>
                </a:lnTo>
                <a:lnTo>
                  <a:pt x="84" y="10"/>
                </a:lnTo>
                <a:lnTo>
                  <a:pt x="85" y="8"/>
                </a:lnTo>
                <a:lnTo>
                  <a:pt x="85" y="6"/>
                </a:lnTo>
                <a:lnTo>
                  <a:pt x="85" y="4"/>
                </a:lnTo>
                <a:lnTo>
                  <a:pt x="84" y="3"/>
                </a:lnTo>
                <a:lnTo>
                  <a:pt x="80" y="0"/>
                </a:lnTo>
                <a:lnTo>
                  <a:pt x="77" y="0"/>
                </a:lnTo>
                <a:lnTo>
                  <a:pt x="7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66" name="任意多边形 1049365"/>
          <p:cNvSpPr/>
          <p:nvPr/>
        </p:nvSpPr>
        <p:spPr bwMode="auto">
          <a:xfrm>
            <a:off x="7326312" y="5497512"/>
            <a:ext cx="19050" cy="31750"/>
          </a:xfrm>
          <a:custGeom>
            <a:avLst/>
            <a:gdLst/>
            <a:ahLst/>
            <a:cxnLst/>
            <a:rect l="0" t="0" r="0" b="0"/>
            <a:pathLst>
              <a:path w="35" h="62">
                <a:moveTo>
                  <a:pt x="23" y="4"/>
                </a:moveTo>
                <a:lnTo>
                  <a:pt x="23" y="4"/>
                </a:lnTo>
                <a:lnTo>
                  <a:pt x="18" y="17"/>
                </a:lnTo>
                <a:lnTo>
                  <a:pt x="12" y="29"/>
                </a:lnTo>
                <a:lnTo>
                  <a:pt x="6" y="42"/>
                </a:lnTo>
                <a:lnTo>
                  <a:pt x="1" y="55"/>
                </a:lnTo>
                <a:lnTo>
                  <a:pt x="0" y="58"/>
                </a:lnTo>
                <a:lnTo>
                  <a:pt x="1" y="59"/>
                </a:lnTo>
                <a:lnTo>
                  <a:pt x="2" y="61"/>
                </a:lnTo>
                <a:lnTo>
                  <a:pt x="5" y="62"/>
                </a:lnTo>
                <a:lnTo>
                  <a:pt x="9" y="62"/>
                </a:lnTo>
                <a:lnTo>
                  <a:pt x="10" y="61"/>
                </a:lnTo>
                <a:lnTo>
                  <a:pt x="12" y="58"/>
                </a:lnTo>
                <a:lnTo>
                  <a:pt x="17" y="45"/>
                </a:lnTo>
                <a:lnTo>
                  <a:pt x="23" y="33"/>
                </a:lnTo>
                <a:lnTo>
                  <a:pt x="30" y="20"/>
                </a:lnTo>
                <a:lnTo>
                  <a:pt x="35" y="7"/>
                </a:lnTo>
                <a:lnTo>
                  <a:pt x="35" y="4"/>
                </a:lnTo>
                <a:lnTo>
                  <a:pt x="34" y="3"/>
                </a:lnTo>
                <a:lnTo>
                  <a:pt x="32" y="2"/>
                </a:lnTo>
                <a:lnTo>
                  <a:pt x="31" y="0"/>
                </a:lnTo>
                <a:lnTo>
                  <a:pt x="27" y="0"/>
                </a:lnTo>
                <a:lnTo>
                  <a:pt x="25" y="2"/>
                </a:lnTo>
                <a:lnTo>
                  <a:pt x="23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67" name="任意多边形 1049366"/>
          <p:cNvSpPr/>
          <p:nvPr/>
        </p:nvSpPr>
        <p:spPr bwMode="auto">
          <a:xfrm>
            <a:off x="7359650" y="5519737"/>
            <a:ext cx="19050" cy="30162"/>
          </a:xfrm>
          <a:custGeom>
            <a:avLst/>
            <a:gdLst/>
            <a:ahLst/>
            <a:cxnLst/>
            <a:rect l="0" t="0" r="0" b="0"/>
            <a:pathLst>
              <a:path w="35" h="56">
                <a:moveTo>
                  <a:pt x="23" y="4"/>
                </a:moveTo>
                <a:lnTo>
                  <a:pt x="23" y="4"/>
                </a:lnTo>
                <a:lnTo>
                  <a:pt x="18" y="15"/>
                </a:lnTo>
                <a:lnTo>
                  <a:pt x="11" y="26"/>
                </a:lnTo>
                <a:lnTo>
                  <a:pt x="6" y="38"/>
                </a:lnTo>
                <a:lnTo>
                  <a:pt x="1" y="49"/>
                </a:lnTo>
                <a:lnTo>
                  <a:pt x="0" y="51"/>
                </a:lnTo>
                <a:lnTo>
                  <a:pt x="1" y="54"/>
                </a:lnTo>
                <a:lnTo>
                  <a:pt x="2" y="55"/>
                </a:lnTo>
                <a:lnTo>
                  <a:pt x="5" y="56"/>
                </a:lnTo>
                <a:lnTo>
                  <a:pt x="9" y="55"/>
                </a:lnTo>
                <a:lnTo>
                  <a:pt x="10" y="54"/>
                </a:lnTo>
                <a:lnTo>
                  <a:pt x="11" y="52"/>
                </a:lnTo>
                <a:lnTo>
                  <a:pt x="17" y="41"/>
                </a:lnTo>
                <a:lnTo>
                  <a:pt x="23" y="29"/>
                </a:lnTo>
                <a:lnTo>
                  <a:pt x="30" y="18"/>
                </a:lnTo>
                <a:lnTo>
                  <a:pt x="35" y="7"/>
                </a:lnTo>
                <a:lnTo>
                  <a:pt x="35" y="4"/>
                </a:lnTo>
                <a:lnTo>
                  <a:pt x="34" y="3"/>
                </a:lnTo>
                <a:lnTo>
                  <a:pt x="32" y="0"/>
                </a:lnTo>
                <a:lnTo>
                  <a:pt x="31" y="0"/>
                </a:lnTo>
                <a:lnTo>
                  <a:pt x="27" y="0"/>
                </a:lnTo>
                <a:lnTo>
                  <a:pt x="24" y="1"/>
                </a:lnTo>
                <a:lnTo>
                  <a:pt x="23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68" name="任意多边形 1049367"/>
          <p:cNvSpPr/>
          <p:nvPr/>
        </p:nvSpPr>
        <p:spPr bwMode="auto">
          <a:xfrm>
            <a:off x="7412037" y="5551487"/>
            <a:ext cx="15875" cy="23812"/>
          </a:xfrm>
          <a:custGeom>
            <a:avLst/>
            <a:gdLst/>
            <a:ahLst/>
            <a:cxnLst/>
            <a:rect l="0" t="0" r="0" b="0"/>
            <a:pathLst>
              <a:path w="28" h="40">
                <a:moveTo>
                  <a:pt x="18" y="2"/>
                </a:moveTo>
                <a:lnTo>
                  <a:pt x="18" y="2"/>
                </a:lnTo>
                <a:lnTo>
                  <a:pt x="13" y="9"/>
                </a:lnTo>
                <a:lnTo>
                  <a:pt x="8" y="15"/>
                </a:lnTo>
                <a:lnTo>
                  <a:pt x="0" y="31"/>
                </a:lnTo>
                <a:lnTo>
                  <a:pt x="0" y="34"/>
                </a:lnTo>
                <a:lnTo>
                  <a:pt x="0" y="36"/>
                </a:lnTo>
                <a:lnTo>
                  <a:pt x="2" y="39"/>
                </a:lnTo>
                <a:lnTo>
                  <a:pt x="5" y="40"/>
                </a:lnTo>
                <a:lnTo>
                  <a:pt x="6" y="40"/>
                </a:lnTo>
                <a:lnTo>
                  <a:pt x="9" y="39"/>
                </a:lnTo>
                <a:lnTo>
                  <a:pt x="10" y="38"/>
                </a:lnTo>
                <a:lnTo>
                  <a:pt x="17" y="23"/>
                </a:lnTo>
                <a:lnTo>
                  <a:pt x="22" y="17"/>
                </a:lnTo>
                <a:lnTo>
                  <a:pt x="26" y="10"/>
                </a:lnTo>
                <a:lnTo>
                  <a:pt x="27" y="7"/>
                </a:lnTo>
                <a:lnTo>
                  <a:pt x="28" y="6"/>
                </a:lnTo>
                <a:lnTo>
                  <a:pt x="26" y="2"/>
                </a:lnTo>
                <a:lnTo>
                  <a:pt x="22" y="0"/>
                </a:lnTo>
                <a:lnTo>
                  <a:pt x="21" y="1"/>
                </a:lnTo>
                <a:lnTo>
                  <a:pt x="1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69" name="任意多边形 1049368"/>
          <p:cNvSpPr/>
          <p:nvPr/>
        </p:nvSpPr>
        <p:spPr bwMode="auto">
          <a:xfrm>
            <a:off x="7437437" y="5773737"/>
            <a:ext cx="11112" cy="36512"/>
          </a:xfrm>
          <a:custGeom>
            <a:avLst/>
            <a:gdLst/>
            <a:ahLst/>
            <a:cxnLst/>
            <a:rect l="0" t="0" r="0" b="0"/>
            <a:pathLst>
              <a:path w="17" h="68">
                <a:moveTo>
                  <a:pt x="6" y="4"/>
                </a:moveTo>
                <a:lnTo>
                  <a:pt x="6" y="4"/>
                </a:lnTo>
                <a:lnTo>
                  <a:pt x="2" y="18"/>
                </a:lnTo>
                <a:lnTo>
                  <a:pt x="1" y="32"/>
                </a:lnTo>
                <a:lnTo>
                  <a:pt x="0" y="63"/>
                </a:lnTo>
                <a:lnTo>
                  <a:pt x="0" y="65"/>
                </a:lnTo>
                <a:lnTo>
                  <a:pt x="1" y="66"/>
                </a:lnTo>
                <a:lnTo>
                  <a:pt x="5" y="68"/>
                </a:lnTo>
                <a:lnTo>
                  <a:pt x="9" y="66"/>
                </a:lnTo>
                <a:lnTo>
                  <a:pt x="10" y="65"/>
                </a:lnTo>
                <a:lnTo>
                  <a:pt x="11" y="63"/>
                </a:lnTo>
                <a:lnTo>
                  <a:pt x="11" y="35"/>
                </a:lnTo>
                <a:lnTo>
                  <a:pt x="14" y="21"/>
                </a:lnTo>
                <a:lnTo>
                  <a:pt x="17" y="8"/>
                </a:lnTo>
                <a:lnTo>
                  <a:pt x="17" y="5"/>
                </a:lnTo>
                <a:lnTo>
                  <a:pt x="17" y="2"/>
                </a:lnTo>
                <a:lnTo>
                  <a:pt x="13" y="0"/>
                </a:lnTo>
                <a:lnTo>
                  <a:pt x="9" y="1"/>
                </a:lnTo>
                <a:lnTo>
                  <a:pt x="6" y="2"/>
                </a:lnTo>
                <a:lnTo>
                  <a:pt x="6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70" name="任意多边形 1049369"/>
          <p:cNvSpPr/>
          <p:nvPr/>
        </p:nvSpPr>
        <p:spPr bwMode="auto">
          <a:xfrm>
            <a:off x="7469187" y="5773737"/>
            <a:ext cx="15875" cy="36512"/>
          </a:xfrm>
          <a:custGeom>
            <a:avLst/>
            <a:gdLst/>
            <a:ahLst/>
            <a:cxnLst/>
            <a:rect l="0" t="0" r="0" b="0"/>
            <a:pathLst>
              <a:path w="29" h="68">
                <a:moveTo>
                  <a:pt x="17" y="4"/>
                </a:moveTo>
                <a:lnTo>
                  <a:pt x="17" y="4"/>
                </a:lnTo>
                <a:lnTo>
                  <a:pt x="7" y="32"/>
                </a:lnTo>
                <a:lnTo>
                  <a:pt x="2" y="47"/>
                </a:lnTo>
                <a:lnTo>
                  <a:pt x="0" y="55"/>
                </a:lnTo>
                <a:lnTo>
                  <a:pt x="0" y="63"/>
                </a:lnTo>
                <a:lnTo>
                  <a:pt x="0" y="65"/>
                </a:lnTo>
                <a:lnTo>
                  <a:pt x="2" y="66"/>
                </a:lnTo>
                <a:lnTo>
                  <a:pt x="5" y="68"/>
                </a:lnTo>
                <a:lnTo>
                  <a:pt x="9" y="66"/>
                </a:lnTo>
                <a:lnTo>
                  <a:pt x="11" y="65"/>
                </a:lnTo>
                <a:lnTo>
                  <a:pt x="11" y="63"/>
                </a:lnTo>
                <a:lnTo>
                  <a:pt x="12" y="55"/>
                </a:lnTo>
                <a:lnTo>
                  <a:pt x="13" y="48"/>
                </a:lnTo>
                <a:lnTo>
                  <a:pt x="17" y="34"/>
                </a:lnTo>
                <a:lnTo>
                  <a:pt x="28" y="8"/>
                </a:lnTo>
                <a:lnTo>
                  <a:pt x="29" y="5"/>
                </a:lnTo>
                <a:lnTo>
                  <a:pt x="28" y="2"/>
                </a:lnTo>
                <a:lnTo>
                  <a:pt x="26" y="1"/>
                </a:lnTo>
                <a:lnTo>
                  <a:pt x="25" y="0"/>
                </a:lnTo>
                <a:lnTo>
                  <a:pt x="20" y="1"/>
                </a:lnTo>
                <a:lnTo>
                  <a:pt x="19" y="2"/>
                </a:lnTo>
                <a:lnTo>
                  <a:pt x="1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71" name="任意多边形 1049370"/>
          <p:cNvSpPr/>
          <p:nvPr/>
        </p:nvSpPr>
        <p:spPr bwMode="auto">
          <a:xfrm>
            <a:off x="7499350" y="5888037"/>
            <a:ext cx="17462" cy="30162"/>
          </a:xfrm>
          <a:custGeom>
            <a:avLst/>
            <a:gdLst/>
            <a:ahLst/>
            <a:cxnLst/>
            <a:rect l="0" t="0" r="0" b="0"/>
            <a:pathLst>
              <a:path w="35" h="56">
                <a:moveTo>
                  <a:pt x="24" y="2"/>
                </a:moveTo>
                <a:lnTo>
                  <a:pt x="24" y="2"/>
                </a:lnTo>
                <a:lnTo>
                  <a:pt x="10" y="34"/>
                </a:lnTo>
                <a:lnTo>
                  <a:pt x="4" y="42"/>
                </a:lnTo>
                <a:lnTo>
                  <a:pt x="2" y="46"/>
                </a:lnTo>
                <a:lnTo>
                  <a:pt x="0" y="51"/>
                </a:lnTo>
                <a:lnTo>
                  <a:pt x="0" y="53"/>
                </a:lnTo>
                <a:lnTo>
                  <a:pt x="2" y="55"/>
                </a:lnTo>
                <a:lnTo>
                  <a:pt x="4" y="56"/>
                </a:lnTo>
                <a:lnTo>
                  <a:pt x="6" y="56"/>
                </a:lnTo>
                <a:lnTo>
                  <a:pt x="10" y="55"/>
                </a:lnTo>
                <a:lnTo>
                  <a:pt x="11" y="53"/>
                </a:lnTo>
                <a:lnTo>
                  <a:pt x="12" y="51"/>
                </a:lnTo>
                <a:lnTo>
                  <a:pt x="14" y="47"/>
                </a:lnTo>
                <a:lnTo>
                  <a:pt x="16" y="43"/>
                </a:lnTo>
                <a:lnTo>
                  <a:pt x="20" y="39"/>
                </a:lnTo>
                <a:lnTo>
                  <a:pt x="21" y="33"/>
                </a:lnTo>
                <a:lnTo>
                  <a:pt x="35" y="8"/>
                </a:lnTo>
                <a:lnTo>
                  <a:pt x="35" y="6"/>
                </a:lnTo>
                <a:lnTo>
                  <a:pt x="35" y="4"/>
                </a:lnTo>
                <a:lnTo>
                  <a:pt x="32" y="0"/>
                </a:lnTo>
                <a:lnTo>
                  <a:pt x="28" y="0"/>
                </a:lnTo>
                <a:lnTo>
                  <a:pt x="27" y="1"/>
                </a:lnTo>
                <a:lnTo>
                  <a:pt x="2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72" name="任意多边形 1049371"/>
          <p:cNvSpPr/>
          <p:nvPr/>
        </p:nvSpPr>
        <p:spPr bwMode="auto">
          <a:xfrm>
            <a:off x="7526337" y="5897562"/>
            <a:ext cx="9525" cy="20637"/>
          </a:xfrm>
          <a:custGeom>
            <a:avLst/>
            <a:gdLst/>
            <a:ahLst/>
            <a:cxnLst/>
            <a:rect l="0" t="0" r="0" b="0"/>
            <a:pathLst>
              <a:path w="17" h="39">
                <a:moveTo>
                  <a:pt x="5" y="5"/>
                </a:moveTo>
                <a:lnTo>
                  <a:pt x="5" y="5"/>
                </a:lnTo>
                <a:lnTo>
                  <a:pt x="4" y="13"/>
                </a:lnTo>
                <a:lnTo>
                  <a:pt x="2" y="19"/>
                </a:lnTo>
                <a:lnTo>
                  <a:pt x="0" y="27"/>
                </a:lnTo>
                <a:lnTo>
                  <a:pt x="0" y="34"/>
                </a:lnTo>
                <a:lnTo>
                  <a:pt x="0" y="36"/>
                </a:lnTo>
                <a:lnTo>
                  <a:pt x="1" y="38"/>
                </a:lnTo>
                <a:lnTo>
                  <a:pt x="5" y="39"/>
                </a:lnTo>
                <a:lnTo>
                  <a:pt x="9" y="38"/>
                </a:lnTo>
                <a:lnTo>
                  <a:pt x="10" y="36"/>
                </a:lnTo>
                <a:lnTo>
                  <a:pt x="10" y="34"/>
                </a:lnTo>
                <a:lnTo>
                  <a:pt x="12" y="27"/>
                </a:lnTo>
                <a:lnTo>
                  <a:pt x="14" y="19"/>
                </a:lnTo>
                <a:lnTo>
                  <a:pt x="16" y="13"/>
                </a:lnTo>
                <a:lnTo>
                  <a:pt x="17" y="5"/>
                </a:lnTo>
                <a:lnTo>
                  <a:pt x="16" y="2"/>
                </a:lnTo>
                <a:lnTo>
                  <a:pt x="14" y="1"/>
                </a:lnTo>
                <a:lnTo>
                  <a:pt x="10" y="0"/>
                </a:lnTo>
                <a:lnTo>
                  <a:pt x="6" y="1"/>
                </a:lnTo>
                <a:lnTo>
                  <a:pt x="5" y="2"/>
                </a:lnTo>
                <a:lnTo>
                  <a:pt x="5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73" name="任意多边形 1049372"/>
          <p:cNvSpPr/>
          <p:nvPr/>
        </p:nvSpPr>
        <p:spPr bwMode="auto">
          <a:xfrm>
            <a:off x="7554912" y="5905500"/>
            <a:ext cx="9525" cy="26987"/>
          </a:xfrm>
          <a:custGeom>
            <a:avLst/>
            <a:gdLst/>
            <a:ahLst/>
            <a:cxnLst/>
            <a:rect l="0" t="0" r="0" b="0"/>
            <a:pathLst>
              <a:path w="22" h="51">
                <a:moveTo>
                  <a:pt x="12" y="5"/>
                </a:moveTo>
                <a:lnTo>
                  <a:pt x="12" y="5"/>
                </a:lnTo>
                <a:lnTo>
                  <a:pt x="10" y="12"/>
                </a:lnTo>
                <a:lnTo>
                  <a:pt x="8" y="18"/>
                </a:lnTo>
                <a:lnTo>
                  <a:pt x="2" y="29"/>
                </a:lnTo>
                <a:lnTo>
                  <a:pt x="0" y="33"/>
                </a:lnTo>
                <a:lnTo>
                  <a:pt x="0" y="36"/>
                </a:lnTo>
                <a:lnTo>
                  <a:pt x="0" y="46"/>
                </a:lnTo>
                <a:lnTo>
                  <a:pt x="0" y="48"/>
                </a:lnTo>
                <a:lnTo>
                  <a:pt x="1" y="50"/>
                </a:lnTo>
                <a:lnTo>
                  <a:pt x="5" y="51"/>
                </a:lnTo>
                <a:lnTo>
                  <a:pt x="9" y="50"/>
                </a:lnTo>
                <a:lnTo>
                  <a:pt x="10" y="48"/>
                </a:lnTo>
                <a:lnTo>
                  <a:pt x="12" y="46"/>
                </a:lnTo>
                <a:lnTo>
                  <a:pt x="12" y="36"/>
                </a:lnTo>
                <a:lnTo>
                  <a:pt x="16" y="27"/>
                </a:lnTo>
                <a:lnTo>
                  <a:pt x="21" y="17"/>
                </a:lnTo>
                <a:lnTo>
                  <a:pt x="22" y="12"/>
                </a:lnTo>
                <a:lnTo>
                  <a:pt x="22" y="5"/>
                </a:lnTo>
                <a:lnTo>
                  <a:pt x="22" y="4"/>
                </a:lnTo>
                <a:lnTo>
                  <a:pt x="21" y="1"/>
                </a:lnTo>
                <a:lnTo>
                  <a:pt x="17" y="0"/>
                </a:lnTo>
                <a:lnTo>
                  <a:pt x="13" y="1"/>
                </a:lnTo>
                <a:lnTo>
                  <a:pt x="12" y="4"/>
                </a:lnTo>
                <a:lnTo>
                  <a:pt x="1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74" name="任意多边形 1049373"/>
          <p:cNvSpPr/>
          <p:nvPr/>
        </p:nvSpPr>
        <p:spPr bwMode="auto">
          <a:xfrm>
            <a:off x="7575550" y="5516562"/>
            <a:ext cx="20637" cy="33337"/>
          </a:xfrm>
          <a:custGeom>
            <a:avLst/>
            <a:gdLst/>
            <a:ahLst/>
            <a:cxnLst/>
            <a:rect l="0" t="0" r="0" b="0"/>
            <a:pathLst>
              <a:path w="41" h="62">
                <a:moveTo>
                  <a:pt x="31" y="1"/>
                </a:moveTo>
                <a:lnTo>
                  <a:pt x="31" y="1"/>
                </a:lnTo>
                <a:lnTo>
                  <a:pt x="26" y="7"/>
                </a:lnTo>
                <a:lnTo>
                  <a:pt x="22" y="14"/>
                </a:lnTo>
                <a:lnTo>
                  <a:pt x="14" y="27"/>
                </a:lnTo>
                <a:lnTo>
                  <a:pt x="9" y="40"/>
                </a:lnTo>
                <a:lnTo>
                  <a:pt x="1" y="53"/>
                </a:lnTo>
                <a:lnTo>
                  <a:pt x="0" y="56"/>
                </a:lnTo>
                <a:lnTo>
                  <a:pt x="1" y="58"/>
                </a:lnTo>
                <a:lnTo>
                  <a:pt x="4" y="61"/>
                </a:lnTo>
                <a:lnTo>
                  <a:pt x="8" y="62"/>
                </a:lnTo>
                <a:lnTo>
                  <a:pt x="9" y="61"/>
                </a:lnTo>
                <a:lnTo>
                  <a:pt x="12" y="60"/>
                </a:lnTo>
                <a:lnTo>
                  <a:pt x="18" y="47"/>
                </a:lnTo>
                <a:lnTo>
                  <a:pt x="24" y="34"/>
                </a:lnTo>
                <a:lnTo>
                  <a:pt x="30" y="21"/>
                </a:lnTo>
                <a:lnTo>
                  <a:pt x="34" y="15"/>
                </a:lnTo>
                <a:lnTo>
                  <a:pt x="39" y="9"/>
                </a:lnTo>
                <a:lnTo>
                  <a:pt x="41" y="7"/>
                </a:lnTo>
                <a:lnTo>
                  <a:pt x="41" y="5"/>
                </a:lnTo>
                <a:lnTo>
                  <a:pt x="39" y="1"/>
                </a:lnTo>
                <a:lnTo>
                  <a:pt x="35" y="0"/>
                </a:lnTo>
                <a:lnTo>
                  <a:pt x="33" y="0"/>
                </a:lnTo>
                <a:lnTo>
                  <a:pt x="3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75" name="任意多边形 1049374"/>
          <p:cNvSpPr/>
          <p:nvPr/>
        </p:nvSpPr>
        <p:spPr bwMode="auto">
          <a:xfrm>
            <a:off x="7620000" y="5519737"/>
            <a:ext cx="26987" cy="31750"/>
          </a:xfrm>
          <a:custGeom>
            <a:avLst/>
            <a:gdLst/>
            <a:ahLst/>
            <a:cxnLst/>
            <a:rect l="0" t="0" r="0" b="0"/>
            <a:pathLst>
              <a:path w="51" h="63">
                <a:moveTo>
                  <a:pt x="45" y="1"/>
                </a:moveTo>
                <a:lnTo>
                  <a:pt x="45" y="1"/>
                </a:lnTo>
                <a:lnTo>
                  <a:pt x="36" y="4"/>
                </a:lnTo>
                <a:lnTo>
                  <a:pt x="29" y="9"/>
                </a:lnTo>
                <a:lnTo>
                  <a:pt x="23" y="16"/>
                </a:lnTo>
                <a:lnTo>
                  <a:pt x="17" y="23"/>
                </a:lnTo>
                <a:lnTo>
                  <a:pt x="10" y="39"/>
                </a:lnTo>
                <a:lnTo>
                  <a:pt x="2" y="55"/>
                </a:lnTo>
                <a:lnTo>
                  <a:pt x="0" y="57"/>
                </a:lnTo>
                <a:lnTo>
                  <a:pt x="0" y="59"/>
                </a:lnTo>
                <a:lnTo>
                  <a:pt x="3" y="63"/>
                </a:lnTo>
                <a:lnTo>
                  <a:pt x="7" y="63"/>
                </a:lnTo>
                <a:lnTo>
                  <a:pt x="10" y="63"/>
                </a:lnTo>
                <a:lnTo>
                  <a:pt x="11" y="60"/>
                </a:lnTo>
                <a:lnTo>
                  <a:pt x="19" y="47"/>
                </a:lnTo>
                <a:lnTo>
                  <a:pt x="25" y="33"/>
                </a:lnTo>
                <a:lnTo>
                  <a:pt x="29" y="26"/>
                </a:lnTo>
                <a:lnTo>
                  <a:pt x="34" y="19"/>
                </a:lnTo>
                <a:lnTo>
                  <a:pt x="41" y="14"/>
                </a:lnTo>
                <a:lnTo>
                  <a:pt x="48" y="12"/>
                </a:lnTo>
                <a:lnTo>
                  <a:pt x="50" y="10"/>
                </a:lnTo>
                <a:lnTo>
                  <a:pt x="51" y="9"/>
                </a:lnTo>
                <a:lnTo>
                  <a:pt x="51" y="5"/>
                </a:lnTo>
                <a:lnTo>
                  <a:pt x="49" y="1"/>
                </a:lnTo>
                <a:lnTo>
                  <a:pt x="48" y="0"/>
                </a:lnTo>
                <a:lnTo>
                  <a:pt x="4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76" name="任意多边形 1049375"/>
          <p:cNvSpPr/>
          <p:nvPr/>
        </p:nvSpPr>
        <p:spPr bwMode="auto">
          <a:xfrm>
            <a:off x="7161212" y="5910262"/>
            <a:ext cx="6350" cy="6350"/>
          </a:xfrm>
          <a:custGeom>
            <a:avLst/>
            <a:gdLst/>
            <a:ahLst/>
            <a:cxnLst/>
            <a:rect l="0" t="0" r="0" b="0"/>
            <a:pathLst>
              <a:path w="11" h="12">
                <a:moveTo>
                  <a:pt x="5" y="0"/>
                </a:moveTo>
                <a:lnTo>
                  <a:pt x="5" y="0"/>
                </a:lnTo>
                <a:lnTo>
                  <a:pt x="3" y="1"/>
                </a:lnTo>
                <a:lnTo>
                  <a:pt x="1" y="3"/>
                </a:lnTo>
                <a:lnTo>
                  <a:pt x="0" y="7"/>
                </a:lnTo>
                <a:lnTo>
                  <a:pt x="1" y="11"/>
                </a:lnTo>
                <a:lnTo>
                  <a:pt x="3" y="12"/>
                </a:lnTo>
                <a:lnTo>
                  <a:pt x="5" y="12"/>
                </a:lnTo>
                <a:lnTo>
                  <a:pt x="8" y="12"/>
                </a:lnTo>
                <a:lnTo>
                  <a:pt x="9" y="11"/>
                </a:lnTo>
                <a:lnTo>
                  <a:pt x="11" y="7"/>
                </a:lnTo>
                <a:lnTo>
                  <a:pt x="9" y="3"/>
                </a:lnTo>
                <a:lnTo>
                  <a:pt x="8" y="1"/>
                </a:lnTo>
                <a:lnTo>
                  <a:pt x="5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77" name="任意多边形 1049376"/>
          <p:cNvSpPr/>
          <p:nvPr/>
        </p:nvSpPr>
        <p:spPr bwMode="auto">
          <a:xfrm>
            <a:off x="7015162" y="5105400"/>
            <a:ext cx="484187" cy="406400"/>
          </a:xfrm>
          <a:custGeom>
            <a:avLst/>
            <a:gdLst/>
            <a:ahLst/>
            <a:cxnLst/>
            <a:rect l="0" t="0" r="0" b="0"/>
            <a:pathLst>
              <a:path w="914" h="768">
                <a:moveTo>
                  <a:pt x="899" y="678"/>
                </a:moveTo>
                <a:lnTo>
                  <a:pt x="899" y="678"/>
                </a:lnTo>
                <a:lnTo>
                  <a:pt x="894" y="675"/>
                </a:lnTo>
                <a:lnTo>
                  <a:pt x="890" y="671"/>
                </a:lnTo>
                <a:lnTo>
                  <a:pt x="880" y="661"/>
                </a:lnTo>
                <a:lnTo>
                  <a:pt x="871" y="648"/>
                </a:lnTo>
                <a:lnTo>
                  <a:pt x="862" y="632"/>
                </a:lnTo>
                <a:lnTo>
                  <a:pt x="846" y="599"/>
                </a:lnTo>
                <a:lnTo>
                  <a:pt x="839" y="585"/>
                </a:lnTo>
                <a:lnTo>
                  <a:pt x="832" y="576"/>
                </a:lnTo>
                <a:lnTo>
                  <a:pt x="812" y="547"/>
                </a:lnTo>
                <a:lnTo>
                  <a:pt x="793" y="518"/>
                </a:lnTo>
                <a:lnTo>
                  <a:pt x="782" y="504"/>
                </a:lnTo>
                <a:lnTo>
                  <a:pt x="772" y="491"/>
                </a:lnTo>
                <a:lnTo>
                  <a:pt x="760" y="478"/>
                </a:lnTo>
                <a:lnTo>
                  <a:pt x="748" y="466"/>
                </a:lnTo>
                <a:lnTo>
                  <a:pt x="738" y="457"/>
                </a:lnTo>
                <a:lnTo>
                  <a:pt x="727" y="445"/>
                </a:lnTo>
                <a:lnTo>
                  <a:pt x="707" y="418"/>
                </a:lnTo>
                <a:lnTo>
                  <a:pt x="687" y="389"/>
                </a:lnTo>
                <a:lnTo>
                  <a:pt x="672" y="363"/>
                </a:lnTo>
                <a:lnTo>
                  <a:pt x="665" y="348"/>
                </a:lnTo>
                <a:lnTo>
                  <a:pt x="654" y="334"/>
                </a:lnTo>
                <a:lnTo>
                  <a:pt x="633" y="308"/>
                </a:lnTo>
                <a:lnTo>
                  <a:pt x="612" y="280"/>
                </a:lnTo>
                <a:lnTo>
                  <a:pt x="602" y="267"/>
                </a:lnTo>
                <a:lnTo>
                  <a:pt x="593" y="254"/>
                </a:lnTo>
                <a:lnTo>
                  <a:pt x="573" y="227"/>
                </a:lnTo>
                <a:lnTo>
                  <a:pt x="553" y="199"/>
                </a:lnTo>
                <a:lnTo>
                  <a:pt x="513" y="146"/>
                </a:lnTo>
                <a:lnTo>
                  <a:pt x="472" y="92"/>
                </a:lnTo>
                <a:lnTo>
                  <a:pt x="431" y="40"/>
                </a:lnTo>
                <a:lnTo>
                  <a:pt x="421" y="29"/>
                </a:lnTo>
                <a:lnTo>
                  <a:pt x="412" y="20"/>
                </a:lnTo>
                <a:lnTo>
                  <a:pt x="402" y="14"/>
                </a:lnTo>
                <a:lnTo>
                  <a:pt x="390" y="8"/>
                </a:lnTo>
                <a:lnTo>
                  <a:pt x="378" y="4"/>
                </a:lnTo>
                <a:lnTo>
                  <a:pt x="366" y="2"/>
                </a:lnTo>
                <a:lnTo>
                  <a:pt x="353" y="0"/>
                </a:lnTo>
                <a:lnTo>
                  <a:pt x="342" y="0"/>
                </a:lnTo>
                <a:lnTo>
                  <a:pt x="328" y="2"/>
                </a:lnTo>
                <a:lnTo>
                  <a:pt x="315" y="4"/>
                </a:lnTo>
                <a:lnTo>
                  <a:pt x="289" y="10"/>
                </a:lnTo>
                <a:lnTo>
                  <a:pt x="264" y="17"/>
                </a:lnTo>
                <a:lnTo>
                  <a:pt x="241" y="27"/>
                </a:lnTo>
                <a:lnTo>
                  <a:pt x="209" y="41"/>
                </a:lnTo>
                <a:lnTo>
                  <a:pt x="178" y="57"/>
                </a:lnTo>
                <a:lnTo>
                  <a:pt x="147" y="74"/>
                </a:lnTo>
                <a:lnTo>
                  <a:pt x="118" y="93"/>
                </a:lnTo>
                <a:lnTo>
                  <a:pt x="93" y="108"/>
                </a:lnTo>
                <a:lnTo>
                  <a:pt x="67" y="125"/>
                </a:lnTo>
                <a:lnTo>
                  <a:pt x="54" y="134"/>
                </a:lnTo>
                <a:lnTo>
                  <a:pt x="42" y="143"/>
                </a:lnTo>
                <a:lnTo>
                  <a:pt x="32" y="153"/>
                </a:lnTo>
                <a:lnTo>
                  <a:pt x="22" y="165"/>
                </a:lnTo>
                <a:lnTo>
                  <a:pt x="16" y="177"/>
                </a:lnTo>
                <a:lnTo>
                  <a:pt x="9" y="189"/>
                </a:lnTo>
                <a:lnTo>
                  <a:pt x="5" y="202"/>
                </a:lnTo>
                <a:lnTo>
                  <a:pt x="3" y="214"/>
                </a:lnTo>
                <a:lnTo>
                  <a:pt x="1" y="227"/>
                </a:lnTo>
                <a:lnTo>
                  <a:pt x="0" y="238"/>
                </a:lnTo>
                <a:lnTo>
                  <a:pt x="1" y="252"/>
                </a:lnTo>
                <a:lnTo>
                  <a:pt x="3" y="265"/>
                </a:lnTo>
                <a:lnTo>
                  <a:pt x="5" y="278"/>
                </a:lnTo>
                <a:lnTo>
                  <a:pt x="8" y="289"/>
                </a:lnTo>
                <a:lnTo>
                  <a:pt x="17" y="314"/>
                </a:lnTo>
                <a:lnTo>
                  <a:pt x="28" y="339"/>
                </a:lnTo>
                <a:lnTo>
                  <a:pt x="39" y="363"/>
                </a:lnTo>
                <a:lnTo>
                  <a:pt x="46" y="373"/>
                </a:lnTo>
                <a:lnTo>
                  <a:pt x="56" y="384"/>
                </a:lnTo>
                <a:lnTo>
                  <a:pt x="76" y="402"/>
                </a:lnTo>
                <a:lnTo>
                  <a:pt x="92" y="416"/>
                </a:lnTo>
                <a:lnTo>
                  <a:pt x="105" y="431"/>
                </a:lnTo>
                <a:lnTo>
                  <a:pt x="118" y="446"/>
                </a:lnTo>
                <a:lnTo>
                  <a:pt x="131" y="462"/>
                </a:lnTo>
                <a:lnTo>
                  <a:pt x="151" y="488"/>
                </a:lnTo>
                <a:lnTo>
                  <a:pt x="172" y="512"/>
                </a:lnTo>
                <a:lnTo>
                  <a:pt x="182" y="525"/>
                </a:lnTo>
                <a:lnTo>
                  <a:pt x="191" y="538"/>
                </a:lnTo>
                <a:lnTo>
                  <a:pt x="200" y="551"/>
                </a:lnTo>
                <a:lnTo>
                  <a:pt x="208" y="565"/>
                </a:lnTo>
                <a:lnTo>
                  <a:pt x="215" y="580"/>
                </a:lnTo>
                <a:lnTo>
                  <a:pt x="223" y="593"/>
                </a:lnTo>
                <a:lnTo>
                  <a:pt x="240" y="619"/>
                </a:lnTo>
                <a:lnTo>
                  <a:pt x="259" y="644"/>
                </a:lnTo>
                <a:lnTo>
                  <a:pt x="277" y="669"/>
                </a:lnTo>
                <a:lnTo>
                  <a:pt x="289" y="682"/>
                </a:lnTo>
                <a:lnTo>
                  <a:pt x="301" y="694"/>
                </a:lnTo>
                <a:lnTo>
                  <a:pt x="327" y="716"/>
                </a:lnTo>
                <a:lnTo>
                  <a:pt x="355" y="737"/>
                </a:lnTo>
                <a:lnTo>
                  <a:pt x="368" y="749"/>
                </a:lnTo>
                <a:lnTo>
                  <a:pt x="379" y="762"/>
                </a:lnTo>
                <a:lnTo>
                  <a:pt x="383" y="764"/>
                </a:lnTo>
                <a:lnTo>
                  <a:pt x="387" y="767"/>
                </a:lnTo>
                <a:lnTo>
                  <a:pt x="391" y="768"/>
                </a:lnTo>
                <a:lnTo>
                  <a:pt x="395" y="768"/>
                </a:lnTo>
                <a:lnTo>
                  <a:pt x="399" y="768"/>
                </a:lnTo>
                <a:lnTo>
                  <a:pt x="403" y="767"/>
                </a:lnTo>
                <a:lnTo>
                  <a:pt x="410" y="762"/>
                </a:lnTo>
                <a:lnTo>
                  <a:pt x="415" y="755"/>
                </a:lnTo>
                <a:lnTo>
                  <a:pt x="416" y="751"/>
                </a:lnTo>
                <a:lnTo>
                  <a:pt x="417" y="746"/>
                </a:lnTo>
                <a:lnTo>
                  <a:pt x="417" y="742"/>
                </a:lnTo>
                <a:lnTo>
                  <a:pt x="416" y="738"/>
                </a:lnTo>
                <a:lnTo>
                  <a:pt x="415" y="733"/>
                </a:lnTo>
                <a:lnTo>
                  <a:pt x="411" y="729"/>
                </a:lnTo>
                <a:lnTo>
                  <a:pt x="394" y="711"/>
                </a:lnTo>
                <a:lnTo>
                  <a:pt x="374" y="694"/>
                </a:lnTo>
                <a:lnTo>
                  <a:pt x="334" y="662"/>
                </a:lnTo>
                <a:lnTo>
                  <a:pt x="322" y="650"/>
                </a:lnTo>
                <a:lnTo>
                  <a:pt x="311" y="639"/>
                </a:lnTo>
                <a:lnTo>
                  <a:pt x="301" y="626"/>
                </a:lnTo>
                <a:lnTo>
                  <a:pt x="291" y="612"/>
                </a:lnTo>
                <a:lnTo>
                  <a:pt x="272" y="584"/>
                </a:lnTo>
                <a:lnTo>
                  <a:pt x="255" y="556"/>
                </a:lnTo>
                <a:lnTo>
                  <a:pt x="225" y="510"/>
                </a:lnTo>
                <a:lnTo>
                  <a:pt x="194" y="466"/>
                </a:lnTo>
                <a:lnTo>
                  <a:pt x="160" y="423"/>
                </a:lnTo>
                <a:lnTo>
                  <a:pt x="141" y="402"/>
                </a:lnTo>
                <a:lnTo>
                  <a:pt x="122" y="381"/>
                </a:lnTo>
                <a:lnTo>
                  <a:pt x="114" y="373"/>
                </a:lnTo>
                <a:lnTo>
                  <a:pt x="105" y="364"/>
                </a:lnTo>
                <a:lnTo>
                  <a:pt x="86" y="348"/>
                </a:lnTo>
                <a:lnTo>
                  <a:pt x="79" y="342"/>
                </a:lnTo>
                <a:lnTo>
                  <a:pt x="75" y="335"/>
                </a:lnTo>
                <a:lnTo>
                  <a:pt x="72" y="329"/>
                </a:lnTo>
                <a:lnTo>
                  <a:pt x="69" y="322"/>
                </a:lnTo>
                <a:lnTo>
                  <a:pt x="67" y="308"/>
                </a:lnTo>
                <a:lnTo>
                  <a:pt x="64" y="301"/>
                </a:lnTo>
                <a:lnTo>
                  <a:pt x="62" y="293"/>
                </a:lnTo>
                <a:lnTo>
                  <a:pt x="55" y="283"/>
                </a:lnTo>
                <a:lnTo>
                  <a:pt x="51" y="272"/>
                </a:lnTo>
                <a:lnTo>
                  <a:pt x="47" y="262"/>
                </a:lnTo>
                <a:lnTo>
                  <a:pt x="46" y="252"/>
                </a:lnTo>
                <a:lnTo>
                  <a:pt x="46" y="241"/>
                </a:lnTo>
                <a:lnTo>
                  <a:pt x="47" y="232"/>
                </a:lnTo>
                <a:lnTo>
                  <a:pt x="49" y="223"/>
                </a:lnTo>
                <a:lnTo>
                  <a:pt x="52" y="214"/>
                </a:lnTo>
                <a:lnTo>
                  <a:pt x="56" y="206"/>
                </a:lnTo>
                <a:lnTo>
                  <a:pt x="62" y="198"/>
                </a:lnTo>
                <a:lnTo>
                  <a:pt x="68" y="190"/>
                </a:lnTo>
                <a:lnTo>
                  <a:pt x="75" y="182"/>
                </a:lnTo>
                <a:lnTo>
                  <a:pt x="92" y="168"/>
                </a:lnTo>
                <a:lnTo>
                  <a:pt x="110" y="155"/>
                </a:lnTo>
                <a:lnTo>
                  <a:pt x="166" y="118"/>
                </a:lnTo>
                <a:lnTo>
                  <a:pt x="195" y="101"/>
                </a:lnTo>
                <a:lnTo>
                  <a:pt x="224" y="84"/>
                </a:lnTo>
                <a:lnTo>
                  <a:pt x="240" y="76"/>
                </a:lnTo>
                <a:lnTo>
                  <a:pt x="257" y="68"/>
                </a:lnTo>
                <a:lnTo>
                  <a:pt x="277" y="59"/>
                </a:lnTo>
                <a:lnTo>
                  <a:pt x="298" y="53"/>
                </a:lnTo>
                <a:lnTo>
                  <a:pt x="321" y="46"/>
                </a:lnTo>
                <a:lnTo>
                  <a:pt x="331" y="45"/>
                </a:lnTo>
                <a:lnTo>
                  <a:pt x="342" y="45"/>
                </a:lnTo>
                <a:lnTo>
                  <a:pt x="351" y="45"/>
                </a:lnTo>
                <a:lnTo>
                  <a:pt x="361" y="46"/>
                </a:lnTo>
                <a:lnTo>
                  <a:pt x="369" y="48"/>
                </a:lnTo>
                <a:lnTo>
                  <a:pt x="377" y="51"/>
                </a:lnTo>
                <a:lnTo>
                  <a:pt x="387" y="59"/>
                </a:lnTo>
                <a:lnTo>
                  <a:pt x="398" y="67"/>
                </a:lnTo>
                <a:lnTo>
                  <a:pt x="408" y="76"/>
                </a:lnTo>
                <a:lnTo>
                  <a:pt x="417" y="87"/>
                </a:lnTo>
                <a:lnTo>
                  <a:pt x="437" y="108"/>
                </a:lnTo>
                <a:lnTo>
                  <a:pt x="454" y="133"/>
                </a:lnTo>
                <a:lnTo>
                  <a:pt x="487" y="181"/>
                </a:lnTo>
                <a:lnTo>
                  <a:pt x="502" y="204"/>
                </a:lnTo>
                <a:lnTo>
                  <a:pt x="517" y="225"/>
                </a:lnTo>
                <a:lnTo>
                  <a:pt x="538" y="255"/>
                </a:lnTo>
                <a:lnTo>
                  <a:pt x="557" y="284"/>
                </a:lnTo>
                <a:lnTo>
                  <a:pt x="578" y="314"/>
                </a:lnTo>
                <a:lnTo>
                  <a:pt x="598" y="344"/>
                </a:lnTo>
                <a:lnTo>
                  <a:pt x="610" y="357"/>
                </a:lnTo>
                <a:lnTo>
                  <a:pt x="623" y="372"/>
                </a:lnTo>
                <a:lnTo>
                  <a:pt x="627" y="376"/>
                </a:lnTo>
                <a:lnTo>
                  <a:pt x="629" y="381"/>
                </a:lnTo>
                <a:lnTo>
                  <a:pt x="635" y="393"/>
                </a:lnTo>
                <a:lnTo>
                  <a:pt x="640" y="405"/>
                </a:lnTo>
                <a:lnTo>
                  <a:pt x="644" y="408"/>
                </a:lnTo>
                <a:lnTo>
                  <a:pt x="648" y="412"/>
                </a:lnTo>
                <a:lnTo>
                  <a:pt x="655" y="420"/>
                </a:lnTo>
                <a:lnTo>
                  <a:pt x="663" y="429"/>
                </a:lnTo>
                <a:lnTo>
                  <a:pt x="676" y="448"/>
                </a:lnTo>
                <a:lnTo>
                  <a:pt x="690" y="467"/>
                </a:lnTo>
                <a:lnTo>
                  <a:pt x="697" y="476"/>
                </a:lnTo>
                <a:lnTo>
                  <a:pt x="705" y="484"/>
                </a:lnTo>
                <a:lnTo>
                  <a:pt x="724" y="507"/>
                </a:lnTo>
                <a:lnTo>
                  <a:pt x="742" y="529"/>
                </a:lnTo>
                <a:lnTo>
                  <a:pt x="759" y="554"/>
                </a:lnTo>
                <a:lnTo>
                  <a:pt x="776" y="576"/>
                </a:lnTo>
                <a:lnTo>
                  <a:pt x="794" y="602"/>
                </a:lnTo>
                <a:lnTo>
                  <a:pt x="810" y="627"/>
                </a:lnTo>
                <a:lnTo>
                  <a:pt x="824" y="653"/>
                </a:lnTo>
                <a:lnTo>
                  <a:pt x="839" y="680"/>
                </a:lnTo>
                <a:lnTo>
                  <a:pt x="843" y="688"/>
                </a:lnTo>
                <a:lnTo>
                  <a:pt x="846" y="695"/>
                </a:lnTo>
                <a:lnTo>
                  <a:pt x="852" y="701"/>
                </a:lnTo>
                <a:lnTo>
                  <a:pt x="857" y="707"/>
                </a:lnTo>
                <a:lnTo>
                  <a:pt x="863" y="712"/>
                </a:lnTo>
                <a:lnTo>
                  <a:pt x="870" y="716"/>
                </a:lnTo>
                <a:lnTo>
                  <a:pt x="878" y="718"/>
                </a:lnTo>
                <a:lnTo>
                  <a:pt x="886" y="721"/>
                </a:lnTo>
                <a:lnTo>
                  <a:pt x="891" y="722"/>
                </a:lnTo>
                <a:lnTo>
                  <a:pt x="896" y="722"/>
                </a:lnTo>
                <a:lnTo>
                  <a:pt x="900" y="721"/>
                </a:lnTo>
                <a:lnTo>
                  <a:pt x="904" y="718"/>
                </a:lnTo>
                <a:lnTo>
                  <a:pt x="907" y="716"/>
                </a:lnTo>
                <a:lnTo>
                  <a:pt x="909" y="713"/>
                </a:lnTo>
                <a:lnTo>
                  <a:pt x="913" y="705"/>
                </a:lnTo>
                <a:lnTo>
                  <a:pt x="914" y="698"/>
                </a:lnTo>
                <a:lnTo>
                  <a:pt x="913" y="692"/>
                </a:lnTo>
                <a:lnTo>
                  <a:pt x="912" y="688"/>
                </a:lnTo>
                <a:lnTo>
                  <a:pt x="911" y="684"/>
                </a:lnTo>
                <a:lnTo>
                  <a:pt x="907" y="682"/>
                </a:lnTo>
                <a:lnTo>
                  <a:pt x="903" y="679"/>
                </a:lnTo>
                <a:lnTo>
                  <a:pt x="899" y="67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78" name="任意多边形 1049377"/>
          <p:cNvSpPr/>
          <p:nvPr/>
        </p:nvSpPr>
        <p:spPr bwMode="auto">
          <a:xfrm>
            <a:off x="7466012" y="5105400"/>
            <a:ext cx="482600" cy="406400"/>
          </a:xfrm>
          <a:custGeom>
            <a:avLst/>
            <a:gdLst/>
            <a:ahLst/>
            <a:cxnLst/>
            <a:rect l="0" t="0" r="0" b="0"/>
            <a:pathLst>
              <a:path w="913" h="768">
                <a:moveTo>
                  <a:pt x="15" y="678"/>
                </a:moveTo>
                <a:lnTo>
                  <a:pt x="15" y="678"/>
                </a:lnTo>
                <a:lnTo>
                  <a:pt x="19" y="675"/>
                </a:lnTo>
                <a:lnTo>
                  <a:pt x="25" y="671"/>
                </a:lnTo>
                <a:lnTo>
                  <a:pt x="34" y="661"/>
                </a:lnTo>
                <a:lnTo>
                  <a:pt x="43" y="648"/>
                </a:lnTo>
                <a:lnTo>
                  <a:pt x="51" y="632"/>
                </a:lnTo>
                <a:lnTo>
                  <a:pt x="68" y="599"/>
                </a:lnTo>
                <a:lnTo>
                  <a:pt x="74" y="585"/>
                </a:lnTo>
                <a:lnTo>
                  <a:pt x="81" y="576"/>
                </a:lnTo>
                <a:lnTo>
                  <a:pt x="102" y="547"/>
                </a:lnTo>
                <a:lnTo>
                  <a:pt x="121" y="518"/>
                </a:lnTo>
                <a:lnTo>
                  <a:pt x="131" y="504"/>
                </a:lnTo>
                <a:lnTo>
                  <a:pt x="142" y="491"/>
                </a:lnTo>
                <a:lnTo>
                  <a:pt x="153" y="478"/>
                </a:lnTo>
                <a:lnTo>
                  <a:pt x="166" y="466"/>
                </a:lnTo>
                <a:lnTo>
                  <a:pt x="176" y="457"/>
                </a:lnTo>
                <a:lnTo>
                  <a:pt x="187" y="445"/>
                </a:lnTo>
                <a:lnTo>
                  <a:pt x="208" y="418"/>
                </a:lnTo>
                <a:lnTo>
                  <a:pt x="226" y="389"/>
                </a:lnTo>
                <a:lnTo>
                  <a:pt x="242" y="363"/>
                </a:lnTo>
                <a:lnTo>
                  <a:pt x="250" y="348"/>
                </a:lnTo>
                <a:lnTo>
                  <a:pt x="259" y="334"/>
                </a:lnTo>
                <a:lnTo>
                  <a:pt x="280" y="308"/>
                </a:lnTo>
                <a:lnTo>
                  <a:pt x="302" y="280"/>
                </a:lnTo>
                <a:lnTo>
                  <a:pt x="312" y="267"/>
                </a:lnTo>
                <a:lnTo>
                  <a:pt x="321" y="254"/>
                </a:lnTo>
                <a:lnTo>
                  <a:pt x="341" y="227"/>
                </a:lnTo>
                <a:lnTo>
                  <a:pt x="361" y="199"/>
                </a:lnTo>
                <a:lnTo>
                  <a:pt x="401" y="146"/>
                </a:lnTo>
                <a:lnTo>
                  <a:pt x="442" y="92"/>
                </a:lnTo>
                <a:lnTo>
                  <a:pt x="482" y="40"/>
                </a:lnTo>
                <a:lnTo>
                  <a:pt x="492" y="29"/>
                </a:lnTo>
                <a:lnTo>
                  <a:pt x="502" y="20"/>
                </a:lnTo>
                <a:lnTo>
                  <a:pt x="512" y="14"/>
                </a:lnTo>
                <a:lnTo>
                  <a:pt x="523" y="8"/>
                </a:lnTo>
                <a:lnTo>
                  <a:pt x="535" y="4"/>
                </a:lnTo>
                <a:lnTo>
                  <a:pt x="548" y="2"/>
                </a:lnTo>
                <a:lnTo>
                  <a:pt x="560" y="0"/>
                </a:lnTo>
                <a:lnTo>
                  <a:pt x="573" y="0"/>
                </a:lnTo>
                <a:lnTo>
                  <a:pt x="586" y="2"/>
                </a:lnTo>
                <a:lnTo>
                  <a:pt x="599" y="4"/>
                </a:lnTo>
                <a:lnTo>
                  <a:pt x="624" y="10"/>
                </a:lnTo>
                <a:lnTo>
                  <a:pt x="650" y="17"/>
                </a:lnTo>
                <a:lnTo>
                  <a:pt x="672" y="27"/>
                </a:lnTo>
                <a:lnTo>
                  <a:pt x="705" y="41"/>
                </a:lnTo>
                <a:lnTo>
                  <a:pt x="736" y="57"/>
                </a:lnTo>
                <a:lnTo>
                  <a:pt x="766" y="74"/>
                </a:lnTo>
                <a:lnTo>
                  <a:pt x="796" y="93"/>
                </a:lnTo>
                <a:lnTo>
                  <a:pt x="821" y="108"/>
                </a:lnTo>
                <a:lnTo>
                  <a:pt x="847" y="125"/>
                </a:lnTo>
                <a:lnTo>
                  <a:pt x="860" y="134"/>
                </a:lnTo>
                <a:lnTo>
                  <a:pt x="872" y="143"/>
                </a:lnTo>
                <a:lnTo>
                  <a:pt x="883" y="153"/>
                </a:lnTo>
                <a:lnTo>
                  <a:pt x="892" y="165"/>
                </a:lnTo>
                <a:lnTo>
                  <a:pt x="898" y="177"/>
                </a:lnTo>
                <a:lnTo>
                  <a:pt x="904" y="189"/>
                </a:lnTo>
                <a:lnTo>
                  <a:pt x="908" y="202"/>
                </a:lnTo>
                <a:lnTo>
                  <a:pt x="911" y="214"/>
                </a:lnTo>
                <a:lnTo>
                  <a:pt x="913" y="227"/>
                </a:lnTo>
                <a:lnTo>
                  <a:pt x="913" y="238"/>
                </a:lnTo>
                <a:lnTo>
                  <a:pt x="913" y="252"/>
                </a:lnTo>
                <a:lnTo>
                  <a:pt x="911" y="265"/>
                </a:lnTo>
                <a:lnTo>
                  <a:pt x="909" y="278"/>
                </a:lnTo>
                <a:lnTo>
                  <a:pt x="905" y="289"/>
                </a:lnTo>
                <a:lnTo>
                  <a:pt x="897" y="314"/>
                </a:lnTo>
                <a:lnTo>
                  <a:pt x="887" y="339"/>
                </a:lnTo>
                <a:lnTo>
                  <a:pt x="875" y="363"/>
                </a:lnTo>
                <a:lnTo>
                  <a:pt x="867" y="373"/>
                </a:lnTo>
                <a:lnTo>
                  <a:pt x="858" y="384"/>
                </a:lnTo>
                <a:lnTo>
                  <a:pt x="837" y="402"/>
                </a:lnTo>
                <a:lnTo>
                  <a:pt x="822" y="416"/>
                </a:lnTo>
                <a:lnTo>
                  <a:pt x="808" y="431"/>
                </a:lnTo>
                <a:lnTo>
                  <a:pt x="795" y="446"/>
                </a:lnTo>
                <a:lnTo>
                  <a:pt x="783" y="462"/>
                </a:lnTo>
                <a:lnTo>
                  <a:pt x="762" y="488"/>
                </a:lnTo>
                <a:lnTo>
                  <a:pt x="741" y="512"/>
                </a:lnTo>
                <a:lnTo>
                  <a:pt x="731" y="525"/>
                </a:lnTo>
                <a:lnTo>
                  <a:pt x="722" y="538"/>
                </a:lnTo>
                <a:lnTo>
                  <a:pt x="713" y="551"/>
                </a:lnTo>
                <a:lnTo>
                  <a:pt x="706" y="565"/>
                </a:lnTo>
                <a:lnTo>
                  <a:pt x="698" y="580"/>
                </a:lnTo>
                <a:lnTo>
                  <a:pt x="690" y="593"/>
                </a:lnTo>
                <a:lnTo>
                  <a:pt x="673" y="619"/>
                </a:lnTo>
                <a:lnTo>
                  <a:pt x="655" y="644"/>
                </a:lnTo>
                <a:lnTo>
                  <a:pt x="635" y="669"/>
                </a:lnTo>
                <a:lnTo>
                  <a:pt x="625" y="682"/>
                </a:lnTo>
                <a:lnTo>
                  <a:pt x="612" y="694"/>
                </a:lnTo>
                <a:lnTo>
                  <a:pt x="586" y="716"/>
                </a:lnTo>
                <a:lnTo>
                  <a:pt x="560" y="737"/>
                </a:lnTo>
                <a:lnTo>
                  <a:pt x="546" y="749"/>
                </a:lnTo>
                <a:lnTo>
                  <a:pt x="535" y="762"/>
                </a:lnTo>
                <a:lnTo>
                  <a:pt x="531" y="764"/>
                </a:lnTo>
                <a:lnTo>
                  <a:pt x="527" y="767"/>
                </a:lnTo>
                <a:lnTo>
                  <a:pt x="523" y="768"/>
                </a:lnTo>
                <a:lnTo>
                  <a:pt x="518" y="768"/>
                </a:lnTo>
                <a:lnTo>
                  <a:pt x="514" y="768"/>
                </a:lnTo>
                <a:lnTo>
                  <a:pt x="510" y="767"/>
                </a:lnTo>
                <a:lnTo>
                  <a:pt x="503" y="762"/>
                </a:lnTo>
                <a:lnTo>
                  <a:pt x="498" y="755"/>
                </a:lnTo>
                <a:lnTo>
                  <a:pt x="497" y="751"/>
                </a:lnTo>
                <a:lnTo>
                  <a:pt x="495" y="746"/>
                </a:lnTo>
                <a:lnTo>
                  <a:pt x="495" y="742"/>
                </a:lnTo>
                <a:lnTo>
                  <a:pt x="497" y="738"/>
                </a:lnTo>
                <a:lnTo>
                  <a:pt x="499" y="733"/>
                </a:lnTo>
                <a:lnTo>
                  <a:pt x="502" y="729"/>
                </a:lnTo>
                <a:lnTo>
                  <a:pt x="520" y="711"/>
                </a:lnTo>
                <a:lnTo>
                  <a:pt x="540" y="694"/>
                </a:lnTo>
                <a:lnTo>
                  <a:pt x="579" y="662"/>
                </a:lnTo>
                <a:lnTo>
                  <a:pt x="591" y="650"/>
                </a:lnTo>
                <a:lnTo>
                  <a:pt x="603" y="639"/>
                </a:lnTo>
                <a:lnTo>
                  <a:pt x="613" y="626"/>
                </a:lnTo>
                <a:lnTo>
                  <a:pt x="622" y="612"/>
                </a:lnTo>
                <a:lnTo>
                  <a:pt x="641" y="584"/>
                </a:lnTo>
                <a:lnTo>
                  <a:pt x="659" y="556"/>
                </a:lnTo>
                <a:lnTo>
                  <a:pt x="689" y="510"/>
                </a:lnTo>
                <a:lnTo>
                  <a:pt x="720" y="466"/>
                </a:lnTo>
                <a:lnTo>
                  <a:pt x="754" y="423"/>
                </a:lnTo>
                <a:lnTo>
                  <a:pt x="773" y="402"/>
                </a:lnTo>
                <a:lnTo>
                  <a:pt x="791" y="381"/>
                </a:lnTo>
                <a:lnTo>
                  <a:pt x="809" y="364"/>
                </a:lnTo>
                <a:lnTo>
                  <a:pt x="828" y="348"/>
                </a:lnTo>
                <a:lnTo>
                  <a:pt x="834" y="342"/>
                </a:lnTo>
                <a:lnTo>
                  <a:pt x="839" y="335"/>
                </a:lnTo>
                <a:lnTo>
                  <a:pt x="842" y="329"/>
                </a:lnTo>
                <a:lnTo>
                  <a:pt x="843" y="322"/>
                </a:lnTo>
                <a:lnTo>
                  <a:pt x="846" y="308"/>
                </a:lnTo>
                <a:lnTo>
                  <a:pt x="849" y="301"/>
                </a:lnTo>
                <a:lnTo>
                  <a:pt x="853" y="293"/>
                </a:lnTo>
                <a:lnTo>
                  <a:pt x="859" y="283"/>
                </a:lnTo>
                <a:lnTo>
                  <a:pt x="863" y="272"/>
                </a:lnTo>
                <a:lnTo>
                  <a:pt x="866" y="262"/>
                </a:lnTo>
                <a:lnTo>
                  <a:pt x="867" y="252"/>
                </a:lnTo>
                <a:lnTo>
                  <a:pt x="868" y="241"/>
                </a:lnTo>
                <a:lnTo>
                  <a:pt x="867" y="232"/>
                </a:lnTo>
                <a:lnTo>
                  <a:pt x="864" y="223"/>
                </a:lnTo>
                <a:lnTo>
                  <a:pt x="862" y="214"/>
                </a:lnTo>
                <a:lnTo>
                  <a:pt x="857" y="206"/>
                </a:lnTo>
                <a:lnTo>
                  <a:pt x="851" y="198"/>
                </a:lnTo>
                <a:lnTo>
                  <a:pt x="846" y="190"/>
                </a:lnTo>
                <a:lnTo>
                  <a:pt x="838" y="182"/>
                </a:lnTo>
                <a:lnTo>
                  <a:pt x="822" y="168"/>
                </a:lnTo>
                <a:lnTo>
                  <a:pt x="804" y="155"/>
                </a:lnTo>
                <a:lnTo>
                  <a:pt x="748" y="118"/>
                </a:lnTo>
                <a:lnTo>
                  <a:pt x="719" y="101"/>
                </a:lnTo>
                <a:lnTo>
                  <a:pt x="689" y="84"/>
                </a:lnTo>
                <a:lnTo>
                  <a:pt x="675" y="76"/>
                </a:lnTo>
                <a:lnTo>
                  <a:pt x="656" y="68"/>
                </a:lnTo>
                <a:lnTo>
                  <a:pt x="637" y="59"/>
                </a:lnTo>
                <a:lnTo>
                  <a:pt x="615" y="53"/>
                </a:lnTo>
                <a:lnTo>
                  <a:pt x="594" y="46"/>
                </a:lnTo>
                <a:lnTo>
                  <a:pt x="583" y="45"/>
                </a:lnTo>
                <a:lnTo>
                  <a:pt x="573" y="45"/>
                </a:lnTo>
                <a:lnTo>
                  <a:pt x="562" y="45"/>
                </a:lnTo>
                <a:lnTo>
                  <a:pt x="553" y="46"/>
                </a:lnTo>
                <a:lnTo>
                  <a:pt x="544" y="48"/>
                </a:lnTo>
                <a:lnTo>
                  <a:pt x="536" y="51"/>
                </a:lnTo>
                <a:lnTo>
                  <a:pt x="526" y="59"/>
                </a:lnTo>
                <a:lnTo>
                  <a:pt x="515" y="67"/>
                </a:lnTo>
                <a:lnTo>
                  <a:pt x="506" y="76"/>
                </a:lnTo>
                <a:lnTo>
                  <a:pt x="495" y="87"/>
                </a:lnTo>
                <a:lnTo>
                  <a:pt x="477" y="108"/>
                </a:lnTo>
                <a:lnTo>
                  <a:pt x="460" y="133"/>
                </a:lnTo>
                <a:lnTo>
                  <a:pt x="427" y="181"/>
                </a:lnTo>
                <a:lnTo>
                  <a:pt x="412" y="204"/>
                </a:lnTo>
                <a:lnTo>
                  <a:pt x="396" y="225"/>
                </a:lnTo>
                <a:lnTo>
                  <a:pt x="376" y="255"/>
                </a:lnTo>
                <a:lnTo>
                  <a:pt x="356" y="284"/>
                </a:lnTo>
                <a:lnTo>
                  <a:pt x="336" y="314"/>
                </a:lnTo>
                <a:lnTo>
                  <a:pt x="315" y="344"/>
                </a:lnTo>
                <a:lnTo>
                  <a:pt x="303" y="357"/>
                </a:lnTo>
                <a:lnTo>
                  <a:pt x="290" y="372"/>
                </a:lnTo>
                <a:lnTo>
                  <a:pt x="286" y="376"/>
                </a:lnTo>
                <a:lnTo>
                  <a:pt x="284" y="381"/>
                </a:lnTo>
                <a:lnTo>
                  <a:pt x="278" y="393"/>
                </a:lnTo>
                <a:lnTo>
                  <a:pt x="273" y="405"/>
                </a:lnTo>
                <a:lnTo>
                  <a:pt x="270" y="408"/>
                </a:lnTo>
                <a:lnTo>
                  <a:pt x="267" y="412"/>
                </a:lnTo>
                <a:lnTo>
                  <a:pt x="257" y="420"/>
                </a:lnTo>
                <a:lnTo>
                  <a:pt x="251" y="429"/>
                </a:lnTo>
                <a:lnTo>
                  <a:pt x="236" y="448"/>
                </a:lnTo>
                <a:lnTo>
                  <a:pt x="223" y="467"/>
                </a:lnTo>
                <a:lnTo>
                  <a:pt x="217" y="476"/>
                </a:lnTo>
                <a:lnTo>
                  <a:pt x="209" y="484"/>
                </a:lnTo>
                <a:lnTo>
                  <a:pt x="189" y="507"/>
                </a:lnTo>
                <a:lnTo>
                  <a:pt x="172" y="529"/>
                </a:lnTo>
                <a:lnTo>
                  <a:pt x="155" y="554"/>
                </a:lnTo>
                <a:lnTo>
                  <a:pt x="138" y="576"/>
                </a:lnTo>
                <a:lnTo>
                  <a:pt x="119" y="602"/>
                </a:lnTo>
                <a:lnTo>
                  <a:pt x="103" y="627"/>
                </a:lnTo>
                <a:lnTo>
                  <a:pt x="89" y="653"/>
                </a:lnTo>
                <a:lnTo>
                  <a:pt x="76" y="680"/>
                </a:lnTo>
                <a:lnTo>
                  <a:pt x="72" y="688"/>
                </a:lnTo>
                <a:lnTo>
                  <a:pt x="68" y="695"/>
                </a:lnTo>
                <a:lnTo>
                  <a:pt x="62" y="701"/>
                </a:lnTo>
                <a:lnTo>
                  <a:pt x="56" y="707"/>
                </a:lnTo>
                <a:lnTo>
                  <a:pt x="51" y="712"/>
                </a:lnTo>
                <a:lnTo>
                  <a:pt x="43" y="716"/>
                </a:lnTo>
                <a:lnTo>
                  <a:pt x="36" y="718"/>
                </a:lnTo>
                <a:lnTo>
                  <a:pt x="27" y="721"/>
                </a:lnTo>
                <a:lnTo>
                  <a:pt x="22" y="722"/>
                </a:lnTo>
                <a:lnTo>
                  <a:pt x="18" y="722"/>
                </a:lnTo>
                <a:lnTo>
                  <a:pt x="14" y="721"/>
                </a:lnTo>
                <a:lnTo>
                  <a:pt x="10" y="718"/>
                </a:lnTo>
                <a:lnTo>
                  <a:pt x="6" y="716"/>
                </a:lnTo>
                <a:lnTo>
                  <a:pt x="4" y="713"/>
                </a:lnTo>
                <a:lnTo>
                  <a:pt x="0" y="705"/>
                </a:lnTo>
                <a:lnTo>
                  <a:pt x="0" y="698"/>
                </a:lnTo>
                <a:lnTo>
                  <a:pt x="0" y="692"/>
                </a:lnTo>
                <a:lnTo>
                  <a:pt x="1" y="688"/>
                </a:lnTo>
                <a:lnTo>
                  <a:pt x="4" y="684"/>
                </a:lnTo>
                <a:lnTo>
                  <a:pt x="6" y="682"/>
                </a:lnTo>
                <a:lnTo>
                  <a:pt x="10" y="679"/>
                </a:lnTo>
                <a:lnTo>
                  <a:pt x="15" y="67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79" name="任意多边形 1049378"/>
          <p:cNvSpPr/>
          <p:nvPr/>
        </p:nvSpPr>
        <p:spPr bwMode="auto">
          <a:xfrm>
            <a:off x="7037387" y="5491162"/>
            <a:ext cx="334962" cy="171450"/>
          </a:xfrm>
          <a:custGeom>
            <a:avLst/>
            <a:gdLst/>
            <a:ahLst/>
            <a:cxnLst/>
            <a:rect l="0" t="0" r="0" b="0"/>
            <a:pathLst>
              <a:path w="632" h="325">
                <a:moveTo>
                  <a:pt x="611" y="279"/>
                </a:moveTo>
                <a:lnTo>
                  <a:pt x="611" y="279"/>
                </a:lnTo>
                <a:lnTo>
                  <a:pt x="582" y="279"/>
                </a:lnTo>
                <a:lnTo>
                  <a:pt x="555" y="277"/>
                </a:lnTo>
                <a:lnTo>
                  <a:pt x="498" y="272"/>
                </a:lnTo>
                <a:lnTo>
                  <a:pt x="443" y="265"/>
                </a:lnTo>
                <a:lnTo>
                  <a:pt x="416" y="264"/>
                </a:lnTo>
                <a:lnTo>
                  <a:pt x="387" y="262"/>
                </a:lnTo>
                <a:lnTo>
                  <a:pt x="310" y="262"/>
                </a:lnTo>
                <a:lnTo>
                  <a:pt x="271" y="261"/>
                </a:lnTo>
                <a:lnTo>
                  <a:pt x="233" y="260"/>
                </a:lnTo>
                <a:lnTo>
                  <a:pt x="198" y="257"/>
                </a:lnTo>
                <a:lnTo>
                  <a:pt x="164" y="255"/>
                </a:lnTo>
                <a:lnTo>
                  <a:pt x="94" y="247"/>
                </a:lnTo>
                <a:lnTo>
                  <a:pt x="90" y="243"/>
                </a:lnTo>
                <a:lnTo>
                  <a:pt x="85" y="240"/>
                </a:lnTo>
                <a:lnTo>
                  <a:pt x="80" y="238"/>
                </a:lnTo>
                <a:lnTo>
                  <a:pt x="73" y="234"/>
                </a:lnTo>
                <a:lnTo>
                  <a:pt x="69" y="228"/>
                </a:lnTo>
                <a:lnTo>
                  <a:pt x="64" y="222"/>
                </a:lnTo>
                <a:lnTo>
                  <a:pt x="58" y="209"/>
                </a:lnTo>
                <a:lnTo>
                  <a:pt x="52" y="194"/>
                </a:lnTo>
                <a:lnTo>
                  <a:pt x="48" y="179"/>
                </a:lnTo>
                <a:lnTo>
                  <a:pt x="47" y="164"/>
                </a:lnTo>
                <a:lnTo>
                  <a:pt x="46" y="150"/>
                </a:lnTo>
                <a:lnTo>
                  <a:pt x="44" y="137"/>
                </a:lnTo>
                <a:lnTo>
                  <a:pt x="46" y="106"/>
                </a:lnTo>
                <a:lnTo>
                  <a:pt x="47" y="90"/>
                </a:lnTo>
                <a:lnTo>
                  <a:pt x="51" y="77"/>
                </a:lnTo>
                <a:lnTo>
                  <a:pt x="54" y="70"/>
                </a:lnTo>
                <a:lnTo>
                  <a:pt x="56" y="64"/>
                </a:lnTo>
                <a:lnTo>
                  <a:pt x="60" y="60"/>
                </a:lnTo>
                <a:lnTo>
                  <a:pt x="65" y="55"/>
                </a:lnTo>
                <a:lnTo>
                  <a:pt x="71" y="51"/>
                </a:lnTo>
                <a:lnTo>
                  <a:pt x="78" y="48"/>
                </a:lnTo>
                <a:lnTo>
                  <a:pt x="85" y="47"/>
                </a:lnTo>
                <a:lnTo>
                  <a:pt x="94" y="45"/>
                </a:lnTo>
                <a:lnTo>
                  <a:pt x="161" y="47"/>
                </a:lnTo>
                <a:lnTo>
                  <a:pt x="226" y="48"/>
                </a:lnTo>
                <a:lnTo>
                  <a:pt x="293" y="51"/>
                </a:lnTo>
                <a:lnTo>
                  <a:pt x="360" y="52"/>
                </a:lnTo>
                <a:lnTo>
                  <a:pt x="364" y="51"/>
                </a:lnTo>
                <a:lnTo>
                  <a:pt x="369" y="49"/>
                </a:lnTo>
                <a:lnTo>
                  <a:pt x="373" y="47"/>
                </a:lnTo>
                <a:lnTo>
                  <a:pt x="375" y="44"/>
                </a:lnTo>
                <a:lnTo>
                  <a:pt x="378" y="40"/>
                </a:lnTo>
                <a:lnTo>
                  <a:pt x="379" y="36"/>
                </a:lnTo>
                <a:lnTo>
                  <a:pt x="381" y="28"/>
                </a:lnTo>
                <a:lnTo>
                  <a:pt x="379" y="21"/>
                </a:lnTo>
                <a:lnTo>
                  <a:pt x="378" y="17"/>
                </a:lnTo>
                <a:lnTo>
                  <a:pt x="375" y="13"/>
                </a:lnTo>
                <a:lnTo>
                  <a:pt x="373" y="10"/>
                </a:lnTo>
                <a:lnTo>
                  <a:pt x="369" y="7"/>
                </a:lnTo>
                <a:lnTo>
                  <a:pt x="364" y="6"/>
                </a:lnTo>
                <a:lnTo>
                  <a:pt x="360" y="6"/>
                </a:lnTo>
                <a:lnTo>
                  <a:pt x="294" y="5"/>
                </a:lnTo>
                <a:lnTo>
                  <a:pt x="229" y="4"/>
                </a:lnTo>
                <a:lnTo>
                  <a:pt x="164" y="1"/>
                </a:lnTo>
                <a:lnTo>
                  <a:pt x="98" y="0"/>
                </a:lnTo>
                <a:lnTo>
                  <a:pt x="97" y="0"/>
                </a:lnTo>
                <a:lnTo>
                  <a:pt x="94" y="0"/>
                </a:lnTo>
                <a:lnTo>
                  <a:pt x="92" y="0"/>
                </a:lnTo>
                <a:lnTo>
                  <a:pt x="90" y="0"/>
                </a:lnTo>
                <a:lnTo>
                  <a:pt x="85" y="0"/>
                </a:lnTo>
                <a:lnTo>
                  <a:pt x="81" y="1"/>
                </a:lnTo>
                <a:lnTo>
                  <a:pt x="76" y="1"/>
                </a:lnTo>
                <a:lnTo>
                  <a:pt x="67" y="4"/>
                </a:lnTo>
                <a:lnTo>
                  <a:pt x="56" y="6"/>
                </a:lnTo>
                <a:lnTo>
                  <a:pt x="48" y="10"/>
                </a:lnTo>
                <a:lnTo>
                  <a:pt x="41" y="15"/>
                </a:lnTo>
                <a:lnTo>
                  <a:pt x="34" y="21"/>
                </a:lnTo>
                <a:lnTo>
                  <a:pt x="27" y="27"/>
                </a:lnTo>
                <a:lnTo>
                  <a:pt x="22" y="34"/>
                </a:lnTo>
                <a:lnTo>
                  <a:pt x="18" y="41"/>
                </a:lnTo>
                <a:lnTo>
                  <a:pt x="14" y="49"/>
                </a:lnTo>
                <a:lnTo>
                  <a:pt x="10" y="58"/>
                </a:lnTo>
                <a:lnTo>
                  <a:pt x="5" y="77"/>
                </a:lnTo>
                <a:lnTo>
                  <a:pt x="1" y="98"/>
                </a:lnTo>
                <a:lnTo>
                  <a:pt x="0" y="120"/>
                </a:lnTo>
                <a:lnTo>
                  <a:pt x="0" y="142"/>
                </a:lnTo>
                <a:lnTo>
                  <a:pt x="1" y="166"/>
                </a:lnTo>
                <a:lnTo>
                  <a:pt x="4" y="189"/>
                </a:lnTo>
                <a:lnTo>
                  <a:pt x="10" y="213"/>
                </a:lnTo>
                <a:lnTo>
                  <a:pt x="16" y="223"/>
                </a:lnTo>
                <a:lnTo>
                  <a:pt x="20" y="234"/>
                </a:lnTo>
                <a:lnTo>
                  <a:pt x="26" y="244"/>
                </a:lnTo>
                <a:lnTo>
                  <a:pt x="33" y="253"/>
                </a:lnTo>
                <a:lnTo>
                  <a:pt x="41" y="262"/>
                </a:lnTo>
                <a:lnTo>
                  <a:pt x="48" y="270"/>
                </a:lnTo>
                <a:lnTo>
                  <a:pt x="59" y="277"/>
                </a:lnTo>
                <a:lnTo>
                  <a:pt x="69" y="282"/>
                </a:lnTo>
                <a:lnTo>
                  <a:pt x="72" y="286"/>
                </a:lnTo>
                <a:lnTo>
                  <a:pt x="76" y="289"/>
                </a:lnTo>
                <a:lnTo>
                  <a:pt x="80" y="290"/>
                </a:lnTo>
                <a:lnTo>
                  <a:pt x="85" y="291"/>
                </a:lnTo>
                <a:lnTo>
                  <a:pt x="156" y="298"/>
                </a:lnTo>
                <a:lnTo>
                  <a:pt x="226" y="303"/>
                </a:lnTo>
                <a:lnTo>
                  <a:pt x="297" y="307"/>
                </a:lnTo>
                <a:lnTo>
                  <a:pt x="368" y="308"/>
                </a:lnTo>
                <a:lnTo>
                  <a:pt x="398" y="308"/>
                </a:lnTo>
                <a:lnTo>
                  <a:pt x="428" y="311"/>
                </a:lnTo>
                <a:lnTo>
                  <a:pt x="489" y="316"/>
                </a:lnTo>
                <a:lnTo>
                  <a:pt x="549" y="323"/>
                </a:lnTo>
                <a:lnTo>
                  <a:pt x="579" y="324"/>
                </a:lnTo>
                <a:lnTo>
                  <a:pt x="611" y="325"/>
                </a:lnTo>
                <a:lnTo>
                  <a:pt x="616" y="325"/>
                </a:lnTo>
                <a:lnTo>
                  <a:pt x="620" y="324"/>
                </a:lnTo>
                <a:lnTo>
                  <a:pt x="624" y="321"/>
                </a:lnTo>
                <a:lnTo>
                  <a:pt x="627" y="319"/>
                </a:lnTo>
                <a:lnTo>
                  <a:pt x="629" y="315"/>
                </a:lnTo>
                <a:lnTo>
                  <a:pt x="630" y="311"/>
                </a:lnTo>
                <a:lnTo>
                  <a:pt x="632" y="303"/>
                </a:lnTo>
                <a:lnTo>
                  <a:pt x="630" y="294"/>
                </a:lnTo>
                <a:lnTo>
                  <a:pt x="629" y="290"/>
                </a:lnTo>
                <a:lnTo>
                  <a:pt x="627" y="287"/>
                </a:lnTo>
                <a:lnTo>
                  <a:pt x="624" y="283"/>
                </a:lnTo>
                <a:lnTo>
                  <a:pt x="620" y="282"/>
                </a:lnTo>
                <a:lnTo>
                  <a:pt x="616" y="279"/>
                </a:lnTo>
                <a:lnTo>
                  <a:pt x="611" y="27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80" name="任意多边形 1049379"/>
          <p:cNvSpPr/>
          <p:nvPr/>
        </p:nvSpPr>
        <p:spPr bwMode="auto">
          <a:xfrm>
            <a:off x="7072312" y="5727700"/>
            <a:ext cx="293687" cy="146050"/>
          </a:xfrm>
          <a:custGeom>
            <a:avLst/>
            <a:gdLst/>
            <a:ahLst/>
            <a:cxnLst/>
            <a:rect l="0" t="0" r="0" b="0"/>
            <a:pathLst>
              <a:path w="557" h="275">
                <a:moveTo>
                  <a:pt x="79" y="48"/>
                </a:moveTo>
                <a:lnTo>
                  <a:pt x="79" y="48"/>
                </a:lnTo>
                <a:lnTo>
                  <a:pt x="94" y="48"/>
                </a:lnTo>
                <a:lnTo>
                  <a:pt x="110" y="49"/>
                </a:lnTo>
                <a:lnTo>
                  <a:pt x="127" y="50"/>
                </a:lnTo>
                <a:lnTo>
                  <a:pt x="143" y="50"/>
                </a:lnTo>
                <a:lnTo>
                  <a:pt x="178" y="51"/>
                </a:lnTo>
                <a:lnTo>
                  <a:pt x="215" y="53"/>
                </a:lnTo>
                <a:lnTo>
                  <a:pt x="250" y="55"/>
                </a:lnTo>
                <a:lnTo>
                  <a:pt x="287" y="59"/>
                </a:lnTo>
                <a:lnTo>
                  <a:pt x="348" y="65"/>
                </a:lnTo>
                <a:lnTo>
                  <a:pt x="411" y="70"/>
                </a:lnTo>
                <a:lnTo>
                  <a:pt x="442" y="71"/>
                </a:lnTo>
                <a:lnTo>
                  <a:pt x="472" y="71"/>
                </a:lnTo>
                <a:lnTo>
                  <a:pt x="504" y="70"/>
                </a:lnTo>
                <a:lnTo>
                  <a:pt x="535" y="67"/>
                </a:lnTo>
                <a:lnTo>
                  <a:pt x="540" y="66"/>
                </a:lnTo>
                <a:lnTo>
                  <a:pt x="544" y="65"/>
                </a:lnTo>
                <a:lnTo>
                  <a:pt x="548" y="62"/>
                </a:lnTo>
                <a:lnTo>
                  <a:pt x="551" y="59"/>
                </a:lnTo>
                <a:lnTo>
                  <a:pt x="555" y="51"/>
                </a:lnTo>
                <a:lnTo>
                  <a:pt x="557" y="42"/>
                </a:lnTo>
                <a:lnTo>
                  <a:pt x="556" y="34"/>
                </a:lnTo>
                <a:lnTo>
                  <a:pt x="553" y="31"/>
                </a:lnTo>
                <a:lnTo>
                  <a:pt x="551" y="28"/>
                </a:lnTo>
                <a:lnTo>
                  <a:pt x="548" y="25"/>
                </a:lnTo>
                <a:lnTo>
                  <a:pt x="544" y="23"/>
                </a:lnTo>
                <a:lnTo>
                  <a:pt x="540" y="21"/>
                </a:lnTo>
                <a:lnTo>
                  <a:pt x="535" y="21"/>
                </a:lnTo>
                <a:lnTo>
                  <a:pt x="493" y="24"/>
                </a:lnTo>
                <a:lnTo>
                  <a:pt x="451" y="24"/>
                </a:lnTo>
                <a:lnTo>
                  <a:pt x="410" y="23"/>
                </a:lnTo>
                <a:lnTo>
                  <a:pt x="368" y="20"/>
                </a:lnTo>
                <a:lnTo>
                  <a:pt x="285" y="12"/>
                </a:lnTo>
                <a:lnTo>
                  <a:pt x="243" y="10"/>
                </a:lnTo>
                <a:lnTo>
                  <a:pt x="202" y="6"/>
                </a:lnTo>
                <a:lnTo>
                  <a:pt x="164" y="3"/>
                </a:lnTo>
                <a:lnTo>
                  <a:pt x="123" y="0"/>
                </a:lnTo>
                <a:lnTo>
                  <a:pt x="103" y="0"/>
                </a:lnTo>
                <a:lnTo>
                  <a:pt x="84" y="0"/>
                </a:lnTo>
                <a:lnTo>
                  <a:pt x="64" y="3"/>
                </a:lnTo>
                <a:lnTo>
                  <a:pt x="46" y="7"/>
                </a:lnTo>
                <a:lnTo>
                  <a:pt x="39" y="10"/>
                </a:lnTo>
                <a:lnTo>
                  <a:pt x="33" y="14"/>
                </a:lnTo>
                <a:lnTo>
                  <a:pt x="28" y="17"/>
                </a:lnTo>
                <a:lnTo>
                  <a:pt x="24" y="21"/>
                </a:lnTo>
                <a:lnTo>
                  <a:pt x="16" y="32"/>
                </a:lnTo>
                <a:lnTo>
                  <a:pt x="11" y="44"/>
                </a:lnTo>
                <a:lnTo>
                  <a:pt x="7" y="55"/>
                </a:lnTo>
                <a:lnTo>
                  <a:pt x="5" y="70"/>
                </a:lnTo>
                <a:lnTo>
                  <a:pt x="4" y="83"/>
                </a:lnTo>
                <a:lnTo>
                  <a:pt x="4" y="96"/>
                </a:lnTo>
                <a:lnTo>
                  <a:pt x="3" y="123"/>
                </a:lnTo>
                <a:lnTo>
                  <a:pt x="0" y="152"/>
                </a:lnTo>
                <a:lnTo>
                  <a:pt x="0" y="167"/>
                </a:lnTo>
                <a:lnTo>
                  <a:pt x="1" y="181"/>
                </a:lnTo>
                <a:lnTo>
                  <a:pt x="5" y="194"/>
                </a:lnTo>
                <a:lnTo>
                  <a:pt x="9" y="207"/>
                </a:lnTo>
                <a:lnTo>
                  <a:pt x="14" y="216"/>
                </a:lnTo>
                <a:lnTo>
                  <a:pt x="20" y="223"/>
                </a:lnTo>
                <a:lnTo>
                  <a:pt x="25" y="229"/>
                </a:lnTo>
                <a:lnTo>
                  <a:pt x="31" y="236"/>
                </a:lnTo>
                <a:lnTo>
                  <a:pt x="45" y="246"/>
                </a:lnTo>
                <a:lnTo>
                  <a:pt x="59" y="254"/>
                </a:lnTo>
                <a:lnTo>
                  <a:pt x="75" y="261"/>
                </a:lnTo>
                <a:lnTo>
                  <a:pt x="92" y="265"/>
                </a:lnTo>
                <a:lnTo>
                  <a:pt x="109" y="269"/>
                </a:lnTo>
                <a:lnTo>
                  <a:pt x="127" y="270"/>
                </a:lnTo>
                <a:lnTo>
                  <a:pt x="175" y="274"/>
                </a:lnTo>
                <a:lnTo>
                  <a:pt x="225" y="275"/>
                </a:lnTo>
                <a:lnTo>
                  <a:pt x="275" y="275"/>
                </a:lnTo>
                <a:lnTo>
                  <a:pt x="325" y="275"/>
                </a:lnTo>
                <a:lnTo>
                  <a:pt x="424" y="274"/>
                </a:lnTo>
                <a:lnTo>
                  <a:pt x="523" y="272"/>
                </a:lnTo>
                <a:lnTo>
                  <a:pt x="529" y="272"/>
                </a:lnTo>
                <a:lnTo>
                  <a:pt x="532" y="271"/>
                </a:lnTo>
                <a:lnTo>
                  <a:pt x="536" y="269"/>
                </a:lnTo>
                <a:lnTo>
                  <a:pt x="540" y="266"/>
                </a:lnTo>
                <a:lnTo>
                  <a:pt x="543" y="262"/>
                </a:lnTo>
                <a:lnTo>
                  <a:pt x="544" y="258"/>
                </a:lnTo>
                <a:lnTo>
                  <a:pt x="546" y="250"/>
                </a:lnTo>
                <a:lnTo>
                  <a:pt x="544" y="241"/>
                </a:lnTo>
                <a:lnTo>
                  <a:pt x="543" y="238"/>
                </a:lnTo>
                <a:lnTo>
                  <a:pt x="540" y="235"/>
                </a:lnTo>
                <a:lnTo>
                  <a:pt x="536" y="232"/>
                </a:lnTo>
                <a:lnTo>
                  <a:pt x="532" y="229"/>
                </a:lnTo>
                <a:lnTo>
                  <a:pt x="529" y="228"/>
                </a:lnTo>
                <a:lnTo>
                  <a:pt x="523" y="227"/>
                </a:lnTo>
                <a:lnTo>
                  <a:pt x="447" y="228"/>
                </a:lnTo>
                <a:lnTo>
                  <a:pt x="372" y="229"/>
                </a:lnTo>
                <a:lnTo>
                  <a:pt x="296" y="229"/>
                </a:lnTo>
                <a:lnTo>
                  <a:pt x="258" y="227"/>
                </a:lnTo>
                <a:lnTo>
                  <a:pt x="221" y="224"/>
                </a:lnTo>
                <a:lnTo>
                  <a:pt x="191" y="223"/>
                </a:lnTo>
                <a:lnTo>
                  <a:pt x="161" y="224"/>
                </a:lnTo>
                <a:lnTo>
                  <a:pt x="131" y="223"/>
                </a:lnTo>
                <a:lnTo>
                  <a:pt x="115" y="223"/>
                </a:lnTo>
                <a:lnTo>
                  <a:pt x="101" y="220"/>
                </a:lnTo>
                <a:lnTo>
                  <a:pt x="89" y="218"/>
                </a:lnTo>
                <a:lnTo>
                  <a:pt x="80" y="214"/>
                </a:lnTo>
                <a:lnTo>
                  <a:pt x="72" y="208"/>
                </a:lnTo>
                <a:lnTo>
                  <a:pt x="66" y="203"/>
                </a:lnTo>
                <a:lnTo>
                  <a:pt x="60" y="195"/>
                </a:lnTo>
                <a:lnTo>
                  <a:pt x="55" y="189"/>
                </a:lnTo>
                <a:lnTo>
                  <a:pt x="52" y="180"/>
                </a:lnTo>
                <a:lnTo>
                  <a:pt x="50" y="172"/>
                </a:lnTo>
                <a:lnTo>
                  <a:pt x="47" y="152"/>
                </a:lnTo>
                <a:lnTo>
                  <a:pt x="46" y="133"/>
                </a:lnTo>
                <a:lnTo>
                  <a:pt x="47" y="114"/>
                </a:lnTo>
                <a:lnTo>
                  <a:pt x="50" y="96"/>
                </a:lnTo>
                <a:lnTo>
                  <a:pt x="50" y="88"/>
                </a:lnTo>
                <a:lnTo>
                  <a:pt x="50" y="79"/>
                </a:lnTo>
                <a:lnTo>
                  <a:pt x="50" y="71"/>
                </a:lnTo>
                <a:lnTo>
                  <a:pt x="51" y="65"/>
                </a:lnTo>
                <a:lnTo>
                  <a:pt x="54" y="58"/>
                </a:lnTo>
                <a:lnTo>
                  <a:pt x="59" y="53"/>
                </a:lnTo>
                <a:lnTo>
                  <a:pt x="67" y="49"/>
                </a:lnTo>
                <a:lnTo>
                  <a:pt x="79" y="4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81" name="任意多边形 1049380"/>
          <p:cNvSpPr/>
          <p:nvPr/>
        </p:nvSpPr>
        <p:spPr bwMode="auto">
          <a:xfrm>
            <a:off x="7599362" y="5491162"/>
            <a:ext cx="325437" cy="171450"/>
          </a:xfrm>
          <a:custGeom>
            <a:avLst/>
            <a:gdLst/>
            <a:ahLst/>
            <a:cxnLst/>
            <a:rect l="0" t="0" r="0" b="0"/>
            <a:pathLst>
              <a:path w="615" h="325">
                <a:moveTo>
                  <a:pt x="615" y="120"/>
                </a:moveTo>
                <a:lnTo>
                  <a:pt x="615" y="120"/>
                </a:lnTo>
                <a:lnTo>
                  <a:pt x="612" y="98"/>
                </a:lnTo>
                <a:lnTo>
                  <a:pt x="610" y="77"/>
                </a:lnTo>
                <a:lnTo>
                  <a:pt x="605" y="58"/>
                </a:lnTo>
                <a:lnTo>
                  <a:pt x="601" y="49"/>
                </a:lnTo>
                <a:lnTo>
                  <a:pt x="597" y="41"/>
                </a:lnTo>
                <a:lnTo>
                  <a:pt x="591" y="34"/>
                </a:lnTo>
                <a:lnTo>
                  <a:pt x="586" y="27"/>
                </a:lnTo>
                <a:lnTo>
                  <a:pt x="581" y="21"/>
                </a:lnTo>
                <a:lnTo>
                  <a:pt x="574" y="15"/>
                </a:lnTo>
                <a:lnTo>
                  <a:pt x="567" y="10"/>
                </a:lnTo>
                <a:lnTo>
                  <a:pt x="557" y="6"/>
                </a:lnTo>
                <a:lnTo>
                  <a:pt x="548" y="4"/>
                </a:lnTo>
                <a:lnTo>
                  <a:pt x="538" y="1"/>
                </a:lnTo>
                <a:lnTo>
                  <a:pt x="534" y="1"/>
                </a:lnTo>
                <a:lnTo>
                  <a:pt x="530" y="0"/>
                </a:lnTo>
                <a:lnTo>
                  <a:pt x="523" y="0"/>
                </a:lnTo>
                <a:lnTo>
                  <a:pt x="521" y="0"/>
                </a:lnTo>
                <a:lnTo>
                  <a:pt x="518" y="0"/>
                </a:lnTo>
                <a:lnTo>
                  <a:pt x="516" y="0"/>
                </a:lnTo>
                <a:lnTo>
                  <a:pt x="451" y="1"/>
                </a:lnTo>
                <a:lnTo>
                  <a:pt x="386" y="4"/>
                </a:lnTo>
                <a:lnTo>
                  <a:pt x="321" y="5"/>
                </a:lnTo>
                <a:lnTo>
                  <a:pt x="255" y="6"/>
                </a:lnTo>
                <a:lnTo>
                  <a:pt x="250" y="6"/>
                </a:lnTo>
                <a:lnTo>
                  <a:pt x="246" y="7"/>
                </a:lnTo>
                <a:lnTo>
                  <a:pt x="242" y="10"/>
                </a:lnTo>
                <a:lnTo>
                  <a:pt x="238" y="13"/>
                </a:lnTo>
                <a:lnTo>
                  <a:pt x="237" y="17"/>
                </a:lnTo>
                <a:lnTo>
                  <a:pt x="234" y="21"/>
                </a:lnTo>
                <a:lnTo>
                  <a:pt x="233" y="28"/>
                </a:lnTo>
                <a:lnTo>
                  <a:pt x="234" y="36"/>
                </a:lnTo>
                <a:lnTo>
                  <a:pt x="237" y="40"/>
                </a:lnTo>
                <a:lnTo>
                  <a:pt x="238" y="44"/>
                </a:lnTo>
                <a:lnTo>
                  <a:pt x="242" y="47"/>
                </a:lnTo>
                <a:lnTo>
                  <a:pt x="246" y="49"/>
                </a:lnTo>
                <a:lnTo>
                  <a:pt x="250" y="51"/>
                </a:lnTo>
                <a:lnTo>
                  <a:pt x="255" y="52"/>
                </a:lnTo>
                <a:lnTo>
                  <a:pt x="322" y="51"/>
                </a:lnTo>
                <a:lnTo>
                  <a:pt x="387" y="48"/>
                </a:lnTo>
                <a:lnTo>
                  <a:pt x="454" y="47"/>
                </a:lnTo>
                <a:lnTo>
                  <a:pt x="519" y="45"/>
                </a:lnTo>
                <a:lnTo>
                  <a:pt x="529" y="47"/>
                </a:lnTo>
                <a:lnTo>
                  <a:pt x="536" y="48"/>
                </a:lnTo>
                <a:lnTo>
                  <a:pt x="543" y="51"/>
                </a:lnTo>
                <a:lnTo>
                  <a:pt x="550" y="55"/>
                </a:lnTo>
                <a:lnTo>
                  <a:pt x="553" y="60"/>
                </a:lnTo>
                <a:lnTo>
                  <a:pt x="557" y="64"/>
                </a:lnTo>
                <a:lnTo>
                  <a:pt x="561" y="70"/>
                </a:lnTo>
                <a:lnTo>
                  <a:pt x="564" y="77"/>
                </a:lnTo>
                <a:lnTo>
                  <a:pt x="567" y="90"/>
                </a:lnTo>
                <a:lnTo>
                  <a:pt x="569" y="106"/>
                </a:lnTo>
                <a:lnTo>
                  <a:pt x="569" y="137"/>
                </a:lnTo>
                <a:lnTo>
                  <a:pt x="569" y="150"/>
                </a:lnTo>
                <a:lnTo>
                  <a:pt x="568" y="164"/>
                </a:lnTo>
                <a:lnTo>
                  <a:pt x="565" y="179"/>
                </a:lnTo>
                <a:lnTo>
                  <a:pt x="563" y="194"/>
                </a:lnTo>
                <a:lnTo>
                  <a:pt x="557" y="209"/>
                </a:lnTo>
                <a:lnTo>
                  <a:pt x="550" y="222"/>
                </a:lnTo>
                <a:lnTo>
                  <a:pt x="546" y="228"/>
                </a:lnTo>
                <a:lnTo>
                  <a:pt x="540" y="234"/>
                </a:lnTo>
                <a:lnTo>
                  <a:pt x="535" y="238"/>
                </a:lnTo>
                <a:lnTo>
                  <a:pt x="529" y="240"/>
                </a:lnTo>
                <a:lnTo>
                  <a:pt x="525" y="243"/>
                </a:lnTo>
                <a:lnTo>
                  <a:pt x="521" y="247"/>
                </a:lnTo>
                <a:lnTo>
                  <a:pt x="451" y="255"/>
                </a:lnTo>
                <a:lnTo>
                  <a:pt x="417" y="257"/>
                </a:lnTo>
                <a:lnTo>
                  <a:pt x="382" y="260"/>
                </a:lnTo>
                <a:lnTo>
                  <a:pt x="343" y="261"/>
                </a:lnTo>
                <a:lnTo>
                  <a:pt x="305" y="262"/>
                </a:lnTo>
                <a:lnTo>
                  <a:pt x="226" y="262"/>
                </a:lnTo>
                <a:lnTo>
                  <a:pt x="199" y="264"/>
                </a:lnTo>
                <a:lnTo>
                  <a:pt x="172" y="265"/>
                </a:lnTo>
                <a:lnTo>
                  <a:pt x="115" y="272"/>
                </a:lnTo>
                <a:lnTo>
                  <a:pt x="60" y="277"/>
                </a:lnTo>
                <a:lnTo>
                  <a:pt x="33" y="279"/>
                </a:lnTo>
                <a:lnTo>
                  <a:pt x="4" y="279"/>
                </a:lnTo>
                <a:lnTo>
                  <a:pt x="3" y="279"/>
                </a:lnTo>
                <a:lnTo>
                  <a:pt x="0" y="325"/>
                </a:lnTo>
                <a:lnTo>
                  <a:pt x="4" y="325"/>
                </a:lnTo>
                <a:lnTo>
                  <a:pt x="34" y="324"/>
                </a:lnTo>
                <a:lnTo>
                  <a:pt x="66" y="323"/>
                </a:lnTo>
                <a:lnTo>
                  <a:pt x="126" y="316"/>
                </a:lnTo>
                <a:lnTo>
                  <a:pt x="186" y="311"/>
                </a:lnTo>
                <a:lnTo>
                  <a:pt x="216" y="308"/>
                </a:lnTo>
                <a:lnTo>
                  <a:pt x="247" y="308"/>
                </a:lnTo>
                <a:lnTo>
                  <a:pt x="318" y="307"/>
                </a:lnTo>
                <a:lnTo>
                  <a:pt x="389" y="303"/>
                </a:lnTo>
                <a:lnTo>
                  <a:pt x="459" y="298"/>
                </a:lnTo>
                <a:lnTo>
                  <a:pt x="530" y="291"/>
                </a:lnTo>
                <a:lnTo>
                  <a:pt x="534" y="290"/>
                </a:lnTo>
                <a:lnTo>
                  <a:pt x="539" y="289"/>
                </a:lnTo>
                <a:lnTo>
                  <a:pt x="543" y="286"/>
                </a:lnTo>
                <a:lnTo>
                  <a:pt x="546" y="282"/>
                </a:lnTo>
                <a:lnTo>
                  <a:pt x="556" y="277"/>
                </a:lnTo>
                <a:lnTo>
                  <a:pt x="565" y="270"/>
                </a:lnTo>
                <a:lnTo>
                  <a:pt x="574" y="262"/>
                </a:lnTo>
                <a:lnTo>
                  <a:pt x="582" y="253"/>
                </a:lnTo>
                <a:lnTo>
                  <a:pt x="589" y="244"/>
                </a:lnTo>
                <a:lnTo>
                  <a:pt x="594" y="234"/>
                </a:lnTo>
                <a:lnTo>
                  <a:pt x="599" y="223"/>
                </a:lnTo>
                <a:lnTo>
                  <a:pt x="603" y="213"/>
                </a:lnTo>
                <a:lnTo>
                  <a:pt x="610" y="189"/>
                </a:lnTo>
                <a:lnTo>
                  <a:pt x="614" y="166"/>
                </a:lnTo>
                <a:lnTo>
                  <a:pt x="615" y="142"/>
                </a:lnTo>
                <a:lnTo>
                  <a:pt x="615" y="12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82" name="任意多边形 1049381"/>
          <p:cNvSpPr/>
          <p:nvPr/>
        </p:nvSpPr>
        <p:spPr bwMode="auto">
          <a:xfrm>
            <a:off x="7596187" y="5727700"/>
            <a:ext cx="295275" cy="146050"/>
          </a:xfrm>
          <a:custGeom>
            <a:avLst/>
            <a:gdLst/>
            <a:ahLst/>
            <a:cxnLst/>
            <a:rect l="0" t="0" r="0" b="0"/>
            <a:pathLst>
              <a:path w="556" h="275">
                <a:moveTo>
                  <a:pt x="478" y="48"/>
                </a:moveTo>
                <a:lnTo>
                  <a:pt x="478" y="48"/>
                </a:lnTo>
                <a:lnTo>
                  <a:pt x="463" y="48"/>
                </a:lnTo>
                <a:lnTo>
                  <a:pt x="447" y="49"/>
                </a:lnTo>
                <a:lnTo>
                  <a:pt x="430" y="50"/>
                </a:lnTo>
                <a:lnTo>
                  <a:pt x="414" y="50"/>
                </a:lnTo>
                <a:lnTo>
                  <a:pt x="378" y="51"/>
                </a:lnTo>
                <a:lnTo>
                  <a:pt x="342" y="53"/>
                </a:lnTo>
                <a:lnTo>
                  <a:pt x="306" y="55"/>
                </a:lnTo>
                <a:lnTo>
                  <a:pt x="270" y="59"/>
                </a:lnTo>
                <a:lnTo>
                  <a:pt x="208" y="65"/>
                </a:lnTo>
                <a:lnTo>
                  <a:pt x="146" y="70"/>
                </a:lnTo>
                <a:lnTo>
                  <a:pt x="115" y="71"/>
                </a:lnTo>
                <a:lnTo>
                  <a:pt x="83" y="71"/>
                </a:lnTo>
                <a:lnTo>
                  <a:pt x="53" y="70"/>
                </a:lnTo>
                <a:lnTo>
                  <a:pt x="22" y="67"/>
                </a:lnTo>
                <a:lnTo>
                  <a:pt x="17" y="66"/>
                </a:lnTo>
                <a:lnTo>
                  <a:pt x="13" y="65"/>
                </a:lnTo>
                <a:lnTo>
                  <a:pt x="9" y="62"/>
                </a:lnTo>
                <a:lnTo>
                  <a:pt x="5" y="59"/>
                </a:lnTo>
                <a:lnTo>
                  <a:pt x="1" y="51"/>
                </a:lnTo>
                <a:lnTo>
                  <a:pt x="0" y="42"/>
                </a:lnTo>
                <a:lnTo>
                  <a:pt x="1" y="34"/>
                </a:lnTo>
                <a:lnTo>
                  <a:pt x="2" y="31"/>
                </a:lnTo>
                <a:lnTo>
                  <a:pt x="5" y="28"/>
                </a:lnTo>
                <a:lnTo>
                  <a:pt x="9" y="25"/>
                </a:lnTo>
                <a:lnTo>
                  <a:pt x="11" y="23"/>
                </a:lnTo>
                <a:lnTo>
                  <a:pt x="17" y="21"/>
                </a:lnTo>
                <a:lnTo>
                  <a:pt x="22" y="21"/>
                </a:lnTo>
                <a:lnTo>
                  <a:pt x="64" y="24"/>
                </a:lnTo>
                <a:lnTo>
                  <a:pt x="106" y="24"/>
                </a:lnTo>
                <a:lnTo>
                  <a:pt x="146" y="23"/>
                </a:lnTo>
                <a:lnTo>
                  <a:pt x="188" y="20"/>
                </a:lnTo>
                <a:lnTo>
                  <a:pt x="272" y="12"/>
                </a:lnTo>
                <a:lnTo>
                  <a:pt x="314" y="10"/>
                </a:lnTo>
                <a:lnTo>
                  <a:pt x="354" y="6"/>
                </a:lnTo>
                <a:lnTo>
                  <a:pt x="392" y="3"/>
                </a:lnTo>
                <a:lnTo>
                  <a:pt x="433" y="0"/>
                </a:lnTo>
                <a:lnTo>
                  <a:pt x="454" y="0"/>
                </a:lnTo>
                <a:lnTo>
                  <a:pt x="473" y="0"/>
                </a:lnTo>
                <a:lnTo>
                  <a:pt x="493" y="3"/>
                </a:lnTo>
                <a:lnTo>
                  <a:pt x="510" y="7"/>
                </a:lnTo>
                <a:lnTo>
                  <a:pt x="518" y="10"/>
                </a:lnTo>
                <a:lnTo>
                  <a:pt x="523" y="14"/>
                </a:lnTo>
                <a:lnTo>
                  <a:pt x="528" y="17"/>
                </a:lnTo>
                <a:lnTo>
                  <a:pt x="533" y="21"/>
                </a:lnTo>
                <a:lnTo>
                  <a:pt x="541" y="32"/>
                </a:lnTo>
                <a:lnTo>
                  <a:pt x="546" y="44"/>
                </a:lnTo>
                <a:lnTo>
                  <a:pt x="549" y="55"/>
                </a:lnTo>
                <a:lnTo>
                  <a:pt x="552" y="70"/>
                </a:lnTo>
                <a:lnTo>
                  <a:pt x="553" y="83"/>
                </a:lnTo>
                <a:lnTo>
                  <a:pt x="553" y="96"/>
                </a:lnTo>
                <a:lnTo>
                  <a:pt x="554" y="123"/>
                </a:lnTo>
                <a:lnTo>
                  <a:pt x="556" y="152"/>
                </a:lnTo>
                <a:lnTo>
                  <a:pt x="556" y="167"/>
                </a:lnTo>
                <a:lnTo>
                  <a:pt x="554" y="181"/>
                </a:lnTo>
                <a:lnTo>
                  <a:pt x="552" y="194"/>
                </a:lnTo>
                <a:lnTo>
                  <a:pt x="546" y="207"/>
                </a:lnTo>
                <a:lnTo>
                  <a:pt x="542" y="216"/>
                </a:lnTo>
                <a:lnTo>
                  <a:pt x="537" y="223"/>
                </a:lnTo>
                <a:lnTo>
                  <a:pt x="532" y="229"/>
                </a:lnTo>
                <a:lnTo>
                  <a:pt x="525" y="236"/>
                </a:lnTo>
                <a:lnTo>
                  <a:pt x="512" y="246"/>
                </a:lnTo>
                <a:lnTo>
                  <a:pt x="498" y="254"/>
                </a:lnTo>
                <a:lnTo>
                  <a:pt x="482" y="261"/>
                </a:lnTo>
                <a:lnTo>
                  <a:pt x="465" y="265"/>
                </a:lnTo>
                <a:lnTo>
                  <a:pt x="448" y="269"/>
                </a:lnTo>
                <a:lnTo>
                  <a:pt x="430" y="270"/>
                </a:lnTo>
                <a:lnTo>
                  <a:pt x="380" y="274"/>
                </a:lnTo>
                <a:lnTo>
                  <a:pt x="331" y="275"/>
                </a:lnTo>
                <a:lnTo>
                  <a:pt x="281" y="275"/>
                </a:lnTo>
                <a:lnTo>
                  <a:pt x="231" y="275"/>
                </a:lnTo>
                <a:lnTo>
                  <a:pt x="132" y="274"/>
                </a:lnTo>
                <a:lnTo>
                  <a:pt x="34" y="272"/>
                </a:lnTo>
                <a:lnTo>
                  <a:pt x="28" y="272"/>
                </a:lnTo>
                <a:lnTo>
                  <a:pt x="23" y="271"/>
                </a:lnTo>
                <a:lnTo>
                  <a:pt x="19" y="269"/>
                </a:lnTo>
                <a:lnTo>
                  <a:pt x="17" y="266"/>
                </a:lnTo>
                <a:lnTo>
                  <a:pt x="14" y="262"/>
                </a:lnTo>
                <a:lnTo>
                  <a:pt x="13" y="258"/>
                </a:lnTo>
                <a:lnTo>
                  <a:pt x="11" y="250"/>
                </a:lnTo>
                <a:lnTo>
                  <a:pt x="13" y="241"/>
                </a:lnTo>
                <a:lnTo>
                  <a:pt x="14" y="238"/>
                </a:lnTo>
                <a:lnTo>
                  <a:pt x="17" y="235"/>
                </a:lnTo>
                <a:lnTo>
                  <a:pt x="19" y="232"/>
                </a:lnTo>
                <a:lnTo>
                  <a:pt x="23" y="229"/>
                </a:lnTo>
                <a:lnTo>
                  <a:pt x="28" y="228"/>
                </a:lnTo>
                <a:lnTo>
                  <a:pt x="34" y="227"/>
                </a:lnTo>
                <a:lnTo>
                  <a:pt x="108" y="228"/>
                </a:lnTo>
                <a:lnTo>
                  <a:pt x="184" y="229"/>
                </a:lnTo>
                <a:lnTo>
                  <a:pt x="260" y="229"/>
                </a:lnTo>
                <a:lnTo>
                  <a:pt x="298" y="227"/>
                </a:lnTo>
                <a:lnTo>
                  <a:pt x="336" y="224"/>
                </a:lnTo>
                <a:lnTo>
                  <a:pt x="366" y="223"/>
                </a:lnTo>
                <a:lnTo>
                  <a:pt x="396" y="224"/>
                </a:lnTo>
                <a:lnTo>
                  <a:pt x="426" y="223"/>
                </a:lnTo>
                <a:lnTo>
                  <a:pt x="440" y="223"/>
                </a:lnTo>
                <a:lnTo>
                  <a:pt x="456" y="220"/>
                </a:lnTo>
                <a:lnTo>
                  <a:pt x="467" y="218"/>
                </a:lnTo>
                <a:lnTo>
                  <a:pt x="477" y="214"/>
                </a:lnTo>
                <a:lnTo>
                  <a:pt x="485" y="208"/>
                </a:lnTo>
                <a:lnTo>
                  <a:pt x="491" y="203"/>
                </a:lnTo>
                <a:lnTo>
                  <a:pt x="497" y="195"/>
                </a:lnTo>
                <a:lnTo>
                  <a:pt x="501" y="189"/>
                </a:lnTo>
                <a:lnTo>
                  <a:pt x="505" y="180"/>
                </a:lnTo>
                <a:lnTo>
                  <a:pt x="507" y="172"/>
                </a:lnTo>
                <a:lnTo>
                  <a:pt x="510" y="152"/>
                </a:lnTo>
                <a:lnTo>
                  <a:pt x="510" y="133"/>
                </a:lnTo>
                <a:lnTo>
                  <a:pt x="508" y="114"/>
                </a:lnTo>
                <a:lnTo>
                  <a:pt x="507" y="96"/>
                </a:lnTo>
                <a:lnTo>
                  <a:pt x="506" y="88"/>
                </a:lnTo>
                <a:lnTo>
                  <a:pt x="506" y="79"/>
                </a:lnTo>
                <a:lnTo>
                  <a:pt x="506" y="71"/>
                </a:lnTo>
                <a:lnTo>
                  <a:pt x="506" y="65"/>
                </a:lnTo>
                <a:lnTo>
                  <a:pt x="503" y="58"/>
                </a:lnTo>
                <a:lnTo>
                  <a:pt x="498" y="53"/>
                </a:lnTo>
                <a:lnTo>
                  <a:pt x="490" y="49"/>
                </a:lnTo>
                <a:lnTo>
                  <a:pt x="478" y="4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83" name="任意多边形 1049382"/>
          <p:cNvSpPr/>
          <p:nvPr/>
        </p:nvSpPr>
        <p:spPr bwMode="auto">
          <a:xfrm>
            <a:off x="7345362" y="5640387"/>
            <a:ext cx="25400" cy="120650"/>
          </a:xfrm>
          <a:custGeom>
            <a:avLst/>
            <a:gdLst/>
            <a:ahLst/>
            <a:cxnLst/>
            <a:rect l="0" t="0" r="0" b="0"/>
            <a:pathLst>
              <a:path w="46" h="229">
                <a:moveTo>
                  <a:pt x="0" y="23"/>
                </a:moveTo>
                <a:lnTo>
                  <a:pt x="0" y="208"/>
                </a:lnTo>
                <a:lnTo>
                  <a:pt x="0" y="214"/>
                </a:lnTo>
                <a:lnTo>
                  <a:pt x="1" y="217"/>
                </a:lnTo>
                <a:lnTo>
                  <a:pt x="4" y="221"/>
                </a:lnTo>
                <a:lnTo>
                  <a:pt x="7" y="224"/>
                </a:lnTo>
                <a:lnTo>
                  <a:pt x="11" y="227"/>
                </a:lnTo>
                <a:lnTo>
                  <a:pt x="14" y="228"/>
                </a:lnTo>
                <a:lnTo>
                  <a:pt x="22" y="229"/>
                </a:lnTo>
                <a:lnTo>
                  <a:pt x="31" y="228"/>
                </a:lnTo>
                <a:lnTo>
                  <a:pt x="35" y="227"/>
                </a:lnTo>
                <a:lnTo>
                  <a:pt x="38" y="224"/>
                </a:lnTo>
                <a:lnTo>
                  <a:pt x="41" y="221"/>
                </a:lnTo>
                <a:lnTo>
                  <a:pt x="43" y="217"/>
                </a:lnTo>
                <a:lnTo>
                  <a:pt x="45" y="214"/>
                </a:lnTo>
                <a:lnTo>
                  <a:pt x="46" y="208"/>
                </a:lnTo>
                <a:lnTo>
                  <a:pt x="46" y="23"/>
                </a:lnTo>
                <a:lnTo>
                  <a:pt x="45" y="17"/>
                </a:lnTo>
                <a:lnTo>
                  <a:pt x="43" y="12"/>
                </a:lnTo>
                <a:lnTo>
                  <a:pt x="41" y="8"/>
                </a:lnTo>
                <a:lnTo>
                  <a:pt x="38" y="6"/>
                </a:lnTo>
                <a:lnTo>
                  <a:pt x="35" y="3"/>
                </a:lnTo>
                <a:lnTo>
                  <a:pt x="31" y="2"/>
                </a:lnTo>
                <a:lnTo>
                  <a:pt x="22" y="0"/>
                </a:lnTo>
                <a:lnTo>
                  <a:pt x="14" y="2"/>
                </a:lnTo>
                <a:lnTo>
                  <a:pt x="11" y="3"/>
                </a:lnTo>
                <a:lnTo>
                  <a:pt x="7" y="6"/>
                </a:lnTo>
                <a:lnTo>
                  <a:pt x="4" y="8"/>
                </a:lnTo>
                <a:lnTo>
                  <a:pt x="1" y="12"/>
                </a:lnTo>
                <a:lnTo>
                  <a:pt x="0" y="17"/>
                </a:lnTo>
                <a:lnTo>
                  <a:pt x="0" y="2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84" name="任意多边形 1049383"/>
          <p:cNvSpPr/>
          <p:nvPr/>
        </p:nvSpPr>
        <p:spPr bwMode="auto">
          <a:xfrm>
            <a:off x="7335837" y="5848350"/>
            <a:ext cx="290512" cy="192087"/>
          </a:xfrm>
          <a:custGeom>
            <a:avLst/>
            <a:gdLst/>
            <a:ahLst/>
            <a:cxnLst/>
            <a:rect l="0" t="0" r="0" b="0"/>
            <a:pathLst>
              <a:path w="550" h="363">
                <a:moveTo>
                  <a:pt x="549" y="23"/>
                </a:moveTo>
                <a:lnTo>
                  <a:pt x="549" y="23"/>
                </a:lnTo>
                <a:lnTo>
                  <a:pt x="548" y="17"/>
                </a:lnTo>
                <a:lnTo>
                  <a:pt x="547" y="13"/>
                </a:lnTo>
                <a:lnTo>
                  <a:pt x="545" y="9"/>
                </a:lnTo>
                <a:lnTo>
                  <a:pt x="541" y="7"/>
                </a:lnTo>
                <a:lnTo>
                  <a:pt x="539" y="4"/>
                </a:lnTo>
                <a:lnTo>
                  <a:pt x="535" y="2"/>
                </a:lnTo>
                <a:lnTo>
                  <a:pt x="531" y="0"/>
                </a:lnTo>
                <a:lnTo>
                  <a:pt x="526" y="0"/>
                </a:lnTo>
                <a:lnTo>
                  <a:pt x="523" y="0"/>
                </a:lnTo>
                <a:lnTo>
                  <a:pt x="516" y="0"/>
                </a:lnTo>
                <a:lnTo>
                  <a:pt x="511" y="3"/>
                </a:lnTo>
                <a:lnTo>
                  <a:pt x="507" y="7"/>
                </a:lnTo>
                <a:lnTo>
                  <a:pt x="503" y="11"/>
                </a:lnTo>
                <a:lnTo>
                  <a:pt x="502" y="16"/>
                </a:lnTo>
                <a:lnTo>
                  <a:pt x="501" y="21"/>
                </a:lnTo>
                <a:lnTo>
                  <a:pt x="501" y="28"/>
                </a:lnTo>
                <a:lnTo>
                  <a:pt x="503" y="33"/>
                </a:lnTo>
                <a:lnTo>
                  <a:pt x="503" y="190"/>
                </a:lnTo>
                <a:lnTo>
                  <a:pt x="503" y="221"/>
                </a:lnTo>
                <a:lnTo>
                  <a:pt x="503" y="240"/>
                </a:lnTo>
                <a:lnTo>
                  <a:pt x="502" y="258"/>
                </a:lnTo>
                <a:lnTo>
                  <a:pt x="499" y="275"/>
                </a:lnTo>
                <a:lnTo>
                  <a:pt x="497" y="283"/>
                </a:lnTo>
                <a:lnTo>
                  <a:pt x="493" y="289"/>
                </a:lnTo>
                <a:lnTo>
                  <a:pt x="489" y="296"/>
                </a:lnTo>
                <a:lnTo>
                  <a:pt x="484" y="302"/>
                </a:lnTo>
                <a:lnTo>
                  <a:pt x="477" y="306"/>
                </a:lnTo>
                <a:lnTo>
                  <a:pt x="471" y="310"/>
                </a:lnTo>
                <a:lnTo>
                  <a:pt x="458" y="315"/>
                </a:lnTo>
                <a:lnTo>
                  <a:pt x="445" y="318"/>
                </a:lnTo>
                <a:lnTo>
                  <a:pt x="431" y="321"/>
                </a:lnTo>
                <a:lnTo>
                  <a:pt x="417" y="321"/>
                </a:lnTo>
                <a:lnTo>
                  <a:pt x="397" y="322"/>
                </a:lnTo>
                <a:lnTo>
                  <a:pt x="374" y="321"/>
                </a:lnTo>
                <a:lnTo>
                  <a:pt x="320" y="318"/>
                </a:lnTo>
                <a:lnTo>
                  <a:pt x="267" y="314"/>
                </a:lnTo>
                <a:lnTo>
                  <a:pt x="226" y="312"/>
                </a:lnTo>
                <a:lnTo>
                  <a:pt x="180" y="312"/>
                </a:lnTo>
                <a:lnTo>
                  <a:pt x="154" y="310"/>
                </a:lnTo>
                <a:lnTo>
                  <a:pt x="128" y="308"/>
                </a:lnTo>
                <a:lnTo>
                  <a:pt x="115" y="305"/>
                </a:lnTo>
                <a:lnTo>
                  <a:pt x="103" y="301"/>
                </a:lnTo>
                <a:lnTo>
                  <a:pt x="91" y="297"/>
                </a:lnTo>
                <a:lnTo>
                  <a:pt x="81" y="292"/>
                </a:lnTo>
                <a:lnTo>
                  <a:pt x="72" y="285"/>
                </a:lnTo>
                <a:lnTo>
                  <a:pt x="64" y="278"/>
                </a:lnTo>
                <a:lnTo>
                  <a:pt x="57" y="268"/>
                </a:lnTo>
                <a:lnTo>
                  <a:pt x="53" y="258"/>
                </a:lnTo>
                <a:lnTo>
                  <a:pt x="49" y="244"/>
                </a:lnTo>
                <a:lnTo>
                  <a:pt x="47" y="228"/>
                </a:lnTo>
                <a:lnTo>
                  <a:pt x="47" y="212"/>
                </a:lnTo>
                <a:lnTo>
                  <a:pt x="47" y="195"/>
                </a:lnTo>
                <a:lnTo>
                  <a:pt x="48" y="162"/>
                </a:lnTo>
                <a:lnTo>
                  <a:pt x="49" y="132"/>
                </a:lnTo>
                <a:lnTo>
                  <a:pt x="49" y="105"/>
                </a:lnTo>
                <a:lnTo>
                  <a:pt x="52" y="79"/>
                </a:lnTo>
                <a:lnTo>
                  <a:pt x="53" y="51"/>
                </a:lnTo>
                <a:lnTo>
                  <a:pt x="55" y="24"/>
                </a:lnTo>
                <a:lnTo>
                  <a:pt x="55" y="19"/>
                </a:lnTo>
                <a:lnTo>
                  <a:pt x="53" y="15"/>
                </a:lnTo>
                <a:lnTo>
                  <a:pt x="51" y="11"/>
                </a:lnTo>
                <a:lnTo>
                  <a:pt x="48" y="7"/>
                </a:lnTo>
                <a:lnTo>
                  <a:pt x="44" y="6"/>
                </a:lnTo>
                <a:lnTo>
                  <a:pt x="40" y="3"/>
                </a:lnTo>
                <a:lnTo>
                  <a:pt x="32" y="2"/>
                </a:lnTo>
                <a:lnTo>
                  <a:pt x="23" y="3"/>
                </a:lnTo>
                <a:lnTo>
                  <a:pt x="19" y="6"/>
                </a:lnTo>
                <a:lnTo>
                  <a:pt x="17" y="7"/>
                </a:lnTo>
                <a:lnTo>
                  <a:pt x="13" y="11"/>
                </a:lnTo>
                <a:lnTo>
                  <a:pt x="12" y="15"/>
                </a:lnTo>
                <a:lnTo>
                  <a:pt x="10" y="19"/>
                </a:lnTo>
                <a:lnTo>
                  <a:pt x="9" y="24"/>
                </a:lnTo>
                <a:lnTo>
                  <a:pt x="8" y="58"/>
                </a:lnTo>
                <a:lnTo>
                  <a:pt x="5" y="93"/>
                </a:lnTo>
                <a:lnTo>
                  <a:pt x="2" y="130"/>
                </a:lnTo>
                <a:lnTo>
                  <a:pt x="0" y="166"/>
                </a:lnTo>
                <a:lnTo>
                  <a:pt x="0" y="203"/>
                </a:lnTo>
                <a:lnTo>
                  <a:pt x="1" y="221"/>
                </a:lnTo>
                <a:lnTo>
                  <a:pt x="2" y="238"/>
                </a:lnTo>
                <a:lnTo>
                  <a:pt x="6" y="255"/>
                </a:lnTo>
                <a:lnTo>
                  <a:pt x="10" y="272"/>
                </a:lnTo>
                <a:lnTo>
                  <a:pt x="17" y="288"/>
                </a:lnTo>
                <a:lnTo>
                  <a:pt x="23" y="304"/>
                </a:lnTo>
                <a:lnTo>
                  <a:pt x="30" y="314"/>
                </a:lnTo>
                <a:lnTo>
                  <a:pt x="39" y="322"/>
                </a:lnTo>
                <a:lnTo>
                  <a:pt x="48" y="330"/>
                </a:lnTo>
                <a:lnTo>
                  <a:pt x="59" y="336"/>
                </a:lnTo>
                <a:lnTo>
                  <a:pt x="70" y="342"/>
                </a:lnTo>
                <a:lnTo>
                  <a:pt x="84" y="346"/>
                </a:lnTo>
                <a:lnTo>
                  <a:pt x="97" y="349"/>
                </a:lnTo>
                <a:lnTo>
                  <a:pt x="111" y="352"/>
                </a:lnTo>
                <a:lnTo>
                  <a:pt x="138" y="356"/>
                </a:lnTo>
                <a:lnTo>
                  <a:pt x="166" y="357"/>
                </a:lnTo>
                <a:lnTo>
                  <a:pt x="214" y="357"/>
                </a:lnTo>
                <a:lnTo>
                  <a:pt x="260" y="359"/>
                </a:lnTo>
                <a:lnTo>
                  <a:pt x="316" y="361"/>
                </a:lnTo>
                <a:lnTo>
                  <a:pt x="371" y="363"/>
                </a:lnTo>
                <a:lnTo>
                  <a:pt x="417" y="363"/>
                </a:lnTo>
                <a:lnTo>
                  <a:pt x="441" y="363"/>
                </a:lnTo>
                <a:lnTo>
                  <a:pt x="464" y="360"/>
                </a:lnTo>
                <a:lnTo>
                  <a:pt x="477" y="357"/>
                </a:lnTo>
                <a:lnTo>
                  <a:pt x="488" y="353"/>
                </a:lnTo>
                <a:lnTo>
                  <a:pt x="498" y="348"/>
                </a:lnTo>
                <a:lnTo>
                  <a:pt x="507" y="343"/>
                </a:lnTo>
                <a:lnTo>
                  <a:pt x="518" y="332"/>
                </a:lnTo>
                <a:lnTo>
                  <a:pt x="527" y="322"/>
                </a:lnTo>
                <a:lnTo>
                  <a:pt x="533" y="310"/>
                </a:lnTo>
                <a:lnTo>
                  <a:pt x="539" y="298"/>
                </a:lnTo>
                <a:lnTo>
                  <a:pt x="541" y="285"/>
                </a:lnTo>
                <a:lnTo>
                  <a:pt x="544" y="272"/>
                </a:lnTo>
                <a:lnTo>
                  <a:pt x="548" y="245"/>
                </a:lnTo>
                <a:lnTo>
                  <a:pt x="549" y="221"/>
                </a:lnTo>
                <a:lnTo>
                  <a:pt x="550" y="194"/>
                </a:lnTo>
                <a:lnTo>
                  <a:pt x="550" y="134"/>
                </a:lnTo>
                <a:lnTo>
                  <a:pt x="549" y="2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85" name="任意多边形 1049384"/>
          <p:cNvSpPr/>
          <p:nvPr/>
        </p:nvSpPr>
        <p:spPr bwMode="auto">
          <a:xfrm>
            <a:off x="7593012" y="5637212"/>
            <a:ext cx="26987" cy="123825"/>
          </a:xfrm>
          <a:custGeom>
            <a:avLst/>
            <a:gdLst/>
            <a:ahLst/>
            <a:cxnLst/>
            <a:rect l="0" t="0" r="0" b="0"/>
            <a:pathLst>
              <a:path w="51" h="235">
                <a:moveTo>
                  <a:pt x="49" y="142"/>
                </a:moveTo>
                <a:lnTo>
                  <a:pt x="49" y="142"/>
                </a:lnTo>
                <a:lnTo>
                  <a:pt x="50" y="82"/>
                </a:lnTo>
                <a:lnTo>
                  <a:pt x="51" y="22"/>
                </a:lnTo>
                <a:lnTo>
                  <a:pt x="51" y="17"/>
                </a:lnTo>
                <a:lnTo>
                  <a:pt x="49" y="13"/>
                </a:lnTo>
                <a:lnTo>
                  <a:pt x="47" y="9"/>
                </a:lnTo>
                <a:lnTo>
                  <a:pt x="44" y="6"/>
                </a:lnTo>
                <a:lnTo>
                  <a:pt x="41" y="4"/>
                </a:lnTo>
                <a:lnTo>
                  <a:pt x="37" y="2"/>
                </a:lnTo>
                <a:lnTo>
                  <a:pt x="28" y="0"/>
                </a:lnTo>
                <a:lnTo>
                  <a:pt x="20" y="2"/>
                </a:lnTo>
                <a:lnTo>
                  <a:pt x="16" y="4"/>
                </a:lnTo>
                <a:lnTo>
                  <a:pt x="12" y="6"/>
                </a:lnTo>
                <a:lnTo>
                  <a:pt x="10" y="9"/>
                </a:lnTo>
                <a:lnTo>
                  <a:pt x="7" y="13"/>
                </a:lnTo>
                <a:lnTo>
                  <a:pt x="6" y="17"/>
                </a:lnTo>
                <a:lnTo>
                  <a:pt x="6" y="22"/>
                </a:lnTo>
                <a:lnTo>
                  <a:pt x="4" y="87"/>
                </a:lnTo>
                <a:lnTo>
                  <a:pt x="3" y="153"/>
                </a:lnTo>
                <a:lnTo>
                  <a:pt x="2" y="170"/>
                </a:lnTo>
                <a:lnTo>
                  <a:pt x="0" y="187"/>
                </a:lnTo>
                <a:lnTo>
                  <a:pt x="0" y="204"/>
                </a:lnTo>
                <a:lnTo>
                  <a:pt x="2" y="212"/>
                </a:lnTo>
                <a:lnTo>
                  <a:pt x="3" y="220"/>
                </a:lnTo>
                <a:lnTo>
                  <a:pt x="6" y="225"/>
                </a:lnTo>
                <a:lnTo>
                  <a:pt x="8" y="229"/>
                </a:lnTo>
                <a:lnTo>
                  <a:pt x="12" y="231"/>
                </a:lnTo>
                <a:lnTo>
                  <a:pt x="16" y="234"/>
                </a:lnTo>
                <a:lnTo>
                  <a:pt x="20" y="235"/>
                </a:lnTo>
                <a:lnTo>
                  <a:pt x="24" y="235"/>
                </a:lnTo>
                <a:lnTo>
                  <a:pt x="32" y="235"/>
                </a:lnTo>
                <a:lnTo>
                  <a:pt x="40" y="231"/>
                </a:lnTo>
                <a:lnTo>
                  <a:pt x="44" y="229"/>
                </a:lnTo>
                <a:lnTo>
                  <a:pt x="46" y="225"/>
                </a:lnTo>
                <a:lnTo>
                  <a:pt x="47" y="222"/>
                </a:lnTo>
                <a:lnTo>
                  <a:pt x="49" y="217"/>
                </a:lnTo>
                <a:lnTo>
                  <a:pt x="49" y="213"/>
                </a:lnTo>
                <a:lnTo>
                  <a:pt x="47" y="208"/>
                </a:lnTo>
                <a:lnTo>
                  <a:pt x="46" y="201"/>
                </a:lnTo>
                <a:lnTo>
                  <a:pt x="45" y="193"/>
                </a:lnTo>
                <a:lnTo>
                  <a:pt x="46" y="175"/>
                </a:lnTo>
                <a:lnTo>
                  <a:pt x="47" y="158"/>
                </a:lnTo>
                <a:lnTo>
                  <a:pt x="49" y="14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86" name="任意多边形 1049385"/>
          <p:cNvSpPr/>
          <p:nvPr/>
        </p:nvSpPr>
        <p:spPr bwMode="auto">
          <a:xfrm>
            <a:off x="7085012" y="4310062"/>
            <a:ext cx="28575" cy="53975"/>
          </a:xfrm>
          <a:custGeom>
            <a:avLst/>
            <a:gdLst/>
            <a:ahLst/>
            <a:cxnLst/>
            <a:rect l="0" t="0" r="0" b="0"/>
            <a:pathLst>
              <a:path w="58" h="103">
                <a:moveTo>
                  <a:pt x="14" y="83"/>
                </a:moveTo>
                <a:lnTo>
                  <a:pt x="14" y="83"/>
                </a:lnTo>
                <a:lnTo>
                  <a:pt x="20" y="74"/>
                </a:lnTo>
                <a:lnTo>
                  <a:pt x="25" y="64"/>
                </a:lnTo>
                <a:lnTo>
                  <a:pt x="39" y="45"/>
                </a:lnTo>
                <a:lnTo>
                  <a:pt x="46" y="36"/>
                </a:lnTo>
                <a:lnTo>
                  <a:pt x="51" y="27"/>
                </a:lnTo>
                <a:lnTo>
                  <a:pt x="55" y="17"/>
                </a:lnTo>
                <a:lnTo>
                  <a:pt x="58" y="5"/>
                </a:lnTo>
                <a:lnTo>
                  <a:pt x="58" y="3"/>
                </a:lnTo>
                <a:lnTo>
                  <a:pt x="56" y="1"/>
                </a:lnTo>
                <a:lnTo>
                  <a:pt x="54" y="1"/>
                </a:lnTo>
                <a:lnTo>
                  <a:pt x="52" y="0"/>
                </a:lnTo>
                <a:lnTo>
                  <a:pt x="48" y="1"/>
                </a:lnTo>
                <a:lnTo>
                  <a:pt x="47" y="3"/>
                </a:lnTo>
                <a:lnTo>
                  <a:pt x="46" y="5"/>
                </a:lnTo>
                <a:lnTo>
                  <a:pt x="44" y="11"/>
                </a:lnTo>
                <a:lnTo>
                  <a:pt x="43" y="18"/>
                </a:lnTo>
                <a:lnTo>
                  <a:pt x="37" y="30"/>
                </a:lnTo>
                <a:lnTo>
                  <a:pt x="29" y="39"/>
                </a:lnTo>
                <a:lnTo>
                  <a:pt x="21" y="49"/>
                </a:lnTo>
                <a:lnTo>
                  <a:pt x="13" y="60"/>
                </a:lnTo>
                <a:lnTo>
                  <a:pt x="6" y="71"/>
                </a:lnTo>
                <a:lnTo>
                  <a:pt x="3" y="85"/>
                </a:lnTo>
                <a:lnTo>
                  <a:pt x="0" y="96"/>
                </a:lnTo>
                <a:lnTo>
                  <a:pt x="1" y="99"/>
                </a:lnTo>
                <a:lnTo>
                  <a:pt x="3" y="100"/>
                </a:lnTo>
                <a:lnTo>
                  <a:pt x="4" y="102"/>
                </a:lnTo>
                <a:lnTo>
                  <a:pt x="6" y="103"/>
                </a:lnTo>
                <a:lnTo>
                  <a:pt x="10" y="102"/>
                </a:lnTo>
                <a:lnTo>
                  <a:pt x="14" y="99"/>
                </a:lnTo>
                <a:lnTo>
                  <a:pt x="17" y="95"/>
                </a:lnTo>
                <a:lnTo>
                  <a:pt x="20" y="91"/>
                </a:lnTo>
                <a:lnTo>
                  <a:pt x="20" y="88"/>
                </a:lnTo>
                <a:lnTo>
                  <a:pt x="18" y="86"/>
                </a:lnTo>
                <a:lnTo>
                  <a:pt x="17" y="85"/>
                </a:lnTo>
                <a:lnTo>
                  <a:pt x="14" y="8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87" name="任意多边形 1049386"/>
          <p:cNvSpPr/>
          <p:nvPr/>
        </p:nvSpPr>
        <p:spPr bwMode="auto">
          <a:xfrm>
            <a:off x="7137400" y="4313237"/>
            <a:ext cx="20637" cy="47625"/>
          </a:xfrm>
          <a:custGeom>
            <a:avLst/>
            <a:gdLst/>
            <a:ahLst/>
            <a:cxnLst/>
            <a:rect l="0" t="0" r="0" b="0"/>
            <a:pathLst>
              <a:path w="42" h="88">
                <a:moveTo>
                  <a:pt x="30" y="6"/>
                </a:moveTo>
                <a:lnTo>
                  <a:pt x="30" y="6"/>
                </a:lnTo>
                <a:lnTo>
                  <a:pt x="29" y="12"/>
                </a:lnTo>
                <a:lnTo>
                  <a:pt x="27" y="17"/>
                </a:lnTo>
                <a:lnTo>
                  <a:pt x="20" y="27"/>
                </a:lnTo>
                <a:lnTo>
                  <a:pt x="16" y="32"/>
                </a:lnTo>
                <a:lnTo>
                  <a:pt x="13" y="38"/>
                </a:lnTo>
                <a:lnTo>
                  <a:pt x="10" y="49"/>
                </a:lnTo>
                <a:lnTo>
                  <a:pt x="4" y="59"/>
                </a:lnTo>
                <a:lnTo>
                  <a:pt x="2" y="71"/>
                </a:lnTo>
                <a:lnTo>
                  <a:pt x="0" y="83"/>
                </a:lnTo>
                <a:lnTo>
                  <a:pt x="0" y="84"/>
                </a:lnTo>
                <a:lnTo>
                  <a:pt x="2" y="87"/>
                </a:lnTo>
                <a:lnTo>
                  <a:pt x="6" y="88"/>
                </a:lnTo>
                <a:lnTo>
                  <a:pt x="10" y="87"/>
                </a:lnTo>
                <a:lnTo>
                  <a:pt x="11" y="84"/>
                </a:lnTo>
                <a:lnTo>
                  <a:pt x="12" y="83"/>
                </a:lnTo>
                <a:lnTo>
                  <a:pt x="13" y="70"/>
                </a:lnTo>
                <a:lnTo>
                  <a:pt x="17" y="55"/>
                </a:lnTo>
                <a:lnTo>
                  <a:pt x="23" y="42"/>
                </a:lnTo>
                <a:lnTo>
                  <a:pt x="30" y="32"/>
                </a:lnTo>
                <a:lnTo>
                  <a:pt x="34" y="25"/>
                </a:lnTo>
                <a:lnTo>
                  <a:pt x="38" y="20"/>
                </a:lnTo>
                <a:lnTo>
                  <a:pt x="41" y="13"/>
                </a:lnTo>
                <a:lnTo>
                  <a:pt x="42" y="6"/>
                </a:lnTo>
                <a:lnTo>
                  <a:pt x="42" y="3"/>
                </a:lnTo>
                <a:lnTo>
                  <a:pt x="41" y="2"/>
                </a:lnTo>
                <a:lnTo>
                  <a:pt x="40" y="0"/>
                </a:lnTo>
                <a:lnTo>
                  <a:pt x="37" y="0"/>
                </a:lnTo>
                <a:lnTo>
                  <a:pt x="33" y="2"/>
                </a:lnTo>
                <a:lnTo>
                  <a:pt x="32" y="3"/>
                </a:lnTo>
                <a:lnTo>
                  <a:pt x="30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88" name="任意多边形 1049387"/>
          <p:cNvSpPr/>
          <p:nvPr/>
        </p:nvSpPr>
        <p:spPr bwMode="auto">
          <a:xfrm>
            <a:off x="7161212" y="4319587"/>
            <a:ext cx="33337" cy="50800"/>
          </a:xfrm>
          <a:custGeom>
            <a:avLst/>
            <a:gdLst/>
            <a:ahLst/>
            <a:cxnLst/>
            <a:rect l="0" t="0" r="0" b="0"/>
            <a:pathLst>
              <a:path w="64" h="95">
                <a:moveTo>
                  <a:pt x="56" y="1"/>
                </a:moveTo>
                <a:lnTo>
                  <a:pt x="56" y="1"/>
                </a:lnTo>
                <a:lnTo>
                  <a:pt x="45" y="10"/>
                </a:lnTo>
                <a:lnTo>
                  <a:pt x="34" y="19"/>
                </a:lnTo>
                <a:lnTo>
                  <a:pt x="25" y="29"/>
                </a:lnTo>
                <a:lnTo>
                  <a:pt x="17" y="39"/>
                </a:lnTo>
                <a:lnTo>
                  <a:pt x="11" y="51"/>
                </a:lnTo>
                <a:lnTo>
                  <a:pt x="5" y="63"/>
                </a:lnTo>
                <a:lnTo>
                  <a:pt x="1" y="76"/>
                </a:lnTo>
                <a:lnTo>
                  <a:pt x="0" y="90"/>
                </a:lnTo>
                <a:lnTo>
                  <a:pt x="0" y="93"/>
                </a:lnTo>
                <a:lnTo>
                  <a:pt x="1" y="94"/>
                </a:lnTo>
                <a:lnTo>
                  <a:pt x="5" y="95"/>
                </a:lnTo>
                <a:lnTo>
                  <a:pt x="9" y="94"/>
                </a:lnTo>
                <a:lnTo>
                  <a:pt x="11" y="93"/>
                </a:lnTo>
                <a:lnTo>
                  <a:pt x="12" y="90"/>
                </a:lnTo>
                <a:lnTo>
                  <a:pt x="13" y="77"/>
                </a:lnTo>
                <a:lnTo>
                  <a:pt x="16" y="65"/>
                </a:lnTo>
                <a:lnTo>
                  <a:pt x="21" y="55"/>
                </a:lnTo>
                <a:lnTo>
                  <a:pt x="28" y="44"/>
                </a:lnTo>
                <a:lnTo>
                  <a:pt x="34" y="35"/>
                </a:lnTo>
                <a:lnTo>
                  <a:pt x="43" y="27"/>
                </a:lnTo>
                <a:lnTo>
                  <a:pt x="62" y="12"/>
                </a:lnTo>
                <a:lnTo>
                  <a:pt x="63" y="9"/>
                </a:lnTo>
                <a:lnTo>
                  <a:pt x="64" y="8"/>
                </a:lnTo>
                <a:lnTo>
                  <a:pt x="63" y="2"/>
                </a:lnTo>
                <a:lnTo>
                  <a:pt x="62" y="1"/>
                </a:lnTo>
                <a:lnTo>
                  <a:pt x="60" y="0"/>
                </a:lnTo>
                <a:lnTo>
                  <a:pt x="58" y="0"/>
                </a:lnTo>
                <a:lnTo>
                  <a:pt x="5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89" name="任意多边形 1049388"/>
          <p:cNvSpPr/>
          <p:nvPr/>
        </p:nvSpPr>
        <p:spPr bwMode="auto">
          <a:xfrm>
            <a:off x="7427912" y="4313237"/>
            <a:ext cx="20637" cy="50800"/>
          </a:xfrm>
          <a:custGeom>
            <a:avLst/>
            <a:gdLst/>
            <a:ahLst/>
            <a:cxnLst/>
            <a:rect l="0" t="0" r="0" b="0"/>
            <a:pathLst>
              <a:path w="42" h="96">
                <a:moveTo>
                  <a:pt x="32" y="3"/>
                </a:moveTo>
                <a:lnTo>
                  <a:pt x="32" y="3"/>
                </a:lnTo>
                <a:lnTo>
                  <a:pt x="20" y="24"/>
                </a:lnTo>
                <a:lnTo>
                  <a:pt x="10" y="45"/>
                </a:lnTo>
                <a:lnTo>
                  <a:pt x="6" y="55"/>
                </a:lnTo>
                <a:lnTo>
                  <a:pt x="3" y="67"/>
                </a:lnTo>
                <a:lnTo>
                  <a:pt x="2" y="78"/>
                </a:lnTo>
                <a:lnTo>
                  <a:pt x="0" y="89"/>
                </a:lnTo>
                <a:lnTo>
                  <a:pt x="0" y="92"/>
                </a:lnTo>
                <a:lnTo>
                  <a:pt x="2" y="93"/>
                </a:lnTo>
                <a:lnTo>
                  <a:pt x="6" y="96"/>
                </a:lnTo>
                <a:lnTo>
                  <a:pt x="10" y="93"/>
                </a:lnTo>
                <a:lnTo>
                  <a:pt x="11" y="92"/>
                </a:lnTo>
                <a:lnTo>
                  <a:pt x="12" y="89"/>
                </a:lnTo>
                <a:lnTo>
                  <a:pt x="12" y="79"/>
                </a:lnTo>
                <a:lnTo>
                  <a:pt x="15" y="68"/>
                </a:lnTo>
                <a:lnTo>
                  <a:pt x="17" y="58"/>
                </a:lnTo>
                <a:lnTo>
                  <a:pt x="21" y="47"/>
                </a:lnTo>
                <a:lnTo>
                  <a:pt x="31" y="28"/>
                </a:lnTo>
                <a:lnTo>
                  <a:pt x="41" y="10"/>
                </a:lnTo>
                <a:lnTo>
                  <a:pt x="42" y="7"/>
                </a:lnTo>
                <a:lnTo>
                  <a:pt x="42" y="4"/>
                </a:lnTo>
                <a:lnTo>
                  <a:pt x="40" y="2"/>
                </a:lnTo>
                <a:lnTo>
                  <a:pt x="36" y="0"/>
                </a:lnTo>
                <a:lnTo>
                  <a:pt x="33" y="2"/>
                </a:lnTo>
                <a:lnTo>
                  <a:pt x="3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90" name="任意多边形 1049389"/>
          <p:cNvSpPr/>
          <p:nvPr/>
        </p:nvSpPr>
        <p:spPr bwMode="auto">
          <a:xfrm>
            <a:off x="7454900" y="4325937"/>
            <a:ext cx="23812" cy="36512"/>
          </a:xfrm>
          <a:custGeom>
            <a:avLst/>
            <a:gdLst/>
            <a:ahLst/>
            <a:cxnLst/>
            <a:rect l="0" t="0" r="0" b="0"/>
            <a:pathLst>
              <a:path w="42" h="71">
                <a:moveTo>
                  <a:pt x="30" y="4"/>
                </a:moveTo>
                <a:lnTo>
                  <a:pt x="30" y="4"/>
                </a:lnTo>
                <a:lnTo>
                  <a:pt x="24" y="20"/>
                </a:lnTo>
                <a:lnTo>
                  <a:pt x="16" y="34"/>
                </a:lnTo>
                <a:lnTo>
                  <a:pt x="7" y="48"/>
                </a:lnTo>
                <a:lnTo>
                  <a:pt x="0" y="64"/>
                </a:lnTo>
                <a:lnTo>
                  <a:pt x="0" y="67"/>
                </a:lnTo>
                <a:lnTo>
                  <a:pt x="0" y="69"/>
                </a:lnTo>
                <a:lnTo>
                  <a:pt x="1" y="71"/>
                </a:lnTo>
                <a:lnTo>
                  <a:pt x="4" y="71"/>
                </a:lnTo>
                <a:lnTo>
                  <a:pt x="8" y="71"/>
                </a:lnTo>
                <a:lnTo>
                  <a:pt x="9" y="69"/>
                </a:lnTo>
                <a:lnTo>
                  <a:pt x="11" y="67"/>
                </a:lnTo>
                <a:lnTo>
                  <a:pt x="18" y="52"/>
                </a:lnTo>
                <a:lnTo>
                  <a:pt x="26" y="37"/>
                </a:lnTo>
                <a:lnTo>
                  <a:pt x="34" y="22"/>
                </a:lnTo>
                <a:lnTo>
                  <a:pt x="42" y="6"/>
                </a:lnTo>
                <a:lnTo>
                  <a:pt x="42" y="4"/>
                </a:lnTo>
                <a:lnTo>
                  <a:pt x="41" y="3"/>
                </a:lnTo>
                <a:lnTo>
                  <a:pt x="39" y="0"/>
                </a:lnTo>
                <a:lnTo>
                  <a:pt x="38" y="0"/>
                </a:lnTo>
                <a:lnTo>
                  <a:pt x="34" y="0"/>
                </a:lnTo>
                <a:lnTo>
                  <a:pt x="31" y="1"/>
                </a:lnTo>
                <a:lnTo>
                  <a:pt x="3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91" name="任意多边形 1049390"/>
          <p:cNvSpPr/>
          <p:nvPr/>
        </p:nvSpPr>
        <p:spPr bwMode="auto">
          <a:xfrm>
            <a:off x="7488237" y="4322762"/>
            <a:ext cx="25400" cy="46037"/>
          </a:xfrm>
          <a:custGeom>
            <a:avLst/>
            <a:gdLst/>
            <a:ahLst/>
            <a:cxnLst/>
            <a:rect l="0" t="0" r="0" b="0"/>
            <a:pathLst>
              <a:path w="48" h="88">
                <a:moveTo>
                  <a:pt x="38" y="3"/>
                </a:moveTo>
                <a:lnTo>
                  <a:pt x="38" y="3"/>
                </a:lnTo>
                <a:lnTo>
                  <a:pt x="26" y="22"/>
                </a:lnTo>
                <a:lnTo>
                  <a:pt x="13" y="43"/>
                </a:lnTo>
                <a:lnTo>
                  <a:pt x="10" y="51"/>
                </a:lnTo>
                <a:lnTo>
                  <a:pt x="7" y="60"/>
                </a:lnTo>
                <a:lnTo>
                  <a:pt x="5" y="69"/>
                </a:lnTo>
                <a:lnTo>
                  <a:pt x="1" y="77"/>
                </a:lnTo>
                <a:lnTo>
                  <a:pt x="0" y="80"/>
                </a:lnTo>
                <a:lnTo>
                  <a:pt x="0" y="81"/>
                </a:lnTo>
                <a:lnTo>
                  <a:pt x="1" y="85"/>
                </a:lnTo>
                <a:lnTo>
                  <a:pt x="2" y="86"/>
                </a:lnTo>
                <a:lnTo>
                  <a:pt x="5" y="88"/>
                </a:lnTo>
                <a:lnTo>
                  <a:pt x="6" y="86"/>
                </a:lnTo>
                <a:lnTo>
                  <a:pt x="9" y="85"/>
                </a:lnTo>
                <a:lnTo>
                  <a:pt x="13" y="79"/>
                </a:lnTo>
                <a:lnTo>
                  <a:pt x="15" y="69"/>
                </a:lnTo>
                <a:lnTo>
                  <a:pt x="20" y="52"/>
                </a:lnTo>
                <a:lnTo>
                  <a:pt x="26" y="42"/>
                </a:lnTo>
                <a:lnTo>
                  <a:pt x="32" y="30"/>
                </a:lnTo>
                <a:lnTo>
                  <a:pt x="40" y="20"/>
                </a:lnTo>
                <a:lnTo>
                  <a:pt x="47" y="8"/>
                </a:lnTo>
                <a:lnTo>
                  <a:pt x="48" y="5"/>
                </a:lnTo>
                <a:lnTo>
                  <a:pt x="48" y="4"/>
                </a:lnTo>
                <a:lnTo>
                  <a:pt x="45" y="0"/>
                </a:lnTo>
                <a:lnTo>
                  <a:pt x="41" y="0"/>
                </a:lnTo>
                <a:lnTo>
                  <a:pt x="39" y="0"/>
                </a:lnTo>
                <a:lnTo>
                  <a:pt x="38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92" name="任意多边形 1049391"/>
          <p:cNvSpPr/>
          <p:nvPr/>
        </p:nvSpPr>
        <p:spPr bwMode="auto">
          <a:xfrm>
            <a:off x="7097712" y="4573587"/>
            <a:ext cx="33337" cy="68262"/>
          </a:xfrm>
          <a:custGeom>
            <a:avLst/>
            <a:gdLst/>
            <a:ahLst/>
            <a:cxnLst/>
            <a:rect l="0" t="0" r="0" b="0"/>
            <a:pathLst>
              <a:path w="65" h="125">
                <a:moveTo>
                  <a:pt x="55" y="1"/>
                </a:moveTo>
                <a:lnTo>
                  <a:pt x="55" y="1"/>
                </a:lnTo>
                <a:lnTo>
                  <a:pt x="45" y="14"/>
                </a:lnTo>
                <a:lnTo>
                  <a:pt x="37" y="28"/>
                </a:lnTo>
                <a:lnTo>
                  <a:pt x="31" y="43"/>
                </a:lnTo>
                <a:lnTo>
                  <a:pt x="24" y="57"/>
                </a:lnTo>
                <a:lnTo>
                  <a:pt x="14" y="87"/>
                </a:lnTo>
                <a:lnTo>
                  <a:pt x="7" y="103"/>
                </a:lnTo>
                <a:lnTo>
                  <a:pt x="0" y="117"/>
                </a:lnTo>
                <a:lnTo>
                  <a:pt x="0" y="120"/>
                </a:lnTo>
                <a:lnTo>
                  <a:pt x="0" y="121"/>
                </a:lnTo>
                <a:lnTo>
                  <a:pt x="3" y="125"/>
                </a:lnTo>
                <a:lnTo>
                  <a:pt x="6" y="125"/>
                </a:lnTo>
                <a:lnTo>
                  <a:pt x="7" y="125"/>
                </a:lnTo>
                <a:lnTo>
                  <a:pt x="10" y="125"/>
                </a:lnTo>
                <a:lnTo>
                  <a:pt x="11" y="123"/>
                </a:lnTo>
                <a:lnTo>
                  <a:pt x="18" y="108"/>
                </a:lnTo>
                <a:lnTo>
                  <a:pt x="23" y="94"/>
                </a:lnTo>
                <a:lnTo>
                  <a:pt x="33" y="64"/>
                </a:lnTo>
                <a:lnTo>
                  <a:pt x="40" y="49"/>
                </a:lnTo>
                <a:lnTo>
                  <a:pt x="46" y="35"/>
                </a:lnTo>
                <a:lnTo>
                  <a:pt x="54" y="22"/>
                </a:lnTo>
                <a:lnTo>
                  <a:pt x="63" y="10"/>
                </a:lnTo>
                <a:lnTo>
                  <a:pt x="65" y="8"/>
                </a:lnTo>
                <a:lnTo>
                  <a:pt x="65" y="5"/>
                </a:lnTo>
                <a:lnTo>
                  <a:pt x="63" y="1"/>
                </a:lnTo>
                <a:lnTo>
                  <a:pt x="61" y="0"/>
                </a:lnTo>
                <a:lnTo>
                  <a:pt x="59" y="0"/>
                </a:lnTo>
                <a:lnTo>
                  <a:pt x="57" y="0"/>
                </a:lnTo>
                <a:lnTo>
                  <a:pt x="5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93" name="任意多边形 1049392"/>
          <p:cNvSpPr/>
          <p:nvPr/>
        </p:nvSpPr>
        <p:spPr bwMode="auto">
          <a:xfrm>
            <a:off x="7132637" y="4608512"/>
            <a:ext cx="25400" cy="52387"/>
          </a:xfrm>
          <a:custGeom>
            <a:avLst/>
            <a:gdLst/>
            <a:ahLst/>
            <a:cxnLst/>
            <a:rect l="0" t="0" r="0" b="0"/>
            <a:pathLst>
              <a:path w="49" h="102">
                <a:moveTo>
                  <a:pt x="37" y="5"/>
                </a:moveTo>
                <a:lnTo>
                  <a:pt x="37" y="5"/>
                </a:lnTo>
                <a:lnTo>
                  <a:pt x="36" y="11"/>
                </a:lnTo>
                <a:lnTo>
                  <a:pt x="34" y="17"/>
                </a:lnTo>
                <a:lnTo>
                  <a:pt x="26" y="29"/>
                </a:lnTo>
                <a:lnTo>
                  <a:pt x="18" y="39"/>
                </a:lnTo>
                <a:lnTo>
                  <a:pt x="11" y="51"/>
                </a:lnTo>
                <a:lnTo>
                  <a:pt x="7" y="62"/>
                </a:lnTo>
                <a:lnTo>
                  <a:pt x="3" y="73"/>
                </a:lnTo>
                <a:lnTo>
                  <a:pt x="1" y="85"/>
                </a:lnTo>
                <a:lnTo>
                  <a:pt x="0" y="97"/>
                </a:lnTo>
                <a:lnTo>
                  <a:pt x="0" y="100"/>
                </a:lnTo>
                <a:lnTo>
                  <a:pt x="1" y="101"/>
                </a:lnTo>
                <a:lnTo>
                  <a:pt x="5" y="102"/>
                </a:lnTo>
                <a:lnTo>
                  <a:pt x="9" y="101"/>
                </a:lnTo>
                <a:lnTo>
                  <a:pt x="10" y="100"/>
                </a:lnTo>
                <a:lnTo>
                  <a:pt x="11" y="97"/>
                </a:lnTo>
                <a:lnTo>
                  <a:pt x="13" y="83"/>
                </a:lnTo>
                <a:lnTo>
                  <a:pt x="17" y="68"/>
                </a:lnTo>
                <a:lnTo>
                  <a:pt x="22" y="55"/>
                </a:lnTo>
                <a:lnTo>
                  <a:pt x="28" y="42"/>
                </a:lnTo>
                <a:lnTo>
                  <a:pt x="35" y="33"/>
                </a:lnTo>
                <a:lnTo>
                  <a:pt x="41" y="25"/>
                </a:lnTo>
                <a:lnTo>
                  <a:pt x="47" y="16"/>
                </a:lnTo>
                <a:lnTo>
                  <a:pt x="48" y="11"/>
                </a:lnTo>
                <a:lnTo>
                  <a:pt x="49" y="5"/>
                </a:lnTo>
                <a:lnTo>
                  <a:pt x="49" y="3"/>
                </a:lnTo>
                <a:lnTo>
                  <a:pt x="48" y="1"/>
                </a:lnTo>
                <a:lnTo>
                  <a:pt x="47" y="0"/>
                </a:lnTo>
                <a:lnTo>
                  <a:pt x="44" y="0"/>
                </a:lnTo>
                <a:lnTo>
                  <a:pt x="40" y="1"/>
                </a:lnTo>
                <a:lnTo>
                  <a:pt x="39" y="3"/>
                </a:lnTo>
                <a:lnTo>
                  <a:pt x="37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94" name="任意多边形 1049393"/>
          <p:cNvSpPr/>
          <p:nvPr/>
        </p:nvSpPr>
        <p:spPr bwMode="auto">
          <a:xfrm>
            <a:off x="7189787" y="4627562"/>
            <a:ext cx="34925" cy="53975"/>
          </a:xfrm>
          <a:custGeom>
            <a:avLst/>
            <a:gdLst/>
            <a:ahLst/>
            <a:cxnLst/>
            <a:rect l="0" t="0" r="0" b="0"/>
            <a:pathLst>
              <a:path w="64" h="102">
                <a:moveTo>
                  <a:pt x="55" y="1"/>
                </a:moveTo>
                <a:lnTo>
                  <a:pt x="55" y="1"/>
                </a:lnTo>
                <a:lnTo>
                  <a:pt x="34" y="22"/>
                </a:lnTo>
                <a:lnTo>
                  <a:pt x="25" y="33"/>
                </a:lnTo>
                <a:lnTo>
                  <a:pt x="17" y="45"/>
                </a:lnTo>
                <a:lnTo>
                  <a:pt x="10" y="56"/>
                </a:lnTo>
                <a:lnTo>
                  <a:pt x="5" y="68"/>
                </a:lnTo>
                <a:lnTo>
                  <a:pt x="1" y="82"/>
                </a:lnTo>
                <a:lnTo>
                  <a:pt x="0" y="97"/>
                </a:lnTo>
                <a:lnTo>
                  <a:pt x="0" y="99"/>
                </a:lnTo>
                <a:lnTo>
                  <a:pt x="1" y="101"/>
                </a:lnTo>
                <a:lnTo>
                  <a:pt x="5" y="102"/>
                </a:lnTo>
                <a:lnTo>
                  <a:pt x="9" y="101"/>
                </a:lnTo>
                <a:lnTo>
                  <a:pt x="10" y="99"/>
                </a:lnTo>
                <a:lnTo>
                  <a:pt x="10" y="97"/>
                </a:lnTo>
                <a:lnTo>
                  <a:pt x="12" y="84"/>
                </a:lnTo>
                <a:lnTo>
                  <a:pt x="15" y="71"/>
                </a:lnTo>
                <a:lnTo>
                  <a:pt x="21" y="59"/>
                </a:lnTo>
                <a:lnTo>
                  <a:pt x="27" y="48"/>
                </a:lnTo>
                <a:lnTo>
                  <a:pt x="35" y="38"/>
                </a:lnTo>
                <a:lnTo>
                  <a:pt x="44" y="29"/>
                </a:lnTo>
                <a:lnTo>
                  <a:pt x="63" y="9"/>
                </a:lnTo>
                <a:lnTo>
                  <a:pt x="64" y="8"/>
                </a:lnTo>
                <a:lnTo>
                  <a:pt x="64" y="5"/>
                </a:lnTo>
                <a:lnTo>
                  <a:pt x="63" y="1"/>
                </a:lnTo>
                <a:lnTo>
                  <a:pt x="59" y="0"/>
                </a:lnTo>
                <a:lnTo>
                  <a:pt x="56" y="0"/>
                </a:lnTo>
                <a:lnTo>
                  <a:pt x="5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95" name="任意多边形 1049394"/>
          <p:cNvSpPr/>
          <p:nvPr/>
        </p:nvSpPr>
        <p:spPr bwMode="auto">
          <a:xfrm>
            <a:off x="7250112" y="4635500"/>
            <a:ext cx="31750" cy="50800"/>
          </a:xfrm>
          <a:custGeom>
            <a:avLst/>
            <a:gdLst/>
            <a:ahLst/>
            <a:cxnLst/>
            <a:rect l="0" t="0" r="0" b="0"/>
            <a:pathLst>
              <a:path w="57" h="94">
                <a:moveTo>
                  <a:pt x="45" y="4"/>
                </a:moveTo>
                <a:lnTo>
                  <a:pt x="45" y="4"/>
                </a:lnTo>
                <a:lnTo>
                  <a:pt x="40" y="14"/>
                </a:lnTo>
                <a:lnTo>
                  <a:pt x="34" y="23"/>
                </a:lnTo>
                <a:lnTo>
                  <a:pt x="19" y="42"/>
                </a:lnTo>
                <a:lnTo>
                  <a:pt x="17" y="46"/>
                </a:lnTo>
                <a:lnTo>
                  <a:pt x="15" y="49"/>
                </a:lnTo>
                <a:lnTo>
                  <a:pt x="14" y="59"/>
                </a:lnTo>
                <a:lnTo>
                  <a:pt x="11" y="66"/>
                </a:lnTo>
                <a:lnTo>
                  <a:pt x="7" y="73"/>
                </a:lnTo>
                <a:lnTo>
                  <a:pt x="1" y="86"/>
                </a:lnTo>
                <a:lnTo>
                  <a:pt x="0" y="89"/>
                </a:lnTo>
                <a:lnTo>
                  <a:pt x="0" y="90"/>
                </a:lnTo>
                <a:lnTo>
                  <a:pt x="2" y="94"/>
                </a:lnTo>
                <a:lnTo>
                  <a:pt x="6" y="94"/>
                </a:lnTo>
                <a:lnTo>
                  <a:pt x="9" y="94"/>
                </a:lnTo>
                <a:lnTo>
                  <a:pt x="10" y="91"/>
                </a:lnTo>
                <a:lnTo>
                  <a:pt x="17" y="80"/>
                </a:lnTo>
                <a:lnTo>
                  <a:pt x="23" y="68"/>
                </a:lnTo>
                <a:lnTo>
                  <a:pt x="24" y="63"/>
                </a:lnTo>
                <a:lnTo>
                  <a:pt x="26" y="57"/>
                </a:lnTo>
                <a:lnTo>
                  <a:pt x="27" y="52"/>
                </a:lnTo>
                <a:lnTo>
                  <a:pt x="30" y="47"/>
                </a:lnTo>
                <a:lnTo>
                  <a:pt x="36" y="36"/>
                </a:lnTo>
                <a:lnTo>
                  <a:pt x="44" y="27"/>
                </a:lnTo>
                <a:lnTo>
                  <a:pt x="51" y="18"/>
                </a:lnTo>
                <a:lnTo>
                  <a:pt x="56" y="6"/>
                </a:lnTo>
                <a:lnTo>
                  <a:pt x="57" y="4"/>
                </a:lnTo>
                <a:lnTo>
                  <a:pt x="56" y="2"/>
                </a:lnTo>
                <a:lnTo>
                  <a:pt x="55" y="1"/>
                </a:lnTo>
                <a:lnTo>
                  <a:pt x="53" y="0"/>
                </a:lnTo>
                <a:lnTo>
                  <a:pt x="48" y="0"/>
                </a:lnTo>
                <a:lnTo>
                  <a:pt x="47" y="1"/>
                </a:lnTo>
                <a:lnTo>
                  <a:pt x="45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96" name="任意多边形 1049395"/>
          <p:cNvSpPr/>
          <p:nvPr/>
        </p:nvSpPr>
        <p:spPr bwMode="auto">
          <a:xfrm>
            <a:off x="7321550" y="4635500"/>
            <a:ext cx="36512" cy="46037"/>
          </a:xfrm>
          <a:custGeom>
            <a:avLst/>
            <a:gdLst/>
            <a:ahLst/>
            <a:cxnLst/>
            <a:rect l="0" t="0" r="0" b="0"/>
            <a:pathLst>
              <a:path w="64" h="86">
                <a:moveTo>
                  <a:pt x="56" y="0"/>
                </a:moveTo>
                <a:lnTo>
                  <a:pt x="56" y="0"/>
                </a:lnTo>
                <a:lnTo>
                  <a:pt x="46" y="6"/>
                </a:lnTo>
                <a:lnTo>
                  <a:pt x="37" y="15"/>
                </a:lnTo>
                <a:lnTo>
                  <a:pt x="29" y="25"/>
                </a:lnTo>
                <a:lnTo>
                  <a:pt x="23" y="35"/>
                </a:lnTo>
                <a:lnTo>
                  <a:pt x="12" y="56"/>
                </a:lnTo>
                <a:lnTo>
                  <a:pt x="6" y="68"/>
                </a:lnTo>
                <a:lnTo>
                  <a:pt x="0" y="78"/>
                </a:lnTo>
                <a:lnTo>
                  <a:pt x="0" y="81"/>
                </a:lnTo>
                <a:lnTo>
                  <a:pt x="0" y="82"/>
                </a:lnTo>
                <a:lnTo>
                  <a:pt x="3" y="86"/>
                </a:lnTo>
                <a:lnTo>
                  <a:pt x="6" y="86"/>
                </a:lnTo>
                <a:lnTo>
                  <a:pt x="8" y="86"/>
                </a:lnTo>
                <a:lnTo>
                  <a:pt x="10" y="83"/>
                </a:lnTo>
                <a:lnTo>
                  <a:pt x="16" y="74"/>
                </a:lnTo>
                <a:lnTo>
                  <a:pt x="21" y="64"/>
                </a:lnTo>
                <a:lnTo>
                  <a:pt x="31" y="43"/>
                </a:lnTo>
                <a:lnTo>
                  <a:pt x="37" y="34"/>
                </a:lnTo>
                <a:lnTo>
                  <a:pt x="43" y="25"/>
                </a:lnTo>
                <a:lnTo>
                  <a:pt x="52" y="17"/>
                </a:lnTo>
                <a:lnTo>
                  <a:pt x="61" y="10"/>
                </a:lnTo>
                <a:lnTo>
                  <a:pt x="63" y="8"/>
                </a:lnTo>
                <a:lnTo>
                  <a:pt x="64" y="6"/>
                </a:lnTo>
                <a:lnTo>
                  <a:pt x="63" y="2"/>
                </a:lnTo>
                <a:lnTo>
                  <a:pt x="60" y="0"/>
                </a:lnTo>
                <a:lnTo>
                  <a:pt x="57" y="0"/>
                </a:lnTo>
                <a:lnTo>
                  <a:pt x="56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97" name="任意多边形 1049396"/>
          <p:cNvSpPr/>
          <p:nvPr/>
        </p:nvSpPr>
        <p:spPr bwMode="auto">
          <a:xfrm>
            <a:off x="7378700" y="4627562"/>
            <a:ext cx="38100" cy="46037"/>
          </a:xfrm>
          <a:custGeom>
            <a:avLst/>
            <a:gdLst/>
            <a:ahLst/>
            <a:cxnLst/>
            <a:rect l="0" t="0" r="0" b="0"/>
            <a:pathLst>
              <a:path w="72" h="86">
                <a:moveTo>
                  <a:pt x="64" y="0"/>
                </a:moveTo>
                <a:lnTo>
                  <a:pt x="64" y="0"/>
                </a:lnTo>
                <a:lnTo>
                  <a:pt x="54" y="8"/>
                </a:lnTo>
                <a:lnTo>
                  <a:pt x="44" y="17"/>
                </a:lnTo>
                <a:lnTo>
                  <a:pt x="35" y="26"/>
                </a:lnTo>
                <a:lnTo>
                  <a:pt x="26" y="35"/>
                </a:lnTo>
                <a:lnTo>
                  <a:pt x="18" y="46"/>
                </a:lnTo>
                <a:lnTo>
                  <a:pt x="12" y="58"/>
                </a:lnTo>
                <a:lnTo>
                  <a:pt x="5" y="68"/>
                </a:lnTo>
                <a:lnTo>
                  <a:pt x="0" y="80"/>
                </a:lnTo>
                <a:lnTo>
                  <a:pt x="0" y="82"/>
                </a:lnTo>
                <a:lnTo>
                  <a:pt x="1" y="85"/>
                </a:lnTo>
                <a:lnTo>
                  <a:pt x="3" y="86"/>
                </a:lnTo>
                <a:lnTo>
                  <a:pt x="4" y="86"/>
                </a:lnTo>
                <a:lnTo>
                  <a:pt x="8" y="86"/>
                </a:lnTo>
                <a:lnTo>
                  <a:pt x="10" y="85"/>
                </a:lnTo>
                <a:lnTo>
                  <a:pt x="12" y="84"/>
                </a:lnTo>
                <a:lnTo>
                  <a:pt x="16" y="73"/>
                </a:lnTo>
                <a:lnTo>
                  <a:pt x="21" y="63"/>
                </a:lnTo>
                <a:lnTo>
                  <a:pt x="27" y="52"/>
                </a:lnTo>
                <a:lnTo>
                  <a:pt x="35" y="43"/>
                </a:lnTo>
                <a:lnTo>
                  <a:pt x="43" y="34"/>
                </a:lnTo>
                <a:lnTo>
                  <a:pt x="52" y="25"/>
                </a:lnTo>
                <a:lnTo>
                  <a:pt x="60" y="17"/>
                </a:lnTo>
                <a:lnTo>
                  <a:pt x="69" y="11"/>
                </a:lnTo>
                <a:lnTo>
                  <a:pt x="72" y="9"/>
                </a:lnTo>
                <a:lnTo>
                  <a:pt x="72" y="7"/>
                </a:lnTo>
                <a:lnTo>
                  <a:pt x="72" y="3"/>
                </a:lnTo>
                <a:lnTo>
                  <a:pt x="69" y="1"/>
                </a:lnTo>
                <a:lnTo>
                  <a:pt x="68" y="0"/>
                </a:lnTo>
                <a:lnTo>
                  <a:pt x="67" y="0"/>
                </a:lnTo>
                <a:lnTo>
                  <a:pt x="64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98" name="任意多边形 1049397"/>
          <p:cNvSpPr/>
          <p:nvPr/>
        </p:nvSpPr>
        <p:spPr bwMode="auto">
          <a:xfrm>
            <a:off x="7431087" y="4635500"/>
            <a:ext cx="30162" cy="42862"/>
          </a:xfrm>
          <a:custGeom>
            <a:avLst/>
            <a:gdLst/>
            <a:ahLst/>
            <a:cxnLst/>
            <a:rect l="0" t="0" r="0" b="0"/>
            <a:pathLst>
              <a:path w="57" h="80">
                <a:moveTo>
                  <a:pt x="49" y="2"/>
                </a:moveTo>
                <a:lnTo>
                  <a:pt x="49" y="2"/>
                </a:lnTo>
                <a:lnTo>
                  <a:pt x="40" y="8"/>
                </a:lnTo>
                <a:lnTo>
                  <a:pt x="30" y="16"/>
                </a:lnTo>
                <a:lnTo>
                  <a:pt x="23" y="24"/>
                </a:lnTo>
                <a:lnTo>
                  <a:pt x="15" y="33"/>
                </a:lnTo>
                <a:lnTo>
                  <a:pt x="9" y="42"/>
                </a:lnTo>
                <a:lnTo>
                  <a:pt x="4" y="53"/>
                </a:lnTo>
                <a:lnTo>
                  <a:pt x="2" y="63"/>
                </a:lnTo>
                <a:lnTo>
                  <a:pt x="0" y="75"/>
                </a:lnTo>
                <a:lnTo>
                  <a:pt x="0" y="78"/>
                </a:lnTo>
                <a:lnTo>
                  <a:pt x="2" y="79"/>
                </a:lnTo>
                <a:lnTo>
                  <a:pt x="6" y="80"/>
                </a:lnTo>
                <a:lnTo>
                  <a:pt x="9" y="79"/>
                </a:lnTo>
                <a:lnTo>
                  <a:pt x="11" y="78"/>
                </a:lnTo>
                <a:lnTo>
                  <a:pt x="12" y="75"/>
                </a:lnTo>
                <a:lnTo>
                  <a:pt x="12" y="65"/>
                </a:lnTo>
                <a:lnTo>
                  <a:pt x="16" y="55"/>
                </a:lnTo>
                <a:lnTo>
                  <a:pt x="20" y="46"/>
                </a:lnTo>
                <a:lnTo>
                  <a:pt x="25" y="38"/>
                </a:lnTo>
                <a:lnTo>
                  <a:pt x="32" y="31"/>
                </a:lnTo>
                <a:lnTo>
                  <a:pt x="38" y="24"/>
                </a:lnTo>
                <a:lnTo>
                  <a:pt x="54" y="12"/>
                </a:lnTo>
                <a:lnTo>
                  <a:pt x="57" y="10"/>
                </a:lnTo>
                <a:lnTo>
                  <a:pt x="57" y="8"/>
                </a:lnTo>
                <a:lnTo>
                  <a:pt x="57" y="3"/>
                </a:lnTo>
                <a:lnTo>
                  <a:pt x="55" y="2"/>
                </a:lnTo>
                <a:lnTo>
                  <a:pt x="53" y="0"/>
                </a:lnTo>
                <a:lnTo>
                  <a:pt x="51" y="0"/>
                </a:lnTo>
                <a:lnTo>
                  <a:pt x="4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399" name="任意多边形 1049398"/>
          <p:cNvSpPr/>
          <p:nvPr/>
        </p:nvSpPr>
        <p:spPr bwMode="auto">
          <a:xfrm>
            <a:off x="7486650" y="4622800"/>
            <a:ext cx="36512" cy="55562"/>
          </a:xfrm>
          <a:custGeom>
            <a:avLst/>
            <a:gdLst/>
            <a:ahLst/>
            <a:cxnLst/>
            <a:rect l="0" t="0" r="0" b="0"/>
            <a:pathLst>
              <a:path w="66" h="102">
                <a:moveTo>
                  <a:pt x="55" y="3"/>
                </a:moveTo>
                <a:lnTo>
                  <a:pt x="55" y="3"/>
                </a:lnTo>
                <a:lnTo>
                  <a:pt x="47" y="15"/>
                </a:lnTo>
                <a:lnTo>
                  <a:pt x="40" y="26"/>
                </a:lnTo>
                <a:lnTo>
                  <a:pt x="21" y="47"/>
                </a:lnTo>
                <a:lnTo>
                  <a:pt x="13" y="59"/>
                </a:lnTo>
                <a:lnTo>
                  <a:pt x="7" y="71"/>
                </a:lnTo>
                <a:lnTo>
                  <a:pt x="3" y="83"/>
                </a:lnTo>
                <a:lnTo>
                  <a:pt x="0" y="97"/>
                </a:lnTo>
                <a:lnTo>
                  <a:pt x="2" y="100"/>
                </a:lnTo>
                <a:lnTo>
                  <a:pt x="2" y="101"/>
                </a:lnTo>
                <a:lnTo>
                  <a:pt x="5" y="102"/>
                </a:lnTo>
                <a:lnTo>
                  <a:pt x="9" y="101"/>
                </a:lnTo>
                <a:lnTo>
                  <a:pt x="12" y="100"/>
                </a:lnTo>
                <a:lnTo>
                  <a:pt x="12" y="97"/>
                </a:lnTo>
                <a:lnTo>
                  <a:pt x="15" y="84"/>
                </a:lnTo>
                <a:lnTo>
                  <a:pt x="19" y="72"/>
                </a:lnTo>
                <a:lnTo>
                  <a:pt x="25" y="62"/>
                </a:lnTo>
                <a:lnTo>
                  <a:pt x="33" y="51"/>
                </a:lnTo>
                <a:lnTo>
                  <a:pt x="50" y="30"/>
                </a:lnTo>
                <a:lnTo>
                  <a:pt x="58" y="20"/>
                </a:lnTo>
                <a:lnTo>
                  <a:pt x="64" y="9"/>
                </a:lnTo>
                <a:lnTo>
                  <a:pt x="66" y="7"/>
                </a:lnTo>
                <a:lnTo>
                  <a:pt x="64" y="4"/>
                </a:lnTo>
                <a:lnTo>
                  <a:pt x="62" y="2"/>
                </a:lnTo>
                <a:lnTo>
                  <a:pt x="58" y="0"/>
                </a:lnTo>
                <a:lnTo>
                  <a:pt x="57" y="2"/>
                </a:lnTo>
                <a:lnTo>
                  <a:pt x="5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00" name="任意多边形 1049399"/>
          <p:cNvSpPr/>
          <p:nvPr/>
        </p:nvSpPr>
        <p:spPr bwMode="auto">
          <a:xfrm>
            <a:off x="7551737" y="4627562"/>
            <a:ext cx="38100" cy="63500"/>
          </a:xfrm>
          <a:custGeom>
            <a:avLst/>
            <a:gdLst/>
            <a:ahLst/>
            <a:cxnLst/>
            <a:rect l="0" t="0" r="0" b="0"/>
            <a:pathLst>
              <a:path w="72" h="118">
                <a:moveTo>
                  <a:pt x="62" y="1"/>
                </a:moveTo>
                <a:lnTo>
                  <a:pt x="62" y="1"/>
                </a:lnTo>
                <a:lnTo>
                  <a:pt x="51" y="13"/>
                </a:lnTo>
                <a:lnTo>
                  <a:pt x="42" y="25"/>
                </a:lnTo>
                <a:lnTo>
                  <a:pt x="33" y="38"/>
                </a:lnTo>
                <a:lnTo>
                  <a:pt x="25" y="51"/>
                </a:lnTo>
                <a:lnTo>
                  <a:pt x="19" y="62"/>
                </a:lnTo>
                <a:lnTo>
                  <a:pt x="15" y="67"/>
                </a:lnTo>
                <a:lnTo>
                  <a:pt x="12" y="73"/>
                </a:lnTo>
                <a:lnTo>
                  <a:pt x="7" y="92"/>
                </a:lnTo>
                <a:lnTo>
                  <a:pt x="4" y="101"/>
                </a:lnTo>
                <a:lnTo>
                  <a:pt x="0" y="110"/>
                </a:lnTo>
                <a:lnTo>
                  <a:pt x="0" y="111"/>
                </a:lnTo>
                <a:lnTo>
                  <a:pt x="0" y="114"/>
                </a:lnTo>
                <a:lnTo>
                  <a:pt x="3" y="118"/>
                </a:lnTo>
                <a:lnTo>
                  <a:pt x="5" y="118"/>
                </a:lnTo>
                <a:lnTo>
                  <a:pt x="7" y="118"/>
                </a:lnTo>
                <a:lnTo>
                  <a:pt x="8" y="116"/>
                </a:lnTo>
                <a:lnTo>
                  <a:pt x="11" y="115"/>
                </a:lnTo>
                <a:lnTo>
                  <a:pt x="15" y="102"/>
                </a:lnTo>
                <a:lnTo>
                  <a:pt x="19" y="88"/>
                </a:lnTo>
                <a:lnTo>
                  <a:pt x="24" y="75"/>
                </a:lnTo>
                <a:lnTo>
                  <a:pt x="28" y="69"/>
                </a:lnTo>
                <a:lnTo>
                  <a:pt x="32" y="63"/>
                </a:lnTo>
                <a:lnTo>
                  <a:pt x="36" y="58"/>
                </a:lnTo>
                <a:lnTo>
                  <a:pt x="39" y="52"/>
                </a:lnTo>
                <a:lnTo>
                  <a:pt x="45" y="41"/>
                </a:lnTo>
                <a:lnTo>
                  <a:pt x="56" y="25"/>
                </a:lnTo>
                <a:lnTo>
                  <a:pt x="70" y="9"/>
                </a:lnTo>
                <a:lnTo>
                  <a:pt x="71" y="8"/>
                </a:lnTo>
                <a:lnTo>
                  <a:pt x="72" y="5"/>
                </a:lnTo>
                <a:lnTo>
                  <a:pt x="70" y="1"/>
                </a:lnTo>
                <a:lnTo>
                  <a:pt x="66" y="0"/>
                </a:lnTo>
                <a:lnTo>
                  <a:pt x="64" y="0"/>
                </a:lnTo>
                <a:lnTo>
                  <a:pt x="6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01" name="任意多边形 1049400"/>
          <p:cNvSpPr/>
          <p:nvPr/>
        </p:nvSpPr>
        <p:spPr bwMode="auto">
          <a:xfrm>
            <a:off x="7620000" y="4630737"/>
            <a:ext cx="26987" cy="55562"/>
          </a:xfrm>
          <a:custGeom>
            <a:avLst/>
            <a:gdLst/>
            <a:ahLst/>
            <a:cxnLst/>
            <a:rect l="0" t="0" r="0" b="0"/>
            <a:pathLst>
              <a:path w="50" h="102">
                <a:moveTo>
                  <a:pt x="45" y="0"/>
                </a:moveTo>
                <a:lnTo>
                  <a:pt x="45" y="0"/>
                </a:lnTo>
                <a:lnTo>
                  <a:pt x="38" y="1"/>
                </a:lnTo>
                <a:lnTo>
                  <a:pt x="33" y="4"/>
                </a:lnTo>
                <a:lnTo>
                  <a:pt x="29" y="8"/>
                </a:lnTo>
                <a:lnTo>
                  <a:pt x="25" y="12"/>
                </a:lnTo>
                <a:lnTo>
                  <a:pt x="19" y="22"/>
                </a:lnTo>
                <a:lnTo>
                  <a:pt x="15" y="33"/>
                </a:lnTo>
                <a:lnTo>
                  <a:pt x="8" y="48"/>
                </a:lnTo>
                <a:lnTo>
                  <a:pt x="4" y="64"/>
                </a:lnTo>
                <a:lnTo>
                  <a:pt x="2" y="81"/>
                </a:lnTo>
                <a:lnTo>
                  <a:pt x="0" y="97"/>
                </a:lnTo>
                <a:lnTo>
                  <a:pt x="2" y="99"/>
                </a:lnTo>
                <a:lnTo>
                  <a:pt x="3" y="101"/>
                </a:lnTo>
                <a:lnTo>
                  <a:pt x="7" y="102"/>
                </a:lnTo>
                <a:lnTo>
                  <a:pt x="11" y="101"/>
                </a:lnTo>
                <a:lnTo>
                  <a:pt x="12" y="99"/>
                </a:lnTo>
                <a:lnTo>
                  <a:pt x="12" y="97"/>
                </a:lnTo>
                <a:lnTo>
                  <a:pt x="13" y="85"/>
                </a:lnTo>
                <a:lnTo>
                  <a:pt x="15" y="74"/>
                </a:lnTo>
                <a:lnTo>
                  <a:pt x="20" y="52"/>
                </a:lnTo>
                <a:lnTo>
                  <a:pt x="23" y="42"/>
                </a:lnTo>
                <a:lnTo>
                  <a:pt x="28" y="27"/>
                </a:lnTo>
                <a:lnTo>
                  <a:pt x="32" y="22"/>
                </a:lnTo>
                <a:lnTo>
                  <a:pt x="36" y="17"/>
                </a:lnTo>
                <a:lnTo>
                  <a:pt x="40" y="13"/>
                </a:lnTo>
                <a:lnTo>
                  <a:pt x="45" y="10"/>
                </a:lnTo>
                <a:lnTo>
                  <a:pt x="48" y="10"/>
                </a:lnTo>
                <a:lnTo>
                  <a:pt x="49" y="9"/>
                </a:lnTo>
                <a:lnTo>
                  <a:pt x="50" y="5"/>
                </a:lnTo>
                <a:lnTo>
                  <a:pt x="50" y="3"/>
                </a:lnTo>
                <a:lnTo>
                  <a:pt x="49" y="1"/>
                </a:lnTo>
                <a:lnTo>
                  <a:pt x="48" y="0"/>
                </a:lnTo>
                <a:lnTo>
                  <a:pt x="45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02" name="任意多边形 1049401"/>
          <p:cNvSpPr/>
          <p:nvPr/>
        </p:nvSpPr>
        <p:spPr bwMode="auto">
          <a:xfrm>
            <a:off x="7691437" y="4622800"/>
            <a:ext cx="28575" cy="63500"/>
          </a:xfrm>
          <a:custGeom>
            <a:avLst/>
            <a:gdLst/>
            <a:ahLst/>
            <a:cxnLst/>
            <a:rect l="0" t="0" r="0" b="0"/>
            <a:pathLst>
              <a:path w="49" h="118">
                <a:moveTo>
                  <a:pt x="39" y="2"/>
                </a:moveTo>
                <a:lnTo>
                  <a:pt x="39" y="2"/>
                </a:lnTo>
                <a:lnTo>
                  <a:pt x="32" y="11"/>
                </a:lnTo>
                <a:lnTo>
                  <a:pt x="27" y="19"/>
                </a:lnTo>
                <a:lnTo>
                  <a:pt x="23" y="28"/>
                </a:lnTo>
                <a:lnTo>
                  <a:pt x="19" y="38"/>
                </a:lnTo>
                <a:lnTo>
                  <a:pt x="14" y="56"/>
                </a:lnTo>
                <a:lnTo>
                  <a:pt x="10" y="75"/>
                </a:lnTo>
                <a:lnTo>
                  <a:pt x="5" y="93"/>
                </a:lnTo>
                <a:lnTo>
                  <a:pt x="0" y="111"/>
                </a:lnTo>
                <a:lnTo>
                  <a:pt x="0" y="114"/>
                </a:lnTo>
                <a:lnTo>
                  <a:pt x="1" y="115"/>
                </a:lnTo>
                <a:lnTo>
                  <a:pt x="4" y="118"/>
                </a:lnTo>
                <a:lnTo>
                  <a:pt x="8" y="118"/>
                </a:lnTo>
                <a:lnTo>
                  <a:pt x="10" y="117"/>
                </a:lnTo>
                <a:lnTo>
                  <a:pt x="12" y="114"/>
                </a:lnTo>
                <a:lnTo>
                  <a:pt x="19" y="89"/>
                </a:lnTo>
                <a:lnTo>
                  <a:pt x="23" y="76"/>
                </a:lnTo>
                <a:lnTo>
                  <a:pt x="26" y="63"/>
                </a:lnTo>
                <a:lnTo>
                  <a:pt x="29" y="49"/>
                </a:lnTo>
                <a:lnTo>
                  <a:pt x="32" y="34"/>
                </a:lnTo>
                <a:lnTo>
                  <a:pt x="39" y="21"/>
                </a:lnTo>
                <a:lnTo>
                  <a:pt x="48" y="11"/>
                </a:lnTo>
                <a:lnTo>
                  <a:pt x="49" y="8"/>
                </a:lnTo>
                <a:lnTo>
                  <a:pt x="49" y="5"/>
                </a:lnTo>
                <a:lnTo>
                  <a:pt x="47" y="2"/>
                </a:lnTo>
                <a:lnTo>
                  <a:pt x="44" y="0"/>
                </a:lnTo>
                <a:lnTo>
                  <a:pt x="42" y="0"/>
                </a:lnTo>
                <a:lnTo>
                  <a:pt x="3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03" name="任意多边形 1049402"/>
          <p:cNvSpPr/>
          <p:nvPr/>
        </p:nvSpPr>
        <p:spPr bwMode="auto">
          <a:xfrm>
            <a:off x="7758112" y="4627562"/>
            <a:ext cx="25400" cy="53975"/>
          </a:xfrm>
          <a:custGeom>
            <a:avLst/>
            <a:gdLst/>
            <a:ahLst/>
            <a:cxnLst/>
            <a:rect l="0" t="0" r="0" b="0"/>
            <a:pathLst>
              <a:path w="50" h="102">
                <a:moveTo>
                  <a:pt x="40" y="3"/>
                </a:moveTo>
                <a:lnTo>
                  <a:pt x="40" y="3"/>
                </a:lnTo>
                <a:lnTo>
                  <a:pt x="29" y="25"/>
                </a:lnTo>
                <a:lnTo>
                  <a:pt x="20" y="48"/>
                </a:lnTo>
                <a:lnTo>
                  <a:pt x="11" y="72"/>
                </a:lnTo>
                <a:lnTo>
                  <a:pt x="2" y="94"/>
                </a:lnTo>
                <a:lnTo>
                  <a:pt x="0" y="97"/>
                </a:lnTo>
                <a:lnTo>
                  <a:pt x="2" y="98"/>
                </a:lnTo>
                <a:lnTo>
                  <a:pt x="4" y="102"/>
                </a:lnTo>
                <a:lnTo>
                  <a:pt x="6" y="102"/>
                </a:lnTo>
                <a:lnTo>
                  <a:pt x="8" y="102"/>
                </a:lnTo>
                <a:lnTo>
                  <a:pt x="10" y="102"/>
                </a:lnTo>
                <a:lnTo>
                  <a:pt x="11" y="99"/>
                </a:lnTo>
                <a:lnTo>
                  <a:pt x="21" y="77"/>
                </a:lnTo>
                <a:lnTo>
                  <a:pt x="30" y="54"/>
                </a:lnTo>
                <a:lnTo>
                  <a:pt x="40" y="31"/>
                </a:lnTo>
                <a:lnTo>
                  <a:pt x="49" y="8"/>
                </a:lnTo>
                <a:lnTo>
                  <a:pt x="50" y="7"/>
                </a:lnTo>
                <a:lnTo>
                  <a:pt x="50" y="4"/>
                </a:lnTo>
                <a:lnTo>
                  <a:pt x="46" y="0"/>
                </a:lnTo>
                <a:lnTo>
                  <a:pt x="45" y="0"/>
                </a:lnTo>
                <a:lnTo>
                  <a:pt x="42" y="0"/>
                </a:lnTo>
                <a:lnTo>
                  <a:pt x="41" y="1"/>
                </a:lnTo>
                <a:lnTo>
                  <a:pt x="40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04" name="任意多边形 1049403"/>
          <p:cNvSpPr/>
          <p:nvPr/>
        </p:nvSpPr>
        <p:spPr bwMode="auto">
          <a:xfrm>
            <a:off x="7815262" y="4622800"/>
            <a:ext cx="20637" cy="58737"/>
          </a:xfrm>
          <a:custGeom>
            <a:avLst/>
            <a:gdLst/>
            <a:ahLst/>
            <a:cxnLst/>
            <a:rect l="0" t="0" r="0" b="0"/>
            <a:pathLst>
              <a:path w="42" h="110">
                <a:moveTo>
                  <a:pt x="31" y="3"/>
                </a:moveTo>
                <a:lnTo>
                  <a:pt x="31" y="3"/>
                </a:lnTo>
                <a:lnTo>
                  <a:pt x="18" y="26"/>
                </a:lnTo>
                <a:lnTo>
                  <a:pt x="11" y="38"/>
                </a:lnTo>
                <a:lnTo>
                  <a:pt x="8" y="50"/>
                </a:lnTo>
                <a:lnTo>
                  <a:pt x="6" y="55"/>
                </a:lnTo>
                <a:lnTo>
                  <a:pt x="5" y="62"/>
                </a:lnTo>
                <a:lnTo>
                  <a:pt x="4" y="73"/>
                </a:lnTo>
                <a:lnTo>
                  <a:pt x="1" y="89"/>
                </a:lnTo>
                <a:lnTo>
                  <a:pt x="0" y="105"/>
                </a:lnTo>
                <a:lnTo>
                  <a:pt x="0" y="107"/>
                </a:lnTo>
                <a:lnTo>
                  <a:pt x="1" y="109"/>
                </a:lnTo>
                <a:lnTo>
                  <a:pt x="5" y="110"/>
                </a:lnTo>
                <a:lnTo>
                  <a:pt x="9" y="109"/>
                </a:lnTo>
                <a:lnTo>
                  <a:pt x="10" y="107"/>
                </a:lnTo>
                <a:lnTo>
                  <a:pt x="10" y="105"/>
                </a:lnTo>
                <a:lnTo>
                  <a:pt x="11" y="93"/>
                </a:lnTo>
                <a:lnTo>
                  <a:pt x="14" y="80"/>
                </a:lnTo>
                <a:lnTo>
                  <a:pt x="18" y="56"/>
                </a:lnTo>
                <a:lnTo>
                  <a:pt x="19" y="50"/>
                </a:lnTo>
                <a:lnTo>
                  <a:pt x="22" y="43"/>
                </a:lnTo>
                <a:lnTo>
                  <a:pt x="27" y="32"/>
                </a:lnTo>
                <a:lnTo>
                  <a:pt x="40" y="9"/>
                </a:lnTo>
                <a:lnTo>
                  <a:pt x="42" y="7"/>
                </a:lnTo>
                <a:lnTo>
                  <a:pt x="40" y="4"/>
                </a:lnTo>
                <a:lnTo>
                  <a:pt x="38" y="2"/>
                </a:lnTo>
                <a:lnTo>
                  <a:pt x="34" y="0"/>
                </a:lnTo>
                <a:lnTo>
                  <a:pt x="32" y="2"/>
                </a:lnTo>
                <a:lnTo>
                  <a:pt x="31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05" name="任意多边形 1049404"/>
          <p:cNvSpPr/>
          <p:nvPr/>
        </p:nvSpPr>
        <p:spPr bwMode="auto">
          <a:xfrm>
            <a:off x="7378700" y="3862387"/>
            <a:ext cx="33337" cy="63500"/>
          </a:xfrm>
          <a:custGeom>
            <a:avLst/>
            <a:gdLst/>
            <a:ahLst/>
            <a:cxnLst/>
            <a:rect l="0" t="0" r="0" b="0"/>
            <a:pathLst>
              <a:path w="65" h="123">
                <a:moveTo>
                  <a:pt x="56" y="1"/>
                </a:moveTo>
                <a:lnTo>
                  <a:pt x="56" y="1"/>
                </a:lnTo>
                <a:lnTo>
                  <a:pt x="50" y="5"/>
                </a:lnTo>
                <a:lnTo>
                  <a:pt x="43" y="9"/>
                </a:lnTo>
                <a:lnTo>
                  <a:pt x="37" y="14"/>
                </a:lnTo>
                <a:lnTo>
                  <a:pt x="31" y="19"/>
                </a:lnTo>
                <a:lnTo>
                  <a:pt x="22" y="32"/>
                </a:lnTo>
                <a:lnTo>
                  <a:pt x="14" y="48"/>
                </a:lnTo>
                <a:lnTo>
                  <a:pt x="9" y="64"/>
                </a:lnTo>
                <a:lnTo>
                  <a:pt x="4" y="79"/>
                </a:lnTo>
                <a:lnTo>
                  <a:pt x="1" y="96"/>
                </a:lnTo>
                <a:lnTo>
                  <a:pt x="0" y="111"/>
                </a:lnTo>
                <a:lnTo>
                  <a:pt x="0" y="112"/>
                </a:lnTo>
                <a:lnTo>
                  <a:pt x="0" y="117"/>
                </a:lnTo>
                <a:lnTo>
                  <a:pt x="1" y="120"/>
                </a:lnTo>
                <a:lnTo>
                  <a:pt x="1" y="121"/>
                </a:lnTo>
                <a:lnTo>
                  <a:pt x="6" y="123"/>
                </a:lnTo>
                <a:lnTo>
                  <a:pt x="10" y="121"/>
                </a:lnTo>
                <a:lnTo>
                  <a:pt x="10" y="120"/>
                </a:lnTo>
                <a:lnTo>
                  <a:pt x="12" y="117"/>
                </a:lnTo>
                <a:lnTo>
                  <a:pt x="12" y="103"/>
                </a:lnTo>
                <a:lnTo>
                  <a:pt x="14" y="87"/>
                </a:lnTo>
                <a:lnTo>
                  <a:pt x="18" y="72"/>
                </a:lnTo>
                <a:lnTo>
                  <a:pt x="23" y="56"/>
                </a:lnTo>
                <a:lnTo>
                  <a:pt x="30" y="42"/>
                </a:lnTo>
                <a:lnTo>
                  <a:pt x="39" y="28"/>
                </a:lnTo>
                <a:lnTo>
                  <a:pt x="44" y="23"/>
                </a:lnTo>
                <a:lnTo>
                  <a:pt x="50" y="18"/>
                </a:lnTo>
                <a:lnTo>
                  <a:pt x="55" y="14"/>
                </a:lnTo>
                <a:lnTo>
                  <a:pt x="61" y="10"/>
                </a:lnTo>
                <a:lnTo>
                  <a:pt x="64" y="9"/>
                </a:lnTo>
                <a:lnTo>
                  <a:pt x="65" y="8"/>
                </a:lnTo>
                <a:lnTo>
                  <a:pt x="65" y="5"/>
                </a:lnTo>
                <a:lnTo>
                  <a:pt x="64" y="4"/>
                </a:lnTo>
                <a:lnTo>
                  <a:pt x="61" y="1"/>
                </a:lnTo>
                <a:lnTo>
                  <a:pt x="59" y="0"/>
                </a:lnTo>
                <a:lnTo>
                  <a:pt x="5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06" name="任意多边形 1049405"/>
          <p:cNvSpPr/>
          <p:nvPr/>
        </p:nvSpPr>
        <p:spPr bwMode="auto">
          <a:xfrm>
            <a:off x="7442200" y="3835400"/>
            <a:ext cx="36512" cy="61912"/>
          </a:xfrm>
          <a:custGeom>
            <a:avLst/>
            <a:gdLst/>
            <a:ahLst/>
            <a:cxnLst/>
            <a:rect l="0" t="0" r="0" b="0"/>
            <a:pathLst>
              <a:path w="65" h="117">
                <a:moveTo>
                  <a:pt x="53" y="6"/>
                </a:moveTo>
                <a:lnTo>
                  <a:pt x="53" y="6"/>
                </a:lnTo>
                <a:lnTo>
                  <a:pt x="52" y="12"/>
                </a:lnTo>
                <a:lnTo>
                  <a:pt x="49" y="19"/>
                </a:lnTo>
                <a:lnTo>
                  <a:pt x="41" y="30"/>
                </a:lnTo>
                <a:lnTo>
                  <a:pt x="32" y="41"/>
                </a:lnTo>
                <a:lnTo>
                  <a:pt x="28" y="47"/>
                </a:lnTo>
                <a:lnTo>
                  <a:pt x="26" y="53"/>
                </a:lnTo>
                <a:lnTo>
                  <a:pt x="19" y="67"/>
                </a:lnTo>
                <a:lnTo>
                  <a:pt x="11" y="81"/>
                </a:lnTo>
                <a:lnTo>
                  <a:pt x="5" y="96"/>
                </a:lnTo>
                <a:lnTo>
                  <a:pt x="2" y="102"/>
                </a:lnTo>
                <a:lnTo>
                  <a:pt x="0" y="110"/>
                </a:lnTo>
                <a:lnTo>
                  <a:pt x="0" y="113"/>
                </a:lnTo>
                <a:lnTo>
                  <a:pt x="1" y="115"/>
                </a:lnTo>
                <a:lnTo>
                  <a:pt x="5" y="117"/>
                </a:lnTo>
                <a:lnTo>
                  <a:pt x="9" y="117"/>
                </a:lnTo>
                <a:lnTo>
                  <a:pt x="10" y="115"/>
                </a:lnTo>
                <a:lnTo>
                  <a:pt x="11" y="113"/>
                </a:lnTo>
                <a:lnTo>
                  <a:pt x="13" y="106"/>
                </a:lnTo>
                <a:lnTo>
                  <a:pt x="17" y="98"/>
                </a:lnTo>
                <a:lnTo>
                  <a:pt x="23" y="84"/>
                </a:lnTo>
                <a:lnTo>
                  <a:pt x="31" y="71"/>
                </a:lnTo>
                <a:lnTo>
                  <a:pt x="37" y="57"/>
                </a:lnTo>
                <a:lnTo>
                  <a:pt x="40" y="50"/>
                </a:lnTo>
                <a:lnTo>
                  <a:pt x="44" y="44"/>
                </a:lnTo>
                <a:lnTo>
                  <a:pt x="52" y="32"/>
                </a:lnTo>
                <a:lnTo>
                  <a:pt x="60" y="20"/>
                </a:lnTo>
                <a:lnTo>
                  <a:pt x="62" y="13"/>
                </a:lnTo>
                <a:lnTo>
                  <a:pt x="65" y="6"/>
                </a:lnTo>
                <a:lnTo>
                  <a:pt x="65" y="3"/>
                </a:lnTo>
                <a:lnTo>
                  <a:pt x="64" y="2"/>
                </a:lnTo>
                <a:lnTo>
                  <a:pt x="61" y="0"/>
                </a:lnTo>
                <a:lnTo>
                  <a:pt x="60" y="0"/>
                </a:lnTo>
                <a:lnTo>
                  <a:pt x="56" y="2"/>
                </a:lnTo>
                <a:lnTo>
                  <a:pt x="54" y="3"/>
                </a:lnTo>
                <a:lnTo>
                  <a:pt x="53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07" name="任意多边形 1049406"/>
          <p:cNvSpPr/>
          <p:nvPr/>
        </p:nvSpPr>
        <p:spPr bwMode="auto">
          <a:xfrm>
            <a:off x="7507287" y="3827462"/>
            <a:ext cx="25400" cy="47625"/>
          </a:xfrm>
          <a:custGeom>
            <a:avLst/>
            <a:gdLst/>
            <a:ahLst/>
            <a:cxnLst/>
            <a:rect l="0" t="0" r="0" b="0"/>
            <a:pathLst>
              <a:path w="50" h="94">
                <a:moveTo>
                  <a:pt x="42" y="0"/>
                </a:moveTo>
                <a:lnTo>
                  <a:pt x="42" y="0"/>
                </a:lnTo>
                <a:lnTo>
                  <a:pt x="30" y="8"/>
                </a:lnTo>
                <a:lnTo>
                  <a:pt x="21" y="17"/>
                </a:lnTo>
                <a:lnTo>
                  <a:pt x="15" y="27"/>
                </a:lnTo>
                <a:lnTo>
                  <a:pt x="9" y="39"/>
                </a:lnTo>
                <a:lnTo>
                  <a:pt x="5" y="51"/>
                </a:lnTo>
                <a:lnTo>
                  <a:pt x="3" y="62"/>
                </a:lnTo>
                <a:lnTo>
                  <a:pt x="2" y="76"/>
                </a:lnTo>
                <a:lnTo>
                  <a:pt x="0" y="89"/>
                </a:lnTo>
                <a:lnTo>
                  <a:pt x="2" y="91"/>
                </a:lnTo>
                <a:lnTo>
                  <a:pt x="3" y="93"/>
                </a:lnTo>
                <a:lnTo>
                  <a:pt x="7" y="94"/>
                </a:lnTo>
                <a:lnTo>
                  <a:pt x="11" y="93"/>
                </a:lnTo>
                <a:lnTo>
                  <a:pt x="12" y="91"/>
                </a:lnTo>
                <a:lnTo>
                  <a:pt x="12" y="89"/>
                </a:lnTo>
                <a:lnTo>
                  <a:pt x="12" y="77"/>
                </a:lnTo>
                <a:lnTo>
                  <a:pt x="13" y="66"/>
                </a:lnTo>
                <a:lnTo>
                  <a:pt x="16" y="55"/>
                </a:lnTo>
                <a:lnTo>
                  <a:pt x="20" y="44"/>
                </a:lnTo>
                <a:lnTo>
                  <a:pt x="24" y="34"/>
                </a:lnTo>
                <a:lnTo>
                  <a:pt x="30" y="25"/>
                </a:lnTo>
                <a:lnTo>
                  <a:pt x="38" y="17"/>
                </a:lnTo>
                <a:lnTo>
                  <a:pt x="47" y="10"/>
                </a:lnTo>
                <a:lnTo>
                  <a:pt x="49" y="9"/>
                </a:lnTo>
                <a:lnTo>
                  <a:pt x="50" y="6"/>
                </a:lnTo>
                <a:lnTo>
                  <a:pt x="50" y="2"/>
                </a:lnTo>
                <a:lnTo>
                  <a:pt x="46" y="0"/>
                </a:lnTo>
                <a:lnTo>
                  <a:pt x="43" y="0"/>
                </a:lnTo>
                <a:lnTo>
                  <a:pt x="42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08" name="任意多边形 1049407"/>
          <p:cNvSpPr/>
          <p:nvPr/>
        </p:nvSpPr>
        <p:spPr bwMode="auto">
          <a:xfrm>
            <a:off x="7556500" y="3835400"/>
            <a:ext cx="17462" cy="49212"/>
          </a:xfrm>
          <a:custGeom>
            <a:avLst/>
            <a:gdLst/>
            <a:ahLst/>
            <a:cxnLst/>
            <a:rect l="0" t="0" r="0" b="0"/>
            <a:pathLst>
              <a:path w="34" h="95">
                <a:moveTo>
                  <a:pt x="23" y="6"/>
                </a:moveTo>
                <a:lnTo>
                  <a:pt x="23" y="6"/>
                </a:lnTo>
                <a:lnTo>
                  <a:pt x="22" y="16"/>
                </a:lnTo>
                <a:lnTo>
                  <a:pt x="19" y="27"/>
                </a:lnTo>
                <a:lnTo>
                  <a:pt x="12" y="47"/>
                </a:lnTo>
                <a:lnTo>
                  <a:pt x="4" y="67"/>
                </a:lnTo>
                <a:lnTo>
                  <a:pt x="1" y="78"/>
                </a:lnTo>
                <a:lnTo>
                  <a:pt x="0" y="89"/>
                </a:lnTo>
                <a:lnTo>
                  <a:pt x="0" y="92"/>
                </a:lnTo>
                <a:lnTo>
                  <a:pt x="1" y="93"/>
                </a:lnTo>
                <a:lnTo>
                  <a:pt x="5" y="95"/>
                </a:lnTo>
                <a:lnTo>
                  <a:pt x="9" y="93"/>
                </a:lnTo>
                <a:lnTo>
                  <a:pt x="10" y="92"/>
                </a:lnTo>
                <a:lnTo>
                  <a:pt x="12" y="89"/>
                </a:lnTo>
                <a:lnTo>
                  <a:pt x="13" y="78"/>
                </a:lnTo>
                <a:lnTo>
                  <a:pt x="15" y="67"/>
                </a:lnTo>
                <a:lnTo>
                  <a:pt x="23" y="47"/>
                </a:lnTo>
                <a:lnTo>
                  <a:pt x="30" y="27"/>
                </a:lnTo>
                <a:lnTo>
                  <a:pt x="32" y="16"/>
                </a:lnTo>
                <a:lnTo>
                  <a:pt x="34" y="6"/>
                </a:lnTo>
                <a:lnTo>
                  <a:pt x="34" y="3"/>
                </a:lnTo>
                <a:lnTo>
                  <a:pt x="32" y="2"/>
                </a:lnTo>
                <a:lnTo>
                  <a:pt x="29" y="0"/>
                </a:lnTo>
                <a:lnTo>
                  <a:pt x="25" y="2"/>
                </a:lnTo>
                <a:lnTo>
                  <a:pt x="23" y="3"/>
                </a:lnTo>
                <a:lnTo>
                  <a:pt x="23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09" name="任意多边形 1049408"/>
          <p:cNvSpPr/>
          <p:nvPr/>
        </p:nvSpPr>
        <p:spPr bwMode="auto">
          <a:xfrm>
            <a:off x="7600950" y="3841750"/>
            <a:ext cx="17462" cy="42862"/>
          </a:xfrm>
          <a:custGeom>
            <a:avLst/>
            <a:gdLst/>
            <a:ahLst/>
            <a:cxnLst/>
            <a:rect l="0" t="0" r="0" b="0"/>
            <a:pathLst>
              <a:path w="34" h="80">
                <a:moveTo>
                  <a:pt x="24" y="4"/>
                </a:moveTo>
                <a:lnTo>
                  <a:pt x="24" y="4"/>
                </a:lnTo>
                <a:lnTo>
                  <a:pt x="19" y="21"/>
                </a:lnTo>
                <a:lnTo>
                  <a:pt x="15" y="39"/>
                </a:lnTo>
                <a:lnTo>
                  <a:pt x="10" y="55"/>
                </a:lnTo>
                <a:lnTo>
                  <a:pt x="6" y="64"/>
                </a:lnTo>
                <a:lnTo>
                  <a:pt x="2" y="72"/>
                </a:lnTo>
                <a:lnTo>
                  <a:pt x="0" y="73"/>
                </a:lnTo>
                <a:lnTo>
                  <a:pt x="0" y="76"/>
                </a:lnTo>
                <a:lnTo>
                  <a:pt x="3" y="78"/>
                </a:lnTo>
                <a:lnTo>
                  <a:pt x="7" y="80"/>
                </a:lnTo>
                <a:lnTo>
                  <a:pt x="10" y="78"/>
                </a:lnTo>
                <a:lnTo>
                  <a:pt x="11" y="77"/>
                </a:lnTo>
                <a:lnTo>
                  <a:pt x="16" y="69"/>
                </a:lnTo>
                <a:lnTo>
                  <a:pt x="20" y="60"/>
                </a:lnTo>
                <a:lnTo>
                  <a:pt x="25" y="43"/>
                </a:lnTo>
                <a:lnTo>
                  <a:pt x="29" y="25"/>
                </a:lnTo>
                <a:lnTo>
                  <a:pt x="34" y="8"/>
                </a:lnTo>
                <a:lnTo>
                  <a:pt x="34" y="5"/>
                </a:lnTo>
                <a:lnTo>
                  <a:pt x="34" y="2"/>
                </a:lnTo>
                <a:lnTo>
                  <a:pt x="31" y="0"/>
                </a:lnTo>
                <a:lnTo>
                  <a:pt x="27" y="1"/>
                </a:lnTo>
                <a:lnTo>
                  <a:pt x="25" y="2"/>
                </a:lnTo>
                <a:lnTo>
                  <a:pt x="2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10" name="任意多边形 1049409"/>
          <p:cNvSpPr/>
          <p:nvPr/>
        </p:nvSpPr>
        <p:spPr bwMode="auto">
          <a:xfrm>
            <a:off x="7640637" y="3867150"/>
            <a:ext cx="30162" cy="42862"/>
          </a:xfrm>
          <a:custGeom>
            <a:avLst/>
            <a:gdLst/>
            <a:ahLst/>
            <a:cxnLst/>
            <a:rect l="0" t="0" r="0" b="0"/>
            <a:pathLst>
              <a:path w="58" h="79">
                <a:moveTo>
                  <a:pt x="46" y="5"/>
                </a:moveTo>
                <a:lnTo>
                  <a:pt x="46" y="5"/>
                </a:lnTo>
                <a:lnTo>
                  <a:pt x="45" y="14"/>
                </a:lnTo>
                <a:lnTo>
                  <a:pt x="41" y="23"/>
                </a:lnTo>
                <a:lnTo>
                  <a:pt x="36" y="32"/>
                </a:lnTo>
                <a:lnTo>
                  <a:pt x="29" y="40"/>
                </a:lnTo>
                <a:lnTo>
                  <a:pt x="15" y="56"/>
                </a:lnTo>
                <a:lnTo>
                  <a:pt x="7" y="64"/>
                </a:lnTo>
                <a:lnTo>
                  <a:pt x="2" y="71"/>
                </a:lnTo>
                <a:lnTo>
                  <a:pt x="0" y="73"/>
                </a:lnTo>
                <a:lnTo>
                  <a:pt x="0" y="75"/>
                </a:lnTo>
                <a:lnTo>
                  <a:pt x="2" y="77"/>
                </a:lnTo>
                <a:lnTo>
                  <a:pt x="3" y="78"/>
                </a:lnTo>
                <a:lnTo>
                  <a:pt x="8" y="79"/>
                </a:lnTo>
                <a:lnTo>
                  <a:pt x="10" y="78"/>
                </a:lnTo>
                <a:lnTo>
                  <a:pt x="12" y="77"/>
                </a:lnTo>
                <a:lnTo>
                  <a:pt x="17" y="69"/>
                </a:lnTo>
                <a:lnTo>
                  <a:pt x="25" y="60"/>
                </a:lnTo>
                <a:lnTo>
                  <a:pt x="40" y="44"/>
                </a:lnTo>
                <a:lnTo>
                  <a:pt x="46" y="35"/>
                </a:lnTo>
                <a:lnTo>
                  <a:pt x="53" y="26"/>
                </a:lnTo>
                <a:lnTo>
                  <a:pt x="57" y="15"/>
                </a:lnTo>
                <a:lnTo>
                  <a:pt x="58" y="5"/>
                </a:lnTo>
                <a:lnTo>
                  <a:pt x="58" y="3"/>
                </a:lnTo>
                <a:lnTo>
                  <a:pt x="57" y="1"/>
                </a:lnTo>
                <a:lnTo>
                  <a:pt x="53" y="0"/>
                </a:lnTo>
                <a:lnTo>
                  <a:pt x="49" y="1"/>
                </a:lnTo>
                <a:lnTo>
                  <a:pt x="47" y="3"/>
                </a:lnTo>
                <a:lnTo>
                  <a:pt x="46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11" name="任意多边形 1049410"/>
          <p:cNvSpPr/>
          <p:nvPr/>
        </p:nvSpPr>
        <p:spPr bwMode="auto">
          <a:xfrm>
            <a:off x="7645400" y="3938587"/>
            <a:ext cx="33337" cy="53975"/>
          </a:xfrm>
          <a:custGeom>
            <a:avLst/>
            <a:gdLst/>
            <a:ahLst/>
            <a:cxnLst/>
            <a:rect l="0" t="0" r="0" b="0"/>
            <a:pathLst>
              <a:path w="66" h="102">
                <a:moveTo>
                  <a:pt x="66" y="4"/>
                </a:moveTo>
                <a:lnTo>
                  <a:pt x="66" y="4"/>
                </a:lnTo>
                <a:lnTo>
                  <a:pt x="64" y="1"/>
                </a:lnTo>
                <a:lnTo>
                  <a:pt x="63" y="0"/>
                </a:lnTo>
                <a:lnTo>
                  <a:pt x="60" y="0"/>
                </a:lnTo>
                <a:lnTo>
                  <a:pt x="59" y="0"/>
                </a:lnTo>
                <a:lnTo>
                  <a:pt x="55" y="2"/>
                </a:lnTo>
                <a:lnTo>
                  <a:pt x="54" y="4"/>
                </a:lnTo>
                <a:lnTo>
                  <a:pt x="54" y="6"/>
                </a:lnTo>
                <a:lnTo>
                  <a:pt x="55" y="13"/>
                </a:lnTo>
                <a:lnTo>
                  <a:pt x="54" y="19"/>
                </a:lnTo>
                <a:lnTo>
                  <a:pt x="51" y="31"/>
                </a:lnTo>
                <a:lnTo>
                  <a:pt x="46" y="43"/>
                </a:lnTo>
                <a:lnTo>
                  <a:pt x="38" y="55"/>
                </a:lnTo>
                <a:lnTo>
                  <a:pt x="29" y="65"/>
                </a:lnTo>
                <a:lnTo>
                  <a:pt x="20" y="74"/>
                </a:lnTo>
                <a:lnTo>
                  <a:pt x="3" y="93"/>
                </a:lnTo>
                <a:lnTo>
                  <a:pt x="0" y="94"/>
                </a:lnTo>
                <a:lnTo>
                  <a:pt x="0" y="97"/>
                </a:lnTo>
                <a:lnTo>
                  <a:pt x="3" y="101"/>
                </a:lnTo>
                <a:lnTo>
                  <a:pt x="5" y="102"/>
                </a:lnTo>
                <a:lnTo>
                  <a:pt x="8" y="102"/>
                </a:lnTo>
                <a:lnTo>
                  <a:pt x="11" y="101"/>
                </a:lnTo>
                <a:lnTo>
                  <a:pt x="30" y="81"/>
                </a:lnTo>
                <a:lnTo>
                  <a:pt x="41" y="69"/>
                </a:lnTo>
                <a:lnTo>
                  <a:pt x="50" y="57"/>
                </a:lnTo>
                <a:lnTo>
                  <a:pt x="58" y="44"/>
                </a:lnTo>
                <a:lnTo>
                  <a:pt x="63" y="31"/>
                </a:lnTo>
                <a:lnTo>
                  <a:pt x="64" y="25"/>
                </a:lnTo>
                <a:lnTo>
                  <a:pt x="66" y="18"/>
                </a:lnTo>
                <a:lnTo>
                  <a:pt x="66" y="10"/>
                </a:lnTo>
                <a:lnTo>
                  <a:pt x="66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12" name="任意多边形 1049411"/>
          <p:cNvSpPr/>
          <p:nvPr/>
        </p:nvSpPr>
        <p:spPr bwMode="auto">
          <a:xfrm>
            <a:off x="7685087" y="3951287"/>
            <a:ext cx="30162" cy="44450"/>
          </a:xfrm>
          <a:custGeom>
            <a:avLst/>
            <a:gdLst/>
            <a:ahLst/>
            <a:cxnLst/>
            <a:rect l="0" t="0" r="0" b="0"/>
            <a:pathLst>
              <a:path w="57" h="88">
                <a:moveTo>
                  <a:pt x="47" y="1"/>
                </a:moveTo>
                <a:lnTo>
                  <a:pt x="47" y="1"/>
                </a:lnTo>
                <a:lnTo>
                  <a:pt x="33" y="17"/>
                </a:lnTo>
                <a:lnTo>
                  <a:pt x="25" y="25"/>
                </a:lnTo>
                <a:lnTo>
                  <a:pt x="20" y="34"/>
                </a:lnTo>
                <a:lnTo>
                  <a:pt x="15" y="45"/>
                </a:lnTo>
                <a:lnTo>
                  <a:pt x="11" y="56"/>
                </a:lnTo>
                <a:lnTo>
                  <a:pt x="7" y="68"/>
                </a:lnTo>
                <a:lnTo>
                  <a:pt x="4" y="73"/>
                </a:lnTo>
                <a:lnTo>
                  <a:pt x="2" y="79"/>
                </a:lnTo>
                <a:lnTo>
                  <a:pt x="0" y="80"/>
                </a:lnTo>
                <a:lnTo>
                  <a:pt x="0" y="82"/>
                </a:lnTo>
                <a:lnTo>
                  <a:pt x="2" y="86"/>
                </a:lnTo>
                <a:lnTo>
                  <a:pt x="3" y="88"/>
                </a:lnTo>
                <a:lnTo>
                  <a:pt x="6" y="88"/>
                </a:lnTo>
                <a:lnTo>
                  <a:pt x="7" y="88"/>
                </a:lnTo>
                <a:lnTo>
                  <a:pt x="10" y="86"/>
                </a:lnTo>
                <a:lnTo>
                  <a:pt x="15" y="77"/>
                </a:lnTo>
                <a:lnTo>
                  <a:pt x="19" y="67"/>
                </a:lnTo>
                <a:lnTo>
                  <a:pt x="21" y="58"/>
                </a:lnTo>
                <a:lnTo>
                  <a:pt x="25" y="47"/>
                </a:lnTo>
                <a:lnTo>
                  <a:pt x="32" y="37"/>
                </a:lnTo>
                <a:lnTo>
                  <a:pt x="38" y="28"/>
                </a:lnTo>
                <a:lnTo>
                  <a:pt x="55" y="11"/>
                </a:lnTo>
                <a:lnTo>
                  <a:pt x="57" y="8"/>
                </a:lnTo>
                <a:lnTo>
                  <a:pt x="57" y="5"/>
                </a:lnTo>
                <a:lnTo>
                  <a:pt x="55" y="3"/>
                </a:lnTo>
                <a:lnTo>
                  <a:pt x="51" y="0"/>
                </a:lnTo>
                <a:lnTo>
                  <a:pt x="49" y="0"/>
                </a:lnTo>
                <a:lnTo>
                  <a:pt x="4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13" name="任意多边形 1049412"/>
          <p:cNvSpPr/>
          <p:nvPr/>
        </p:nvSpPr>
        <p:spPr bwMode="auto">
          <a:xfrm>
            <a:off x="7726362" y="3957637"/>
            <a:ext cx="20637" cy="42862"/>
          </a:xfrm>
          <a:custGeom>
            <a:avLst/>
            <a:gdLst/>
            <a:ahLst/>
            <a:cxnLst/>
            <a:rect l="0" t="0" r="0" b="0"/>
            <a:pathLst>
              <a:path w="42" h="80">
                <a:moveTo>
                  <a:pt x="30" y="4"/>
                </a:moveTo>
                <a:lnTo>
                  <a:pt x="30" y="4"/>
                </a:lnTo>
                <a:lnTo>
                  <a:pt x="24" y="21"/>
                </a:lnTo>
                <a:lnTo>
                  <a:pt x="15" y="38"/>
                </a:lnTo>
                <a:lnTo>
                  <a:pt x="7" y="55"/>
                </a:lnTo>
                <a:lnTo>
                  <a:pt x="0" y="72"/>
                </a:lnTo>
                <a:lnTo>
                  <a:pt x="0" y="74"/>
                </a:lnTo>
                <a:lnTo>
                  <a:pt x="0" y="77"/>
                </a:lnTo>
                <a:lnTo>
                  <a:pt x="2" y="78"/>
                </a:lnTo>
                <a:lnTo>
                  <a:pt x="4" y="80"/>
                </a:lnTo>
                <a:lnTo>
                  <a:pt x="8" y="78"/>
                </a:lnTo>
                <a:lnTo>
                  <a:pt x="9" y="77"/>
                </a:lnTo>
                <a:lnTo>
                  <a:pt x="11" y="76"/>
                </a:lnTo>
                <a:lnTo>
                  <a:pt x="19" y="57"/>
                </a:lnTo>
                <a:lnTo>
                  <a:pt x="26" y="42"/>
                </a:lnTo>
                <a:lnTo>
                  <a:pt x="34" y="25"/>
                </a:lnTo>
                <a:lnTo>
                  <a:pt x="41" y="6"/>
                </a:lnTo>
                <a:lnTo>
                  <a:pt x="42" y="5"/>
                </a:lnTo>
                <a:lnTo>
                  <a:pt x="41" y="2"/>
                </a:lnTo>
                <a:lnTo>
                  <a:pt x="39" y="1"/>
                </a:lnTo>
                <a:lnTo>
                  <a:pt x="38" y="0"/>
                </a:lnTo>
                <a:lnTo>
                  <a:pt x="33" y="0"/>
                </a:lnTo>
                <a:lnTo>
                  <a:pt x="32" y="1"/>
                </a:lnTo>
                <a:lnTo>
                  <a:pt x="3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14" name="任意多边形 1049413"/>
          <p:cNvSpPr/>
          <p:nvPr/>
        </p:nvSpPr>
        <p:spPr bwMode="auto">
          <a:xfrm>
            <a:off x="7772400" y="3957637"/>
            <a:ext cx="19050" cy="42862"/>
          </a:xfrm>
          <a:custGeom>
            <a:avLst/>
            <a:gdLst/>
            <a:ahLst/>
            <a:cxnLst/>
            <a:rect l="0" t="0" r="0" b="0"/>
            <a:pathLst>
              <a:path w="36" h="80">
                <a:moveTo>
                  <a:pt x="24" y="4"/>
                </a:moveTo>
                <a:lnTo>
                  <a:pt x="24" y="4"/>
                </a:lnTo>
                <a:lnTo>
                  <a:pt x="18" y="21"/>
                </a:lnTo>
                <a:lnTo>
                  <a:pt x="10" y="38"/>
                </a:lnTo>
                <a:lnTo>
                  <a:pt x="4" y="56"/>
                </a:lnTo>
                <a:lnTo>
                  <a:pt x="2" y="64"/>
                </a:lnTo>
                <a:lnTo>
                  <a:pt x="0" y="74"/>
                </a:lnTo>
                <a:lnTo>
                  <a:pt x="2" y="76"/>
                </a:lnTo>
                <a:lnTo>
                  <a:pt x="3" y="78"/>
                </a:lnTo>
                <a:lnTo>
                  <a:pt x="7" y="80"/>
                </a:lnTo>
                <a:lnTo>
                  <a:pt x="11" y="78"/>
                </a:lnTo>
                <a:lnTo>
                  <a:pt x="12" y="76"/>
                </a:lnTo>
                <a:lnTo>
                  <a:pt x="12" y="74"/>
                </a:lnTo>
                <a:lnTo>
                  <a:pt x="14" y="65"/>
                </a:lnTo>
                <a:lnTo>
                  <a:pt x="15" y="56"/>
                </a:lnTo>
                <a:lnTo>
                  <a:pt x="21" y="39"/>
                </a:lnTo>
                <a:lnTo>
                  <a:pt x="28" y="23"/>
                </a:lnTo>
                <a:lnTo>
                  <a:pt x="35" y="6"/>
                </a:lnTo>
                <a:lnTo>
                  <a:pt x="36" y="5"/>
                </a:lnTo>
                <a:lnTo>
                  <a:pt x="35" y="2"/>
                </a:lnTo>
                <a:lnTo>
                  <a:pt x="33" y="1"/>
                </a:lnTo>
                <a:lnTo>
                  <a:pt x="32" y="0"/>
                </a:lnTo>
                <a:lnTo>
                  <a:pt x="27" y="0"/>
                </a:lnTo>
                <a:lnTo>
                  <a:pt x="25" y="1"/>
                </a:lnTo>
                <a:lnTo>
                  <a:pt x="2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15" name="任意多边形 1049414"/>
          <p:cNvSpPr/>
          <p:nvPr/>
        </p:nvSpPr>
        <p:spPr bwMode="auto">
          <a:xfrm>
            <a:off x="7062787" y="4240212"/>
            <a:ext cx="139700" cy="134937"/>
          </a:xfrm>
          <a:custGeom>
            <a:avLst/>
            <a:gdLst/>
            <a:ahLst/>
            <a:cxnLst/>
            <a:rect l="0" t="0" r="0" b="0"/>
            <a:pathLst>
              <a:path w="267" h="256">
                <a:moveTo>
                  <a:pt x="247" y="4"/>
                </a:moveTo>
                <a:lnTo>
                  <a:pt x="145" y="4"/>
                </a:lnTo>
                <a:lnTo>
                  <a:pt x="123" y="2"/>
                </a:lnTo>
                <a:lnTo>
                  <a:pt x="102" y="1"/>
                </a:lnTo>
                <a:lnTo>
                  <a:pt x="80" y="0"/>
                </a:lnTo>
                <a:lnTo>
                  <a:pt x="69" y="0"/>
                </a:lnTo>
                <a:lnTo>
                  <a:pt x="59" y="0"/>
                </a:lnTo>
                <a:lnTo>
                  <a:pt x="48" y="2"/>
                </a:lnTo>
                <a:lnTo>
                  <a:pt x="38" y="5"/>
                </a:lnTo>
                <a:lnTo>
                  <a:pt x="30" y="9"/>
                </a:lnTo>
                <a:lnTo>
                  <a:pt x="24" y="14"/>
                </a:lnTo>
                <a:lnTo>
                  <a:pt x="18" y="19"/>
                </a:lnTo>
                <a:lnTo>
                  <a:pt x="13" y="26"/>
                </a:lnTo>
                <a:lnTo>
                  <a:pt x="9" y="32"/>
                </a:lnTo>
                <a:lnTo>
                  <a:pt x="7" y="40"/>
                </a:lnTo>
                <a:lnTo>
                  <a:pt x="3" y="56"/>
                </a:lnTo>
                <a:lnTo>
                  <a:pt x="0" y="74"/>
                </a:lnTo>
                <a:lnTo>
                  <a:pt x="0" y="93"/>
                </a:lnTo>
                <a:lnTo>
                  <a:pt x="0" y="111"/>
                </a:lnTo>
                <a:lnTo>
                  <a:pt x="0" y="145"/>
                </a:lnTo>
                <a:lnTo>
                  <a:pt x="0" y="165"/>
                </a:lnTo>
                <a:lnTo>
                  <a:pt x="3" y="185"/>
                </a:lnTo>
                <a:lnTo>
                  <a:pt x="5" y="195"/>
                </a:lnTo>
                <a:lnTo>
                  <a:pt x="8" y="204"/>
                </a:lnTo>
                <a:lnTo>
                  <a:pt x="12" y="212"/>
                </a:lnTo>
                <a:lnTo>
                  <a:pt x="16" y="219"/>
                </a:lnTo>
                <a:lnTo>
                  <a:pt x="21" y="226"/>
                </a:lnTo>
                <a:lnTo>
                  <a:pt x="28" y="233"/>
                </a:lnTo>
                <a:lnTo>
                  <a:pt x="35" y="236"/>
                </a:lnTo>
                <a:lnTo>
                  <a:pt x="45" y="239"/>
                </a:lnTo>
                <a:lnTo>
                  <a:pt x="67" y="244"/>
                </a:lnTo>
                <a:lnTo>
                  <a:pt x="89" y="248"/>
                </a:lnTo>
                <a:lnTo>
                  <a:pt x="111" y="252"/>
                </a:lnTo>
                <a:lnTo>
                  <a:pt x="135" y="253"/>
                </a:lnTo>
                <a:lnTo>
                  <a:pt x="181" y="256"/>
                </a:lnTo>
                <a:lnTo>
                  <a:pt x="226" y="256"/>
                </a:lnTo>
                <a:lnTo>
                  <a:pt x="232" y="256"/>
                </a:lnTo>
                <a:lnTo>
                  <a:pt x="236" y="255"/>
                </a:lnTo>
                <a:lnTo>
                  <a:pt x="238" y="252"/>
                </a:lnTo>
                <a:lnTo>
                  <a:pt x="241" y="250"/>
                </a:lnTo>
                <a:lnTo>
                  <a:pt x="245" y="243"/>
                </a:lnTo>
                <a:lnTo>
                  <a:pt x="246" y="235"/>
                </a:lnTo>
                <a:lnTo>
                  <a:pt x="245" y="227"/>
                </a:lnTo>
                <a:lnTo>
                  <a:pt x="241" y="221"/>
                </a:lnTo>
                <a:lnTo>
                  <a:pt x="238" y="218"/>
                </a:lnTo>
                <a:lnTo>
                  <a:pt x="236" y="217"/>
                </a:lnTo>
                <a:lnTo>
                  <a:pt x="232" y="216"/>
                </a:lnTo>
                <a:lnTo>
                  <a:pt x="226" y="214"/>
                </a:lnTo>
                <a:lnTo>
                  <a:pt x="200" y="214"/>
                </a:lnTo>
                <a:lnTo>
                  <a:pt x="174" y="213"/>
                </a:lnTo>
                <a:lnTo>
                  <a:pt x="123" y="210"/>
                </a:lnTo>
                <a:lnTo>
                  <a:pt x="94" y="208"/>
                </a:lnTo>
                <a:lnTo>
                  <a:pt x="80" y="205"/>
                </a:lnTo>
                <a:lnTo>
                  <a:pt x="65" y="202"/>
                </a:lnTo>
                <a:lnTo>
                  <a:pt x="60" y="201"/>
                </a:lnTo>
                <a:lnTo>
                  <a:pt x="55" y="197"/>
                </a:lnTo>
                <a:lnTo>
                  <a:pt x="51" y="193"/>
                </a:lnTo>
                <a:lnTo>
                  <a:pt x="48" y="188"/>
                </a:lnTo>
                <a:lnTo>
                  <a:pt x="46" y="183"/>
                </a:lnTo>
                <a:lnTo>
                  <a:pt x="43" y="176"/>
                </a:lnTo>
                <a:lnTo>
                  <a:pt x="41" y="163"/>
                </a:lnTo>
                <a:lnTo>
                  <a:pt x="39" y="149"/>
                </a:lnTo>
                <a:lnTo>
                  <a:pt x="41" y="134"/>
                </a:lnTo>
                <a:lnTo>
                  <a:pt x="41" y="111"/>
                </a:lnTo>
                <a:lnTo>
                  <a:pt x="41" y="91"/>
                </a:lnTo>
                <a:lnTo>
                  <a:pt x="41" y="80"/>
                </a:lnTo>
                <a:lnTo>
                  <a:pt x="41" y="69"/>
                </a:lnTo>
                <a:lnTo>
                  <a:pt x="45" y="59"/>
                </a:lnTo>
                <a:lnTo>
                  <a:pt x="46" y="53"/>
                </a:lnTo>
                <a:lnTo>
                  <a:pt x="50" y="49"/>
                </a:lnTo>
                <a:lnTo>
                  <a:pt x="54" y="47"/>
                </a:lnTo>
                <a:lnTo>
                  <a:pt x="58" y="43"/>
                </a:lnTo>
                <a:lnTo>
                  <a:pt x="63" y="42"/>
                </a:lnTo>
                <a:lnTo>
                  <a:pt x="69" y="40"/>
                </a:lnTo>
                <a:lnTo>
                  <a:pt x="83" y="39"/>
                </a:lnTo>
                <a:lnTo>
                  <a:pt x="96" y="40"/>
                </a:lnTo>
                <a:lnTo>
                  <a:pt x="122" y="43"/>
                </a:lnTo>
                <a:lnTo>
                  <a:pt x="153" y="46"/>
                </a:lnTo>
                <a:lnTo>
                  <a:pt x="185" y="46"/>
                </a:lnTo>
                <a:lnTo>
                  <a:pt x="247" y="44"/>
                </a:lnTo>
                <a:lnTo>
                  <a:pt x="251" y="44"/>
                </a:lnTo>
                <a:lnTo>
                  <a:pt x="255" y="43"/>
                </a:lnTo>
                <a:lnTo>
                  <a:pt x="259" y="40"/>
                </a:lnTo>
                <a:lnTo>
                  <a:pt x="262" y="38"/>
                </a:lnTo>
                <a:lnTo>
                  <a:pt x="266" y="31"/>
                </a:lnTo>
                <a:lnTo>
                  <a:pt x="267" y="25"/>
                </a:lnTo>
                <a:lnTo>
                  <a:pt x="266" y="17"/>
                </a:lnTo>
                <a:lnTo>
                  <a:pt x="262" y="10"/>
                </a:lnTo>
                <a:lnTo>
                  <a:pt x="259" y="8"/>
                </a:lnTo>
                <a:lnTo>
                  <a:pt x="255" y="5"/>
                </a:lnTo>
                <a:lnTo>
                  <a:pt x="251" y="4"/>
                </a:lnTo>
                <a:lnTo>
                  <a:pt x="24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16" name="任意多边形 1049415"/>
          <p:cNvSpPr/>
          <p:nvPr/>
        </p:nvSpPr>
        <p:spPr bwMode="auto">
          <a:xfrm>
            <a:off x="7408862" y="4235450"/>
            <a:ext cx="179387" cy="144462"/>
          </a:xfrm>
          <a:custGeom>
            <a:avLst/>
            <a:gdLst/>
            <a:ahLst/>
            <a:cxnLst/>
            <a:rect l="0" t="0" r="0" b="0"/>
            <a:pathLst>
              <a:path w="342" h="271">
                <a:moveTo>
                  <a:pt x="340" y="110"/>
                </a:moveTo>
                <a:lnTo>
                  <a:pt x="340" y="110"/>
                </a:lnTo>
                <a:lnTo>
                  <a:pt x="338" y="91"/>
                </a:lnTo>
                <a:lnTo>
                  <a:pt x="334" y="74"/>
                </a:lnTo>
                <a:lnTo>
                  <a:pt x="327" y="57"/>
                </a:lnTo>
                <a:lnTo>
                  <a:pt x="318" y="42"/>
                </a:lnTo>
                <a:lnTo>
                  <a:pt x="313" y="34"/>
                </a:lnTo>
                <a:lnTo>
                  <a:pt x="308" y="27"/>
                </a:lnTo>
                <a:lnTo>
                  <a:pt x="301" y="22"/>
                </a:lnTo>
                <a:lnTo>
                  <a:pt x="293" y="17"/>
                </a:lnTo>
                <a:lnTo>
                  <a:pt x="285" y="13"/>
                </a:lnTo>
                <a:lnTo>
                  <a:pt x="277" y="10"/>
                </a:lnTo>
                <a:lnTo>
                  <a:pt x="270" y="8"/>
                </a:lnTo>
                <a:lnTo>
                  <a:pt x="259" y="6"/>
                </a:lnTo>
                <a:lnTo>
                  <a:pt x="200" y="4"/>
                </a:lnTo>
                <a:lnTo>
                  <a:pt x="140" y="0"/>
                </a:lnTo>
                <a:lnTo>
                  <a:pt x="110" y="0"/>
                </a:lnTo>
                <a:lnTo>
                  <a:pt x="80" y="0"/>
                </a:lnTo>
                <a:lnTo>
                  <a:pt x="50" y="3"/>
                </a:lnTo>
                <a:lnTo>
                  <a:pt x="21" y="6"/>
                </a:lnTo>
                <a:lnTo>
                  <a:pt x="16" y="9"/>
                </a:lnTo>
                <a:lnTo>
                  <a:pt x="13" y="10"/>
                </a:lnTo>
                <a:lnTo>
                  <a:pt x="9" y="13"/>
                </a:lnTo>
                <a:lnTo>
                  <a:pt x="8" y="16"/>
                </a:lnTo>
                <a:lnTo>
                  <a:pt x="5" y="23"/>
                </a:lnTo>
                <a:lnTo>
                  <a:pt x="7" y="31"/>
                </a:lnTo>
                <a:lnTo>
                  <a:pt x="9" y="38"/>
                </a:lnTo>
                <a:lnTo>
                  <a:pt x="16" y="43"/>
                </a:lnTo>
                <a:lnTo>
                  <a:pt x="18" y="46"/>
                </a:lnTo>
                <a:lnTo>
                  <a:pt x="22" y="47"/>
                </a:lnTo>
                <a:lnTo>
                  <a:pt x="28" y="47"/>
                </a:lnTo>
                <a:lnTo>
                  <a:pt x="32" y="47"/>
                </a:lnTo>
                <a:lnTo>
                  <a:pt x="49" y="44"/>
                </a:lnTo>
                <a:lnTo>
                  <a:pt x="67" y="42"/>
                </a:lnTo>
                <a:lnTo>
                  <a:pt x="102" y="42"/>
                </a:lnTo>
                <a:lnTo>
                  <a:pt x="173" y="42"/>
                </a:lnTo>
                <a:lnTo>
                  <a:pt x="194" y="43"/>
                </a:lnTo>
                <a:lnTo>
                  <a:pt x="213" y="43"/>
                </a:lnTo>
                <a:lnTo>
                  <a:pt x="234" y="46"/>
                </a:lnTo>
                <a:lnTo>
                  <a:pt x="243" y="48"/>
                </a:lnTo>
                <a:lnTo>
                  <a:pt x="253" y="51"/>
                </a:lnTo>
                <a:lnTo>
                  <a:pt x="262" y="55"/>
                </a:lnTo>
                <a:lnTo>
                  <a:pt x="270" y="59"/>
                </a:lnTo>
                <a:lnTo>
                  <a:pt x="277" y="64"/>
                </a:lnTo>
                <a:lnTo>
                  <a:pt x="284" y="71"/>
                </a:lnTo>
                <a:lnTo>
                  <a:pt x="289" y="78"/>
                </a:lnTo>
                <a:lnTo>
                  <a:pt x="293" y="88"/>
                </a:lnTo>
                <a:lnTo>
                  <a:pt x="297" y="98"/>
                </a:lnTo>
                <a:lnTo>
                  <a:pt x="298" y="110"/>
                </a:lnTo>
                <a:lnTo>
                  <a:pt x="300" y="124"/>
                </a:lnTo>
                <a:lnTo>
                  <a:pt x="300" y="140"/>
                </a:lnTo>
                <a:lnTo>
                  <a:pt x="298" y="170"/>
                </a:lnTo>
                <a:lnTo>
                  <a:pt x="298" y="178"/>
                </a:lnTo>
                <a:lnTo>
                  <a:pt x="297" y="186"/>
                </a:lnTo>
                <a:lnTo>
                  <a:pt x="294" y="192"/>
                </a:lnTo>
                <a:lnTo>
                  <a:pt x="292" y="199"/>
                </a:lnTo>
                <a:lnTo>
                  <a:pt x="288" y="204"/>
                </a:lnTo>
                <a:lnTo>
                  <a:pt x="284" y="208"/>
                </a:lnTo>
                <a:lnTo>
                  <a:pt x="274" y="216"/>
                </a:lnTo>
                <a:lnTo>
                  <a:pt x="263" y="221"/>
                </a:lnTo>
                <a:lnTo>
                  <a:pt x="250" y="225"/>
                </a:lnTo>
                <a:lnTo>
                  <a:pt x="236" y="226"/>
                </a:lnTo>
                <a:lnTo>
                  <a:pt x="223" y="227"/>
                </a:lnTo>
                <a:lnTo>
                  <a:pt x="179" y="230"/>
                </a:lnTo>
                <a:lnTo>
                  <a:pt x="136" y="230"/>
                </a:lnTo>
                <a:lnTo>
                  <a:pt x="50" y="227"/>
                </a:lnTo>
                <a:lnTo>
                  <a:pt x="43" y="225"/>
                </a:lnTo>
                <a:lnTo>
                  <a:pt x="37" y="222"/>
                </a:lnTo>
                <a:lnTo>
                  <a:pt x="21" y="222"/>
                </a:lnTo>
                <a:lnTo>
                  <a:pt x="17" y="224"/>
                </a:lnTo>
                <a:lnTo>
                  <a:pt x="13" y="225"/>
                </a:lnTo>
                <a:lnTo>
                  <a:pt x="7" y="229"/>
                </a:lnTo>
                <a:lnTo>
                  <a:pt x="1" y="235"/>
                </a:lnTo>
                <a:lnTo>
                  <a:pt x="1" y="239"/>
                </a:lnTo>
                <a:lnTo>
                  <a:pt x="0" y="243"/>
                </a:lnTo>
                <a:lnTo>
                  <a:pt x="1" y="247"/>
                </a:lnTo>
                <a:lnTo>
                  <a:pt x="1" y="251"/>
                </a:lnTo>
                <a:lnTo>
                  <a:pt x="7" y="258"/>
                </a:lnTo>
                <a:lnTo>
                  <a:pt x="13" y="263"/>
                </a:lnTo>
                <a:lnTo>
                  <a:pt x="17" y="264"/>
                </a:lnTo>
                <a:lnTo>
                  <a:pt x="21" y="264"/>
                </a:lnTo>
                <a:lnTo>
                  <a:pt x="28" y="264"/>
                </a:lnTo>
                <a:lnTo>
                  <a:pt x="34" y="268"/>
                </a:lnTo>
                <a:lnTo>
                  <a:pt x="38" y="269"/>
                </a:lnTo>
                <a:lnTo>
                  <a:pt x="42" y="269"/>
                </a:lnTo>
                <a:lnTo>
                  <a:pt x="103" y="271"/>
                </a:lnTo>
                <a:lnTo>
                  <a:pt x="166" y="271"/>
                </a:lnTo>
                <a:lnTo>
                  <a:pt x="198" y="271"/>
                </a:lnTo>
                <a:lnTo>
                  <a:pt x="228" y="268"/>
                </a:lnTo>
                <a:lnTo>
                  <a:pt x="259" y="265"/>
                </a:lnTo>
                <a:lnTo>
                  <a:pt x="289" y="261"/>
                </a:lnTo>
                <a:lnTo>
                  <a:pt x="300" y="259"/>
                </a:lnTo>
                <a:lnTo>
                  <a:pt x="309" y="254"/>
                </a:lnTo>
                <a:lnTo>
                  <a:pt x="317" y="247"/>
                </a:lnTo>
                <a:lnTo>
                  <a:pt x="323" y="239"/>
                </a:lnTo>
                <a:lnTo>
                  <a:pt x="328" y="230"/>
                </a:lnTo>
                <a:lnTo>
                  <a:pt x="332" y="220"/>
                </a:lnTo>
                <a:lnTo>
                  <a:pt x="335" y="208"/>
                </a:lnTo>
                <a:lnTo>
                  <a:pt x="338" y="196"/>
                </a:lnTo>
                <a:lnTo>
                  <a:pt x="340" y="173"/>
                </a:lnTo>
                <a:lnTo>
                  <a:pt x="342" y="149"/>
                </a:lnTo>
                <a:lnTo>
                  <a:pt x="340" y="11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17" name="任意多边形 1049416"/>
          <p:cNvSpPr/>
          <p:nvPr/>
        </p:nvSpPr>
        <p:spPr bwMode="auto">
          <a:xfrm>
            <a:off x="7069137" y="4356100"/>
            <a:ext cx="835025" cy="344487"/>
          </a:xfrm>
          <a:custGeom>
            <a:avLst/>
            <a:gdLst/>
            <a:ahLst/>
            <a:cxnLst/>
            <a:rect l="0" t="0" r="0" b="0"/>
            <a:pathLst>
              <a:path w="1574" h="648">
                <a:moveTo>
                  <a:pt x="1388" y="243"/>
                </a:moveTo>
                <a:lnTo>
                  <a:pt x="1388" y="243"/>
                </a:lnTo>
                <a:lnTo>
                  <a:pt x="1383" y="239"/>
                </a:lnTo>
                <a:lnTo>
                  <a:pt x="1378" y="236"/>
                </a:lnTo>
                <a:lnTo>
                  <a:pt x="1371" y="235"/>
                </a:lnTo>
                <a:lnTo>
                  <a:pt x="1365" y="235"/>
                </a:lnTo>
                <a:lnTo>
                  <a:pt x="1360" y="236"/>
                </a:lnTo>
                <a:lnTo>
                  <a:pt x="1354" y="239"/>
                </a:lnTo>
                <a:lnTo>
                  <a:pt x="1350" y="243"/>
                </a:lnTo>
                <a:lnTo>
                  <a:pt x="1295" y="244"/>
                </a:lnTo>
                <a:lnTo>
                  <a:pt x="1239" y="247"/>
                </a:lnTo>
                <a:lnTo>
                  <a:pt x="1184" y="248"/>
                </a:lnTo>
                <a:lnTo>
                  <a:pt x="1157" y="248"/>
                </a:lnTo>
                <a:lnTo>
                  <a:pt x="1128" y="248"/>
                </a:lnTo>
                <a:lnTo>
                  <a:pt x="1101" y="247"/>
                </a:lnTo>
                <a:lnTo>
                  <a:pt x="1073" y="248"/>
                </a:lnTo>
                <a:lnTo>
                  <a:pt x="1018" y="251"/>
                </a:lnTo>
                <a:lnTo>
                  <a:pt x="963" y="256"/>
                </a:lnTo>
                <a:lnTo>
                  <a:pt x="936" y="257"/>
                </a:lnTo>
                <a:lnTo>
                  <a:pt x="908" y="257"/>
                </a:lnTo>
                <a:lnTo>
                  <a:pt x="657" y="257"/>
                </a:lnTo>
                <a:lnTo>
                  <a:pt x="632" y="256"/>
                </a:lnTo>
                <a:lnTo>
                  <a:pt x="606" y="253"/>
                </a:lnTo>
                <a:lnTo>
                  <a:pt x="580" y="251"/>
                </a:lnTo>
                <a:lnTo>
                  <a:pt x="554" y="250"/>
                </a:lnTo>
                <a:lnTo>
                  <a:pt x="522" y="247"/>
                </a:lnTo>
                <a:lnTo>
                  <a:pt x="530" y="240"/>
                </a:lnTo>
                <a:lnTo>
                  <a:pt x="484" y="244"/>
                </a:lnTo>
                <a:lnTo>
                  <a:pt x="461" y="247"/>
                </a:lnTo>
                <a:lnTo>
                  <a:pt x="439" y="250"/>
                </a:lnTo>
                <a:lnTo>
                  <a:pt x="436" y="257"/>
                </a:lnTo>
                <a:lnTo>
                  <a:pt x="437" y="265"/>
                </a:lnTo>
                <a:lnTo>
                  <a:pt x="439" y="268"/>
                </a:lnTo>
                <a:lnTo>
                  <a:pt x="440" y="272"/>
                </a:lnTo>
                <a:lnTo>
                  <a:pt x="444" y="274"/>
                </a:lnTo>
                <a:lnTo>
                  <a:pt x="448" y="277"/>
                </a:lnTo>
                <a:lnTo>
                  <a:pt x="453" y="282"/>
                </a:lnTo>
                <a:lnTo>
                  <a:pt x="460" y="286"/>
                </a:lnTo>
                <a:lnTo>
                  <a:pt x="466" y="287"/>
                </a:lnTo>
                <a:lnTo>
                  <a:pt x="473" y="286"/>
                </a:lnTo>
                <a:lnTo>
                  <a:pt x="490" y="290"/>
                </a:lnTo>
                <a:lnTo>
                  <a:pt x="508" y="293"/>
                </a:lnTo>
                <a:lnTo>
                  <a:pt x="545" y="294"/>
                </a:lnTo>
                <a:lnTo>
                  <a:pt x="581" y="295"/>
                </a:lnTo>
                <a:lnTo>
                  <a:pt x="600" y="297"/>
                </a:lnTo>
                <a:lnTo>
                  <a:pt x="617" y="298"/>
                </a:lnTo>
                <a:lnTo>
                  <a:pt x="648" y="302"/>
                </a:lnTo>
                <a:lnTo>
                  <a:pt x="678" y="304"/>
                </a:lnTo>
                <a:lnTo>
                  <a:pt x="709" y="306"/>
                </a:lnTo>
                <a:lnTo>
                  <a:pt x="741" y="306"/>
                </a:lnTo>
                <a:lnTo>
                  <a:pt x="804" y="304"/>
                </a:lnTo>
                <a:lnTo>
                  <a:pt x="866" y="303"/>
                </a:lnTo>
                <a:lnTo>
                  <a:pt x="929" y="303"/>
                </a:lnTo>
                <a:lnTo>
                  <a:pt x="991" y="301"/>
                </a:lnTo>
                <a:lnTo>
                  <a:pt x="1116" y="295"/>
                </a:lnTo>
                <a:lnTo>
                  <a:pt x="1241" y="290"/>
                </a:lnTo>
                <a:lnTo>
                  <a:pt x="1302" y="289"/>
                </a:lnTo>
                <a:lnTo>
                  <a:pt x="1365" y="287"/>
                </a:lnTo>
                <a:lnTo>
                  <a:pt x="1369" y="287"/>
                </a:lnTo>
                <a:lnTo>
                  <a:pt x="1373" y="287"/>
                </a:lnTo>
                <a:lnTo>
                  <a:pt x="1388" y="289"/>
                </a:lnTo>
                <a:lnTo>
                  <a:pt x="1403" y="291"/>
                </a:lnTo>
                <a:lnTo>
                  <a:pt x="1417" y="295"/>
                </a:lnTo>
                <a:lnTo>
                  <a:pt x="1430" y="301"/>
                </a:lnTo>
                <a:lnTo>
                  <a:pt x="1442" y="306"/>
                </a:lnTo>
                <a:lnTo>
                  <a:pt x="1454" y="314"/>
                </a:lnTo>
                <a:lnTo>
                  <a:pt x="1464" y="321"/>
                </a:lnTo>
                <a:lnTo>
                  <a:pt x="1475" y="332"/>
                </a:lnTo>
                <a:lnTo>
                  <a:pt x="1484" y="341"/>
                </a:lnTo>
                <a:lnTo>
                  <a:pt x="1492" y="352"/>
                </a:lnTo>
                <a:lnTo>
                  <a:pt x="1500" y="363"/>
                </a:lnTo>
                <a:lnTo>
                  <a:pt x="1506" y="375"/>
                </a:lnTo>
                <a:lnTo>
                  <a:pt x="1511" y="387"/>
                </a:lnTo>
                <a:lnTo>
                  <a:pt x="1517" y="400"/>
                </a:lnTo>
                <a:lnTo>
                  <a:pt x="1519" y="413"/>
                </a:lnTo>
                <a:lnTo>
                  <a:pt x="1522" y="426"/>
                </a:lnTo>
                <a:lnTo>
                  <a:pt x="1523" y="438"/>
                </a:lnTo>
                <a:lnTo>
                  <a:pt x="1524" y="451"/>
                </a:lnTo>
                <a:lnTo>
                  <a:pt x="1523" y="464"/>
                </a:lnTo>
                <a:lnTo>
                  <a:pt x="1522" y="476"/>
                </a:lnTo>
                <a:lnTo>
                  <a:pt x="1518" y="488"/>
                </a:lnTo>
                <a:lnTo>
                  <a:pt x="1514" y="498"/>
                </a:lnTo>
                <a:lnTo>
                  <a:pt x="1509" y="510"/>
                </a:lnTo>
                <a:lnTo>
                  <a:pt x="1502" y="519"/>
                </a:lnTo>
                <a:lnTo>
                  <a:pt x="1494" y="528"/>
                </a:lnTo>
                <a:lnTo>
                  <a:pt x="1485" y="537"/>
                </a:lnTo>
                <a:lnTo>
                  <a:pt x="1475" y="544"/>
                </a:lnTo>
                <a:lnTo>
                  <a:pt x="1463" y="550"/>
                </a:lnTo>
                <a:lnTo>
                  <a:pt x="1450" y="556"/>
                </a:lnTo>
                <a:lnTo>
                  <a:pt x="1435" y="559"/>
                </a:lnTo>
                <a:lnTo>
                  <a:pt x="1420" y="561"/>
                </a:lnTo>
                <a:lnTo>
                  <a:pt x="1403" y="562"/>
                </a:lnTo>
                <a:lnTo>
                  <a:pt x="1382" y="563"/>
                </a:lnTo>
                <a:lnTo>
                  <a:pt x="1360" y="566"/>
                </a:lnTo>
                <a:lnTo>
                  <a:pt x="1315" y="574"/>
                </a:lnTo>
                <a:lnTo>
                  <a:pt x="1272" y="582"/>
                </a:lnTo>
                <a:lnTo>
                  <a:pt x="1250" y="584"/>
                </a:lnTo>
                <a:lnTo>
                  <a:pt x="1227" y="584"/>
                </a:lnTo>
                <a:lnTo>
                  <a:pt x="1199" y="586"/>
                </a:lnTo>
                <a:lnTo>
                  <a:pt x="1171" y="588"/>
                </a:lnTo>
                <a:lnTo>
                  <a:pt x="1114" y="595"/>
                </a:lnTo>
                <a:lnTo>
                  <a:pt x="1086" y="597"/>
                </a:lnTo>
                <a:lnTo>
                  <a:pt x="1057" y="600"/>
                </a:lnTo>
                <a:lnTo>
                  <a:pt x="1029" y="601"/>
                </a:lnTo>
                <a:lnTo>
                  <a:pt x="1000" y="601"/>
                </a:lnTo>
                <a:lnTo>
                  <a:pt x="929" y="599"/>
                </a:lnTo>
                <a:lnTo>
                  <a:pt x="859" y="599"/>
                </a:lnTo>
                <a:lnTo>
                  <a:pt x="719" y="600"/>
                </a:lnTo>
                <a:lnTo>
                  <a:pt x="651" y="599"/>
                </a:lnTo>
                <a:lnTo>
                  <a:pt x="584" y="596"/>
                </a:lnTo>
                <a:lnTo>
                  <a:pt x="516" y="593"/>
                </a:lnTo>
                <a:lnTo>
                  <a:pt x="449" y="592"/>
                </a:lnTo>
                <a:lnTo>
                  <a:pt x="381" y="592"/>
                </a:lnTo>
                <a:lnTo>
                  <a:pt x="313" y="590"/>
                </a:lnTo>
                <a:lnTo>
                  <a:pt x="279" y="587"/>
                </a:lnTo>
                <a:lnTo>
                  <a:pt x="245" y="583"/>
                </a:lnTo>
                <a:lnTo>
                  <a:pt x="211" y="579"/>
                </a:lnTo>
                <a:lnTo>
                  <a:pt x="178" y="573"/>
                </a:lnTo>
                <a:lnTo>
                  <a:pt x="160" y="569"/>
                </a:lnTo>
                <a:lnTo>
                  <a:pt x="144" y="563"/>
                </a:lnTo>
                <a:lnTo>
                  <a:pt x="130" y="557"/>
                </a:lnTo>
                <a:lnTo>
                  <a:pt x="116" y="549"/>
                </a:lnTo>
                <a:lnTo>
                  <a:pt x="101" y="541"/>
                </a:lnTo>
                <a:lnTo>
                  <a:pt x="88" y="531"/>
                </a:lnTo>
                <a:lnTo>
                  <a:pt x="62" y="510"/>
                </a:lnTo>
                <a:lnTo>
                  <a:pt x="58" y="505"/>
                </a:lnTo>
                <a:lnTo>
                  <a:pt x="54" y="499"/>
                </a:lnTo>
                <a:lnTo>
                  <a:pt x="50" y="493"/>
                </a:lnTo>
                <a:lnTo>
                  <a:pt x="48" y="488"/>
                </a:lnTo>
                <a:lnTo>
                  <a:pt x="45" y="474"/>
                </a:lnTo>
                <a:lnTo>
                  <a:pt x="44" y="461"/>
                </a:lnTo>
                <a:lnTo>
                  <a:pt x="44" y="447"/>
                </a:lnTo>
                <a:lnTo>
                  <a:pt x="45" y="434"/>
                </a:lnTo>
                <a:lnTo>
                  <a:pt x="48" y="406"/>
                </a:lnTo>
                <a:lnTo>
                  <a:pt x="50" y="376"/>
                </a:lnTo>
                <a:lnTo>
                  <a:pt x="55" y="344"/>
                </a:lnTo>
                <a:lnTo>
                  <a:pt x="59" y="329"/>
                </a:lnTo>
                <a:lnTo>
                  <a:pt x="63" y="314"/>
                </a:lnTo>
                <a:lnTo>
                  <a:pt x="70" y="299"/>
                </a:lnTo>
                <a:lnTo>
                  <a:pt x="76" y="285"/>
                </a:lnTo>
                <a:lnTo>
                  <a:pt x="84" y="272"/>
                </a:lnTo>
                <a:lnTo>
                  <a:pt x="93" y="260"/>
                </a:lnTo>
                <a:lnTo>
                  <a:pt x="104" y="248"/>
                </a:lnTo>
                <a:lnTo>
                  <a:pt x="116" y="238"/>
                </a:lnTo>
                <a:lnTo>
                  <a:pt x="139" y="217"/>
                </a:lnTo>
                <a:lnTo>
                  <a:pt x="161" y="196"/>
                </a:lnTo>
                <a:lnTo>
                  <a:pt x="172" y="187"/>
                </a:lnTo>
                <a:lnTo>
                  <a:pt x="180" y="176"/>
                </a:lnTo>
                <a:lnTo>
                  <a:pt x="197" y="155"/>
                </a:lnTo>
                <a:lnTo>
                  <a:pt x="211" y="133"/>
                </a:lnTo>
                <a:lnTo>
                  <a:pt x="225" y="110"/>
                </a:lnTo>
                <a:lnTo>
                  <a:pt x="232" y="98"/>
                </a:lnTo>
                <a:lnTo>
                  <a:pt x="237" y="87"/>
                </a:lnTo>
                <a:lnTo>
                  <a:pt x="241" y="78"/>
                </a:lnTo>
                <a:lnTo>
                  <a:pt x="244" y="68"/>
                </a:lnTo>
                <a:lnTo>
                  <a:pt x="245" y="59"/>
                </a:lnTo>
                <a:lnTo>
                  <a:pt x="245" y="48"/>
                </a:lnTo>
                <a:lnTo>
                  <a:pt x="246" y="22"/>
                </a:lnTo>
                <a:lnTo>
                  <a:pt x="245" y="17"/>
                </a:lnTo>
                <a:lnTo>
                  <a:pt x="244" y="12"/>
                </a:lnTo>
                <a:lnTo>
                  <a:pt x="242" y="8"/>
                </a:lnTo>
                <a:lnTo>
                  <a:pt x="239" y="5"/>
                </a:lnTo>
                <a:lnTo>
                  <a:pt x="236" y="2"/>
                </a:lnTo>
                <a:lnTo>
                  <a:pt x="232" y="1"/>
                </a:lnTo>
                <a:lnTo>
                  <a:pt x="223" y="0"/>
                </a:lnTo>
                <a:lnTo>
                  <a:pt x="215" y="1"/>
                </a:lnTo>
                <a:lnTo>
                  <a:pt x="211" y="2"/>
                </a:lnTo>
                <a:lnTo>
                  <a:pt x="207" y="5"/>
                </a:lnTo>
                <a:lnTo>
                  <a:pt x="205" y="8"/>
                </a:lnTo>
                <a:lnTo>
                  <a:pt x="202" y="12"/>
                </a:lnTo>
                <a:lnTo>
                  <a:pt x="201" y="17"/>
                </a:lnTo>
                <a:lnTo>
                  <a:pt x="201" y="22"/>
                </a:lnTo>
                <a:lnTo>
                  <a:pt x="199" y="39"/>
                </a:lnTo>
                <a:lnTo>
                  <a:pt x="197" y="55"/>
                </a:lnTo>
                <a:lnTo>
                  <a:pt x="193" y="70"/>
                </a:lnTo>
                <a:lnTo>
                  <a:pt x="186" y="85"/>
                </a:lnTo>
                <a:lnTo>
                  <a:pt x="180" y="99"/>
                </a:lnTo>
                <a:lnTo>
                  <a:pt x="171" y="112"/>
                </a:lnTo>
                <a:lnTo>
                  <a:pt x="161" y="125"/>
                </a:lnTo>
                <a:lnTo>
                  <a:pt x="152" y="137"/>
                </a:lnTo>
                <a:lnTo>
                  <a:pt x="130" y="162"/>
                </a:lnTo>
                <a:lnTo>
                  <a:pt x="106" y="184"/>
                </a:lnTo>
                <a:lnTo>
                  <a:pt x="83" y="208"/>
                </a:lnTo>
                <a:lnTo>
                  <a:pt x="59" y="231"/>
                </a:lnTo>
                <a:lnTo>
                  <a:pt x="50" y="242"/>
                </a:lnTo>
                <a:lnTo>
                  <a:pt x="42" y="253"/>
                </a:lnTo>
                <a:lnTo>
                  <a:pt x="36" y="264"/>
                </a:lnTo>
                <a:lnTo>
                  <a:pt x="29" y="277"/>
                </a:lnTo>
                <a:lnTo>
                  <a:pt x="24" y="289"/>
                </a:lnTo>
                <a:lnTo>
                  <a:pt x="20" y="302"/>
                </a:lnTo>
                <a:lnTo>
                  <a:pt x="12" y="328"/>
                </a:lnTo>
                <a:lnTo>
                  <a:pt x="8" y="354"/>
                </a:lnTo>
                <a:lnTo>
                  <a:pt x="4" y="382"/>
                </a:lnTo>
                <a:lnTo>
                  <a:pt x="0" y="435"/>
                </a:lnTo>
                <a:lnTo>
                  <a:pt x="0" y="460"/>
                </a:lnTo>
                <a:lnTo>
                  <a:pt x="2" y="482"/>
                </a:lnTo>
                <a:lnTo>
                  <a:pt x="4" y="493"/>
                </a:lnTo>
                <a:lnTo>
                  <a:pt x="7" y="503"/>
                </a:lnTo>
                <a:lnTo>
                  <a:pt x="11" y="512"/>
                </a:lnTo>
                <a:lnTo>
                  <a:pt x="15" y="522"/>
                </a:lnTo>
                <a:lnTo>
                  <a:pt x="20" y="531"/>
                </a:lnTo>
                <a:lnTo>
                  <a:pt x="27" y="540"/>
                </a:lnTo>
                <a:lnTo>
                  <a:pt x="33" y="548"/>
                </a:lnTo>
                <a:lnTo>
                  <a:pt x="40" y="556"/>
                </a:lnTo>
                <a:lnTo>
                  <a:pt x="49" y="563"/>
                </a:lnTo>
                <a:lnTo>
                  <a:pt x="58" y="570"/>
                </a:lnTo>
                <a:lnTo>
                  <a:pt x="80" y="584"/>
                </a:lnTo>
                <a:lnTo>
                  <a:pt x="95" y="592"/>
                </a:lnTo>
                <a:lnTo>
                  <a:pt x="110" y="599"/>
                </a:lnTo>
                <a:lnTo>
                  <a:pt x="126" y="605"/>
                </a:lnTo>
                <a:lnTo>
                  <a:pt x="142" y="609"/>
                </a:lnTo>
                <a:lnTo>
                  <a:pt x="173" y="617"/>
                </a:lnTo>
                <a:lnTo>
                  <a:pt x="206" y="622"/>
                </a:lnTo>
                <a:lnTo>
                  <a:pt x="239" y="626"/>
                </a:lnTo>
                <a:lnTo>
                  <a:pt x="271" y="629"/>
                </a:lnTo>
                <a:lnTo>
                  <a:pt x="304" y="631"/>
                </a:lnTo>
                <a:lnTo>
                  <a:pt x="337" y="637"/>
                </a:lnTo>
                <a:lnTo>
                  <a:pt x="373" y="641"/>
                </a:lnTo>
                <a:lnTo>
                  <a:pt x="409" y="642"/>
                </a:lnTo>
                <a:lnTo>
                  <a:pt x="445" y="642"/>
                </a:lnTo>
                <a:lnTo>
                  <a:pt x="482" y="641"/>
                </a:lnTo>
                <a:lnTo>
                  <a:pt x="556" y="639"/>
                </a:lnTo>
                <a:lnTo>
                  <a:pt x="592" y="639"/>
                </a:lnTo>
                <a:lnTo>
                  <a:pt x="628" y="641"/>
                </a:lnTo>
                <a:lnTo>
                  <a:pt x="668" y="643"/>
                </a:lnTo>
                <a:lnTo>
                  <a:pt x="708" y="646"/>
                </a:lnTo>
                <a:lnTo>
                  <a:pt x="788" y="647"/>
                </a:lnTo>
                <a:lnTo>
                  <a:pt x="946" y="646"/>
                </a:lnTo>
                <a:lnTo>
                  <a:pt x="976" y="646"/>
                </a:lnTo>
                <a:lnTo>
                  <a:pt x="1006" y="647"/>
                </a:lnTo>
                <a:lnTo>
                  <a:pt x="1038" y="648"/>
                </a:lnTo>
                <a:lnTo>
                  <a:pt x="1068" y="648"/>
                </a:lnTo>
                <a:lnTo>
                  <a:pt x="1084" y="648"/>
                </a:lnTo>
                <a:lnTo>
                  <a:pt x="1101" y="646"/>
                </a:lnTo>
                <a:lnTo>
                  <a:pt x="1132" y="641"/>
                </a:lnTo>
                <a:lnTo>
                  <a:pt x="1165" y="634"/>
                </a:lnTo>
                <a:lnTo>
                  <a:pt x="1182" y="631"/>
                </a:lnTo>
                <a:lnTo>
                  <a:pt x="1197" y="630"/>
                </a:lnTo>
                <a:lnTo>
                  <a:pt x="1224" y="629"/>
                </a:lnTo>
                <a:lnTo>
                  <a:pt x="1248" y="626"/>
                </a:lnTo>
                <a:lnTo>
                  <a:pt x="1301" y="618"/>
                </a:lnTo>
                <a:lnTo>
                  <a:pt x="1352" y="610"/>
                </a:lnTo>
                <a:lnTo>
                  <a:pt x="1378" y="608"/>
                </a:lnTo>
                <a:lnTo>
                  <a:pt x="1403" y="608"/>
                </a:lnTo>
                <a:lnTo>
                  <a:pt x="1421" y="607"/>
                </a:lnTo>
                <a:lnTo>
                  <a:pt x="1438" y="604"/>
                </a:lnTo>
                <a:lnTo>
                  <a:pt x="1454" y="600"/>
                </a:lnTo>
                <a:lnTo>
                  <a:pt x="1469" y="595"/>
                </a:lnTo>
                <a:lnTo>
                  <a:pt x="1484" y="588"/>
                </a:lnTo>
                <a:lnTo>
                  <a:pt x="1498" y="580"/>
                </a:lnTo>
                <a:lnTo>
                  <a:pt x="1511" y="571"/>
                </a:lnTo>
                <a:lnTo>
                  <a:pt x="1524" y="561"/>
                </a:lnTo>
                <a:lnTo>
                  <a:pt x="1535" y="549"/>
                </a:lnTo>
                <a:lnTo>
                  <a:pt x="1545" y="537"/>
                </a:lnTo>
                <a:lnTo>
                  <a:pt x="1553" y="523"/>
                </a:lnTo>
                <a:lnTo>
                  <a:pt x="1561" y="508"/>
                </a:lnTo>
                <a:lnTo>
                  <a:pt x="1566" y="494"/>
                </a:lnTo>
                <a:lnTo>
                  <a:pt x="1570" y="478"/>
                </a:lnTo>
                <a:lnTo>
                  <a:pt x="1573" y="461"/>
                </a:lnTo>
                <a:lnTo>
                  <a:pt x="1574" y="444"/>
                </a:lnTo>
                <a:lnTo>
                  <a:pt x="1573" y="425"/>
                </a:lnTo>
                <a:lnTo>
                  <a:pt x="1570" y="405"/>
                </a:lnTo>
                <a:lnTo>
                  <a:pt x="1566" y="387"/>
                </a:lnTo>
                <a:lnTo>
                  <a:pt x="1560" y="369"/>
                </a:lnTo>
                <a:lnTo>
                  <a:pt x="1552" y="352"/>
                </a:lnTo>
                <a:lnTo>
                  <a:pt x="1543" y="336"/>
                </a:lnTo>
                <a:lnTo>
                  <a:pt x="1532" y="321"/>
                </a:lnTo>
                <a:lnTo>
                  <a:pt x="1519" y="307"/>
                </a:lnTo>
                <a:lnTo>
                  <a:pt x="1506" y="294"/>
                </a:lnTo>
                <a:lnTo>
                  <a:pt x="1492" y="282"/>
                </a:lnTo>
                <a:lnTo>
                  <a:pt x="1477" y="272"/>
                </a:lnTo>
                <a:lnTo>
                  <a:pt x="1460" y="264"/>
                </a:lnTo>
                <a:lnTo>
                  <a:pt x="1443" y="256"/>
                </a:lnTo>
                <a:lnTo>
                  <a:pt x="1426" y="250"/>
                </a:lnTo>
                <a:lnTo>
                  <a:pt x="1408" y="246"/>
                </a:lnTo>
                <a:lnTo>
                  <a:pt x="1388" y="24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18" name="任意多边形 1049417"/>
          <p:cNvSpPr/>
          <p:nvPr/>
        </p:nvSpPr>
        <p:spPr bwMode="auto">
          <a:xfrm>
            <a:off x="7302500" y="4354512"/>
            <a:ext cx="131762" cy="152400"/>
          </a:xfrm>
          <a:custGeom>
            <a:avLst/>
            <a:gdLst/>
            <a:ahLst/>
            <a:cxnLst/>
            <a:rect l="0" t="0" r="0" b="0"/>
            <a:pathLst>
              <a:path w="246" h="285">
                <a:moveTo>
                  <a:pt x="200" y="22"/>
                </a:moveTo>
                <a:lnTo>
                  <a:pt x="200" y="22"/>
                </a:lnTo>
                <a:lnTo>
                  <a:pt x="199" y="40"/>
                </a:lnTo>
                <a:lnTo>
                  <a:pt x="197" y="57"/>
                </a:lnTo>
                <a:lnTo>
                  <a:pt x="193" y="74"/>
                </a:lnTo>
                <a:lnTo>
                  <a:pt x="186" y="90"/>
                </a:lnTo>
                <a:lnTo>
                  <a:pt x="178" y="104"/>
                </a:lnTo>
                <a:lnTo>
                  <a:pt x="169" y="119"/>
                </a:lnTo>
                <a:lnTo>
                  <a:pt x="160" y="133"/>
                </a:lnTo>
                <a:lnTo>
                  <a:pt x="148" y="148"/>
                </a:lnTo>
                <a:lnTo>
                  <a:pt x="122" y="176"/>
                </a:lnTo>
                <a:lnTo>
                  <a:pt x="108" y="191"/>
                </a:lnTo>
                <a:lnTo>
                  <a:pt x="92" y="205"/>
                </a:lnTo>
                <a:lnTo>
                  <a:pt x="76" y="217"/>
                </a:lnTo>
                <a:lnTo>
                  <a:pt x="59" y="227"/>
                </a:lnTo>
                <a:lnTo>
                  <a:pt x="50" y="231"/>
                </a:lnTo>
                <a:lnTo>
                  <a:pt x="41" y="235"/>
                </a:lnTo>
                <a:lnTo>
                  <a:pt x="32" y="238"/>
                </a:lnTo>
                <a:lnTo>
                  <a:pt x="23" y="239"/>
                </a:lnTo>
                <a:lnTo>
                  <a:pt x="17" y="239"/>
                </a:lnTo>
                <a:lnTo>
                  <a:pt x="12" y="242"/>
                </a:lnTo>
                <a:lnTo>
                  <a:pt x="8" y="244"/>
                </a:lnTo>
                <a:lnTo>
                  <a:pt x="6" y="247"/>
                </a:lnTo>
                <a:lnTo>
                  <a:pt x="2" y="255"/>
                </a:lnTo>
                <a:lnTo>
                  <a:pt x="0" y="264"/>
                </a:lnTo>
                <a:lnTo>
                  <a:pt x="2" y="272"/>
                </a:lnTo>
                <a:lnTo>
                  <a:pt x="3" y="276"/>
                </a:lnTo>
                <a:lnTo>
                  <a:pt x="6" y="278"/>
                </a:lnTo>
                <a:lnTo>
                  <a:pt x="8" y="281"/>
                </a:lnTo>
                <a:lnTo>
                  <a:pt x="12" y="284"/>
                </a:lnTo>
                <a:lnTo>
                  <a:pt x="17" y="285"/>
                </a:lnTo>
                <a:lnTo>
                  <a:pt x="23" y="285"/>
                </a:lnTo>
                <a:lnTo>
                  <a:pt x="33" y="282"/>
                </a:lnTo>
                <a:lnTo>
                  <a:pt x="43" y="281"/>
                </a:lnTo>
                <a:lnTo>
                  <a:pt x="64" y="274"/>
                </a:lnTo>
                <a:lnTo>
                  <a:pt x="85" y="265"/>
                </a:lnTo>
                <a:lnTo>
                  <a:pt x="105" y="254"/>
                </a:lnTo>
                <a:lnTo>
                  <a:pt x="122" y="240"/>
                </a:lnTo>
                <a:lnTo>
                  <a:pt x="140" y="225"/>
                </a:lnTo>
                <a:lnTo>
                  <a:pt x="156" y="209"/>
                </a:lnTo>
                <a:lnTo>
                  <a:pt x="170" y="193"/>
                </a:lnTo>
                <a:lnTo>
                  <a:pt x="186" y="172"/>
                </a:lnTo>
                <a:lnTo>
                  <a:pt x="202" y="154"/>
                </a:lnTo>
                <a:lnTo>
                  <a:pt x="215" y="135"/>
                </a:lnTo>
                <a:lnTo>
                  <a:pt x="225" y="114"/>
                </a:lnTo>
                <a:lnTo>
                  <a:pt x="234" y="94"/>
                </a:lnTo>
                <a:lnTo>
                  <a:pt x="241" y="72"/>
                </a:lnTo>
                <a:lnTo>
                  <a:pt x="245" y="48"/>
                </a:lnTo>
                <a:lnTo>
                  <a:pt x="246" y="22"/>
                </a:lnTo>
                <a:lnTo>
                  <a:pt x="246" y="17"/>
                </a:lnTo>
                <a:lnTo>
                  <a:pt x="245" y="12"/>
                </a:lnTo>
                <a:lnTo>
                  <a:pt x="242" y="8"/>
                </a:lnTo>
                <a:lnTo>
                  <a:pt x="240" y="5"/>
                </a:lnTo>
                <a:lnTo>
                  <a:pt x="236" y="2"/>
                </a:lnTo>
                <a:lnTo>
                  <a:pt x="232" y="1"/>
                </a:lnTo>
                <a:lnTo>
                  <a:pt x="224" y="0"/>
                </a:lnTo>
                <a:lnTo>
                  <a:pt x="216" y="1"/>
                </a:lnTo>
                <a:lnTo>
                  <a:pt x="212" y="2"/>
                </a:lnTo>
                <a:lnTo>
                  <a:pt x="208" y="5"/>
                </a:lnTo>
                <a:lnTo>
                  <a:pt x="206" y="8"/>
                </a:lnTo>
                <a:lnTo>
                  <a:pt x="203" y="12"/>
                </a:lnTo>
                <a:lnTo>
                  <a:pt x="202" y="17"/>
                </a:lnTo>
                <a:lnTo>
                  <a:pt x="200" y="2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19" name="任意多边形 1049418"/>
          <p:cNvSpPr/>
          <p:nvPr/>
        </p:nvSpPr>
        <p:spPr bwMode="auto">
          <a:xfrm>
            <a:off x="7137400" y="3694112"/>
            <a:ext cx="715962" cy="568325"/>
          </a:xfrm>
          <a:custGeom>
            <a:avLst/>
            <a:gdLst/>
            <a:ahLst/>
            <a:cxnLst/>
            <a:rect l="0" t="0" r="0" b="0"/>
            <a:pathLst>
              <a:path w="1352" h="1076">
                <a:moveTo>
                  <a:pt x="1345" y="463"/>
                </a:moveTo>
                <a:lnTo>
                  <a:pt x="1345" y="463"/>
                </a:lnTo>
                <a:lnTo>
                  <a:pt x="1346" y="463"/>
                </a:lnTo>
                <a:lnTo>
                  <a:pt x="1348" y="459"/>
                </a:lnTo>
                <a:lnTo>
                  <a:pt x="1348" y="447"/>
                </a:lnTo>
                <a:lnTo>
                  <a:pt x="1348" y="428"/>
                </a:lnTo>
                <a:lnTo>
                  <a:pt x="1348" y="417"/>
                </a:lnTo>
                <a:lnTo>
                  <a:pt x="1346" y="407"/>
                </a:lnTo>
                <a:lnTo>
                  <a:pt x="1340" y="388"/>
                </a:lnTo>
                <a:lnTo>
                  <a:pt x="1333" y="370"/>
                </a:lnTo>
                <a:lnTo>
                  <a:pt x="1325" y="352"/>
                </a:lnTo>
                <a:lnTo>
                  <a:pt x="1316" y="329"/>
                </a:lnTo>
                <a:lnTo>
                  <a:pt x="1310" y="306"/>
                </a:lnTo>
                <a:lnTo>
                  <a:pt x="1294" y="260"/>
                </a:lnTo>
                <a:lnTo>
                  <a:pt x="1290" y="251"/>
                </a:lnTo>
                <a:lnTo>
                  <a:pt x="1286" y="242"/>
                </a:lnTo>
                <a:lnTo>
                  <a:pt x="1274" y="227"/>
                </a:lnTo>
                <a:lnTo>
                  <a:pt x="1263" y="213"/>
                </a:lnTo>
                <a:lnTo>
                  <a:pt x="1250" y="197"/>
                </a:lnTo>
                <a:lnTo>
                  <a:pt x="1239" y="184"/>
                </a:lnTo>
                <a:lnTo>
                  <a:pt x="1227" y="171"/>
                </a:lnTo>
                <a:lnTo>
                  <a:pt x="1214" y="158"/>
                </a:lnTo>
                <a:lnTo>
                  <a:pt x="1200" y="145"/>
                </a:lnTo>
                <a:lnTo>
                  <a:pt x="1185" y="133"/>
                </a:lnTo>
                <a:lnTo>
                  <a:pt x="1170" y="122"/>
                </a:lnTo>
                <a:lnTo>
                  <a:pt x="1154" y="111"/>
                </a:lnTo>
                <a:lnTo>
                  <a:pt x="1137" y="101"/>
                </a:lnTo>
                <a:lnTo>
                  <a:pt x="1120" y="91"/>
                </a:lnTo>
                <a:lnTo>
                  <a:pt x="1103" y="82"/>
                </a:lnTo>
                <a:lnTo>
                  <a:pt x="1086" y="74"/>
                </a:lnTo>
                <a:lnTo>
                  <a:pt x="1068" y="68"/>
                </a:lnTo>
                <a:lnTo>
                  <a:pt x="1051" y="61"/>
                </a:lnTo>
                <a:lnTo>
                  <a:pt x="1032" y="56"/>
                </a:lnTo>
                <a:lnTo>
                  <a:pt x="1015" y="52"/>
                </a:lnTo>
                <a:lnTo>
                  <a:pt x="998" y="50"/>
                </a:lnTo>
                <a:lnTo>
                  <a:pt x="981" y="46"/>
                </a:lnTo>
                <a:lnTo>
                  <a:pt x="964" y="40"/>
                </a:lnTo>
                <a:lnTo>
                  <a:pt x="947" y="34"/>
                </a:lnTo>
                <a:lnTo>
                  <a:pt x="930" y="30"/>
                </a:lnTo>
                <a:lnTo>
                  <a:pt x="892" y="25"/>
                </a:lnTo>
                <a:lnTo>
                  <a:pt x="874" y="21"/>
                </a:lnTo>
                <a:lnTo>
                  <a:pt x="856" y="16"/>
                </a:lnTo>
                <a:lnTo>
                  <a:pt x="839" y="12"/>
                </a:lnTo>
                <a:lnTo>
                  <a:pt x="822" y="9"/>
                </a:lnTo>
                <a:lnTo>
                  <a:pt x="805" y="9"/>
                </a:lnTo>
                <a:lnTo>
                  <a:pt x="787" y="9"/>
                </a:lnTo>
                <a:lnTo>
                  <a:pt x="751" y="9"/>
                </a:lnTo>
                <a:lnTo>
                  <a:pt x="734" y="9"/>
                </a:lnTo>
                <a:lnTo>
                  <a:pt x="717" y="6"/>
                </a:lnTo>
                <a:lnTo>
                  <a:pt x="699" y="3"/>
                </a:lnTo>
                <a:lnTo>
                  <a:pt x="679" y="1"/>
                </a:lnTo>
                <a:lnTo>
                  <a:pt x="660" y="0"/>
                </a:lnTo>
                <a:lnTo>
                  <a:pt x="641" y="0"/>
                </a:lnTo>
                <a:lnTo>
                  <a:pt x="622" y="1"/>
                </a:lnTo>
                <a:lnTo>
                  <a:pt x="602" y="3"/>
                </a:lnTo>
                <a:lnTo>
                  <a:pt x="563" y="9"/>
                </a:lnTo>
                <a:lnTo>
                  <a:pt x="525" y="17"/>
                </a:lnTo>
                <a:lnTo>
                  <a:pt x="487" y="27"/>
                </a:lnTo>
                <a:lnTo>
                  <a:pt x="412" y="48"/>
                </a:lnTo>
                <a:lnTo>
                  <a:pt x="394" y="54"/>
                </a:lnTo>
                <a:lnTo>
                  <a:pt x="377" y="60"/>
                </a:lnTo>
                <a:lnTo>
                  <a:pt x="342" y="76"/>
                </a:lnTo>
                <a:lnTo>
                  <a:pt x="308" y="94"/>
                </a:lnTo>
                <a:lnTo>
                  <a:pt x="275" y="114"/>
                </a:lnTo>
                <a:lnTo>
                  <a:pt x="258" y="123"/>
                </a:lnTo>
                <a:lnTo>
                  <a:pt x="240" y="133"/>
                </a:lnTo>
                <a:lnTo>
                  <a:pt x="204" y="150"/>
                </a:lnTo>
                <a:lnTo>
                  <a:pt x="197" y="154"/>
                </a:lnTo>
                <a:lnTo>
                  <a:pt x="190" y="158"/>
                </a:lnTo>
                <a:lnTo>
                  <a:pt x="180" y="167"/>
                </a:lnTo>
                <a:lnTo>
                  <a:pt x="170" y="178"/>
                </a:lnTo>
                <a:lnTo>
                  <a:pt x="160" y="190"/>
                </a:lnTo>
                <a:lnTo>
                  <a:pt x="144" y="205"/>
                </a:lnTo>
                <a:lnTo>
                  <a:pt x="131" y="221"/>
                </a:lnTo>
                <a:lnTo>
                  <a:pt x="118" y="238"/>
                </a:lnTo>
                <a:lnTo>
                  <a:pt x="106" y="255"/>
                </a:lnTo>
                <a:lnTo>
                  <a:pt x="95" y="272"/>
                </a:lnTo>
                <a:lnTo>
                  <a:pt x="84" y="290"/>
                </a:lnTo>
                <a:lnTo>
                  <a:pt x="64" y="328"/>
                </a:lnTo>
                <a:lnTo>
                  <a:pt x="54" y="346"/>
                </a:lnTo>
                <a:lnTo>
                  <a:pt x="44" y="363"/>
                </a:lnTo>
                <a:lnTo>
                  <a:pt x="33" y="380"/>
                </a:lnTo>
                <a:lnTo>
                  <a:pt x="28" y="390"/>
                </a:lnTo>
                <a:lnTo>
                  <a:pt x="25" y="399"/>
                </a:lnTo>
                <a:lnTo>
                  <a:pt x="20" y="420"/>
                </a:lnTo>
                <a:lnTo>
                  <a:pt x="16" y="441"/>
                </a:lnTo>
                <a:lnTo>
                  <a:pt x="12" y="460"/>
                </a:lnTo>
                <a:lnTo>
                  <a:pt x="7" y="481"/>
                </a:lnTo>
                <a:lnTo>
                  <a:pt x="3" y="498"/>
                </a:lnTo>
                <a:lnTo>
                  <a:pt x="0" y="515"/>
                </a:lnTo>
                <a:lnTo>
                  <a:pt x="0" y="533"/>
                </a:lnTo>
                <a:lnTo>
                  <a:pt x="0" y="552"/>
                </a:lnTo>
                <a:lnTo>
                  <a:pt x="3" y="588"/>
                </a:lnTo>
                <a:lnTo>
                  <a:pt x="4" y="607"/>
                </a:lnTo>
                <a:lnTo>
                  <a:pt x="4" y="624"/>
                </a:lnTo>
                <a:lnTo>
                  <a:pt x="6" y="643"/>
                </a:lnTo>
                <a:lnTo>
                  <a:pt x="8" y="663"/>
                </a:lnTo>
                <a:lnTo>
                  <a:pt x="11" y="683"/>
                </a:lnTo>
                <a:lnTo>
                  <a:pt x="15" y="702"/>
                </a:lnTo>
                <a:lnTo>
                  <a:pt x="24" y="741"/>
                </a:lnTo>
                <a:lnTo>
                  <a:pt x="33" y="781"/>
                </a:lnTo>
                <a:lnTo>
                  <a:pt x="40" y="804"/>
                </a:lnTo>
                <a:lnTo>
                  <a:pt x="46" y="828"/>
                </a:lnTo>
                <a:lnTo>
                  <a:pt x="62" y="874"/>
                </a:lnTo>
                <a:lnTo>
                  <a:pt x="70" y="897"/>
                </a:lnTo>
                <a:lnTo>
                  <a:pt x="78" y="921"/>
                </a:lnTo>
                <a:lnTo>
                  <a:pt x="83" y="944"/>
                </a:lnTo>
                <a:lnTo>
                  <a:pt x="87" y="968"/>
                </a:lnTo>
                <a:lnTo>
                  <a:pt x="88" y="981"/>
                </a:lnTo>
                <a:lnTo>
                  <a:pt x="88" y="994"/>
                </a:lnTo>
                <a:lnTo>
                  <a:pt x="87" y="1021"/>
                </a:lnTo>
                <a:lnTo>
                  <a:pt x="87" y="1034"/>
                </a:lnTo>
                <a:lnTo>
                  <a:pt x="88" y="1047"/>
                </a:lnTo>
                <a:lnTo>
                  <a:pt x="92" y="1059"/>
                </a:lnTo>
                <a:lnTo>
                  <a:pt x="96" y="1064"/>
                </a:lnTo>
                <a:lnTo>
                  <a:pt x="98" y="1070"/>
                </a:lnTo>
                <a:lnTo>
                  <a:pt x="105" y="1075"/>
                </a:lnTo>
                <a:lnTo>
                  <a:pt x="110" y="1076"/>
                </a:lnTo>
                <a:lnTo>
                  <a:pt x="117" y="1076"/>
                </a:lnTo>
                <a:lnTo>
                  <a:pt x="123" y="1075"/>
                </a:lnTo>
                <a:lnTo>
                  <a:pt x="130" y="1071"/>
                </a:lnTo>
                <a:lnTo>
                  <a:pt x="134" y="1067"/>
                </a:lnTo>
                <a:lnTo>
                  <a:pt x="136" y="1061"/>
                </a:lnTo>
                <a:lnTo>
                  <a:pt x="138" y="1054"/>
                </a:lnTo>
                <a:lnTo>
                  <a:pt x="138" y="1050"/>
                </a:lnTo>
                <a:lnTo>
                  <a:pt x="138" y="1045"/>
                </a:lnTo>
                <a:lnTo>
                  <a:pt x="136" y="1040"/>
                </a:lnTo>
                <a:lnTo>
                  <a:pt x="134" y="1036"/>
                </a:lnTo>
                <a:lnTo>
                  <a:pt x="130" y="1033"/>
                </a:lnTo>
                <a:lnTo>
                  <a:pt x="130" y="1015"/>
                </a:lnTo>
                <a:lnTo>
                  <a:pt x="131" y="989"/>
                </a:lnTo>
                <a:lnTo>
                  <a:pt x="131" y="962"/>
                </a:lnTo>
                <a:lnTo>
                  <a:pt x="130" y="945"/>
                </a:lnTo>
                <a:lnTo>
                  <a:pt x="122" y="910"/>
                </a:lnTo>
                <a:lnTo>
                  <a:pt x="112" y="876"/>
                </a:lnTo>
                <a:lnTo>
                  <a:pt x="100" y="842"/>
                </a:lnTo>
                <a:lnTo>
                  <a:pt x="88" y="808"/>
                </a:lnTo>
                <a:lnTo>
                  <a:pt x="76" y="773"/>
                </a:lnTo>
                <a:lnTo>
                  <a:pt x="67" y="735"/>
                </a:lnTo>
                <a:lnTo>
                  <a:pt x="59" y="697"/>
                </a:lnTo>
                <a:lnTo>
                  <a:pt x="54" y="659"/>
                </a:lnTo>
                <a:lnTo>
                  <a:pt x="49" y="620"/>
                </a:lnTo>
                <a:lnTo>
                  <a:pt x="46" y="599"/>
                </a:lnTo>
                <a:lnTo>
                  <a:pt x="45" y="577"/>
                </a:lnTo>
                <a:lnTo>
                  <a:pt x="44" y="553"/>
                </a:lnTo>
                <a:lnTo>
                  <a:pt x="44" y="532"/>
                </a:lnTo>
                <a:lnTo>
                  <a:pt x="46" y="511"/>
                </a:lnTo>
                <a:lnTo>
                  <a:pt x="50" y="493"/>
                </a:lnTo>
                <a:lnTo>
                  <a:pt x="55" y="477"/>
                </a:lnTo>
                <a:lnTo>
                  <a:pt x="58" y="460"/>
                </a:lnTo>
                <a:lnTo>
                  <a:pt x="64" y="429"/>
                </a:lnTo>
                <a:lnTo>
                  <a:pt x="67" y="418"/>
                </a:lnTo>
                <a:lnTo>
                  <a:pt x="71" y="408"/>
                </a:lnTo>
                <a:lnTo>
                  <a:pt x="81" y="388"/>
                </a:lnTo>
                <a:lnTo>
                  <a:pt x="92" y="370"/>
                </a:lnTo>
                <a:lnTo>
                  <a:pt x="104" y="352"/>
                </a:lnTo>
                <a:lnTo>
                  <a:pt x="122" y="315"/>
                </a:lnTo>
                <a:lnTo>
                  <a:pt x="132" y="295"/>
                </a:lnTo>
                <a:lnTo>
                  <a:pt x="143" y="277"/>
                </a:lnTo>
                <a:lnTo>
                  <a:pt x="148" y="269"/>
                </a:lnTo>
                <a:lnTo>
                  <a:pt x="153" y="263"/>
                </a:lnTo>
                <a:lnTo>
                  <a:pt x="166" y="248"/>
                </a:lnTo>
                <a:lnTo>
                  <a:pt x="180" y="235"/>
                </a:lnTo>
                <a:lnTo>
                  <a:pt x="193" y="221"/>
                </a:lnTo>
                <a:lnTo>
                  <a:pt x="202" y="210"/>
                </a:lnTo>
                <a:lnTo>
                  <a:pt x="212" y="201"/>
                </a:lnTo>
                <a:lnTo>
                  <a:pt x="224" y="193"/>
                </a:lnTo>
                <a:lnTo>
                  <a:pt x="236" y="186"/>
                </a:lnTo>
                <a:lnTo>
                  <a:pt x="259" y="173"/>
                </a:lnTo>
                <a:lnTo>
                  <a:pt x="286" y="159"/>
                </a:lnTo>
                <a:lnTo>
                  <a:pt x="325" y="139"/>
                </a:lnTo>
                <a:lnTo>
                  <a:pt x="363" y="119"/>
                </a:lnTo>
                <a:lnTo>
                  <a:pt x="382" y="110"/>
                </a:lnTo>
                <a:lnTo>
                  <a:pt x="403" y="101"/>
                </a:lnTo>
                <a:lnTo>
                  <a:pt x="424" y="93"/>
                </a:lnTo>
                <a:lnTo>
                  <a:pt x="445" y="86"/>
                </a:lnTo>
                <a:lnTo>
                  <a:pt x="511" y="68"/>
                </a:lnTo>
                <a:lnTo>
                  <a:pt x="543" y="60"/>
                </a:lnTo>
                <a:lnTo>
                  <a:pt x="579" y="54"/>
                </a:lnTo>
                <a:lnTo>
                  <a:pt x="613" y="48"/>
                </a:lnTo>
                <a:lnTo>
                  <a:pt x="647" y="46"/>
                </a:lnTo>
                <a:lnTo>
                  <a:pt x="664" y="47"/>
                </a:lnTo>
                <a:lnTo>
                  <a:pt x="681" y="47"/>
                </a:lnTo>
                <a:lnTo>
                  <a:pt x="698" y="50"/>
                </a:lnTo>
                <a:lnTo>
                  <a:pt x="715" y="52"/>
                </a:lnTo>
                <a:lnTo>
                  <a:pt x="726" y="55"/>
                </a:lnTo>
                <a:lnTo>
                  <a:pt x="739" y="56"/>
                </a:lnTo>
                <a:lnTo>
                  <a:pt x="767" y="57"/>
                </a:lnTo>
                <a:lnTo>
                  <a:pt x="819" y="57"/>
                </a:lnTo>
                <a:lnTo>
                  <a:pt x="836" y="59"/>
                </a:lnTo>
                <a:lnTo>
                  <a:pt x="853" y="60"/>
                </a:lnTo>
                <a:lnTo>
                  <a:pt x="890" y="67"/>
                </a:lnTo>
                <a:lnTo>
                  <a:pt x="926" y="76"/>
                </a:lnTo>
                <a:lnTo>
                  <a:pt x="959" y="86"/>
                </a:lnTo>
                <a:lnTo>
                  <a:pt x="978" y="91"/>
                </a:lnTo>
                <a:lnTo>
                  <a:pt x="996" y="97"/>
                </a:lnTo>
                <a:lnTo>
                  <a:pt x="1032" y="106"/>
                </a:lnTo>
                <a:lnTo>
                  <a:pt x="1049" y="111"/>
                </a:lnTo>
                <a:lnTo>
                  <a:pt x="1068" y="118"/>
                </a:lnTo>
                <a:lnTo>
                  <a:pt x="1085" y="124"/>
                </a:lnTo>
                <a:lnTo>
                  <a:pt x="1102" y="133"/>
                </a:lnTo>
                <a:lnTo>
                  <a:pt x="1119" y="145"/>
                </a:lnTo>
                <a:lnTo>
                  <a:pt x="1136" y="158"/>
                </a:lnTo>
                <a:lnTo>
                  <a:pt x="1166" y="184"/>
                </a:lnTo>
                <a:lnTo>
                  <a:pt x="1196" y="212"/>
                </a:lnTo>
                <a:lnTo>
                  <a:pt x="1226" y="241"/>
                </a:lnTo>
                <a:lnTo>
                  <a:pt x="1233" y="248"/>
                </a:lnTo>
                <a:lnTo>
                  <a:pt x="1239" y="255"/>
                </a:lnTo>
                <a:lnTo>
                  <a:pt x="1250" y="272"/>
                </a:lnTo>
                <a:lnTo>
                  <a:pt x="1257" y="290"/>
                </a:lnTo>
                <a:lnTo>
                  <a:pt x="1264" y="310"/>
                </a:lnTo>
                <a:lnTo>
                  <a:pt x="1277" y="349"/>
                </a:lnTo>
                <a:lnTo>
                  <a:pt x="1284" y="369"/>
                </a:lnTo>
                <a:lnTo>
                  <a:pt x="1290" y="387"/>
                </a:lnTo>
                <a:lnTo>
                  <a:pt x="1295" y="400"/>
                </a:lnTo>
                <a:lnTo>
                  <a:pt x="1297" y="413"/>
                </a:lnTo>
                <a:lnTo>
                  <a:pt x="1299" y="443"/>
                </a:lnTo>
                <a:lnTo>
                  <a:pt x="1299" y="458"/>
                </a:lnTo>
                <a:lnTo>
                  <a:pt x="1302" y="472"/>
                </a:lnTo>
                <a:lnTo>
                  <a:pt x="1306" y="484"/>
                </a:lnTo>
                <a:lnTo>
                  <a:pt x="1310" y="490"/>
                </a:lnTo>
                <a:lnTo>
                  <a:pt x="1314" y="496"/>
                </a:lnTo>
                <a:lnTo>
                  <a:pt x="1318" y="499"/>
                </a:lnTo>
                <a:lnTo>
                  <a:pt x="1322" y="501"/>
                </a:lnTo>
                <a:lnTo>
                  <a:pt x="1325" y="502"/>
                </a:lnTo>
                <a:lnTo>
                  <a:pt x="1329" y="503"/>
                </a:lnTo>
                <a:lnTo>
                  <a:pt x="1333" y="502"/>
                </a:lnTo>
                <a:lnTo>
                  <a:pt x="1337" y="501"/>
                </a:lnTo>
                <a:lnTo>
                  <a:pt x="1344" y="496"/>
                </a:lnTo>
                <a:lnTo>
                  <a:pt x="1349" y="489"/>
                </a:lnTo>
                <a:lnTo>
                  <a:pt x="1350" y="485"/>
                </a:lnTo>
                <a:lnTo>
                  <a:pt x="1352" y="481"/>
                </a:lnTo>
                <a:lnTo>
                  <a:pt x="1352" y="476"/>
                </a:lnTo>
                <a:lnTo>
                  <a:pt x="1350" y="472"/>
                </a:lnTo>
                <a:lnTo>
                  <a:pt x="1349" y="467"/>
                </a:lnTo>
                <a:lnTo>
                  <a:pt x="1345" y="46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20" name="任意多边形 1049419"/>
          <p:cNvSpPr/>
          <p:nvPr/>
        </p:nvSpPr>
        <p:spPr bwMode="auto">
          <a:xfrm>
            <a:off x="7361237" y="3867150"/>
            <a:ext cx="298450" cy="388937"/>
          </a:xfrm>
          <a:custGeom>
            <a:avLst/>
            <a:gdLst/>
            <a:ahLst/>
            <a:cxnLst/>
            <a:rect l="0" t="0" r="0" b="0"/>
            <a:pathLst>
              <a:path w="564" h="737">
                <a:moveTo>
                  <a:pt x="557" y="171"/>
                </a:moveTo>
                <a:lnTo>
                  <a:pt x="557" y="171"/>
                </a:lnTo>
                <a:lnTo>
                  <a:pt x="553" y="146"/>
                </a:lnTo>
                <a:lnTo>
                  <a:pt x="549" y="133"/>
                </a:lnTo>
                <a:lnTo>
                  <a:pt x="545" y="120"/>
                </a:lnTo>
                <a:lnTo>
                  <a:pt x="543" y="112"/>
                </a:lnTo>
                <a:lnTo>
                  <a:pt x="540" y="103"/>
                </a:lnTo>
                <a:lnTo>
                  <a:pt x="535" y="82"/>
                </a:lnTo>
                <a:lnTo>
                  <a:pt x="532" y="73"/>
                </a:lnTo>
                <a:lnTo>
                  <a:pt x="530" y="63"/>
                </a:lnTo>
                <a:lnTo>
                  <a:pt x="524" y="55"/>
                </a:lnTo>
                <a:lnTo>
                  <a:pt x="519" y="48"/>
                </a:lnTo>
                <a:lnTo>
                  <a:pt x="503" y="36"/>
                </a:lnTo>
                <a:lnTo>
                  <a:pt x="488" y="27"/>
                </a:lnTo>
                <a:lnTo>
                  <a:pt x="471" y="18"/>
                </a:lnTo>
                <a:lnTo>
                  <a:pt x="455" y="12"/>
                </a:lnTo>
                <a:lnTo>
                  <a:pt x="437" y="6"/>
                </a:lnTo>
                <a:lnTo>
                  <a:pt x="420" y="4"/>
                </a:lnTo>
                <a:lnTo>
                  <a:pt x="400" y="1"/>
                </a:lnTo>
                <a:lnTo>
                  <a:pt x="380" y="0"/>
                </a:lnTo>
                <a:lnTo>
                  <a:pt x="341" y="0"/>
                </a:lnTo>
                <a:lnTo>
                  <a:pt x="299" y="2"/>
                </a:lnTo>
                <a:lnTo>
                  <a:pt x="255" y="9"/>
                </a:lnTo>
                <a:lnTo>
                  <a:pt x="231" y="13"/>
                </a:lnTo>
                <a:lnTo>
                  <a:pt x="209" y="18"/>
                </a:lnTo>
                <a:lnTo>
                  <a:pt x="187" y="23"/>
                </a:lnTo>
                <a:lnTo>
                  <a:pt x="166" y="30"/>
                </a:lnTo>
                <a:lnTo>
                  <a:pt x="145" y="39"/>
                </a:lnTo>
                <a:lnTo>
                  <a:pt x="125" y="47"/>
                </a:lnTo>
                <a:lnTo>
                  <a:pt x="106" y="57"/>
                </a:lnTo>
                <a:lnTo>
                  <a:pt x="89" y="69"/>
                </a:lnTo>
                <a:lnTo>
                  <a:pt x="73" y="81"/>
                </a:lnTo>
                <a:lnTo>
                  <a:pt x="59" y="95"/>
                </a:lnTo>
                <a:lnTo>
                  <a:pt x="47" y="110"/>
                </a:lnTo>
                <a:lnTo>
                  <a:pt x="35" y="125"/>
                </a:lnTo>
                <a:lnTo>
                  <a:pt x="26" y="141"/>
                </a:lnTo>
                <a:lnTo>
                  <a:pt x="18" y="157"/>
                </a:lnTo>
                <a:lnTo>
                  <a:pt x="12" y="174"/>
                </a:lnTo>
                <a:lnTo>
                  <a:pt x="6" y="191"/>
                </a:lnTo>
                <a:lnTo>
                  <a:pt x="4" y="208"/>
                </a:lnTo>
                <a:lnTo>
                  <a:pt x="1" y="225"/>
                </a:lnTo>
                <a:lnTo>
                  <a:pt x="0" y="242"/>
                </a:lnTo>
                <a:lnTo>
                  <a:pt x="0" y="260"/>
                </a:lnTo>
                <a:lnTo>
                  <a:pt x="1" y="277"/>
                </a:lnTo>
                <a:lnTo>
                  <a:pt x="4" y="295"/>
                </a:lnTo>
                <a:lnTo>
                  <a:pt x="6" y="314"/>
                </a:lnTo>
                <a:lnTo>
                  <a:pt x="10" y="332"/>
                </a:lnTo>
                <a:lnTo>
                  <a:pt x="15" y="349"/>
                </a:lnTo>
                <a:lnTo>
                  <a:pt x="22" y="367"/>
                </a:lnTo>
                <a:lnTo>
                  <a:pt x="23" y="376"/>
                </a:lnTo>
                <a:lnTo>
                  <a:pt x="26" y="386"/>
                </a:lnTo>
                <a:lnTo>
                  <a:pt x="27" y="404"/>
                </a:lnTo>
                <a:lnTo>
                  <a:pt x="27" y="424"/>
                </a:lnTo>
                <a:lnTo>
                  <a:pt x="29" y="434"/>
                </a:lnTo>
                <a:lnTo>
                  <a:pt x="31" y="443"/>
                </a:lnTo>
                <a:lnTo>
                  <a:pt x="34" y="463"/>
                </a:lnTo>
                <a:lnTo>
                  <a:pt x="38" y="485"/>
                </a:lnTo>
                <a:lnTo>
                  <a:pt x="42" y="507"/>
                </a:lnTo>
                <a:lnTo>
                  <a:pt x="46" y="516"/>
                </a:lnTo>
                <a:lnTo>
                  <a:pt x="50" y="526"/>
                </a:lnTo>
                <a:lnTo>
                  <a:pt x="55" y="535"/>
                </a:lnTo>
                <a:lnTo>
                  <a:pt x="59" y="547"/>
                </a:lnTo>
                <a:lnTo>
                  <a:pt x="61" y="558"/>
                </a:lnTo>
                <a:lnTo>
                  <a:pt x="65" y="571"/>
                </a:lnTo>
                <a:lnTo>
                  <a:pt x="69" y="598"/>
                </a:lnTo>
                <a:lnTo>
                  <a:pt x="74" y="621"/>
                </a:lnTo>
                <a:lnTo>
                  <a:pt x="80" y="645"/>
                </a:lnTo>
                <a:lnTo>
                  <a:pt x="82" y="668"/>
                </a:lnTo>
                <a:lnTo>
                  <a:pt x="87" y="715"/>
                </a:lnTo>
                <a:lnTo>
                  <a:pt x="89" y="720"/>
                </a:lnTo>
                <a:lnTo>
                  <a:pt x="90" y="726"/>
                </a:lnTo>
                <a:lnTo>
                  <a:pt x="93" y="728"/>
                </a:lnTo>
                <a:lnTo>
                  <a:pt x="97" y="732"/>
                </a:lnTo>
                <a:lnTo>
                  <a:pt x="104" y="736"/>
                </a:lnTo>
                <a:lnTo>
                  <a:pt x="112" y="737"/>
                </a:lnTo>
                <a:lnTo>
                  <a:pt x="121" y="736"/>
                </a:lnTo>
                <a:lnTo>
                  <a:pt x="124" y="735"/>
                </a:lnTo>
                <a:lnTo>
                  <a:pt x="128" y="732"/>
                </a:lnTo>
                <a:lnTo>
                  <a:pt x="131" y="728"/>
                </a:lnTo>
                <a:lnTo>
                  <a:pt x="132" y="726"/>
                </a:lnTo>
                <a:lnTo>
                  <a:pt x="133" y="720"/>
                </a:lnTo>
                <a:lnTo>
                  <a:pt x="133" y="715"/>
                </a:lnTo>
                <a:lnTo>
                  <a:pt x="131" y="686"/>
                </a:lnTo>
                <a:lnTo>
                  <a:pt x="125" y="658"/>
                </a:lnTo>
                <a:lnTo>
                  <a:pt x="121" y="630"/>
                </a:lnTo>
                <a:lnTo>
                  <a:pt x="119" y="601"/>
                </a:lnTo>
                <a:lnTo>
                  <a:pt x="116" y="587"/>
                </a:lnTo>
                <a:lnTo>
                  <a:pt x="114" y="571"/>
                </a:lnTo>
                <a:lnTo>
                  <a:pt x="110" y="557"/>
                </a:lnTo>
                <a:lnTo>
                  <a:pt x="104" y="543"/>
                </a:lnTo>
                <a:lnTo>
                  <a:pt x="94" y="513"/>
                </a:lnTo>
                <a:lnTo>
                  <a:pt x="90" y="498"/>
                </a:lnTo>
                <a:lnTo>
                  <a:pt x="87" y="484"/>
                </a:lnTo>
                <a:lnTo>
                  <a:pt x="82" y="452"/>
                </a:lnTo>
                <a:lnTo>
                  <a:pt x="76" y="421"/>
                </a:lnTo>
                <a:lnTo>
                  <a:pt x="61" y="358"/>
                </a:lnTo>
                <a:lnTo>
                  <a:pt x="55" y="327"/>
                </a:lnTo>
                <a:lnTo>
                  <a:pt x="50" y="295"/>
                </a:lnTo>
                <a:lnTo>
                  <a:pt x="47" y="264"/>
                </a:lnTo>
                <a:lnTo>
                  <a:pt x="46" y="248"/>
                </a:lnTo>
                <a:lnTo>
                  <a:pt x="46" y="233"/>
                </a:lnTo>
                <a:lnTo>
                  <a:pt x="47" y="221"/>
                </a:lnTo>
                <a:lnTo>
                  <a:pt x="48" y="209"/>
                </a:lnTo>
                <a:lnTo>
                  <a:pt x="51" y="199"/>
                </a:lnTo>
                <a:lnTo>
                  <a:pt x="53" y="188"/>
                </a:lnTo>
                <a:lnTo>
                  <a:pt x="61" y="170"/>
                </a:lnTo>
                <a:lnTo>
                  <a:pt x="72" y="153"/>
                </a:lnTo>
                <a:lnTo>
                  <a:pt x="84" y="137"/>
                </a:lnTo>
                <a:lnTo>
                  <a:pt x="98" y="124"/>
                </a:lnTo>
                <a:lnTo>
                  <a:pt x="114" y="112"/>
                </a:lnTo>
                <a:lnTo>
                  <a:pt x="132" y="101"/>
                </a:lnTo>
                <a:lnTo>
                  <a:pt x="150" y="91"/>
                </a:lnTo>
                <a:lnTo>
                  <a:pt x="170" y="84"/>
                </a:lnTo>
                <a:lnTo>
                  <a:pt x="189" y="76"/>
                </a:lnTo>
                <a:lnTo>
                  <a:pt x="210" y="69"/>
                </a:lnTo>
                <a:lnTo>
                  <a:pt x="231" y="64"/>
                </a:lnTo>
                <a:lnTo>
                  <a:pt x="252" y="60"/>
                </a:lnTo>
                <a:lnTo>
                  <a:pt x="292" y="52"/>
                </a:lnTo>
                <a:lnTo>
                  <a:pt x="324" y="48"/>
                </a:lnTo>
                <a:lnTo>
                  <a:pt x="360" y="46"/>
                </a:lnTo>
                <a:lnTo>
                  <a:pt x="394" y="47"/>
                </a:lnTo>
                <a:lnTo>
                  <a:pt x="411" y="48"/>
                </a:lnTo>
                <a:lnTo>
                  <a:pt x="426" y="50"/>
                </a:lnTo>
                <a:lnTo>
                  <a:pt x="438" y="52"/>
                </a:lnTo>
                <a:lnTo>
                  <a:pt x="448" y="57"/>
                </a:lnTo>
                <a:lnTo>
                  <a:pt x="458" y="63"/>
                </a:lnTo>
                <a:lnTo>
                  <a:pt x="467" y="69"/>
                </a:lnTo>
                <a:lnTo>
                  <a:pt x="475" y="76"/>
                </a:lnTo>
                <a:lnTo>
                  <a:pt x="481" y="85"/>
                </a:lnTo>
                <a:lnTo>
                  <a:pt x="486" y="94"/>
                </a:lnTo>
                <a:lnTo>
                  <a:pt x="492" y="103"/>
                </a:lnTo>
                <a:lnTo>
                  <a:pt x="501" y="124"/>
                </a:lnTo>
                <a:lnTo>
                  <a:pt x="507" y="146"/>
                </a:lnTo>
                <a:lnTo>
                  <a:pt x="511" y="169"/>
                </a:lnTo>
                <a:lnTo>
                  <a:pt x="514" y="191"/>
                </a:lnTo>
                <a:lnTo>
                  <a:pt x="516" y="199"/>
                </a:lnTo>
                <a:lnTo>
                  <a:pt x="520" y="206"/>
                </a:lnTo>
                <a:lnTo>
                  <a:pt x="524" y="209"/>
                </a:lnTo>
                <a:lnTo>
                  <a:pt x="528" y="212"/>
                </a:lnTo>
                <a:lnTo>
                  <a:pt x="532" y="213"/>
                </a:lnTo>
                <a:lnTo>
                  <a:pt x="537" y="213"/>
                </a:lnTo>
                <a:lnTo>
                  <a:pt x="541" y="213"/>
                </a:lnTo>
                <a:lnTo>
                  <a:pt x="545" y="213"/>
                </a:lnTo>
                <a:lnTo>
                  <a:pt x="549" y="212"/>
                </a:lnTo>
                <a:lnTo>
                  <a:pt x="553" y="209"/>
                </a:lnTo>
                <a:lnTo>
                  <a:pt x="557" y="206"/>
                </a:lnTo>
                <a:lnTo>
                  <a:pt x="560" y="203"/>
                </a:lnTo>
                <a:lnTo>
                  <a:pt x="562" y="199"/>
                </a:lnTo>
                <a:lnTo>
                  <a:pt x="564" y="195"/>
                </a:lnTo>
                <a:lnTo>
                  <a:pt x="564" y="191"/>
                </a:lnTo>
                <a:lnTo>
                  <a:pt x="564" y="187"/>
                </a:lnTo>
                <a:lnTo>
                  <a:pt x="564" y="182"/>
                </a:lnTo>
                <a:lnTo>
                  <a:pt x="562" y="178"/>
                </a:lnTo>
                <a:lnTo>
                  <a:pt x="560" y="174"/>
                </a:lnTo>
                <a:lnTo>
                  <a:pt x="557" y="17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21" name="任意多边形 1049420"/>
          <p:cNvSpPr/>
          <p:nvPr/>
        </p:nvSpPr>
        <p:spPr bwMode="auto">
          <a:xfrm>
            <a:off x="7634287" y="3930650"/>
            <a:ext cx="215900" cy="88900"/>
          </a:xfrm>
          <a:custGeom>
            <a:avLst/>
            <a:gdLst/>
            <a:ahLst/>
            <a:cxnLst/>
            <a:rect l="0" t="0" r="0" b="0"/>
            <a:pathLst>
              <a:path w="407" h="167">
                <a:moveTo>
                  <a:pt x="407" y="22"/>
                </a:moveTo>
                <a:lnTo>
                  <a:pt x="407" y="22"/>
                </a:lnTo>
                <a:lnTo>
                  <a:pt x="406" y="17"/>
                </a:lnTo>
                <a:lnTo>
                  <a:pt x="404" y="12"/>
                </a:lnTo>
                <a:lnTo>
                  <a:pt x="402" y="9"/>
                </a:lnTo>
                <a:lnTo>
                  <a:pt x="398" y="5"/>
                </a:lnTo>
                <a:lnTo>
                  <a:pt x="395" y="2"/>
                </a:lnTo>
                <a:lnTo>
                  <a:pt x="391" y="1"/>
                </a:lnTo>
                <a:lnTo>
                  <a:pt x="382" y="0"/>
                </a:lnTo>
                <a:lnTo>
                  <a:pt x="374" y="1"/>
                </a:lnTo>
                <a:lnTo>
                  <a:pt x="370" y="2"/>
                </a:lnTo>
                <a:lnTo>
                  <a:pt x="366" y="5"/>
                </a:lnTo>
                <a:lnTo>
                  <a:pt x="364" y="9"/>
                </a:lnTo>
                <a:lnTo>
                  <a:pt x="363" y="12"/>
                </a:lnTo>
                <a:lnTo>
                  <a:pt x="361" y="17"/>
                </a:lnTo>
                <a:lnTo>
                  <a:pt x="361" y="22"/>
                </a:lnTo>
                <a:lnTo>
                  <a:pt x="360" y="36"/>
                </a:lnTo>
                <a:lnTo>
                  <a:pt x="357" y="51"/>
                </a:lnTo>
                <a:lnTo>
                  <a:pt x="352" y="63"/>
                </a:lnTo>
                <a:lnTo>
                  <a:pt x="344" y="73"/>
                </a:lnTo>
                <a:lnTo>
                  <a:pt x="334" y="82"/>
                </a:lnTo>
                <a:lnTo>
                  <a:pt x="323" y="90"/>
                </a:lnTo>
                <a:lnTo>
                  <a:pt x="310" y="97"/>
                </a:lnTo>
                <a:lnTo>
                  <a:pt x="297" y="102"/>
                </a:lnTo>
                <a:lnTo>
                  <a:pt x="283" y="107"/>
                </a:lnTo>
                <a:lnTo>
                  <a:pt x="267" y="110"/>
                </a:lnTo>
                <a:lnTo>
                  <a:pt x="237" y="115"/>
                </a:lnTo>
                <a:lnTo>
                  <a:pt x="208" y="119"/>
                </a:lnTo>
                <a:lnTo>
                  <a:pt x="182" y="120"/>
                </a:lnTo>
                <a:lnTo>
                  <a:pt x="165" y="121"/>
                </a:lnTo>
                <a:lnTo>
                  <a:pt x="148" y="121"/>
                </a:lnTo>
                <a:lnTo>
                  <a:pt x="130" y="120"/>
                </a:lnTo>
                <a:lnTo>
                  <a:pt x="111" y="118"/>
                </a:lnTo>
                <a:lnTo>
                  <a:pt x="94" y="114"/>
                </a:lnTo>
                <a:lnTo>
                  <a:pt x="87" y="110"/>
                </a:lnTo>
                <a:lnTo>
                  <a:pt x="79" y="106"/>
                </a:lnTo>
                <a:lnTo>
                  <a:pt x="71" y="102"/>
                </a:lnTo>
                <a:lnTo>
                  <a:pt x="64" y="97"/>
                </a:lnTo>
                <a:lnTo>
                  <a:pt x="59" y="90"/>
                </a:lnTo>
                <a:lnTo>
                  <a:pt x="53" y="82"/>
                </a:lnTo>
                <a:lnTo>
                  <a:pt x="50" y="76"/>
                </a:lnTo>
                <a:lnTo>
                  <a:pt x="46" y="69"/>
                </a:lnTo>
                <a:lnTo>
                  <a:pt x="43" y="63"/>
                </a:lnTo>
                <a:lnTo>
                  <a:pt x="38" y="55"/>
                </a:lnTo>
                <a:lnTo>
                  <a:pt x="34" y="52"/>
                </a:lnTo>
                <a:lnTo>
                  <a:pt x="30" y="50"/>
                </a:lnTo>
                <a:lnTo>
                  <a:pt x="26" y="48"/>
                </a:lnTo>
                <a:lnTo>
                  <a:pt x="22" y="48"/>
                </a:lnTo>
                <a:lnTo>
                  <a:pt x="19" y="48"/>
                </a:lnTo>
                <a:lnTo>
                  <a:pt x="15" y="50"/>
                </a:lnTo>
                <a:lnTo>
                  <a:pt x="8" y="55"/>
                </a:lnTo>
                <a:lnTo>
                  <a:pt x="3" y="61"/>
                </a:lnTo>
                <a:lnTo>
                  <a:pt x="1" y="65"/>
                </a:lnTo>
                <a:lnTo>
                  <a:pt x="0" y="70"/>
                </a:lnTo>
                <a:lnTo>
                  <a:pt x="0" y="74"/>
                </a:lnTo>
                <a:lnTo>
                  <a:pt x="1" y="78"/>
                </a:lnTo>
                <a:lnTo>
                  <a:pt x="3" y="84"/>
                </a:lnTo>
                <a:lnTo>
                  <a:pt x="5" y="87"/>
                </a:lnTo>
                <a:lnTo>
                  <a:pt x="1" y="84"/>
                </a:lnTo>
                <a:lnTo>
                  <a:pt x="4" y="89"/>
                </a:lnTo>
                <a:lnTo>
                  <a:pt x="13" y="106"/>
                </a:lnTo>
                <a:lnTo>
                  <a:pt x="21" y="119"/>
                </a:lnTo>
                <a:lnTo>
                  <a:pt x="32" y="131"/>
                </a:lnTo>
                <a:lnTo>
                  <a:pt x="42" y="140"/>
                </a:lnTo>
                <a:lnTo>
                  <a:pt x="55" y="148"/>
                </a:lnTo>
                <a:lnTo>
                  <a:pt x="72" y="155"/>
                </a:lnTo>
                <a:lnTo>
                  <a:pt x="89" y="161"/>
                </a:lnTo>
                <a:lnTo>
                  <a:pt x="109" y="165"/>
                </a:lnTo>
                <a:lnTo>
                  <a:pt x="127" y="166"/>
                </a:lnTo>
                <a:lnTo>
                  <a:pt x="147" y="167"/>
                </a:lnTo>
                <a:lnTo>
                  <a:pt x="166" y="167"/>
                </a:lnTo>
                <a:lnTo>
                  <a:pt x="185" y="166"/>
                </a:lnTo>
                <a:lnTo>
                  <a:pt x="202" y="165"/>
                </a:lnTo>
                <a:lnTo>
                  <a:pt x="236" y="159"/>
                </a:lnTo>
                <a:lnTo>
                  <a:pt x="271" y="154"/>
                </a:lnTo>
                <a:lnTo>
                  <a:pt x="289" y="150"/>
                </a:lnTo>
                <a:lnTo>
                  <a:pt x="306" y="145"/>
                </a:lnTo>
                <a:lnTo>
                  <a:pt x="323" y="140"/>
                </a:lnTo>
                <a:lnTo>
                  <a:pt x="339" y="132"/>
                </a:lnTo>
                <a:lnTo>
                  <a:pt x="355" y="124"/>
                </a:lnTo>
                <a:lnTo>
                  <a:pt x="368" y="115"/>
                </a:lnTo>
                <a:lnTo>
                  <a:pt x="380" y="104"/>
                </a:lnTo>
                <a:lnTo>
                  <a:pt x="390" y="91"/>
                </a:lnTo>
                <a:lnTo>
                  <a:pt x="398" y="77"/>
                </a:lnTo>
                <a:lnTo>
                  <a:pt x="403" y="61"/>
                </a:lnTo>
                <a:lnTo>
                  <a:pt x="406" y="43"/>
                </a:lnTo>
                <a:lnTo>
                  <a:pt x="407" y="2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22" name="任意多边形 1049421"/>
          <p:cNvSpPr/>
          <p:nvPr/>
        </p:nvSpPr>
        <p:spPr bwMode="auto">
          <a:xfrm>
            <a:off x="4192587" y="5600700"/>
            <a:ext cx="30162" cy="338137"/>
          </a:xfrm>
          <a:custGeom>
            <a:avLst/>
            <a:gdLst/>
            <a:ahLst/>
            <a:cxnLst/>
            <a:rect l="0" t="0" r="0" b="0"/>
            <a:pathLst>
              <a:path w="54" h="640">
                <a:moveTo>
                  <a:pt x="46" y="296"/>
                </a:moveTo>
                <a:lnTo>
                  <a:pt x="46" y="296"/>
                </a:lnTo>
                <a:lnTo>
                  <a:pt x="49" y="220"/>
                </a:lnTo>
                <a:lnTo>
                  <a:pt x="51" y="158"/>
                </a:lnTo>
                <a:lnTo>
                  <a:pt x="54" y="97"/>
                </a:lnTo>
                <a:lnTo>
                  <a:pt x="54" y="63"/>
                </a:lnTo>
                <a:lnTo>
                  <a:pt x="54" y="21"/>
                </a:lnTo>
                <a:lnTo>
                  <a:pt x="53" y="17"/>
                </a:lnTo>
                <a:lnTo>
                  <a:pt x="51" y="12"/>
                </a:lnTo>
                <a:lnTo>
                  <a:pt x="49" y="8"/>
                </a:lnTo>
                <a:lnTo>
                  <a:pt x="46" y="5"/>
                </a:lnTo>
                <a:lnTo>
                  <a:pt x="42" y="3"/>
                </a:lnTo>
                <a:lnTo>
                  <a:pt x="38" y="1"/>
                </a:lnTo>
                <a:lnTo>
                  <a:pt x="30" y="0"/>
                </a:lnTo>
                <a:lnTo>
                  <a:pt x="21" y="1"/>
                </a:lnTo>
                <a:lnTo>
                  <a:pt x="17" y="4"/>
                </a:lnTo>
                <a:lnTo>
                  <a:pt x="15" y="7"/>
                </a:lnTo>
                <a:lnTo>
                  <a:pt x="12" y="9"/>
                </a:lnTo>
                <a:lnTo>
                  <a:pt x="10" y="13"/>
                </a:lnTo>
                <a:lnTo>
                  <a:pt x="8" y="17"/>
                </a:lnTo>
                <a:lnTo>
                  <a:pt x="8" y="22"/>
                </a:lnTo>
                <a:lnTo>
                  <a:pt x="8" y="98"/>
                </a:lnTo>
                <a:lnTo>
                  <a:pt x="7" y="160"/>
                </a:lnTo>
                <a:lnTo>
                  <a:pt x="0" y="297"/>
                </a:lnTo>
                <a:lnTo>
                  <a:pt x="0" y="340"/>
                </a:lnTo>
                <a:lnTo>
                  <a:pt x="2" y="385"/>
                </a:lnTo>
                <a:lnTo>
                  <a:pt x="7" y="474"/>
                </a:lnTo>
                <a:lnTo>
                  <a:pt x="7" y="491"/>
                </a:lnTo>
                <a:lnTo>
                  <a:pt x="6" y="510"/>
                </a:lnTo>
                <a:lnTo>
                  <a:pt x="3" y="549"/>
                </a:lnTo>
                <a:lnTo>
                  <a:pt x="2" y="569"/>
                </a:lnTo>
                <a:lnTo>
                  <a:pt x="2" y="589"/>
                </a:lnTo>
                <a:lnTo>
                  <a:pt x="4" y="607"/>
                </a:lnTo>
                <a:lnTo>
                  <a:pt x="6" y="616"/>
                </a:lnTo>
                <a:lnTo>
                  <a:pt x="8" y="625"/>
                </a:lnTo>
                <a:lnTo>
                  <a:pt x="11" y="629"/>
                </a:lnTo>
                <a:lnTo>
                  <a:pt x="13" y="633"/>
                </a:lnTo>
                <a:lnTo>
                  <a:pt x="17" y="636"/>
                </a:lnTo>
                <a:lnTo>
                  <a:pt x="21" y="638"/>
                </a:lnTo>
                <a:lnTo>
                  <a:pt x="25" y="640"/>
                </a:lnTo>
                <a:lnTo>
                  <a:pt x="30" y="640"/>
                </a:lnTo>
                <a:lnTo>
                  <a:pt x="38" y="638"/>
                </a:lnTo>
                <a:lnTo>
                  <a:pt x="46" y="634"/>
                </a:lnTo>
                <a:lnTo>
                  <a:pt x="49" y="632"/>
                </a:lnTo>
                <a:lnTo>
                  <a:pt x="51" y="629"/>
                </a:lnTo>
                <a:lnTo>
                  <a:pt x="53" y="625"/>
                </a:lnTo>
                <a:lnTo>
                  <a:pt x="54" y="621"/>
                </a:lnTo>
                <a:lnTo>
                  <a:pt x="54" y="616"/>
                </a:lnTo>
                <a:lnTo>
                  <a:pt x="53" y="611"/>
                </a:lnTo>
                <a:lnTo>
                  <a:pt x="49" y="596"/>
                </a:lnTo>
                <a:lnTo>
                  <a:pt x="46" y="579"/>
                </a:lnTo>
                <a:lnTo>
                  <a:pt x="46" y="561"/>
                </a:lnTo>
                <a:lnTo>
                  <a:pt x="47" y="542"/>
                </a:lnTo>
                <a:lnTo>
                  <a:pt x="51" y="505"/>
                </a:lnTo>
                <a:lnTo>
                  <a:pt x="53" y="488"/>
                </a:lnTo>
                <a:lnTo>
                  <a:pt x="53" y="472"/>
                </a:lnTo>
                <a:lnTo>
                  <a:pt x="51" y="428"/>
                </a:lnTo>
                <a:lnTo>
                  <a:pt x="49" y="383"/>
                </a:lnTo>
                <a:lnTo>
                  <a:pt x="47" y="340"/>
                </a:lnTo>
                <a:lnTo>
                  <a:pt x="46" y="29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23" name="任意多边形 1049422"/>
          <p:cNvSpPr/>
          <p:nvPr/>
        </p:nvSpPr>
        <p:spPr bwMode="auto">
          <a:xfrm>
            <a:off x="4197350" y="5467350"/>
            <a:ext cx="895350" cy="160337"/>
          </a:xfrm>
          <a:custGeom>
            <a:avLst/>
            <a:gdLst/>
            <a:ahLst/>
            <a:cxnLst/>
            <a:rect l="0" t="0" r="0" b="0"/>
            <a:pathLst>
              <a:path w="1691" h="306">
                <a:moveTo>
                  <a:pt x="1632" y="100"/>
                </a:moveTo>
                <a:lnTo>
                  <a:pt x="1632" y="100"/>
                </a:lnTo>
                <a:lnTo>
                  <a:pt x="1622" y="88"/>
                </a:lnTo>
                <a:lnTo>
                  <a:pt x="1610" y="76"/>
                </a:lnTo>
                <a:lnTo>
                  <a:pt x="1600" y="67"/>
                </a:lnTo>
                <a:lnTo>
                  <a:pt x="1588" y="58"/>
                </a:lnTo>
                <a:lnTo>
                  <a:pt x="1575" y="50"/>
                </a:lnTo>
                <a:lnTo>
                  <a:pt x="1563" y="42"/>
                </a:lnTo>
                <a:lnTo>
                  <a:pt x="1550" y="37"/>
                </a:lnTo>
                <a:lnTo>
                  <a:pt x="1536" y="32"/>
                </a:lnTo>
                <a:lnTo>
                  <a:pt x="1523" y="26"/>
                </a:lnTo>
                <a:lnTo>
                  <a:pt x="1508" y="22"/>
                </a:lnTo>
                <a:lnTo>
                  <a:pt x="1479" y="17"/>
                </a:lnTo>
                <a:lnTo>
                  <a:pt x="1449" y="15"/>
                </a:lnTo>
                <a:lnTo>
                  <a:pt x="1418" y="15"/>
                </a:lnTo>
                <a:lnTo>
                  <a:pt x="1413" y="15"/>
                </a:lnTo>
                <a:lnTo>
                  <a:pt x="1401" y="12"/>
                </a:lnTo>
                <a:lnTo>
                  <a:pt x="1389" y="12"/>
                </a:lnTo>
                <a:lnTo>
                  <a:pt x="1364" y="12"/>
                </a:lnTo>
                <a:lnTo>
                  <a:pt x="1341" y="13"/>
                </a:lnTo>
                <a:lnTo>
                  <a:pt x="1320" y="13"/>
                </a:lnTo>
                <a:lnTo>
                  <a:pt x="1219" y="13"/>
                </a:lnTo>
                <a:lnTo>
                  <a:pt x="1169" y="11"/>
                </a:lnTo>
                <a:lnTo>
                  <a:pt x="1120" y="7"/>
                </a:lnTo>
                <a:lnTo>
                  <a:pt x="1091" y="5"/>
                </a:lnTo>
                <a:lnTo>
                  <a:pt x="1053" y="4"/>
                </a:lnTo>
                <a:lnTo>
                  <a:pt x="964" y="3"/>
                </a:lnTo>
                <a:lnTo>
                  <a:pt x="807" y="3"/>
                </a:lnTo>
                <a:lnTo>
                  <a:pt x="753" y="1"/>
                </a:lnTo>
                <a:lnTo>
                  <a:pt x="700" y="0"/>
                </a:lnTo>
                <a:lnTo>
                  <a:pt x="645" y="0"/>
                </a:lnTo>
                <a:lnTo>
                  <a:pt x="619" y="0"/>
                </a:lnTo>
                <a:lnTo>
                  <a:pt x="591" y="3"/>
                </a:lnTo>
                <a:lnTo>
                  <a:pt x="566" y="4"/>
                </a:lnTo>
                <a:lnTo>
                  <a:pt x="536" y="5"/>
                </a:lnTo>
                <a:lnTo>
                  <a:pt x="467" y="7"/>
                </a:lnTo>
                <a:lnTo>
                  <a:pt x="341" y="7"/>
                </a:lnTo>
                <a:lnTo>
                  <a:pt x="297" y="5"/>
                </a:lnTo>
                <a:lnTo>
                  <a:pt x="252" y="4"/>
                </a:lnTo>
                <a:lnTo>
                  <a:pt x="230" y="5"/>
                </a:lnTo>
                <a:lnTo>
                  <a:pt x="209" y="8"/>
                </a:lnTo>
                <a:lnTo>
                  <a:pt x="187" y="12"/>
                </a:lnTo>
                <a:lnTo>
                  <a:pt x="165" y="18"/>
                </a:lnTo>
                <a:lnTo>
                  <a:pt x="146" y="26"/>
                </a:lnTo>
                <a:lnTo>
                  <a:pt x="129" y="34"/>
                </a:lnTo>
                <a:lnTo>
                  <a:pt x="112" y="42"/>
                </a:lnTo>
                <a:lnTo>
                  <a:pt x="98" y="51"/>
                </a:lnTo>
                <a:lnTo>
                  <a:pt x="84" y="62"/>
                </a:lnTo>
                <a:lnTo>
                  <a:pt x="71" y="75"/>
                </a:lnTo>
                <a:lnTo>
                  <a:pt x="59" y="88"/>
                </a:lnTo>
                <a:lnTo>
                  <a:pt x="47" y="105"/>
                </a:lnTo>
                <a:lnTo>
                  <a:pt x="35" y="126"/>
                </a:lnTo>
                <a:lnTo>
                  <a:pt x="26" y="147"/>
                </a:lnTo>
                <a:lnTo>
                  <a:pt x="18" y="169"/>
                </a:lnTo>
                <a:lnTo>
                  <a:pt x="12" y="191"/>
                </a:lnTo>
                <a:lnTo>
                  <a:pt x="6" y="215"/>
                </a:lnTo>
                <a:lnTo>
                  <a:pt x="4" y="237"/>
                </a:lnTo>
                <a:lnTo>
                  <a:pt x="1" y="260"/>
                </a:lnTo>
                <a:lnTo>
                  <a:pt x="0" y="284"/>
                </a:lnTo>
                <a:lnTo>
                  <a:pt x="0" y="289"/>
                </a:lnTo>
                <a:lnTo>
                  <a:pt x="1" y="294"/>
                </a:lnTo>
                <a:lnTo>
                  <a:pt x="4" y="297"/>
                </a:lnTo>
                <a:lnTo>
                  <a:pt x="6" y="301"/>
                </a:lnTo>
                <a:lnTo>
                  <a:pt x="10" y="304"/>
                </a:lnTo>
                <a:lnTo>
                  <a:pt x="14" y="305"/>
                </a:lnTo>
                <a:lnTo>
                  <a:pt x="22" y="306"/>
                </a:lnTo>
                <a:lnTo>
                  <a:pt x="30" y="305"/>
                </a:lnTo>
                <a:lnTo>
                  <a:pt x="34" y="304"/>
                </a:lnTo>
                <a:lnTo>
                  <a:pt x="38" y="301"/>
                </a:lnTo>
                <a:lnTo>
                  <a:pt x="40" y="297"/>
                </a:lnTo>
                <a:lnTo>
                  <a:pt x="43" y="294"/>
                </a:lnTo>
                <a:lnTo>
                  <a:pt x="44" y="289"/>
                </a:lnTo>
                <a:lnTo>
                  <a:pt x="46" y="284"/>
                </a:lnTo>
                <a:lnTo>
                  <a:pt x="47" y="260"/>
                </a:lnTo>
                <a:lnTo>
                  <a:pt x="50" y="237"/>
                </a:lnTo>
                <a:lnTo>
                  <a:pt x="54" y="213"/>
                </a:lnTo>
                <a:lnTo>
                  <a:pt x="59" y="190"/>
                </a:lnTo>
                <a:lnTo>
                  <a:pt x="67" y="168"/>
                </a:lnTo>
                <a:lnTo>
                  <a:pt x="76" y="145"/>
                </a:lnTo>
                <a:lnTo>
                  <a:pt x="88" y="126"/>
                </a:lnTo>
                <a:lnTo>
                  <a:pt x="102" y="106"/>
                </a:lnTo>
                <a:lnTo>
                  <a:pt x="108" y="98"/>
                </a:lnTo>
                <a:lnTo>
                  <a:pt x="116" y="92"/>
                </a:lnTo>
                <a:lnTo>
                  <a:pt x="125" y="85"/>
                </a:lnTo>
                <a:lnTo>
                  <a:pt x="136" y="79"/>
                </a:lnTo>
                <a:lnTo>
                  <a:pt x="160" y="67"/>
                </a:lnTo>
                <a:lnTo>
                  <a:pt x="184" y="59"/>
                </a:lnTo>
                <a:lnTo>
                  <a:pt x="211" y="52"/>
                </a:lnTo>
                <a:lnTo>
                  <a:pt x="235" y="49"/>
                </a:lnTo>
                <a:lnTo>
                  <a:pt x="247" y="47"/>
                </a:lnTo>
                <a:lnTo>
                  <a:pt x="259" y="47"/>
                </a:lnTo>
                <a:lnTo>
                  <a:pt x="269" y="49"/>
                </a:lnTo>
                <a:lnTo>
                  <a:pt x="280" y="51"/>
                </a:lnTo>
                <a:lnTo>
                  <a:pt x="296" y="55"/>
                </a:lnTo>
                <a:lnTo>
                  <a:pt x="313" y="56"/>
                </a:lnTo>
                <a:lnTo>
                  <a:pt x="331" y="56"/>
                </a:lnTo>
                <a:lnTo>
                  <a:pt x="349" y="56"/>
                </a:lnTo>
                <a:lnTo>
                  <a:pt x="386" y="54"/>
                </a:lnTo>
                <a:lnTo>
                  <a:pt x="420" y="52"/>
                </a:lnTo>
                <a:lnTo>
                  <a:pt x="470" y="51"/>
                </a:lnTo>
                <a:lnTo>
                  <a:pt x="531" y="49"/>
                </a:lnTo>
                <a:lnTo>
                  <a:pt x="594" y="47"/>
                </a:lnTo>
                <a:lnTo>
                  <a:pt x="620" y="47"/>
                </a:lnTo>
                <a:lnTo>
                  <a:pt x="641" y="47"/>
                </a:lnTo>
                <a:lnTo>
                  <a:pt x="689" y="50"/>
                </a:lnTo>
                <a:lnTo>
                  <a:pt x="746" y="51"/>
                </a:lnTo>
                <a:lnTo>
                  <a:pt x="871" y="51"/>
                </a:lnTo>
                <a:lnTo>
                  <a:pt x="998" y="51"/>
                </a:lnTo>
                <a:lnTo>
                  <a:pt x="1101" y="52"/>
                </a:lnTo>
                <a:lnTo>
                  <a:pt x="1184" y="54"/>
                </a:lnTo>
                <a:lnTo>
                  <a:pt x="1224" y="55"/>
                </a:lnTo>
                <a:lnTo>
                  <a:pt x="1265" y="54"/>
                </a:lnTo>
                <a:lnTo>
                  <a:pt x="1283" y="55"/>
                </a:lnTo>
                <a:lnTo>
                  <a:pt x="1301" y="56"/>
                </a:lnTo>
                <a:lnTo>
                  <a:pt x="1320" y="59"/>
                </a:lnTo>
                <a:lnTo>
                  <a:pt x="1338" y="59"/>
                </a:lnTo>
                <a:lnTo>
                  <a:pt x="1352" y="59"/>
                </a:lnTo>
                <a:lnTo>
                  <a:pt x="1372" y="56"/>
                </a:lnTo>
                <a:lnTo>
                  <a:pt x="1392" y="56"/>
                </a:lnTo>
                <a:lnTo>
                  <a:pt x="1400" y="58"/>
                </a:lnTo>
                <a:lnTo>
                  <a:pt x="1406" y="60"/>
                </a:lnTo>
                <a:lnTo>
                  <a:pt x="1413" y="63"/>
                </a:lnTo>
                <a:lnTo>
                  <a:pt x="1419" y="64"/>
                </a:lnTo>
                <a:lnTo>
                  <a:pt x="1424" y="63"/>
                </a:lnTo>
                <a:lnTo>
                  <a:pt x="1430" y="60"/>
                </a:lnTo>
                <a:lnTo>
                  <a:pt x="1455" y="62"/>
                </a:lnTo>
                <a:lnTo>
                  <a:pt x="1478" y="64"/>
                </a:lnTo>
                <a:lnTo>
                  <a:pt x="1502" y="69"/>
                </a:lnTo>
                <a:lnTo>
                  <a:pt x="1523" y="76"/>
                </a:lnTo>
                <a:lnTo>
                  <a:pt x="1543" y="85"/>
                </a:lnTo>
                <a:lnTo>
                  <a:pt x="1563" y="98"/>
                </a:lnTo>
                <a:lnTo>
                  <a:pt x="1581" y="114"/>
                </a:lnTo>
                <a:lnTo>
                  <a:pt x="1600" y="132"/>
                </a:lnTo>
                <a:lnTo>
                  <a:pt x="1613" y="149"/>
                </a:lnTo>
                <a:lnTo>
                  <a:pt x="1622" y="166"/>
                </a:lnTo>
                <a:lnTo>
                  <a:pt x="1631" y="183"/>
                </a:lnTo>
                <a:lnTo>
                  <a:pt x="1636" y="202"/>
                </a:lnTo>
                <a:lnTo>
                  <a:pt x="1642" y="221"/>
                </a:lnTo>
                <a:lnTo>
                  <a:pt x="1644" y="241"/>
                </a:lnTo>
                <a:lnTo>
                  <a:pt x="1645" y="260"/>
                </a:lnTo>
                <a:lnTo>
                  <a:pt x="1645" y="280"/>
                </a:lnTo>
                <a:lnTo>
                  <a:pt x="1647" y="285"/>
                </a:lnTo>
                <a:lnTo>
                  <a:pt x="1648" y="290"/>
                </a:lnTo>
                <a:lnTo>
                  <a:pt x="1651" y="294"/>
                </a:lnTo>
                <a:lnTo>
                  <a:pt x="1653" y="297"/>
                </a:lnTo>
                <a:lnTo>
                  <a:pt x="1656" y="300"/>
                </a:lnTo>
                <a:lnTo>
                  <a:pt x="1660" y="301"/>
                </a:lnTo>
                <a:lnTo>
                  <a:pt x="1669" y="302"/>
                </a:lnTo>
                <a:lnTo>
                  <a:pt x="1677" y="301"/>
                </a:lnTo>
                <a:lnTo>
                  <a:pt x="1681" y="300"/>
                </a:lnTo>
                <a:lnTo>
                  <a:pt x="1685" y="297"/>
                </a:lnTo>
                <a:lnTo>
                  <a:pt x="1687" y="294"/>
                </a:lnTo>
                <a:lnTo>
                  <a:pt x="1690" y="290"/>
                </a:lnTo>
                <a:lnTo>
                  <a:pt x="1691" y="285"/>
                </a:lnTo>
                <a:lnTo>
                  <a:pt x="1691" y="280"/>
                </a:lnTo>
                <a:lnTo>
                  <a:pt x="1691" y="255"/>
                </a:lnTo>
                <a:lnTo>
                  <a:pt x="1689" y="230"/>
                </a:lnTo>
                <a:lnTo>
                  <a:pt x="1685" y="207"/>
                </a:lnTo>
                <a:lnTo>
                  <a:pt x="1678" y="185"/>
                </a:lnTo>
                <a:lnTo>
                  <a:pt x="1670" y="164"/>
                </a:lnTo>
                <a:lnTo>
                  <a:pt x="1660" y="143"/>
                </a:lnTo>
                <a:lnTo>
                  <a:pt x="1647" y="120"/>
                </a:lnTo>
                <a:lnTo>
                  <a:pt x="1632" y="10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24" name="任意多边形 1049423"/>
          <p:cNvSpPr/>
          <p:nvPr/>
        </p:nvSpPr>
        <p:spPr bwMode="auto">
          <a:xfrm>
            <a:off x="4197350" y="5922962"/>
            <a:ext cx="895350" cy="160337"/>
          </a:xfrm>
          <a:custGeom>
            <a:avLst/>
            <a:gdLst/>
            <a:ahLst/>
            <a:cxnLst/>
            <a:rect l="0" t="0" r="0" b="0"/>
            <a:pathLst>
              <a:path w="1691" h="306">
                <a:moveTo>
                  <a:pt x="1632" y="205"/>
                </a:moveTo>
                <a:lnTo>
                  <a:pt x="1632" y="205"/>
                </a:lnTo>
                <a:lnTo>
                  <a:pt x="1622" y="218"/>
                </a:lnTo>
                <a:lnTo>
                  <a:pt x="1610" y="229"/>
                </a:lnTo>
                <a:lnTo>
                  <a:pt x="1600" y="239"/>
                </a:lnTo>
                <a:lnTo>
                  <a:pt x="1588" y="248"/>
                </a:lnTo>
                <a:lnTo>
                  <a:pt x="1575" y="256"/>
                </a:lnTo>
                <a:lnTo>
                  <a:pt x="1563" y="263"/>
                </a:lnTo>
                <a:lnTo>
                  <a:pt x="1550" y="269"/>
                </a:lnTo>
                <a:lnTo>
                  <a:pt x="1536" y="275"/>
                </a:lnTo>
                <a:lnTo>
                  <a:pt x="1523" y="278"/>
                </a:lnTo>
                <a:lnTo>
                  <a:pt x="1508" y="282"/>
                </a:lnTo>
                <a:lnTo>
                  <a:pt x="1479" y="288"/>
                </a:lnTo>
                <a:lnTo>
                  <a:pt x="1449" y="290"/>
                </a:lnTo>
                <a:lnTo>
                  <a:pt x="1418" y="292"/>
                </a:lnTo>
                <a:lnTo>
                  <a:pt x="1413" y="292"/>
                </a:lnTo>
                <a:lnTo>
                  <a:pt x="1401" y="293"/>
                </a:lnTo>
                <a:lnTo>
                  <a:pt x="1389" y="294"/>
                </a:lnTo>
                <a:lnTo>
                  <a:pt x="1364" y="294"/>
                </a:lnTo>
                <a:lnTo>
                  <a:pt x="1341" y="293"/>
                </a:lnTo>
                <a:lnTo>
                  <a:pt x="1320" y="292"/>
                </a:lnTo>
                <a:lnTo>
                  <a:pt x="1219" y="293"/>
                </a:lnTo>
                <a:lnTo>
                  <a:pt x="1169" y="294"/>
                </a:lnTo>
                <a:lnTo>
                  <a:pt x="1120" y="298"/>
                </a:lnTo>
                <a:lnTo>
                  <a:pt x="1091" y="301"/>
                </a:lnTo>
                <a:lnTo>
                  <a:pt x="1053" y="302"/>
                </a:lnTo>
                <a:lnTo>
                  <a:pt x="964" y="303"/>
                </a:lnTo>
                <a:lnTo>
                  <a:pt x="807" y="303"/>
                </a:lnTo>
                <a:lnTo>
                  <a:pt x="753" y="303"/>
                </a:lnTo>
                <a:lnTo>
                  <a:pt x="700" y="306"/>
                </a:lnTo>
                <a:lnTo>
                  <a:pt x="645" y="306"/>
                </a:lnTo>
                <a:lnTo>
                  <a:pt x="619" y="305"/>
                </a:lnTo>
                <a:lnTo>
                  <a:pt x="591" y="303"/>
                </a:lnTo>
                <a:lnTo>
                  <a:pt x="566" y="302"/>
                </a:lnTo>
                <a:lnTo>
                  <a:pt x="536" y="301"/>
                </a:lnTo>
                <a:lnTo>
                  <a:pt x="467" y="301"/>
                </a:lnTo>
                <a:lnTo>
                  <a:pt x="399" y="302"/>
                </a:lnTo>
                <a:lnTo>
                  <a:pt x="343" y="303"/>
                </a:lnTo>
                <a:lnTo>
                  <a:pt x="297" y="303"/>
                </a:lnTo>
                <a:lnTo>
                  <a:pt x="252" y="303"/>
                </a:lnTo>
                <a:lnTo>
                  <a:pt x="231" y="302"/>
                </a:lnTo>
                <a:lnTo>
                  <a:pt x="209" y="298"/>
                </a:lnTo>
                <a:lnTo>
                  <a:pt x="187" y="294"/>
                </a:lnTo>
                <a:lnTo>
                  <a:pt x="165" y="286"/>
                </a:lnTo>
                <a:lnTo>
                  <a:pt x="146" y="280"/>
                </a:lnTo>
                <a:lnTo>
                  <a:pt x="129" y="272"/>
                </a:lnTo>
                <a:lnTo>
                  <a:pt x="112" y="264"/>
                </a:lnTo>
                <a:lnTo>
                  <a:pt x="98" y="254"/>
                </a:lnTo>
                <a:lnTo>
                  <a:pt x="84" y="243"/>
                </a:lnTo>
                <a:lnTo>
                  <a:pt x="71" y="231"/>
                </a:lnTo>
                <a:lnTo>
                  <a:pt x="59" y="217"/>
                </a:lnTo>
                <a:lnTo>
                  <a:pt x="47" y="201"/>
                </a:lnTo>
                <a:lnTo>
                  <a:pt x="35" y="180"/>
                </a:lnTo>
                <a:lnTo>
                  <a:pt x="26" y="159"/>
                </a:lnTo>
                <a:lnTo>
                  <a:pt x="18" y="137"/>
                </a:lnTo>
                <a:lnTo>
                  <a:pt x="12" y="114"/>
                </a:lnTo>
                <a:lnTo>
                  <a:pt x="6" y="91"/>
                </a:lnTo>
                <a:lnTo>
                  <a:pt x="4" y="68"/>
                </a:lnTo>
                <a:lnTo>
                  <a:pt x="1" y="44"/>
                </a:lnTo>
                <a:lnTo>
                  <a:pt x="0" y="21"/>
                </a:lnTo>
                <a:lnTo>
                  <a:pt x="0" y="16"/>
                </a:lnTo>
                <a:lnTo>
                  <a:pt x="1" y="12"/>
                </a:lnTo>
                <a:lnTo>
                  <a:pt x="4" y="8"/>
                </a:lnTo>
                <a:lnTo>
                  <a:pt x="6" y="5"/>
                </a:lnTo>
                <a:lnTo>
                  <a:pt x="10" y="3"/>
                </a:lnTo>
                <a:lnTo>
                  <a:pt x="14" y="1"/>
                </a:lnTo>
                <a:lnTo>
                  <a:pt x="22" y="0"/>
                </a:lnTo>
                <a:lnTo>
                  <a:pt x="30" y="1"/>
                </a:lnTo>
                <a:lnTo>
                  <a:pt x="34" y="3"/>
                </a:lnTo>
                <a:lnTo>
                  <a:pt x="38" y="5"/>
                </a:lnTo>
                <a:lnTo>
                  <a:pt x="40" y="8"/>
                </a:lnTo>
                <a:lnTo>
                  <a:pt x="43" y="12"/>
                </a:lnTo>
                <a:lnTo>
                  <a:pt x="44" y="16"/>
                </a:lnTo>
                <a:lnTo>
                  <a:pt x="46" y="21"/>
                </a:lnTo>
                <a:lnTo>
                  <a:pt x="47" y="44"/>
                </a:lnTo>
                <a:lnTo>
                  <a:pt x="50" y="68"/>
                </a:lnTo>
                <a:lnTo>
                  <a:pt x="54" y="91"/>
                </a:lnTo>
                <a:lnTo>
                  <a:pt x="59" y="115"/>
                </a:lnTo>
                <a:lnTo>
                  <a:pt x="67" y="137"/>
                </a:lnTo>
                <a:lnTo>
                  <a:pt x="76" y="159"/>
                </a:lnTo>
                <a:lnTo>
                  <a:pt x="88" y="180"/>
                </a:lnTo>
                <a:lnTo>
                  <a:pt x="102" y="199"/>
                </a:lnTo>
                <a:lnTo>
                  <a:pt x="108" y="207"/>
                </a:lnTo>
                <a:lnTo>
                  <a:pt x="116" y="213"/>
                </a:lnTo>
                <a:lnTo>
                  <a:pt x="125" y="220"/>
                </a:lnTo>
                <a:lnTo>
                  <a:pt x="136" y="226"/>
                </a:lnTo>
                <a:lnTo>
                  <a:pt x="160" y="237"/>
                </a:lnTo>
                <a:lnTo>
                  <a:pt x="184" y="244"/>
                </a:lnTo>
                <a:lnTo>
                  <a:pt x="211" y="251"/>
                </a:lnTo>
                <a:lnTo>
                  <a:pt x="235" y="256"/>
                </a:lnTo>
                <a:lnTo>
                  <a:pt x="260" y="259"/>
                </a:lnTo>
                <a:lnTo>
                  <a:pt x="281" y="259"/>
                </a:lnTo>
                <a:lnTo>
                  <a:pt x="362" y="259"/>
                </a:lnTo>
                <a:lnTo>
                  <a:pt x="436" y="259"/>
                </a:lnTo>
                <a:lnTo>
                  <a:pt x="539" y="260"/>
                </a:lnTo>
                <a:lnTo>
                  <a:pt x="595" y="259"/>
                </a:lnTo>
                <a:lnTo>
                  <a:pt x="641" y="258"/>
                </a:lnTo>
                <a:lnTo>
                  <a:pt x="689" y="256"/>
                </a:lnTo>
                <a:lnTo>
                  <a:pt x="746" y="255"/>
                </a:lnTo>
                <a:lnTo>
                  <a:pt x="871" y="254"/>
                </a:lnTo>
                <a:lnTo>
                  <a:pt x="998" y="254"/>
                </a:lnTo>
                <a:lnTo>
                  <a:pt x="1101" y="254"/>
                </a:lnTo>
                <a:lnTo>
                  <a:pt x="1184" y="251"/>
                </a:lnTo>
                <a:lnTo>
                  <a:pt x="1224" y="251"/>
                </a:lnTo>
                <a:lnTo>
                  <a:pt x="1265" y="251"/>
                </a:lnTo>
                <a:lnTo>
                  <a:pt x="1283" y="251"/>
                </a:lnTo>
                <a:lnTo>
                  <a:pt x="1301" y="250"/>
                </a:lnTo>
                <a:lnTo>
                  <a:pt x="1320" y="247"/>
                </a:lnTo>
                <a:lnTo>
                  <a:pt x="1338" y="246"/>
                </a:lnTo>
                <a:lnTo>
                  <a:pt x="1352" y="247"/>
                </a:lnTo>
                <a:lnTo>
                  <a:pt x="1372" y="248"/>
                </a:lnTo>
                <a:lnTo>
                  <a:pt x="1392" y="248"/>
                </a:lnTo>
                <a:lnTo>
                  <a:pt x="1400" y="247"/>
                </a:lnTo>
                <a:lnTo>
                  <a:pt x="1406" y="246"/>
                </a:lnTo>
                <a:lnTo>
                  <a:pt x="1413" y="242"/>
                </a:lnTo>
                <a:lnTo>
                  <a:pt x="1419" y="242"/>
                </a:lnTo>
                <a:lnTo>
                  <a:pt x="1424" y="243"/>
                </a:lnTo>
                <a:lnTo>
                  <a:pt x="1430" y="246"/>
                </a:lnTo>
                <a:lnTo>
                  <a:pt x="1455" y="244"/>
                </a:lnTo>
                <a:lnTo>
                  <a:pt x="1478" y="242"/>
                </a:lnTo>
                <a:lnTo>
                  <a:pt x="1502" y="237"/>
                </a:lnTo>
                <a:lnTo>
                  <a:pt x="1523" y="230"/>
                </a:lnTo>
                <a:lnTo>
                  <a:pt x="1543" y="220"/>
                </a:lnTo>
                <a:lnTo>
                  <a:pt x="1563" y="208"/>
                </a:lnTo>
                <a:lnTo>
                  <a:pt x="1581" y="192"/>
                </a:lnTo>
                <a:lnTo>
                  <a:pt x="1600" y="174"/>
                </a:lnTo>
                <a:lnTo>
                  <a:pt x="1613" y="157"/>
                </a:lnTo>
                <a:lnTo>
                  <a:pt x="1622" y="140"/>
                </a:lnTo>
                <a:lnTo>
                  <a:pt x="1631" y="122"/>
                </a:lnTo>
                <a:lnTo>
                  <a:pt x="1636" y="103"/>
                </a:lnTo>
                <a:lnTo>
                  <a:pt x="1642" y="85"/>
                </a:lnTo>
                <a:lnTo>
                  <a:pt x="1644" y="65"/>
                </a:lnTo>
                <a:lnTo>
                  <a:pt x="1645" y="46"/>
                </a:lnTo>
                <a:lnTo>
                  <a:pt x="1645" y="25"/>
                </a:lnTo>
                <a:lnTo>
                  <a:pt x="1647" y="20"/>
                </a:lnTo>
                <a:lnTo>
                  <a:pt x="1648" y="16"/>
                </a:lnTo>
                <a:lnTo>
                  <a:pt x="1651" y="12"/>
                </a:lnTo>
                <a:lnTo>
                  <a:pt x="1653" y="9"/>
                </a:lnTo>
                <a:lnTo>
                  <a:pt x="1656" y="6"/>
                </a:lnTo>
                <a:lnTo>
                  <a:pt x="1660" y="5"/>
                </a:lnTo>
                <a:lnTo>
                  <a:pt x="1669" y="3"/>
                </a:lnTo>
                <a:lnTo>
                  <a:pt x="1677" y="5"/>
                </a:lnTo>
                <a:lnTo>
                  <a:pt x="1681" y="6"/>
                </a:lnTo>
                <a:lnTo>
                  <a:pt x="1685" y="9"/>
                </a:lnTo>
                <a:lnTo>
                  <a:pt x="1687" y="12"/>
                </a:lnTo>
                <a:lnTo>
                  <a:pt x="1690" y="16"/>
                </a:lnTo>
                <a:lnTo>
                  <a:pt x="1691" y="20"/>
                </a:lnTo>
                <a:lnTo>
                  <a:pt x="1691" y="25"/>
                </a:lnTo>
                <a:lnTo>
                  <a:pt x="1691" y="51"/>
                </a:lnTo>
                <a:lnTo>
                  <a:pt x="1689" y="76"/>
                </a:lnTo>
                <a:lnTo>
                  <a:pt x="1685" y="98"/>
                </a:lnTo>
                <a:lnTo>
                  <a:pt x="1678" y="120"/>
                </a:lnTo>
                <a:lnTo>
                  <a:pt x="1670" y="142"/>
                </a:lnTo>
                <a:lnTo>
                  <a:pt x="1660" y="163"/>
                </a:lnTo>
                <a:lnTo>
                  <a:pt x="1647" y="184"/>
                </a:lnTo>
                <a:lnTo>
                  <a:pt x="1632" y="20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25" name="任意多边形 1049424"/>
          <p:cNvSpPr/>
          <p:nvPr/>
        </p:nvSpPr>
        <p:spPr bwMode="auto">
          <a:xfrm>
            <a:off x="4367212" y="5251450"/>
            <a:ext cx="20637" cy="30162"/>
          </a:xfrm>
          <a:custGeom>
            <a:avLst/>
            <a:gdLst/>
            <a:ahLst/>
            <a:cxnLst/>
            <a:rect l="0" t="0" r="0" b="0"/>
            <a:pathLst>
              <a:path w="42" h="56">
                <a:moveTo>
                  <a:pt x="30" y="5"/>
                </a:moveTo>
                <a:lnTo>
                  <a:pt x="30" y="5"/>
                </a:lnTo>
                <a:lnTo>
                  <a:pt x="29" y="8"/>
                </a:lnTo>
                <a:lnTo>
                  <a:pt x="28" y="11"/>
                </a:lnTo>
                <a:lnTo>
                  <a:pt x="22" y="14"/>
                </a:lnTo>
                <a:lnTo>
                  <a:pt x="17" y="20"/>
                </a:lnTo>
                <a:lnTo>
                  <a:pt x="14" y="25"/>
                </a:lnTo>
                <a:lnTo>
                  <a:pt x="7" y="37"/>
                </a:lnTo>
                <a:lnTo>
                  <a:pt x="0" y="50"/>
                </a:lnTo>
                <a:lnTo>
                  <a:pt x="0" y="51"/>
                </a:lnTo>
                <a:lnTo>
                  <a:pt x="0" y="54"/>
                </a:lnTo>
                <a:lnTo>
                  <a:pt x="1" y="55"/>
                </a:lnTo>
                <a:lnTo>
                  <a:pt x="4" y="56"/>
                </a:lnTo>
                <a:lnTo>
                  <a:pt x="8" y="56"/>
                </a:lnTo>
                <a:lnTo>
                  <a:pt x="9" y="55"/>
                </a:lnTo>
                <a:lnTo>
                  <a:pt x="11" y="52"/>
                </a:lnTo>
                <a:lnTo>
                  <a:pt x="14" y="45"/>
                </a:lnTo>
                <a:lnTo>
                  <a:pt x="18" y="37"/>
                </a:lnTo>
                <a:lnTo>
                  <a:pt x="24" y="29"/>
                </a:lnTo>
                <a:lnTo>
                  <a:pt x="30" y="24"/>
                </a:lnTo>
                <a:lnTo>
                  <a:pt x="38" y="16"/>
                </a:lnTo>
                <a:lnTo>
                  <a:pt x="41" y="11"/>
                </a:lnTo>
                <a:lnTo>
                  <a:pt x="42" y="5"/>
                </a:lnTo>
                <a:lnTo>
                  <a:pt x="42" y="3"/>
                </a:lnTo>
                <a:lnTo>
                  <a:pt x="41" y="1"/>
                </a:lnTo>
                <a:lnTo>
                  <a:pt x="38" y="0"/>
                </a:lnTo>
                <a:lnTo>
                  <a:pt x="37" y="0"/>
                </a:lnTo>
                <a:lnTo>
                  <a:pt x="33" y="1"/>
                </a:lnTo>
                <a:lnTo>
                  <a:pt x="31" y="3"/>
                </a:lnTo>
                <a:lnTo>
                  <a:pt x="3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26" name="任意多边形 1049425"/>
          <p:cNvSpPr/>
          <p:nvPr/>
        </p:nvSpPr>
        <p:spPr bwMode="auto">
          <a:xfrm>
            <a:off x="4364037" y="5295900"/>
            <a:ext cx="30162" cy="31750"/>
          </a:xfrm>
          <a:custGeom>
            <a:avLst/>
            <a:gdLst/>
            <a:ahLst/>
            <a:cxnLst/>
            <a:rect l="0" t="0" r="0" b="0"/>
            <a:pathLst>
              <a:path w="56" h="62">
                <a:moveTo>
                  <a:pt x="47" y="3"/>
                </a:moveTo>
                <a:lnTo>
                  <a:pt x="47" y="3"/>
                </a:lnTo>
                <a:lnTo>
                  <a:pt x="22" y="27"/>
                </a:lnTo>
                <a:lnTo>
                  <a:pt x="11" y="40"/>
                </a:lnTo>
                <a:lnTo>
                  <a:pt x="0" y="53"/>
                </a:lnTo>
                <a:lnTo>
                  <a:pt x="0" y="55"/>
                </a:lnTo>
                <a:lnTo>
                  <a:pt x="0" y="58"/>
                </a:lnTo>
                <a:lnTo>
                  <a:pt x="3" y="61"/>
                </a:lnTo>
                <a:lnTo>
                  <a:pt x="7" y="62"/>
                </a:lnTo>
                <a:lnTo>
                  <a:pt x="9" y="61"/>
                </a:lnTo>
                <a:lnTo>
                  <a:pt x="11" y="59"/>
                </a:lnTo>
                <a:lnTo>
                  <a:pt x="20" y="46"/>
                </a:lnTo>
                <a:lnTo>
                  <a:pt x="32" y="33"/>
                </a:lnTo>
                <a:lnTo>
                  <a:pt x="55" y="11"/>
                </a:lnTo>
                <a:lnTo>
                  <a:pt x="56" y="8"/>
                </a:lnTo>
                <a:lnTo>
                  <a:pt x="56" y="7"/>
                </a:lnTo>
                <a:lnTo>
                  <a:pt x="55" y="3"/>
                </a:lnTo>
                <a:lnTo>
                  <a:pt x="51" y="0"/>
                </a:lnTo>
                <a:lnTo>
                  <a:pt x="50" y="2"/>
                </a:lnTo>
                <a:lnTo>
                  <a:pt x="4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27" name="任意多边形 1049426"/>
          <p:cNvSpPr/>
          <p:nvPr/>
        </p:nvSpPr>
        <p:spPr bwMode="auto">
          <a:xfrm>
            <a:off x="4360862" y="5340350"/>
            <a:ext cx="31750" cy="30162"/>
          </a:xfrm>
          <a:custGeom>
            <a:avLst/>
            <a:gdLst/>
            <a:ahLst/>
            <a:cxnLst/>
            <a:rect l="0" t="0" r="0" b="0"/>
            <a:pathLst>
              <a:path w="62" h="58">
                <a:moveTo>
                  <a:pt x="51" y="3"/>
                </a:moveTo>
                <a:lnTo>
                  <a:pt x="51" y="3"/>
                </a:lnTo>
                <a:lnTo>
                  <a:pt x="37" y="14"/>
                </a:lnTo>
                <a:lnTo>
                  <a:pt x="23" y="24"/>
                </a:lnTo>
                <a:lnTo>
                  <a:pt x="16" y="29"/>
                </a:lnTo>
                <a:lnTo>
                  <a:pt x="12" y="35"/>
                </a:lnTo>
                <a:lnTo>
                  <a:pt x="2" y="48"/>
                </a:lnTo>
                <a:lnTo>
                  <a:pt x="0" y="50"/>
                </a:lnTo>
                <a:lnTo>
                  <a:pt x="0" y="52"/>
                </a:lnTo>
                <a:lnTo>
                  <a:pt x="2" y="56"/>
                </a:lnTo>
                <a:lnTo>
                  <a:pt x="6" y="58"/>
                </a:lnTo>
                <a:lnTo>
                  <a:pt x="8" y="58"/>
                </a:lnTo>
                <a:lnTo>
                  <a:pt x="9" y="56"/>
                </a:lnTo>
                <a:lnTo>
                  <a:pt x="21" y="42"/>
                </a:lnTo>
                <a:lnTo>
                  <a:pt x="28" y="35"/>
                </a:lnTo>
                <a:lnTo>
                  <a:pt x="34" y="30"/>
                </a:lnTo>
                <a:lnTo>
                  <a:pt x="47" y="21"/>
                </a:lnTo>
                <a:lnTo>
                  <a:pt x="59" y="11"/>
                </a:lnTo>
                <a:lnTo>
                  <a:pt x="60" y="8"/>
                </a:lnTo>
                <a:lnTo>
                  <a:pt x="62" y="7"/>
                </a:lnTo>
                <a:lnTo>
                  <a:pt x="59" y="3"/>
                </a:lnTo>
                <a:lnTo>
                  <a:pt x="55" y="0"/>
                </a:lnTo>
                <a:lnTo>
                  <a:pt x="54" y="1"/>
                </a:lnTo>
                <a:lnTo>
                  <a:pt x="51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28" name="任意多边形 1049427"/>
          <p:cNvSpPr/>
          <p:nvPr/>
        </p:nvSpPr>
        <p:spPr bwMode="auto">
          <a:xfrm>
            <a:off x="4356100" y="5386387"/>
            <a:ext cx="31750" cy="38100"/>
          </a:xfrm>
          <a:custGeom>
            <a:avLst/>
            <a:gdLst/>
            <a:ahLst/>
            <a:cxnLst/>
            <a:rect l="0" t="0" r="0" b="0"/>
            <a:pathLst>
              <a:path w="62" h="73">
                <a:moveTo>
                  <a:pt x="51" y="2"/>
                </a:moveTo>
                <a:lnTo>
                  <a:pt x="51" y="2"/>
                </a:lnTo>
                <a:lnTo>
                  <a:pt x="37" y="17"/>
                </a:lnTo>
                <a:lnTo>
                  <a:pt x="24" y="31"/>
                </a:lnTo>
                <a:lnTo>
                  <a:pt x="12" y="47"/>
                </a:lnTo>
                <a:lnTo>
                  <a:pt x="2" y="64"/>
                </a:lnTo>
                <a:lnTo>
                  <a:pt x="0" y="66"/>
                </a:lnTo>
                <a:lnTo>
                  <a:pt x="0" y="69"/>
                </a:lnTo>
                <a:lnTo>
                  <a:pt x="4" y="72"/>
                </a:lnTo>
                <a:lnTo>
                  <a:pt x="8" y="73"/>
                </a:lnTo>
                <a:lnTo>
                  <a:pt x="10" y="72"/>
                </a:lnTo>
                <a:lnTo>
                  <a:pt x="11" y="69"/>
                </a:lnTo>
                <a:lnTo>
                  <a:pt x="21" y="53"/>
                </a:lnTo>
                <a:lnTo>
                  <a:pt x="33" y="38"/>
                </a:lnTo>
                <a:lnTo>
                  <a:pt x="46" y="23"/>
                </a:lnTo>
                <a:lnTo>
                  <a:pt x="59" y="10"/>
                </a:lnTo>
                <a:lnTo>
                  <a:pt x="61" y="8"/>
                </a:lnTo>
                <a:lnTo>
                  <a:pt x="62" y="6"/>
                </a:lnTo>
                <a:lnTo>
                  <a:pt x="59" y="2"/>
                </a:lnTo>
                <a:lnTo>
                  <a:pt x="55" y="0"/>
                </a:lnTo>
                <a:lnTo>
                  <a:pt x="54" y="1"/>
                </a:lnTo>
                <a:lnTo>
                  <a:pt x="51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29" name="任意多边形 1049428"/>
          <p:cNvSpPr/>
          <p:nvPr/>
        </p:nvSpPr>
        <p:spPr bwMode="auto">
          <a:xfrm>
            <a:off x="4360862" y="5416550"/>
            <a:ext cx="34925" cy="49212"/>
          </a:xfrm>
          <a:custGeom>
            <a:avLst/>
            <a:gdLst/>
            <a:ahLst/>
            <a:cxnLst/>
            <a:rect l="0" t="0" r="0" b="0"/>
            <a:pathLst>
              <a:path w="68" h="90">
                <a:moveTo>
                  <a:pt x="58" y="3"/>
                </a:moveTo>
                <a:lnTo>
                  <a:pt x="58" y="3"/>
                </a:lnTo>
                <a:lnTo>
                  <a:pt x="42" y="25"/>
                </a:lnTo>
                <a:lnTo>
                  <a:pt x="26" y="47"/>
                </a:lnTo>
                <a:lnTo>
                  <a:pt x="21" y="54"/>
                </a:lnTo>
                <a:lnTo>
                  <a:pt x="15" y="60"/>
                </a:lnTo>
                <a:lnTo>
                  <a:pt x="8" y="72"/>
                </a:lnTo>
                <a:lnTo>
                  <a:pt x="2" y="83"/>
                </a:lnTo>
                <a:lnTo>
                  <a:pt x="0" y="85"/>
                </a:lnTo>
                <a:lnTo>
                  <a:pt x="0" y="87"/>
                </a:lnTo>
                <a:lnTo>
                  <a:pt x="2" y="89"/>
                </a:lnTo>
                <a:lnTo>
                  <a:pt x="3" y="90"/>
                </a:lnTo>
                <a:lnTo>
                  <a:pt x="7" y="90"/>
                </a:lnTo>
                <a:lnTo>
                  <a:pt x="9" y="90"/>
                </a:lnTo>
                <a:lnTo>
                  <a:pt x="11" y="89"/>
                </a:lnTo>
                <a:lnTo>
                  <a:pt x="17" y="80"/>
                </a:lnTo>
                <a:lnTo>
                  <a:pt x="23" y="70"/>
                </a:lnTo>
                <a:lnTo>
                  <a:pt x="25" y="66"/>
                </a:lnTo>
                <a:lnTo>
                  <a:pt x="29" y="62"/>
                </a:lnTo>
                <a:lnTo>
                  <a:pt x="33" y="58"/>
                </a:lnTo>
                <a:lnTo>
                  <a:pt x="37" y="54"/>
                </a:lnTo>
                <a:lnTo>
                  <a:pt x="53" y="32"/>
                </a:lnTo>
                <a:lnTo>
                  <a:pt x="68" y="9"/>
                </a:lnTo>
                <a:lnTo>
                  <a:pt x="68" y="7"/>
                </a:lnTo>
                <a:lnTo>
                  <a:pt x="68" y="4"/>
                </a:lnTo>
                <a:lnTo>
                  <a:pt x="66" y="2"/>
                </a:lnTo>
                <a:lnTo>
                  <a:pt x="62" y="0"/>
                </a:lnTo>
                <a:lnTo>
                  <a:pt x="59" y="2"/>
                </a:lnTo>
                <a:lnTo>
                  <a:pt x="58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30" name="任意多边形 1049429"/>
          <p:cNvSpPr/>
          <p:nvPr/>
        </p:nvSpPr>
        <p:spPr bwMode="auto">
          <a:xfrm>
            <a:off x="4381500" y="5440362"/>
            <a:ext cx="30162" cy="34925"/>
          </a:xfrm>
          <a:custGeom>
            <a:avLst/>
            <a:gdLst/>
            <a:ahLst/>
            <a:cxnLst/>
            <a:rect l="0" t="0" r="0" b="0"/>
            <a:pathLst>
              <a:path w="54" h="68">
                <a:moveTo>
                  <a:pt x="43" y="3"/>
                </a:moveTo>
                <a:lnTo>
                  <a:pt x="43" y="3"/>
                </a:lnTo>
                <a:lnTo>
                  <a:pt x="33" y="18"/>
                </a:lnTo>
                <a:lnTo>
                  <a:pt x="21" y="33"/>
                </a:lnTo>
                <a:lnTo>
                  <a:pt x="16" y="38"/>
                </a:lnTo>
                <a:lnTo>
                  <a:pt x="11" y="46"/>
                </a:lnTo>
                <a:lnTo>
                  <a:pt x="7" y="52"/>
                </a:lnTo>
                <a:lnTo>
                  <a:pt x="1" y="59"/>
                </a:lnTo>
                <a:lnTo>
                  <a:pt x="0" y="62"/>
                </a:lnTo>
                <a:lnTo>
                  <a:pt x="0" y="63"/>
                </a:lnTo>
                <a:lnTo>
                  <a:pt x="1" y="67"/>
                </a:lnTo>
                <a:lnTo>
                  <a:pt x="5" y="68"/>
                </a:lnTo>
                <a:lnTo>
                  <a:pt x="8" y="68"/>
                </a:lnTo>
                <a:lnTo>
                  <a:pt x="9" y="67"/>
                </a:lnTo>
                <a:lnTo>
                  <a:pt x="15" y="60"/>
                </a:lnTo>
                <a:lnTo>
                  <a:pt x="20" y="54"/>
                </a:lnTo>
                <a:lnTo>
                  <a:pt x="24" y="47"/>
                </a:lnTo>
                <a:lnTo>
                  <a:pt x="29" y="41"/>
                </a:lnTo>
                <a:lnTo>
                  <a:pt x="41" y="25"/>
                </a:lnTo>
                <a:lnTo>
                  <a:pt x="52" y="9"/>
                </a:lnTo>
                <a:lnTo>
                  <a:pt x="54" y="7"/>
                </a:lnTo>
                <a:lnTo>
                  <a:pt x="54" y="4"/>
                </a:lnTo>
                <a:lnTo>
                  <a:pt x="52" y="3"/>
                </a:lnTo>
                <a:lnTo>
                  <a:pt x="51" y="1"/>
                </a:lnTo>
                <a:lnTo>
                  <a:pt x="46" y="0"/>
                </a:lnTo>
                <a:lnTo>
                  <a:pt x="45" y="1"/>
                </a:lnTo>
                <a:lnTo>
                  <a:pt x="4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31" name="任意多边形 1049430"/>
          <p:cNvSpPr/>
          <p:nvPr/>
        </p:nvSpPr>
        <p:spPr bwMode="auto">
          <a:xfrm>
            <a:off x="4413250" y="5443537"/>
            <a:ext cx="20637" cy="30162"/>
          </a:xfrm>
          <a:custGeom>
            <a:avLst/>
            <a:gdLst/>
            <a:ahLst/>
            <a:cxnLst/>
            <a:rect l="0" t="0" r="0" b="0"/>
            <a:pathLst>
              <a:path w="42" h="56">
                <a:moveTo>
                  <a:pt x="30" y="5"/>
                </a:moveTo>
                <a:lnTo>
                  <a:pt x="30" y="5"/>
                </a:lnTo>
                <a:lnTo>
                  <a:pt x="29" y="9"/>
                </a:lnTo>
                <a:lnTo>
                  <a:pt x="27" y="12"/>
                </a:lnTo>
                <a:lnTo>
                  <a:pt x="22" y="17"/>
                </a:lnTo>
                <a:lnTo>
                  <a:pt x="15" y="27"/>
                </a:lnTo>
                <a:lnTo>
                  <a:pt x="8" y="38"/>
                </a:lnTo>
                <a:lnTo>
                  <a:pt x="0" y="48"/>
                </a:lnTo>
                <a:lnTo>
                  <a:pt x="0" y="51"/>
                </a:lnTo>
                <a:lnTo>
                  <a:pt x="0" y="52"/>
                </a:lnTo>
                <a:lnTo>
                  <a:pt x="2" y="56"/>
                </a:lnTo>
                <a:lnTo>
                  <a:pt x="6" y="56"/>
                </a:lnTo>
                <a:lnTo>
                  <a:pt x="9" y="56"/>
                </a:lnTo>
                <a:lnTo>
                  <a:pt x="10" y="54"/>
                </a:lnTo>
                <a:lnTo>
                  <a:pt x="18" y="42"/>
                </a:lnTo>
                <a:lnTo>
                  <a:pt x="27" y="31"/>
                </a:lnTo>
                <a:lnTo>
                  <a:pt x="35" y="18"/>
                </a:lnTo>
                <a:lnTo>
                  <a:pt x="39" y="13"/>
                </a:lnTo>
                <a:lnTo>
                  <a:pt x="42" y="5"/>
                </a:lnTo>
                <a:lnTo>
                  <a:pt x="40" y="3"/>
                </a:lnTo>
                <a:lnTo>
                  <a:pt x="40" y="1"/>
                </a:lnTo>
                <a:lnTo>
                  <a:pt x="38" y="0"/>
                </a:lnTo>
                <a:lnTo>
                  <a:pt x="36" y="0"/>
                </a:lnTo>
                <a:lnTo>
                  <a:pt x="32" y="1"/>
                </a:lnTo>
                <a:lnTo>
                  <a:pt x="30" y="3"/>
                </a:lnTo>
                <a:lnTo>
                  <a:pt x="3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32" name="任意多边形 1049431"/>
          <p:cNvSpPr/>
          <p:nvPr/>
        </p:nvSpPr>
        <p:spPr bwMode="auto">
          <a:xfrm>
            <a:off x="4443412" y="5449887"/>
            <a:ext cx="15875" cy="31750"/>
          </a:xfrm>
          <a:custGeom>
            <a:avLst/>
            <a:gdLst/>
            <a:ahLst/>
            <a:cxnLst/>
            <a:rect l="0" t="0" r="0" b="0"/>
            <a:pathLst>
              <a:path w="31" h="60">
                <a:moveTo>
                  <a:pt x="20" y="5"/>
                </a:moveTo>
                <a:lnTo>
                  <a:pt x="20" y="5"/>
                </a:lnTo>
                <a:lnTo>
                  <a:pt x="18" y="11"/>
                </a:lnTo>
                <a:lnTo>
                  <a:pt x="17" y="17"/>
                </a:lnTo>
                <a:lnTo>
                  <a:pt x="13" y="28"/>
                </a:lnTo>
                <a:lnTo>
                  <a:pt x="1" y="52"/>
                </a:lnTo>
                <a:lnTo>
                  <a:pt x="0" y="53"/>
                </a:lnTo>
                <a:lnTo>
                  <a:pt x="1" y="56"/>
                </a:lnTo>
                <a:lnTo>
                  <a:pt x="4" y="59"/>
                </a:lnTo>
                <a:lnTo>
                  <a:pt x="8" y="60"/>
                </a:lnTo>
                <a:lnTo>
                  <a:pt x="9" y="59"/>
                </a:lnTo>
                <a:lnTo>
                  <a:pt x="10" y="57"/>
                </a:lnTo>
                <a:lnTo>
                  <a:pt x="24" y="32"/>
                </a:lnTo>
                <a:lnTo>
                  <a:pt x="29" y="19"/>
                </a:lnTo>
                <a:lnTo>
                  <a:pt x="30" y="11"/>
                </a:lnTo>
                <a:lnTo>
                  <a:pt x="31" y="5"/>
                </a:lnTo>
                <a:lnTo>
                  <a:pt x="30" y="2"/>
                </a:lnTo>
                <a:lnTo>
                  <a:pt x="29" y="1"/>
                </a:lnTo>
                <a:lnTo>
                  <a:pt x="25" y="0"/>
                </a:lnTo>
                <a:lnTo>
                  <a:pt x="21" y="1"/>
                </a:lnTo>
                <a:lnTo>
                  <a:pt x="20" y="2"/>
                </a:lnTo>
                <a:lnTo>
                  <a:pt x="2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33" name="任意多边形 1049432"/>
          <p:cNvSpPr/>
          <p:nvPr/>
        </p:nvSpPr>
        <p:spPr bwMode="auto">
          <a:xfrm>
            <a:off x="4799012" y="5243512"/>
            <a:ext cx="28575" cy="31750"/>
          </a:xfrm>
          <a:custGeom>
            <a:avLst/>
            <a:gdLst/>
            <a:ahLst/>
            <a:cxnLst/>
            <a:rect l="0" t="0" r="0" b="0"/>
            <a:pathLst>
              <a:path w="53" h="61">
                <a:moveTo>
                  <a:pt x="43" y="3"/>
                </a:moveTo>
                <a:lnTo>
                  <a:pt x="43" y="3"/>
                </a:lnTo>
                <a:lnTo>
                  <a:pt x="39" y="10"/>
                </a:lnTo>
                <a:lnTo>
                  <a:pt x="34" y="16"/>
                </a:lnTo>
                <a:lnTo>
                  <a:pt x="23" y="28"/>
                </a:lnTo>
                <a:lnTo>
                  <a:pt x="11" y="40"/>
                </a:lnTo>
                <a:lnTo>
                  <a:pt x="6" y="46"/>
                </a:lnTo>
                <a:lnTo>
                  <a:pt x="1" y="53"/>
                </a:lnTo>
                <a:lnTo>
                  <a:pt x="0" y="55"/>
                </a:lnTo>
                <a:lnTo>
                  <a:pt x="0" y="57"/>
                </a:lnTo>
                <a:lnTo>
                  <a:pt x="2" y="61"/>
                </a:lnTo>
                <a:lnTo>
                  <a:pt x="7" y="61"/>
                </a:lnTo>
                <a:lnTo>
                  <a:pt x="9" y="61"/>
                </a:lnTo>
                <a:lnTo>
                  <a:pt x="10" y="58"/>
                </a:lnTo>
                <a:lnTo>
                  <a:pt x="15" y="51"/>
                </a:lnTo>
                <a:lnTo>
                  <a:pt x="21" y="46"/>
                </a:lnTo>
                <a:lnTo>
                  <a:pt x="32" y="34"/>
                </a:lnTo>
                <a:lnTo>
                  <a:pt x="44" y="23"/>
                </a:lnTo>
                <a:lnTo>
                  <a:pt x="48" y="16"/>
                </a:lnTo>
                <a:lnTo>
                  <a:pt x="52" y="8"/>
                </a:lnTo>
                <a:lnTo>
                  <a:pt x="53" y="7"/>
                </a:lnTo>
                <a:lnTo>
                  <a:pt x="53" y="4"/>
                </a:lnTo>
                <a:lnTo>
                  <a:pt x="49" y="0"/>
                </a:lnTo>
                <a:lnTo>
                  <a:pt x="48" y="0"/>
                </a:lnTo>
                <a:lnTo>
                  <a:pt x="45" y="0"/>
                </a:lnTo>
                <a:lnTo>
                  <a:pt x="44" y="2"/>
                </a:lnTo>
                <a:lnTo>
                  <a:pt x="4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34" name="任意多边形 1049433"/>
          <p:cNvSpPr/>
          <p:nvPr/>
        </p:nvSpPr>
        <p:spPr bwMode="auto">
          <a:xfrm>
            <a:off x="4799012" y="5287962"/>
            <a:ext cx="31750" cy="31750"/>
          </a:xfrm>
          <a:custGeom>
            <a:avLst/>
            <a:gdLst/>
            <a:ahLst/>
            <a:cxnLst/>
            <a:rect l="0" t="0" r="0" b="0"/>
            <a:pathLst>
              <a:path w="57" h="60">
                <a:moveTo>
                  <a:pt x="47" y="1"/>
                </a:moveTo>
                <a:lnTo>
                  <a:pt x="47" y="1"/>
                </a:lnTo>
                <a:lnTo>
                  <a:pt x="26" y="28"/>
                </a:lnTo>
                <a:lnTo>
                  <a:pt x="2" y="51"/>
                </a:lnTo>
                <a:lnTo>
                  <a:pt x="1" y="54"/>
                </a:lnTo>
                <a:lnTo>
                  <a:pt x="0" y="55"/>
                </a:lnTo>
                <a:lnTo>
                  <a:pt x="2" y="59"/>
                </a:lnTo>
                <a:lnTo>
                  <a:pt x="6" y="60"/>
                </a:lnTo>
                <a:lnTo>
                  <a:pt x="7" y="60"/>
                </a:lnTo>
                <a:lnTo>
                  <a:pt x="10" y="59"/>
                </a:lnTo>
                <a:lnTo>
                  <a:pt x="34" y="35"/>
                </a:lnTo>
                <a:lnTo>
                  <a:pt x="56" y="9"/>
                </a:lnTo>
                <a:lnTo>
                  <a:pt x="57" y="8"/>
                </a:lnTo>
                <a:lnTo>
                  <a:pt x="57" y="5"/>
                </a:lnTo>
                <a:lnTo>
                  <a:pt x="55" y="1"/>
                </a:lnTo>
                <a:lnTo>
                  <a:pt x="53" y="0"/>
                </a:lnTo>
                <a:lnTo>
                  <a:pt x="51" y="0"/>
                </a:lnTo>
                <a:lnTo>
                  <a:pt x="49" y="0"/>
                </a:lnTo>
                <a:lnTo>
                  <a:pt x="4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35" name="任意多边形 1049434"/>
          <p:cNvSpPr/>
          <p:nvPr/>
        </p:nvSpPr>
        <p:spPr bwMode="auto">
          <a:xfrm>
            <a:off x="4802187" y="5335587"/>
            <a:ext cx="30162" cy="38100"/>
          </a:xfrm>
          <a:custGeom>
            <a:avLst/>
            <a:gdLst/>
            <a:ahLst/>
            <a:cxnLst/>
            <a:rect l="0" t="0" r="0" b="0"/>
            <a:pathLst>
              <a:path w="54" h="71">
                <a:moveTo>
                  <a:pt x="44" y="2"/>
                </a:moveTo>
                <a:lnTo>
                  <a:pt x="44" y="2"/>
                </a:lnTo>
                <a:lnTo>
                  <a:pt x="32" y="18"/>
                </a:lnTo>
                <a:lnTo>
                  <a:pt x="19" y="34"/>
                </a:lnTo>
                <a:lnTo>
                  <a:pt x="14" y="40"/>
                </a:lnTo>
                <a:lnTo>
                  <a:pt x="10" y="48"/>
                </a:lnTo>
                <a:lnTo>
                  <a:pt x="2" y="62"/>
                </a:lnTo>
                <a:lnTo>
                  <a:pt x="0" y="65"/>
                </a:lnTo>
                <a:lnTo>
                  <a:pt x="0" y="68"/>
                </a:lnTo>
                <a:lnTo>
                  <a:pt x="3" y="70"/>
                </a:lnTo>
                <a:lnTo>
                  <a:pt x="7" y="71"/>
                </a:lnTo>
                <a:lnTo>
                  <a:pt x="10" y="70"/>
                </a:lnTo>
                <a:lnTo>
                  <a:pt x="11" y="69"/>
                </a:lnTo>
                <a:lnTo>
                  <a:pt x="20" y="53"/>
                </a:lnTo>
                <a:lnTo>
                  <a:pt x="31" y="37"/>
                </a:lnTo>
                <a:lnTo>
                  <a:pt x="53" y="7"/>
                </a:lnTo>
                <a:lnTo>
                  <a:pt x="54" y="5"/>
                </a:lnTo>
                <a:lnTo>
                  <a:pt x="54" y="3"/>
                </a:lnTo>
                <a:lnTo>
                  <a:pt x="53" y="2"/>
                </a:lnTo>
                <a:lnTo>
                  <a:pt x="52" y="0"/>
                </a:lnTo>
                <a:lnTo>
                  <a:pt x="48" y="0"/>
                </a:lnTo>
                <a:lnTo>
                  <a:pt x="45" y="0"/>
                </a:lnTo>
                <a:lnTo>
                  <a:pt x="4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36" name="任意多边形 1049435"/>
          <p:cNvSpPr/>
          <p:nvPr/>
        </p:nvSpPr>
        <p:spPr bwMode="auto">
          <a:xfrm>
            <a:off x="4802187" y="5386387"/>
            <a:ext cx="31750" cy="30162"/>
          </a:xfrm>
          <a:custGeom>
            <a:avLst/>
            <a:gdLst/>
            <a:ahLst/>
            <a:cxnLst/>
            <a:rect l="0" t="0" r="0" b="0"/>
            <a:pathLst>
              <a:path w="58" h="57">
                <a:moveTo>
                  <a:pt x="48" y="2"/>
                </a:moveTo>
                <a:lnTo>
                  <a:pt x="48" y="2"/>
                </a:lnTo>
                <a:lnTo>
                  <a:pt x="37" y="11"/>
                </a:lnTo>
                <a:lnTo>
                  <a:pt x="25" y="21"/>
                </a:lnTo>
                <a:lnTo>
                  <a:pt x="19" y="27"/>
                </a:lnTo>
                <a:lnTo>
                  <a:pt x="14" y="34"/>
                </a:lnTo>
                <a:lnTo>
                  <a:pt x="2" y="48"/>
                </a:lnTo>
                <a:lnTo>
                  <a:pt x="0" y="49"/>
                </a:lnTo>
                <a:lnTo>
                  <a:pt x="0" y="52"/>
                </a:lnTo>
                <a:lnTo>
                  <a:pt x="3" y="56"/>
                </a:lnTo>
                <a:lnTo>
                  <a:pt x="6" y="57"/>
                </a:lnTo>
                <a:lnTo>
                  <a:pt x="8" y="57"/>
                </a:lnTo>
                <a:lnTo>
                  <a:pt x="11" y="56"/>
                </a:lnTo>
                <a:lnTo>
                  <a:pt x="20" y="43"/>
                </a:lnTo>
                <a:lnTo>
                  <a:pt x="32" y="31"/>
                </a:lnTo>
                <a:lnTo>
                  <a:pt x="44" y="21"/>
                </a:lnTo>
                <a:lnTo>
                  <a:pt x="55" y="10"/>
                </a:lnTo>
                <a:lnTo>
                  <a:pt x="58" y="8"/>
                </a:lnTo>
                <a:lnTo>
                  <a:pt x="58" y="6"/>
                </a:lnTo>
                <a:lnTo>
                  <a:pt x="55" y="2"/>
                </a:lnTo>
                <a:lnTo>
                  <a:pt x="53" y="0"/>
                </a:lnTo>
                <a:lnTo>
                  <a:pt x="50" y="1"/>
                </a:lnTo>
                <a:lnTo>
                  <a:pt x="4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37" name="任意多边形 1049436"/>
          <p:cNvSpPr/>
          <p:nvPr/>
        </p:nvSpPr>
        <p:spPr bwMode="auto">
          <a:xfrm>
            <a:off x="4800600" y="5422900"/>
            <a:ext cx="36512" cy="39687"/>
          </a:xfrm>
          <a:custGeom>
            <a:avLst/>
            <a:gdLst/>
            <a:ahLst/>
            <a:cxnLst/>
            <a:rect l="0" t="0" r="0" b="0"/>
            <a:pathLst>
              <a:path w="69" h="76">
                <a:moveTo>
                  <a:pt x="58" y="1"/>
                </a:moveTo>
                <a:lnTo>
                  <a:pt x="58" y="1"/>
                </a:lnTo>
                <a:lnTo>
                  <a:pt x="41" y="16"/>
                </a:lnTo>
                <a:lnTo>
                  <a:pt x="27" y="31"/>
                </a:lnTo>
                <a:lnTo>
                  <a:pt x="13" y="48"/>
                </a:lnTo>
                <a:lnTo>
                  <a:pt x="1" y="67"/>
                </a:lnTo>
                <a:lnTo>
                  <a:pt x="0" y="69"/>
                </a:lnTo>
                <a:lnTo>
                  <a:pt x="0" y="72"/>
                </a:lnTo>
                <a:lnTo>
                  <a:pt x="2" y="75"/>
                </a:lnTo>
                <a:lnTo>
                  <a:pt x="7" y="76"/>
                </a:lnTo>
                <a:lnTo>
                  <a:pt x="9" y="75"/>
                </a:lnTo>
                <a:lnTo>
                  <a:pt x="10" y="73"/>
                </a:lnTo>
                <a:lnTo>
                  <a:pt x="22" y="55"/>
                </a:lnTo>
                <a:lnTo>
                  <a:pt x="36" y="39"/>
                </a:lnTo>
                <a:lnTo>
                  <a:pt x="51" y="24"/>
                </a:lnTo>
                <a:lnTo>
                  <a:pt x="66" y="9"/>
                </a:lnTo>
                <a:lnTo>
                  <a:pt x="68" y="8"/>
                </a:lnTo>
                <a:lnTo>
                  <a:pt x="69" y="5"/>
                </a:lnTo>
                <a:lnTo>
                  <a:pt x="68" y="4"/>
                </a:lnTo>
                <a:lnTo>
                  <a:pt x="66" y="1"/>
                </a:lnTo>
                <a:lnTo>
                  <a:pt x="62" y="0"/>
                </a:lnTo>
                <a:lnTo>
                  <a:pt x="61" y="0"/>
                </a:lnTo>
                <a:lnTo>
                  <a:pt x="5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38" name="任意多边形 1049437"/>
          <p:cNvSpPr/>
          <p:nvPr/>
        </p:nvSpPr>
        <p:spPr bwMode="auto">
          <a:xfrm>
            <a:off x="4814887" y="5454650"/>
            <a:ext cx="30162" cy="36512"/>
          </a:xfrm>
          <a:custGeom>
            <a:avLst/>
            <a:gdLst/>
            <a:ahLst/>
            <a:cxnLst/>
            <a:rect l="0" t="0" r="0" b="0"/>
            <a:pathLst>
              <a:path w="56" h="70">
                <a:moveTo>
                  <a:pt x="46" y="2"/>
                </a:moveTo>
                <a:lnTo>
                  <a:pt x="46" y="2"/>
                </a:lnTo>
                <a:lnTo>
                  <a:pt x="41" y="9"/>
                </a:lnTo>
                <a:lnTo>
                  <a:pt x="34" y="17"/>
                </a:lnTo>
                <a:lnTo>
                  <a:pt x="20" y="31"/>
                </a:lnTo>
                <a:lnTo>
                  <a:pt x="13" y="38"/>
                </a:lnTo>
                <a:lnTo>
                  <a:pt x="8" y="45"/>
                </a:lnTo>
                <a:lnTo>
                  <a:pt x="3" y="55"/>
                </a:lnTo>
                <a:lnTo>
                  <a:pt x="0" y="64"/>
                </a:lnTo>
                <a:lnTo>
                  <a:pt x="0" y="66"/>
                </a:lnTo>
                <a:lnTo>
                  <a:pt x="0" y="69"/>
                </a:lnTo>
                <a:lnTo>
                  <a:pt x="4" y="70"/>
                </a:lnTo>
                <a:lnTo>
                  <a:pt x="8" y="70"/>
                </a:lnTo>
                <a:lnTo>
                  <a:pt x="9" y="69"/>
                </a:lnTo>
                <a:lnTo>
                  <a:pt x="11" y="66"/>
                </a:lnTo>
                <a:lnTo>
                  <a:pt x="13" y="58"/>
                </a:lnTo>
                <a:lnTo>
                  <a:pt x="18" y="51"/>
                </a:lnTo>
                <a:lnTo>
                  <a:pt x="24" y="43"/>
                </a:lnTo>
                <a:lnTo>
                  <a:pt x="30" y="35"/>
                </a:lnTo>
                <a:lnTo>
                  <a:pt x="45" y="22"/>
                </a:lnTo>
                <a:lnTo>
                  <a:pt x="50" y="15"/>
                </a:lnTo>
                <a:lnTo>
                  <a:pt x="56" y="7"/>
                </a:lnTo>
                <a:lnTo>
                  <a:pt x="56" y="5"/>
                </a:lnTo>
                <a:lnTo>
                  <a:pt x="56" y="3"/>
                </a:lnTo>
                <a:lnTo>
                  <a:pt x="54" y="0"/>
                </a:lnTo>
                <a:lnTo>
                  <a:pt x="50" y="0"/>
                </a:lnTo>
                <a:lnTo>
                  <a:pt x="47" y="0"/>
                </a:lnTo>
                <a:lnTo>
                  <a:pt x="4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39" name="任意多边形 1049438"/>
          <p:cNvSpPr/>
          <p:nvPr/>
        </p:nvSpPr>
        <p:spPr bwMode="auto">
          <a:xfrm>
            <a:off x="4859337" y="5448300"/>
            <a:ext cx="23812" cy="36512"/>
          </a:xfrm>
          <a:custGeom>
            <a:avLst/>
            <a:gdLst/>
            <a:ahLst/>
            <a:cxnLst/>
            <a:rect l="0" t="0" r="0" b="0"/>
            <a:pathLst>
              <a:path w="44" h="68">
                <a:moveTo>
                  <a:pt x="35" y="1"/>
                </a:moveTo>
                <a:lnTo>
                  <a:pt x="35" y="1"/>
                </a:lnTo>
                <a:lnTo>
                  <a:pt x="23" y="14"/>
                </a:lnTo>
                <a:lnTo>
                  <a:pt x="13" y="29"/>
                </a:lnTo>
                <a:lnTo>
                  <a:pt x="5" y="44"/>
                </a:lnTo>
                <a:lnTo>
                  <a:pt x="2" y="52"/>
                </a:lnTo>
                <a:lnTo>
                  <a:pt x="0" y="60"/>
                </a:lnTo>
                <a:lnTo>
                  <a:pt x="0" y="63"/>
                </a:lnTo>
                <a:lnTo>
                  <a:pt x="0" y="65"/>
                </a:lnTo>
                <a:lnTo>
                  <a:pt x="4" y="68"/>
                </a:lnTo>
                <a:lnTo>
                  <a:pt x="8" y="68"/>
                </a:lnTo>
                <a:lnTo>
                  <a:pt x="9" y="67"/>
                </a:lnTo>
                <a:lnTo>
                  <a:pt x="10" y="64"/>
                </a:lnTo>
                <a:lnTo>
                  <a:pt x="15" y="48"/>
                </a:lnTo>
                <a:lnTo>
                  <a:pt x="23" y="34"/>
                </a:lnTo>
                <a:lnTo>
                  <a:pt x="32" y="21"/>
                </a:lnTo>
                <a:lnTo>
                  <a:pt x="43" y="9"/>
                </a:lnTo>
                <a:lnTo>
                  <a:pt x="44" y="6"/>
                </a:lnTo>
                <a:lnTo>
                  <a:pt x="44" y="5"/>
                </a:lnTo>
                <a:lnTo>
                  <a:pt x="43" y="1"/>
                </a:lnTo>
                <a:lnTo>
                  <a:pt x="39" y="0"/>
                </a:lnTo>
                <a:lnTo>
                  <a:pt x="38" y="0"/>
                </a:lnTo>
                <a:lnTo>
                  <a:pt x="3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40" name="任意多边形 1049439"/>
          <p:cNvSpPr/>
          <p:nvPr/>
        </p:nvSpPr>
        <p:spPr bwMode="auto">
          <a:xfrm>
            <a:off x="4878387" y="5454650"/>
            <a:ext cx="28575" cy="36512"/>
          </a:xfrm>
          <a:custGeom>
            <a:avLst/>
            <a:gdLst/>
            <a:ahLst/>
            <a:cxnLst/>
            <a:rect l="0" t="0" r="0" b="0"/>
            <a:pathLst>
              <a:path w="48" h="66">
                <a:moveTo>
                  <a:pt x="38" y="3"/>
                </a:moveTo>
                <a:lnTo>
                  <a:pt x="38" y="3"/>
                </a:lnTo>
                <a:lnTo>
                  <a:pt x="35" y="11"/>
                </a:lnTo>
                <a:lnTo>
                  <a:pt x="30" y="17"/>
                </a:lnTo>
                <a:lnTo>
                  <a:pt x="21" y="30"/>
                </a:lnTo>
                <a:lnTo>
                  <a:pt x="10" y="43"/>
                </a:lnTo>
                <a:lnTo>
                  <a:pt x="0" y="56"/>
                </a:lnTo>
                <a:lnTo>
                  <a:pt x="0" y="59"/>
                </a:lnTo>
                <a:lnTo>
                  <a:pt x="0" y="62"/>
                </a:lnTo>
                <a:lnTo>
                  <a:pt x="2" y="64"/>
                </a:lnTo>
                <a:lnTo>
                  <a:pt x="6" y="66"/>
                </a:lnTo>
                <a:lnTo>
                  <a:pt x="9" y="64"/>
                </a:lnTo>
                <a:lnTo>
                  <a:pt x="10" y="63"/>
                </a:lnTo>
                <a:lnTo>
                  <a:pt x="19" y="49"/>
                </a:lnTo>
                <a:lnTo>
                  <a:pt x="30" y="37"/>
                </a:lnTo>
                <a:lnTo>
                  <a:pt x="40" y="24"/>
                </a:lnTo>
                <a:lnTo>
                  <a:pt x="44" y="16"/>
                </a:lnTo>
                <a:lnTo>
                  <a:pt x="48" y="9"/>
                </a:lnTo>
                <a:lnTo>
                  <a:pt x="48" y="7"/>
                </a:lnTo>
                <a:lnTo>
                  <a:pt x="48" y="4"/>
                </a:lnTo>
                <a:lnTo>
                  <a:pt x="45" y="1"/>
                </a:lnTo>
                <a:lnTo>
                  <a:pt x="43" y="0"/>
                </a:lnTo>
                <a:lnTo>
                  <a:pt x="42" y="0"/>
                </a:lnTo>
                <a:lnTo>
                  <a:pt x="39" y="1"/>
                </a:lnTo>
                <a:lnTo>
                  <a:pt x="38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41" name="任意多边形 1049440"/>
          <p:cNvSpPr/>
          <p:nvPr/>
        </p:nvSpPr>
        <p:spPr bwMode="auto">
          <a:xfrm>
            <a:off x="4483100" y="5187950"/>
            <a:ext cx="19050" cy="46037"/>
          </a:xfrm>
          <a:custGeom>
            <a:avLst/>
            <a:gdLst/>
            <a:ahLst/>
            <a:cxnLst/>
            <a:rect l="0" t="0" r="0" b="0"/>
            <a:pathLst>
              <a:path w="35" h="88">
                <a:moveTo>
                  <a:pt x="23" y="7"/>
                </a:moveTo>
                <a:lnTo>
                  <a:pt x="23" y="7"/>
                </a:lnTo>
                <a:lnTo>
                  <a:pt x="22" y="16"/>
                </a:lnTo>
                <a:lnTo>
                  <a:pt x="19" y="25"/>
                </a:lnTo>
                <a:lnTo>
                  <a:pt x="12" y="43"/>
                </a:lnTo>
                <a:lnTo>
                  <a:pt x="6" y="62"/>
                </a:lnTo>
                <a:lnTo>
                  <a:pt x="1" y="81"/>
                </a:lnTo>
                <a:lnTo>
                  <a:pt x="0" y="84"/>
                </a:lnTo>
                <a:lnTo>
                  <a:pt x="1" y="85"/>
                </a:lnTo>
                <a:lnTo>
                  <a:pt x="5" y="88"/>
                </a:lnTo>
                <a:lnTo>
                  <a:pt x="9" y="88"/>
                </a:lnTo>
                <a:lnTo>
                  <a:pt x="10" y="86"/>
                </a:lnTo>
                <a:lnTo>
                  <a:pt x="12" y="84"/>
                </a:lnTo>
                <a:lnTo>
                  <a:pt x="18" y="63"/>
                </a:lnTo>
                <a:lnTo>
                  <a:pt x="25" y="42"/>
                </a:lnTo>
                <a:lnTo>
                  <a:pt x="31" y="25"/>
                </a:lnTo>
                <a:lnTo>
                  <a:pt x="34" y="16"/>
                </a:lnTo>
                <a:lnTo>
                  <a:pt x="35" y="7"/>
                </a:lnTo>
                <a:lnTo>
                  <a:pt x="34" y="4"/>
                </a:lnTo>
                <a:lnTo>
                  <a:pt x="33" y="1"/>
                </a:lnTo>
                <a:lnTo>
                  <a:pt x="30" y="0"/>
                </a:lnTo>
                <a:lnTo>
                  <a:pt x="25" y="1"/>
                </a:lnTo>
                <a:lnTo>
                  <a:pt x="23" y="4"/>
                </a:lnTo>
                <a:lnTo>
                  <a:pt x="23" y="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42" name="任意多边形 1049441"/>
          <p:cNvSpPr/>
          <p:nvPr/>
        </p:nvSpPr>
        <p:spPr bwMode="auto">
          <a:xfrm>
            <a:off x="4532312" y="5162550"/>
            <a:ext cx="22225" cy="36512"/>
          </a:xfrm>
          <a:custGeom>
            <a:avLst/>
            <a:gdLst/>
            <a:ahLst/>
            <a:cxnLst/>
            <a:rect l="0" t="0" r="0" b="0"/>
            <a:pathLst>
              <a:path w="46" h="68">
                <a:moveTo>
                  <a:pt x="41" y="0"/>
                </a:moveTo>
                <a:lnTo>
                  <a:pt x="41" y="0"/>
                </a:lnTo>
                <a:lnTo>
                  <a:pt x="36" y="2"/>
                </a:lnTo>
                <a:lnTo>
                  <a:pt x="32" y="3"/>
                </a:lnTo>
                <a:lnTo>
                  <a:pt x="24" y="8"/>
                </a:lnTo>
                <a:lnTo>
                  <a:pt x="19" y="16"/>
                </a:lnTo>
                <a:lnTo>
                  <a:pt x="13" y="25"/>
                </a:lnTo>
                <a:lnTo>
                  <a:pt x="10" y="34"/>
                </a:lnTo>
                <a:lnTo>
                  <a:pt x="6" y="45"/>
                </a:lnTo>
                <a:lnTo>
                  <a:pt x="0" y="62"/>
                </a:lnTo>
                <a:lnTo>
                  <a:pt x="0" y="64"/>
                </a:lnTo>
                <a:lnTo>
                  <a:pt x="2" y="67"/>
                </a:lnTo>
                <a:lnTo>
                  <a:pt x="6" y="68"/>
                </a:lnTo>
                <a:lnTo>
                  <a:pt x="10" y="68"/>
                </a:lnTo>
                <a:lnTo>
                  <a:pt x="11" y="67"/>
                </a:lnTo>
                <a:lnTo>
                  <a:pt x="12" y="66"/>
                </a:lnTo>
                <a:lnTo>
                  <a:pt x="16" y="51"/>
                </a:lnTo>
                <a:lnTo>
                  <a:pt x="21" y="37"/>
                </a:lnTo>
                <a:lnTo>
                  <a:pt x="24" y="29"/>
                </a:lnTo>
                <a:lnTo>
                  <a:pt x="28" y="21"/>
                </a:lnTo>
                <a:lnTo>
                  <a:pt x="33" y="15"/>
                </a:lnTo>
                <a:lnTo>
                  <a:pt x="37" y="13"/>
                </a:lnTo>
                <a:lnTo>
                  <a:pt x="41" y="12"/>
                </a:lnTo>
                <a:lnTo>
                  <a:pt x="44" y="12"/>
                </a:lnTo>
                <a:lnTo>
                  <a:pt x="45" y="9"/>
                </a:lnTo>
                <a:lnTo>
                  <a:pt x="46" y="6"/>
                </a:lnTo>
                <a:lnTo>
                  <a:pt x="46" y="4"/>
                </a:lnTo>
                <a:lnTo>
                  <a:pt x="45" y="2"/>
                </a:lnTo>
                <a:lnTo>
                  <a:pt x="44" y="2"/>
                </a:lnTo>
                <a:lnTo>
                  <a:pt x="41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43" name="任意多边形 1049442"/>
          <p:cNvSpPr/>
          <p:nvPr/>
        </p:nvSpPr>
        <p:spPr bwMode="auto">
          <a:xfrm>
            <a:off x="4584700" y="5149850"/>
            <a:ext cx="20637" cy="36512"/>
          </a:xfrm>
          <a:custGeom>
            <a:avLst/>
            <a:gdLst/>
            <a:ahLst/>
            <a:cxnLst/>
            <a:rect l="0" t="0" r="0" b="0"/>
            <a:pathLst>
              <a:path w="36" h="68">
                <a:moveTo>
                  <a:pt x="31" y="1"/>
                </a:moveTo>
                <a:lnTo>
                  <a:pt x="31" y="1"/>
                </a:lnTo>
                <a:lnTo>
                  <a:pt x="29" y="0"/>
                </a:lnTo>
                <a:lnTo>
                  <a:pt x="27" y="0"/>
                </a:lnTo>
                <a:lnTo>
                  <a:pt x="25" y="1"/>
                </a:lnTo>
                <a:lnTo>
                  <a:pt x="23" y="3"/>
                </a:lnTo>
                <a:lnTo>
                  <a:pt x="23" y="7"/>
                </a:lnTo>
                <a:lnTo>
                  <a:pt x="23" y="9"/>
                </a:lnTo>
                <a:lnTo>
                  <a:pt x="25" y="11"/>
                </a:lnTo>
                <a:lnTo>
                  <a:pt x="26" y="12"/>
                </a:lnTo>
                <a:lnTo>
                  <a:pt x="25" y="15"/>
                </a:lnTo>
                <a:lnTo>
                  <a:pt x="22" y="20"/>
                </a:lnTo>
                <a:lnTo>
                  <a:pt x="15" y="30"/>
                </a:lnTo>
                <a:lnTo>
                  <a:pt x="8" y="45"/>
                </a:lnTo>
                <a:lnTo>
                  <a:pt x="0" y="62"/>
                </a:lnTo>
                <a:lnTo>
                  <a:pt x="0" y="64"/>
                </a:lnTo>
                <a:lnTo>
                  <a:pt x="0" y="66"/>
                </a:lnTo>
                <a:lnTo>
                  <a:pt x="1" y="67"/>
                </a:lnTo>
                <a:lnTo>
                  <a:pt x="4" y="68"/>
                </a:lnTo>
                <a:lnTo>
                  <a:pt x="8" y="68"/>
                </a:lnTo>
                <a:lnTo>
                  <a:pt x="9" y="67"/>
                </a:lnTo>
                <a:lnTo>
                  <a:pt x="10" y="64"/>
                </a:lnTo>
                <a:lnTo>
                  <a:pt x="15" y="55"/>
                </a:lnTo>
                <a:lnTo>
                  <a:pt x="19" y="46"/>
                </a:lnTo>
                <a:lnTo>
                  <a:pt x="31" y="28"/>
                </a:lnTo>
                <a:lnTo>
                  <a:pt x="34" y="21"/>
                </a:lnTo>
                <a:lnTo>
                  <a:pt x="36" y="13"/>
                </a:lnTo>
                <a:lnTo>
                  <a:pt x="36" y="11"/>
                </a:lnTo>
                <a:lnTo>
                  <a:pt x="35" y="7"/>
                </a:lnTo>
                <a:lnTo>
                  <a:pt x="34" y="4"/>
                </a:lnTo>
                <a:lnTo>
                  <a:pt x="3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44" name="任意多边形 1049443"/>
          <p:cNvSpPr/>
          <p:nvPr/>
        </p:nvSpPr>
        <p:spPr bwMode="auto">
          <a:xfrm>
            <a:off x="4627562" y="5148262"/>
            <a:ext cx="22225" cy="33337"/>
          </a:xfrm>
          <a:custGeom>
            <a:avLst/>
            <a:gdLst/>
            <a:ahLst/>
            <a:cxnLst/>
            <a:rect l="0" t="0" r="0" b="0"/>
            <a:pathLst>
              <a:path w="41" h="62">
                <a:moveTo>
                  <a:pt x="30" y="2"/>
                </a:moveTo>
                <a:lnTo>
                  <a:pt x="30" y="2"/>
                </a:lnTo>
                <a:lnTo>
                  <a:pt x="23" y="17"/>
                </a:lnTo>
                <a:lnTo>
                  <a:pt x="17" y="30"/>
                </a:lnTo>
                <a:lnTo>
                  <a:pt x="1" y="54"/>
                </a:lnTo>
                <a:lnTo>
                  <a:pt x="0" y="57"/>
                </a:lnTo>
                <a:lnTo>
                  <a:pt x="0" y="58"/>
                </a:lnTo>
                <a:lnTo>
                  <a:pt x="2" y="62"/>
                </a:lnTo>
                <a:lnTo>
                  <a:pt x="6" y="62"/>
                </a:lnTo>
                <a:lnTo>
                  <a:pt x="9" y="62"/>
                </a:lnTo>
                <a:lnTo>
                  <a:pt x="10" y="60"/>
                </a:lnTo>
                <a:lnTo>
                  <a:pt x="27" y="34"/>
                </a:lnTo>
                <a:lnTo>
                  <a:pt x="35" y="19"/>
                </a:lnTo>
                <a:lnTo>
                  <a:pt x="41" y="6"/>
                </a:lnTo>
                <a:lnTo>
                  <a:pt x="41" y="3"/>
                </a:lnTo>
                <a:lnTo>
                  <a:pt x="41" y="1"/>
                </a:lnTo>
                <a:lnTo>
                  <a:pt x="40" y="0"/>
                </a:lnTo>
                <a:lnTo>
                  <a:pt x="37" y="0"/>
                </a:lnTo>
                <a:lnTo>
                  <a:pt x="34" y="0"/>
                </a:lnTo>
                <a:lnTo>
                  <a:pt x="31" y="1"/>
                </a:lnTo>
                <a:lnTo>
                  <a:pt x="3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45" name="任意多边形 1049444"/>
          <p:cNvSpPr/>
          <p:nvPr/>
        </p:nvSpPr>
        <p:spPr bwMode="auto">
          <a:xfrm>
            <a:off x="4672012" y="5149850"/>
            <a:ext cx="19050" cy="26987"/>
          </a:xfrm>
          <a:custGeom>
            <a:avLst/>
            <a:gdLst/>
            <a:ahLst/>
            <a:cxnLst/>
            <a:rect l="0" t="0" r="0" b="0"/>
            <a:pathLst>
              <a:path w="34" h="52">
                <a:moveTo>
                  <a:pt x="23" y="5"/>
                </a:moveTo>
                <a:lnTo>
                  <a:pt x="23" y="5"/>
                </a:lnTo>
                <a:lnTo>
                  <a:pt x="23" y="11"/>
                </a:lnTo>
                <a:lnTo>
                  <a:pt x="20" y="16"/>
                </a:lnTo>
                <a:lnTo>
                  <a:pt x="15" y="26"/>
                </a:lnTo>
                <a:lnTo>
                  <a:pt x="2" y="45"/>
                </a:lnTo>
                <a:lnTo>
                  <a:pt x="0" y="47"/>
                </a:lnTo>
                <a:lnTo>
                  <a:pt x="0" y="49"/>
                </a:lnTo>
                <a:lnTo>
                  <a:pt x="2" y="51"/>
                </a:lnTo>
                <a:lnTo>
                  <a:pt x="3" y="52"/>
                </a:lnTo>
                <a:lnTo>
                  <a:pt x="7" y="52"/>
                </a:lnTo>
                <a:lnTo>
                  <a:pt x="9" y="52"/>
                </a:lnTo>
                <a:lnTo>
                  <a:pt x="11" y="51"/>
                </a:lnTo>
                <a:lnTo>
                  <a:pt x="25" y="29"/>
                </a:lnTo>
                <a:lnTo>
                  <a:pt x="32" y="18"/>
                </a:lnTo>
                <a:lnTo>
                  <a:pt x="33" y="12"/>
                </a:lnTo>
                <a:lnTo>
                  <a:pt x="34" y="5"/>
                </a:lnTo>
                <a:lnTo>
                  <a:pt x="34" y="4"/>
                </a:lnTo>
                <a:lnTo>
                  <a:pt x="33" y="1"/>
                </a:lnTo>
                <a:lnTo>
                  <a:pt x="29" y="0"/>
                </a:lnTo>
                <a:lnTo>
                  <a:pt x="25" y="1"/>
                </a:lnTo>
                <a:lnTo>
                  <a:pt x="24" y="4"/>
                </a:lnTo>
                <a:lnTo>
                  <a:pt x="23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46" name="任意多边形 1049445"/>
          <p:cNvSpPr/>
          <p:nvPr/>
        </p:nvSpPr>
        <p:spPr bwMode="auto">
          <a:xfrm>
            <a:off x="4716462" y="5154612"/>
            <a:ext cx="19050" cy="26987"/>
          </a:xfrm>
          <a:custGeom>
            <a:avLst/>
            <a:gdLst/>
            <a:ahLst/>
            <a:cxnLst/>
            <a:rect l="0" t="0" r="0" b="0"/>
            <a:pathLst>
              <a:path w="34" h="52">
                <a:moveTo>
                  <a:pt x="22" y="5"/>
                </a:moveTo>
                <a:lnTo>
                  <a:pt x="22" y="5"/>
                </a:lnTo>
                <a:lnTo>
                  <a:pt x="22" y="10"/>
                </a:lnTo>
                <a:lnTo>
                  <a:pt x="20" y="16"/>
                </a:lnTo>
                <a:lnTo>
                  <a:pt x="14" y="26"/>
                </a:lnTo>
                <a:lnTo>
                  <a:pt x="7" y="35"/>
                </a:lnTo>
                <a:lnTo>
                  <a:pt x="1" y="44"/>
                </a:lnTo>
                <a:lnTo>
                  <a:pt x="0" y="47"/>
                </a:lnTo>
                <a:lnTo>
                  <a:pt x="0" y="48"/>
                </a:lnTo>
                <a:lnTo>
                  <a:pt x="3" y="52"/>
                </a:lnTo>
                <a:lnTo>
                  <a:pt x="7" y="52"/>
                </a:lnTo>
                <a:lnTo>
                  <a:pt x="9" y="52"/>
                </a:lnTo>
                <a:lnTo>
                  <a:pt x="10" y="50"/>
                </a:lnTo>
                <a:lnTo>
                  <a:pt x="17" y="39"/>
                </a:lnTo>
                <a:lnTo>
                  <a:pt x="25" y="29"/>
                </a:lnTo>
                <a:lnTo>
                  <a:pt x="31" y="18"/>
                </a:lnTo>
                <a:lnTo>
                  <a:pt x="33" y="12"/>
                </a:lnTo>
                <a:lnTo>
                  <a:pt x="34" y="5"/>
                </a:lnTo>
                <a:lnTo>
                  <a:pt x="34" y="3"/>
                </a:lnTo>
                <a:lnTo>
                  <a:pt x="33" y="1"/>
                </a:lnTo>
                <a:lnTo>
                  <a:pt x="29" y="0"/>
                </a:lnTo>
                <a:lnTo>
                  <a:pt x="25" y="1"/>
                </a:lnTo>
                <a:lnTo>
                  <a:pt x="24" y="3"/>
                </a:lnTo>
                <a:lnTo>
                  <a:pt x="2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47" name="任意多边形 1049446"/>
          <p:cNvSpPr/>
          <p:nvPr/>
        </p:nvSpPr>
        <p:spPr bwMode="auto">
          <a:xfrm>
            <a:off x="4743450" y="5164137"/>
            <a:ext cx="14287" cy="30162"/>
          </a:xfrm>
          <a:custGeom>
            <a:avLst/>
            <a:gdLst/>
            <a:ahLst/>
            <a:cxnLst/>
            <a:rect l="0" t="0" r="0" b="0"/>
            <a:pathLst>
              <a:path w="30" h="54">
                <a:moveTo>
                  <a:pt x="19" y="3"/>
                </a:moveTo>
                <a:lnTo>
                  <a:pt x="19" y="3"/>
                </a:lnTo>
                <a:lnTo>
                  <a:pt x="15" y="13"/>
                </a:lnTo>
                <a:lnTo>
                  <a:pt x="14" y="25"/>
                </a:lnTo>
                <a:lnTo>
                  <a:pt x="11" y="30"/>
                </a:lnTo>
                <a:lnTo>
                  <a:pt x="9" y="36"/>
                </a:lnTo>
                <a:lnTo>
                  <a:pt x="1" y="45"/>
                </a:lnTo>
                <a:lnTo>
                  <a:pt x="0" y="46"/>
                </a:lnTo>
                <a:lnTo>
                  <a:pt x="0" y="49"/>
                </a:lnTo>
                <a:lnTo>
                  <a:pt x="1" y="53"/>
                </a:lnTo>
                <a:lnTo>
                  <a:pt x="5" y="54"/>
                </a:lnTo>
                <a:lnTo>
                  <a:pt x="8" y="54"/>
                </a:lnTo>
                <a:lnTo>
                  <a:pt x="9" y="53"/>
                </a:lnTo>
                <a:lnTo>
                  <a:pt x="17" y="43"/>
                </a:lnTo>
                <a:lnTo>
                  <a:pt x="22" y="34"/>
                </a:lnTo>
                <a:lnTo>
                  <a:pt x="25" y="28"/>
                </a:lnTo>
                <a:lnTo>
                  <a:pt x="26" y="21"/>
                </a:lnTo>
                <a:lnTo>
                  <a:pt x="27" y="15"/>
                </a:lnTo>
                <a:lnTo>
                  <a:pt x="28" y="9"/>
                </a:lnTo>
                <a:lnTo>
                  <a:pt x="30" y="7"/>
                </a:lnTo>
                <a:lnTo>
                  <a:pt x="30" y="4"/>
                </a:lnTo>
                <a:lnTo>
                  <a:pt x="26" y="2"/>
                </a:lnTo>
                <a:lnTo>
                  <a:pt x="25" y="0"/>
                </a:lnTo>
                <a:lnTo>
                  <a:pt x="22" y="0"/>
                </a:lnTo>
                <a:lnTo>
                  <a:pt x="21" y="2"/>
                </a:lnTo>
                <a:lnTo>
                  <a:pt x="1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48" name="任意多边形 1049447"/>
          <p:cNvSpPr/>
          <p:nvPr/>
        </p:nvSpPr>
        <p:spPr bwMode="auto">
          <a:xfrm>
            <a:off x="4781550" y="5183187"/>
            <a:ext cx="19050" cy="28575"/>
          </a:xfrm>
          <a:custGeom>
            <a:avLst/>
            <a:gdLst/>
            <a:ahLst/>
            <a:cxnLst/>
            <a:rect l="0" t="0" r="0" b="0"/>
            <a:pathLst>
              <a:path w="38" h="54">
                <a:moveTo>
                  <a:pt x="28" y="3"/>
                </a:moveTo>
                <a:lnTo>
                  <a:pt x="28" y="3"/>
                </a:lnTo>
                <a:lnTo>
                  <a:pt x="21" y="12"/>
                </a:lnTo>
                <a:lnTo>
                  <a:pt x="14" y="24"/>
                </a:lnTo>
                <a:lnTo>
                  <a:pt x="7" y="34"/>
                </a:lnTo>
                <a:lnTo>
                  <a:pt x="1" y="46"/>
                </a:lnTo>
                <a:lnTo>
                  <a:pt x="0" y="47"/>
                </a:lnTo>
                <a:lnTo>
                  <a:pt x="0" y="50"/>
                </a:lnTo>
                <a:lnTo>
                  <a:pt x="1" y="51"/>
                </a:lnTo>
                <a:lnTo>
                  <a:pt x="2" y="53"/>
                </a:lnTo>
                <a:lnTo>
                  <a:pt x="6" y="54"/>
                </a:lnTo>
                <a:lnTo>
                  <a:pt x="9" y="53"/>
                </a:lnTo>
                <a:lnTo>
                  <a:pt x="10" y="51"/>
                </a:lnTo>
                <a:lnTo>
                  <a:pt x="17" y="41"/>
                </a:lnTo>
                <a:lnTo>
                  <a:pt x="23" y="30"/>
                </a:lnTo>
                <a:lnTo>
                  <a:pt x="28" y="20"/>
                </a:lnTo>
                <a:lnTo>
                  <a:pt x="36" y="11"/>
                </a:lnTo>
                <a:lnTo>
                  <a:pt x="38" y="8"/>
                </a:lnTo>
                <a:lnTo>
                  <a:pt x="38" y="7"/>
                </a:lnTo>
                <a:lnTo>
                  <a:pt x="36" y="3"/>
                </a:lnTo>
                <a:lnTo>
                  <a:pt x="32" y="0"/>
                </a:lnTo>
                <a:lnTo>
                  <a:pt x="30" y="2"/>
                </a:lnTo>
                <a:lnTo>
                  <a:pt x="28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49" name="任意多边形 1049448"/>
          <p:cNvSpPr/>
          <p:nvPr/>
        </p:nvSpPr>
        <p:spPr bwMode="auto">
          <a:xfrm>
            <a:off x="4789487" y="5213350"/>
            <a:ext cx="22225" cy="26987"/>
          </a:xfrm>
          <a:custGeom>
            <a:avLst/>
            <a:gdLst/>
            <a:ahLst/>
            <a:cxnLst/>
            <a:rect l="0" t="0" r="0" b="0"/>
            <a:pathLst>
              <a:path w="42" h="49">
                <a:moveTo>
                  <a:pt x="30" y="4"/>
                </a:moveTo>
                <a:lnTo>
                  <a:pt x="30" y="4"/>
                </a:lnTo>
                <a:lnTo>
                  <a:pt x="29" y="6"/>
                </a:lnTo>
                <a:lnTo>
                  <a:pt x="28" y="8"/>
                </a:lnTo>
                <a:lnTo>
                  <a:pt x="24" y="10"/>
                </a:lnTo>
                <a:lnTo>
                  <a:pt x="17" y="18"/>
                </a:lnTo>
                <a:lnTo>
                  <a:pt x="9" y="29"/>
                </a:lnTo>
                <a:lnTo>
                  <a:pt x="6" y="35"/>
                </a:lnTo>
                <a:lnTo>
                  <a:pt x="2" y="39"/>
                </a:lnTo>
                <a:lnTo>
                  <a:pt x="0" y="42"/>
                </a:lnTo>
                <a:lnTo>
                  <a:pt x="0" y="44"/>
                </a:lnTo>
                <a:lnTo>
                  <a:pt x="2" y="48"/>
                </a:lnTo>
                <a:lnTo>
                  <a:pt x="6" y="49"/>
                </a:lnTo>
                <a:lnTo>
                  <a:pt x="8" y="49"/>
                </a:lnTo>
                <a:lnTo>
                  <a:pt x="9" y="48"/>
                </a:lnTo>
                <a:lnTo>
                  <a:pt x="17" y="36"/>
                </a:lnTo>
                <a:lnTo>
                  <a:pt x="25" y="25"/>
                </a:lnTo>
                <a:lnTo>
                  <a:pt x="29" y="21"/>
                </a:lnTo>
                <a:lnTo>
                  <a:pt x="34" y="17"/>
                </a:lnTo>
                <a:lnTo>
                  <a:pt x="40" y="13"/>
                </a:lnTo>
                <a:lnTo>
                  <a:pt x="41" y="10"/>
                </a:lnTo>
                <a:lnTo>
                  <a:pt x="42" y="8"/>
                </a:lnTo>
                <a:lnTo>
                  <a:pt x="42" y="5"/>
                </a:lnTo>
                <a:lnTo>
                  <a:pt x="41" y="2"/>
                </a:lnTo>
                <a:lnTo>
                  <a:pt x="37" y="0"/>
                </a:lnTo>
                <a:lnTo>
                  <a:pt x="33" y="1"/>
                </a:lnTo>
                <a:lnTo>
                  <a:pt x="32" y="2"/>
                </a:lnTo>
                <a:lnTo>
                  <a:pt x="3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50" name="任意多边形 1049449"/>
          <p:cNvSpPr/>
          <p:nvPr/>
        </p:nvSpPr>
        <p:spPr bwMode="auto">
          <a:xfrm>
            <a:off x="4216400" y="5810250"/>
            <a:ext cx="26987" cy="36512"/>
          </a:xfrm>
          <a:custGeom>
            <a:avLst/>
            <a:gdLst/>
            <a:ahLst/>
            <a:cxnLst/>
            <a:rect l="0" t="0" r="0" b="0"/>
            <a:pathLst>
              <a:path w="49" h="67">
                <a:moveTo>
                  <a:pt x="40" y="1"/>
                </a:moveTo>
                <a:lnTo>
                  <a:pt x="40" y="1"/>
                </a:lnTo>
                <a:lnTo>
                  <a:pt x="34" y="7"/>
                </a:lnTo>
                <a:lnTo>
                  <a:pt x="27" y="13"/>
                </a:lnTo>
                <a:lnTo>
                  <a:pt x="17" y="29"/>
                </a:lnTo>
                <a:lnTo>
                  <a:pt x="7" y="45"/>
                </a:lnTo>
                <a:lnTo>
                  <a:pt x="1" y="60"/>
                </a:lnTo>
                <a:lnTo>
                  <a:pt x="0" y="63"/>
                </a:lnTo>
                <a:lnTo>
                  <a:pt x="1" y="65"/>
                </a:lnTo>
                <a:lnTo>
                  <a:pt x="2" y="67"/>
                </a:lnTo>
                <a:lnTo>
                  <a:pt x="3" y="67"/>
                </a:lnTo>
                <a:lnTo>
                  <a:pt x="7" y="67"/>
                </a:lnTo>
                <a:lnTo>
                  <a:pt x="10" y="65"/>
                </a:lnTo>
                <a:lnTo>
                  <a:pt x="11" y="64"/>
                </a:lnTo>
                <a:lnTo>
                  <a:pt x="18" y="48"/>
                </a:lnTo>
                <a:lnTo>
                  <a:pt x="26" y="34"/>
                </a:lnTo>
                <a:lnTo>
                  <a:pt x="36" y="21"/>
                </a:lnTo>
                <a:lnTo>
                  <a:pt x="48" y="9"/>
                </a:lnTo>
                <a:lnTo>
                  <a:pt x="49" y="7"/>
                </a:lnTo>
                <a:lnTo>
                  <a:pt x="49" y="5"/>
                </a:lnTo>
                <a:lnTo>
                  <a:pt x="49" y="3"/>
                </a:lnTo>
                <a:lnTo>
                  <a:pt x="48" y="1"/>
                </a:lnTo>
                <a:lnTo>
                  <a:pt x="44" y="0"/>
                </a:lnTo>
                <a:lnTo>
                  <a:pt x="41" y="0"/>
                </a:lnTo>
                <a:lnTo>
                  <a:pt x="4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51" name="任意多边形 1049450"/>
          <p:cNvSpPr/>
          <p:nvPr/>
        </p:nvSpPr>
        <p:spPr bwMode="auto">
          <a:xfrm>
            <a:off x="4211637" y="5865812"/>
            <a:ext cx="30162" cy="38100"/>
          </a:xfrm>
          <a:custGeom>
            <a:avLst/>
            <a:gdLst/>
            <a:ahLst/>
            <a:cxnLst/>
            <a:rect l="0" t="0" r="0" b="0"/>
            <a:pathLst>
              <a:path w="53" h="76">
                <a:moveTo>
                  <a:pt x="44" y="1"/>
                </a:moveTo>
                <a:lnTo>
                  <a:pt x="44" y="1"/>
                </a:lnTo>
                <a:lnTo>
                  <a:pt x="31" y="14"/>
                </a:lnTo>
                <a:lnTo>
                  <a:pt x="27" y="21"/>
                </a:lnTo>
                <a:lnTo>
                  <a:pt x="22" y="29"/>
                </a:lnTo>
                <a:lnTo>
                  <a:pt x="13" y="48"/>
                </a:lnTo>
                <a:lnTo>
                  <a:pt x="8" y="59"/>
                </a:lnTo>
                <a:lnTo>
                  <a:pt x="1" y="68"/>
                </a:lnTo>
                <a:lnTo>
                  <a:pt x="0" y="69"/>
                </a:lnTo>
                <a:lnTo>
                  <a:pt x="0" y="72"/>
                </a:lnTo>
                <a:lnTo>
                  <a:pt x="1" y="73"/>
                </a:lnTo>
                <a:lnTo>
                  <a:pt x="2" y="75"/>
                </a:lnTo>
                <a:lnTo>
                  <a:pt x="8" y="76"/>
                </a:lnTo>
                <a:lnTo>
                  <a:pt x="9" y="75"/>
                </a:lnTo>
                <a:lnTo>
                  <a:pt x="11" y="73"/>
                </a:lnTo>
                <a:lnTo>
                  <a:pt x="21" y="58"/>
                </a:lnTo>
                <a:lnTo>
                  <a:pt x="28" y="42"/>
                </a:lnTo>
                <a:lnTo>
                  <a:pt x="38" y="24"/>
                </a:lnTo>
                <a:lnTo>
                  <a:pt x="40" y="20"/>
                </a:lnTo>
                <a:lnTo>
                  <a:pt x="44" y="17"/>
                </a:lnTo>
                <a:lnTo>
                  <a:pt x="52" y="9"/>
                </a:lnTo>
                <a:lnTo>
                  <a:pt x="53" y="8"/>
                </a:lnTo>
                <a:lnTo>
                  <a:pt x="53" y="5"/>
                </a:lnTo>
                <a:lnTo>
                  <a:pt x="52" y="1"/>
                </a:lnTo>
                <a:lnTo>
                  <a:pt x="48" y="0"/>
                </a:lnTo>
                <a:lnTo>
                  <a:pt x="45" y="0"/>
                </a:lnTo>
                <a:lnTo>
                  <a:pt x="4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52" name="任意多边形 1049451"/>
          <p:cNvSpPr/>
          <p:nvPr/>
        </p:nvSpPr>
        <p:spPr bwMode="auto">
          <a:xfrm>
            <a:off x="4216400" y="5929312"/>
            <a:ext cx="25400" cy="41275"/>
          </a:xfrm>
          <a:custGeom>
            <a:avLst/>
            <a:gdLst/>
            <a:ahLst/>
            <a:cxnLst/>
            <a:rect l="0" t="0" r="0" b="0"/>
            <a:pathLst>
              <a:path w="45" h="79">
                <a:moveTo>
                  <a:pt x="35" y="2"/>
                </a:moveTo>
                <a:lnTo>
                  <a:pt x="35" y="2"/>
                </a:lnTo>
                <a:lnTo>
                  <a:pt x="26" y="19"/>
                </a:lnTo>
                <a:lnTo>
                  <a:pt x="15" y="36"/>
                </a:lnTo>
                <a:lnTo>
                  <a:pt x="7" y="55"/>
                </a:lnTo>
                <a:lnTo>
                  <a:pt x="1" y="73"/>
                </a:lnTo>
                <a:lnTo>
                  <a:pt x="0" y="74"/>
                </a:lnTo>
                <a:lnTo>
                  <a:pt x="1" y="77"/>
                </a:lnTo>
                <a:lnTo>
                  <a:pt x="2" y="78"/>
                </a:lnTo>
                <a:lnTo>
                  <a:pt x="3" y="79"/>
                </a:lnTo>
                <a:lnTo>
                  <a:pt x="9" y="79"/>
                </a:lnTo>
                <a:lnTo>
                  <a:pt x="10" y="78"/>
                </a:lnTo>
                <a:lnTo>
                  <a:pt x="11" y="76"/>
                </a:lnTo>
                <a:lnTo>
                  <a:pt x="18" y="59"/>
                </a:lnTo>
                <a:lnTo>
                  <a:pt x="27" y="42"/>
                </a:lnTo>
                <a:lnTo>
                  <a:pt x="35" y="25"/>
                </a:lnTo>
                <a:lnTo>
                  <a:pt x="45" y="9"/>
                </a:lnTo>
                <a:lnTo>
                  <a:pt x="45" y="6"/>
                </a:lnTo>
                <a:lnTo>
                  <a:pt x="45" y="4"/>
                </a:lnTo>
                <a:lnTo>
                  <a:pt x="43" y="1"/>
                </a:lnTo>
                <a:lnTo>
                  <a:pt x="39" y="0"/>
                </a:lnTo>
                <a:lnTo>
                  <a:pt x="36" y="1"/>
                </a:lnTo>
                <a:lnTo>
                  <a:pt x="3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53" name="任意多边形 1049452"/>
          <p:cNvSpPr/>
          <p:nvPr/>
        </p:nvSpPr>
        <p:spPr bwMode="auto">
          <a:xfrm>
            <a:off x="4233862" y="5970587"/>
            <a:ext cx="25400" cy="42862"/>
          </a:xfrm>
          <a:custGeom>
            <a:avLst/>
            <a:gdLst/>
            <a:ahLst/>
            <a:cxnLst/>
            <a:rect l="0" t="0" r="0" b="0"/>
            <a:pathLst>
              <a:path w="48" h="80">
                <a:moveTo>
                  <a:pt x="39" y="2"/>
                </a:moveTo>
                <a:lnTo>
                  <a:pt x="39" y="2"/>
                </a:lnTo>
                <a:lnTo>
                  <a:pt x="26" y="19"/>
                </a:lnTo>
                <a:lnTo>
                  <a:pt x="13" y="36"/>
                </a:lnTo>
                <a:lnTo>
                  <a:pt x="8" y="45"/>
                </a:lnTo>
                <a:lnTo>
                  <a:pt x="4" y="54"/>
                </a:lnTo>
                <a:lnTo>
                  <a:pt x="1" y="65"/>
                </a:lnTo>
                <a:lnTo>
                  <a:pt x="0" y="75"/>
                </a:lnTo>
                <a:lnTo>
                  <a:pt x="0" y="78"/>
                </a:lnTo>
                <a:lnTo>
                  <a:pt x="1" y="79"/>
                </a:lnTo>
                <a:lnTo>
                  <a:pt x="5" y="80"/>
                </a:lnTo>
                <a:lnTo>
                  <a:pt x="9" y="79"/>
                </a:lnTo>
                <a:lnTo>
                  <a:pt x="10" y="78"/>
                </a:lnTo>
                <a:lnTo>
                  <a:pt x="10" y="75"/>
                </a:lnTo>
                <a:lnTo>
                  <a:pt x="12" y="66"/>
                </a:lnTo>
                <a:lnTo>
                  <a:pt x="14" y="57"/>
                </a:lnTo>
                <a:lnTo>
                  <a:pt x="18" y="48"/>
                </a:lnTo>
                <a:lnTo>
                  <a:pt x="23" y="40"/>
                </a:lnTo>
                <a:lnTo>
                  <a:pt x="35" y="25"/>
                </a:lnTo>
                <a:lnTo>
                  <a:pt x="47" y="11"/>
                </a:lnTo>
                <a:lnTo>
                  <a:pt x="48" y="8"/>
                </a:lnTo>
                <a:lnTo>
                  <a:pt x="48" y="6"/>
                </a:lnTo>
                <a:lnTo>
                  <a:pt x="47" y="2"/>
                </a:lnTo>
                <a:lnTo>
                  <a:pt x="44" y="0"/>
                </a:lnTo>
                <a:lnTo>
                  <a:pt x="43" y="0"/>
                </a:lnTo>
                <a:lnTo>
                  <a:pt x="40" y="0"/>
                </a:lnTo>
                <a:lnTo>
                  <a:pt x="3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54" name="任意多边形 1049453"/>
          <p:cNvSpPr/>
          <p:nvPr/>
        </p:nvSpPr>
        <p:spPr bwMode="auto">
          <a:xfrm>
            <a:off x="4252912" y="6011862"/>
            <a:ext cx="20637" cy="28575"/>
          </a:xfrm>
          <a:custGeom>
            <a:avLst/>
            <a:gdLst/>
            <a:ahLst/>
            <a:cxnLst/>
            <a:rect l="0" t="0" r="0" b="0"/>
            <a:pathLst>
              <a:path w="38" h="58">
                <a:moveTo>
                  <a:pt x="27" y="4"/>
                </a:moveTo>
                <a:lnTo>
                  <a:pt x="27" y="4"/>
                </a:lnTo>
                <a:lnTo>
                  <a:pt x="19" y="15"/>
                </a:lnTo>
                <a:lnTo>
                  <a:pt x="12" y="26"/>
                </a:lnTo>
                <a:lnTo>
                  <a:pt x="5" y="38"/>
                </a:lnTo>
                <a:lnTo>
                  <a:pt x="0" y="50"/>
                </a:lnTo>
                <a:lnTo>
                  <a:pt x="0" y="53"/>
                </a:lnTo>
                <a:lnTo>
                  <a:pt x="0" y="55"/>
                </a:lnTo>
                <a:lnTo>
                  <a:pt x="4" y="58"/>
                </a:lnTo>
                <a:lnTo>
                  <a:pt x="8" y="57"/>
                </a:lnTo>
                <a:lnTo>
                  <a:pt x="9" y="55"/>
                </a:lnTo>
                <a:lnTo>
                  <a:pt x="10" y="54"/>
                </a:lnTo>
                <a:lnTo>
                  <a:pt x="16" y="42"/>
                </a:lnTo>
                <a:lnTo>
                  <a:pt x="22" y="30"/>
                </a:lnTo>
                <a:lnTo>
                  <a:pt x="30" y="20"/>
                </a:lnTo>
                <a:lnTo>
                  <a:pt x="36" y="9"/>
                </a:lnTo>
                <a:lnTo>
                  <a:pt x="38" y="7"/>
                </a:lnTo>
                <a:lnTo>
                  <a:pt x="38" y="4"/>
                </a:lnTo>
                <a:lnTo>
                  <a:pt x="34" y="2"/>
                </a:lnTo>
                <a:lnTo>
                  <a:pt x="30" y="0"/>
                </a:lnTo>
                <a:lnTo>
                  <a:pt x="29" y="2"/>
                </a:lnTo>
                <a:lnTo>
                  <a:pt x="2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55" name="任意多边形 1049454"/>
          <p:cNvSpPr/>
          <p:nvPr/>
        </p:nvSpPr>
        <p:spPr bwMode="auto">
          <a:xfrm>
            <a:off x="4294187" y="6019800"/>
            <a:ext cx="28575" cy="44450"/>
          </a:xfrm>
          <a:custGeom>
            <a:avLst/>
            <a:gdLst/>
            <a:ahLst/>
            <a:cxnLst/>
            <a:rect l="0" t="0" r="0" b="0"/>
            <a:pathLst>
              <a:path w="49" h="84">
                <a:moveTo>
                  <a:pt x="39" y="3"/>
                </a:moveTo>
                <a:lnTo>
                  <a:pt x="39" y="3"/>
                </a:lnTo>
                <a:lnTo>
                  <a:pt x="27" y="21"/>
                </a:lnTo>
                <a:lnTo>
                  <a:pt x="17" y="38"/>
                </a:lnTo>
                <a:lnTo>
                  <a:pt x="10" y="47"/>
                </a:lnTo>
                <a:lnTo>
                  <a:pt x="6" y="56"/>
                </a:lnTo>
                <a:lnTo>
                  <a:pt x="2" y="67"/>
                </a:lnTo>
                <a:lnTo>
                  <a:pt x="0" y="76"/>
                </a:lnTo>
                <a:lnTo>
                  <a:pt x="0" y="78"/>
                </a:lnTo>
                <a:lnTo>
                  <a:pt x="1" y="81"/>
                </a:lnTo>
                <a:lnTo>
                  <a:pt x="4" y="84"/>
                </a:lnTo>
                <a:lnTo>
                  <a:pt x="6" y="84"/>
                </a:lnTo>
                <a:lnTo>
                  <a:pt x="9" y="84"/>
                </a:lnTo>
                <a:lnTo>
                  <a:pt x="10" y="82"/>
                </a:lnTo>
                <a:lnTo>
                  <a:pt x="10" y="80"/>
                </a:lnTo>
                <a:lnTo>
                  <a:pt x="13" y="69"/>
                </a:lnTo>
                <a:lnTo>
                  <a:pt x="17" y="60"/>
                </a:lnTo>
                <a:lnTo>
                  <a:pt x="27" y="43"/>
                </a:lnTo>
                <a:lnTo>
                  <a:pt x="38" y="26"/>
                </a:lnTo>
                <a:lnTo>
                  <a:pt x="48" y="9"/>
                </a:lnTo>
                <a:lnTo>
                  <a:pt x="49" y="7"/>
                </a:lnTo>
                <a:lnTo>
                  <a:pt x="48" y="4"/>
                </a:lnTo>
                <a:lnTo>
                  <a:pt x="45" y="1"/>
                </a:lnTo>
                <a:lnTo>
                  <a:pt x="42" y="0"/>
                </a:lnTo>
                <a:lnTo>
                  <a:pt x="40" y="1"/>
                </a:lnTo>
                <a:lnTo>
                  <a:pt x="3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56" name="任意多边形 1049455"/>
          <p:cNvSpPr/>
          <p:nvPr/>
        </p:nvSpPr>
        <p:spPr bwMode="auto">
          <a:xfrm>
            <a:off x="4348162" y="6032500"/>
            <a:ext cx="25400" cy="38100"/>
          </a:xfrm>
          <a:custGeom>
            <a:avLst/>
            <a:gdLst/>
            <a:ahLst/>
            <a:cxnLst/>
            <a:rect l="0" t="0" r="0" b="0"/>
            <a:pathLst>
              <a:path w="46" h="71">
                <a:moveTo>
                  <a:pt x="34" y="3"/>
                </a:moveTo>
                <a:lnTo>
                  <a:pt x="34" y="3"/>
                </a:lnTo>
                <a:lnTo>
                  <a:pt x="30" y="11"/>
                </a:lnTo>
                <a:lnTo>
                  <a:pt x="25" y="18"/>
                </a:lnTo>
                <a:lnTo>
                  <a:pt x="20" y="26"/>
                </a:lnTo>
                <a:lnTo>
                  <a:pt x="16" y="34"/>
                </a:lnTo>
                <a:lnTo>
                  <a:pt x="12" y="41"/>
                </a:lnTo>
                <a:lnTo>
                  <a:pt x="7" y="48"/>
                </a:lnTo>
                <a:lnTo>
                  <a:pt x="0" y="62"/>
                </a:lnTo>
                <a:lnTo>
                  <a:pt x="0" y="65"/>
                </a:lnTo>
                <a:lnTo>
                  <a:pt x="0" y="68"/>
                </a:lnTo>
                <a:lnTo>
                  <a:pt x="3" y="70"/>
                </a:lnTo>
                <a:lnTo>
                  <a:pt x="5" y="71"/>
                </a:lnTo>
                <a:lnTo>
                  <a:pt x="7" y="71"/>
                </a:lnTo>
                <a:lnTo>
                  <a:pt x="9" y="70"/>
                </a:lnTo>
                <a:lnTo>
                  <a:pt x="11" y="69"/>
                </a:lnTo>
                <a:lnTo>
                  <a:pt x="17" y="53"/>
                </a:lnTo>
                <a:lnTo>
                  <a:pt x="21" y="47"/>
                </a:lnTo>
                <a:lnTo>
                  <a:pt x="26" y="40"/>
                </a:lnTo>
                <a:lnTo>
                  <a:pt x="30" y="31"/>
                </a:lnTo>
                <a:lnTo>
                  <a:pt x="35" y="23"/>
                </a:lnTo>
                <a:lnTo>
                  <a:pt x="41" y="15"/>
                </a:lnTo>
                <a:lnTo>
                  <a:pt x="45" y="6"/>
                </a:lnTo>
                <a:lnTo>
                  <a:pt x="46" y="3"/>
                </a:lnTo>
                <a:lnTo>
                  <a:pt x="45" y="2"/>
                </a:lnTo>
                <a:lnTo>
                  <a:pt x="43" y="1"/>
                </a:lnTo>
                <a:lnTo>
                  <a:pt x="42" y="0"/>
                </a:lnTo>
                <a:lnTo>
                  <a:pt x="37" y="0"/>
                </a:lnTo>
                <a:lnTo>
                  <a:pt x="35" y="1"/>
                </a:lnTo>
                <a:lnTo>
                  <a:pt x="3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57" name="任意多边形 1049456"/>
          <p:cNvSpPr/>
          <p:nvPr/>
        </p:nvSpPr>
        <p:spPr bwMode="auto">
          <a:xfrm>
            <a:off x="4392612" y="6032500"/>
            <a:ext cx="22225" cy="38100"/>
          </a:xfrm>
          <a:custGeom>
            <a:avLst/>
            <a:gdLst/>
            <a:ahLst/>
            <a:cxnLst/>
            <a:rect l="0" t="0" r="0" b="0"/>
            <a:pathLst>
              <a:path w="44" h="71">
                <a:moveTo>
                  <a:pt x="32" y="5"/>
                </a:moveTo>
                <a:lnTo>
                  <a:pt x="32" y="5"/>
                </a:lnTo>
                <a:lnTo>
                  <a:pt x="31" y="9"/>
                </a:lnTo>
                <a:lnTo>
                  <a:pt x="28" y="14"/>
                </a:lnTo>
                <a:lnTo>
                  <a:pt x="23" y="22"/>
                </a:lnTo>
                <a:lnTo>
                  <a:pt x="20" y="27"/>
                </a:lnTo>
                <a:lnTo>
                  <a:pt x="17" y="34"/>
                </a:lnTo>
                <a:lnTo>
                  <a:pt x="15" y="41"/>
                </a:lnTo>
                <a:lnTo>
                  <a:pt x="11" y="49"/>
                </a:lnTo>
                <a:lnTo>
                  <a:pt x="2" y="62"/>
                </a:lnTo>
                <a:lnTo>
                  <a:pt x="0" y="65"/>
                </a:lnTo>
                <a:lnTo>
                  <a:pt x="2" y="68"/>
                </a:lnTo>
                <a:lnTo>
                  <a:pt x="4" y="70"/>
                </a:lnTo>
                <a:lnTo>
                  <a:pt x="8" y="71"/>
                </a:lnTo>
                <a:lnTo>
                  <a:pt x="10" y="70"/>
                </a:lnTo>
                <a:lnTo>
                  <a:pt x="12" y="69"/>
                </a:lnTo>
                <a:lnTo>
                  <a:pt x="21" y="53"/>
                </a:lnTo>
                <a:lnTo>
                  <a:pt x="29" y="37"/>
                </a:lnTo>
                <a:lnTo>
                  <a:pt x="33" y="28"/>
                </a:lnTo>
                <a:lnTo>
                  <a:pt x="37" y="20"/>
                </a:lnTo>
                <a:lnTo>
                  <a:pt x="41" y="13"/>
                </a:lnTo>
                <a:lnTo>
                  <a:pt x="44" y="5"/>
                </a:lnTo>
                <a:lnTo>
                  <a:pt x="42" y="2"/>
                </a:lnTo>
                <a:lnTo>
                  <a:pt x="42" y="1"/>
                </a:lnTo>
                <a:lnTo>
                  <a:pt x="40" y="0"/>
                </a:lnTo>
                <a:lnTo>
                  <a:pt x="38" y="0"/>
                </a:lnTo>
                <a:lnTo>
                  <a:pt x="34" y="1"/>
                </a:lnTo>
                <a:lnTo>
                  <a:pt x="32" y="2"/>
                </a:lnTo>
                <a:lnTo>
                  <a:pt x="3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58" name="任意多边形 1049457"/>
          <p:cNvSpPr/>
          <p:nvPr/>
        </p:nvSpPr>
        <p:spPr bwMode="auto">
          <a:xfrm>
            <a:off x="4445000" y="6030912"/>
            <a:ext cx="17462" cy="39687"/>
          </a:xfrm>
          <a:custGeom>
            <a:avLst/>
            <a:gdLst/>
            <a:ahLst/>
            <a:cxnLst/>
            <a:rect l="0" t="0" r="0" b="0"/>
            <a:pathLst>
              <a:path w="34" h="75">
                <a:moveTo>
                  <a:pt x="23" y="5"/>
                </a:moveTo>
                <a:lnTo>
                  <a:pt x="23" y="5"/>
                </a:lnTo>
                <a:lnTo>
                  <a:pt x="21" y="13"/>
                </a:lnTo>
                <a:lnTo>
                  <a:pt x="16" y="21"/>
                </a:lnTo>
                <a:lnTo>
                  <a:pt x="10" y="28"/>
                </a:lnTo>
                <a:lnTo>
                  <a:pt x="6" y="36"/>
                </a:lnTo>
                <a:lnTo>
                  <a:pt x="4" y="44"/>
                </a:lnTo>
                <a:lnTo>
                  <a:pt x="1" y="52"/>
                </a:lnTo>
                <a:lnTo>
                  <a:pt x="0" y="69"/>
                </a:lnTo>
                <a:lnTo>
                  <a:pt x="1" y="72"/>
                </a:lnTo>
                <a:lnTo>
                  <a:pt x="1" y="74"/>
                </a:lnTo>
                <a:lnTo>
                  <a:pt x="5" y="75"/>
                </a:lnTo>
                <a:lnTo>
                  <a:pt x="9" y="74"/>
                </a:lnTo>
                <a:lnTo>
                  <a:pt x="10" y="72"/>
                </a:lnTo>
                <a:lnTo>
                  <a:pt x="12" y="69"/>
                </a:lnTo>
                <a:lnTo>
                  <a:pt x="13" y="58"/>
                </a:lnTo>
                <a:lnTo>
                  <a:pt x="14" y="48"/>
                </a:lnTo>
                <a:lnTo>
                  <a:pt x="18" y="38"/>
                </a:lnTo>
                <a:lnTo>
                  <a:pt x="23" y="28"/>
                </a:lnTo>
                <a:lnTo>
                  <a:pt x="27" y="23"/>
                </a:lnTo>
                <a:lnTo>
                  <a:pt x="31" y="18"/>
                </a:lnTo>
                <a:lnTo>
                  <a:pt x="33" y="11"/>
                </a:lnTo>
                <a:lnTo>
                  <a:pt x="34" y="5"/>
                </a:lnTo>
                <a:lnTo>
                  <a:pt x="34" y="2"/>
                </a:lnTo>
                <a:lnTo>
                  <a:pt x="33" y="1"/>
                </a:lnTo>
                <a:lnTo>
                  <a:pt x="31" y="0"/>
                </a:lnTo>
                <a:lnTo>
                  <a:pt x="29" y="0"/>
                </a:lnTo>
                <a:lnTo>
                  <a:pt x="25" y="1"/>
                </a:lnTo>
                <a:lnTo>
                  <a:pt x="23" y="2"/>
                </a:lnTo>
                <a:lnTo>
                  <a:pt x="23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59" name="任意多边形 1049458"/>
          <p:cNvSpPr/>
          <p:nvPr/>
        </p:nvSpPr>
        <p:spPr bwMode="auto">
          <a:xfrm>
            <a:off x="4497387" y="6034087"/>
            <a:ext cx="23812" cy="38100"/>
          </a:xfrm>
          <a:custGeom>
            <a:avLst/>
            <a:gdLst/>
            <a:ahLst/>
            <a:cxnLst/>
            <a:rect l="0" t="0" r="0" b="0"/>
            <a:pathLst>
              <a:path w="46" h="69">
                <a:moveTo>
                  <a:pt x="36" y="3"/>
                </a:moveTo>
                <a:lnTo>
                  <a:pt x="36" y="3"/>
                </a:lnTo>
                <a:lnTo>
                  <a:pt x="26" y="14"/>
                </a:lnTo>
                <a:lnTo>
                  <a:pt x="17" y="28"/>
                </a:lnTo>
                <a:lnTo>
                  <a:pt x="12" y="35"/>
                </a:lnTo>
                <a:lnTo>
                  <a:pt x="8" y="43"/>
                </a:lnTo>
                <a:lnTo>
                  <a:pt x="0" y="60"/>
                </a:lnTo>
                <a:lnTo>
                  <a:pt x="0" y="63"/>
                </a:lnTo>
                <a:lnTo>
                  <a:pt x="0" y="65"/>
                </a:lnTo>
                <a:lnTo>
                  <a:pt x="3" y="68"/>
                </a:lnTo>
                <a:lnTo>
                  <a:pt x="6" y="69"/>
                </a:lnTo>
                <a:lnTo>
                  <a:pt x="7" y="69"/>
                </a:lnTo>
                <a:lnTo>
                  <a:pt x="9" y="68"/>
                </a:lnTo>
                <a:lnTo>
                  <a:pt x="11" y="65"/>
                </a:lnTo>
                <a:lnTo>
                  <a:pt x="23" y="39"/>
                </a:lnTo>
                <a:lnTo>
                  <a:pt x="26" y="31"/>
                </a:lnTo>
                <a:lnTo>
                  <a:pt x="32" y="24"/>
                </a:lnTo>
                <a:lnTo>
                  <a:pt x="43" y="11"/>
                </a:lnTo>
                <a:lnTo>
                  <a:pt x="45" y="8"/>
                </a:lnTo>
                <a:lnTo>
                  <a:pt x="46" y="5"/>
                </a:lnTo>
                <a:lnTo>
                  <a:pt x="43" y="3"/>
                </a:lnTo>
                <a:lnTo>
                  <a:pt x="40" y="0"/>
                </a:lnTo>
                <a:lnTo>
                  <a:pt x="38" y="0"/>
                </a:lnTo>
                <a:lnTo>
                  <a:pt x="3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60" name="任意多边形 1049459"/>
          <p:cNvSpPr/>
          <p:nvPr/>
        </p:nvSpPr>
        <p:spPr bwMode="auto">
          <a:xfrm>
            <a:off x="4578350" y="6034087"/>
            <a:ext cx="19050" cy="30162"/>
          </a:xfrm>
          <a:custGeom>
            <a:avLst/>
            <a:gdLst/>
            <a:ahLst/>
            <a:cxnLst/>
            <a:rect l="0" t="0" r="0" b="0"/>
            <a:pathLst>
              <a:path w="38" h="57">
                <a:moveTo>
                  <a:pt x="28" y="4"/>
                </a:moveTo>
                <a:lnTo>
                  <a:pt x="28" y="4"/>
                </a:lnTo>
                <a:lnTo>
                  <a:pt x="25" y="10"/>
                </a:lnTo>
                <a:lnTo>
                  <a:pt x="21" y="14"/>
                </a:lnTo>
                <a:lnTo>
                  <a:pt x="13" y="24"/>
                </a:lnTo>
                <a:lnTo>
                  <a:pt x="9" y="29"/>
                </a:lnTo>
                <a:lnTo>
                  <a:pt x="5" y="36"/>
                </a:lnTo>
                <a:lnTo>
                  <a:pt x="1" y="48"/>
                </a:lnTo>
                <a:lnTo>
                  <a:pt x="0" y="50"/>
                </a:lnTo>
                <a:lnTo>
                  <a:pt x="1" y="53"/>
                </a:lnTo>
                <a:lnTo>
                  <a:pt x="4" y="55"/>
                </a:lnTo>
                <a:lnTo>
                  <a:pt x="5" y="57"/>
                </a:lnTo>
                <a:lnTo>
                  <a:pt x="8" y="57"/>
                </a:lnTo>
                <a:lnTo>
                  <a:pt x="9" y="55"/>
                </a:lnTo>
                <a:lnTo>
                  <a:pt x="11" y="54"/>
                </a:lnTo>
                <a:lnTo>
                  <a:pt x="17" y="40"/>
                </a:lnTo>
                <a:lnTo>
                  <a:pt x="21" y="33"/>
                </a:lnTo>
                <a:lnTo>
                  <a:pt x="25" y="27"/>
                </a:lnTo>
                <a:lnTo>
                  <a:pt x="33" y="17"/>
                </a:lnTo>
                <a:lnTo>
                  <a:pt x="35" y="12"/>
                </a:lnTo>
                <a:lnTo>
                  <a:pt x="38" y="7"/>
                </a:lnTo>
                <a:lnTo>
                  <a:pt x="38" y="4"/>
                </a:lnTo>
                <a:lnTo>
                  <a:pt x="38" y="3"/>
                </a:lnTo>
                <a:lnTo>
                  <a:pt x="37" y="0"/>
                </a:lnTo>
                <a:lnTo>
                  <a:pt x="34" y="0"/>
                </a:lnTo>
                <a:lnTo>
                  <a:pt x="30" y="0"/>
                </a:lnTo>
                <a:lnTo>
                  <a:pt x="29" y="2"/>
                </a:lnTo>
                <a:lnTo>
                  <a:pt x="2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61" name="任意多边形 1049460"/>
          <p:cNvSpPr/>
          <p:nvPr/>
        </p:nvSpPr>
        <p:spPr bwMode="auto">
          <a:xfrm>
            <a:off x="4630737" y="6032500"/>
            <a:ext cx="23812" cy="38100"/>
          </a:xfrm>
          <a:custGeom>
            <a:avLst/>
            <a:gdLst/>
            <a:ahLst/>
            <a:cxnLst/>
            <a:rect l="0" t="0" r="0" b="0"/>
            <a:pathLst>
              <a:path w="42" h="69">
                <a:moveTo>
                  <a:pt x="32" y="4"/>
                </a:moveTo>
                <a:lnTo>
                  <a:pt x="32" y="4"/>
                </a:lnTo>
                <a:lnTo>
                  <a:pt x="24" y="18"/>
                </a:lnTo>
                <a:lnTo>
                  <a:pt x="16" y="32"/>
                </a:lnTo>
                <a:lnTo>
                  <a:pt x="8" y="46"/>
                </a:lnTo>
                <a:lnTo>
                  <a:pt x="0" y="60"/>
                </a:lnTo>
                <a:lnTo>
                  <a:pt x="0" y="63"/>
                </a:lnTo>
                <a:lnTo>
                  <a:pt x="0" y="66"/>
                </a:lnTo>
                <a:lnTo>
                  <a:pt x="4" y="68"/>
                </a:lnTo>
                <a:lnTo>
                  <a:pt x="6" y="69"/>
                </a:lnTo>
                <a:lnTo>
                  <a:pt x="8" y="69"/>
                </a:lnTo>
                <a:lnTo>
                  <a:pt x="10" y="68"/>
                </a:lnTo>
                <a:lnTo>
                  <a:pt x="11" y="67"/>
                </a:lnTo>
                <a:lnTo>
                  <a:pt x="17" y="51"/>
                </a:lnTo>
                <a:lnTo>
                  <a:pt x="27" y="38"/>
                </a:lnTo>
                <a:lnTo>
                  <a:pt x="34" y="24"/>
                </a:lnTo>
                <a:lnTo>
                  <a:pt x="41" y="9"/>
                </a:lnTo>
                <a:lnTo>
                  <a:pt x="42" y="7"/>
                </a:lnTo>
                <a:lnTo>
                  <a:pt x="41" y="4"/>
                </a:lnTo>
                <a:lnTo>
                  <a:pt x="38" y="1"/>
                </a:lnTo>
                <a:lnTo>
                  <a:pt x="37" y="0"/>
                </a:lnTo>
                <a:lnTo>
                  <a:pt x="34" y="0"/>
                </a:lnTo>
                <a:lnTo>
                  <a:pt x="33" y="1"/>
                </a:lnTo>
                <a:lnTo>
                  <a:pt x="32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62" name="任意多边形 1049461"/>
          <p:cNvSpPr/>
          <p:nvPr/>
        </p:nvSpPr>
        <p:spPr bwMode="auto">
          <a:xfrm>
            <a:off x="4718050" y="6030912"/>
            <a:ext cx="20637" cy="34925"/>
          </a:xfrm>
          <a:custGeom>
            <a:avLst/>
            <a:gdLst/>
            <a:ahLst/>
            <a:cxnLst/>
            <a:rect l="0" t="0" r="0" b="0"/>
            <a:pathLst>
              <a:path w="38" h="68">
                <a:moveTo>
                  <a:pt x="26" y="4"/>
                </a:moveTo>
                <a:lnTo>
                  <a:pt x="26" y="4"/>
                </a:lnTo>
                <a:lnTo>
                  <a:pt x="25" y="10"/>
                </a:lnTo>
                <a:lnTo>
                  <a:pt x="20" y="17"/>
                </a:lnTo>
                <a:lnTo>
                  <a:pt x="10" y="28"/>
                </a:lnTo>
                <a:lnTo>
                  <a:pt x="5" y="36"/>
                </a:lnTo>
                <a:lnTo>
                  <a:pt x="3" y="44"/>
                </a:lnTo>
                <a:lnTo>
                  <a:pt x="1" y="53"/>
                </a:lnTo>
                <a:lnTo>
                  <a:pt x="0" y="62"/>
                </a:lnTo>
                <a:lnTo>
                  <a:pt x="0" y="64"/>
                </a:lnTo>
                <a:lnTo>
                  <a:pt x="1" y="66"/>
                </a:lnTo>
                <a:lnTo>
                  <a:pt x="5" y="68"/>
                </a:lnTo>
                <a:lnTo>
                  <a:pt x="9" y="66"/>
                </a:lnTo>
                <a:lnTo>
                  <a:pt x="10" y="64"/>
                </a:lnTo>
                <a:lnTo>
                  <a:pt x="12" y="62"/>
                </a:lnTo>
                <a:lnTo>
                  <a:pt x="13" y="53"/>
                </a:lnTo>
                <a:lnTo>
                  <a:pt x="14" y="44"/>
                </a:lnTo>
                <a:lnTo>
                  <a:pt x="18" y="36"/>
                </a:lnTo>
                <a:lnTo>
                  <a:pt x="23" y="28"/>
                </a:lnTo>
                <a:lnTo>
                  <a:pt x="27" y="23"/>
                </a:lnTo>
                <a:lnTo>
                  <a:pt x="31" y="18"/>
                </a:lnTo>
                <a:lnTo>
                  <a:pt x="35" y="13"/>
                </a:lnTo>
                <a:lnTo>
                  <a:pt x="38" y="6"/>
                </a:lnTo>
                <a:lnTo>
                  <a:pt x="38" y="4"/>
                </a:lnTo>
                <a:lnTo>
                  <a:pt x="37" y="2"/>
                </a:lnTo>
                <a:lnTo>
                  <a:pt x="33" y="0"/>
                </a:lnTo>
                <a:lnTo>
                  <a:pt x="31" y="0"/>
                </a:lnTo>
                <a:lnTo>
                  <a:pt x="29" y="0"/>
                </a:lnTo>
                <a:lnTo>
                  <a:pt x="27" y="1"/>
                </a:lnTo>
                <a:lnTo>
                  <a:pt x="26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63" name="任意多边形 1049462"/>
          <p:cNvSpPr/>
          <p:nvPr/>
        </p:nvSpPr>
        <p:spPr bwMode="auto">
          <a:xfrm>
            <a:off x="4764087" y="6030912"/>
            <a:ext cx="31750" cy="39687"/>
          </a:xfrm>
          <a:custGeom>
            <a:avLst/>
            <a:gdLst/>
            <a:ahLst/>
            <a:cxnLst/>
            <a:rect l="0" t="0" r="0" b="0"/>
            <a:pathLst>
              <a:path w="60" h="75">
                <a:moveTo>
                  <a:pt x="52" y="0"/>
                </a:moveTo>
                <a:lnTo>
                  <a:pt x="52" y="0"/>
                </a:lnTo>
                <a:lnTo>
                  <a:pt x="44" y="5"/>
                </a:lnTo>
                <a:lnTo>
                  <a:pt x="37" y="13"/>
                </a:lnTo>
                <a:lnTo>
                  <a:pt x="27" y="27"/>
                </a:lnTo>
                <a:lnTo>
                  <a:pt x="14" y="47"/>
                </a:lnTo>
                <a:lnTo>
                  <a:pt x="6" y="56"/>
                </a:lnTo>
                <a:lnTo>
                  <a:pt x="0" y="66"/>
                </a:lnTo>
                <a:lnTo>
                  <a:pt x="0" y="69"/>
                </a:lnTo>
                <a:lnTo>
                  <a:pt x="0" y="72"/>
                </a:lnTo>
                <a:lnTo>
                  <a:pt x="2" y="74"/>
                </a:lnTo>
                <a:lnTo>
                  <a:pt x="6" y="75"/>
                </a:lnTo>
                <a:lnTo>
                  <a:pt x="9" y="74"/>
                </a:lnTo>
                <a:lnTo>
                  <a:pt x="10" y="73"/>
                </a:lnTo>
                <a:lnTo>
                  <a:pt x="20" y="57"/>
                </a:lnTo>
                <a:lnTo>
                  <a:pt x="31" y="41"/>
                </a:lnTo>
                <a:lnTo>
                  <a:pt x="43" y="24"/>
                </a:lnTo>
                <a:lnTo>
                  <a:pt x="49" y="17"/>
                </a:lnTo>
                <a:lnTo>
                  <a:pt x="53" y="13"/>
                </a:lnTo>
                <a:lnTo>
                  <a:pt x="57" y="10"/>
                </a:lnTo>
                <a:lnTo>
                  <a:pt x="60" y="7"/>
                </a:lnTo>
                <a:lnTo>
                  <a:pt x="60" y="6"/>
                </a:lnTo>
                <a:lnTo>
                  <a:pt x="60" y="2"/>
                </a:lnTo>
                <a:lnTo>
                  <a:pt x="56" y="0"/>
                </a:lnTo>
                <a:lnTo>
                  <a:pt x="54" y="0"/>
                </a:lnTo>
                <a:lnTo>
                  <a:pt x="52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64" name="任意多边形 1049463"/>
          <p:cNvSpPr/>
          <p:nvPr/>
        </p:nvSpPr>
        <p:spPr bwMode="auto">
          <a:xfrm>
            <a:off x="4827587" y="6026150"/>
            <a:ext cx="23812" cy="39687"/>
          </a:xfrm>
          <a:custGeom>
            <a:avLst/>
            <a:gdLst/>
            <a:ahLst/>
            <a:cxnLst/>
            <a:rect l="0" t="0" r="0" b="0"/>
            <a:pathLst>
              <a:path w="46" h="76">
                <a:moveTo>
                  <a:pt x="34" y="4"/>
                </a:moveTo>
                <a:lnTo>
                  <a:pt x="34" y="4"/>
                </a:lnTo>
                <a:lnTo>
                  <a:pt x="30" y="12"/>
                </a:lnTo>
                <a:lnTo>
                  <a:pt x="26" y="18"/>
                </a:lnTo>
                <a:lnTo>
                  <a:pt x="16" y="32"/>
                </a:lnTo>
                <a:lnTo>
                  <a:pt x="12" y="42"/>
                </a:lnTo>
                <a:lnTo>
                  <a:pt x="8" y="49"/>
                </a:lnTo>
                <a:lnTo>
                  <a:pt x="6" y="59"/>
                </a:lnTo>
                <a:lnTo>
                  <a:pt x="2" y="66"/>
                </a:lnTo>
                <a:lnTo>
                  <a:pt x="0" y="69"/>
                </a:lnTo>
                <a:lnTo>
                  <a:pt x="0" y="72"/>
                </a:lnTo>
                <a:lnTo>
                  <a:pt x="3" y="74"/>
                </a:lnTo>
                <a:lnTo>
                  <a:pt x="7" y="76"/>
                </a:lnTo>
                <a:lnTo>
                  <a:pt x="9" y="74"/>
                </a:lnTo>
                <a:lnTo>
                  <a:pt x="11" y="73"/>
                </a:lnTo>
                <a:lnTo>
                  <a:pt x="15" y="64"/>
                </a:lnTo>
                <a:lnTo>
                  <a:pt x="19" y="53"/>
                </a:lnTo>
                <a:lnTo>
                  <a:pt x="23" y="44"/>
                </a:lnTo>
                <a:lnTo>
                  <a:pt x="28" y="36"/>
                </a:lnTo>
                <a:lnTo>
                  <a:pt x="34" y="30"/>
                </a:lnTo>
                <a:lnTo>
                  <a:pt x="38" y="22"/>
                </a:lnTo>
                <a:lnTo>
                  <a:pt x="46" y="6"/>
                </a:lnTo>
                <a:lnTo>
                  <a:pt x="46" y="4"/>
                </a:lnTo>
                <a:lnTo>
                  <a:pt x="46" y="2"/>
                </a:lnTo>
                <a:lnTo>
                  <a:pt x="43" y="1"/>
                </a:lnTo>
                <a:lnTo>
                  <a:pt x="42" y="0"/>
                </a:lnTo>
                <a:lnTo>
                  <a:pt x="38" y="0"/>
                </a:lnTo>
                <a:lnTo>
                  <a:pt x="36" y="1"/>
                </a:lnTo>
                <a:lnTo>
                  <a:pt x="3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65" name="任意多边形 1049464"/>
          <p:cNvSpPr/>
          <p:nvPr/>
        </p:nvSpPr>
        <p:spPr bwMode="auto">
          <a:xfrm>
            <a:off x="4878387" y="6024562"/>
            <a:ext cx="19050" cy="39687"/>
          </a:xfrm>
          <a:custGeom>
            <a:avLst/>
            <a:gdLst/>
            <a:ahLst/>
            <a:cxnLst/>
            <a:rect l="0" t="0" r="0" b="0"/>
            <a:pathLst>
              <a:path w="34" h="76">
                <a:moveTo>
                  <a:pt x="22" y="5"/>
                </a:moveTo>
                <a:lnTo>
                  <a:pt x="22" y="5"/>
                </a:lnTo>
                <a:lnTo>
                  <a:pt x="22" y="14"/>
                </a:lnTo>
                <a:lnTo>
                  <a:pt x="21" y="22"/>
                </a:lnTo>
                <a:lnTo>
                  <a:pt x="17" y="30"/>
                </a:lnTo>
                <a:lnTo>
                  <a:pt x="14" y="38"/>
                </a:lnTo>
                <a:lnTo>
                  <a:pt x="5" y="52"/>
                </a:lnTo>
                <a:lnTo>
                  <a:pt x="2" y="60"/>
                </a:lnTo>
                <a:lnTo>
                  <a:pt x="0" y="68"/>
                </a:lnTo>
                <a:lnTo>
                  <a:pt x="0" y="70"/>
                </a:lnTo>
                <a:lnTo>
                  <a:pt x="0" y="73"/>
                </a:lnTo>
                <a:lnTo>
                  <a:pt x="4" y="76"/>
                </a:lnTo>
                <a:lnTo>
                  <a:pt x="8" y="76"/>
                </a:lnTo>
                <a:lnTo>
                  <a:pt x="10" y="74"/>
                </a:lnTo>
                <a:lnTo>
                  <a:pt x="10" y="72"/>
                </a:lnTo>
                <a:lnTo>
                  <a:pt x="13" y="63"/>
                </a:lnTo>
                <a:lnTo>
                  <a:pt x="17" y="55"/>
                </a:lnTo>
                <a:lnTo>
                  <a:pt x="25" y="39"/>
                </a:lnTo>
                <a:lnTo>
                  <a:pt x="28" y="31"/>
                </a:lnTo>
                <a:lnTo>
                  <a:pt x="32" y="23"/>
                </a:lnTo>
                <a:lnTo>
                  <a:pt x="34" y="14"/>
                </a:lnTo>
                <a:lnTo>
                  <a:pt x="34" y="5"/>
                </a:lnTo>
                <a:lnTo>
                  <a:pt x="32" y="2"/>
                </a:lnTo>
                <a:lnTo>
                  <a:pt x="31" y="1"/>
                </a:lnTo>
                <a:lnTo>
                  <a:pt x="27" y="0"/>
                </a:lnTo>
                <a:lnTo>
                  <a:pt x="25" y="0"/>
                </a:lnTo>
                <a:lnTo>
                  <a:pt x="23" y="1"/>
                </a:lnTo>
                <a:lnTo>
                  <a:pt x="22" y="2"/>
                </a:lnTo>
                <a:lnTo>
                  <a:pt x="2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66" name="任意多边形 1049465"/>
          <p:cNvSpPr/>
          <p:nvPr/>
        </p:nvSpPr>
        <p:spPr bwMode="auto">
          <a:xfrm>
            <a:off x="4929187" y="6018212"/>
            <a:ext cx="23812" cy="31750"/>
          </a:xfrm>
          <a:custGeom>
            <a:avLst/>
            <a:gdLst/>
            <a:ahLst/>
            <a:cxnLst/>
            <a:rect l="0" t="0" r="0" b="0"/>
            <a:pathLst>
              <a:path w="42" h="61">
                <a:moveTo>
                  <a:pt x="30" y="3"/>
                </a:moveTo>
                <a:lnTo>
                  <a:pt x="30" y="3"/>
                </a:lnTo>
                <a:lnTo>
                  <a:pt x="26" y="10"/>
                </a:lnTo>
                <a:lnTo>
                  <a:pt x="22" y="16"/>
                </a:lnTo>
                <a:lnTo>
                  <a:pt x="12" y="27"/>
                </a:lnTo>
                <a:lnTo>
                  <a:pt x="8" y="32"/>
                </a:lnTo>
                <a:lnTo>
                  <a:pt x="5" y="38"/>
                </a:lnTo>
                <a:lnTo>
                  <a:pt x="0" y="51"/>
                </a:lnTo>
                <a:lnTo>
                  <a:pt x="0" y="54"/>
                </a:lnTo>
                <a:lnTo>
                  <a:pt x="0" y="57"/>
                </a:lnTo>
                <a:lnTo>
                  <a:pt x="3" y="59"/>
                </a:lnTo>
                <a:lnTo>
                  <a:pt x="5" y="61"/>
                </a:lnTo>
                <a:lnTo>
                  <a:pt x="7" y="61"/>
                </a:lnTo>
                <a:lnTo>
                  <a:pt x="8" y="59"/>
                </a:lnTo>
                <a:lnTo>
                  <a:pt x="11" y="57"/>
                </a:lnTo>
                <a:lnTo>
                  <a:pt x="15" y="44"/>
                </a:lnTo>
                <a:lnTo>
                  <a:pt x="16" y="40"/>
                </a:lnTo>
                <a:lnTo>
                  <a:pt x="18" y="36"/>
                </a:lnTo>
                <a:lnTo>
                  <a:pt x="25" y="29"/>
                </a:lnTo>
                <a:lnTo>
                  <a:pt x="34" y="19"/>
                </a:lnTo>
                <a:lnTo>
                  <a:pt x="38" y="13"/>
                </a:lnTo>
                <a:lnTo>
                  <a:pt x="41" y="7"/>
                </a:lnTo>
                <a:lnTo>
                  <a:pt x="42" y="4"/>
                </a:lnTo>
                <a:lnTo>
                  <a:pt x="41" y="2"/>
                </a:lnTo>
                <a:lnTo>
                  <a:pt x="39" y="0"/>
                </a:lnTo>
                <a:lnTo>
                  <a:pt x="38" y="0"/>
                </a:lnTo>
                <a:lnTo>
                  <a:pt x="33" y="0"/>
                </a:lnTo>
                <a:lnTo>
                  <a:pt x="32" y="2"/>
                </a:lnTo>
                <a:lnTo>
                  <a:pt x="30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67" name="任意多边形 1049466"/>
          <p:cNvSpPr/>
          <p:nvPr/>
        </p:nvSpPr>
        <p:spPr bwMode="auto">
          <a:xfrm>
            <a:off x="4976812" y="6018212"/>
            <a:ext cx="19050" cy="39687"/>
          </a:xfrm>
          <a:custGeom>
            <a:avLst/>
            <a:gdLst/>
            <a:ahLst/>
            <a:cxnLst/>
            <a:rect l="0" t="0" r="0" b="0"/>
            <a:pathLst>
              <a:path w="37" h="76">
                <a:moveTo>
                  <a:pt x="27" y="3"/>
                </a:moveTo>
                <a:lnTo>
                  <a:pt x="27" y="3"/>
                </a:lnTo>
                <a:lnTo>
                  <a:pt x="18" y="18"/>
                </a:lnTo>
                <a:lnTo>
                  <a:pt x="14" y="26"/>
                </a:lnTo>
                <a:lnTo>
                  <a:pt x="10" y="34"/>
                </a:lnTo>
                <a:lnTo>
                  <a:pt x="6" y="51"/>
                </a:lnTo>
                <a:lnTo>
                  <a:pt x="3" y="60"/>
                </a:lnTo>
                <a:lnTo>
                  <a:pt x="0" y="69"/>
                </a:lnTo>
                <a:lnTo>
                  <a:pt x="0" y="72"/>
                </a:lnTo>
                <a:lnTo>
                  <a:pt x="1" y="73"/>
                </a:lnTo>
                <a:lnTo>
                  <a:pt x="2" y="75"/>
                </a:lnTo>
                <a:lnTo>
                  <a:pt x="3" y="76"/>
                </a:lnTo>
                <a:lnTo>
                  <a:pt x="7" y="76"/>
                </a:lnTo>
                <a:lnTo>
                  <a:pt x="10" y="75"/>
                </a:lnTo>
                <a:lnTo>
                  <a:pt x="11" y="72"/>
                </a:lnTo>
                <a:lnTo>
                  <a:pt x="17" y="56"/>
                </a:lnTo>
                <a:lnTo>
                  <a:pt x="20" y="41"/>
                </a:lnTo>
                <a:lnTo>
                  <a:pt x="23" y="33"/>
                </a:lnTo>
                <a:lnTo>
                  <a:pt x="28" y="25"/>
                </a:lnTo>
                <a:lnTo>
                  <a:pt x="37" y="9"/>
                </a:lnTo>
                <a:lnTo>
                  <a:pt x="37" y="7"/>
                </a:lnTo>
                <a:lnTo>
                  <a:pt x="37" y="4"/>
                </a:lnTo>
                <a:lnTo>
                  <a:pt x="35" y="1"/>
                </a:lnTo>
                <a:lnTo>
                  <a:pt x="31" y="0"/>
                </a:lnTo>
                <a:lnTo>
                  <a:pt x="28" y="1"/>
                </a:lnTo>
                <a:lnTo>
                  <a:pt x="2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68" name="任意多边形 1049467"/>
          <p:cNvSpPr/>
          <p:nvPr/>
        </p:nvSpPr>
        <p:spPr bwMode="auto">
          <a:xfrm>
            <a:off x="5003800" y="6005512"/>
            <a:ext cx="25400" cy="44450"/>
          </a:xfrm>
          <a:custGeom>
            <a:avLst/>
            <a:gdLst/>
            <a:ahLst/>
            <a:cxnLst/>
            <a:rect l="0" t="0" r="0" b="0"/>
            <a:pathLst>
              <a:path w="46" h="82">
                <a:moveTo>
                  <a:pt x="34" y="4"/>
                </a:moveTo>
                <a:lnTo>
                  <a:pt x="34" y="4"/>
                </a:lnTo>
                <a:lnTo>
                  <a:pt x="33" y="9"/>
                </a:lnTo>
                <a:lnTo>
                  <a:pt x="32" y="13"/>
                </a:lnTo>
                <a:lnTo>
                  <a:pt x="25" y="19"/>
                </a:lnTo>
                <a:lnTo>
                  <a:pt x="21" y="25"/>
                </a:lnTo>
                <a:lnTo>
                  <a:pt x="18" y="29"/>
                </a:lnTo>
                <a:lnTo>
                  <a:pt x="15" y="39"/>
                </a:lnTo>
                <a:lnTo>
                  <a:pt x="7" y="57"/>
                </a:lnTo>
                <a:lnTo>
                  <a:pt x="0" y="76"/>
                </a:lnTo>
                <a:lnTo>
                  <a:pt x="0" y="78"/>
                </a:lnTo>
                <a:lnTo>
                  <a:pt x="0" y="80"/>
                </a:lnTo>
                <a:lnTo>
                  <a:pt x="1" y="82"/>
                </a:lnTo>
                <a:lnTo>
                  <a:pt x="4" y="82"/>
                </a:lnTo>
                <a:lnTo>
                  <a:pt x="8" y="82"/>
                </a:lnTo>
                <a:lnTo>
                  <a:pt x="11" y="81"/>
                </a:lnTo>
                <a:lnTo>
                  <a:pt x="12" y="78"/>
                </a:lnTo>
                <a:lnTo>
                  <a:pt x="20" y="57"/>
                </a:lnTo>
                <a:lnTo>
                  <a:pt x="29" y="36"/>
                </a:lnTo>
                <a:lnTo>
                  <a:pt x="33" y="29"/>
                </a:lnTo>
                <a:lnTo>
                  <a:pt x="38" y="22"/>
                </a:lnTo>
                <a:lnTo>
                  <a:pt x="43" y="14"/>
                </a:lnTo>
                <a:lnTo>
                  <a:pt x="46" y="6"/>
                </a:lnTo>
                <a:lnTo>
                  <a:pt x="46" y="4"/>
                </a:lnTo>
                <a:lnTo>
                  <a:pt x="45" y="2"/>
                </a:lnTo>
                <a:lnTo>
                  <a:pt x="41" y="0"/>
                </a:lnTo>
                <a:lnTo>
                  <a:pt x="39" y="0"/>
                </a:lnTo>
                <a:lnTo>
                  <a:pt x="37" y="0"/>
                </a:lnTo>
                <a:lnTo>
                  <a:pt x="35" y="1"/>
                </a:lnTo>
                <a:lnTo>
                  <a:pt x="3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69" name="任意多边形 1049468"/>
          <p:cNvSpPr/>
          <p:nvPr/>
        </p:nvSpPr>
        <p:spPr bwMode="auto">
          <a:xfrm>
            <a:off x="4535487" y="5588000"/>
            <a:ext cx="74612" cy="93662"/>
          </a:xfrm>
          <a:custGeom>
            <a:avLst/>
            <a:gdLst/>
            <a:ahLst/>
            <a:cxnLst/>
            <a:rect l="0" t="0" r="0" b="0"/>
            <a:pathLst>
              <a:path w="142" h="176">
                <a:moveTo>
                  <a:pt x="135" y="0"/>
                </a:moveTo>
                <a:lnTo>
                  <a:pt x="135" y="0"/>
                </a:lnTo>
                <a:lnTo>
                  <a:pt x="131" y="2"/>
                </a:lnTo>
                <a:lnTo>
                  <a:pt x="126" y="3"/>
                </a:lnTo>
                <a:lnTo>
                  <a:pt x="117" y="9"/>
                </a:lnTo>
                <a:lnTo>
                  <a:pt x="109" y="17"/>
                </a:lnTo>
                <a:lnTo>
                  <a:pt x="102" y="26"/>
                </a:lnTo>
                <a:lnTo>
                  <a:pt x="89" y="47"/>
                </a:lnTo>
                <a:lnTo>
                  <a:pt x="79" y="66"/>
                </a:lnTo>
                <a:lnTo>
                  <a:pt x="68" y="79"/>
                </a:lnTo>
                <a:lnTo>
                  <a:pt x="58" y="91"/>
                </a:lnTo>
                <a:lnTo>
                  <a:pt x="36" y="115"/>
                </a:lnTo>
                <a:lnTo>
                  <a:pt x="25" y="127"/>
                </a:lnTo>
                <a:lnTo>
                  <a:pt x="16" y="140"/>
                </a:lnTo>
                <a:lnTo>
                  <a:pt x="7" y="153"/>
                </a:lnTo>
                <a:lnTo>
                  <a:pt x="0" y="169"/>
                </a:lnTo>
                <a:lnTo>
                  <a:pt x="0" y="170"/>
                </a:lnTo>
                <a:lnTo>
                  <a:pt x="2" y="173"/>
                </a:lnTo>
                <a:lnTo>
                  <a:pt x="3" y="174"/>
                </a:lnTo>
                <a:lnTo>
                  <a:pt x="4" y="176"/>
                </a:lnTo>
                <a:lnTo>
                  <a:pt x="8" y="176"/>
                </a:lnTo>
                <a:lnTo>
                  <a:pt x="11" y="174"/>
                </a:lnTo>
                <a:lnTo>
                  <a:pt x="12" y="172"/>
                </a:lnTo>
                <a:lnTo>
                  <a:pt x="17" y="160"/>
                </a:lnTo>
                <a:lnTo>
                  <a:pt x="24" y="148"/>
                </a:lnTo>
                <a:lnTo>
                  <a:pt x="32" y="138"/>
                </a:lnTo>
                <a:lnTo>
                  <a:pt x="41" y="126"/>
                </a:lnTo>
                <a:lnTo>
                  <a:pt x="59" y="105"/>
                </a:lnTo>
                <a:lnTo>
                  <a:pt x="76" y="87"/>
                </a:lnTo>
                <a:lnTo>
                  <a:pt x="83" y="79"/>
                </a:lnTo>
                <a:lnTo>
                  <a:pt x="89" y="68"/>
                </a:lnTo>
                <a:lnTo>
                  <a:pt x="104" y="43"/>
                </a:lnTo>
                <a:lnTo>
                  <a:pt x="111" y="32"/>
                </a:lnTo>
                <a:lnTo>
                  <a:pt x="119" y="23"/>
                </a:lnTo>
                <a:lnTo>
                  <a:pt x="127" y="15"/>
                </a:lnTo>
                <a:lnTo>
                  <a:pt x="131" y="13"/>
                </a:lnTo>
                <a:lnTo>
                  <a:pt x="135" y="12"/>
                </a:lnTo>
                <a:lnTo>
                  <a:pt x="138" y="12"/>
                </a:lnTo>
                <a:lnTo>
                  <a:pt x="140" y="9"/>
                </a:lnTo>
                <a:lnTo>
                  <a:pt x="142" y="6"/>
                </a:lnTo>
                <a:lnTo>
                  <a:pt x="140" y="4"/>
                </a:lnTo>
                <a:lnTo>
                  <a:pt x="140" y="2"/>
                </a:lnTo>
                <a:lnTo>
                  <a:pt x="138" y="2"/>
                </a:lnTo>
                <a:lnTo>
                  <a:pt x="135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70" name="任意多边形 1049469"/>
          <p:cNvSpPr/>
          <p:nvPr/>
        </p:nvSpPr>
        <p:spPr bwMode="auto">
          <a:xfrm>
            <a:off x="4548187" y="5588000"/>
            <a:ext cx="98425" cy="139700"/>
          </a:xfrm>
          <a:custGeom>
            <a:avLst/>
            <a:gdLst/>
            <a:ahLst/>
            <a:cxnLst/>
            <a:rect l="0" t="0" r="0" b="0"/>
            <a:pathLst>
              <a:path w="184" h="263">
                <a:moveTo>
                  <a:pt x="174" y="3"/>
                </a:moveTo>
                <a:lnTo>
                  <a:pt x="174" y="3"/>
                </a:lnTo>
                <a:lnTo>
                  <a:pt x="126" y="63"/>
                </a:lnTo>
                <a:lnTo>
                  <a:pt x="102" y="94"/>
                </a:lnTo>
                <a:lnTo>
                  <a:pt x="80" y="125"/>
                </a:lnTo>
                <a:lnTo>
                  <a:pt x="54" y="161"/>
                </a:lnTo>
                <a:lnTo>
                  <a:pt x="28" y="199"/>
                </a:lnTo>
                <a:lnTo>
                  <a:pt x="19" y="212"/>
                </a:lnTo>
                <a:lnTo>
                  <a:pt x="11" y="227"/>
                </a:lnTo>
                <a:lnTo>
                  <a:pt x="4" y="241"/>
                </a:lnTo>
                <a:lnTo>
                  <a:pt x="2" y="249"/>
                </a:lnTo>
                <a:lnTo>
                  <a:pt x="0" y="258"/>
                </a:lnTo>
                <a:lnTo>
                  <a:pt x="2" y="261"/>
                </a:lnTo>
                <a:lnTo>
                  <a:pt x="3" y="262"/>
                </a:lnTo>
                <a:lnTo>
                  <a:pt x="4" y="263"/>
                </a:lnTo>
                <a:lnTo>
                  <a:pt x="6" y="263"/>
                </a:lnTo>
                <a:lnTo>
                  <a:pt x="11" y="262"/>
                </a:lnTo>
                <a:lnTo>
                  <a:pt x="12" y="261"/>
                </a:lnTo>
                <a:lnTo>
                  <a:pt x="12" y="258"/>
                </a:lnTo>
                <a:lnTo>
                  <a:pt x="15" y="247"/>
                </a:lnTo>
                <a:lnTo>
                  <a:pt x="17" y="238"/>
                </a:lnTo>
                <a:lnTo>
                  <a:pt x="21" y="229"/>
                </a:lnTo>
                <a:lnTo>
                  <a:pt x="27" y="220"/>
                </a:lnTo>
                <a:lnTo>
                  <a:pt x="38" y="203"/>
                </a:lnTo>
                <a:lnTo>
                  <a:pt x="50" y="187"/>
                </a:lnTo>
                <a:lnTo>
                  <a:pt x="89" y="131"/>
                </a:lnTo>
                <a:lnTo>
                  <a:pt x="112" y="100"/>
                </a:lnTo>
                <a:lnTo>
                  <a:pt x="135" y="70"/>
                </a:lnTo>
                <a:lnTo>
                  <a:pt x="182" y="11"/>
                </a:lnTo>
                <a:lnTo>
                  <a:pt x="184" y="8"/>
                </a:lnTo>
                <a:lnTo>
                  <a:pt x="184" y="6"/>
                </a:lnTo>
                <a:lnTo>
                  <a:pt x="181" y="2"/>
                </a:lnTo>
                <a:lnTo>
                  <a:pt x="180" y="0"/>
                </a:lnTo>
                <a:lnTo>
                  <a:pt x="178" y="0"/>
                </a:lnTo>
                <a:lnTo>
                  <a:pt x="176" y="0"/>
                </a:lnTo>
                <a:lnTo>
                  <a:pt x="17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71" name="任意多边形 1049470"/>
          <p:cNvSpPr/>
          <p:nvPr/>
        </p:nvSpPr>
        <p:spPr bwMode="auto">
          <a:xfrm>
            <a:off x="4560887" y="5592762"/>
            <a:ext cx="120650" cy="173037"/>
          </a:xfrm>
          <a:custGeom>
            <a:avLst/>
            <a:gdLst/>
            <a:ahLst/>
            <a:cxnLst/>
            <a:rect l="0" t="0" r="0" b="0"/>
            <a:pathLst>
              <a:path w="229" h="327">
                <a:moveTo>
                  <a:pt x="218" y="1"/>
                </a:moveTo>
                <a:lnTo>
                  <a:pt x="218" y="1"/>
                </a:lnTo>
                <a:lnTo>
                  <a:pt x="209" y="11"/>
                </a:lnTo>
                <a:lnTo>
                  <a:pt x="200" y="20"/>
                </a:lnTo>
                <a:lnTo>
                  <a:pt x="186" y="39"/>
                </a:lnTo>
                <a:lnTo>
                  <a:pt x="157" y="80"/>
                </a:lnTo>
                <a:lnTo>
                  <a:pt x="88" y="177"/>
                </a:lnTo>
                <a:lnTo>
                  <a:pt x="54" y="224"/>
                </a:lnTo>
                <a:lnTo>
                  <a:pt x="21" y="272"/>
                </a:lnTo>
                <a:lnTo>
                  <a:pt x="13" y="284"/>
                </a:lnTo>
                <a:lnTo>
                  <a:pt x="7" y="297"/>
                </a:lnTo>
                <a:lnTo>
                  <a:pt x="3" y="304"/>
                </a:lnTo>
                <a:lnTo>
                  <a:pt x="1" y="310"/>
                </a:lnTo>
                <a:lnTo>
                  <a:pt x="0" y="317"/>
                </a:lnTo>
                <a:lnTo>
                  <a:pt x="0" y="323"/>
                </a:lnTo>
                <a:lnTo>
                  <a:pt x="1" y="326"/>
                </a:lnTo>
                <a:lnTo>
                  <a:pt x="3" y="327"/>
                </a:lnTo>
                <a:lnTo>
                  <a:pt x="4" y="327"/>
                </a:lnTo>
                <a:lnTo>
                  <a:pt x="7" y="327"/>
                </a:lnTo>
                <a:lnTo>
                  <a:pt x="10" y="324"/>
                </a:lnTo>
                <a:lnTo>
                  <a:pt x="10" y="323"/>
                </a:lnTo>
                <a:lnTo>
                  <a:pt x="12" y="321"/>
                </a:lnTo>
                <a:lnTo>
                  <a:pt x="12" y="314"/>
                </a:lnTo>
                <a:lnTo>
                  <a:pt x="13" y="306"/>
                </a:lnTo>
                <a:lnTo>
                  <a:pt x="17" y="298"/>
                </a:lnTo>
                <a:lnTo>
                  <a:pt x="22" y="289"/>
                </a:lnTo>
                <a:lnTo>
                  <a:pt x="34" y="273"/>
                </a:lnTo>
                <a:lnTo>
                  <a:pt x="42" y="262"/>
                </a:lnTo>
                <a:lnTo>
                  <a:pt x="72" y="217"/>
                </a:lnTo>
                <a:lnTo>
                  <a:pt x="103" y="174"/>
                </a:lnTo>
                <a:lnTo>
                  <a:pt x="161" y="94"/>
                </a:lnTo>
                <a:lnTo>
                  <a:pt x="191" y="50"/>
                </a:lnTo>
                <a:lnTo>
                  <a:pt x="208" y="29"/>
                </a:lnTo>
                <a:lnTo>
                  <a:pt x="217" y="20"/>
                </a:lnTo>
                <a:lnTo>
                  <a:pt x="226" y="11"/>
                </a:lnTo>
                <a:lnTo>
                  <a:pt x="228" y="8"/>
                </a:lnTo>
                <a:lnTo>
                  <a:pt x="229" y="7"/>
                </a:lnTo>
                <a:lnTo>
                  <a:pt x="228" y="4"/>
                </a:lnTo>
                <a:lnTo>
                  <a:pt x="226" y="3"/>
                </a:lnTo>
                <a:lnTo>
                  <a:pt x="222" y="0"/>
                </a:lnTo>
                <a:lnTo>
                  <a:pt x="221" y="0"/>
                </a:lnTo>
                <a:lnTo>
                  <a:pt x="21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72" name="任意多边形 1049471"/>
          <p:cNvSpPr/>
          <p:nvPr/>
        </p:nvSpPr>
        <p:spPr bwMode="auto">
          <a:xfrm>
            <a:off x="4579937" y="5608637"/>
            <a:ext cx="138112" cy="177800"/>
          </a:xfrm>
          <a:custGeom>
            <a:avLst/>
            <a:gdLst/>
            <a:ahLst/>
            <a:cxnLst/>
            <a:rect l="0" t="0" r="0" b="0"/>
            <a:pathLst>
              <a:path w="260" h="339">
                <a:moveTo>
                  <a:pt x="251" y="2"/>
                </a:moveTo>
                <a:lnTo>
                  <a:pt x="251" y="2"/>
                </a:lnTo>
                <a:lnTo>
                  <a:pt x="244" y="7"/>
                </a:lnTo>
                <a:lnTo>
                  <a:pt x="238" y="12"/>
                </a:lnTo>
                <a:lnTo>
                  <a:pt x="232" y="20"/>
                </a:lnTo>
                <a:lnTo>
                  <a:pt x="227" y="26"/>
                </a:lnTo>
                <a:lnTo>
                  <a:pt x="215" y="43"/>
                </a:lnTo>
                <a:lnTo>
                  <a:pt x="204" y="58"/>
                </a:lnTo>
                <a:lnTo>
                  <a:pt x="180" y="88"/>
                </a:lnTo>
                <a:lnTo>
                  <a:pt x="158" y="115"/>
                </a:lnTo>
                <a:lnTo>
                  <a:pt x="136" y="144"/>
                </a:lnTo>
                <a:lnTo>
                  <a:pt x="115" y="173"/>
                </a:lnTo>
                <a:lnTo>
                  <a:pt x="92" y="200"/>
                </a:lnTo>
                <a:lnTo>
                  <a:pt x="58" y="241"/>
                </a:lnTo>
                <a:lnTo>
                  <a:pt x="26" y="283"/>
                </a:lnTo>
                <a:lnTo>
                  <a:pt x="18" y="293"/>
                </a:lnTo>
                <a:lnTo>
                  <a:pt x="7" y="306"/>
                </a:lnTo>
                <a:lnTo>
                  <a:pt x="4" y="314"/>
                </a:lnTo>
                <a:lnTo>
                  <a:pt x="1" y="321"/>
                </a:lnTo>
                <a:lnTo>
                  <a:pt x="0" y="328"/>
                </a:lnTo>
                <a:lnTo>
                  <a:pt x="1" y="335"/>
                </a:lnTo>
                <a:lnTo>
                  <a:pt x="2" y="338"/>
                </a:lnTo>
                <a:lnTo>
                  <a:pt x="5" y="339"/>
                </a:lnTo>
                <a:lnTo>
                  <a:pt x="9" y="339"/>
                </a:lnTo>
                <a:lnTo>
                  <a:pt x="10" y="338"/>
                </a:lnTo>
                <a:lnTo>
                  <a:pt x="11" y="336"/>
                </a:lnTo>
                <a:lnTo>
                  <a:pt x="13" y="335"/>
                </a:lnTo>
                <a:lnTo>
                  <a:pt x="13" y="332"/>
                </a:lnTo>
                <a:lnTo>
                  <a:pt x="11" y="326"/>
                </a:lnTo>
                <a:lnTo>
                  <a:pt x="14" y="319"/>
                </a:lnTo>
                <a:lnTo>
                  <a:pt x="17" y="311"/>
                </a:lnTo>
                <a:lnTo>
                  <a:pt x="22" y="305"/>
                </a:lnTo>
                <a:lnTo>
                  <a:pt x="34" y="291"/>
                </a:lnTo>
                <a:lnTo>
                  <a:pt x="41" y="280"/>
                </a:lnTo>
                <a:lnTo>
                  <a:pt x="51" y="267"/>
                </a:lnTo>
                <a:lnTo>
                  <a:pt x="60" y="255"/>
                </a:lnTo>
                <a:lnTo>
                  <a:pt x="79" y="230"/>
                </a:lnTo>
                <a:lnTo>
                  <a:pt x="100" y="208"/>
                </a:lnTo>
                <a:lnTo>
                  <a:pt x="120" y="185"/>
                </a:lnTo>
                <a:lnTo>
                  <a:pt x="154" y="140"/>
                </a:lnTo>
                <a:lnTo>
                  <a:pt x="170" y="118"/>
                </a:lnTo>
                <a:lnTo>
                  <a:pt x="188" y="96"/>
                </a:lnTo>
                <a:lnTo>
                  <a:pt x="219" y="56"/>
                </a:lnTo>
                <a:lnTo>
                  <a:pt x="229" y="45"/>
                </a:lnTo>
                <a:lnTo>
                  <a:pt x="236" y="32"/>
                </a:lnTo>
                <a:lnTo>
                  <a:pt x="246" y="20"/>
                </a:lnTo>
                <a:lnTo>
                  <a:pt x="251" y="16"/>
                </a:lnTo>
                <a:lnTo>
                  <a:pt x="257" y="12"/>
                </a:lnTo>
                <a:lnTo>
                  <a:pt x="259" y="9"/>
                </a:lnTo>
                <a:lnTo>
                  <a:pt x="260" y="8"/>
                </a:lnTo>
                <a:lnTo>
                  <a:pt x="259" y="4"/>
                </a:lnTo>
                <a:lnTo>
                  <a:pt x="256" y="2"/>
                </a:lnTo>
                <a:lnTo>
                  <a:pt x="253" y="0"/>
                </a:lnTo>
                <a:lnTo>
                  <a:pt x="251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73" name="任意多边形 1049472"/>
          <p:cNvSpPr/>
          <p:nvPr/>
        </p:nvSpPr>
        <p:spPr bwMode="auto">
          <a:xfrm>
            <a:off x="4573587" y="5627687"/>
            <a:ext cx="171450" cy="220662"/>
          </a:xfrm>
          <a:custGeom>
            <a:avLst/>
            <a:gdLst/>
            <a:ahLst/>
            <a:cxnLst/>
            <a:rect l="0" t="0" r="0" b="0"/>
            <a:pathLst>
              <a:path w="327" h="415">
                <a:moveTo>
                  <a:pt x="319" y="1"/>
                </a:moveTo>
                <a:lnTo>
                  <a:pt x="319" y="1"/>
                </a:lnTo>
                <a:lnTo>
                  <a:pt x="313" y="8"/>
                </a:lnTo>
                <a:lnTo>
                  <a:pt x="308" y="15"/>
                </a:lnTo>
                <a:lnTo>
                  <a:pt x="298" y="29"/>
                </a:lnTo>
                <a:lnTo>
                  <a:pt x="278" y="58"/>
                </a:lnTo>
                <a:lnTo>
                  <a:pt x="255" y="85"/>
                </a:lnTo>
                <a:lnTo>
                  <a:pt x="208" y="143"/>
                </a:lnTo>
                <a:lnTo>
                  <a:pt x="161" y="200"/>
                </a:lnTo>
                <a:lnTo>
                  <a:pt x="119" y="251"/>
                </a:lnTo>
                <a:lnTo>
                  <a:pt x="77" y="304"/>
                </a:lnTo>
                <a:lnTo>
                  <a:pt x="39" y="351"/>
                </a:lnTo>
                <a:lnTo>
                  <a:pt x="21" y="375"/>
                </a:lnTo>
                <a:lnTo>
                  <a:pt x="12" y="389"/>
                </a:lnTo>
                <a:lnTo>
                  <a:pt x="5" y="400"/>
                </a:lnTo>
                <a:lnTo>
                  <a:pt x="2" y="403"/>
                </a:lnTo>
                <a:lnTo>
                  <a:pt x="0" y="406"/>
                </a:lnTo>
                <a:lnTo>
                  <a:pt x="0" y="409"/>
                </a:lnTo>
                <a:lnTo>
                  <a:pt x="2" y="413"/>
                </a:lnTo>
                <a:lnTo>
                  <a:pt x="5" y="415"/>
                </a:lnTo>
                <a:lnTo>
                  <a:pt x="8" y="415"/>
                </a:lnTo>
                <a:lnTo>
                  <a:pt x="12" y="413"/>
                </a:lnTo>
                <a:lnTo>
                  <a:pt x="19" y="399"/>
                </a:lnTo>
                <a:lnTo>
                  <a:pt x="28" y="386"/>
                </a:lnTo>
                <a:lnTo>
                  <a:pt x="46" y="361"/>
                </a:lnTo>
                <a:lnTo>
                  <a:pt x="85" y="311"/>
                </a:lnTo>
                <a:lnTo>
                  <a:pt x="127" y="259"/>
                </a:lnTo>
                <a:lnTo>
                  <a:pt x="169" y="208"/>
                </a:lnTo>
                <a:lnTo>
                  <a:pt x="257" y="102"/>
                </a:lnTo>
                <a:lnTo>
                  <a:pt x="274" y="81"/>
                </a:lnTo>
                <a:lnTo>
                  <a:pt x="289" y="60"/>
                </a:lnTo>
                <a:lnTo>
                  <a:pt x="306" y="34"/>
                </a:lnTo>
                <a:lnTo>
                  <a:pt x="315" y="21"/>
                </a:lnTo>
                <a:lnTo>
                  <a:pt x="319" y="16"/>
                </a:lnTo>
                <a:lnTo>
                  <a:pt x="325" y="12"/>
                </a:lnTo>
                <a:lnTo>
                  <a:pt x="327" y="9"/>
                </a:lnTo>
                <a:lnTo>
                  <a:pt x="327" y="8"/>
                </a:lnTo>
                <a:lnTo>
                  <a:pt x="327" y="3"/>
                </a:lnTo>
                <a:lnTo>
                  <a:pt x="326" y="1"/>
                </a:lnTo>
                <a:lnTo>
                  <a:pt x="323" y="0"/>
                </a:lnTo>
                <a:lnTo>
                  <a:pt x="322" y="0"/>
                </a:lnTo>
                <a:lnTo>
                  <a:pt x="31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74" name="任意多边形 1049473"/>
          <p:cNvSpPr/>
          <p:nvPr/>
        </p:nvSpPr>
        <p:spPr bwMode="auto">
          <a:xfrm>
            <a:off x="4578350" y="5645150"/>
            <a:ext cx="192087" cy="230187"/>
          </a:xfrm>
          <a:custGeom>
            <a:avLst/>
            <a:gdLst/>
            <a:ahLst/>
            <a:cxnLst/>
            <a:rect l="0" t="0" r="0" b="0"/>
            <a:pathLst>
              <a:path w="366" h="436">
                <a:moveTo>
                  <a:pt x="355" y="2"/>
                </a:moveTo>
                <a:lnTo>
                  <a:pt x="355" y="2"/>
                </a:lnTo>
                <a:lnTo>
                  <a:pt x="330" y="39"/>
                </a:lnTo>
                <a:lnTo>
                  <a:pt x="304" y="74"/>
                </a:lnTo>
                <a:lnTo>
                  <a:pt x="276" y="108"/>
                </a:lnTo>
                <a:lnTo>
                  <a:pt x="247" y="143"/>
                </a:lnTo>
                <a:lnTo>
                  <a:pt x="190" y="210"/>
                </a:lnTo>
                <a:lnTo>
                  <a:pt x="131" y="277"/>
                </a:lnTo>
                <a:lnTo>
                  <a:pt x="106" y="304"/>
                </a:lnTo>
                <a:lnTo>
                  <a:pt x="82" y="333"/>
                </a:lnTo>
                <a:lnTo>
                  <a:pt x="59" y="362"/>
                </a:lnTo>
                <a:lnTo>
                  <a:pt x="33" y="389"/>
                </a:lnTo>
                <a:lnTo>
                  <a:pt x="24" y="397"/>
                </a:lnTo>
                <a:lnTo>
                  <a:pt x="11" y="410"/>
                </a:lnTo>
                <a:lnTo>
                  <a:pt x="5" y="417"/>
                </a:lnTo>
                <a:lnTo>
                  <a:pt x="1" y="423"/>
                </a:lnTo>
                <a:lnTo>
                  <a:pt x="0" y="428"/>
                </a:lnTo>
                <a:lnTo>
                  <a:pt x="0" y="431"/>
                </a:lnTo>
                <a:lnTo>
                  <a:pt x="1" y="434"/>
                </a:lnTo>
                <a:lnTo>
                  <a:pt x="3" y="436"/>
                </a:lnTo>
                <a:lnTo>
                  <a:pt x="5" y="436"/>
                </a:lnTo>
                <a:lnTo>
                  <a:pt x="9" y="435"/>
                </a:lnTo>
                <a:lnTo>
                  <a:pt x="11" y="434"/>
                </a:lnTo>
                <a:lnTo>
                  <a:pt x="12" y="432"/>
                </a:lnTo>
                <a:lnTo>
                  <a:pt x="12" y="431"/>
                </a:lnTo>
                <a:lnTo>
                  <a:pt x="11" y="428"/>
                </a:lnTo>
                <a:lnTo>
                  <a:pt x="63" y="372"/>
                </a:lnTo>
                <a:lnTo>
                  <a:pt x="114" y="312"/>
                </a:lnTo>
                <a:lnTo>
                  <a:pt x="167" y="253"/>
                </a:lnTo>
                <a:lnTo>
                  <a:pt x="220" y="194"/>
                </a:lnTo>
                <a:lnTo>
                  <a:pt x="271" y="134"/>
                </a:lnTo>
                <a:lnTo>
                  <a:pt x="296" y="103"/>
                </a:lnTo>
                <a:lnTo>
                  <a:pt x="319" y="71"/>
                </a:lnTo>
                <a:lnTo>
                  <a:pt x="343" y="40"/>
                </a:lnTo>
                <a:lnTo>
                  <a:pt x="365" y="7"/>
                </a:lnTo>
                <a:lnTo>
                  <a:pt x="366" y="6"/>
                </a:lnTo>
                <a:lnTo>
                  <a:pt x="366" y="3"/>
                </a:lnTo>
                <a:lnTo>
                  <a:pt x="365" y="2"/>
                </a:lnTo>
                <a:lnTo>
                  <a:pt x="364" y="1"/>
                </a:lnTo>
                <a:lnTo>
                  <a:pt x="358" y="0"/>
                </a:lnTo>
                <a:lnTo>
                  <a:pt x="357" y="1"/>
                </a:lnTo>
                <a:lnTo>
                  <a:pt x="35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75" name="任意多边形 1049474"/>
          <p:cNvSpPr/>
          <p:nvPr/>
        </p:nvSpPr>
        <p:spPr bwMode="auto">
          <a:xfrm>
            <a:off x="4589462" y="5675312"/>
            <a:ext cx="203200" cy="242887"/>
          </a:xfrm>
          <a:custGeom>
            <a:avLst/>
            <a:gdLst/>
            <a:ahLst/>
            <a:cxnLst/>
            <a:rect l="0" t="0" r="0" b="0"/>
            <a:pathLst>
              <a:path w="380" h="459">
                <a:moveTo>
                  <a:pt x="371" y="0"/>
                </a:moveTo>
                <a:lnTo>
                  <a:pt x="371" y="0"/>
                </a:lnTo>
                <a:lnTo>
                  <a:pt x="366" y="4"/>
                </a:lnTo>
                <a:lnTo>
                  <a:pt x="361" y="8"/>
                </a:lnTo>
                <a:lnTo>
                  <a:pt x="351" y="17"/>
                </a:lnTo>
                <a:lnTo>
                  <a:pt x="334" y="38"/>
                </a:lnTo>
                <a:lnTo>
                  <a:pt x="321" y="54"/>
                </a:lnTo>
                <a:lnTo>
                  <a:pt x="308" y="69"/>
                </a:lnTo>
                <a:lnTo>
                  <a:pt x="282" y="101"/>
                </a:lnTo>
                <a:lnTo>
                  <a:pt x="255" y="132"/>
                </a:lnTo>
                <a:lnTo>
                  <a:pt x="227" y="164"/>
                </a:lnTo>
                <a:lnTo>
                  <a:pt x="171" y="225"/>
                </a:lnTo>
                <a:lnTo>
                  <a:pt x="147" y="254"/>
                </a:lnTo>
                <a:lnTo>
                  <a:pt x="125" y="284"/>
                </a:lnTo>
                <a:lnTo>
                  <a:pt x="82" y="344"/>
                </a:lnTo>
                <a:lnTo>
                  <a:pt x="55" y="381"/>
                </a:lnTo>
                <a:lnTo>
                  <a:pt x="27" y="416"/>
                </a:lnTo>
                <a:lnTo>
                  <a:pt x="11" y="433"/>
                </a:lnTo>
                <a:lnTo>
                  <a:pt x="5" y="442"/>
                </a:lnTo>
                <a:lnTo>
                  <a:pt x="0" y="453"/>
                </a:lnTo>
                <a:lnTo>
                  <a:pt x="0" y="455"/>
                </a:lnTo>
                <a:lnTo>
                  <a:pt x="0" y="456"/>
                </a:lnTo>
                <a:lnTo>
                  <a:pt x="1" y="458"/>
                </a:lnTo>
                <a:lnTo>
                  <a:pt x="2" y="459"/>
                </a:lnTo>
                <a:lnTo>
                  <a:pt x="7" y="459"/>
                </a:lnTo>
                <a:lnTo>
                  <a:pt x="9" y="458"/>
                </a:lnTo>
                <a:lnTo>
                  <a:pt x="10" y="455"/>
                </a:lnTo>
                <a:lnTo>
                  <a:pt x="14" y="449"/>
                </a:lnTo>
                <a:lnTo>
                  <a:pt x="18" y="441"/>
                </a:lnTo>
                <a:lnTo>
                  <a:pt x="30" y="428"/>
                </a:lnTo>
                <a:lnTo>
                  <a:pt x="43" y="413"/>
                </a:lnTo>
                <a:lnTo>
                  <a:pt x="55" y="402"/>
                </a:lnTo>
                <a:lnTo>
                  <a:pt x="73" y="375"/>
                </a:lnTo>
                <a:lnTo>
                  <a:pt x="91" y="351"/>
                </a:lnTo>
                <a:lnTo>
                  <a:pt x="113" y="318"/>
                </a:lnTo>
                <a:lnTo>
                  <a:pt x="137" y="286"/>
                </a:lnTo>
                <a:lnTo>
                  <a:pt x="160" y="255"/>
                </a:lnTo>
                <a:lnTo>
                  <a:pt x="187" y="225"/>
                </a:lnTo>
                <a:lnTo>
                  <a:pt x="235" y="171"/>
                </a:lnTo>
                <a:lnTo>
                  <a:pt x="283" y="116"/>
                </a:lnTo>
                <a:lnTo>
                  <a:pt x="307" y="89"/>
                </a:lnTo>
                <a:lnTo>
                  <a:pt x="329" y="62"/>
                </a:lnTo>
                <a:lnTo>
                  <a:pt x="351" y="33"/>
                </a:lnTo>
                <a:lnTo>
                  <a:pt x="363" y="20"/>
                </a:lnTo>
                <a:lnTo>
                  <a:pt x="370" y="14"/>
                </a:lnTo>
                <a:lnTo>
                  <a:pt x="376" y="11"/>
                </a:lnTo>
                <a:lnTo>
                  <a:pt x="379" y="8"/>
                </a:lnTo>
                <a:lnTo>
                  <a:pt x="380" y="7"/>
                </a:lnTo>
                <a:lnTo>
                  <a:pt x="379" y="3"/>
                </a:lnTo>
                <a:lnTo>
                  <a:pt x="376" y="0"/>
                </a:lnTo>
                <a:lnTo>
                  <a:pt x="374" y="0"/>
                </a:lnTo>
                <a:lnTo>
                  <a:pt x="371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76" name="任意多边形 1049475"/>
          <p:cNvSpPr/>
          <p:nvPr/>
        </p:nvSpPr>
        <p:spPr bwMode="auto">
          <a:xfrm>
            <a:off x="4614862" y="5803900"/>
            <a:ext cx="114300" cy="147637"/>
          </a:xfrm>
          <a:custGeom>
            <a:avLst/>
            <a:gdLst/>
            <a:ahLst/>
            <a:cxnLst/>
            <a:rect l="0" t="0" r="0" b="0"/>
            <a:pathLst>
              <a:path w="213" h="282">
                <a:moveTo>
                  <a:pt x="204" y="3"/>
                </a:moveTo>
                <a:lnTo>
                  <a:pt x="204" y="3"/>
                </a:lnTo>
                <a:lnTo>
                  <a:pt x="178" y="31"/>
                </a:lnTo>
                <a:lnTo>
                  <a:pt x="166" y="46"/>
                </a:lnTo>
                <a:lnTo>
                  <a:pt x="153" y="60"/>
                </a:lnTo>
                <a:lnTo>
                  <a:pt x="127" y="98"/>
                </a:lnTo>
                <a:lnTo>
                  <a:pt x="101" y="136"/>
                </a:lnTo>
                <a:lnTo>
                  <a:pt x="51" y="204"/>
                </a:lnTo>
                <a:lnTo>
                  <a:pt x="26" y="239"/>
                </a:lnTo>
                <a:lnTo>
                  <a:pt x="1" y="273"/>
                </a:lnTo>
                <a:lnTo>
                  <a:pt x="0" y="276"/>
                </a:lnTo>
                <a:lnTo>
                  <a:pt x="1" y="279"/>
                </a:lnTo>
                <a:lnTo>
                  <a:pt x="1" y="280"/>
                </a:lnTo>
                <a:lnTo>
                  <a:pt x="4" y="281"/>
                </a:lnTo>
                <a:lnTo>
                  <a:pt x="8" y="282"/>
                </a:lnTo>
                <a:lnTo>
                  <a:pt x="9" y="281"/>
                </a:lnTo>
                <a:lnTo>
                  <a:pt x="12" y="280"/>
                </a:lnTo>
                <a:lnTo>
                  <a:pt x="34" y="247"/>
                </a:lnTo>
                <a:lnTo>
                  <a:pt x="58" y="214"/>
                </a:lnTo>
                <a:lnTo>
                  <a:pt x="105" y="149"/>
                </a:lnTo>
                <a:lnTo>
                  <a:pt x="128" y="116"/>
                </a:lnTo>
                <a:lnTo>
                  <a:pt x="152" y="84"/>
                </a:lnTo>
                <a:lnTo>
                  <a:pt x="166" y="64"/>
                </a:lnTo>
                <a:lnTo>
                  <a:pt x="181" y="46"/>
                </a:lnTo>
                <a:lnTo>
                  <a:pt x="212" y="10"/>
                </a:lnTo>
                <a:lnTo>
                  <a:pt x="213" y="8"/>
                </a:lnTo>
                <a:lnTo>
                  <a:pt x="213" y="7"/>
                </a:lnTo>
                <a:lnTo>
                  <a:pt x="212" y="3"/>
                </a:lnTo>
                <a:lnTo>
                  <a:pt x="209" y="1"/>
                </a:lnTo>
                <a:lnTo>
                  <a:pt x="208" y="0"/>
                </a:lnTo>
                <a:lnTo>
                  <a:pt x="205" y="1"/>
                </a:lnTo>
                <a:lnTo>
                  <a:pt x="20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77" name="任意多边形 1049476"/>
          <p:cNvSpPr/>
          <p:nvPr/>
        </p:nvSpPr>
        <p:spPr bwMode="auto">
          <a:xfrm>
            <a:off x="4637087" y="5854700"/>
            <a:ext cx="88900" cy="119062"/>
          </a:xfrm>
          <a:custGeom>
            <a:avLst/>
            <a:gdLst/>
            <a:ahLst/>
            <a:cxnLst/>
            <a:rect l="0" t="0" r="0" b="0"/>
            <a:pathLst>
              <a:path w="167" h="225">
                <a:moveTo>
                  <a:pt x="158" y="3"/>
                </a:moveTo>
                <a:lnTo>
                  <a:pt x="158" y="3"/>
                </a:lnTo>
                <a:lnTo>
                  <a:pt x="136" y="27"/>
                </a:lnTo>
                <a:lnTo>
                  <a:pt x="115" y="53"/>
                </a:lnTo>
                <a:lnTo>
                  <a:pt x="94" y="79"/>
                </a:lnTo>
                <a:lnTo>
                  <a:pt x="74" y="106"/>
                </a:lnTo>
                <a:lnTo>
                  <a:pt x="38" y="161"/>
                </a:lnTo>
                <a:lnTo>
                  <a:pt x="1" y="218"/>
                </a:lnTo>
                <a:lnTo>
                  <a:pt x="0" y="219"/>
                </a:lnTo>
                <a:lnTo>
                  <a:pt x="1" y="221"/>
                </a:lnTo>
                <a:lnTo>
                  <a:pt x="1" y="223"/>
                </a:lnTo>
                <a:lnTo>
                  <a:pt x="4" y="224"/>
                </a:lnTo>
                <a:lnTo>
                  <a:pt x="8" y="225"/>
                </a:lnTo>
                <a:lnTo>
                  <a:pt x="9" y="224"/>
                </a:lnTo>
                <a:lnTo>
                  <a:pt x="12" y="223"/>
                </a:lnTo>
                <a:lnTo>
                  <a:pt x="47" y="168"/>
                </a:lnTo>
                <a:lnTo>
                  <a:pt x="84" y="113"/>
                </a:lnTo>
                <a:lnTo>
                  <a:pt x="103" y="87"/>
                </a:lnTo>
                <a:lnTo>
                  <a:pt x="123" y="61"/>
                </a:lnTo>
                <a:lnTo>
                  <a:pt x="144" y="34"/>
                </a:lnTo>
                <a:lnTo>
                  <a:pt x="166" y="11"/>
                </a:lnTo>
                <a:lnTo>
                  <a:pt x="167" y="8"/>
                </a:lnTo>
                <a:lnTo>
                  <a:pt x="167" y="7"/>
                </a:lnTo>
                <a:lnTo>
                  <a:pt x="166" y="3"/>
                </a:lnTo>
                <a:lnTo>
                  <a:pt x="162" y="0"/>
                </a:lnTo>
                <a:lnTo>
                  <a:pt x="161" y="2"/>
                </a:lnTo>
                <a:lnTo>
                  <a:pt x="158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78" name="任意多边形 1049477"/>
          <p:cNvSpPr/>
          <p:nvPr/>
        </p:nvSpPr>
        <p:spPr bwMode="auto">
          <a:xfrm>
            <a:off x="4665662" y="5897562"/>
            <a:ext cx="63500" cy="84137"/>
          </a:xfrm>
          <a:custGeom>
            <a:avLst/>
            <a:gdLst/>
            <a:ahLst/>
            <a:cxnLst/>
            <a:rect l="0" t="0" r="0" b="0"/>
            <a:pathLst>
              <a:path w="118" h="159">
                <a:moveTo>
                  <a:pt x="108" y="2"/>
                </a:moveTo>
                <a:lnTo>
                  <a:pt x="108" y="2"/>
                </a:lnTo>
                <a:lnTo>
                  <a:pt x="96" y="22"/>
                </a:lnTo>
                <a:lnTo>
                  <a:pt x="83" y="40"/>
                </a:lnTo>
                <a:lnTo>
                  <a:pt x="55" y="78"/>
                </a:lnTo>
                <a:lnTo>
                  <a:pt x="41" y="95"/>
                </a:lnTo>
                <a:lnTo>
                  <a:pt x="27" y="113"/>
                </a:lnTo>
                <a:lnTo>
                  <a:pt x="12" y="130"/>
                </a:lnTo>
                <a:lnTo>
                  <a:pt x="7" y="141"/>
                </a:lnTo>
                <a:lnTo>
                  <a:pt x="2" y="150"/>
                </a:lnTo>
                <a:lnTo>
                  <a:pt x="0" y="153"/>
                </a:lnTo>
                <a:lnTo>
                  <a:pt x="2" y="155"/>
                </a:lnTo>
                <a:lnTo>
                  <a:pt x="4" y="158"/>
                </a:lnTo>
                <a:lnTo>
                  <a:pt x="6" y="159"/>
                </a:lnTo>
                <a:lnTo>
                  <a:pt x="8" y="159"/>
                </a:lnTo>
                <a:lnTo>
                  <a:pt x="10" y="158"/>
                </a:lnTo>
                <a:lnTo>
                  <a:pt x="11" y="156"/>
                </a:lnTo>
                <a:lnTo>
                  <a:pt x="16" y="147"/>
                </a:lnTo>
                <a:lnTo>
                  <a:pt x="21" y="139"/>
                </a:lnTo>
                <a:lnTo>
                  <a:pt x="33" y="122"/>
                </a:lnTo>
                <a:lnTo>
                  <a:pt x="46" y="107"/>
                </a:lnTo>
                <a:lnTo>
                  <a:pt x="59" y="91"/>
                </a:lnTo>
                <a:lnTo>
                  <a:pt x="89" y="51"/>
                </a:lnTo>
                <a:lnTo>
                  <a:pt x="104" y="30"/>
                </a:lnTo>
                <a:lnTo>
                  <a:pt x="118" y="7"/>
                </a:lnTo>
                <a:lnTo>
                  <a:pt x="118" y="5"/>
                </a:lnTo>
                <a:lnTo>
                  <a:pt x="118" y="3"/>
                </a:lnTo>
                <a:lnTo>
                  <a:pt x="116" y="0"/>
                </a:lnTo>
                <a:lnTo>
                  <a:pt x="112" y="0"/>
                </a:lnTo>
                <a:lnTo>
                  <a:pt x="110" y="0"/>
                </a:lnTo>
                <a:lnTo>
                  <a:pt x="10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79" name="任意多边形 1049478"/>
          <p:cNvSpPr/>
          <p:nvPr/>
        </p:nvSpPr>
        <p:spPr bwMode="auto">
          <a:xfrm>
            <a:off x="4349750" y="5664200"/>
            <a:ext cx="6350" cy="36512"/>
          </a:xfrm>
          <a:custGeom>
            <a:avLst/>
            <a:gdLst/>
            <a:ahLst/>
            <a:cxnLst/>
            <a:rect l="0" t="0" r="0" b="0"/>
            <a:pathLst>
              <a:path w="11" h="68">
                <a:moveTo>
                  <a:pt x="0" y="6"/>
                </a:moveTo>
                <a:lnTo>
                  <a:pt x="0" y="63"/>
                </a:lnTo>
                <a:lnTo>
                  <a:pt x="1" y="66"/>
                </a:lnTo>
                <a:lnTo>
                  <a:pt x="2" y="67"/>
                </a:lnTo>
                <a:lnTo>
                  <a:pt x="6" y="68"/>
                </a:lnTo>
                <a:lnTo>
                  <a:pt x="10" y="67"/>
                </a:lnTo>
                <a:lnTo>
                  <a:pt x="11" y="66"/>
                </a:lnTo>
                <a:lnTo>
                  <a:pt x="11" y="63"/>
                </a:lnTo>
                <a:lnTo>
                  <a:pt x="11" y="6"/>
                </a:lnTo>
                <a:lnTo>
                  <a:pt x="11" y="3"/>
                </a:lnTo>
                <a:lnTo>
                  <a:pt x="10" y="2"/>
                </a:lnTo>
                <a:lnTo>
                  <a:pt x="6" y="0"/>
                </a:lnTo>
                <a:lnTo>
                  <a:pt x="2" y="2"/>
                </a:lnTo>
                <a:lnTo>
                  <a:pt x="1" y="3"/>
                </a:lnTo>
                <a:lnTo>
                  <a:pt x="0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80" name="任意多边形 1049479"/>
          <p:cNvSpPr/>
          <p:nvPr/>
        </p:nvSpPr>
        <p:spPr bwMode="auto">
          <a:xfrm>
            <a:off x="4405312" y="5695950"/>
            <a:ext cx="9525" cy="30162"/>
          </a:xfrm>
          <a:custGeom>
            <a:avLst/>
            <a:gdLst/>
            <a:ahLst/>
            <a:cxnLst/>
            <a:rect l="0" t="0" r="0" b="0"/>
            <a:pathLst>
              <a:path w="22" h="56">
                <a:moveTo>
                  <a:pt x="12" y="5"/>
                </a:moveTo>
                <a:lnTo>
                  <a:pt x="12" y="5"/>
                </a:lnTo>
                <a:lnTo>
                  <a:pt x="9" y="17"/>
                </a:lnTo>
                <a:lnTo>
                  <a:pt x="5" y="27"/>
                </a:lnTo>
                <a:lnTo>
                  <a:pt x="1" y="39"/>
                </a:lnTo>
                <a:lnTo>
                  <a:pt x="0" y="51"/>
                </a:lnTo>
                <a:lnTo>
                  <a:pt x="0" y="54"/>
                </a:lnTo>
                <a:lnTo>
                  <a:pt x="1" y="55"/>
                </a:lnTo>
                <a:lnTo>
                  <a:pt x="5" y="56"/>
                </a:lnTo>
                <a:lnTo>
                  <a:pt x="9" y="55"/>
                </a:lnTo>
                <a:lnTo>
                  <a:pt x="10" y="54"/>
                </a:lnTo>
                <a:lnTo>
                  <a:pt x="12" y="51"/>
                </a:lnTo>
                <a:lnTo>
                  <a:pt x="13" y="39"/>
                </a:lnTo>
                <a:lnTo>
                  <a:pt x="17" y="27"/>
                </a:lnTo>
                <a:lnTo>
                  <a:pt x="21" y="17"/>
                </a:lnTo>
                <a:lnTo>
                  <a:pt x="22" y="5"/>
                </a:lnTo>
                <a:lnTo>
                  <a:pt x="22" y="3"/>
                </a:lnTo>
                <a:lnTo>
                  <a:pt x="21" y="1"/>
                </a:lnTo>
                <a:lnTo>
                  <a:pt x="17" y="0"/>
                </a:lnTo>
                <a:lnTo>
                  <a:pt x="13" y="1"/>
                </a:lnTo>
                <a:lnTo>
                  <a:pt x="12" y="3"/>
                </a:lnTo>
                <a:lnTo>
                  <a:pt x="1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81" name="任意多边形 1049480"/>
          <p:cNvSpPr/>
          <p:nvPr/>
        </p:nvSpPr>
        <p:spPr bwMode="auto">
          <a:xfrm>
            <a:off x="4446587" y="5738812"/>
            <a:ext cx="17462" cy="46037"/>
          </a:xfrm>
          <a:custGeom>
            <a:avLst/>
            <a:gdLst/>
            <a:ahLst/>
            <a:cxnLst/>
            <a:rect l="0" t="0" r="0" b="0"/>
            <a:pathLst>
              <a:path w="34" h="90">
                <a:moveTo>
                  <a:pt x="23" y="5"/>
                </a:moveTo>
                <a:lnTo>
                  <a:pt x="23" y="5"/>
                </a:lnTo>
                <a:lnTo>
                  <a:pt x="22" y="15"/>
                </a:lnTo>
                <a:lnTo>
                  <a:pt x="21" y="25"/>
                </a:lnTo>
                <a:lnTo>
                  <a:pt x="16" y="44"/>
                </a:lnTo>
                <a:lnTo>
                  <a:pt x="9" y="64"/>
                </a:lnTo>
                <a:lnTo>
                  <a:pt x="1" y="82"/>
                </a:lnTo>
                <a:lnTo>
                  <a:pt x="0" y="85"/>
                </a:lnTo>
                <a:lnTo>
                  <a:pt x="0" y="86"/>
                </a:lnTo>
                <a:lnTo>
                  <a:pt x="4" y="90"/>
                </a:lnTo>
                <a:lnTo>
                  <a:pt x="5" y="90"/>
                </a:lnTo>
                <a:lnTo>
                  <a:pt x="8" y="90"/>
                </a:lnTo>
                <a:lnTo>
                  <a:pt x="9" y="90"/>
                </a:lnTo>
                <a:lnTo>
                  <a:pt x="10" y="87"/>
                </a:lnTo>
                <a:lnTo>
                  <a:pt x="19" y="68"/>
                </a:lnTo>
                <a:lnTo>
                  <a:pt x="27" y="48"/>
                </a:lnTo>
                <a:lnTo>
                  <a:pt x="33" y="26"/>
                </a:lnTo>
                <a:lnTo>
                  <a:pt x="34" y="15"/>
                </a:lnTo>
                <a:lnTo>
                  <a:pt x="34" y="5"/>
                </a:lnTo>
                <a:lnTo>
                  <a:pt x="34" y="2"/>
                </a:lnTo>
                <a:lnTo>
                  <a:pt x="33" y="1"/>
                </a:lnTo>
                <a:lnTo>
                  <a:pt x="29" y="0"/>
                </a:lnTo>
                <a:lnTo>
                  <a:pt x="25" y="1"/>
                </a:lnTo>
                <a:lnTo>
                  <a:pt x="23" y="2"/>
                </a:lnTo>
                <a:lnTo>
                  <a:pt x="23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82" name="任意多边形 1049481"/>
          <p:cNvSpPr/>
          <p:nvPr/>
        </p:nvSpPr>
        <p:spPr bwMode="auto">
          <a:xfrm>
            <a:off x="4362450" y="5868987"/>
            <a:ext cx="17462" cy="36512"/>
          </a:xfrm>
          <a:custGeom>
            <a:avLst/>
            <a:gdLst/>
            <a:ahLst/>
            <a:cxnLst/>
            <a:rect l="0" t="0" r="0" b="0"/>
            <a:pathLst>
              <a:path w="34" h="68">
                <a:moveTo>
                  <a:pt x="22" y="5"/>
                </a:moveTo>
                <a:lnTo>
                  <a:pt x="22" y="5"/>
                </a:lnTo>
                <a:lnTo>
                  <a:pt x="21" y="13"/>
                </a:lnTo>
                <a:lnTo>
                  <a:pt x="19" y="19"/>
                </a:lnTo>
                <a:lnTo>
                  <a:pt x="12" y="34"/>
                </a:lnTo>
                <a:lnTo>
                  <a:pt x="4" y="47"/>
                </a:lnTo>
                <a:lnTo>
                  <a:pt x="2" y="55"/>
                </a:lnTo>
                <a:lnTo>
                  <a:pt x="0" y="63"/>
                </a:lnTo>
                <a:lnTo>
                  <a:pt x="0" y="65"/>
                </a:lnTo>
                <a:lnTo>
                  <a:pt x="2" y="67"/>
                </a:lnTo>
                <a:lnTo>
                  <a:pt x="5" y="68"/>
                </a:lnTo>
                <a:lnTo>
                  <a:pt x="9" y="67"/>
                </a:lnTo>
                <a:lnTo>
                  <a:pt x="11" y="65"/>
                </a:lnTo>
                <a:lnTo>
                  <a:pt x="12" y="63"/>
                </a:lnTo>
                <a:lnTo>
                  <a:pt x="13" y="55"/>
                </a:lnTo>
                <a:lnTo>
                  <a:pt x="16" y="47"/>
                </a:lnTo>
                <a:lnTo>
                  <a:pt x="22" y="34"/>
                </a:lnTo>
                <a:lnTo>
                  <a:pt x="30" y="21"/>
                </a:lnTo>
                <a:lnTo>
                  <a:pt x="33" y="13"/>
                </a:lnTo>
                <a:lnTo>
                  <a:pt x="34" y="5"/>
                </a:lnTo>
                <a:lnTo>
                  <a:pt x="34" y="2"/>
                </a:lnTo>
                <a:lnTo>
                  <a:pt x="33" y="1"/>
                </a:lnTo>
                <a:lnTo>
                  <a:pt x="29" y="0"/>
                </a:lnTo>
                <a:lnTo>
                  <a:pt x="25" y="1"/>
                </a:lnTo>
                <a:lnTo>
                  <a:pt x="24" y="2"/>
                </a:lnTo>
                <a:lnTo>
                  <a:pt x="2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83" name="任意多边形 1049482"/>
          <p:cNvSpPr/>
          <p:nvPr/>
        </p:nvSpPr>
        <p:spPr bwMode="auto">
          <a:xfrm>
            <a:off x="4421187" y="5881687"/>
            <a:ext cx="12700" cy="36512"/>
          </a:xfrm>
          <a:custGeom>
            <a:avLst/>
            <a:gdLst/>
            <a:ahLst/>
            <a:cxnLst/>
            <a:rect l="0" t="0" r="0" b="0"/>
            <a:pathLst>
              <a:path w="24" h="68">
                <a:moveTo>
                  <a:pt x="12" y="5"/>
                </a:moveTo>
                <a:lnTo>
                  <a:pt x="12" y="5"/>
                </a:lnTo>
                <a:lnTo>
                  <a:pt x="9" y="21"/>
                </a:lnTo>
                <a:lnTo>
                  <a:pt x="7" y="34"/>
                </a:lnTo>
                <a:lnTo>
                  <a:pt x="3" y="48"/>
                </a:lnTo>
                <a:lnTo>
                  <a:pt x="0" y="63"/>
                </a:lnTo>
                <a:lnTo>
                  <a:pt x="0" y="65"/>
                </a:lnTo>
                <a:lnTo>
                  <a:pt x="1" y="67"/>
                </a:lnTo>
                <a:lnTo>
                  <a:pt x="5" y="68"/>
                </a:lnTo>
                <a:lnTo>
                  <a:pt x="9" y="67"/>
                </a:lnTo>
                <a:lnTo>
                  <a:pt x="11" y="65"/>
                </a:lnTo>
                <a:lnTo>
                  <a:pt x="12" y="63"/>
                </a:lnTo>
                <a:lnTo>
                  <a:pt x="13" y="48"/>
                </a:lnTo>
                <a:lnTo>
                  <a:pt x="17" y="34"/>
                </a:lnTo>
                <a:lnTo>
                  <a:pt x="21" y="21"/>
                </a:lnTo>
                <a:lnTo>
                  <a:pt x="24" y="5"/>
                </a:lnTo>
                <a:lnTo>
                  <a:pt x="22" y="4"/>
                </a:lnTo>
                <a:lnTo>
                  <a:pt x="21" y="1"/>
                </a:lnTo>
                <a:lnTo>
                  <a:pt x="17" y="0"/>
                </a:lnTo>
                <a:lnTo>
                  <a:pt x="13" y="1"/>
                </a:lnTo>
                <a:lnTo>
                  <a:pt x="12" y="4"/>
                </a:lnTo>
                <a:lnTo>
                  <a:pt x="1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84" name="任意多边形 1049483"/>
          <p:cNvSpPr/>
          <p:nvPr/>
        </p:nvSpPr>
        <p:spPr bwMode="auto">
          <a:xfrm>
            <a:off x="4870450" y="5738812"/>
            <a:ext cx="30162" cy="41275"/>
          </a:xfrm>
          <a:custGeom>
            <a:avLst/>
            <a:gdLst/>
            <a:ahLst/>
            <a:cxnLst/>
            <a:rect l="0" t="0" r="0" b="0"/>
            <a:pathLst>
              <a:path w="58" h="80">
                <a:moveTo>
                  <a:pt x="51" y="0"/>
                </a:moveTo>
                <a:lnTo>
                  <a:pt x="51" y="0"/>
                </a:lnTo>
                <a:lnTo>
                  <a:pt x="46" y="0"/>
                </a:lnTo>
                <a:lnTo>
                  <a:pt x="41" y="2"/>
                </a:lnTo>
                <a:lnTo>
                  <a:pt x="35" y="5"/>
                </a:lnTo>
                <a:lnTo>
                  <a:pt x="30" y="8"/>
                </a:lnTo>
                <a:lnTo>
                  <a:pt x="22" y="17"/>
                </a:lnTo>
                <a:lnTo>
                  <a:pt x="14" y="27"/>
                </a:lnTo>
                <a:lnTo>
                  <a:pt x="9" y="39"/>
                </a:lnTo>
                <a:lnTo>
                  <a:pt x="4" y="51"/>
                </a:lnTo>
                <a:lnTo>
                  <a:pt x="1" y="63"/>
                </a:lnTo>
                <a:lnTo>
                  <a:pt x="0" y="73"/>
                </a:lnTo>
                <a:lnTo>
                  <a:pt x="0" y="76"/>
                </a:lnTo>
                <a:lnTo>
                  <a:pt x="1" y="78"/>
                </a:lnTo>
                <a:lnTo>
                  <a:pt x="5" y="80"/>
                </a:lnTo>
                <a:lnTo>
                  <a:pt x="9" y="78"/>
                </a:lnTo>
                <a:lnTo>
                  <a:pt x="11" y="76"/>
                </a:lnTo>
                <a:lnTo>
                  <a:pt x="12" y="73"/>
                </a:lnTo>
                <a:lnTo>
                  <a:pt x="13" y="65"/>
                </a:lnTo>
                <a:lnTo>
                  <a:pt x="14" y="56"/>
                </a:lnTo>
                <a:lnTo>
                  <a:pt x="18" y="46"/>
                </a:lnTo>
                <a:lnTo>
                  <a:pt x="22" y="35"/>
                </a:lnTo>
                <a:lnTo>
                  <a:pt x="29" y="26"/>
                </a:lnTo>
                <a:lnTo>
                  <a:pt x="35" y="18"/>
                </a:lnTo>
                <a:lnTo>
                  <a:pt x="43" y="13"/>
                </a:lnTo>
                <a:lnTo>
                  <a:pt x="47" y="12"/>
                </a:lnTo>
                <a:lnTo>
                  <a:pt x="51" y="10"/>
                </a:lnTo>
                <a:lnTo>
                  <a:pt x="54" y="10"/>
                </a:lnTo>
                <a:lnTo>
                  <a:pt x="56" y="9"/>
                </a:lnTo>
                <a:lnTo>
                  <a:pt x="58" y="5"/>
                </a:lnTo>
                <a:lnTo>
                  <a:pt x="56" y="1"/>
                </a:lnTo>
                <a:lnTo>
                  <a:pt x="54" y="0"/>
                </a:lnTo>
                <a:lnTo>
                  <a:pt x="51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85" name="任意多边形 1049484"/>
          <p:cNvSpPr/>
          <p:nvPr/>
        </p:nvSpPr>
        <p:spPr bwMode="auto">
          <a:xfrm>
            <a:off x="4935537" y="5748337"/>
            <a:ext cx="12700" cy="36512"/>
          </a:xfrm>
          <a:custGeom>
            <a:avLst/>
            <a:gdLst/>
            <a:ahLst/>
            <a:cxnLst/>
            <a:rect l="0" t="0" r="0" b="0"/>
            <a:pathLst>
              <a:path w="23" h="68">
                <a:moveTo>
                  <a:pt x="11" y="5"/>
                </a:moveTo>
                <a:lnTo>
                  <a:pt x="11" y="5"/>
                </a:lnTo>
                <a:lnTo>
                  <a:pt x="9" y="20"/>
                </a:lnTo>
                <a:lnTo>
                  <a:pt x="6" y="34"/>
                </a:lnTo>
                <a:lnTo>
                  <a:pt x="2" y="48"/>
                </a:lnTo>
                <a:lnTo>
                  <a:pt x="0" y="63"/>
                </a:lnTo>
                <a:lnTo>
                  <a:pt x="0" y="65"/>
                </a:lnTo>
                <a:lnTo>
                  <a:pt x="1" y="67"/>
                </a:lnTo>
                <a:lnTo>
                  <a:pt x="5" y="68"/>
                </a:lnTo>
                <a:lnTo>
                  <a:pt x="9" y="67"/>
                </a:lnTo>
                <a:lnTo>
                  <a:pt x="10" y="65"/>
                </a:lnTo>
                <a:lnTo>
                  <a:pt x="11" y="63"/>
                </a:lnTo>
                <a:lnTo>
                  <a:pt x="13" y="48"/>
                </a:lnTo>
                <a:lnTo>
                  <a:pt x="17" y="34"/>
                </a:lnTo>
                <a:lnTo>
                  <a:pt x="21" y="20"/>
                </a:lnTo>
                <a:lnTo>
                  <a:pt x="23" y="5"/>
                </a:lnTo>
                <a:lnTo>
                  <a:pt x="22" y="4"/>
                </a:lnTo>
                <a:lnTo>
                  <a:pt x="21" y="1"/>
                </a:lnTo>
                <a:lnTo>
                  <a:pt x="17" y="0"/>
                </a:lnTo>
                <a:lnTo>
                  <a:pt x="13" y="1"/>
                </a:lnTo>
                <a:lnTo>
                  <a:pt x="11" y="4"/>
                </a:lnTo>
                <a:lnTo>
                  <a:pt x="11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86" name="任意多边形 1049485"/>
          <p:cNvSpPr/>
          <p:nvPr/>
        </p:nvSpPr>
        <p:spPr bwMode="auto">
          <a:xfrm>
            <a:off x="4978400" y="5754687"/>
            <a:ext cx="30162" cy="42862"/>
          </a:xfrm>
          <a:custGeom>
            <a:avLst/>
            <a:gdLst/>
            <a:ahLst/>
            <a:cxnLst/>
            <a:rect l="0" t="0" r="0" b="0"/>
            <a:pathLst>
              <a:path w="58" h="80">
                <a:moveTo>
                  <a:pt x="48" y="1"/>
                </a:moveTo>
                <a:lnTo>
                  <a:pt x="48" y="1"/>
                </a:lnTo>
                <a:lnTo>
                  <a:pt x="41" y="9"/>
                </a:lnTo>
                <a:lnTo>
                  <a:pt x="36" y="18"/>
                </a:lnTo>
                <a:lnTo>
                  <a:pt x="27" y="36"/>
                </a:lnTo>
                <a:lnTo>
                  <a:pt x="23" y="46"/>
                </a:lnTo>
                <a:lnTo>
                  <a:pt x="17" y="55"/>
                </a:lnTo>
                <a:lnTo>
                  <a:pt x="12" y="63"/>
                </a:lnTo>
                <a:lnTo>
                  <a:pt x="8" y="66"/>
                </a:lnTo>
                <a:lnTo>
                  <a:pt x="3" y="69"/>
                </a:lnTo>
                <a:lnTo>
                  <a:pt x="2" y="70"/>
                </a:lnTo>
                <a:lnTo>
                  <a:pt x="0" y="73"/>
                </a:lnTo>
                <a:lnTo>
                  <a:pt x="2" y="77"/>
                </a:lnTo>
                <a:lnTo>
                  <a:pt x="4" y="80"/>
                </a:lnTo>
                <a:lnTo>
                  <a:pt x="7" y="80"/>
                </a:lnTo>
                <a:lnTo>
                  <a:pt x="10" y="78"/>
                </a:lnTo>
                <a:lnTo>
                  <a:pt x="17" y="73"/>
                </a:lnTo>
                <a:lnTo>
                  <a:pt x="25" y="65"/>
                </a:lnTo>
                <a:lnTo>
                  <a:pt x="31" y="56"/>
                </a:lnTo>
                <a:lnTo>
                  <a:pt x="36" y="47"/>
                </a:lnTo>
                <a:lnTo>
                  <a:pt x="45" y="27"/>
                </a:lnTo>
                <a:lnTo>
                  <a:pt x="50" y="18"/>
                </a:lnTo>
                <a:lnTo>
                  <a:pt x="57" y="9"/>
                </a:lnTo>
                <a:lnTo>
                  <a:pt x="58" y="8"/>
                </a:lnTo>
                <a:lnTo>
                  <a:pt x="58" y="5"/>
                </a:lnTo>
                <a:lnTo>
                  <a:pt x="55" y="1"/>
                </a:lnTo>
                <a:lnTo>
                  <a:pt x="53" y="0"/>
                </a:lnTo>
                <a:lnTo>
                  <a:pt x="50" y="0"/>
                </a:lnTo>
                <a:lnTo>
                  <a:pt x="4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87" name="任意多边形 1049486"/>
          <p:cNvSpPr/>
          <p:nvPr/>
        </p:nvSpPr>
        <p:spPr bwMode="auto">
          <a:xfrm>
            <a:off x="4827587" y="5868987"/>
            <a:ext cx="17462" cy="36512"/>
          </a:xfrm>
          <a:custGeom>
            <a:avLst/>
            <a:gdLst/>
            <a:ahLst/>
            <a:cxnLst/>
            <a:rect l="0" t="0" r="0" b="0"/>
            <a:pathLst>
              <a:path w="34" h="68">
                <a:moveTo>
                  <a:pt x="24" y="2"/>
                </a:moveTo>
                <a:lnTo>
                  <a:pt x="24" y="2"/>
                </a:lnTo>
                <a:lnTo>
                  <a:pt x="16" y="17"/>
                </a:lnTo>
                <a:lnTo>
                  <a:pt x="8" y="31"/>
                </a:lnTo>
                <a:lnTo>
                  <a:pt x="3" y="46"/>
                </a:lnTo>
                <a:lnTo>
                  <a:pt x="2" y="53"/>
                </a:lnTo>
                <a:lnTo>
                  <a:pt x="0" y="63"/>
                </a:lnTo>
                <a:lnTo>
                  <a:pt x="0" y="65"/>
                </a:lnTo>
                <a:lnTo>
                  <a:pt x="2" y="67"/>
                </a:lnTo>
                <a:lnTo>
                  <a:pt x="6" y="68"/>
                </a:lnTo>
                <a:lnTo>
                  <a:pt x="9" y="67"/>
                </a:lnTo>
                <a:lnTo>
                  <a:pt x="11" y="65"/>
                </a:lnTo>
                <a:lnTo>
                  <a:pt x="12" y="63"/>
                </a:lnTo>
                <a:lnTo>
                  <a:pt x="12" y="55"/>
                </a:lnTo>
                <a:lnTo>
                  <a:pt x="15" y="47"/>
                </a:lnTo>
                <a:lnTo>
                  <a:pt x="20" y="34"/>
                </a:lnTo>
                <a:lnTo>
                  <a:pt x="34" y="8"/>
                </a:lnTo>
                <a:lnTo>
                  <a:pt x="34" y="5"/>
                </a:lnTo>
                <a:lnTo>
                  <a:pt x="34" y="4"/>
                </a:lnTo>
                <a:lnTo>
                  <a:pt x="32" y="0"/>
                </a:lnTo>
                <a:lnTo>
                  <a:pt x="28" y="0"/>
                </a:lnTo>
                <a:lnTo>
                  <a:pt x="25" y="0"/>
                </a:lnTo>
                <a:lnTo>
                  <a:pt x="2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88" name="任意多边形 1049487"/>
          <p:cNvSpPr/>
          <p:nvPr/>
        </p:nvSpPr>
        <p:spPr bwMode="auto">
          <a:xfrm>
            <a:off x="4864100" y="5875337"/>
            <a:ext cx="23812" cy="19050"/>
          </a:xfrm>
          <a:custGeom>
            <a:avLst/>
            <a:gdLst/>
            <a:ahLst/>
            <a:cxnLst/>
            <a:rect l="0" t="0" r="0" b="0"/>
            <a:pathLst>
              <a:path w="46" h="36">
                <a:moveTo>
                  <a:pt x="37" y="3"/>
                </a:moveTo>
                <a:lnTo>
                  <a:pt x="37" y="3"/>
                </a:lnTo>
                <a:lnTo>
                  <a:pt x="29" y="8"/>
                </a:lnTo>
                <a:lnTo>
                  <a:pt x="20" y="13"/>
                </a:lnTo>
                <a:lnTo>
                  <a:pt x="11" y="19"/>
                </a:lnTo>
                <a:lnTo>
                  <a:pt x="3" y="25"/>
                </a:lnTo>
                <a:lnTo>
                  <a:pt x="2" y="28"/>
                </a:lnTo>
                <a:lnTo>
                  <a:pt x="0" y="29"/>
                </a:lnTo>
                <a:lnTo>
                  <a:pt x="3" y="33"/>
                </a:lnTo>
                <a:lnTo>
                  <a:pt x="7" y="36"/>
                </a:lnTo>
                <a:lnTo>
                  <a:pt x="8" y="34"/>
                </a:lnTo>
                <a:lnTo>
                  <a:pt x="11" y="33"/>
                </a:lnTo>
                <a:lnTo>
                  <a:pt x="19" y="28"/>
                </a:lnTo>
                <a:lnTo>
                  <a:pt x="28" y="23"/>
                </a:lnTo>
                <a:lnTo>
                  <a:pt x="37" y="17"/>
                </a:lnTo>
                <a:lnTo>
                  <a:pt x="45" y="11"/>
                </a:lnTo>
                <a:lnTo>
                  <a:pt x="46" y="8"/>
                </a:lnTo>
                <a:lnTo>
                  <a:pt x="46" y="7"/>
                </a:lnTo>
                <a:lnTo>
                  <a:pt x="45" y="3"/>
                </a:lnTo>
                <a:lnTo>
                  <a:pt x="41" y="0"/>
                </a:lnTo>
                <a:lnTo>
                  <a:pt x="38" y="2"/>
                </a:lnTo>
                <a:lnTo>
                  <a:pt x="3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89" name="任意多边形 1049488"/>
          <p:cNvSpPr/>
          <p:nvPr/>
        </p:nvSpPr>
        <p:spPr bwMode="auto">
          <a:xfrm>
            <a:off x="4760912" y="5532437"/>
            <a:ext cx="12700" cy="42862"/>
          </a:xfrm>
          <a:custGeom>
            <a:avLst/>
            <a:gdLst/>
            <a:ahLst/>
            <a:cxnLst/>
            <a:rect l="0" t="0" r="0" b="0"/>
            <a:pathLst>
              <a:path w="22" h="80">
                <a:moveTo>
                  <a:pt x="11" y="6"/>
                </a:moveTo>
                <a:lnTo>
                  <a:pt x="11" y="6"/>
                </a:lnTo>
                <a:lnTo>
                  <a:pt x="9" y="23"/>
                </a:lnTo>
                <a:lnTo>
                  <a:pt x="5" y="40"/>
                </a:lnTo>
                <a:lnTo>
                  <a:pt x="2" y="57"/>
                </a:lnTo>
                <a:lnTo>
                  <a:pt x="0" y="75"/>
                </a:lnTo>
                <a:lnTo>
                  <a:pt x="0" y="76"/>
                </a:lnTo>
                <a:lnTo>
                  <a:pt x="1" y="79"/>
                </a:lnTo>
                <a:lnTo>
                  <a:pt x="5" y="80"/>
                </a:lnTo>
                <a:lnTo>
                  <a:pt x="9" y="79"/>
                </a:lnTo>
                <a:lnTo>
                  <a:pt x="10" y="76"/>
                </a:lnTo>
                <a:lnTo>
                  <a:pt x="11" y="75"/>
                </a:lnTo>
                <a:lnTo>
                  <a:pt x="13" y="57"/>
                </a:lnTo>
                <a:lnTo>
                  <a:pt x="17" y="40"/>
                </a:lnTo>
                <a:lnTo>
                  <a:pt x="21" y="23"/>
                </a:lnTo>
                <a:lnTo>
                  <a:pt x="22" y="6"/>
                </a:lnTo>
                <a:lnTo>
                  <a:pt x="22" y="3"/>
                </a:lnTo>
                <a:lnTo>
                  <a:pt x="21" y="2"/>
                </a:lnTo>
                <a:lnTo>
                  <a:pt x="17" y="0"/>
                </a:lnTo>
                <a:lnTo>
                  <a:pt x="13" y="2"/>
                </a:lnTo>
                <a:lnTo>
                  <a:pt x="11" y="3"/>
                </a:lnTo>
                <a:lnTo>
                  <a:pt x="11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90" name="任意多边形 1049489"/>
          <p:cNvSpPr/>
          <p:nvPr/>
        </p:nvSpPr>
        <p:spPr bwMode="auto">
          <a:xfrm>
            <a:off x="4821237" y="5532437"/>
            <a:ext cx="17462" cy="36512"/>
          </a:xfrm>
          <a:custGeom>
            <a:avLst/>
            <a:gdLst/>
            <a:ahLst/>
            <a:cxnLst/>
            <a:rect l="0" t="0" r="0" b="0"/>
            <a:pathLst>
              <a:path w="34" h="68">
                <a:moveTo>
                  <a:pt x="24" y="2"/>
                </a:moveTo>
                <a:lnTo>
                  <a:pt x="24" y="2"/>
                </a:lnTo>
                <a:lnTo>
                  <a:pt x="19" y="8"/>
                </a:lnTo>
                <a:lnTo>
                  <a:pt x="15" y="15"/>
                </a:lnTo>
                <a:lnTo>
                  <a:pt x="7" y="30"/>
                </a:lnTo>
                <a:lnTo>
                  <a:pt x="2" y="47"/>
                </a:lnTo>
                <a:lnTo>
                  <a:pt x="0" y="63"/>
                </a:lnTo>
                <a:lnTo>
                  <a:pt x="1" y="66"/>
                </a:lnTo>
                <a:lnTo>
                  <a:pt x="2" y="67"/>
                </a:lnTo>
                <a:lnTo>
                  <a:pt x="5" y="68"/>
                </a:lnTo>
                <a:lnTo>
                  <a:pt x="10" y="67"/>
                </a:lnTo>
                <a:lnTo>
                  <a:pt x="11" y="66"/>
                </a:lnTo>
                <a:lnTo>
                  <a:pt x="11" y="63"/>
                </a:lnTo>
                <a:lnTo>
                  <a:pt x="13" y="49"/>
                </a:lnTo>
                <a:lnTo>
                  <a:pt x="18" y="34"/>
                </a:lnTo>
                <a:lnTo>
                  <a:pt x="24" y="21"/>
                </a:lnTo>
                <a:lnTo>
                  <a:pt x="32" y="10"/>
                </a:lnTo>
                <a:lnTo>
                  <a:pt x="34" y="8"/>
                </a:lnTo>
                <a:lnTo>
                  <a:pt x="34" y="6"/>
                </a:lnTo>
                <a:lnTo>
                  <a:pt x="32" y="2"/>
                </a:lnTo>
                <a:lnTo>
                  <a:pt x="28" y="0"/>
                </a:lnTo>
                <a:lnTo>
                  <a:pt x="27" y="0"/>
                </a:lnTo>
                <a:lnTo>
                  <a:pt x="2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91" name="任意多边形 1049490"/>
          <p:cNvSpPr/>
          <p:nvPr/>
        </p:nvSpPr>
        <p:spPr bwMode="auto">
          <a:xfrm>
            <a:off x="4900612" y="5538787"/>
            <a:ext cx="15875" cy="36512"/>
          </a:xfrm>
          <a:custGeom>
            <a:avLst/>
            <a:gdLst/>
            <a:ahLst/>
            <a:cxnLst/>
            <a:rect l="0" t="0" r="0" b="0"/>
            <a:pathLst>
              <a:path w="34" h="68">
                <a:moveTo>
                  <a:pt x="22" y="5"/>
                </a:moveTo>
                <a:lnTo>
                  <a:pt x="22" y="5"/>
                </a:lnTo>
                <a:lnTo>
                  <a:pt x="21" y="13"/>
                </a:lnTo>
                <a:lnTo>
                  <a:pt x="18" y="21"/>
                </a:lnTo>
                <a:lnTo>
                  <a:pt x="11" y="34"/>
                </a:lnTo>
                <a:lnTo>
                  <a:pt x="4" y="47"/>
                </a:lnTo>
                <a:lnTo>
                  <a:pt x="1" y="55"/>
                </a:lnTo>
                <a:lnTo>
                  <a:pt x="0" y="63"/>
                </a:lnTo>
                <a:lnTo>
                  <a:pt x="0" y="64"/>
                </a:lnTo>
                <a:lnTo>
                  <a:pt x="1" y="67"/>
                </a:lnTo>
                <a:lnTo>
                  <a:pt x="2" y="68"/>
                </a:lnTo>
                <a:lnTo>
                  <a:pt x="5" y="68"/>
                </a:lnTo>
                <a:lnTo>
                  <a:pt x="9" y="67"/>
                </a:lnTo>
                <a:lnTo>
                  <a:pt x="10" y="64"/>
                </a:lnTo>
                <a:lnTo>
                  <a:pt x="10" y="63"/>
                </a:lnTo>
                <a:lnTo>
                  <a:pt x="13" y="55"/>
                </a:lnTo>
                <a:lnTo>
                  <a:pt x="17" y="49"/>
                </a:lnTo>
                <a:lnTo>
                  <a:pt x="24" y="35"/>
                </a:lnTo>
                <a:lnTo>
                  <a:pt x="28" y="28"/>
                </a:lnTo>
                <a:lnTo>
                  <a:pt x="31" y="21"/>
                </a:lnTo>
                <a:lnTo>
                  <a:pt x="32" y="13"/>
                </a:lnTo>
                <a:lnTo>
                  <a:pt x="34" y="5"/>
                </a:lnTo>
                <a:lnTo>
                  <a:pt x="34" y="3"/>
                </a:lnTo>
                <a:lnTo>
                  <a:pt x="32" y="1"/>
                </a:lnTo>
                <a:lnTo>
                  <a:pt x="28" y="0"/>
                </a:lnTo>
                <a:lnTo>
                  <a:pt x="24" y="1"/>
                </a:lnTo>
                <a:lnTo>
                  <a:pt x="23" y="3"/>
                </a:lnTo>
                <a:lnTo>
                  <a:pt x="2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92" name="任意多边形 1049491"/>
          <p:cNvSpPr/>
          <p:nvPr/>
        </p:nvSpPr>
        <p:spPr bwMode="auto">
          <a:xfrm>
            <a:off x="5067300" y="5600700"/>
            <a:ext cx="26987" cy="347662"/>
          </a:xfrm>
          <a:custGeom>
            <a:avLst/>
            <a:gdLst/>
            <a:ahLst/>
            <a:cxnLst/>
            <a:rect l="0" t="0" r="0" b="0"/>
            <a:pathLst>
              <a:path w="53" h="655">
                <a:moveTo>
                  <a:pt x="49" y="294"/>
                </a:moveTo>
                <a:lnTo>
                  <a:pt x="49" y="294"/>
                </a:lnTo>
                <a:lnTo>
                  <a:pt x="52" y="270"/>
                </a:lnTo>
                <a:lnTo>
                  <a:pt x="53" y="260"/>
                </a:lnTo>
                <a:lnTo>
                  <a:pt x="53" y="225"/>
                </a:lnTo>
                <a:lnTo>
                  <a:pt x="49" y="22"/>
                </a:lnTo>
                <a:lnTo>
                  <a:pt x="48" y="17"/>
                </a:lnTo>
                <a:lnTo>
                  <a:pt x="46" y="13"/>
                </a:lnTo>
                <a:lnTo>
                  <a:pt x="44" y="9"/>
                </a:lnTo>
                <a:lnTo>
                  <a:pt x="41" y="5"/>
                </a:lnTo>
                <a:lnTo>
                  <a:pt x="37" y="4"/>
                </a:lnTo>
                <a:lnTo>
                  <a:pt x="33" y="1"/>
                </a:lnTo>
                <a:lnTo>
                  <a:pt x="25" y="0"/>
                </a:lnTo>
                <a:lnTo>
                  <a:pt x="16" y="1"/>
                </a:lnTo>
                <a:lnTo>
                  <a:pt x="14" y="4"/>
                </a:lnTo>
                <a:lnTo>
                  <a:pt x="10" y="7"/>
                </a:lnTo>
                <a:lnTo>
                  <a:pt x="7" y="9"/>
                </a:lnTo>
                <a:lnTo>
                  <a:pt x="4" y="13"/>
                </a:lnTo>
                <a:lnTo>
                  <a:pt x="3" y="18"/>
                </a:lnTo>
                <a:lnTo>
                  <a:pt x="3" y="24"/>
                </a:lnTo>
                <a:lnTo>
                  <a:pt x="6" y="204"/>
                </a:lnTo>
                <a:lnTo>
                  <a:pt x="7" y="253"/>
                </a:lnTo>
                <a:lnTo>
                  <a:pt x="4" y="301"/>
                </a:lnTo>
                <a:lnTo>
                  <a:pt x="2" y="338"/>
                </a:lnTo>
                <a:lnTo>
                  <a:pt x="2" y="374"/>
                </a:lnTo>
                <a:lnTo>
                  <a:pt x="2" y="411"/>
                </a:lnTo>
                <a:lnTo>
                  <a:pt x="3" y="447"/>
                </a:lnTo>
                <a:lnTo>
                  <a:pt x="3" y="467"/>
                </a:lnTo>
                <a:lnTo>
                  <a:pt x="3" y="488"/>
                </a:lnTo>
                <a:lnTo>
                  <a:pt x="3" y="528"/>
                </a:lnTo>
                <a:lnTo>
                  <a:pt x="3" y="553"/>
                </a:lnTo>
                <a:lnTo>
                  <a:pt x="2" y="581"/>
                </a:lnTo>
                <a:lnTo>
                  <a:pt x="2" y="608"/>
                </a:lnTo>
                <a:lnTo>
                  <a:pt x="0" y="633"/>
                </a:lnTo>
                <a:lnTo>
                  <a:pt x="2" y="638"/>
                </a:lnTo>
                <a:lnTo>
                  <a:pt x="3" y="642"/>
                </a:lnTo>
                <a:lnTo>
                  <a:pt x="6" y="646"/>
                </a:lnTo>
                <a:lnTo>
                  <a:pt x="8" y="650"/>
                </a:lnTo>
                <a:lnTo>
                  <a:pt x="12" y="651"/>
                </a:lnTo>
                <a:lnTo>
                  <a:pt x="16" y="654"/>
                </a:lnTo>
                <a:lnTo>
                  <a:pt x="24" y="655"/>
                </a:lnTo>
                <a:lnTo>
                  <a:pt x="33" y="653"/>
                </a:lnTo>
                <a:lnTo>
                  <a:pt x="36" y="651"/>
                </a:lnTo>
                <a:lnTo>
                  <a:pt x="40" y="649"/>
                </a:lnTo>
                <a:lnTo>
                  <a:pt x="42" y="646"/>
                </a:lnTo>
                <a:lnTo>
                  <a:pt x="45" y="642"/>
                </a:lnTo>
                <a:lnTo>
                  <a:pt x="46" y="637"/>
                </a:lnTo>
                <a:lnTo>
                  <a:pt x="46" y="632"/>
                </a:lnTo>
                <a:lnTo>
                  <a:pt x="48" y="613"/>
                </a:lnTo>
                <a:lnTo>
                  <a:pt x="48" y="591"/>
                </a:lnTo>
                <a:lnTo>
                  <a:pt x="49" y="548"/>
                </a:lnTo>
                <a:lnTo>
                  <a:pt x="49" y="467"/>
                </a:lnTo>
                <a:lnTo>
                  <a:pt x="48" y="381"/>
                </a:lnTo>
                <a:lnTo>
                  <a:pt x="48" y="338"/>
                </a:lnTo>
                <a:lnTo>
                  <a:pt x="49" y="29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93" name="任意多边形 1049492"/>
          <p:cNvSpPr/>
          <p:nvPr/>
        </p:nvSpPr>
        <p:spPr bwMode="auto">
          <a:xfrm>
            <a:off x="4341812" y="5043487"/>
            <a:ext cx="603250" cy="447675"/>
          </a:xfrm>
          <a:custGeom>
            <a:avLst/>
            <a:gdLst/>
            <a:ahLst/>
            <a:cxnLst/>
            <a:rect l="0" t="0" r="0" b="0"/>
            <a:pathLst>
              <a:path w="1143" h="845">
                <a:moveTo>
                  <a:pt x="1132" y="522"/>
                </a:moveTo>
                <a:lnTo>
                  <a:pt x="1132" y="522"/>
                </a:lnTo>
                <a:lnTo>
                  <a:pt x="1135" y="453"/>
                </a:lnTo>
                <a:lnTo>
                  <a:pt x="1135" y="417"/>
                </a:lnTo>
                <a:lnTo>
                  <a:pt x="1135" y="382"/>
                </a:lnTo>
                <a:lnTo>
                  <a:pt x="1131" y="348"/>
                </a:lnTo>
                <a:lnTo>
                  <a:pt x="1129" y="331"/>
                </a:lnTo>
                <a:lnTo>
                  <a:pt x="1126" y="314"/>
                </a:lnTo>
                <a:lnTo>
                  <a:pt x="1121" y="297"/>
                </a:lnTo>
                <a:lnTo>
                  <a:pt x="1115" y="280"/>
                </a:lnTo>
                <a:lnTo>
                  <a:pt x="1109" y="264"/>
                </a:lnTo>
                <a:lnTo>
                  <a:pt x="1100" y="249"/>
                </a:lnTo>
                <a:lnTo>
                  <a:pt x="1083" y="217"/>
                </a:lnTo>
                <a:lnTo>
                  <a:pt x="1064" y="188"/>
                </a:lnTo>
                <a:lnTo>
                  <a:pt x="1054" y="174"/>
                </a:lnTo>
                <a:lnTo>
                  <a:pt x="1044" y="160"/>
                </a:lnTo>
                <a:lnTo>
                  <a:pt x="1030" y="148"/>
                </a:lnTo>
                <a:lnTo>
                  <a:pt x="1017" y="136"/>
                </a:lnTo>
                <a:lnTo>
                  <a:pt x="1002" y="123"/>
                </a:lnTo>
                <a:lnTo>
                  <a:pt x="985" y="113"/>
                </a:lnTo>
                <a:lnTo>
                  <a:pt x="951" y="90"/>
                </a:lnTo>
                <a:lnTo>
                  <a:pt x="915" y="72"/>
                </a:lnTo>
                <a:lnTo>
                  <a:pt x="879" y="56"/>
                </a:lnTo>
                <a:lnTo>
                  <a:pt x="839" y="42"/>
                </a:lnTo>
                <a:lnTo>
                  <a:pt x="802" y="29"/>
                </a:lnTo>
                <a:lnTo>
                  <a:pt x="764" y="20"/>
                </a:lnTo>
                <a:lnTo>
                  <a:pt x="726" y="12"/>
                </a:lnTo>
                <a:lnTo>
                  <a:pt x="688" y="7"/>
                </a:lnTo>
                <a:lnTo>
                  <a:pt x="649" y="3"/>
                </a:lnTo>
                <a:lnTo>
                  <a:pt x="608" y="1"/>
                </a:lnTo>
                <a:lnTo>
                  <a:pt x="567" y="0"/>
                </a:lnTo>
                <a:lnTo>
                  <a:pt x="531" y="1"/>
                </a:lnTo>
                <a:lnTo>
                  <a:pt x="493" y="4"/>
                </a:lnTo>
                <a:lnTo>
                  <a:pt x="456" y="8"/>
                </a:lnTo>
                <a:lnTo>
                  <a:pt x="418" y="13"/>
                </a:lnTo>
                <a:lnTo>
                  <a:pt x="382" y="21"/>
                </a:lnTo>
                <a:lnTo>
                  <a:pt x="346" y="30"/>
                </a:lnTo>
                <a:lnTo>
                  <a:pt x="310" y="41"/>
                </a:lnTo>
                <a:lnTo>
                  <a:pt x="274" y="52"/>
                </a:lnTo>
                <a:lnTo>
                  <a:pt x="242" y="65"/>
                </a:lnTo>
                <a:lnTo>
                  <a:pt x="210" y="79"/>
                </a:lnTo>
                <a:lnTo>
                  <a:pt x="179" y="93"/>
                </a:lnTo>
                <a:lnTo>
                  <a:pt x="150" y="110"/>
                </a:lnTo>
                <a:lnTo>
                  <a:pt x="136" y="120"/>
                </a:lnTo>
                <a:lnTo>
                  <a:pt x="123" y="130"/>
                </a:lnTo>
                <a:lnTo>
                  <a:pt x="110" y="141"/>
                </a:lnTo>
                <a:lnTo>
                  <a:pt x="98" y="153"/>
                </a:lnTo>
                <a:lnTo>
                  <a:pt x="86" y="165"/>
                </a:lnTo>
                <a:lnTo>
                  <a:pt x="76" y="179"/>
                </a:lnTo>
                <a:lnTo>
                  <a:pt x="66" y="194"/>
                </a:lnTo>
                <a:lnTo>
                  <a:pt x="57" y="209"/>
                </a:lnTo>
                <a:lnTo>
                  <a:pt x="51" y="220"/>
                </a:lnTo>
                <a:lnTo>
                  <a:pt x="44" y="229"/>
                </a:lnTo>
                <a:lnTo>
                  <a:pt x="38" y="237"/>
                </a:lnTo>
                <a:lnTo>
                  <a:pt x="31" y="249"/>
                </a:lnTo>
                <a:lnTo>
                  <a:pt x="27" y="256"/>
                </a:lnTo>
                <a:lnTo>
                  <a:pt x="25" y="266"/>
                </a:lnTo>
                <a:lnTo>
                  <a:pt x="21" y="284"/>
                </a:lnTo>
                <a:lnTo>
                  <a:pt x="17" y="302"/>
                </a:lnTo>
                <a:lnTo>
                  <a:pt x="14" y="311"/>
                </a:lnTo>
                <a:lnTo>
                  <a:pt x="11" y="320"/>
                </a:lnTo>
                <a:lnTo>
                  <a:pt x="6" y="337"/>
                </a:lnTo>
                <a:lnTo>
                  <a:pt x="2" y="357"/>
                </a:lnTo>
                <a:lnTo>
                  <a:pt x="1" y="377"/>
                </a:lnTo>
                <a:lnTo>
                  <a:pt x="0" y="399"/>
                </a:lnTo>
                <a:lnTo>
                  <a:pt x="1" y="420"/>
                </a:lnTo>
                <a:lnTo>
                  <a:pt x="2" y="441"/>
                </a:lnTo>
                <a:lnTo>
                  <a:pt x="8" y="477"/>
                </a:lnTo>
                <a:lnTo>
                  <a:pt x="9" y="498"/>
                </a:lnTo>
                <a:lnTo>
                  <a:pt x="10" y="518"/>
                </a:lnTo>
                <a:lnTo>
                  <a:pt x="9" y="557"/>
                </a:lnTo>
                <a:lnTo>
                  <a:pt x="9" y="596"/>
                </a:lnTo>
                <a:lnTo>
                  <a:pt x="10" y="616"/>
                </a:lnTo>
                <a:lnTo>
                  <a:pt x="11" y="636"/>
                </a:lnTo>
                <a:lnTo>
                  <a:pt x="14" y="658"/>
                </a:lnTo>
                <a:lnTo>
                  <a:pt x="15" y="681"/>
                </a:lnTo>
                <a:lnTo>
                  <a:pt x="17" y="727"/>
                </a:lnTo>
                <a:lnTo>
                  <a:pt x="17" y="819"/>
                </a:lnTo>
                <a:lnTo>
                  <a:pt x="17" y="824"/>
                </a:lnTo>
                <a:lnTo>
                  <a:pt x="18" y="828"/>
                </a:lnTo>
                <a:lnTo>
                  <a:pt x="21" y="832"/>
                </a:lnTo>
                <a:lnTo>
                  <a:pt x="23" y="836"/>
                </a:lnTo>
                <a:lnTo>
                  <a:pt x="27" y="837"/>
                </a:lnTo>
                <a:lnTo>
                  <a:pt x="31" y="840"/>
                </a:lnTo>
                <a:lnTo>
                  <a:pt x="39" y="841"/>
                </a:lnTo>
                <a:lnTo>
                  <a:pt x="47" y="840"/>
                </a:lnTo>
                <a:lnTo>
                  <a:pt x="51" y="837"/>
                </a:lnTo>
                <a:lnTo>
                  <a:pt x="55" y="836"/>
                </a:lnTo>
                <a:lnTo>
                  <a:pt x="57" y="832"/>
                </a:lnTo>
                <a:lnTo>
                  <a:pt x="60" y="828"/>
                </a:lnTo>
                <a:lnTo>
                  <a:pt x="61" y="824"/>
                </a:lnTo>
                <a:lnTo>
                  <a:pt x="62" y="819"/>
                </a:lnTo>
                <a:lnTo>
                  <a:pt x="61" y="751"/>
                </a:lnTo>
                <a:lnTo>
                  <a:pt x="59" y="684"/>
                </a:lnTo>
                <a:lnTo>
                  <a:pt x="56" y="616"/>
                </a:lnTo>
                <a:lnTo>
                  <a:pt x="55" y="549"/>
                </a:lnTo>
                <a:lnTo>
                  <a:pt x="53" y="514"/>
                </a:lnTo>
                <a:lnTo>
                  <a:pt x="51" y="479"/>
                </a:lnTo>
                <a:lnTo>
                  <a:pt x="49" y="443"/>
                </a:lnTo>
                <a:lnTo>
                  <a:pt x="49" y="408"/>
                </a:lnTo>
                <a:lnTo>
                  <a:pt x="49" y="370"/>
                </a:lnTo>
                <a:lnTo>
                  <a:pt x="51" y="351"/>
                </a:lnTo>
                <a:lnTo>
                  <a:pt x="53" y="341"/>
                </a:lnTo>
                <a:lnTo>
                  <a:pt x="56" y="332"/>
                </a:lnTo>
                <a:lnTo>
                  <a:pt x="60" y="314"/>
                </a:lnTo>
                <a:lnTo>
                  <a:pt x="65" y="290"/>
                </a:lnTo>
                <a:lnTo>
                  <a:pt x="68" y="280"/>
                </a:lnTo>
                <a:lnTo>
                  <a:pt x="72" y="269"/>
                </a:lnTo>
                <a:lnTo>
                  <a:pt x="76" y="260"/>
                </a:lnTo>
                <a:lnTo>
                  <a:pt x="82" y="254"/>
                </a:lnTo>
                <a:lnTo>
                  <a:pt x="91" y="246"/>
                </a:lnTo>
                <a:lnTo>
                  <a:pt x="99" y="235"/>
                </a:lnTo>
                <a:lnTo>
                  <a:pt x="115" y="213"/>
                </a:lnTo>
                <a:lnTo>
                  <a:pt x="130" y="190"/>
                </a:lnTo>
                <a:lnTo>
                  <a:pt x="138" y="179"/>
                </a:lnTo>
                <a:lnTo>
                  <a:pt x="146" y="169"/>
                </a:lnTo>
                <a:lnTo>
                  <a:pt x="161" y="156"/>
                </a:lnTo>
                <a:lnTo>
                  <a:pt x="176" y="144"/>
                </a:lnTo>
                <a:lnTo>
                  <a:pt x="193" y="135"/>
                </a:lnTo>
                <a:lnTo>
                  <a:pt x="213" y="126"/>
                </a:lnTo>
                <a:lnTo>
                  <a:pt x="231" y="118"/>
                </a:lnTo>
                <a:lnTo>
                  <a:pt x="251" y="110"/>
                </a:lnTo>
                <a:lnTo>
                  <a:pt x="286" y="97"/>
                </a:lnTo>
                <a:lnTo>
                  <a:pt x="320" y="85"/>
                </a:lnTo>
                <a:lnTo>
                  <a:pt x="355" y="75"/>
                </a:lnTo>
                <a:lnTo>
                  <a:pt x="389" y="65"/>
                </a:lnTo>
                <a:lnTo>
                  <a:pt x="425" y="59"/>
                </a:lnTo>
                <a:lnTo>
                  <a:pt x="460" y="54"/>
                </a:lnTo>
                <a:lnTo>
                  <a:pt x="497" y="50"/>
                </a:lnTo>
                <a:lnTo>
                  <a:pt x="532" y="47"/>
                </a:lnTo>
                <a:lnTo>
                  <a:pt x="567" y="46"/>
                </a:lnTo>
                <a:lnTo>
                  <a:pt x="603" y="47"/>
                </a:lnTo>
                <a:lnTo>
                  <a:pt x="638" y="48"/>
                </a:lnTo>
                <a:lnTo>
                  <a:pt x="675" y="52"/>
                </a:lnTo>
                <a:lnTo>
                  <a:pt x="713" y="58"/>
                </a:lnTo>
                <a:lnTo>
                  <a:pt x="751" y="64"/>
                </a:lnTo>
                <a:lnTo>
                  <a:pt x="787" y="72"/>
                </a:lnTo>
                <a:lnTo>
                  <a:pt x="825" y="82"/>
                </a:lnTo>
                <a:lnTo>
                  <a:pt x="860" y="96"/>
                </a:lnTo>
                <a:lnTo>
                  <a:pt x="896" y="111"/>
                </a:lnTo>
                <a:lnTo>
                  <a:pt x="911" y="119"/>
                </a:lnTo>
                <a:lnTo>
                  <a:pt x="928" y="128"/>
                </a:lnTo>
                <a:lnTo>
                  <a:pt x="944" y="137"/>
                </a:lnTo>
                <a:lnTo>
                  <a:pt x="959" y="148"/>
                </a:lnTo>
                <a:lnTo>
                  <a:pt x="973" y="160"/>
                </a:lnTo>
                <a:lnTo>
                  <a:pt x="987" y="171"/>
                </a:lnTo>
                <a:lnTo>
                  <a:pt x="1000" y="183"/>
                </a:lnTo>
                <a:lnTo>
                  <a:pt x="1012" y="196"/>
                </a:lnTo>
                <a:lnTo>
                  <a:pt x="1024" y="211"/>
                </a:lnTo>
                <a:lnTo>
                  <a:pt x="1034" y="225"/>
                </a:lnTo>
                <a:lnTo>
                  <a:pt x="1045" y="241"/>
                </a:lnTo>
                <a:lnTo>
                  <a:pt x="1053" y="256"/>
                </a:lnTo>
                <a:lnTo>
                  <a:pt x="1061" y="273"/>
                </a:lnTo>
                <a:lnTo>
                  <a:pt x="1067" y="292"/>
                </a:lnTo>
                <a:lnTo>
                  <a:pt x="1072" y="309"/>
                </a:lnTo>
                <a:lnTo>
                  <a:pt x="1076" y="324"/>
                </a:lnTo>
                <a:lnTo>
                  <a:pt x="1083" y="357"/>
                </a:lnTo>
                <a:lnTo>
                  <a:pt x="1087" y="390"/>
                </a:lnTo>
                <a:lnTo>
                  <a:pt x="1088" y="422"/>
                </a:lnTo>
                <a:lnTo>
                  <a:pt x="1088" y="455"/>
                </a:lnTo>
                <a:lnTo>
                  <a:pt x="1087" y="488"/>
                </a:lnTo>
                <a:lnTo>
                  <a:pt x="1085" y="556"/>
                </a:lnTo>
                <a:lnTo>
                  <a:pt x="1087" y="570"/>
                </a:lnTo>
                <a:lnTo>
                  <a:pt x="1088" y="583"/>
                </a:lnTo>
                <a:lnTo>
                  <a:pt x="1092" y="611"/>
                </a:lnTo>
                <a:lnTo>
                  <a:pt x="1096" y="638"/>
                </a:lnTo>
                <a:lnTo>
                  <a:pt x="1097" y="653"/>
                </a:lnTo>
                <a:lnTo>
                  <a:pt x="1097" y="667"/>
                </a:lnTo>
                <a:lnTo>
                  <a:pt x="1097" y="823"/>
                </a:lnTo>
                <a:lnTo>
                  <a:pt x="1097" y="828"/>
                </a:lnTo>
                <a:lnTo>
                  <a:pt x="1098" y="832"/>
                </a:lnTo>
                <a:lnTo>
                  <a:pt x="1101" y="836"/>
                </a:lnTo>
                <a:lnTo>
                  <a:pt x="1104" y="838"/>
                </a:lnTo>
                <a:lnTo>
                  <a:pt x="1108" y="841"/>
                </a:lnTo>
                <a:lnTo>
                  <a:pt x="1112" y="844"/>
                </a:lnTo>
                <a:lnTo>
                  <a:pt x="1119" y="845"/>
                </a:lnTo>
                <a:lnTo>
                  <a:pt x="1129" y="844"/>
                </a:lnTo>
                <a:lnTo>
                  <a:pt x="1132" y="841"/>
                </a:lnTo>
                <a:lnTo>
                  <a:pt x="1135" y="838"/>
                </a:lnTo>
                <a:lnTo>
                  <a:pt x="1139" y="836"/>
                </a:lnTo>
                <a:lnTo>
                  <a:pt x="1140" y="832"/>
                </a:lnTo>
                <a:lnTo>
                  <a:pt x="1142" y="828"/>
                </a:lnTo>
                <a:lnTo>
                  <a:pt x="1143" y="823"/>
                </a:lnTo>
                <a:lnTo>
                  <a:pt x="1143" y="654"/>
                </a:lnTo>
                <a:lnTo>
                  <a:pt x="1142" y="638"/>
                </a:lnTo>
                <a:lnTo>
                  <a:pt x="1140" y="621"/>
                </a:lnTo>
                <a:lnTo>
                  <a:pt x="1136" y="589"/>
                </a:lnTo>
                <a:lnTo>
                  <a:pt x="1132" y="555"/>
                </a:lnTo>
                <a:lnTo>
                  <a:pt x="1132" y="539"/>
                </a:lnTo>
                <a:lnTo>
                  <a:pt x="1132" y="52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94" name="任意多边形 1049493"/>
          <p:cNvSpPr/>
          <p:nvPr/>
        </p:nvSpPr>
        <p:spPr bwMode="auto">
          <a:xfrm>
            <a:off x="4475162" y="5168900"/>
            <a:ext cx="339725" cy="315912"/>
          </a:xfrm>
          <a:custGeom>
            <a:avLst/>
            <a:gdLst/>
            <a:ahLst/>
            <a:cxnLst/>
            <a:rect l="0" t="0" r="0" b="0"/>
            <a:pathLst>
              <a:path w="646" h="596">
                <a:moveTo>
                  <a:pt x="640" y="420"/>
                </a:moveTo>
                <a:lnTo>
                  <a:pt x="640" y="420"/>
                </a:lnTo>
                <a:lnTo>
                  <a:pt x="638" y="389"/>
                </a:lnTo>
                <a:lnTo>
                  <a:pt x="637" y="359"/>
                </a:lnTo>
                <a:lnTo>
                  <a:pt x="632" y="299"/>
                </a:lnTo>
                <a:lnTo>
                  <a:pt x="625" y="239"/>
                </a:lnTo>
                <a:lnTo>
                  <a:pt x="624" y="209"/>
                </a:lnTo>
                <a:lnTo>
                  <a:pt x="624" y="179"/>
                </a:lnTo>
                <a:lnTo>
                  <a:pt x="624" y="178"/>
                </a:lnTo>
                <a:lnTo>
                  <a:pt x="624" y="175"/>
                </a:lnTo>
                <a:lnTo>
                  <a:pt x="624" y="170"/>
                </a:lnTo>
                <a:lnTo>
                  <a:pt x="623" y="155"/>
                </a:lnTo>
                <a:lnTo>
                  <a:pt x="620" y="142"/>
                </a:lnTo>
                <a:lnTo>
                  <a:pt x="618" y="129"/>
                </a:lnTo>
                <a:lnTo>
                  <a:pt x="614" y="117"/>
                </a:lnTo>
                <a:lnTo>
                  <a:pt x="608" y="107"/>
                </a:lnTo>
                <a:lnTo>
                  <a:pt x="603" y="97"/>
                </a:lnTo>
                <a:lnTo>
                  <a:pt x="597" y="87"/>
                </a:lnTo>
                <a:lnTo>
                  <a:pt x="589" y="78"/>
                </a:lnTo>
                <a:lnTo>
                  <a:pt x="581" y="69"/>
                </a:lnTo>
                <a:lnTo>
                  <a:pt x="572" y="61"/>
                </a:lnTo>
                <a:lnTo>
                  <a:pt x="563" y="55"/>
                </a:lnTo>
                <a:lnTo>
                  <a:pt x="553" y="48"/>
                </a:lnTo>
                <a:lnTo>
                  <a:pt x="533" y="36"/>
                </a:lnTo>
                <a:lnTo>
                  <a:pt x="509" y="26"/>
                </a:lnTo>
                <a:lnTo>
                  <a:pt x="485" y="18"/>
                </a:lnTo>
                <a:lnTo>
                  <a:pt x="459" y="13"/>
                </a:lnTo>
                <a:lnTo>
                  <a:pt x="434" y="8"/>
                </a:lnTo>
                <a:lnTo>
                  <a:pt x="408" y="4"/>
                </a:lnTo>
                <a:lnTo>
                  <a:pt x="382" y="1"/>
                </a:lnTo>
                <a:lnTo>
                  <a:pt x="357" y="0"/>
                </a:lnTo>
                <a:lnTo>
                  <a:pt x="309" y="0"/>
                </a:lnTo>
                <a:lnTo>
                  <a:pt x="281" y="1"/>
                </a:lnTo>
                <a:lnTo>
                  <a:pt x="254" y="4"/>
                </a:lnTo>
                <a:lnTo>
                  <a:pt x="229" y="8"/>
                </a:lnTo>
                <a:lnTo>
                  <a:pt x="203" y="13"/>
                </a:lnTo>
                <a:lnTo>
                  <a:pt x="178" y="21"/>
                </a:lnTo>
                <a:lnTo>
                  <a:pt x="153" y="29"/>
                </a:lnTo>
                <a:lnTo>
                  <a:pt x="127" y="38"/>
                </a:lnTo>
                <a:lnTo>
                  <a:pt x="102" y="48"/>
                </a:lnTo>
                <a:lnTo>
                  <a:pt x="84" y="57"/>
                </a:lnTo>
                <a:lnTo>
                  <a:pt x="66" y="68"/>
                </a:lnTo>
                <a:lnTo>
                  <a:pt x="49" y="80"/>
                </a:lnTo>
                <a:lnTo>
                  <a:pt x="34" y="94"/>
                </a:lnTo>
                <a:lnTo>
                  <a:pt x="21" y="110"/>
                </a:lnTo>
                <a:lnTo>
                  <a:pt x="16" y="117"/>
                </a:lnTo>
                <a:lnTo>
                  <a:pt x="11" y="127"/>
                </a:lnTo>
                <a:lnTo>
                  <a:pt x="7" y="136"/>
                </a:lnTo>
                <a:lnTo>
                  <a:pt x="3" y="146"/>
                </a:lnTo>
                <a:lnTo>
                  <a:pt x="1" y="157"/>
                </a:lnTo>
                <a:lnTo>
                  <a:pt x="0" y="167"/>
                </a:lnTo>
                <a:lnTo>
                  <a:pt x="1" y="175"/>
                </a:lnTo>
                <a:lnTo>
                  <a:pt x="4" y="180"/>
                </a:lnTo>
                <a:lnTo>
                  <a:pt x="4" y="235"/>
                </a:lnTo>
                <a:lnTo>
                  <a:pt x="5" y="289"/>
                </a:lnTo>
                <a:lnTo>
                  <a:pt x="7" y="344"/>
                </a:lnTo>
                <a:lnTo>
                  <a:pt x="8" y="397"/>
                </a:lnTo>
                <a:lnTo>
                  <a:pt x="8" y="440"/>
                </a:lnTo>
                <a:lnTo>
                  <a:pt x="9" y="484"/>
                </a:lnTo>
                <a:lnTo>
                  <a:pt x="11" y="506"/>
                </a:lnTo>
                <a:lnTo>
                  <a:pt x="15" y="528"/>
                </a:lnTo>
                <a:lnTo>
                  <a:pt x="18" y="549"/>
                </a:lnTo>
                <a:lnTo>
                  <a:pt x="24" y="569"/>
                </a:lnTo>
                <a:lnTo>
                  <a:pt x="26" y="574"/>
                </a:lnTo>
                <a:lnTo>
                  <a:pt x="29" y="578"/>
                </a:lnTo>
                <a:lnTo>
                  <a:pt x="32" y="580"/>
                </a:lnTo>
                <a:lnTo>
                  <a:pt x="35" y="583"/>
                </a:lnTo>
                <a:lnTo>
                  <a:pt x="39" y="584"/>
                </a:lnTo>
                <a:lnTo>
                  <a:pt x="45" y="584"/>
                </a:lnTo>
                <a:lnTo>
                  <a:pt x="52" y="583"/>
                </a:lnTo>
                <a:lnTo>
                  <a:pt x="60" y="580"/>
                </a:lnTo>
                <a:lnTo>
                  <a:pt x="64" y="578"/>
                </a:lnTo>
                <a:lnTo>
                  <a:pt x="67" y="574"/>
                </a:lnTo>
                <a:lnTo>
                  <a:pt x="68" y="570"/>
                </a:lnTo>
                <a:lnTo>
                  <a:pt x="69" y="566"/>
                </a:lnTo>
                <a:lnTo>
                  <a:pt x="69" y="562"/>
                </a:lnTo>
                <a:lnTo>
                  <a:pt x="68" y="557"/>
                </a:lnTo>
                <a:lnTo>
                  <a:pt x="62" y="536"/>
                </a:lnTo>
                <a:lnTo>
                  <a:pt x="58" y="514"/>
                </a:lnTo>
                <a:lnTo>
                  <a:pt x="55" y="490"/>
                </a:lnTo>
                <a:lnTo>
                  <a:pt x="54" y="467"/>
                </a:lnTo>
                <a:lnTo>
                  <a:pt x="54" y="421"/>
                </a:lnTo>
                <a:lnTo>
                  <a:pt x="54" y="376"/>
                </a:lnTo>
                <a:lnTo>
                  <a:pt x="52" y="327"/>
                </a:lnTo>
                <a:lnTo>
                  <a:pt x="51" y="277"/>
                </a:lnTo>
                <a:lnTo>
                  <a:pt x="50" y="227"/>
                </a:lnTo>
                <a:lnTo>
                  <a:pt x="50" y="178"/>
                </a:lnTo>
                <a:lnTo>
                  <a:pt x="49" y="171"/>
                </a:lnTo>
                <a:lnTo>
                  <a:pt x="46" y="165"/>
                </a:lnTo>
                <a:lnTo>
                  <a:pt x="47" y="157"/>
                </a:lnTo>
                <a:lnTo>
                  <a:pt x="50" y="149"/>
                </a:lnTo>
                <a:lnTo>
                  <a:pt x="52" y="142"/>
                </a:lnTo>
                <a:lnTo>
                  <a:pt x="56" y="134"/>
                </a:lnTo>
                <a:lnTo>
                  <a:pt x="60" y="128"/>
                </a:lnTo>
                <a:lnTo>
                  <a:pt x="66" y="121"/>
                </a:lnTo>
                <a:lnTo>
                  <a:pt x="79" y="110"/>
                </a:lnTo>
                <a:lnTo>
                  <a:pt x="93" y="99"/>
                </a:lnTo>
                <a:lnTo>
                  <a:pt x="110" y="90"/>
                </a:lnTo>
                <a:lnTo>
                  <a:pt x="128" y="81"/>
                </a:lnTo>
                <a:lnTo>
                  <a:pt x="148" y="74"/>
                </a:lnTo>
                <a:lnTo>
                  <a:pt x="168" y="68"/>
                </a:lnTo>
                <a:lnTo>
                  <a:pt x="189" y="63"/>
                </a:lnTo>
                <a:lnTo>
                  <a:pt x="228" y="53"/>
                </a:lnTo>
                <a:lnTo>
                  <a:pt x="264" y="48"/>
                </a:lnTo>
                <a:lnTo>
                  <a:pt x="293" y="46"/>
                </a:lnTo>
                <a:lnTo>
                  <a:pt x="332" y="44"/>
                </a:lnTo>
                <a:lnTo>
                  <a:pt x="355" y="44"/>
                </a:lnTo>
                <a:lnTo>
                  <a:pt x="378" y="44"/>
                </a:lnTo>
                <a:lnTo>
                  <a:pt x="402" y="47"/>
                </a:lnTo>
                <a:lnTo>
                  <a:pt x="425" y="49"/>
                </a:lnTo>
                <a:lnTo>
                  <a:pt x="449" y="53"/>
                </a:lnTo>
                <a:lnTo>
                  <a:pt x="471" y="60"/>
                </a:lnTo>
                <a:lnTo>
                  <a:pt x="493" y="66"/>
                </a:lnTo>
                <a:lnTo>
                  <a:pt x="513" y="76"/>
                </a:lnTo>
                <a:lnTo>
                  <a:pt x="531" y="87"/>
                </a:lnTo>
                <a:lnTo>
                  <a:pt x="539" y="94"/>
                </a:lnTo>
                <a:lnTo>
                  <a:pt x="547" y="100"/>
                </a:lnTo>
                <a:lnTo>
                  <a:pt x="553" y="108"/>
                </a:lnTo>
                <a:lnTo>
                  <a:pt x="560" y="116"/>
                </a:lnTo>
                <a:lnTo>
                  <a:pt x="565" y="124"/>
                </a:lnTo>
                <a:lnTo>
                  <a:pt x="570" y="133"/>
                </a:lnTo>
                <a:lnTo>
                  <a:pt x="573" y="144"/>
                </a:lnTo>
                <a:lnTo>
                  <a:pt x="577" y="154"/>
                </a:lnTo>
                <a:lnTo>
                  <a:pt x="578" y="166"/>
                </a:lnTo>
                <a:lnTo>
                  <a:pt x="578" y="178"/>
                </a:lnTo>
                <a:lnTo>
                  <a:pt x="578" y="205"/>
                </a:lnTo>
                <a:lnTo>
                  <a:pt x="578" y="234"/>
                </a:lnTo>
                <a:lnTo>
                  <a:pt x="582" y="290"/>
                </a:lnTo>
                <a:lnTo>
                  <a:pt x="587" y="346"/>
                </a:lnTo>
                <a:lnTo>
                  <a:pt x="594" y="403"/>
                </a:lnTo>
                <a:lnTo>
                  <a:pt x="597" y="423"/>
                </a:lnTo>
                <a:lnTo>
                  <a:pt x="598" y="446"/>
                </a:lnTo>
                <a:lnTo>
                  <a:pt x="598" y="489"/>
                </a:lnTo>
                <a:lnTo>
                  <a:pt x="598" y="574"/>
                </a:lnTo>
                <a:lnTo>
                  <a:pt x="598" y="579"/>
                </a:lnTo>
                <a:lnTo>
                  <a:pt x="599" y="583"/>
                </a:lnTo>
                <a:lnTo>
                  <a:pt x="602" y="587"/>
                </a:lnTo>
                <a:lnTo>
                  <a:pt x="604" y="591"/>
                </a:lnTo>
                <a:lnTo>
                  <a:pt x="608" y="594"/>
                </a:lnTo>
                <a:lnTo>
                  <a:pt x="612" y="595"/>
                </a:lnTo>
                <a:lnTo>
                  <a:pt x="620" y="596"/>
                </a:lnTo>
                <a:lnTo>
                  <a:pt x="629" y="595"/>
                </a:lnTo>
                <a:lnTo>
                  <a:pt x="633" y="594"/>
                </a:lnTo>
                <a:lnTo>
                  <a:pt x="636" y="591"/>
                </a:lnTo>
                <a:lnTo>
                  <a:pt x="640" y="587"/>
                </a:lnTo>
                <a:lnTo>
                  <a:pt x="641" y="583"/>
                </a:lnTo>
                <a:lnTo>
                  <a:pt x="642" y="579"/>
                </a:lnTo>
                <a:lnTo>
                  <a:pt x="644" y="574"/>
                </a:lnTo>
                <a:lnTo>
                  <a:pt x="642" y="544"/>
                </a:lnTo>
                <a:lnTo>
                  <a:pt x="642" y="529"/>
                </a:lnTo>
                <a:lnTo>
                  <a:pt x="645" y="515"/>
                </a:lnTo>
                <a:lnTo>
                  <a:pt x="646" y="503"/>
                </a:lnTo>
                <a:lnTo>
                  <a:pt x="646" y="491"/>
                </a:lnTo>
                <a:lnTo>
                  <a:pt x="644" y="468"/>
                </a:lnTo>
                <a:lnTo>
                  <a:pt x="641" y="444"/>
                </a:lnTo>
                <a:lnTo>
                  <a:pt x="640" y="42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95" name="任意多边形 1049494"/>
          <p:cNvSpPr/>
          <p:nvPr/>
        </p:nvSpPr>
        <p:spPr bwMode="auto">
          <a:xfrm>
            <a:off x="4500562" y="5567362"/>
            <a:ext cx="307975" cy="211137"/>
          </a:xfrm>
          <a:custGeom>
            <a:avLst/>
            <a:gdLst/>
            <a:ahLst/>
            <a:cxnLst/>
            <a:rect l="0" t="0" r="0" b="0"/>
            <a:pathLst>
              <a:path w="583" h="399">
                <a:moveTo>
                  <a:pt x="566" y="174"/>
                </a:moveTo>
                <a:lnTo>
                  <a:pt x="566" y="174"/>
                </a:lnTo>
                <a:lnTo>
                  <a:pt x="556" y="153"/>
                </a:lnTo>
                <a:lnTo>
                  <a:pt x="544" y="133"/>
                </a:lnTo>
                <a:lnTo>
                  <a:pt x="531" y="115"/>
                </a:lnTo>
                <a:lnTo>
                  <a:pt x="518" y="98"/>
                </a:lnTo>
                <a:lnTo>
                  <a:pt x="505" y="82"/>
                </a:lnTo>
                <a:lnTo>
                  <a:pt x="490" y="68"/>
                </a:lnTo>
                <a:lnTo>
                  <a:pt x="475" y="55"/>
                </a:lnTo>
                <a:lnTo>
                  <a:pt x="458" y="45"/>
                </a:lnTo>
                <a:lnTo>
                  <a:pt x="441" y="34"/>
                </a:lnTo>
                <a:lnTo>
                  <a:pt x="424" y="25"/>
                </a:lnTo>
                <a:lnTo>
                  <a:pt x="404" y="18"/>
                </a:lnTo>
                <a:lnTo>
                  <a:pt x="384" y="12"/>
                </a:lnTo>
                <a:lnTo>
                  <a:pt x="364" y="7"/>
                </a:lnTo>
                <a:lnTo>
                  <a:pt x="341" y="3"/>
                </a:lnTo>
                <a:lnTo>
                  <a:pt x="319" y="1"/>
                </a:lnTo>
                <a:lnTo>
                  <a:pt x="294" y="0"/>
                </a:lnTo>
                <a:lnTo>
                  <a:pt x="271" y="0"/>
                </a:lnTo>
                <a:lnTo>
                  <a:pt x="247" y="1"/>
                </a:lnTo>
                <a:lnTo>
                  <a:pt x="224" y="4"/>
                </a:lnTo>
                <a:lnTo>
                  <a:pt x="200" y="8"/>
                </a:lnTo>
                <a:lnTo>
                  <a:pt x="178" y="13"/>
                </a:lnTo>
                <a:lnTo>
                  <a:pt x="154" y="20"/>
                </a:lnTo>
                <a:lnTo>
                  <a:pt x="132" y="29"/>
                </a:lnTo>
                <a:lnTo>
                  <a:pt x="111" y="39"/>
                </a:lnTo>
                <a:lnTo>
                  <a:pt x="91" y="50"/>
                </a:lnTo>
                <a:lnTo>
                  <a:pt x="76" y="62"/>
                </a:lnTo>
                <a:lnTo>
                  <a:pt x="60" y="75"/>
                </a:lnTo>
                <a:lnTo>
                  <a:pt x="48" y="88"/>
                </a:lnTo>
                <a:lnTo>
                  <a:pt x="36" y="103"/>
                </a:lnTo>
                <a:lnTo>
                  <a:pt x="26" y="119"/>
                </a:lnTo>
                <a:lnTo>
                  <a:pt x="17" y="137"/>
                </a:lnTo>
                <a:lnTo>
                  <a:pt x="8" y="157"/>
                </a:lnTo>
                <a:lnTo>
                  <a:pt x="5" y="166"/>
                </a:lnTo>
                <a:lnTo>
                  <a:pt x="2" y="175"/>
                </a:lnTo>
                <a:lnTo>
                  <a:pt x="0" y="195"/>
                </a:lnTo>
                <a:lnTo>
                  <a:pt x="1" y="216"/>
                </a:lnTo>
                <a:lnTo>
                  <a:pt x="4" y="237"/>
                </a:lnTo>
                <a:lnTo>
                  <a:pt x="8" y="258"/>
                </a:lnTo>
                <a:lnTo>
                  <a:pt x="13" y="277"/>
                </a:lnTo>
                <a:lnTo>
                  <a:pt x="23" y="315"/>
                </a:lnTo>
                <a:lnTo>
                  <a:pt x="30" y="331"/>
                </a:lnTo>
                <a:lnTo>
                  <a:pt x="39" y="345"/>
                </a:lnTo>
                <a:lnTo>
                  <a:pt x="50" y="358"/>
                </a:lnTo>
                <a:lnTo>
                  <a:pt x="61" y="370"/>
                </a:lnTo>
                <a:lnTo>
                  <a:pt x="76" y="379"/>
                </a:lnTo>
                <a:lnTo>
                  <a:pt x="90" y="388"/>
                </a:lnTo>
                <a:lnTo>
                  <a:pt x="107" y="394"/>
                </a:lnTo>
                <a:lnTo>
                  <a:pt x="123" y="399"/>
                </a:lnTo>
                <a:lnTo>
                  <a:pt x="128" y="399"/>
                </a:lnTo>
                <a:lnTo>
                  <a:pt x="133" y="399"/>
                </a:lnTo>
                <a:lnTo>
                  <a:pt x="137" y="398"/>
                </a:lnTo>
                <a:lnTo>
                  <a:pt x="141" y="395"/>
                </a:lnTo>
                <a:lnTo>
                  <a:pt x="144" y="392"/>
                </a:lnTo>
                <a:lnTo>
                  <a:pt x="148" y="388"/>
                </a:lnTo>
                <a:lnTo>
                  <a:pt x="150" y="381"/>
                </a:lnTo>
                <a:lnTo>
                  <a:pt x="152" y="373"/>
                </a:lnTo>
                <a:lnTo>
                  <a:pt x="150" y="369"/>
                </a:lnTo>
                <a:lnTo>
                  <a:pt x="149" y="365"/>
                </a:lnTo>
                <a:lnTo>
                  <a:pt x="148" y="361"/>
                </a:lnTo>
                <a:lnTo>
                  <a:pt x="144" y="358"/>
                </a:lnTo>
                <a:lnTo>
                  <a:pt x="140" y="356"/>
                </a:lnTo>
                <a:lnTo>
                  <a:pt x="135" y="354"/>
                </a:lnTo>
                <a:lnTo>
                  <a:pt x="122" y="351"/>
                </a:lnTo>
                <a:lnTo>
                  <a:pt x="108" y="344"/>
                </a:lnTo>
                <a:lnTo>
                  <a:pt x="97" y="335"/>
                </a:lnTo>
                <a:lnTo>
                  <a:pt x="85" y="324"/>
                </a:lnTo>
                <a:lnTo>
                  <a:pt x="76" y="313"/>
                </a:lnTo>
                <a:lnTo>
                  <a:pt x="68" y="300"/>
                </a:lnTo>
                <a:lnTo>
                  <a:pt x="61" y="285"/>
                </a:lnTo>
                <a:lnTo>
                  <a:pt x="55" y="269"/>
                </a:lnTo>
                <a:lnTo>
                  <a:pt x="51" y="254"/>
                </a:lnTo>
                <a:lnTo>
                  <a:pt x="48" y="237"/>
                </a:lnTo>
                <a:lnTo>
                  <a:pt x="47" y="221"/>
                </a:lnTo>
                <a:lnTo>
                  <a:pt x="47" y="205"/>
                </a:lnTo>
                <a:lnTo>
                  <a:pt x="48" y="190"/>
                </a:lnTo>
                <a:lnTo>
                  <a:pt x="52" y="175"/>
                </a:lnTo>
                <a:lnTo>
                  <a:pt x="56" y="161"/>
                </a:lnTo>
                <a:lnTo>
                  <a:pt x="63" y="148"/>
                </a:lnTo>
                <a:lnTo>
                  <a:pt x="73" y="133"/>
                </a:lnTo>
                <a:lnTo>
                  <a:pt x="82" y="120"/>
                </a:lnTo>
                <a:lnTo>
                  <a:pt x="93" y="109"/>
                </a:lnTo>
                <a:lnTo>
                  <a:pt x="105" y="98"/>
                </a:lnTo>
                <a:lnTo>
                  <a:pt x="118" y="89"/>
                </a:lnTo>
                <a:lnTo>
                  <a:pt x="131" y="81"/>
                </a:lnTo>
                <a:lnTo>
                  <a:pt x="145" y="73"/>
                </a:lnTo>
                <a:lnTo>
                  <a:pt x="161" y="65"/>
                </a:lnTo>
                <a:lnTo>
                  <a:pt x="178" y="59"/>
                </a:lnTo>
                <a:lnTo>
                  <a:pt x="193" y="55"/>
                </a:lnTo>
                <a:lnTo>
                  <a:pt x="210" y="51"/>
                </a:lnTo>
                <a:lnTo>
                  <a:pt x="227" y="48"/>
                </a:lnTo>
                <a:lnTo>
                  <a:pt x="260" y="46"/>
                </a:lnTo>
                <a:lnTo>
                  <a:pt x="294" y="46"/>
                </a:lnTo>
                <a:lnTo>
                  <a:pt x="328" y="47"/>
                </a:lnTo>
                <a:lnTo>
                  <a:pt x="344" y="48"/>
                </a:lnTo>
                <a:lnTo>
                  <a:pt x="360" y="52"/>
                </a:lnTo>
                <a:lnTo>
                  <a:pt x="375" y="55"/>
                </a:lnTo>
                <a:lnTo>
                  <a:pt x="390" y="60"/>
                </a:lnTo>
                <a:lnTo>
                  <a:pt x="404" y="65"/>
                </a:lnTo>
                <a:lnTo>
                  <a:pt x="418" y="72"/>
                </a:lnTo>
                <a:lnTo>
                  <a:pt x="432" y="79"/>
                </a:lnTo>
                <a:lnTo>
                  <a:pt x="443" y="86"/>
                </a:lnTo>
                <a:lnTo>
                  <a:pt x="456" y="96"/>
                </a:lnTo>
                <a:lnTo>
                  <a:pt x="468" y="106"/>
                </a:lnTo>
                <a:lnTo>
                  <a:pt x="479" y="118"/>
                </a:lnTo>
                <a:lnTo>
                  <a:pt x="489" y="130"/>
                </a:lnTo>
                <a:lnTo>
                  <a:pt x="500" y="143"/>
                </a:lnTo>
                <a:lnTo>
                  <a:pt x="509" y="157"/>
                </a:lnTo>
                <a:lnTo>
                  <a:pt x="515" y="173"/>
                </a:lnTo>
                <a:lnTo>
                  <a:pt x="522" y="187"/>
                </a:lnTo>
                <a:lnTo>
                  <a:pt x="527" y="203"/>
                </a:lnTo>
                <a:lnTo>
                  <a:pt x="531" y="217"/>
                </a:lnTo>
                <a:lnTo>
                  <a:pt x="534" y="233"/>
                </a:lnTo>
                <a:lnTo>
                  <a:pt x="534" y="249"/>
                </a:lnTo>
                <a:lnTo>
                  <a:pt x="532" y="263"/>
                </a:lnTo>
                <a:lnTo>
                  <a:pt x="530" y="277"/>
                </a:lnTo>
                <a:lnTo>
                  <a:pt x="526" y="292"/>
                </a:lnTo>
                <a:lnTo>
                  <a:pt x="519" y="305"/>
                </a:lnTo>
                <a:lnTo>
                  <a:pt x="511" y="317"/>
                </a:lnTo>
                <a:lnTo>
                  <a:pt x="502" y="327"/>
                </a:lnTo>
                <a:lnTo>
                  <a:pt x="490" y="336"/>
                </a:lnTo>
                <a:lnTo>
                  <a:pt x="476" y="344"/>
                </a:lnTo>
                <a:lnTo>
                  <a:pt x="460" y="351"/>
                </a:lnTo>
                <a:lnTo>
                  <a:pt x="443" y="354"/>
                </a:lnTo>
                <a:lnTo>
                  <a:pt x="438" y="356"/>
                </a:lnTo>
                <a:lnTo>
                  <a:pt x="434" y="358"/>
                </a:lnTo>
                <a:lnTo>
                  <a:pt x="430" y="361"/>
                </a:lnTo>
                <a:lnTo>
                  <a:pt x="429" y="365"/>
                </a:lnTo>
                <a:lnTo>
                  <a:pt x="426" y="368"/>
                </a:lnTo>
                <a:lnTo>
                  <a:pt x="426" y="373"/>
                </a:lnTo>
                <a:lnTo>
                  <a:pt x="428" y="381"/>
                </a:lnTo>
                <a:lnTo>
                  <a:pt x="430" y="388"/>
                </a:lnTo>
                <a:lnTo>
                  <a:pt x="437" y="395"/>
                </a:lnTo>
                <a:lnTo>
                  <a:pt x="441" y="396"/>
                </a:lnTo>
                <a:lnTo>
                  <a:pt x="445" y="399"/>
                </a:lnTo>
                <a:lnTo>
                  <a:pt x="450" y="399"/>
                </a:lnTo>
                <a:lnTo>
                  <a:pt x="455" y="399"/>
                </a:lnTo>
                <a:lnTo>
                  <a:pt x="473" y="394"/>
                </a:lnTo>
                <a:lnTo>
                  <a:pt x="490" y="387"/>
                </a:lnTo>
                <a:lnTo>
                  <a:pt x="507" y="379"/>
                </a:lnTo>
                <a:lnTo>
                  <a:pt x="522" y="369"/>
                </a:lnTo>
                <a:lnTo>
                  <a:pt x="535" y="357"/>
                </a:lnTo>
                <a:lnTo>
                  <a:pt x="548" y="344"/>
                </a:lnTo>
                <a:lnTo>
                  <a:pt x="557" y="330"/>
                </a:lnTo>
                <a:lnTo>
                  <a:pt x="566" y="314"/>
                </a:lnTo>
                <a:lnTo>
                  <a:pt x="574" y="298"/>
                </a:lnTo>
                <a:lnTo>
                  <a:pt x="578" y="281"/>
                </a:lnTo>
                <a:lnTo>
                  <a:pt x="582" y="263"/>
                </a:lnTo>
                <a:lnTo>
                  <a:pt x="583" y="245"/>
                </a:lnTo>
                <a:lnTo>
                  <a:pt x="582" y="228"/>
                </a:lnTo>
                <a:lnTo>
                  <a:pt x="579" y="209"/>
                </a:lnTo>
                <a:lnTo>
                  <a:pt x="574" y="191"/>
                </a:lnTo>
                <a:lnTo>
                  <a:pt x="566" y="17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96" name="任意多边形 1049495"/>
          <p:cNvSpPr/>
          <p:nvPr/>
        </p:nvSpPr>
        <p:spPr bwMode="auto">
          <a:xfrm>
            <a:off x="4559300" y="5751512"/>
            <a:ext cx="196850" cy="242887"/>
          </a:xfrm>
          <a:custGeom>
            <a:avLst/>
            <a:gdLst/>
            <a:ahLst/>
            <a:cxnLst/>
            <a:rect l="0" t="0" r="0" b="0"/>
            <a:pathLst>
              <a:path w="369" h="458">
                <a:moveTo>
                  <a:pt x="364" y="210"/>
                </a:moveTo>
                <a:lnTo>
                  <a:pt x="364" y="210"/>
                </a:lnTo>
                <a:lnTo>
                  <a:pt x="361" y="190"/>
                </a:lnTo>
                <a:lnTo>
                  <a:pt x="360" y="167"/>
                </a:lnTo>
                <a:lnTo>
                  <a:pt x="359" y="123"/>
                </a:lnTo>
                <a:lnTo>
                  <a:pt x="360" y="34"/>
                </a:lnTo>
                <a:lnTo>
                  <a:pt x="359" y="29"/>
                </a:lnTo>
                <a:lnTo>
                  <a:pt x="357" y="25"/>
                </a:lnTo>
                <a:lnTo>
                  <a:pt x="355" y="21"/>
                </a:lnTo>
                <a:lnTo>
                  <a:pt x="352" y="18"/>
                </a:lnTo>
                <a:lnTo>
                  <a:pt x="350" y="16"/>
                </a:lnTo>
                <a:lnTo>
                  <a:pt x="346" y="13"/>
                </a:lnTo>
                <a:lnTo>
                  <a:pt x="337" y="12"/>
                </a:lnTo>
                <a:lnTo>
                  <a:pt x="329" y="13"/>
                </a:lnTo>
                <a:lnTo>
                  <a:pt x="325" y="16"/>
                </a:lnTo>
                <a:lnTo>
                  <a:pt x="321" y="18"/>
                </a:lnTo>
                <a:lnTo>
                  <a:pt x="318" y="21"/>
                </a:lnTo>
                <a:lnTo>
                  <a:pt x="316" y="25"/>
                </a:lnTo>
                <a:lnTo>
                  <a:pt x="314" y="29"/>
                </a:lnTo>
                <a:lnTo>
                  <a:pt x="314" y="34"/>
                </a:lnTo>
                <a:lnTo>
                  <a:pt x="314" y="85"/>
                </a:lnTo>
                <a:lnTo>
                  <a:pt x="317" y="135"/>
                </a:lnTo>
                <a:lnTo>
                  <a:pt x="318" y="184"/>
                </a:lnTo>
                <a:lnTo>
                  <a:pt x="320" y="234"/>
                </a:lnTo>
                <a:lnTo>
                  <a:pt x="321" y="285"/>
                </a:lnTo>
                <a:lnTo>
                  <a:pt x="320" y="310"/>
                </a:lnTo>
                <a:lnTo>
                  <a:pt x="317" y="335"/>
                </a:lnTo>
                <a:lnTo>
                  <a:pt x="316" y="346"/>
                </a:lnTo>
                <a:lnTo>
                  <a:pt x="312" y="357"/>
                </a:lnTo>
                <a:lnTo>
                  <a:pt x="308" y="366"/>
                </a:lnTo>
                <a:lnTo>
                  <a:pt x="303" y="374"/>
                </a:lnTo>
                <a:lnTo>
                  <a:pt x="297" y="382"/>
                </a:lnTo>
                <a:lnTo>
                  <a:pt x="291" y="387"/>
                </a:lnTo>
                <a:lnTo>
                  <a:pt x="283" y="392"/>
                </a:lnTo>
                <a:lnTo>
                  <a:pt x="275" y="397"/>
                </a:lnTo>
                <a:lnTo>
                  <a:pt x="267" y="401"/>
                </a:lnTo>
                <a:lnTo>
                  <a:pt x="258" y="404"/>
                </a:lnTo>
                <a:lnTo>
                  <a:pt x="240" y="408"/>
                </a:lnTo>
                <a:lnTo>
                  <a:pt x="220" y="411"/>
                </a:lnTo>
                <a:lnTo>
                  <a:pt x="199" y="411"/>
                </a:lnTo>
                <a:lnTo>
                  <a:pt x="185" y="411"/>
                </a:lnTo>
                <a:lnTo>
                  <a:pt x="170" y="409"/>
                </a:lnTo>
                <a:lnTo>
                  <a:pt x="156" y="407"/>
                </a:lnTo>
                <a:lnTo>
                  <a:pt x="142" y="403"/>
                </a:lnTo>
                <a:lnTo>
                  <a:pt x="127" y="399"/>
                </a:lnTo>
                <a:lnTo>
                  <a:pt x="114" y="392"/>
                </a:lnTo>
                <a:lnTo>
                  <a:pt x="102" y="386"/>
                </a:lnTo>
                <a:lnTo>
                  <a:pt x="91" y="377"/>
                </a:lnTo>
                <a:lnTo>
                  <a:pt x="84" y="371"/>
                </a:lnTo>
                <a:lnTo>
                  <a:pt x="79" y="365"/>
                </a:lnTo>
                <a:lnTo>
                  <a:pt x="74" y="358"/>
                </a:lnTo>
                <a:lnTo>
                  <a:pt x="70" y="352"/>
                </a:lnTo>
                <a:lnTo>
                  <a:pt x="64" y="337"/>
                </a:lnTo>
                <a:lnTo>
                  <a:pt x="61" y="322"/>
                </a:lnTo>
                <a:lnTo>
                  <a:pt x="59" y="307"/>
                </a:lnTo>
                <a:lnTo>
                  <a:pt x="58" y="290"/>
                </a:lnTo>
                <a:lnTo>
                  <a:pt x="55" y="275"/>
                </a:lnTo>
                <a:lnTo>
                  <a:pt x="54" y="259"/>
                </a:lnTo>
                <a:lnTo>
                  <a:pt x="51" y="243"/>
                </a:lnTo>
                <a:lnTo>
                  <a:pt x="50" y="226"/>
                </a:lnTo>
                <a:lnTo>
                  <a:pt x="49" y="209"/>
                </a:lnTo>
                <a:lnTo>
                  <a:pt x="50" y="192"/>
                </a:lnTo>
                <a:lnTo>
                  <a:pt x="51" y="158"/>
                </a:lnTo>
                <a:lnTo>
                  <a:pt x="53" y="124"/>
                </a:lnTo>
                <a:lnTo>
                  <a:pt x="51" y="103"/>
                </a:lnTo>
                <a:lnTo>
                  <a:pt x="50" y="81"/>
                </a:lnTo>
                <a:lnTo>
                  <a:pt x="47" y="59"/>
                </a:lnTo>
                <a:lnTo>
                  <a:pt x="46" y="38"/>
                </a:lnTo>
                <a:lnTo>
                  <a:pt x="49" y="31"/>
                </a:lnTo>
                <a:lnTo>
                  <a:pt x="50" y="26"/>
                </a:lnTo>
                <a:lnTo>
                  <a:pt x="50" y="20"/>
                </a:lnTo>
                <a:lnTo>
                  <a:pt x="49" y="14"/>
                </a:lnTo>
                <a:lnTo>
                  <a:pt x="46" y="8"/>
                </a:lnTo>
                <a:lnTo>
                  <a:pt x="42" y="4"/>
                </a:lnTo>
                <a:lnTo>
                  <a:pt x="36" y="1"/>
                </a:lnTo>
                <a:lnTo>
                  <a:pt x="28" y="0"/>
                </a:lnTo>
                <a:lnTo>
                  <a:pt x="23" y="0"/>
                </a:lnTo>
                <a:lnTo>
                  <a:pt x="19" y="0"/>
                </a:lnTo>
                <a:lnTo>
                  <a:pt x="13" y="1"/>
                </a:lnTo>
                <a:lnTo>
                  <a:pt x="10" y="4"/>
                </a:lnTo>
                <a:lnTo>
                  <a:pt x="7" y="6"/>
                </a:lnTo>
                <a:lnTo>
                  <a:pt x="4" y="10"/>
                </a:lnTo>
                <a:lnTo>
                  <a:pt x="2" y="14"/>
                </a:lnTo>
                <a:lnTo>
                  <a:pt x="0" y="18"/>
                </a:lnTo>
                <a:lnTo>
                  <a:pt x="0" y="23"/>
                </a:lnTo>
                <a:lnTo>
                  <a:pt x="2" y="59"/>
                </a:lnTo>
                <a:lnTo>
                  <a:pt x="4" y="95"/>
                </a:lnTo>
                <a:lnTo>
                  <a:pt x="6" y="132"/>
                </a:lnTo>
                <a:lnTo>
                  <a:pt x="7" y="150"/>
                </a:lnTo>
                <a:lnTo>
                  <a:pt x="6" y="169"/>
                </a:lnTo>
                <a:lnTo>
                  <a:pt x="4" y="205"/>
                </a:lnTo>
                <a:lnTo>
                  <a:pt x="4" y="244"/>
                </a:lnTo>
                <a:lnTo>
                  <a:pt x="4" y="264"/>
                </a:lnTo>
                <a:lnTo>
                  <a:pt x="6" y="284"/>
                </a:lnTo>
                <a:lnTo>
                  <a:pt x="8" y="302"/>
                </a:lnTo>
                <a:lnTo>
                  <a:pt x="12" y="320"/>
                </a:lnTo>
                <a:lnTo>
                  <a:pt x="17" y="336"/>
                </a:lnTo>
                <a:lnTo>
                  <a:pt x="23" y="350"/>
                </a:lnTo>
                <a:lnTo>
                  <a:pt x="29" y="365"/>
                </a:lnTo>
                <a:lnTo>
                  <a:pt x="36" y="378"/>
                </a:lnTo>
                <a:lnTo>
                  <a:pt x="44" y="390"/>
                </a:lnTo>
                <a:lnTo>
                  <a:pt x="53" y="400"/>
                </a:lnTo>
                <a:lnTo>
                  <a:pt x="62" y="411"/>
                </a:lnTo>
                <a:lnTo>
                  <a:pt x="72" y="420"/>
                </a:lnTo>
                <a:lnTo>
                  <a:pt x="84" y="428"/>
                </a:lnTo>
                <a:lnTo>
                  <a:pt x="96" y="434"/>
                </a:lnTo>
                <a:lnTo>
                  <a:pt x="108" y="441"/>
                </a:lnTo>
                <a:lnTo>
                  <a:pt x="122" y="446"/>
                </a:lnTo>
                <a:lnTo>
                  <a:pt x="135" y="450"/>
                </a:lnTo>
                <a:lnTo>
                  <a:pt x="151" y="452"/>
                </a:lnTo>
                <a:lnTo>
                  <a:pt x="166" y="455"/>
                </a:lnTo>
                <a:lnTo>
                  <a:pt x="182" y="456"/>
                </a:lnTo>
                <a:lnTo>
                  <a:pt x="212" y="458"/>
                </a:lnTo>
                <a:lnTo>
                  <a:pt x="227" y="458"/>
                </a:lnTo>
                <a:lnTo>
                  <a:pt x="241" y="456"/>
                </a:lnTo>
                <a:lnTo>
                  <a:pt x="255" y="455"/>
                </a:lnTo>
                <a:lnTo>
                  <a:pt x="270" y="452"/>
                </a:lnTo>
                <a:lnTo>
                  <a:pt x="283" y="447"/>
                </a:lnTo>
                <a:lnTo>
                  <a:pt x="297" y="442"/>
                </a:lnTo>
                <a:lnTo>
                  <a:pt x="309" y="434"/>
                </a:lnTo>
                <a:lnTo>
                  <a:pt x="321" y="425"/>
                </a:lnTo>
                <a:lnTo>
                  <a:pt x="330" y="413"/>
                </a:lnTo>
                <a:lnTo>
                  <a:pt x="339" y="401"/>
                </a:lnTo>
                <a:lnTo>
                  <a:pt x="347" y="388"/>
                </a:lnTo>
                <a:lnTo>
                  <a:pt x="352" y="374"/>
                </a:lnTo>
                <a:lnTo>
                  <a:pt x="357" y="361"/>
                </a:lnTo>
                <a:lnTo>
                  <a:pt x="361" y="346"/>
                </a:lnTo>
                <a:lnTo>
                  <a:pt x="365" y="331"/>
                </a:lnTo>
                <a:lnTo>
                  <a:pt x="367" y="315"/>
                </a:lnTo>
                <a:lnTo>
                  <a:pt x="368" y="297"/>
                </a:lnTo>
                <a:lnTo>
                  <a:pt x="369" y="278"/>
                </a:lnTo>
                <a:lnTo>
                  <a:pt x="368" y="243"/>
                </a:lnTo>
                <a:lnTo>
                  <a:pt x="364" y="21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97" name="任意多边形 1049496"/>
          <p:cNvSpPr/>
          <p:nvPr/>
        </p:nvSpPr>
        <p:spPr bwMode="auto">
          <a:xfrm>
            <a:off x="5651500" y="1008062"/>
            <a:ext cx="112712" cy="114300"/>
          </a:xfrm>
          <a:custGeom>
            <a:avLst/>
            <a:gdLst/>
            <a:ahLst/>
            <a:cxnLst/>
            <a:rect l="0" t="0" r="0" b="0"/>
            <a:pathLst>
              <a:path w="214" h="217">
                <a:moveTo>
                  <a:pt x="205" y="1"/>
                </a:moveTo>
                <a:lnTo>
                  <a:pt x="205" y="1"/>
                </a:lnTo>
                <a:lnTo>
                  <a:pt x="200" y="4"/>
                </a:lnTo>
                <a:lnTo>
                  <a:pt x="195" y="8"/>
                </a:lnTo>
                <a:lnTo>
                  <a:pt x="186" y="17"/>
                </a:lnTo>
                <a:lnTo>
                  <a:pt x="178" y="26"/>
                </a:lnTo>
                <a:lnTo>
                  <a:pt x="170" y="36"/>
                </a:lnTo>
                <a:lnTo>
                  <a:pt x="156" y="51"/>
                </a:lnTo>
                <a:lnTo>
                  <a:pt x="141" y="64"/>
                </a:lnTo>
                <a:lnTo>
                  <a:pt x="125" y="77"/>
                </a:lnTo>
                <a:lnTo>
                  <a:pt x="110" y="90"/>
                </a:lnTo>
                <a:lnTo>
                  <a:pt x="82" y="118"/>
                </a:lnTo>
                <a:lnTo>
                  <a:pt x="55" y="148"/>
                </a:lnTo>
                <a:lnTo>
                  <a:pt x="3" y="206"/>
                </a:lnTo>
                <a:lnTo>
                  <a:pt x="1" y="209"/>
                </a:lnTo>
                <a:lnTo>
                  <a:pt x="0" y="212"/>
                </a:lnTo>
                <a:lnTo>
                  <a:pt x="3" y="216"/>
                </a:lnTo>
                <a:lnTo>
                  <a:pt x="6" y="217"/>
                </a:lnTo>
                <a:lnTo>
                  <a:pt x="8" y="217"/>
                </a:lnTo>
                <a:lnTo>
                  <a:pt x="10" y="214"/>
                </a:lnTo>
                <a:lnTo>
                  <a:pt x="57" y="161"/>
                </a:lnTo>
                <a:lnTo>
                  <a:pt x="81" y="133"/>
                </a:lnTo>
                <a:lnTo>
                  <a:pt x="107" y="108"/>
                </a:lnTo>
                <a:lnTo>
                  <a:pt x="132" y="86"/>
                </a:lnTo>
                <a:lnTo>
                  <a:pt x="158" y="63"/>
                </a:lnTo>
                <a:lnTo>
                  <a:pt x="165" y="57"/>
                </a:lnTo>
                <a:lnTo>
                  <a:pt x="171" y="50"/>
                </a:lnTo>
                <a:lnTo>
                  <a:pt x="184" y="35"/>
                </a:lnTo>
                <a:lnTo>
                  <a:pt x="197" y="21"/>
                </a:lnTo>
                <a:lnTo>
                  <a:pt x="204" y="14"/>
                </a:lnTo>
                <a:lnTo>
                  <a:pt x="212" y="10"/>
                </a:lnTo>
                <a:lnTo>
                  <a:pt x="213" y="9"/>
                </a:lnTo>
                <a:lnTo>
                  <a:pt x="214" y="8"/>
                </a:lnTo>
                <a:lnTo>
                  <a:pt x="214" y="5"/>
                </a:lnTo>
                <a:lnTo>
                  <a:pt x="213" y="4"/>
                </a:lnTo>
                <a:lnTo>
                  <a:pt x="211" y="0"/>
                </a:lnTo>
                <a:lnTo>
                  <a:pt x="208" y="0"/>
                </a:lnTo>
                <a:lnTo>
                  <a:pt x="20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98" name="任意多边形 1049497"/>
          <p:cNvSpPr/>
          <p:nvPr/>
        </p:nvSpPr>
        <p:spPr bwMode="auto">
          <a:xfrm>
            <a:off x="5649912" y="996950"/>
            <a:ext cx="203200" cy="177800"/>
          </a:xfrm>
          <a:custGeom>
            <a:avLst/>
            <a:gdLst/>
            <a:ahLst/>
            <a:cxnLst/>
            <a:rect l="0" t="0" r="0" b="0"/>
            <a:pathLst>
              <a:path w="382" h="336">
                <a:moveTo>
                  <a:pt x="374" y="0"/>
                </a:moveTo>
                <a:lnTo>
                  <a:pt x="374" y="0"/>
                </a:lnTo>
                <a:lnTo>
                  <a:pt x="350" y="17"/>
                </a:lnTo>
                <a:lnTo>
                  <a:pt x="325" y="34"/>
                </a:lnTo>
                <a:lnTo>
                  <a:pt x="300" y="50"/>
                </a:lnTo>
                <a:lnTo>
                  <a:pt x="276" y="68"/>
                </a:lnTo>
                <a:lnTo>
                  <a:pt x="262" y="80"/>
                </a:lnTo>
                <a:lnTo>
                  <a:pt x="246" y="90"/>
                </a:lnTo>
                <a:lnTo>
                  <a:pt x="231" y="101"/>
                </a:lnTo>
                <a:lnTo>
                  <a:pt x="216" y="112"/>
                </a:lnTo>
                <a:lnTo>
                  <a:pt x="191" y="136"/>
                </a:lnTo>
                <a:lnTo>
                  <a:pt x="166" y="161"/>
                </a:lnTo>
                <a:lnTo>
                  <a:pt x="125" y="201"/>
                </a:lnTo>
                <a:lnTo>
                  <a:pt x="81" y="242"/>
                </a:lnTo>
                <a:lnTo>
                  <a:pt x="41" y="284"/>
                </a:lnTo>
                <a:lnTo>
                  <a:pt x="2" y="327"/>
                </a:lnTo>
                <a:lnTo>
                  <a:pt x="0" y="329"/>
                </a:lnTo>
                <a:lnTo>
                  <a:pt x="0" y="333"/>
                </a:lnTo>
                <a:lnTo>
                  <a:pt x="3" y="336"/>
                </a:lnTo>
                <a:lnTo>
                  <a:pt x="6" y="336"/>
                </a:lnTo>
                <a:lnTo>
                  <a:pt x="9" y="336"/>
                </a:lnTo>
                <a:lnTo>
                  <a:pt x="12" y="336"/>
                </a:lnTo>
                <a:lnTo>
                  <a:pt x="13" y="335"/>
                </a:lnTo>
                <a:lnTo>
                  <a:pt x="15" y="332"/>
                </a:lnTo>
                <a:lnTo>
                  <a:pt x="15" y="331"/>
                </a:lnTo>
                <a:lnTo>
                  <a:pt x="51" y="290"/>
                </a:lnTo>
                <a:lnTo>
                  <a:pt x="89" y="251"/>
                </a:lnTo>
                <a:lnTo>
                  <a:pt x="168" y="175"/>
                </a:lnTo>
                <a:lnTo>
                  <a:pt x="193" y="150"/>
                </a:lnTo>
                <a:lnTo>
                  <a:pt x="219" y="127"/>
                </a:lnTo>
                <a:lnTo>
                  <a:pt x="246" y="106"/>
                </a:lnTo>
                <a:lnTo>
                  <a:pt x="275" y="85"/>
                </a:lnTo>
                <a:lnTo>
                  <a:pt x="288" y="74"/>
                </a:lnTo>
                <a:lnTo>
                  <a:pt x="300" y="64"/>
                </a:lnTo>
                <a:lnTo>
                  <a:pt x="313" y="55"/>
                </a:lnTo>
                <a:lnTo>
                  <a:pt x="326" y="44"/>
                </a:lnTo>
                <a:lnTo>
                  <a:pt x="353" y="27"/>
                </a:lnTo>
                <a:lnTo>
                  <a:pt x="367" y="19"/>
                </a:lnTo>
                <a:lnTo>
                  <a:pt x="380" y="10"/>
                </a:lnTo>
                <a:lnTo>
                  <a:pt x="382" y="9"/>
                </a:lnTo>
                <a:lnTo>
                  <a:pt x="382" y="6"/>
                </a:lnTo>
                <a:lnTo>
                  <a:pt x="382" y="2"/>
                </a:lnTo>
                <a:lnTo>
                  <a:pt x="381" y="1"/>
                </a:lnTo>
                <a:lnTo>
                  <a:pt x="378" y="0"/>
                </a:lnTo>
                <a:lnTo>
                  <a:pt x="377" y="0"/>
                </a:lnTo>
                <a:lnTo>
                  <a:pt x="374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499" name="任意多边形 1049498"/>
          <p:cNvSpPr/>
          <p:nvPr/>
        </p:nvSpPr>
        <p:spPr bwMode="auto">
          <a:xfrm>
            <a:off x="5780087" y="990600"/>
            <a:ext cx="144462" cy="122237"/>
          </a:xfrm>
          <a:custGeom>
            <a:avLst/>
            <a:gdLst/>
            <a:ahLst/>
            <a:cxnLst/>
            <a:rect l="0" t="0" r="0" b="0"/>
            <a:pathLst>
              <a:path w="274" h="232">
                <a:moveTo>
                  <a:pt x="266" y="2"/>
                </a:moveTo>
                <a:lnTo>
                  <a:pt x="266" y="2"/>
                </a:lnTo>
                <a:lnTo>
                  <a:pt x="244" y="15"/>
                </a:lnTo>
                <a:lnTo>
                  <a:pt x="224" y="29"/>
                </a:lnTo>
                <a:lnTo>
                  <a:pt x="203" y="45"/>
                </a:lnTo>
                <a:lnTo>
                  <a:pt x="185" y="61"/>
                </a:lnTo>
                <a:lnTo>
                  <a:pt x="145" y="93"/>
                </a:lnTo>
                <a:lnTo>
                  <a:pt x="107" y="126"/>
                </a:lnTo>
                <a:lnTo>
                  <a:pt x="67" y="159"/>
                </a:lnTo>
                <a:lnTo>
                  <a:pt x="47" y="176"/>
                </a:lnTo>
                <a:lnTo>
                  <a:pt x="28" y="191"/>
                </a:lnTo>
                <a:lnTo>
                  <a:pt x="19" y="199"/>
                </a:lnTo>
                <a:lnTo>
                  <a:pt x="9" y="206"/>
                </a:lnTo>
                <a:lnTo>
                  <a:pt x="5" y="211"/>
                </a:lnTo>
                <a:lnTo>
                  <a:pt x="3" y="215"/>
                </a:lnTo>
                <a:lnTo>
                  <a:pt x="0" y="220"/>
                </a:lnTo>
                <a:lnTo>
                  <a:pt x="0" y="225"/>
                </a:lnTo>
                <a:lnTo>
                  <a:pt x="0" y="228"/>
                </a:lnTo>
                <a:lnTo>
                  <a:pt x="2" y="229"/>
                </a:lnTo>
                <a:lnTo>
                  <a:pt x="5" y="232"/>
                </a:lnTo>
                <a:lnTo>
                  <a:pt x="9" y="229"/>
                </a:lnTo>
                <a:lnTo>
                  <a:pt x="11" y="228"/>
                </a:lnTo>
                <a:lnTo>
                  <a:pt x="11" y="225"/>
                </a:lnTo>
                <a:lnTo>
                  <a:pt x="12" y="220"/>
                </a:lnTo>
                <a:lnTo>
                  <a:pt x="16" y="215"/>
                </a:lnTo>
                <a:lnTo>
                  <a:pt x="21" y="210"/>
                </a:lnTo>
                <a:lnTo>
                  <a:pt x="26" y="206"/>
                </a:lnTo>
                <a:lnTo>
                  <a:pt x="39" y="197"/>
                </a:lnTo>
                <a:lnTo>
                  <a:pt x="49" y="189"/>
                </a:lnTo>
                <a:lnTo>
                  <a:pt x="87" y="157"/>
                </a:lnTo>
                <a:lnTo>
                  <a:pt x="123" y="127"/>
                </a:lnTo>
                <a:lnTo>
                  <a:pt x="160" y="97"/>
                </a:lnTo>
                <a:lnTo>
                  <a:pt x="195" y="66"/>
                </a:lnTo>
                <a:lnTo>
                  <a:pt x="213" y="51"/>
                </a:lnTo>
                <a:lnTo>
                  <a:pt x="232" y="37"/>
                </a:lnTo>
                <a:lnTo>
                  <a:pt x="251" y="24"/>
                </a:lnTo>
                <a:lnTo>
                  <a:pt x="271" y="11"/>
                </a:lnTo>
                <a:lnTo>
                  <a:pt x="272" y="10"/>
                </a:lnTo>
                <a:lnTo>
                  <a:pt x="274" y="7"/>
                </a:lnTo>
                <a:lnTo>
                  <a:pt x="274" y="3"/>
                </a:lnTo>
                <a:lnTo>
                  <a:pt x="270" y="0"/>
                </a:lnTo>
                <a:lnTo>
                  <a:pt x="267" y="0"/>
                </a:lnTo>
                <a:lnTo>
                  <a:pt x="26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00" name="任意多边形 1049499"/>
          <p:cNvSpPr/>
          <p:nvPr/>
        </p:nvSpPr>
        <p:spPr bwMode="auto">
          <a:xfrm>
            <a:off x="5849937" y="995362"/>
            <a:ext cx="144462" cy="115887"/>
          </a:xfrm>
          <a:custGeom>
            <a:avLst/>
            <a:gdLst/>
            <a:ahLst/>
            <a:cxnLst/>
            <a:rect l="0" t="0" r="0" b="0"/>
            <a:pathLst>
              <a:path w="270" h="220">
                <a:moveTo>
                  <a:pt x="264" y="2"/>
                </a:moveTo>
                <a:lnTo>
                  <a:pt x="264" y="2"/>
                </a:lnTo>
                <a:lnTo>
                  <a:pt x="247" y="8"/>
                </a:lnTo>
                <a:lnTo>
                  <a:pt x="230" y="16"/>
                </a:lnTo>
                <a:lnTo>
                  <a:pt x="213" y="26"/>
                </a:lnTo>
                <a:lnTo>
                  <a:pt x="197" y="38"/>
                </a:lnTo>
                <a:lnTo>
                  <a:pt x="166" y="63"/>
                </a:lnTo>
                <a:lnTo>
                  <a:pt x="137" y="88"/>
                </a:lnTo>
                <a:lnTo>
                  <a:pt x="103" y="118"/>
                </a:lnTo>
                <a:lnTo>
                  <a:pt x="68" y="147"/>
                </a:lnTo>
                <a:lnTo>
                  <a:pt x="34" y="178"/>
                </a:lnTo>
                <a:lnTo>
                  <a:pt x="17" y="194"/>
                </a:lnTo>
                <a:lnTo>
                  <a:pt x="2" y="211"/>
                </a:lnTo>
                <a:lnTo>
                  <a:pt x="0" y="213"/>
                </a:lnTo>
                <a:lnTo>
                  <a:pt x="1" y="217"/>
                </a:lnTo>
                <a:lnTo>
                  <a:pt x="2" y="220"/>
                </a:lnTo>
                <a:lnTo>
                  <a:pt x="6" y="220"/>
                </a:lnTo>
                <a:lnTo>
                  <a:pt x="9" y="220"/>
                </a:lnTo>
                <a:lnTo>
                  <a:pt x="11" y="220"/>
                </a:lnTo>
                <a:lnTo>
                  <a:pt x="13" y="219"/>
                </a:lnTo>
                <a:lnTo>
                  <a:pt x="14" y="216"/>
                </a:lnTo>
                <a:lnTo>
                  <a:pt x="14" y="215"/>
                </a:lnTo>
                <a:lnTo>
                  <a:pt x="27" y="200"/>
                </a:lnTo>
                <a:lnTo>
                  <a:pt x="40" y="187"/>
                </a:lnTo>
                <a:lnTo>
                  <a:pt x="68" y="162"/>
                </a:lnTo>
                <a:lnTo>
                  <a:pt x="124" y="115"/>
                </a:lnTo>
                <a:lnTo>
                  <a:pt x="157" y="85"/>
                </a:lnTo>
                <a:lnTo>
                  <a:pt x="174" y="71"/>
                </a:lnTo>
                <a:lnTo>
                  <a:pt x="191" y="57"/>
                </a:lnTo>
                <a:lnTo>
                  <a:pt x="209" y="42"/>
                </a:lnTo>
                <a:lnTo>
                  <a:pt x="227" y="30"/>
                </a:lnTo>
                <a:lnTo>
                  <a:pt x="247" y="20"/>
                </a:lnTo>
                <a:lnTo>
                  <a:pt x="266" y="12"/>
                </a:lnTo>
                <a:lnTo>
                  <a:pt x="269" y="11"/>
                </a:lnTo>
                <a:lnTo>
                  <a:pt x="270" y="9"/>
                </a:lnTo>
                <a:lnTo>
                  <a:pt x="270" y="6"/>
                </a:lnTo>
                <a:lnTo>
                  <a:pt x="268" y="2"/>
                </a:lnTo>
                <a:lnTo>
                  <a:pt x="266" y="0"/>
                </a:lnTo>
                <a:lnTo>
                  <a:pt x="26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01" name="任意多边形 1049500"/>
          <p:cNvSpPr/>
          <p:nvPr/>
        </p:nvSpPr>
        <p:spPr bwMode="auto">
          <a:xfrm>
            <a:off x="5930900" y="985837"/>
            <a:ext cx="147637" cy="120650"/>
          </a:xfrm>
          <a:custGeom>
            <a:avLst/>
            <a:gdLst/>
            <a:ahLst/>
            <a:cxnLst/>
            <a:rect l="0" t="0" r="0" b="0"/>
            <a:pathLst>
              <a:path w="283" h="226">
                <a:moveTo>
                  <a:pt x="274" y="1"/>
                </a:moveTo>
                <a:lnTo>
                  <a:pt x="274" y="1"/>
                </a:lnTo>
                <a:lnTo>
                  <a:pt x="253" y="16"/>
                </a:lnTo>
                <a:lnTo>
                  <a:pt x="232" y="31"/>
                </a:lnTo>
                <a:lnTo>
                  <a:pt x="190" y="64"/>
                </a:lnTo>
                <a:lnTo>
                  <a:pt x="148" y="97"/>
                </a:lnTo>
                <a:lnTo>
                  <a:pt x="108" y="129"/>
                </a:lnTo>
                <a:lnTo>
                  <a:pt x="68" y="157"/>
                </a:lnTo>
                <a:lnTo>
                  <a:pt x="29" y="184"/>
                </a:lnTo>
                <a:lnTo>
                  <a:pt x="19" y="191"/>
                </a:lnTo>
                <a:lnTo>
                  <a:pt x="10" y="199"/>
                </a:lnTo>
                <a:lnTo>
                  <a:pt x="6" y="204"/>
                </a:lnTo>
                <a:lnTo>
                  <a:pt x="3" y="209"/>
                </a:lnTo>
                <a:lnTo>
                  <a:pt x="2" y="214"/>
                </a:lnTo>
                <a:lnTo>
                  <a:pt x="0" y="221"/>
                </a:lnTo>
                <a:lnTo>
                  <a:pt x="0" y="222"/>
                </a:lnTo>
                <a:lnTo>
                  <a:pt x="2" y="225"/>
                </a:lnTo>
                <a:lnTo>
                  <a:pt x="6" y="226"/>
                </a:lnTo>
                <a:lnTo>
                  <a:pt x="10" y="225"/>
                </a:lnTo>
                <a:lnTo>
                  <a:pt x="11" y="222"/>
                </a:lnTo>
                <a:lnTo>
                  <a:pt x="12" y="221"/>
                </a:lnTo>
                <a:lnTo>
                  <a:pt x="12" y="217"/>
                </a:lnTo>
                <a:lnTo>
                  <a:pt x="13" y="214"/>
                </a:lnTo>
                <a:lnTo>
                  <a:pt x="19" y="207"/>
                </a:lnTo>
                <a:lnTo>
                  <a:pt x="25" y="200"/>
                </a:lnTo>
                <a:lnTo>
                  <a:pt x="34" y="192"/>
                </a:lnTo>
                <a:lnTo>
                  <a:pt x="51" y="180"/>
                </a:lnTo>
                <a:lnTo>
                  <a:pt x="66" y="171"/>
                </a:lnTo>
                <a:lnTo>
                  <a:pt x="101" y="146"/>
                </a:lnTo>
                <a:lnTo>
                  <a:pt x="136" y="122"/>
                </a:lnTo>
                <a:lnTo>
                  <a:pt x="173" y="94"/>
                </a:lnTo>
                <a:lnTo>
                  <a:pt x="208" y="65"/>
                </a:lnTo>
                <a:lnTo>
                  <a:pt x="244" y="38"/>
                </a:lnTo>
                <a:lnTo>
                  <a:pt x="280" y="12"/>
                </a:lnTo>
                <a:lnTo>
                  <a:pt x="282" y="9"/>
                </a:lnTo>
                <a:lnTo>
                  <a:pt x="283" y="8"/>
                </a:lnTo>
                <a:lnTo>
                  <a:pt x="282" y="4"/>
                </a:lnTo>
                <a:lnTo>
                  <a:pt x="279" y="1"/>
                </a:lnTo>
                <a:lnTo>
                  <a:pt x="276" y="0"/>
                </a:lnTo>
                <a:lnTo>
                  <a:pt x="27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02" name="任意多边形 1049501"/>
          <p:cNvSpPr/>
          <p:nvPr/>
        </p:nvSpPr>
        <p:spPr bwMode="auto">
          <a:xfrm>
            <a:off x="6015037" y="990600"/>
            <a:ext cx="142875" cy="107950"/>
          </a:xfrm>
          <a:custGeom>
            <a:avLst/>
            <a:gdLst/>
            <a:ahLst/>
            <a:cxnLst/>
            <a:rect l="0" t="0" r="0" b="0"/>
            <a:pathLst>
              <a:path w="265" h="206">
                <a:moveTo>
                  <a:pt x="257" y="2"/>
                </a:moveTo>
                <a:lnTo>
                  <a:pt x="257" y="2"/>
                </a:lnTo>
                <a:lnTo>
                  <a:pt x="249" y="4"/>
                </a:lnTo>
                <a:lnTo>
                  <a:pt x="243" y="7"/>
                </a:lnTo>
                <a:lnTo>
                  <a:pt x="235" y="10"/>
                </a:lnTo>
                <a:lnTo>
                  <a:pt x="228" y="12"/>
                </a:lnTo>
                <a:lnTo>
                  <a:pt x="221" y="17"/>
                </a:lnTo>
                <a:lnTo>
                  <a:pt x="214" y="23"/>
                </a:lnTo>
                <a:lnTo>
                  <a:pt x="208" y="28"/>
                </a:lnTo>
                <a:lnTo>
                  <a:pt x="200" y="33"/>
                </a:lnTo>
                <a:lnTo>
                  <a:pt x="183" y="44"/>
                </a:lnTo>
                <a:lnTo>
                  <a:pt x="166" y="57"/>
                </a:lnTo>
                <a:lnTo>
                  <a:pt x="134" y="84"/>
                </a:lnTo>
                <a:lnTo>
                  <a:pt x="102" y="112"/>
                </a:lnTo>
                <a:lnTo>
                  <a:pt x="68" y="139"/>
                </a:lnTo>
                <a:lnTo>
                  <a:pt x="34" y="167"/>
                </a:lnTo>
                <a:lnTo>
                  <a:pt x="2" y="197"/>
                </a:lnTo>
                <a:lnTo>
                  <a:pt x="1" y="198"/>
                </a:lnTo>
                <a:lnTo>
                  <a:pt x="0" y="201"/>
                </a:lnTo>
                <a:lnTo>
                  <a:pt x="2" y="204"/>
                </a:lnTo>
                <a:lnTo>
                  <a:pt x="6" y="206"/>
                </a:lnTo>
                <a:lnTo>
                  <a:pt x="7" y="206"/>
                </a:lnTo>
                <a:lnTo>
                  <a:pt x="10" y="204"/>
                </a:lnTo>
                <a:lnTo>
                  <a:pt x="40" y="177"/>
                </a:lnTo>
                <a:lnTo>
                  <a:pt x="72" y="151"/>
                </a:lnTo>
                <a:lnTo>
                  <a:pt x="104" y="125"/>
                </a:lnTo>
                <a:lnTo>
                  <a:pt x="136" y="99"/>
                </a:lnTo>
                <a:lnTo>
                  <a:pt x="170" y="70"/>
                </a:lnTo>
                <a:lnTo>
                  <a:pt x="188" y="55"/>
                </a:lnTo>
                <a:lnTo>
                  <a:pt x="206" y="42"/>
                </a:lnTo>
                <a:lnTo>
                  <a:pt x="219" y="33"/>
                </a:lnTo>
                <a:lnTo>
                  <a:pt x="234" y="25"/>
                </a:lnTo>
                <a:lnTo>
                  <a:pt x="262" y="11"/>
                </a:lnTo>
                <a:lnTo>
                  <a:pt x="265" y="10"/>
                </a:lnTo>
                <a:lnTo>
                  <a:pt x="265" y="7"/>
                </a:lnTo>
                <a:lnTo>
                  <a:pt x="265" y="3"/>
                </a:lnTo>
                <a:lnTo>
                  <a:pt x="261" y="0"/>
                </a:lnTo>
                <a:lnTo>
                  <a:pt x="260" y="0"/>
                </a:lnTo>
                <a:lnTo>
                  <a:pt x="25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03" name="任意多边形 1049502"/>
          <p:cNvSpPr/>
          <p:nvPr/>
        </p:nvSpPr>
        <p:spPr bwMode="auto">
          <a:xfrm>
            <a:off x="6059487" y="992187"/>
            <a:ext cx="174625" cy="117475"/>
          </a:xfrm>
          <a:custGeom>
            <a:avLst/>
            <a:gdLst/>
            <a:ahLst/>
            <a:cxnLst/>
            <a:rect l="0" t="0" r="0" b="0"/>
            <a:pathLst>
              <a:path w="327" h="219">
                <a:moveTo>
                  <a:pt x="319" y="1"/>
                </a:moveTo>
                <a:lnTo>
                  <a:pt x="319" y="1"/>
                </a:lnTo>
                <a:lnTo>
                  <a:pt x="237" y="48"/>
                </a:lnTo>
                <a:lnTo>
                  <a:pt x="197" y="73"/>
                </a:lnTo>
                <a:lnTo>
                  <a:pt x="155" y="96"/>
                </a:lnTo>
                <a:lnTo>
                  <a:pt x="114" y="123"/>
                </a:lnTo>
                <a:lnTo>
                  <a:pt x="75" y="150"/>
                </a:lnTo>
                <a:lnTo>
                  <a:pt x="37" y="179"/>
                </a:lnTo>
                <a:lnTo>
                  <a:pt x="19" y="195"/>
                </a:lnTo>
                <a:lnTo>
                  <a:pt x="2" y="210"/>
                </a:lnTo>
                <a:lnTo>
                  <a:pt x="0" y="212"/>
                </a:lnTo>
                <a:lnTo>
                  <a:pt x="0" y="214"/>
                </a:lnTo>
                <a:lnTo>
                  <a:pt x="2" y="218"/>
                </a:lnTo>
                <a:lnTo>
                  <a:pt x="6" y="219"/>
                </a:lnTo>
                <a:lnTo>
                  <a:pt x="7" y="219"/>
                </a:lnTo>
                <a:lnTo>
                  <a:pt x="9" y="218"/>
                </a:lnTo>
                <a:lnTo>
                  <a:pt x="26" y="202"/>
                </a:lnTo>
                <a:lnTo>
                  <a:pt x="45" y="187"/>
                </a:lnTo>
                <a:lnTo>
                  <a:pt x="83" y="158"/>
                </a:lnTo>
                <a:lnTo>
                  <a:pt x="122" y="132"/>
                </a:lnTo>
                <a:lnTo>
                  <a:pt x="161" y="106"/>
                </a:lnTo>
                <a:lnTo>
                  <a:pt x="203" y="82"/>
                </a:lnTo>
                <a:lnTo>
                  <a:pt x="244" y="57"/>
                </a:lnTo>
                <a:lnTo>
                  <a:pt x="325" y="10"/>
                </a:lnTo>
                <a:lnTo>
                  <a:pt x="327" y="9"/>
                </a:lnTo>
                <a:lnTo>
                  <a:pt x="327" y="8"/>
                </a:lnTo>
                <a:lnTo>
                  <a:pt x="327" y="2"/>
                </a:lnTo>
                <a:lnTo>
                  <a:pt x="323" y="0"/>
                </a:lnTo>
                <a:lnTo>
                  <a:pt x="322" y="0"/>
                </a:lnTo>
                <a:lnTo>
                  <a:pt x="31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04" name="任意多边形 1049503"/>
          <p:cNvSpPr/>
          <p:nvPr/>
        </p:nvSpPr>
        <p:spPr bwMode="auto">
          <a:xfrm>
            <a:off x="6153150" y="1001712"/>
            <a:ext cx="122237" cy="96837"/>
          </a:xfrm>
          <a:custGeom>
            <a:avLst/>
            <a:gdLst/>
            <a:ahLst/>
            <a:cxnLst/>
            <a:rect l="0" t="0" r="0" b="0"/>
            <a:pathLst>
              <a:path w="233" h="183">
                <a:moveTo>
                  <a:pt x="225" y="1"/>
                </a:moveTo>
                <a:lnTo>
                  <a:pt x="225" y="1"/>
                </a:lnTo>
                <a:lnTo>
                  <a:pt x="94" y="98"/>
                </a:lnTo>
                <a:lnTo>
                  <a:pt x="63" y="120"/>
                </a:lnTo>
                <a:lnTo>
                  <a:pt x="33" y="144"/>
                </a:lnTo>
                <a:lnTo>
                  <a:pt x="15" y="157"/>
                </a:lnTo>
                <a:lnTo>
                  <a:pt x="5" y="166"/>
                </a:lnTo>
                <a:lnTo>
                  <a:pt x="3" y="171"/>
                </a:lnTo>
                <a:lnTo>
                  <a:pt x="0" y="176"/>
                </a:lnTo>
                <a:lnTo>
                  <a:pt x="0" y="178"/>
                </a:lnTo>
                <a:lnTo>
                  <a:pt x="0" y="180"/>
                </a:lnTo>
                <a:lnTo>
                  <a:pt x="4" y="183"/>
                </a:lnTo>
                <a:lnTo>
                  <a:pt x="8" y="181"/>
                </a:lnTo>
                <a:lnTo>
                  <a:pt x="9" y="180"/>
                </a:lnTo>
                <a:lnTo>
                  <a:pt x="11" y="179"/>
                </a:lnTo>
                <a:lnTo>
                  <a:pt x="13" y="174"/>
                </a:lnTo>
                <a:lnTo>
                  <a:pt x="17" y="170"/>
                </a:lnTo>
                <a:lnTo>
                  <a:pt x="29" y="159"/>
                </a:lnTo>
                <a:lnTo>
                  <a:pt x="50" y="145"/>
                </a:lnTo>
                <a:lnTo>
                  <a:pt x="83" y="120"/>
                </a:lnTo>
                <a:lnTo>
                  <a:pt x="117" y="95"/>
                </a:lnTo>
                <a:lnTo>
                  <a:pt x="174" y="52"/>
                </a:lnTo>
                <a:lnTo>
                  <a:pt x="232" y="10"/>
                </a:lnTo>
                <a:lnTo>
                  <a:pt x="233" y="9"/>
                </a:lnTo>
                <a:lnTo>
                  <a:pt x="233" y="6"/>
                </a:lnTo>
                <a:lnTo>
                  <a:pt x="233" y="2"/>
                </a:lnTo>
                <a:lnTo>
                  <a:pt x="232" y="1"/>
                </a:lnTo>
                <a:lnTo>
                  <a:pt x="229" y="0"/>
                </a:lnTo>
                <a:lnTo>
                  <a:pt x="228" y="0"/>
                </a:lnTo>
                <a:lnTo>
                  <a:pt x="22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05" name="任意多边形 1049504"/>
          <p:cNvSpPr/>
          <p:nvPr/>
        </p:nvSpPr>
        <p:spPr bwMode="auto">
          <a:xfrm>
            <a:off x="6224587" y="1001712"/>
            <a:ext cx="133350" cy="95250"/>
          </a:xfrm>
          <a:custGeom>
            <a:avLst/>
            <a:gdLst/>
            <a:ahLst/>
            <a:cxnLst/>
            <a:rect l="0" t="0" r="0" b="0"/>
            <a:pathLst>
              <a:path w="251" h="176">
                <a:moveTo>
                  <a:pt x="244" y="1"/>
                </a:moveTo>
                <a:lnTo>
                  <a:pt x="244" y="1"/>
                </a:lnTo>
                <a:lnTo>
                  <a:pt x="217" y="17"/>
                </a:lnTo>
                <a:lnTo>
                  <a:pt x="191" y="32"/>
                </a:lnTo>
                <a:lnTo>
                  <a:pt x="174" y="42"/>
                </a:lnTo>
                <a:lnTo>
                  <a:pt x="157" y="52"/>
                </a:lnTo>
                <a:lnTo>
                  <a:pt x="126" y="76"/>
                </a:lnTo>
                <a:lnTo>
                  <a:pt x="63" y="121"/>
                </a:lnTo>
                <a:lnTo>
                  <a:pt x="3" y="167"/>
                </a:lnTo>
                <a:lnTo>
                  <a:pt x="2" y="170"/>
                </a:lnTo>
                <a:lnTo>
                  <a:pt x="0" y="171"/>
                </a:lnTo>
                <a:lnTo>
                  <a:pt x="2" y="174"/>
                </a:lnTo>
                <a:lnTo>
                  <a:pt x="3" y="175"/>
                </a:lnTo>
                <a:lnTo>
                  <a:pt x="7" y="176"/>
                </a:lnTo>
                <a:lnTo>
                  <a:pt x="8" y="176"/>
                </a:lnTo>
                <a:lnTo>
                  <a:pt x="11" y="175"/>
                </a:lnTo>
                <a:lnTo>
                  <a:pt x="71" y="129"/>
                </a:lnTo>
                <a:lnTo>
                  <a:pt x="101" y="107"/>
                </a:lnTo>
                <a:lnTo>
                  <a:pt x="131" y="86"/>
                </a:lnTo>
                <a:lnTo>
                  <a:pt x="161" y="65"/>
                </a:lnTo>
                <a:lnTo>
                  <a:pt x="190" y="45"/>
                </a:lnTo>
                <a:lnTo>
                  <a:pt x="204" y="36"/>
                </a:lnTo>
                <a:lnTo>
                  <a:pt x="219" y="27"/>
                </a:lnTo>
                <a:lnTo>
                  <a:pt x="234" y="19"/>
                </a:lnTo>
                <a:lnTo>
                  <a:pt x="249" y="10"/>
                </a:lnTo>
                <a:lnTo>
                  <a:pt x="251" y="9"/>
                </a:lnTo>
                <a:lnTo>
                  <a:pt x="251" y="8"/>
                </a:lnTo>
                <a:lnTo>
                  <a:pt x="251" y="2"/>
                </a:lnTo>
                <a:lnTo>
                  <a:pt x="248" y="0"/>
                </a:lnTo>
                <a:lnTo>
                  <a:pt x="246" y="0"/>
                </a:lnTo>
                <a:lnTo>
                  <a:pt x="24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06" name="任意多边形 1049505"/>
          <p:cNvSpPr/>
          <p:nvPr/>
        </p:nvSpPr>
        <p:spPr bwMode="auto">
          <a:xfrm>
            <a:off x="6291262" y="1008062"/>
            <a:ext cx="130175" cy="92075"/>
          </a:xfrm>
          <a:custGeom>
            <a:avLst/>
            <a:gdLst/>
            <a:ahLst/>
            <a:cxnLst/>
            <a:rect l="0" t="0" r="0" b="0"/>
            <a:pathLst>
              <a:path w="248" h="174">
                <a:moveTo>
                  <a:pt x="241" y="2"/>
                </a:moveTo>
                <a:lnTo>
                  <a:pt x="241" y="2"/>
                </a:lnTo>
                <a:lnTo>
                  <a:pt x="224" y="10"/>
                </a:lnTo>
                <a:lnTo>
                  <a:pt x="208" y="19"/>
                </a:lnTo>
                <a:lnTo>
                  <a:pt x="178" y="41"/>
                </a:lnTo>
                <a:lnTo>
                  <a:pt x="148" y="63"/>
                </a:lnTo>
                <a:lnTo>
                  <a:pt x="118" y="84"/>
                </a:lnTo>
                <a:lnTo>
                  <a:pt x="88" y="102"/>
                </a:lnTo>
                <a:lnTo>
                  <a:pt x="59" y="123"/>
                </a:lnTo>
                <a:lnTo>
                  <a:pt x="30" y="143"/>
                </a:lnTo>
                <a:lnTo>
                  <a:pt x="2" y="165"/>
                </a:lnTo>
                <a:lnTo>
                  <a:pt x="1" y="167"/>
                </a:lnTo>
                <a:lnTo>
                  <a:pt x="0" y="169"/>
                </a:lnTo>
                <a:lnTo>
                  <a:pt x="1" y="170"/>
                </a:lnTo>
                <a:lnTo>
                  <a:pt x="2" y="172"/>
                </a:lnTo>
                <a:lnTo>
                  <a:pt x="6" y="174"/>
                </a:lnTo>
                <a:lnTo>
                  <a:pt x="8" y="174"/>
                </a:lnTo>
                <a:lnTo>
                  <a:pt x="10" y="173"/>
                </a:lnTo>
                <a:lnTo>
                  <a:pt x="40" y="151"/>
                </a:lnTo>
                <a:lnTo>
                  <a:pt x="71" y="129"/>
                </a:lnTo>
                <a:lnTo>
                  <a:pt x="132" y="88"/>
                </a:lnTo>
                <a:lnTo>
                  <a:pt x="161" y="68"/>
                </a:lnTo>
                <a:lnTo>
                  <a:pt x="188" y="48"/>
                </a:lnTo>
                <a:lnTo>
                  <a:pt x="216" y="28"/>
                </a:lnTo>
                <a:lnTo>
                  <a:pt x="231" y="19"/>
                </a:lnTo>
                <a:lnTo>
                  <a:pt x="246" y="11"/>
                </a:lnTo>
                <a:lnTo>
                  <a:pt x="248" y="10"/>
                </a:lnTo>
                <a:lnTo>
                  <a:pt x="248" y="8"/>
                </a:lnTo>
                <a:lnTo>
                  <a:pt x="248" y="6"/>
                </a:lnTo>
                <a:lnTo>
                  <a:pt x="248" y="4"/>
                </a:lnTo>
                <a:lnTo>
                  <a:pt x="244" y="2"/>
                </a:lnTo>
                <a:lnTo>
                  <a:pt x="243" y="0"/>
                </a:lnTo>
                <a:lnTo>
                  <a:pt x="241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07" name="任意多边形 1049506"/>
          <p:cNvSpPr/>
          <p:nvPr/>
        </p:nvSpPr>
        <p:spPr bwMode="auto">
          <a:xfrm>
            <a:off x="6343650" y="1033462"/>
            <a:ext cx="106362" cy="79375"/>
          </a:xfrm>
          <a:custGeom>
            <a:avLst/>
            <a:gdLst/>
            <a:ahLst/>
            <a:cxnLst/>
            <a:rect l="0" t="0" r="0" b="0"/>
            <a:pathLst>
              <a:path w="203" h="149">
                <a:moveTo>
                  <a:pt x="194" y="1"/>
                </a:moveTo>
                <a:lnTo>
                  <a:pt x="194" y="1"/>
                </a:lnTo>
                <a:lnTo>
                  <a:pt x="141" y="33"/>
                </a:lnTo>
                <a:lnTo>
                  <a:pt x="115" y="50"/>
                </a:lnTo>
                <a:lnTo>
                  <a:pt x="90" y="67"/>
                </a:lnTo>
                <a:lnTo>
                  <a:pt x="43" y="101"/>
                </a:lnTo>
                <a:lnTo>
                  <a:pt x="21" y="119"/>
                </a:lnTo>
                <a:lnTo>
                  <a:pt x="10" y="128"/>
                </a:lnTo>
                <a:lnTo>
                  <a:pt x="1" y="138"/>
                </a:lnTo>
                <a:lnTo>
                  <a:pt x="0" y="141"/>
                </a:lnTo>
                <a:lnTo>
                  <a:pt x="0" y="144"/>
                </a:lnTo>
                <a:lnTo>
                  <a:pt x="1" y="146"/>
                </a:lnTo>
                <a:lnTo>
                  <a:pt x="4" y="148"/>
                </a:lnTo>
                <a:lnTo>
                  <a:pt x="5" y="149"/>
                </a:lnTo>
                <a:lnTo>
                  <a:pt x="8" y="149"/>
                </a:lnTo>
                <a:lnTo>
                  <a:pt x="9" y="146"/>
                </a:lnTo>
                <a:lnTo>
                  <a:pt x="20" y="136"/>
                </a:lnTo>
                <a:lnTo>
                  <a:pt x="30" y="125"/>
                </a:lnTo>
                <a:lnTo>
                  <a:pt x="54" y="107"/>
                </a:lnTo>
                <a:lnTo>
                  <a:pt x="103" y="70"/>
                </a:lnTo>
                <a:lnTo>
                  <a:pt x="127" y="55"/>
                </a:lnTo>
                <a:lnTo>
                  <a:pt x="150" y="39"/>
                </a:lnTo>
                <a:lnTo>
                  <a:pt x="200" y="10"/>
                </a:lnTo>
                <a:lnTo>
                  <a:pt x="201" y="9"/>
                </a:lnTo>
                <a:lnTo>
                  <a:pt x="203" y="8"/>
                </a:lnTo>
                <a:lnTo>
                  <a:pt x="201" y="2"/>
                </a:lnTo>
                <a:lnTo>
                  <a:pt x="199" y="0"/>
                </a:lnTo>
                <a:lnTo>
                  <a:pt x="196" y="0"/>
                </a:lnTo>
                <a:lnTo>
                  <a:pt x="19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08" name="任意多边形 1049507"/>
          <p:cNvSpPr/>
          <p:nvPr/>
        </p:nvSpPr>
        <p:spPr bwMode="auto">
          <a:xfrm>
            <a:off x="6367462" y="1073150"/>
            <a:ext cx="96837" cy="71437"/>
          </a:xfrm>
          <a:custGeom>
            <a:avLst/>
            <a:gdLst/>
            <a:ahLst/>
            <a:cxnLst/>
            <a:rect l="0" t="0" r="0" b="0"/>
            <a:pathLst>
              <a:path w="187" h="135">
                <a:moveTo>
                  <a:pt x="179" y="2"/>
                </a:moveTo>
                <a:lnTo>
                  <a:pt x="179" y="2"/>
                </a:lnTo>
                <a:lnTo>
                  <a:pt x="131" y="27"/>
                </a:lnTo>
                <a:lnTo>
                  <a:pt x="107" y="40"/>
                </a:lnTo>
                <a:lnTo>
                  <a:pt x="84" y="55"/>
                </a:lnTo>
                <a:lnTo>
                  <a:pt x="62" y="71"/>
                </a:lnTo>
                <a:lnTo>
                  <a:pt x="41" y="88"/>
                </a:lnTo>
                <a:lnTo>
                  <a:pt x="20" y="105"/>
                </a:lnTo>
                <a:lnTo>
                  <a:pt x="1" y="125"/>
                </a:lnTo>
                <a:lnTo>
                  <a:pt x="0" y="127"/>
                </a:lnTo>
                <a:lnTo>
                  <a:pt x="0" y="129"/>
                </a:lnTo>
                <a:lnTo>
                  <a:pt x="1" y="132"/>
                </a:lnTo>
                <a:lnTo>
                  <a:pt x="5" y="135"/>
                </a:lnTo>
                <a:lnTo>
                  <a:pt x="7" y="134"/>
                </a:lnTo>
                <a:lnTo>
                  <a:pt x="9" y="132"/>
                </a:lnTo>
                <a:lnTo>
                  <a:pt x="28" y="114"/>
                </a:lnTo>
                <a:lnTo>
                  <a:pt x="49" y="96"/>
                </a:lnTo>
                <a:lnTo>
                  <a:pt x="69" y="79"/>
                </a:lnTo>
                <a:lnTo>
                  <a:pt x="92" y="64"/>
                </a:lnTo>
                <a:lnTo>
                  <a:pt x="114" y="50"/>
                </a:lnTo>
                <a:lnTo>
                  <a:pt x="138" y="36"/>
                </a:lnTo>
                <a:lnTo>
                  <a:pt x="185" y="11"/>
                </a:lnTo>
                <a:lnTo>
                  <a:pt x="187" y="10"/>
                </a:lnTo>
                <a:lnTo>
                  <a:pt x="187" y="7"/>
                </a:lnTo>
                <a:lnTo>
                  <a:pt x="187" y="3"/>
                </a:lnTo>
                <a:lnTo>
                  <a:pt x="183" y="0"/>
                </a:lnTo>
                <a:lnTo>
                  <a:pt x="182" y="0"/>
                </a:lnTo>
                <a:lnTo>
                  <a:pt x="17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09" name="任意多边形 1049508"/>
          <p:cNvSpPr/>
          <p:nvPr/>
        </p:nvSpPr>
        <p:spPr bwMode="auto">
          <a:xfrm>
            <a:off x="6370637" y="1116012"/>
            <a:ext cx="107950" cy="71437"/>
          </a:xfrm>
          <a:custGeom>
            <a:avLst/>
            <a:gdLst/>
            <a:ahLst/>
            <a:cxnLst/>
            <a:rect l="0" t="0" r="0" b="0"/>
            <a:pathLst>
              <a:path w="205" h="137">
                <a:moveTo>
                  <a:pt x="198" y="1"/>
                </a:moveTo>
                <a:lnTo>
                  <a:pt x="198" y="1"/>
                </a:lnTo>
                <a:lnTo>
                  <a:pt x="173" y="17"/>
                </a:lnTo>
                <a:lnTo>
                  <a:pt x="149" y="33"/>
                </a:lnTo>
                <a:lnTo>
                  <a:pt x="99" y="64"/>
                </a:lnTo>
                <a:lnTo>
                  <a:pt x="51" y="94"/>
                </a:lnTo>
                <a:lnTo>
                  <a:pt x="26" y="110"/>
                </a:lnTo>
                <a:lnTo>
                  <a:pt x="3" y="127"/>
                </a:lnTo>
                <a:lnTo>
                  <a:pt x="1" y="128"/>
                </a:lnTo>
                <a:lnTo>
                  <a:pt x="0" y="131"/>
                </a:lnTo>
                <a:lnTo>
                  <a:pt x="1" y="135"/>
                </a:lnTo>
                <a:lnTo>
                  <a:pt x="3" y="136"/>
                </a:lnTo>
                <a:lnTo>
                  <a:pt x="4" y="137"/>
                </a:lnTo>
                <a:lnTo>
                  <a:pt x="7" y="137"/>
                </a:lnTo>
                <a:lnTo>
                  <a:pt x="9" y="136"/>
                </a:lnTo>
                <a:lnTo>
                  <a:pt x="33" y="120"/>
                </a:lnTo>
                <a:lnTo>
                  <a:pt x="56" y="105"/>
                </a:lnTo>
                <a:lnTo>
                  <a:pt x="106" y="73"/>
                </a:lnTo>
                <a:lnTo>
                  <a:pt x="154" y="43"/>
                </a:lnTo>
                <a:lnTo>
                  <a:pt x="179" y="28"/>
                </a:lnTo>
                <a:lnTo>
                  <a:pt x="203" y="11"/>
                </a:lnTo>
                <a:lnTo>
                  <a:pt x="204" y="9"/>
                </a:lnTo>
                <a:lnTo>
                  <a:pt x="205" y="7"/>
                </a:lnTo>
                <a:lnTo>
                  <a:pt x="204" y="3"/>
                </a:lnTo>
                <a:lnTo>
                  <a:pt x="203" y="1"/>
                </a:lnTo>
                <a:lnTo>
                  <a:pt x="201" y="0"/>
                </a:lnTo>
                <a:lnTo>
                  <a:pt x="199" y="0"/>
                </a:lnTo>
                <a:lnTo>
                  <a:pt x="19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10" name="任意多边形 1049509"/>
          <p:cNvSpPr/>
          <p:nvPr/>
        </p:nvSpPr>
        <p:spPr bwMode="auto">
          <a:xfrm>
            <a:off x="6364287" y="1169987"/>
            <a:ext cx="107950" cy="68262"/>
          </a:xfrm>
          <a:custGeom>
            <a:avLst/>
            <a:gdLst/>
            <a:ahLst/>
            <a:cxnLst/>
            <a:rect l="0" t="0" r="0" b="0"/>
            <a:pathLst>
              <a:path w="203" h="129">
                <a:moveTo>
                  <a:pt x="195" y="0"/>
                </a:moveTo>
                <a:lnTo>
                  <a:pt x="195" y="0"/>
                </a:lnTo>
                <a:lnTo>
                  <a:pt x="170" y="12"/>
                </a:lnTo>
                <a:lnTo>
                  <a:pt x="144" y="25"/>
                </a:lnTo>
                <a:lnTo>
                  <a:pt x="94" y="53"/>
                </a:lnTo>
                <a:lnTo>
                  <a:pt x="82" y="59"/>
                </a:lnTo>
                <a:lnTo>
                  <a:pt x="72" y="68"/>
                </a:lnTo>
                <a:lnTo>
                  <a:pt x="50" y="85"/>
                </a:lnTo>
                <a:lnTo>
                  <a:pt x="27" y="104"/>
                </a:lnTo>
                <a:lnTo>
                  <a:pt x="16" y="112"/>
                </a:lnTo>
                <a:lnTo>
                  <a:pt x="4" y="118"/>
                </a:lnTo>
                <a:lnTo>
                  <a:pt x="1" y="119"/>
                </a:lnTo>
                <a:lnTo>
                  <a:pt x="0" y="121"/>
                </a:lnTo>
                <a:lnTo>
                  <a:pt x="0" y="123"/>
                </a:lnTo>
                <a:lnTo>
                  <a:pt x="1" y="125"/>
                </a:lnTo>
                <a:lnTo>
                  <a:pt x="5" y="127"/>
                </a:lnTo>
                <a:lnTo>
                  <a:pt x="6" y="129"/>
                </a:lnTo>
                <a:lnTo>
                  <a:pt x="9" y="127"/>
                </a:lnTo>
                <a:lnTo>
                  <a:pt x="21" y="121"/>
                </a:lnTo>
                <a:lnTo>
                  <a:pt x="33" y="113"/>
                </a:lnTo>
                <a:lnTo>
                  <a:pt x="55" y="96"/>
                </a:lnTo>
                <a:lnTo>
                  <a:pt x="77" y="79"/>
                </a:lnTo>
                <a:lnTo>
                  <a:pt x="89" y="70"/>
                </a:lnTo>
                <a:lnTo>
                  <a:pt x="101" y="62"/>
                </a:lnTo>
                <a:lnTo>
                  <a:pt x="124" y="49"/>
                </a:lnTo>
                <a:lnTo>
                  <a:pt x="150" y="36"/>
                </a:lnTo>
                <a:lnTo>
                  <a:pt x="200" y="11"/>
                </a:lnTo>
                <a:lnTo>
                  <a:pt x="203" y="10"/>
                </a:lnTo>
                <a:lnTo>
                  <a:pt x="203" y="7"/>
                </a:lnTo>
                <a:lnTo>
                  <a:pt x="203" y="6"/>
                </a:lnTo>
                <a:lnTo>
                  <a:pt x="203" y="3"/>
                </a:lnTo>
                <a:lnTo>
                  <a:pt x="199" y="0"/>
                </a:lnTo>
                <a:lnTo>
                  <a:pt x="197" y="0"/>
                </a:lnTo>
                <a:lnTo>
                  <a:pt x="195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11" name="任意多边形 1049510"/>
          <p:cNvSpPr/>
          <p:nvPr/>
        </p:nvSpPr>
        <p:spPr bwMode="auto">
          <a:xfrm>
            <a:off x="6280150" y="1220787"/>
            <a:ext cx="184150" cy="119062"/>
          </a:xfrm>
          <a:custGeom>
            <a:avLst/>
            <a:gdLst/>
            <a:ahLst/>
            <a:cxnLst/>
            <a:rect l="0" t="0" r="0" b="0"/>
            <a:pathLst>
              <a:path w="346" h="223">
                <a:moveTo>
                  <a:pt x="340" y="0"/>
                </a:moveTo>
                <a:lnTo>
                  <a:pt x="340" y="0"/>
                </a:lnTo>
                <a:lnTo>
                  <a:pt x="331" y="2"/>
                </a:lnTo>
                <a:lnTo>
                  <a:pt x="322" y="5"/>
                </a:lnTo>
                <a:lnTo>
                  <a:pt x="314" y="11"/>
                </a:lnTo>
                <a:lnTo>
                  <a:pt x="305" y="16"/>
                </a:lnTo>
                <a:lnTo>
                  <a:pt x="289" y="29"/>
                </a:lnTo>
                <a:lnTo>
                  <a:pt x="275" y="41"/>
                </a:lnTo>
                <a:lnTo>
                  <a:pt x="251" y="56"/>
                </a:lnTo>
                <a:lnTo>
                  <a:pt x="227" y="71"/>
                </a:lnTo>
                <a:lnTo>
                  <a:pt x="177" y="100"/>
                </a:lnTo>
                <a:lnTo>
                  <a:pt x="126" y="127"/>
                </a:lnTo>
                <a:lnTo>
                  <a:pt x="100" y="141"/>
                </a:lnTo>
                <a:lnTo>
                  <a:pt x="75" y="157"/>
                </a:lnTo>
                <a:lnTo>
                  <a:pt x="50" y="175"/>
                </a:lnTo>
                <a:lnTo>
                  <a:pt x="26" y="194"/>
                </a:lnTo>
                <a:lnTo>
                  <a:pt x="13" y="203"/>
                </a:lnTo>
                <a:lnTo>
                  <a:pt x="7" y="208"/>
                </a:lnTo>
                <a:lnTo>
                  <a:pt x="2" y="213"/>
                </a:lnTo>
                <a:lnTo>
                  <a:pt x="0" y="216"/>
                </a:lnTo>
                <a:lnTo>
                  <a:pt x="0" y="219"/>
                </a:lnTo>
                <a:lnTo>
                  <a:pt x="2" y="220"/>
                </a:lnTo>
                <a:lnTo>
                  <a:pt x="3" y="221"/>
                </a:lnTo>
                <a:lnTo>
                  <a:pt x="7" y="223"/>
                </a:lnTo>
                <a:lnTo>
                  <a:pt x="9" y="221"/>
                </a:lnTo>
                <a:lnTo>
                  <a:pt x="11" y="220"/>
                </a:lnTo>
                <a:lnTo>
                  <a:pt x="20" y="212"/>
                </a:lnTo>
                <a:lnTo>
                  <a:pt x="29" y="204"/>
                </a:lnTo>
                <a:lnTo>
                  <a:pt x="49" y="191"/>
                </a:lnTo>
                <a:lnTo>
                  <a:pt x="70" y="175"/>
                </a:lnTo>
                <a:lnTo>
                  <a:pt x="89" y="161"/>
                </a:lnTo>
                <a:lnTo>
                  <a:pt x="110" y="148"/>
                </a:lnTo>
                <a:lnTo>
                  <a:pt x="131" y="136"/>
                </a:lnTo>
                <a:lnTo>
                  <a:pt x="174" y="114"/>
                </a:lnTo>
                <a:lnTo>
                  <a:pt x="216" y="92"/>
                </a:lnTo>
                <a:lnTo>
                  <a:pt x="255" y="67"/>
                </a:lnTo>
                <a:lnTo>
                  <a:pt x="276" y="54"/>
                </a:lnTo>
                <a:lnTo>
                  <a:pt x="296" y="39"/>
                </a:lnTo>
                <a:lnTo>
                  <a:pt x="317" y="22"/>
                </a:lnTo>
                <a:lnTo>
                  <a:pt x="329" y="15"/>
                </a:lnTo>
                <a:lnTo>
                  <a:pt x="335" y="12"/>
                </a:lnTo>
                <a:lnTo>
                  <a:pt x="340" y="12"/>
                </a:lnTo>
                <a:lnTo>
                  <a:pt x="343" y="11"/>
                </a:lnTo>
                <a:lnTo>
                  <a:pt x="344" y="9"/>
                </a:lnTo>
                <a:lnTo>
                  <a:pt x="346" y="5"/>
                </a:lnTo>
                <a:lnTo>
                  <a:pt x="346" y="3"/>
                </a:lnTo>
                <a:lnTo>
                  <a:pt x="344" y="2"/>
                </a:lnTo>
                <a:lnTo>
                  <a:pt x="343" y="0"/>
                </a:lnTo>
                <a:lnTo>
                  <a:pt x="340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12" name="任意多边形 1049511"/>
          <p:cNvSpPr/>
          <p:nvPr/>
        </p:nvSpPr>
        <p:spPr bwMode="auto">
          <a:xfrm>
            <a:off x="6337300" y="1271587"/>
            <a:ext cx="109537" cy="69850"/>
          </a:xfrm>
          <a:custGeom>
            <a:avLst/>
            <a:gdLst/>
            <a:ahLst/>
            <a:cxnLst/>
            <a:rect l="0" t="0" r="0" b="0"/>
            <a:pathLst>
              <a:path w="205" h="131">
                <a:moveTo>
                  <a:pt x="197" y="1"/>
                </a:moveTo>
                <a:lnTo>
                  <a:pt x="197" y="1"/>
                </a:lnTo>
                <a:lnTo>
                  <a:pt x="171" y="16"/>
                </a:lnTo>
                <a:lnTo>
                  <a:pt x="146" y="31"/>
                </a:lnTo>
                <a:lnTo>
                  <a:pt x="121" y="48"/>
                </a:lnTo>
                <a:lnTo>
                  <a:pt x="97" y="64"/>
                </a:lnTo>
                <a:lnTo>
                  <a:pt x="50" y="92"/>
                </a:lnTo>
                <a:lnTo>
                  <a:pt x="26" y="106"/>
                </a:lnTo>
                <a:lnTo>
                  <a:pt x="2" y="120"/>
                </a:lnTo>
                <a:lnTo>
                  <a:pt x="1" y="124"/>
                </a:lnTo>
                <a:lnTo>
                  <a:pt x="0" y="127"/>
                </a:lnTo>
                <a:lnTo>
                  <a:pt x="2" y="129"/>
                </a:lnTo>
                <a:lnTo>
                  <a:pt x="6" y="131"/>
                </a:lnTo>
                <a:lnTo>
                  <a:pt x="9" y="131"/>
                </a:lnTo>
                <a:lnTo>
                  <a:pt x="12" y="129"/>
                </a:lnTo>
                <a:lnTo>
                  <a:pt x="14" y="127"/>
                </a:lnTo>
                <a:lnTo>
                  <a:pt x="35" y="114"/>
                </a:lnTo>
                <a:lnTo>
                  <a:pt x="57" y="101"/>
                </a:lnTo>
                <a:lnTo>
                  <a:pt x="103" y="75"/>
                </a:lnTo>
                <a:lnTo>
                  <a:pt x="153" y="42"/>
                </a:lnTo>
                <a:lnTo>
                  <a:pt x="178" y="26"/>
                </a:lnTo>
                <a:lnTo>
                  <a:pt x="203" y="10"/>
                </a:lnTo>
                <a:lnTo>
                  <a:pt x="205" y="9"/>
                </a:lnTo>
                <a:lnTo>
                  <a:pt x="205" y="7"/>
                </a:lnTo>
                <a:lnTo>
                  <a:pt x="205" y="3"/>
                </a:lnTo>
                <a:lnTo>
                  <a:pt x="201" y="0"/>
                </a:lnTo>
                <a:lnTo>
                  <a:pt x="200" y="0"/>
                </a:lnTo>
                <a:lnTo>
                  <a:pt x="19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13" name="任意多边形 1049512"/>
          <p:cNvSpPr/>
          <p:nvPr/>
        </p:nvSpPr>
        <p:spPr bwMode="auto">
          <a:xfrm>
            <a:off x="6402387" y="1306512"/>
            <a:ext cx="68262" cy="52387"/>
          </a:xfrm>
          <a:custGeom>
            <a:avLst/>
            <a:gdLst/>
            <a:ahLst/>
            <a:cxnLst/>
            <a:rect l="0" t="0" r="0" b="0"/>
            <a:pathLst>
              <a:path w="128" h="102">
                <a:moveTo>
                  <a:pt x="119" y="1"/>
                </a:moveTo>
                <a:lnTo>
                  <a:pt x="119" y="1"/>
                </a:lnTo>
                <a:lnTo>
                  <a:pt x="87" y="22"/>
                </a:lnTo>
                <a:lnTo>
                  <a:pt x="70" y="32"/>
                </a:lnTo>
                <a:lnTo>
                  <a:pt x="54" y="44"/>
                </a:lnTo>
                <a:lnTo>
                  <a:pt x="25" y="68"/>
                </a:lnTo>
                <a:lnTo>
                  <a:pt x="12" y="80"/>
                </a:lnTo>
                <a:lnTo>
                  <a:pt x="5" y="86"/>
                </a:lnTo>
                <a:lnTo>
                  <a:pt x="0" y="94"/>
                </a:lnTo>
                <a:lnTo>
                  <a:pt x="0" y="97"/>
                </a:lnTo>
                <a:lnTo>
                  <a:pt x="0" y="98"/>
                </a:lnTo>
                <a:lnTo>
                  <a:pt x="3" y="102"/>
                </a:lnTo>
                <a:lnTo>
                  <a:pt x="7" y="102"/>
                </a:lnTo>
                <a:lnTo>
                  <a:pt x="9" y="102"/>
                </a:lnTo>
                <a:lnTo>
                  <a:pt x="11" y="99"/>
                </a:lnTo>
                <a:lnTo>
                  <a:pt x="16" y="93"/>
                </a:lnTo>
                <a:lnTo>
                  <a:pt x="21" y="86"/>
                </a:lnTo>
                <a:lnTo>
                  <a:pt x="34" y="74"/>
                </a:lnTo>
                <a:lnTo>
                  <a:pt x="49" y="64"/>
                </a:lnTo>
                <a:lnTo>
                  <a:pt x="62" y="52"/>
                </a:lnTo>
                <a:lnTo>
                  <a:pt x="77" y="40"/>
                </a:lnTo>
                <a:lnTo>
                  <a:pt x="93" y="30"/>
                </a:lnTo>
                <a:lnTo>
                  <a:pt x="110" y="21"/>
                </a:lnTo>
                <a:lnTo>
                  <a:pt x="126" y="10"/>
                </a:lnTo>
                <a:lnTo>
                  <a:pt x="127" y="9"/>
                </a:lnTo>
                <a:lnTo>
                  <a:pt x="128" y="6"/>
                </a:lnTo>
                <a:lnTo>
                  <a:pt x="127" y="2"/>
                </a:lnTo>
                <a:lnTo>
                  <a:pt x="126" y="1"/>
                </a:lnTo>
                <a:lnTo>
                  <a:pt x="124" y="0"/>
                </a:lnTo>
                <a:lnTo>
                  <a:pt x="122" y="0"/>
                </a:lnTo>
                <a:lnTo>
                  <a:pt x="11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14" name="任意多边形 1049513"/>
          <p:cNvSpPr/>
          <p:nvPr/>
        </p:nvSpPr>
        <p:spPr bwMode="auto">
          <a:xfrm>
            <a:off x="6405562" y="1346200"/>
            <a:ext cx="66675" cy="50800"/>
          </a:xfrm>
          <a:custGeom>
            <a:avLst/>
            <a:gdLst/>
            <a:ahLst/>
            <a:cxnLst/>
            <a:rect l="0" t="0" r="0" b="0"/>
            <a:pathLst>
              <a:path w="129" h="97">
                <a:moveTo>
                  <a:pt x="121" y="0"/>
                </a:moveTo>
                <a:lnTo>
                  <a:pt x="121" y="0"/>
                </a:lnTo>
                <a:lnTo>
                  <a:pt x="47" y="45"/>
                </a:lnTo>
                <a:lnTo>
                  <a:pt x="34" y="54"/>
                </a:lnTo>
                <a:lnTo>
                  <a:pt x="20" y="64"/>
                </a:lnTo>
                <a:lnTo>
                  <a:pt x="13" y="70"/>
                </a:lnTo>
                <a:lnTo>
                  <a:pt x="8" y="76"/>
                </a:lnTo>
                <a:lnTo>
                  <a:pt x="4" y="83"/>
                </a:lnTo>
                <a:lnTo>
                  <a:pt x="0" y="89"/>
                </a:lnTo>
                <a:lnTo>
                  <a:pt x="0" y="92"/>
                </a:lnTo>
                <a:lnTo>
                  <a:pt x="2" y="95"/>
                </a:lnTo>
                <a:lnTo>
                  <a:pt x="4" y="97"/>
                </a:lnTo>
                <a:lnTo>
                  <a:pt x="10" y="96"/>
                </a:lnTo>
                <a:lnTo>
                  <a:pt x="11" y="95"/>
                </a:lnTo>
                <a:lnTo>
                  <a:pt x="12" y="93"/>
                </a:lnTo>
                <a:lnTo>
                  <a:pt x="15" y="85"/>
                </a:lnTo>
                <a:lnTo>
                  <a:pt x="21" y="79"/>
                </a:lnTo>
                <a:lnTo>
                  <a:pt x="28" y="72"/>
                </a:lnTo>
                <a:lnTo>
                  <a:pt x="36" y="66"/>
                </a:lnTo>
                <a:lnTo>
                  <a:pt x="53" y="55"/>
                </a:lnTo>
                <a:lnTo>
                  <a:pt x="67" y="46"/>
                </a:lnTo>
                <a:lnTo>
                  <a:pt x="82" y="37"/>
                </a:lnTo>
                <a:lnTo>
                  <a:pt x="97" y="28"/>
                </a:lnTo>
                <a:lnTo>
                  <a:pt x="126" y="11"/>
                </a:lnTo>
                <a:lnTo>
                  <a:pt x="129" y="9"/>
                </a:lnTo>
                <a:lnTo>
                  <a:pt x="129" y="7"/>
                </a:lnTo>
                <a:lnTo>
                  <a:pt x="129" y="3"/>
                </a:lnTo>
                <a:lnTo>
                  <a:pt x="125" y="0"/>
                </a:lnTo>
                <a:lnTo>
                  <a:pt x="123" y="0"/>
                </a:lnTo>
                <a:lnTo>
                  <a:pt x="121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15" name="任意多边形 1049514"/>
          <p:cNvSpPr/>
          <p:nvPr/>
        </p:nvSpPr>
        <p:spPr bwMode="auto">
          <a:xfrm>
            <a:off x="6399212" y="1379537"/>
            <a:ext cx="85725" cy="53975"/>
          </a:xfrm>
          <a:custGeom>
            <a:avLst/>
            <a:gdLst/>
            <a:ahLst/>
            <a:cxnLst/>
            <a:rect l="0" t="0" r="0" b="0"/>
            <a:pathLst>
              <a:path w="163" h="102">
                <a:moveTo>
                  <a:pt x="154" y="1"/>
                </a:moveTo>
                <a:lnTo>
                  <a:pt x="154" y="1"/>
                </a:lnTo>
                <a:lnTo>
                  <a:pt x="134" y="13"/>
                </a:lnTo>
                <a:lnTo>
                  <a:pt x="113" y="22"/>
                </a:lnTo>
                <a:lnTo>
                  <a:pt x="93" y="32"/>
                </a:lnTo>
                <a:lnTo>
                  <a:pt x="73" y="44"/>
                </a:lnTo>
                <a:lnTo>
                  <a:pt x="36" y="66"/>
                </a:lnTo>
                <a:lnTo>
                  <a:pt x="18" y="80"/>
                </a:lnTo>
                <a:lnTo>
                  <a:pt x="2" y="93"/>
                </a:lnTo>
                <a:lnTo>
                  <a:pt x="1" y="95"/>
                </a:lnTo>
                <a:lnTo>
                  <a:pt x="0" y="97"/>
                </a:lnTo>
                <a:lnTo>
                  <a:pt x="1" y="99"/>
                </a:lnTo>
                <a:lnTo>
                  <a:pt x="2" y="100"/>
                </a:lnTo>
                <a:lnTo>
                  <a:pt x="6" y="102"/>
                </a:lnTo>
                <a:lnTo>
                  <a:pt x="7" y="102"/>
                </a:lnTo>
                <a:lnTo>
                  <a:pt x="10" y="100"/>
                </a:lnTo>
                <a:lnTo>
                  <a:pt x="28" y="87"/>
                </a:lnTo>
                <a:lnTo>
                  <a:pt x="47" y="73"/>
                </a:lnTo>
                <a:lnTo>
                  <a:pt x="86" y="49"/>
                </a:lnTo>
                <a:lnTo>
                  <a:pt x="104" y="39"/>
                </a:lnTo>
                <a:lnTo>
                  <a:pt x="124" y="30"/>
                </a:lnTo>
                <a:lnTo>
                  <a:pt x="142" y="21"/>
                </a:lnTo>
                <a:lnTo>
                  <a:pt x="161" y="10"/>
                </a:lnTo>
                <a:lnTo>
                  <a:pt x="162" y="9"/>
                </a:lnTo>
                <a:lnTo>
                  <a:pt x="163" y="6"/>
                </a:lnTo>
                <a:lnTo>
                  <a:pt x="162" y="2"/>
                </a:lnTo>
                <a:lnTo>
                  <a:pt x="159" y="0"/>
                </a:lnTo>
                <a:lnTo>
                  <a:pt x="157" y="0"/>
                </a:lnTo>
                <a:lnTo>
                  <a:pt x="15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16" name="任意多边形 1049515"/>
          <p:cNvSpPr/>
          <p:nvPr/>
        </p:nvSpPr>
        <p:spPr bwMode="auto">
          <a:xfrm>
            <a:off x="6338887" y="1423987"/>
            <a:ext cx="133350" cy="88900"/>
          </a:xfrm>
          <a:custGeom>
            <a:avLst/>
            <a:gdLst/>
            <a:ahLst/>
            <a:cxnLst/>
            <a:rect l="0" t="0" r="0" b="0"/>
            <a:pathLst>
              <a:path w="253" h="169">
                <a:moveTo>
                  <a:pt x="245" y="1"/>
                </a:moveTo>
                <a:lnTo>
                  <a:pt x="245" y="1"/>
                </a:lnTo>
                <a:lnTo>
                  <a:pt x="232" y="11"/>
                </a:lnTo>
                <a:lnTo>
                  <a:pt x="217" y="18"/>
                </a:lnTo>
                <a:lnTo>
                  <a:pt x="204" y="26"/>
                </a:lnTo>
                <a:lnTo>
                  <a:pt x="191" y="35"/>
                </a:lnTo>
                <a:lnTo>
                  <a:pt x="161" y="58"/>
                </a:lnTo>
                <a:lnTo>
                  <a:pt x="147" y="68"/>
                </a:lnTo>
                <a:lnTo>
                  <a:pt x="131" y="79"/>
                </a:lnTo>
                <a:lnTo>
                  <a:pt x="66" y="117"/>
                </a:lnTo>
                <a:lnTo>
                  <a:pt x="33" y="137"/>
                </a:lnTo>
                <a:lnTo>
                  <a:pt x="1" y="158"/>
                </a:lnTo>
                <a:lnTo>
                  <a:pt x="0" y="161"/>
                </a:lnTo>
                <a:lnTo>
                  <a:pt x="0" y="165"/>
                </a:lnTo>
                <a:lnTo>
                  <a:pt x="1" y="168"/>
                </a:lnTo>
                <a:lnTo>
                  <a:pt x="3" y="169"/>
                </a:lnTo>
                <a:lnTo>
                  <a:pt x="5" y="169"/>
                </a:lnTo>
                <a:lnTo>
                  <a:pt x="11" y="168"/>
                </a:lnTo>
                <a:lnTo>
                  <a:pt x="15" y="165"/>
                </a:lnTo>
                <a:lnTo>
                  <a:pt x="16" y="162"/>
                </a:lnTo>
                <a:lnTo>
                  <a:pt x="46" y="143"/>
                </a:lnTo>
                <a:lnTo>
                  <a:pt x="76" y="124"/>
                </a:lnTo>
                <a:lnTo>
                  <a:pt x="136" y="88"/>
                </a:lnTo>
                <a:lnTo>
                  <a:pt x="164" y="71"/>
                </a:lnTo>
                <a:lnTo>
                  <a:pt x="190" y="51"/>
                </a:lnTo>
                <a:lnTo>
                  <a:pt x="204" y="41"/>
                </a:lnTo>
                <a:lnTo>
                  <a:pt x="220" y="32"/>
                </a:lnTo>
                <a:lnTo>
                  <a:pt x="236" y="21"/>
                </a:lnTo>
                <a:lnTo>
                  <a:pt x="250" y="11"/>
                </a:lnTo>
                <a:lnTo>
                  <a:pt x="253" y="9"/>
                </a:lnTo>
                <a:lnTo>
                  <a:pt x="253" y="7"/>
                </a:lnTo>
                <a:lnTo>
                  <a:pt x="251" y="3"/>
                </a:lnTo>
                <a:lnTo>
                  <a:pt x="250" y="1"/>
                </a:lnTo>
                <a:lnTo>
                  <a:pt x="249" y="0"/>
                </a:lnTo>
                <a:lnTo>
                  <a:pt x="247" y="0"/>
                </a:lnTo>
                <a:lnTo>
                  <a:pt x="24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17" name="任意多边形 1049516"/>
          <p:cNvSpPr/>
          <p:nvPr/>
        </p:nvSpPr>
        <p:spPr bwMode="auto">
          <a:xfrm>
            <a:off x="6386512" y="1481137"/>
            <a:ext cx="79375" cy="57150"/>
          </a:xfrm>
          <a:custGeom>
            <a:avLst/>
            <a:gdLst/>
            <a:ahLst/>
            <a:cxnLst/>
            <a:rect l="0" t="0" r="0" b="0"/>
            <a:pathLst>
              <a:path w="154" h="108">
                <a:moveTo>
                  <a:pt x="145" y="1"/>
                </a:moveTo>
                <a:lnTo>
                  <a:pt x="145" y="1"/>
                </a:lnTo>
                <a:lnTo>
                  <a:pt x="104" y="22"/>
                </a:lnTo>
                <a:lnTo>
                  <a:pt x="65" y="47"/>
                </a:lnTo>
                <a:lnTo>
                  <a:pt x="48" y="57"/>
                </a:lnTo>
                <a:lnTo>
                  <a:pt x="31" y="70"/>
                </a:lnTo>
                <a:lnTo>
                  <a:pt x="15" y="83"/>
                </a:lnTo>
                <a:lnTo>
                  <a:pt x="1" y="99"/>
                </a:lnTo>
                <a:lnTo>
                  <a:pt x="0" y="100"/>
                </a:lnTo>
                <a:lnTo>
                  <a:pt x="0" y="103"/>
                </a:lnTo>
                <a:lnTo>
                  <a:pt x="2" y="107"/>
                </a:lnTo>
                <a:lnTo>
                  <a:pt x="4" y="108"/>
                </a:lnTo>
                <a:lnTo>
                  <a:pt x="5" y="108"/>
                </a:lnTo>
                <a:lnTo>
                  <a:pt x="8" y="108"/>
                </a:lnTo>
                <a:lnTo>
                  <a:pt x="9" y="107"/>
                </a:lnTo>
                <a:lnTo>
                  <a:pt x="22" y="93"/>
                </a:lnTo>
                <a:lnTo>
                  <a:pt x="39" y="79"/>
                </a:lnTo>
                <a:lnTo>
                  <a:pt x="55" y="66"/>
                </a:lnTo>
                <a:lnTo>
                  <a:pt x="70" y="56"/>
                </a:lnTo>
                <a:lnTo>
                  <a:pt x="90" y="44"/>
                </a:lnTo>
                <a:lnTo>
                  <a:pt x="110" y="32"/>
                </a:lnTo>
                <a:lnTo>
                  <a:pt x="152" y="10"/>
                </a:lnTo>
                <a:lnTo>
                  <a:pt x="153" y="9"/>
                </a:lnTo>
                <a:lnTo>
                  <a:pt x="154" y="8"/>
                </a:lnTo>
                <a:lnTo>
                  <a:pt x="153" y="4"/>
                </a:lnTo>
                <a:lnTo>
                  <a:pt x="150" y="1"/>
                </a:lnTo>
                <a:lnTo>
                  <a:pt x="148" y="0"/>
                </a:lnTo>
                <a:lnTo>
                  <a:pt x="14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18" name="任意多边形 1049517"/>
          <p:cNvSpPr/>
          <p:nvPr/>
        </p:nvSpPr>
        <p:spPr bwMode="auto">
          <a:xfrm>
            <a:off x="6396037" y="1519237"/>
            <a:ext cx="73025" cy="50800"/>
          </a:xfrm>
          <a:custGeom>
            <a:avLst/>
            <a:gdLst/>
            <a:ahLst/>
            <a:cxnLst/>
            <a:rect l="0" t="0" r="0" b="0"/>
            <a:pathLst>
              <a:path w="135" h="99">
                <a:moveTo>
                  <a:pt x="126" y="0"/>
                </a:moveTo>
                <a:lnTo>
                  <a:pt x="126" y="0"/>
                </a:lnTo>
                <a:lnTo>
                  <a:pt x="109" y="9"/>
                </a:lnTo>
                <a:lnTo>
                  <a:pt x="92" y="18"/>
                </a:lnTo>
                <a:lnTo>
                  <a:pt x="76" y="28"/>
                </a:lnTo>
                <a:lnTo>
                  <a:pt x="60" y="39"/>
                </a:lnTo>
                <a:lnTo>
                  <a:pt x="44" y="51"/>
                </a:lnTo>
                <a:lnTo>
                  <a:pt x="30" y="64"/>
                </a:lnTo>
                <a:lnTo>
                  <a:pt x="3" y="90"/>
                </a:lnTo>
                <a:lnTo>
                  <a:pt x="1" y="91"/>
                </a:lnTo>
                <a:lnTo>
                  <a:pt x="0" y="94"/>
                </a:lnTo>
                <a:lnTo>
                  <a:pt x="3" y="98"/>
                </a:lnTo>
                <a:lnTo>
                  <a:pt x="7" y="99"/>
                </a:lnTo>
                <a:lnTo>
                  <a:pt x="8" y="99"/>
                </a:lnTo>
                <a:lnTo>
                  <a:pt x="10" y="98"/>
                </a:lnTo>
                <a:lnTo>
                  <a:pt x="38" y="72"/>
                </a:lnTo>
                <a:lnTo>
                  <a:pt x="67" y="48"/>
                </a:lnTo>
                <a:lnTo>
                  <a:pt x="82" y="38"/>
                </a:lnTo>
                <a:lnTo>
                  <a:pt x="98" y="27"/>
                </a:lnTo>
                <a:lnTo>
                  <a:pt x="115" y="18"/>
                </a:lnTo>
                <a:lnTo>
                  <a:pt x="132" y="10"/>
                </a:lnTo>
                <a:lnTo>
                  <a:pt x="133" y="9"/>
                </a:lnTo>
                <a:lnTo>
                  <a:pt x="135" y="6"/>
                </a:lnTo>
                <a:lnTo>
                  <a:pt x="135" y="5"/>
                </a:lnTo>
                <a:lnTo>
                  <a:pt x="133" y="2"/>
                </a:lnTo>
                <a:lnTo>
                  <a:pt x="131" y="0"/>
                </a:lnTo>
                <a:lnTo>
                  <a:pt x="128" y="0"/>
                </a:lnTo>
                <a:lnTo>
                  <a:pt x="126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19" name="任意多边形 1049518"/>
          <p:cNvSpPr/>
          <p:nvPr/>
        </p:nvSpPr>
        <p:spPr bwMode="auto">
          <a:xfrm>
            <a:off x="6400800" y="1566862"/>
            <a:ext cx="82550" cy="57150"/>
          </a:xfrm>
          <a:custGeom>
            <a:avLst/>
            <a:gdLst/>
            <a:ahLst/>
            <a:cxnLst/>
            <a:rect l="0" t="0" r="0" b="0"/>
            <a:pathLst>
              <a:path w="157" h="107">
                <a:moveTo>
                  <a:pt x="147" y="0"/>
                </a:moveTo>
                <a:lnTo>
                  <a:pt x="147" y="0"/>
                </a:lnTo>
                <a:lnTo>
                  <a:pt x="128" y="9"/>
                </a:lnTo>
                <a:lnTo>
                  <a:pt x="108" y="19"/>
                </a:lnTo>
                <a:lnTo>
                  <a:pt x="89" y="30"/>
                </a:lnTo>
                <a:lnTo>
                  <a:pt x="70" y="41"/>
                </a:lnTo>
                <a:lnTo>
                  <a:pt x="52" y="54"/>
                </a:lnTo>
                <a:lnTo>
                  <a:pt x="34" y="68"/>
                </a:lnTo>
                <a:lnTo>
                  <a:pt x="17" y="82"/>
                </a:lnTo>
                <a:lnTo>
                  <a:pt x="1" y="98"/>
                </a:lnTo>
                <a:lnTo>
                  <a:pt x="0" y="99"/>
                </a:lnTo>
                <a:lnTo>
                  <a:pt x="0" y="102"/>
                </a:lnTo>
                <a:lnTo>
                  <a:pt x="1" y="105"/>
                </a:lnTo>
                <a:lnTo>
                  <a:pt x="5" y="107"/>
                </a:lnTo>
                <a:lnTo>
                  <a:pt x="7" y="107"/>
                </a:lnTo>
                <a:lnTo>
                  <a:pt x="9" y="105"/>
                </a:lnTo>
                <a:lnTo>
                  <a:pt x="24" y="91"/>
                </a:lnTo>
                <a:lnTo>
                  <a:pt x="41" y="77"/>
                </a:lnTo>
                <a:lnTo>
                  <a:pt x="58" y="64"/>
                </a:lnTo>
                <a:lnTo>
                  <a:pt x="77" y="51"/>
                </a:lnTo>
                <a:lnTo>
                  <a:pt x="95" y="39"/>
                </a:lnTo>
                <a:lnTo>
                  <a:pt x="113" y="28"/>
                </a:lnTo>
                <a:lnTo>
                  <a:pt x="133" y="18"/>
                </a:lnTo>
                <a:lnTo>
                  <a:pt x="154" y="10"/>
                </a:lnTo>
                <a:lnTo>
                  <a:pt x="155" y="7"/>
                </a:lnTo>
                <a:lnTo>
                  <a:pt x="157" y="6"/>
                </a:lnTo>
                <a:lnTo>
                  <a:pt x="157" y="5"/>
                </a:lnTo>
                <a:lnTo>
                  <a:pt x="155" y="2"/>
                </a:lnTo>
                <a:lnTo>
                  <a:pt x="153" y="0"/>
                </a:lnTo>
                <a:lnTo>
                  <a:pt x="150" y="0"/>
                </a:lnTo>
                <a:lnTo>
                  <a:pt x="147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20" name="任意多边形 1049519"/>
          <p:cNvSpPr/>
          <p:nvPr/>
        </p:nvSpPr>
        <p:spPr bwMode="auto">
          <a:xfrm>
            <a:off x="6399212" y="1612900"/>
            <a:ext cx="98425" cy="74612"/>
          </a:xfrm>
          <a:custGeom>
            <a:avLst/>
            <a:gdLst/>
            <a:ahLst/>
            <a:cxnLst/>
            <a:rect l="0" t="0" r="0" b="0"/>
            <a:pathLst>
              <a:path w="187" h="140">
                <a:moveTo>
                  <a:pt x="179" y="1"/>
                </a:moveTo>
                <a:lnTo>
                  <a:pt x="179" y="1"/>
                </a:lnTo>
                <a:lnTo>
                  <a:pt x="82" y="60"/>
                </a:lnTo>
                <a:lnTo>
                  <a:pt x="59" y="76"/>
                </a:lnTo>
                <a:lnTo>
                  <a:pt x="39" y="93"/>
                </a:lnTo>
                <a:lnTo>
                  <a:pt x="20" y="110"/>
                </a:lnTo>
                <a:lnTo>
                  <a:pt x="1" y="131"/>
                </a:lnTo>
                <a:lnTo>
                  <a:pt x="0" y="132"/>
                </a:lnTo>
                <a:lnTo>
                  <a:pt x="0" y="134"/>
                </a:lnTo>
                <a:lnTo>
                  <a:pt x="1" y="138"/>
                </a:lnTo>
                <a:lnTo>
                  <a:pt x="3" y="140"/>
                </a:lnTo>
                <a:lnTo>
                  <a:pt x="5" y="140"/>
                </a:lnTo>
                <a:lnTo>
                  <a:pt x="6" y="140"/>
                </a:lnTo>
                <a:lnTo>
                  <a:pt x="9" y="138"/>
                </a:lnTo>
                <a:lnTo>
                  <a:pt x="22" y="123"/>
                </a:lnTo>
                <a:lnTo>
                  <a:pt x="35" y="108"/>
                </a:lnTo>
                <a:lnTo>
                  <a:pt x="47" y="97"/>
                </a:lnTo>
                <a:lnTo>
                  <a:pt x="60" y="87"/>
                </a:lnTo>
                <a:lnTo>
                  <a:pt x="88" y="70"/>
                </a:lnTo>
                <a:lnTo>
                  <a:pt x="136" y="40"/>
                </a:lnTo>
                <a:lnTo>
                  <a:pt x="184" y="10"/>
                </a:lnTo>
                <a:lnTo>
                  <a:pt x="187" y="9"/>
                </a:lnTo>
                <a:lnTo>
                  <a:pt x="187" y="6"/>
                </a:lnTo>
                <a:lnTo>
                  <a:pt x="187" y="2"/>
                </a:lnTo>
                <a:lnTo>
                  <a:pt x="183" y="0"/>
                </a:lnTo>
                <a:lnTo>
                  <a:pt x="182" y="0"/>
                </a:lnTo>
                <a:lnTo>
                  <a:pt x="17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21" name="任意多边形 1049520"/>
          <p:cNvSpPr/>
          <p:nvPr/>
        </p:nvSpPr>
        <p:spPr bwMode="auto">
          <a:xfrm>
            <a:off x="6386512" y="1681162"/>
            <a:ext cx="76200" cy="60325"/>
          </a:xfrm>
          <a:custGeom>
            <a:avLst/>
            <a:gdLst/>
            <a:ahLst/>
            <a:cxnLst/>
            <a:rect l="0" t="0" r="0" b="0"/>
            <a:pathLst>
              <a:path w="145" h="117">
                <a:moveTo>
                  <a:pt x="137" y="2"/>
                </a:moveTo>
                <a:lnTo>
                  <a:pt x="137" y="2"/>
                </a:lnTo>
                <a:lnTo>
                  <a:pt x="115" y="16"/>
                </a:lnTo>
                <a:lnTo>
                  <a:pt x="93" y="29"/>
                </a:lnTo>
                <a:lnTo>
                  <a:pt x="70" y="42"/>
                </a:lnTo>
                <a:lnTo>
                  <a:pt x="48" y="57"/>
                </a:lnTo>
                <a:lnTo>
                  <a:pt x="34" y="68"/>
                </a:lnTo>
                <a:lnTo>
                  <a:pt x="19" y="80"/>
                </a:lnTo>
                <a:lnTo>
                  <a:pt x="13" y="87"/>
                </a:lnTo>
                <a:lnTo>
                  <a:pt x="8" y="93"/>
                </a:lnTo>
                <a:lnTo>
                  <a:pt x="2" y="101"/>
                </a:lnTo>
                <a:lnTo>
                  <a:pt x="0" y="110"/>
                </a:lnTo>
                <a:lnTo>
                  <a:pt x="0" y="113"/>
                </a:lnTo>
                <a:lnTo>
                  <a:pt x="1" y="115"/>
                </a:lnTo>
                <a:lnTo>
                  <a:pt x="4" y="117"/>
                </a:lnTo>
                <a:lnTo>
                  <a:pt x="8" y="117"/>
                </a:lnTo>
                <a:lnTo>
                  <a:pt x="10" y="115"/>
                </a:lnTo>
                <a:lnTo>
                  <a:pt x="10" y="113"/>
                </a:lnTo>
                <a:lnTo>
                  <a:pt x="14" y="104"/>
                </a:lnTo>
                <a:lnTo>
                  <a:pt x="21" y="96"/>
                </a:lnTo>
                <a:lnTo>
                  <a:pt x="27" y="87"/>
                </a:lnTo>
                <a:lnTo>
                  <a:pt x="35" y="80"/>
                </a:lnTo>
                <a:lnTo>
                  <a:pt x="53" y="66"/>
                </a:lnTo>
                <a:lnTo>
                  <a:pt x="70" y="54"/>
                </a:lnTo>
                <a:lnTo>
                  <a:pt x="89" y="43"/>
                </a:lnTo>
                <a:lnTo>
                  <a:pt x="107" y="33"/>
                </a:lnTo>
                <a:lnTo>
                  <a:pt x="125" y="23"/>
                </a:lnTo>
                <a:lnTo>
                  <a:pt x="142" y="11"/>
                </a:lnTo>
                <a:lnTo>
                  <a:pt x="144" y="9"/>
                </a:lnTo>
                <a:lnTo>
                  <a:pt x="145" y="7"/>
                </a:lnTo>
                <a:lnTo>
                  <a:pt x="144" y="3"/>
                </a:lnTo>
                <a:lnTo>
                  <a:pt x="142" y="2"/>
                </a:lnTo>
                <a:lnTo>
                  <a:pt x="141" y="0"/>
                </a:lnTo>
                <a:lnTo>
                  <a:pt x="138" y="0"/>
                </a:lnTo>
                <a:lnTo>
                  <a:pt x="13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22" name="任意多边形 1049521"/>
          <p:cNvSpPr/>
          <p:nvPr/>
        </p:nvSpPr>
        <p:spPr bwMode="auto">
          <a:xfrm>
            <a:off x="6262687" y="1709737"/>
            <a:ext cx="219075" cy="168275"/>
          </a:xfrm>
          <a:custGeom>
            <a:avLst/>
            <a:gdLst/>
            <a:ahLst/>
            <a:cxnLst/>
            <a:rect l="0" t="0" r="0" b="0"/>
            <a:pathLst>
              <a:path w="414" h="316">
                <a:moveTo>
                  <a:pt x="406" y="0"/>
                </a:moveTo>
                <a:lnTo>
                  <a:pt x="406" y="0"/>
                </a:lnTo>
                <a:lnTo>
                  <a:pt x="393" y="8"/>
                </a:lnTo>
                <a:lnTo>
                  <a:pt x="381" y="17"/>
                </a:lnTo>
                <a:lnTo>
                  <a:pt x="356" y="36"/>
                </a:lnTo>
                <a:lnTo>
                  <a:pt x="312" y="78"/>
                </a:lnTo>
                <a:lnTo>
                  <a:pt x="285" y="101"/>
                </a:lnTo>
                <a:lnTo>
                  <a:pt x="259" y="121"/>
                </a:lnTo>
                <a:lnTo>
                  <a:pt x="206" y="162"/>
                </a:lnTo>
                <a:lnTo>
                  <a:pt x="178" y="183"/>
                </a:lnTo>
                <a:lnTo>
                  <a:pt x="149" y="203"/>
                </a:lnTo>
                <a:lnTo>
                  <a:pt x="119" y="221"/>
                </a:lnTo>
                <a:lnTo>
                  <a:pt x="89" y="238"/>
                </a:lnTo>
                <a:lnTo>
                  <a:pt x="66" y="252"/>
                </a:lnTo>
                <a:lnTo>
                  <a:pt x="41" y="268"/>
                </a:lnTo>
                <a:lnTo>
                  <a:pt x="29" y="277"/>
                </a:lnTo>
                <a:lnTo>
                  <a:pt x="17" y="286"/>
                </a:lnTo>
                <a:lnTo>
                  <a:pt x="8" y="297"/>
                </a:lnTo>
                <a:lnTo>
                  <a:pt x="2" y="308"/>
                </a:lnTo>
                <a:lnTo>
                  <a:pt x="0" y="310"/>
                </a:lnTo>
                <a:lnTo>
                  <a:pt x="0" y="312"/>
                </a:lnTo>
                <a:lnTo>
                  <a:pt x="3" y="315"/>
                </a:lnTo>
                <a:lnTo>
                  <a:pt x="8" y="316"/>
                </a:lnTo>
                <a:lnTo>
                  <a:pt x="9" y="315"/>
                </a:lnTo>
                <a:lnTo>
                  <a:pt x="11" y="314"/>
                </a:lnTo>
                <a:lnTo>
                  <a:pt x="20" y="302"/>
                </a:lnTo>
                <a:lnTo>
                  <a:pt x="30" y="290"/>
                </a:lnTo>
                <a:lnTo>
                  <a:pt x="43" y="280"/>
                </a:lnTo>
                <a:lnTo>
                  <a:pt x="56" y="271"/>
                </a:lnTo>
                <a:lnTo>
                  <a:pt x="85" y="254"/>
                </a:lnTo>
                <a:lnTo>
                  <a:pt x="113" y="239"/>
                </a:lnTo>
                <a:lnTo>
                  <a:pt x="136" y="225"/>
                </a:lnTo>
                <a:lnTo>
                  <a:pt x="160" y="209"/>
                </a:lnTo>
                <a:lnTo>
                  <a:pt x="183" y="193"/>
                </a:lnTo>
                <a:lnTo>
                  <a:pt x="206" y="176"/>
                </a:lnTo>
                <a:lnTo>
                  <a:pt x="255" y="138"/>
                </a:lnTo>
                <a:lnTo>
                  <a:pt x="304" y="101"/>
                </a:lnTo>
                <a:lnTo>
                  <a:pt x="352" y="57"/>
                </a:lnTo>
                <a:lnTo>
                  <a:pt x="381" y="33"/>
                </a:lnTo>
                <a:lnTo>
                  <a:pt x="395" y="21"/>
                </a:lnTo>
                <a:lnTo>
                  <a:pt x="411" y="10"/>
                </a:lnTo>
                <a:lnTo>
                  <a:pt x="414" y="9"/>
                </a:lnTo>
                <a:lnTo>
                  <a:pt x="414" y="6"/>
                </a:lnTo>
                <a:lnTo>
                  <a:pt x="414" y="2"/>
                </a:lnTo>
                <a:lnTo>
                  <a:pt x="410" y="0"/>
                </a:lnTo>
                <a:lnTo>
                  <a:pt x="408" y="0"/>
                </a:lnTo>
                <a:lnTo>
                  <a:pt x="406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23" name="任意多边形 1049522"/>
          <p:cNvSpPr/>
          <p:nvPr/>
        </p:nvSpPr>
        <p:spPr bwMode="auto">
          <a:xfrm>
            <a:off x="6326187" y="1766887"/>
            <a:ext cx="150812" cy="112712"/>
          </a:xfrm>
          <a:custGeom>
            <a:avLst/>
            <a:gdLst/>
            <a:ahLst/>
            <a:cxnLst/>
            <a:rect l="0" t="0" r="0" b="0"/>
            <a:pathLst>
              <a:path w="282" h="211">
                <a:moveTo>
                  <a:pt x="272" y="2"/>
                </a:moveTo>
                <a:lnTo>
                  <a:pt x="272" y="2"/>
                </a:lnTo>
                <a:lnTo>
                  <a:pt x="257" y="17"/>
                </a:lnTo>
                <a:lnTo>
                  <a:pt x="242" y="33"/>
                </a:lnTo>
                <a:lnTo>
                  <a:pt x="226" y="46"/>
                </a:lnTo>
                <a:lnTo>
                  <a:pt x="208" y="59"/>
                </a:lnTo>
                <a:lnTo>
                  <a:pt x="134" y="105"/>
                </a:lnTo>
                <a:lnTo>
                  <a:pt x="96" y="129"/>
                </a:lnTo>
                <a:lnTo>
                  <a:pt x="77" y="142"/>
                </a:lnTo>
                <a:lnTo>
                  <a:pt x="58" y="155"/>
                </a:lnTo>
                <a:lnTo>
                  <a:pt x="47" y="164"/>
                </a:lnTo>
                <a:lnTo>
                  <a:pt x="35" y="174"/>
                </a:lnTo>
                <a:lnTo>
                  <a:pt x="22" y="185"/>
                </a:lnTo>
                <a:lnTo>
                  <a:pt x="10" y="195"/>
                </a:lnTo>
                <a:lnTo>
                  <a:pt x="7" y="194"/>
                </a:lnTo>
                <a:lnTo>
                  <a:pt x="4" y="195"/>
                </a:lnTo>
                <a:lnTo>
                  <a:pt x="1" y="200"/>
                </a:lnTo>
                <a:lnTo>
                  <a:pt x="0" y="206"/>
                </a:lnTo>
                <a:lnTo>
                  <a:pt x="0" y="208"/>
                </a:lnTo>
                <a:lnTo>
                  <a:pt x="2" y="211"/>
                </a:lnTo>
                <a:lnTo>
                  <a:pt x="5" y="211"/>
                </a:lnTo>
                <a:lnTo>
                  <a:pt x="7" y="211"/>
                </a:lnTo>
                <a:lnTo>
                  <a:pt x="21" y="202"/>
                </a:lnTo>
                <a:lnTo>
                  <a:pt x="34" y="191"/>
                </a:lnTo>
                <a:lnTo>
                  <a:pt x="57" y="169"/>
                </a:lnTo>
                <a:lnTo>
                  <a:pt x="79" y="153"/>
                </a:lnTo>
                <a:lnTo>
                  <a:pt x="102" y="139"/>
                </a:lnTo>
                <a:lnTo>
                  <a:pt x="149" y="110"/>
                </a:lnTo>
                <a:lnTo>
                  <a:pt x="221" y="64"/>
                </a:lnTo>
                <a:lnTo>
                  <a:pt x="238" y="53"/>
                </a:lnTo>
                <a:lnTo>
                  <a:pt x="252" y="40"/>
                </a:lnTo>
                <a:lnTo>
                  <a:pt x="281" y="10"/>
                </a:lnTo>
                <a:lnTo>
                  <a:pt x="282" y="8"/>
                </a:lnTo>
                <a:lnTo>
                  <a:pt x="282" y="6"/>
                </a:lnTo>
                <a:lnTo>
                  <a:pt x="280" y="2"/>
                </a:lnTo>
                <a:lnTo>
                  <a:pt x="276" y="0"/>
                </a:lnTo>
                <a:lnTo>
                  <a:pt x="274" y="0"/>
                </a:lnTo>
                <a:lnTo>
                  <a:pt x="27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24" name="任意多边形 1049523"/>
          <p:cNvSpPr/>
          <p:nvPr/>
        </p:nvSpPr>
        <p:spPr bwMode="auto">
          <a:xfrm>
            <a:off x="6167437" y="1766887"/>
            <a:ext cx="161925" cy="111125"/>
          </a:xfrm>
          <a:custGeom>
            <a:avLst/>
            <a:gdLst/>
            <a:ahLst/>
            <a:cxnLst/>
            <a:rect l="0" t="0" r="0" b="0"/>
            <a:pathLst>
              <a:path w="302" h="206">
                <a:moveTo>
                  <a:pt x="293" y="0"/>
                </a:moveTo>
                <a:lnTo>
                  <a:pt x="293" y="0"/>
                </a:lnTo>
                <a:lnTo>
                  <a:pt x="218" y="49"/>
                </a:lnTo>
                <a:lnTo>
                  <a:pt x="143" y="98"/>
                </a:lnTo>
                <a:lnTo>
                  <a:pt x="107" y="123"/>
                </a:lnTo>
                <a:lnTo>
                  <a:pt x="73" y="148"/>
                </a:lnTo>
                <a:lnTo>
                  <a:pt x="39" y="173"/>
                </a:lnTo>
                <a:lnTo>
                  <a:pt x="21" y="185"/>
                </a:lnTo>
                <a:lnTo>
                  <a:pt x="3" y="195"/>
                </a:lnTo>
                <a:lnTo>
                  <a:pt x="0" y="197"/>
                </a:lnTo>
                <a:lnTo>
                  <a:pt x="0" y="198"/>
                </a:lnTo>
                <a:lnTo>
                  <a:pt x="0" y="203"/>
                </a:lnTo>
                <a:lnTo>
                  <a:pt x="4" y="206"/>
                </a:lnTo>
                <a:lnTo>
                  <a:pt x="5" y="206"/>
                </a:lnTo>
                <a:lnTo>
                  <a:pt x="8" y="204"/>
                </a:lnTo>
                <a:lnTo>
                  <a:pt x="26" y="194"/>
                </a:lnTo>
                <a:lnTo>
                  <a:pt x="45" y="183"/>
                </a:lnTo>
                <a:lnTo>
                  <a:pt x="80" y="159"/>
                </a:lnTo>
                <a:lnTo>
                  <a:pt x="114" y="132"/>
                </a:lnTo>
                <a:lnTo>
                  <a:pt x="148" y="108"/>
                </a:lnTo>
                <a:lnTo>
                  <a:pt x="224" y="59"/>
                </a:lnTo>
                <a:lnTo>
                  <a:pt x="300" y="11"/>
                </a:lnTo>
                <a:lnTo>
                  <a:pt x="301" y="10"/>
                </a:lnTo>
                <a:lnTo>
                  <a:pt x="302" y="7"/>
                </a:lnTo>
                <a:lnTo>
                  <a:pt x="301" y="3"/>
                </a:lnTo>
                <a:lnTo>
                  <a:pt x="298" y="0"/>
                </a:lnTo>
                <a:lnTo>
                  <a:pt x="296" y="0"/>
                </a:lnTo>
                <a:lnTo>
                  <a:pt x="293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25" name="任意多边形 1049524"/>
          <p:cNvSpPr/>
          <p:nvPr/>
        </p:nvSpPr>
        <p:spPr bwMode="auto">
          <a:xfrm>
            <a:off x="6091237" y="1754187"/>
            <a:ext cx="152400" cy="117475"/>
          </a:xfrm>
          <a:custGeom>
            <a:avLst/>
            <a:gdLst/>
            <a:ahLst/>
            <a:cxnLst/>
            <a:rect l="0" t="0" r="0" b="0"/>
            <a:pathLst>
              <a:path w="290" h="220">
                <a:moveTo>
                  <a:pt x="280" y="2"/>
                </a:moveTo>
                <a:lnTo>
                  <a:pt x="280" y="2"/>
                </a:lnTo>
                <a:lnTo>
                  <a:pt x="246" y="30"/>
                </a:lnTo>
                <a:lnTo>
                  <a:pt x="212" y="58"/>
                </a:lnTo>
                <a:lnTo>
                  <a:pt x="176" y="85"/>
                </a:lnTo>
                <a:lnTo>
                  <a:pt x="141" y="113"/>
                </a:lnTo>
                <a:lnTo>
                  <a:pt x="121" y="128"/>
                </a:lnTo>
                <a:lnTo>
                  <a:pt x="102" y="143"/>
                </a:lnTo>
                <a:lnTo>
                  <a:pt x="59" y="169"/>
                </a:lnTo>
                <a:lnTo>
                  <a:pt x="29" y="187"/>
                </a:lnTo>
                <a:lnTo>
                  <a:pt x="13" y="198"/>
                </a:lnTo>
                <a:lnTo>
                  <a:pt x="6" y="204"/>
                </a:lnTo>
                <a:lnTo>
                  <a:pt x="1" y="211"/>
                </a:lnTo>
                <a:lnTo>
                  <a:pt x="0" y="212"/>
                </a:lnTo>
                <a:lnTo>
                  <a:pt x="0" y="215"/>
                </a:lnTo>
                <a:lnTo>
                  <a:pt x="1" y="219"/>
                </a:lnTo>
                <a:lnTo>
                  <a:pt x="2" y="220"/>
                </a:lnTo>
                <a:lnTo>
                  <a:pt x="5" y="220"/>
                </a:lnTo>
                <a:lnTo>
                  <a:pt x="6" y="220"/>
                </a:lnTo>
                <a:lnTo>
                  <a:pt x="9" y="219"/>
                </a:lnTo>
                <a:lnTo>
                  <a:pt x="16" y="212"/>
                </a:lnTo>
                <a:lnTo>
                  <a:pt x="22" y="206"/>
                </a:lnTo>
                <a:lnTo>
                  <a:pt x="39" y="194"/>
                </a:lnTo>
                <a:lnTo>
                  <a:pt x="73" y="174"/>
                </a:lnTo>
                <a:lnTo>
                  <a:pt x="108" y="152"/>
                </a:lnTo>
                <a:lnTo>
                  <a:pt x="125" y="140"/>
                </a:lnTo>
                <a:lnTo>
                  <a:pt x="141" y="127"/>
                </a:lnTo>
                <a:lnTo>
                  <a:pt x="216" y="70"/>
                </a:lnTo>
                <a:lnTo>
                  <a:pt x="252" y="39"/>
                </a:lnTo>
                <a:lnTo>
                  <a:pt x="289" y="11"/>
                </a:lnTo>
                <a:lnTo>
                  <a:pt x="290" y="8"/>
                </a:lnTo>
                <a:lnTo>
                  <a:pt x="290" y="7"/>
                </a:lnTo>
                <a:lnTo>
                  <a:pt x="290" y="4"/>
                </a:lnTo>
                <a:lnTo>
                  <a:pt x="289" y="3"/>
                </a:lnTo>
                <a:lnTo>
                  <a:pt x="285" y="0"/>
                </a:lnTo>
                <a:lnTo>
                  <a:pt x="282" y="2"/>
                </a:lnTo>
                <a:lnTo>
                  <a:pt x="28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26" name="任意多边形 1049525"/>
          <p:cNvSpPr/>
          <p:nvPr/>
        </p:nvSpPr>
        <p:spPr bwMode="auto">
          <a:xfrm>
            <a:off x="5995987" y="1695450"/>
            <a:ext cx="239712" cy="179387"/>
          </a:xfrm>
          <a:custGeom>
            <a:avLst/>
            <a:gdLst/>
            <a:ahLst/>
            <a:cxnLst/>
            <a:rect l="0" t="0" r="0" b="0"/>
            <a:pathLst>
              <a:path w="451" h="339">
                <a:moveTo>
                  <a:pt x="441" y="3"/>
                </a:moveTo>
                <a:lnTo>
                  <a:pt x="441" y="3"/>
                </a:lnTo>
                <a:lnTo>
                  <a:pt x="436" y="9"/>
                </a:lnTo>
                <a:lnTo>
                  <a:pt x="429" y="13"/>
                </a:lnTo>
                <a:lnTo>
                  <a:pt x="424" y="14"/>
                </a:lnTo>
                <a:lnTo>
                  <a:pt x="417" y="18"/>
                </a:lnTo>
                <a:lnTo>
                  <a:pt x="411" y="22"/>
                </a:lnTo>
                <a:lnTo>
                  <a:pt x="405" y="28"/>
                </a:lnTo>
                <a:lnTo>
                  <a:pt x="394" y="39"/>
                </a:lnTo>
                <a:lnTo>
                  <a:pt x="365" y="65"/>
                </a:lnTo>
                <a:lnTo>
                  <a:pt x="349" y="79"/>
                </a:lnTo>
                <a:lnTo>
                  <a:pt x="334" y="92"/>
                </a:lnTo>
                <a:lnTo>
                  <a:pt x="284" y="130"/>
                </a:lnTo>
                <a:lnTo>
                  <a:pt x="259" y="148"/>
                </a:lnTo>
                <a:lnTo>
                  <a:pt x="246" y="156"/>
                </a:lnTo>
                <a:lnTo>
                  <a:pt x="231" y="164"/>
                </a:lnTo>
                <a:lnTo>
                  <a:pt x="216" y="171"/>
                </a:lnTo>
                <a:lnTo>
                  <a:pt x="201" y="181"/>
                </a:lnTo>
                <a:lnTo>
                  <a:pt x="173" y="200"/>
                </a:lnTo>
                <a:lnTo>
                  <a:pt x="145" y="222"/>
                </a:lnTo>
                <a:lnTo>
                  <a:pt x="116" y="243"/>
                </a:lnTo>
                <a:lnTo>
                  <a:pt x="59" y="286"/>
                </a:lnTo>
                <a:lnTo>
                  <a:pt x="1" y="330"/>
                </a:lnTo>
                <a:lnTo>
                  <a:pt x="0" y="332"/>
                </a:lnTo>
                <a:lnTo>
                  <a:pt x="0" y="334"/>
                </a:lnTo>
                <a:lnTo>
                  <a:pt x="0" y="336"/>
                </a:lnTo>
                <a:lnTo>
                  <a:pt x="1" y="337"/>
                </a:lnTo>
                <a:lnTo>
                  <a:pt x="5" y="339"/>
                </a:lnTo>
                <a:lnTo>
                  <a:pt x="8" y="339"/>
                </a:lnTo>
                <a:lnTo>
                  <a:pt x="9" y="337"/>
                </a:lnTo>
                <a:lnTo>
                  <a:pt x="75" y="289"/>
                </a:lnTo>
                <a:lnTo>
                  <a:pt x="140" y="241"/>
                </a:lnTo>
                <a:lnTo>
                  <a:pt x="169" y="218"/>
                </a:lnTo>
                <a:lnTo>
                  <a:pt x="196" y="196"/>
                </a:lnTo>
                <a:lnTo>
                  <a:pt x="212" y="187"/>
                </a:lnTo>
                <a:lnTo>
                  <a:pt x="229" y="178"/>
                </a:lnTo>
                <a:lnTo>
                  <a:pt x="262" y="161"/>
                </a:lnTo>
                <a:lnTo>
                  <a:pt x="273" y="154"/>
                </a:lnTo>
                <a:lnTo>
                  <a:pt x="284" y="147"/>
                </a:lnTo>
                <a:lnTo>
                  <a:pt x="303" y="130"/>
                </a:lnTo>
                <a:lnTo>
                  <a:pt x="319" y="116"/>
                </a:lnTo>
                <a:lnTo>
                  <a:pt x="335" y="105"/>
                </a:lnTo>
                <a:lnTo>
                  <a:pt x="365" y="81"/>
                </a:lnTo>
                <a:lnTo>
                  <a:pt x="391" y="58"/>
                </a:lnTo>
                <a:lnTo>
                  <a:pt x="416" y="34"/>
                </a:lnTo>
                <a:lnTo>
                  <a:pt x="425" y="28"/>
                </a:lnTo>
                <a:lnTo>
                  <a:pt x="434" y="22"/>
                </a:lnTo>
                <a:lnTo>
                  <a:pt x="443" y="17"/>
                </a:lnTo>
                <a:lnTo>
                  <a:pt x="447" y="13"/>
                </a:lnTo>
                <a:lnTo>
                  <a:pt x="450" y="9"/>
                </a:lnTo>
                <a:lnTo>
                  <a:pt x="451" y="7"/>
                </a:lnTo>
                <a:lnTo>
                  <a:pt x="451" y="4"/>
                </a:lnTo>
                <a:lnTo>
                  <a:pt x="449" y="1"/>
                </a:lnTo>
                <a:lnTo>
                  <a:pt x="443" y="0"/>
                </a:lnTo>
                <a:lnTo>
                  <a:pt x="442" y="1"/>
                </a:lnTo>
                <a:lnTo>
                  <a:pt x="441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27" name="任意多边形 1049526"/>
          <p:cNvSpPr/>
          <p:nvPr/>
        </p:nvSpPr>
        <p:spPr bwMode="auto">
          <a:xfrm>
            <a:off x="5916612" y="1765300"/>
            <a:ext cx="139700" cy="112712"/>
          </a:xfrm>
          <a:custGeom>
            <a:avLst/>
            <a:gdLst/>
            <a:ahLst/>
            <a:cxnLst/>
            <a:rect l="0" t="0" r="0" b="0"/>
            <a:pathLst>
              <a:path w="263" h="214">
                <a:moveTo>
                  <a:pt x="254" y="2"/>
                </a:moveTo>
                <a:lnTo>
                  <a:pt x="254" y="2"/>
                </a:lnTo>
                <a:lnTo>
                  <a:pt x="238" y="16"/>
                </a:lnTo>
                <a:lnTo>
                  <a:pt x="224" y="29"/>
                </a:lnTo>
                <a:lnTo>
                  <a:pt x="191" y="53"/>
                </a:lnTo>
                <a:lnTo>
                  <a:pt x="158" y="78"/>
                </a:lnTo>
                <a:lnTo>
                  <a:pt x="127" y="103"/>
                </a:lnTo>
                <a:lnTo>
                  <a:pt x="64" y="155"/>
                </a:lnTo>
                <a:lnTo>
                  <a:pt x="49" y="167"/>
                </a:lnTo>
                <a:lnTo>
                  <a:pt x="32" y="179"/>
                </a:lnTo>
                <a:lnTo>
                  <a:pt x="16" y="191"/>
                </a:lnTo>
                <a:lnTo>
                  <a:pt x="9" y="197"/>
                </a:lnTo>
                <a:lnTo>
                  <a:pt x="3" y="205"/>
                </a:lnTo>
                <a:lnTo>
                  <a:pt x="2" y="206"/>
                </a:lnTo>
                <a:lnTo>
                  <a:pt x="0" y="209"/>
                </a:lnTo>
                <a:lnTo>
                  <a:pt x="3" y="213"/>
                </a:lnTo>
                <a:lnTo>
                  <a:pt x="4" y="214"/>
                </a:lnTo>
                <a:lnTo>
                  <a:pt x="7" y="214"/>
                </a:lnTo>
                <a:lnTo>
                  <a:pt x="8" y="214"/>
                </a:lnTo>
                <a:lnTo>
                  <a:pt x="11" y="213"/>
                </a:lnTo>
                <a:lnTo>
                  <a:pt x="22" y="201"/>
                </a:lnTo>
                <a:lnTo>
                  <a:pt x="37" y="191"/>
                </a:lnTo>
                <a:lnTo>
                  <a:pt x="64" y="170"/>
                </a:lnTo>
                <a:lnTo>
                  <a:pt x="101" y="141"/>
                </a:lnTo>
                <a:lnTo>
                  <a:pt x="135" y="112"/>
                </a:lnTo>
                <a:lnTo>
                  <a:pt x="151" y="98"/>
                </a:lnTo>
                <a:lnTo>
                  <a:pt x="166" y="86"/>
                </a:lnTo>
                <a:lnTo>
                  <a:pt x="199" y="61"/>
                </a:lnTo>
                <a:lnTo>
                  <a:pt x="232" y="36"/>
                </a:lnTo>
                <a:lnTo>
                  <a:pt x="247" y="25"/>
                </a:lnTo>
                <a:lnTo>
                  <a:pt x="262" y="10"/>
                </a:lnTo>
                <a:lnTo>
                  <a:pt x="263" y="8"/>
                </a:lnTo>
                <a:lnTo>
                  <a:pt x="263" y="6"/>
                </a:lnTo>
                <a:lnTo>
                  <a:pt x="262" y="2"/>
                </a:lnTo>
                <a:lnTo>
                  <a:pt x="258" y="0"/>
                </a:lnTo>
                <a:lnTo>
                  <a:pt x="255" y="1"/>
                </a:lnTo>
                <a:lnTo>
                  <a:pt x="25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28" name="任意多边形 1049527"/>
          <p:cNvSpPr/>
          <p:nvPr/>
        </p:nvSpPr>
        <p:spPr bwMode="auto">
          <a:xfrm>
            <a:off x="5822950" y="1747837"/>
            <a:ext cx="179387" cy="125412"/>
          </a:xfrm>
          <a:custGeom>
            <a:avLst/>
            <a:gdLst/>
            <a:ahLst/>
            <a:cxnLst/>
            <a:rect l="0" t="0" r="0" b="0"/>
            <a:pathLst>
              <a:path w="338" h="236">
                <a:moveTo>
                  <a:pt x="331" y="2"/>
                </a:moveTo>
                <a:lnTo>
                  <a:pt x="331" y="2"/>
                </a:lnTo>
                <a:lnTo>
                  <a:pt x="294" y="29"/>
                </a:lnTo>
                <a:lnTo>
                  <a:pt x="255" y="57"/>
                </a:lnTo>
                <a:lnTo>
                  <a:pt x="234" y="70"/>
                </a:lnTo>
                <a:lnTo>
                  <a:pt x="212" y="82"/>
                </a:lnTo>
                <a:lnTo>
                  <a:pt x="189" y="95"/>
                </a:lnTo>
                <a:lnTo>
                  <a:pt x="168" y="108"/>
                </a:lnTo>
                <a:lnTo>
                  <a:pt x="85" y="165"/>
                </a:lnTo>
                <a:lnTo>
                  <a:pt x="2" y="224"/>
                </a:lnTo>
                <a:lnTo>
                  <a:pt x="1" y="227"/>
                </a:lnTo>
                <a:lnTo>
                  <a:pt x="0" y="228"/>
                </a:lnTo>
                <a:lnTo>
                  <a:pt x="1" y="232"/>
                </a:lnTo>
                <a:lnTo>
                  <a:pt x="2" y="235"/>
                </a:lnTo>
                <a:lnTo>
                  <a:pt x="4" y="235"/>
                </a:lnTo>
                <a:lnTo>
                  <a:pt x="6" y="236"/>
                </a:lnTo>
                <a:lnTo>
                  <a:pt x="9" y="235"/>
                </a:lnTo>
                <a:lnTo>
                  <a:pt x="91" y="176"/>
                </a:lnTo>
                <a:lnTo>
                  <a:pt x="174" y="117"/>
                </a:lnTo>
                <a:lnTo>
                  <a:pt x="195" y="104"/>
                </a:lnTo>
                <a:lnTo>
                  <a:pt x="217" y="91"/>
                </a:lnTo>
                <a:lnTo>
                  <a:pt x="261" y="66"/>
                </a:lnTo>
                <a:lnTo>
                  <a:pt x="281" y="54"/>
                </a:lnTo>
                <a:lnTo>
                  <a:pt x="299" y="40"/>
                </a:lnTo>
                <a:lnTo>
                  <a:pt x="337" y="12"/>
                </a:lnTo>
                <a:lnTo>
                  <a:pt x="338" y="10"/>
                </a:lnTo>
                <a:lnTo>
                  <a:pt x="338" y="7"/>
                </a:lnTo>
                <a:lnTo>
                  <a:pt x="338" y="3"/>
                </a:lnTo>
                <a:lnTo>
                  <a:pt x="337" y="2"/>
                </a:lnTo>
                <a:lnTo>
                  <a:pt x="334" y="0"/>
                </a:lnTo>
                <a:lnTo>
                  <a:pt x="333" y="0"/>
                </a:lnTo>
                <a:lnTo>
                  <a:pt x="331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29" name="任意多边形 1049528"/>
          <p:cNvSpPr/>
          <p:nvPr/>
        </p:nvSpPr>
        <p:spPr bwMode="auto">
          <a:xfrm>
            <a:off x="5745162" y="1763712"/>
            <a:ext cx="133350" cy="92075"/>
          </a:xfrm>
          <a:custGeom>
            <a:avLst/>
            <a:gdLst/>
            <a:ahLst/>
            <a:cxnLst/>
            <a:rect l="0" t="0" r="0" b="0"/>
            <a:pathLst>
              <a:path w="255" h="175">
                <a:moveTo>
                  <a:pt x="247" y="2"/>
                </a:moveTo>
                <a:lnTo>
                  <a:pt x="247" y="2"/>
                </a:lnTo>
                <a:lnTo>
                  <a:pt x="217" y="24"/>
                </a:lnTo>
                <a:lnTo>
                  <a:pt x="186" y="46"/>
                </a:lnTo>
                <a:lnTo>
                  <a:pt x="172" y="56"/>
                </a:lnTo>
                <a:lnTo>
                  <a:pt x="157" y="67"/>
                </a:lnTo>
                <a:lnTo>
                  <a:pt x="143" y="77"/>
                </a:lnTo>
                <a:lnTo>
                  <a:pt x="128" y="87"/>
                </a:lnTo>
                <a:lnTo>
                  <a:pt x="113" y="96"/>
                </a:lnTo>
                <a:lnTo>
                  <a:pt x="97" y="105"/>
                </a:lnTo>
                <a:lnTo>
                  <a:pt x="67" y="124"/>
                </a:lnTo>
                <a:lnTo>
                  <a:pt x="51" y="135"/>
                </a:lnTo>
                <a:lnTo>
                  <a:pt x="34" y="144"/>
                </a:lnTo>
                <a:lnTo>
                  <a:pt x="18" y="153"/>
                </a:lnTo>
                <a:lnTo>
                  <a:pt x="3" y="164"/>
                </a:lnTo>
                <a:lnTo>
                  <a:pt x="0" y="166"/>
                </a:lnTo>
                <a:lnTo>
                  <a:pt x="0" y="168"/>
                </a:lnTo>
                <a:lnTo>
                  <a:pt x="0" y="173"/>
                </a:lnTo>
                <a:lnTo>
                  <a:pt x="1" y="174"/>
                </a:lnTo>
                <a:lnTo>
                  <a:pt x="4" y="174"/>
                </a:lnTo>
                <a:lnTo>
                  <a:pt x="5" y="175"/>
                </a:lnTo>
                <a:lnTo>
                  <a:pt x="8" y="174"/>
                </a:lnTo>
                <a:lnTo>
                  <a:pt x="21" y="165"/>
                </a:lnTo>
                <a:lnTo>
                  <a:pt x="37" y="156"/>
                </a:lnTo>
                <a:lnTo>
                  <a:pt x="66" y="140"/>
                </a:lnTo>
                <a:lnTo>
                  <a:pt x="81" y="130"/>
                </a:lnTo>
                <a:lnTo>
                  <a:pt x="96" y="121"/>
                </a:lnTo>
                <a:lnTo>
                  <a:pt x="110" y="110"/>
                </a:lnTo>
                <a:lnTo>
                  <a:pt x="126" y="101"/>
                </a:lnTo>
                <a:lnTo>
                  <a:pt x="158" y="81"/>
                </a:lnTo>
                <a:lnTo>
                  <a:pt x="191" y="59"/>
                </a:lnTo>
                <a:lnTo>
                  <a:pt x="223" y="36"/>
                </a:lnTo>
                <a:lnTo>
                  <a:pt x="254" y="11"/>
                </a:lnTo>
                <a:lnTo>
                  <a:pt x="255" y="9"/>
                </a:lnTo>
                <a:lnTo>
                  <a:pt x="255" y="7"/>
                </a:lnTo>
                <a:lnTo>
                  <a:pt x="255" y="3"/>
                </a:lnTo>
                <a:lnTo>
                  <a:pt x="254" y="2"/>
                </a:lnTo>
                <a:lnTo>
                  <a:pt x="251" y="0"/>
                </a:lnTo>
                <a:lnTo>
                  <a:pt x="250" y="0"/>
                </a:lnTo>
                <a:lnTo>
                  <a:pt x="24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30" name="任意多边形 1049529"/>
          <p:cNvSpPr/>
          <p:nvPr/>
        </p:nvSpPr>
        <p:spPr bwMode="auto">
          <a:xfrm>
            <a:off x="5918200" y="1608137"/>
            <a:ext cx="171450" cy="123825"/>
          </a:xfrm>
          <a:custGeom>
            <a:avLst/>
            <a:gdLst/>
            <a:ahLst/>
            <a:cxnLst/>
            <a:rect l="0" t="0" r="0" b="0"/>
            <a:pathLst>
              <a:path w="324" h="233">
                <a:moveTo>
                  <a:pt x="313" y="4"/>
                </a:moveTo>
                <a:lnTo>
                  <a:pt x="313" y="4"/>
                </a:lnTo>
                <a:lnTo>
                  <a:pt x="311" y="7"/>
                </a:lnTo>
                <a:lnTo>
                  <a:pt x="308" y="9"/>
                </a:lnTo>
                <a:lnTo>
                  <a:pt x="302" y="15"/>
                </a:lnTo>
                <a:lnTo>
                  <a:pt x="287" y="23"/>
                </a:lnTo>
                <a:lnTo>
                  <a:pt x="277" y="29"/>
                </a:lnTo>
                <a:lnTo>
                  <a:pt x="266" y="37"/>
                </a:lnTo>
                <a:lnTo>
                  <a:pt x="257" y="45"/>
                </a:lnTo>
                <a:lnTo>
                  <a:pt x="247" y="51"/>
                </a:lnTo>
                <a:lnTo>
                  <a:pt x="228" y="64"/>
                </a:lnTo>
                <a:lnTo>
                  <a:pt x="211" y="79"/>
                </a:lnTo>
                <a:lnTo>
                  <a:pt x="194" y="94"/>
                </a:lnTo>
                <a:lnTo>
                  <a:pt x="179" y="111"/>
                </a:lnTo>
                <a:lnTo>
                  <a:pt x="170" y="121"/>
                </a:lnTo>
                <a:lnTo>
                  <a:pt x="159" y="128"/>
                </a:lnTo>
                <a:lnTo>
                  <a:pt x="136" y="144"/>
                </a:lnTo>
                <a:lnTo>
                  <a:pt x="112" y="159"/>
                </a:lnTo>
                <a:lnTo>
                  <a:pt x="90" y="173"/>
                </a:lnTo>
                <a:lnTo>
                  <a:pt x="69" y="186"/>
                </a:lnTo>
                <a:lnTo>
                  <a:pt x="48" y="202"/>
                </a:lnTo>
                <a:lnTo>
                  <a:pt x="36" y="208"/>
                </a:lnTo>
                <a:lnTo>
                  <a:pt x="26" y="213"/>
                </a:lnTo>
                <a:lnTo>
                  <a:pt x="14" y="219"/>
                </a:lnTo>
                <a:lnTo>
                  <a:pt x="3" y="223"/>
                </a:lnTo>
                <a:lnTo>
                  <a:pt x="1" y="224"/>
                </a:lnTo>
                <a:lnTo>
                  <a:pt x="0" y="225"/>
                </a:lnTo>
                <a:lnTo>
                  <a:pt x="0" y="229"/>
                </a:lnTo>
                <a:lnTo>
                  <a:pt x="1" y="233"/>
                </a:lnTo>
                <a:lnTo>
                  <a:pt x="3" y="233"/>
                </a:lnTo>
                <a:lnTo>
                  <a:pt x="6" y="233"/>
                </a:lnTo>
                <a:lnTo>
                  <a:pt x="17" y="230"/>
                </a:lnTo>
                <a:lnTo>
                  <a:pt x="27" y="225"/>
                </a:lnTo>
                <a:lnTo>
                  <a:pt x="48" y="215"/>
                </a:lnTo>
                <a:lnTo>
                  <a:pt x="68" y="202"/>
                </a:lnTo>
                <a:lnTo>
                  <a:pt x="86" y="189"/>
                </a:lnTo>
                <a:lnTo>
                  <a:pt x="132" y="159"/>
                </a:lnTo>
                <a:lnTo>
                  <a:pt x="156" y="143"/>
                </a:lnTo>
                <a:lnTo>
                  <a:pt x="170" y="135"/>
                </a:lnTo>
                <a:lnTo>
                  <a:pt x="180" y="126"/>
                </a:lnTo>
                <a:lnTo>
                  <a:pt x="197" y="109"/>
                </a:lnTo>
                <a:lnTo>
                  <a:pt x="214" y="91"/>
                </a:lnTo>
                <a:lnTo>
                  <a:pt x="226" y="81"/>
                </a:lnTo>
                <a:lnTo>
                  <a:pt x="239" y="72"/>
                </a:lnTo>
                <a:lnTo>
                  <a:pt x="251" y="64"/>
                </a:lnTo>
                <a:lnTo>
                  <a:pt x="262" y="55"/>
                </a:lnTo>
                <a:lnTo>
                  <a:pt x="269" y="50"/>
                </a:lnTo>
                <a:lnTo>
                  <a:pt x="278" y="45"/>
                </a:lnTo>
                <a:lnTo>
                  <a:pt x="296" y="33"/>
                </a:lnTo>
                <a:lnTo>
                  <a:pt x="304" y="28"/>
                </a:lnTo>
                <a:lnTo>
                  <a:pt x="312" y="21"/>
                </a:lnTo>
                <a:lnTo>
                  <a:pt x="319" y="15"/>
                </a:lnTo>
                <a:lnTo>
                  <a:pt x="324" y="7"/>
                </a:lnTo>
                <a:lnTo>
                  <a:pt x="324" y="4"/>
                </a:lnTo>
                <a:lnTo>
                  <a:pt x="324" y="3"/>
                </a:lnTo>
                <a:lnTo>
                  <a:pt x="323" y="2"/>
                </a:lnTo>
                <a:lnTo>
                  <a:pt x="320" y="0"/>
                </a:lnTo>
                <a:lnTo>
                  <a:pt x="316" y="0"/>
                </a:lnTo>
                <a:lnTo>
                  <a:pt x="315" y="2"/>
                </a:lnTo>
                <a:lnTo>
                  <a:pt x="313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31" name="任意多边形 1049530"/>
          <p:cNvSpPr/>
          <p:nvPr/>
        </p:nvSpPr>
        <p:spPr bwMode="auto">
          <a:xfrm>
            <a:off x="6107112" y="1579562"/>
            <a:ext cx="120650" cy="85725"/>
          </a:xfrm>
          <a:custGeom>
            <a:avLst/>
            <a:gdLst/>
            <a:ahLst/>
            <a:cxnLst/>
            <a:rect l="0" t="0" r="0" b="0"/>
            <a:pathLst>
              <a:path w="229" h="163">
                <a:moveTo>
                  <a:pt x="218" y="2"/>
                </a:moveTo>
                <a:lnTo>
                  <a:pt x="218" y="2"/>
                </a:lnTo>
                <a:lnTo>
                  <a:pt x="214" y="7"/>
                </a:lnTo>
                <a:lnTo>
                  <a:pt x="208" y="11"/>
                </a:lnTo>
                <a:lnTo>
                  <a:pt x="197" y="17"/>
                </a:lnTo>
                <a:lnTo>
                  <a:pt x="186" y="24"/>
                </a:lnTo>
                <a:lnTo>
                  <a:pt x="175" y="32"/>
                </a:lnTo>
                <a:lnTo>
                  <a:pt x="166" y="38"/>
                </a:lnTo>
                <a:lnTo>
                  <a:pt x="156" y="45"/>
                </a:lnTo>
                <a:lnTo>
                  <a:pt x="136" y="55"/>
                </a:lnTo>
                <a:lnTo>
                  <a:pt x="94" y="83"/>
                </a:lnTo>
                <a:lnTo>
                  <a:pt x="57" y="109"/>
                </a:lnTo>
                <a:lnTo>
                  <a:pt x="22" y="135"/>
                </a:lnTo>
                <a:lnTo>
                  <a:pt x="8" y="144"/>
                </a:lnTo>
                <a:lnTo>
                  <a:pt x="5" y="147"/>
                </a:lnTo>
                <a:lnTo>
                  <a:pt x="3" y="149"/>
                </a:lnTo>
                <a:lnTo>
                  <a:pt x="1" y="153"/>
                </a:lnTo>
                <a:lnTo>
                  <a:pt x="0" y="157"/>
                </a:lnTo>
                <a:lnTo>
                  <a:pt x="1" y="160"/>
                </a:lnTo>
                <a:lnTo>
                  <a:pt x="1" y="161"/>
                </a:lnTo>
                <a:lnTo>
                  <a:pt x="4" y="163"/>
                </a:lnTo>
                <a:lnTo>
                  <a:pt x="5" y="163"/>
                </a:lnTo>
                <a:lnTo>
                  <a:pt x="9" y="161"/>
                </a:lnTo>
                <a:lnTo>
                  <a:pt x="12" y="160"/>
                </a:lnTo>
                <a:lnTo>
                  <a:pt x="12" y="157"/>
                </a:lnTo>
                <a:lnTo>
                  <a:pt x="13" y="153"/>
                </a:lnTo>
                <a:lnTo>
                  <a:pt x="18" y="149"/>
                </a:lnTo>
                <a:lnTo>
                  <a:pt x="33" y="139"/>
                </a:lnTo>
                <a:lnTo>
                  <a:pt x="57" y="123"/>
                </a:lnTo>
                <a:lnTo>
                  <a:pt x="91" y="100"/>
                </a:lnTo>
                <a:lnTo>
                  <a:pt x="126" y="78"/>
                </a:lnTo>
                <a:lnTo>
                  <a:pt x="154" y="59"/>
                </a:lnTo>
                <a:lnTo>
                  <a:pt x="169" y="50"/>
                </a:lnTo>
                <a:lnTo>
                  <a:pt x="183" y="40"/>
                </a:lnTo>
                <a:lnTo>
                  <a:pt x="194" y="32"/>
                </a:lnTo>
                <a:lnTo>
                  <a:pt x="205" y="25"/>
                </a:lnTo>
                <a:lnTo>
                  <a:pt x="217" y="19"/>
                </a:lnTo>
                <a:lnTo>
                  <a:pt x="228" y="10"/>
                </a:lnTo>
                <a:lnTo>
                  <a:pt x="229" y="8"/>
                </a:lnTo>
                <a:lnTo>
                  <a:pt x="229" y="6"/>
                </a:lnTo>
                <a:lnTo>
                  <a:pt x="228" y="2"/>
                </a:lnTo>
                <a:lnTo>
                  <a:pt x="224" y="0"/>
                </a:lnTo>
                <a:lnTo>
                  <a:pt x="221" y="0"/>
                </a:lnTo>
                <a:lnTo>
                  <a:pt x="21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32" name="任意多边形 1049531"/>
          <p:cNvSpPr/>
          <p:nvPr/>
        </p:nvSpPr>
        <p:spPr bwMode="auto">
          <a:xfrm>
            <a:off x="6154737" y="1631950"/>
            <a:ext cx="85725" cy="55562"/>
          </a:xfrm>
          <a:custGeom>
            <a:avLst/>
            <a:gdLst/>
            <a:ahLst/>
            <a:cxnLst/>
            <a:rect l="0" t="0" r="0" b="0"/>
            <a:pathLst>
              <a:path w="160" h="102">
                <a:moveTo>
                  <a:pt x="151" y="1"/>
                </a:moveTo>
                <a:lnTo>
                  <a:pt x="151" y="1"/>
                </a:lnTo>
                <a:lnTo>
                  <a:pt x="142" y="8"/>
                </a:lnTo>
                <a:lnTo>
                  <a:pt x="133" y="14"/>
                </a:lnTo>
                <a:lnTo>
                  <a:pt x="113" y="25"/>
                </a:lnTo>
                <a:lnTo>
                  <a:pt x="93" y="35"/>
                </a:lnTo>
                <a:lnTo>
                  <a:pt x="74" y="47"/>
                </a:lnTo>
                <a:lnTo>
                  <a:pt x="3" y="92"/>
                </a:lnTo>
                <a:lnTo>
                  <a:pt x="2" y="93"/>
                </a:lnTo>
                <a:lnTo>
                  <a:pt x="0" y="96"/>
                </a:lnTo>
                <a:lnTo>
                  <a:pt x="2" y="99"/>
                </a:lnTo>
                <a:lnTo>
                  <a:pt x="4" y="102"/>
                </a:lnTo>
                <a:lnTo>
                  <a:pt x="7" y="102"/>
                </a:lnTo>
                <a:lnTo>
                  <a:pt x="10" y="101"/>
                </a:lnTo>
                <a:lnTo>
                  <a:pt x="79" y="56"/>
                </a:lnTo>
                <a:lnTo>
                  <a:pt x="100" y="46"/>
                </a:lnTo>
                <a:lnTo>
                  <a:pt x="121" y="34"/>
                </a:lnTo>
                <a:lnTo>
                  <a:pt x="140" y="22"/>
                </a:lnTo>
                <a:lnTo>
                  <a:pt x="150" y="16"/>
                </a:lnTo>
                <a:lnTo>
                  <a:pt x="159" y="9"/>
                </a:lnTo>
                <a:lnTo>
                  <a:pt x="160" y="7"/>
                </a:lnTo>
                <a:lnTo>
                  <a:pt x="160" y="5"/>
                </a:lnTo>
                <a:lnTo>
                  <a:pt x="160" y="3"/>
                </a:lnTo>
                <a:lnTo>
                  <a:pt x="159" y="1"/>
                </a:lnTo>
                <a:lnTo>
                  <a:pt x="155" y="0"/>
                </a:lnTo>
                <a:lnTo>
                  <a:pt x="154" y="0"/>
                </a:lnTo>
                <a:lnTo>
                  <a:pt x="15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33" name="任意多边形 1049532"/>
          <p:cNvSpPr/>
          <p:nvPr/>
        </p:nvSpPr>
        <p:spPr bwMode="auto">
          <a:xfrm>
            <a:off x="6173787" y="1443037"/>
            <a:ext cx="158750" cy="111125"/>
          </a:xfrm>
          <a:custGeom>
            <a:avLst/>
            <a:gdLst/>
            <a:ahLst/>
            <a:cxnLst/>
            <a:rect l="0" t="0" r="0" b="0"/>
            <a:pathLst>
              <a:path w="302" h="208">
                <a:moveTo>
                  <a:pt x="296" y="0"/>
                </a:moveTo>
                <a:lnTo>
                  <a:pt x="291" y="0"/>
                </a:lnTo>
                <a:lnTo>
                  <a:pt x="289" y="0"/>
                </a:lnTo>
                <a:lnTo>
                  <a:pt x="287" y="1"/>
                </a:lnTo>
                <a:lnTo>
                  <a:pt x="286" y="4"/>
                </a:lnTo>
                <a:lnTo>
                  <a:pt x="276" y="11"/>
                </a:lnTo>
                <a:lnTo>
                  <a:pt x="265" y="17"/>
                </a:lnTo>
                <a:lnTo>
                  <a:pt x="248" y="29"/>
                </a:lnTo>
                <a:lnTo>
                  <a:pt x="240" y="35"/>
                </a:lnTo>
                <a:lnTo>
                  <a:pt x="232" y="41"/>
                </a:lnTo>
                <a:lnTo>
                  <a:pt x="224" y="48"/>
                </a:lnTo>
                <a:lnTo>
                  <a:pt x="215" y="56"/>
                </a:lnTo>
                <a:lnTo>
                  <a:pt x="196" y="69"/>
                </a:lnTo>
                <a:lnTo>
                  <a:pt x="154" y="93"/>
                </a:lnTo>
                <a:lnTo>
                  <a:pt x="115" y="119"/>
                </a:lnTo>
                <a:lnTo>
                  <a:pt x="75" y="147"/>
                </a:lnTo>
                <a:lnTo>
                  <a:pt x="37" y="171"/>
                </a:lnTo>
                <a:lnTo>
                  <a:pt x="19" y="184"/>
                </a:lnTo>
                <a:lnTo>
                  <a:pt x="2" y="198"/>
                </a:lnTo>
                <a:lnTo>
                  <a:pt x="0" y="201"/>
                </a:lnTo>
                <a:lnTo>
                  <a:pt x="1" y="204"/>
                </a:lnTo>
                <a:lnTo>
                  <a:pt x="2" y="207"/>
                </a:lnTo>
                <a:lnTo>
                  <a:pt x="6" y="208"/>
                </a:lnTo>
                <a:lnTo>
                  <a:pt x="9" y="208"/>
                </a:lnTo>
                <a:lnTo>
                  <a:pt x="11" y="208"/>
                </a:lnTo>
                <a:lnTo>
                  <a:pt x="13" y="207"/>
                </a:lnTo>
                <a:lnTo>
                  <a:pt x="14" y="203"/>
                </a:lnTo>
                <a:lnTo>
                  <a:pt x="30" y="190"/>
                </a:lnTo>
                <a:lnTo>
                  <a:pt x="48" y="179"/>
                </a:lnTo>
                <a:lnTo>
                  <a:pt x="65" y="167"/>
                </a:lnTo>
                <a:lnTo>
                  <a:pt x="82" y="156"/>
                </a:lnTo>
                <a:lnTo>
                  <a:pt x="99" y="144"/>
                </a:lnTo>
                <a:lnTo>
                  <a:pt x="117" y="132"/>
                </a:lnTo>
                <a:lnTo>
                  <a:pt x="154" y="107"/>
                </a:lnTo>
                <a:lnTo>
                  <a:pt x="187" y="85"/>
                </a:lnTo>
                <a:lnTo>
                  <a:pt x="202" y="76"/>
                </a:lnTo>
                <a:lnTo>
                  <a:pt x="219" y="67"/>
                </a:lnTo>
                <a:lnTo>
                  <a:pt x="230" y="62"/>
                </a:lnTo>
                <a:lnTo>
                  <a:pt x="239" y="55"/>
                </a:lnTo>
                <a:lnTo>
                  <a:pt x="248" y="47"/>
                </a:lnTo>
                <a:lnTo>
                  <a:pt x="256" y="39"/>
                </a:lnTo>
                <a:lnTo>
                  <a:pt x="266" y="31"/>
                </a:lnTo>
                <a:lnTo>
                  <a:pt x="277" y="24"/>
                </a:lnTo>
                <a:lnTo>
                  <a:pt x="287" y="17"/>
                </a:lnTo>
                <a:lnTo>
                  <a:pt x="298" y="11"/>
                </a:lnTo>
                <a:lnTo>
                  <a:pt x="302" y="8"/>
                </a:lnTo>
                <a:lnTo>
                  <a:pt x="302" y="4"/>
                </a:lnTo>
                <a:lnTo>
                  <a:pt x="300" y="1"/>
                </a:lnTo>
                <a:lnTo>
                  <a:pt x="299" y="0"/>
                </a:lnTo>
                <a:lnTo>
                  <a:pt x="296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34" name="任意多边形 1049533"/>
          <p:cNvSpPr/>
          <p:nvPr/>
        </p:nvSpPr>
        <p:spPr bwMode="auto">
          <a:xfrm>
            <a:off x="6145212" y="1447800"/>
            <a:ext cx="98425" cy="65087"/>
          </a:xfrm>
          <a:custGeom>
            <a:avLst/>
            <a:gdLst/>
            <a:ahLst/>
            <a:cxnLst/>
            <a:rect l="0" t="0" r="0" b="0"/>
            <a:pathLst>
              <a:path w="189" h="125">
                <a:moveTo>
                  <a:pt x="178" y="1"/>
                </a:moveTo>
                <a:lnTo>
                  <a:pt x="178" y="1"/>
                </a:lnTo>
                <a:lnTo>
                  <a:pt x="168" y="12"/>
                </a:lnTo>
                <a:lnTo>
                  <a:pt x="156" y="21"/>
                </a:lnTo>
                <a:lnTo>
                  <a:pt x="131" y="38"/>
                </a:lnTo>
                <a:lnTo>
                  <a:pt x="105" y="54"/>
                </a:lnTo>
                <a:lnTo>
                  <a:pt x="80" y="69"/>
                </a:lnTo>
                <a:lnTo>
                  <a:pt x="54" y="85"/>
                </a:lnTo>
                <a:lnTo>
                  <a:pt x="41" y="93"/>
                </a:lnTo>
                <a:lnTo>
                  <a:pt x="28" y="99"/>
                </a:lnTo>
                <a:lnTo>
                  <a:pt x="12" y="106"/>
                </a:lnTo>
                <a:lnTo>
                  <a:pt x="5" y="111"/>
                </a:lnTo>
                <a:lnTo>
                  <a:pt x="3" y="114"/>
                </a:lnTo>
                <a:lnTo>
                  <a:pt x="0" y="118"/>
                </a:lnTo>
                <a:lnTo>
                  <a:pt x="0" y="119"/>
                </a:lnTo>
                <a:lnTo>
                  <a:pt x="0" y="122"/>
                </a:lnTo>
                <a:lnTo>
                  <a:pt x="3" y="125"/>
                </a:lnTo>
                <a:lnTo>
                  <a:pt x="5" y="125"/>
                </a:lnTo>
                <a:lnTo>
                  <a:pt x="7" y="125"/>
                </a:lnTo>
                <a:lnTo>
                  <a:pt x="9" y="124"/>
                </a:lnTo>
                <a:lnTo>
                  <a:pt x="11" y="123"/>
                </a:lnTo>
                <a:lnTo>
                  <a:pt x="13" y="120"/>
                </a:lnTo>
                <a:lnTo>
                  <a:pt x="16" y="116"/>
                </a:lnTo>
                <a:lnTo>
                  <a:pt x="26" y="111"/>
                </a:lnTo>
                <a:lnTo>
                  <a:pt x="46" y="103"/>
                </a:lnTo>
                <a:lnTo>
                  <a:pt x="60" y="95"/>
                </a:lnTo>
                <a:lnTo>
                  <a:pt x="75" y="86"/>
                </a:lnTo>
                <a:lnTo>
                  <a:pt x="102" y="68"/>
                </a:lnTo>
                <a:lnTo>
                  <a:pt x="147" y="40"/>
                </a:lnTo>
                <a:lnTo>
                  <a:pt x="168" y="26"/>
                </a:lnTo>
                <a:lnTo>
                  <a:pt x="177" y="18"/>
                </a:lnTo>
                <a:lnTo>
                  <a:pt x="186" y="10"/>
                </a:lnTo>
                <a:lnTo>
                  <a:pt x="187" y="8"/>
                </a:lnTo>
                <a:lnTo>
                  <a:pt x="189" y="5"/>
                </a:lnTo>
                <a:lnTo>
                  <a:pt x="186" y="3"/>
                </a:lnTo>
                <a:lnTo>
                  <a:pt x="182" y="0"/>
                </a:lnTo>
                <a:lnTo>
                  <a:pt x="181" y="0"/>
                </a:lnTo>
                <a:lnTo>
                  <a:pt x="17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35" name="任意多边形 1049534"/>
          <p:cNvSpPr/>
          <p:nvPr/>
        </p:nvSpPr>
        <p:spPr bwMode="auto">
          <a:xfrm>
            <a:off x="6078537" y="1408112"/>
            <a:ext cx="149225" cy="103187"/>
          </a:xfrm>
          <a:custGeom>
            <a:avLst/>
            <a:gdLst/>
            <a:ahLst/>
            <a:cxnLst/>
            <a:rect l="0" t="0" r="0" b="0"/>
            <a:pathLst>
              <a:path w="280" h="195">
                <a:moveTo>
                  <a:pt x="270" y="3"/>
                </a:moveTo>
                <a:lnTo>
                  <a:pt x="270" y="3"/>
                </a:lnTo>
                <a:lnTo>
                  <a:pt x="266" y="7"/>
                </a:lnTo>
                <a:lnTo>
                  <a:pt x="259" y="10"/>
                </a:lnTo>
                <a:lnTo>
                  <a:pt x="249" y="16"/>
                </a:lnTo>
                <a:lnTo>
                  <a:pt x="231" y="30"/>
                </a:lnTo>
                <a:lnTo>
                  <a:pt x="212" y="45"/>
                </a:lnTo>
                <a:lnTo>
                  <a:pt x="194" y="57"/>
                </a:lnTo>
                <a:lnTo>
                  <a:pt x="176" y="67"/>
                </a:lnTo>
                <a:lnTo>
                  <a:pt x="156" y="79"/>
                </a:lnTo>
                <a:lnTo>
                  <a:pt x="138" y="91"/>
                </a:lnTo>
                <a:lnTo>
                  <a:pt x="102" y="113"/>
                </a:lnTo>
                <a:lnTo>
                  <a:pt x="68" y="135"/>
                </a:lnTo>
                <a:lnTo>
                  <a:pt x="33" y="159"/>
                </a:lnTo>
                <a:lnTo>
                  <a:pt x="17" y="172"/>
                </a:lnTo>
                <a:lnTo>
                  <a:pt x="2" y="185"/>
                </a:lnTo>
                <a:lnTo>
                  <a:pt x="0" y="189"/>
                </a:lnTo>
                <a:lnTo>
                  <a:pt x="0" y="191"/>
                </a:lnTo>
                <a:lnTo>
                  <a:pt x="3" y="194"/>
                </a:lnTo>
                <a:lnTo>
                  <a:pt x="6" y="195"/>
                </a:lnTo>
                <a:lnTo>
                  <a:pt x="8" y="195"/>
                </a:lnTo>
                <a:lnTo>
                  <a:pt x="11" y="194"/>
                </a:lnTo>
                <a:lnTo>
                  <a:pt x="12" y="194"/>
                </a:lnTo>
                <a:lnTo>
                  <a:pt x="15" y="190"/>
                </a:lnTo>
                <a:lnTo>
                  <a:pt x="30" y="177"/>
                </a:lnTo>
                <a:lnTo>
                  <a:pt x="46" y="164"/>
                </a:lnTo>
                <a:lnTo>
                  <a:pt x="81" y="140"/>
                </a:lnTo>
                <a:lnTo>
                  <a:pt x="117" y="117"/>
                </a:lnTo>
                <a:lnTo>
                  <a:pt x="152" y="95"/>
                </a:lnTo>
                <a:lnTo>
                  <a:pt x="170" y="83"/>
                </a:lnTo>
                <a:lnTo>
                  <a:pt x="189" y="72"/>
                </a:lnTo>
                <a:lnTo>
                  <a:pt x="208" y="61"/>
                </a:lnTo>
                <a:lnTo>
                  <a:pt x="227" y="49"/>
                </a:lnTo>
                <a:lnTo>
                  <a:pt x="241" y="37"/>
                </a:lnTo>
                <a:lnTo>
                  <a:pt x="254" y="27"/>
                </a:lnTo>
                <a:lnTo>
                  <a:pt x="267" y="19"/>
                </a:lnTo>
                <a:lnTo>
                  <a:pt x="272" y="15"/>
                </a:lnTo>
                <a:lnTo>
                  <a:pt x="278" y="11"/>
                </a:lnTo>
                <a:lnTo>
                  <a:pt x="279" y="8"/>
                </a:lnTo>
                <a:lnTo>
                  <a:pt x="280" y="7"/>
                </a:lnTo>
                <a:lnTo>
                  <a:pt x="278" y="3"/>
                </a:lnTo>
                <a:lnTo>
                  <a:pt x="275" y="0"/>
                </a:lnTo>
                <a:lnTo>
                  <a:pt x="272" y="2"/>
                </a:lnTo>
                <a:lnTo>
                  <a:pt x="270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36" name="任意多边形 1049535"/>
          <p:cNvSpPr/>
          <p:nvPr/>
        </p:nvSpPr>
        <p:spPr bwMode="auto">
          <a:xfrm>
            <a:off x="6002337" y="1436687"/>
            <a:ext cx="104775" cy="63500"/>
          </a:xfrm>
          <a:custGeom>
            <a:avLst/>
            <a:gdLst/>
            <a:ahLst/>
            <a:cxnLst/>
            <a:rect l="0" t="0" r="0" b="0"/>
            <a:pathLst>
              <a:path w="196" h="121">
                <a:moveTo>
                  <a:pt x="188" y="0"/>
                </a:moveTo>
                <a:lnTo>
                  <a:pt x="188" y="0"/>
                </a:lnTo>
                <a:lnTo>
                  <a:pt x="141" y="28"/>
                </a:lnTo>
                <a:lnTo>
                  <a:pt x="94" y="54"/>
                </a:lnTo>
                <a:lnTo>
                  <a:pt x="3" y="109"/>
                </a:lnTo>
                <a:lnTo>
                  <a:pt x="0" y="111"/>
                </a:lnTo>
                <a:lnTo>
                  <a:pt x="0" y="113"/>
                </a:lnTo>
                <a:lnTo>
                  <a:pt x="0" y="117"/>
                </a:lnTo>
                <a:lnTo>
                  <a:pt x="4" y="119"/>
                </a:lnTo>
                <a:lnTo>
                  <a:pt x="5" y="121"/>
                </a:lnTo>
                <a:lnTo>
                  <a:pt x="8" y="119"/>
                </a:lnTo>
                <a:lnTo>
                  <a:pt x="101" y="64"/>
                </a:lnTo>
                <a:lnTo>
                  <a:pt x="147" y="37"/>
                </a:lnTo>
                <a:lnTo>
                  <a:pt x="194" y="11"/>
                </a:lnTo>
                <a:lnTo>
                  <a:pt x="195" y="9"/>
                </a:lnTo>
                <a:lnTo>
                  <a:pt x="196" y="7"/>
                </a:lnTo>
                <a:lnTo>
                  <a:pt x="195" y="3"/>
                </a:lnTo>
                <a:lnTo>
                  <a:pt x="192" y="0"/>
                </a:lnTo>
                <a:lnTo>
                  <a:pt x="190" y="0"/>
                </a:lnTo>
                <a:lnTo>
                  <a:pt x="188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37" name="任意多边形 1049536"/>
          <p:cNvSpPr/>
          <p:nvPr/>
        </p:nvSpPr>
        <p:spPr bwMode="auto">
          <a:xfrm>
            <a:off x="6170612" y="1354137"/>
            <a:ext cx="60325" cy="36512"/>
          </a:xfrm>
          <a:custGeom>
            <a:avLst/>
            <a:gdLst/>
            <a:ahLst/>
            <a:cxnLst/>
            <a:rect l="0" t="0" r="0" b="0"/>
            <a:pathLst>
              <a:path w="117" h="65">
                <a:moveTo>
                  <a:pt x="110" y="0"/>
                </a:moveTo>
                <a:lnTo>
                  <a:pt x="110" y="0"/>
                </a:lnTo>
                <a:lnTo>
                  <a:pt x="94" y="7"/>
                </a:lnTo>
                <a:lnTo>
                  <a:pt x="79" y="13"/>
                </a:lnTo>
                <a:lnTo>
                  <a:pt x="49" y="29"/>
                </a:lnTo>
                <a:lnTo>
                  <a:pt x="26" y="43"/>
                </a:lnTo>
                <a:lnTo>
                  <a:pt x="16" y="50"/>
                </a:lnTo>
                <a:lnTo>
                  <a:pt x="4" y="55"/>
                </a:lnTo>
                <a:lnTo>
                  <a:pt x="3" y="56"/>
                </a:lnTo>
                <a:lnTo>
                  <a:pt x="2" y="58"/>
                </a:lnTo>
                <a:lnTo>
                  <a:pt x="0" y="61"/>
                </a:lnTo>
                <a:lnTo>
                  <a:pt x="2" y="64"/>
                </a:lnTo>
                <a:lnTo>
                  <a:pt x="3" y="65"/>
                </a:lnTo>
                <a:lnTo>
                  <a:pt x="6" y="65"/>
                </a:lnTo>
                <a:lnTo>
                  <a:pt x="7" y="65"/>
                </a:lnTo>
                <a:lnTo>
                  <a:pt x="17" y="61"/>
                </a:lnTo>
                <a:lnTo>
                  <a:pt x="26" y="56"/>
                </a:lnTo>
                <a:lnTo>
                  <a:pt x="43" y="46"/>
                </a:lnTo>
                <a:lnTo>
                  <a:pt x="59" y="35"/>
                </a:lnTo>
                <a:lnTo>
                  <a:pt x="77" y="26"/>
                </a:lnTo>
                <a:lnTo>
                  <a:pt x="96" y="18"/>
                </a:lnTo>
                <a:lnTo>
                  <a:pt x="113" y="12"/>
                </a:lnTo>
                <a:lnTo>
                  <a:pt x="115" y="10"/>
                </a:lnTo>
                <a:lnTo>
                  <a:pt x="117" y="8"/>
                </a:lnTo>
                <a:lnTo>
                  <a:pt x="117" y="4"/>
                </a:lnTo>
                <a:lnTo>
                  <a:pt x="115" y="1"/>
                </a:lnTo>
                <a:lnTo>
                  <a:pt x="114" y="0"/>
                </a:lnTo>
                <a:lnTo>
                  <a:pt x="113" y="0"/>
                </a:lnTo>
                <a:lnTo>
                  <a:pt x="110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38" name="任意多边形 1049537"/>
          <p:cNvSpPr/>
          <p:nvPr/>
        </p:nvSpPr>
        <p:spPr bwMode="auto">
          <a:xfrm>
            <a:off x="6153150" y="1258887"/>
            <a:ext cx="152400" cy="92075"/>
          </a:xfrm>
          <a:custGeom>
            <a:avLst/>
            <a:gdLst/>
            <a:ahLst/>
            <a:cxnLst/>
            <a:rect l="0" t="0" r="0" b="0"/>
            <a:pathLst>
              <a:path w="285" h="174">
                <a:moveTo>
                  <a:pt x="280" y="0"/>
                </a:moveTo>
                <a:lnTo>
                  <a:pt x="273" y="0"/>
                </a:lnTo>
                <a:lnTo>
                  <a:pt x="272" y="1"/>
                </a:lnTo>
                <a:lnTo>
                  <a:pt x="271" y="2"/>
                </a:lnTo>
                <a:lnTo>
                  <a:pt x="268" y="5"/>
                </a:lnTo>
                <a:lnTo>
                  <a:pt x="238" y="22"/>
                </a:lnTo>
                <a:lnTo>
                  <a:pt x="208" y="42"/>
                </a:lnTo>
                <a:lnTo>
                  <a:pt x="148" y="81"/>
                </a:lnTo>
                <a:lnTo>
                  <a:pt x="112" y="103"/>
                </a:lnTo>
                <a:lnTo>
                  <a:pt x="77" y="124"/>
                </a:lnTo>
                <a:lnTo>
                  <a:pt x="40" y="145"/>
                </a:lnTo>
                <a:lnTo>
                  <a:pt x="2" y="163"/>
                </a:lnTo>
                <a:lnTo>
                  <a:pt x="1" y="166"/>
                </a:lnTo>
                <a:lnTo>
                  <a:pt x="0" y="167"/>
                </a:lnTo>
                <a:lnTo>
                  <a:pt x="1" y="171"/>
                </a:lnTo>
                <a:lnTo>
                  <a:pt x="4" y="174"/>
                </a:lnTo>
                <a:lnTo>
                  <a:pt x="6" y="174"/>
                </a:lnTo>
                <a:lnTo>
                  <a:pt x="9" y="174"/>
                </a:lnTo>
                <a:lnTo>
                  <a:pt x="43" y="155"/>
                </a:lnTo>
                <a:lnTo>
                  <a:pt x="77" y="137"/>
                </a:lnTo>
                <a:lnTo>
                  <a:pt x="111" y="118"/>
                </a:lnTo>
                <a:lnTo>
                  <a:pt x="145" y="97"/>
                </a:lnTo>
                <a:lnTo>
                  <a:pt x="179" y="74"/>
                </a:lnTo>
                <a:lnTo>
                  <a:pt x="212" y="52"/>
                </a:lnTo>
                <a:lnTo>
                  <a:pt x="247" y="30"/>
                </a:lnTo>
                <a:lnTo>
                  <a:pt x="264" y="19"/>
                </a:lnTo>
                <a:lnTo>
                  <a:pt x="282" y="10"/>
                </a:lnTo>
                <a:lnTo>
                  <a:pt x="284" y="10"/>
                </a:lnTo>
                <a:lnTo>
                  <a:pt x="285" y="8"/>
                </a:lnTo>
                <a:lnTo>
                  <a:pt x="285" y="5"/>
                </a:lnTo>
                <a:lnTo>
                  <a:pt x="282" y="1"/>
                </a:lnTo>
                <a:lnTo>
                  <a:pt x="280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39" name="任意多边形 1049538"/>
          <p:cNvSpPr/>
          <p:nvPr/>
        </p:nvSpPr>
        <p:spPr bwMode="auto">
          <a:xfrm>
            <a:off x="6081712" y="1257300"/>
            <a:ext cx="141287" cy="87312"/>
          </a:xfrm>
          <a:custGeom>
            <a:avLst/>
            <a:gdLst/>
            <a:ahLst/>
            <a:cxnLst/>
            <a:rect l="0" t="0" r="0" b="0"/>
            <a:pathLst>
              <a:path w="268" h="164">
                <a:moveTo>
                  <a:pt x="260" y="2"/>
                </a:moveTo>
                <a:lnTo>
                  <a:pt x="260" y="2"/>
                </a:lnTo>
                <a:lnTo>
                  <a:pt x="197" y="42"/>
                </a:lnTo>
                <a:lnTo>
                  <a:pt x="166" y="63"/>
                </a:lnTo>
                <a:lnTo>
                  <a:pt x="133" y="81"/>
                </a:lnTo>
                <a:lnTo>
                  <a:pt x="95" y="101"/>
                </a:lnTo>
                <a:lnTo>
                  <a:pt x="58" y="121"/>
                </a:lnTo>
                <a:lnTo>
                  <a:pt x="44" y="128"/>
                </a:lnTo>
                <a:lnTo>
                  <a:pt x="28" y="135"/>
                </a:lnTo>
                <a:lnTo>
                  <a:pt x="13" y="144"/>
                </a:lnTo>
                <a:lnTo>
                  <a:pt x="7" y="148"/>
                </a:lnTo>
                <a:lnTo>
                  <a:pt x="1" y="153"/>
                </a:lnTo>
                <a:lnTo>
                  <a:pt x="0" y="156"/>
                </a:lnTo>
                <a:lnTo>
                  <a:pt x="1" y="160"/>
                </a:lnTo>
                <a:lnTo>
                  <a:pt x="2" y="162"/>
                </a:lnTo>
                <a:lnTo>
                  <a:pt x="6" y="164"/>
                </a:lnTo>
                <a:lnTo>
                  <a:pt x="19" y="164"/>
                </a:lnTo>
                <a:lnTo>
                  <a:pt x="22" y="162"/>
                </a:lnTo>
                <a:lnTo>
                  <a:pt x="23" y="161"/>
                </a:lnTo>
                <a:lnTo>
                  <a:pt x="26" y="158"/>
                </a:lnTo>
                <a:lnTo>
                  <a:pt x="24" y="155"/>
                </a:lnTo>
                <a:lnTo>
                  <a:pt x="23" y="153"/>
                </a:lnTo>
                <a:lnTo>
                  <a:pt x="20" y="152"/>
                </a:lnTo>
                <a:lnTo>
                  <a:pt x="32" y="147"/>
                </a:lnTo>
                <a:lnTo>
                  <a:pt x="44" y="141"/>
                </a:lnTo>
                <a:lnTo>
                  <a:pt x="54" y="136"/>
                </a:lnTo>
                <a:lnTo>
                  <a:pt x="65" y="131"/>
                </a:lnTo>
                <a:lnTo>
                  <a:pt x="102" y="110"/>
                </a:lnTo>
                <a:lnTo>
                  <a:pt x="120" y="100"/>
                </a:lnTo>
                <a:lnTo>
                  <a:pt x="138" y="90"/>
                </a:lnTo>
                <a:lnTo>
                  <a:pt x="155" y="83"/>
                </a:lnTo>
                <a:lnTo>
                  <a:pt x="172" y="73"/>
                </a:lnTo>
                <a:lnTo>
                  <a:pt x="204" y="54"/>
                </a:lnTo>
                <a:lnTo>
                  <a:pt x="265" y="11"/>
                </a:lnTo>
                <a:lnTo>
                  <a:pt x="268" y="9"/>
                </a:lnTo>
                <a:lnTo>
                  <a:pt x="268" y="7"/>
                </a:lnTo>
                <a:lnTo>
                  <a:pt x="266" y="3"/>
                </a:lnTo>
                <a:lnTo>
                  <a:pt x="265" y="2"/>
                </a:lnTo>
                <a:lnTo>
                  <a:pt x="264" y="0"/>
                </a:lnTo>
                <a:lnTo>
                  <a:pt x="261" y="0"/>
                </a:lnTo>
                <a:lnTo>
                  <a:pt x="26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40" name="任意多边形 1049539"/>
          <p:cNvSpPr/>
          <p:nvPr/>
        </p:nvSpPr>
        <p:spPr bwMode="auto">
          <a:xfrm>
            <a:off x="6019800" y="1250950"/>
            <a:ext cx="131762" cy="90487"/>
          </a:xfrm>
          <a:custGeom>
            <a:avLst/>
            <a:gdLst/>
            <a:ahLst/>
            <a:cxnLst/>
            <a:rect l="0" t="0" r="0" b="0"/>
            <a:pathLst>
              <a:path w="249" h="171">
                <a:moveTo>
                  <a:pt x="237" y="2"/>
                </a:moveTo>
                <a:lnTo>
                  <a:pt x="237" y="2"/>
                </a:lnTo>
                <a:lnTo>
                  <a:pt x="233" y="6"/>
                </a:lnTo>
                <a:lnTo>
                  <a:pt x="226" y="12"/>
                </a:lnTo>
                <a:lnTo>
                  <a:pt x="213" y="19"/>
                </a:lnTo>
                <a:lnTo>
                  <a:pt x="199" y="31"/>
                </a:lnTo>
                <a:lnTo>
                  <a:pt x="185" y="43"/>
                </a:lnTo>
                <a:lnTo>
                  <a:pt x="166" y="55"/>
                </a:lnTo>
                <a:lnTo>
                  <a:pt x="148" y="66"/>
                </a:lnTo>
                <a:lnTo>
                  <a:pt x="128" y="78"/>
                </a:lnTo>
                <a:lnTo>
                  <a:pt x="110" y="90"/>
                </a:lnTo>
                <a:lnTo>
                  <a:pt x="79" y="112"/>
                </a:lnTo>
                <a:lnTo>
                  <a:pt x="62" y="121"/>
                </a:lnTo>
                <a:lnTo>
                  <a:pt x="46" y="131"/>
                </a:lnTo>
                <a:lnTo>
                  <a:pt x="22" y="144"/>
                </a:lnTo>
                <a:lnTo>
                  <a:pt x="11" y="151"/>
                </a:lnTo>
                <a:lnTo>
                  <a:pt x="5" y="157"/>
                </a:lnTo>
                <a:lnTo>
                  <a:pt x="1" y="161"/>
                </a:lnTo>
                <a:lnTo>
                  <a:pt x="0" y="163"/>
                </a:lnTo>
                <a:lnTo>
                  <a:pt x="0" y="165"/>
                </a:lnTo>
                <a:lnTo>
                  <a:pt x="3" y="168"/>
                </a:lnTo>
                <a:lnTo>
                  <a:pt x="4" y="170"/>
                </a:lnTo>
                <a:lnTo>
                  <a:pt x="5" y="171"/>
                </a:lnTo>
                <a:lnTo>
                  <a:pt x="8" y="170"/>
                </a:lnTo>
                <a:lnTo>
                  <a:pt x="9" y="168"/>
                </a:lnTo>
                <a:lnTo>
                  <a:pt x="13" y="167"/>
                </a:lnTo>
                <a:lnTo>
                  <a:pt x="22" y="161"/>
                </a:lnTo>
                <a:lnTo>
                  <a:pt x="37" y="150"/>
                </a:lnTo>
                <a:lnTo>
                  <a:pt x="52" y="141"/>
                </a:lnTo>
                <a:lnTo>
                  <a:pt x="68" y="132"/>
                </a:lnTo>
                <a:lnTo>
                  <a:pt x="86" y="120"/>
                </a:lnTo>
                <a:lnTo>
                  <a:pt x="105" y="108"/>
                </a:lnTo>
                <a:lnTo>
                  <a:pt x="140" y="83"/>
                </a:lnTo>
                <a:lnTo>
                  <a:pt x="170" y="65"/>
                </a:lnTo>
                <a:lnTo>
                  <a:pt x="185" y="56"/>
                </a:lnTo>
                <a:lnTo>
                  <a:pt x="199" y="46"/>
                </a:lnTo>
                <a:lnTo>
                  <a:pt x="216" y="31"/>
                </a:lnTo>
                <a:lnTo>
                  <a:pt x="234" y="18"/>
                </a:lnTo>
                <a:lnTo>
                  <a:pt x="241" y="14"/>
                </a:lnTo>
                <a:lnTo>
                  <a:pt x="245" y="12"/>
                </a:lnTo>
                <a:lnTo>
                  <a:pt x="247" y="8"/>
                </a:lnTo>
                <a:lnTo>
                  <a:pt x="249" y="5"/>
                </a:lnTo>
                <a:lnTo>
                  <a:pt x="249" y="4"/>
                </a:lnTo>
                <a:lnTo>
                  <a:pt x="247" y="1"/>
                </a:lnTo>
                <a:lnTo>
                  <a:pt x="246" y="0"/>
                </a:lnTo>
                <a:lnTo>
                  <a:pt x="241" y="0"/>
                </a:lnTo>
                <a:lnTo>
                  <a:pt x="239" y="0"/>
                </a:lnTo>
                <a:lnTo>
                  <a:pt x="23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41" name="任意多边形 1049540"/>
          <p:cNvSpPr/>
          <p:nvPr/>
        </p:nvSpPr>
        <p:spPr bwMode="auto">
          <a:xfrm>
            <a:off x="5916612" y="1265237"/>
            <a:ext cx="128587" cy="95250"/>
          </a:xfrm>
          <a:custGeom>
            <a:avLst/>
            <a:gdLst/>
            <a:ahLst/>
            <a:cxnLst/>
            <a:rect l="0" t="0" r="0" b="0"/>
            <a:pathLst>
              <a:path w="244" h="180">
                <a:moveTo>
                  <a:pt x="238" y="0"/>
                </a:moveTo>
                <a:lnTo>
                  <a:pt x="238" y="0"/>
                </a:lnTo>
                <a:lnTo>
                  <a:pt x="226" y="5"/>
                </a:lnTo>
                <a:lnTo>
                  <a:pt x="215" y="13"/>
                </a:lnTo>
                <a:lnTo>
                  <a:pt x="194" y="30"/>
                </a:lnTo>
                <a:lnTo>
                  <a:pt x="164" y="52"/>
                </a:lnTo>
                <a:lnTo>
                  <a:pt x="136" y="75"/>
                </a:lnTo>
                <a:lnTo>
                  <a:pt x="119" y="89"/>
                </a:lnTo>
                <a:lnTo>
                  <a:pt x="100" y="100"/>
                </a:lnTo>
                <a:lnTo>
                  <a:pt x="64" y="123"/>
                </a:lnTo>
                <a:lnTo>
                  <a:pt x="48" y="134"/>
                </a:lnTo>
                <a:lnTo>
                  <a:pt x="32" y="146"/>
                </a:lnTo>
                <a:lnTo>
                  <a:pt x="2" y="168"/>
                </a:lnTo>
                <a:lnTo>
                  <a:pt x="1" y="172"/>
                </a:lnTo>
                <a:lnTo>
                  <a:pt x="0" y="175"/>
                </a:lnTo>
                <a:lnTo>
                  <a:pt x="2" y="179"/>
                </a:lnTo>
                <a:lnTo>
                  <a:pt x="6" y="180"/>
                </a:lnTo>
                <a:lnTo>
                  <a:pt x="9" y="180"/>
                </a:lnTo>
                <a:lnTo>
                  <a:pt x="10" y="179"/>
                </a:lnTo>
                <a:lnTo>
                  <a:pt x="13" y="178"/>
                </a:lnTo>
                <a:lnTo>
                  <a:pt x="14" y="175"/>
                </a:lnTo>
                <a:lnTo>
                  <a:pt x="65" y="137"/>
                </a:lnTo>
                <a:lnTo>
                  <a:pt x="119" y="100"/>
                </a:lnTo>
                <a:lnTo>
                  <a:pt x="134" y="90"/>
                </a:lnTo>
                <a:lnTo>
                  <a:pt x="151" y="77"/>
                </a:lnTo>
                <a:lnTo>
                  <a:pt x="183" y="52"/>
                </a:lnTo>
                <a:lnTo>
                  <a:pt x="210" y="28"/>
                </a:lnTo>
                <a:lnTo>
                  <a:pt x="226" y="18"/>
                </a:lnTo>
                <a:lnTo>
                  <a:pt x="234" y="14"/>
                </a:lnTo>
                <a:lnTo>
                  <a:pt x="242" y="11"/>
                </a:lnTo>
                <a:lnTo>
                  <a:pt x="243" y="10"/>
                </a:lnTo>
                <a:lnTo>
                  <a:pt x="244" y="7"/>
                </a:lnTo>
                <a:lnTo>
                  <a:pt x="244" y="4"/>
                </a:lnTo>
                <a:lnTo>
                  <a:pt x="243" y="1"/>
                </a:lnTo>
                <a:lnTo>
                  <a:pt x="240" y="0"/>
                </a:lnTo>
                <a:lnTo>
                  <a:pt x="238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42" name="任意多边形 1049541"/>
          <p:cNvSpPr/>
          <p:nvPr/>
        </p:nvSpPr>
        <p:spPr bwMode="auto">
          <a:xfrm>
            <a:off x="5853112" y="1263650"/>
            <a:ext cx="101600" cy="77787"/>
          </a:xfrm>
          <a:custGeom>
            <a:avLst/>
            <a:gdLst/>
            <a:ahLst/>
            <a:cxnLst/>
            <a:rect l="0" t="0" r="0" b="0"/>
            <a:pathLst>
              <a:path w="191" h="149">
                <a:moveTo>
                  <a:pt x="180" y="1"/>
                </a:moveTo>
                <a:lnTo>
                  <a:pt x="180" y="1"/>
                </a:lnTo>
                <a:lnTo>
                  <a:pt x="155" y="21"/>
                </a:lnTo>
                <a:lnTo>
                  <a:pt x="130" y="41"/>
                </a:lnTo>
                <a:lnTo>
                  <a:pt x="79" y="78"/>
                </a:lnTo>
                <a:lnTo>
                  <a:pt x="57" y="94"/>
                </a:lnTo>
                <a:lnTo>
                  <a:pt x="35" y="110"/>
                </a:lnTo>
                <a:lnTo>
                  <a:pt x="17" y="123"/>
                </a:lnTo>
                <a:lnTo>
                  <a:pt x="7" y="131"/>
                </a:lnTo>
                <a:lnTo>
                  <a:pt x="1" y="139"/>
                </a:lnTo>
                <a:lnTo>
                  <a:pt x="0" y="141"/>
                </a:lnTo>
                <a:lnTo>
                  <a:pt x="0" y="143"/>
                </a:lnTo>
                <a:lnTo>
                  <a:pt x="1" y="146"/>
                </a:lnTo>
                <a:lnTo>
                  <a:pt x="2" y="148"/>
                </a:lnTo>
                <a:lnTo>
                  <a:pt x="5" y="149"/>
                </a:lnTo>
                <a:lnTo>
                  <a:pt x="7" y="148"/>
                </a:lnTo>
                <a:lnTo>
                  <a:pt x="9" y="146"/>
                </a:lnTo>
                <a:lnTo>
                  <a:pt x="15" y="140"/>
                </a:lnTo>
                <a:lnTo>
                  <a:pt x="22" y="135"/>
                </a:lnTo>
                <a:lnTo>
                  <a:pt x="30" y="128"/>
                </a:lnTo>
                <a:lnTo>
                  <a:pt x="37" y="123"/>
                </a:lnTo>
                <a:lnTo>
                  <a:pt x="52" y="110"/>
                </a:lnTo>
                <a:lnTo>
                  <a:pt x="69" y="98"/>
                </a:lnTo>
                <a:lnTo>
                  <a:pt x="102" y="76"/>
                </a:lnTo>
                <a:lnTo>
                  <a:pt x="146" y="43"/>
                </a:lnTo>
                <a:lnTo>
                  <a:pt x="188" y="9"/>
                </a:lnTo>
                <a:lnTo>
                  <a:pt x="191" y="8"/>
                </a:lnTo>
                <a:lnTo>
                  <a:pt x="191" y="5"/>
                </a:lnTo>
                <a:lnTo>
                  <a:pt x="191" y="4"/>
                </a:lnTo>
                <a:lnTo>
                  <a:pt x="189" y="3"/>
                </a:lnTo>
                <a:lnTo>
                  <a:pt x="185" y="0"/>
                </a:lnTo>
                <a:lnTo>
                  <a:pt x="183" y="0"/>
                </a:lnTo>
                <a:lnTo>
                  <a:pt x="18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43" name="任意多边形 1049542"/>
          <p:cNvSpPr/>
          <p:nvPr/>
        </p:nvSpPr>
        <p:spPr bwMode="auto">
          <a:xfrm>
            <a:off x="5767387" y="1262062"/>
            <a:ext cx="117475" cy="82550"/>
          </a:xfrm>
          <a:custGeom>
            <a:avLst/>
            <a:gdLst/>
            <a:ahLst/>
            <a:cxnLst/>
            <a:rect l="0" t="0" r="0" b="0"/>
            <a:pathLst>
              <a:path w="222" h="153">
                <a:moveTo>
                  <a:pt x="215" y="0"/>
                </a:moveTo>
                <a:lnTo>
                  <a:pt x="215" y="0"/>
                </a:lnTo>
                <a:lnTo>
                  <a:pt x="205" y="6"/>
                </a:lnTo>
                <a:lnTo>
                  <a:pt x="195" y="12"/>
                </a:lnTo>
                <a:lnTo>
                  <a:pt x="176" y="28"/>
                </a:lnTo>
                <a:lnTo>
                  <a:pt x="161" y="41"/>
                </a:lnTo>
                <a:lnTo>
                  <a:pt x="145" y="54"/>
                </a:lnTo>
                <a:lnTo>
                  <a:pt x="112" y="79"/>
                </a:lnTo>
                <a:lnTo>
                  <a:pt x="99" y="88"/>
                </a:lnTo>
                <a:lnTo>
                  <a:pt x="86" y="96"/>
                </a:lnTo>
                <a:lnTo>
                  <a:pt x="57" y="112"/>
                </a:lnTo>
                <a:lnTo>
                  <a:pt x="28" y="126"/>
                </a:lnTo>
                <a:lnTo>
                  <a:pt x="14" y="135"/>
                </a:lnTo>
                <a:lnTo>
                  <a:pt x="2" y="144"/>
                </a:lnTo>
                <a:lnTo>
                  <a:pt x="0" y="147"/>
                </a:lnTo>
                <a:lnTo>
                  <a:pt x="0" y="148"/>
                </a:lnTo>
                <a:lnTo>
                  <a:pt x="0" y="151"/>
                </a:lnTo>
                <a:lnTo>
                  <a:pt x="1" y="152"/>
                </a:lnTo>
                <a:lnTo>
                  <a:pt x="5" y="153"/>
                </a:lnTo>
                <a:lnTo>
                  <a:pt x="8" y="153"/>
                </a:lnTo>
                <a:lnTo>
                  <a:pt x="10" y="152"/>
                </a:lnTo>
                <a:lnTo>
                  <a:pt x="21" y="144"/>
                </a:lnTo>
                <a:lnTo>
                  <a:pt x="32" y="138"/>
                </a:lnTo>
                <a:lnTo>
                  <a:pt x="59" y="125"/>
                </a:lnTo>
                <a:lnTo>
                  <a:pt x="85" y="113"/>
                </a:lnTo>
                <a:lnTo>
                  <a:pt x="96" y="106"/>
                </a:lnTo>
                <a:lnTo>
                  <a:pt x="107" y="97"/>
                </a:lnTo>
                <a:lnTo>
                  <a:pt x="134" y="76"/>
                </a:lnTo>
                <a:lnTo>
                  <a:pt x="161" y="57"/>
                </a:lnTo>
                <a:lnTo>
                  <a:pt x="174" y="45"/>
                </a:lnTo>
                <a:lnTo>
                  <a:pt x="188" y="32"/>
                </a:lnTo>
                <a:lnTo>
                  <a:pt x="202" y="19"/>
                </a:lnTo>
                <a:lnTo>
                  <a:pt x="210" y="15"/>
                </a:lnTo>
                <a:lnTo>
                  <a:pt x="218" y="11"/>
                </a:lnTo>
                <a:lnTo>
                  <a:pt x="221" y="10"/>
                </a:lnTo>
                <a:lnTo>
                  <a:pt x="222" y="8"/>
                </a:lnTo>
                <a:lnTo>
                  <a:pt x="222" y="4"/>
                </a:lnTo>
                <a:lnTo>
                  <a:pt x="219" y="0"/>
                </a:lnTo>
                <a:lnTo>
                  <a:pt x="218" y="0"/>
                </a:lnTo>
                <a:lnTo>
                  <a:pt x="215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44" name="任意多边形 1049543"/>
          <p:cNvSpPr/>
          <p:nvPr/>
        </p:nvSpPr>
        <p:spPr bwMode="auto">
          <a:xfrm>
            <a:off x="5651500" y="1258887"/>
            <a:ext cx="163512" cy="123825"/>
          </a:xfrm>
          <a:custGeom>
            <a:avLst/>
            <a:gdLst/>
            <a:ahLst/>
            <a:cxnLst/>
            <a:rect l="0" t="0" r="0" b="0"/>
            <a:pathLst>
              <a:path w="306" h="234">
                <a:moveTo>
                  <a:pt x="296" y="1"/>
                </a:moveTo>
                <a:lnTo>
                  <a:pt x="296" y="1"/>
                </a:lnTo>
                <a:lnTo>
                  <a:pt x="257" y="25"/>
                </a:lnTo>
                <a:lnTo>
                  <a:pt x="238" y="36"/>
                </a:lnTo>
                <a:lnTo>
                  <a:pt x="219" y="50"/>
                </a:lnTo>
                <a:lnTo>
                  <a:pt x="197" y="65"/>
                </a:lnTo>
                <a:lnTo>
                  <a:pt x="176" y="84"/>
                </a:lnTo>
                <a:lnTo>
                  <a:pt x="156" y="102"/>
                </a:lnTo>
                <a:lnTo>
                  <a:pt x="134" y="118"/>
                </a:lnTo>
                <a:lnTo>
                  <a:pt x="90" y="150"/>
                </a:lnTo>
                <a:lnTo>
                  <a:pt x="48" y="183"/>
                </a:lnTo>
                <a:lnTo>
                  <a:pt x="35" y="192"/>
                </a:lnTo>
                <a:lnTo>
                  <a:pt x="19" y="203"/>
                </a:lnTo>
                <a:lnTo>
                  <a:pt x="11" y="209"/>
                </a:lnTo>
                <a:lnTo>
                  <a:pt x="6" y="214"/>
                </a:lnTo>
                <a:lnTo>
                  <a:pt x="2" y="222"/>
                </a:lnTo>
                <a:lnTo>
                  <a:pt x="0" y="229"/>
                </a:lnTo>
                <a:lnTo>
                  <a:pt x="1" y="231"/>
                </a:lnTo>
                <a:lnTo>
                  <a:pt x="2" y="233"/>
                </a:lnTo>
                <a:lnTo>
                  <a:pt x="6" y="234"/>
                </a:lnTo>
                <a:lnTo>
                  <a:pt x="10" y="233"/>
                </a:lnTo>
                <a:lnTo>
                  <a:pt x="11" y="231"/>
                </a:lnTo>
                <a:lnTo>
                  <a:pt x="11" y="229"/>
                </a:lnTo>
                <a:lnTo>
                  <a:pt x="13" y="226"/>
                </a:lnTo>
                <a:lnTo>
                  <a:pt x="14" y="225"/>
                </a:lnTo>
                <a:lnTo>
                  <a:pt x="20" y="220"/>
                </a:lnTo>
                <a:lnTo>
                  <a:pt x="30" y="212"/>
                </a:lnTo>
                <a:lnTo>
                  <a:pt x="73" y="176"/>
                </a:lnTo>
                <a:lnTo>
                  <a:pt x="95" y="159"/>
                </a:lnTo>
                <a:lnTo>
                  <a:pt x="119" y="142"/>
                </a:lnTo>
                <a:lnTo>
                  <a:pt x="142" y="127"/>
                </a:lnTo>
                <a:lnTo>
                  <a:pt x="166" y="110"/>
                </a:lnTo>
                <a:lnTo>
                  <a:pt x="183" y="95"/>
                </a:lnTo>
                <a:lnTo>
                  <a:pt x="198" y="81"/>
                </a:lnTo>
                <a:lnTo>
                  <a:pt x="215" y="67"/>
                </a:lnTo>
                <a:lnTo>
                  <a:pt x="232" y="53"/>
                </a:lnTo>
                <a:lnTo>
                  <a:pt x="249" y="42"/>
                </a:lnTo>
                <a:lnTo>
                  <a:pt x="268" y="31"/>
                </a:lnTo>
                <a:lnTo>
                  <a:pt x="303" y="10"/>
                </a:lnTo>
                <a:lnTo>
                  <a:pt x="304" y="9"/>
                </a:lnTo>
                <a:lnTo>
                  <a:pt x="306" y="8"/>
                </a:lnTo>
                <a:lnTo>
                  <a:pt x="304" y="2"/>
                </a:lnTo>
                <a:lnTo>
                  <a:pt x="302" y="0"/>
                </a:lnTo>
                <a:lnTo>
                  <a:pt x="299" y="0"/>
                </a:lnTo>
                <a:lnTo>
                  <a:pt x="29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45" name="任意多边形 1049544"/>
          <p:cNvSpPr/>
          <p:nvPr/>
        </p:nvSpPr>
        <p:spPr bwMode="auto">
          <a:xfrm>
            <a:off x="5649912" y="1239837"/>
            <a:ext cx="95250" cy="88900"/>
          </a:xfrm>
          <a:custGeom>
            <a:avLst/>
            <a:gdLst/>
            <a:ahLst/>
            <a:cxnLst/>
            <a:rect l="0" t="0" r="0" b="0"/>
            <a:pathLst>
              <a:path w="179" h="169">
                <a:moveTo>
                  <a:pt x="173" y="0"/>
                </a:moveTo>
                <a:lnTo>
                  <a:pt x="173" y="0"/>
                </a:lnTo>
                <a:lnTo>
                  <a:pt x="165" y="4"/>
                </a:lnTo>
                <a:lnTo>
                  <a:pt x="159" y="8"/>
                </a:lnTo>
                <a:lnTo>
                  <a:pt x="153" y="13"/>
                </a:lnTo>
                <a:lnTo>
                  <a:pt x="148" y="19"/>
                </a:lnTo>
                <a:lnTo>
                  <a:pt x="142" y="26"/>
                </a:lnTo>
                <a:lnTo>
                  <a:pt x="135" y="33"/>
                </a:lnTo>
                <a:lnTo>
                  <a:pt x="119" y="44"/>
                </a:lnTo>
                <a:lnTo>
                  <a:pt x="102" y="56"/>
                </a:lnTo>
                <a:lnTo>
                  <a:pt x="88" y="68"/>
                </a:lnTo>
                <a:lnTo>
                  <a:pt x="58" y="95"/>
                </a:lnTo>
                <a:lnTo>
                  <a:pt x="29" y="125"/>
                </a:lnTo>
                <a:lnTo>
                  <a:pt x="12" y="141"/>
                </a:lnTo>
                <a:lnTo>
                  <a:pt x="6" y="150"/>
                </a:lnTo>
                <a:lnTo>
                  <a:pt x="3" y="155"/>
                </a:lnTo>
                <a:lnTo>
                  <a:pt x="0" y="161"/>
                </a:lnTo>
                <a:lnTo>
                  <a:pt x="0" y="163"/>
                </a:lnTo>
                <a:lnTo>
                  <a:pt x="2" y="166"/>
                </a:lnTo>
                <a:lnTo>
                  <a:pt x="4" y="169"/>
                </a:lnTo>
                <a:lnTo>
                  <a:pt x="8" y="167"/>
                </a:lnTo>
                <a:lnTo>
                  <a:pt x="11" y="166"/>
                </a:lnTo>
                <a:lnTo>
                  <a:pt x="12" y="165"/>
                </a:lnTo>
                <a:lnTo>
                  <a:pt x="13" y="159"/>
                </a:lnTo>
                <a:lnTo>
                  <a:pt x="17" y="154"/>
                </a:lnTo>
                <a:lnTo>
                  <a:pt x="25" y="144"/>
                </a:lnTo>
                <a:lnTo>
                  <a:pt x="43" y="125"/>
                </a:lnTo>
                <a:lnTo>
                  <a:pt x="64" y="103"/>
                </a:lnTo>
                <a:lnTo>
                  <a:pt x="88" y="82"/>
                </a:lnTo>
                <a:lnTo>
                  <a:pt x="117" y="59"/>
                </a:lnTo>
                <a:lnTo>
                  <a:pt x="145" y="36"/>
                </a:lnTo>
                <a:lnTo>
                  <a:pt x="153" y="30"/>
                </a:lnTo>
                <a:lnTo>
                  <a:pt x="160" y="22"/>
                </a:lnTo>
                <a:lnTo>
                  <a:pt x="168" y="16"/>
                </a:lnTo>
                <a:lnTo>
                  <a:pt x="172" y="13"/>
                </a:lnTo>
                <a:lnTo>
                  <a:pt x="176" y="12"/>
                </a:lnTo>
                <a:lnTo>
                  <a:pt x="178" y="10"/>
                </a:lnTo>
                <a:lnTo>
                  <a:pt x="179" y="8"/>
                </a:lnTo>
                <a:lnTo>
                  <a:pt x="179" y="4"/>
                </a:lnTo>
                <a:lnTo>
                  <a:pt x="178" y="2"/>
                </a:lnTo>
                <a:lnTo>
                  <a:pt x="177" y="1"/>
                </a:lnTo>
                <a:lnTo>
                  <a:pt x="176" y="0"/>
                </a:lnTo>
                <a:lnTo>
                  <a:pt x="173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46" name="任意多边形 1049545"/>
          <p:cNvSpPr/>
          <p:nvPr/>
        </p:nvSpPr>
        <p:spPr bwMode="auto">
          <a:xfrm>
            <a:off x="5651500" y="1192212"/>
            <a:ext cx="88900" cy="77787"/>
          </a:xfrm>
          <a:custGeom>
            <a:avLst/>
            <a:gdLst/>
            <a:ahLst/>
            <a:cxnLst/>
            <a:rect l="0" t="0" r="0" b="0"/>
            <a:pathLst>
              <a:path w="169" h="149">
                <a:moveTo>
                  <a:pt x="159" y="1"/>
                </a:moveTo>
                <a:lnTo>
                  <a:pt x="159" y="1"/>
                </a:lnTo>
                <a:lnTo>
                  <a:pt x="150" y="11"/>
                </a:lnTo>
                <a:lnTo>
                  <a:pt x="141" y="22"/>
                </a:lnTo>
                <a:lnTo>
                  <a:pt x="120" y="39"/>
                </a:lnTo>
                <a:lnTo>
                  <a:pt x="76" y="72"/>
                </a:lnTo>
                <a:lnTo>
                  <a:pt x="56" y="87"/>
                </a:lnTo>
                <a:lnTo>
                  <a:pt x="38" y="104"/>
                </a:lnTo>
                <a:lnTo>
                  <a:pt x="3" y="138"/>
                </a:lnTo>
                <a:lnTo>
                  <a:pt x="0" y="141"/>
                </a:lnTo>
                <a:lnTo>
                  <a:pt x="0" y="142"/>
                </a:lnTo>
                <a:lnTo>
                  <a:pt x="3" y="146"/>
                </a:lnTo>
                <a:lnTo>
                  <a:pt x="5" y="149"/>
                </a:lnTo>
                <a:lnTo>
                  <a:pt x="8" y="147"/>
                </a:lnTo>
                <a:lnTo>
                  <a:pt x="10" y="146"/>
                </a:lnTo>
                <a:lnTo>
                  <a:pt x="31" y="127"/>
                </a:lnTo>
                <a:lnTo>
                  <a:pt x="52" y="107"/>
                </a:lnTo>
                <a:lnTo>
                  <a:pt x="74" y="89"/>
                </a:lnTo>
                <a:lnTo>
                  <a:pt x="97" y="70"/>
                </a:lnTo>
                <a:lnTo>
                  <a:pt x="115" y="57"/>
                </a:lnTo>
                <a:lnTo>
                  <a:pt x="135" y="43"/>
                </a:lnTo>
                <a:lnTo>
                  <a:pt x="152" y="27"/>
                </a:lnTo>
                <a:lnTo>
                  <a:pt x="159" y="18"/>
                </a:lnTo>
                <a:lnTo>
                  <a:pt x="167" y="10"/>
                </a:lnTo>
                <a:lnTo>
                  <a:pt x="169" y="8"/>
                </a:lnTo>
                <a:lnTo>
                  <a:pt x="169" y="5"/>
                </a:lnTo>
                <a:lnTo>
                  <a:pt x="166" y="1"/>
                </a:lnTo>
                <a:lnTo>
                  <a:pt x="165" y="0"/>
                </a:lnTo>
                <a:lnTo>
                  <a:pt x="162" y="0"/>
                </a:lnTo>
                <a:lnTo>
                  <a:pt x="161" y="0"/>
                </a:lnTo>
                <a:lnTo>
                  <a:pt x="15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47" name="任意多边形 1049546"/>
          <p:cNvSpPr/>
          <p:nvPr/>
        </p:nvSpPr>
        <p:spPr bwMode="auto">
          <a:xfrm>
            <a:off x="5646737" y="1136650"/>
            <a:ext cx="100012" cy="87312"/>
          </a:xfrm>
          <a:custGeom>
            <a:avLst/>
            <a:gdLst/>
            <a:ahLst/>
            <a:cxnLst/>
            <a:rect l="0" t="0" r="0" b="0"/>
            <a:pathLst>
              <a:path w="185" h="164">
                <a:moveTo>
                  <a:pt x="175" y="2"/>
                </a:moveTo>
                <a:lnTo>
                  <a:pt x="175" y="2"/>
                </a:lnTo>
                <a:lnTo>
                  <a:pt x="167" y="11"/>
                </a:lnTo>
                <a:lnTo>
                  <a:pt x="158" y="19"/>
                </a:lnTo>
                <a:lnTo>
                  <a:pt x="140" y="36"/>
                </a:lnTo>
                <a:lnTo>
                  <a:pt x="125" y="48"/>
                </a:lnTo>
                <a:lnTo>
                  <a:pt x="111" y="60"/>
                </a:lnTo>
                <a:lnTo>
                  <a:pt x="79" y="83"/>
                </a:lnTo>
                <a:lnTo>
                  <a:pt x="59" y="99"/>
                </a:lnTo>
                <a:lnTo>
                  <a:pt x="39" y="117"/>
                </a:lnTo>
                <a:lnTo>
                  <a:pt x="19" y="136"/>
                </a:lnTo>
                <a:lnTo>
                  <a:pt x="1" y="155"/>
                </a:lnTo>
                <a:lnTo>
                  <a:pt x="0" y="157"/>
                </a:lnTo>
                <a:lnTo>
                  <a:pt x="0" y="159"/>
                </a:lnTo>
                <a:lnTo>
                  <a:pt x="1" y="163"/>
                </a:lnTo>
                <a:lnTo>
                  <a:pt x="4" y="164"/>
                </a:lnTo>
                <a:lnTo>
                  <a:pt x="5" y="164"/>
                </a:lnTo>
                <a:lnTo>
                  <a:pt x="8" y="164"/>
                </a:lnTo>
                <a:lnTo>
                  <a:pt x="9" y="163"/>
                </a:lnTo>
                <a:lnTo>
                  <a:pt x="31" y="141"/>
                </a:lnTo>
                <a:lnTo>
                  <a:pt x="55" y="120"/>
                </a:lnTo>
                <a:lnTo>
                  <a:pt x="103" y="79"/>
                </a:lnTo>
                <a:lnTo>
                  <a:pt x="129" y="59"/>
                </a:lnTo>
                <a:lnTo>
                  <a:pt x="142" y="48"/>
                </a:lnTo>
                <a:lnTo>
                  <a:pt x="155" y="38"/>
                </a:lnTo>
                <a:lnTo>
                  <a:pt x="171" y="23"/>
                </a:lnTo>
                <a:lnTo>
                  <a:pt x="178" y="15"/>
                </a:lnTo>
                <a:lnTo>
                  <a:pt x="184" y="8"/>
                </a:lnTo>
                <a:lnTo>
                  <a:pt x="185" y="5"/>
                </a:lnTo>
                <a:lnTo>
                  <a:pt x="185" y="4"/>
                </a:lnTo>
                <a:lnTo>
                  <a:pt x="183" y="0"/>
                </a:lnTo>
                <a:lnTo>
                  <a:pt x="178" y="0"/>
                </a:lnTo>
                <a:lnTo>
                  <a:pt x="176" y="0"/>
                </a:lnTo>
                <a:lnTo>
                  <a:pt x="17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48" name="任意多边形 1049547"/>
          <p:cNvSpPr/>
          <p:nvPr/>
        </p:nvSpPr>
        <p:spPr bwMode="auto">
          <a:xfrm>
            <a:off x="5643562" y="1354137"/>
            <a:ext cx="101600" cy="98425"/>
          </a:xfrm>
          <a:custGeom>
            <a:avLst/>
            <a:gdLst/>
            <a:ahLst/>
            <a:cxnLst/>
            <a:rect l="0" t="0" r="0" b="0"/>
            <a:pathLst>
              <a:path w="192" h="183">
                <a:moveTo>
                  <a:pt x="181" y="1"/>
                </a:moveTo>
                <a:lnTo>
                  <a:pt x="181" y="1"/>
                </a:lnTo>
                <a:lnTo>
                  <a:pt x="156" y="24"/>
                </a:lnTo>
                <a:lnTo>
                  <a:pt x="132" y="44"/>
                </a:lnTo>
                <a:lnTo>
                  <a:pt x="105" y="65"/>
                </a:lnTo>
                <a:lnTo>
                  <a:pt x="82" y="88"/>
                </a:lnTo>
                <a:lnTo>
                  <a:pt x="56" y="111"/>
                </a:lnTo>
                <a:lnTo>
                  <a:pt x="31" y="137"/>
                </a:lnTo>
                <a:lnTo>
                  <a:pt x="14" y="154"/>
                </a:lnTo>
                <a:lnTo>
                  <a:pt x="6" y="163"/>
                </a:lnTo>
                <a:lnTo>
                  <a:pt x="1" y="174"/>
                </a:lnTo>
                <a:lnTo>
                  <a:pt x="0" y="177"/>
                </a:lnTo>
                <a:lnTo>
                  <a:pt x="1" y="179"/>
                </a:lnTo>
                <a:lnTo>
                  <a:pt x="3" y="182"/>
                </a:lnTo>
                <a:lnTo>
                  <a:pt x="5" y="183"/>
                </a:lnTo>
                <a:lnTo>
                  <a:pt x="7" y="183"/>
                </a:lnTo>
                <a:lnTo>
                  <a:pt x="9" y="182"/>
                </a:lnTo>
                <a:lnTo>
                  <a:pt x="10" y="180"/>
                </a:lnTo>
                <a:lnTo>
                  <a:pt x="18" y="169"/>
                </a:lnTo>
                <a:lnTo>
                  <a:pt x="27" y="157"/>
                </a:lnTo>
                <a:lnTo>
                  <a:pt x="45" y="137"/>
                </a:lnTo>
                <a:lnTo>
                  <a:pt x="68" y="116"/>
                </a:lnTo>
                <a:lnTo>
                  <a:pt x="90" y="95"/>
                </a:lnTo>
                <a:lnTo>
                  <a:pt x="139" y="52"/>
                </a:lnTo>
                <a:lnTo>
                  <a:pt x="189" y="9"/>
                </a:lnTo>
                <a:lnTo>
                  <a:pt x="190" y="8"/>
                </a:lnTo>
                <a:lnTo>
                  <a:pt x="192" y="5"/>
                </a:lnTo>
                <a:lnTo>
                  <a:pt x="189" y="3"/>
                </a:lnTo>
                <a:lnTo>
                  <a:pt x="185" y="0"/>
                </a:lnTo>
                <a:lnTo>
                  <a:pt x="184" y="0"/>
                </a:lnTo>
                <a:lnTo>
                  <a:pt x="18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49" name="任意多边形 1049548"/>
          <p:cNvSpPr/>
          <p:nvPr/>
        </p:nvSpPr>
        <p:spPr bwMode="auto">
          <a:xfrm>
            <a:off x="5643562" y="1422400"/>
            <a:ext cx="92075" cy="80962"/>
          </a:xfrm>
          <a:custGeom>
            <a:avLst/>
            <a:gdLst/>
            <a:ahLst/>
            <a:cxnLst/>
            <a:rect l="0" t="0" r="0" b="0"/>
            <a:pathLst>
              <a:path w="176" h="154">
                <a:moveTo>
                  <a:pt x="168" y="1"/>
                </a:moveTo>
                <a:lnTo>
                  <a:pt x="168" y="1"/>
                </a:lnTo>
                <a:lnTo>
                  <a:pt x="145" y="18"/>
                </a:lnTo>
                <a:lnTo>
                  <a:pt x="121" y="37"/>
                </a:lnTo>
                <a:lnTo>
                  <a:pt x="98" y="58"/>
                </a:lnTo>
                <a:lnTo>
                  <a:pt x="75" y="78"/>
                </a:lnTo>
                <a:lnTo>
                  <a:pt x="51" y="99"/>
                </a:lnTo>
                <a:lnTo>
                  <a:pt x="27" y="120"/>
                </a:lnTo>
                <a:lnTo>
                  <a:pt x="19" y="126"/>
                </a:lnTo>
                <a:lnTo>
                  <a:pt x="11" y="132"/>
                </a:lnTo>
                <a:lnTo>
                  <a:pt x="5" y="138"/>
                </a:lnTo>
                <a:lnTo>
                  <a:pt x="2" y="142"/>
                </a:lnTo>
                <a:lnTo>
                  <a:pt x="0" y="146"/>
                </a:lnTo>
                <a:lnTo>
                  <a:pt x="0" y="149"/>
                </a:lnTo>
                <a:lnTo>
                  <a:pt x="1" y="151"/>
                </a:lnTo>
                <a:lnTo>
                  <a:pt x="3" y="154"/>
                </a:lnTo>
                <a:lnTo>
                  <a:pt x="9" y="153"/>
                </a:lnTo>
                <a:lnTo>
                  <a:pt x="10" y="151"/>
                </a:lnTo>
                <a:lnTo>
                  <a:pt x="11" y="150"/>
                </a:lnTo>
                <a:lnTo>
                  <a:pt x="13" y="146"/>
                </a:lnTo>
                <a:lnTo>
                  <a:pt x="17" y="142"/>
                </a:lnTo>
                <a:lnTo>
                  <a:pt x="26" y="134"/>
                </a:lnTo>
                <a:lnTo>
                  <a:pt x="44" y="121"/>
                </a:lnTo>
                <a:lnTo>
                  <a:pt x="83" y="86"/>
                </a:lnTo>
                <a:lnTo>
                  <a:pt x="128" y="47"/>
                </a:lnTo>
                <a:lnTo>
                  <a:pt x="150" y="27"/>
                </a:lnTo>
                <a:lnTo>
                  <a:pt x="173" y="10"/>
                </a:lnTo>
                <a:lnTo>
                  <a:pt x="176" y="9"/>
                </a:lnTo>
                <a:lnTo>
                  <a:pt x="176" y="6"/>
                </a:lnTo>
                <a:lnTo>
                  <a:pt x="176" y="2"/>
                </a:lnTo>
                <a:lnTo>
                  <a:pt x="172" y="0"/>
                </a:lnTo>
                <a:lnTo>
                  <a:pt x="171" y="0"/>
                </a:lnTo>
                <a:lnTo>
                  <a:pt x="16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50" name="任意多边形 1049549"/>
          <p:cNvSpPr/>
          <p:nvPr/>
        </p:nvSpPr>
        <p:spPr bwMode="auto">
          <a:xfrm>
            <a:off x="5645150" y="1439862"/>
            <a:ext cx="141287" cy="115887"/>
          </a:xfrm>
          <a:custGeom>
            <a:avLst/>
            <a:gdLst/>
            <a:ahLst/>
            <a:cxnLst/>
            <a:rect l="0" t="0" r="0" b="0"/>
            <a:pathLst>
              <a:path w="269" h="217">
                <a:moveTo>
                  <a:pt x="259" y="1"/>
                </a:moveTo>
                <a:lnTo>
                  <a:pt x="259" y="1"/>
                </a:lnTo>
                <a:lnTo>
                  <a:pt x="244" y="10"/>
                </a:lnTo>
                <a:lnTo>
                  <a:pt x="229" y="22"/>
                </a:lnTo>
                <a:lnTo>
                  <a:pt x="202" y="45"/>
                </a:lnTo>
                <a:lnTo>
                  <a:pt x="184" y="61"/>
                </a:lnTo>
                <a:lnTo>
                  <a:pt x="164" y="77"/>
                </a:lnTo>
                <a:lnTo>
                  <a:pt x="123" y="107"/>
                </a:lnTo>
                <a:lnTo>
                  <a:pt x="59" y="154"/>
                </a:lnTo>
                <a:lnTo>
                  <a:pt x="44" y="166"/>
                </a:lnTo>
                <a:lnTo>
                  <a:pt x="29" y="179"/>
                </a:lnTo>
                <a:lnTo>
                  <a:pt x="15" y="193"/>
                </a:lnTo>
                <a:lnTo>
                  <a:pt x="2" y="207"/>
                </a:lnTo>
                <a:lnTo>
                  <a:pt x="0" y="209"/>
                </a:lnTo>
                <a:lnTo>
                  <a:pt x="0" y="211"/>
                </a:lnTo>
                <a:lnTo>
                  <a:pt x="2" y="215"/>
                </a:lnTo>
                <a:lnTo>
                  <a:pt x="3" y="217"/>
                </a:lnTo>
                <a:lnTo>
                  <a:pt x="6" y="217"/>
                </a:lnTo>
                <a:lnTo>
                  <a:pt x="8" y="217"/>
                </a:lnTo>
                <a:lnTo>
                  <a:pt x="10" y="215"/>
                </a:lnTo>
                <a:lnTo>
                  <a:pt x="23" y="201"/>
                </a:lnTo>
                <a:lnTo>
                  <a:pt x="36" y="188"/>
                </a:lnTo>
                <a:lnTo>
                  <a:pt x="51" y="175"/>
                </a:lnTo>
                <a:lnTo>
                  <a:pt x="67" y="163"/>
                </a:lnTo>
                <a:lnTo>
                  <a:pt x="99" y="139"/>
                </a:lnTo>
                <a:lnTo>
                  <a:pt x="130" y="117"/>
                </a:lnTo>
                <a:lnTo>
                  <a:pt x="159" y="95"/>
                </a:lnTo>
                <a:lnTo>
                  <a:pt x="187" y="73"/>
                </a:lnTo>
                <a:lnTo>
                  <a:pt x="206" y="57"/>
                </a:lnTo>
                <a:lnTo>
                  <a:pt x="225" y="40"/>
                </a:lnTo>
                <a:lnTo>
                  <a:pt x="245" y="24"/>
                </a:lnTo>
                <a:lnTo>
                  <a:pt x="254" y="17"/>
                </a:lnTo>
                <a:lnTo>
                  <a:pt x="265" y="10"/>
                </a:lnTo>
                <a:lnTo>
                  <a:pt x="267" y="9"/>
                </a:lnTo>
                <a:lnTo>
                  <a:pt x="269" y="7"/>
                </a:lnTo>
                <a:lnTo>
                  <a:pt x="267" y="3"/>
                </a:lnTo>
                <a:lnTo>
                  <a:pt x="265" y="0"/>
                </a:lnTo>
                <a:lnTo>
                  <a:pt x="262" y="0"/>
                </a:lnTo>
                <a:lnTo>
                  <a:pt x="25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51" name="任意多边形 1049550"/>
          <p:cNvSpPr/>
          <p:nvPr/>
        </p:nvSpPr>
        <p:spPr bwMode="auto">
          <a:xfrm>
            <a:off x="5638800" y="1528762"/>
            <a:ext cx="103187" cy="84137"/>
          </a:xfrm>
          <a:custGeom>
            <a:avLst/>
            <a:gdLst/>
            <a:ahLst/>
            <a:cxnLst/>
            <a:rect l="0" t="0" r="0" b="0"/>
            <a:pathLst>
              <a:path w="196" h="159">
                <a:moveTo>
                  <a:pt x="185" y="2"/>
                </a:moveTo>
                <a:lnTo>
                  <a:pt x="185" y="2"/>
                </a:lnTo>
                <a:lnTo>
                  <a:pt x="183" y="6"/>
                </a:lnTo>
                <a:lnTo>
                  <a:pt x="179" y="10"/>
                </a:lnTo>
                <a:lnTo>
                  <a:pt x="168" y="17"/>
                </a:lnTo>
                <a:lnTo>
                  <a:pt x="158" y="22"/>
                </a:lnTo>
                <a:lnTo>
                  <a:pt x="150" y="27"/>
                </a:lnTo>
                <a:lnTo>
                  <a:pt x="98" y="69"/>
                </a:lnTo>
                <a:lnTo>
                  <a:pt x="86" y="79"/>
                </a:lnTo>
                <a:lnTo>
                  <a:pt x="74" y="90"/>
                </a:lnTo>
                <a:lnTo>
                  <a:pt x="52" y="112"/>
                </a:lnTo>
                <a:lnTo>
                  <a:pt x="40" y="123"/>
                </a:lnTo>
                <a:lnTo>
                  <a:pt x="28" y="133"/>
                </a:lnTo>
                <a:lnTo>
                  <a:pt x="15" y="142"/>
                </a:lnTo>
                <a:lnTo>
                  <a:pt x="2" y="149"/>
                </a:lnTo>
                <a:lnTo>
                  <a:pt x="0" y="150"/>
                </a:lnTo>
                <a:lnTo>
                  <a:pt x="0" y="151"/>
                </a:lnTo>
                <a:lnTo>
                  <a:pt x="0" y="154"/>
                </a:lnTo>
                <a:lnTo>
                  <a:pt x="0" y="155"/>
                </a:lnTo>
                <a:lnTo>
                  <a:pt x="4" y="158"/>
                </a:lnTo>
                <a:lnTo>
                  <a:pt x="5" y="159"/>
                </a:lnTo>
                <a:lnTo>
                  <a:pt x="8" y="158"/>
                </a:lnTo>
                <a:lnTo>
                  <a:pt x="23" y="151"/>
                </a:lnTo>
                <a:lnTo>
                  <a:pt x="36" y="142"/>
                </a:lnTo>
                <a:lnTo>
                  <a:pt x="49" y="130"/>
                </a:lnTo>
                <a:lnTo>
                  <a:pt x="62" y="120"/>
                </a:lnTo>
                <a:lnTo>
                  <a:pt x="86" y="95"/>
                </a:lnTo>
                <a:lnTo>
                  <a:pt x="99" y="83"/>
                </a:lnTo>
                <a:lnTo>
                  <a:pt x="111" y="73"/>
                </a:lnTo>
                <a:lnTo>
                  <a:pt x="163" y="32"/>
                </a:lnTo>
                <a:lnTo>
                  <a:pt x="171" y="26"/>
                </a:lnTo>
                <a:lnTo>
                  <a:pt x="180" y="22"/>
                </a:lnTo>
                <a:lnTo>
                  <a:pt x="189" y="15"/>
                </a:lnTo>
                <a:lnTo>
                  <a:pt x="192" y="13"/>
                </a:lnTo>
                <a:lnTo>
                  <a:pt x="196" y="7"/>
                </a:lnTo>
                <a:lnTo>
                  <a:pt x="196" y="6"/>
                </a:lnTo>
                <a:lnTo>
                  <a:pt x="196" y="4"/>
                </a:lnTo>
                <a:lnTo>
                  <a:pt x="193" y="1"/>
                </a:lnTo>
                <a:lnTo>
                  <a:pt x="189" y="0"/>
                </a:lnTo>
                <a:lnTo>
                  <a:pt x="188" y="1"/>
                </a:lnTo>
                <a:lnTo>
                  <a:pt x="18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52" name="任意多边形 1049551"/>
          <p:cNvSpPr/>
          <p:nvPr/>
        </p:nvSpPr>
        <p:spPr bwMode="auto">
          <a:xfrm>
            <a:off x="5780087" y="1441450"/>
            <a:ext cx="76200" cy="63500"/>
          </a:xfrm>
          <a:custGeom>
            <a:avLst/>
            <a:gdLst/>
            <a:ahLst/>
            <a:cxnLst/>
            <a:rect l="0" t="0" r="0" b="0"/>
            <a:pathLst>
              <a:path w="145" h="120">
                <a:moveTo>
                  <a:pt x="136" y="3"/>
                </a:moveTo>
                <a:lnTo>
                  <a:pt x="136" y="3"/>
                </a:lnTo>
                <a:lnTo>
                  <a:pt x="105" y="32"/>
                </a:lnTo>
                <a:lnTo>
                  <a:pt x="72" y="59"/>
                </a:lnTo>
                <a:lnTo>
                  <a:pt x="38" y="85"/>
                </a:lnTo>
                <a:lnTo>
                  <a:pt x="3" y="110"/>
                </a:lnTo>
                <a:lnTo>
                  <a:pt x="2" y="111"/>
                </a:lnTo>
                <a:lnTo>
                  <a:pt x="0" y="114"/>
                </a:lnTo>
                <a:lnTo>
                  <a:pt x="2" y="118"/>
                </a:lnTo>
                <a:lnTo>
                  <a:pt x="4" y="120"/>
                </a:lnTo>
                <a:lnTo>
                  <a:pt x="7" y="120"/>
                </a:lnTo>
                <a:lnTo>
                  <a:pt x="8" y="119"/>
                </a:lnTo>
                <a:lnTo>
                  <a:pt x="45" y="96"/>
                </a:lnTo>
                <a:lnTo>
                  <a:pt x="79" y="68"/>
                </a:lnTo>
                <a:lnTo>
                  <a:pt x="113" y="41"/>
                </a:lnTo>
                <a:lnTo>
                  <a:pt x="144" y="11"/>
                </a:lnTo>
                <a:lnTo>
                  <a:pt x="145" y="8"/>
                </a:lnTo>
                <a:lnTo>
                  <a:pt x="145" y="7"/>
                </a:lnTo>
                <a:lnTo>
                  <a:pt x="144" y="3"/>
                </a:lnTo>
                <a:lnTo>
                  <a:pt x="140" y="0"/>
                </a:lnTo>
                <a:lnTo>
                  <a:pt x="138" y="1"/>
                </a:lnTo>
                <a:lnTo>
                  <a:pt x="13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53" name="任意多边形 1049552"/>
          <p:cNvSpPr/>
          <p:nvPr/>
        </p:nvSpPr>
        <p:spPr bwMode="auto">
          <a:xfrm>
            <a:off x="5919787" y="1350962"/>
            <a:ext cx="73025" cy="47625"/>
          </a:xfrm>
          <a:custGeom>
            <a:avLst/>
            <a:gdLst/>
            <a:ahLst/>
            <a:cxnLst/>
            <a:rect l="0" t="0" r="0" b="0"/>
            <a:pathLst>
              <a:path w="136" h="91">
                <a:moveTo>
                  <a:pt x="129" y="1"/>
                </a:moveTo>
                <a:lnTo>
                  <a:pt x="129" y="1"/>
                </a:lnTo>
                <a:lnTo>
                  <a:pt x="112" y="9"/>
                </a:lnTo>
                <a:lnTo>
                  <a:pt x="97" y="18"/>
                </a:lnTo>
                <a:lnTo>
                  <a:pt x="81" y="29"/>
                </a:lnTo>
                <a:lnTo>
                  <a:pt x="65" y="38"/>
                </a:lnTo>
                <a:lnTo>
                  <a:pt x="48" y="47"/>
                </a:lnTo>
                <a:lnTo>
                  <a:pt x="31" y="57"/>
                </a:lnTo>
                <a:lnTo>
                  <a:pt x="15" y="69"/>
                </a:lnTo>
                <a:lnTo>
                  <a:pt x="1" y="82"/>
                </a:lnTo>
                <a:lnTo>
                  <a:pt x="0" y="84"/>
                </a:lnTo>
                <a:lnTo>
                  <a:pt x="0" y="86"/>
                </a:lnTo>
                <a:lnTo>
                  <a:pt x="0" y="87"/>
                </a:lnTo>
                <a:lnTo>
                  <a:pt x="1" y="90"/>
                </a:lnTo>
                <a:lnTo>
                  <a:pt x="5" y="91"/>
                </a:lnTo>
                <a:lnTo>
                  <a:pt x="6" y="91"/>
                </a:lnTo>
                <a:lnTo>
                  <a:pt x="9" y="90"/>
                </a:lnTo>
                <a:lnTo>
                  <a:pt x="22" y="80"/>
                </a:lnTo>
                <a:lnTo>
                  <a:pt x="35" y="69"/>
                </a:lnTo>
                <a:lnTo>
                  <a:pt x="64" y="51"/>
                </a:lnTo>
                <a:lnTo>
                  <a:pt x="77" y="44"/>
                </a:lnTo>
                <a:lnTo>
                  <a:pt x="91" y="38"/>
                </a:lnTo>
                <a:lnTo>
                  <a:pt x="102" y="31"/>
                </a:lnTo>
                <a:lnTo>
                  <a:pt x="112" y="25"/>
                </a:lnTo>
                <a:lnTo>
                  <a:pt x="121" y="17"/>
                </a:lnTo>
                <a:lnTo>
                  <a:pt x="132" y="12"/>
                </a:lnTo>
                <a:lnTo>
                  <a:pt x="134" y="10"/>
                </a:lnTo>
                <a:lnTo>
                  <a:pt x="136" y="9"/>
                </a:lnTo>
                <a:lnTo>
                  <a:pt x="136" y="4"/>
                </a:lnTo>
                <a:lnTo>
                  <a:pt x="134" y="2"/>
                </a:lnTo>
                <a:lnTo>
                  <a:pt x="133" y="1"/>
                </a:lnTo>
                <a:lnTo>
                  <a:pt x="132" y="0"/>
                </a:lnTo>
                <a:lnTo>
                  <a:pt x="12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54" name="任意多边形 1049553"/>
          <p:cNvSpPr/>
          <p:nvPr/>
        </p:nvSpPr>
        <p:spPr bwMode="auto">
          <a:xfrm>
            <a:off x="5867400" y="1417637"/>
            <a:ext cx="122237" cy="80962"/>
          </a:xfrm>
          <a:custGeom>
            <a:avLst/>
            <a:gdLst/>
            <a:ahLst/>
            <a:cxnLst/>
            <a:rect l="0" t="0" r="0" b="0"/>
            <a:pathLst>
              <a:path w="231" h="150">
                <a:moveTo>
                  <a:pt x="226" y="0"/>
                </a:moveTo>
                <a:lnTo>
                  <a:pt x="226" y="0"/>
                </a:lnTo>
                <a:lnTo>
                  <a:pt x="219" y="0"/>
                </a:lnTo>
                <a:lnTo>
                  <a:pt x="214" y="2"/>
                </a:lnTo>
                <a:lnTo>
                  <a:pt x="202" y="8"/>
                </a:lnTo>
                <a:lnTo>
                  <a:pt x="180" y="19"/>
                </a:lnTo>
                <a:lnTo>
                  <a:pt x="159" y="31"/>
                </a:lnTo>
                <a:lnTo>
                  <a:pt x="140" y="44"/>
                </a:lnTo>
                <a:lnTo>
                  <a:pt x="100" y="72"/>
                </a:lnTo>
                <a:lnTo>
                  <a:pt x="40" y="112"/>
                </a:lnTo>
                <a:lnTo>
                  <a:pt x="19" y="125"/>
                </a:lnTo>
                <a:lnTo>
                  <a:pt x="9" y="133"/>
                </a:lnTo>
                <a:lnTo>
                  <a:pt x="5" y="137"/>
                </a:lnTo>
                <a:lnTo>
                  <a:pt x="1" y="142"/>
                </a:lnTo>
                <a:lnTo>
                  <a:pt x="0" y="144"/>
                </a:lnTo>
                <a:lnTo>
                  <a:pt x="1" y="146"/>
                </a:lnTo>
                <a:lnTo>
                  <a:pt x="4" y="149"/>
                </a:lnTo>
                <a:lnTo>
                  <a:pt x="7" y="150"/>
                </a:lnTo>
                <a:lnTo>
                  <a:pt x="9" y="149"/>
                </a:lnTo>
                <a:lnTo>
                  <a:pt x="11" y="147"/>
                </a:lnTo>
                <a:lnTo>
                  <a:pt x="14" y="142"/>
                </a:lnTo>
                <a:lnTo>
                  <a:pt x="19" y="138"/>
                </a:lnTo>
                <a:lnTo>
                  <a:pt x="31" y="130"/>
                </a:lnTo>
                <a:lnTo>
                  <a:pt x="53" y="116"/>
                </a:lnTo>
                <a:lnTo>
                  <a:pt x="79" y="99"/>
                </a:lnTo>
                <a:lnTo>
                  <a:pt x="106" y="81"/>
                </a:lnTo>
                <a:lnTo>
                  <a:pt x="167" y="42"/>
                </a:lnTo>
                <a:lnTo>
                  <a:pt x="196" y="23"/>
                </a:lnTo>
                <a:lnTo>
                  <a:pt x="212" y="14"/>
                </a:lnTo>
                <a:lnTo>
                  <a:pt x="218" y="11"/>
                </a:lnTo>
                <a:lnTo>
                  <a:pt x="226" y="10"/>
                </a:lnTo>
                <a:lnTo>
                  <a:pt x="229" y="10"/>
                </a:lnTo>
                <a:lnTo>
                  <a:pt x="230" y="9"/>
                </a:lnTo>
                <a:lnTo>
                  <a:pt x="231" y="5"/>
                </a:lnTo>
                <a:lnTo>
                  <a:pt x="231" y="2"/>
                </a:lnTo>
                <a:lnTo>
                  <a:pt x="230" y="1"/>
                </a:lnTo>
                <a:lnTo>
                  <a:pt x="229" y="0"/>
                </a:lnTo>
                <a:lnTo>
                  <a:pt x="226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55" name="任意多边形 1049554"/>
          <p:cNvSpPr/>
          <p:nvPr/>
        </p:nvSpPr>
        <p:spPr bwMode="auto">
          <a:xfrm>
            <a:off x="5903912" y="1433512"/>
            <a:ext cx="114300" cy="84137"/>
          </a:xfrm>
          <a:custGeom>
            <a:avLst/>
            <a:gdLst/>
            <a:ahLst/>
            <a:cxnLst/>
            <a:rect l="0" t="0" r="0" b="0"/>
            <a:pathLst>
              <a:path w="217" h="160">
                <a:moveTo>
                  <a:pt x="207" y="3"/>
                </a:moveTo>
                <a:lnTo>
                  <a:pt x="207" y="3"/>
                </a:lnTo>
                <a:lnTo>
                  <a:pt x="183" y="24"/>
                </a:lnTo>
                <a:lnTo>
                  <a:pt x="160" y="43"/>
                </a:lnTo>
                <a:lnTo>
                  <a:pt x="134" y="62"/>
                </a:lnTo>
                <a:lnTo>
                  <a:pt x="108" y="79"/>
                </a:lnTo>
                <a:lnTo>
                  <a:pt x="95" y="88"/>
                </a:lnTo>
                <a:lnTo>
                  <a:pt x="81" y="97"/>
                </a:lnTo>
                <a:lnTo>
                  <a:pt x="57" y="115"/>
                </a:lnTo>
                <a:lnTo>
                  <a:pt x="30" y="134"/>
                </a:lnTo>
                <a:lnTo>
                  <a:pt x="17" y="143"/>
                </a:lnTo>
                <a:lnTo>
                  <a:pt x="3" y="149"/>
                </a:lnTo>
                <a:lnTo>
                  <a:pt x="0" y="152"/>
                </a:lnTo>
                <a:lnTo>
                  <a:pt x="0" y="153"/>
                </a:lnTo>
                <a:lnTo>
                  <a:pt x="0" y="154"/>
                </a:lnTo>
                <a:lnTo>
                  <a:pt x="0" y="157"/>
                </a:lnTo>
                <a:lnTo>
                  <a:pt x="4" y="160"/>
                </a:lnTo>
                <a:lnTo>
                  <a:pt x="6" y="160"/>
                </a:lnTo>
                <a:lnTo>
                  <a:pt x="8" y="160"/>
                </a:lnTo>
                <a:lnTo>
                  <a:pt x="24" y="152"/>
                </a:lnTo>
                <a:lnTo>
                  <a:pt x="38" y="143"/>
                </a:lnTo>
                <a:lnTo>
                  <a:pt x="66" y="123"/>
                </a:lnTo>
                <a:lnTo>
                  <a:pt x="93" y="103"/>
                </a:lnTo>
                <a:lnTo>
                  <a:pt x="106" y="93"/>
                </a:lnTo>
                <a:lnTo>
                  <a:pt x="121" y="85"/>
                </a:lnTo>
                <a:lnTo>
                  <a:pt x="147" y="68"/>
                </a:lnTo>
                <a:lnTo>
                  <a:pt x="170" y="50"/>
                </a:lnTo>
                <a:lnTo>
                  <a:pt x="193" y="30"/>
                </a:lnTo>
                <a:lnTo>
                  <a:pt x="215" y="11"/>
                </a:lnTo>
                <a:lnTo>
                  <a:pt x="216" y="8"/>
                </a:lnTo>
                <a:lnTo>
                  <a:pt x="217" y="7"/>
                </a:lnTo>
                <a:lnTo>
                  <a:pt x="215" y="3"/>
                </a:lnTo>
                <a:lnTo>
                  <a:pt x="211" y="0"/>
                </a:lnTo>
                <a:lnTo>
                  <a:pt x="210" y="1"/>
                </a:lnTo>
                <a:lnTo>
                  <a:pt x="20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56" name="任意多边形 1049555"/>
          <p:cNvSpPr/>
          <p:nvPr/>
        </p:nvSpPr>
        <p:spPr bwMode="auto">
          <a:xfrm>
            <a:off x="5649912" y="1576387"/>
            <a:ext cx="95250" cy="92075"/>
          </a:xfrm>
          <a:custGeom>
            <a:avLst/>
            <a:gdLst/>
            <a:ahLst/>
            <a:cxnLst/>
            <a:rect l="0" t="0" r="0" b="0"/>
            <a:pathLst>
              <a:path w="181" h="168">
                <a:moveTo>
                  <a:pt x="170" y="1"/>
                </a:moveTo>
                <a:lnTo>
                  <a:pt x="170" y="1"/>
                </a:lnTo>
                <a:lnTo>
                  <a:pt x="147" y="21"/>
                </a:lnTo>
                <a:lnTo>
                  <a:pt x="123" y="39"/>
                </a:lnTo>
                <a:lnTo>
                  <a:pt x="100" y="59"/>
                </a:lnTo>
                <a:lnTo>
                  <a:pt x="76" y="78"/>
                </a:lnTo>
                <a:lnTo>
                  <a:pt x="55" y="98"/>
                </a:lnTo>
                <a:lnTo>
                  <a:pt x="37" y="119"/>
                </a:lnTo>
                <a:lnTo>
                  <a:pt x="20" y="138"/>
                </a:lnTo>
                <a:lnTo>
                  <a:pt x="2" y="158"/>
                </a:lnTo>
                <a:lnTo>
                  <a:pt x="0" y="161"/>
                </a:lnTo>
                <a:lnTo>
                  <a:pt x="0" y="162"/>
                </a:lnTo>
                <a:lnTo>
                  <a:pt x="2" y="166"/>
                </a:lnTo>
                <a:lnTo>
                  <a:pt x="6" y="168"/>
                </a:lnTo>
                <a:lnTo>
                  <a:pt x="8" y="167"/>
                </a:lnTo>
                <a:lnTo>
                  <a:pt x="11" y="166"/>
                </a:lnTo>
                <a:lnTo>
                  <a:pt x="17" y="158"/>
                </a:lnTo>
                <a:lnTo>
                  <a:pt x="24" y="149"/>
                </a:lnTo>
                <a:lnTo>
                  <a:pt x="32" y="140"/>
                </a:lnTo>
                <a:lnTo>
                  <a:pt x="38" y="131"/>
                </a:lnTo>
                <a:lnTo>
                  <a:pt x="60" y="108"/>
                </a:lnTo>
                <a:lnTo>
                  <a:pt x="84" y="86"/>
                </a:lnTo>
                <a:lnTo>
                  <a:pt x="108" y="66"/>
                </a:lnTo>
                <a:lnTo>
                  <a:pt x="131" y="48"/>
                </a:lnTo>
                <a:lnTo>
                  <a:pt x="156" y="29"/>
                </a:lnTo>
                <a:lnTo>
                  <a:pt x="178" y="9"/>
                </a:lnTo>
                <a:lnTo>
                  <a:pt x="179" y="8"/>
                </a:lnTo>
                <a:lnTo>
                  <a:pt x="181" y="5"/>
                </a:lnTo>
                <a:lnTo>
                  <a:pt x="178" y="1"/>
                </a:lnTo>
                <a:lnTo>
                  <a:pt x="174" y="0"/>
                </a:lnTo>
                <a:lnTo>
                  <a:pt x="173" y="0"/>
                </a:lnTo>
                <a:lnTo>
                  <a:pt x="17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57" name="任意多边形 1049556"/>
          <p:cNvSpPr/>
          <p:nvPr/>
        </p:nvSpPr>
        <p:spPr bwMode="auto">
          <a:xfrm>
            <a:off x="5649912" y="1595437"/>
            <a:ext cx="146050" cy="123825"/>
          </a:xfrm>
          <a:custGeom>
            <a:avLst/>
            <a:gdLst/>
            <a:ahLst/>
            <a:cxnLst/>
            <a:rect l="0" t="0" r="0" b="0"/>
            <a:pathLst>
              <a:path w="278" h="231">
                <a:moveTo>
                  <a:pt x="268" y="1"/>
                </a:moveTo>
                <a:lnTo>
                  <a:pt x="268" y="1"/>
                </a:lnTo>
                <a:lnTo>
                  <a:pt x="251" y="13"/>
                </a:lnTo>
                <a:lnTo>
                  <a:pt x="233" y="26"/>
                </a:lnTo>
                <a:lnTo>
                  <a:pt x="200" y="55"/>
                </a:lnTo>
                <a:lnTo>
                  <a:pt x="168" y="82"/>
                </a:lnTo>
                <a:lnTo>
                  <a:pt x="151" y="97"/>
                </a:lnTo>
                <a:lnTo>
                  <a:pt x="134" y="108"/>
                </a:lnTo>
                <a:lnTo>
                  <a:pt x="98" y="134"/>
                </a:lnTo>
                <a:lnTo>
                  <a:pt x="64" y="161"/>
                </a:lnTo>
                <a:lnTo>
                  <a:pt x="33" y="189"/>
                </a:lnTo>
                <a:lnTo>
                  <a:pt x="2" y="221"/>
                </a:lnTo>
                <a:lnTo>
                  <a:pt x="0" y="223"/>
                </a:lnTo>
                <a:lnTo>
                  <a:pt x="0" y="226"/>
                </a:lnTo>
                <a:lnTo>
                  <a:pt x="3" y="230"/>
                </a:lnTo>
                <a:lnTo>
                  <a:pt x="6" y="231"/>
                </a:lnTo>
                <a:lnTo>
                  <a:pt x="8" y="231"/>
                </a:lnTo>
                <a:lnTo>
                  <a:pt x="11" y="230"/>
                </a:lnTo>
                <a:lnTo>
                  <a:pt x="25" y="213"/>
                </a:lnTo>
                <a:lnTo>
                  <a:pt x="42" y="197"/>
                </a:lnTo>
                <a:lnTo>
                  <a:pt x="75" y="167"/>
                </a:lnTo>
                <a:lnTo>
                  <a:pt x="110" y="140"/>
                </a:lnTo>
                <a:lnTo>
                  <a:pt x="147" y="114"/>
                </a:lnTo>
                <a:lnTo>
                  <a:pt x="161" y="103"/>
                </a:lnTo>
                <a:lnTo>
                  <a:pt x="174" y="91"/>
                </a:lnTo>
                <a:lnTo>
                  <a:pt x="199" y="68"/>
                </a:lnTo>
                <a:lnTo>
                  <a:pt x="216" y="52"/>
                </a:lnTo>
                <a:lnTo>
                  <a:pt x="236" y="38"/>
                </a:lnTo>
                <a:lnTo>
                  <a:pt x="255" y="23"/>
                </a:lnTo>
                <a:lnTo>
                  <a:pt x="275" y="10"/>
                </a:lnTo>
                <a:lnTo>
                  <a:pt x="276" y="9"/>
                </a:lnTo>
                <a:lnTo>
                  <a:pt x="278" y="6"/>
                </a:lnTo>
                <a:lnTo>
                  <a:pt x="276" y="2"/>
                </a:lnTo>
                <a:lnTo>
                  <a:pt x="274" y="0"/>
                </a:lnTo>
                <a:lnTo>
                  <a:pt x="271" y="0"/>
                </a:lnTo>
                <a:lnTo>
                  <a:pt x="26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58" name="任意多边形 1049557"/>
          <p:cNvSpPr/>
          <p:nvPr/>
        </p:nvSpPr>
        <p:spPr bwMode="auto">
          <a:xfrm>
            <a:off x="5651500" y="1693862"/>
            <a:ext cx="90487" cy="69850"/>
          </a:xfrm>
          <a:custGeom>
            <a:avLst/>
            <a:gdLst/>
            <a:ahLst/>
            <a:cxnLst/>
            <a:rect l="0" t="0" r="0" b="0"/>
            <a:pathLst>
              <a:path w="174" h="133">
                <a:moveTo>
                  <a:pt x="165" y="1"/>
                </a:moveTo>
                <a:lnTo>
                  <a:pt x="165" y="1"/>
                </a:lnTo>
                <a:lnTo>
                  <a:pt x="156" y="10"/>
                </a:lnTo>
                <a:lnTo>
                  <a:pt x="145" y="19"/>
                </a:lnTo>
                <a:lnTo>
                  <a:pt x="123" y="36"/>
                </a:lnTo>
                <a:lnTo>
                  <a:pt x="99" y="52"/>
                </a:lnTo>
                <a:lnTo>
                  <a:pt x="76" y="68"/>
                </a:lnTo>
                <a:lnTo>
                  <a:pt x="60" y="78"/>
                </a:lnTo>
                <a:lnTo>
                  <a:pt x="51" y="84"/>
                </a:lnTo>
                <a:lnTo>
                  <a:pt x="44" y="90"/>
                </a:lnTo>
                <a:lnTo>
                  <a:pt x="29" y="106"/>
                </a:lnTo>
                <a:lnTo>
                  <a:pt x="18" y="114"/>
                </a:lnTo>
                <a:lnTo>
                  <a:pt x="9" y="120"/>
                </a:lnTo>
                <a:lnTo>
                  <a:pt x="6" y="120"/>
                </a:lnTo>
                <a:lnTo>
                  <a:pt x="4" y="120"/>
                </a:lnTo>
                <a:lnTo>
                  <a:pt x="1" y="121"/>
                </a:lnTo>
                <a:lnTo>
                  <a:pt x="0" y="125"/>
                </a:lnTo>
                <a:lnTo>
                  <a:pt x="0" y="128"/>
                </a:lnTo>
                <a:lnTo>
                  <a:pt x="1" y="131"/>
                </a:lnTo>
                <a:lnTo>
                  <a:pt x="3" y="132"/>
                </a:lnTo>
                <a:lnTo>
                  <a:pt x="5" y="133"/>
                </a:lnTo>
                <a:lnTo>
                  <a:pt x="8" y="133"/>
                </a:lnTo>
                <a:lnTo>
                  <a:pt x="16" y="131"/>
                </a:lnTo>
                <a:lnTo>
                  <a:pt x="21" y="125"/>
                </a:lnTo>
                <a:lnTo>
                  <a:pt x="33" y="115"/>
                </a:lnTo>
                <a:lnTo>
                  <a:pt x="44" y="104"/>
                </a:lnTo>
                <a:lnTo>
                  <a:pt x="56" y="95"/>
                </a:lnTo>
                <a:lnTo>
                  <a:pt x="82" y="78"/>
                </a:lnTo>
                <a:lnTo>
                  <a:pt x="105" y="63"/>
                </a:lnTo>
                <a:lnTo>
                  <a:pt x="129" y="46"/>
                </a:lnTo>
                <a:lnTo>
                  <a:pt x="153" y="29"/>
                </a:lnTo>
                <a:lnTo>
                  <a:pt x="163" y="19"/>
                </a:lnTo>
                <a:lnTo>
                  <a:pt x="173" y="9"/>
                </a:lnTo>
                <a:lnTo>
                  <a:pt x="174" y="6"/>
                </a:lnTo>
                <a:lnTo>
                  <a:pt x="174" y="5"/>
                </a:lnTo>
                <a:lnTo>
                  <a:pt x="173" y="1"/>
                </a:lnTo>
                <a:lnTo>
                  <a:pt x="170" y="0"/>
                </a:lnTo>
                <a:lnTo>
                  <a:pt x="169" y="0"/>
                </a:lnTo>
                <a:lnTo>
                  <a:pt x="166" y="0"/>
                </a:lnTo>
                <a:lnTo>
                  <a:pt x="16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59" name="任意多边形 1049558"/>
          <p:cNvSpPr/>
          <p:nvPr/>
        </p:nvSpPr>
        <p:spPr bwMode="auto">
          <a:xfrm>
            <a:off x="5773737" y="1611312"/>
            <a:ext cx="79375" cy="57150"/>
          </a:xfrm>
          <a:custGeom>
            <a:avLst/>
            <a:gdLst/>
            <a:ahLst/>
            <a:cxnLst/>
            <a:rect l="0" t="0" r="0" b="0"/>
            <a:pathLst>
              <a:path w="150" h="105">
                <a:moveTo>
                  <a:pt x="139" y="1"/>
                </a:moveTo>
                <a:lnTo>
                  <a:pt x="139" y="1"/>
                </a:lnTo>
                <a:lnTo>
                  <a:pt x="122" y="14"/>
                </a:lnTo>
                <a:lnTo>
                  <a:pt x="104" y="28"/>
                </a:lnTo>
                <a:lnTo>
                  <a:pt x="66" y="52"/>
                </a:lnTo>
                <a:lnTo>
                  <a:pt x="51" y="61"/>
                </a:lnTo>
                <a:lnTo>
                  <a:pt x="37" y="71"/>
                </a:lnTo>
                <a:lnTo>
                  <a:pt x="21" y="83"/>
                </a:lnTo>
                <a:lnTo>
                  <a:pt x="12" y="90"/>
                </a:lnTo>
                <a:lnTo>
                  <a:pt x="4" y="94"/>
                </a:lnTo>
                <a:lnTo>
                  <a:pt x="3" y="95"/>
                </a:lnTo>
                <a:lnTo>
                  <a:pt x="2" y="96"/>
                </a:lnTo>
                <a:lnTo>
                  <a:pt x="0" y="100"/>
                </a:lnTo>
                <a:lnTo>
                  <a:pt x="3" y="104"/>
                </a:lnTo>
                <a:lnTo>
                  <a:pt x="6" y="105"/>
                </a:lnTo>
                <a:lnTo>
                  <a:pt x="8" y="104"/>
                </a:lnTo>
                <a:lnTo>
                  <a:pt x="12" y="103"/>
                </a:lnTo>
                <a:lnTo>
                  <a:pt x="17" y="100"/>
                </a:lnTo>
                <a:lnTo>
                  <a:pt x="25" y="94"/>
                </a:lnTo>
                <a:lnTo>
                  <a:pt x="37" y="85"/>
                </a:lnTo>
                <a:lnTo>
                  <a:pt x="49" y="77"/>
                </a:lnTo>
                <a:lnTo>
                  <a:pt x="61" y="69"/>
                </a:lnTo>
                <a:lnTo>
                  <a:pt x="72" y="61"/>
                </a:lnTo>
                <a:lnTo>
                  <a:pt x="91" y="48"/>
                </a:lnTo>
                <a:lnTo>
                  <a:pt x="110" y="36"/>
                </a:lnTo>
                <a:lnTo>
                  <a:pt x="129" y="23"/>
                </a:lnTo>
                <a:lnTo>
                  <a:pt x="147" y="9"/>
                </a:lnTo>
                <a:lnTo>
                  <a:pt x="148" y="7"/>
                </a:lnTo>
                <a:lnTo>
                  <a:pt x="150" y="5"/>
                </a:lnTo>
                <a:lnTo>
                  <a:pt x="148" y="3"/>
                </a:lnTo>
                <a:lnTo>
                  <a:pt x="147" y="1"/>
                </a:lnTo>
                <a:lnTo>
                  <a:pt x="143" y="0"/>
                </a:lnTo>
                <a:lnTo>
                  <a:pt x="142" y="0"/>
                </a:lnTo>
                <a:lnTo>
                  <a:pt x="13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60" name="任意多边形 1049559"/>
          <p:cNvSpPr/>
          <p:nvPr/>
        </p:nvSpPr>
        <p:spPr bwMode="auto">
          <a:xfrm>
            <a:off x="5843587" y="1566862"/>
            <a:ext cx="139700" cy="98425"/>
          </a:xfrm>
          <a:custGeom>
            <a:avLst/>
            <a:gdLst/>
            <a:ahLst/>
            <a:cxnLst/>
            <a:rect l="0" t="0" r="0" b="0"/>
            <a:pathLst>
              <a:path w="264" h="189">
                <a:moveTo>
                  <a:pt x="257" y="2"/>
                </a:moveTo>
                <a:lnTo>
                  <a:pt x="257" y="2"/>
                </a:lnTo>
                <a:lnTo>
                  <a:pt x="224" y="24"/>
                </a:lnTo>
                <a:lnTo>
                  <a:pt x="191" y="47"/>
                </a:lnTo>
                <a:lnTo>
                  <a:pt x="158" y="71"/>
                </a:lnTo>
                <a:lnTo>
                  <a:pt x="126" y="93"/>
                </a:lnTo>
                <a:lnTo>
                  <a:pt x="89" y="114"/>
                </a:lnTo>
                <a:lnTo>
                  <a:pt x="72" y="124"/>
                </a:lnTo>
                <a:lnTo>
                  <a:pt x="54" y="135"/>
                </a:lnTo>
                <a:lnTo>
                  <a:pt x="32" y="153"/>
                </a:lnTo>
                <a:lnTo>
                  <a:pt x="18" y="166"/>
                </a:lnTo>
                <a:lnTo>
                  <a:pt x="12" y="173"/>
                </a:lnTo>
                <a:lnTo>
                  <a:pt x="8" y="175"/>
                </a:lnTo>
                <a:lnTo>
                  <a:pt x="4" y="178"/>
                </a:lnTo>
                <a:lnTo>
                  <a:pt x="1" y="179"/>
                </a:lnTo>
                <a:lnTo>
                  <a:pt x="0" y="181"/>
                </a:lnTo>
                <a:lnTo>
                  <a:pt x="0" y="185"/>
                </a:lnTo>
                <a:lnTo>
                  <a:pt x="3" y="189"/>
                </a:lnTo>
                <a:lnTo>
                  <a:pt x="4" y="189"/>
                </a:lnTo>
                <a:lnTo>
                  <a:pt x="7" y="189"/>
                </a:lnTo>
                <a:lnTo>
                  <a:pt x="12" y="186"/>
                </a:lnTo>
                <a:lnTo>
                  <a:pt x="17" y="183"/>
                </a:lnTo>
                <a:lnTo>
                  <a:pt x="28" y="174"/>
                </a:lnTo>
                <a:lnTo>
                  <a:pt x="37" y="165"/>
                </a:lnTo>
                <a:lnTo>
                  <a:pt x="46" y="156"/>
                </a:lnTo>
                <a:lnTo>
                  <a:pt x="64" y="143"/>
                </a:lnTo>
                <a:lnTo>
                  <a:pt x="84" y="130"/>
                </a:lnTo>
                <a:lnTo>
                  <a:pt x="123" y="107"/>
                </a:lnTo>
                <a:lnTo>
                  <a:pt x="141" y="97"/>
                </a:lnTo>
                <a:lnTo>
                  <a:pt x="158" y="85"/>
                </a:lnTo>
                <a:lnTo>
                  <a:pt x="194" y="60"/>
                </a:lnTo>
                <a:lnTo>
                  <a:pt x="228" y="36"/>
                </a:lnTo>
                <a:lnTo>
                  <a:pt x="262" y="12"/>
                </a:lnTo>
                <a:lnTo>
                  <a:pt x="264" y="9"/>
                </a:lnTo>
                <a:lnTo>
                  <a:pt x="264" y="8"/>
                </a:lnTo>
                <a:lnTo>
                  <a:pt x="264" y="3"/>
                </a:lnTo>
                <a:lnTo>
                  <a:pt x="260" y="0"/>
                </a:lnTo>
                <a:lnTo>
                  <a:pt x="259" y="0"/>
                </a:lnTo>
                <a:lnTo>
                  <a:pt x="25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61" name="任意多边形 1049560"/>
          <p:cNvSpPr/>
          <p:nvPr/>
        </p:nvSpPr>
        <p:spPr bwMode="auto">
          <a:xfrm>
            <a:off x="5892800" y="1595437"/>
            <a:ext cx="127000" cy="80962"/>
          </a:xfrm>
          <a:custGeom>
            <a:avLst/>
            <a:gdLst/>
            <a:ahLst/>
            <a:cxnLst/>
            <a:rect l="0" t="0" r="0" b="0"/>
            <a:pathLst>
              <a:path w="240" h="151">
                <a:moveTo>
                  <a:pt x="232" y="1"/>
                </a:moveTo>
                <a:lnTo>
                  <a:pt x="232" y="1"/>
                </a:lnTo>
                <a:lnTo>
                  <a:pt x="206" y="18"/>
                </a:lnTo>
                <a:lnTo>
                  <a:pt x="180" y="35"/>
                </a:lnTo>
                <a:lnTo>
                  <a:pt x="152" y="51"/>
                </a:lnTo>
                <a:lnTo>
                  <a:pt x="123" y="65"/>
                </a:lnTo>
                <a:lnTo>
                  <a:pt x="108" y="73"/>
                </a:lnTo>
                <a:lnTo>
                  <a:pt x="93" y="82"/>
                </a:lnTo>
                <a:lnTo>
                  <a:pt x="63" y="102"/>
                </a:lnTo>
                <a:lnTo>
                  <a:pt x="34" y="123"/>
                </a:lnTo>
                <a:lnTo>
                  <a:pt x="19" y="132"/>
                </a:lnTo>
                <a:lnTo>
                  <a:pt x="4" y="141"/>
                </a:lnTo>
                <a:lnTo>
                  <a:pt x="2" y="142"/>
                </a:lnTo>
                <a:lnTo>
                  <a:pt x="0" y="144"/>
                </a:lnTo>
                <a:lnTo>
                  <a:pt x="2" y="148"/>
                </a:lnTo>
                <a:lnTo>
                  <a:pt x="4" y="150"/>
                </a:lnTo>
                <a:lnTo>
                  <a:pt x="7" y="151"/>
                </a:lnTo>
                <a:lnTo>
                  <a:pt x="10" y="150"/>
                </a:lnTo>
                <a:lnTo>
                  <a:pt x="25" y="141"/>
                </a:lnTo>
                <a:lnTo>
                  <a:pt x="40" y="132"/>
                </a:lnTo>
                <a:lnTo>
                  <a:pt x="70" y="112"/>
                </a:lnTo>
                <a:lnTo>
                  <a:pt x="99" y="93"/>
                </a:lnTo>
                <a:lnTo>
                  <a:pt x="130" y="74"/>
                </a:lnTo>
                <a:lnTo>
                  <a:pt x="185" y="44"/>
                </a:lnTo>
                <a:lnTo>
                  <a:pt x="211" y="27"/>
                </a:lnTo>
                <a:lnTo>
                  <a:pt x="238" y="10"/>
                </a:lnTo>
                <a:lnTo>
                  <a:pt x="240" y="9"/>
                </a:lnTo>
                <a:lnTo>
                  <a:pt x="240" y="6"/>
                </a:lnTo>
                <a:lnTo>
                  <a:pt x="240" y="2"/>
                </a:lnTo>
                <a:lnTo>
                  <a:pt x="238" y="1"/>
                </a:lnTo>
                <a:lnTo>
                  <a:pt x="236" y="0"/>
                </a:lnTo>
                <a:lnTo>
                  <a:pt x="235" y="0"/>
                </a:lnTo>
                <a:lnTo>
                  <a:pt x="23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62" name="任意多边形 1049561"/>
          <p:cNvSpPr/>
          <p:nvPr/>
        </p:nvSpPr>
        <p:spPr bwMode="auto">
          <a:xfrm>
            <a:off x="5919787" y="1509712"/>
            <a:ext cx="68262" cy="46037"/>
          </a:xfrm>
          <a:custGeom>
            <a:avLst/>
            <a:gdLst/>
            <a:ahLst/>
            <a:cxnLst/>
            <a:rect l="0" t="0" r="0" b="0"/>
            <a:pathLst>
              <a:path w="128" h="85">
                <a:moveTo>
                  <a:pt x="117" y="1"/>
                </a:moveTo>
                <a:lnTo>
                  <a:pt x="117" y="1"/>
                </a:lnTo>
                <a:lnTo>
                  <a:pt x="104" y="10"/>
                </a:lnTo>
                <a:lnTo>
                  <a:pt x="89" y="19"/>
                </a:lnTo>
                <a:lnTo>
                  <a:pt x="73" y="27"/>
                </a:lnTo>
                <a:lnTo>
                  <a:pt x="57" y="35"/>
                </a:lnTo>
                <a:lnTo>
                  <a:pt x="42" y="43"/>
                </a:lnTo>
                <a:lnTo>
                  <a:pt x="27" y="52"/>
                </a:lnTo>
                <a:lnTo>
                  <a:pt x="14" y="62"/>
                </a:lnTo>
                <a:lnTo>
                  <a:pt x="1" y="75"/>
                </a:lnTo>
                <a:lnTo>
                  <a:pt x="0" y="77"/>
                </a:lnTo>
                <a:lnTo>
                  <a:pt x="0" y="79"/>
                </a:lnTo>
                <a:lnTo>
                  <a:pt x="1" y="83"/>
                </a:lnTo>
                <a:lnTo>
                  <a:pt x="5" y="85"/>
                </a:lnTo>
                <a:lnTo>
                  <a:pt x="8" y="85"/>
                </a:lnTo>
                <a:lnTo>
                  <a:pt x="9" y="83"/>
                </a:lnTo>
                <a:lnTo>
                  <a:pt x="22" y="72"/>
                </a:lnTo>
                <a:lnTo>
                  <a:pt x="36" y="61"/>
                </a:lnTo>
                <a:lnTo>
                  <a:pt x="51" y="52"/>
                </a:lnTo>
                <a:lnTo>
                  <a:pt x="66" y="44"/>
                </a:lnTo>
                <a:lnTo>
                  <a:pt x="98" y="28"/>
                </a:lnTo>
                <a:lnTo>
                  <a:pt x="112" y="19"/>
                </a:lnTo>
                <a:lnTo>
                  <a:pt x="127" y="9"/>
                </a:lnTo>
                <a:lnTo>
                  <a:pt x="128" y="7"/>
                </a:lnTo>
                <a:lnTo>
                  <a:pt x="128" y="5"/>
                </a:lnTo>
                <a:lnTo>
                  <a:pt x="128" y="4"/>
                </a:lnTo>
                <a:lnTo>
                  <a:pt x="127" y="1"/>
                </a:lnTo>
                <a:lnTo>
                  <a:pt x="123" y="0"/>
                </a:lnTo>
                <a:lnTo>
                  <a:pt x="120" y="0"/>
                </a:lnTo>
                <a:lnTo>
                  <a:pt x="11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63" name="任意多边形 1049562"/>
          <p:cNvSpPr/>
          <p:nvPr/>
        </p:nvSpPr>
        <p:spPr bwMode="auto">
          <a:xfrm>
            <a:off x="5653087" y="1751012"/>
            <a:ext cx="85725" cy="53975"/>
          </a:xfrm>
          <a:custGeom>
            <a:avLst/>
            <a:gdLst/>
            <a:ahLst/>
            <a:cxnLst/>
            <a:rect l="0" t="0" r="0" b="0"/>
            <a:pathLst>
              <a:path w="160" h="105">
                <a:moveTo>
                  <a:pt x="151" y="0"/>
                </a:moveTo>
                <a:lnTo>
                  <a:pt x="151" y="0"/>
                </a:lnTo>
                <a:lnTo>
                  <a:pt x="109" y="25"/>
                </a:lnTo>
                <a:lnTo>
                  <a:pt x="88" y="37"/>
                </a:lnTo>
                <a:lnTo>
                  <a:pt x="66" y="49"/>
                </a:lnTo>
                <a:lnTo>
                  <a:pt x="49" y="58"/>
                </a:lnTo>
                <a:lnTo>
                  <a:pt x="31" y="70"/>
                </a:lnTo>
                <a:lnTo>
                  <a:pt x="14" y="83"/>
                </a:lnTo>
                <a:lnTo>
                  <a:pt x="6" y="89"/>
                </a:lnTo>
                <a:lnTo>
                  <a:pt x="0" y="97"/>
                </a:lnTo>
                <a:lnTo>
                  <a:pt x="0" y="100"/>
                </a:lnTo>
                <a:lnTo>
                  <a:pt x="0" y="101"/>
                </a:lnTo>
                <a:lnTo>
                  <a:pt x="3" y="105"/>
                </a:lnTo>
                <a:lnTo>
                  <a:pt x="7" y="105"/>
                </a:lnTo>
                <a:lnTo>
                  <a:pt x="8" y="105"/>
                </a:lnTo>
                <a:lnTo>
                  <a:pt x="11" y="102"/>
                </a:lnTo>
                <a:lnTo>
                  <a:pt x="17" y="95"/>
                </a:lnTo>
                <a:lnTo>
                  <a:pt x="27" y="88"/>
                </a:lnTo>
                <a:lnTo>
                  <a:pt x="46" y="76"/>
                </a:lnTo>
                <a:lnTo>
                  <a:pt x="67" y="63"/>
                </a:lnTo>
                <a:lnTo>
                  <a:pt x="88" y="50"/>
                </a:lnTo>
                <a:lnTo>
                  <a:pt x="106" y="41"/>
                </a:lnTo>
                <a:lnTo>
                  <a:pt x="123" y="30"/>
                </a:lnTo>
                <a:lnTo>
                  <a:pt x="157" y="11"/>
                </a:lnTo>
                <a:lnTo>
                  <a:pt x="159" y="8"/>
                </a:lnTo>
                <a:lnTo>
                  <a:pt x="160" y="7"/>
                </a:lnTo>
                <a:lnTo>
                  <a:pt x="159" y="3"/>
                </a:lnTo>
                <a:lnTo>
                  <a:pt x="156" y="0"/>
                </a:lnTo>
                <a:lnTo>
                  <a:pt x="153" y="0"/>
                </a:lnTo>
                <a:lnTo>
                  <a:pt x="151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64" name="任意多边形 1049563"/>
          <p:cNvSpPr/>
          <p:nvPr/>
        </p:nvSpPr>
        <p:spPr bwMode="auto">
          <a:xfrm>
            <a:off x="5676900" y="1770062"/>
            <a:ext cx="122237" cy="79375"/>
          </a:xfrm>
          <a:custGeom>
            <a:avLst/>
            <a:gdLst/>
            <a:ahLst/>
            <a:cxnLst/>
            <a:rect l="0" t="0" r="0" b="0"/>
            <a:pathLst>
              <a:path w="232" h="152">
                <a:moveTo>
                  <a:pt x="225" y="1"/>
                </a:moveTo>
                <a:lnTo>
                  <a:pt x="225" y="1"/>
                </a:lnTo>
                <a:lnTo>
                  <a:pt x="212" y="8"/>
                </a:lnTo>
                <a:lnTo>
                  <a:pt x="197" y="16"/>
                </a:lnTo>
                <a:lnTo>
                  <a:pt x="184" y="22"/>
                </a:lnTo>
                <a:lnTo>
                  <a:pt x="171" y="30"/>
                </a:lnTo>
                <a:lnTo>
                  <a:pt x="141" y="52"/>
                </a:lnTo>
                <a:lnTo>
                  <a:pt x="125" y="63"/>
                </a:lnTo>
                <a:lnTo>
                  <a:pt x="109" y="73"/>
                </a:lnTo>
                <a:lnTo>
                  <a:pt x="82" y="90"/>
                </a:lnTo>
                <a:lnTo>
                  <a:pt x="55" y="107"/>
                </a:lnTo>
                <a:lnTo>
                  <a:pt x="30" y="126"/>
                </a:lnTo>
                <a:lnTo>
                  <a:pt x="17" y="133"/>
                </a:lnTo>
                <a:lnTo>
                  <a:pt x="10" y="137"/>
                </a:lnTo>
                <a:lnTo>
                  <a:pt x="4" y="140"/>
                </a:lnTo>
                <a:lnTo>
                  <a:pt x="1" y="141"/>
                </a:lnTo>
                <a:lnTo>
                  <a:pt x="0" y="143"/>
                </a:lnTo>
                <a:lnTo>
                  <a:pt x="0" y="148"/>
                </a:lnTo>
                <a:lnTo>
                  <a:pt x="1" y="150"/>
                </a:lnTo>
                <a:lnTo>
                  <a:pt x="4" y="152"/>
                </a:lnTo>
                <a:lnTo>
                  <a:pt x="6" y="150"/>
                </a:lnTo>
                <a:lnTo>
                  <a:pt x="17" y="146"/>
                </a:lnTo>
                <a:lnTo>
                  <a:pt x="26" y="140"/>
                </a:lnTo>
                <a:lnTo>
                  <a:pt x="44" y="127"/>
                </a:lnTo>
                <a:lnTo>
                  <a:pt x="75" y="107"/>
                </a:lnTo>
                <a:lnTo>
                  <a:pt x="108" y="88"/>
                </a:lnTo>
                <a:lnTo>
                  <a:pt x="124" y="78"/>
                </a:lnTo>
                <a:lnTo>
                  <a:pt x="140" y="67"/>
                </a:lnTo>
                <a:lnTo>
                  <a:pt x="168" y="46"/>
                </a:lnTo>
                <a:lnTo>
                  <a:pt x="184" y="35"/>
                </a:lnTo>
                <a:lnTo>
                  <a:pt x="200" y="27"/>
                </a:lnTo>
                <a:lnTo>
                  <a:pt x="215" y="20"/>
                </a:lnTo>
                <a:lnTo>
                  <a:pt x="230" y="10"/>
                </a:lnTo>
                <a:lnTo>
                  <a:pt x="231" y="9"/>
                </a:lnTo>
                <a:lnTo>
                  <a:pt x="232" y="7"/>
                </a:lnTo>
                <a:lnTo>
                  <a:pt x="231" y="3"/>
                </a:lnTo>
                <a:lnTo>
                  <a:pt x="229" y="0"/>
                </a:lnTo>
                <a:lnTo>
                  <a:pt x="226" y="0"/>
                </a:lnTo>
                <a:lnTo>
                  <a:pt x="22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65" name="任意多边形 1049564"/>
          <p:cNvSpPr/>
          <p:nvPr/>
        </p:nvSpPr>
        <p:spPr bwMode="auto">
          <a:xfrm>
            <a:off x="5626100" y="979487"/>
            <a:ext cx="874712" cy="917575"/>
          </a:xfrm>
          <a:custGeom>
            <a:avLst/>
            <a:gdLst/>
            <a:ahLst/>
            <a:cxnLst/>
            <a:rect l="0" t="0" r="0" b="0"/>
            <a:pathLst>
              <a:path w="1651" h="1730">
                <a:moveTo>
                  <a:pt x="1133" y="1730"/>
                </a:moveTo>
                <a:lnTo>
                  <a:pt x="1133" y="1730"/>
                </a:lnTo>
                <a:lnTo>
                  <a:pt x="973" y="1729"/>
                </a:lnTo>
                <a:lnTo>
                  <a:pt x="835" y="1727"/>
                </a:lnTo>
                <a:lnTo>
                  <a:pt x="516" y="1727"/>
                </a:lnTo>
                <a:lnTo>
                  <a:pt x="480" y="1726"/>
                </a:lnTo>
                <a:lnTo>
                  <a:pt x="446" y="1725"/>
                </a:lnTo>
                <a:lnTo>
                  <a:pt x="377" y="1720"/>
                </a:lnTo>
                <a:lnTo>
                  <a:pt x="309" y="1712"/>
                </a:lnTo>
                <a:lnTo>
                  <a:pt x="239" y="1704"/>
                </a:lnTo>
                <a:lnTo>
                  <a:pt x="222" y="1701"/>
                </a:lnTo>
                <a:lnTo>
                  <a:pt x="192" y="1696"/>
                </a:lnTo>
                <a:lnTo>
                  <a:pt x="165" y="1691"/>
                </a:lnTo>
                <a:lnTo>
                  <a:pt x="139" y="1683"/>
                </a:lnTo>
                <a:lnTo>
                  <a:pt x="115" y="1674"/>
                </a:lnTo>
                <a:lnTo>
                  <a:pt x="93" y="1663"/>
                </a:lnTo>
                <a:lnTo>
                  <a:pt x="72" y="1652"/>
                </a:lnTo>
                <a:lnTo>
                  <a:pt x="54" y="1637"/>
                </a:lnTo>
                <a:lnTo>
                  <a:pt x="37" y="1623"/>
                </a:lnTo>
                <a:lnTo>
                  <a:pt x="30" y="1615"/>
                </a:lnTo>
                <a:lnTo>
                  <a:pt x="25" y="1606"/>
                </a:lnTo>
                <a:lnTo>
                  <a:pt x="20" y="1597"/>
                </a:lnTo>
                <a:lnTo>
                  <a:pt x="17" y="1586"/>
                </a:lnTo>
                <a:lnTo>
                  <a:pt x="15" y="1577"/>
                </a:lnTo>
                <a:lnTo>
                  <a:pt x="13" y="1567"/>
                </a:lnTo>
                <a:lnTo>
                  <a:pt x="13" y="1557"/>
                </a:lnTo>
                <a:lnTo>
                  <a:pt x="15" y="1548"/>
                </a:lnTo>
                <a:lnTo>
                  <a:pt x="15" y="1538"/>
                </a:lnTo>
                <a:lnTo>
                  <a:pt x="15" y="1529"/>
                </a:lnTo>
                <a:lnTo>
                  <a:pt x="12" y="1510"/>
                </a:lnTo>
                <a:lnTo>
                  <a:pt x="12" y="1492"/>
                </a:lnTo>
                <a:lnTo>
                  <a:pt x="13" y="1458"/>
                </a:lnTo>
                <a:lnTo>
                  <a:pt x="17" y="1393"/>
                </a:lnTo>
                <a:lnTo>
                  <a:pt x="17" y="1363"/>
                </a:lnTo>
                <a:lnTo>
                  <a:pt x="16" y="1327"/>
                </a:lnTo>
                <a:lnTo>
                  <a:pt x="13" y="1292"/>
                </a:lnTo>
                <a:lnTo>
                  <a:pt x="11" y="1258"/>
                </a:lnTo>
                <a:lnTo>
                  <a:pt x="9" y="1224"/>
                </a:lnTo>
                <a:lnTo>
                  <a:pt x="8" y="1187"/>
                </a:lnTo>
                <a:lnTo>
                  <a:pt x="7" y="1151"/>
                </a:lnTo>
                <a:lnTo>
                  <a:pt x="0" y="1080"/>
                </a:lnTo>
                <a:lnTo>
                  <a:pt x="0" y="1050"/>
                </a:lnTo>
                <a:lnTo>
                  <a:pt x="0" y="1008"/>
                </a:lnTo>
                <a:lnTo>
                  <a:pt x="3" y="904"/>
                </a:lnTo>
                <a:lnTo>
                  <a:pt x="7" y="803"/>
                </a:lnTo>
                <a:lnTo>
                  <a:pt x="9" y="747"/>
                </a:lnTo>
                <a:lnTo>
                  <a:pt x="13" y="503"/>
                </a:lnTo>
                <a:lnTo>
                  <a:pt x="16" y="323"/>
                </a:lnTo>
                <a:lnTo>
                  <a:pt x="18" y="212"/>
                </a:lnTo>
                <a:lnTo>
                  <a:pt x="20" y="187"/>
                </a:lnTo>
                <a:lnTo>
                  <a:pt x="24" y="163"/>
                </a:lnTo>
                <a:lnTo>
                  <a:pt x="30" y="141"/>
                </a:lnTo>
                <a:lnTo>
                  <a:pt x="38" y="118"/>
                </a:lnTo>
                <a:lnTo>
                  <a:pt x="49" y="97"/>
                </a:lnTo>
                <a:lnTo>
                  <a:pt x="60" y="76"/>
                </a:lnTo>
                <a:lnTo>
                  <a:pt x="73" y="56"/>
                </a:lnTo>
                <a:lnTo>
                  <a:pt x="89" y="39"/>
                </a:lnTo>
                <a:lnTo>
                  <a:pt x="94" y="34"/>
                </a:lnTo>
                <a:lnTo>
                  <a:pt x="100" y="29"/>
                </a:lnTo>
                <a:lnTo>
                  <a:pt x="114" y="22"/>
                </a:lnTo>
                <a:lnTo>
                  <a:pt x="131" y="17"/>
                </a:lnTo>
                <a:lnTo>
                  <a:pt x="148" y="13"/>
                </a:lnTo>
                <a:lnTo>
                  <a:pt x="168" y="9"/>
                </a:lnTo>
                <a:lnTo>
                  <a:pt x="186" y="8"/>
                </a:lnTo>
                <a:lnTo>
                  <a:pt x="222" y="8"/>
                </a:lnTo>
                <a:lnTo>
                  <a:pt x="253" y="8"/>
                </a:lnTo>
                <a:lnTo>
                  <a:pt x="274" y="8"/>
                </a:lnTo>
                <a:lnTo>
                  <a:pt x="423" y="6"/>
                </a:lnTo>
                <a:lnTo>
                  <a:pt x="570" y="4"/>
                </a:lnTo>
                <a:lnTo>
                  <a:pt x="720" y="1"/>
                </a:lnTo>
                <a:lnTo>
                  <a:pt x="869" y="0"/>
                </a:lnTo>
                <a:lnTo>
                  <a:pt x="879" y="0"/>
                </a:lnTo>
                <a:lnTo>
                  <a:pt x="1015" y="0"/>
                </a:lnTo>
                <a:lnTo>
                  <a:pt x="1153" y="2"/>
                </a:lnTo>
                <a:lnTo>
                  <a:pt x="1222" y="4"/>
                </a:lnTo>
                <a:lnTo>
                  <a:pt x="1290" y="6"/>
                </a:lnTo>
                <a:lnTo>
                  <a:pt x="1359" y="12"/>
                </a:lnTo>
                <a:lnTo>
                  <a:pt x="1429" y="17"/>
                </a:lnTo>
                <a:lnTo>
                  <a:pt x="1464" y="21"/>
                </a:lnTo>
                <a:lnTo>
                  <a:pt x="1483" y="23"/>
                </a:lnTo>
                <a:lnTo>
                  <a:pt x="1504" y="27"/>
                </a:lnTo>
                <a:lnTo>
                  <a:pt x="1525" y="33"/>
                </a:lnTo>
                <a:lnTo>
                  <a:pt x="1545" y="40"/>
                </a:lnTo>
                <a:lnTo>
                  <a:pt x="1562" y="50"/>
                </a:lnTo>
                <a:lnTo>
                  <a:pt x="1570" y="53"/>
                </a:lnTo>
                <a:lnTo>
                  <a:pt x="1576" y="60"/>
                </a:lnTo>
                <a:lnTo>
                  <a:pt x="1587" y="72"/>
                </a:lnTo>
                <a:lnTo>
                  <a:pt x="1596" y="84"/>
                </a:lnTo>
                <a:lnTo>
                  <a:pt x="1603" y="95"/>
                </a:lnTo>
                <a:lnTo>
                  <a:pt x="1608" y="107"/>
                </a:lnTo>
                <a:lnTo>
                  <a:pt x="1612" y="120"/>
                </a:lnTo>
                <a:lnTo>
                  <a:pt x="1616" y="133"/>
                </a:lnTo>
                <a:lnTo>
                  <a:pt x="1620" y="161"/>
                </a:lnTo>
                <a:lnTo>
                  <a:pt x="1622" y="180"/>
                </a:lnTo>
                <a:lnTo>
                  <a:pt x="1626" y="200"/>
                </a:lnTo>
                <a:lnTo>
                  <a:pt x="1627" y="201"/>
                </a:lnTo>
                <a:lnTo>
                  <a:pt x="1627" y="203"/>
                </a:lnTo>
                <a:lnTo>
                  <a:pt x="1631" y="209"/>
                </a:lnTo>
                <a:lnTo>
                  <a:pt x="1633" y="217"/>
                </a:lnTo>
                <a:lnTo>
                  <a:pt x="1633" y="222"/>
                </a:lnTo>
                <a:lnTo>
                  <a:pt x="1633" y="230"/>
                </a:lnTo>
                <a:lnTo>
                  <a:pt x="1630" y="311"/>
                </a:lnTo>
                <a:lnTo>
                  <a:pt x="1626" y="391"/>
                </a:lnTo>
                <a:lnTo>
                  <a:pt x="1623" y="465"/>
                </a:lnTo>
                <a:lnTo>
                  <a:pt x="1621" y="540"/>
                </a:lnTo>
                <a:lnTo>
                  <a:pt x="1622" y="580"/>
                </a:lnTo>
                <a:lnTo>
                  <a:pt x="1626" y="621"/>
                </a:lnTo>
                <a:lnTo>
                  <a:pt x="1630" y="662"/>
                </a:lnTo>
                <a:lnTo>
                  <a:pt x="1637" y="702"/>
                </a:lnTo>
                <a:lnTo>
                  <a:pt x="1644" y="764"/>
                </a:lnTo>
                <a:lnTo>
                  <a:pt x="1648" y="794"/>
                </a:lnTo>
                <a:lnTo>
                  <a:pt x="1651" y="825"/>
                </a:lnTo>
                <a:lnTo>
                  <a:pt x="1651" y="849"/>
                </a:lnTo>
                <a:lnTo>
                  <a:pt x="1651" y="872"/>
                </a:lnTo>
                <a:lnTo>
                  <a:pt x="1650" y="919"/>
                </a:lnTo>
                <a:lnTo>
                  <a:pt x="1648" y="979"/>
                </a:lnTo>
                <a:lnTo>
                  <a:pt x="1650" y="1038"/>
                </a:lnTo>
                <a:lnTo>
                  <a:pt x="1651" y="1097"/>
                </a:lnTo>
                <a:lnTo>
                  <a:pt x="1650" y="1127"/>
                </a:lnTo>
                <a:lnTo>
                  <a:pt x="1648" y="1156"/>
                </a:lnTo>
                <a:lnTo>
                  <a:pt x="1647" y="1178"/>
                </a:lnTo>
                <a:lnTo>
                  <a:pt x="1643" y="1199"/>
                </a:lnTo>
                <a:lnTo>
                  <a:pt x="1639" y="1232"/>
                </a:lnTo>
                <a:lnTo>
                  <a:pt x="1638" y="1249"/>
                </a:lnTo>
                <a:lnTo>
                  <a:pt x="1638" y="1266"/>
                </a:lnTo>
                <a:lnTo>
                  <a:pt x="1639" y="1351"/>
                </a:lnTo>
                <a:lnTo>
                  <a:pt x="1640" y="1403"/>
                </a:lnTo>
                <a:lnTo>
                  <a:pt x="1642" y="1440"/>
                </a:lnTo>
                <a:lnTo>
                  <a:pt x="1643" y="1446"/>
                </a:lnTo>
                <a:lnTo>
                  <a:pt x="1643" y="1451"/>
                </a:lnTo>
                <a:lnTo>
                  <a:pt x="1643" y="1455"/>
                </a:lnTo>
                <a:lnTo>
                  <a:pt x="1643" y="1466"/>
                </a:lnTo>
                <a:lnTo>
                  <a:pt x="1643" y="1514"/>
                </a:lnTo>
                <a:lnTo>
                  <a:pt x="1642" y="1538"/>
                </a:lnTo>
                <a:lnTo>
                  <a:pt x="1639" y="1561"/>
                </a:lnTo>
                <a:lnTo>
                  <a:pt x="1634" y="1584"/>
                </a:lnTo>
                <a:lnTo>
                  <a:pt x="1630" y="1595"/>
                </a:lnTo>
                <a:lnTo>
                  <a:pt x="1626" y="1606"/>
                </a:lnTo>
                <a:lnTo>
                  <a:pt x="1621" y="1616"/>
                </a:lnTo>
                <a:lnTo>
                  <a:pt x="1616" y="1625"/>
                </a:lnTo>
                <a:lnTo>
                  <a:pt x="1608" y="1635"/>
                </a:lnTo>
                <a:lnTo>
                  <a:pt x="1600" y="1644"/>
                </a:lnTo>
                <a:lnTo>
                  <a:pt x="1589" y="1653"/>
                </a:lnTo>
                <a:lnTo>
                  <a:pt x="1579" y="1662"/>
                </a:lnTo>
                <a:lnTo>
                  <a:pt x="1558" y="1676"/>
                </a:lnTo>
                <a:lnTo>
                  <a:pt x="1536" y="1688"/>
                </a:lnTo>
                <a:lnTo>
                  <a:pt x="1512" y="1699"/>
                </a:lnTo>
                <a:lnTo>
                  <a:pt x="1490" y="1706"/>
                </a:lnTo>
                <a:lnTo>
                  <a:pt x="1469" y="1712"/>
                </a:lnTo>
                <a:lnTo>
                  <a:pt x="1448" y="1716"/>
                </a:lnTo>
                <a:lnTo>
                  <a:pt x="1430" y="1718"/>
                </a:lnTo>
                <a:lnTo>
                  <a:pt x="1391" y="1721"/>
                </a:lnTo>
                <a:lnTo>
                  <a:pt x="1351" y="1723"/>
                </a:lnTo>
                <a:lnTo>
                  <a:pt x="1273" y="1727"/>
                </a:lnTo>
                <a:lnTo>
                  <a:pt x="1198" y="1729"/>
                </a:lnTo>
                <a:lnTo>
                  <a:pt x="1133" y="1730"/>
                </a:lnTo>
                <a:close/>
                <a:moveTo>
                  <a:pt x="1168" y="1679"/>
                </a:moveTo>
                <a:lnTo>
                  <a:pt x="1168" y="1679"/>
                </a:lnTo>
                <a:lnTo>
                  <a:pt x="1202" y="1679"/>
                </a:lnTo>
                <a:lnTo>
                  <a:pt x="1235" y="1680"/>
                </a:lnTo>
                <a:lnTo>
                  <a:pt x="1269" y="1682"/>
                </a:lnTo>
                <a:lnTo>
                  <a:pt x="1303" y="1683"/>
                </a:lnTo>
                <a:lnTo>
                  <a:pt x="1338" y="1682"/>
                </a:lnTo>
                <a:lnTo>
                  <a:pt x="1370" y="1679"/>
                </a:lnTo>
                <a:lnTo>
                  <a:pt x="1381" y="1678"/>
                </a:lnTo>
                <a:lnTo>
                  <a:pt x="1421" y="1672"/>
                </a:lnTo>
                <a:lnTo>
                  <a:pt x="1440" y="1669"/>
                </a:lnTo>
                <a:lnTo>
                  <a:pt x="1461" y="1665"/>
                </a:lnTo>
                <a:lnTo>
                  <a:pt x="1481" y="1659"/>
                </a:lnTo>
                <a:lnTo>
                  <a:pt x="1499" y="1654"/>
                </a:lnTo>
                <a:lnTo>
                  <a:pt x="1517" y="1646"/>
                </a:lnTo>
                <a:lnTo>
                  <a:pt x="1533" y="1637"/>
                </a:lnTo>
                <a:lnTo>
                  <a:pt x="1545" y="1629"/>
                </a:lnTo>
                <a:lnTo>
                  <a:pt x="1554" y="1620"/>
                </a:lnTo>
                <a:lnTo>
                  <a:pt x="1563" y="1611"/>
                </a:lnTo>
                <a:lnTo>
                  <a:pt x="1570" y="1602"/>
                </a:lnTo>
                <a:lnTo>
                  <a:pt x="1576" y="1591"/>
                </a:lnTo>
                <a:lnTo>
                  <a:pt x="1582" y="1581"/>
                </a:lnTo>
                <a:lnTo>
                  <a:pt x="1586" y="1570"/>
                </a:lnTo>
                <a:lnTo>
                  <a:pt x="1588" y="1559"/>
                </a:lnTo>
                <a:lnTo>
                  <a:pt x="1592" y="1536"/>
                </a:lnTo>
                <a:lnTo>
                  <a:pt x="1595" y="1513"/>
                </a:lnTo>
                <a:lnTo>
                  <a:pt x="1595" y="1488"/>
                </a:lnTo>
                <a:lnTo>
                  <a:pt x="1595" y="1465"/>
                </a:lnTo>
                <a:lnTo>
                  <a:pt x="1595" y="1450"/>
                </a:lnTo>
                <a:lnTo>
                  <a:pt x="1592" y="1425"/>
                </a:lnTo>
                <a:lnTo>
                  <a:pt x="1591" y="1393"/>
                </a:lnTo>
                <a:lnTo>
                  <a:pt x="1589" y="1321"/>
                </a:lnTo>
                <a:lnTo>
                  <a:pt x="1591" y="1251"/>
                </a:lnTo>
                <a:lnTo>
                  <a:pt x="1593" y="1202"/>
                </a:lnTo>
                <a:lnTo>
                  <a:pt x="1597" y="1157"/>
                </a:lnTo>
                <a:lnTo>
                  <a:pt x="1600" y="1113"/>
                </a:lnTo>
                <a:lnTo>
                  <a:pt x="1603" y="1068"/>
                </a:lnTo>
                <a:lnTo>
                  <a:pt x="1604" y="1024"/>
                </a:lnTo>
                <a:lnTo>
                  <a:pt x="1605" y="941"/>
                </a:lnTo>
                <a:lnTo>
                  <a:pt x="1604" y="866"/>
                </a:lnTo>
                <a:lnTo>
                  <a:pt x="1604" y="856"/>
                </a:lnTo>
                <a:lnTo>
                  <a:pt x="1603" y="812"/>
                </a:lnTo>
                <a:lnTo>
                  <a:pt x="1601" y="766"/>
                </a:lnTo>
                <a:lnTo>
                  <a:pt x="1597" y="722"/>
                </a:lnTo>
                <a:lnTo>
                  <a:pt x="1593" y="699"/>
                </a:lnTo>
                <a:lnTo>
                  <a:pt x="1589" y="677"/>
                </a:lnTo>
                <a:lnTo>
                  <a:pt x="1583" y="645"/>
                </a:lnTo>
                <a:lnTo>
                  <a:pt x="1578" y="612"/>
                </a:lnTo>
                <a:lnTo>
                  <a:pt x="1574" y="577"/>
                </a:lnTo>
                <a:lnTo>
                  <a:pt x="1572" y="558"/>
                </a:lnTo>
                <a:lnTo>
                  <a:pt x="1572" y="540"/>
                </a:lnTo>
                <a:lnTo>
                  <a:pt x="1578" y="426"/>
                </a:lnTo>
                <a:lnTo>
                  <a:pt x="1582" y="328"/>
                </a:lnTo>
                <a:lnTo>
                  <a:pt x="1583" y="278"/>
                </a:lnTo>
                <a:lnTo>
                  <a:pt x="1584" y="229"/>
                </a:lnTo>
                <a:lnTo>
                  <a:pt x="1584" y="227"/>
                </a:lnTo>
                <a:lnTo>
                  <a:pt x="1578" y="208"/>
                </a:lnTo>
                <a:lnTo>
                  <a:pt x="1574" y="187"/>
                </a:lnTo>
                <a:lnTo>
                  <a:pt x="1570" y="166"/>
                </a:lnTo>
                <a:lnTo>
                  <a:pt x="1569" y="144"/>
                </a:lnTo>
                <a:lnTo>
                  <a:pt x="1567" y="131"/>
                </a:lnTo>
                <a:lnTo>
                  <a:pt x="1563" y="120"/>
                </a:lnTo>
                <a:lnTo>
                  <a:pt x="1558" y="111"/>
                </a:lnTo>
                <a:lnTo>
                  <a:pt x="1550" y="104"/>
                </a:lnTo>
                <a:lnTo>
                  <a:pt x="1542" y="98"/>
                </a:lnTo>
                <a:lnTo>
                  <a:pt x="1533" y="93"/>
                </a:lnTo>
                <a:lnTo>
                  <a:pt x="1514" y="85"/>
                </a:lnTo>
                <a:lnTo>
                  <a:pt x="1507" y="81"/>
                </a:lnTo>
                <a:lnTo>
                  <a:pt x="1485" y="74"/>
                </a:lnTo>
                <a:lnTo>
                  <a:pt x="1463" y="68"/>
                </a:lnTo>
                <a:lnTo>
                  <a:pt x="1438" y="64"/>
                </a:lnTo>
                <a:lnTo>
                  <a:pt x="1414" y="60"/>
                </a:lnTo>
                <a:lnTo>
                  <a:pt x="1389" y="59"/>
                </a:lnTo>
                <a:lnTo>
                  <a:pt x="1367" y="57"/>
                </a:lnTo>
                <a:lnTo>
                  <a:pt x="1329" y="56"/>
                </a:lnTo>
                <a:lnTo>
                  <a:pt x="1214" y="55"/>
                </a:lnTo>
                <a:lnTo>
                  <a:pt x="1099" y="52"/>
                </a:lnTo>
                <a:lnTo>
                  <a:pt x="984" y="50"/>
                </a:lnTo>
                <a:lnTo>
                  <a:pt x="869" y="48"/>
                </a:lnTo>
                <a:lnTo>
                  <a:pt x="754" y="50"/>
                </a:lnTo>
                <a:lnTo>
                  <a:pt x="640" y="52"/>
                </a:lnTo>
                <a:lnTo>
                  <a:pt x="526" y="55"/>
                </a:lnTo>
                <a:lnTo>
                  <a:pt x="411" y="56"/>
                </a:lnTo>
                <a:lnTo>
                  <a:pt x="378" y="55"/>
                </a:lnTo>
                <a:lnTo>
                  <a:pt x="344" y="55"/>
                </a:lnTo>
                <a:lnTo>
                  <a:pt x="309" y="53"/>
                </a:lnTo>
                <a:lnTo>
                  <a:pt x="274" y="52"/>
                </a:lnTo>
                <a:lnTo>
                  <a:pt x="245" y="53"/>
                </a:lnTo>
                <a:lnTo>
                  <a:pt x="219" y="55"/>
                </a:lnTo>
                <a:lnTo>
                  <a:pt x="195" y="57"/>
                </a:lnTo>
                <a:lnTo>
                  <a:pt x="173" y="61"/>
                </a:lnTo>
                <a:lnTo>
                  <a:pt x="156" y="65"/>
                </a:lnTo>
                <a:lnTo>
                  <a:pt x="141" y="72"/>
                </a:lnTo>
                <a:lnTo>
                  <a:pt x="128" y="80"/>
                </a:lnTo>
                <a:lnTo>
                  <a:pt x="117" y="87"/>
                </a:lnTo>
                <a:lnTo>
                  <a:pt x="106" y="98"/>
                </a:lnTo>
                <a:lnTo>
                  <a:pt x="97" y="108"/>
                </a:lnTo>
                <a:lnTo>
                  <a:pt x="89" y="120"/>
                </a:lnTo>
                <a:lnTo>
                  <a:pt x="84" y="133"/>
                </a:lnTo>
                <a:lnTo>
                  <a:pt x="79" y="146"/>
                </a:lnTo>
                <a:lnTo>
                  <a:pt x="73" y="159"/>
                </a:lnTo>
                <a:lnTo>
                  <a:pt x="71" y="172"/>
                </a:lnTo>
                <a:lnTo>
                  <a:pt x="68" y="186"/>
                </a:lnTo>
                <a:lnTo>
                  <a:pt x="66" y="210"/>
                </a:lnTo>
                <a:lnTo>
                  <a:pt x="66" y="233"/>
                </a:lnTo>
                <a:lnTo>
                  <a:pt x="66" y="264"/>
                </a:lnTo>
                <a:lnTo>
                  <a:pt x="66" y="311"/>
                </a:lnTo>
                <a:lnTo>
                  <a:pt x="63" y="424"/>
                </a:lnTo>
                <a:lnTo>
                  <a:pt x="58" y="567"/>
                </a:lnTo>
                <a:lnTo>
                  <a:pt x="58" y="628"/>
                </a:lnTo>
                <a:lnTo>
                  <a:pt x="58" y="686"/>
                </a:lnTo>
                <a:lnTo>
                  <a:pt x="58" y="747"/>
                </a:lnTo>
                <a:lnTo>
                  <a:pt x="51" y="890"/>
                </a:lnTo>
                <a:lnTo>
                  <a:pt x="49" y="991"/>
                </a:lnTo>
                <a:lnTo>
                  <a:pt x="49" y="1032"/>
                </a:lnTo>
                <a:lnTo>
                  <a:pt x="50" y="1060"/>
                </a:lnTo>
                <a:lnTo>
                  <a:pt x="55" y="1131"/>
                </a:lnTo>
                <a:lnTo>
                  <a:pt x="56" y="1166"/>
                </a:lnTo>
                <a:lnTo>
                  <a:pt x="58" y="1202"/>
                </a:lnTo>
                <a:lnTo>
                  <a:pt x="59" y="1238"/>
                </a:lnTo>
                <a:lnTo>
                  <a:pt x="62" y="1272"/>
                </a:lnTo>
                <a:lnTo>
                  <a:pt x="64" y="1308"/>
                </a:lnTo>
                <a:lnTo>
                  <a:pt x="66" y="1344"/>
                </a:lnTo>
                <a:lnTo>
                  <a:pt x="64" y="1378"/>
                </a:lnTo>
                <a:lnTo>
                  <a:pt x="64" y="1408"/>
                </a:lnTo>
                <a:lnTo>
                  <a:pt x="64" y="1440"/>
                </a:lnTo>
                <a:lnTo>
                  <a:pt x="64" y="1500"/>
                </a:lnTo>
                <a:lnTo>
                  <a:pt x="64" y="1522"/>
                </a:lnTo>
                <a:lnTo>
                  <a:pt x="63" y="1544"/>
                </a:lnTo>
                <a:lnTo>
                  <a:pt x="63" y="1564"/>
                </a:lnTo>
                <a:lnTo>
                  <a:pt x="63" y="1570"/>
                </a:lnTo>
                <a:lnTo>
                  <a:pt x="64" y="1577"/>
                </a:lnTo>
                <a:lnTo>
                  <a:pt x="71" y="1587"/>
                </a:lnTo>
                <a:lnTo>
                  <a:pt x="80" y="1598"/>
                </a:lnTo>
                <a:lnTo>
                  <a:pt x="90" y="1607"/>
                </a:lnTo>
                <a:lnTo>
                  <a:pt x="102" y="1615"/>
                </a:lnTo>
                <a:lnTo>
                  <a:pt x="115" y="1623"/>
                </a:lnTo>
                <a:lnTo>
                  <a:pt x="130" y="1629"/>
                </a:lnTo>
                <a:lnTo>
                  <a:pt x="141" y="1635"/>
                </a:lnTo>
                <a:lnTo>
                  <a:pt x="153" y="1638"/>
                </a:lnTo>
                <a:lnTo>
                  <a:pt x="192" y="1648"/>
                </a:lnTo>
                <a:lnTo>
                  <a:pt x="233" y="1655"/>
                </a:lnTo>
                <a:lnTo>
                  <a:pt x="275" y="1662"/>
                </a:lnTo>
                <a:lnTo>
                  <a:pt x="315" y="1667"/>
                </a:lnTo>
                <a:lnTo>
                  <a:pt x="369" y="1675"/>
                </a:lnTo>
                <a:lnTo>
                  <a:pt x="394" y="1678"/>
                </a:lnTo>
                <a:lnTo>
                  <a:pt x="421" y="1680"/>
                </a:lnTo>
                <a:lnTo>
                  <a:pt x="450" y="1682"/>
                </a:lnTo>
                <a:lnTo>
                  <a:pt x="483" y="1682"/>
                </a:lnTo>
                <a:lnTo>
                  <a:pt x="557" y="1680"/>
                </a:lnTo>
                <a:lnTo>
                  <a:pt x="629" y="1679"/>
                </a:lnTo>
                <a:lnTo>
                  <a:pt x="1168" y="167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66" name="任意多边形 1049565"/>
          <p:cNvSpPr/>
          <p:nvPr/>
        </p:nvSpPr>
        <p:spPr bwMode="auto">
          <a:xfrm>
            <a:off x="5722937" y="1090612"/>
            <a:ext cx="658812" cy="180975"/>
          </a:xfrm>
          <a:custGeom>
            <a:avLst/>
            <a:gdLst/>
            <a:ahLst/>
            <a:cxnLst/>
            <a:rect l="0" t="0" r="0" b="0"/>
            <a:pathLst>
              <a:path w="1244" h="347">
                <a:moveTo>
                  <a:pt x="1149" y="347"/>
                </a:moveTo>
                <a:lnTo>
                  <a:pt x="1149" y="347"/>
                </a:lnTo>
                <a:lnTo>
                  <a:pt x="1123" y="346"/>
                </a:lnTo>
                <a:lnTo>
                  <a:pt x="1095" y="344"/>
                </a:lnTo>
                <a:lnTo>
                  <a:pt x="1073" y="343"/>
                </a:lnTo>
                <a:lnTo>
                  <a:pt x="1052" y="342"/>
                </a:lnTo>
                <a:lnTo>
                  <a:pt x="922" y="342"/>
                </a:lnTo>
                <a:lnTo>
                  <a:pt x="813" y="342"/>
                </a:lnTo>
                <a:lnTo>
                  <a:pt x="631" y="339"/>
                </a:lnTo>
                <a:lnTo>
                  <a:pt x="466" y="337"/>
                </a:lnTo>
                <a:lnTo>
                  <a:pt x="301" y="337"/>
                </a:lnTo>
                <a:lnTo>
                  <a:pt x="268" y="337"/>
                </a:lnTo>
                <a:lnTo>
                  <a:pt x="233" y="339"/>
                </a:lnTo>
                <a:lnTo>
                  <a:pt x="196" y="340"/>
                </a:lnTo>
                <a:lnTo>
                  <a:pt x="160" y="342"/>
                </a:lnTo>
                <a:lnTo>
                  <a:pt x="136" y="340"/>
                </a:lnTo>
                <a:lnTo>
                  <a:pt x="115" y="339"/>
                </a:lnTo>
                <a:lnTo>
                  <a:pt x="96" y="337"/>
                </a:lnTo>
                <a:lnTo>
                  <a:pt x="79" y="333"/>
                </a:lnTo>
                <a:lnTo>
                  <a:pt x="62" y="327"/>
                </a:lnTo>
                <a:lnTo>
                  <a:pt x="47" y="321"/>
                </a:lnTo>
                <a:lnTo>
                  <a:pt x="37" y="312"/>
                </a:lnTo>
                <a:lnTo>
                  <a:pt x="29" y="303"/>
                </a:lnTo>
                <a:lnTo>
                  <a:pt x="22" y="289"/>
                </a:lnTo>
                <a:lnTo>
                  <a:pt x="17" y="275"/>
                </a:lnTo>
                <a:lnTo>
                  <a:pt x="13" y="259"/>
                </a:lnTo>
                <a:lnTo>
                  <a:pt x="9" y="241"/>
                </a:lnTo>
                <a:lnTo>
                  <a:pt x="4" y="202"/>
                </a:lnTo>
                <a:lnTo>
                  <a:pt x="2" y="181"/>
                </a:lnTo>
                <a:lnTo>
                  <a:pt x="0" y="157"/>
                </a:lnTo>
                <a:lnTo>
                  <a:pt x="0" y="135"/>
                </a:lnTo>
                <a:lnTo>
                  <a:pt x="2" y="112"/>
                </a:lnTo>
                <a:lnTo>
                  <a:pt x="3" y="89"/>
                </a:lnTo>
                <a:lnTo>
                  <a:pt x="8" y="67"/>
                </a:lnTo>
                <a:lnTo>
                  <a:pt x="12" y="55"/>
                </a:lnTo>
                <a:lnTo>
                  <a:pt x="17" y="45"/>
                </a:lnTo>
                <a:lnTo>
                  <a:pt x="25" y="37"/>
                </a:lnTo>
                <a:lnTo>
                  <a:pt x="34" y="31"/>
                </a:lnTo>
                <a:lnTo>
                  <a:pt x="37" y="31"/>
                </a:lnTo>
                <a:lnTo>
                  <a:pt x="37" y="28"/>
                </a:lnTo>
                <a:lnTo>
                  <a:pt x="39" y="24"/>
                </a:lnTo>
                <a:lnTo>
                  <a:pt x="43" y="20"/>
                </a:lnTo>
                <a:lnTo>
                  <a:pt x="50" y="17"/>
                </a:lnTo>
                <a:lnTo>
                  <a:pt x="58" y="16"/>
                </a:lnTo>
                <a:lnTo>
                  <a:pt x="169" y="15"/>
                </a:lnTo>
                <a:lnTo>
                  <a:pt x="283" y="14"/>
                </a:lnTo>
                <a:lnTo>
                  <a:pt x="505" y="14"/>
                </a:lnTo>
                <a:lnTo>
                  <a:pt x="696" y="12"/>
                </a:lnTo>
                <a:lnTo>
                  <a:pt x="888" y="11"/>
                </a:lnTo>
                <a:lnTo>
                  <a:pt x="925" y="8"/>
                </a:lnTo>
                <a:lnTo>
                  <a:pt x="964" y="6"/>
                </a:lnTo>
                <a:lnTo>
                  <a:pt x="1013" y="2"/>
                </a:lnTo>
                <a:lnTo>
                  <a:pt x="1036" y="0"/>
                </a:lnTo>
                <a:lnTo>
                  <a:pt x="1061" y="0"/>
                </a:lnTo>
                <a:lnTo>
                  <a:pt x="1085" y="0"/>
                </a:lnTo>
                <a:lnTo>
                  <a:pt x="1106" y="2"/>
                </a:lnTo>
                <a:lnTo>
                  <a:pt x="1127" y="6"/>
                </a:lnTo>
                <a:lnTo>
                  <a:pt x="1145" y="10"/>
                </a:lnTo>
                <a:lnTo>
                  <a:pt x="1162" y="15"/>
                </a:lnTo>
                <a:lnTo>
                  <a:pt x="1178" y="21"/>
                </a:lnTo>
                <a:lnTo>
                  <a:pt x="1192" y="29"/>
                </a:lnTo>
                <a:lnTo>
                  <a:pt x="1205" y="38"/>
                </a:lnTo>
                <a:lnTo>
                  <a:pt x="1213" y="46"/>
                </a:lnTo>
                <a:lnTo>
                  <a:pt x="1221" y="58"/>
                </a:lnTo>
                <a:lnTo>
                  <a:pt x="1226" y="71"/>
                </a:lnTo>
                <a:lnTo>
                  <a:pt x="1231" y="87"/>
                </a:lnTo>
                <a:lnTo>
                  <a:pt x="1236" y="104"/>
                </a:lnTo>
                <a:lnTo>
                  <a:pt x="1239" y="121"/>
                </a:lnTo>
                <a:lnTo>
                  <a:pt x="1242" y="138"/>
                </a:lnTo>
                <a:lnTo>
                  <a:pt x="1243" y="156"/>
                </a:lnTo>
                <a:lnTo>
                  <a:pt x="1244" y="177"/>
                </a:lnTo>
                <a:lnTo>
                  <a:pt x="1243" y="198"/>
                </a:lnTo>
                <a:lnTo>
                  <a:pt x="1238" y="238"/>
                </a:lnTo>
                <a:lnTo>
                  <a:pt x="1234" y="272"/>
                </a:lnTo>
                <a:lnTo>
                  <a:pt x="1232" y="288"/>
                </a:lnTo>
                <a:lnTo>
                  <a:pt x="1232" y="306"/>
                </a:lnTo>
                <a:lnTo>
                  <a:pt x="1232" y="310"/>
                </a:lnTo>
                <a:lnTo>
                  <a:pt x="1232" y="312"/>
                </a:lnTo>
                <a:lnTo>
                  <a:pt x="1232" y="316"/>
                </a:lnTo>
                <a:lnTo>
                  <a:pt x="1231" y="322"/>
                </a:lnTo>
                <a:lnTo>
                  <a:pt x="1227" y="327"/>
                </a:lnTo>
                <a:lnTo>
                  <a:pt x="1221" y="333"/>
                </a:lnTo>
                <a:lnTo>
                  <a:pt x="1206" y="339"/>
                </a:lnTo>
                <a:lnTo>
                  <a:pt x="1191" y="343"/>
                </a:lnTo>
                <a:lnTo>
                  <a:pt x="1171" y="346"/>
                </a:lnTo>
                <a:lnTo>
                  <a:pt x="1149" y="347"/>
                </a:lnTo>
                <a:close/>
                <a:moveTo>
                  <a:pt x="297" y="287"/>
                </a:moveTo>
                <a:lnTo>
                  <a:pt x="297" y="287"/>
                </a:lnTo>
                <a:lnTo>
                  <a:pt x="380" y="287"/>
                </a:lnTo>
                <a:lnTo>
                  <a:pt x="462" y="288"/>
                </a:lnTo>
                <a:lnTo>
                  <a:pt x="510" y="288"/>
                </a:lnTo>
                <a:lnTo>
                  <a:pt x="631" y="291"/>
                </a:lnTo>
                <a:lnTo>
                  <a:pt x="756" y="293"/>
                </a:lnTo>
                <a:lnTo>
                  <a:pt x="883" y="293"/>
                </a:lnTo>
                <a:lnTo>
                  <a:pt x="1133" y="293"/>
                </a:lnTo>
                <a:lnTo>
                  <a:pt x="1147" y="295"/>
                </a:lnTo>
                <a:lnTo>
                  <a:pt x="1170" y="296"/>
                </a:lnTo>
                <a:lnTo>
                  <a:pt x="1179" y="296"/>
                </a:lnTo>
                <a:lnTo>
                  <a:pt x="1184" y="295"/>
                </a:lnTo>
                <a:lnTo>
                  <a:pt x="1185" y="289"/>
                </a:lnTo>
                <a:lnTo>
                  <a:pt x="1187" y="269"/>
                </a:lnTo>
                <a:lnTo>
                  <a:pt x="1191" y="248"/>
                </a:lnTo>
                <a:lnTo>
                  <a:pt x="1196" y="211"/>
                </a:lnTo>
                <a:lnTo>
                  <a:pt x="1197" y="191"/>
                </a:lnTo>
                <a:lnTo>
                  <a:pt x="1196" y="173"/>
                </a:lnTo>
                <a:lnTo>
                  <a:pt x="1195" y="152"/>
                </a:lnTo>
                <a:lnTo>
                  <a:pt x="1191" y="130"/>
                </a:lnTo>
                <a:lnTo>
                  <a:pt x="1185" y="109"/>
                </a:lnTo>
                <a:lnTo>
                  <a:pt x="1179" y="89"/>
                </a:lnTo>
                <a:lnTo>
                  <a:pt x="1176" y="83"/>
                </a:lnTo>
                <a:lnTo>
                  <a:pt x="1174" y="78"/>
                </a:lnTo>
                <a:lnTo>
                  <a:pt x="1166" y="70"/>
                </a:lnTo>
                <a:lnTo>
                  <a:pt x="1157" y="63"/>
                </a:lnTo>
                <a:lnTo>
                  <a:pt x="1146" y="58"/>
                </a:lnTo>
                <a:lnTo>
                  <a:pt x="1134" y="55"/>
                </a:lnTo>
                <a:lnTo>
                  <a:pt x="1121" y="53"/>
                </a:lnTo>
                <a:lnTo>
                  <a:pt x="1098" y="53"/>
                </a:lnTo>
                <a:lnTo>
                  <a:pt x="1078" y="53"/>
                </a:lnTo>
                <a:lnTo>
                  <a:pt x="1064" y="53"/>
                </a:lnTo>
                <a:lnTo>
                  <a:pt x="980" y="54"/>
                </a:lnTo>
                <a:lnTo>
                  <a:pt x="896" y="55"/>
                </a:lnTo>
                <a:lnTo>
                  <a:pt x="813" y="58"/>
                </a:lnTo>
                <a:lnTo>
                  <a:pt x="729" y="59"/>
                </a:lnTo>
                <a:lnTo>
                  <a:pt x="399" y="61"/>
                </a:lnTo>
                <a:lnTo>
                  <a:pt x="113" y="63"/>
                </a:lnTo>
                <a:lnTo>
                  <a:pt x="111" y="65"/>
                </a:lnTo>
                <a:lnTo>
                  <a:pt x="109" y="66"/>
                </a:lnTo>
                <a:lnTo>
                  <a:pt x="102" y="70"/>
                </a:lnTo>
                <a:lnTo>
                  <a:pt x="94" y="71"/>
                </a:lnTo>
                <a:lnTo>
                  <a:pt x="81" y="70"/>
                </a:lnTo>
                <a:lnTo>
                  <a:pt x="70" y="68"/>
                </a:lnTo>
                <a:lnTo>
                  <a:pt x="63" y="70"/>
                </a:lnTo>
                <a:lnTo>
                  <a:pt x="60" y="71"/>
                </a:lnTo>
                <a:lnTo>
                  <a:pt x="56" y="74"/>
                </a:lnTo>
                <a:lnTo>
                  <a:pt x="54" y="79"/>
                </a:lnTo>
                <a:lnTo>
                  <a:pt x="51" y="85"/>
                </a:lnTo>
                <a:lnTo>
                  <a:pt x="50" y="95"/>
                </a:lnTo>
                <a:lnTo>
                  <a:pt x="50" y="106"/>
                </a:lnTo>
                <a:lnTo>
                  <a:pt x="50" y="136"/>
                </a:lnTo>
                <a:lnTo>
                  <a:pt x="51" y="178"/>
                </a:lnTo>
                <a:lnTo>
                  <a:pt x="54" y="204"/>
                </a:lnTo>
                <a:lnTo>
                  <a:pt x="56" y="229"/>
                </a:lnTo>
                <a:lnTo>
                  <a:pt x="59" y="249"/>
                </a:lnTo>
                <a:lnTo>
                  <a:pt x="60" y="257"/>
                </a:lnTo>
                <a:lnTo>
                  <a:pt x="63" y="263"/>
                </a:lnTo>
                <a:lnTo>
                  <a:pt x="66" y="269"/>
                </a:lnTo>
                <a:lnTo>
                  <a:pt x="70" y="272"/>
                </a:lnTo>
                <a:lnTo>
                  <a:pt x="74" y="276"/>
                </a:lnTo>
                <a:lnTo>
                  <a:pt x="77" y="280"/>
                </a:lnTo>
                <a:lnTo>
                  <a:pt x="87" y="286"/>
                </a:lnTo>
                <a:lnTo>
                  <a:pt x="97" y="288"/>
                </a:lnTo>
                <a:lnTo>
                  <a:pt x="106" y="289"/>
                </a:lnTo>
                <a:lnTo>
                  <a:pt x="122" y="291"/>
                </a:lnTo>
                <a:lnTo>
                  <a:pt x="144" y="289"/>
                </a:lnTo>
                <a:lnTo>
                  <a:pt x="155" y="288"/>
                </a:lnTo>
                <a:lnTo>
                  <a:pt x="223" y="287"/>
                </a:lnTo>
                <a:lnTo>
                  <a:pt x="297" y="28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67" name="任意多边形 1049566"/>
          <p:cNvSpPr/>
          <p:nvPr/>
        </p:nvSpPr>
        <p:spPr bwMode="auto">
          <a:xfrm>
            <a:off x="5729287" y="1327150"/>
            <a:ext cx="203200" cy="128587"/>
          </a:xfrm>
          <a:custGeom>
            <a:avLst/>
            <a:gdLst/>
            <a:ahLst/>
            <a:cxnLst/>
            <a:rect l="0" t="0" r="0" b="0"/>
            <a:pathLst>
              <a:path w="385" h="245">
                <a:moveTo>
                  <a:pt x="295" y="245"/>
                </a:moveTo>
                <a:lnTo>
                  <a:pt x="295" y="245"/>
                </a:lnTo>
                <a:lnTo>
                  <a:pt x="292" y="245"/>
                </a:lnTo>
                <a:lnTo>
                  <a:pt x="289" y="245"/>
                </a:lnTo>
                <a:lnTo>
                  <a:pt x="283" y="243"/>
                </a:lnTo>
                <a:lnTo>
                  <a:pt x="236" y="241"/>
                </a:lnTo>
                <a:lnTo>
                  <a:pt x="165" y="241"/>
                </a:lnTo>
                <a:lnTo>
                  <a:pt x="131" y="241"/>
                </a:lnTo>
                <a:lnTo>
                  <a:pt x="114" y="241"/>
                </a:lnTo>
                <a:lnTo>
                  <a:pt x="101" y="239"/>
                </a:lnTo>
                <a:lnTo>
                  <a:pt x="88" y="238"/>
                </a:lnTo>
                <a:lnTo>
                  <a:pt x="75" y="235"/>
                </a:lnTo>
                <a:lnTo>
                  <a:pt x="64" y="233"/>
                </a:lnTo>
                <a:lnTo>
                  <a:pt x="54" y="229"/>
                </a:lnTo>
                <a:lnTo>
                  <a:pt x="46" y="225"/>
                </a:lnTo>
                <a:lnTo>
                  <a:pt x="38" y="220"/>
                </a:lnTo>
                <a:lnTo>
                  <a:pt x="32" y="215"/>
                </a:lnTo>
                <a:lnTo>
                  <a:pt x="23" y="204"/>
                </a:lnTo>
                <a:lnTo>
                  <a:pt x="16" y="194"/>
                </a:lnTo>
                <a:lnTo>
                  <a:pt x="12" y="182"/>
                </a:lnTo>
                <a:lnTo>
                  <a:pt x="8" y="170"/>
                </a:lnTo>
                <a:lnTo>
                  <a:pt x="6" y="158"/>
                </a:lnTo>
                <a:lnTo>
                  <a:pt x="4" y="145"/>
                </a:lnTo>
                <a:lnTo>
                  <a:pt x="2" y="119"/>
                </a:lnTo>
                <a:lnTo>
                  <a:pt x="2" y="115"/>
                </a:lnTo>
                <a:lnTo>
                  <a:pt x="0" y="103"/>
                </a:lnTo>
                <a:lnTo>
                  <a:pt x="2" y="92"/>
                </a:lnTo>
                <a:lnTo>
                  <a:pt x="3" y="81"/>
                </a:lnTo>
                <a:lnTo>
                  <a:pt x="4" y="71"/>
                </a:lnTo>
                <a:lnTo>
                  <a:pt x="7" y="62"/>
                </a:lnTo>
                <a:lnTo>
                  <a:pt x="11" y="52"/>
                </a:lnTo>
                <a:lnTo>
                  <a:pt x="15" y="43"/>
                </a:lnTo>
                <a:lnTo>
                  <a:pt x="20" y="35"/>
                </a:lnTo>
                <a:lnTo>
                  <a:pt x="25" y="29"/>
                </a:lnTo>
                <a:lnTo>
                  <a:pt x="32" y="22"/>
                </a:lnTo>
                <a:lnTo>
                  <a:pt x="38" y="17"/>
                </a:lnTo>
                <a:lnTo>
                  <a:pt x="46" y="12"/>
                </a:lnTo>
                <a:lnTo>
                  <a:pt x="54" y="8"/>
                </a:lnTo>
                <a:lnTo>
                  <a:pt x="63" y="5"/>
                </a:lnTo>
                <a:lnTo>
                  <a:pt x="72" y="3"/>
                </a:lnTo>
                <a:lnTo>
                  <a:pt x="83" y="0"/>
                </a:lnTo>
                <a:lnTo>
                  <a:pt x="91" y="0"/>
                </a:lnTo>
                <a:lnTo>
                  <a:pt x="96" y="0"/>
                </a:lnTo>
                <a:lnTo>
                  <a:pt x="98" y="0"/>
                </a:lnTo>
                <a:lnTo>
                  <a:pt x="101" y="0"/>
                </a:lnTo>
                <a:lnTo>
                  <a:pt x="148" y="1"/>
                </a:lnTo>
                <a:lnTo>
                  <a:pt x="194" y="4"/>
                </a:lnTo>
                <a:lnTo>
                  <a:pt x="246" y="7"/>
                </a:lnTo>
                <a:lnTo>
                  <a:pt x="299" y="8"/>
                </a:lnTo>
                <a:lnTo>
                  <a:pt x="305" y="8"/>
                </a:lnTo>
                <a:lnTo>
                  <a:pt x="310" y="10"/>
                </a:lnTo>
                <a:lnTo>
                  <a:pt x="312" y="10"/>
                </a:lnTo>
                <a:lnTo>
                  <a:pt x="327" y="16"/>
                </a:lnTo>
                <a:lnTo>
                  <a:pt x="342" y="24"/>
                </a:lnTo>
                <a:lnTo>
                  <a:pt x="348" y="29"/>
                </a:lnTo>
                <a:lnTo>
                  <a:pt x="355" y="34"/>
                </a:lnTo>
                <a:lnTo>
                  <a:pt x="364" y="46"/>
                </a:lnTo>
                <a:lnTo>
                  <a:pt x="372" y="62"/>
                </a:lnTo>
                <a:lnTo>
                  <a:pt x="378" y="79"/>
                </a:lnTo>
                <a:lnTo>
                  <a:pt x="382" y="98"/>
                </a:lnTo>
                <a:lnTo>
                  <a:pt x="385" y="120"/>
                </a:lnTo>
                <a:lnTo>
                  <a:pt x="385" y="140"/>
                </a:lnTo>
                <a:lnTo>
                  <a:pt x="382" y="160"/>
                </a:lnTo>
                <a:lnTo>
                  <a:pt x="377" y="179"/>
                </a:lnTo>
                <a:lnTo>
                  <a:pt x="373" y="188"/>
                </a:lnTo>
                <a:lnTo>
                  <a:pt x="369" y="198"/>
                </a:lnTo>
                <a:lnTo>
                  <a:pt x="364" y="205"/>
                </a:lnTo>
                <a:lnTo>
                  <a:pt x="357" y="213"/>
                </a:lnTo>
                <a:lnTo>
                  <a:pt x="351" y="220"/>
                </a:lnTo>
                <a:lnTo>
                  <a:pt x="343" y="226"/>
                </a:lnTo>
                <a:lnTo>
                  <a:pt x="335" y="232"/>
                </a:lnTo>
                <a:lnTo>
                  <a:pt x="325" y="237"/>
                </a:lnTo>
                <a:lnTo>
                  <a:pt x="314" y="241"/>
                </a:lnTo>
                <a:lnTo>
                  <a:pt x="304" y="243"/>
                </a:lnTo>
                <a:lnTo>
                  <a:pt x="299" y="245"/>
                </a:lnTo>
                <a:lnTo>
                  <a:pt x="295" y="245"/>
                </a:lnTo>
                <a:close/>
                <a:moveTo>
                  <a:pt x="81" y="186"/>
                </a:moveTo>
                <a:lnTo>
                  <a:pt x="81" y="186"/>
                </a:lnTo>
                <a:lnTo>
                  <a:pt x="101" y="186"/>
                </a:lnTo>
                <a:lnTo>
                  <a:pt x="106" y="186"/>
                </a:lnTo>
                <a:lnTo>
                  <a:pt x="231" y="188"/>
                </a:lnTo>
                <a:lnTo>
                  <a:pt x="292" y="190"/>
                </a:lnTo>
                <a:lnTo>
                  <a:pt x="295" y="190"/>
                </a:lnTo>
                <a:lnTo>
                  <a:pt x="305" y="188"/>
                </a:lnTo>
                <a:lnTo>
                  <a:pt x="314" y="184"/>
                </a:lnTo>
                <a:lnTo>
                  <a:pt x="322" y="178"/>
                </a:lnTo>
                <a:lnTo>
                  <a:pt x="329" y="170"/>
                </a:lnTo>
                <a:lnTo>
                  <a:pt x="333" y="161"/>
                </a:lnTo>
                <a:lnTo>
                  <a:pt x="337" y="150"/>
                </a:lnTo>
                <a:lnTo>
                  <a:pt x="339" y="140"/>
                </a:lnTo>
                <a:lnTo>
                  <a:pt x="340" y="128"/>
                </a:lnTo>
                <a:lnTo>
                  <a:pt x="339" y="115"/>
                </a:lnTo>
                <a:lnTo>
                  <a:pt x="338" y="103"/>
                </a:lnTo>
                <a:lnTo>
                  <a:pt x="334" y="92"/>
                </a:lnTo>
                <a:lnTo>
                  <a:pt x="329" y="80"/>
                </a:lnTo>
                <a:lnTo>
                  <a:pt x="322" y="71"/>
                </a:lnTo>
                <a:lnTo>
                  <a:pt x="313" y="63"/>
                </a:lnTo>
                <a:lnTo>
                  <a:pt x="304" y="58"/>
                </a:lnTo>
                <a:lnTo>
                  <a:pt x="297" y="56"/>
                </a:lnTo>
                <a:lnTo>
                  <a:pt x="292" y="56"/>
                </a:lnTo>
                <a:lnTo>
                  <a:pt x="291" y="55"/>
                </a:lnTo>
                <a:lnTo>
                  <a:pt x="242" y="54"/>
                </a:lnTo>
                <a:lnTo>
                  <a:pt x="195" y="52"/>
                </a:lnTo>
                <a:lnTo>
                  <a:pt x="144" y="50"/>
                </a:lnTo>
                <a:lnTo>
                  <a:pt x="93" y="48"/>
                </a:lnTo>
                <a:lnTo>
                  <a:pt x="80" y="48"/>
                </a:lnTo>
                <a:lnTo>
                  <a:pt x="72" y="50"/>
                </a:lnTo>
                <a:lnTo>
                  <a:pt x="68" y="51"/>
                </a:lnTo>
                <a:lnTo>
                  <a:pt x="66" y="52"/>
                </a:lnTo>
                <a:lnTo>
                  <a:pt x="59" y="58"/>
                </a:lnTo>
                <a:lnTo>
                  <a:pt x="55" y="64"/>
                </a:lnTo>
                <a:lnTo>
                  <a:pt x="51" y="72"/>
                </a:lnTo>
                <a:lnTo>
                  <a:pt x="50" y="79"/>
                </a:lnTo>
                <a:lnTo>
                  <a:pt x="49" y="86"/>
                </a:lnTo>
                <a:lnTo>
                  <a:pt x="49" y="94"/>
                </a:lnTo>
                <a:lnTo>
                  <a:pt x="49" y="110"/>
                </a:lnTo>
                <a:lnTo>
                  <a:pt x="50" y="115"/>
                </a:lnTo>
                <a:lnTo>
                  <a:pt x="50" y="123"/>
                </a:lnTo>
                <a:lnTo>
                  <a:pt x="50" y="139"/>
                </a:lnTo>
                <a:lnTo>
                  <a:pt x="53" y="156"/>
                </a:lnTo>
                <a:lnTo>
                  <a:pt x="54" y="164"/>
                </a:lnTo>
                <a:lnTo>
                  <a:pt x="58" y="171"/>
                </a:lnTo>
                <a:lnTo>
                  <a:pt x="62" y="177"/>
                </a:lnTo>
                <a:lnTo>
                  <a:pt x="67" y="182"/>
                </a:lnTo>
                <a:lnTo>
                  <a:pt x="76" y="184"/>
                </a:lnTo>
                <a:lnTo>
                  <a:pt x="78" y="186"/>
                </a:lnTo>
                <a:lnTo>
                  <a:pt x="80" y="186"/>
                </a:lnTo>
                <a:lnTo>
                  <a:pt x="81" y="18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68" name="任意多边形 1049567"/>
          <p:cNvSpPr/>
          <p:nvPr/>
        </p:nvSpPr>
        <p:spPr bwMode="auto">
          <a:xfrm>
            <a:off x="5729287" y="1490662"/>
            <a:ext cx="203200" cy="128587"/>
          </a:xfrm>
          <a:custGeom>
            <a:avLst/>
            <a:gdLst/>
            <a:ahLst/>
            <a:cxnLst/>
            <a:rect l="0" t="0" r="0" b="0"/>
            <a:pathLst>
              <a:path w="385" h="244">
                <a:moveTo>
                  <a:pt x="295" y="244"/>
                </a:moveTo>
                <a:lnTo>
                  <a:pt x="295" y="244"/>
                </a:lnTo>
                <a:lnTo>
                  <a:pt x="292" y="244"/>
                </a:lnTo>
                <a:lnTo>
                  <a:pt x="289" y="244"/>
                </a:lnTo>
                <a:lnTo>
                  <a:pt x="283" y="244"/>
                </a:lnTo>
                <a:lnTo>
                  <a:pt x="236" y="242"/>
                </a:lnTo>
                <a:lnTo>
                  <a:pt x="165" y="240"/>
                </a:lnTo>
                <a:lnTo>
                  <a:pt x="131" y="240"/>
                </a:lnTo>
                <a:lnTo>
                  <a:pt x="114" y="240"/>
                </a:lnTo>
                <a:lnTo>
                  <a:pt x="101" y="240"/>
                </a:lnTo>
                <a:lnTo>
                  <a:pt x="88" y="238"/>
                </a:lnTo>
                <a:lnTo>
                  <a:pt x="75" y="236"/>
                </a:lnTo>
                <a:lnTo>
                  <a:pt x="64" y="232"/>
                </a:lnTo>
                <a:lnTo>
                  <a:pt x="54" y="230"/>
                </a:lnTo>
                <a:lnTo>
                  <a:pt x="46" y="225"/>
                </a:lnTo>
                <a:lnTo>
                  <a:pt x="38" y="219"/>
                </a:lnTo>
                <a:lnTo>
                  <a:pt x="32" y="214"/>
                </a:lnTo>
                <a:lnTo>
                  <a:pt x="23" y="204"/>
                </a:lnTo>
                <a:lnTo>
                  <a:pt x="16" y="193"/>
                </a:lnTo>
                <a:lnTo>
                  <a:pt x="12" y="183"/>
                </a:lnTo>
                <a:lnTo>
                  <a:pt x="8" y="170"/>
                </a:lnTo>
                <a:lnTo>
                  <a:pt x="6" y="158"/>
                </a:lnTo>
                <a:lnTo>
                  <a:pt x="4" y="145"/>
                </a:lnTo>
                <a:lnTo>
                  <a:pt x="2" y="120"/>
                </a:lnTo>
                <a:lnTo>
                  <a:pt x="2" y="115"/>
                </a:lnTo>
                <a:lnTo>
                  <a:pt x="0" y="103"/>
                </a:lnTo>
                <a:lnTo>
                  <a:pt x="2" y="91"/>
                </a:lnTo>
                <a:lnTo>
                  <a:pt x="3" y="81"/>
                </a:lnTo>
                <a:lnTo>
                  <a:pt x="4" y="70"/>
                </a:lnTo>
                <a:lnTo>
                  <a:pt x="7" y="61"/>
                </a:lnTo>
                <a:lnTo>
                  <a:pt x="11" y="52"/>
                </a:lnTo>
                <a:lnTo>
                  <a:pt x="15" y="44"/>
                </a:lnTo>
                <a:lnTo>
                  <a:pt x="20" y="36"/>
                </a:lnTo>
                <a:lnTo>
                  <a:pt x="25" y="28"/>
                </a:lnTo>
                <a:lnTo>
                  <a:pt x="32" y="22"/>
                </a:lnTo>
                <a:lnTo>
                  <a:pt x="38" y="17"/>
                </a:lnTo>
                <a:lnTo>
                  <a:pt x="46" y="11"/>
                </a:lnTo>
                <a:lnTo>
                  <a:pt x="54" y="8"/>
                </a:lnTo>
                <a:lnTo>
                  <a:pt x="63" y="5"/>
                </a:lnTo>
                <a:lnTo>
                  <a:pt x="72" y="2"/>
                </a:lnTo>
                <a:lnTo>
                  <a:pt x="83" y="1"/>
                </a:lnTo>
                <a:lnTo>
                  <a:pt x="91" y="0"/>
                </a:lnTo>
                <a:lnTo>
                  <a:pt x="96" y="0"/>
                </a:lnTo>
                <a:lnTo>
                  <a:pt x="98" y="0"/>
                </a:lnTo>
                <a:lnTo>
                  <a:pt x="101" y="0"/>
                </a:lnTo>
                <a:lnTo>
                  <a:pt x="148" y="1"/>
                </a:lnTo>
                <a:lnTo>
                  <a:pt x="194" y="4"/>
                </a:lnTo>
                <a:lnTo>
                  <a:pt x="246" y="6"/>
                </a:lnTo>
                <a:lnTo>
                  <a:pt x="299" y="8"/>
                </a:lnTo>
                <a:lnTo>
                  <a:pt x="305" y="9"/>
                </a:lnTo>
                <a:lnTo>
                  <a:pt x="310" y="10"/>
                </a:lnTo>
                <a:lnTo>
                  <a:pt x="312" y="10"/>
                </a:lnTo>
                <a:lnTo>
                  <a:pt x="327" y="15"/>
                </a:lnTo>
                <a:lnTo>
                  <a:pt x="342" y="23"/>
                </a:lnTo>
                <a:lnTo>
                  <a:pt x="348" y="28"/>
                </a:lnTo>
                <a:lnTo>
                  <a:pt x="355" y="34"/>
                </a:lnTo>
                <a:lnTo>
                  <a:pt x="364" y="45"/>
                </a:lnTo>
                <a:lnTo>
                  <a:pt x="372" y="61"/>
                </a:lnTo>
                <a:lnTo>
                  <a:pt x="378" y="78"/>
                </a:lnTo>
                <a:lnTo>
                  <a:pt x="382" y="98"/>
                </a:lnTo>
                <a:lnTo>
                  <a:pt x="385" y="120"/>
                </a:lnTo>
                <a:lnTo>
                  <a:pt x="385" y="140"/>
                </a:lnTo>
                <a:lnTo>
                  <a:pt x="382" y="159"/>
                </a:lnTo>
                <a:lnTo>
                  <a:pt x="377" y="179"/>
                </a:lnTo>
                <a:lnTo>
                  <a:pt x="373" y="188"/>
                </a:lnTo>
                <a:lnTo>
                  <a:pt x="369" y="197"/>
                </a:lnTo>
                <a:lnTo>
                  <a:pt x="364" y="205"/>
                </a:lnTo>
                <a:lnTo>
                  <a:pt x="357" y="213"/>
                </a:lnTo>
                <a:lnTo>
                  <a:pt x="351" y="219"/>
                </a:lnTo>
                <a:lnTo>
                  <a:pt x="343" y="226"/>
                </a:lnTo>
                <a:lnTo>
                  <a:pt x="335" y="232"/>
                </a:lnTo>
                <a:lnTo>
                  <a:pt x="325" y="236"/>
                </a:lnTo>
                <a:lnTo>
                  <a:pt x="314" y="240"/>
                </a:lnTo>
                <a:lnTo>
                  <a:pt x="304" y="243"/>
                </a:lnTo>
                <a:lnTo>
                  <a:pt x="299" y="244"/>
                </a:lnTo>
                <a:lnTo>
                  <a:pt x="295" y="244"/>
                </a:lnTo>
                <a:close/>
                <a:moveTo>
                  <a:pt x="81" y="185"/>
                </a:moveTo>
                <a:lnTo>
                  <a:pt x="81" y="185"/>
                </a:lnTo>
                <a:lnTo>
                  <a:pt x="101" y="187"/>
                </a:lnTo>
                <a:lnTo>
                  <a:pt x="106" y="187"/>
                </a:lnTo>
                <a:lnTo>
                  <a:pt x="231" y="188"/>
                </a:lnTo>
                <a:lnTo>
                  <a:pt x="292" y="189"/>
                </a:lnTo>
                <a:lnTo>
                  <a:pt x="295" y="189"/>
                </a:lnTo>
                <a:lnTo>
                  <a:pt x="305" y="188"/>
                </a:lnTo>
                <a:lnTo>
                  <a:pt x="314" y="184"/>
                </a:lnTo>
                <a:lnTo>
                  <a:pt x="322" y="178"/>
                </a:lnTo>
                <a:lnTo>
                  <a:pt x="329" y="171"/>
                </a:lnTo>
                <a:lnTo>
                  <a:pt x="333" y="161"/>
                </a:lnTo>
                <a:lnTo>
                  <a:pt x="337" y="151"/>
                </a:lnTo>
                <a:lnTo>
                  <a:pt x="339" y="140"/>
                </a:lnTo>
                <a:lnTo>
                  <a:pt x="340" y="129"/>
                </a:lnTo>
                <a:lnTo>
                  <a:pt x="339" y="116"/>
                </a:lnTo>
                <a:lnTo>
                  <a:pt x="338" y="103"/>
                </a:lnTo>
                <a:lnTo>
                  <a:pt x="334" y="91"/>
                </a:lnTo>
                <a:lnTo>
                  <a:pt x="329" y="81"/>
                </a:lnTo>
                <a:lnTo>
                  <a:pt x="322" y="70"/>
                </a:lnTo>
                <a:lnTo>
                  <a:pt x="313" y="64"/>
                </a:lnTo>
                <a:lnTo>
                  <a:pt x="304" y="59"/>
                </a:lnTo>
                <a:lnTo>
                  <a:pt x="297" y="57"/>
                </a:lnTo>
                <a:lnTo>
                  <a:pt x="292" y="56"/>
                </a:lnTo>
                <a:lnTo>
                  <a:pt x="291" y="56"/>
                </a:lnTo>
                <a:lnTo>
                  <a:pt x="242" y="55"/>
                </a:lnTo>
                <a:lnTo>
                  <a:pt x="195" y="52"/>
                </a:lnTo>
                <a:lnTo>
                  <a:pt x="144" y="49"/>
                </a:lnTo>
                <a:lnTo>
                  <a:pt x="93" y="48"/>
                </a:lnTo>
                <a:lnTo>
                  <a:pt x="80" y="48"/>
                </a:lnTo>
                <a:lnTo>
                  <a:pt x="72" y="51"/>
                </a:lnTo>
                <a:lnTo>
                  <a:pt x="68" y="52"/>
                </a:lnTo>
                <a:lnTo>
                  <a:pt x="66" y="53"/>
                </a:lnTo>
                <a:lnTo>
                  <a:pt x="59" y="59"/>
                </a:lnTo>
                <a:lnTo>
                  <a:pt x="55" y="65"/>
                </a:lnTo>
                <a:lnTo>
                  <a:pt x="51" y="72"/>
                </a:lnTo>
                <a:lnTo>
                  <a:pt x="50" y="79"/>
                </a:lnTo>
                <a:lnTo>
                  <a:pt x="49" y="87"/>
                </a:lnTo>
                <a:lnTo>
                  <a:pt x="49" y="95"/>
                </a:lnTo>
                <a:lnTo>
                  <a:pt x="49" y="110"/>
                </a:lnTo>
                <a:lnTo>
                  <a:pt x="50" y="116"/>
                </a:lnTo>
                <a:lnTo>
                  <a:pt x="50" y="123"/>
                </a:lnTo>
                <a:lnTo>
                  <a:pt x="50" y="140"/>
                </a:lnTo>
                <a:lnTo>
                  <a:pt x="53" y="157"/>
                </a:lnTo>
                <a:lnTo>
                  <a:pt x="54" y="164"/>
                </a:lnTo>
                <a:lnTo>
                  <a:pt x="58" y="171"/>
                </a:lnTo>
                <a:lnTo>
                  <a:pt x="62" y="178"/>
                </a:lnTo>
                <a:lnTo>
                  <a:pt x="67" y="181"/>
                </a:lnTo>
                <a:lnTo>
                  <a:pt x="76" y="185"/>
                </a:lnTo>
                <a:lnTo>
                  <a:pt x="78" y="185"/>
                </a:lnTo>
                <a:lnTo>
                  <a:pt x="80" y="185"/>
                </a:lnTo>
                <a:lnTo>
                  <a:pt x="81" y="18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69" name="任意多边形 1049568"/>
          <p:cNvSpPr/>
          <p:nvPr/>
        </p:nvSpPr>
        <p:spPr bwMode="auto">
          <a:xfrm>
            <a:off x="5729287" y="1651000"/>
            <a:ext cx="203200" cy="131762"/>
          </a:xfrm>
          <a:custGeom>
            <a:avLst/>
            <a:gdLst/>
            <a:ahLst/>
            <a:cxnLst/>
            <a:rect l="0" t="0" r="0" b="0"/>
            <a:pathLst>
              <a:path w="385" h="246">
                <a:moveTo>
                  <a:pt x="295" y="246"/>
                </a:moveTo>
                <a:lnTo>
                  <a:pt x="295" y="246"/>
                </a:lnTo>
                <a:lnTo>
                  <a:pt x="292" y="246"/>
                </a:lnTo>
                <a:lnTo>
                  <a:pt x="289" y="246"/>
                </a:lnTo>
                <a:lnTo>
                  <a:pt x="283" y="245"/>
                </a:lnTo>
                <a:lnTo>
                  <a:pt x="236" y="242"/>
                </a:lnTo>
                <a:lnTo>
                  <a:pt x="165" y="242"/>
                </a:lnTo>
                <a:lnTo>
                  <a:pt x="131" y="242"/>
                </a:lnTo>
                <a:lnTo>
                  <a:pt x="114" y="242"/>
                </a:lnTo>
                <a:lnTo>
                  <a:pt x="101" y="241"/>
                </a:lnTo>
                <a:lnTo>
                  <a:pt x="88" y="240"/>
                </a:lnTo>
                <a:lnTo>
                  <a:pt x="75" y="237"/>
                </a:lnTo>
                <a:lnTo>
                  <a:pt x="64" y="234"/>
                </a:lnTo>
                <a:lnTo>
                  <a:pt x="54" y="231"/>
                </a:lnTo>
                <a:lnTo>
                  <a:pt x="46" y="227"/>
                </a:lnTo>
                <a:lnTo>
                  <a:pt x="38" y="221"/>
                </a:lnTo>
                <a:lnTo>
                  <a:pt x="32" y="215"/>
                </a:lnTo>
                <a:lnTo>
                  <a:pt x="23" y="206"/>
                </a:lnTo>
                <a:lnTo>
                  <a:pt x="16" y="195"/>
                </a:lnTo>
                <a:lnTo>
                  <a:pt x="12" y="183"/>
                </a:lnTo>
                <a:lnTo>
                  <a:pt x="8" y="172"/>
                </a:lnTo>
                <a:lnTo>
                  <a:pt x="6" y="159"/>
                </a:lnTo>
                <a:lnTo>
                  <a:pt x="4" y="147"/>
                </a:lnTo>
                <a:lnTo>
                  <a:pt x="2" y="121"/>
                </a:lnTo>
                <a:lnTo>
                  <a:pt x="2" y="117"/>
                </a:lnTo>
                <a:lnTo>
                  <a:pt x="0" y="105"/>
                </a:lnTo>
                <a:lnTo>
                  <a:pt x="2" y="93"/>
                </a:lnTo>
                <a:lnTo>
                  <a:pt x="3" y="83"/>
                </a:lnTo>
                <a:lnTo>
                  <a:pt x="4" y="72"/>
                </a:lnTo>
                <a:lnTo>
                  <a:pt x="7" y="62"/>
                </a:lnTo>
                <a:lnTo>
                  <a:pt x="11" y="53"/>
                </a:lnTo>
                <a:lnTo>
                  <a:pt x="15" y="45"/>
                </a:lnTo>
                <a:lnTo>
                  <a:pt x="20" y="37"/>
                </a:lnTo>
                <a:lnTo>
                  <a:pt x="25" y="30"/>
                </a:lnTo>
                <a:lnTo>
                  <a:pt x="32" y="24"/>
                </a:lnTo>
                <a:lnTo>
                  <a:pt x="38" y="19"/>
                </a:lnTo>
                <a:lnTo>
                  <a:pt x="46" y="13"/>
                </a:lnTo>
                <a:lnTo>
                  <a:pt x="54" y="10"/>
                </a:lnTo>
                <a:lnTo>
                  <a:pt x="63" y="6"/>
                </a:lnTo>
                <a:lnTo>
                  <a:pt x="72" y="3"/>
                </a:lnTo>
                <a:lnTo>
                  <a:pt x="83" y="2"/>
                </a:lnTo>
                <a:lnTo>
                  <a:pt x="91" y="0"/>
                </a:lnTo>
                <a:lnTo>
                  <a:pt x="96" y="0"/>
                </a:lnTo>
                <a:lnTo>
                  <a:pt x="98" y="0"/>
                </a:lnTo>
                <a:lnTo>
                  <a:pt x="101" y="2"/>
                </a:lnTo>
                <a:lnTo>
                  <a:pt x="148" y="3"/>
                </a:lnTo>
                <a:lnTo>
                  <a:pt x="194" y="4"/>
                </a:lnTo>
                <a:lnTo>
                  <a:pt x="246" y="7"/>
                </a:lnTo>
                <a:lnTo>
                  <a:pt x="299" y="8"/>
                </a:lnTo>
                <a:lnTo>
                  <a:pt x="305" y="10"/>
                </a:lnTo>
                <a:lnTo>
                  <a:pt x="310" y="12"/>
                </a:lnTo>
                <a:lnTo>
                  <a:pt x="312" y="12"/>
                </a:lnTo>
                <a:lnTo>
                  <a:pt x="327" y="17"/>
                </a:lnTo>
                <a:lnTo>
                  <a:pt x="342" y="25"/>
                </a:lnTo>
                <a:lnTo>
                  <a:pt x="348" y="29"/>
                </a:lnTo>
                <a:lnTo>
                  <a:pt x="355" y="34"/>
                </a:lnTo>
                <a:lnTo>
                  <a:pt x="364" y="47"/>
                </a:lnTo>
                <a:lnTo>
                  <a:pt x="372" y="62"/>
                </a:lnTo>
                <a:lnTo>
                  <a:pt x="378" y="80"/>
                </a:lnTo>
                <a:lnTo>
                  <a:pt x="382" y="100"/>
                </a:lnTo>
                <a:lnTo>
                  <a:pt x="385" y="122"/>
                </a:lnTo>
                <a:lnTo>
                  <a:pt x="385" y="142"/>
                </a:lnTo>
                <a:lnTo>
                  <a:pt x="382" y="161"/>
                </a:lnTo>
                <a:lnTo>
                  <a:pt x="377" y="181"/>
                </a:lnTo>
                <a:lnTo>
                  <a:pt x="373" y="190"/>
                </a:lnTo>
                <a:lnTo>
                  <a:pt x="369" y="198"/>
                </a:lnTo>
                <a:lnTo>
                  <a:pt x="364" y="207"/>
                </a:lnTo>
                <a:lnTo>
                  <a:pt x="357" y="215"/>
                </a:lnTo>
                <a:lnTo>
                  <a:pt x="351" y="221"/>
                </a:lnTo>
                <a:lnTo>
                  <a:pt x="343" y="228"/>
                </a:lnTo>
                <a:lnTo>
                  <a:pt x="335" y="233"/>
                </a:lnTo>
                <a:lnTo>
                  <a:pt x="325" y="238"/>
                </a:lnTo>
                <a:lnTo>
                  <a:pt x="314" y="242"/>
                </a:lnTo>
                <a:lnTo>
                  <a:pt x="304" y="245"/>
                </a:lnTo>
                <a:lnTo>
                  <a:pt x="299" y="246"/>
                </a:lnTo>
                <a:lnTo>
                  <a:pt x="295" y="246"/>
                </a:lnTo>
                <a:close/>
                <a:moveTo>
                  <a:pt x="81" y="186"/>
                </a:moveTo>
                <a:lnTo>
                  <a:pt x="81" y="186"/>
                </a:lnTo>
                <a:lnTo>
                  <a:pt x="101" y="187"/>
                </a:lnTo>
                <a:lnTo>
                  <a:pt x="106" y="187"/>
                </a:lnTo>
                <a:lnTo>
                  <a:pt x="231" y="190"/>
                </a:lnTo>
                <a:lnTo>
                  <a:pt x="292" y="190"/>
                </a:lnTo>
                <a:lnTo>
                  <a:pt x="295" y="191"/>
                </a:lnTo>
                <a:lnTo>
                  <a:pt x="305" y="189"/>
                </a:lnTo>
                <a:lnTo>
                  <a:pt x="314" y="186"/>
                </a:lnTo>
                <a:lnTo>
                  <a:pt x="322" y="180"/>
                </a:lnTo>
                <a:lnTo>
                  <a:pt x="329" y="172"/>
                </a:lnTo>
                <a:lnTo>
                  <a:pt x="333" y="163"/>
                </a:lnTo>
                <a:lnTo>
                  <a:pt x="337" y="152"/>
                </a:lnTo>
                <a:lnTo>
                  <a:pt x="339" y="142"/>
                </a:lnTo>
                <a:lnTo>
                  <a:pt x="340" y="130"/>
                </a:lnTo>
                <a:lnTo>
                  <a:pt x="339" y="117"/>
                </a:lnTo>
                <a:lnTo>
                  <a:pt x="338" y="105"/>
                </a:lnTo>
                <a:lnTo>
                  <a:pt x="334" y="92"/>
                </a:lnTo>
                <a:lnTo>
                  <a:pt x="329" y="81"/>
                </a:lnTo>
                <a:lnTo>
                  <a:pt x="322" y="72"/>
                </a:lnTo>
                <a:lnTo>
                  <a:pt x="313" y="64"/>
                </a:lnTo>
                <a:lnTo>
                  <a:pt x="304" y="59"/>
                </a:lnTo>
                <a:lnTo>
                  <a:pt x="297" y="58"/>
                </a:lnTo>
                <a:lnTo>
                  <a:pt x="292" y="57"/>
                </a:lnTo>
                <a:lnTo>
                  <a:pt x="291" y="57"/>
                </a:lnTo>
                <a:lnTo>
                  <a:pt x="242" y="55"/>
                </a:lnTo>
                <a:lnTo>
                  <a:pt x="195" y="53"/>
                </a:lnTo>
                <a:lnTo>
                  <a:pt x="144" y="50"/>
                </a:lnTo>
                <a:lnTo>
                  <a:pt x="93" y="49"/>
                </a:lnTo>
                <a:lnTo>
                  <a:pt x="80" y="50"/>
                </a:lnTo>
                <a:lnTo>
                  <a:pt x="72" y="51"/>
                </a:lnTo>
                <a:lnTo>
                  <a:pt x="68" y="53"/>
                </a:lnTo>
                <a:lnTo>
                  <a:pt x="66" y="54"/>
                </a:lnTo>
                <a:lnTo>
                  <a:pt x="59" y="59"/>
                </a:lnTo>
                <a:lnTo>
                  <a:pt x="55" y="66"/>
                </a:lnTo>
                <a:lnTo>
                  <a:pt x="51" y="72"/>
                </a:lnTo>
                <a:lnTo>
                  <a:pt x="50" y="80"/>
                </a:lnTo>
                <a:lnTo>
                  <a:pt x="49" y="88"/>
                </a:lnTo>
                <a:lnTo>
                  <a:pt x="49" y="96"/>
                </a:lnTo>
                <a:lnTo>
                  <a:pt x="49" y="110"/>
                </a:lnTo>
                <a:lnTo>
                  <a:pt x="50" y="117"/>
                </a:lnTo>
                <a:lnTo>
                  <a:pt x="50" y="125"/>
                </a:lnTo>
                <a:lnTo>
                  <a:pt x="50" y="140"/>
                </a:lnTo>
                <a:lnTo>
                  <a:pt x="53" y="157"/>
                </a:lnTo>
                <a:lnTo>
                  <a:pt x="54" y="165"/>
                </a:lnTo>
                <a:lnTo>
                  <a:pt x="58" y="172"/>
                </a:lnTo>
                <a:lnTo>
                  <a:pt x="62" y="178"/>
                </a:lnTo>
                <a:lnTo>
                  <a:pt x="67" y="182"/>
                </a:lnTo>
                <a:lnTo>
                  <a:pt x="76" y="186"/>
                </a:lnTo>
                <a:lnTo>
                  <a:pt x="78" y="187"/>
                </a:lnTo>
                <a:lnTo>
                  <a:pt x="80" y="186"/>
                </a:lnTo>
                <a:lnTo>
                  <a:pt x="81" y="18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70" name="任意多边形 1049569"/>
          <p:cNvSpPr/>
          <p:nvPr/>
        </p:nvSpPr>
        <p:spPr bwMode="auto">
          <a:xfrm>
            <a:off x="5980112" y="1327150"/>
            <a:ext cx="203200" cy="128587"/>
          </a:xfrm>
          <a:custGeom>
            <a:avLst/>
            <a:gdLst/>
            <a:ahLst/>
            <a:cxnLst/>
            <a:rect l="0" t="0" r="0" b="0"/>
            <a:pathLst>
              <a:path w="384" h="245">
                <a:moveTo>
                  <a:pt x="293" y="245"/>
                </a:moveTo>
                <a:lnTo>
                  <a:pt x="293" y="245"/>
                </a:lnTo>
                <a:lnTo>
                  <a:pt x="291" y="245"/>
                </a:lnTo>
                <a:lnTo>
                  <a:pt x="288" y="245"/>
                </a:lnTo>
                <a:lnTo>
                  <a:pt x="281" y="243"/>
                </a:lnTo>
                <a:lnTo>
                  <a:pt x="234" y="241"/>
                </a:lnTo>
                <a:lnTo>
                  <a:pt x="165" y="241"/>
                </a:lnTo>
                <a:lnTo>
                  <a:pt x="131" y="241"/>
                </a:lnTo>
                <a:lnTo>
                  <a:pt x="114" y="241"/>
                </a:lnTo>
                <a:lnTo>
                  <a:pt x="100" y="239"/>
                </a:lnTo>
                <a:lnTo>
                  <a:pt x="87" y="238"/>
                </a:lnTo>
                <a:lnTo>
                  <a:pt x="75" y="235"/>
                </a:lnTo>
                <a:lnTo>
                  <a:pt x="63" y="233"/>
                </a:lnTo>
                <a:lnTo>
                  <a:pt x="54" y="229"/>
                </a:lnTo>
                <a:lnTo>
                  <a:pt x="45" y="225"/>
                </a:lnTo>
                <a:lnTo>
                  <a:pt x="37" y="220"/>
                </a:lnTo>
                <a:lnTo>
                  <a:pt x="30" y="215"/>
                </a:lnTo>
                <a:lnTo>
                  <a:pt x="22" y="204"/>
                </a:lnTo>
                <a:lnTo>
                  <a:pt x="16" y="194"/>
                </a:lnTo>
                <a:lnTo>
                  <a:pt x="11" y="182"/>
                </a:lnTo>
                <a:lnTo>
                  <a:pt x="7" y="170"/>
                </a:lnTo>
                <a:lnTo>
                  <a:pt x="4" y="158"/>
                </a:lnTo>
                <a:lnTo>
                  <a:pt x="3" y="145"/>
                </a:lnTo>
                <a:lnTo>
                  <a:pt x="0" y="119"/>
                </a:lnTo>
                <a:lnTo>
                  <a:pt x="0" y="115"/>
                </a:lnTo>
                <a:lnTo>
                  <a:pt x="0" y="103"/>
                </a:lnTo>
                <a:lnTo>
                  <a:pt x="0" y="92"/>
                </a:lnTo>
                <a:lnTo>
                  <a:pt x="2" y="81"/>
                </a:lnTo>
                <a:lnTo>
                  <a:pt x="3" y="71"/>
                </a:lnTo>
                <a:lnTo>
                  <a:pt x="5" y="62"/>
                </a:lnTo>
                <a:lnTo>
                  <a:pt x="9" y="52"/>
                </a:lnTo>
                <a:lnTo>
                  <a:pt x="13" y="43"/>
                </a:lnTo>
                <a:lnTo>
                  <a:pt x="19" y="35"/>
                </a:lnTo>
                <a:lnTo>
                  <a:pt x="24" y="29"/>
                </a:lnTo>
                <a:lnTo>
                  <a:pt x="30" y="22"/>
                </a:lnTo>
                <a:lnTo>
                  <a:pt x="37" y="17"/>
                </a:lnTo>
                <a:lnTo>
                  <a:pt x="45" y="12"/>
                </a:lnTo>
                <a:lnTo>
                  <a:pt x="54" y="8"/>
                </a:lnTo>
                <a:lnTo>
                  <a:pt x="62" y="5"/>
                </a:lnTo>
                <a:lnTo>
                  <a:pt x="72" y="3"/>
                </a:lnTo>
                <a:lnTo>
                  <a:pt x="81" y="0"/>
                </a:lnTo>
                <a:lnTo>
                  <a:pt x="89" y="0"/>
                </a:lnTo>
                <a:lnTo>
                  <a:pt x="94" y="0"/>
                </a:lnTo>
                <a:lnTo>
                  <a:pt x="97" y="0"/>
                </a:lnTo>
                <a:lnTo>
                  <a:pt x="100" y="0"/>
                </a:lnTo>
                <a:lnTo>
                  <a:pt x="147" y="1"/>
                </a:lnTo>
                <a:lnTo>
                  <a:pt x="194" y="4"/>
                </a:lnTo>
                <a:lnTo>
                  <a:pt x="246" y="7"/>
                </a:lnTo>
                <a:lnTo>
                  <a:pt x="298" y="8"/>
                </a:lnTo>
                <a:lnTo>
                  <a:pt x="304" y="8"/>
                </a:lnTo>
                <a:lnTo>
                  <a:pt x="309" y="10"/>
                </a:lnTo>
                <a:lnTo>
                  <a:pt x="310" y="10"/>
                </a:lnTo>
                <a:lnTo>
                  <a:pt x="327" y="16"/>
                </a:lnTo>
                <a:lnTo>
                  <a:pt x="342" y="24"/>
                </a:lnTo>
                <a:lnTo>
                  <a:pt x="348" y="29"/>
                </a:lnTo>
                <a:lnTo>
                  <a:pt x="353" y="34"/>
                </a:lnTo>
                <a:lnTo>
                  <a:pt x="364" y="46"/>
                </a:lnTo>
                <a:lnTo>
                  <a:pt x="372" y="62"/>
                </a:lnTo>
                <a:lnTo>
                  <a:pt x="377" y="79"/>
                </a:lnTo>
                <a:lnTo>
                  <a:pt x="382" y="98"/>
                </a:lnTo>
                <a:lnTo>
                  <a:pt x="384" y="120"/>
                </a:lnTo>
                <a:lnTo>
                  <a:pt x="384" y="140"/>
                </a:lnTo>
                <a:lnTo>
                  <a:pt x="381" y="160"/>
                </a:lnTo>
                <a:lnTo>
                  <a:pt x="376" y="179"/>
                </a:lnTo>
                <a:lnTo>
                  <a:pt x="372" y="188"/>
                </a:lnTo>
                <a:lnTo>
                  <a:pt x="368" y="198"/>
                </a:lnTo>
                <a:lnTo>
                  <a:pt x="363" y="205"/>
                </a:lnTo>
                <a:lnTo>
                  <a:pt x="357" y="213"/>
                </a:lnTo>
                <a:lnTo>
                  <a:pt x="350" y="220"/>
                </a:lnTo>
                <a:lnTo>
                  <a:pt x="342" y="226"/>
                </a:lnTo>
                <a:lnTo>
                  <a:pt x="334" y="232"/>
                </a:lnTo>
                <a:lnTo>
                  <a:pt x="325" y="237"/>
                </a:lnTo>
                <a:lnTo>
                  <a:pt x="314" y="241"/>
                </a:lnTo>
                <a:lnTo>
                  <a:pt x="302" y="243"/>
                </a:lnTo>
                <a:lnTo>
                  <a:pt x="297" y="245"/>
                </a:lnTo>
                <a:lnTo>
                  <a:pt x="293" y="245"/>
                </a:lnTo>
                <a:close/>
                <a:moveTo>
                  <a:pt x="80" y="186"/>
                </a:moveTo>
                <a:lnTo>
                  <a:pt x="80" y="186"/>
                </a:lnTo>
                <a:lnTo>
                  <a:pt x="100" y="186"/>
                </a:lnTo>
                <a:lnTo>
                  <a:pt x="105" y="186"/>
                </a:lnTo>
                <a:lnTo>
                  <a:pt x="230" y="188"/>
                </a:lnTo>
                <a:lnTo>
                  <a:pt x="291" y="190"/>
                </a:lnTo>
                <a:lnTo>
                  <a:pt x="293" y="190"/>
                </a:lnTo>
                <a:lnTo>
                  <a:pt x="304" y="188"/>
                </a:lnTo>
                <a:lnTo>
                  <a:pt x="313" y="184"/>
                </a:lnTo>
                <a:lnTo>
                  <a:pt x="321" y="178"/>
                </a:lnTo>
                <a:lnTo>
                  <a:pt x="327" y="170"/>
                </a:lnTo>
                <a:lnTo>
                  <a:pt x="332" y="161"/>
                </a:lnTo>
                <a:lnTo>
                  <a:pt x="336" y="150"/>
                </a:lnTo>
                <a:lnTo>
                  <a:pt x="338" y="140"/>
                </a:lnTo>
                <a:lnTo>
                  <a:pt x="339" y="128"/>
                </a:lnTo>
                <a:lnTo>
                  <a:pt x="339" y="115"/>
                </a:lnTo>
                <a:lnTo>
                  <a:pt x="336" y="103"/>
                </a:lnTo>
                <a:lnTo>
                  <a:pt x="334" y="92"/>
                </a:lnTo>
                <a:lnTo>
                  <a:pt x="329" y="80"/>
                </a:lnTo>
                <a:lnTo>
                  <a:pt x="321" y="71"/>
                </a:lnTo>
                <a:lnTo>
                  <a:pt x="313" y="63"/>
                </a:lnTo>
                <a:lnTo>
                  <a:pt x="302" y="58"/>
                </a:lnTo>
                <a:lnTo>
                  <a:pt x="297" y="56"/>
                </a:lnTo>
                <a:lnTo>
                  <a:pt x="291" y="56"/>
                </a:lnTo>
                <a:lnTo>
                  <a:pt x="289" y="55"/>
                </a:lnTo>
                <a:lnTo>
                  <a:pt x="241" y="54"/>
                </a:lnTo>
                <a:lnTo>
                  <a:pt x="194" y="52"/>
                </a:lnTo>
                <a:lnTo>
                  <a:pt x="144" y="50"/>
                </a:lnTo>
                <a:lnTo>
                  <a:pt x="93" y="48"/>
                </a:lnTo>
                <a:lnTo>
                  <a:pt x="80" y="48"/>
                </a:lnTo>
                <a:lnTo>
                  <a:pt x="71" y="50"/>
                </a:lnTo>
                <a:lnTo>
                  <a:pt x="67" y="51"/>
                </a:lnTo>
                <a:lnTo>
                  <a:pt x="66" y="52"/>
                </a:lnTo>
                <a:lnTo>
                  <a:pt x="59" y="58"/>
                </a:lnTo>
                <a:lnTo>
                  <a:pt x="54" y="64"/>
                </a:lnTo>
                <a:lnTo>
                  <a:pt x="51" y="72"/>
                </a:lnTo>
                <a:lnTo>
                  <a:pt x="49" y="79"/>
                </a:lnTo>
                <a:lnTo>
                  <a:pt x="49" y="86"/>
                </a:lnTo>
                <a:lnTo>
                  <a:pt x="47" y="94"/>
                </a:lnTo>
                <a:lnTo>
                  <a:pt x="49" y="110"/>
                </a:lnTo>
                <a:lnTo>
                  <a:pt x="49" y="115"/>
                </a:lnTo>
                <a:lnTo>
                  <a:pt x="49" y="123"/>
                </a:lnTo>
                <a:lnTo>
                  <a:pt x="50" y="139"/>
                </a:lnTo>
                <a:lnTo>
                  <a:pt x="51" y="156"/>
                </a:lnTo>
                <a:lnTo>
                  <a:pt x="54" y="164"/>
                </a:lnTo>
                <a:lnTo>
                  <a:pt x="56" y="171"/>
                </a:lnTo>
                <a:lnTo>
                  <a:pt x="62" y="177"/>
                </a:lnTo>
                <a:lnTo>
                  <a:pt x="67" y="182"/>
                </a:lnTo>
                <a:lnTo>
                  <a:pt x="75" y="184"/>
                </a:lnTo>
                <a:lnTo>
                  <a:pt x="77" y="186"/>
                </a:lnTo>
                <a:lnTo>
                  <a:pt x="79" y="186"/>
                </a:lnTo>
                <a:lnTo>
                  <a:pt x="80" y="18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71" name="任意多边形 1049570"/>
          <p:cNvSpPr/>
          <p:nvPr/>
        </p:nvSpPr>
        <p:spPr bwMode="auto">
          <a:xfrm>
            <a:off x="5980112" y="1490662"/>
            <a:ext cx="203200" cy="128587"/>
          </a:xfrm>
          <a:custGeom>
            <a:avLst/>
            <a:gdLst/>
            <a:ahLst/>
            <a:cxnLst/>
            <a:rect l="0" t="0" r="0" b="0"/>
            <a:pathLst>
              <a:path w="384" h="244">
                <a:moveTo>
                  <a:pt x="293" y="244"/>
                </a:moveTo>
                <a:lnTo>
                  <a:pt x="293" y="244"/>
                </a:lnTo>
                <a:lnTo>
                  <a:pt x="291" y="244"/>
                </a:lnTo>
                <a:lnTo>
                  <a:pt x="288" y="244"/>
                </a:lnTo>
                <a:lnTo>
                  <a:pt x="281" y="244"/>
                </a:lnTo>
                <a:lnTo>
                  <a:pt x="234" y="242"/>
                </a:lnTo>
                <a:lnTo>
                  <a:pt x="165" y="240"/>
                </a:lnTo>
                <a:lnTo>
                  <a:pt x="131" y="240"/>
                </a:lnTo>
                <a:lnTo>
                  <a:pt x="114" y="240"/>
                </a:lnTo>
                <a:lnTo>
                  <a:pt x="100" y="240"/>
                </a:lnTo>
                <a:lnTo>
                  <a:pt x="87" y="238"/>
                </a:lnTo>
                <a:lnTo>
                  <a:pt x="75" y="236"/>
                </a:lnTo>
                <a:lnTo>
                  <a:pt x="63" y="232"/>
                </a:lnTo>
                <a:lnTo>
                  <a:pt x="54" y="230"/>
                </a:lnTo>
                <a:lnTo>
                  <a:pt x="45" y="225"/>
                </a:lnTo>
                <a:lnTo>
                  <a:pt x="37" y="219"/>
                </a:lnTo>
                <a:lnTo>
                  <a:pt x="30" y="214"/>
                </a:lnTo>
                <a:lnTo>
                  <a:pt x="22" y="204"/>
                </a:lnTo>
                <a:lnTo>
                  <a:pt x="16" y="193"/>
                </a:lnTo>
                <a:lnTo>
                  <a:pt x="11" y="183"/>
                </a:lnTo>
                <a:lnTo>
                  <a:pt x="7" y="170"/>
                </a:lnTo>
                <a:lnTo>
                  <a:pt x="4" y="158"/>
                </a:lnTo>
                <a:lnTo>
                  <a:pt x="3" y="145"/>
                </a:lnTo>
                <a:lnTo>
                  <a:pt x="0" y="120"/>
                </a:lnTo>
                <a:lnTo>
                  <a:pt x="0" y="115"/>
                </a:lnTo>
                <a:lnTo>
                  <a:pt x="0" y="103"/>
                </a:lnTo>
                <a:lnTo>
                  <a:pt x="0" y="91"/>
                </a:lnTo>
                <a:lnTo>
                  <a:pt x="2" y="81"/>
                </a:lnTo>
                <a:lnTo>
                  <a:pt x="3" y="70"/>
                </a:lnTo>
                <a:lnTo>
                  <a:pt x="5" y="61"/>
                </a:lnTo>
                <a:lnTo>
                  <a:pt x="9" y="52"/>
                </a:lnTo>
                <a:lnTo>
                  <a:pt x="13" y="44"/>
                </a:lnTo>
                <a:lnTo>
                  <a:pt x="19" y="36"/>
                </a:lnTo>
                <a:lnTo>
                  <a:pt x="24" y="28"/>
                </a:lnTo>
                <a:lnTo>
                  <a:pt x="30" y="22"/>
                </a:lnTo>
                <a:lnTo>
                  <a:pt x="37" y="17"/>
                </a:lnTo>
                <a:lnTo>
                  <a:pt x="45" y="11"/>
                </a:lnTo>
                <a:lnTo>
                  <a:pt x="54" y="8"/>
                </a:lnTo>
                <a:lnTo>
                  <a:pt x="62" y="5"/>
                </a:lnTo>
                <a:lnTo>
                  <a:pt x="72" y="2"/>
                </a:lnTo>
                <a:lnTo>
                  <a:pt x="81" y="1"/>
                </a:lnTo>
                <a:lnTo>
                  <a:pt x="89" y="0"/>
                </a:lnTo>
                <a:lnTo>
                  <a:pt x="94" y="0"/>
                </a:lnTo>
                <a:lnTo>
                  <a:pt x="97" y="0"/>
                </a:lnTo>
                <a:lnTo>
                  <a:pt x="100" y="0"/>
                </a:lnTo>
                <a:lnTo>
                  <a:pt x="147" y="1"/>
                </a:lnTo>
                <a:lnTo>
                  <a:pt x="194" y="4"/>
                </a:lnTo>
                <a:lnTo>
                  <a:pt x="246" y="6"/>
                </a:lnTo>
                <a:lnTo>
                  <a:pt x="298" y="8"/>
                </a:lnTo>
                <a:lnTo>
                  <a:pt x="304" y="9"/>
                </a:lnTo>
                <a:lnTo>
                  <a:pt x="309" y="10"/>
                </a:lnTo>
                <a:lnTo>
                  <a:pt x="310" y="10"/>
                </a:lnTo>
                <a:lnTo>
                  <a:pt x="327" y="15"/>
                </a:lnTo>
                <a:lnTo>
                  <a:pt x="342" y="23"/>
                </a:lnTo>
                <a:lnTo>
                  <a:pt x="348" y="28"/>
                </a:lnTo>
                <a:lnTo>
                  <a:pt x="353" y="34"/>
                </a:lnTo>
                <a:lnTo>
                  <a:pt x="364" y="45"/>
                </a:lnTo>
                <a:lnTo>
                  <a:pt x="372" y="61"/>
                </a:lnTo>
                <a:lnTo>
                  <a:pt x="377" y="78"/>
                </a:lnTo>
                <a:lnTo>
                  <a:pt x="382" y="98"/>
                </a:lnTo>
                <a:lnTo>
                  <a:pt x="384" y="120"/>
                </a:lnTo>
                <a:lnTo>
                  <a:pt x="384" y="140"/>
                </a:lnTo>
                <a:lnTo>
                  <a:pt x="381" y="159"/>
                </a:lnTo>
                <a:lnTo>
                  <a:pt x="376" y="179"/>
                </a:lnTo>
                <a:lnTo>
                  <a:pt x="372" y="188"/>
                </a:lnTo>
                <a:lnTo>
                  <a:pt x="368" y="197"/>
                </a:lnTo>
                <a:lnTo>
                  <a:pt x="363" y="205"/>
                </a:lnTo>
                <a:lnTo>
                  <a:pt x="357" y="213"/>
                </a:lnTo>
                <a:lnTo>
                  <a:pt x="350" y="219"/>
                </a:lnTo>
                <a:lnTo>
                  <a:pt x="342" y="226"/>
                </a:lnTo>
                <a:lnTo>
                  <a:pt x="334" y="232"/>
                </a:lnTo>
                <a:lnTo>
                  <a:pt x="325" y="236"/>
                </a:lnTo>
                <a:lnTo>
                  <a:pt x="314" y="240"/>
                </a:lnTo>
                <a:lnTo>
                  <a:pt x="302" y="243"/>
                </a:lnTo>
                <a:lnTo>
                  <a:pt x="297" y="244"/>
                </a:lnTo>
                <a:lnTo>
                  <a:pt x="293" y="244"/>
                </a:lnTo>
                <a:close/>
                <a:moveTo>
                  <a:pt x="80" y="185"/>
                </a:moveTo>
                <a:lnTo>
                  <a:pt x="80" y="185"/>
                </a:lnTo>
                <a:lnTo>
                  <a:pt x="100" y="187"/>
                </a:lnTo>
                <a:lnTo>
                  <a:pt x="105" y="187"/>
                </a:lnTo>
                <a:lnTo>
                  <a:pt x="230" y="188"/>
                </a:lnTo>
                <a:lnTo>
                  <a:pt x="291" y="189"/>
                </a:lnTo>
                <a:lnTo>
                  <a:pt x="293" y="189"/>
                </a:lnTo>
                <a:lnTo>
                  <a:pt x="304" y="188"/>
                </a:lnTo>
                <a:lnTo>
                  <a:pt x="313" y="184"/>
                </a:lnTo>
                <a:lnTo>
                  <a:pt x="321" y="178"/>
                </a:lnTo>
                <a:lnTo>
                  <a:pt x="327" y="171"/>
                </a:lnTo>
                <a:lnTo>
                  <a:pt x="332" y="161"/>
                </a:lnTo>
                <a:lnTo>
                  <a:pt x="336" y="151"/>
                </a:lnTo>
                <a:lnTo>
                  <a:pt x="338" y="140"/>
                </a:lnTo>
                <a:lnTo>
                  <a:pt x="339" y="129"/>
                </a:lnTo>
                <a:lnTo>
                  <a:pt x="339" y="116"/>
                </a:lnTo>
                <a:lnTo>
                  <a:pt x="336" y="103"/>
                </a:lnTo>
                <a:lnTo>
                  <a:pt x="334" y="91"/>
                </a:lnTo>
                <a:lnTo>
                  <a:pt x="329" y="81"/>
                </a:lnTo>
                <a:lnTo>
                  <a:pt x="321" y="70"/>
                </a:lnTo>
                <a:lnTo>
                  <a:pt x="313" y="64"/>
                </a:lnTo>
                <a:lnTo>
                  <a:pt x="302" y="59"/>
                </a:lnTo>
                <a:lnTo>
                  <a:pt x="297" y="57"/>
                </a:lnTo>
                <a:lnTo>
                  <a:pt x="291" y="56"/>
                </a:lnTo>
                <a:lnTo>
                  <a:pt x="289" y="56"/>
                </a:lnTo>
                <a:lnTo>
                  <a:pt x="241" y="55"/>
                </a:lnTo>
                <a:lnTo>
                  <a:pt x="194" y="52"/>
                </a:lnTo>
                <a:lnTo>
                  <a:pt x="144" y="49"/>
                </a:lnTo>
                <a:lnTo>
                  <a:pt x="93" y="48"/>
                </a:lnTo>
                <a:lnTo>
                  <a:pt x="80" y="48"/>
                </a:lnTo>
                <a:lnTo>
                  <a:pt x="71" y="51"/>
                </a:lnTo>
                <a:lnTo>
                  <a:pt x="67" y="52"/>
                </a:lnTo>
                <a:lnTo>
                  <a:pt x="66" y="53"/>
                </a:lnTo>
                <a:lnTo>
                  <a:pt x="59" y="59"/>
                </a:lnTo>
                <a:lnTo>
                  <a:pt x="54" y="65"/>
                </a:lnTo>
                <a:lnTo>
                  <a:pt x="51" y="72"/>
                </a:lnTo>
                <a:lnTo>
                  <a:pt x="49" y="79"/>
                </a:lnTo>
                <a:lnTo>
                  <a:pt x="49" y="87"/>
                </a:lnTo>
                <a:lnTo>
                  <a:pt x="47" y="95"/>
                </a:lnTo>
                <a:lnTo>
                  <a:pt x="49" y="110"/>
                </a:lnTo>
                <a:lnTo>
                  <a:pt x="49" y="116"/>
                </a:lnTo>
                <a:lnTo>
                  <a:pt x="49" y="123"/>
                </a:lnTo>
                <a:lnTo>
                  <a:pt x="50" y="140"/>
                </a:lnTo>
                <a:lnTo>
                  <a:pt x="51" y="157"/>
                </a:lnTo>
                <a:lnTo>
                  <a:pt x="54" y="164"/>
                </a:lnTo>
                <a:lnTo>
                  <a:pt x="56" y="171"/>
                </a:lnTo>
                <a:lnTo>
                  <a:pt x="62" y="178"/>
                </a:lnTo>
                <a:lnTo>
                  <a:pt x="67" y="181"/>
                </a:lnTo>
                <a:lnTo>
                  <a:pt x="75" y="185"/>
                </a:lnTo>
                <a:lnTo>
                  <a:pt x="77" y="185"/>
                </a:lnTo>
                <a:lnTo>
                  <a:pt x="79" y="185"/>
                </a:lnTo>
                <a:lnTo>
                  <a:pt x="80" y="18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72" name="任意多边形 1049571"/>
          <p:cNvSpPr/>
          <p:nvPr/>
        </p:nvSpPr>
        <p:spPr bwMode="auto">
          <a:xfrm>
            <a:off x="6216650" y="1327150"/>
            <a:ext cx="201612" cy="128587"/>
          </a:xfrm>
          <a:custGeom>
            <a:avLst/>
            <a:gdLst/>
            <a:ahLst/>
            <a:cxnLst/>
            <a:rect l="0" t="0" r="0" b="0"/>
            <a:pathLst>
              <a:path w="384" h="245">
                <a:moveTo>
                  <a:pt x="293" y="245"/>
                </a:moveTo>
                <a:lnTo>
                  <a:pt x="293" y="245"/>
                </a:lnTo>
                <a:lnTo>
                  <a:pt x="291" y="245"/>
                </a:lnTo>
                <a:lnTo>
                  <a:pt x="288" y="245"/>
                </a:lnTo>
                <a:lnTo>
                  <a:pt x="282" y="243"/>
                </a:lnTo>
                <a:lnTo>
                  <a:pt x="234" y="241"/>
                </a:lnTo>
                <a:lnTo>
                  <a:pt x="165" y="241"/>
                </a:lnTo>
                <a:lnTo>
                  <a:pt x="131" y="241"/>
                </a:lnTo>
                <a:lnTo>
                  <a:pt x="114" y="241"/>
                </a:lnTo>
                <a:lnTo>
                  <a:pt x="100" y="239"/>
                </a:lnTo>
                <a:lnTo>
                  <a:pt x="87" y="238"/>
                </a:lnTo>
                <a:lnTo>
                  <a:pt x="75" y="235"/>
                </a:lnTo>
                <a:lnTo>
                  <a:pt x="63" y="233"/>
                </a:lnTo>
                <a:lnTo>
                  <a:pt x="54" y="229"/>
                </a:lnTo>
                <a:lnTo>
                  <a:pt x="45" y="225"/>
                </a:lnTo>
                <a:lnTo>
                  <a:pt x="37" y="220"/>
                </a:lnTo>
                <a:lnTo>
                  <a:pt x="30" y="215"/>
                </a:lnTo>
                <a:lnTo>
                  <a:pt x="23" y="204"/>
                </a:lnTo>
                <a:lnTo>
                  <a:pt x="16" y="194"/>
                </a:lnTo>
                <a:lnTo>
                  <a:pt x="11" y="182"/>
                </a:lnTo>
                <a:lnTo>
                  <a:pt x="7" y="170"/>
                </a:lnTo>
                <a:lnTo>
                  <a:pt x="4" y="158"/>
                </a:lnTo>
                <a:lnTo>
                  <a:pt x="3" y="145"/>
                </a:lnTo>
                <a:lnTo>
                  <a:pt x="0" y="119"/>
                </a:lnTo>
                <a:lnTo>
                  <a:pt x="0" y="115"/>
                </a:lnTo>
                <a:lnTo>
                  <a:pt x="0" y="103"/>
                </a:lnTo>
                <a:lnTo>
                  <a:pt x="0" y="92"/>
                </a:lnTo>
                <a:lnTo>
                  <a:pt x="2" y="81"/>
                </a:lnTo>
                <a:lnTo>
                  <a:pt x="3" y="71"/>
                </a:lnTo>
                <a:lnTo>
                  <a:pt x="6" y="62"/>
                </a:lnTo>
                <a:lnTo>
                  <a:pt x="9" y="52"/>
                </a:lnTo>
                <a:lnTo>
                  <a:pt x="13" y="43"/>
                </a:lnTo>
                <a:lnTo>
                  <a:pt x="19" y="35"/>
                </a:lnTo>
                <a:lnTo>
                  <a:pt x="24" y="29"/>
                </a:lnTo>
                <a:lnTo>
                  <a:pt x="30" y="22"/>
                </a:lnTo>
                <a:lnTo>
                  <a:pt x="37" y="17"/>
                </a:lnTo>
                <a:lnTo>
                  <a:pt x="45" y="12"/>
                </a:lnTo>
                <a:lnTo>
                  <a:pt x="54" y="8"/>
                </a:lnTo>
                <a:lnTo>
                  <a:pt x="62" y="5"/>
                </a:lnTo>
                <a:lnTo>
                  <a:pt x="72" y="3"/>
                </a:lnTo>
                <a:lnTo>
                  <a:pt x="81" y="0"/>
                </a:lnTo>
                <a:lnTo>
                  <a:pt x="89" y="0"/>
                </a:lnTo>
                <a:lnTo>
                  <a:pt x="94" y="0"/>
                </a:lnTo>
                <a:lnTo>
                  <a:pt x="97" y="0"/>
                </a:lnTo>
                <a:lnTo>
                  <a:pt x="100" y="0"/>
                </a:lnTo>
                <a:lnTo>
                  <a:pt x="147" y="1"/>
                </a:lnTo>
                <a:lnTo>
                  <a:pt x="194" y="4"/>
                </a:lnTo>
                <a:lnTo>
                  <a:pt x="246" y="7"/>
                </a:lnTo>
                <a:lnTo>
                  <a:pt x="299" y="8"/>
                </a:lnTo>
                <a:lnTo>
                  <a:pt x="304" y="8"/>
                </a:lnTo>
                <a:lnTo>
                  <a:pt x="309" y="10"/>
                </a:lnTo>
                <a:lnTo>
                  <a:pt x="310" y="10"/>
                </a:lnTo>
                <a:lnTo>
                  <a:pt x="327" y="16"/>
                </a:lnTo>
                <a:lnTo>
                  <a:pt x="342" y="24"/>
                </a:lnTo>
                <a:lnTo>
                  <a:pt x="348" y="29"/>
                </a:lnTo>
                <a:lnTo>
                  <a:pt x="353" y="34"/>
                </a:lnTo>
                <a:lnTo>
                  <a:pt x="364" y="46"/>
                </a:lnTo>
                <a:lnTo>
                  <a:pt x="372" y="62"/>
                </a:lnTo>
                <a:lnTo>
                  <a:pt x="377" y="79"/>
                </a:lnTo>
                <a:lnTo>
                  <a:pt x="382" y="98"/>
                </a:lnTo>
                <a:lnTo>
                  <a:pt x="384" y="120"/>
                </a:lnTo>
                <a:lnTo>
                  <a:pt x="384" y="140"/>
                </a:lnTo>
                <a:lnTo>
                  <a:pt x="381" y="160"/>
                </a:lnTo>
                <a:lnTo>
                  <a:pt x="376" y="179"/>
                </a:lnTo>
                <a:lnTo>
                  <a:pt x="372" y="188"/>
                </a:lnTo>
                <a:lnTo>
                  <a:pt x="368" y="198"/>
                </a:lnTo>
                <a:lnTo>
                  <a:pt x="363" y="205"/>
                </a:lnTo>
                <a:lnTo>
                  <a:pt x="356" y="213"/>
                </a:lnTo>
                <a:lnTo>
                  <a:pt x="350" y="220"/>
                </a:lnTo>
                <a:lnTo>
                  <a:pt x="342" y="226"/>
                </a:lnTo>
                <a:lnTo>
                  <a:pt x="334" y="232"/>
                </a:lnTo>
                <a:lnTo>
                  <a:pt x="325" y="237"/>
                </a:lnTo>
                <a:lnTo>
                  <a:pt x="314" y="241"/>
                </a:lnTo>
                <a:lnTo>
                  <a:pt x="302" y="243"/>
                </a:lnTo>
                <a:lnTo>
                  <a:pt x="297" y="245"/>
                </a:lnTo>
                <a:lnTo>
                  <a:pt x="293" y="245"/>
                </a:lnTo>
                <a:close/>
                <a:moveTo>
                  <a:pt x="80" y="186"/>
                </a:moveTo>
                <a:lnTo>
                  <a:pt x="80" y="186"/>
                </a:lnTo>
                <a:lnTo>
                  <a:pt x="100" y="186"/>
                </a:lnTo>
                <a:lnTo>
                  <a:pt x="105" y="186"/>
                </a:lnTo>
                <a:lnTo>
                  <a:pt x="231" y="188"/>
                </a:lnTo>
                <a:lnTo>
                  <a:pt x="291" y="190"/>
                </a:lnTo>
                <a:lnTo>
                  <a:pt x="293" y="190"/>
                </a:lnTo>
                <a:lnTo>
                  <a:pt x="304" y="188"/>
                </a:lnTo>
                <a:lnTo>
                  <a:pt x="313" y="184"/>
                </a:lnTo>
                <a:lnTo>
                  <a:pt x="321" y="178"/>
                </a:lnTo>
                <a:lnTo>
                  <a:pt x="327" y="170"/>
                </a:lnTo>
                <a:lnTo>
                  <a:pt x="333" y="161"/>
                </a:lnTo>
                <a:lnTo>
                  <a:pt x="336" y="150"/>
                </a:lnTo>
                <a:lnTo>
                  <a:pt x="338" y="140"/>
                </a:lnTo>
                <a:lnTo>
                  <a:pt x="339" y="128"/>
                </a:lnTo>
                <a:lnTo>
                  <a:pt x="339" y="115"/>
                </a:lnTo>
                <a:lnTo>
                  <a:pt x="336" y="103"/>
                </a:lnTo>
                <a:lnTo>
                  <a:pt x="334" y="92"/>
                </a:lnTo>
                <a:lnTo>
                  <a:pt x="327" y="80"/>
                </a:lnTo>
                <a:lnTo>
                  <a:pt x="321" y="71"/>
                </a:lnTo>
                <a:lnTo>
                  <a:pt x="313" y="63"/>
                </a:lnTo>
                <a:lnTo>
                  <a:pt x="302" y="58"/>
                </a:lnTo>
                <a:lnTo>
                  <a:pt x="297" y="56"/>
                </a:lnTo>
                <a:lnTo>
                  <a:pt x="291" y="56"/>
                </a:lnTo>
                <a:lnTo>
                  <a:pt x="289" y="55"/>
                </a:lnTo>
                <a:lnTo>
                  <a:pt x="241" y="54"/>
                </a:lnTo>
                <a:lnTo>
                  <a:pt x="194" y="52"/>
                </a:lnTo>
                <a:lnTo>
                  <a:pt x="144" y="50"/>
                </a:lnTo>
                <a:lnTo>
                  <a:pt x="93" y="48"/>
                </a:lnTo>
                <a:lnTo>
                  <a:pt x="80" y="48"/>
                </a:lnTo>
                <a:lnTo>
                  <a:pt x="71" y="50"/>
                </a:lnTo>
                <a:lnTo>
                  <a:pt x="67" y="51"/>
                </a:lnTo>
                <a:lnTo>
                  <a:pt x="66" y="52"/>
                </a:lnTo>
                <a:lnTo>
                  <a:pt x="59" y="58"/>
                </a:lnTo>
                <a:lnTo>
                  <a:pt x="54" y="64"/>
                </a:lnTo>
                <a:lnTo>
                  <a:pt x="51" y="72"/>
                </a:lnTo>
                <a:lnTo>
                  <a:pt x="49" y="79"/>
                </a:lnTo>
                <a:lnTo>
                  <a:pt x="49" y="86"/>
                </a:lnTo>
                <a:lnTo>
                  <a:pt x="47" y="94"/>
                </a:lnTo>
                <a:lnTo>
                  <a:pt x="49" y="110"/>
                </a:lnTo>
                <a:lnTo>
                  <a:pt x="49" y="115"/>
                </a:lnTo>
                <a:lnTo>
                  <a:pt x="49" y="123"/>
                </a:lnTo>
                <a:lnTo>
                  <a:pt x="50" y="139"/>
                </a:lnTo>
                <a:lnTo>
                  <a:pt x="51" y="156"/>
                </a:lnTo>
                <a:lnTo>
                  <a:pt x="54" y="164"/>
                </a:lnTo>
                <a:lnTo>
                  <a:pt x="57" y="171"/>
                </a:lnTo>
                <a:lnTo>
                  <a:pt x="62" y="177"/>
                </a:lnTo>
                <a:lnTo>
                  <a:pt x="67" y="182"/>
                </a:lnTo>
                <a:lnTo>
                  <a:pt x="75" y="184"/>
                </a:lnTo>
                <a:lnTo>
                  <a:pt x="77" y="186"/>
                </a:lnTo>
                <a:lnTo>
                  <a:pt x="79" y="186"/>
                </a:lnTo>
                <a:lnTo>
                  <a:pt x="80" y="18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73" name="任意多边形 1049572"/>
          <p:cNvSpPr/>
          <p:nvPr/>
        </p:nvSpPr>
        <p:spPr bwMode="auto">
          <a:xfrm>
            <a:off x="5980112" y="1651000"/>
            <a:ext cx="203200" cy="131762"/>
          </a:xfrm>
          <a:custGeom>
            <a:avLst/>
            <a:gdLst/>
            <a:ahLst/>
            <a:cxnLst/>
            <a:rect l="0" t="0" r="0" b="0"/>
            <a:pathLst>
              <a:path w="384" h="246">
                <a:moveTo>
                  <a:pt x="293" y="246"/>
                </a:moveTo>
                <a:lnTo>
                  <a:pt x="293" y="246"/>
                </a:lnTo>
                <a:lnTo>
                  <a:pt x="291" y="246"/>
                </a:lnTo>
                <a:lnTo>
                  <a:pt x="288" y="246"/>
                </a:lnTo>
                <a:lnTo>
                  <a:pt x="281" y="245"/>
                </a:lnTo>
                <a:lnTo>
                  <a:pt x="234" y="242"/>
                </a:lnTo>
                <a:lnTo>
                  <a:pt x="165" y="242"/>
                </a:lnTo>
                <a:lnTo>
                  <a:pt x="131" y="242"/>
                </a:lnTo>
                <a:lnTo>
                  <a:pt x="114" y="242"/>
                </a:lnTo>
                <a:lnTo>
                  <a:pt x="100" y="241"/>
                </a:lnTo>
                <a:lnTo>
                  <a:pt x="87" y="240"/>
                </a:lnTo>
                <a:lnTo>
                  <a:pt x="75" y="237"/>
                </a:lnTo>
                <a:lnTo>
                  <a:pt x="63" y="234"/>
                </a:lnTo>
                <a:lnTo>
                  <a:pt x="54" y="231"/>
                </a:lnTo>
                <a:lnTo>
                  <a:pt x="45" y="227"/>
                </a:lnTo>
                <a:lnTo>
                  <a:pt x="37" y="221"/>
                </a:lnTo>
                <a:lnTo>
                  <a:pt x="30" y="215"/>
                </a:lnTo>
                <a:lnTo>
                  <a:pt x="22" y="206"/>
                </a:lnTo>
                <a:lnTo>
                  <a:pt x="16" y="195"/>
                </a:lnTo>
                <a:lnTo>
                  <a:pt x="11" y="183"/>
                </a:lnTo>
                <a:lnTo>
                  <a:pt x="7" y="172"/>
                </a:lnTo>
                <a:lnTo>
                  <a:pt x="4" y="159"/>
                </a:lnTo>
                <a:lnTo>
                  <a:pt x="3" y="147"/>
                </a:lnTo>
                <a:lnTo>
                  <a:pt x="0" y="121"/>
                </a:lnTo>
                <a:lnTo>
                  <a:pt x="0" y="117"/>
                </a:lnTo>
                <a:lnTo>
                  <a:pt x="0" y="105"/>
                </a:lnTo>
                <a:lnTo>
                  <a:pt x="0" y="93"/>
                </a:lnTo>
                <a:lnTo>
                  <a:pt x="2" y="83"/>
                </a:lnTo>
                <a:lnTo>
                  <a:pt x="3" y="72"/>
                </a:lnTo>
                <a:lnTo>
                  <a:pt x="5" y="62"/>
                </a:lnTo>
                <a:lnTo>
                  <a:pt x="9" y="53"/>
                </a:lnTo>
                <a:lnTo>
                  <a:pt x="13" y="45"/>
                </a:lnTo>
                <a:lnTo>
                  <a:pt x="19" y="37"/>
                </a:lnTo>
                <a:lnTo>
                  <a:pt x="24" y="30"/>
                </a:lnTo>
                <a:lnTo>
                  <a:pt x="30" y="24"/>
                </a:lnTo>
                <a:lnTo>
                  <a:pt x="37" y="19"/>
                </a:lnTo>
                <a:lnTo>
                  <a:pt x="45" y="13"/>
                </a:lnTo>
                <a:lnTo>
                  <a:pt x="54" y="10"/>
                </a:lnTo>
                <a:lnTo>
                  <a:pt x="62" y="6"/>
                </a:lnTo>
                <a:lnTo>
                  <a:pt x="72" y="3"/>
                </a:lnTo>
                <a:lnTo>
                  <a:pt x="81" y="2"/>
                </a:lnTo>
                <a:lnTo>
                  <a:pt x="89" y="0"/>
                </a:lnTo>
                <a:lnTo>
                  <a:pt x="94" y="0"/>
                </a:lnTo>
                <a:lnTo>
                  <a:pt x="97" y="0"/>
                </a:lnTo>
                <a:lnTo>
                  <a:pt x="100" y="2"/>
                </a:lnTo>
                <a:lnTo>
                  <a:pt x="147" y="3"/>
                </a:lnTo>
                <a:lnTo>
                  <a:pt x="194" y="4"/>
                </a:lnTo>
                <a:lnTo>
                  <a:pt x="246" y="7"/>
                </a:lnTo>
                <a:lnTo>
                  <a:pt x="298" y="8"/>
                </a:lnTo>
                <a:lnTo>
                  <a:pt x="304" y="10"/>
                </a:lnTo>
                <a:lnTo>
                  <a:pt x="309" y="12"/>
                </a:lnTo>
                <a:lnTo>
                  <a:pt x="310" y="12"/>
                </a:lnTo>
                <a:lnTo>
                  <a:pt x="327" y="17"/>
                </a:lnTo>
                <a:lnTo>
                  <a:pt x="342" y="25"/>
                </a:lnTo>
                <a:lnTo>
                  <a:pt x="348" y="29"/>
                </a:lnTo>
                <a:lnTo>
                  <a:pt x="353" y="34"/>
                </a:lnTo>
                <a:lnTo>
                  <a:pt x="364" y="47"/>
                </a:lnTo>
                <a:lnTo>
                  <a:pt x="372" y="62"/>
                </a:lnTo>
                <a:lnTo>
                  <a:pt x="377" y="80"/>
                </a:lnTo>
                <a:lnTo>
                  <a:pt x="382" y="100"/>
                </a:lnTo>
                <a:lnTo>
                  <a:pt x="384" y="122"/>
                </a:lnTo>
                <a:lnTo>
                  <a:pt x="384" y="142"/>
                </a:lnTo>
                <a:lnTo>
                  <a:pt x="381" y="161"/>
                </a:lnTo>
                <a:lnTo>
                  <a:pt x="376" y="181"/>
                </a:lnTo>
                <a:lnTo>
                  <a:pt x="372" y="190"/>
                </a:lnTo>
                <a:lnTo>
                  <a:pt x="368" y="198"/>
                </a:lnTo>
                <a:lnTo>
                  <a:pt x="363" y="207"/>
                </a:lnTo>
                <a:lnTo>
                  <a:pt x="357" y="215"/>
                </a:lnTo>
                <a:lnTo>
                  <a:pt x="350" y="221"/>
                </a:lnTo>
                <a:lnTo>
                  <a:pt x="342" y="228"/>
                </a:lnTo>
                <a:lnTo>
                  <a:pt x="334" y="233"/>
                </a:lnTo>
                <a:lnTo>
                  <a:pt x="325" y="238"/>
                </a:lnTo>
                <a:lnTo>
                  <a:pt x="314" y="242"/>
                </a:lnTo>
                <a:lnTo>
                  <a:pt x="302" y="245"/>
                </a:lnTo>
                <a:lnTo>
                  <a:pt x="297" y="246"/>
                </a:lnTo>
                <a:lnTo>
                  <a:pt x="293" y="246"/>
                </a:lnTo>
                <a:close/>
                <a:moveTo>
                  <a:pt x="80" y="186"/>
                </a:moveTo>
                <a:lnTo>
                  <a:pt x="80" y="186"/>
                </a:lnTo>
                <a:lnTo>
                  <a:pt x="100" y="187"/>
                </a:lnTo>
                <a:lnTo>
                  <a:pt x="105" y="187"/>
                </a:lnTo>
                <a:lnTo>
                  <a:pt x="230" y="190"/>
                </a:lnTo>
                <a:lnTo>
                  <a:pt x="291" y="190"/>
                </a:lnTo>
                <a:lnTo>
                  <a:pt x="293" y="191"/>
                </a:lnTo>
                <a:lnTo>
                  <a:pt x="304" y="189"/>
                </a:lnTo>
                <a:lnTo>
                  <a:pt x="313" y="186"/>
                </a:lnTo>
                <a:lnTo>
                  <a:pt x="321" y="180"/>
                </a:lnTo>
                <a:lnTo>
                  <a:pt x="327" y="172"/>
                </a:lnTo>
                <a:lnTo>
                  <a:pt x="332" y="163"/>
                </a:lnTo>
                <a:lnTo>
                  <a:pt x="336" y="152"/>
                </a:lnTo>
                <a:lnTo>
                  <a:pt x="338" y="142"/>
                </a:lnTo>
                <a:lnTo>
                  <a:pt x="339" y="130"/>
                </a:lnTo>
                <a:lnTo>
                  <a:pt x="339" y="117"/>
                </a:lnTo>
                <a:lnTo>
                  <a:pt x="336" y="105"/>
                </a:lnTo>
                <a:lnTo>
                  <a:pt x="334" y="92"/>
                </a:lnTo>
                <a:lnTo>
                  <a:pt x="329" y="81"/>
                </a:lnTo>
                <a:lnTo>
                  <a:pt x="321" y="72"/>
                </a:lnTo>
                <a:lnTo>
                  <a:pt x="313" y="64"/>
                </a:lnTo>
                <a:lnTo>
                  <a:pt x="302" y="59"/>
                </a:lnTo>
                <a:lnTo>
                  <a:pt x="297" y="58"/>
                </a:lnTo>
                <a:lnTo>
                  <a:pt x="291" y="57"/>
                </a:lnTo>
                <a:lnTo>
                  <a:pt x="289" y="57"/>
                </a:lnTo>
                <a:lnTo>
                  <a:pt x="241" y="55"/>
                </a:lnTo>
                <a:lnTo>
                  <a:pt x="194" y="53"/>
                </a:lnTo>
                <a:lnTo>
                  <a:pt x="144" y="50"/>
                </a:lnTo>
                <a:lnTo>
                  <a:pt x="93" y="49"/>
                </a:lnTo>
                <a:lnTo>
                  <a:pt x="80" y="50"/>
                </a:lnTo>
                <a:lnTo>
                  <a:pt x="71" y="51"/>
                </a:lnTo>
                <a:lnTo>
                  <a:pt x="67" y="53"/>
                </a:lnTo>
                <a:lnTo>
                  <a:pt x="66" y="54"/>
                </a:lnTo>
                <a:lnTo>
                  <a:pt x="59" y="59"/>
                </a:lnTo>
                <a:lnTo>
                  <a:pt x="54" y="66"/>
                </a:lnTo>
                <a:lnTo>
                  <a:pt x="51" y="72"/>
                </a:lnTo>
                <a:lnTo>
                  <a:pt x="49" y="80"/>
                </a:lnTo>
                <a:lnTo>
                  <a:pt x="49" y="88"/>
                </a:lnTo>
                <a:lnTo>
                  <a:pt x="47" y="96"/>
                </a:lnTo>
                <a:lnTo>
                  <a:pt x="49" y="110"/>
                </a:lnTo>
                <a:lnTo>
                  <a:pt x="49" y="117"/>
                </a:lnTo>
                <a:lnTo>
                  <a:pt x="49" y="125"/>
                </a:lnTo>
                <a:lnTo>
                  <a:pt x="50" y="140"/>
                </a:lnTo>
                <a:lnTo>
                  <a:pt x="51" y="157"/>
                </a:lnTo>
                <a:lnTo>
                  <a:pt x="54" y="165"/>
                </a:lnTo>
                <a:lnTo>
                  <a:pt x="56" y="172"/>
                </a:lnTo>
                <a:lnTo>
                  <a:pt x="62" y="178"/>
                </a:lnTo>
                <a:lnTo>
                  <a:pt x="67" y="182"/>
                </a:lnTo>
                <a:lnTo>
                  <a:pt x="75" y="186"/>
                </a:lnTo>
                <a:lnTo>
                  <a:pt x="77" y="187"/>
                </a:lnTo>
                <a:lnTo>
                  <a:pt x="79" y="186"/>
                </a:lnTo>
                <a:lnTo>
                  <a:pt x="80" y="18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74" name="任意多边形 1049573"/>
          <p:cNvSpPr/>
          <p:nvPr/>
        </p:nvSpPr>
        <p:spPr bwMode="auto">
          <a:xfrm>
            <a:off x="6227762" y="1498600"/>
            <a:ext cx="177800" cy="280987"/>
          </a:xfrm>
          <a:custGeom>
            <a:avLst/>
            <a:gdLst/>
            <a:ahLst/>
            <a:cxnLst/>
            <a:rect l="0" t="0" r="0" b="0"/>
            <a:pathLst>
              <a:path w="338" h="532">
                <a:moveTo>
                  <a:pt x="166" y="532"/>
                </a:moveTo>
                <a:lnTo>
                  <a:pt x="166" y="532"/>
                </a:lnTo>
                <a:lnTo>
                  <a:pt x="136" y="532"/>
                </a:lnTo>
                <a:lnTo>
                  <a:pt x="107" y="531"/>
                </a:lnTo>
                <a:lnTo>
                  <a:pt x="93" y="530"/>
                </a:lnTo>
                <a:lnTo>
                  <a:pt x="80" y="527"/>
                </a:lnTo>
                <a:lnTo>
                  <a:pt x="67" y="524"/>
                </a:lnTo>
                <a:lnTo>
                  <a:pt x="55" y="521"/>
                </a:lnTo>
                <a:lnTo>
                  <a:pt x="45" y="515"/>
                </a:lnTo>
                <a:lnTo>
                  <a:pt x="34" y="509"/>
                </a:lnTo>
                <a:lnTo>
                  <a:pt x="25" y="501"/>
                </a:lnTo>
                <a:lnTo>
                  <a:pt x="17" y="492"/>
                </a:lnTo>
                <a:lnTo>
                  <a:pt x="11" y="481"/>
                </a:lnTo>
                <a:lnTo>
                  <a:pt x="7" y="470"/>
                </a:lnTo>
                <a:lnTo>
                  <a:pt x="3" y="454"/>
                </a:lnTo>
                <a:lnTo>
                  <a:pt x="2" y="438"/>
                </a:lnTo>
                <a:lnTo>
                  <a:pt x="3" y="430"/>
                </a:lnTo>
                <a:lnTo>
                  <a:pt x="4" y="428"/>
                </a:lnTo>
                <a:lnTo>
                  <a:pt x="3" y="426"/>
                </a:lnTo>
                <a:lnTo>
                  <a:pt x="2" y="420"/>
                </a:lnTo>
                <a:lnTo>
                  <a:pt x="2" y="357"/>
                </a:lnTo>
                <a:lnTo>
                  <a:pt x="3" y="296"/>
                </a:lnTo>
                <a:lnTo>
                  <a:pt x="3" y="198"/>
                </a:lnTo>
                <a:lnTo>
                  <a:pt x="2" y="148"/>
                </a:lnTo>
                <a:lnTo>
                  <a:pt x="0" y="98"/>
                </a:lnTo>
                <a:lnTo>
                  <a:pt x="0" y="97"/>
                </a:lnTo>
                <a:lnTo>
                  <a:pt x="0" y="69"/>
                </a:lnTo>
                <a:lnTo>
                  <a:pt x="2" y="56"/>
                </a:lnTo>
                <a:lnTo>
                  <a:pt x="5" y="46"/>
                </a:lnTo>
                <a:lnTo>
                  <a:pt x="9" y="35"/>
                </a:lnTo>
                <a:lnTo>
                  <a:pt x="16" y="26"/>
                </a:lnTo>
                <a:lnTo>
                  <a:pt x="25" y="18"/>
                </a:lnTo>
                <a:lnTo>
                  <a:pt x="37" y="12"/>
                </a:lnTo>
                <a:lnTo>
                  <a:pt x="50" y="7"/>
                </a:lnTo>
                <a:lnTo>
                  <a:pt x="66" y="3"/>
                </a:lnTo>
                <a:lnTo>
                  <a:pt x="84" y="1"/>
                </a:lnTo>
                <a:lnTo>
                  <a:pt x="106" y="0"/>
                </a:lnTo>
                <a:lnTo>
                  <a:pt x="131" y="1"/>
                </a:lnTo>
                <a:lnTo>
                  <a:pt x="155" y="3"/>
                </a:lnTo>
                <a:lnTo>
                  <a:pt x="168" y="3"/>
                </a:lnTo>
                <a:lnTo>
                  <a:pt x="195" y="4"/>
                </a:lnTo>
                <a:lnTo>
                  <a:pt x="223" y="5"/>
                </a:lnTo>
                <a:lnTo>
                  <a:pt x="249" y="7"/>
                </a:lnTo>
                <a:lnTo>
                  <a:pt x="274" y="12"/>
                </a:lnTo>
                <a:lnTo>
                  <a:pt x="284" y="14"/>
                </a:lnTo>
                <a:lnTo>
                  <a:pt x="295" y="18"/>
                </a:lnTo>
                <a:lnTo>
                  <a:pt x="304" y="24"/>
                </a:lnTo>
                <a:lnTo>
                  <a:pt x="313" y="30"/>
                </a:lnTo>
                <a:lnTo>
                  <a:pt x="321" y="37"/>
                </a:lnTo>
                <a:lnTo>
                  <a:pt x="326" y="46"/>
                </a:lnTo>
                <a:lnTo>
                  <a:pt x="331" y="56"/>
                </a:lnTo>
                <a:lnTo>
                  <a:pt x="335" y="68"/>
                </a:lnTo>
                <a:lnTo>
                  <a:pt x="338" y="82"/>
                </a:lnTo>
                <a:lnTo>
                  <a:pt x="338" y="98"/>
                </a:lnTo>
                <a:lnTo>
                  <a:pt x="338" y="103"/>
                </a:lnTo>
                <a:lnTo>
                  <a:pt x="335" y="107"/>
                </a:lnTo>
                <a:lnTo>
                  <a:pt x="335" y="109"/>
                </a:lnTo>
                <a:lnTo>
                  <a:pt x="332" y="115"/>
                </a:lnTo>
                <a:lnTo>
                  <a:pt x="329" y="122"/>
                </a:lnTo>
                <a:lnTo>
                  <a:pt x="331" y="124"/>
                </a:lnTo>
                <a:lnTo>
                  <a:pt x="331" y="131"/>
                </a:lnTo>
                <a:lnTo>
                  <a:pt x="331" y="139"/>
                </a:lnTo>
                <a:lnTo>
                  <a:pt x="332" y="153"/>
                </a:lnTo>
                <a:lnTo>
                  <a:pt x="334" y="167"/>
                </a:lnTo>
                <a:lnTo>
                  <a:pt x="335" y="182"/>
                </a:lnTo>
                <a:lnTo>
                  <a:pt x="338" y="204"/>
                </a:lnTo>
                <a:lnTo>
                  <a:pt x="338" y="225"/>
                </a:lnTo>
                <a:lnTo>
                  <a:pt x="338" y="268"/>
                </a:lnTo>
                <a:lnTo>
                  <a:pt x="338" y="289"/>
                </a:lnTo>
                <a:lnTo>
                  <a:pt x="336" y="357"/>
                </a:lnTo>
                <a:lnTo>
                  <a:pt x="335" y="426"/>
                </a:lnTo>
                <a:lnTo>
                  <a:pt x="335" y="430"/>
                </a:lnTo>
                <a:lnTo>
                  <a:pt x="334" y="434"/>
                </a:lnTo>
                <a:lnTo>
                  <a:pt x="334" y="436"/>
                </a:lnTo>
                <a:lnTo>
                  <a:pt x="334" y="437"/>
                </a:lnTo>
                <a:lnTo>
                  <a:pt x="332" y="453"/>
                </a:lnTo>
                <a:lnTo>
                  <a:pt x="330" y="467"/>
                </a:lnTo>
                <a:lnTo>
                  <a:pt x="327" y="479"/>
                </a:lnTo>
                <a:lnTo>
                  <a:pt x="322" y="489"/>
                </a:lnTo>
                <a:lnTo>
                  <a:pt x="317" y="498"/>
                </a:lnTo>
                <a:lnTo>
                  <a:pt x="310" y="506"/>
                </a:lnTo>
                <a:lnTo>
                  <a:pt x="302" y="513"/>
                </a:lnTo>
                <a:lnTo>
                  <a:pt x="293" y="518"/>
                </a:lnTo>
                <a:lnTo>
                  <a:pt x="284" y="522"/>
                </a:lnTo>
                <a:lnTo>
                  <a:pt x="274" y="526"/>
                </a:lnTo>
                <a:lnTo>
                  <a:pt x="262" y="528"/>
                </a:lnTo>
                <a:lnTo>
                  <a:pt x="250" y="530"/>
                </a:lnTo>
                <a:lnTo>
                  <a:pt x="224" y="532"/>
                </a:lnTo>
                <a:lnTo>
                  <a:pt x="196" y="532"/>
                </a:lnTo>
                <a:lnTo>
                  <a:pt x="166" y="532"/>
                </a:lnTo>
                <a:close/>
                <a:moveTo>
                  <a:pt x="105" y="51"/>
                </a:moveTo>
                <a:lnTo>
                  <a:pt x="105" y="51"/>
                </a:lnTo>
                <a:lnTo>
                  <a:pt x="87" y="51"/>
                </a:lnTo>
                <a:lnTo>
                  <a:pt x="72" y="54"/>
                </a:lnTo>
                <a:lnTo>
                  <a:pt x="63" y="55"/>
                </a:lnTo>
                <a:lnTo>
                  <a:pt x="58" y="59"/>
                </a:lnTo>
                <a:lnTo>
                  <a:pt x="53" y="63"/>
                </a:lnTo>
                <a:lnTo>
                  <a:pt x="50" y="68"/>
                </a:lnTo>
                <a:lnTo>
                  <a:pt x="49" y="73"/>
                </a:lnTo>
                <a:lnTo>
                  <a:pt x="49" y="79"/>
                </a:lnTo>
                <a:lnTo>
                  <a:pt x="49" y="90"/>
                </a:lnTo>
                <a:lnTo>
                  <a:pt x="49" y="97"/>
                </a:lnTo>
                <a:lnTo>
                  <a:pt x="49" y="98"/>
                </a:lnTo>
                <a:lnTo>
                  <a:pt x="49" y="99"/>
                </a:lnTo>
                <a:lnTo>
                  <a:pt x="50" y="148"/>
                </a:lnTo>
                <a:lnTo>
                  <a:pt x="51" y="198"/>
                </a:lnTo>
                <a:lnTo>
                  <a:pt x="50" y="296"/>
                </a:lnTo>
                <a:lnTo>
                  <a:pt x="50" y="357"/>
                </a:lnTo>
                <a:lnTo>
                  <a:pt x="50" y="420"/>
                </a:lnTo>
                <a:lnTo>
                  <a:pt x="49" y="428"/>
                </a:lnTo>
                <a:lnTo>
                  <a:pt x="49" y="429"/>
                </a:lnTo>
                <a:lnTo>
                  <a:pt x="49" y="432"/>
                </a:lnTo>
                <a:lnTo>
                  <a:pt x="50" y="438"/>
                </a:lnTo>
                <a:lnTo>
                  <a:pt x="51" y="446"/>
                </a:lnTo>
                <a:lnTo>
                  <a:pt x="54" y="454"/>
                </a:lnTo>
                <a:lnTo>
                  <a:pt x="56" y="460"/>
                </a:lnTo>
                <a:lnTo>
                  <a:pt x="62" y="466"/>
                </a:lnTo>
                <a:lnTo>
                  <a:pt x="67" y="470"/>
                </a:lnTo>
                <a:lnTo>
                  <a:pt x="73" y="473"/>
                </a:lnTo>
                <a:lnTo>
                  <a:pt x="87" y="480"/>
                </a:lnTo>
                <a:lnTo>
                  <a:pt x="101" y="483"/>
                </a:lnTo>
                <a:lnTo>
                  <a:pt x="117" y="485"/>
                </a:lnTo>
                <a:lnTo>
                  <a:pt x="139" y="485"/>
                </a:lnTo>
                <a:lnTo>
                  <a:pt x="172" y="485"/>
                </a:lnTo>
                <a:lnTo>
                  <a:pt x="189" y="484"/>
                </a:lnTo>
                <a:lnTo>
                  <a:pt x="207" y="484"/>
                </a:lnTo>
                <a:lnTo>
                  <a:pt x="225" y="485"/>
                </a:lnTo>
                <a:lnTo>
                  <a:pt x="236" y="485"/>
                </a:lnTo>
                <a:lnTo>
                  <a:pt x="246" y="484"/>
                </a:lnTo>
                <a:lnTo>
                  <a:pt x="257" y="481"/>
                </a:lnTo>
                <a:lnTo>
                  <a:pt x="266" y="477"/>
                </a:lnTo>
                <a:lnTo>
                  <a:pt x="274" y="471"/>
                </a:lnTo>
                <a:lnTo>
                  <a:pt x="279" y="463"/>
                </a:lnTo>
                <a:lnTo>
                  <a:pt x="281" y="458"/>
                </a:lnTo>
                <a:lnTo>
                  <a:pt x="284" y="453"/>
                </a:lnTo>
                <a:lnTo>
                  <a:pt x="285" y="438"/>
                </a:lnTo>
                <a:lnTo>
                  <a:pt x="287" y="429"/>
                </a:lnTo>
                <a:lnTo>
                  <a:pt x="288" y="428"/>
                </a:lnTo>
                <a:lnTo>
                  <a:pt x="288" y="425"/>
                </a:lnTo>
                <a:lnTo>
                  <a:pt x="288" y="336"/>
                </a:lnTo>
                <a:lnTo>
                  <a:pt x="292" y="250"/>
                </a:lnTo>
                <a:lnTo>
                  <a:pt x="292" y="238"/>
                </a:lnTo>
                <a:lnTo>
                  <a:pt x="291" y="225"/>
                </a:lnTo>
                <a:lnTo>
                  <a:pt x="285" y="196"/>
                </a:lnTo>
                <a:lnTo>
                  <a:pt x="281" y="169"/>
                </a:lnTo>
                <a:lnTo>
                  <a:pt x="280" y="141"/>
                </a:lnTo>
                <a:lnTo>
                  <a:pt x="280" y="130"/>
                </a:lnTo>
                <a:lnTo>
                  <a:pt x="281" y="116"/>
                </a:lnTo>
                <a:lnTo>
                  <a:pt x="284" y="106"/>
                </a:lnTo>
                <a:lnTo>
                  <a:pt x="288" y="96"/>
                </a:lnTo>
                <a:lnTo>
                  <a:pt x="289" y="94"/>
                </a:lnTo>
                <a:lnTo>
                  <a:pt x="289" y="92"/>
                </a:lnTo>
                <a:lnTo>
                  <a:pt x="287" y="86"/>
                </a:lnTo>
                <a:lnTo>
                  <a:pt x="285" y="80"/>
                </a:lnTo>
                <a:lnTo>
                  <a:pt x="281" y="75"/>
                </a:lnTo>
                <a:lnTo>
                  <a:pt x="278" y="71"/>
                </a:lnTo>
                <a:lnTo>
                  <a:pt x="272" y="67"/>
                </a:lnTo>
                <a:lnTo>
                  <a:pt x="266" y="63"/>
                </a:lnTo>
                <a:lnTo>
                  <a:pt x="254" y="58"/>
                </a:lnTo>
                <a:lnTo>
                  <a:pt x="238" y="55"/>
                </a:lnTo>
                <a:lnTo>
                  <a:pt x="224" y="52"/>
                </a:lnTo>
                <a:lnTo>
                  <a:pt x="208" y="51"/>
                </a:lnTo>
                <a:lnTo>
                  <a:pt x="193" y="51"/>
                </a:lnTo>
                <a:lnTo>
                  <a:pt x="169" y="52"/>
                </a:lnTo>
                <a:lnTo>
                  <a:pt x="155" y="52"/>
                </a:lnTo>
                <a:lnTo>
                  <a:pt x="131" y="51"/>
                </a:lnTo>
                <a:lnTo>
                  <a:pt x="105" y="5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75" name="任意多边形 1049574"/>
          <p:cNvSpPr/>
          <p:nvPr/>
        </p:nvSpPr>
        <p:spPr bwMode="auto">
          <a:xfrm>
            <a:off x="2716212" y="1462087"/>
            <a:ext cx="34925" cy="49212"/>
          </a:xfrm>
          <a:custGeom>
            <a:avLst/>
            <a:gdLst/>
            <a:ahLst/>
            <a:cxnLst/>
            <a:rect l="0" t="0" r="0" b="0"/>
            <a:pathLst>
              <a:path w="69" h="90">
                <a:moveTo>
                  <a:pt x="58" y="1"/>
                </a:moveTo>
                <a:lnTo>
                  <a:pt x="58" y="1"/>
                </a:lnTo>
                <a:lnTo>
                  <a:pt x="55" y="5"/>
                </a:lnTo>
                <a:lnTo>
                  <a:pt x="38" y="22"/>
                </a:lnTo>
                <a:lnTo>
                  <a:pt x="22" y="42"/>
                </a:lnTo>
                <a:lnTo>
                  <a:pt x="14" y="51"/>
                </a:lnTo>
                <a:lnTo>
                  <a:pt x="9" y="61"/>
                </a:lnTo>
                <a:lnTo>
                  <a:pt x="4" y="72"/>
                </a:lnTo>
                <a:lnTo>
                  <a:pt x="0" y="84"/>
                </a:lnTo>
                <a:lnTo>
                  <a:pt x="0" y="86"/>
                </a:lnTo>
                <a:lnTo>
                  <a:pt x="1" y="88"/>
                </a:lnTo>
                <a:lnTo>
                  <a:pt x="5" y="90"/>
                </a:lnTo>
                <a:lnTo>
                  <a:pt x="9" y="90"/>
                </a:lnTo>
                <a:lnTo>
                  <a:pt x="10" y="89"/>
                </a:lnTo>
                <a:lnTo>
                  <a:pt x="11" y="86"/>
                </a:lnTo>
                <a:lnTo>
                  <a:pt x="14" y="76"/>
                </a:lnTo>
                <a:lnTo>
                  <a:pt x="19" y="65"/>
                </a:lnTo>
                <a:lnTo>
                  <a:pt x="26" y="55"/>
                </a:lnTo>
                <a:lnTo>
                  <a:pt x="34" y="44"/>
                </a:lnTo>
                <a:lnTo>
                  <a:pt x="51" y="26"/>
                </a:lnTo>
                <a:lnTo>
                  <a:pt x="66" y="9"/>
                </a:lnTo>
                <a:lnTo>
                  <a:pt x="68" y="8"/>
                </a:lnTo>
                <a:lnTo>
                  <a:pt x="69" y="5"/>
                </a:lnTo>
                <a:lnTo>
                  <a:pt x="66" y="1"/>
                </a:lnTo>
                <a:lnTo>
                  <a:pt x="62" y="0"/>
                </a:lnTo>
                <a:lnTo>
                  <a:pt x="61" y="0"/>
                </a:lnTo>
                <a:lnTo>
                  <a:pt x="5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76" name="任意多边形 1049575"/>
          <p:cNvSpPr/>
          <p:nvPr/>
        </p:nvSpPr>
        <p:spPr bwMode="auto">
          <a:xfrm>
            <a:off x="2751137" y="1498600"/>
            <a:ext cx="31750" cy="46037"/>
          </a:xfrm>
          <a:custGeom>
            <a:avLst/>
            <a:gdLst/>
            <a:ahLst/>
            <a:cxnLst/>
            <a:rect l="0" t="0" r="0" b="0"/>
            <a:pathLst>
              <a:path w="56" h="92">
                <a:moveTo>
                  <a:pt x="46" y="3"/>
                </a:moveTo>
                <a:lnTo>
                  <a:pt x="46" y="3"/>
                </a:lnTo>
                <a:lnTo>
                  <a:pt x="35" y="26"/>
                </a:lnTo>
                <a:lnTo>
                  <a:pt x="29" y="38"/>
                </a:lnTo>
                <a:lnTo>
                  <a:pt x="21" y="48"/>
                </a:lnTo>
                <a:lnTo>
                  <a:pt x="16" y="56"/>
                </a:lnTo>
                <a:lnTo>
                  <a:pt x="10" y="65"/>
                </a:lnTo>
                <a:lnTo>
                  <a:pt x="6" y="73"/>
                </a:lnTo>
                <a:lnTo>
                  <a:pt x="1" y="82"/>
                </a:lnTo>
                <a:lnTo>
                  <a:pt x="0" y="84"/>
                </a:lnTo>
                <a:lnTo>
                  <a:pt x="0" y="86"/>
                </a:lnTo>
                <a:lnTo>
                  <a:pt x="1" y="90"/>
                </a:lnTo>
                <a:lnTo>
                  <a:pt x="4" y="92"/>
                </a:lnTo>
                <a:lnTo>
                  <a:pt x="5" y="92"/>
                </a:lnTo>
                <a:lnTo>
                  <a:pt x="8" y="92"/>
                </a:lnTo>
                <a:lnTo>
                  <a:pt x="9" y="90"/>
                </a:lnTo>
                <a:lnTo>
                  <a:pt x="14" y="84"/>
                </a:lnTo>
                <a:lnTo>
                  <a:pt x="18" y="76"/>
                </a:lnTo>
                <a:lnTo>
                  <a:pt x="21" y="69"/>
                </a:lnTo>
                <a:lnTo>
                  <a:pt x="23" y="64"/>
                </a:lnTo>
                <a:lnTo>
                  <a:pt x="31" y="54"/>
                </a:lnTo>
                <a:lnTo>
                  <a:pt x="39" y="43"/>
                </a:lnTo>
                <a:lnTo>
                  <a:pt x="46" y="31"/>
                </a:lnTo>
                <a:lnTo>
                  <a:pt x="56" y="9"/>
                </a:lnTo>
                <a:lnTo>
                  <a:pt x="56" y="7"/>
                </a:lnTo>
                <a:lnTo>
                  <a:pt x="56" y="4"/>
                </a:lnTo>
                <a:lnTo>
                  <a:pt x="54" y="1"/>
                </a:lnTo>
                <a:lnTo>
                  <a:pt x="50" y="0"/>
                </a:lnTo>
                <a:lnTo>
                  <a:pt x="47" y="1"/>
                </a:lnTo>
                <a:lnTo>
                  <a:pt x="4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77" name="任意多边形 1049576"/>
          <p:cNvSpPr/>
          <p:nvPr/>
        </p:nvSpPr>
        <p:spPr bwMode="auto">
          <a:xfrm>
            <a:off x="2779712" y="1536700"/>
            <a:ext cx="28575" cy="49212"/>
          </a:xfrm>
          <a:custGeom>
            <a:avLst/>
            <a:gdLst/>
            <a:ahLst/>
            <a:cxnLst/>
            <a:rect l="0" t="0" r="0" b="0"/>
            <a:pathLst>
              <a:path w="58" h="94">
                <a:moveTo>
                  <a:pt x="47" y="3"/>
                </a:moveTo>
                <a:lnTo>
                  <a:pt x="47" y="3"/>
                </a:lnTo>
                <a:lnTo>
                  <a:pt x="32" y="25"/>
                </a:lnTo>
                <a:lnTo>
                  <a:pt x="17" y="49"/>
                </a:lnTo>
                <a:lnTo>
                  <a:pt x="11" y="58"/>
                </a:lnTo>
                <a:lnTo>
                  <a:pt x="6" y="67"/>
                </a:lnTo>
                <a:lnTo>
                  <a:pt x="3" y="77"/>
                </a:lnTo>
                <a:lnTo>
                  <a:pt x="0" y="89"/>
                </a:lnTo>
                <a:lnTo>
                  <a:pt x="2" y="92"/>
                </a:lnTo>
                <a:lnTo>
                  <a:pt x="3" y="93"/>
                </a:lnTo>
                <a:lnTo>
                  <a:pt x="7" y="94"/>
                </a:lnTo>
                <a:lnTo>
                  <a:pt x="11" y="93"/>
                </a:lnTo>
                <a:lnTo>
                  <a:pt x="12" y="92"/>
                </a:lnTo>
                <a:lnTo>
                  <a:pt x="12" y="89"/>
                </a:lnTo>
                <a:lnTo>
                  <a:pt x="13" y="83"/>
                </a:lnTo>
                <a:lnTo>
                  <a:pt x="15" y="76"/>
                </a:lnTo>
                <a:lnTo>
                  <a:pt x="20" y="66"/>
                </a:lnTo>
                <a:lnTo>
                  <a:pt x="26" y="57"/>
                </a:lnTo>
                <a:lnTo>
                  <a:pt x="33" y="46"/>
                </a:lnTo>
                <a:lnTo>
                  <a:pt x="45" y="28"/>
                </a:lnTo>
                <a:lnTo>
                  <a:pt x="57" y="8"/>
                </a:lnTo>
                <a:lnTo>
                  <a:pt x="58" y="6"/>
                </a:lnTo>
                <a:lnTo>
                  <a:pt x="58" y="4"/>
                </a:lnTo>
                <a:lnTo>
                  <a:pt x="57" y="2"/>
                </a:lnTo>
                <a:lnTo>
                  <a:pt x="55" y="0"/>
                </a:lnTo>
                <a:lnTo>
                  <a:pt x="51" y="0"/>
                </a:lnTo>
                <a:lnTo>
                  <a:pt x="49" y="0"/>
                </a:lnTo>
                <a:lnTo>
                  <a:pt x="4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78" name="任意多边形 1049577"/>
          <p:cNvSpPr/>
          <p:nvPr/>
        </p:nvSpPr>
        <p:spPr bwMode="auto">
          <a:xfrm>
            <a:off x="2811462" y="1576387"/>
            <a:ext cx="26987" cy="50800"/>
          </a:xfrm>
          <a:custGeom>
            <a:avLst/>
            <a:gdLst/>
            <a:ahLst/>
            <a:cxnLst/>
            <a:rect l="0" t="0" r="0" b="0"/>
            <a:pathLst>
              <a:path w="53" h="98">
                <a:moveTo>
                  <a:pt x="43" y="1"/>
                </a:moveTo>
                <a:lnTo>
                  <a:pt x="43" y="1"/>
                </a:lnTo>
                <a:lnTo>
                  <a:pt x="35" y="11"/>
                </a:lnTo>
                <a:lnTo>
                  <a:pt x="27" y="21"/>
                </a:lnTo>
                <a:lnTo>
                  <a:pt x="19" y="32"/>
                </a:lnTo>
                <a:lnTo>
                  <a:pt x="14" y="43"/>
                </a:lnTo>
                <a:lnTo>
                  <a:pt x="5" y="68"/>
                </a:lnTo>
                <a:lnTo>
                  <a:pt x="1" y="80"/>
                </a:lnTo>
                <a:lnTo>
                  <a:pt x="0" y="93"/>
                </a:lnTo>
                <a:lnTo>
                  <a:pt x="0" y="96"/>
                </a:lnTo>
                <a:lnTo>
                  <a:pt x="1" y="97"/>
                </a:lnTo>
                <a:lnTo>
                  <a:pt x="2" y="98"/>
                </a:lnTo>
                <a:lnTo>
                  <a:pt x="5" y="98"/>
                </a:lnTo>
                <a:lnTo>
                  <a:pt x="9" y="97"/>
                </a:lnTo>
                <a:lnTo>
                  <a:pt x="10" y="96"/>
                </a:lnTo>
                <a:lnTo>
                  <a:pt x="12" y="93"/>
                </a:lnTo>
                <a:lnTo>
                  <a:pt x="13" y="83"/>
                </a:lnTo>
                <a:lnTo>
                  <a:pt x="17" y="72"/>
                </a:lnTo>
                <a:lnTo>
                  <a:pt x="21" y="62"/>
                </a:lnTo>
                <a:lnTo>
                  <a:pt x="23" y="51"/>
                </a:lnTo>
                <a:lnTo>
                  <a:pt x="29" y="39"/>
                </a:lnTo>
                <a:lnTo>
                  <a:pt x="35" y="29"/>
                </a:lnTo>
                <a:lnTo>
                  <a:pt x="43" y="18"/>
                </a:lnTo>
                <a:lnTo>
                  <a:pt x="51" y="9"/>
                </a:lnTo>
                <a:lnTo>
                  <a:pt x="52" y="8"/>
                </a:lnTo>
                <a:lnTo>
                  <a:pt x="53" y="5"/>
                </a:lnTo>
                <a:lnTo>
                  <a:pt x="51" y="1"/>
                </a:lnTo>
                <a:lnTo>
                  <a:pt x="47" y="0"/>
                </a:lnTo>
                <a:lnTo>
                  <a:pt x="46" y="0"/>
                </a:lnTo>
                <a:lnTo>
                  <a:pt x="4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79" name="任意多边形 1049578"/>
          <p:cNvSpPr/>
          <p:nvPr/>
        </p:nvSpPr>
        <p:spPr bwMode="auto">
          <a:xfrm>
            <a:off x="2844800" y="1612900"/>
            <a:ext cx="20637" cy="46037"/>
          </a:xfrm>
          <a:custGeom>
            <a:avLst/>
            <a:gdLst/>
            <a:ahLst/>
            <a:cxnLst/>
            <a:rect l="0" t="0" r="0" b="0"/>
            <a:pathLst>
              <a:path w="38" h="88">
                <a:moveTo>
                  <a:pt x="26" y="3"/>
                </a:moveTo>
                <a:lnTo>
                  <a:pt x="26" y="3"/>
                </a:lnTo>
                <a:lnTo>
                  <a:pt x="22" y="13"/>
                </a:lnTo>
                <a:lnTo>
                  <a:pt x="20" y="22"/>
                </a:lnTo>
                <a:lnTo>
                  <a:pt x="16" y="33"/>
                </a:lnTo>
                <a:lnTo>
                  <a:pt x="13" y="43"/>
                </a:lnTo>
                <a:lnTo>
                  <a:pt x="9" y="55"/>
                </a:lnTo>
                <a:lnTo>
                  <a:pt x="5" y="67"/>
                </a:lnTo>
                <a:lnTo>
                  <a:pt x="3" y="73"/>
                </a:lnTo>
                <a:lnTo>
                  <a:pt x="0" y="77"/>
                </a:lnTo>
                <a:lnTo>
                  <a:pt x="0" y="80"/>
                </a:lnTo>
                <a:lnTo>
                  <a:pt x="0" y="83"/>
                </a:lnTo>
                <a:lnTo>
                  <a:pt x="0" y="85"/>
                </a:lnTo>
                <a:lnTo>
                  <a:pt x="4" y="88"/>
                </a:lnTo>
                <a:lnTo>
                  <a:pt x="7" y="88"/>
                </a:lnTo>
                <a:lnTo>
                  <a:pt x="8" y="88"/>
                </a:lnTo>
                <a:lnTo>
                  <a:pt x="9" y="85"/>
                </a:lnTo>
                <a:lnTo>
                  <a:pt x="11" y="84"/>
                </a:lnTo>
                <a:lnTo>
                  <a:pt x="12" y="76"/>
                </a:lnTo>
                <a:lnTo>
                  <a:pt x="16" y="69"/>
                </a:lnTo>
                <a:lnTo>
                  <a:pt x="19" y="63"/>
                </a:lnTo>
                <a:lnTo>
                  <a:pt x="21" y="55"/>
                </a:lnTo>
                <a:lnTo>
                  <a:pt x="28" y="32"/>
                </a:lnTo>
                <a:lnTo>
                  <a:pt x="32" y="20"/>
                </a:lnTo>
                <a:lnTo>
                  <a:pt x="37" y="9"/>
                </a:lnTo>
                <a:lnTo>
                  <a:pt x="38" y="7"/>
                </a:lnTo>
                <a:lnTo>
                  <a:pt x="37" y="4"/>
                </a:lnTo>
                <a:lnTo>
                  <a:pt x="34" y="1"/>
                </a:lnTo>
                <a:lnTo>
                  <a:pt x="30" y="0"/>
                </a:lnTo>
                <a:lnTo>
                  <a:pt x="29" y="1"/>
                </a:lnTo>
                <a:lnTo>
                  <a:pt x="2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80" name="任意多边形 1049579"/>
          <p:cNvSpPr/>
          <p:nvPr/>
        </p:nvSpPr>
        <p:spPr bwMode="auto">
          <a:xfrm>
            <a:off x="2890837" y="1619250"/>
            <a:ext cx="19050" cy="46037"/>
          </a:xfrm>
          <a:custGeom>
            <a:avLst/>
            <a:gdLst/>
            <a:ahLst/>
            <a:cxnLst/>
            <a:rect l="0" t="0" r="0" b="0"/>
            <a:pathLst>
              <a:path w="34" h="86">
                <a:moveTo>
                  <a:pt x="23" y="5"/>
                </a:moveTo>
                <a:lnTo>
                  <a:pt x="23" y="5"/>
                </a:lnTo>
                <a:lnTo>
                  <a:pt x="22" y="10"/>
                </a:lnTo>
                <a:lnTo>
                  <a:pt x="19" y="13"/>
                </a:lnTo>
                <a:lnTo>
                  <a:pt x="17" y="15"/>
                </a:lnTo>
                <a:lnTo>
                  <a:pt x="16" y="18"/>
                </a:lnTo>
                <a:lnTo>
                  <a:pt x="13" y="28"/>
                </a:lnTo>
                <a:lnTo>
                  <a:pt x="12" y="39"/>
                </a:lnTo>
                <a:lnTo>
                  <a:pt x="9" y="49"/>
                </a:lnTo>
                <a:lnTo>
                  <a:pt x="6" y="60"/>
                </a:lnTo>
                <a:lnTo>
                  <a:pt x="2" y="70"/>
                </a:lnTo>
                <a:lnTo>
                  <a:pt x="0" y="81"/>
                </a:lnTo>
                <a:lnTo>
                  <a:pt x="0" y="83"/>
                </a:lnTo>
                <a:lnTo>
                  <a:pt x="1" y="85"/>
                </a:lnTo>
                <a:lnTo>
                  <a:pt x="4" y="86"/>
                </a:lnTo>
                <a:lnTo>
                  <a:pt x="5" y="86"/>
                </a:lnTo>
                <a:lnTo>
                  <a:pt x="9" y="85"/>
                </a:lnTo>
                <a:lnTo>
                  <a:pt x="10" y="83"/>
                </a:lnTo>
                <a:lnTo>
                  <a:pt x="12" y="81"/>
                </a:lnTo>
                <a:lnTo>
                  <a:pt x="13" y="73"/>
                </a:lnTo>
                <a:lnTo>
                  <a:pt x="16" y="66"/>
                </a:lnTo>
                <a:lnTo>
                  <a:pt x="21" y="53"/>
                </a:lnTo>
                <a:lnTo>
                  <a:pt x="22" y="47"/>
                </a:lnTo>
                <a:lnTo>
                  <a:pt x="23" y="41"/>
                </a:lnTo>
                <a:lnTo>
                  <a:pt x="26" y="28"/>
                </a:lnTo>
                <a:lnTo>
                  <a:pt x="27" y="23"/>
                </a:lnTo>
                <a:lnTo>
                  <a:pt x="30" y="17"/>
                </a:lnTo>
                <a:lnTo>
                  <a:pt x="33" y="11"/>
                </a:lnTo>
                <a:lnTo>
                  <a:pt x="34" y="5"/>
                </a:lnTo>
                <a:lnTo>
                  <a:pt x="34" y="2"/>
                </a:lnTo>
                <a:lnTo>
                  <a:pt x="33" y="1"/>
                </a:lnTo>
                <a:lnTo>
                  <a:pt x="31" y="0"/>
                </a:lnTo>
                <a:lnTo>
                  <a:pt x="30" y="0"/>
                </a:lnTo>
                <a:lnTo>
                  <a:pt x="25" y="1"/>
                </a:lnTo>
                <a:lnTo>
                  <a:pt x="23" y="2"/>
                </a:lnTo>
                <a:lnTo>
                  <a:pt x="23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81" name="任意多边形 1049580"/>
          <p:cNvSpPr/>
          <p:nvPr/>
        </p:nvSpPr>
        <p:spPr bwMode="auto">
          <a:xfrm>
            <a:off x="2941637" y="1631950"/>
            <a:ext cx="23812" cy="42862"/>
          </a:xfrm>
          <a:custGeom>
            <a:avLst/>
            <a:gdLst/>
            <a:ahLst/>
            <a:cxnLst/>
            <a:rect l="0" t="0" r="0" b="0"/>
            <a:pathLst>
              <a:path w="46" h="80">
                <a:moveTo>
                  <a:pt x="34" y="7"/>
                </a:moveTo>
                <a:lnTo>
                  <a:pt x="34" y="7"/>
                </a:lnTo>
                <a:lnTo>
                  <a:pt x="33" y="14"/>
                </a:lnTo>
                <a:lnTo>
                  <a:pt x="31" y="24"/>
                </a:lnTo>
                <a:lnTo>
                  <a:pt x="28" y="31"/>
                </a:lnTo>
                <a:lnTo>
                  <a:pt x="24" y="41"/>
                </a:lnTo>
                <a:lnTo>
                  <a:pt x="13" y="56"/>
                </a:lnTo>
                <a:lnTo>
                  <a:pt x="1" y="71"/>
                </a:lnTo>
                <a:lnTo>
                  <a:pt x="0" y="72"/>
                </a:lnTo>
                <a:lnTo>
                  <a:pt x="0" y="75"/>
                </a:lnTo>
                <a:lnTo>
                  <a:pt x="3" y="79"/>
                </a:lnTo>
                <a:lnTo>
                  <a:pt x="5" y="80"/>
                </a:lnTo>
                <a:lnTo>
                  <a:pt x="8" y="80"/>
                </a:lnTo>
                <a:lnTo>
                  <a:pt x="11" y="79"/>
                </a:lnTo>
                <a:lnTo>
                  <a:pt x="22" y="63"/>
                </a:lnTo>
                <a:lnTo>
                  <a:pt x="34" y="45"/>
                </a:lnTo>
                <a:lnTo>
                  <a:pt x="38" y="35"/>
                </a:lnTo>
                <a:lnTo>
                  <a:pt x="42" y="26"/>
                </a:lnTo>
                <a:lnTo>
                  <a:pt x="45" y="16"/>
                </a:lnTo>
                <a:lnTo>
                  <a:pt x="46" y="7"/>
                </a:lnTo>
                <a:lnTo>
                  <a:pt x="46" y="4"/>
                </a:lnTo>
                <a:lnTo>
                  <a:pt x="45" y="1"/>
                </a:lnTo>
                <a:lnTo>
                  <a:pt x="41" y="0"/>
                </a:lnTo>
                <a:lnTo>
                  <a:pt x="37" y="1"/>
                </a:lnTo>
                <a:lnTo>
                  <a:pt x="35" y="4"/>
                </a:lnTo>
                <a:lnTo>
                  <a:pt x="34" y="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82" name="任意多边形 1049581"/>
          <p:cNvSpPr/>
          <p:nvPr/>
        </p:nvSpPr>
        <p:spPr bwMode="auto">
          <a:xfrm>
            <a:off x="2992437" y="1625600"/>
            <a:ext cx="31750" cy="46037"/>
          </a:xfrm>
          <a:custGeom>
            <a:avLst/>
            <a:gdLst/>
            <a:ahLst/>
            <a:cxnLst/>
            <a:rect l="0" t="0" r="0" b="0"/>
            <a:pathLst>
              <a:path w="60" h="88">
                <a:moveTo>
                  <a:pt x="51" y="3"/>
                </a:moveTo>
                <a:lnTo>
                  <a:pt x="51" y="3"/>
                </a:lnTo>
                <a:lnTo>
                  <a:pt x="43" y="12"/>
                </a:lnTo>
                <a:lnTo>
                  <a:pt x="37" y="21"/>
                </a:lnTo>
                <a:lnTo>
                  <a:pt x="27" y="42"/>
                </a:lnTo>
                <a:lnTo>
                  <a:pt x="20" y="51"/>
                </a:lnTo>
                <a:lnTo>
                  <a:pt x="14" y="60"/>
                </a:lnTo>
                <a:lnTo>
                  <a:pt x="6" y="70"/>
                </a:lnTo>
                <a:lnTo>
                  <a:pt x="0" y="80"/>
                </a:lnTo>
                <a:lnTo>
                  <a:pt x="0" y="83"/>
                </a:lnTo>
                <a:lnTo>
                  <a:pt x="0" y="84"/>
                </a:lnTo>
                <a:lnTo>
                  <a:pt x="2" y="88"/>
                </a:lnTo>
                <a:lnTo>
                  <a:pt x="6" y="88"/>
                </a:lnTo>
                <a:lnTo>
                  <a:pt x="9" y="88"/>
                </a:lnTo>
                <a:lnTo>
                  <a:pt x="10" y="85"/>
                </a:lnTo>
                <a:lnTo>
                  <a:pt x="15" y="76"/>
                </a:lnTo>
                <a:lnTo>
                  <a:pt x="22" y="68"/>
                </a:lnTo>
                <a:lnTo>
                  <a:pt x="28" y="60"/>
                </a:lnTo>
                <a:lnTo>
                  <a:pt x="35" y="51"/>
                </a:lnTo>
                <a:lnTo>
                  <a:pt x="45" y="30"/>
                </a:lnTo>
                <a:lnTo>
                  <a:pt x="51" y="20"/>
                </a:lnTo>
                <a:lnTo>
                  <a:pt x="58" y="11"/>
                </a:lnTo>
                <a:lnTo>
                  <a:pt x="60" y="8"/>
                </a:lnTo>
                <a:lnTo>
                  <a:pt x="60" y="7"/>
                </a:lnTo>
                <a:lnTo>
                  <a:pt x="58" y="3"/>
                </a:lnTo>
                <a:lnTo>
                  <a:pt x="54" y="0"/>
                </a:lnTo>
                <a:lnTo>
                  <a:pt x="52" y="2"/>
                </a:lnTo>
                <a:lnTo>
                  <a:pt x="51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83" name="任意多边形 1049582"/>
          <p:cNvSpPr/>
          <p:nvPr/>
        </p:nvSpPr>
        <p:spPr bwMode="auto">
          <a:xfrm>
            <a:off x="3046412" y="1612900"/>
            <a:ext cx="28575" cy="52387"/>
          </a:xfrm>
          <a:custGeom>
            <a:avLst/>
            <a:gdLst/>
            <a:ahLst/>
            <a:cxnLst/>
            <a:rect l="0" t="0" r="0" b="0"/>
            <a:pathLst>
              <a:path w="54" h="99">
                <a:moveTo>
                  <a:pt x="43" y="2"/>
                </a:moveTo>
                <a:lnTo>
                  <a:pt x="43" y="2"/>
                </a:lnTo>
                <a:lnTo>
                  <a:pt x="33" y="21"/>
                </a:lnTo>
                <a:lnTo>
                  <a:pt x="27" y="30"/>
                </a:lnTo>
                <a:lnTo>
                  <a:pt x="23" y="40"/>
                </a:lnTo>
                <a:lnTo>
                  <a:pt x="16" y="61"/>
                </a:lnTo>
                <a:lnTo>
                  <a:pt x="13" y="69"/>
                </a:lnTo>
                <a:lnTo>
                  <a:pt x="9" y="77"/>
                </a:lnTo>
                <a:lnTo>
                  <a:pt x="1" y="90"/>
                </a:lnTo>
                <a:lnTo>
                  <a:pt x="0" y="93"/>
                </a:lnTo>
                <a:lnTo>
                  <a:pt x="0" y="95"/>
                </a:lnTo>
                <a:lnTo>
                  <a:pt x="4" y="98"/>
                </a:lnTo>
                <a:lnTo>
                  <a:pt x="8" y="99"/>
                </a:lnTo>
                <a:lnTo>
                  <a:pt x="9" y="98"/>
                </a:lnTo>
                <a:lnTo>
                  <a:pt x="10" y="97"/>
                </a:lnTo>
                <a:lnTo>
                  <a:pt x="21" y="78"/>
                </a:lnTo>
                <a:lnTo>
                  <a:pt x="25" y="69"/>
                </a:lnTo>
                <a:lnTo>
                  <a:pt x="29" y="59"/>
                </a:lnTo>
                <a:lnTo>
                  <a:pt x="33" y="46"/>
                </a:lnTo>
                <a:lnTo>
                  <a:pt x="39" y="32"/>
                </a:lnTo>
                <a:lnTo>
                  <a:pt x="52" y="9"/>
                </a:lnTo>
                <a:lnTo>
                  <a:pt x="54" y="6"/>
                </a:lnTo>
                <a:lnTo>
                  <a:pt x="54" y="4"/>
                </a:lnTo>
                <a:lnTo>
                  <a:pt x="51" y="1"/>
                </a:lnTo>
                <a:lnTo>
                  <a:pt x="47" y="0"/>
                </a:lnTo>
                <a:lnTo>
                  <a:pt x="44" y="1"/>
                </a:lnTo>
                <a:lnTo>
                  <a:pt x="4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84" name="任意多边形 1049583"/>
          <p:cNvSpPr/>
          <p:nvPr/>
        </p:nvSpPr>
        <p:spPr bwMode="auto">
          <a:xfrm>
            <a:off x="3097212" y="1587500"/>
            <a:ext cx="14287" cy="46037"/>
          </a:xfrm>
          <a:custGeom>
            <a:avLst/>
            <a:gdLst/>
            <a:ahLst/>
            <a:cxnLst/>
            <a:rect l="0" t="0" r="0" b="0"/>
            <a:pathLst>
              <a:path w="28" h="88">
                <a:moveTo>
                  <a:pt x="16" y="6"/>
                </a:moveTo>
                <a:lnTo>
                  <a:pt x="16" y="6"/>
                </a:lnTo>
                <a:lnTo>
                  <a:pt x="13" y="25"/>
                </a:lnTo>
                <a:lnTo>
                  <a:pt x="11" y="44"/>
                </a:lnTo>
                <a:lnTo>
                  <a:pt x="0" y="81"/>
                </a:lnTo>
                <a:lnTo>
                  <a:pt x="0" y="83"/>
                </a:lnTo>
                <a:lnTo>
                  <a:pt x="1" y="85"/>
                </a:lnTo>
                <a:lnTo>
                  <a:pt x="4" y="88"/>
                </a:lnTo>
                <a:lnTo>
                  <a:pt x="9" y="88"/>
                </a:lnTo>
                <a:lnTo>
                  <a:pt x="11" y="87"/>
                </a:lnTo>
                <a:lnTo>
                  <a:pt x="12" y="84"/>
                </a:lnTo>
                <a:lnTo>
                  <a:pt x="21" y="45"/>
                </a:lnTo>
                <a:lnTo>
                  <a:pt x="25" y="27"/>
                </a:lnTo>
                <a:lnTo>
                  <a:pt x="28" y="6"/>
                </a:lnTo>
                <a:lnTo>
                  <a:pt x="26" y="4"/>
                </a:lnTo>
                <a:lnTo>
                  <a:pt x="25" y="2"/>
                </a:lnTo>
                <a:lnTo>
                  <a:pt x="21" y="0"/>
                </a:lnTo>
                <a:lnTo>
                  <a:pt x="17" y="2"/>
                </a:lnTo>
                <a:lnTo>
                  <a:pt x="16" y="4"/>
                </a:lnTo>
                <a:lnTo>
                  <a:pt x="16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85" name="任意多边形 1049584"/>
          <p:cNvSpPr/>
          <p:nvPr/>
        </p:nvSpPr>
        <p:spPr bwMode="auto">
          <a:xfrm>
            <a:off x="2889250" y="1289050"/>
            <a:ext cx="20637" cy="31750"/>
          </a:xfrm>
          <a:custGeom>
            <a:avLst/>
            <a:gdLst/>
            <a:ahLst/>
            <a:cxnLst/>
            <a:rect l="0" t="0" r="0" b="0"/>
            <a:pathLst>
              <a:path w="41" h="60">
                <a:moveTo>
                  <a:pt x="36" y="0"/>
                </a:moveTo>
                <a:lnTo>
                  <a:pt x="32" y="0"/>
                </a:lnTo>
                <a:lnTo>
                  <a:pt x="30" y="0"/>
                </a:lnTo>
                <a:lnTo>
                  <a:pt x="28" y="3"/>
                </a:lnTo>
                <a:lnTo>
                  <a:pt x="27" y="5"/>
                </a:lnTo>
                <a:lnTo>
                  <a:pt x="27" y="8"/>
                </a:lnTo>
                <a:lnTo>
                  <a:pt x="21" y="21"/>
                </a:lnTo>
                <a:lnTo>
                  <a:pt x="11" y="33"/>
                </a:lnTo>
                <a:lnTo>
                  <a:pt x="7" y="38"/>
                </a:lnTo>
                <a:lnTo>
                  <a:pt x="4" y="45"/>
                </a:lnTo>
                <a:lnTo>
                  <a:pt x="0" y="51"/>
                </a:lnTo>
                <a:lnTo>
                  <a:pt x="0" y="55"/>
                </a:lnTo>
                <a:lnTo>
                  <a:pt x="1" y="58"/>
                </a:lnTo>
                <a:lnTo>
                  <a:pt x="2" y="59"/>
                </a:lnTo>
                <a:lnTo>
                  <a:pt x="5" y="60"/>
                </a:lnTo>
                <a:lnTo>
                  <a:pt x="7" y="60"/>
                </a:lnTo>
                <a:lnTo>
                  <a:pt x="11" y="58"/>
                </a:lnTo>
                <a:lnTo>
                  <a:pt x="11" y="55"/>
                </a:lnTo>
                <a:lnTo>
                  <a:pt x="11" y="54"/>
                </a:lnTo>
                <a:lnTo>
                  <a:pt x="11" y="52"/>
                </a:lnTo>
                <a:lnTo>
                  <a:pt x="15" y="46"/>
                </a:lnTo>
                <a:lnTo>
                  <a:pt x="24" y="35"/>
                </a:lnTo>
                <a:lnTo>
                  <a:pt x="28" y="29"/>
                </a:lnTo>
                <a:lnTo>
                  <a:pt x="32" y="22"/>
                </a:lnTo>
                <a:lnTo>
                  <a:pt x="36" y="16"/>
                </a:lnTo>
                <a:lnTo>
                  <a:pt x="40" y="9"/>
                </a:lnTo>
                <a:lnTo>
                  <a:pt x="41" y="7"/>
                </a:lnTo>
                <a:lnTo>
                  <a:pt x="41" y="3"/>
                </a:lnTo>
                <a:lnTo>
                  <a:pt x="40" y="0"/>
                </a:lnTo>
                <a:lnTo>
                  <a:pt x="36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86" name="任意多边形 1049585"/>
          <p:cNvSpPr/>
          <p:nvPr/>
        </p:nvSpPr>
        <p:spPr bwMode="auto">
          <a:xfrm>
            <a:off x="2946400" y="1263650"/>
            <a:ext cx="23812" cy="39687"/>
          </a:xfrm>
          <a:custGeom>
            <a:avLst/>
            <a:gdLst/>
            <a:ahLst/>
            <a:cxnLst/>
            <a:rect l="0" t="0" r="0" b="0"/>
            <a:pathLst>
              <a:path w="46" h="77">
                <a:moveTo>
                  <a:pt x="35" y="3"/>
                </a:moveTo>
                <a:lnTo>
                  <a:pt x="35" y="3"/>
                </a:lnTo>
                <a:lnTo>
                  <a:pt x="31" y="8"/>
                </a:lnTo>
                <a:lnTo>
                  <a:pt x="29" y="14"/>
                </a:lnTo>
                <a:lnTo>
                  <a:pt x="23" y="24"/>
                </a:lnTo>
                <a:lnTo>
                  <a:pt x="21" y="27"/>
                </a:lnTo>
                <a:lnTo>
                  <a:pt x="20" y="31"/>
                </a:lnTo>
                <a:lnTo>
                  <a:pt x="16" y="42"/>
                </a:lnTo>
                <a:lnTo>
                  <a:pt x="13" y="51"/>
                </a:lnTo>
                <a:lnTo>
                  <a:pt x="8" y="59"/>
                </a:lnTo>
                <a:lnTo>
                  <a:pt x="1" y="67"/>
                </a:lnTo>
                <a:lnTo>
                  <a:pt x="0" y="69"/>
                </a:lnTo>
                <a:lnTo>
                  <a:pt x="0" y="72"/>
                </a:lnTo>
                <a:lnTo>
                  <a:pt x="1" y="76"/>
                </a:lnTo>
                <a:lnTo>
                  <a:pt x="5" y="77"/>
                </a:lnTo>
                <a:lnTo>
                  <a:pt x="8" y="77"/>
                </a:lnTo>
                <a:lnTo>
                  <a:pt x="9" y="76"/>
                </a:lnTo>
                <a:lnTo>
                  <a:pt x="14" y="69"/>
                </a:lnTo>
                <a:lnTo>
                  <a:pt x="20" y="63"/>
                </a:lnTo>
                <a:lnTo>
                  <a:pt x="26" y="48"/>
                </a:lnTo>
                <a:lnTo>
                  <a:pt x="34" y="29"/>
                </a:lnTo>
                <a:lnTo>
                  <a:pt x="38" y="20"/>
                </a:lnTo>
                <a:lnTo>
                  <a:pt x="44" y="10"/>
                </a:lnTo>
                <a:lnTo>
                  <a:pt x="44" y="8"/>
                </a:lnTo>
                <a:lnTo>
                  <a:pt x="46" y="7"/>
                </a:lnTo>
                <a:lnTo>
                  <a:pt x="43" y="3"/>
                </a:lnTo>
                <a:lnTo>
                  <a:pt x="42" y="1"/>
                </a:lnTo>
                <a:lnTo>
                  <a:pt x="39" y="0"/>
                </a:lnTo>
                <a:lnTo>
                  <a:pt x="38" y="1"/>
                </a:lnTo>
                <a:lnTo>
                  <a:pt x="3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87" name="任意多边形 1049586"/>
          <p:cNvSpPr/>
          <p:nvPr/>
        </p:nvSpPr>
        <p:spPr bwMode="auto">
          <a:xfrm>
            <a:off x="2990850" y="1268412"/>
            <a:ext cx="23812" cy="41275"/>
          </a:xfrm>
          <a:custGeom>
            <a:avLst/>
            <a:gdLst/>
            <a:ahLst/>
            <a:cxnLst/>
            <a:rect l="0" t="0" r="0" b="0"/>
            <a:pathLst>
              <a:path w="44" h="80">
                <a:moveTo>
                  <a:pt x="38" y="0"/>
                </a:moveTo>
                <a:lnTo>
                  <a:pt x="38" y="0"/>
                </a:lnTo>
                <a:lnTo>
                  <a:pt x="35" y="0"/>
                </a:lnTo>
                <a:lnTo>
                  <a:pt x="32" y="0"/>
                </a:lnTo>
                <a:lnTo>
                  <a:pt x="30" y="4"/>
                </a:lnTo>
                <a:lnTo>
                  <a:pt x="31" y="8"/>
                </a:lnTo>
                <a:lnTo>
                  <a:pt x="32" y="9"/>
                </a:lnTo>
                <a:lnTo>
                  <a:pt x="34" y="11"/>
                </a:lnTo>
                <a:lnTo>
                  <a:pt x="32" y="11"/>
                </a:lnTo>
                <a:lnTo>
                  <a:pt x="31" y="13"/>
                </a:lnTo>
                <a:lnTo>
                  <a:pt x="28" y="18"/>
                </a:lnTo>
                <a:lnTo>
                  <a:pt x="24" y="29"/>
                </a:lnTo>
                <a:lnTo>
                  <a:pt x="13" y="50"/>
                </a:lnTo>
                <a:lnTo>
                  <a:pt x="1" y="71"/>
                </a:lnTo>
                <a:lnTo>
                  <a:pt x="0" y="73"/>
                </a:lnTo>
                <a:lnTo>
                  <a:pt x="0" y="75"/>
                </a:lnTo>
                <a:lnTo>
                  <a:pt x="2" y="79"/>
                </a:lnTo>
                <a:lnTo>
                  <a:pt x="6" y="80"/>
                </a:lnTo>
                <a:lnTo>
                  <a:pt x="9" y="79"/>
                </a:lnTo>
                <a:lnTo>
                  <a:pt x="10" y="76"/>
                </a:lnTo>
                <a:lnTo>
                  <a:pt x="19" y="63"/>
                </a:lnTo>
                <a:lnTo>
                  <a:pt x="34" y="38"/>
                </a:lnTo>
                <a:lnTo>
                  <a:pt x="40" y="25"/>
                </a:lnTo>
                <a:lnTo>
                  <a:pt x="43" y="13"/>
                </a:lnTo>
                <a:lnTo>
                  <a:pt x="44" y="8"/>
                </a:lnTo>
                <a:lnTo>
                  <a:pt x="43" y="4"/>
                </a:lnTo>
                <a:lnTo>
                  <a:pt x="40" y="1"/>
                </a:lnTo>
                <a:lnTo>
                  <a:pt x="38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88" name="任意多边形 1049587"/>
          <p:cNvSpPr/>
          <p:nvPr/>
        </p:nvSpPr>
        <p:spPr bwMode="auto">
          <a:xfrm>
            <a:off x="3028950" y="1289050"/>
            <a:ext cx="25400" cy="39687"/>
          </a:xfrm>
          <a:custGeom>
            <a:avLst/>
            <a:gdLst/>
            <a:ahLst/>
            <a:cxnLst/>
            <a:rect l="0" t="0" r="0" b="0"/>
            <a:pathLst>
              <a:path w="49" h="79">
                <a:moveTo>
                  <a:pt x="40" y="1"/>
                </a:moveTo>
                <a:lnTo>
                  <a:pt x="40" y="1"/>
                </a:lnTo>
                <a:lnTo>
                  <a:pt x="34" y="9"/>
                </a:lnTo>
                <a:lnTo>
                  <a:pt x="31" y="17"/>
                </a:lnTo>
                <a:lnTo>
                  <a:pt x="27" y="21"/>
                </a:lnTo>
                <a:lnTo>
                  <a:pt x="24" y="26"/>
                </a:lnTo>
                <a:lnTo>
                  <a:pt x="22" y="35"/>
                </a:lnTo>
                <a:lnTo>
                  <a:pt x="17" y="45"/>
                </a:lnTo>
                <a:lnTo>
                  <a:pt x="11" y="54"/>
                </a:lnTo>
                <a:lnTo>
                  <a:pt x="5" y="63"/>
                </a:lnTo>
                <a:lnTo>
                  <a:pt x="0" y="72"/>
                </a:lnTo>
                <a:lnTo>
                  <a:pt x="0" y="75"/>
                </a:lnTo>
                <a:lnTo>
                  <a:pt x="1" y="76"/>
                </a:lnTo>
                <a:lnTo>
                  <a:pt x="2" y="79"/>
                </a:lnTo>
                <a:lnTo>
                  <a:pt x="3" y="79"/>
                </a:lnTo>
                <a:lnTo>
                  <a:pt x="7" y="79"/>
                </a:lnTo>
                <a:lnTo>
                  <a:pt x="10" y="77"/>
                </a:lnTo>
                <a:lnTo>
                  <a:pt x="11" y="75"/>
                </a:lnTo>
                <a:lnTo>
                  <a:pt x="15" y="67"/>
                </a:lnTo>
                <a:lnTo>
                  <a:pt x="22" y="59"/>
                </a:lnTo>
                <a:lnTo>
                  <a:pt x="27" y="51"/>
                </a:lnTo>
                <a:lnTo>
                  <a:pt x="31" y="42"/>
                </a:lnTo>
                <a:lnTo>
                  <a:pt x="35" y="33"/>
                </a:lnTo>
                <a:lnTo>
                  <a:pt x="36" y="29"/>
                </a:lnTo>
                <a:lnTo>
                  <a:pt x="40" y="25"/>
                </a:lnTo>
                <a:lnTo>
                  <a:pt x="43" y="21"/>
                </a:lnTo>
                <a:lnTo>
                  <a:pt x="44" y="17"/>
                </a:lnTo>
                <a:lnTo>
                  <a:pt x="45" y="13"/>
                </a:lnTo>
                <a:lnTo>
                  <a:pt x="48" y="9"/>
                </a:lnTo>
                <a:lnTo>
                  <a:pt x="49" y="7"/>
                </a:lnTo>
                <a:lnTo>
                  <a:pt x="49" y="5"/>
                </a:lnTo>
                <a:lnTo>
                  <a:pt x="48" y="1"/>
                </a:lnTo>
                <a:lnTo>
                  <a:pt x="44" y="0"/>
                </a:lnTo>
                <a:lnTo>
                  <a:pt x="41" y="0"/>
                </a:lnTo>
                <a:lnTo>
                  <a:pt x="4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89" name="任意多边形 1049588"/>
          <p:cNvSpPr/>
          <p:nvPr/>
        </p:nvSpPr>
        <p:spPr bwMode="auto">
          <a:xfrm>
            <a:off x="3046412" y="1325562"/>
            <a:ext cx="28575" cy="46037"/>
          </a:xfrm>
          <a:custGeom>
            <a:avLst/>
            <a:gdLst/>
            <a:ahLst/>
            <a:cxnLst/>
            <a:rect l="0" t="0" r="0" b="0"/>
            <a:pathLst>
              <a:path w="53" h="88">
                <a:moveTo>
                  <a:pt x="43" y="3"/>
                </a:moveTo>
                <a:lnTo>
                  <a:pt x="43" y="3"/>
                </a:lnTo>
                <a:lnTo>
                  <a:pt x="32" y="22"/>
                </a:lnTo>
                <a:lnTo>
                  <a:pt x="22" y="42"/>
                </a:lnTo>
                <a:lnTo>
                  <a:pt x="10" y="60"/>
                </a:lnTo>
                <a:lnTo>
                  <a:pt x="5" y="69"/>
                </a:lnTo>
                <a:lnTo>
                  <a:pt x="1" y="80"/>
                </a:lnTo>
                <a:lnTo>
                  <a:pt x="0" y="83"/>
                </a:lnTo>
                <a:lnTo>
                  <a:pt x="1" y="85"/>
                </a:lnTo>
                <a:lnTo>
                  <a:pt x="5" y="88"/>
                </a:lnTo>
                <a:lnTo>
                  <a:pt x="9" y="86"/>
                </a:lnTo>
                <a:lnTo>
                  <a:pt x="10" y="85"/>
                </a:lnTo>
                <a:lnTo>
                  <a:pt x="11" y="84"/>
                </a:lnTo>
                <a:lnTo>
                  <a:pt x="15" y="72"/>
                </a:lnTo>
                <a:lnTo>
                  <a:pt x="22" y="62"/>
                </a:lnTo>
                <a:lnTo>
                  <a:pt x="28" y="51"/>
                </a:lnTo>
                <a:lnTo>
                  <a:pt x="35" y="41"/>
                </a:lnTo>
                <a:lnTo>
                  <a:pt x="40" y="34"/>
                </a:lnTo>
                <a:lnTo>
                  <a:pt x="44" y="25"/>
                </a:lnTo>
                <a:lnTo>
                  <a:pt x="48" y="17"/>
                </a:lnTo>
                <a:lnTo>
                  <a:pt x="53" y="8"/>
                </a:lnTo>
                <a:lnTo>
                  <a:pt x="53" y="7"/>
                </a:lnTo>
                <a:lnTo>
                  <a:pt x="53" y="4"/>
                </a:lnTo>
                <a:lnTo>
                  <a:pt x="51" y="1"/>
                </a:lnTo>
                <a:lnTo>
                  <a:pt x="47" y="0"/>
                </a:lnTo>
                <a:lnTo>
                  <a:pt x="44" y="1"/>
                </a:lnTo>
                <a:lnTo>
                  <a:pt x="4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90" name="任意多边形 1049589"/>
          <p:cNvSpPr/>
          <p:nvPr/>
        </p:nvSpPr>
        <p:spPr bwMode="auto">
          <a:xfrm>
            <a:off x="3068637" y="1360487"/>
            <a:ext cx="17462" cy="34925"/>
          </a:xfrm>
          <a:custGeom>
            <a:avLst/>
            <a:gdLst/>
            <a:ahLst/>
            <a:cxnLst/>
            <a:rect l="0" t="0" r="0" b="0"/>
            <a:pathLst>
              <a:path w="36" h="64">
                <a:moveTo>
                  <a:pt x="24" y="3"/>
                </a:moveTo>
                <a:lnTo>
                  <a:pt x="24" y="3"/>
                </a:lnTo>
                <a:lnTo>
                  <a:pt x="11" y="30"/>
                </a:lnTo>
                <a:lnTo>
                  <a:pt x="6" y="43"/>
                </a:lnTo>
                <a:lnTo>
                  <a:pt x="2" y="58"/>
                </a:lnTo>
                <a:lnTo>
                  <a:pt x="0" y="60"/>
                </a:lnTo>
                <a:lnTo>
                  <a:pt x="2" y="63"/>
                </a:lnTo>
                <a:lnTo>
                  <a:pt x="6" y="64"/>
                </a:lnTo>
                <a:lnTo>
                  <a:pt x="10" y="64"/>
                </a:lnTo>
                <a:lnTo>
                  <a:pt x="11" y="63"/>
                </a:lnTo>
                <a:lnTo>
                  <a:pt x="12" y="62"/>
                </a:lnTo>
                <a:lnTo>
                  <a:pt x="16" y="47"/>
                </a:lnTo>
                <a:lnTo>
                  <a:pt x="23" y="34"/>
                </a:lnTo>
                <a:lnTo>
                  <a:pt x="34" y="9"/>
                </a:lnTo>
                <a:lnTo>
                  <a:pt x="36" y="7"/>
                </a:lnTo>
                <a:lnTo>
                  <a:pt x="34" y="4"/>
                </a:lnTo>
                <a:lnTo>
                  <a:pt x="32" y="1"/>
                </a:lnTo>
                <a:lnTo>
                  <a:pt x="28" y="0"/>
                </a:lnTo>
                <a:lnTo>
                  <a:pt x="27" y="1"/>
                </a:lnTo>
                <a:lnTo>
                  <a:pt x="2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91" name="任意多边形 1049590"/>
          <p:cNvSpPr/>
          <p:nvPr/>
        </p:nvSpPr>
        <p:spPr bwMode="auto">
          <a:xfrm>
            <a:off x="3079750" y="1395412"/>
            <a:ext cx="25400" cy="38100"/>
          </a:xfrm>
          <a:custGeom>
            <a:avLst/>
            <a:gdLst/>
            <a:ahLst/>
            <a:cxnLst/>
            <a:rect l="0" t="0" r="0" b="0"/>
            <a:pathLst>
              <a:path w="46" h="71">
                <a:moveTo>
                  <a:pt x="34" y="5"/>
                </a:moveTo>
                <a:lnTo>
                  <a:pt x="34" y="5"/>
                </a:lnTo>
                <a:lnTo>
                  <a:pt x="31" y="13"/>
                </a:lnTo>
                <a:lnTo>
                  <a:pt x="27" y="20"/>
                </a:lnTo>
                <a:lnTo>
                  <a:pt x="17" y="35"/>
                </a:lnTo>
                <a:lnTo>
                  <a:pt x="0" y="62"/>
                </a:lnTo>
                <a:lnTo>
                  <a:pt x="0" y="65"/>
                </a:lnTo>
                <a:lnTo>
                  <a:pt x="0" y="68"/>
                </a:lnTo>
                <a:lnTo>
                  <a:pt x="3" y="70"/>
                </a:lnTo>
                <a:lnTo>
                  <a:pt x="7" y="71"/>
                </a:lnTo>
                <a:lnTo>
                  <a:pt x="9" y="70"/>
                </a:lnTo>
                <a:lnTo>
                  <a:pt x="10" y="69"/>
                </a:lnTo>
                <a:lnTo>
                  <a:pt x="31" y="34"/>
                </a:lnTo>
                <a:lnTo>
                  <a:pt x="41" y="20"/>
                </a:lnTo>
                <a:lnTo>
                  <a:pt x="43" y="13"/>
                </a:lnTo>
                <a:lnTo>
                  <a:pt x="46" y="5"/>
                </a:lnTo>
                <a:lnTo>
                  <a:pt x="46" y="2"/>
                </a:lnTo>
                <a:lnTo>
                  <a:pt x="44" y="1"/>
                </a:lnTo>
                <a:lnTo>
                  <a:pt x="43" y="0"/>
                </a:lnTo>
                <a:lnTo>
                  <a:pt x="41" y="0"/>
                </a:lnTo>
                <a:lnTo>
                  <a:pt x="37" y="1"/>
                </a:lnTo>
                <a:lnTo>
                  <a:pt x="35" y="2"/>
                </a:lnTo>
                <a:lnTo>
                  <a:pt x="34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92" name="任意多边形 1049591"/>
          <p:cNvSpPr/>
          <p:nvPr/>
        </p:nvSpPr>
        <p:spPr bwMode="auto">
          <a:xfrm>
            <a:off x="3219450" y="1439862"/>
            <a:ext cx="26987" cy="44450"/>
          </a:xfrm>
          <a:custGeom>
            <a:avLst/>
            <a:gdLst/>
            <a:ahLst/>
            <a:cxnLst/>
            <a:rect l="0" t="0" r="0" b="0"/>
            <a:pathLst>
              <a:path w="52" h="84">
                <a:moveTo>
                  <a:pt x="44" y="0"/>
                </a:moveTo>
                <a:lnTo>
                  <a:pt x="44" y="0"/>
                </a:lnTo>
                <a:lnTo>
                  <a:pt x="34" y="7"/>
                </a:lnTo>
                <a:lnTo>
                  <a:pt x="26" y="15"/>
                </a:lnTo>
                <a:lnTo>
                  <a:pt x="18" y="22"/>
                </a:lnTo>
                <a:lnTo>
                  <a:pt x="13" y="33"/>
                </a:lnTo>
                <a:lnTo>
                  <a:pt x="8" y="43"/>
                </a:lnTo>
                <a:lnTo>
                  <a:pt x="4" y="54"/>
                </a:lnTo>
                <a:lnTo>
                  <a:pt x="1" y="66"/>
                </a:lnTo>
                <a:lnTo>
                  <a:pt x="0" y="76"/>
                </a:lnTo>
                <a:lnTo>
                  <a:pt x="0" y="79"/>
                </a:lnTo>
                <a:lnTo>
                  <a:pt x="1" y="81"/>
                </a:lnTo>
                <a:lnTo>
                  <a:pt x="4" y="84"/>
                </a:lnTo>
                <a:lnTo>
                  <a:pt x="6" y="84"/>
                </a:lnTo>
                <a:lnTo>
                  <a:pt x="8" y="83"/>
                </a:lnTo>
                <a:lnTo>
                  <a:pt x="10" y="81"/>
                </a:lnTo>
                <a:lnTo>
                  <a:pt x="10" y="80"/>
                </a:lnTo>
                <a:lnTo>
                  <a:pt x="14" y="59"/>
                </a:lnTo>
                <a:lnTo>
                  <a:pt x="18" y="50"/>
                </a:lnTo>
                <a:lnTo>
                  <a:pt x="22" y="39"/>
                </a:lnTo>
                <a:lnTo>
                  <a:pt x="27" y="30"/>
                </a:lnTo>
                <a:lnTo>
                  <a:pt x="34" y="22"/>
                </a:lnTo>
                <a:lnTo>
                  <a:pt x="40" y="16"/>
                </a:lnTo>
                <a:lnTo>
                  <a:pt x="50" y="11"/>
                </a:lnTo>
                <a:lnTo>
                  <a:pt x="52" y="9"/>
                </a:lnTo>
                <a:lnTo>
                  <a:pt x="52" y="7"/>
                </a:lnTo>
                <a:lnTo>
                  <a:pt x="52" y="5"/>
                </a:lnTo>
                <a:lnTo>
                  <a:pt x="52" y="3"/>
                </a:lnTo>
                <a:lnTo>
                  <a:pt x="48" y="0"/>
                </a:lnTo>
                <a:lnTo>
                  <a:pt x="47" y="0"/>
                </a:lnTo>
                <a:lnTo>
                  <a:pt x="44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93" name="任意多边形 1049592"/>
          <p:cNvSpPr/>
          <p:nvPr/>
        </p:nvSpPr>
        <p:spPr bwMode="auto">
          <a:xfrm>
            <a:off x="3265487" y="1441450"/>
            <a:ext cx="23812" cy="36512"/>
          </a:xfrm>
          <a:custGeom>
            <a:avLst/>
            <a:gdLst/>
            <a:ahLst/>
            <a:cxnLst/>
            <a:rect l="0" t="0" r="0" b="0"/>
            <a:pathLst>
              <a:path w="41" h="68">
                <a:moveTo>
                  <a:pt x="30" y="5"/>
                </a:moveTo>
                <a:lnTo>
                  <a:pt x="30" y="5"/>
                </a:lnTo>
                <a:lnTo>
                  <a:pt x="27" y="13"/>
                </a:lnTo>
                <a:lnTo>
                  <a:pt x="24" y="18"/>
                </a:lnTo>
                <a:lnTo>
                  <a:pt x="19" y="24"/>
                </a:lnTo>
                <a:lnTo>
                  <a:pt x="15" y="29"/>
                </a:lnTo>
                <a:lnTo>
                  <a:pt x="11" y="37"/>
                </a:lnTo>
                <a:lnTo>
                  <a:pt x="9" y="45"/>
                </a:lnTo>
                <a:lnTo>
                  <a:pt x="6" y="51"/>
                </a:lnTo>
                <a:lnTo>
                  <a:pt x="1" y="59"/>
                </a:lnTo>
                <a:lnTo>
                  <a:pt x="0" y="60"/>
                </a:lnTo>
                <a:lnTo>
                  <a:pt x="0" y="63"/>
                </a:lnTo>
                <a:lnTo>
                  <a:pt x="1" y="67"/>
                </a:lnTo>
                <a:lnTo>
                  <a:pt x="5" y="68"/>
                </a:lnTo>
                <a:lnTo>
                  <a:pt x="7" y="68"/>
                </a:lnTo>
                <a:lnTo>
                  <a:pt x="9" y="67"/>
                </a:lnTo>
                <a:lnTo>
                  <a:pt x="14" y="59"/>
                </a:lnTo>
                <a:lnTo>
                  <a:pt x="19" y="51"/>
                </a:lnTo>
                <a:lnTo>
                  <a:pt x="22" y="42"/>
                </a:lnTo>
                <a:lnTo>
                  <a:pt x="23" y="38"/>
                </a:lnTo>
                <a:lnTo>
                  <a:pt x="26" y="34"/>
                </a:lnTo>
                <a:lnTo>
                  <a:pt x="32" y="28"/>
                </a:lnTo>
                <a:lnTo>
                  <a:pt x="36" y="21"/>
                </a:lnTo>
                <a:lnTo>
                  <a:pt x="39" y="13"/>
                </a:lnTo>
                <a:lnTo>
                  <a:pt x="41" y="5"/>
                </a:lnTo>
                <a:lnTo>
                  <a:pt x="40" y="3"/>
                </a:lnTo>
                <a:lnTo>
                  <a:pt x="39" y="1"/>
                </a:lnTo>
                <a:lnTo>
                  <a:pt x="37" y="0"/>
                </a:lnTo>
                <a:lnTo>
                  <a:pt x="36" y="0"/>
                </a:lnTo>
                <a:lnTo>
                  <a:pt x="31" y="1"/>
                </a:lnTo>
                <a:lnTo>
                  <a:pt x="30" y="3"/>
                </a:lnTo>
                <a:lnTo>
                  <a:pt x="3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94" name="任意多边形 1049593"/>
          <p:cNvSpPr/>
          <p:nvPr/>
        </p:nvSpPr>
        <p:spPr bwMode="auto">
          <a:xfrm>
            <a:off x="3314700" y="1433512"/>
            <a:ext cx="19050" cy="38100"/>
          </a:xfrm>
          <a:custGeom>
            <a:avLst/>
            <a:gdLst/>
            <a:ahLst/>
            <a:cxnLst/>
            <a:rect l="0" t="0" r="0" b="0"/>
            <a:pathLst>
              <a:path w="34" h="72">
                <a:moveTo>
                  <a:pt x="22" y="3"/>
                </a:moveTo>
                <a:lnTo>
                  <a:pt x="22" y="3"/>
                </a:lnTo>
                <a:lnTo>
                  <a:pt x="16" y="17"/>
                </a:lnTo>
                <a:lnTo>
                  <a:pt x="9" y="32"/>
                </a:lnTo>
                <a:lnTo>
                  <a:pt x="5" y="48"/>
                </a:lnTo>
                <a:lnTo>
                  <a:pt x="3" y="57"/>
                </a:lnTo>
                <a:lnTo>
                  <a:pt x="0" y="65"/>
                </a:lnTo>
                <a:lnTo>
                  <a:pt x="0" y="67"/>
                </a:lnTo>
                <a:lnTo>
                  <a:pt x="0" y="68"/>
                </a:lnTo>
                <a:lnTo>
                  <a:pt x="3" y="72"/>
                </a:lnTo>
                <a:lnTo>
                  <a:pt x="5" y="72"/>
                </a:lnTo>
                <a:lnTo>
                  <a:pt x="7" y="72"/>
                </a:lnTo>
                <a:lnTo>
                  <a:pt x="8" y="72"/>
                </a:lnTo>
                <a:lnTo>
                  <a:pt x="11" y="70"/>
                </a:lnTo>
                <a:lnTo>
                  <a:pt x="14" y="58"/>
                </a:lnTo>
                <a:lnTo>
                  <a:pt x="17" y="46"/>
                </a:lnTo>
                <a:lnTo>
                  <a:pt x="24" y="27"/>
                </a:lnTo>
                <a:lnTo>
                  <a:pt x="28" y="17"/>
                </a:lnTo>
                <a:lnTo>
                  <a:pt x="33" y="10"/>
                </a:lnTo>
                <a:lnTo>
                  <a:pt x="34" y="7"/>
                </a:lnTo>
                <a:lnTo>
                  <a:pt x="34" y="4"/>
                </a:lnTo>
                <a:lnTo>
                  <a:pt x="30" y="2"/>
                </a:lnTo>
                <a:lnTo>
                  <a:pt x="26" y="0"/>
                </a:lnTo>
                <a:lnTo>
                  <a:pt x="25" y="2"/>
                </a:lnTo>
                <a:lnTo>
                  <a:pt x="2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95" name="任意多边形 1049594"/>
          <p:cNvSpPr/>
          <p:nvPr/>
        </p:nvSpPr>
        <p:spPr bwMode="auto">
          <a:xfrm>
            <a:off x="3357562" y="1435100"/>
            <a:ext cx="14287" cy="33337"/>
          </a:xfrm>
          <a:custGeom>
            <a:avLst/>
            <a:gdLst/>
            <a:ahLst/>
            <a:cxnLst/>
            <a:rect l="0" t="0" r="0" b="0"/>
            <a:pathLst>
              <a:path w="31" h="64">
                <a:moveTo>
                  <a:pt x="19" y="6"/>
                </a:moveTo>
                <a:lnTo>
                  <a:pt x="19" y="6"/>
                </a:lnTo>
                <a:lnTo>
                  <a:pt x="18" y="12"/>
                </a:lnTo>
                <a:lnTo>
                  <a:pt x="15" y="19"/>
                </a:lnTo>
                <a:lnTo>
                  <a:pt x="10" y="30"/>
                </a:lnTo>
                <a:lnTo>
                  <a:pt x="5" y="44"/>
                </a:lnTo>
                <a:lnTo>
                  <a:pt x="1" y="58"/>
                </a:lnTo>
                <a:lnTo>
                  <a:pt x="0" y="61"/>
                </a:lnTo>
                <a:lnTo>
                  <a:pt x="1" y="62"/>
                </a:lnTo>
                <a:lnTo>
                  <a:pt x="5" y="64"/>
                </a:lnTo>
                <a:lnTo>
                  <a:pt x="9" y="64"/>
                </a:lnTo>
                <a:lnTo>
                  <a:pt x="10" y="63"/>
                </a:lnTo>
                <a:lnTo>
                  <a:pt x="11" y="61"/>
                </a:lnTo>
                <a:lnTo>
                  <a:pt x="17" y="45"/>
                </a:lnTo>
                <a:lnTo>
                  <a:pt x="23" y="30"/>
                </a:lnTo>
                <a:lnTo>
                  <a:pt x="28" y="19"/>
                </a:lnTo>
                <a:lnTo>
                  <a:pt x="30" y="12"/>
                </a:lnTo>
                <a:lnTo>
                  <a:pt x="31" y="6"/>
                </a:lnTo>
                <a:lnTo>
                  <a:pt x="31" y="3"/>
                </a:lnTo>
                <a:lnTo>
                  <a:pt x="30" y="2"/>
                </a:lnTo>
                <a:lnTo>
                  <a:pt x="27" y="0"/>
                </a:lnTo>
                <a:lnTo>
                  <a:pt x="26" y="0"/>
                </a:lnTo>
                <a:lnTo>
                  <a:pt x="22" y="2"/>
                </a:lnTo>
                <a:lnTo>
                  <a:pt x="21" y="4"/>
                </a:lnTo>
                <a:lnTo>
                  <a:pt x="19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96" name="任意多边形 1049595"/>
          <p:cNvSpPr/>
          <p:nvPr/>
        </p:nvSpPr>
        <p:spPr bwMode="auto">
          <a:xfrm>
            <a:off x="3398837" y="1568450"/>
            <a:ext cx="25400" cy="46037"/>
          </a:xfrm>
          <a:custGeom>
            <a:avLst/>
            <a:gdLst/>
            <a:ahLst/>
            <a:cxnLst/>
            <a:rect l="0" t="0" r="0" b="0"/>
            <a:pathLst>
              <a:path w="48" h="88">
                <a:moveTo>
                  <a:pt x="40" y="2"/>
                </a:moveTo>
                <a:lnTo>
                  <a:pt x="40" y="2"/>
                </a:lnTo>
                <a:lnTo>
                  <a:pt x="32" y="8"/>
                </a:lnTo>
                <a:lnTo>
                  <a:pt x="25" y="17"/>
                </a:lnTo>
                <a:lnTo>
                  <a:pt x="19" y="27"/>
                </a:lnTo>
                <a:lnTo>
                  <a:pt x="14" y="37"/>
                </a:lnTo>
                <a:lnTo>
                  <a:pt x="5" y="59"/>
                </a:lnTo>
                <a:lnTo>
                  <a:pt x="0" y="80"/>
                </a:lnTo>
                <a:lnTo>
                  <a:pt x="0" y="83"/>
                </a:lnTo>
                <a:lnTo>
                  <a:pt x="0" y="85"/>
                </a:lnTo>
                <a:lnTo>
                  <a:pt x="4" y="88"/>
                </a:lnTo>
                <a:lnTo>
                  <a:pt x="8" y="87"/>
                </a:lnTo>
                <a:lnTo>
                  <a:pt x="9" y="85"/>
                </a:lnTo>
                <a:lnTo>
                  <a:pt x="10" y="84"/>
                </a:lnTo>
                <a:lnTo>
                  <a:pt x="17" y="63"/>
                </a:lnTo>
                <a:lnTo>
                  <a:pt x="21" y="53"/>
                </a:lnTo>
                <a:lnTo>
                  <a:pt x="25" y="44"/>
                </a:lnTo>
                <a:lnTo>
                  <a:pt x="30" y="34"/>
                </a:lnTo>
                <a:lnTo>
                  <a:pt x="34" y="27"/>
                </a:lnTo>
                <a:lnTo>
                  <a:pt x="39" y="19"/>
                </a:lnTo>
                <a:lnTo>
                  <a:pt x="45" y="11"/>
                </a:lnTo>
                <a:lnTo>
                  <a:pt x="48" y="10"/>
                </a:lnTo>
                <a:lnTo>
                  <a:pt x="48" y="7"/>
                </a:lnTo>
                <a:lnTo>
                  <a:pt x="47" y="3"/>
                </a:lnTo>
                <a:lnTo>
                  <a:pt x="45" y="2"/>
                </a:lnTo>
                <a:lnTo>
                  <a:pt x="44" y="0"/>
                </a:lnTo>
                <a:lnTo>
                  <a:pt x="43" y="0"/>
                </a:lnTo>
                <a:lnTo>
                  <a:pt x="4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97" name="任意多边形 1049596"/>
          <p:cNvSpPr/>
          <p:nvPr/>
        </p:nvSpPr>
        <p:spPr bwMode="auto">
          <a:xfrm>
            <a:off x="3417887" y="1593850"/>
            <a:ext cx="22225" cy="33337"/>
          </a:xfrm>
          <a:custGeom>
            <a:avLst/>
            <a:gdLst/>
            <a:ahLst/>
            <a:cxnLst/>
            <a:rect l="0" t="0" r="0" b="0"/>
            <a:pathLst>
              <a:path w="38" h="64">
                <a:moveTo>
                  <a:pt x="27" y="1"/>
                </a:moveTo>
                <a:lnTo>
                  <a:pt x="27" y="1"/>
                </a:lnTo>
                <a:lnTo>
                  <a:pt x="18" y="13"/>
                </a:lnTo>
                <a:lnTo>
                  <a:pt x="9" y="28"/>
                </a:lnTo>
                <a:lnTo>
                  <a:pt x="5" y="35"/>
                </a:lnTo>
                <a:lnTo>
                  <a:pt x="2" y="43"/>
                </a:lnTo>
                <a:lnTo>
                  <a:pt x="0" y="51"/>
                </a:lnTo>
                <a:lnTo>
                  <a:pt x="0" y="59"/>
                </a:lnTo>
                <a:lnTo>
                  <a:pt x="0" y="62"/>
                </a:lnTo>
                <a:lnTo>
                  <a:pt x="1" y="63"/>
                </a:lnTo>
                <a:lnTo>
                  <a:pt x="5" y="64"/>
                </a:lnTo>
                <a:lnTo>
                  <a:pt x="9" y="63"/>
                </a:lnTo>
                <a:lnTo>
                  <a:pt x="10" y="62"/>
                </a:lnTo>
                <a:lnTo>
                  <a:pt x="10" y="59"/>
                </a:lnTo>
                <a:lnTo>
                  <a:pt x="11" y="52"/>
                </a:lnTo>
                <a:lnTo>
                  <a:pt x="13" y="46"/>
                </a:lnTo>
                <a:lnTo>
                  <a:pt x="19" y="33"/>
                </a:lnTo>
                <a:lnTo>
                  <a:pt x="27" y="20"/>
                </a:lnTo>
                <a:lnTo>
                  <a:pt x="36" y="9"/>
                </a:lnTo>
                <a:lnTo>
                  <a:pt x="38" y="8"/>
                </a:lnTo>
                <a:lnTo>
                  <a:pt x="38" y="5"/>
                </a:lnTo>
                <a:lnTo>
                  <a:pt x="35" y="1"/>
                </a:lnTo>
                <a:lnTo>
                  <a:pt x="32" y="0"/>
                </a:lnTo>
                <a:lnTo>
                  <a:pt x="30" y="0"/>
                </a:lnTo>
                <a:lnTo>
                  <a:pt x="2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98" name="任意多边形 1049597"/>
          <p:cNvSpPr/>
          <p:nvPr/>
        </p:nvSpPr>
        <p:spPr bwMode="auto">
          <a:xfrm>
            <a:off x="3449637" y="1598612"/>
            <a:ext cx="22225" cy="31750"/>
          </a:xfrm>
          <a:custGeom>
            <a:avLst/>
            <a:gdLst/>
            <a:ahLst/>
            <a:cxnLst/>
            <a:rect l="0" t="0" r="0" b="0"/>
            <a:pathLst>
              <a:path w="39" h="60">
                <a:moveTo>
                  <a:pt x="27" y="3"/>
                </a:moveTo>
                <a:lnTo>
                  <a:pt x="27" y="3"/>
                </a:lnTo>
                <a:lnTo>
                  <a:pt x="19" y="14"/>
                </a:lnTo>
                <a:lnTo>
                  <a:pt x="12" y="26"/>
                </a:lnTo>
                <a:lnTo>
                  <a:pt x="5" y="39"/>
                </a:lnTo>
                <a:lnTo>
                  <a:pt x="0" y="54"/>
                </a:lnTo>
                <a:lnTo>
                  <a:pt x="0" y="56"/>
                </a:lnTo>
                <a:lnTo>
                  <a:pt x="1" y="58"/>
                </a:lnTo>
                <a:lnTo>
                  <a:pt x="5" y="60"/>
                </a:lnTo>
                <a:lnTo>
                  <a:pt x="9" y="60"/>
                </a:lnTo>
                <a:lnTo>
                  <a:pt x="10" y="59"/>
                </a:lnTo>
                <a:lnTo>
                  <a:pt x="12" y="56"/>
                </a:lnTo>
                <a:lnTo>
                  <a:pt x="15" y="43"/>
                </a:lnTo>
                <a:lnTo>
                  <a:pt x="22" y="31"/>
                </a:lnTo>
                <a:lnTo>
                  <a:pt x="30" y="20"/>
                </a:lnTo>
                <a:lnTo>
                  <a:pt x="38" y="8"/>
                </a:lnTo>
                <a:lnTo>
                  <a:pt x="39" y="7"/>
                </a:lnTo>
                <a:lnTo>
                  <a:pt x="38" y="4"/>
                </a:lnTo>
                <a:lnTo>
                  <a:pt x="38" y="3"/>
                </a:lnTo>
                <a:lnTo>
                  <a:pt x="36" y="1"/>
                </a:lnTo>
                <a:lnTo>
                  <a:pt x="31" y="0"/>
                </a:lnTo>
                <a:lnTo>
                  <a:pt x="30" y="1"/>
                </a:lnTo>
                <a:lnTo>
                  <a:pt x="2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599" name="任意多边形 1049598"/>
          <p:cNvSpPr/>
          <p:nvPr/>
        </p:nvSpPr>
        <p:spPr bwMode="auto">
          <a:xfrm>
            <a:off x="3479800" y="1608137"/>
            <a:ext cx="11112" cy="28575"/>
          </a:xfrm>
          <a:custGeom>
            <a:avLst/>
            <a:gdLst/>
            <a:ahLst/>
            <a:cxnLst/>
            <a:rect l="0" t="0" r="0" b="0"/>
            <a:pathLst>
              <a:path w="20" h="54">
                <a:moveTo>
                  <a:pt x="8" y="7"/>
                </a:moveTo>
                <a:lnTo>
                  <a:pt x="8" y="7"/>
                </a:lnTo>
                <a:lnTo>
                  <a:pt x="7" y="16"/>
                </a:lnTo>
                <a:lnTo>
                  <a:pt x="6" y="26"/>
                </a:lnTo>
                <a:lnTo>
                  <a:pt x="0" y="46"/>
                </a:lnTo>
                <a:lnTo>
                  <a:pt x="0" y="49"/>
                </a:lnTo>
                <a:lnTo>
                  <a:pt x="2" y="51"/>
                </a:lnTo>
                <a:lnTo>
                  <a:pt x="4" y="54"/>
                </a:lnTo>
                <a:lnTo>
                  <a:pt x="8" y="53"/>
                </a:lnTo>
                <a:lnTo>
                  <a:pt x="11" y="51"/>
                </a:lnTo>
                <a:lnTo>
                  <a:pt x="12" y="50"/>
                </a:lnTo>
                <a:lnTo>
                  <a:pt x="17" y="28"/>
                </a:lnTo>
                <a:lnTo>
                  <a:pt x="19" y="17"/>
                </a:lnTo>
                <a:lnTo>
                  <a:pt x="20" y="7"/>
                </a:lnTo>
                <a:lnTo>
                  <a:pt x="19" y="4"/>
                </a:lnTo>
                <a:lnTo>
                  <a:pt x="17" y="2"/>
                </a:lnTo>
                <a:lnTo>
                  <a:pt x="14" y="0"/>
                </a:lnTo>
                <a:lnTo>
                  <a:pt x="10" y="2"/>
                </a:lnTo>
                <a:lnTo>
                  <a:pt x="8" y="4"/>
                </a:lnTo>
                <a:lnTo>
                  <a:pt x="8" y="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00" name="任意多边形 1049599"/>
          <p:cNvSpPr/>
          <p:nvPr/>
        </p:nvSpPr>
        <p:spPr bwMode="auto">
          <a:xfrm>
            <a:off x="3581400" y="1630362"/>
            <a:ext cx="19050" cy="28575"/>
          </a:xfrm>
          <a:custGeom>
            <a:avLst/>
            <a:gdLst/>
            <a:ahLst/>
            <a:cxnLst/>
            <a:rect l="0" t="0" r="0" b="0"/>
            <a:pathLst>
              <a:path w="38" h="56">
                <a:moveTo>
                  <a:pt x="27" y="1"/>
                </a:moveTo>
                <a:lnTo>
                  <a:pt x="27" y="1"/>
                </a:lnTo>
                <a:lnTo>
                  <a:pt x="19" y="13"/>
                </a:lnTo>
                <a:lnTo>
                  <a:pt x="11" y="23"/>
                </a:lnTo>
                <a:lnTo>
                  <a:pt x="4" y="35"/>
                </a:lnTo>
                <a:lnTo>
                  <a:pt x="0" y="48"/>
                </a:lnTo>
                <a:lnTo>
                  <a:pt x="0" y="51"/>
                </a:lnTo>
                <a:lnTo>
                  <a:pt x="0" y="53"/>
                </a:lnTo>
                <a:lnTo>
                  <a:pt x="4" y="56"/>
                </a:lnTo>
                <a:lnTo>
                  <a:pt x="8" y="54"/>
                </a:lnTo>
                <a:lnTo>
                  <a:pt x="10" y="53"/>
                </a:lnTo>
                <a:lnTo>
                  <a:pt x="11" y="52"/>
                </a:lnTo>
                <a:lnTo>
                  <a:pt x="15" y="39"/>
                </a:lnTo>
                <a:lnTo>
                  <a:pt x="21" y="28"/>
                </a:lnTo>
                <a:lnTo>
                  <a:pt x="37" y="7"/>
                </a:lnTo>
                <a:lnTo>
                  <a:pt x="38" y="5"/>
                </a:lnTo>
                <a:lnTo>
                  <a:pt x="38" y="3"/>
                </a:lnTo>
                <a:lnTo>
                  <a:pt x="37" y="1"/>
                </a:lnTo>
                <a:lnTo>
                  <a:pt x="36" y="0"/>
                </a:lnTo>
                <a:lnTo>
                  <a:pt x="32" y="0"/>
                </a:lnTo>
                <a:lnTo>
                  <a:pt x="29" y="0"/>
                </a:lnTo>
                <a:lnTo>
                  <a:pt x="2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01" name="任意多边形 1049600"/>
          <p:cNvSpPr/>
          <p:nvPr/>
        </p:nvSpPr>
        <p:spPr bwMode="auto">
          <a:xfrm>
            <a:off x="3600450" y="1638300"/>
            <a:ext cx="14287" cy="33337"/>
          </a:xfrm>
          <a:custGeom>
            <a:avLst/>
            <a:gdLst/>
            <a:ahLst/>
            <a:cxnLst/>
            <a:rect l="0" t="0" r="0" b="0"/>
            <a:pathLst>
              <a:path w="27" h="64">
                <a:moveTo>
                  <a:pt x="15" y="5"/>
                </a:moveTo>
                <a:lnTo>
                  <a:pt x="15" y="5"/>
                </a:lnTo>
                <a:lnTo>
                  <a:pt x="13" y="14"/>
                </a:lnTo>
                <a:lnTo>
                  <a:pt x="9" y="21"/>
                </a:lnTo>
                <a:lnTo>
                  <a:pt x="6" y="29"/>
                </a:lnTo>
                <a:lnTo>
                  <a:pt x="3" y="36"/>
                </a:lnTo>
                <a:lnTo>
                  <a:pt x="0" y="47"/>
                </a:lnTo>
                <a:lnTo>
                  <a:pt x="0" y="59"/>
                </a:lnTo>
                <a:lnTo>
                  <a:pt x="0" y="61"/>
                </a:lnTo>
                <a:lnTo>
                  <a:pt x="2" y="63"/>
                </a:lnTo>
                <a:lnTo>
                  <a:pt x="6" y="64"/>
                </a:lnTo>
                <a:lnTo>
                  <a:pt x="9" y="63"/>
                </a:lnTo>
                <a:lnTo>
                  <a:pt x="11" y="61"/>
                </a:lnTo>
                <a:lnTo>
                  <a:pt x="11" y="59"/>
                </a:lnTo>
                <a:lnTo>
                  <a:pt x="12" y="51"/>
                </a:lnTo>
                <a:lnTo>
                  <a:pt x="12" y="44"/>
                </a:lnTo>
                <a:lnTo>
                  <a:pt x="15" y="38"/>
                </a:lnTo>
                <a:lnTo>
                  <a:pt x="19" y="31"/>
                </a:lnTo>
                <a:lnTo>
                  <a:pt x="21" y="25"/>
                </a:lnTo>
                <a:lnTo>
                  <a:pt x="24" y="18"/>
                </a:lnTo>
                <a:lnTo>
                  <a:pt x="25" y="12"/>
                </a:lnTo>
                <a:lnTo>
                  <a:pt x="27" y="5"/>
                </a:lnTo>
                <a:lnTo>
                  <a:pt x="27" y="2"/>
                </a:lnTo>
                <a:lnTo>
                  <a:pt x="25" y="1"/>
                </a:lnTo>
                <a:lnTo>
                  <a:pt x="24" y="0"/>
                </a:lnTo>
                <a:lnTo>
                  <a:pt x="21" y="0"/>
                </a:lnTo>
                <a:lnTo>
                  <a:pt x="17" y="1"/>
                </a:lnTo>
                <a:lnTo>
                  <a:pt x="16" y="2"/>
                </a:lnTo>
                <a:lnTo>
                  <a:pt x="15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02" name="任意多边形 1049601"/>
          <p:cNvSpPr/>
          <p:nvPr/>
        </p:nvSpPr>
        <p:spPr bwMode="auto">
          <a:xfrm>
            <a:off x="3633787" y="1643062"/>
            <a:ext cx="12700" cy="38100"/>
          </a:xfrm>
          <a:custGeom>
            <a:avLst/>
            <a:gdLst/>
            <a:ahLst/>
            <a:cxnLst/>
            <a:rect l="0" t="0" r="0" b="0"/>
            <a:pathLst>
              <a:path w="24" h="72">
                <a:moveTo>
                  <a:pt x="12" y="4"/>
                </a:moveTo>
                <a:lnTo>
                  <a:pt x="12" y="4"/>
                </a:lnTo>
                <a:lnTo>
                  <a:pt x="7" y="19"/>
                </a:lnTo>
                <a:lnTo>
                  <a:pt x="3" y="34"/>
                </a:lnTo>
                <a:lnTo>
                  <a:pt x="2" y="49"/>
                </a:lnTo>
                <a:lnTo>
                  <a:pt x="0" y="66"/>
                </a:lnTo>
                <a:lnTo>
                  <a:pt x="0" y="68"/>
                </a:lnTo>
                <a:lnTo>
                  <a:pt x="2" y="70"/>
                </a:lnTo>
                <a:lnTo>
                  <a:pt x="6" y="72"/>
                </a:lnTo>
                <a:lnTo>
                  <a:pt x="10" y="70"/>
                </a:lnTo>
                <a:lnTo>
                  <a:pt x="11" y="68"/>
                </a:lnTo>
                <a:lnTo>
                  <a:pt x="12" y="66"/>
                </a:lnTo>
                <a:lnTo>
                  <a:pt x="12" y="51"/>
                </a:lnTo>
                <a:lnTo>
                  <a:pt x="15" y="36"/>
                </a:lnTo>
                <a:lnTo>
                  <a:pt x="19" y="21"/>
                </a:lnTo>
                <a:lnTo>
                  <a:pt x="23" y="6"/>
                </a:lnTo>
                <a:lnTo>
                  <a:pt x="24" y="4"/>
                </a:lnTo>
                <a:lnTo>
                  <a:pt x="23" y="2"/>
                </a:lnTo>
                <a:lnTo>
                  <a:pt x="21" y="1"/>
                </a:lnTo>
                <a:lnTo>
                  <a:pt x="20" y="0"/>
                </a:lnTo>
                <a:lnTo>
                  <a:pt x="15" y="0"/>
                </a:lnTo>
                <a:lnTo>
                  <a:pt x="14" y="1"/>
                </a:lnTo>
                <a:lnTo>
                  <a:pt x="12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03" name="任意多边形 1049602"/>
          <p:cNvSpPr/>
          <p:nvPr/>
        </p:nvSpPr>
        <p:spPr bwMode="auto">
          <a:xfrm>
            <a:off x="3665537" y="1644650"/>
            <a:ext cx="15875" cy="31750"/>
          </a:xfrm>
          <a:custGeom>
            <a:avLst/>
            <a:gdLst/>
            <a:ahLst/>
            <a:cxnLst/>
            <a:rect l="0" t="0" r="0" b="0"/>
            <a:pathLst>
              <a:path w="26" h="60">
                <a:moveTo>
                  <a:pt x="16" y="2"/>
                </a:moveTo>
                <a:lnTo>
                  <a:pt x="16" y="2"/>
                </a:lnTo>
                <a:lnTo>
                  <a:pt x="9" y="14"/>
                </a:lnTo>
                <a:lnTo>
                  <a:pt x="4" y="27"/>
                </a:lnTo>
                <a:lnTo>
                  <a:pt x="1" y="40"/>
                </a:lnTo>
                <a:lnTo>
                  <a:pt x="0" y="55"/>
                </a:lnTo>
                <a:lnTo>
                  <a:pt x="0" y="57"/>
                </a:lnTo>
                <a:lnTo>
                  <a:pt x="1" y="58"/>
                </a:lnTo>
                <a:lnTo>
                  <a:pt x="5" y="60"/>
                </a:lnTo>
                <a:lnTo>
                  <a:pt x="9" y="58"/>
                </a:lnTo>
                <a:lnTo>
                  <a:pt x="10" y="57"/>
                </a:lnTo>
                <a:lnTo>
                  <a:pt x="10" y="55"/>
                </a:lnTo>
                <a:lnTo>
                  <a:pt x="12" y="41"/>
                </a:lnTo>
                <a:lnTo>
                  <a:pt x="16" y="30"/>
                </a:lnTo>
                <a:lnTo>
                  <a:pt x="20" y="18"/>
                </a:lnTo>
                <a:lnTo>
                  <a:pt x="25" y="7"/>
                </a:lnTo>
                <a:lnTo>
                  <a:pt x="26" y="5"/>
                </a:lnTo>
                <a:lnTo>
                  <a:pt x="26" y="4"/>
                </a:lnTo>
                <a:lnTo>
                  <a:pt x="23" y="0"/>
                </a:lnTo>
                <a:lnTo>
                  <a:pt x="20" y="0"/>
                </a:lnTo>
                <a:lnTo>
                  <a:pt x="17" y="0"/>
                </a:lnTo>
                <a:lnTo>
                  <a:pt x="1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04" name="任意多边形 1049603"/>
          <p:cNvSpPr/>
          <p:nvPr/>
        </p:nvSpPr>
        <p:spPr bwMode="auto">
          <a:xfrm>
            <a:off x="3506787" y="1452562"/>
            <a:ext cx="23812" cy="38100"/>
          </a:xfrm>
          <a:custGeom>
            <a:avLst/>
            <a:gdLst/>
            <a:ahLst/>
            <a:cxnLst/>
            <a:rect l="0" t="0" r="0" b="0"/>
            <a:pathLst>
              <a:path w="42" h="70">
                <a:moveTo>
                  <a:pt x="31" y="1"/>
                </a:moveTo>
                <a:lnTo>
                  <a:pt x="31" y="1"/>
                </a:lnTo>
                <a:lnTo>
                  <a:pt x="28" y="9"/>
                </a:lnTo>
                <a:lnTo>
                  <a:pt x="25" y="17"/>
                </a:lnTo>
                <a:lnTo>
                  <a:pt x="22" y="25"/>
                </a:lnTo>
                <a:lnTo>
                  <a:pt x="20" y="32"/>
                </a:lnTo>
                <a:lnTo>
                  <a:pt x="9" y="47"/>
                </a:lnTo>
                <a:lnTo>
                  <a:pt x="4" y="55"/>
                </a:lnTo>
                <a:lnTo>
                  <a:pt x="0" y="64"/>
                </a:lnTo>
                <a:lnTo>
                  <a:pt x="0" y="66"/>
                </a:lnTo>
                <a:lnTo>
                  <a:pt x="0" y="68"/>
                </a:lnTo>
                <a:lnTo>
                  <a:pt x="4" y="70"/>
                </a:lnTo>
                <a:lnTo>
                  <a:pt x="8" y="70"/>
                </a:lnTo>
                <a:lnTo>
                  <a:pt x="9" y="69"/>
                </a:lnTo>
                <a:lnTo>
                  <a:pt x="11" y="66"/>
                </a:lnTo>
                <a:lnTo>
                  <a:pt x="14" y="59"/>
                </a:lnTo>
                <a:lnTo>
                  <a:pt x="18" y="52"/>
                </a:lnTo>
                <a:lnTo>
                  <a:pt x="29" y="38"/>
                </a:lnTo>
                <a:lnTo>
                  <a:pt x="33" y="30"/>
                </a:lnTo>
                <a:lnTo>
                  <a:pt x="35" y="22"/>
                </a:lnTo>
                <a:lnTo>
                  <a:pt x="37" y="14"/>
                </a:lnTo>
                <a:lnTo>
                  <a:pt x="41" y="8"/>
                </a:lnTo>
                <a:lnTo>
                  <a:pt x="42" y="5"/>
                </a:lnTo>
                <a:lnTo>
                  <a:pt x="42" y="4"/>
                </a:lnTo>
                <a:lnTo>
                  <a:pt x="41" y="1"/>
                </a:lnTo>
                <a:lnTo>
                  <a:pt x="39" y="0"/>
                </a:lnTo>
                <a:lnTo>
                  <a:pt x="35" y="0"/>
                </a:lnTo>
                <a:lnTo>
                  <a:pt x="33" y="0"/>
                </a:lnTo>
                <a:lnTo>
                  <a:pt x="3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05" name="任意多边形 1049604"/>
          <p:cNvSpPr/>
          <p:nvPr/>
        </p:nvSpPr>
        <p:spPr bwMode="auto">
          <a:xfrm>
            <a:off x="3541712" y="1447800"/>
            <a:ext cx="20637" cy="36512"/>
          </a:xfrm>
          <a:custGeom>
            <a:avLst/>
            <a:gdLst/>
            <a:ahLst/>
            <a:cxnLst/>
            <a:rect l="0" t="0" r="0" b="0"/>
            <a:pathLst>
              <a:path w="38" h="68">
                <a:moveTo>
                  <a:pt x="32" y="0"/>
                </a:moveTo>
                <a:lnTo>
                  <a:pt x="32" y="0"/>
                </a:lnTo>
                <a:lnTo>
                  <a:pt x="29" y="0"/>
                </a:lnTo>
                <a:lnTo>
                  <a:pt x="26" y="3"/>
                </a:lnTo>
                <a:lnTo>
                  <a:pt x="22" y="6"/>
                </a:lnTo>
                <a:lnTo>
                  <a:pt x="20" y="13"/>
                </a:lnTo>
                <a:lnTo>
                  <a:pt x="17" y="18"/>
                </a:lnTo>
                <a:lnTo>
                  <a:pt x="9" y="39"/>
                </a:lnTo>
                <a:lnTo>
                  <a:pt x="1" y="59"/>
                </a:lnTo>
                <a:lnTo>
                  <a:pt x="0" y="61"/>
                </a:lnTo>
                <a:lnTo>
                  <a:pt x="1" y="64"/>
                </a:lnTo>
                <a:lnTo>
                  <a:pt x="4" y="67"/>
                </a:lnTo>
                <a:lnTo>
                  <a:pt x="5" y="68"/>
                </a:lnTo>
                <a:lnTo>
                  <a:pt x="8" y="68"/>
                </a:lnTo>
                <a:lnTo>
                  <a:pt x="9" y="67"/>
                </a:lnTo>
                <a:lnTo>
                  <a:pt x="11" y="65"/>
                </a:lnTo>
                <a:lnTo>
                  <a:pt x="24" y="35"/>
                </a:lnTo>
                <a:lnTo>
                  <a:pt x="28" y="21"/>
                </a:lnTo>
                <a:lnTo>
                  <a:pt x="30" y="14"/>
                </a:lnTo>
                <a:lnTo>
                  <a:pt x="33" y="12"/>
                </a:lnTo>
                <a:lnTo>
                  <a:pt x="34" y="10"/>
                </a:lnTo>
                <a:lnTo>
                  <a:pt x="37" y="9"/>
                </a:lnTo>
                <a:lnTo>
                  <a:pt x="38" y="8"/>
                </a:lnTo>
                <a:lnTo>
                  <a:pt x="38" y="6"/>
                </a:lnTo>
                <a:lnTo>
                  <a:pt x="38" y="4"/>
                </a:lnTo>
                <a:lnTo>
                  <a:pt x="35" y="0"/>
                </a:lnTo>
                <a:lnTo>
                  <a:pt x="34" y="0"/>
                </a:lnTo>
                <a:lnTo>
                  <a:pt x="32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06" name="任意多边形 1049605"/>
          <p:cNvSpPr/>
          <p:nvPr/>
        </p:nvSpPr>
        <p:spPr bwMode="auto">
          <a:xfrm>
            <a:off x="3570287" y="1452562"/>
            <a:ext cx="15875" cy="38100"/>
          </a:xfrm>
          <a:custGeom>
            <a:avLst/>
            <a:gdLst/>
            <a:ahLst/>
            <a:cxnLst/>
            <a:rect l="0" t="0" r="0" b="0"/>
            <a:pathLst>
              <a:path w="30" h="72">
                <a:moveTo>
                  <a:pt x="25" y="0"/>
                </a:moveTo>
                <a:lnTo>
                  <a:pt x="21" y="0"/>
                </a:lnTo>
                <a:lnTo>
                  <a:pt x="18" y="2"/>
                </a:lnTo>
                <a:lnTo>
                  <a:pt x="17" y="3"/>
                </a:lnTo>
                <a:lnTo>
                  <a:pt x="15" y="4"/>
                </a:lnTo>
                <a:lnTo>
                  <a:pt x="15" y="7"/>
                </a:lnTo>
                <a:lnTo>
                  <a:pt x="14" y="15"/>
                </a:lnTo>
                <a:lnTo>
                  <a:pt x="13" y="21"/>
                </a:lnTo>
                <a:lnTo>
                  <a:pt x="9" y="37"/>
                </a:lnTo>
                <a:lnTo>
                  <a:pt x="5" y="51"/>
                </a:lnTo>
                <a:lnTo>
                  <a:pt x="0" y="66"/>
                </a:lnTo>
                <a:lnTo>
                  <a:pt x="0" y="68"/>
                </a:lnTo>
                <a:lnTo>
                  <a:pt x="1" y="70"/>
                </a:lnTo>
                <a:lnTo>
                  <a:pt x="4" y="72"/>
                </a:lnTo>
                <a:lnTo>
                  <a:pt x="8" y="72"/>
                </a:lnTo>
                <a:lnTo>
                  <a:pt x="10" y="71"/>
                </a:lnTo>
                <a:lnTo>
                  <a:pt x="12" y="68"/>
                </a:lnTo>
                <a:lnTo>
                  <a:pt x="17" y="53"/>
                </a:lnTo>
                <a:lnTo>
                  <a:pt x="22" y="36"/>
                </a:lnTo>
                <a:lnTo>
                  <a:pt x="26" y="24"/>
                </a:lnTo>
                <a:lnTo>
                  <a:pt x="26" y="12"/>
                </a:lnTo>
                <a:lnTo>
                  <a:pt x="29" y="11"/>
                </a:lnTo>
                <a:lnTo>
                  <a:pt x="30" y="10"/>
                </a:lnTo>
                <a:lnTo>
                  <a:pt x="30" y="6"/>
                </a:lnTo>
                <a:lnTo>
                  <a:pt x="29" y="2"/>
                </a:lnTo>
                <a:lnTo>
                  <a:pt x="27" y="2"/>
                </a:lnTo>
                <a:lnTo>
                  <a:pt x="25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07" name="任意多边形 1049606"/>
          <p:cNvSpPr/>
          <p:nvPr/>
        </p:nvSpPr>
        <p:spPr bwMode="auto">
          <a:xfrm>
            <a:off x="3702050" y="1447800"/>
            <a:ext cx="14287" cy="38100"/>
          </a:xfrm>
          <a:custGeom>
            <a:avLst/>
            <a:gdLst/>
            <a:ahLst/>
            <a:cxnLst/>
            <a:rect l="0" t="0" r="0" b="0"/>
            <a:pathLst>
              <a:path w="31" h="72">
                <a:moveTo>
                  <a:pt x="21" y="1"/>
                </a:moveTo>
                <a:lnTo>
                  <a:pt x="21" y="1"/>
                </a:lnTo>
                <a:lnTo>
                  <a:pt x="14" y="6"/>
                </a:lnTo>
                <a:lnTo>
                  <a:pt x="10" y="14"/>
                </a:lnTo>
                <a:lnTo>
                  <a:pt x="7" y="22"/>
                </a:lnTo>
                <a:lnTo>
                  <a:pt x="4" y="31"/>
                </a:lnTo>
                <a:lnTo>
                  <a:pt x="1" y="48"/>
                </a:lnTo>
                <a:lnTo>
                  <a:pt x="0" y="65"/>
                </a:lnTo>
                <a:lnTo>
                  <a:pt x="0" y="68"/>
                </a:lnTo>
                <a:lnTo>
                  <a:pt x="1" y="71"/>
                </a:lnTo>
                <a:lnTo>
                  <a:pt x="5" y="72"/>
                </a:lnTo>
                <a:lnTo>
                  <a:pt x="9" y="71"/>
                </a:lnTo>
                <a:lnTo>
                  <a:pt x="10" y="68"/>
                </a:lnTo>
                <a:lnTo>
                  <a:pt x="12" y="65"/>
                </a:lnTo>
                <a:lnTo>
                  <a:pt x="12" y="51"/>
                </a:lnTo>
                <a:lnTo>
                  <a:pt x="14" y="35"/>
                </a:lnTo>
                <a:lnTo>
                  <a:pt x="17" y="27"/>
                </a:lnTo>
                <a:lnTo>
                  <a:pt x="20" y="21"/>
                </a:lnTo>
                <a:lnTo>
                  <a:pt x="24" y="14"/>
                </a:lnTo>
                <a:lnTo>
                  <a:pt x="29" y="9"/>
                </a:lnTo>
                <a:lnTo>
                  <a:pt x="30" y="6"/>
                </a:lnTo>
                <a:lnTo>
                  <a:pt x="31" y="5"/>
                </a:lnTo>
                <a:lnTo>
                  <a:pt x="30" y="3"/>
                </a:lnTo>
                <a:lnTo>
                  <a:pt x="29" y="1"/>
                </a:lnTo>
                <a:lnTo>
                  <a:pt x="25" y="0"/>
                </a:lnTo>
                <a:lnTo>
                  <a:pt x="24" y="0"/>
                </a:lnTo>
                <a:lnTo>
                  <a:pt x="2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08" name="任意多边形 1049607"/>
          <p:cNvSpPr/>
          <p:nvPr/>
        </p:nvSpPr>
        <p:spPr bwMode="auto">
          <a:xfrm>
            <a:off x="3721100" y="1452562"/>
            <a:ext cx="17462" cy="28575"/>
          </a:xfrm>
          <a:custGeom>
            <a:avLst/>
            <a:gdLst/>
            <a:ahLst/>
            <a:cxnLst/>
            <a:rect l="0" t="0" r="0" b="0"/>
            <a:pathLst>
              <a:path w="30" h="58">
                <a:moveTo>
                  <a:pt x="20" y="7"/>
                </a:moveTo>
                <a:lnTo>
                  <a:pt x="20" y="7"/>
                </a:lnTo>
                <a:lnTo>
                  <a:pt x="18" y="11"/>
                </a:lnTo>
                <a:lnTo>
                  <a:pt x="16" y="16"/>
                </a:lnTo>
                <a:lnTo>
                  <a:pt x="9" y="25"/>
                </a:lnTo>
                <a:lnTo>
                  <a:pt x="0" y="50"/>
                </a:lnTo>
                <a:lnTo>
                  <a:pt x="0" y="53"/>
                </a:lnTo>
                <a:lnTo>
                  <a:pt x="1" y="55"/>
                </a:lnTo>
                <a:lnTo>
                  <a:pt x="4" y="58"/>
                </a:lnTo>
                <a:lnTo>
                  <a:pt x="8" y="57"/>
                </a:lnTo>
                <a:lnTo>
                  <a:pt x="10" y="55"/>
                </a:lnTo>
                <a:lnTo>
                  <a:pt x="12" y="54"/>
                </a:lnTo>
                <a:lnTo>
                  <a:pt x="16" y="38"/>
                </a:lnTo>
                <a:lnTo>
                  <a:pt x="20" y="31"/>
                </a:lnTo>
                <a:lnTo>
                  <a:pt x="23" y="24"/>
                </a:lnTo>
                <a:lnTo>
                  <a:pt x="29" y="16"/>
                </a:lnTo>
                <a:lnTo>
                  <a:pt x="30" y="7"/>
                </a:lnTo>
                <a:lnTo>
                  <a:pt x="30" y="4"/>
                </a:lnTo>
                <a:lnTo>
                  <a:pt x="29" y="2"/>
                </a:lnTo>
                <a:lnTo>
                  <a:pt x="27" y="2"/>
                </a:lnTo>
                <a:lnTo>
                  <a:pt x="26" y="0"/>
                </a:lnTo>
                <a:lnTo>
                  <a:pt x="21" y="2"/>
                </a:lnTo>
                <a:lnTo>
                  <a:pt x="20" y="4"/>
                </a:lnTo>
                <a:lnTo>
                  <a:pt x="20" y="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09" name="任意多边形 1049608"/>
          <p:cNvSpPr/>
          <p:nvPr/>
        </p:nvSpPr>
        <p:spPr bwMode="auto">
          <a:xfrm>
            <a:off x="3071812" y="1500187"/>
            <a:ext cx="9525" cy="25400"/>
          </a:xfrm>
          <a:custGeom>
            <a:avLst/>
            <a:gdLst/>
            <a:ahLst/>
            <a:cxnLst/>
            <a:rect l="0" t="0" r="0" b="0"/>
            <a:pathLst>
              <a:path w="24" h="46">
                <a:moveTo>
                  <a:pt x="12" y="4"/>
                </a:moveTo>
                <a:lnTo>
                  <a:pt x="12" y="4"/>
                </a:lnTo>
                <a:lnTo>
                  <a:pt x="6" y="22"/>
                </a:lnTo>
                <a:lnTo>
                  <a:pt x="2" y="30"/>
                </a:lnTo>
                <a:lnTo>
                  <a:pt x="0" y="40"/>
                </a:lnTo>
                <a:lnTo>
                  <a:pt x="2" y="42"/>
                </a:lnTo>
                <a:lnTo>
                  <a:pt x="3" y="44"/>
                </a:lnTo>
                <a:lnTo>
                  <a:pt x="7" y="46"/>
                </a:lnTo>
                <a:lnTo>
                  <a:pt x="11" y="44"/>
                </a:lnTo>
                <a:lnTo>
                  <a:pt x="12" y="42"/>
                </a:lnTo>
                <a:lnTo>
                  <a:pt x="12" y="40"/>
                </a:lnTo>
                <a:lnTo>
                  <a:pt x="13" y="31"/>
                </a:lnTo>
                <a:lnTo>
                  <a:pt x="16" y="23"/>
                </a:lnTo>
                <a:lnTo>
                  <a:pt x="24" y="8"/>
                </a:lnTo>
                <a:lnTo>
                  <a:pt x="24" y="5"/>
                </a:lnTo>
                <a:lnTo>
                  <a:pt x="23" y="3"/>
                </a:lnTo>
                <a:lnTo>
                  <a:pt x="21" y="1"/>
                </a:lnTo>
                <a:lnTo>
                  <a:pt x="20" y="0"/>
                </a:lnTo>
                <a:lnTo>
                  <a:pt x="16" y="1"/>
                </a:lnTo>
                <a:lnTo>
                  <a:pt x="13" y="3"/>
                </a:lnTo>
                <a:lnTo>
                  <a:pt x="12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10" name="任意多边形 1049609"/>
          <p:cNvSpPr/>
          <p:nvPr/>
        </p:nvSpPr>
        <p:spPr bwMode="auto">
          <a:xfrm>
            <a:off x="3098800" y="1504950"/>
            <a:ext cx="12700" cy="23812"/>
          </a:xfrm>
          <a:custGeom>
            <a:avLst/>
            <a:gdLst/>
            <a:ahLst/>
            <a:cxnLst/>
            <a:rect l="0" t="0" r="0" b="0"/>
            <a:pathLst>
              <a:path w="24" h="42">
                <a:moveTo>
                  <a:pt x="12" y="5"/>
                </a:moveTo>
                <a:lnTo>
                  <a:pt x="12" y="5"/>
                </a:lnTo>
                <a:lnTo>
                  <a:pt x="10" y="13"/>
                </a:lnTo>
                <a:lnTo>
                  <a:pt x="8" y="19"/>
                </a:lnTo>
                <a:lnTo>
                  <a:pt x="5" y="26"/>
                </a:lnTo>
                <a:lnTo>
                  <a:pt x="1" y="32"/>
                </a:lnTo>
                <a:lnTo>
                  <a:pt x="0" y="35"/>
                </a:lnTo>
                <a:lnTo>
                  <a:pt x="0" y="38"/>
                </a:lnTo>
                <a:lnTo>
                  <a:pt x="3" y="40"/>
                </a:lnTo>
                <a:lnTo>
                  <a:pt x="7" y="42"/>
                </a:lnTo>
                <a:lnTo>
                  <a:pt x="9" y="40"/>
                </a:lnTo>
                <a:lnTo>
                  <a:pt x="10" y="39"/>
                </a:lnTo>
                <a:lnTo>
                  <a:pt x="16" y="31"/>
                </a:lnTo>
                <a:lnTo>
                  <a:pt x="20" y="23"/>
                </a:lnTo>
                <a:lnTo>
                  <a:pt x="22" y="14"/>
                </a:lnTo>
                <a:lnTo>
                  <a:pt x="24" y="5"/>
                </a:lnTo>
                <a:lnTo>
                  <a:pt x="22" y="2"/>
                </a:lnTo>
                <a:lnTo>
                  <a:pt x="21" y="1"/>
                </a:lnTo>
                <a:lnTo>
                  <a:pt x="17" y="0"/>
                </a:lnTo>
                <a:lnTo>
                  <a:pt x="13" y="1"/>
                </a:lnTo>
                <a:lnTo>
                  <a:pt x="12" y="2"/>
                </a:lnTo>
                <a:lnTo>
                  <a:pt x="1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11" name="任意多边形 1049610"/>
          <p:cNvSpPr/>
          <p:nvPr/>
        </p:nvSpPr>
        <p:spPr bwMode="auto">
          <a:xfrm>
            <a:off x="3132137" y="1506537"/>
            <a:ext cx="9525" cy="19050"/>
          </a:xfrm>
          <a:custGeom>
            <a:avLst/>
            <a:gdLst/>
            <a:ahLst/>
            <a:cxnLst/>
            <a:rect l="0" t="0" r="0" b="0"/>
            <a:pathLst>
              <a:path w="15" h="34">
                <a:moveTo>
                  <a:pt x="3" y="5"/>
                </a:moveTo>
                <a:lnTo>
                  <a:pt x="3" y="5"/>
                </a:lnTo>
                <a:lnTo>
                  <a:pt x="2" y="17"/>
                </a:lnTo>
                <a:lnTo>
                  <a:pt x="0" y="28"/>
                </a:lnTo>
                <a:lnTo>
                  <a:pt x="0" y="30"/>
                </a:lnTo>
                <a:lnTo>
                  <a:pt x="2" y="32"/>
                </a:lnTo>
                <a:lnTo>
                  <a:pt x="6" y="34"/>
                </a:lnTo>
                <a:lnTo>
                  <a:pt x="10" y="32"/>
                </a:lnTo>
                <a:lnTo>
                  <a:pt x="11" y="30"/>
                </a:lnTo>
                <a:lnTo>
                  <a:pt x="11" y="28"/>
                </a:lnTo>
                <a:lnTo>
                  <a:pt x="13" y="17"/>
                </a:lnTo>
                <a:lnTo>
                  <a:pt x="15" y="5"/>
                </a:lnTo>
                <a:lnTo>
                  <a:pt x="15" y="2"/>
                </a:lnTo>
                <a:lnTo>
                  <a:pt x="13" y="1"/>
                </a:lnTo>
                <a:lnTo>
                  <a:pt x="10" y="0"/>
                </a:lnTo>
                <a:lnTo>
                  <a:pt x="6" y="1"/>
                </a:lnTo>
                <a:lnTo>
                  <a:pt x="4" y="2"/>
                </a:lnTo>
                <a:lnTo>
                  <a:pt x="3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12" name="任意多边形 1049611"/>
          <p:cNvSpPr/>
          <p:nvPr/>
        </p:nvSpPr>
        <p:spPr bwMode="auto">
          <a:xfrm>
            <a:off x="2851150" y="1219200"/>
            <a:ext cx="14287" cy="26987"/>
          </a:xfrm>
          <a:custGeom>
            <a:avLst/>
            <a:gdLst/>
            <a:ahLst/>
            <a:cxnLst/>
            <a:rect l="0" t="0" r="0" b="0"/>
            <a:pathLst>
              <a:path w="30" h="48">
                <a:moveTo>
                  <a:pt x="30" y="5"/>
                </a:moveTo>
                <a:lnTo>
                  <a:pt x="30" y="5"/>
                </a:lnTo>
                <a:lnTo>
                  <a:pt x="30" y="2"/>
                </a:lnTo>
                <a:lnTo>
                  <a:pt x="28" y="1"/>
                </a:lnTo>
                <a:lnTo>
                  <a:pt x="27" y="0"/>
                </a:lnTo>
                <a:lnTo>
                  <a:pt x="25" y="0"/>
                </a:lnTo>
                <a:lnTo>
                  <a:pt x="21" y="1"/>
                </a:lnTo>
                <a:lnTo>
                  <a:pt x="19" y="2"/>
                </a:lnTo>
                <a:lnTo>
                  <a:pt x="19" y="5"/>
                </a:lnTo>
                <a:lnTo>
                  <a:pt x="17" y="9"/>
                </a:lnTo>
                <a:lnTo>
                  <a:pt x="14" y="13"/>
                </a:lnTo>
                <a:lnTo>
                  <a:pt x="6" y="24"/>
                </a:lnTo>
                <a:lnTo>
                  <a:pt x="1" y="34"/>
                </a:lnTo>
                <a:lnTo>
                  <a:pt x="0" y="39"/>
                </a:lnTo>
                <a:lnTo>
                  <a:pt x="0" y="44"/>
                </a:lnTo>
                <a:lnTo>
                  <a:pt x="1" y="47"/>
                </a:lnTo>
                <a:lnTo>
                  <a:pt x="4" y="48"/>
                </a:lnTo>
                <a:lnTo>
                  <a:pt x="8" y="48"/>
                </a:lnTo>
                <a:lnTo>
                  <a:pt x="9" y="47"/>
                </a:lnTo>
                <a:lnTo>
                  <a:pt x="11" y="45"/>
                </a:lnTo>
                <a:lnTo>
                  <a:pt x="11" y="44"/>
                </a:lnTo>
                <a:lnTo>
                  <a:pt x="11" y="41"/>
                </a:lnTo>
                <a:lnTo>
                  <a:pt x="11" y="38"/>
                </a:lnTo>
                <a:lnTo>
                  <a:pt x="14" y="32"/>
                </a:lnTo>
                <a:lnTo>
                  <a:pt x="21" y="24"/>
                </a:lnTo>
                <a:lnTo>
                  <a:pt x="27" y="15"/>
                </a:lnTo>
                <a:lnTo>
                  <a:pt x="30" y="10"/>
                </a:lnTo>
                <a:lnTo>
                  <a:pt x="3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13" name="任意多边形 1049612"/>
          <p:cNvSpPr/>
          <p:nvPr/>
        </p:nvSpPr>
        <p:spPr bwMode="auto">
          <a:xfrm>
            <a:off x="2884487" y="1223962"/>
            <a:ext cx="11112" cy="20637"/>
          </a:xfrm>
          <a:custGeom>
            <a:avLst/>
            <a:gdLst/>
            <a:ahLst/>
            <a:cxnLst/>
            <a:rect l="0" t="0" r="0" b="0"/>
            <a:pathLst>
              <a:path w="18" h="38">
                <a:moveTo>
                  <a:pt x="8" y="4"/>
                </a:moveTo>
                <a:lnTo>
                  <a:pt x="8" y="4"/>
                </a:lnTo>
                <a:lnTo>
                  <a:pt x="3" y="18"/>
                </a:lnTo>
                <a:lnTo>
                  <a:pt x="0" y="25"/>
                </a:lnTo>
                <a:lnTo>
                  <a:pt x="0" y="33"/>
                </a:lnTo>
                <a:lnTo>
                  <a:pt x="0" y="35"/>
                </a:lnTo>
                <a:lnTo>
                  <a:pt x="1" y="37"/>
                </a:lnTo>
                <a:lnTo>
                  <a:pt x="5" y="38"/>
                </a:lnTo>
                <a:lnTo>
                  <a:pt x="9" y="37"/>
                </a:lnTo>
                <a:lnTo>
                  <a:pt x="11" y="35"/>
                </a:lnTo>
                <a:lnTo>
                  <a:pt x="11" y="33"/>
                </a:lnTo>
                <a:lnTo>
                  <a:pt x="12" y="26"/>
                </a:lnTo>
                <a:lnTo>
                  <a:pt x="13" y="21"/>
                </a:lnTo>
                <a:lnTo>
                  <a:pt x="18" y="9"/>
                </a:lnTo>
                <a:lnTo>
                  <a:pt x="18" y="7"/>
                </a:lnTo>
                <a:lnTo>
                  <a:pt x="18" y="5"/>
                </a:lnTo>
                <a:lnTo>
                  <a:pt x="16" y="1"/>
                </a:lnTo>
                <a:lnTo>
                  <a:pt x="12" y="0"/>
                </a:lnTo>
                <a:lnTo>
                  <a:pt x="9" y="1"/>
                </a:lnTo>
                <a:lnTo>
                  <a:pt x="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14" name="任意多边形 1049613"/>
          <p:cNvSpPr/>
          <p:nvPr/>
        </p:nvSpPr>
        <p:spPr bwMode="auto">
          <a:xfrm>
            <a:off x="2838450" y="1485900"/>
            <a:ext cx="12700" cy="23812"/>
          </a:xfrm>
          <a:custGeom>
            <a:avLst/>
            <a:gdLst/>
            <a:ahLst/>
            <a:cxnLst/>
            <a:rect l="0" t="0" r="0" b="0"/>
            <a:pathLst>
              <a:path w="23" h="44">
                <a:moveTo>
                  <a:pt x="12" y="2"/>
                </a:moveTo>
                <a:lnTo>
                  <a:pt x="12" y="2"/>
                </a:lnTo>
                <a:lnTo>
                  <a:pt x="7" y="12"/>
                </a:lnTo>
                <a:lnTo>
                  <a:pt x="3" y="19"/>
                </a:lnTo>
                <a:lnTo>
                  <a:pt x="0" y="30"/>
                </a:lnTo>
                <a:lnTo>
                  <a:pt x="0" y="39"/>
                </a:lnTo>
                <a:lnTo>
                  <a:pt x="0" y="42"/>
                </a:lnTo>
                <a:lnTo>
                  <a:pt x="2" y="43"/>
                </a:lnTo>
                <a:lnTo>
                  <a:pt x="6" y="44"/>
                </a:lnTo>
                <a:lnTo>
                  <a:pt x="10" y="43"/>
                </a:lnTo>
                <a:lnTo>
                  <a:pt x="11" y="42"/>
                </a:lnTo>
                <a:lnTo>
                  <a:pt x="11" y="39"/>
                </a:lnTo>
                <a:lnTo>
                  <a:pt x="12" y="31"/>
                </a:lnTo>
                <a:lnTo>
                  <a:pt x="15" y="23"/>
                </a:lnTo>
                <a:lnTo>
                  <a:pt x="17" y="16"/>
                </a:lnTo>
                <a:lnTo>
                  <a:pt x="23" y="8"/>
                </a:lnTo>
                <a:lnTo>
                  <a:pt x="23" y="6"/>
                </a:lnTo>
                <a:lnTo>
                  <a:pt x="23" y="4"/>
                </a:lnTo>
                <a:lnTo>
                  <a:pt x="20" y="1"/>
                </a:lnTo>
                <a:lnTo>
                  <a:pt x="16" y="0"/>
                </a:lnTo>
                <a:lnTo>
                  <a:pt x="14" y="1"/>
                </a:lnTo>
                <a:lnTo>
                  <a:pt x="1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15" name="任意多边形 1049614"/>
          <p:cNvSpPr/>
          <p:nvPr/>
        </p:nvSpPr>
        <p:spPr bwMode="auto">
          <a:xfrm>
            <a:off x="2871787" y="1517650"/>
            <a:ext cx="6350" cy="17462"/>
          </a:xfrm>
          <a:custGeom>
            <a:avLst/>
            <a:gdLst/>
            <a:ahLst/>
            <a:cxnLst/>
            <a:rect l="0" t="0" r="0" b="0"/>
            <a:pathLst>
              <a:path w="11" h="34">
                <a:moveTo>
                  <a:pt x="0" y="7"/>
                </a:moveTo>
                <a:lnTo>
                  <a:pt x="0" y="29"/>
                </a:lnTo>
                <a:lnTo>
                  <a:pt x="1" y="31"/>
                </a:lnTo>
                <a:lnTo>
                  <a:pt x="2" y="33"/>
                </a:lnTo>
                <a:lnTo>
                  <a:pt x="6" y="34"/>
                </a:lnTo>
                <a:lnTo>
                  <a:pt x="10" y="33"/>
                </a:lnTo>
                <a:lnTo>
                  <a:pt x="11" y="31"/>
                </a:lnTo>
                <a:lnTo>
                  <a:pt x="11" y="29"/>
                </a:lnTo>
                <a:lnTo>
                  <a:pt x="11" y="7"/>
                </a:lnTo>
                <a:lnTo>
                  <a:pt x="11" y="4"/>
                </a:lnTo>
                <a:lnTo>
                  <a:pt x="10" y="1"/>
                </a:lnTo>
                <a:lnTo>
                  <a:pt x="6" y="0"/>
                </a:lnTo>
                <a:lnTo>
                  <a:pt x="2" y="1"/>
                </a:lnTo>
                <a:lnTo>
                  <a:pt x="1" y="4"/>
                </a:lnTo>
                <a:lnTo>
                  <a:pt x="0" y="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16" name="任意多边形 1049615"/>
          <p:cNvSpPr/>
          <p:nvPr/>
        </p:nvSpPr>
        <p:spPr bwMode="auto">
          <a:xfrm>
            <a:off x="2909887" y="1535112"/>
            <a:ext cx="6350" cy="22225"/>
          </a:xfrm>
          <a:custGeom>
            <a:avLst/>
            <a:gdLst/>
            <a:ahLst/>
            <a:cxnLst/>
            <a:rect l="0" t="0" r="0" b="0"/>
            <a:pathLst>
              <a:path w="14" h="45">
                <a:moveTo>
                  <a:pt x="4" y="4"/>
                </a:moveTo>
                <a:lnTo>
                  <a:pt x="4" y="4"/>
                </a:lnTo>
                <a:lnTo>
                  <a:pt x="1" y="12"/>
                </a:lnTo>
                <a:lnTo>
                  <a:pt x="0" y="21"/>
                </a:lnTo>
                <a:lnTo>
                  <a:pt x="0" y="40"/>
                </a:lnTo>
                <a:lnTo>
                  <a:pt x="0" y="42"/>
                </a:lnTo>
                <a:lnTo>
                  <a:pt x="1" y="44"/>
                </a:lnTo>
                <a:lnTo>
                  <a:pt x="5" y="45"/>
                </a:lnTo>
                <a:lnTo>
                  <a:pt x="9" y="44"/>
                </a:lnTo>
                <a:lnTo>
                  <a:pt x="10" y="42"/>
                </a:lnTo>
                <a:lnTo>
                  <a:pt x="10" y="40"/>
                </a:lnTo>
                <a:lnTo>
                  <a:pt x="12" y="23"/>
                </a:lnTo>
                <a:lnTo>
                  <a:pt x="13" y="15"/>
                </a:lnTo>
                <a:lnTo>
                  <a:pt x="14" y="7"/>
                </a:lnTo>
                <a:lnTo>
                  <a:pt x="14" y="4"/>
                </a:lnTo>
                <a:lnTo>
                  <a:pt x="14" y="3"/>
                </a:lnTo>
                <a:lnTo>
                  <a:pt x="10" y="0"/>
                </a:lnTo>
                <a:lnTo>
                  <a:pt x="6" y="0"/>
                </a:lnTo>
                <a:lnTo>
                  <a:pt x="5" y="2"/>
                </a:lnTo>
                <a:lnTo>
                  <a:pt x="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17" name="任意多边形 1049616"/>
          <p:cNvSpPr/>
          <p:nvPr/>
        </p:nvSpPr>
        <p:spPr bwMode="auto">
          <a:xfrm>
            <a:off x="3367087" y="1365250"/>
            <a:ext cx="12700" cy="25400"/>
          </a:xfrm>
          <a:custGeom>
            <a:avLst/>
            <a:gdLst/>
            <a:ahLst/>
            <a:cxnLst/>
            <a:rect l="0" t="0" r="0" b="0"/>
            <a:pathLst>
              <a:path w="26" h="50">
                <a:moveTo>
                  <a:pt x="17" y="1"/>
                </a:moveTo>
                <a:lnTo>
                  <a:pt x="17" y="1"/>
                </a:lnTo>
                <a:lnTo>
                  <a:pt x="11" y="10"/>
                </a:lnTo>
                <a:lnTo>
                  <a:pt x="7" y="20"/>
                </a:lnTo>
                <a:lnTo>
                  <a:pt x="5" y="31"/>
                </a:lnTo>
                <a:lnTo>
                  <a:pt x="3" y="37"/>
                </a:lnTo>
                <a:lnTo>
                  <a:pt x="2" y="41"/>
                </a:lnTo>
                <a:lnTo>
                  <a:pt x="0" y="43"/>
                </a:lnTo>
                <a:lnTo>
                  <a:pt x="0" y="46"/>
                </a:lnTo>
                <a:lnTo>
                  <a:pt x="3" y="48"/>
                </a:lnTo>
                <a:lnTo>
                  <a:pt x="7" y="50"/>
                </a:lnTo>
                <a:lnTo>
                  <a:pt x="9" y="48"/>
                </a:lnTo>
                <a:lnTo>
                  <a:pt x="11" y="47"/>
                </a:lnTo>
                <a:lnTo>
                  <a:pt x="15" y="38"/>
                </a:lnTo>
                <a:lnTo>
                  <a:pt x="17" y="27"/>
                </a:lnTo>
                <a:lnTo>
                  <a:pt x="20" y="18"/>
                </a:lnTo>
                <a:lnTo>
                  <a:pt x="22" y="14"/>
                </a:lnTo>
                <a:lnTo>
                  <a:pt x="25" y="10"/>
                </a:lnTo>
                <a:lnTo>
                  <a:pt x="26" y="8"/>
                </a:lnTo>
                <a:lnTo>
                  <a:pt x="26" y="5"/>
                </a:lnTo>
                <a:lnTo>
                  <a:pt x="25" y="1"/>
                </a:lnTo>
                <a:lnTo>
                  <a:pt x="21" y="0"/>
                </a:lnTo>
                <a:lnTo>
                  <a:pt x="19" y="0"/>
                </a:lnTo>
                <a:lnTo>
                  <a:pt x="1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18" name="任意多边形 1049617"/>
          <p:cNvSpPr/>
          <p:nvPr/>
        </p:nvSpPr>
        <p:spPr bwMode="auto">
          <a:xfrm>
            <a:off x="3397250" y="1373187"/>
            <a:ext cx="19050" cy="25400"/>
          </a:xfrm>
          <a:custGeom>
            <a:avLst/>
            <a:gdLst/>
            <a:ahLst/>
            <a:cxnLst/>
            <a:rect l="0" t="0" r="0" b="0"/>
            <a:pathLst>
              <a:path w="38" h="48">
                <a:moveTo>
                  <a:pt x="27" y="2"/>
                </a:moveTo>
                <a:lnTo>
                  <a:pt x="27" y="2"/>
                </a:lnTo>
                <a:lnTo>
                  <a:pt x="12" y="21"/>
                </a:lnTo>
                <a:lnTo>
                  <a:pt x="5" y="31"/>
                </a:lnTo>
                <a:lnTo>
                  <a:pt x="0" y="42"/>
                </a:lnTo>
                <a:lnTo>
                  <a:pt x="0" y="44"/>
                </a:lnTo>
                <a:lnTo>
                  <a:pt x="0" y="45"/>
                </a:lnTo>
                <a:lnTo>
                  <a:pt x="1" y="48"/>
                </a:lnTo>
                <a:lnTo>
                  <a:pt x="4" y="48"/>
                </a:lnTo>
                <a:lnTo>
                  <a:pt x="8" y="48"/>
                </a:lnTo>
                <a:lnTo>
                  <a:pt x="9" y="47"/>
                </a:lnTo>
                <a:lnTo>
                  <a:pt x="10" y="44"/>
                </a:lnTo>
                <a:lnTo>
                  <a:pt x="15" y="35"/>
                </a:lnTo>
                <a:lnTo>
                  <a:pt x="22" y="26"/>
                </a:lnTo>
                <a:lnTo>
                  <a:pt x="30" y="17"/>
                </a:lnTo>
                <a:lnTo>
                  <a:pt x="36" y="8"/>
                </a:lnTo>
                <a:lnTo>
                  <a:pt x="38" y="6"/>
                </a:lnTo>
                <a:lnTo>
                  <a:pt x="38" y="4"/>
                </a:lnTo>
                <a:lnTo>
                  <a:pt x="36" y="2"/>
                </a:lnTo>
                <a:lnTo>
                  <a:pt x="35" y="1"/>
                </a:lnTo>
                <a:lnTo>
                  <a:pt x="31" y="0"/>
                </a:lnTo>
                <a:lnTo>
                  <a:pt x="29" y="1"/>
                </a:lnTo>
                <a:lnTo>
                  <a:pt x="2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19" name="任意多边形 1049618"/>
          <p:cNvSpPr/>
          <p:nvPr/>
        </p:nvSpPr>
        <p:spPr bwMode="auto">
          <a:xfrm>
            <a:off x="3567112" y="1389062"/>
            <a:ext cx="12700" cy="20637"/>
          </a:xfrm>
          <a:custGeom>
            <a:avLst/>
            <a:gdLst/>
            <a:ahLst/>
            <a:cxnLst/>
            <a:rect l="0" t="0" r="0" b="0"/>
            <a:pathLst>
              <a:path w="23" h="38">
                <a:moveTo>
                  <a:pt x="12" y="5"/>
                </a:moveTo>
                <a:lnTo>
                  <a:pt x="12" y="5"/>
                </a:lnTo>
                <a:lnTo>
                  <a:pt x="10" y="9"/>
                </a:lnTo>
                <a:lnTo>
                  <a:pt x="9" y="13"/>
                </a:lnTo>
                <a:lnTo>
                  <a:pt x="6" y="19"/>
                </a:lnTo>
                <a:lnTo>
                  <a:pt x="3" y="25"/>
                </a:lnTo>
                <a:lnTo>
                  <a:pt x="1" y="29"/>
                </a:lnTo>
                <a:lnTo>
                  <a:pt x="0" y="32"/>
                </a:lnTo>
                <a:lnTo>
                  <a:pt x="0" y="35"/>
                </a:lnTo>
                <a:lnTo>
                  <a:pt x="1" y="36"/>
                </a:lnTo>
                <a:lnTo>
                  <a:pt x="4" y="38"/>
                </a:lnTo>
                <a:lnTo>
                  <a:pt x="5" y="38"/>
                </a:lnTo>
                <a:lnTo>
                  <a:pt x="9" y="36"/>
                </a:lnTo>
                <a:lnTo>
                  <a:pt x="10" y="35"/>
                </a:lnTo>
                <a:lnTo>
                  <a:pt x="12" y="32"/>
                </a:lnTo>
                <a:lnTo>
                  <a:pt x="13" y="29"/>
                </a:lnTo>
                <a:lnTo>
                  <a:pt x="14" y="26"/>
                </a:lnTo>
                <a:lnTo>
                  <a:pt x="18" y="21"/>
                </a:lnTo>
                <a:lnTo>
                  <a:pt x="21" y="13"/>
                </a:lnTo>
                <a:lnTo>
                  <a:pt x="23" y="5"/>
                </a:lnTo>
                <a:lnTo>
                  <a:pt x="22" y="4"/>
                </a:lnTo>
                <a:lnTo>
                  <a:pt x="21" y="1"/>
                </a:lnTo>
                <a:lnTo>
                  <a:pt x="17" y="0"/>
                </a:lnTo>
                <a:lnTo>
                  <a:pt x="13" y="1"/>
                </a:lnTo>
                <a:lnTo>
                  <a:pt x="12" y="4"/>
                </a:lnTo>
                <a:lnTo>
                  <a:pt x="1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20" name="任意多边形 1049619"/>
          <p:cNvSpPr/>
          <p:nvPr/>
        </p:nvSpPr>
        <p:spPr bwMode="auto">
          <a:xfrm>
            <a:off x="3611562" y="1390650"/>
            <a:ext cx="6350" cy="20637"/>
          </a:xfrm>
          <a:custGeom>
            <a:avLst/>
            <a:gdLst/>
            <a:ahLst/>
            <a:cxnLst/>
            <a:rect l="0" t="0" r="0" b="0"/>
            <a:pathLst>
              <a:path w="13" h="40">
                <a:moveTo>
                  <a:pt x="11" y="5"/>
                </a:moveTo>
                <a:lnTo>
                  <a:pt x="11" y="5"/>
                </a:lnTo>
                <a:lnTo>
                  <a:pt x="10" y="2"/>
                </a:lnTo>
                <a:lnTo>
                  <a:pt x="9" y="1"/>
                </a:lnTo>
                <a:lnTo>
                  <a:pt x="5" y="0"/>
                </a:lnTo>
                <a:lnTo>
                  <a:pt x="1" y="1"/>
                </a:lnTo>
                <a:lnTo>
                  <a:pt x="0" y="2"/>
                </a:lnTo>
                <a:lnTo>
                  <a:pt x="0" y="5"/>
                </a:lnTo>
                <a:lnTo>
                  <a:pt x="1" y="21"/>
                </a:lnTo>
                <a:lnTo>
                  <a:pt x="1" y="27"/>
                </a:lnTo>
                <a:lnTo>
                  <a:pt x="0" y="34"/>
                </a:lnTo>
                <a:lnTo>
                  <a:pt x="0" y="36"/>
                </a:lnTo>
                <a:lnTo>
                  <a:pt x="0" y="39"/>
                </a:lnTo>
                <a:lnTo>
                  <a:pt x="1" y="40"/>
                </a:lnTo>
                <a:lnTo>
                  <a:pt x="4" y="40"/>
                </a:lnTo>
                <a:lnTo>
                  <a:pt x="8" y="40"/>
                </a:lnTo>
                <a:lnTo>
                  <a:pt x="10" y="39"/>
                </a:lnTo>
                <a:lnTo>
                  <a:pt x="11" y="38"/>
                </a:lnTo>
                <a:lnTo>
                  <a:pt x="13" y="30"/>
                </a:lnTo>
                <a:lnTo>
                  <a:pt x="13" y="22"/>
                </a:lnTo>
                <a:lnTo>
                  <a:pt x="11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21" name="任意多边形 1049620"/>
          <p:cNvSpPr/>
          <p:nvPr/>
        </p:nvSpPr>
        <p:spPr bwMode="auto">
          <a:xfrm>
            <a:off x="3668712" y="1373187"/>
            <a:ext cx="15875" cy="19050"/>
          </a:xfrm>
          <a:custGeom>
            <a:avLst/>
            <a:gdLst/>
            <a:ahLst/>
            <a:cxnLst/>
            <a:rect l="0" t="0" r="0" b="0"/>
            <a:pathLst>
              <a:path w="30" h="38">
                <a:moveTo>
                  <a:pt x="18" y="5"/>
                </a:moveTo>
                <a:lnTo>
                  <a:pt x="18" y="5"/>
                </a:lnTo>
                <a:lnTo>
                  <a:pt x="18" y="9"/>
                </a:lnTo>
                <a:lnTo>
                  <a:pt x="17" y="11"/>
                </a:lnTo>
                <a:lnTo>
                  <a:pt x="12" y="18"/>
                </a:lnTo>
                <a:lnTo>
                  <a:pt x="1" y="27"/>
                </a:lnTo>
                <a:lnTo>
                  <a:pt x="0" y="30"/>
                </a:lnTo>
                <a:lnTo>
                  <a:pt x="0" y="32"/>
                </a:lnTo>
                <a:lnTo>
                  <a:pt x="1" y="35"/>
                </a:lnTo>
                <a:lnTo>
                  <a:pt x="5" y="38"/>
                </a:lnTo>
                <a:lnTo>
                  <a:pt x="6" y="38"/>
                </a:lnTo>
                <a:lnTo>
                  <a:pt x="9" y="36"/>
                </a:lnTo>
                <a:lnTo>
                  <a:pt x="16" y="30"/>
                </a:lnTo>
                <a:lnTo>
                  <a:pt x="22" y="22"/>
                </a:lnTo>
                <a:lnTo>
                  <a:pt x="27" y="14"/>
                </a:lnTo>
                <a:lnTo>
                  <a:pt x="29" y="10"/>
                </a:lnTo>
                <a:lnTo>
                  <a:pt x="30" y="5"/>
                </a:lnTo>
                <a:lnTo>
                  <a:pt x="30" y="2"/>
                </a:lnTo>
                <a:lnTo>
                  <a:pt x="29" y="1"/>
                </a:lnTo>
                <a:lnTo>
                  <a:pt x="25" y="0"/>
                </a:lnTo>
                <a:lnTo>
                  <a:pt x="21" y="1"/>
                </a:lnTo>
                <a:lnTo>
                  <a:pt x="19" y="2"/>
                </a:lnTo>
                <a:lnTo>
                  <a:pt x="18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22" name="任意多边形 1049621"/>
          <p:cNvSpPr/>
          <p:nvPr/>
        </p:nvSpPr>
        <p:spPr bwMode="auto">
          <a:xfrm>
            <a:off x="3478212" y="1316037"/>
            <a:ext cx="31750" cy="42862"/>
          </a:xfrm>
          <a:custGeom>
            <a:avLst/>
            <a:gdLst/>
            <a:ahLst/>
            <a:cxnLst/>
            <a:rect l="0" t="0" r="0" b="0"/>
            <a:pathLst>
              <a:path w="60" h="80">
                <a:moveTo>
                  <a:pt x="54" y="0"/>
                </a:moveTo>
                <a:lnTo>
                  <a:pt x="54" y="0"/>
                </a:lnTo>
                <a:lnTo>
                  <a:pt x="47" y="3"/>
                </a:lnTo>
                <a:lnTo>
                  <a:pt x="40" y="8"/>
                </a:lnTo>
                <a:lnTo>
                  <a:pt x="35" y="15"/>
                </a:lnTo>
                <a:lnTo>
                  <a:pt x="30" y="21"/>
                </a:lnTo>
                <a:lnTo>
                  <a:pt x="15" y="46"/>
                </a:lnTo>
                <a:lnTo>
                  <a:pt x="1" y="72"/>
                </a:lnTo>
                <a:lnTo>
                  <a:pt x="0" y="75"/>
                </a:lnTo>
                <a:lnTo>
                  <a:pt x="0" y="76"/>
                </a:lnTo>
                <a:lnTo>
                  <a:pt x="3" y="80"/>
                </a:lnTo>
                <a:lnTo>
                  <a:pt x="7" y="80"/>
                </a:lnTo>
                <a:lnTo>
                  <a:pt x="9" y="80"/>
                </a:lnTo>
                <a:lnTo>
                  <a:pt x="10" y="78"/>
                </a:lnTo>
                <a:lnTo>
                  <a:pt x="22" y="59"/>
                </a:lnTo>
                <a:lnTo>
                  <a:pt x="32" y="41"/>
                </a:lnTo>
                <a:lnTo>
                  <a:pt x="41" y="24"/>
                </a:lnTo>
                <a:lnTo>
                  <a:pt x="44" y="20"/>
                </a:lnTo>
                <a:lnTo>
                  <a:pt x="47" y="16"/>
                </a:lnTo>
                <a:lnTo>
                  <a:pt x="51" y="13"/>
                </a:lnTo>
                <a:lnTo>
                  <a:pt x="54" y="12"/>
                </a:lnTo>
                <a:lnTo>
                  <a:pt x="57" y="11"/>
                </a:lnTo>
                <a:lnTo>
                  <a:pt x="58" y="10"/>
                </a:lnTo>
                <a:lnTo>
                  <a:pt x="60" y="6"/>
                </a:lnTo>
                <a:lnTo>
                  <a:pt x="60" y="4"/>
                </a:lnTo>
                <a:lnTo>
                  <a:pt x="58" y="2"/>
                </a:lnTo>
                <a:lnTo>
                  <a:pt x="57" y="0"/>
                </a:lnTo>
                <a:lnTo>
                  <a:pt x="54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23" name="任意多边形 1049622"/>
          <p:cNvSpPr/>
          <p:nvPr/>
        </p:nvSpPr>
        <p:spPr bwMode="auto">
          <a:xfrm>
            <a:off x="3549650" y="1322387"/>
            <a:ext cx="26987" cy="25400"/>
          </a:xfrm>
          <a:custGeom>
            <a:avLst/>
            <a:gdLst/>
            <a:ahLst/>
            <a:cxnLst/>
            <a:rect l="0" t="0" r="0" b="0"/>
            <a:pathLst>
              <a:path w="50" h="50">
                <a:moveTo>
                  <a:pt x="39" y="3"/>
                </a:moveTo>
                <a:lnTo>
                  <a:pt x="39" y="3"/>
                </a:lnTo>
                <a:lnTo>
                  <a:pt x="30" y="13"/>
                </a:lnTo>
                <a:lnTo>
                  <a:pt x="21" y="22"/>
                </a:lnTo>
                <a:lnTo>
                  <a:pt x="1" y="39"/>
                </a:lnTo>
                <a:lnTo>
                  <a:pt x="0" y="42"/>
                </a:lnTo>
                <a:lnTo>
                  <a:pt x="0" y="45"/>
                </a:lnTo>
                <a:lnTo>
                  <a:pt x="1" y="47"/>
                </a:lnTo>
                <a:lnTo>
                  <a:pt x="5" y="50"/>
                </a:lnTo>
                <a:lnTo>
                  <a:pt x="8" y="50"/>
                </a:lnTo>
                <a:lnTo>
                  <a:pt x="9" y="49"/>
                </a:lnTo>
                <a:lnTo>
                  <a:pt x="30" y="29"/>
                </a:lnTo>
                <a:lnTo>
                  <a:pt x="39" y="20"/>
                </a:lnTo>
                <a:lnTo>
                  <a:pt x="48" y="9"/>
                </a:lnTo>
                <a:lnTo>
                  <a:pt x="50" y="7"/>
                </a:lnTo>
                <a:lnTo>
                  <a:pt x="50" y="4"/>
                </a:lnTo>
                <a:lnTo>
                  <a:pt x="48" y="3"/>
                </a:lnTo>
                <a:lnTo>
                  <a:pt x="47" y="1"/>
                </a:lnTo>
                <a:lnTo>
                  <a:pt x="43" y="0"/>
                </a:lnTo>
                <a:lnTo>
                  <a:pt x="40" y="1"/>
                </a:lnTo>
                <a:lnTo>
                  <a:pt x="3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24" name="任意多边形 1049623"/>
          <p:cNvSpPr/>
          <p:nvPr/>
        </p:nvSpPr>
        <p:spPr bwMode="auto">
          <a:xfrm>
            <a:off x="3249612" y="1320800"/>
            <a:ext cx="22225" cy="26987"/>
          </a:xfrm>
          <a:custGeom>
            <a:avLst/>
            <a:gdLst/>
            <a:ahLst/>
            <a:cxnLst/>
            <a:rect l="0" t="0" r="0" b="0"/>
            <a:pathLst>
              <a:path w="43" h="54">
                <a:moveTo>
                  <a:pt x="32" y="3"/>
                </a:moveTo>
                <a:lnTo>
                  <a:pt x="32" y="3"/>
                </a:lnTo>
                <a:lnTo>
                  <a:pt x="24" y="13"/>
                </a:lnTo>
                <a:lnTo>
                  <a:pt x="15" y="24"/>
                </a:lnTo>
                <a:lnTo>
                  <a:pt x="7" y="34"/>
                </a:lnTo>
                <a:lnTo>
                  <a:pt x="3" y="39"/>
                </a:lnTo>
                <a:lnTo>
                  <a:pt x="0" y="46"/>
                </a:lnTo>
                <a:lnTo>
                  <a:pt x="0" y="49"/>
                </a:lnTo>
                <a:lnTo>
                  <a:pt x="1" y="51"/>
                </a:lnTo>
                <a:lnTo>
                  <a:pt x="4" y="54"/>
                </a:lnTo>
                <a:lnTo>
                  <a:pt x="9" y="53"/>
                </a:lnTo>
                <a:lnTo>
                  <a:pt x="11" y="51"/>
                </a:lnTo>
                <a:lnTo>
                  <a:pt x="12" y="50"/>
                </a:lnTo>
                <a:lnTo>
                  <a:pt x="15" y="43"/>
                </a:lnTo>
                <a:lnTo>
                  <a:pt x="17" y="38"/>
                </a:lnTo>
                <a:lnTo>
                  <a:pt x="25" y="28"/>
                </a:lnTo>
                <a:lnTo>
                  <a:pt x="33" y="19"/>
                </a:lnTo>
                <a:lnTo>
                  <a:pt x="42" y="9"/>
                </a:lnTo>
                <a:lnTo>
                  <a:pt x="43" y="7"/>
                </a:lnTo>
                <a:lnTo>
                  <a:pt x="42" y="4"/>
                </a:lnTo>
                <a:lnTo>
                  <a:pt x="42" y="3"/>
                </a:lnTo>
                <a:lnTo>
                  <a:pt x="41" y="2"/>
                </a:lnTo>
                <a:lnTo>
                  <a:pt x="35" y="0"/>
                </a:lnTo>
                <a:lnTo>
                  <a:pt x="34" y="2"/>
                </a:lnTo>
                <a:lnTo>
                  <a:pt x="3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25" name="任意多边形 1049624"/>
          <p:cNvSpPr/>
          <p:nvPr/>
        </p:nvSpPr>
        <p:spPr bwMode="auto">
          <a:xfrm>
            <a:off x="3281362" y="1322387"/>
            <a:ext cx="12700" cy="17462"/>
          </a:xfrm>
          <a:custGeom>
            <a:avLst/>
            <a:gdLst/>
            <a:ahLst/>
            <a:cxnLst/>
            <a:rect l="0" t="0" r="0" b="0"/>
            <a:pathLst>
              <a:path w="26" h="34">
                <a:moveTo>
                  <a:pt x="15" y="3"/>
                </a:moveTo>
                <a:lnTo>
                  <a:pt x="15" y="3"/>
                </a:lnTo>
                <a:lnTo>
                  <a:pt x="9" y="15"/>
                </a:lnTo>
                <a:lnTo>
                  <a:pt x="1" y="25"/>
                </a:lnTo>
                <a:lnTo>
                  <a:pt x="0" y="26"/>
                </a:lnTo>
                <a:lnTo>
                  <a:pt x="0" y="29"/>
                </a:lnTo>
                <a:lnTo>
                  <a:pt x="1" y="33"/>
                </a:lnTo>
                <a:lnTo>
                  <a:pt x="5" y="34"/>
                </a:lnTo>
                <a:lnTo>
                  <a:pt x="8" y="34"/>
                </a:lnTo>
                <a:lnTo>
                  <a:pt x="9" y="33"/>
                </a:lnTo>
                <a:lnTo>
                  <a:pt x="18" y="21"/>
                </a:lnTo>
                <a:lnTo>
                  <a:pt x="26" y="9"/>
                </a:lnTo>
                <a:lnTo>
                  <a:pt x="26" y="7"/>
                </a:lnTo>
                <a:lnTo>
                  <a:pt x="26" y="4"/>
                </a:lnTo>
                <a:lnTo>
                  <a:pt x="23" y="1"/>
                </a:lnTo>
                <a:lnTo>
                  <a:pt x="19" y="0"/>
                </a:lnTo>
                <a:lnTo>
                  <a:pt x="17" y="1"/>
                </a:lnTo>
                <a:lnTo>
                  <a:pt x="1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26" name="任意多边形 1049625"/>
          <p:cNvSpPr/>
          <p:nvPr/>
        </p:nvSpPr>
        <p:spPr bwMode="auto">
          <a:xfrm>
            <a:off x="3033712" y="1162050"/>
            <a:ext cx="22225" cy="42862"/>
          </a:xfrm>
          <a:custGeom>
            <a:avLst/>
            <a:gdLst/>
            <a:ahLst/>
            <a:cxnLst/>
            <a:rect l="0" t="0" r="0" b="0"/>
            <a:pathLst>
              <a:path w="46" h="80">
                <a:moveTo>
                  <a:pt x="34" y="7"/>
                </a:moveTo>
                <a:lnTo>
                  <a:pt x="34" y="7"/>
                </a:lnTo>
                <a:lnTo>
                  <a:pt x="33" y="16"/>
                </a:lnTo>
                <a:lnTo>
                  <a:pt x="30" y="24"/>
                </a:lnTo>
                <a:lnTo>
                  <a:pt x="27" y="33"/>
                </a:lnTo>
                <a:lnTo>
                  <a:pt x="21" y="41"/>
                </a:lnTo>
                <a:lnTo>
                  <a:pt x="11" y="57"/>
                </a:lnTo>
                <a:lnTo>
                  <a:pt x="2" y="72"/>
                </a:lnTo>
                <a:lnTo>
                  <a:pt x="0" y="75"/>
                </a:lnTo>
                <a:lnTo>
                  <a:pt x="0" y="76"/>
                </a:lnTo>
                <a:lnTo>
                  <a:pt x="3" y="80"/>
                </a:lnTo>
                <a:lnTo>
                  <a:pt x="8" y="80"/>
                </a:lnTo>
                <a:lnTo>
                  <a:pt x="10" y="80"/>
                </a:lnTo>
                <a:lnTo>
                  <a:pt x="11" y="78"/>
                </a:lnTo>
                <a:lnTo>
                  <a:pt x="21" y="61"/>
                </a:lnTo>
                <a:lnTo>
                  <a:pt x="33" y="44"/>
                </a:lnTo>
                <a:lnTo>
                  <a:pt x="37" y="34"/>
                </a:lnTo>
                <a:lnTo>
                  <a:pt x="42" y="25"/>
                </a:lnTo>
                <a:lnTo>
                  <a:pt x="45" y="16"/>
                </a:lnTo>
                <a:lnTo>
                  <a:pt x="46" y="7"/>
                </a:lnTo>
                <a:lnTo>
                  <a:pt x="46" y="4"/>
                </a:lnTo>
                <a:lnTo>
                  <a:pt x="45" y="2"/>
                </a:lnTo>
                <a:lnTo>
                  <a:pt x="41" y="0"/>
                </a:lnTo>
                <a:lnTo>
                  <a:pt x="37" y="2"/>
                </a:lnTo>
                <a:lnTo>
                  <a:pt x="36" y="4"/>
                </a:lnTo>
                <a:lnTo>
                  <a:pt x="34" y="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27" name="任意多边形 1049626"/>
          <p:cNvSpPr/>
          <p:nvPr/>
        </p:nvSpPr>
        <p:spPr bwMode="auto">
          <a:xfrm>
            <a:off x="3067050" y="1174750"/>
            <a:ext cx="25400" cy="38100"/>
          </a:xfrm>
          <a:custGeom>
            <a:avLst/>
            <a:gdLst/>
            <a:ahLst/>
            <a:cxnLst/>
            <a:rect l="0" t="0" r="0" b="0"/>
            <a:pathLst>
              <a:path w="52" h="72">
                <a:moveTo>
                  <a:pt x="40" y="3"/>
                </a:moveTo>
                <a:lnTo>
                  <a:pt x="40" y="3"/>
                </a:lnTo>
                <a:lnTo>
                  <a:pt x="31" y="17"/>
                </a:lnTo>
                <a:lnTo>
                  <a:pt x="21" y="33"/>
                </a:lnTo>
                <a:lnTo>
                  <a:pt x="12" y="48"/>
                </a:lnTo>
                <a:lnTo>
                  <a:pt x="2" y="63"/>
                </a:lnTo>
                <a:lnTo>
                  <a:pt x="0" y="65"/>
                </a:lnTo>
                <a:lnTo>
                  <a:pt x="0" y="68"/>
                </a:lnTo>
                <a:lnTo>
                  <a:pt x="2" y="69"/>
                </a:lnTo>
                <a:lnTo>
                  <a:pt x="3" y="71"/>
                </a:lnTo>
                <a:lnTo>
                  <a:pt x="8" y="72"/>
                </a:lnTo>
                <a:lnTo>
                  <a:pt x="10" y="71"/>
                </a:lnTo>
                <a:lnTo>
                  <a:pt x="12" y="69"/>
                </a:lnTo>
                <a:lnTo>
                  <a:pt x="21" y="54"/>
                </a:lnTo>
                <a:lnTo>
                  <a:pt x="31" y="38"/>
                </a:lnTo>
                <a:lnTo>
                  <a:pt x="40" y="23"/>
                </a:lnTo>
                <a:lnTo>
                  <a:pt x="50" y="8"/>
                </a:lnTo>
                <a:lnTo>
                  <a:pt x="52" y="6"/>
                </a:lnTo>
                <a:lnTo>
                  <a:pt x="50" y="4"/>
                </a:lnTo>
                <a:lnTo>
                  <a:pt x="50" y="3"/>
                </a:lnTo>
                <a:lnTo>
                  <a:pt x="49" y="1"/>
                </a:lnTo>
                <a:lnTo>
                  <a:pt x="44" y="0"/>
                </a:lnTo>
                <a:lnTo>
                  <a:pt x="42" y="1"/>
                </a:lnTo>
                <a:lnTo>
                  <a:pt x="40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28" name="任意多边形 1049627"/>
          <p:cNvSpPr/>
          <p:nvPr/>
        </p:nvSpPr>
        <p:spPr bwMode="auto">
          <a:xfrm>
            <a:off x="3200400" y="1462087"/>
            <a:ext cx="196850" cy="31750"/>
          </a:xfrm>
          <a:custGeom>
            <a:avLst/>
            <a:gdLst/>
            <a:ahLst/>
            <a:cxnLst/>
            <a:rect l="0" t="0" r="0" b="0"/>
            <a:pathLst>
              <a:path w="368" h="61">
                <a:moveTo>
                  <a:pt x="346" y="15"/>
                </a:moveTo>
                <a:lnTo>
                  <a:pt x="346" y="15"/>
                </a:lnTo>
                <a:lnTo>
                  <a:pt x="289" y="13"/>
                </a:lnTo>
                <a:lnTo>
                  <a:pt x="245" y="11"/>
                </a:lnTo>
                <a:lnTo>
                  <a:pt x="213" y="7"/>
                </a:lnTo>
                <a:lnTo>
                  <a:pt x="184" y="4"/>
                </a:lnTo>
                <a:lnTo>
                  <a:pt x="155" y="2"/>
                </a:lnTo>
                <a:lnTo>
                  <a:pt x="123" y="0"/>
                </a:lnTo>
                <a:lnTo>
                  <a:pt x="79" y="0"/>
                </a:lnTo>
                <a:lnTo>
                  <a:pt x="22" y="4"/>
                </a:lnTo>
                <a:lnTo>
                  <a:pt x="17" y="6"/>
                </a:lnTo>
                <a:lnTo>
                  <a:pt x="13" y="7"/>
                </a:lnTo>
                <a:lnTo>
                  <a:pt x="9" y="10"/>
                </a:lnTo>
                <a:lnTo>
                  <a:pt x="6" y="13"/>
                </a:lnTo>
                <a:lnTo>
                  <a:pt x="3" y="16"/>
                </a:lnTo>
                <a:lnTo>
                  <a:pt x="1" y="20"/>
                </a:lnTo>
                <a:lnTo>
                  <a:pt x="0" y="29"/>
                </a:lnTo>
                <a:lnTo>
                  <a:pt x="1" y="37"/>
                </a:lnTo>
                <a:lnTo>
                  <a:pt x="3" y="41"/>
                </a:lnTo>
                <a:lnTo>
                  <a:pt x="6" y="45"/>
                </a:lnTo>
                <a:lnTo>
                  <a:pt x="9" y="47"/>
                </a:lnTo>
                <a:lnTo>
                  <a:pt x="13" y="49"/>
                </a:lnTo>
                <a:lnTo>
                  <a:pt x="17" y="50"/>
                </a:lnTo>
                <a:lnTo>
                  <a:pt x="22" y="50"/>
                </a:lnTo>
                <a:lnTo>
                  <a:pt x="79" y="46"/>
                </a:lnTo>
                <a:lnTo>
                  <a:pt x="123" y="46"/>
                </a:lnTo>
                <a:lnTo>
                  <a:pt x="155" y="47"/>
                </a:lnTo>
                <a:lnTo>
                  <a:pt x="184" y="50"/>
                </a:lnTo>
                <a:lnTo>
                  <a:pt x="213" y="53"/>
                </a:lnTo>
                <a:lnTo>
                  <a:pt x="245" y="57"/>
                </a:lnTo>
                <a:lnTo>
                  <a:pt x="289" y="59"/>
                </a:lnTo>
                <a:lnTo>
                  <a:pt x="346" y="61"/>
                </a:lnTo>
                <a:lnTo>
                  <a:pt x="351" y="59"/>
                </a:lnTo>
                <a:lnTo>
                  <a:pt x="357" y="58"/>
                </a:lnTo>
                <a:lnTo>
                  <a:pt x="361" y="55"/>
                </a:lnTo>
                <a:lnTo>
                  <a:pt x="363" y="53"/>
                </a:lnTo>
                <a:lnTo>
                  <a:pt x="366" y="50"/>
                </a:lnTo>
                <a:lnTo>
                  <a:pt x="367" y="46"/>
                </a:lnTo>
                <a:lnTo>
                  <a:pt x="368" y="37"/>
                </a:lnTo>
                <a:lnTo>
                  <a:pt x="367" y="29"/>
                </a:lnTo>
                <a:lnTo>
                  <a:pt x="366" y="25"/>
                </a:lnTo>
                <a:lnTo>
                  <a:pt x="363" y="21"/>
                </a:lnTo>
                <a:lnTo>
                  <a:pt x="361" y="19"/>
                </a:lnTo>
                <a:lnTo>
                  <a:pt x="357" y="16"/>
                </a:lnTo>
                <a:lnTo>
                  <a:pt x="351" y="15"/>
                </a:lnTo>
                <a:lnTo>
                  <a:pt x="346" y="1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29" name="任意多边形 1049628"/>
          <p:cNvSpPr/>
          <p:nvPr/>
        </p:nvSpPr>
        <p:spPr bwMode="auto">
          <a:xfrm>
            <a:off x="3206750" y="1303337"/>
            <a:ext cx="566737" cy="193675"/>
          </a:xfrm>
          <a:custGeom>
            <a:avLst/>
            <a:gdLst/>
            <a:ahLst/>
            <a:cxnLst/>
            <a:rect l="0" t="0" r="0" b="0"/>
            <a:pathLst>
              <a:path w="1071" h="363">
                <a:moveTo>
                  <a:pt x="1059" y="125"/>
                </a:moveTo>
                <a:lnTo>
                  <a:pt x="1059" y="125"/>
                </a:lnTo>
                <a:lnTo>
                  <a:pt x="1057" y="106"/>
                </a:lnTo>
                <a:lnTo>
                  <a:pt x="1054" y="89"/>
                </a:lnTo>
                <a:lnTo>
                  <a:pt x="1050" y="73"/>
                </a:lnTo>
                <a:lnTo>
                  <a:pt x="1045" y="59"/>
                </a:lnTo>
                <a:lnTo>
                  <a:pt x="1042" y="52"/>
                </a:lnTo>
                <a:lnTo>
                  <a:pt x="1037" y="47"/>
                </a:lnTo>
                <a:lnTo>
                  <a:pt x="1033" y="40"/>
                </a:lnTo>
                <a:lnTo>
                  <a:pt x="1027" y="35"/>
                </a:lnTo>
                <a:lnTo>
                  <a:pt x="1020" y="30"/>
                </a:lnTo>
                <a:lnTo>
                  <a:pt x="1014" y="26"/>
                </a:lnTo>
                <a:lnTo>
                  <a:pt x="1004" y="22"/>
                </a:lnTo>
                <a:lnTo>
                  <a:pt x="995" y="18"/>
                </a:lnTo>
                <a:lnTo>
                  <a:pt x="985" y="16"/>
                </a:lnTo>
                <a:lnTo>
                  <a:pt x="976" y="14"/>
                </a:lnTo>
                <a:lnTo>
                  <a:pt x="956" y="13"/>
                </a:lnTo>
                <a:lnTo>
                  <a:pt x="938" y="13"/>
                </a:lnTo>
                <a:lnTo>
                  <a:pt x="918" y="13"/>
                </a:lnTo>
                <a:lnTo>
                  <a:pt x="887" y="10"/>
                </a:lnTo>
                <a:lnTo>
                  <a:pt x="855" y="10"/>
                </a:lnTo>
                <a:lnTo>
                  <a:pt x="794" y="9"/>
                </a:lnTo>
                <a:lnTo>
                  <a:pt x="743" y="9"/>
                </a:lnTo>
                <a:lnTo>
                  <a:pt x="692" y="8"/>
                </a:lnTo>
                <a:lnTo>
                  <a:pt x="590" y="4"/>
                </a:lnTo>
                <a:lnTo>
                  <a:pt x="540" y="1"/>
                </a:lnTo>
                <a:lnTo>
                  <a:pt x="489" y="0"/>
                </a:lnTo>
                <a:lnTo>
                  <a:pt x="438" y="1"/>
                </a:lnTo>
                <a:lnTo>
                  <a:pt x="387" y="2"/>
                </a:lnTo>
                <a:lnTo>
                  <a:pt x="329" y="4"/>
                </a:lnTo>
                <a:lnTo>
                  <a:pt x="272" y="2"/>
                </a:lnTo>
                <a:lnTo>
                  <a:pt x="214" y="1"/>
                </a:lnTo>
                <a:lnTo>
                  <a:pt x="157" y="1"/>
                </a:lnTo>
                <a:lnTo>
                  <a:pt x="103" y="1"/>
                </a:lnTo>
                <a:lnTo>
                  <a:pt x="59" y="1"/>
                </a:lnTo>
                <a:lnTo>
                  <a:pt x="21" y="2"/>
                </a:lnTo>
                <a:lnTo>
                  <a:pt x="17" y="4"/>
                </a:lnTo>
                <a:lnTo>
                  <a:pt x="13" y="5"/>
                </a:lnTo>
                <a:lnTo>
                  <a:pt x="9" y="8"/>
                </a:lnTo>
                <a:lnTo>
                  <a:pt x="6" y="10"/>
                </a:lnTo>
                <a:lnTo>
                  <a:pt x="2" y="18"/>
                </a:lnTo>
                <a:lnTo>
                  <a:pt x="0" y="26"/>
                </a:lnTo>
                <a:lnTo>
                  <a:pt x="1" y="35"/>
                </a:lnTo>
                <a:lnTo>
                  <a:pt x="5" y="42"/>
                </a:lnTo>
                <a:lnTo>
                  <a:pt x="8" y="44"/>
                </a:lnTo>
                <a:lnTo>
                  <a:pt x="10" y="47"/>
                </a:lnTo>
                <a:lnTo>
                  <a:pt x="14" y="48"/>
                </a:lnTo>
                <a:lnTo>
                  <a:pt x="19" y="48"/>
                </a:lnTo>
                <a:lnTo>
                  <a:pt x="22" y="48"/>
                </a:lnTo>
                <a:lnTo>
                  <a:pt x="117" y="50"/>
                </a:lnTo>
                <a:lnTo>
                  <a:pt x="293" y="50"/>
                </a:lnTo>
                <a:lnTo>
                  <a:pt x="454" y="50"/>
                </a:lnTo>
                <a:lnTo>
                  <a:pt x="535" y="50"/>
                </a:lnTo>
                <a:lnTo>
                  <a:pt x="616" y="52"/>
                </a:lnTo>
                <a:lnTo>
                  <a:pt x="694" y="53"/>
                </a:lnTo>
                <a:lnTo>
                  <a:pt x="774" y="55"/>
                </a:lnTo>
                <a:lnTo>
                  <a:pt x="853" y="55"/>
                </a:lnTo>
                <a:lnTo>
                  <a:pt x="893" y="56"/>
                </a:lnTo>
                <a:lnTo>
                  <a:pt x="932" y="59"/>
                </a:lnTo>
                <a:lnTo>
                  <a:pt x="959" y="60"/>
                </a:lnTo>
                <a:lnTo>
                  <a:pt x="972" y="60"/>
                </a:lnTo>
                <a:lnTo>
                  <a:pt x="983" y="63"/>
                </a:lnTo>
                <a:lnTo>
                  <a:pt x="989" y="65"/>
                </a:lnTo>
                <a:lnTo>
                  <a:pt x="994" y="68"/>
                </a:lnTo>
                <a:lnTo>
                  <a:pt x="998" y="72"/>
                </a:lnTo>
                <a:lnTo>
                  <a:pt x="1002" y="76"/>
                </a:lnTo>
                <a:lnTo>
                  <a:pt x="1006" y="82"/>
                </a:lnTo>
                <a:lnTo>
                  <a:pt x="1008" y="89"/>
                </a:lnTo>
                <a:lnTo>
                  <a:pt x="1011" y="98"/>
                </a:lnTo>
                <a:lnTo>
                  <a:pt x="1012" y="107"/>
                </a:lnTo>
                <a:lnTo>
                  <a:pt x="1016" y="153"/>
                </a:lnTo>
                <a:lnTo>
                  <a:pt x="1020" y="199"/>
                </a:lnTo>
                <a:lnTo>
                  <a:pt x="1021" y="235"/>
                </a:lnTo>
                <a:lnTo>
                  <a:pt x="1021" y="272"/>
                </a:lnTo>
                <a:lnTo>
                  <a:pt x="1020" y="282"/>
                </a:lnTo>
                <a:lnTo>
                  <a:pt x="1019" y="290"/>
                </a:lnTo>
                <a:lnTo>
                  <a:pt x="1016" y="298"/>
                </a:lnTo>
                <a:lnTo>
                  <a:pt x="1014" y="303"/>
                </a:lnTo>
                <a:lnTo>
                  <a:pt x="1010" y="309"/>
                </a:lnTo>
                <a:lnTo>
                  <a:pt x="1004" y="312"/>
                </a:lnTo>
                <a:lnTo>
                  <a:pt x="1000" y="315"/>
                </a:lnTo>
                <a:lnTo>
                  <a:pt x="994" y="316"/>
                </a:lnTo>
                <a:lnTo>
                  <a:pt x="982" y="319"/>
                </a:lnTo>
                <a:lnTo>
                  <a:pt x="969" y="319"/>
                </a:lnTo>
                <a:lnTo>
                  <a:pt x="940" y="318"/>
                </a:lnTo>
                <a:lnTo>
                  <a:pt x="935" y="318"/>
                </a:lnTo>
                <a:lnTo>
                  <a:pt x="931" y="320"/>
                </a:lnTo>
                <a:lnTo>
                  <a:pt x="927" y="322"/>
                </a:lnTo>
                <a:lnTo>
                  <a:pt x="925" y="326"/>
                </a:lnTo>
                <a:lnTo>
                  <a:pt x="922" y="328"/>
                </a:lnTo>
                <a:lnTo>
                  <a:pt x="921" y="332"/>
                </a:lnTo>
                <a:lnTo>
                  <a:pt x="919" y="341"/>
                </a:lnTo>
                <a:lnTo>
                  <a:pt x="921" y="349"/>
                </a:lnTo>
                <a:lnTo>
                  <a:pt x="922" y="353"/>
                </a:lnTo>
                <a:lnTo>
                  <a:pt x="925" y="357"/>
                </a:lnTo>
                <a:lnTo>
                  <a:pt x="927" y="360"/>
                </a:lnTo>
                <a:lnTo>
                  <a:pt x="931" y="361"/>
                </a:lnTo>
                <a:lnTo>
                  <a:pt x="935" y="363"/>
                </a:lnTo>
                <a:lnTo>
                  <a:pt x="940" y="363"/>
                </a:lnTo>
                <a:lnTo>
                  <a:pt x="977" y="363"/>
                </a:lnTo>
                <a:lnTo>
                  <a:pt x="993" y="363"/>
                </a:lnTo>
                <a:lnTo>
                  <a:pt x="1008" y="361"/>
                </a:lnTo>
                <a:lnTo>
                  <a:pt x="1023" y="356"/>
                </a:lnTo>
                <a:lnTo>
                  <a:pt x="1029" y="353"/>
                </a:lnTo>
                <a:lnTo>
                  <a:pt x="1036" y="348"/>
                </a:lnTo>
                <a:lnTo>
                  <a:pt x="1042" y="343"/>
                </a:lnTo>
                <a:lnTo>
                  <a:pt x="1048" y="336"/>
                </a:lnTo>
                <a:lnTo>
                  <a:pt x="1053" y="329"/>
                </a:lnTo>
                <a:lnTo>
                  <a:pt x="1057" y="320"/>
                </a:lnTo>
                <a:lnTo>
                  <a:pt x="1062" y="310"/>
                </a:lnTo>
                <a:lnTo>
                  <a:pt x="1065" y="298"/>
                </a:lnTo>
                <a:lnTo>
                  <a:pt x="1067" y="286"/>
                </a:lnTo>
                <a:lnTo>
                  <a:pt x="1068" y="275"/>
                </a:lnTo>
                <a:lnTo>
                  <a:pt x="1071" y="250"/>
                </a:lnTo>
                <a:lnTo>
                  <a:pt x="1070" y="224"/>
                </a:lnTo>
                <a:lnTo>
                  <a:pt x="1068" y="197"/>
                </a:lnTo>
                <a:lnTo>
                  <a:pt x="1065" y="173"/>
                </a:lnTo>
                <a:lnTo>
                  <a:pt x="1059" y="12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30" name="任意多边形 1049629"/>
          <p:cNvSpPr/>
          <p:nvPr/>
        </p:nvSpPr>
        <p:spPr bwMode="auto">
          <a:xfrm>
            <a:off x="3376612" y="1466850"/>
            <a:ext cx="158750" cy="188912"/>
          </a:xfrm>
          <a:custGeom>
            <a:avLst/>
            <a:gdLst/>
            <a:ahLst/>
            <a:cxnLst/>
            <a:rect l="0" t="0" r="0" b="0"/>
            <a:pathLst>
              <a:path w="302" h="354">
                <a:moveTo>
                  <a:pt x="297" y="44"/>
                </a:moveTo>
                <a:lnTo>
                  <a:pt x="297" y="44"/>
                </a:lnTo>
                <a:lnTo>
                  <a:pt x="296" y="39"/>
                </a:lnTo>
                <a:lnTo>
                  <a:pt x="295" y="35"/>
                </a:lnTo>
                <a:lnTo>
                  <a:pt x="292" y="31"/>
                </a:lnTo>
                <a:lnTo>
                  <a:pt x="289" y="29"/>
                </a:lnTo>
                <a:lnTo>
                  <a:pt x="287" y="26"/>
                </a:lnTo>
                <a:lnTo>
                  <a:pt x="283" y="25"/>
                </a:lnTo>
                <a:lnTo>
                  <a:pt x="274" y="23"/>
                </a:lnTo>
                <a:lnTo>
                  <a:pt x="266" y="25"/>
                </a:lnTo>
                <a:lnTo>
                  <a:pt x="262" y="26"/>
                </a:lnTo>
                <a:lnTo>
                  <a:pt x="258" y="29"/>
                </a:lnTo>
                <a:lnTo>
                  <a:pt x="255" y="31"/>
                </a:lnTo>
                <a:lnTo>
                  <a:pt x="253" y="35"/>
                </a:lnTo>
                <a:lnTo>
                  <a:pt x="251" y="39"/>
                </a:lnTo>
                <a:lnTo>
                  <a:pt x="251" y="44"/>
                </a:lnTo>
                <a:lnTo>
                  <a:pt x="251" y="196"/>
                </a:lnTo>
                <a:lnTo>
                  <a:pt x="253" y="225"/>
                </a:lnTo>
                <a:lnTo>
                  <a:pt x="253" y="242"/>
                </a:lnTo>
                <a:lnTo>
                  <a:pt x="251" y="257"/>
                </a:lnTo>
                <a:lnTo>
                  <a:pt x="247" y="273"/>
                </a:lnTo>
                <a:lnTo>
                  <a:pt x="245" y="281"/>
                </a:lnTo>
                <a:lnTo>
                  <a:pt x="241" y="286"/>
                </a:lnTo>
                <a:lnTo>
                  <a:pt x="237" y="293"/>
                </a:lnTo>
                <a:lnTo>
                  <a:pt x="230" y="297"/>
                </a:lnTo>
                <a:lnTo>
                  <a:pt x="224" y="301"/>
                </a:lnTo>
                <a:lnTo>
                  <a:pt x="216" y="303"/>
                </a:lnTo>
                <a:lnTo>
                  <a:pt x="199" y="306"/>
                </a:lnTo>
                <a:lnTo>
                  <a:pt x="186" y="306"/>
                </a:lnTo>
                <a:lnTo>
                  <a:pt x="173" y="305"/>
                </a:lnTo>
                <a:lnTo>
                  <a:pt x="156" y="305"/>
                </a:lnTo>
                <a:lnTo>
                  <a:pt x="131" y="303"/>
                </a:lnTo>
                <a:lnTo>
                  <a:pt x="117" y="302"/>
                </a:lnTo>
                <a:lnTo>
                  <a:pt x="102" y="299"/>
                </a:lnTo>
                <a:lnTo>
                  <a:pt x="89" y="295"/>
                </a:lnTo>
                <a:lnTo>
                  <a:pt x="77" y="290"/>
                </a:lnTo>
                <a:lnTo>
                  <a:pt x="72" y="286"/>
                </a:lnTo>
                <a:lnTo>
                  <a:pt x="68" y="281"/>
                </a:lnTo>
                <a:lnTo>
                  <a:pt x="64" y="276"/>
                </a:lnTo>
                <a:lnTo>
                  <a:pt x="62" y="271"/>
                </a:lnTo>
                <a:lnTo>
                  <a:pt x="56" y="254"/>
                </a:lnTo>
                <a:lnTo>
                  <a:pt x="55" y="238"/>
                </a:lnTo>
                <a:lnTo>
                  <a:pt x="55" y="221"/>
                </a:lnTo>
                <a:lnTo>
                  <a:pt x="55" y="204"/>
                </a:lnTo>
                <a:lnTo>
                  <a:pt x="54" y="161"/>
                </a:lnTo>
                <a:lnTo>
                  <a:pt x="50" y="118"/>
                </a:lnTo>
                <a:lnTo>
                  <a:pt x="47" y="74"/>
                </a:lnTo>
                <a:lnTo>
                  <a:pt x="46" y="33"/>
                </a:lnTo>
                <a:lnTo>
                  <a:pt x="47" y="27"/>
                </a:lnTo>
                <a:lnTo>
                  <a:pt x="49" y="21"/>
                </a:lnTo>
                <a:lnTo>
                  <a:pt x="47" y="16"/>
                </a:lnTo>
                <a:lnTo>
                  <a:pt x="46" y="10"/>
                </a:lnTo>
                <a:lnTo>
                  <a:pt x="42" y="6"/>
                </a:lnTo>
                <a:lnTo>
                  <a:pt x="38" y="2"/>
                </a:lnTo>
                <a:lnTo>
                  <a:pt x="33" y="0"/>
                </a:lnTo>
                <a:lnTo>
                  <a:pt x="26" y="0"/>
                </a:lnTo>
                <a:lnTo>
                  <a:pt x="24" y="0"/>
                </a:lnTo>
                <a:lnTo>
                  <a:pt x="19" y="0"/>
                </a:lnTo>
                <a:lnTo>
                  <a:pt x="15" y="1"/>
                </a:lnTo>
                <a:lnTo>
                  <a:pt x="11" y="4"/>
                </a:lnTo>
                <a:lnTo>
                  <a:pt x="7" y="6"/>
                </a:lnTo>
                <a:lnTo>
                  <a:pt x="4" y="9"/>
                </a:lnTo>
                <a:lnTo>
                  <a:pt x="3" y="13"/>
                </a:lnTo>
                <a:lnTo>
                  <a:pt x="2" y="17"/>
                </a:lnTo>
                <a:lnTo>
                  <a:pt x="0" y="22"/>
                </a:lnTo>
                <a:lnTo>
                  <a:pt x="0" y="48"/>
                </a:lnTo>
                <a:lnTo>
                  <a:pt x="0" y="77"/>
                </a:lnTo>
                <a:lnTo>
                  <a:pt x="2" y="104"/>
                </a:lnTo>
                <a:lnTo>
                  <a:pt x="4" y="131"/>
                </a:lnTo>
                <a:lnTo>
                  <a:pt x="5" y="148"/>
                </a:lnTo>
                <a:lnTo>
                  <a:pt x="7" y="163"/>
                </a:lnTo>
                <a:lnTo>
                  <a:pt x="7" y="197"/>
                </a:lnTo>
                <a:lnTo>
                  <a:pt x="8" y="230"/>
                </a:lnTo>
                <a:lnTo>
                  <a:pt x="9" y="246"/>
                </a:lnTo>
                <a:lnTo>
                  <a:pt x="12" y="263"/>
                </a:lnTo>
                <a:lnTo>
                  <a:pt x="15" y="274"/>
                </a:lnTo>
                <a:lnTo>
                  <a:pt x="19" y="285"/>
                </a:lnTo>
                <a:lnTo>
                  <a:pt x="24" y="295"/>
                </a:lnTo>
                <a:lnTo>
                  <a:pt x="29" y="303"/>
                </a:lnTo>
                <a:lnTo>
                  <a:pt x="36" y="311"/>
                </a:lnTo>
                <a:lnTo>
                  <a:pt x="43" y="318"/>
                </a:lnTo>
                <a:lnTo>
                  <a:pt x="51" y="324"/>
                </a:lnTo>
                <a:lnTo>
                  <a:pt x="59" y="329"/>
                </a:lnTo>
                <a:lnTo>
                  <a:pt x="68" y="333"/>
                </a:lnTo>
                <a:lnTo>
                  <a:pt x="79" y="337"/>
                </a:lnTo>
                <a:lnTo>
                  <a:pt x="98" y="344"/>
                </a:lnTo>
                <a:lnTo>
                  <a:pt x="121" y="348"/>
                </a:lnTo>
                <a:lnTo>
                  <a:pt x="143" y="350"/>
                </a:lnTo>
                <a:lnTo>
                  <a:pt x="164" y="353"/>
                </a:lnTo>
                <a:lnTo>
                  <a:pt x="185" y="354"/>
                </a:lnTo>
                <a:lnTo>
                  <a:pt x="206" y="353"/>
                </a:lnTo>
                <a:lnTo>
                  <a:pt x="227" y="350"/>
                </a:lnTo>
                <a:lnTo>
                  <a:pt x="236" y="349"/>
                </a:lnTo>
                <a:lnTo>
                  <a:pt x="245" y="345"/>
                </a:lnTo>
                <a:lnTo>
                  <a:pt x="253" y="341"/>
                </a:lnTo>
                <a:lnTo>
                  <a:pt x="262" y="336"/>
                </a:lnTo>
                <a:lnTo>
                  <a:pt x="268" y="328"/>
                </a:lnTo>
                <a:lnTo>
                  <a:pt x="275" y="320"/>
                </a:lnTo>
                <a:lnTo>
                  <a:pt x="281" y="311"/>
                </a:lnTo>
                <a:lnTo>
                  <a:pt x="285" y="301"/>
                </a:lnTo>
                <a:lnTo>
                  <a:pt x="291" y="286"/>
                </a:lnTo>
                <a:lnTo>
                  <a:pt x="295" y="271"/>
                </a:lnTo>
                <a:lnTo>
                  <a:pt x="297" y="256"/>
                </a:lnTo>
                <a:lnTo>
                  <a:pt x="300" y="240"/>
                </a:lnTo>
                <a:lnTo>
                  <a:pt x="301" y="208"/>
                </a:lnTo>
                <a:lnTo>
                  <a:pt x="302" y="174"/>
                </a:lnTo>
                <a:lnTo>
                  <a:pt x="301" y="141"/>
                </a:lnTo>
                <a:lnTo>
                  <a:pt x="298" y="108"/>
                </a:lnTo>
                <a:lnTo>
                  <a:pt x="297" y="76"/>
                </a:lnTo>
                <a:lnTo>
                  <a:pt x="297" y="4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31" name="任意多边形 1049630"/>
          <p:cNvSpPr/>
          <p:nvPr/>
        </p:nvSpPr>
        <p:spPr bwMode="auto">
          <a:xfrm>
            <a:off x="3506787" y="1471612"/>
            <a:ext cx="69850" cy="26987"/>
          </a:xfrm>
          <a:custGeom>
            <a:avLst/>
            <a:gdLst/>
            <a:ahLst/>
            <a:cxnLst/>
            <a:rect l="0" t="0" r="0" b="0"/>
            <a:pathLst>
              <a:path w="133" h="50">
                <a:moveTo>
                  <a:pt x="110" y="2"/>
                </a:moveTo>
                <a:lnTo>
                  <a:pt x="110" y="2"/>
                </a:lnTo>
                <a:lnTo>
                  <a:pt x="63" y="0"/>
                </a:lnTo>
                <a:lnTo>
                  <a:pt x="40" y="2"/>
                </a:lnTo>
                <a:lnTo>
                  <a:pt x="28" y="3"/>
                </a:lnTo>
                <a:lnTo>
                  <a:pt x="16" y="6"/>
                </a:lnTo>
                <a:lnTo>
                  <a:pt x="11" y="7"/>
                </a:lnTo>
                <a:lnTo>
                  <a:pt x="7" y="10"/>
                </a:lnTo>
                <a:lnTo>
                  <a:pt x="4" y="12"/>
                </a:lnTo>
                <a:lnTo>
                  <a:pt x="2" y="16"/>
                </a:lnTo>
                <a:lnTo>
                  <a:pt x="0" y="20"/>
                </a:lnTo>
                <a:lnTo>
                  <a:pt x="0" y="24"/>
                </a:lnTo>
                <a:lnTo>
                  <a:pt x="0" y="33"/>
                </a:lnTo>
                <a:lnTo>
                  <a:pt x="4" y="41"/>
                </a:lnTo>
                <a:lnTo>
                  <a:pt x="7" y="44"/>
                </a:lnTo>
                <a:lnTo>
                  <a:pt x="10" y="46"/>
                </a:lnTo>
                <a:lnTo>
                  <a:pt x="14" y="49"/>
                </a:lnTo>
                <a:lnTo>
                  <a:pt x="19" y="50"/>
                </a:lnTo>
                <a:lnTo>
                  <a:pt x="23" y="50"/>
                </a:lnTo>
                <a:lnTo>
                  <a:pt x="28" y="50"/>
                </a:lnTo>
                <a:lnTo>
                  <a:pt x="38" y="47"/>
                </a:lnTo>
                <a:lnTo>
                  <a:pt x="48" y="46"/>
                </a:lnTo>
                <a:lnTo>
                  <a:pt x="68" y="46"/>
                </a:lnTo>
                <a:lnTo>
                  <a:pt x="110" y="47"/>
                </a:lnTo>
                <a:lnTo>
                  <a:pt x="116" y="47"/>
                </a:lnTo>
                <a:lnTo>
                  <a:pt x="121" y="45"/>
                </a:lnTo>
                <a:lnTo>
                  <a:pt x="125" y="44"/>
                </a:lnTo>
                <a:lnTo>
                  <a:pt x="127" y="41"/>
                </a:lnTo>
                <a:lnTo>
                  <a:pt x="130" y="37"/>
                </a:lnTo>
                <a:lnTo>
                  <a:pt x="131" y="33"/>
                </a:lnTo>
                <a:lnTo>
                  <a:pt x="133" y="25"/>
                </a:lnTo>
                <a:lnTo>
                  <a:pt x="131" y="16"/>
                </a:lnTo>
                <a:lnTo>
                  <a:pt x="130" y="12"/>
                </a:lnTo>
                <a:lnTo>
                  <a:pt x="127" y="10"/>
                </a:lnTo>
                <a:lnTo>
                  <a:pt x="125" y="6"/>
                </a:lnTo>
                <a:lnTo>
                  <a:pt x="121" y="4"/>
                </a:lnTo>
                <a:lnTo>
                  <a:pt x="116" y="2"/>
                </a:lnTo>
                <a:lnTo>
                  <a:pt x="11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32" name="任意多边形 1049631"/>
          <p:cNvSpPr/>
          <p:nvPr/>
        </p:nvSpPr>
        <p:spPr bwMode="auto">
          <a:xfrm>
            <a:off x="3556000" y="1471612"/>
            <a:ext cx="163512" cy="222250"/>
          </a:xfrm>
          <a:custGeom>
            <a:avLst/>
            <a:gdLst/>
            <a:ahLst/>
            <a:cxnLst/>
            <a:rect l="0" t="0" r="0" b="0"/>
            <a:pathLst>
              <a:path w="310" h="421">
                <a:moveTo>
                  <a:pt x="301" y="22"/>
                </a:moveTo>
                <a:lnTo>
                  <a:pt x="301" y="22"/>
                </a:lnTo>
                <a:lnTo>
                  <a:pt x="300" y="17"/>
                </a:lnTo>
                <a:lnTo>
                  <a:pt x="299" y="13"/>
                </a:lnTo>
                <a:lnTo>
                  <a:pt x="297" y="9"/>
                </a:lnTo>
                <a:lnTo>
                  <a:pt x="293" y="7"/>
                </a:lnTo>
                <a:lnTo>
                  <a:pt x="291" y="4"/>
                </a:lnTo>
                <a:lnTo>
                  <a:pt x="287" y="3"/>
                </a:lnTo>
                <a:lnTo>
                  <a:pt x="278" y="0"/>
                </a:lnTo>
                <a:lnTo>
                  <a:pt x="270" y="3"/>
                </a:lnTo>
                <a:lnTo>
                  <a:pt x="266" y="4"/>
                </a:lnTo>
                <a:lnTo>
                  <a:pt x="262" y="7"/>
                </a:lnTo>
                <a:lnTo>
                  <a:pt x="259" y="9"/>
                </a:lnTo>
                <a:lnTo>
                  <a:pt x="257" y="13"/>
                </a:lnTo>
                <a:lnTo>
                  <a:pt x="255" y="17"/>
                </a:lnTo>
                <a:lnTo>
                  <a:pt x="255" y="22"/>
                </a:lnTo>
                <a:lnTo>
                  <a:pt x="257" y="73"/>
                </a:lnTo>
                <a:lnTo>
                  <a:pt x="259" y="124"/>
                </a:lnTo>
                <a:lnTo>
                  <a:pt x="262" y="175"/>
                </a:lnTo>
                <a:lnTo>
                  <a:pt x="265" y="225"/>
                </a:lnTo>
                <a:lnTo>
                  <a:pt x="266" y="276"/>
                </a:lnTo>
                <a:lnTo>
                  <a:pt x="266" y="300"/>
                </a:lnTo>
                <a:lnTo>
                  <a:pt x="263" y="326"/>
                </a:lnTo>
                <a:lnTo>
                  <a:pt x="262" y="336"/>
                </a:lnTo>
                <a:lnTo>
                  <a:pt x="258" y="345"/>
                </a:lnTo>
                <a:lnTo>
                  <a:pt x="253" y="353"/>
                </a:lnTo>
                <a:lnTo>
                  <a:pt x="246" y="360"/>
                </a:lnTo>
                <a:lnTo>
                  <a:pt x="240" y="365"/>
                </a:lnTo>
                <a:lnTo>
                  <a:pt x="231" y="369"/>
                </a:lnTo>
                <a:lnTo>
                  <a:pt x="223" y="371"/>
                </a:lnTo>
                <a:lnTo>
                  <a:pt x="212" y="373"/>
                </a:lnTo>
                <a:lnTo>
                  <a:pt x="193" y="374"/>
                </a:lnTo>
                <a:lnTo>
                  <a:pt x="172" y="374"/>
                </a:lnTo>
                <a:lnTo>
                  <a:pt x="152" y="371"/>
                </a:lnTo>
                <a:lnTo>
                  <a:pt x="135" y="369"/>
                </a:lnTo>
                <a:lnTo>
                  <a:pt x="123" y="368"/>
                </a:lnTo>
                <a:lnTo>
                  <a:pt x="113" y="368"/>
                </a:lnTo>
                <a:lnTo>
                  <a:pt x="108" y="368"/>
                </a:lnTo>
                <a:lnTo>
                  <a:pt x="102" y="366"/>
                </a:lnTo>
                <a:lnTo>
                  <a:pt x="96" y="364"/>
                </a:lnTo>
                <a:lnTo>
                  <a:pt x="87" y="360"/>
                </a:lnTo>
                <a:lnTo>
                  <a:pt x="81" y="356"/>
                </a:lnTo>
                <a:lnTo>
                  <a:pt x="76" y="348"/>
                </a:lnTo>
                <a:lnTo>
                  <a:pt x="71" y="340"/>
                </a:lnTo>
                <a:lnTo>
                  <a:pt x="67" y="331"/>
                </a:lnTo>
                <a:lnTo>
                  <a:pt x="62" y="313"/>
                </a:lnTo>
                <a:lnTo>
                  <a:pt x="59" y="297"/>
                </a:lnTo>
                <a:lnTo>
                  <a:pt x="54" y="250"/>
                </a:lnTo>
                <a:lnTo>
                  <a:pt x="50" y="201"/>
                </a:lnTo>
                <a:lnTo>
                  <a:pt x="47" y="157"/>
                </a:lnTo>
                <a:lnTo>
                  <a:pt x="45" y="113"/>
                </a:lnTo>
                <a:lnTo>
                  <a:pt x="45" y="67"/>
                </a:lnTo>
                <a:lnTo>
                  <a:pt x="47" y="22"/>
                </a:lnTo>
                <a:lnTo>
                  <a:pt x="46" y="17"/>
                </a:lnTo>
                <a:lnTo>
                  <a:pt x="45" y="13"/>
                </a:lnTo>
                <a:lnTo>
                  <a:pt x="43" y="9"/>
                </a:lnTo>
                <a:lnTo>
                  <a:pt x="41" y="7"/>
                </a:lnTo>
                <a:lnTo>
                  <a:pt x="37" y="4"/>
                </a:lnTo>
                <a:lnTo>
                  <a:pt x="33" y="3"/>
                </a:lnTo>
                <a:lnTo>
                  <a:pt x="25" y="1"/>
                </a:lnTo>
                <a:lnTo>
                  <a:pt x="17" y="3"/>
                </a:lnTo>
                <a:lnTo>
                  <a:pt x="13" y="4"/>
                </a:lnTo>
                <a:lnTo>
                  <a:pt x="9" y="7"/>
                </a:lnTo>
                <a:lnTo>
                  <a:pt x="6" y="9"/>
                </a:lnTo>
                <a:lnTo>
                  <a:pt x="4" y="13"/>
                </a:lnTo>
                <a:lnTo>
                  <a:pt x="2" y="17"/>
                </a:lnTo>
                <a:lnTo>
                  <a:pt x="2" y="22"/>
                </a:lnTo>
                <a:lnTo>
                  <a:pt x="0" y="56"/>
                </a:lnTo>
                <a:lnTo>
                  <a:pt x="0" y="92"/>
                </a:lnTo>
                <a:lnTo>
                  <a:pt x="2" y="126"/>
                </a:lnTo>
                <a:lnTo>
                  <a:pt x="4" y="160"/>
                </a:lnTo>
                <a:lnTo>
                  <a:pt x="9" y="228"/>
                </a:lnTo>
                <a:lnTo>
                  <a:pt x="12" y="263"/>
                </a:lnTo>
                <a:lnTo>
                  <a:pt x="13" y="297"/>
                </a:lnTo>
                <a:lnTo>
                  <a:pt x="13" y="309"/>
                </a:lnTo>
                <a:lnTo>
                  <a:pt x="16" y="322"/>
                </a:lnTo>
                <a:lnTo>
                  <a:pt x="19" y="334"/>
                </a:lnTo>
                <a:lnTo>
                  <a:pt x="24" y="347"/>
                </a:lnTo>
                <a:lnTo>
                  <a:pt x="29" y="358"/>
                </a:lnTo>
                <a:lnTo>
                  <a:pt x="34" y="370"/>
                </a:lnTo>
                <a:lnTo>
                  <a:pt x="42" y="381"/>
                </a:lnTo>
                <a:lnTo>
                  <a:pt x="50" y="390"/>
                </a:lnTo>
                <a:lnTo>
                  <a:pt x="55" y="395"/>
                </a:lnTo>
                <a:lnTo>
                  <a:pt x="60" y="399"/>
                </a:lnTo>
                <a:lnTo>
                  <a:pt x="74" y="405"/>
                </a:lnTo>
                <a:lnTo>
                  <a:pt x="87" y="411"/>
                </a:lnTo>
                <a:lnTo>
                  <a:pt x="101" y="413"/>
                </a:lnTo>
                <a:lnTo>
                  <a:pt x="130" y="416"/>
                </a:lnTo>
                <a:lnTo>
                  <a:pt x="144" y="417"/>
                </a:lnTo>
                <a:lnTo>
                  <a:pt x="157" y="419"/>
                </a:lnTo>
                <a:lnTo>
                  <a:pt x="170" y="420"/>
                </a:lnTo>
                <a:lnTo>
                  <a:pt x="183" y="421"/>
                </a:lnTo>
                <a:lnTo>
                  <a:pt x="197" y="421"/>
                </a:lnTo>
                <a:lnTo>
                  <a:pt x="210" y="420"/>
                </a:lnTo>
                <a:lnTo>
                  <a:pt x="223" y="417"/>
                </a:lnTo>
                <a:lnTo>
                  <a:pt x="234" y="415"/>
                </a:lnTo>
                <a:lnTo>
                  <a:pt x="246" y="411"/>
                </a:lnTo>
                <a:lnTo>
                  <a:pt x="258" y="405"/>
                </a:lnTo>
                <a:lnTo>
                  <a:pt x="268" y="399"/>
                </a:lnTo>
                <a:lnTo>
                  <a:pt x="278" y="391"/>
                </a:lnTo>
                <a:lnTo>
                  <a:pt x="285" y="383"/>
                </a:lnTo>
                <a:lnTo>
                  <a:pt x="293" y="374"/>
                </a:lnTo>
                <a:lnTo>
                  <a:pt x="300" y="364"/>
                </a:lnTo>
                <a:lnTo>
                  <a:pt x="304" y="352"/>
                </a:lnTo>
                <a:lnTo>
                  <a:pt x="308" y="339"/>
                </a:lnTo>
                <a:lnTo>
                  <a:pt x="309" y="326"/>
                </a:lnTo>
                <a:lnTo>
                  <a:pt x="310" y="288"/>
                </a:lnTo>
                <a:lnTo>
                  <a:pt x="310" y="250"/>
                </a:lnTo>
                <a:lnTo>
                  <a:pt x="309" y="212"/>
                </a:lnTo>
                <a:lnTo>
                  <a:pt x="308" y="174"/>
                </a:lnTo>
                <a:lnTo>
                  <a:pt x="302" y="98"/>
                </a:lnTo>
                <a:lnTo>
                  <a:pt x="301" y="60"/>
                </a:lnTo>
                <a:lnTo>
                  <a:pt x="301" y="2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33" name="任意多边形 1049632"/>
          <p:cNvSpPr/>
          <p:nvPr/>
        </p:nvSpPr>
        <p:spPr bwMode="auto">
          <a:xfrm>
            <a:off x="2679700" y="1136650"/>
            <a:ext cx="552450" cy="546100"/>
          </a:xfrm>
          <a:custGeom>
            <a:avLst/>
            <a:gdLst/>
            <a:ahLst/>
            <a:cxnLst/>
            <a:rect l="0" t="0" r="0" b="0"/>
            <a:pathLst>
              <a:path w="1047" h="1032">
                <a:moveTo>
                  <a:pt x="1044" y="330"/>
                </a:moveTo>
                <a:lnTo>
                  <a:pt x="1044" y="330"/>
                </a:lnTo>
                <a:lnTo>
                  <a:pt x="1040" y="312"/>
                </a:lnTo>
                <a:lnTo>
                  <a:pt x="1035" y="295"/>
                </a:lnTo>
                <a:lnTo>
                  <a:pt x="1028" y="278"/>
                </a:lnTo>
                <a:lnTo>
                  <a:pt x="1021" y="261"/>
                </a:lnTo>
                <a:lnTo>
                  <a:pt x="1010" y="244"/>
                </a:lnTo>
                <a:lnTo>
                  <a:pt x="1000" y="228"/>
                </a:lnTo>
                <a:lnTo>
                  <a:pt x="988" y="212"/>
                </a:lnTo>
                <a:lnTo>
                  <a:pt x="975" y="197"/>
                </a:lnTo>
                <a:lnTo>
                  <a:pt x="962" y="182"/>
                </a:lnTo>
                <a:lnTo>
                  <a:pt x="947" y="168"/>
                </a:lnTo>
                <a:lnTo>
                  <a:pt x="919" y="142"/>
                </a:lnTo>
                <a:lnTo>
                  <a:pt x="890" y="119"/>
                </a:lnTo>
                <a:lnTo>
                  <a:pt x="860" y="98"/>
                </a:lnTo>
                <a:lnTo>
                  <a:pt x="841" y="87"/>
                </a:lnTo>
                <a:lnTo>
                  <a:pt x="823" y="76"/>
                </a:lnTo>
                <a:lnTo>
                  <a:pt x="784" y="57"/>
                </a:lnTo>
                <a:lnTo>
                  <a:pt x="745" y="40"/>
                </a:lnTo>
                <a:lnTo>
                  <a:pt x="703" y="27"/>
                </a:lnTo>
                <a:lnTo>
                  <a:pt x="661" y="15"/>
                </a:lnTo>
                <a:lnTo>
                  <a:pt x="618" y="7"/>
                </a:lnTo>
                <a:lnTo>
                  <a:pt x="597" y="4"/>
                </a:lnTo>
                <a:lnTo>
                  <a:pt x="576" y="2"/>
                </a:lnTo>
                <a:lnTo>
                  <a:pt x="554" y="0"/>
                </a:lnTo>
                <a:lnTo>
                  <a:pt x="533" y="0"/>
                </a:lnTo>
                <a:lnTo>
                  <a:pt x="495" y="2"/>
                </a:lnTo>
                <a:lnTo>
                  <a:pt x="458" y="4"/>
                </a:lnTo>
                <a:lnTo>
                  <a:pt x="420" y="8"/>
                </a:lnTo>
                <a:lnTo>
                  <a:pt x="384" y="16"/>
                </a:lnTo>
                <a:lnTo>
                  <a:pt x="348" y="25"/>
                </a:lnTo>
                <a:lnTo>
                  <a:pt x="313" y="37"/>
                </a:lnTo>
                <a:lnTo>
                  <a:pt x="279" y="53"/>
                </a:lnTo>
                <a:lnTo>
                  <a:pt x="262" y="61"/>
                </a:lnTo>
                <a:lnTo>
                  <a:pt x="246" y="70"/>
                </a:lnTo>
                <a:lnTo>
                  <a:pt x="216" y="89"/>
                </a:lnTo>
                <a:lnTo>
                  <a:pt x="186" y="110"/>
                </a:lnTo>
                <a:lnTo>
                  <a:pt x="156" y="132"/>
                </a:lnTo>
                <a:lnTo>
                  <a:pt x="127" y="157"/>
                </a:lnTo>
                <a:lnTo>
                  <a:pt x="101" y="183"/>
                </a:lnTo>
                <a:lnTo>
                  <a:pt x="88" y="198"/>
                </a:lnTo>
                <a:lnTo>
                  <a:pt x="76" y="212"/>
                </a:lnTo>
                <a:lnTo>
                  <a:pt x="66" y="227"/>
                </a:lnTo>
                <a:lnTo>
                  <a:pt x="57" y="242"/>
                </a:lnTo>
                <a:lnTo>
                  <a:pt x="49" y="258"/>
                </a:lnTo>
                <a:lnTo>
                  <a:pt x="41" y="274"/>
                </a:lnTo>
                <a:lnTo>
                  <a:pt x="28" y="309"/>
                </a:lnTo>
                <a:lnTo>
                  <a:pt x="17" y="346"/>
                </a:lnTo>
                <a:lnTo>
                  <a:pt x="8" y="385"/>
                </a:lnTo>
                <a:lnTo>
                  <a:pt x="3" y="425"/>
                </a:lnTo>
                <a:lnTo>
                  <a:pt x="2" y="445"/>
                </a:lnTo>
                <a:lnTo>
                  <a:pt x="0" y="465"/>
                </a:lnTo>
                <a:lnTo>
                  <a:pt x="0" y="484"/>
                </a:lnTo>
                <a:lnTo>
                  <a:pt x="0" y="504"/>
                </a:lnTo>
                <a:lnTo>
                  <a:pt x="2" y="524"/>
                </a:lnTo>
                <a:lnTo>
                  <a:pt x="4" y="543"/>
                </a:lnTo>
                <a:lnTo>
                  <a:pt x="8" y="561"/>
                </a:lnTo>
                <a:lnTo>
                  <a:pt x="13" y="578"/>
                </a:lnTo>
                <a:lnTo>
                  <a:pt x="17" y="598"/>
                </a:lnTo>
                <a:lnTo>
                  <a:pt x="21" y="616"/>
                </a:lnTo>
                <a:lnTo>
                  <a:pt x="29" y="652"/>
                </a:lnTo>
                <a:lnTo>
                  <a:pt x="33" y="669"/>
                </a:lnTo>
                <a:lnTo>
                  <a:pt x="38" y="686"/>
                </a:lnTo>
                <a:lnTo>
                  <a:pt x="45" y="704"/>
                </a:lnTo>
                <a:lnTo>
                  <a:pt x="55" y="721"/>
                </a:lnTo>
                <a:lnTo>
                  <a:pt x="77" y="756"/>
                </a:lnTo>
                <a:lnTo>
                  <a:pt x="101" y="792"/>
                </a:lnTo>
                <a:lnTo>
                  <a:pt x="151" y="860"/>
                </a:lnTo>
                <a:lnTo>
                  <a:pt x="173" y="887"/>
                </a:lnTo>
                <a:lnTo>
                  <a:pt x="198" y="912"/>
                </a:lnTo>
                <a:lnTo>
                  <a:pt x="223" y="934"/>
                </a:lnTo>
                <a:lnTo>
                  <a:pt x="250" y="954"/>
                </a:lnTo>
                <a:lnTo>
                  <a:pt x="279" y="971"/>
                </a:lnTo>
                <a:lnTo>
                  <a:pt x="308" y="985"/>
                </a:lnTo>
                <a:lnTo>
                  <a:pt x="339" y="998"/>
                </a:lnTo>
                <a:lnTo>
                  <a:pt x="370" y="1009"/>
                </a:lnTo>
                <a:lnTo>
                  <a:pt x="403" y="1017"/>
                </a:lnTo>
                <a:lnTo>
                  <a:pt x="436" y="1023"/>
                </a:lnTo>
                <a:lnTo>
                  <a:pt x="469" y="1028"/>
                </a:lnTo>
                <a:lnTo>
                  <a:pt x="503" y="1031"/>
                </a:lnTo>
                <a:lnTo>
                  <a:pt x="537" y="1032"/>
                </a:lnTo>
                <a:lnTo>
                  <a:pt x="571" y="1032"/>
                </a:lnTo>
                <a:lnTo>
                  <a:pt x="605" y="1030"/>
                </a:lnTo>
                <a:lnTo>
                  <a:pt x="639" y="1027"/>
                </a:lnTo>
                <a:lnTo>
                  <a:pt x="657" y="1024"/>
                </a:lnTo>
                <a:lnTo>
                  <a:pt x="675" y="1022"/>
                </a:lnTo>
                <a:lnTo>
                  <a:pt x="694" y="1018"/>
                </a:lnTo>
                <a:lnTo>
                  <a:pt x="712" y="1013"/>
                </a:lnTo>
                <a:lnTo>
                  <a:pt x="747" y="1001"/>
                </a:lnTo>
                <a:lnTo>
                  <a:pt x="781" y="986"/>
                </a:lnTo>
                <a:lnTo>
                  <a:pt x="814" y="969"/>
                </a:lnTo>
                <a:lnTo>
                  <a:pt x="844" y="950"/>
                </a:lnTo>
                <a:lnTo>
                  <a:pt x="874" y="928"/>
                </a:lnTo>
                <a:lnTo>
                  <a:pt x="900" y="904"/>
                </a:lnTo>
                <a:lnTo>
                  <a:pt x="926" y="878"/>
                </a:lnTo>
                <a:lnTo>
                  <a:pt x="950" y="849"/>
                </a:lnTo>
                <a:lnTo>
                  <a:pt x="971" y="819"/>
                </a:lnTo>
                <a:lnTo>
                  <a:pt x="989" y="788"/>
                </a:lnTo>
                <a:lnTo>
                  <a:pt x="1005" y="755"/>
                </a:lnTo>
                <a:lnTo>
                  <a:pt x="1019" y="721"/>
                </a:lnTo>
                <a:lnTo>
                  <a:pt x="1030" y="686"/>
                </a:lnTo>
                <a:lnTo>
                  <a:pt x="1038" y="649"/>
                </a:lnTo>
                <a:lnTo>
                  <a:pt x="1038" y="644"/>
                </a:lnTo>
                <a:lnTo>
                  <a:pt x="1038" y="640"/>
                </a:lnTo>
                <a:lnTo>
                  <a:pt x="1036" y="635"/>
                </a:lnTo>
                <a:lnTo>
                  <a:pt x="1034" y="631"/>
                </a:lnTo>
                <a:lnTo>
                  <a:pt x="1027" y="626"/>
                </a:lnTo>
                <a:lnTo>
                  <a:pt x="1019" y="622"/>
                </a:lnTo>
                <a:lnTo>
                  <a:pt x="1011" y="620"/>
                </a:lnTo>
                <a:lnTo>
                  <a:pt x="1008" y="622"/>
                </a:lnTo>
                <a:lnTo>
                  <a:pt x="1004" y="623"/>
                </a:lnTo>
                <a:lnTo>
                  <a:pt x="1000" y="626"/>
                </a:lnTo>
                <a:lnTo>
                  <a:pt x="997" y="628"/>
                </a:lnTo>
                <a:lnTo>
                  <a:pt x="996" y="632"/>
                </a:lnTo>
                <a:lnTo>
                  <a:pt x="993" y="637"/>
                </a:lnTo>
                <a:lnTo>
                  <a:pt x="988" y="663"/>
                </a:lnTo>
                <a:lnTo>
                  <a:pt x="980" y="690"/>
                </a:lnTo>
                <a:lnTo>
                  <a:pt x="971" y="714"/>
                </a:lnTo>
                <a:lnTo>
                  <a:pt x="960" y="739"/>
                </a:lnTo>
                <a:lnTo>
                  <a:pt x="949" y="763"/>
                </a:lnTo>
                <a:lnTo>
                  <a:pt x="936" y="785"/>
                </a:lnTo>
                <a:lnTo>
                  <a:pt x="922" y="809"/>
                </a:lnTo>
                <a:lnTo>
                  <a:pt x="907" y="832"/>
                </a:lnTo>
                <a:lnTo>
                  <a:pt x="895" y="848"/>
                </a:lnTo>
                <a:lnTo>
                  <a:pt x="883" y="862"/>
                </a:lnTo>
                <a:lnTo>
                  <a:pt x="870" y="875"/>
                </a:lnTo>
                <a:lnTo>
                  <a:pt x="856" y="887"/>
                </a:lnTo>
                <a:lnTo>
                  <a:pt x="841" y="899"/>
                </a:lnTo>
                <a:lnTo>
                  <a:pt x="826" y="909"/>
                </a:lnTo>
                <a:lnTo>
                  <a:pt x="809" y="920"/>
                </a:lnTo>
                <a:lnTo>
                  <a:pt x="793" y="929"/>
                </a:lnTo>
                <a:lnTo>
                  <a:pt x="758" y="945"/>
                </a:lnTo>
                <a:lnTo>
                  <a:pt x="722" y="958"/>
                </a:lnTo>
                <a:lnTo>
                  <a:pt x="686" y="969"/>
                </a:lnTo>
                <a:lnTo>
                  <a:pt x="650" y="980"/>
                </a:lnTo>
                <a:lnTo>
                  <a:pt x="622" y="985"/>
                </a:lnTo>
                <a:lnTo>
                  <a:pt x="590" y="989"/>
                </a:lnTo>
                <a:lnTo>
                  <a:pt x="559" y="990"/>
                </a:lnTo>
                <a:lnTo>
                  <a:pt x="525" y="990"/>
                </a:lnTo>
                <a:lnTo>
                  <a:pt x="492" y="989"/>
                </a:lnTo>
                <a:lnTo>
                  <a:pt x="459" y="984"/>
                </a:lnTo>
                <a:lnTo>
                  <a:pt x="429" y="979"/>
                </a:lnTo>
                <a:lnTo>
                  <a:pt x="402" y="969"/>
                </a:lnTo>
                <a:lnTo>
                  <a:pt x="372" y="959"/>
                </a:lnTo>
                <a:lnTo>
                  <a:pt x="343" y="949"/>
                </a:lnTo>
                <a:lnTo>
                  <a:pt x="317" y="935"/>
                </a:lnTo>
                <a:lnTo>
                  <a:pt x="291" y="921"/>
                </a:lnTo>
                <a:lnTo>
                  <a:pt x="266" y="905"/>
                </a:lnTo>
                <a:lnTo>
                  <a:pt x="242" y="888"/>
                </a:lnTo>
                <a:lnTo>
                  <a:pt x="219" y="867"/>
                </a:lnTo>
                <a:lnTo>
                  <a:pt x="196" y="845"/>
                </a:lnTo>
                <a:lnTo>
                  <a:pt x="173" y="818"/>
                </a:lnTo>
                <a:lnTo>
                  <a:pt x="151" y="788"/>
                </a:lnTo>
                <a:lnTo>
                  <a:pt x="130" y="758"/>
                </a:lnTo>
                <a:lnTo>
                  <a:pt x="110" y="726"/>
                </a:lnTo>
                <a:lnTo>
                  <a:pt x="93" y="694"/>
                </a:lnTo>
                <a:lnTo>
                  <a:pt x="85" y="677"/>
                </a:lnTo>
                <a:lnTo>
                  <a:pt x="79" y="660"/>
                </a:lnTo>
                <a:lnTo>
                  <a:pt x="72" y="643"/>
                </a:lnTo>
                <a:lnTo>
                  <a:pt x="68" y="626"/>
                </a:lnTo>
                <a:lnTo>
                  <a:pt x="64" y="607"/>
                </a:lnTo>
                <a:lnTo>
                  <a:pt x="62" y="590"/>
                </a:lnTo>
                <a:lnTo>
                  <a:pt x="53" y="526"/>
                </a:lnTo>
                <a:lnTo>
                  <a:pt x="50" y="495"/>
                </a:lnTo>
                <a:lnTo>
                  <a:pt x="49" y="462"/>
                </a:lnTo>
                <a:lnTo>
                  <a:pt x="50" y="444"/>
                </a:lnTo>
                <a:lnTo>
                  <a:pt x="51" y="427"/>
                </a:lnTo>
                <a:lnTo>
                  <a:pt x="57" y="391"/>
                </a:lnTo>
                <a:lnTo>
                  <a:pt x="63" y="356"/>
                </a:lnTo>
                <a:lnTo>
                  <a:pt x="72" y="322"/>
                </a:lnTo>
                <a:lnTo>
                  <a:pt x="77" y="305"/>
                </a:lnTo>
                <a:lnTo>
                  <a:pt x="84" y="288"/>
                </a:lnTo>
                <a:lnTo>
                  <a:pt x="92" y="272"/>
                </a:lnTo>
                <a:lnTo>
                  <a:pt x="102" y="257"/>
                </a:lnTo>
                <a:lnTo>
                  <a:pt x="113" y="241"/>
                </a:lnTo>
                <a:lnTo>
                  <a:pt x="125" y="227"/>
                </a:lnTo>
                <a:lnTo>
                  <a:pt x="138" y="212"/>
                </a:lnTo>
                <a:lnTo>
                  <a:pt x="151" y="199"/>
                </a:lnTo>
                <a:lnTo>
                  <a:pt x="179" y="174"/>
                </a:lnTo>
                <a:lnTo>
                  <a:pt x="210" y="151"/>
                </a:lnTo>
                <a:lnTo>
                  <a:pt x="240" y="130"/>
                </a:lnTo>
                <a:lnTo>
                  <a:pt x="268" y="110"/>
                </a:lnTo>
                <a:lnTo>
                  <a:pt x="283" y="101"/>
                </a:lnTo>
                <a:lnTo>
                  <a:pt x="299" y="93"/>
                </a:lnTo>
                <a:lnTo>
                  <a:pt x="314" y="85"/>
                </a:lnTo>
                <a:lnTo>
                  <a:pt x="330" y="79"/>
                </a:lnTo>
                <a:lnTo>
                  <a:pt x="363" y="68"/>
                </a:lnTo>
                <a:lnTo>
                  <a:pt x="395" y="59"/>
                </a:lnTo>
                <a:lnTo>
                  <a:pt x="429" y="53"/>
                </a:lnTo>
                <a:lnTo>
                  <a:pt x="465" y="49"/>
                </a:lnTo>
                <a:lnTo>
                  <a:pt x="499" y="46"/>
                </a:lnTo>
                <a:lnTo>
                  <a:pt x="533" y="46"/>
                </a:lnTo>
                <a:lnTo>
                  <a:pt x="565" y="47"/>
                </a:lnTo>
                <a:lnTo>
                  <a:pt x="598" y="50"/>
                </a:lnTo>
                <a:lnTo>
                  <a:pt x="631" y="55"/>
                </a:lnTo>
                <a:lnTo>
                  <a:pt x="663" y="63"/>
                </a:lnTo>
                <a:lnTo>
                  <a:pt x="695" y="72"/>
                </a:lnTo>
                <a:lnTo>
                  <a:pt x="726" y="83"/>
                </a:lnTo>
                <a:lnTo>
                  <a:pt x="756" y="96"/>
                </a:lnTo>
                <a:lnTo>
                  <a:pt x="786" y="109"/>
                </a:lnTo>
                <a:lnTo>
                  <a:pt x="820" y="127"/>
                </a:lnTo>
                <a:lnTo>
                  <a:pt x="836" y="138"/>
                </a:lnTo>
                <a:lnTo>
                  <a:pt x="852" y="148"/>
                </a:lnTo>
                <a:lnTo>
                  <a:pt x="868" y="160"/>
                </a:lnTo>
                <a:lnTo>
                  <a:pt x="882" y="172"/>
                </a:lnTo>
                <a:lnTo>
                  <a:pt x="896" y="183"/>
                </a:lnTo>
                <a:lnTo>
                  <a:pt x="909" y="198"/>
                </a:lnTo>
                <a:lnTo>
                  <a:pt x="939" y="229"/>
                </a:lnTo>
                <a:lnTo>
                  <a:pt x="954" y="246"/>
                </a:lnTo>
                <a:lnTo>
                  <a:pt x="967" y="263"/>
                </a:lnTo>
                <a:lnTo>
                  <a:pt x="980" y="282"/>
                </a:lnTo>
                <a:lnTo>
                  <a:pt x="989" y="301"/>
                </a:lnTo>
                <a:lnTo>
                  <a:pt x="993" y="312"/>
                </a:lnTo>
                <a:lnTo>
                  <a:pt x="997" y="321"/>
                </a:lnTo>
                <a:lnTo>
                  <a:pt x="1000" y="331"/>
                </a:lnTo>
                <a:lnTo>
                  <a:pt x="1001" y="343"/>
                </a:lnTo>
                <a:lnTo>
                  <a:pt x="1001" y="348"/>
                </a:lnTo>
                <a:lnTo>
                  <a:pt x="1004" y="352"/>
                </a:lnTo>
                <a:lnTo>
                  <a:pt x="1006" y="356"/>
                </a:lnTo>
                <a:lnTo>
                  <a:pt x="1009" y="359"/>
                </a:lnTo>
                <a:lnTo>
                  <a:pt x="1017" y="363"/>
                </a:lnTo>
                <a:lnTo>
                  <a:pt x="1025" y="365"/>
                </a:lnTo>
                <a:lnTo>
                  <a:pt x="1032" y="364"/>
                </a:lnTo>
                <a:lnTo>
                  <a:pt x="1036" y="361"/>
                </a:lnTo>
                <a:lnTo>
                  <a:pt x="1039" y="359"/>
                </a:lnTo>
                <a:lnTo>
                  <a:pt x="1043" y="356"/>
                </a:lnTo>
                <a:lnTo>
                  <a:pt x="1044" y="352"/>
                </a:lnTo>
                <a:lnTo>
                  <a:pt x="1045" y="348"/>
                </a:lnTo>
                <a:lnTo>
                  <a:pt x="1047" y="343"/>
                </a:lnTo>
                <a:lnTo>
                  <a:pt x="1047" y="339"/>
                </a:lnTo>
                <a:lnTo>
                  <a:pt x="1045" y="334"/>
                </a:lnTo>
                <a:lnTo>
                  <a:pt x="1044" y="33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34" name="任意多边形 1049633"/>
          <p:cNvSpPr/>
          <p:nvPr/>
        </p:nvSpPr>
        <p:spPr bwMode="auto">
          <a:xfrm>
            <a:off x="2840037" y="1293812"/>
            <a:ext cx="246062" cy="222250"/>
          </a:xfrm>
          <a:custGeom>
            <a:avLst/>
            <a:gdLst/>
            <a:ahLst/>
            <a:cxnLst/>
            <a:rect l="0" t="0" r="0" b="0"/>
            <a:pathLst>
              <a:path w="464" h="419">
                <a:moveTo>
                  <a:pt x="416" y="94"/>
                </a:moveTo>
                <a:lnTo>
                  <a:pt x="416" y="94"/>
                </a:lnTo>
                <a:lnTo>
                  <a:pt x="397" y="75"/>
                </a:lnTo>
                <a:lnTo>
                  <a:pt x="378" y="58"/>
                </a:lnTo>
                <a:lnTo>
                  <a:pt x="357" y="41"/>
                </a:lnTo>
                <a:lnTo>
                  <a:pt x="335" y="26"/>
                </a:lnTo>
                <a:lnTo>
                  <a:pt x="325" y="21"/>
                </a:lnTo>
                <a:lnTo>
                  <a:pt x="315" y="17"/>
                </a:lnTo>
                <a:lnTo>
                  <a:pt x="295" y="12"/>
                </a:lnTo>
                <a:lnTo>
                  <a:pt x="276" y="8"/>
                </a:lnTo>
                <a:lnTo>
                  <a:pt x="255" y="3"/>
                </a:lnTo>
                <a:lnTo>
                  <a:pt x="250" y="2"/>
                </a:lnTo>
                <a:lnTo>
                  <a:pt x="243" y="0"/>
                </a:lnTo>
                <a:lnTo>
                  <a:pt x="242" y="0"/>
                </a:lnTo>
                <a:lnTo>
                  <a:pt x="235" y="0"/>
                </a:lnTo>
                <a:lnTo>
                  <a:pt x="214" y="0"/>
                </a:lnTo>
                <a:lnTo>
                  <a:pt x="193" y="3"/>
                </a:lnTo>
                <a:lnTo>
                  <a:pt x="172" y="5"/>
                </a:lnTo>
                <a:lnTo>
                  <a:pt x="153" y="11"/>
                </a:lnTo>
                <a:lnTo>
                  <a:pt x="133" y="16"/>
                </a:lnTo>
                <a:lnTo>
                  <a:pt x="115" y="24"/>
                </a:lnTo>
                <a:lnTo>
                  <a:pt x="97" y="33"/>
                </a:lnTo>
                <a:lnTo>
                  <a:pt x="80" y="43"/>
                </a:lnTo>
                <a:lnTo>
                  <a:pt x="64" y="55"/>
                </a:lnTo>
                <a:lnTo>
                  <a:pt x="51" y="70"/>
                </a:lnTo>
                <a:lnTo>
                  <a:pt x="38" y="84"/>
                </a:lnTo>
                <a:lnTo>
                  <a:pt x="26" y="100"/>
                </a:lnTo>
                <a:lnTo>
                  <a:pt x="17" y="118"/>
                </a:lnTo>
                <a:lnTo>
                  <a:pt x="9" y="138"/>
                </a:lnTo>
                <a:lnTo>
                  <a:pt x="4" y="159"/>
                </a:lnTo>
                <a:lnTo>
                  <a:pt x="1" y="179"/>
                </a:lnTo>
                <a:lnTo>
                  <a:pt x="0" y="207"/>
                </a:lnTo>
                <a:lnTo>
                  <a:pt x="0" y="230"/>
                </a:lnTo>
                <a:lnTo>
                  <a:pt x="2" y="251"/>
                </a:lnTo>
                <a:lnTo>
                  <a:pt x="6" y="272"/>
                </a:lnTo>
                <a:lnTo>
                  <a:pt x="13" y="292"/>
                </a:lnTo>
                <a:lnTo>
                  <a:pt x="23" y="312"/>
                </a:lnTo>
                <a:lnTo>
                  <a:pt x="35" y="331"/>
                </a:lnTo>
                <a:lnTo>
                  <a:pt x="51" y="352"/>
                </a:lnTo>
                <a:lnTo>
                  <a:pt x="60" y="363"/>
                </a:lnTo>
                <a:lnTo>
                  <a:pt x="69" y="370"/>
                </a:lnTo>
                <a:lnTo>
                  <a:pt x="78" y="378"/>
                </a:lnTo>
                <a:lnTo>
                  <a:pt x="89" y="385"/>
                </a:lnTo>
                <a:lnTo>
                  <a:pt x="99" y="391"/>
                </a:lnTo>
                <a:lnTo>
                  <a:pt x="111" y="397"/>
                </a:lnTo>
                <a:lnTo>
                  <a:pt x="134" y="406"/>
                </a:lnTo>
                <a:lnTo>
                  <a:pt x="158" y="412"/>
                </a:lnTo>
                <a:lnTo>
                  <a:pt x="183" y="416"/>
                </a:lnTo>
                <a:lnTo>
                  <a:pt x="208" y="417"/>
                </a:lnTo>
                <a:lnTo>
                  <a:pt x="233" y="419"/>
                </a:lnTo>
                <a:lnTo>
                  <a:pt x="257" y="419"/>
                </a:lnTo>
                <a:lnTo>
                  <a:pt x="282" y="416"/>
                </a:lnTo>
                <a:lnTo>
                  <a:pt x="305" y="414"/>
                </a:lnTo>
                <a:lnTo>
                  <a:pt x="327" y="408"/>
                </a:lnTo>
                <a:lnTo>
                  <a:pt x="348" y="400"/>
                </a:lnTo>
                <a:lnTo>
                  <a:pt x="367" y="390"/>
                </a:lnTo>
                <a:lnTo>
                  <a:pt x="387" y="376"/>
                </a:lnTo>
                <a:lnTo>
                  <a:pt x="407" y="359"/>
                </a:lnTo>
                <a:lnTo>
                  <a:pt x="420" y="344"/>
                </a:lnTo>
                <a:lnTo>
                  <a:pt x="431" y="329"/>
                </a:lnTo>
                <a:lnTo>
                  <a:pt x="441" y="313"/>
                </a:lnTo>
                <a:lnTo>
                  <a:pt x="450" y="296"/>
                </a:lnTo>
                <a:lnTo>
                  <a:pt x="456" y="278"/>
                </a:lnTo>
                <a:lnTo>
                  <a:pt x="460" y="259"/>
                </a:lnTo>
                <a:lnTo>
                  <a:pt x="463" y="240"/>
                </a:lnTo>
                <a:lnTo>
                  <a:pt x="464" y="221"/>
                </a:lnTo>
                <a:lnTo>
                  <a:pt x="464" y="202"/>
                </a:lnTo>
                <a:lnTo>
                  <a:pt x="462" y="183"/>
                </a:lnTo>
                <a:lnTo>
                  <a:pt x="459" y="168"/>
                </a:lnTo>
                <a:lnTo>
                  <a:pt x="454" y="153"/>
                </a:lnTo>
                <a:lnTo>
                  <a:pt x="447" y="138"/>
                </a:lnTo>
                <a:lnTo>
                  <a:pt x="438" y="123"/>
                </a:lnTo>
                <a:lnTo>
                  <a:pt x="427" y="109"/>
                </a:lnTo>
                <a:lnTo>
                  <a:pt x="416" y="94"/>
                </a:lnTo>
                <a:close/>
                <a:moveTo>
                  <a:pt x="399" y="293"/>
                </a:moveTo>
                <a:lnTo>
                  <a:pt x="399" y="293"/>
                </a:lnTo>
                <a:lnTo>
                  <a:pt x="387" y="309"/>
                </a:lnTo>
                <a:lnTo>
                  <a:pt x="375" y="325"/>
                </a:lnTo>
                <a:lnTo>
                  <a:pt x="361" y="338"/>
                </a:lnTo>
                <a:lnTo>
                  <a:pt x="345" y="349"/>
                </a:lnTo>
                <a:lnTo>
                  <a:pt x="329" y="359"/>
                </a:lnTo>
                <a:lnTo>
                  <a:pt x="311" y="365"/>
                </a:lnTo>
                <a:lnTo>
                  <a:pt x="293" y="370"/>
                </a:lnTo>
                <a:lnTo>
                  <a:pt x="272" y="373"/>
                </a:lnTo>
                <a:lnTo>
                  <a:pt x="234" y="374"/>
                </a:lnTo>
                <a:lnTo>
                  <a:pt x="213" y="373"/>
                </a:lnTo>
                <a:lnTo>
                  <a:pt x="193" y="372"/>
                </a:lnTo>
                <a:lnTo>
                  <a:pt x="174" y="369"/>
                </a:lnTo>
                <a:lnTo>
                  <a:pt x="154" y="364"/>
                </a:lnTo>
                <a:lnTo>
                  <a:pt x="136" y="357"/>
                </a:lnTo>
                <a:lnTo>
                  <a:pt x="119" y="348"/>
                </a:lnTo>
                <a:lnTo>
                  <a:pt x="99" y="332"/>
                </a:lnTo>
                <a:lnTo>
                  <a:pt x="90" y="325"/>
                </a:lnTo>
                <a:lnTo>
                  <a:pt x="82" y="317"/>
                </a:lnTo>
                <a:lnTo>
                  <a:pt x="76" y="309"/>
                </a:lnTo>
                <a:lnTo>
                  <a:pt x="69" y="300"/>
                </a:lnTo>
                <a:lnTo>
                  <a:pt x="64" y="291"/>
                </a:lnTo>
                <a:lnTo>
                  <a:pt x="60" y="281"/>
                </a:lnTo>
                <a:lnTo>
                  <a:pt x="52" y="262"/>
                </a:lnTo>
                <a:lnTo>
                  <a:pt x="48" y="241"/>
                </a:lnTo>
                <a:lnTo>
                  <a:pt x="46" y="219"/>
                </a:lnTo>
                <a:lnTo>
                  <a:pt x="46" y="194"/>
                </a:lnTo>
                <a:lnTo>
                  <a:pt x="47" y="176"/>
                </a:lnTo>
                <a:lnTo>
                  <a:pt x="51" y="159"/>
                </a:lnTo>
                <a:lnTo>
                  <a:pt x="56" y="142"/>
                </a:lnTo>
                <a:lnTo>
                  <a:pt x="64" y="127"/>
                </a:lnTo>
                <a:lnTo>
                  <a:pt x="73" y="114"/>
                </a:lnTo>
                <a:lnTo>
                  <a:pt x="83" y="101"/>
                </a:lnTo>
                <a:lnTo>
                  <a:pt x="95" y="90"/>
                </a:lnTo>
                <a:lnTo>
                  <a:pt x="108" y="81"/>
                </a:lnTo>
                <a:lnTo>
                  <a:pt x="121" y="72"/>
                </a:lnTo>
                <a:lnTo>
                  <a:pt x="137" y="64"/>
                </a:lnTo>
                <a:lnTo>
                  <a:pt x="153" y="59"/>
                </a:lnTo>
                <a:lnTo>
                  <a:pt x="168" y="54"/>
                </a:lnTo>
                <a:lnTo>
                  <a:pt x="186" y="50"/>
                </a:lnTo>
                <a:lnTo>
                  <a:pt x="203" y="47"/>
                </a:lnTo>
                <a:lnTo>
                  <a:pt x="220" y="46"/>
                </a:lnTo>
                <a:lnTo>
                  <a:pt x="237" y="46"/>
                </a:lnTo>
                <a:lnTo>
                  <a:pt x="265" y="54"/>
                </a:lnTo>
                <a:lnTo>
                  <a:pt x="293" y="62"/>
                </a:lnTo>
                <a:lnTo>
                  <a:pt x="307" y="67"/>
                </a:lnTo>
                <a:lnTo>
                  <a:pt x="320" y="73"/>
                </a:lnTo>
                <a:lnTo>
                  <a:pt x="333" y="81"/>
                </a:lnTo>
                <a:lnTo>
                  <a:pt x="346" y="90"/>
                </a:lnTo>
                <a:lnTo>
                  <a:pt x="361" y="104"/>
                </a:lnTo>
                <a:lnTo>
                  <a:pt x="375" y="118"/>
                </a:lnTo>
                <a:lnTo>
                  <a:pt x="387" y="134"/>
                </a:lnTo>
                <a:lnTo>
                  <a:pt x="392" y="142"/>
                </a:lnTo>
                <a:lnTo>
                  <a:pt x="396" y="151"/>
                </a:lnTo>
                <a:lnTo>
                  <a:pt x="400" y="157"/>
                </a:lnTo>
                <a:lnTo>
                  <a:pt x="404" y="164"/>
                </a:lnTo>
                <a:lnTo>
                  <a:pt x="409" y="170"/>
                </a:lnTo>
                <a:lnTo>
                  <a:pt x="416" y="176"/>
                </a:lnTo>
                <a:lnTo>
                  <a:pt x="418" y="179"/>
                </a:lnTo>
                <a:lnTo>
                  <a:pt x="421" y="185"/>
                </a:lnTo>
                <a:lnTo>
                  <a:pt x="422" y="191"/>
                </a:lnTo>
                <a:lnTo>
                  <a:pt x="422" y="199"/>
                </a:lnTo>
                <a:lnTo>
                  <a:pt x="421" y="216"/>
                </a:lnTo>
                <a:lnTo>
                  <a:pt x="418" y="236"/>
                </a:lnTo>
                <a:lnTo>
                  <a:pt x="413" y="254"/>
                </a:lnTo>
                <a:lnTo>
                  <a:pt x="408" y="271"/>
                </a:lnTo>
                <a:lnTo>
                  <a:pt x="403" y="285"/>
                </a:lnTo>
                <a:lnTo>
                  <a:pt x="399" y="29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35" name="任意多边形 1049634"/>
          <p:cNvSpPr/>
          <p:nvPr/>
        </p:nvSpPr>
        <p:spPr bwMode="auto">
          <a:xfrm>
            <a:off x="7156450" y="1331912"/>
            <a:ext cx="52387" cy="192087"/>
          </a:xfrm>
          <a:custGeom>
            <a:avLst/>
            <a:gdLst/>
            <a:ahLst/>
            <a:cxnLst/>
            <a:rect l="0" t="0" r="0" b="0"/>
            <a:pathLst>
              <a:path w="102" h="365">
                <a:moveTo>
                  <a:pt x="90" y="5"/>
                </a:moveTo>
                <a:lnTo>
                  <a:pt x="90" y="5"/>
                </a:lnTo>
                <a:lnTo>
                  <a:pt x="89" y="17"/>
                </a:lnTo>
                <a:lnTo>
                  <a:pt x="87" y="28"/>
                </a:lnTo>
                <a:lnTo>
                  <a:pt x="81" y="49"/>
                </a:lnTo>
                <a:lnTo>
                  <a:pt x="64" y="89"/>
                </a:lnTo>
                <a:lnTo>
                  <a:pt x="56" y="113"/>
                </a:lnTo>
                <a:lnTo>
                  <a:pt x="49" y="136"/>
                </a:lnTo>
                <a:lnTo>
                  <a:pt x="36" y="185"/>
                </a:lnTo>
                <a:lnTo>
                  <a:pt x="31" y="207"/>
                </a:lnTo>
                <a:lnTo>
                  <a:pt x="26" y="230"/>
                </a:lnTo>
                <a:lnTo>
                  <a:pt x="18" y="277"/>
                </a:lnTo>
                <a:lnTo>
                  <a:pt x="13" y="298"/>
                </a:lnTo>
                <a:lnTo>
                  <a:pt x="8" y="318"/>
                </a:lnTo>
                <a:lnTo>
                  <a:pt x="2" y="339"/>
                </a:lnTo>
                <a:lnTo>
                  <a:pt x="1" y="349"/>
                </a:lnTo>
                <a:lnTo>
                  <a:pt x="0" y="360"/>
                </a:lnTo>
                <a:lnTo>
                  <a:pt x="0" y="362"/>
                </a:lnTo>
                <a:lnTo>
                  <a:pt x="1" y="364"/>
                </a:lnTo>
                <a:lnTo>
                  <a:pt x="2" y="365"/>
                </a:lnTo>
                <a:lnTo>
                  <a:pt x="5" y="365"/>
                </a:lnTo>
                <a:lnTo>
                  <a:pt x="9" y="364"/>
                </a:lnTo>
                <a:lnTo>
                  <a:pt x="10" y="362"/>
                </a:lnTo>
                <a:lnTo>
                  <a:pt x="10" y="360"/>
                </a:lnTo>
                <a:lnTo>
                  <a:pt x="13" y="349"/>
                </a:lnTo>
                <a:lnTo>
                  <a:pt x="15" y="340"/>
                </a:lnTo>
                <a:lnTo>
                  <a:pt x="19" y="331"/>
                </a:lnTo>
                <a:lnTo>
                  <a:pt x="22" y="322"/>
                </a:lnTo>
                <a:lnTo>
                  <a:pt x="31" y="270"/>
                </a:lnTo>
                <a:lnTo>
                  <a:pt x="39" y="223"/>
                </a:lnTo>
                <a:lnTo>
                  <a:pt x="49" y="177"/>
                </a:lnTo>
                <a:lnTo>
                  <a:pt x="64" y="128"/>
                </a:lnTo>
                <a:lnTo>
                  <a:pt x="79" y="81"/>
                </a:lnTo>
                <a:lnTo>
                  <a:pt x="93" y="45"/>
                </a:lnTo>
                <a:lnTo>
                  <a:pt x="99" y="25"/>
                </a:lnTo>
                <a:lnTo>
                  <a:pt x="100" y="16"/>
                </a:lnTo>
                <a:lnTo>
                  <a:pt x="102" y="5"/>
                </a:lnTo>
                <a:lnTo>
                  <a:pt x="102" y="4"/>
                </a:lnTo>
                <a:lnTo>
                  <a:pt x="100" y="1"/>
                </a:lnTo>
                <a:lnTo>
                  <a:pt x="99" y="1"/>
                </a:lnTo>
                <a:lnTo>
                  <a:pt x="96" y="0"/>
                </a:lnTo>
                <a:lnTo>
                  <a:pt x="93" y="1"/>
                </a:lnTo>
                <a:lnTo>
                  <a:pt x="91" y="4"/>
                </a:lnTo>
                <a:lnTo>
                  <a:pt x="9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36" name="任意多边形 1049635"/>
          <p:cNvSpPr/>
          <p:nvPr/>
        </p:nvSpPr>
        <p:spPr bwMode="auto">
          <a:xfrm>
            <a:off x="7234237" y="1446212"/>
            <a:ext cx="44450" cy="171450"/>
          </a:xfrm>
          <a:custGeom>
            <a:avLst/>
            <a:gdLst/>
            <a:ahLst/>
            <a:cxnLst/>
            <a:rect l="0" t="0" r="0" b="0"/>
            <a:pathLst>
              <a:path w="87" h="325">
                <a:moveTo>
                  <a:pt x="75" y="3"/>
                </a:moveTo>
                <a:lnTo>
                  <a:pt x="75" y="3"/>
                </a:lnTo>
                <a:lnTo>
                  <a:pt x="71" y="11"/>
                </a:lnTo>
                <a:lnTo>
                  <a:pt x="69" y="20"/>
                </a:lnTo>
                <a:lnTo>
                  <a:pt x="63" y="37"/>
                </a:lnTo>
                <a:lnTo>
                  <a:pt x="55" y="71"/>
                </a:lnTo>
                <a:lnTo>
                  <a:pt x="49" y="91"/>
                </a:lnTo>
                <a:lnTo>
                  <a:pt x="42" y="110"/>
                </a:lnTo>
                <a:lnTo>
                  <a:pt x="36" y="130"/>
                </a:lnTo>
                <a:lnTo>
                  <a:pt x="32" y="149"/>
                </a:lnTo>
                <a:lnTo>
                  <a:pt x="27" y="196"/>
                </a:lnTo>
                <a:lnTo>
                  <a:pt x="23" y="220"/>
                </a:lnTo>
                <a:lnTo>
                  <a:pt x="19" y="244"/>
                </a:lnTo>
                <a:lnTo>
                  <a:pt x="15" y="261"/>
                </a:lnTo>
                <a:lnTo>
                  <a:pt x="11" y="279"/>
                </a:lnTo>
                <a:lnTo>
                  <a:pt x="8" y="288"/>
                </a:lnTo>
                <a:lnTo>
                  <a:pt x="7" y="298"/>
                </a:lnTo>
                <a:lnTo>
                  <a:pt x="6" y="309"/>
                </a:lnTo>
                <a:lnTo>
                  <a:pt x="3" y="313"/>
                </a:lnTo>
                <a:lnTo>
                  <a:pt x="2" y="317"/>
                </a:lnTo>
                <a:lnTo>
                  <a:pt x="0" y="319"/>
                </a:lnTo>
                <a:lnTo>
                  <a:pt x="0" y="321"/>
                </a:lnTo>
                <a:lnTo>
                  <a:pt x="2" y="323"/>
                </a:lnTo>
                <a:lnTo>
                  <a:pt x="3" y="325"/>
                </a:lnTo>
                <a:lnTo>
                  <a:pt x="7" y="325"/>
                </a:lnTo>
                <a:lnTo>
                  <a:pt x="10" y="325"/>
                </a:lnTo>
                <a:lnTo>
                  <a:pt x="11" y="323"/>
                </a:lnTo>
                <a:lnTo>
                  <a:pt x="15" y="317"/>
                </a:lnTo>
                <a:lnTo>
                  <a:pt x="18" y="310"/>
                </a:lnTo>
                <a:lnTo>
                  <a:pt x="21" y="295"/>
                </a:lnTo>
                <a:lnTo>
                  <a:pt x="24" y="279"/>
                </a:lnTo>
                <a:lnTo>
                  <a:pt x="27" y="264"/>
                </a:lnTo>
                <a:lnTo>
                  <a:pt x="31" y="245"/>
                </a:lnTo>
                <a:lnTo>
                  <a:pt x="33" y="227"/>
                </a:lnTo>
                <a:lnTo>
                  <a:pt x="38" y="187"/>
                </a:lnTo>
                <a:lnTo>
                  <a:pt x="42" y="164"/>
                </a:lnTo>
                <a:lnTo>
                  <a:pt x="46" y="140"/>
                </a:lnTo>
                <a:lnTo>
                  <a:pt x="52" y="117"/>
                </a:lnTo>
                <a:lnTo>
                  <a:pt x="59" y="94"/>
                </a:lnTo>
                <a:lnTo>
                  <a:pt x="66" y="72"/>
                </a:lnTo>
                <a:lnTo>
                  <a:pt x="71" y="51"/>
                </a:lnTo>
                <a:lnTo>
                  <a:pt x="76" y="29"/>
                </a:lnTo>
                <a:lnTo>
                  <a:pt x="80" y="19"/>
                </a:lnTo>
                <a:lnTo>
                  <a:pt x="86" y="9"/>
                </a:lnTo>
                <a:lnTo>
                  <a:pt x="87" y="7"/>
                </a:lnTo>
                <a:lnTo>
                  <a:pt x="86" y="4"/>
                </a:lnTo>
                <a:lnTo>
                  <a:pt x="83" y="2"/>
                </a:lnTo>
                <a:lnTo>
                  <a:pt x="79" y="0"/>
                </a:lnTo>
                <a:lnTo>
                  <a:pt x="78" y="2"/>
                </a:lnTo>
                <a:lnTo>
                  <a:pt x="7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37" name="任意多边形 1049636"/>
          <p:cNvSpPr/>
          <p:nvPr/>
        </p:nvSpPr>
        <p:spPr bwMode="auto">
          <a:xfrm>
            <a:off x="7323137" y="1593850"/>
            <a:ext cx="34925" cy="120650"/>
          </a:xfrm>
          <a:custGeom>
            <a:avLst/>
            <a:gdLst/>
            <a:ahLst/>
            <a:cxnLst/>
            <a:rect l="0" t="0" r="0" b="0"/>
            <a:pathLst>
              <a:path w="63" h="228">
                <a:moveTo>
                  <a:pt x="52" y="3"/>
                </a:moveTo>
                <a:lnTo>
                  <a:pt x="52" y="3"/>
                </a:lnTo>
                <a:lnTo>
                  <a:pt x="46" y="13"/>
                </a:lnTo>
                <a:lnTo>
                  <a:pt x="42" y="24"/>
                </a:lnTo>
                <a:lnTo>
                  <a:pt x="34" y="45"/>
                </a:lnTo>
                <a:lnTo>
                  <a:pt x="29" y="67"/>
                </a:lnTo>
                <a:lnTo>
                  <a:pt x="23" y="90"/>
                </a:lnTo>
                <a:lnTo>
                  <a:pt x="16" y="122"/>
                </a:lnTo>
                <a:lnTo>
                  <a:pt x="10" y="154"/>
                </a:lnTo>
                <a:lnTo>
                  <a:pt x="0" y="221"/>
                </a:lnTo>
                <a:lnTo>
                  <a:pt x="0" y="224"/>
                </a:lnTo>
                <a:lnTo>
                  <a:pt x="1" y="225"/>
                </a:lnTo>
                <a:lnTo>
                  <a:pt x="5" y="228"/>
                </a:lnTo>
                <a:lnTo>
                  <a:pt x="6" y="228"/>
                </a:lnTo>
                <a:lnTo>
                  <a:pt x="9" y="228"/>
                </a:lnTo>
                <a:lnTo>
                  <a:pt x="10" y="226"/>
                </a:lnTo>
                <a:lnTo>
                  <a:pt x="12" y="224"/>
                </a:lnTo>
                <a:lnTo>
                  <a:pt x="16" y="194"/>
                </a:lnTo>
                <a:lnTo>
                  <a:pt x="22" y="164"/>
                </a:lnTo>
                <a:lnTo>
                  <a:pt x="27" y="134"/>
                </a:lnTo>
                <a:lnTo>
                  <a:pt x="33" y="103"/>
                </a:lnTo>
                <a:lnTo>
                  <a:pt x="36" y="79"/>
                </a:lnTo>
                <a:lnTo>
                  <a:pt x="42" y="54"/>
                </a:lnTo>
                <a:lnTo>
                  <a:pt x="46" y="42"/>
                </a:lnTo>
                <a:lnTo>
                  <a:pt x="51" y="30"/>
                </a:lnTo>
                <a:lnTo>
                  <a:pt x="56" y="18"/>
                </a:lnTo>
                <a:lnTo>
                  <a:pt x="61" y="8"/>
                </a:lnTo>
                <a:lnTo>
                  <a:pt x="63" y="7"/>
                </a:lnTo>
                <a:lnTo>
                  <a:pt x="63" y="4"/>
                </a:lnTo>
                <a:lnTo>
                  <a:pt x="61" y="3"/>
                </a:lnTo>
                <a:lnTo>
                  <a:pt x="60" y="1"/>
                </a:lnTo>
                <a:lnTo>
                  <a:pt x="56" y="0"/>
                </a:lnTo>
                <a:lnTo>
                  <a:pt x="53" y="1"/>
                </a:lnTo>
                <a:lnTo>
                  <a:pt x="5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38" name="任意多边形 1049637"/>
          <p:cNvSpPr/>
          <p:nvPr/>
        </p:nvSpPr>
        <p:spPr bwMode="auto">
          <a:xfrm>
            <a:off x="7354887" y="1625600"/>
            <a:ext cx="23812" cy="101600"/>
          </a:xfrm>
          <a:custGeom>
            <a:avLst/>
            <a:gdLst/>
            <a:ahLst/>
            <a:cxnLst/>
            <a:rect l="0" t="0" r="0" b="0"/>
            <a:pathLst>
              <a:path w="46" h="193">
                <a:moveTo>
                  <a:pt x="34" y="4"/>
                </a:moveTo>
                <a:lnTo>
                  <a:pt x="34" y="4"/>
                </a:lnTo>
                <a:lnTo>
                  <a:pt x="21" y="48"/>
                </a:lnTo>
                <a:lnTo>
                  <a:pt x="11" y="94"/>
                </a:lnTo>
                <a:lnTo>
                  <a:pt x="7" y="117"/>
                </a:lnTo>
                <a:lnTo>
                  <a:pt x="3" y="141"/>
                </a:lnTo>
                <a:lnTo>
                  <a:pt x="0" y="163"/>
                </a:lnTo>
                <a:lnTo>
                  <a:pt x="0" y="188"/>
                </a:lnTo>
                <a:lnTo>
                  <a:pt x="0" y="189"/>
                </a:lnTo>
                <a:lnTo>
                  <a:pt x="2" y="192"/>
                </a:lnTo>
                <a:lnTo>
                  <a:pt x="6" y="193"/>
                </a:lnTo>
                <a:lnTo>
                  <a:pt x="10" y="192"/>
                </a:lnTo>
                <a:lnTo>
                  <a:pt x="11" y="189"/>
                </a:lnTo>
                <a:lnTo>
                  <a:pt x="11" y="188"/>
                </a:lnTo>
                <a:lnTo>
                  <a:pt x="12" y="164"/>
                </a:lnTo>
                <a:lnTo>
                  <a:pt x="15" y="141"/>
                </a:lnTo>
                <a:lnTo>
                  <a:pt x="17" y="119"/>
                </a:lnTo>
                <a:lnTo>
                  <a:pt x="23" y="95"/>
                </a:lnTo>
                <a:lnTo>
                  <a:pt x="33" y="51"/>
                </a:lnTo>
                <a:lnTo>
                  <a:pt x="45" y="6"/>
                </a:lnTo>
                <a:lnTo>
                  <a:pt x="46" y="4"/>
                </a:lnTo>
                <a:lnTo>
                  <a:pt x="45" y="2"/>
                </a:lnTo>
                <a:lnTo>
                  <a:pt x="41" y="0"/>
                </a:lnTo>
                <a:lnTo>
                  <a:pt x="37" y="0"/>
                </a:lnTo>
                <a:lnTo>
                  <a:pt x="36" y="1"/>
                </a:lnTo>
                <a:lnTo>
                  <a:pt x="3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39" name="任意多边形 1049638"/>
          <p:cNvSpPr/>
          <p:nvPr/>
        </p:nvSpPr>
        <p:spPr bwMode="auto">
          <a:xfrm>
            <a:off x="7304087" y="1331912"/>
            <a:ext cx="304800" cy="139700"/>
          </a:xfrm>
          <a:custGeom>
            <a:avLst/>
            <a:gdLst/>
            <a:ahLst/>
            <a:cxnLst/>
            <a:rect l="0" t="0" r="0" b="0"/>
            <a:pathLst>
              <a:path w="575" h="263">
                <a:moveTo>
                  <a:pt x="569" y="0"/>
                </a:moveTo>
                <a:lnTo>
                  <a:pt x="569" y="0"/>
                </a:lnTo>
                <a:lnTo>
                  <a:pt x="554" y="4"/>
                </a:lnTo>
                <a:lnTo>
                  <a:pt x="540" y="9"/>
                </a:lnTo>
                <a:lnTo>
                  <a:pt x="527" y="16"/>
                </a:lnTo>
                <a:lnTo>
                  <a:pt x="512" y="22"/>
                </a:lnTo>
                <a:lnTo>
                  <a:pt x="486" y="38"/>
                </a:lnTo>
                <a:lnTo>
                  <a:pt x="460" y="51"/>
                </a:lnTo>
                <a:lnTo>
                  <a:pt x="418" y="72"/>
                </a:lnTo>
                <a:lnTo>
                  <a:pt x="376" y="90"/>
                </a:lnTo>
                <a:lnTo>
                  <a:pt x="333" y="107"/>
                </a:lnTo>
                <a:lnTo>
                  <a:pt x="290" y="123"/>
                </a:lnTo>
                <a:lnTo>
                  <a:pt x="253" y="138"/>
                </a:lnTo>
                <a:lnTo>
                  <a:pt x="217" y="151"/>
                </a:lnTo>
                <a:lnTo>
                  <a:pt x="180" y="166"/>
                </a:lnTo>
                <a:lnTo>
                  <a:pt x="145" y="183"/>
                </a:lnTo>
                <a:lnTo>
                  <a:pt x="109" y="200"/>
                </a:lnTo>
                <a:lnTo>
                  <a:pt x="74" y="217"/>
                </a:lnTo>
                <a:lnTo>
                  <a:pt x="40" y="237"/>
                </a:lnTo>
                <a:lnTo>
                  <a:pt x="22" y="246"/>
                </a:lnTo>
                <a:lnTo>
                  <a:pt x="13" y="249"/>
                </a:lnTo>
                <a:lnTo>
                  <a:pt x="4" y="251"/>
                </a:lnTo>
                <a:lnTo>
                  <a:pt x="1" y="253"/>
                </a:lnTo>
                <a:lnTo>
                  <a:pt x="0" y="254"/>
                </a:lnTo>
                <a:lnTo>
                  <a:pt x="0" y="258"/>
                </a:lnTo>
                <a:lnTo>
                  <a:pt x="2" y="262"/>
                </a:lnTo>
                <a:lnTo>
                  <a:pt x="4" y="263"/>
                </a:lnTo>
                <a:lnTo>
                  <a:pt x="6" y="263"/>
                </a:lnTo>
                <a:lnTo>
                  <a:pt x="22" y="258"/>
                </a:lnTo>
                <a:lnTo>
                  <a:pt x="36" y="253"/>
                </a:lnTo>
                <a:lnTo>
                  <a:pt x="51" y="245"/>
                </a:lnTo>
                <a:lnTo>
                  <a:pt x="64" y="237"/>
                </a:lnTo>
                <a:lnTo>
                  <a:pt x="81" y="228"/>
                </a:lnTo>
                <a:lnTo>
                  <a:pt x="98" y="219"/>
                </a:lnTo>
                <a:lnTo>
                  <a:pt x="132" y="202"/>
                </a:lnTo>
                <a:lnTo>
                  <a:pt x="171" y="183"/>
                </a:lnTo>
                <a:lnTo>
                  <a:pt x="212" y="165"/>
                </a:lnTo>
                <a:lnTo>
                  <a:pt x="252" y="149"/>
                </a:lnTo>
                <a:lnTo>
                  <a:pt x="294" y="135"/>
                </a:lnTo>
                <a:lnTo>
                  <a:pt x="332" y="121"/>
                </a:lnTo>
                <a:lnTo>
                  <a:pt x="370" y="105"/>
                </a:lnTo>
                <a:lnTo>
                  <a:pt x="408" y="88"/>
                </a:lnTo>
                <a:lnTo>
                  <a:pt x="446" y="71"/>
                </a:lnTo>
                <a:lnTo>
                  <a:pt x="482" y="54"/>
                </a:lnTo>
                <a:lnTo>
                  <a:pt x="501" y="45"/>
                </a:lnTo>
                <a:lnTo>
                  <a:pt x="519" y="34"/>
                </a:lnTo>
                <a:lnTo>
                  <a:pt x="532" y="28"/>
                </a:lnTo>
                <a:lnTo>
                  <a:pt x="544" y="21"/>
                </a:lnTo>
                <a:lnTo>
                  <a:pt x="558" y="16"/>
                </a:lnTo>
                <a:lnTo>
                  <a:pt x="571" y="12"/>
                </a:lnTo>
                <a:lnTo>
                  <a:pt x="574" y="11"/>
                </a:lnTo>
                <a:lnTo>
                  <a:pt x="575" y="9"/>
                </a:lnTo>
                <a:lnTo>
                  <a:pt x="575" y="5"/>
                </a:lnTo>
                <a:lnTo>
                  <a:pt x="573" y="1"/>
                </a:lnTo>
                <a:lnTo>
                  <a:pt x="571" y="0"/>
                </a:lnTo>
                <a:lnTo>
                  <a:pt x="569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40" name="任意多边形 1049639"/>
          <p:cNvSpPr/>
          <p:nvPr/>
        </p:nvSpPr>
        <p:spPr bwMode="auto">
          <a:xfrm>
            <a:off x="7351712" y="1443037"/>
            <a:ext cx="260350" cy="123825"/>
          </a:xfrm>
          <a:custGeom>
            <a:avLst/>
            <a:gdLst/>
            <a:ahLst/>
            <a:cxnLst/>
            <a:rect l="0" t="0" r="0" b="0"/>
            <a:pathLst>
              <a:path w="490" h="233">
                <a:moveTo>
                  <a:pt x="484" y="0"/>
                </a:moveTo>
                <a:lnTo>
                  <a:pt x="484" y="0"/>
                </a:lnTo>
                <a:lnTo>
                  <a:pt x="452" y="11"/>
                </a:lnTo>
                <a:lnTo>
                  <a:pt x="422" y="24"/>
                </a:lnTo>
                <a:lnTo>
                  <a:pt x="392" y="38"/>
                </a:lnTo>
                <a:lnTo>
                  <a:pt x="361" y="51"/>
                </a:lnTo>
                <a:lnTo>
                  <a:pt x="299" y="77"/>
                </a:lnTo>
                <a:lnTo>
                  <a:pt x="239" y="103"/>
                </a:lnTo>
                <a:lnTo>
                  <a:pt x="179" y="130"/>
                </a:lnTo>
                <a:lnTo>
                  <a:pt x="119" y="157"/>
                </a:lnTo>
                <a:lnTo>
                  <a:pt x="90" y="171"/>
                </a:lnTo>
                <a:lnTo>
                  <a:pt x="61" y="190"/>
                </a:lnTo>
                <a:lnTo>
                  <a:pt x="33" y="207"/>
                </a:lnTo>
                <a:lnTo>
                  <a:pt x="4" y="222"/>
                </a:lnTo>
                <a:lnTo>
                  <a:pt x="1" y="225"/>
                </a:lnTo>
                <a:lnTo>
                  <a:pt x="0" y="226"/>
                </a:lnTo>
                <a:lnTo>
                  <a:pt x="1" y="230"/>
                </a:lnTo>
                <a:lnTo>
                  <a:pt x="4" y="233"/>
                </a:lnTo>
                <a:lnTo>
                  <a:pt x="6" y="233"/>
                </a:lnTo>
                <a:lnTo>
                  <a:pt x="9" y="233"/>
                </a:lnTo>
                <a:lnTo>
                  <a:pt x="36" y="218"/>
                </a:lnTo>
                <a:lnTo>
                  <a:pt x="64" y="203"/>
                </a:lnTo>
                <a:lnTo>
                  <a:pt x="91" y="187"/>
                </a:lnTo>
                <a:lnTo>
                  <a:pt x="118" y="170"/>
                </a:lnTo>
                <a:lnTo>
                  <a:pt x="131" y="162"/>
                </a:lnTo>
                <a:lnTo>
                  <a:pt x="146" y="157"/>
                </a:lnTo>
                <a:lnTo>
                  <a:pt x="161" y="152"/>
                </a:lnTo>
                <a:lnTo>
                  <a:pt x="175" y="145"/>
                </a:lnTo>
                <a:lnTo>
                  <a:pt x="235" y="118"/>
                </a:lnTo>
                <a:lnTo>
                  <a:pt x="299" y="89"/>
                </a:lnTo>
                <a:lnTo>
                  <a:pt x="365" y="62"/>
                </a:lnTo>
                <a:lnTo>
                  <a:pt x="396" y="48"/>
                </a:lnTo>
                <a:lnTo>
                  <a:pt x="412" y="42"/>
                </a:lnTo>
                <a:lnTo>
                  <a:pt x="428" y="37"/>
                </a:lnTo>
                <a:lnTo>
                  <a:pt x="442" y="31"/>
                </a:lnTo>
                <a:lnTo>
                  <a:pt x="458" y="24"/>
                </a:lnTo>
                <a:lnTo>
                  <a:pt x="472" y="17"/>
                </a:lnTo>
                <a:lnTo>
                  <a:pt x="488" y="11"/>
                </a:lnTo>
                <a:lnTo>
                  <a:pt x="489" y="9"/>
                </a:lnTo>
                <a:lnTo>
                  <a:pt x="490" y="8"/>
                </a:lnTo>
                <a:lnTo>
                  <a:pt x="490" y="4"/>
                </a:lnTo>
                <a:lnTo>
                  <a:pt x="489" y="0"/>
                </a:lnTo>
                <a:lnTo>
                  <a:pt x="486" y="0"/>
                </a:lnTo>
                <a:lnTo>
                  <a:pt x="484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41" name="任意多边形 1049640"/>
          <p:cNvSpPr/>
          <p:nvPr/>
        </p:nvSpPr>
        <p:spPr bwMode="auto">
          <a:xfrm>
            <a:off x="7424737" y="1619250"/>
            <a:ext cx="157162" cy="74612"/>
          </a:xfrm>
          <a:custGeom>
            <a:avLst/>
            <a:gdLst/>
            <a:ahLst/>
            <a:cxnLst/>
            <a:rect l="0" t="0" r="0" b="0"/>
            <a:pathLst>
              <a:path w="297" h="142">
                <a:moveTo>
                  <a:pt x="291" y="0"/>
                </a:moveTo>
                <a:lnTo>
                  <a:pt x="291" y="0"/>
                </a:lnTo>
                <a:lnTo>
                  <a:pt x="283" y="1"/>
                </a:lnTo>
                <a:lnTo>
                  <a:pt x="276" y="4"/>
                </a:lnTo>
                <a:lnTo>
                  <a:pt x="263" y="12"/>
                </a:lnTo>
                <a:lnTo>
                  <a:pt x="238" y="27"/>
                </a:lnTo>
                <a:lnTo>
                  <a:pt x="217" y="38"/>
                </a:lnTo>
                <a:lnTo>
                  <a:pt x="195" y="47"/>
                </a:lnTo>
                <a:lnTo>
                  <a:pt x="151" y="64"/>
                </a:lnTo>
                <a:lnTo>
                  <a:pt x="119" y="78"/>
                </a:lnTo>
                <a:lnTo>
                  <a:pt x="87" y="93"/>
                </a:lnTo>
                <a:lnTo>
                  <a:pt x="68" y="103"/>
                </a:lnTo>
                <a:lnTo>
                  <a:pt x="47" y="115"/>
                </a:lnTo>
                <a:lnTo>
                  <a:pt x="37" y="120"/>
                </a:lnTo>
                <a:lnTo>
                  <a:pt x="26" y="125"/>
                </a:lnTo>
                <a:lnTo>
                  <a:pt x="16" y="129"/>
                </a:lnTo>
                <a:lnTo>
                  <a:pt x="5" y="131"/>
                </a:lnTo>
                <a:lnTo>
                  <a:pt x="4" y="132"/>
                </a:lnTo>
                <a:lnTo>
                  <a:pt x="2" y="133"/>
                </a:lnTo>
                <a:lnTo>
                  <a:pt x="0" y="137"/>
                </a:lnTo>
                <a:lnTo>
                  <a:pt x="2" y="140"/>
                </a:lnTo>
                <a:lnTo>
                  <a:pt x="2" y="141"/>
                </a:lnTo>
                <a:lnTo>
                  <a:pt x="4" y="142"/>
                </a:lnTo>
                <a:lnTo>
                  <a:pt x="5" y="142"/>
                </a:lnTo>
                <a:lnTo>
                  <a:pt x="13" y="141"/>
                </a:lnTo>
                <a:lnTo>
                  <a:pt x="20" y="139"/>
                </a:lnTo>
                <a:lnTo>
                  <a:pt x="33" y="133"/>
                </a:lnTo>
                <a:lnTo>
                  <a:pt x="58" y="120"/>
                </a:lnTo>
                <a:lnTo>
                  <a:pt x="101" y="98"/>
                </a:lnTo>
                <a:lnTo>
                  <a:pt x="122" y="89"/>
                </a:lnTo>
                <a:lnTo>
                  <a:pt x="144" y="80"/>
                </a:lnTo>
                <a:lnTo>
                  <a:pt x="182" y="65"/>
                </a:lnTo>
                <a:lnTo>
                  <a:pt x="219" y="50"/>
                </a:lnTo>
                <a:lnTo>
                  <a:pt x="228" y="46"/>
                </a:lnTo>
                <a:lnTo>
                  <a:pt x="237" y="40"/>
                </a:lnTo>
                <a:lnTo>
                  <a:pt x="255" y="29"/>
                </a:lnTo>
                <a:lnTo>
                  <a:pt x="274" y="17"/>
                </a:lnTo>
                <a:lnTo>
                  <a:pt x="283" y="13"/>
                </a:lnTo>
                <a:lnTo>
                  <a:pt x="293" y="10"/>
                </a:lnTo>
                <a:lnTo>
                  <a:pt x="296" y="10"/>
                </a:lnTo>
                <a:lnTo>
                  <a:pt x="297" y="8"/>
                </a:lnTo>
                <a:lnTo>
                  <a:pt x="297" y="6"/>
                </a:lnTo>
                <a:lnTo>
                  <a:pt x="297" y="4"/>
                </a:lnTo>
                <a:lnTo>
                  <a:pt x="295" y="1"/>
                </a:lnTo>
                <a:lnTo>
                  <a:pt x="292" y="0"/>
                </a:lnTo>
                <a:lnTo>
                  <a:pt x="291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42" name="任意多边形 1049641"/>
          <p:cNvSpPr/>
          <p:nvPr/>
        </p:nvSpPr>
        <p:spPr bwMode="auto">
          <a:xfrm>
            <a:off x="7291387" y="1335087"/>
            <a:ext cx="250825" cy="107950"/>
          </a:xfrm>
          <a:custGeom>
            <a:avLst/>
            <a:gdLst/>
            <a:ahLst/>
            <a:cxnLst/>
            <a:rect l="0" t="0" r="0" b="0"/>
            <a:pathLst>
              <a:path w="474" h="205">
                <a:moveTo>
                  <a:pt x="467" y="0"/>
                </a:moveTo>
                <a:lnTo>
                  <a:pt x="467" y="0"/>
                </a:lnTo>
                <a:lnTo>
                  <a:pt x="458" y="1"/>
                </a:lnTo>
                <a:lnTo>
                  <a:pt x="449" y="4"/>
                </a:lnTo>
                <a:lnTo>
                  <a:pt x="432" y="11"/>
                </a:lnTo>
                <a:lnTo>
                  <a:pt x="417" y="17"/>
                </a:lnTo>
                <a:lnTo>
                  <a:pt x="404" y="21"/>
                </a:lnTo>
                <a:lnTo>
                  <a:pt x="391" y="26"/>
                </a:lnTo>
                <a:lnTo>
                  <a:pt x="378" y="32"/>
                </a:lnTo>
                <a:lnTo>
                  <a:pt x="324" y="57"/>
                </a:lnTo>
                <a:lnTo>
                  <a:pt x="271" y="82"/>
                </a:lnTo>
                <a:lnTo>
                  <a:pt x="237" y="97"/>
                </a:lnTo>
                <a:lnTo>
                  <a:pt x="204" y="111"/>
                </a:lnTo>
                <a:lnTo>
                  <a:pt x="136" y="137"/>
                </a:lnTo>
                <a:lnTo>
                  <a:pt x="69" y="165"/>
                </a:lnTo>
                <a:lnTo>
                  <a:pt x="35" y="179"/>
                </a:lnTo>
                <a:lnTo>
                  <a:pt x="3" y="193"/>
                </a:lnTo>
                <a:lnTo>
                  <a:pt x="1" y="196"/>
                </a:lnTo>
                <a:lnTo>
                  <a:pt x="0" y="197"/>
                </a:lnTo>
                <a:lnTo>
                  <a:pt x="0" y="200"/>
                </a:lnTo>
                <a:lnTo>
                  <a:pt x="1" y="201"/>
                </a:lnTo>
                <a:lnTo>
                  <a:pt x="4" y="204"/>
                </a:lnTo>
                <a:lnTo>
                  <a:pt x="7" y="205"/>
                </a:lnTo>
                <a:lnTo>
                  <a:pt x="9" y="204"/>
                </a:lnTo>
                <a:lnTo>
                  <a:pt x="39" y="189"/>
                </a:lnTo>
                <a:lnTo>
                  <a:pt x="69" y="176"/>
                </a:lnTo>
                <a:lnTo>
                  <a:pt x="132" y="150"/>
                </a:lnTo>
                <a:lnTo>
                  <a:pt x="195" y="127"/>
                </a:lnTo>
                <a:lnTo>
                  <a:pt x="256" y="100"/>
                </a:lnTo>
                <a:lnTo>
                  <a:pt x="289" y="86"/>
                </a:lnTo>
                <a:lnTo>
                  <a:pt x="323" y="73"/>
                </a:lnTo>
                <a:lnTo>
                  <a:pt x="344" y="65"/>
                </a:lnTo>
                <a:lnTo>
                  <a:pt x="356" y="60"/>
                </a:lnTo>
                <a:lnTo>
                  <a:pt x="364" y="55"/>
                </a:lnTo>
                <a:lnTo>
                  <a:pt x="377" y="46"/>
                </a:lnTo>
                <a:lnTo>
                  <a:pt x="391" y="39"/>
                </a:lnTo>
                <a:lnTo>
                  <a:pt x="407" y="32"/>
                </a:lnTo>
                <a:lnTo>
                  <a:pt x="421" y="27"/>
                </a:lnTo>
                <a:lnTo>
                  <a:pt x="445" y="18"/>
                </a:lnTo>
                <a:lnTo>
                  <a:pt x="458" y="13"/>
                </a:lnTo>
                <a:lnTo>
                  <a:pt x="470" y="10"/>
                </a:lnTo>
                <a:lnTo>
                  <a:pt x="472" y="9"/>
                </a:lnTo>
                <a:lnTo>
                  <a:pt x="474" y="8"/>
                </a:lnTo>
                <a:lnTo>
                  <a:pt x="474" y="6"/>
                </a:lnTo>
                <a:lnTo>
                  <a:pt x="474" y="4"/>
                </a:lnTo>
                <a:lnTo>
                  <a:pt x="471" y="0"/>
                </a:lnTo>
                <a:lnTo>
                  <a:pt x="470" y="0"/>
                </a:lnTo>
                <a:lnTo>
                  <a:pt x="467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43" name="任意多边形 1049642"/>
          <p:cNvSpPr/>
          <p:nvPr/>
        </p:nvSpPr>
        <p:spPr bwMode="auto">
          <a:xfrm>
            <a:off x="7596187" y="1344612"/>
            <a:ext cx="254000" cy="173037"/>
          </a:xfrm>
          <a:custGeom>
            <a:avLst/>
            <a:gdLst/>
            <a:ahLst/>
            <a:cxnLst/>
            <a:rect l="0" t="0" r="0" b="0"/>
            <a:pathLst>
              <a:path w="480" h="329">
                <a:moveTo>
                  <a:pt x="470" y="1"/>
                </a:moveTo>
                <a:lnTo>
                  <a:pt x="470" y="1"/>
                </a:lnTo>
                <a:lnTo>
                  <a:pt x="439" y="23"/>
                </a:lnTo>
                <a:lnTo>
                  <a:pt x="408" y="46"/>
                </a:lnTo>
                <a:lnTo>
                  <a:pt x="344" y="89"/>
                </a:lnTo>
                <a:lnTo>
                  <a:pt x="280" y="131"/>
                </a:lnTo>
                <a:lnTo>
                  <a:pt x="248" y="153"/>
                </a:lnTo>
                <a:lnTo>
                  <a:pt x="218" y="176"/>
                </a:lnTo>
                <a:lnTo>
                  <a:pt x="184" y="204"/>
                </a:lnTo>
                <a:lnTo>
                  <a:pt x="148" y="229"/>
                </a:lnTo>
                <a:lnTo>
                  <a:pt x="111" y="252"/>
                </a:lnTo>
                <a:lnTo>
                  <a:pt x="73" y="273"/>
                </a:lnTo>
                <a:lnTo>
                  <a:pt x="59" y="281"/>
                </a:lnTo>
                <a:lnTo>
                  <a:pt x="46" y="290"/>
                </a:lnTo>
                <a:lnTo>
                  <a:pt x="33" y="299"/>
                </a:lnTo>
                <a:lnTo>
                  <a:pt x="18" y="306"/>
                </a:lnTo>
                <a:lnTo>
                  <a:pt x="12" y="310"/>
                </a:lnTo>
                <a:lnTo>
                  <a:pt x="6" y="312"/>
                </a:lnTo>
                <a:lnTo>
                  <a:pt x="3" y="316"/>
                </a:lnTo>
                <a:lnTo>
                  <a:pt x="0" y="323"/>
                </a:lnTo>
                <a:lnTo>
                  <a:pt x="0" y="325"/>
                </a:lnTo>
                <a:lnTo>
                  <a:pt x="1" y="328"/>
                </a:lnTo>
                <a:lnTo>
                  <a:pt x="4" y="329"/>
                </a:lnTo>
                <a:lnTo>
                  <a:pt x="8" y="329"/>
                </a:lnTo>
                <a:lnTo>
                  <a:pt x="10" y="328"/>
                </a:lnTo>
                <a:lnTo>
                  <a:pt x="10" y="327"/>
                </a:lnTo>
                <a:lnTo>
                  <a:pt x="13" y="323"/>
                </a:lnTo>
                <a:lnTo>
                  <a:pt x="18" y="319"/>
                </a:lnTo>
                <a:lnTo>
                  <a:pt x="31" y="311"/>
                </a:lnTo>
                <a:lnTo>
                  <a:pt x="54" y="298"/>
                </a:lnTo>
                <a:lnTo>
                  <a:pt x="85" y="280"/>
                </a:lnTo>
                <a:lnTo>
                  <a:pt x="116" y="261"/>
                </a:lnTo>
                <a:lnTo>
                  <a:pt x="148" y="242"/>
                </a:lnTo>
                <a:lnTo>
                  <a:pt x="178" y="222"/>
                </a:lnTo>
                <a:lnTo>
                  <a:pt x="207" y="200"/>
                </a:lnTo>
                <a:lnTo>
                  <a:pt x="235" y="178"/>
                </a:lnTo>
                <a:lnTo>
                  <a:pt x="264" y="155"/>
                </a:lnTo>
                <a:lnTo>
                  <a:pt x="294" y="134"/>
                </a:lnTo>
                <a:lnTo>
                  <a:pt x="356" y="93"/>
                </a:lnTo>
                <a:lnTo>
                  <a:pt x="417" y="52"/>
                </a:lnTo>
                <a:lnTo>
                  <a:pt x="449" y="31"/>
                </a:lnTo>
                <a:lnTo>
                  <a:pt x="477" y="9"/>
                </a:lnTo>
                <a:lnTo>
                  <a:pt x="479" y="8"/>
                </a:lnTo>
                <a:lnTo>
                  <a:pt x="480" y="5"/>
                </a:lnTo>
                <a:lnTo>
                  <a:pt x="479" y="4"/>
                </a:lnTo>
                <a:lnTo>
                  <a:pt x="477" y="1"/>
                </a:lnTo>
                <a:lnTo>
                  <a:pt x="475" y="0"/>
                </a:lnTo>
                <a:lnTo>
                  <a:pt x="472" y="0"/>
                </a:lnTo>
                <a:lnTo>
                  <a:pt x="47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44" name="任意多边形 1049643"/>
          <p:cNvSpPr/>
          <p:nvPr/>
        </p:nvSpPr>
        <p:spPr bwMode="auto">
          <a:xfrm>
            <a:off x="7581900" y="1377950"/>
            <a:ext cx="354012" cy="222250"/>
          </a:xfrm>
          <a:custGeom>
            <a:avLst/>
            <a:gdLst/>
            <a:ahLst/>
            <a:cxnLst/>
            <a:rect l="0" t="0" r="0" b="0"/>
            <a:pathLst>
              <a:path w="669" h="421">
                <a:moveTo>
                  <a:pt x="657" y="5"/>
                </a:moveTo>
                <a:lnTo>
                  <a:pt x="657" y="6"/>
                </a:lnTo>
                <a:lnTo>
                  <a:pt x="650" y="9"/>
                </a:lnTo>
                <a:lnTo>
                  <a:pt x="642" y="11"/>
                </a:lnTo>
                <a:lnTo>
                  <a:pt x="631" y="19"/>
                </a:lnTo>
                <a:lnTo>
                  <a:pt x="618" y="27"/>
                </a:lnTo>
                <a:lnTo>
                  <a:pt x="604" y="34"/>
                </a:lnTo>
                <a:lnTo>
                  <a:pt x="595" y="37"/>
                </a:lnTo>
                <a:lnTo>
                  <a:pt x="589" y="44"/>
                </a:lnTo>
                <a:lnTo>
                  <a:pt x="581" y="51"/>
                </a:lnTo>
                <a:lnTo>
                  <a:pt x="573" y="57"/>
                </a:lnTo>
                <a:lnTo>
                  <a:pt x="526" y="90"/>
                </a:lnTo>
                <a:lnTo>
                  <a:pt x="482" y="119"/>
                </a:lnTo>
                <a:lnTo>
                  <a:pt x="437" y="146"/>
                </a:lnTo>
                <a:lnTo>
                  <a:pt x="391" y="172"/>
                </a:lnTo>
                <a:lnTo>
                  <a:pt x="345" y="200"/>
                </a:lnTo>
                <a:lnTo>
                  <a:pt x="243" y="260"/>
                </a:lnTo>
                <a:lnTo>
                  <a:pt x="140" y="320"/>
                </a:lnTo>
                <a:lnTo>
                  <a:pt x="118" y="333"/>
                </a:lnTo>
                <a:lnTo>
                  <a:pt x="97" y="347"/>
                </a:lnTo>
                <a:lnTo>
                  <a:pt x="86" y="354"/>
                </a:lnTo>
                <a:lnTo>
                  <a:pt x="75" y="360"/>
                </a:lnTo>
                <a:lnTo>
                  <a:pt x="51" y="371"/>
                </a:lnTo>
                <a:lnTo>
                  <a:pt x="37" y="379"/>
                </a:lnTo>
                <a:lnTo>
                  <a:pt x="24" y="389"/>
                </a:lnTo>
                <a:lnTo>
                  <a:pt x="11" y="400"/>
                </a:lnTo>
                <a:lnTo>
                  <a:pt x="5" y="406"/>
                </a:lnTo>
                <a:lnTo>
                  <a:pt x="1" y="413"/>
                </a:lnTo>
                <a:lnTo>
                  <a:pt x="0" y="415"/>
                </a:lnTo>
                <a:lnTo>
                  <a:pt x="0" y="417"/>
                </a:lnTo>
                <a:lnTo>
                  <a:pt x="3" y="421"/>
                </a:lnTo>
                <a:lnTo>
                  <a:pt x="7" y="421"/>
                </a:lnTo>
                <a:lnTo>
                  <a:pt x="9" y="421"/>
                </a:lnTo>
                <a:lnTo>
                  <a:pt x="11" y="418"/>
                </a:lnTo>
                <a:lnTo>
                  <a:pt x="17" y="410"/>
                </a:lnTo>
                <a:lnTo>
                  <a:pt x="24" y="404"/>
                </a:lnTo>
                <a:lnTo>
                  <a:pt x="32" y="397"/>
                </a:lnTo>
                <a:lnTo>
                  <a:pt x="39" y="392"/>
                </a:lnTo>
                <a:lnTo>
                  <a:pt x="56" y="381"/>
                </a:lnTo>
                <a:lnTo>
                  <a:pt x="73" y="372"/>
                </a:lnTo>
                <a:lnTo>
                  <a:pt x="94" y="362"/>
                </a:lnTo>
                <a:lnTo>
                  <a:pt x="115" y="349"/>
                </a:lnTo>
                <a:lnTo>
                  <a:pt x="135" y="336"/>
                </a:lnTo>
                <a:lnTo>
                  <a:pt x="156" y="324"/>
                </a:lnTo>
                <a:lnTo>
                  <a:pt x="352" y="209"/>
                </a:lnTo>
                <a:lnTo>
                  <a:pt x="434" y="159"/>
                </a:lnTo>
                <a:lnTo>
                  <a:pt x="517" y="109"/>
                </a:lnTo>
                <a:lnTo>
                  <a:pt x="536" y="96"/>
                </a:lnTo>
                <a:lnTo>
                  <a:pt x="556" y="83"/>
                </a:lnTo>
                <a:lnTo>
                  <a:pt x="594" y="56"/>
                </a:lnTo>
                <a:lnTo>
                  <a:pt x="610" y="44"/>
                </a:lnTo>
                <a:lnTo>
                  <a:pt x="627" y="32"/>
                </a:lnTo>
                <a:lnTo>
                  <a:pt x="636" y="27"/>
                </a:lnTo>
                <a:lnTo>
                  <a:pt x="645" y="22"/>
                </a:lnTo>
                <a:lnTo>
                  <a:pt x="654" y="18"/>
                </a:lnTo>
                <a:lnTo>
                  <a:pt x="662" y="17"/>
                </a:lnTo>
                <a:lnTo>
                  <a:pt x="666" y="14"/>
                </a:lnTo>
                <a:lnTo>
                  <a:pt x="667" y="13"/>
                </a:lnTo>
                <a:lnTo>
                  <a:pt x="669" y="10"/>
                </a:lnTo>
                <a:lnTo>
                  <a:pt x="669" y="5"/>
                </a:lnTo>
                <a:lnTo>
                  <a:pt x="667" y="2"/>
                </a:lnTo>
                <a:lnTo>
                  <a:pt x="666" y="1"/>
                </a:lnTo>
                <a:lnTo>
                  <a:pt x="662" y="0"/>
                </a:lnTo>
                <a:lnTo>
                  <a:pt x="658" y="1"/>
                </a:lnTo>
                <a:lnTo>
                  <a:pt x="657" y="2"/>
                </a:lnTo>
                <a:lnTo>
                  <a:pt x="657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45" name="任意多边形 1049644"/>
          <p:cNvSpPr/>
          <p:nvPr/>
        </p:nvSpPr>
        <p:spPr bwMode="auto">
          <a:xfrm>
            <a:off x="7531100" y="1643062"/>
            <a:ext cx="198437" cy="79375"/>
          </a:xfrm>
          <a:custGeom>
            <a:avLst/>
            <a:gdLst/>
            <a:ahLst/>
            <a:cxnLst/>
            <a:rect l="0" t="0" r="0" b="0"/>
            <a:pathLst>
              <a:path w="377" h="153">
                <a:moveTo>
                  <a:pt x="372" y="0"/>
                </a:moveTo>
                <a:lnTo>
                  <a:pt x="372" y="0"/>
                </a:lnTo>
                <a:lnTo>
                  <a:pt x="361" y="1"/>
                </a:lnTo>
                <a:lnTo>
                  <a:pt x="352" y="4"/>
                </a:lnTo>
                <a:lnTo>
                  <a:pt x="334" y="10"/>
                </a:lnTo>
                <a:lnTo>
                  <a:pt x="297" y="26"/>
                </a:lnTo>
                <a:lnTo>
                  <a:pt x="271" y="36"/>
                </a:lnTo>
                <a:lnTo>
                  <a:pt x="244" y="45"/>
                </a:lnTo>
                <a:lnTo>
                  <a:pt x="218" y="55"/>
                </a:lnTo>
                <a:lnTo>
                  <a:pt x="191" y="64"/>
                </a:lnTo>
                <a:lnTo>
                  <a:pt x="102" y="99"/>
                </a:lnTo>
                <a:lnTo>
                  <a:pt x="58" y="117"/>
                </a:lnTo>
                <a:lnTo>
                  <a:pt x="15" y="137"/>
                </a:lnTo>
                <a:lnTo>
                  <a:pt x="11" y="136"/>
                </a:lnTo>
                <a:lnTo>
                  <a:pt x="10" y="137"/>
                </a:lnTo>
                <a:lnTo>
                  <a:pt x="8" y="138"/>
                </a:lnTo>
                <a:lnTo>
                  <a:pt x="2" y="144"/>
                </a:lnTo>
                <a:lnTo>
                  <a:pt x="0" y="145"/>
                </a:lnTo>
                <a:lnTo>
                  <a:pt x="0" y="147"/>
                </a:lnTo>
                <a:lnTo>
                  <a:pt x="2" y="151"/>
                </a:lnTo>
                <a:lnTo>
                  <a:pt x="4" y="153"/>
                </a:lnTo>
                <a:lnTo>
                  <a:pt x="7" y="153"/>
                </a:lnTo>
                <a:lnTo>
                  <a:pt x="8" y="153"/>
                </a:lnTo>
                <a:lnTo>
                  <a:pt x="54" y="132"/>
                </a:lnTo>
                <a:lnTo>
                  <a:pt x="101" y="112"/>
                </a:lnTo>
                <a:lnTo>
                  <a:pt x="194" y="76"/>
                </a:lnTo>
                <a:lnTo>
                  <a:pt x="215" y="66"/>
                </a:lnTo>
                <a:lnTo>
                  <a:pt x="237" y="59"/>
                </a:lnTo>
                <a:lnTo>
                  <a:pt x="282" y="44"/>
                </a:lnTo>
                <a:lnTo>
                  <a:pt x="304" y="35"/>
                </a:lnTo>
                <a:lnTo>
                  <a:pt x="326" y="25"/>
                </a:lnTo>
                <a:lnTo>
                  <a:pt x="348" y="15"/>
                </a:lnTo>
                <a:lnTo>
                  <a:pt x="360" y="13"/>
                </a:lnTo>
                <a:lnTo>
                  <a:pt x="372" y="10"/>
                </a:lnTo>
                <a:lnTo>
                  <a:pt x="373" y="10"/>
                </a:lnTo>
                <a:lnTo>
                  <a:pt x="376" y="9"/>
                </a:lnTo>
                <a:lnTo>
                  <a:pt x="377" y="5"/>
                </a:lnTo>
                <a:lnTo>
                  <a:pt x="377" y="2"/>
                </a:lnTo>
                <a:lnTo>
                  <a:pt x="376" y="1"/>
                </a:lnTo>
                <a:lnTo>
                  <a:pt x="373" y="0"/>
                </a:lnTo>
                <a:lnTo>
                  <a:pt x="372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46" name="任意多边形 1049645"/>
          <p:cNvSpPr/>
          <p:nvPr/>
        </p:nvSpPr>
        <p:spPr bwMode="auto">
          <a:xfrm>
            <a:off x="7532687" y="1697037"/>
            <a:ext cx="130175" cy="49212"/>
          </a:xfrm>
          <a:custGeom>
            <a:avLst/>
            <a:gdLst/>
            <a:ahLst/>
            <a:cxnLst/>
            <a:rect l="0" t="0" r="0" b="0"/>
            <a:pathLst>
              <a:path w="246" h="91">
                <a:moveTo>
                  <a:pt x="238" y="0"/>
                </a:moveTo>
                <a:lnTo>
                  <a:pt x="238" y="0"/>
                </a:lnTo>
                <a:lnTo>
                  <a:pt x="226" y="4"/>
                </a:lnTo>
                <a:lnTo>
                  <a:pt x="214" y="9"/>
                </a:lnTo>
                <a:lnTo>
                  <a:pt x="201" y="14"/>
                </a:lnTo>
                <a:lnTo>
                  <a:pt x="194" y="15"/>
                </a:lnTo>
                <a:lnTo>
                  <a:pt x="188" y="17"/>
                </a:lnTo>
                <a:lnTo>
                  <a:pt x="174" y="19"/>
                </a:lnTo>
                <a:lnTo>
                  <a:pt x="158" y="25"/>
                </a:lnTo>
                <a:lnTo>
                  <a:pt x="130" y="36"/>
                </a:lnTo>
                <a:lnTo>
                  <a:pt x="115" y="42"/>
                </a:lnTo>
                <a:lnTo>
                  <a:pt x="99" y="49"/>
                </a:lnTo>
                <a:lnTo>
                  <a:pt x="69" y="62"/>
                </a:lnTo>
                <a:lnTo>
                  <a:pt x="53" y="69"/>
                </a:lnTo>
                <a:lnTo>
                  <a:pt x="38" y="74"/>
                </a:lnTo>
                <a:lnTo>
                  <a:pt x="22" y="78"/>
                </a:lnTo>
                <a:lnTo>
                  <a:pt x="6" y="79"/>
                </a:lnTo>
                <a:lnTo>
                  <a:pt x="4" y="81"/>
                </a:lnTo>
                <a:lnTo>
                  <a:pt x="1" y="82"/>
                </a:lnTo>
                <a:lnTo>
                  <a:pt x="0" y="86"/>
                </a:lnTo>
                <a:lnTo>
                  <a:pt x="1" y="90"/>
                </a:lnTo>
                <a:lnTo>
                  <a:pt x="4" y="91"/>
                </a:lnTo>
                <a:lnTo>
                  <a:pt x="6" y="91"/>
                </a:lnTo>
                <a:lnTo>
                  <a:pt x="21" y="90"/>
                </a:lnTo>
                <a:lnTo>
                  <a:pt x="35" y="87"/>
                </a:lnTo>
                <a:lnTo>
                  <a:pt x="49" y="82"/>
                </a:lnTo>
                <a:lnTo>
                  <a:pt x="64" y="78"/>
                </a:lnTo>
                <a:lnTo>
                  <a:pt x="92" y="65"/>
                </a:lnTo>
                <a:lnTo>
                  <a:pt x="119" y="53"/>
                </a:lnTo>
                <a:lnTo>
                  <a:pt x="137" y="44"/>
                </a:lnTo>
                <a:lnTo>
                  <a:pt x="157" y="38"/>
                </a:lnTo>
                <a:lnTo>
                  <a:pt x="176" y="31"/>
                </a:lnTo>
                <a:lnTo>
                  <a:pt x="194" y="28"/>
                </a:lnTo>
                <a:lnTo>
                  <a:pt x="201" y="27"/>
                </a:lnTo>
                <a:lnTo>
                  <a:pt x="208" y="25"/>
                </a:lnTo>
                <a:lnTo>
                  <a:pt x="218" y="21"/>
                </a:lnTo>
                <a:lnTo>
                  <a:pt x="230" y="15"/>
                </a:lnTo>
                <a:lnTo>
                  <a:pt x="242" y="11"/>
                </a:lnTo>
                <a:lnTo>
                  <a:pt x="243" y="10"/>
                </a:lnTo>
                <a:lnTo>
                  <a:pt x="244" y="9"/>
                </a:lnTo>
                <a:lnTo>
                  <a:pt x="246" y="6"/>
                </a:lnTo>
                <a:lnTo>
                  <a:pt x="246" y="5"/>
                </a:lnTo>
                <a:lnTo>
                  <a:pt x="243" y="1"/>
                </a:lnTo>
                <a:lnTo>
                  <a:pt x="240" y="0"/>
                </a:lnTo>
                <a:lnTo>
                  <a:pt x="238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47" name="任意多边形 1049646"/>
          <p:cNvSpPr/>
          <p:nvPr/>
        </p:nvSpPr>
        <p:spPr bwMode="auto">
          <a:xfrm>
            <a:off x="7031037" y="1189037"/>
            <a:ext cx="163512" cy="127000"/>
          </a:xfrm>
          <a:custGeom>
            <a:avLst/>
            <a:gdLst/>
            <a:ahLst/>
            <a:cxnLst/>
            <a:rect l="0" t="0" r="0" b="0"/>
            <a:pathLst>
              <a:path w="307" h="239">
                <a:moveTo>
                  <a:pt x="298" y="1"/>
                </a:moveTo>
                <a:lnTo>
                  <a:pt x="298" y="1"/>
                </a:lnTo>
                <a:lnTo>
                  <a:pt x="277" y="21"/>
                </a:lnTo>
                <a:lnTo>
                  <a:pt x="256" y="39"/>
                </a:lnTo>
                <a:lnTo>
                  <a:pt x="234" y="56"/>
                </a:lnTo>
                <a:lnTo>
                  <a:pt x="210" y="72"/>
                </a:lnTo>
                <a:lnTo>
                  <a:pt x="163" y="103"/>
                </a:lnTo>
                <a:lnTo>
                  <a:pt x="116" y="136"/>
                </a:lnTo>
                <a:lnTo>
                  <a:pt x="96" y="152"/>
                </a:lnTo>
                <a:lnTo>
                  <a:pt x="77" y="167"/>
                </a:lnTo>
                <a:lnTo>
                  <a:pt x="56" y="183"/>
                </a:lnTo>
                <a:lnTo>
                  <a:pt x="35" y="198"/>
                </a:lnTo>
                <a:lnTo>
                  <a:pt x="24" y="204"/>
                </a:lnTo>
                <a:lnTo>
                  <a:pt x="14" y="212"/>
                </a:lnTo>
                <a:lnTo>
                  <a:pt x="6" y="221"/>
                </a:lnTo>
                <a:lnTo>
                  <a:pt x="2" y="226"/>
                </a:lnTo>
                <a:lnTo>
                  <a:pt x="0" y="233"/>
                </a:lnTo>
                <a:lnTo>
                  <a:pt x="0" y="235"/>
                </a:lnTo>
                <a:lnTo>
                  <a:pt x="0" y="237"/>
                </a:lnTo>
                <a:lnTo>
                  <a:pt x="1" y="238"/>
                </a:lnTo>
                <a:lnTo>
                  <a:pt x="3" y="239"/>
                </a:lnTo>
                <a:lnTo>
                  <a:pt x="7" y="239"/>
                </a:lnTo>
                <a:lnTo>
                  <a:pt x="9" y="238"/>
                </a:lnTo>
                <a:lnTo>
                  <a:pt x="10" y="235"/>
                </a:lnTo>
                <a:lnTo>
                  <a:pt x="14" y="229"/>
                </a:lnTo>
                <a:lnTo>
                  <a:pt x="19" y="222"/>
                </a:lnTo>
                <a:lnTo>
                  <a:pt x="26" y="216"/>
                </a:lnTo>
                <a:lnTo>
                  <a:pt x="34" y="211"/>
                </a:lnTo>
                <a:lnTo>
                  <a:pt x="49" y="201"/>
                </a:lnTo>
                <a:lnTo>
                  <a:pt x="62" y="194"/>
                </a:lnTo>
                <a:lnTo>
                  <a:pt x="83" y="178"/>
                </a:lnTo>
                <a:lnTo>
                  <a:pt x="103" y="161"/>
                </a:lnTo>
                <a:lnTo>
                  <a:pt x="124" y="145"/>
                </a:lnTo>
                <a:lnTo>
                  <a:pt x="145" y="130"/>
                </a:lnTo>
                <a:lnTo>
                  <a:pt x="187" y="102"/>
                </a:lnTo>
                <a:lnTo>
                  <a:pt x="228" y="73"/>
                </a:lnTo>
                <a:lnTo>
                  <a:pt x="249" y="59"/>
                </a:lnTo>
                <a:lnTo>
                  <a:pt x="269" y="43"/>
                </a:lnTo>
                <a:lnTo>
                  <a:pt x="287" y="26"/>
                </a:lnTo>
                <a:lnTo>
                  <a:pt x="306" y="9"/>
                </a:lnTo>
                <a:lnTo>
                  <a:pt x="307" y="8"/>
                </a:lnTo>
                <a:lnTo>
                  <a:pt x="307" y="5"/>
                </a:lnTo>
                <a:lnTo>
                  <a:pt x="306" y="1"/>
                </a:lnTo>
                <a:lnTo>
                  <a:pt x="302" y="0"/>
                </a:lnTo>
                <a:lnTo>
                  <a:pt x="300" y="0"/>
                </a:lnTo>
                <a:lnTo>
                  <a:pt x="29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48" name="任意多边形 1049647"/>
          <p:cNvSpPr/>
          <p:nvPr/>
        </p:nvSpPr>
        <p:spPr bwMode="auto">
          <a:xfrm>
            <a:off x="7105650" y="1231900"/>
            <a:ext cx="115887" cy="90487"/>
          </a:xfrm>
          <a:custGeom>
            <a:avLst/>
            <a:gdLst/>
            <a:ahLst/>
            <a:cxnLst/>
            <a:rect l="0" t="0" r="0" b="0"/>
            <a:pathLst>
              <a:path w="218" h="171">
                <a:moveTo>
                  <a:pt x="210" y="0"/>
                </a:moveTo>
                <a:lnTo>
                  <a:pt x="210" y="0"/>
                </a:lnTo>
                <a:lnTo>
                  <a:pt x="203" y="2"/>
                </a:lnTo>
                <a:lnTo>
                  <a:pt x="193" y="5"/>
                </a:lnTo>
                <a:lnTo>
                  <a:pt x="176" y="13"/>
                </a:lnTo>
                <a:lnTo>
                  <a:pt x="161" y="22"/>
                </a:lnTo>
                <a:lnTo>
                  <a:pt x="145" y="34"/>
                </a:lnTo>
                <a:lnTo>
                  <a:pt x="116" y="59"/>
                </a:lnTo>
                <a:lnTo>
                  <a:pt x="87" y="81"/>
                </a:lnTo>
                <a:lnTo>
                  <a:pt x="56" y="106"/>
                </a:lnTo>
                <a:lnTo>
                  <a:pt x="40" y="119"/>
                </a:lnTo>
                <a:lnTo>
                  <a:pt x="26" y="133"/>
                </a:lnTo>
                <a:lnTo>
                  <a:pt x="12" y="146"/>
                </a:lnTo>
                <a:lnTo>
                  <a:pt x="5" y="154"/>
                </a:lnTo>
                <a:lnTo>
                  <a:pt x="0" y="163"/>
                </a:lnTo>
                <a:lnTo>
                  <a:pt x="0" y="166"/>
                </a:lnTo>
                <a:lnTo>
                  <a:pt x="1" y="169"/>
                </a:lnTo>
                <a:lnTo>
                  <a:pt x="2" y="170"/>
                </a:lnTo>
                <a:lnTo>
                  <a:pt x="5" y="171"/>
                </a:lnTo>
                <a:lnTo>
                  <a:pt x="6" y="171"/>
                </a:lnTo>
                <a:lnTo>
                  <a:pt x="10" y="169"/>
                </a:lnTo>
                <a:lnTo>
                  <a:pt x="12" y="167"/>
                </a:lnTo>
                <a:lnTo>
                  <a:pt x="13" y="166"/>
                </a:lnTo>
                <a:lnTo>
                  <a:pt x="12" y="163"/>
                </a:lnTo>
                <a:lnTo>
                  <a:pt x="10" y="162"/>
                </a:lnTo>
                <a:lnTo>
                  <a:pt x="102" y="85"/>
                </a:lnTo>
                <a:lnTo>
                  <a:pt x="127" y="64"/>
                </a:lnTo>
                <a:lnTo>
                  <a:pt x="154" y="42"/>
                </a:lnTo>
                <a:lnTo>
                  <a:pt x="169" y="31"/>
                </a:lnTo>
                <a:lnTo>
                  <a:pt x="183" y="22"/>
                </a:lnTo>
                <a:lnTo>
                  <a:pt x="197" y="16"/>
                </a:lnTo>
                <a:lnTo>
                  <a:pt x="213" y="12"/>
                </a:lnTo>
                <a:lnTo>
                  <a:pt x="216" y="10"/>
                </a:lnTo>
                <a:lnTo>
                  <a:pt x="217" y="9"/>
                </a:lnTo>
                <a:lnTo>
                  <a:pt x="218" y="6"/>
                </a:lnTo>
                <a:lnTo>
                  <a:pt x="217" y="5"/>
                </a:lnTo>
                <a:lnTo>
                  <a:pt x="216" y="1"/>
                </a:lnTo>
                <a:lnTo>
                  <a:pt x="213" y="0"/>
                </a:lnTo>
                <a:lnTo>
                  <a:pt x="210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49" name="任意多边形 1049648"/>
          <p:cNvSpPr/>
          <p:nvPr/>
        </p:nvSpPr>
        <p:spPr bwMode="auto">
          <a:xfrm>
            <a:off x="7194550" y="1141412"/>
            <a:ext cx="188912" cy="34925"/>
          </a:xfrm>
          <a:custGeom>
            <a:avLst/>
            <a:gdLst/>
            <a:ahLst/>
            <a:cxnLst/>
            <a:rect l="0" t="0" r="0" b="0"/>
            <a:pathLst>
              <a:path w="353" h="69">
                <a:moveTo>
                  <a:pt x="348" y="0"/>
                </a:moveTo>
                <a:lnTo>
                  <a:pt x="348" y="0"/>
                </a:lnTo>
                <a:lnTo>
                  <a:pt x="326" y="2"/>
                </a:lnTo>
                <a:lnTo>
                  <a:pt x="305" y="5"/>
                </a:lnTo>
                <a:lnTo>
                  <a:pt x="263" y="14"/>
                </a:lnTo>
                <a:lnTo>
                  <a:pt x="221" y="23"/>
                </a:lnTo>
                <a:lnTo>
                  <a:pt x="199" y="27"/>
                </a:lnTo>
                <a:lnTo>
                  <a:pt x="178" y="30"/>
                </a:lnTo>
                <a:lnTo>
                  <a:pt x="156" y="32"/>
                </a:lnTo>
                <a:lnTo>
                  <a:pt x="135" y="36"/>
                </a:lnTo>
                <a:lnTo>
                  <a:pt x="92" y="45"/>
                </a:lnTo>
                <a:lnTo>
                  <a:pt x="49" y="53"/>
                </a:lnTo>
                <a:lnTo>
                  <a:pt x="28" y="56"/>
                </a:lnTo>
                <a:lnTo>
                  <a:pt x="5" y="57"/>
                </a:lnTo>
                <a:lnTo>
                  <a:pt x="3" y="57"/>
                </a:lnTo>
                <a:lnTo>
                  <a:pt x="2" y="58"/>
                </a:lnTo>
                <a:lnTo>
                  <a:pt x="0" y="62"/>
                </a:lnTo>
                <a:lnTo>
                  <a:pt x="2" y="66"/>
                </a:lnTo>
                <a:lnTo>
                  <a:pt x="3" y="68"/>
                </a:lnTo>
                <a:lnTo>
                  <a:pt x="5" y="69"/>
                </a:lnTo>
                <a:lnTo>
                  <a:pt x="16" y="69"/>
                </a:lnTo>
                <a:lnTo>
                  <a:pt x="20" y="68"/>
                </a:lnTo>
                <a:lnTo>
                  <a:pt x="38" y="66"/>
                </a:lnTo>
                <a:lnTo>
                  <a:pt x="58" y="64"/>
                </a:lnTo>
                <a:lnTo>
                  <a:pt x="94" y="57"/>
                </a:lnTo>
                <a:lnTo>
                  <a:pt x="132" y="49"/>
                </a:lnTo>
                <a:lnTo>
                  <a:pt x="170" y="41"/>
                </a:lnTo>
                <a:lnTo>
                  <a:pt x="215" y="34"/>
                </a:lnTo>
                <a:lnTo>
                  <a:pt x="259" y="24"/>
                </a:lnTo>
                <a:lnTo>
                  <a:pt x="304" y="17"/>
                </a:lnTo>
                <a:lnTo>
                  <a:pt x="326" y="14"/>
                </a:lnTo>
                <a:lnTo>
                  <a:pt x="348" y="11"/>
                </a:lnTo>
                <a:lnTo>
                  <a:pt x="350" y="10"/>
                </a:lnTo>
                <a:lnTo>
                  <a:pt x="352" y="9"/>
                </a:lnTo>
                <a:lnTo>
                  <a:pt x="353" y="5"/>
                </a:lnTo>
                <a:lnTo>
                  <a:pt x="353" y="3"/>
                </a:lnTo>
                <a:lnTo>
                  <a:pt x="352" y="1"/>
                </a:lnTo>
                <a:lnTo>
                  <a:pt x="350" y="0"/>
                </a:lnTo>
                <a:lnTo>
                  <a:pt x="348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50" name="任意多边形 1049649"/>
          <p:cNvSpPr/>
          <p:nvPr/>
        </p:nvSpPr>
        <p:spPr bwMode="auto">
          <a:xfrm>
            <a:off x="7227887" y="1231900"/>
            <a:ext cx="123825" cy="26987"/>
          </a:xfrm>
          <a:custGeom>
            <a:avLst/>
            <a:gdLst/>
            <a:ahLst/>
            <a:cxnLst/>
            <a:rect l="0" t="0" r="0" b="0"/>
            <a:pathLst>
              <a:path w="233" h="51">
                <a:moveTo>
                  <a:pt x="225" y="1"/>
                </a:moveTo>
                <a:lnTo>
                  <a:pt x="225" y="1"/>
                </a:lnTo>
                <a:lnTo>
                  <a:pt x="217" y="4"/>
                </a:lnTo>
                <a:lnTo>
                  <a:pt x="209" y="5"/>
                </a:lnTo>
                <a:lnTo>
                  <a:pt x="194" y="5"/>
                </a:lnTo>
                <a:lnTo>
                  <a:pt x="179" y="6"/>
                </a:lnTo>
                <a:lnTo>
                  <a:pt x="166" y="10"/>
                </a:lnTo>
                <a:lnTo>
                  <a:pt x="139" y="17"/>
                </a:lnTo>
                <a:lnTo>
                  <a:pt x="72" y="31"/>
                </a:lnTo>
                <a:lnTo>
                  <a:pt x="38" y="36"/>
                </a:lnTo>
                <a:lnTo>
                  <a:pt x="22" y="39"/>
                </a:lnTo>
                <a:lnTo>
                  <a:pt x="5" y="40"/>
                </a:lnTo>
                <a:lnTo>
                  <a:pt x="3" y="40"/>
                </a:lnTo>
                <a:lnTo>
                  <a:pt x="1" y="42"/>
                </a:lnTo>
                <a:lnTo>
                  <a:pt x="0" y="46"/>
                </a:lnTo>
                <a:lnTo>
                  <a:pt x="1" y="50"/>
                </a:lnTo>
                <a:lnTo>
                  <a:pt x="3" y="51"/>
                </a:lnTo>
                <a:lnTo>
                  <a:pt x="5" y="51"/>
                </a:lnTo>
                <a:lnTo>
                  <a:pt x="21" y="51"/>
                </a:lnTo>
                <a:lnTo>
                  <a:pt x="37" y="48"/>
                </a:lnTo>
                <a:lnTo>
                  <a:pt x="68" y="43"/>
                </a:lnTo>
                <a:lnTo>
                  <a:pt x="131" y="30"/>
                </a:lnTo>
                <a:lnTo>
                  <a:pt x="166" y="22"/>
                </a:lnTo>
                <a:lnTo>
                  <a:pt x="184" y="18"/>
                </a:lnTo>
                <a:lnTo>
                  <a:pt x="201" y="17"/>
                </a:lnTo>
                <a:lnTo>
                  <a:pt x="217" y="16"/>
                </a:lnTo>
                <a:lnTo>
                  <a:pt x="224" y="14"/>
                </a:lnTo>
                <a:lnTo>
                  <a:pt x="230" y="10"/>
                </a:lnTo>
                <a:lnTo>
                  <a:pt x="233" y="9"/>
                </a:lnTo>
                <a:lnTo>
                  <a:pt x="233" y="6"/>
                </a:lnTo>
                <a:lnTo>
                  <a:pt x="233" y="2"/>
                </a:lnTo>
                <a:lnTo>
                  <a:pt x="229" y="0"/>
                </a:lnTo>
                <a:lnTo>
                  <a:pt x="228" y="0"/>
                </a:lnTo>
                <a:lnTo>
                  <a:pt x="22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51" name="任意多边形 1049650"/>
          <p:cNvSpPr/>
          <p:nvPr/>
        </p:nvSpPr>
        <p:spPr bwMode="auto">
          <a:xfrm>
            <a:off x="7383462" y="1130300"/>
            <a:ext cx="58737" cy="14287"/>
          </a:xfrm>
          <a:custGeom>
            <a:avLst/>
            <a:gdLst/>
            <a:ahLst/>
            <a:cxnLst/>
            <a:rect l="0" t="0" r="0" b="0"/>
            <a:pathLst>
              <a:path w="114" h="29">
                <a:moveTo>
                  <a:pt x="108" y="0"/>
                </a:moveTo>
                <a:lnTo>
                  <a:pt x="108" y="0"/>
                </a:lnTo>
                <a:lnTo>
                  <a:pt x="57" y="11"/>
                </a:lnTo>
                <a:lnTo>
                  <a:pt x="32" y="15"/>
                </a:lnTo>
                <a:lnTo>
                  <a:pt x="6" y="17"/>
                </a:lnTo>
                <a:lnTo>
                  <a:pt x="4" y="17"/>
                </a:lnTo>
                <a:lnTo>
                  <a:pt x="2" y="19"/>
                </a:lnTo>
                <a:lnTo>
                  <a:pt x="0" y="23"/>
                </a:lnTo>
                <a:lnTo>
                  <a:pt x="2" y="26"/>
                </a:lnTo>
                <a:lnTo>
                  <a:pt x="4" y="28"/>
                </a:lnTo>
                <a:lnTo>
                  <a:pt x="6" y="29"/>
                </a:lnTo>
                <a:lnTo>
                  <a:pt x="20" y="28"/>
                </a:lnTo>
                <a:lnTo>
                  <a:pt x="33" y="26"/>
                </a:lnTo>
                <a:lnTo>
                  <a:pt x="58" y="21"/>
                </a:lnTo>
                <a:lnTo>
                  <a:pt x="110" y="11"/>
                </a:lnTo>
                <a:lnTo>
                  <a:pt x="113" y="11"/>
                </a:lnTo>
                <a:lnTo>
                  <a:pt x="114" y="8"/>
                </a:lnTo>
                <a:lnTo>
                  <a:pt x="114" y="7"/>
                </a:lnTo>
                <a:lnTo>
                  <a:pt x="114" y="4"/>
                </a:lnTo>
                <a:lnTo>
                  <a:pt x="112" y="2"/>
                </a:lnTo>
                <a:lnTo>
                  <a:pt x="110" y="0"/>
                </a:lnTo>
                <a:lnTo>
                  <a:pt x="108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52" name="任意多边形 1049651"/>
          <p:cNvSpPr/>
          <p:nvPr/>
        </p:nvSpPr>
        <p:spPr bwMode="auto">
          <a:xfrm>
            <a:off x="7308850" y="1219200"/>
            <a:ext cx="265112" cy="109537"/>
          </a:xfrm>
          <a:custGeom>
            <a:avLst/>
            <a:gdLst/>
            <a:ahLst/>
            <a:cxnLst/>
            <a:rect l="0" t="0" r="0" b="0"/>
            <a:pathLst>
              <a:path w="497" h="205">
                <a:moveTo>
                  <a:pt x="492" y="0"/>
                </a:moveTo>
                <a:lnTo>
                  <a:pt x="492" y="0"/>
                </a:lnTo>
                <a:lnTo>
                  <a:pt x="478" y="1"/>
                </a:lnTo>
                <a:lnTo>
                  <a:pt x="463" y="5"/>
                </a:lnTo>
                <a:lnTo>
                  <a:pt x="449" y="10"/>
                </a:lnTo>
                <a:lnTo>
                  <a:pt x="434" y="15"/>
                </a:lnTo>
                <a:lnTo>
                  <a:pt x="407" y="28"/>
                </a:lnTo>
                <a:lnTo>
                  <a:pt x="381" y="40"/>
                </a:lnTo>
                <a:lnTo>
                  <a:pt x="314" y="66"/>
                </a:lnTo>
                <a:lnTo>
                  <a:pt x="247" y="91"/>
                </a:lnTo>
                <a:lnTo>
                  <a:pt x="188" y="113"/>
                </a:lnTo>
                <a:lnTo>
                  <a:pt x="158" y="125"/>
                </a:lnTo>
                <a:lnTo>
                  <a:pt x="128" y="137"/>
                </a:lnTo>
                <a:lnTo>
                  <a:pt x="114" y="145"/>
                </a:lnTo>
                <a:lnTo>
                  <a:pt x="98" y="153"/>
                </a:lnTo>
                <a:lnTo>
                  <a:pt x="68" y="170"/>
                </a:lnTo>
                <a:lnTo>
                  <a:pt x="54" y="177"/>
                </a:lnTo>
                <a:lnTo>
                  <a:pt x="38" y="184"/>
                </a:lnTo>
                <a:lnTo>
                  <a:pt x="21" y="189"/>
                </a:lnTo>
                <a:lnTo>
                  <a:pt x="4" y="193"/>
                </a:lnTo>
                <a:lnTo>
                  <a:pt x="3" y="194"/>
                </a:lnTo>
                <a:lnTo>
                  <a:pt x="1" y="196"/>
                </a:lnTo>
                <a:lnTo>
                  <a:pt x="0" y="197"/>
                </a:lnTo>
                <a:lnTo>
                  <a:pt x="0" y="200"/>
                </a:lnTo>
                <a:lnTo>
                  <a:pt x="3" y="204"/>
                </a:lnTo>
                <a:lnTo>
                  <a:pt x="5" y="205"/>
                </a:lnTo>
                <a:lnTo>
                  <a:pt x="8" y="205"/>
                </a:lnTo>
                <a:lnTo>
                  <a:pt x="21" y="201"/>
                </a:lnTo>
                <a:lnTo>
                  <a:pt x="35" y="197"/>
                </a:lnTo>
                <a:lnTo>
                  <a:pt x="48" y="192"/>
                </a:lnTo>
                <a:lnTo>
                  <a:pt x="62" y="187"/>
                </a:lnTo>
                <a:lnTo>
                  <a:pt x="86" y="172"/>
                </a:lnTo>
                <a:lnTo>
                  <a:pt x="110" y="159"/>
                </a:lnTo>
                <a:lnTo>
                  <a:pt x="126" y="151"/>
                </a:lnTo>
                <a:lnTo>
                  <a:pt x="140" y="145"/>
                </a:lnTo>
                <a:lnTo>
                  <a:pt x="171" y="132"/>
                </a:lnTo>
                <a:lnTo>
                  <a:pt x="203" y="121"/>
                </a:lnTo>
                <a:lnTo>
                  <a:pt x="233" y="109"/>
                </a:lnTo>
                <a:lnTo>
                  <a:pt x="293" y="86"/>
                </a:lnTo>
                <a:lnTo>
                  <a:pt x="355" y="62"/>
                </a:lnTo>
                <a:lnTo>
                  <a:pt x="423" y="35"/>
                </a:lnTo>
                <a:lnTo>
                  <a:pt x="457" y="21"/>
                </a:lnTo>
                <a:lnTo>
                  <a:pt x="474" y="14"/>
                </a:lnTo>
                <a:lnTo>
                  <a:pt x="483" y="11"/>
                </a:lnTo>
                <a:lnTo>
                  <a:pt x="492" y="10"/>
                </a:lnTo>
                <a:lnTo>
                  <a:pt x="493" y="10"/>
                </a:lnTo>
                <a:lnTo>
                  <a:pt x="496" y="9"/>
                </a:lnTo>
                <a:lnTo>
                  <a:pt x="497" y="5"/>
                </a:lnTo>
                <a:lnTo>
                  <a:pt x="497" y="2"/>
                </a:lnTo>
                <a:lnTo>
                  <a:pt x="496" y="1"/>
                </a:lnTo>
                <a:lnTo>
                  <a:pt x="493" y="0"/>
                </a:lnTo>
                <a:lnTo>
                  <a:pt x="492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53" name="任意多边形 1049652"/>
          <p:cNvSpPr/>
          <p:nvPr/>
        </p:nvSpPr>
        <p:spPr bwMode="auto">
          <a:xfrm>
            <a:off x="7551737" y="1111250"/>
            <a:ext cx="101600" cy="101600"/>
          </a:xfrm>
          <a:custGeom>
            <a:avLst/>
            <a:gdLst/>
            <a:ahLst/>
            <a:cxnLst/>
            <a:rect l="0" t="0" r="0" b="0"/>
            <a:pathLst>
              <a:path w="194" h="194">
                <a:moveTo>
                  <a:pt x="186" y="0"/>
                </a:moveTo>
                <a:lnTo>
                  <a:pt x="186" y="0"/>
                </a:lnTo>
                <a:lnTo>
                  <a:pt x="178" y="3"/>
                </a:lnTo>
                <a:lnTo>
                  <a:pt x="171" y="7"/>
                </a:lnTo>
                <a:lnTo>
                  <a:pt x="166" y="12"/>
                </a:lnTo>
                <a:lnTo>
                  <a:pt x="161" y="19"/>
                </a:lnTo>
                <a:lnTo>
                  <a:pt x="135" y="49"/>
                </a:lnTo>
                <a:lnTo>
                  <a:pt x="107" y="77"/>
                </a:lnTo>
                <a:lnTo>
                  <a:pt x="82" y="105"/>
                </a:lnTo>
                <a:lnTo>
                  <a:pt x="57" y="134"/>
                </a:lnTo>
                <a:lnTo>
                  <a:pt x="44" y="147"/>
                </a:lnTo>
                <a:lnTo>
                  <a:pt x="31" y="160"/>
                </a:lnTo>
                <a:lnTo>
                  <a:pt x="17" y="173"/>
                </a:lnTo>
                <a:lnTo>
                  <a:pt x="3" y="183"/>
                </a:lnTo>
                <a:lnTo>
                  <a:pt x="0" y="185"/>
                </a:lnTo>
                <a:lnTo>
                  <a:pt x="0" y="187"/>
                </a:lnTo>
                <a:lnTo>
                  <a:pt x="0" y="191"/>
                </a:lnTo>
                <a:lnTo>
                  <a:pt x="4" y="194"/>
                </a:lnTo>
                <a:lnTo>
                  <a:pt x="5" y="194"/>
                </a:lnTo>
                <a:lnTo>
                  <a:pt x="8" y="193"/>
                </a:lnTo>
                <a:lnTo>
                  <a:pt x="20" y="185"/>
                </a:lnTo>
                <a:lnTo>
                  <a:pt x="31" y="174"/>
                </a:lnTo>
                <a:lnTo>
                  <a:pt x="54" y="153"/>
                </a:lnTo>
                <a:lnTo>
                  <a:pt x="74" y="131"/>
                </a:lnTo>
                <a:lnTo>
                  <a:pt x="94" y="109"/>
                </a:lnTo>
                <a:lnTo>
                  <a:pt x="140" y="55"/>
                </a:lnTo>
                <a:lnTo>
                  <a:pt x="150" y="43"/>
                </a:lnTo>
                <a:lnTo>
                  <a:pt x="162" y="30"/>
                </a:lnTo>
                <a:lnTo>
                  <a:pt x="169" y="24"/>
                </a:lnTo>
                <a:lnTo>
                  <a:pt x="175" y="17"/>
                </a:lnTo>
                <a:lnTo>
                  <a:pt x="183" y="13"/>
                </a:lnTo>
                <a:lnTo>
                  <a:pt x="190" y="11"/>
                </a:lnTo>
                <a:lnTo>
                  <a:pt x="191" y="9"/>
                </a:lnTo>
                <a:lnTo>
                  <a:pt x="192" y="8"/>
                </a:lnTo>
                <a:lnTo>
                  <a:pt x="194" y="7"/>
                </a:lnTo>
                <a:lnTo>
                  <a:pt x="194" y="4"/>
                </a:lnTo>
                <a:lnTo>
                  <a:pt x="191" y="0"/>
                </a:lnTo>
                <a:lnTo>
                  <a:pt x="188" y="0"/>
                </a:lnTo>
                <a:lnTo>
                  <a:pt x="186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54" name="任意多边形 1049653"/>
          <p:cNvSpPr/>
          <p:nvPr/>
        </p:nvSpPr>
        <p:spPr bwMode="auto">
          <a:xfrm>
            <a:off x="7620000" y="1123950"/>
            <a:ext cx="109537" cy="138112"/>
          </a:xfrm>
          <a:custGeom>
            <a:avLst/>
            <a:gdLst/>
            <a:ahLst/>
            <a:cxnLst/>
            <a:rect l="0" t="0" r="0" b="0"/>
            <a:pathLst>
              <a:path w="205" h="262">
                <a:moveTo>
                  <a:pt x="195" y="1"/>
                </a:moveTo>
                <a:lnTo>
                  <a:pt x="195" y="1"/>
                </a:lnTo>
                <a:lnTo>
                  <a:pt x="170" y="28"/>
                </a:lnTo>
                <a:lnTo>
                  <a:pt x="145" y="57"/>
                </a:lnTo>
                <a:lnTo>
                  <a:pt x="121" y="87"/>
                </a:lnTo>
                <a:lnTo>
                  <a:pt x="99" y="116"/>
                </a:lnTo>
                <a:lnTo>
                  <a:pt x="72" y="154"/>
                </a:lnTo>
                <a:lnTo>
                  <a:pt x="59" y="173"/>
                </a:lnTo>
                <a:lnTo>
                  <a:pt x="44" y="192"/>
                </a:lnTo>
                <a:lnTo>
                  <a:pt x="34" y="207"/>
                </a:lnTo>
                <a:lnTo>
                  <a:pt x="23" y="223"/>
                </a:lnTo>
                <a:lnTo>
                  <a:pt x="13" y="238"/>
                </a:lnTo>
                <a:lnTo>
                  <a:pt x="1" y="252"/>
                </a:lnTo>
                <a:lnTo>
                  <a:pt x="0" y="255"/>
                </a:lnTo>
                <a:lnTo>
                  <a:pt x="0" y="257"/>
                </a:lnTo>
                <a:lnTo>
                  <a:pt x="1" y="260"/>
                </a:lnTo>
                <a:lnTo>
                  <a:pt x="5" y="262"/>
                </a:lnTo>
                <a:lnTo>
                  <a:pt x="8" y="262"/>
                </a:lnTo>
                <a:lnTo>
                  <a:pt x="9" y="260"/>
                </a:lnTo>
                <a:lnTo>
                  <a:pt x="19" y="248"/>
                </a:lnTo>
                <a:lnTo>
                  <a:pt x="28" y="235"/>
                </a:lnTo>
                <a:lnTo>
                  <a:pt x="36" y="222"/>
                </a:lnTo>
                <a:lnTo>
                  <a:pt x="46" y="209"/>
                </a:lnTo>
                <a:lnTo>
                  <a:pt x="69" y="179"/>
                </a:lnTo>
                <a:lnTo>
                  <a:pt x="90" y="147"/>
                </a:lnTo>
                <a:lnTo>
                  <a:pt x="116" y="111"/>
                </a:lnTo>
                <a:lnTo>
                  <a:pt x="144" y="75"/>
                </a:lnTo>
                <a:lnTo>
                  <a:pt x="172" y="41"/>
                </a:lnTo>
                <a:lnTo>
                  <a:pt x="204" y="9"/>
                </a:lnTo>
                <a:lnTo>
                  <a:pt x="205" y="7"/>
                </a:lnTo>
                <a:lnTo>
                  <a:pt x="205" y="5"/>
                </a:lnTo>
                <a:lnTo>
                  <a:pt x="204" y="1"/>
                </a:lnTo>
                <a:lnTo>
                  <a:pt x="200" y="0"/>
                </a:lnTo>
                <a:lnTo>
                  <a:pt x="197" y="0"/>
                </a:lnTo>
                <a:lnTo>
                  <a:pt x="19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55" name="任意多边形 1049654"/>
          <p:cNvSpPr/>
          <p:nvPr/>
        </p:nvSpPr>
        <p:spPr bwMode="auto">
          <a:xfrm>
            <a:off x="7729537" y="1189037"/>
            <a:ext cx="120650" cy="57150"/>
          </a:xfrm>
          <a:custGeom>
            <a:avLst/>
            <a:gdLst/>
            <a:ahLst/>
            <a:cxnLst/>
            <a:rect l="0" t="0" r="0" b="0"/>
            <a:pathLst>
              <a:path w="228" h="109">
                <a:moveTo>
                  <a:pt x="221" y="0"/>
                </a:moveTo>
                <a:lnTo>
                  <a:pt x="221" y="0"/>
                </a:lnTo>
                <a:lnTo>
                  <a:pt x="170" y="20"/>
                </a:lnTo>
                <a:lnTo>
                  <a:pt x="145" y="30"/>
                </a:lnTo>
                <a:lnTo>
                  <a:pt x="122" y="42"/>
                </a:lnTo>
                <a:lnTo>
                  <a:pt x="107" y="47"/>
                </a:lnTo>
                <a:lnTo>
                  <a:pt x="94" y="52"/>
                </a:lnTo>
                <a:lnTo>
                  <a:pt x="81" y="58"/>
                </a:lnTo>
                <a:lnTo>
                  <a:pt x="68" y="64"/>
                </a:lnTo>
                <a:lnTo>
                  <a:pt x="54" y="73"/>
                </a:lnTo>
                <a:lnTo>
                  <a:pt x="38" y="84"/>
                </a:lnTo>
                <a:lnTo>
                  <a:pt x="31" y="88"/>
                </a:lnTo>
                <a:lnTo>
                  <a:pt x="22" y="93"/>
                </a:lnTo>
                <a:lnTo>
                  <a:pt x="14" y="96"/>
                </a:lnTo>
                <a:lnTo>
                  <a:pt x="5" y="97"/>
                </a:lnTo>
                <a:lnTo>
                  <a:pt x="3" y="98"/>
                </a:lnTo>
                <a:lnTo>
                  <a:pt x="1" y="99"/>
                </a:lnTo>
                <a:lnTo>
                  <a:pt x="0" y="103"/>
                </a:lnTo>
                <a:lnTo>
                  <a:pt x="0" y="106"/>
                </a:lnTo>
                <a:lnTo>
                  <a:pt x="1" y="107"/>
                </a:lnTo>
                <a:lnTo>
                  <a:pt x="3" y="109"/>
                </a:lnTo>
                <a:lnTo>
                  <a:pt x="5" y="109"/>
                </a:lnTo>
                <a:lnTo>
                  <a:pt x="18" y="106"/>
                </a:lnTo>
                <a:lnTo>
                  <a:pt x="30" y="102"/>
                </a:lnTo>
                <a:lnTo>
                  <a:pt x="42" y="96"/>
                </a:lnTo>
                <a:lnTo>
                  <a:pt x="54" y="89"/>
                </a:lnTo>
                <a:lnTo>
                  <a:pt x="76" y="75"/>
                </a:lnTo>
                <a:lnTo>
                  <a:pt x="86" y="68"/>
                </a:lnTo>
                <a:lnTo>
                  <a:pt x="98" y="63"/>
                </a:lnTo>
                <a:lnTo>
                  <a:pt x="161" y="37"/>
                </a:lnTo>
                <a:lnTo>
                  <a:pt x="192" y="24"/>
                </a:lnTo>
                <a:lnTo>
                  <a:pt x="224" y="12"/>
                </a:lnTo>
                <a:lnTo>
                  <a:pt x="226" y="11"/>
                </a:lnTo>
                <a:lnTo>
                  <a:pt x="228" y="8"/>
                </a:lnTo>
                <a:lnTo>
                  <a:pt x="228" y="4"/>
                </a:lnTo>
                <a:lnTo>
                  <a:pt x="226" y="1"/>
                </a:lnTo>
                <a:lnTo>
                  <a:pt x="225" y="0"/>
                </a:lnTo>
                <a:lnTo>
                  <a:pt x="224" y="0"/>
                </a:lnTo>
                <a:lnTo>
                  <a:pt x="221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56" name="任意多边形 1049655"/>
          <p:cNvSpPr/>
          <p:nvPr/>
        </p:nvSpPr>
        <p:spPr bwMode="auto">
          <a:xfrm>
            <a:off x="7696200" y="1198562"/>
            <a:ext cx="182562" cy="85725"/>
          </a:xfrm>
          <a:custGeom>
            <a:avLst/>
            <a:gdLst/>
            <a:ahLst/>
            <a:cxnLst/>
            <a:rect l="0" t="0" r="0" b="0"/>
            <a:pathLst>
              <a:path w="343" h="165">
                <a:moveTo>
                  <a:pt x="333" y="1"/>
                </a:moveTo>
                <a:lnTo>
                  <a:pt x="333" y="1"/>
                </a:lnTo>
                <a:lnTo>
                  <a:pt x="330" y="4"/>
                </a:lnTo>
                <a:lnTo>
                  <a:pt x="325" y="4"/>
                </a:lnTo>
                <a:lnTo>
                  <a:pt x="319" y="4"/>
                </a:lnTo>
                <a:lnTo>
                  <a:pt x="316" y="4"/>
                </a:lnTo>
                <a:lnTo>
                  <a:pt x="293" y="16"/>
                </a:lnTo>
                <a:lnTo>
                  <a:pt x="282" y="21"/>
                </a:lnTo>
                <a:lnTo>
                  <a:pt x="268" y="26"/>
                </a:lnTo>
                <a:lnTo>
                  <a:pt x="259" y="29"/>
                </a:lnTo>
                <a:lnTo>
                  <a:pt x="250" y="33"/>
                </a:lnTo>
                <a:lnTo>
                  <a:pt x="233" y="43"/>
                </a:lnTo>
                <a:lnTo>
                  <a:pt x="217" y="50"/>
                </a:lnTo>
                <a:lnTo>
                  <a:pt x="203" y="55"/>
                </a:lnTo>
                <a:lnTo>
                  <a:pt x="172" y="65"/>
                </a:lnTo>
                <a:lnTo>
                  <a:pt x="148" y="77"/>
                </a:lnTo>
                <a:lnTo>
                  <a:pt x="123" y="89"/>
                </a:lnTo>
                <a:lnTo>
                  <a:pt x="76" y="118"/>
                </a:lnTo>
                <a:lnTo>
                  <a:pt x="58" y="127"/>
                </a:lnTo>
                <a:lnTo>
                  <a:pt x="38" y="135"/>
                </a:lnTo>
                <a:lnTo>
                  <a:pt x="19" y="144"/>
                </a:lnTo>
                <a:lnTo>
                  <a:pt x="11" y="149"/>
                </a:lnTo>
                <a:lnTo>
                  <a:pt x="2" y="156"/>
                </a:lnTo>
                <a:lnTo>
                  <a:pt x="0" y="158"/>
                </a:lnTo>
                <a:lnTo>
                  <a:pt x="0" y="160"/>
                </a:lnTo>
                <a:lnTo>
                  <a:pt x="0" y="162"/>
                </a:lnTo>
                <a:lnTo>
                  <a:pt x="2" y="164"/>
                </a:lnTo>
                <a:lnTo>
                  <a:pt x="6" y="165"/>
                </a:lnTo>
                <a:lnTo>
                  <a:pt x="8" y="165"/>
                </a:lnTo>
                <a:lnTo>
                  <a:pt x="9" y="164"/>
                </a:lnTo>
                <a:lnTo>
                  <a:pt x="19" y="157"/>
                </a:lnTo>
                <a:lnTo>
                  <a:pt x="29" y="152"/>
                </a:lnTo>
                <a:lnTo>
                  <a:pt x="50" y="141"/>
                </a:lnTo>
                <a:lnTo>
                  <a:pt x="72" y="132"/>
                </a:lnTo>
                <a:lnTo>
                  <a:pt x="92" y="122"/>
                </a:lnTo>
                <a:lnTo>
                  <a:pt x="119" y="106"/>
                </a:lnTo>
                <a:lnTo>
                  <a:pt x="145" y="92"/>
                </a:lnTo>
                <a:lnTo>
                  <a:pt x="173" y="79"/>
                </a:lnTo>
                <a:lnTo>
                  <a:pt x="187" y="73"/>
                </a:lnTo>
                <a:lnTo>
                  <a:pt x="203" y="68"/>
                </a:lnTo>
                <a:lnTo>
                  <a:pt x="223" y="60"/>
                </a:lnTo>
                <a:lnTo>
                  <a:pt x="244" y="52"/>
                </a:lnTo>
                <a:lnTo>
                  <a:pt x="283" y="34"/>
                </a:lnTo>
                <a:lnTo>
                  <a:pt x="304" y="22"/>
                </a:lnTo>
                <a:lnTo>
                  <a:pt x="314" y="17"/>
                </a:lnTo>
                <a:lnTo>
                  <a:pt x="325" y="14"/>
                </a:lnTo>
                <a:lnTo>
                  <a:pt x="334" y="14"/>
                </a:lnTo>
                <a:lnTo>
                  <a:pt x="338" y="13"/>
                </a:lnTo>
                <a:lnTo>
                  <a:pt x="342" y="11"/>
                </a:lnTo>
                <a:lnTo>
                  <a:pt x="342" y="8"/>
                </a:lnTo>
                <a:lnTo>
                  <a:pt x="343" y="5"/>
                </a:lnTo>
                <a:lnTo>
                  <a:pt x="340" y="1"/>
                </a:lnTo>
                <a:lnTo>
                  <a:pt x="339" y="0"/>
                </a:lnTo>
                <a:lnTo>
                  <a:pt x="336" y="0"/>
                </a:lnTo>
                <a:lnTo>
                  <a:pt x="335" y="0"/>
                </a:lnTo>
                <a:lnTo>
                  <a:pt x="33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57" name="任意多边形 1049656"/>
          <p:cNvSpPr/>
          <p:nvPr/>
        </p:nvSpPr>
        <p:spPr bwMode="auto">
          <a:xfrm>
            <a:off x="7751762" y="1246187"/>
            <a:ext cx="147637" cy="76200"/>
          </a:xfrm>
          <a:custGeom>
            <a:avLst/>
            <a:gdLst/>
            <a:ahLst/>
            <a:cxnLst/>
            <a:rect l="0" t="0" r="0" b="0"/>
            <a:pathLst>
              <a:path w="278" h="142">
                <a:moveTo>
                  <a:pt x="270" y="0"/>
                </a:moveTo>
                <a:lnTo>
                  <a:pt x="270" y="0"/>
                </a:lnTo>
                <a:lnTo>
                  <a:pt x="238" y="18"/>
                </a:lnTo>
                <a:lnTo>
                  <a:pt x="204" y="35"/>
                </a:lnTo>
                <a:lnTo>
                  <a:pt x="137" y="68"/>
                </a:lnTo>
                <a:lnTo>
                  <a:pt x="69" y="99"/>
                </a:lnTo>
                <a:lnTo>
                  <a:pt x="2" y="132"/>
                </a:lnTo>
                <a:lnTo>
                  <a:pt x="0" y="133"/>
                </a:lnTo>
                <a:lnTo>
                  <a:pt x="0" y="134"/>
                </a:lnTo>
                <a:lnTo>
                  <a:pt x="0" y="137"/>
                </a:lnTo>
                <a:lnTo>
                  <a:pt x="0" y="140"/>
                </a:lnTo>
                <a:lnTo>
                  <a:pt x="4" y="142"/>
                </a:lnTo>
                <a:lnTo>
                  <a:pt x="5" y="142"/>
                </a:lnTo>
                <a:lnTo>
                  <a:pt x="7" y="141"/>
                </a:lnTo>
                <a:lnTo>
                  <a:pt x="76" y="109"/>
                </a:lnTo>
                <a:lnTo>
                  <a:pt x="142" y="77"/>
                </a:lnTo>
                <a:lnTo>
                  <a:pt x="210" y="45"/>
                </a:lnTo>
                <a:lnTo>
                  <a:pt x="243" y="28"/>
                </a:lnTo>
                <a:lnTo>
                  <a:pt x="276" y="10"/>
                </a:lnTo>
                <a:lnTo>
                  <a:pt x="278" y="9"/>
                </a:lnTo>
                <a:lnTo>
                  <a:pt x="278" y="6"/>
                </a:lnTo>
                <a:lnTo>
                  <a:pt x="278" y="2"/>
                </a:lnTo>
                <a:lnTo>
                  <a:pt x="274" y="0"/>
                </a:lnTo>
                <a:lnTo>
                  <a:pt x="273" y="0"/>
                </a:lnTo>
                <a:lnTo>
                  <a:pt x="270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58" name="任意多边形 1049657"/>
          <p:cNvSpPr/>
          <p:nvPr/>
        </p:nvSpPr>
        <p:spPr bwMode="auto">
          <a:xfrm>
            <a:off x="6997700" y="1100137"/>
            <a:ext cx="969962" cy="749300"/>
          </a:xfrm>
          <a:custGeom>
            <a:avLst/>
            <a:gdLst/>
            <a:ahLst/>
            <a:cxnLst/>
            <a:rect l="0" t="0" r="0" b="0"/>
            <a:pathLst>
              <a:path w="1833" h="1415">
                <a:moveTo>
                  <a:pt x="1812" y="374"/>
                </a:moveTo>
                <a:lnTo>
                  <a:pt x="1812" y="374"/>
                </a:lnTo>
                <a:lnTo>
                  <a:pt x="1808" y="367"/>
                </a:lnTo>
                <a:lnTo>
                  <a:pt x="1801" y="361"/>
                </a:lnTo>
                <a:lnTo>
                  <a:pt x="1795" y="351"/>
                </a:lnTo>
                <a:lnTo>
                  <a:pt x="1788" y="342"/>
                </a:lnTo>
                <a:lnTo>
                  <a:pt x="1773" y="322"/>
                </a:lnTo>
                <a:lnTo>
                  <a:pt x="1737" y="288"/>
                </a:lnTo>
                <a:lnTo>
                  <a:pt x="1724" y="274"/>
                </a:lnTo>
                <a:lnTo>
                  <a:pt x="1711" y="258"/>
                </a:lnTo>
                <a:lnTo>
                  <a:pt x="1689" y="227"/>
                </a:lnTo>
                <a:lnTo>
                  <a:pt x="1668" y="193"/>
                </a:lnTo>
                <a:lnTo>
                  <a:pt x="1657" y="177"/>
                </a:lnTo>
                <a:lnTo>
                  <a:pt x="1646" y="161"/>
                </a:lnTo>
                <a:lnTo>
                  <a:pt x="1629" y="140"/>
                </a:lnTo>
                <a:lnTo>
                  <a:pt x="1610" y="119"/>
                </a:lnTo>
                <a:lnTo>
                  <a:pt x="1591" y="100"/>
                </a:lnTo>
                <a:lnTo>
                  <a:pt x="1570" y="83"/>
                </a:lnTo>
                <a:lnTo>
                  <a:pt x="1552" y="70"/>
                </a:lnTo>
                <a:lnTo>
                  <a:pt x="1531" y="53"/>
                </a:lnTo>
                <a:lnTo>
                  <a:pt x="1520" y="45"/>
                </a:lnTo>
                <a:lnTo>
                  <a:pt x="1511" y="36"/>
                </a:lnTo>
                <a:lnTo>
                  <a:pt x="1503" y="27"/>
                </a:lnTo>
                <a:lnTo>
                  <a:pt x="1497" y="19"/>
                </a:lnTo>
                <a:lnTo>
                  <a:pt x="1494" y="13"/>
                </a:lnTo>
                <a:lnTo>
                  <a:pt x="1489" y="11"/>
                </a:lnTo>
                <a:lnTo>
                  <a:pt x="1484" y="8"/>
                </a:lnTo>
                <a:lnTo>
                  <a:pt x="1477" y="7"/>
                </a:lnTo>
                <a:lnTo>
                  <a:pt x="1463" y="7"/>
                </a:lnTo>
                <a:lnTo>
                  <a:pt x="1457" y="8"/>
                </a:lnTo>
                <a:lnTo>
                  <a:pt x="1452" y="10"/>
                </a:lnTo>
                <a:lnTo>
                  <a:pt x="1448" y="12"/>
                </a:lnTo>
                <a:lnTo>
                  <a:pt x="1446" y="15"/>
                </a:lnTo>
                <a:lnTo>
                  <a:pt x="1376" y="13"/>
                </a:lnTo>
                <a:lnTo>
                  <a:pt x="1308" y="12"/>
                </a:lnTo>
                <a:lnTo>
                  <a:pt x="1172" y="7"/>
                </a:lnTo>
                <a:lnTo>
                  <a:pt x="1036" y="2"/>
                </a:lnTo>
                <a:lnTo>
                  <a:pt x="967" y="0"/>
                </a:lnTo>
                <a:lnTo>
                  <a:pt x="899" y="0"/>
                </a:lnTo>
                <a:lnTo>
                  <a:pt x="832" y="0"/>
                </a:lnTo>
                <a:lnTo>
                  <a:pt x="765" y="3"/>
                </a:lnTo>
                <a:lnTo>
                  <a:pt x="699" y="6"/>
                </a:lnTo>
                <a:lnTo>
                  <a:pt x="632" y="7"/>
                </a:lnTo>
                <a:lnTo>
                  <a:pt x="335" y="7"/>
                </a:lnTo>
                <a:lnTo>
                  <a:pt x="331" y="8"/>
                </a:lnTo>
                <a:lnTo>
                  <a:pt x="327" y="8"/>
                </a:lnTo>
                <a:lnTo>
                  <a:pt x="321" y="13"/>
                </a:lnTo>
                <a:lnTo>
                  <a:pt x="318" y="16"/>
                </a:lnTo>
                <a:lnTo>
                  <a:pt x="315" y="19"/>
                </a:lnTo>
                <a:lnTo>
                  <a:pt x="308" y="32"/>
                </a:lnTo>
                <a:lnTo>
                  <a:pt x="298" y="45"/>
                </a:lnTo>
                <a:lnTo>
                  <a:pt x="288" y="58"/>
                </a:lnTo>
                <a:lnTo>
                  <a:pt x="275" y="70"/>
                </a:lnTo>
                <a:lnTo>
                  <a:pt x="251" y="92"/>
                </a:lnTo>
                <a:lnTo>
                  <a:pt x="238" y="104"/>
                </a:lnTo>
                <a:lnTo>
                  <a:pt x="228" y="115"/>
                </a:lnTo>
                <a:lnTo>
                  <a:pt x="171" y="177"/>
                </a:lnTo>
                <a:lnTo>
                  <a:pt x="114" y="236"/>
                </a:lnTo>
                <a:lnTo>
                  <a:pt x="96" y="255"/>
                </a:lnTo>
                <a:lnTo>
                  <a:pt x="77" y="278"/>
                </a:lnTo>
                <a:lnTo>
                  <a:pt x="59" y="301"/>
                </a:lnTo>
                <a:lnTo>
                  <a:pt x="41" y="325"/>
                </a:lnTo>
                <a:lnTo>
                  <a:pt x="26" y="351"/>
                </a:lnTo>
                <a:lnTo>
                  <a:pt x="20" y="364"/>
                </a:lnTo>
                <a:lnTo>
                  <a:pt x="13" y="377"/>
                </a:lnTo>
                <a:lnTo>
                  <a:pt x="8" y="390"/>
                </a:lnTo>
                <a:lnTo>
                  <a:pt x="5" y="403"/>
                </a:lnTo>
                <a:lnTo>
                  <a:pt x="3" y="416"/>
                </a:lnTo>
                <a:lnTo>
                  <a:pt x="0" y="431"/>
                </a:lnTo>
                <a:lnTo>
                  <a:pt x="0" y="433"/>
                </a:lnTo>
                <a:lnTo>
                  <a:pt x="0" y="436"/>
                </a:lnTo>
                <a:lnTo>
                  <a:pt x="1" y="442"/>
                </a:lnTo>
                <a:lnTo>
                  <a:pt x="4" y="448"/>
                </a:lnTo>
                <a:lnTo>
                  <a:pt x="8" y="462"/>
                </a:lnTo>
                <a:lnTo>
                  <a:pt x="15" y="475"/>
                </a:lnTo>
                <a:lnTo>
                  <a:pt x="22" y="490"/>
                </a:lnTo>
                <a:lnTo>
                  <a:pt x="30" y="503"/>
                </a:lnTo>
                <a:lnTo>
                  <a:pt x="47" y="527"/>
                </a:lnTo>
                <a:lnTo>
                  <a:pt x="64" y="551"/>
                </a:lnTo>
                <a:lnTo>
                  <a:pt x="90" y="590"/>
                </a:lnTo>
                <a:lnTo>
                  <a:pt x="115" y="629"/>
                </a:lnTo>
                <a:lnTo>
                  <a:pt x="141" y="667"/>
                </a:lnTo>
                <a:lnTo>
                  <a:pt x="169" y="705"/>
                </a:lnTo>
                <a:lnTo>
                  <a:pt x="198" y="743"/>
                </a:lnTo>
                <a:lnTo>
                  <a:pt x="229" y="780"/>
                </a:lnTo>
                <a:lnTo>
                  <a:pt x="260" y="816"/>
                </a:lnTo>
                <a:lnTo>
                  <a:pt x="293" y="850"/>
                </a:lnTo>
                <a:lnTo>
                  <a:pt x="327" y="886"/>
                </a:lnTo>
                <a:lnTo>
                  <a:pt x="362" y="918"/>
                </a:lnTo>
                <a:lnTo>
                  <a:pt x="398" y="951"/>
                </a:lnTo>
                <a:lnTo>
                  <a:pt x="433" y="983"/>
                </a:lnTo>
                <a:lnTo>
                  <a:pt x="449" y="998"/>
                </a:lnTo>
                <a:lnTo>
                  <a:pt x="465" y="1013"/>
                </a:lnTo>
                <a:lnTo>
                  <a:pt x="495" y="1044"/>
                </a:lnTo>
                <a:lnTo>
                  <a:pt x="525" y="1074"/>
                </a:lnTo>
                <a:lnTo>
                  <a:pt x="539" y="1090"/>
                </a:lnTo>
                <a:lnTo>
                  <a:pt x="556" y="1103"/>
                </a:lnTo>
                <a:lnTo>
                  <a:pt x="593" y="1133"/>
                </a:lnTo>
                <a:lnTo>
                  <a:pt x="627" y="1164"/>
                </a:lnTo>
                <a:lnTo>
                  <a:pt x="661" y="1197"/>
                </a:lnTo>
                <a:lnTo>
                  <a:pt x="693" y="1231"/>
                </a:lnTo>
                <a:lnTo>
                  <a:pt x="710" y="1248"/>
                </a:lnTo>
                <a:lnTo>
                  <a:pt x="729" y="1265"/>
                </a:lnTo>
                <a:lnTo>
                  <a:pt x="747" y="1281"/>
                </a:lnTo>
                <a:lnTo>
                  <a:pt x="765" y="1295"/>
                </a:lnTo>
                <a:lnTo>
                  <a:pt x="803" y="1324"/>
                </a:lnTo>
                <a:lnTo>
                  <a:pt x="841" y="1354"/>
                </a:lnTo>
                <a:lnTo>
                  <a:pt x="853" y="1364"/>
                </a:lnTo>
                <a:lnTo>
                  <a:pt x="869" y="1377"/>
                </a:lnTo>
                <a:lnTo>
                  <a:pt x="884" y="1391"/>
                </a:lnTo>
                <a:lnTo>
                  <a:pt x="892" y="1396"/>
                </a:lnTo>
                <a:lnTo>
                  <a:pt x="900" y="1398"/>
                </a:lnTo>
                <a:lnTo>
                  <a:pt x="904" y="1406"/>
                </a:lnTo>
                <a:lnTo>
                  <a:pt x="911" y="1411"/>
                </a:lnTo>
                <a:lnTo>
                  <a:pt x="914" y="1413"/>
                </a:lnTo>
                <a:lnTo>
                  <a:pt x="918" y="1414"/>
                </a:lnTo>
                <a:lnTo>
                  <a:pt x="922" y="1415"/>
                </a:lnTo>
                <a:lnTo>
                  <a:pt x="928" y="1414"/>
                </a:lnTo>
                <a:lnTo>
                  <a:pt x="941" y="1411"/>
                </a:lnTo>
                <a:lnTo>
                  <a:pt x="951" y="1406"/>
                </a:lnTo>
                <a:lnTo>
                  <a:pt x="962" y="1400"/>
                </a:lnTo>
                <a:lnTo>
                  <a:pt x="972" y="1391"/>
                </a:lnTo>
                <a:lnTo>
                  <a:pt x="996" y="1371"/>
                </a:lnTo>
                <a:lnTo>
                  <a:pt x="1020" y="1353"/>
                </a:lnTo>
                <a:lnTo>
                  <a:pt x="1045" y="1334"/>
                </a:lnTo>
                <a:lnTo>
                  <a:pt x="1071" y="1317"/>
                </a:lnTo>
                <a:lnTo>
                  <a:pt x="1092" y="1303"/>
                </a:lnTo>
                <a:lnTo>
                  <a:pt x="1115" y="1287"/>
                </a:lnTo>
                <a:lnTo>
                  <a:pt x="1155" y="1255"/>
                </a:lnTo>
                <a:lnTo>
                  <a:pt x="1196" y="1221"/>
                </a:lnTo>
                <a:lnTo>
                  <a:pt x="1217" y="1204"/>
                </a:lnTo>
                <a:lnTo>
                  <a:pt x="1238" y="1188"/>
                </a:lnTo>
                <a:lnTo>
                  <a:pt x="1256" y="1175"/>
                </a:lnTo>
                <a:lnTo>
                  <a:pt x="1273" y="1159"/>
                </a:lnTo>
                <a:lnTo>
                  <a:pt x="1289" y="1143"/>
                </a:lnTo>
                <a:lnTo>
                  <a:pt x="1304" y="1126"/>
                </a:lnTo>
                <a:lnTo>
                  <a:pt x="1336" y="1091"/>
                </a:lnTo>
                <a:lnTo>
                  <a:pt x="1364" y="1054"/>
                </a:lnTo>
                <a:lnTo>
                  <a:pt x="1379" y="1037"/>
                </a:lnTo>
                <a:lnTo>
                  <a:pt x="1395" y="1020"/>
                </a:lnTo>
                <a:lnTo>
                  <a:pt x="1426" y="990"/>
                </a:lnTo>
                <a:lnTo>
                  <a:pt x="1460" y="960"/>
                </a:lnTo>
                <a:lnTo>
                  <a:pt x="1494" y="929"/>
                </a:lnTo>
                <a:lnTo>
                  <a:pt x="1527" y="896"/>
                </a:lnTo>
                <a:lnTo>
                  <a:pt x="1559" y="862"/>
                </a:lnTo>
                <a:lnTo>
                  <a:pt x="1592" y="830"/>
                </a:lnTo>
                <a:lnTo>
                  <a:pt x="1626" y="796"/>
                </a:lnTo>
                <a:lnTo>
                  <a:pt x="1644" y="779"/>
                </a:lnTo>
                <a:lnTo>
                  <a:pt x="1661" y="759"/>
                </a:lnTo>
                <a:lnTo>
                  <a:pt x="1677" y="741"/>
                </a:lnTo>
                <a:lnTo>
                  <a:pt x="1691" y="720"/>
                </a:lnTo>
                <a:lnTo>
                  <a:pt x="1722" y="680"/>
                </a:lnTo>
                <a:lnTo>
                  <a:pt x="1752" y="640"/>
                </a:lnTo>
                <a:lnTo>
                  <a:pt x="1761" y="627"/>
                </a:lnTo>
                <a:lnTo>
                  <a:pt x="1770" y="614"/>
                </a:lnTo>
                <a:lnTo>
                  <a:pt x="1777" y="599"/>
                </a:lnTo>
                <a:lnTo>
                  <a:pt x="1783" y="585"/>
                </a:lnTo>
                <a:lnTo>
                  <a:pt x="1787" y="575"/>
                </a:lnTo>
                <a:lnTo>
                  <a:pt x="1794" y="565"/>
                </a:lnTo>
                <a:lnTo>
                  <a:pt x="1807" y="547"/>
                </a:lnTo>
                <a:lnTo>
                  <a:pt x="1818" y="527"/>
                </a:lnTo>
                <a:lnTo>
                  <a:pt x="1825" y="518"/>
                </a:lnTo>
                <a:lnTo>
                  <a:pt x="1829" y="507"/>
                </a:lnTo>
                <a:lnTo>
                  <a:pt x="1831" y="491"/>
                </a:lnTo>
                <a:lnTo>
                  <a:pt x="1833" y="474"/>
                </a:lnTo>
                <a:lnTo>
                  <a:pt x="1833" y="457"/>
                </a:lnTo>
                <a:lnTo>
                  <a:pt x="1830" y="440"/>
                </a:lnTo>
                <a:lnTo>
                  <a:pt x="1826" y="423"/>
                </a:lnTo>
                <a:lnTo>
                  <a:pt x="1821" y="406"/>
                </a:lnTo>
                <a:lnTo>
                  <a:pt x="1812" y="374"/>
                </a:lnTo>
                <a:close/>
                <a:moveTo>
                  <a:pt x="1778" y="513"/>
                </a:moveTo>
                <a:lnTo>
                  <a:pt x="1778" y="513"/>
                </a:lnTo>
                <a:lnTo>
                  <a:pt x="1767" y="531"/>
                </a:lnTo>
                <a:lnTo>
                  <a:pt x="1756" y="547"/>
                </a:lnTo>
                <a:lnTo>
                  <a:pt x="1744" y="564"/>
                </a:lnTo>
                <a:lnTo>
                  <a:pt x="1739" y="572"/>
                </a:lnTo>
                <a:lnTo>
                  <a:pt x="1735" y="582"/>
                </a:lnTo>
                <a:lnTo>
                  <a:pt x="1729" y="592"/>
                </a:lnTo>
                <a:lnTo>
                  <a:pt x="1724" y="601"/>
                </a:lnTo>
                <a:lnTo>
                  <a:pt x="1711" y="619"/>
                </a:lnTo>
                <a:lnTo>
                  <a:pt x="1684" y="656"/>
                </a:lnTo>
                <a:lnTo>
                  <a:pt x="1657" y="690"/>
                </a:lnTo>
                <a:lnTo>
                  <a:pt x="1630" y="722"/>
                </a:lnTo>
                <a:lnTo>
                  <a:pt x="1601" y="755"/>
                </a:lnTo>
                <a:lnTo>
                  <a:pt x="1571" y="788"/>
                </a:lnTo>
                <a:lnTo>
                  <a:pt x="1541" y="819"/>
                </a:lnTo>
                <a:lnTo>
                  <a:pt x="1511" y="849"/>
                </a:lnTo>
                <a:lnTo>
                  <a:pt x="1448" y="909"/>
                </a:lnTo>
                <a:lnTo>
                  <a:pt x="1395" y="958"/>
                </a:lnTo>
                <a:lnTo>
                  <a:pt x="1368" y="983"/>
                </a:lnTo>
                <a:lnTo>
                  <a:pt x="1344" y="1009"/>
                </a:lnTo>
                <a:lnTo>
                  <a:pt x="1313" y="1043"/>
                </a:lnTo>
                <a:lnTo>
                  <a:pt x="1285" y="1077"/>
                </a:lnTo>
                <a:lnTo>
                  <a:pt x="1256" y="1109"/>
                </a:lnTo>
                <a:lnTo>
                  <a:pt x="1240" y="1125"/>
                </a:lnTo>
                <a:lnTo>
                  <a:pt x="1225" y="1141"/>
                </a:lnTo>
                <a:lnTo>
                  <a:pt x="1185" y="1173"/>
                </a:lnTo>
                <a:lnTo>
                  <a:pt x="1146" y="1206"/>
                </a:lnTo>
                <a:lnTo>
                  <a:pt x="1065" y="1266"/>
                </a:lnTo>
                <a:lnTo>
                  <a:pt x="1044" y="1282"/>
                </a:lnTo>
                <a:lnTo>
                  <a:pt x="1023" y="1295"/>
                </a:lnTo>
                <a:lnTo>
                  <a:pt x="980" y="1324"/>
                </a:lnTo>
                <a:lnTo>
                  <a:pt x="968" y="1333"/>
                </a:lnTo>
                <a:lnTo>
                  <a:pt x="956" y="1343"/>
                </a:lnTo>
                <a:lnTo>
                  <a:pt x="945" y="1354"/>
                </a:lnTo>
                <a:lnTo>
                  <a:pt x="931" y="1363"/>
                </a:lnTo>
                <a:lnTo>
                  <a:pt x="928" y="1358"/>
                </a:lnTo>
                <a:lnTo>
                  <a:pt x="922" y="1355"/>
                </a:lnTo>
                <a:lnTo>
                  <a:pt x="916" y="1354"/>
                </a:lnTo>
                <a:lnTo>
                  <a:pt x="908" y="1355"/>
                </a:lnTo>
                <a:lnTo>
                  <a:pt x="911" y="1354"/>
                </a:lnTo>
                <a:lnTo>
                  <a:pt x="912" y="1353"/>
                </a:lnTo>
                <a:lnTo>
                  <a:pt x="912" y="1350"/>
                </a:lnTo>
                <a:lnTo>
                  <a:pt x="911" y="1349"/>
                </a:lnTo>
                <a:lnTo>
                  <a:pt x="907" y="1343"/>
                </a:lnTo>
                <a:lnTo>
                  <a:pt x="901" y="1340"/>
                </a:lnTo>
                <a:lnTo>
                  <a:pt x="886" y="1329"/>
                </a:lnTo>
                <a:lnTo>
                  <a:pt x="874" y="1321"/>
                </a:lnTo>
                <a:lnTo>
                  <a:pt x="850" y="1303"/>
                </a:lnTo>
                <a:lnTo>
                  <a:pt x="826" y="1286"/>
                </a:lnTo>
                <a:lnTo>
                  <a:pt x="807" y="1274"/>
                </a:lnTo>
                <a:lnTo>
                  <a:pt x="790" y="1261"/>
                </a:lnTo>
                <a:lnTo>
                  <a:pt x="775" y="1247"/>
                </a:lnTo>
                <a:lnTo>
                  <a:pt x="759" y="1232"/>
                </a:lnTo>
                <a:lnTo>
                  <a:pt x="729" y="1202"/>
                </a:lnTo>
                <a:lnTo>
                  <a:pt x="699" y="1170"/>
                </a:lnTo>
                <a:lnTo>
                  <a:pt x="676" y="1146"/>
                </a:lnTo>
                <a:lnTo>
                  <a:pt x="652" y="1120"/>
                </a:lnTo>
                <a:lnTo>
                  <a:pt x="638" y="1107"/>
                </a:lnTo>
                <a:lnTo>
                  <a:pt x="625" y="1095"/>
                </a:lnTo>
                <a:lnTo>
                  <a:pt x="612" y="1085"/>
                </a:lnTo>
                <a:lnTo>
                  <a:pt x="598" y="1075"/>
                </a:lnTo>
                <a:lnTo>
                  <a:pt x="587" y="1069"/>
                </a:lnTo>
                <a:lnTo>
                  <a:pt x="578" y="1062"/>
                </a:lnTo>
                <a:lnTo>
                  <a:pt x="561" y="1045"/>
                </a:lnTo>
                <a:lnTo>
                  <a:pt x="546" y="1027"/>
                </a:lnTo>
                <a:lnTo>
                  <a:pt x="530" y="1009"/>
                </a:lnTo>
                <a:lnTo>
                  <a:pt x="523" y="1000"/>
                </a:lnTo>
                <a:lnTo>
                  <a:pt x="516" y="993"/>
                </a:lnTo>
                <a:lnTo>
                  <a:pt x="500" y="979"/>
                </a:lnTo>
                <a:lnTo>
                  <a:pt x="482" y="964"/>
                </a:lnTo>
                <a:lnTo>
                  <a:pt x="466" y="951"/>
                </a:lnTo>
                <a:lnTo>
                  <a:pt x="432" y="921"/>
                </a:lnTo>
                <a:lnTo>
                  <a:pt x="399" y="890"/>
                </a:lnTo>
                <a:lnTo>
                  <a:pt x="366" y="858"/>
                </a:lnTo>
                <a:lnTo>
                  <a:pt x="335" y="826"/>
                </a:lnTo>
                <a:lnTo>
                  <a:pt x="275" y="759"/>
                </a:lnTo>
                <a:lnTo>
                  <a:pt x="215" y="691"/>
                </a:lnTo>
                <a:lnTo>
                  <a:pt x="202" y="677"/>
                </a:lnTo>
                <a:lnTo>
                  <a:pt x="190" y="661"/>
                </a:lnTo>
                <a:lnTo>
                  <a:pt x="166" y="628"/>
                </a:lnTo>
                <a:lnTo>
                  <a:pt x="145" y="594"/>
                </a:lnTo>
                <a:lnTo>
                  <a:pt x="127" y="559"/>
                </a:lnTo>
                <a:lnTo>
                  <a:pt x="118" y="543"/>
                </a:lnTo>
                <a:lnTo>
                  <a:pt x="106" y="529"/>
                </a:lnTo>
                <a:lnTo>
                  <a:pt x="83" y="497"/>
                </a:lnTo>
                <a:lnTo>
                  <a:pt x="71" y="482"/>
                </a:lnTo>
                <a:lnTo>
                  <a:pt x="60" y="466"/>
                </a:lnTo>
                <a:lnTo>
                  <a:pt x="52" y="449"/>
                </a:lnTo>
                <a:lnTo>
                  <a:pt x="46" y="432"/>
                </a:lnTo>
                <a:lnTo>
                  <a:pt x="49" y="418"/>
                </a:lnTo>
                <a:lnTo>
                  <a:pt x="51" y="404"/>
                </a:lnTo>
                <a:lnTo>
                  <a:pt x="56" y="391"/>
                </a:lnTo>
                <a:lnTo>
                  <a:pt x="63" y="380"/>
                </a:lnTo>
                <a:lnTo>
                  <a:pt x="71" y="368"/>
                </a:lnTo>
                <a:lnTo>
                  <a:pt x="79" y="356"/>
                </a:lnTo>
                <a:lnTo>
                  <a:pt x="97" y="333"/>
                </a:lnTo>
                <a:lnTo>
                  <a:pt x="120" y="302"/>
                </a:lnTo>
                <a:lnTo>
                  <a:pt x="145" y="272"/>
                </a:lnTo>
                <a:lnTo>
                  <a:pt x="171" y="245"/>
                </a:lnTo>
                <a:lnTo>
                  <a:pt x="199" y="216"/>
                </a:lnTo>
                <a:lnTo>
                  <a:pt x="224" y="191"/>
                </a:lnTo>
                <a:lnTo>
                  <a:pt x="247" y="164"/>
                </a:lnTo>
                <a:lnTo>
                  <a:pt x="270" y="138"/>
                </a:lnTo>
                <a:lnTo>
                  <a:pt x="294" y="112"/>
                </a:lnTo>
                <a:lnTo>
                  <a:pt x="315" y="91"/>
                </a:lnTo>
                <a:lnTo>
                  <a:pt x="336" y="71"/>
                </a:lnTo>
                <a:lnTo>
                  <a:pt x="343" y="62"/>
                </a:lnTo>
                <a:lnTo>
                  <a:pt x="345" y="57"/>
                </a:lnTo>
                <a:lnTo>
                  <a:pt x="345" y="54"/>
                </a:lnTo>
                <a:lnTo>
                  <a:pt x="343" y="53"/>
                </a:lnTo>
                <a:lnTo>
                  <a:pt x="632" y="53"/>
                </a:lnTo>
                <a:lnTo>
                  <a:pt x="699" y="51"/>
                </a:lnTo>
                <a:lnTo>
                  <a:pt x="765" y="49"/>
                </a:lnTo>
                <a:lnTo>
                  <a:pt x="832" y="46"/>
                </a:lnTo>
                <a:lnTo>
                  <a:pt x="899" y="45"/>
                </a:lnTo>
                <a:lnTo>
                  <a:pt x="968" y="46"/>
                </a:lnTo>
                <a:lnTo>
                  <a:pt x="1037" y="47"/>
                </a:lnTo>
                <a:lnTo>
                  <a:pt x="1176" y="53"/>
                </a:lnTo>
                <a:lnTo>
                  <a:pt x="1316" y="58"/>
                </a:lnTo>
                <a:lnTo>
                  <a:pt x="1385" y="61"/>
                </a:lnTo>
                <a:lnTo>
                  <a:pt x="1455" y="61"/>
                </a:lnTo>
                <a:lnTo>
                  <a:pt x="1463" y="59"/>
                </a:lnTo>
                <a:lnTo>
                  <a:pt x="1468" y="57"/>
                </a:lnTo>
                <a:lnTo>
                  <a:pt x="1478" y="64"/>
                </a:lnTo>
                <a:lnTo>
                  <a:pt x="1489" y="72"/>
                </a:lnTo>
                <a:lnTo>
                  <a:pt x="1515" y="93"/>
                </a:lnTo>
                <a:lnTo>
                  <a:pt x="1540" y="114"/>
                </a:lnTo>
                <a:lnTo>
                  <a:pt x="1563" y="138"/>
                </a:lnTo>
                <a:lnTo>
                  <a:pt x="1586" y="163"/>
                </a:lnTo>
                <a:lnTo>
                  <a:pt x="1609" y="191"/>
                </a:lnTo>
                <a:lnTo>
                  <a:pt x="1633" y="221"/>
                </a:lnTo>
                <a:lnTo>
                  <a:pt x="1654" y="251"/>
                </a:lnTo>
                <a:lnTo>
                  <a:pt x="1674" y="283"/>
                </a:lnTo>
                <a:lnTo>
                  <a:pt x="1685" y="296"/>
                </a:lnTo>
                <a:lnTo>
                  <a:pt x="1695" y="309"/>
                </a:lnTo>
                <a:lnTo>
                  <a:pt x="1720" y="333"/>
                </a:lnTo>
                <a:lnTo>
                  <a:pt x="1732" y="344"/>
                </a:lnTo>
                <a:lnTo>
                  <a:pt x="1744" y="357"/>
                </a:lnTo>
                <a:lnTo>
                  <a:pt x="1753" y="370"/>
                </a:lnTo>
                <a:lnTo>
                  <a:pt x="1762" y="384"/>
                </a:lnTo>
                <a:lnTo>
                  <a:pt x="1765" y="389"/>
                </a:lnTo>
                <a:lnTo>
                  <a:pt x="1770" y="393"/>
                </a:lnTo>
                <a:lnTo>
                  <a:pt x="1778" y="421"/>
                </a:lnTo>
                <a:lnTo>
                  <a:pt x="1782" y="437"/>
                </a:lnTo>
                <a:lnTo>
                  <a:pt x="1784" y="453"/>
                </a:lnTo>
                <a:lnTo>
                  <a:pt x="1786" y="469"/>
                </a:lnTo>
                <a:lnTo>
                  <a:pt x="1786" y="484"/>
                </a:lnTo>
                <a:lnTo>
                  <a:pt x="1783" y="500"/>
                </a:lnTo>
                <a:lnTo>
                  <a:pt x="1778" y="51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59" name="任意多边形 1049658"/>
          <p:cNvSpPr/>
          <p:nvPr/>
        </p:nvSpPr>
        <p:spPr bwMode="auto">
          <a:xfrm>
            <a:off x="7010400" y="1314450"/>
            <a:ext cx="938212" cy="36512"/>
          </a:xfrm>
          <a:custGeom>
            <a:avLst/>
            <a:gdLst/>
            <a:ahLst/>
            <a:cxnLst/>
            <a:rect l="0" t="0" r="0" b="0"/>
            <a:pathLst>
              <a:path w="1771" h="69">
                <a:moveTo>
                  <a:pt x="1763" y="29"/>
                </a:moveTo>
                <a:lnTo>
                  <a:pt x="1763" y="29"/>
                </a:lnTo>
                <a:lnTo>
                  <a:pt x="1754" y="24"/>
                </a:lnTo>
                <a:lnTo>
                  <a:pt x="1744" y="21"/>
                </a:lnTo>
                <a:lnTo>
                  <a:pt x="1732" y="18"/>
                </a:lnTo>
                <a:lnTo>
                  <a:pt x="1720" y="18"/>
                </a:lnTo>
                <a:lnTo>
                  <a:pt x="1695" y="18"/>
                </a:lnTo>
                <a:lnTo>
                  <a:pt x="1673" y="20"/>
                </a:lnTo>
                <a:lnTo>
                  <a:pt x="1592" y="22"/>
                </a:lnTo>
                <a:lnTo>
                  <a:pt x="1510" y="22"/>
                </a:lnTo>
                <a:lnTo>
                  <a:pt x="1481" y="22"/>
                </a:lnTo>
                <a:lnTo>
                  <a:pt x="1451" y="21"/>
                </a:lnTo>
                <a:lnTo>
                  <a:pt x="1392" y="17"/>
                </a:lnTo>
                <a:lnTo>
                  <a:pt x="1332" y="13"/>
                </a:lnTo>
                <a:lnTo>
                  <a:pt x="1303" y="12"/>
                </a:lnTo>
                <a:lnTo>
                  <a:pt x="1273" y="12"/>
                </a:lnTo>
                <a:lnTo>
                  <a:pt x="1145" y="15"/>
                </a:lnTo>
                <a:lnTo>
                  <a:pt x="1016" y="16"/>
                </a:lnTo>
                <a:lnTo>
                  <a:pt x="893" y="15"/>
                </a:lnTo>
                <a:lnTo>
                  <a:pt x="769" y="13"/>
                </a:lnTo>
                <a:lnTo>
                  <a:pt x="521" y="8"/>
                </a:lnTo>
                <a:lnTo>
                  <a:pt x="273" y="3"/>
                </a:lnTo>
                <a:lnTo>
                  <a:pt x="149" y="0"/>
                </a:lnTo>
                <a:lnTo>
                  <a:pt x="26" y="0"/>
                </a:lnTo>
                <a:lnTo>
                  <a:pt x="20" y="0"/>
                </a:lnTo>
                <a:lnTo>
                  <a:pt x="14" y="1"/>
                </a:lnTo>
                <a:lnTo>
                  <a:pt x="10" y="4"/>
                </a:lnTo>
                <a:lnTo>
                  <a:pt x="7" y="7"/>
                </a:lnTo>
                <a:lnTo>
                  <a:pt x="4" y="11"/>
                </a:lnTo>
                <a:lnTo>
                  <a:pt x="1" y="15"/>
                </a:lnTo>
                <a:lnTo>
                  <a:pt x="0" y="18"/>
                </a:lnTo>
                <a:lnTo>
                  <a:pt x="0" y="22"/>
                </a:lnTo>
                <a:lnTo>
                  <a:pt x="0" y="28"/>
                </a:lnTo>
                <a:lnTo>
                  <a:pt x="1" y="32"/>
                </a:lnTo>
                <a:lnTo>
                  <a:pt x="4" y="35"/>
                </a:lnTo>
                <a:lnTo>
                  <a:pt x="7" y="38"/>
                </a:lnTo>
                <a:lnTo>
                  <a:pt x="10" y="42"/>
                </a:lnTo>
                <a:lnTo>
                  <a:pt x="14" y="43"/>
                </a:lnTo>
                <a:lnTo>
                  <a:pt x="20" y="45"/>
                </a:lnTo>
                <a:lnTo>
                  <a:pt x="26" y="46"/>
                </a:lnTo>
                <a:lnTo>
                  <a:pt x="141" y="46"/>
                </a:lnTo>
                <a:lnTo>
                  <a:pt x="256" y="49"/>
                </a:lnTo>
                <a:lnTo>
                  <a:pt x="487" y="54"/>
                </a:lnTo>
                <a:lnTo>
                  <a:pt x="717" y="59"/>
                </a:lnTo>
                <a:lnTo>
                  <a:pt x="832" y="60"/>
                </a:lnTo>
                <a:lnTo>
                  <a:pt x="947" y="60"/>
                </a:lnTo>
                <a:lnTo>
                  <a:pt x="1009" y="60"/>
                </a:lnTo>
                <a:lnTo>
                  <a:pt x="1071" y="59"/>
                </a:lnTo>
                <a:lnTo>
                  <a:pt x="1196" y="55"/>
                </a:lnTo>
                <a:lnTo>
                  <a:pt x="1258" y="55"/>
                </a:lnTo>
                <a:lnTo>
                  <a:pt x="1320" y="56"/>
                </a:lnTo>
                <a:lnTo>
                  <a:pt x="1381" y="59"/>
                </a:lnTo>
                <a:lnTo>
                  <a:pt x="1413" y="62"/>
                </a:lnTo>
                <a:lnTo>
                  <a:pt x="1443" y="66"/>
                </a:lnTo>
                <a:lnTo>
                  <a:pt x="1485" y="68"/>
                </a:lnTo>
                <a:lnTo>
                  <a:pt x="1527" y="69"/>
                </a:lnTo>
                <a:lnTo>
                  <a:pt x="1568" y="69"/>
                </a:lnTo>
                <a:lnTo>
                  <a:pt x="1610" y="68"/>
                </a:lnTo>
                <a:lnTo>
                  <a:pt x="1673" y="66"/>
                </a:lnTo>
                <a:lnTo>
                  <a:pt x="1707" y="67"/>
                </a:lnTo>
                <a:lnTo>
                  <a:pt x="1723" y="66"/>
                </a:lnTo>
                <a:lnTo>
                  <a:pt x="1727" y="64"/>
                </a:lnTo>
                <a:lnTo>
                  <a:pt x="1727" y="63"/>
                </a:lnTo>
                <a:lnTo>
                  <a:pt x="1725" y="62"/>
                </a:lnTo>
                <a:lnTo>
                  <a:pt x="1731" y="66"/>
                </a:lnTo>
                <a:lnTo>
                  <a:pt x="1736" y="67"/>
                </a:lnTo>
                <a:lnTo>
                  <a:pt x="1741" y="68"/>
                </a:lnTo>
                <a:lnTo>
                  <a:pt x="1745" y="68"/>
                </a:lnTo>
                <a:lnTo>
                  <a:pt x="1750" y="68"/>
                </a:lnTo>
                <a:lnTo>
                  <a:pt x="1755" y="66"/>
                </a:lnTo>
                <a:lnTo>
                  <a:pt x="1763" y="62"/>
                </a:lnTo>
                <a:lnTo>
                  <a:pt x="1769" y="54"/>
                </a:lnTo>
                <a:lnTo>
                  <a:pt x="1770" y="50"/>
                </a:lnTo>
                <a:lnTo>
                  <a:pt x="1771" y="46"/>
                </a:lnTo>
                <a:lnTo>
                  <a:pt x="1771" y="42"/>
                </a:lnTo>
                <a:lnTo>
                  <a:pt x="1770" y="38"/>
                </a:lnTo>
                <a:lnTo>
                  <a:pt x="1767" y="34"/>
                </a:lnTo>
                <a:lnTo>
                  <a:pt x="1763" y="2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60" name="任意多边形 1049659"/>
          <p:cNvSpPr/>
          <p:nvPr/>
        </p:nvSpPr>
        <p:spPr bwMode="auto">
          <a:xfrm>
            <a:off x="7246937" y="1320800"/>
            <a:ext cx="241300" cy="508000"/>
          </a:xfrm>
          <a:custGeom>
            <a:avLst/>
            <a:gdLst/>
            <a:ahLst/>
            <a:cxnLst/>
            <a:rect l="0" t="0" r="0" b="0"/>
            <a:pathLst>
              <a:path w="457" h="958">
                <a:moveTo>
                  <a:pt x="454" y="924"/>
                </a:moveTo>
                <a:lnTo>
                  <a:pt x="454" y="924"/>
                </a:lnTo>
                <a:lnTo>
                  <a:pt x="442" y="901"/>
                </a:lnTo>
                <a:lnTo>
                  <a:pt x="432" y="877"/>
                </a:lnTo>
                <a:lnTo>
                  <a:pt x="412" y="830"/>
                </a:lnTo>
                <a:lnTo>
                  <a:pt x="394" y="782"/>
                </a:lnTo>
                <a:lnTo>
                  <a:pt x="384" y="758"/>
                </a:lnTo>
                <a:lnTo>
                  <a:pt x="373" y="735"/>
                </a:lnTo>
                <a:lnTo>
                  <a:pt x="343" y="672"/>
                </a:lnTo>
                <a:lnTo>
                  <a:pt x="310" y="611"/>
                </a:lnTo>
                <a:lnTo>
                  <a:pt x="245" y="488"/>
                </a:lnTo>
                <a:lnTo>
                  <a:pt x="232" y="464"/>
                </a:lnTo>
                <a:lnTo>
                  <a:pt x="217" y="441"/>
                </a:lnTo>
                <a:lnTo>
                  <a:pt x="187" y="395"/>
                </a:lnTo>
                <a:lnTo>
                  <a:pt x="173" y="371"/>
                </a:lnTo>
                <a:lnTo>
                  <a:pt x="160" y="348"/>
                </a:lnTo>
                <a:lnTo>
                  <a:pt x="147" y="324"/>
                </a:lnTo>
                <a:lnTo>
                  <a:pt x="135" y="298"/>
                </a:lnTo>
                <a:lnTo>
                  <a:pt x="122" y="264"/>
                </a:lnTo>
                <a:lnTo>
                  <a:pt x="110" y="229"/>
                </a:lnTo>
                <a:lnTo>
                  <a:pt x="100" y="193"/>
                </a:lnTo>
                <a:lnTo>
                  <a:pt x="87" y="158"/>
                </a:lnTo>
                <a:lnTo>
                  <a:pt x="74" y="125"/>
                </a:lnTo>
                <a:lnTo>
                  <a:pt x="62" y="91"/>
                </a:lnTo>
                <a:lnTo>
                  <a:pt x="55" y="74"/>
                </a:lnTo>
                <a:lnTo>
                  <a:pt x="51" y="57"/>
                </a:lnTo>
                <a:lnTo>
                  <a:pt x="47" y="40"/>
                </a:lnTo>
                <a:lnTo>
                  <a:pt x="46" y="22"/>
                </a:lnTo>
                <a:lnTo>
                  <a:pt x="45" y="17"/>
                </a:lnTo>
                <a:lnTo>
                  <a:pt x="44" y="13"/>
                </a:lnTo>
                <a:lnTo>
                  <a:pt x="41" y="9"/>
                </a:lnTo>
                <a:lnTo>
                  <a:pt x="38" y="5"/>
                </a:lnTo>
                <a:lnTo>
                  <a:pt x="34" y="4"/>
                </a:lnTo>
                <a:lnTo>
                  <a:pt x="30" y="1"/>
                </a:lnTo>
                <a:lnTo>
                  <a:pt x="23" y="0"/>
                </a:lnTo>
                <a:lnTo>
                  <a:pt x="13" y="1"/>
                </a:lnTo>
                <a:lnTo>
                  <a:pt x="10" y="4"/>
                </a:lnTo>
                <a:lnTo>
                  <a:pt x="7" y="5"/>
                </a:lnTo>
                <a:lnTo>
                  <a:pt x="4" y="9"/>
                </a:lnTo>
                <a:lnTo>
                  <a:pt x="2" y="13"/>
                </a:lnTo>
                <a:lnTo>
                  <a:pt x="0" y="17"/>
                </a:lnTo>
                <a:lnTo>
                  <a:pt x="0" y="22"/>
                </a:lnTo>
                <a:lnTo>
                  <a:pt x="2" y="36"/>
                </a:lnTo>
                <a:lnTo>
                  <a:pt x="4" y="52"/>
                </a:lnTo>
                <a:lnTo>
                  <a:pt x="10" y="80"/>
                </a:lnTo>
                <a:lnTo>
                  <a:pt x="19" y="108"/>
                </a:lnTo>
                <a:lnTo>
                  <a:pt x="29" y="136"/>
                </a:lnTo>
                <a:lnTo>
                  <a:pt x="41" y="167"/>
                </a:lnTo>
                <a:lnTo>
                  <a:pt x="51" y="199"/>
                </a:lnTo>
                <a:lnTo>
                  <a:pt x="61" y="230"/>
                </a:lnTo>
                <a:lnTo>
                  <a:pt x="71" y="261"/>
                </a:lnTo>
                <a:lnTo>
                  <a:pt x="81" y="289"/>
                </a:lnTo>
                <a:lnTo>
                  <a:pt x="93" y="315"/>
                </a:lnTo>
                <a:lnTo>
                  <a:pt x="118" y="369"/>
                </a:lnTo>
                <a:lnTo>
                  <a:pt x="126" y="383"/>
                </a:lnTo>
                <a:lnTo>
                  <a:pt x="134" y="396"/>
                </a:lnTo>
                <a:lnTo>
                  <a:pt x="152" y="422"/>
                </a:lnTo>
                <a:lnTo>
                  <a:pt x="170" y="448"/>
                </a:lnTo>
                <a:lnTo>
                  <a:pt x="178" y="462"/>
                </a:lnTo>
                <a:lnTo>
                  <a:pt x="186" y="475"/>
                </a:lnTo>
                <a:lnTo>
                  <a:pt x="202" y="507"/>
                </a:lnTo>
                <a:lnTo>
                  <a:pt x="220" y="539"/>
                </a:lnTo>
                <a:lnTo>
                  <a:pt x="254" y="601"/>
                </a:lnTo>
                <a:lnTo>
                  <a:pt x="262" y="617"/>
                </a:lnTo>
                <a:lnTo>
                  <a:pt x="269" y="635"/>
                </a:lnTo>
                <a:lnTo>
                  <a:pt x="283" y="672"/>
                </a:lnTo>
                <a:lnTo>
                  <a:pt x="291" y="690"/>
                </a:lnTo>
                <a:lnTo>
                  <a:pt x="300" y="709"/>
                </a:lnTo>
                <a:lnTo>
                  <a:pt x="309" y="724"/>
                </a:lnTo>
                <a:lnTo>
                  <a:pt x="320" y="739"/>
                </a:lnTo>
                <a:lnTo>
                  <a:pt x="326" y="748"/>
                </a:lnTo>
                <a:lnTo>
                  <a:pt x="333" y="758"/>
                </a:lnTo>
                <a:lnTo>
                  <a:pt x="337" y="770"/>
                </a:lnTo>
                <a:lnTo>
                  <a:pt x="339" y="781"/>
                </a:lnTo>
                <a:lnTo>
                  <a:pt x="346" y="802"/>
                </a:lnTo>
                <a:lnTo>
                  <a:pt x="351" y="812"/>
                </a:lnTo>
                <a:lnTo>
                  <a:pt x="356" y="821"/>
                </a:lnTo>
                <a:lnTo>
                  <a:pt x="365" y="836"/>
                </a:lnTo>
                <a:lnTo>
                  <a:pt x="373" y="851"/>
                </a:lnTo>
                <a:lnTo>
                  <a:pt x="381" y="867"/>
                </a:lnTo>
                <a:lnTo>
                  <a:pt x="388" y="883"/>
                </a:lnTo>
                <a:lnTo>
                  <a:pt x="399" y="915"/>
                </a:lnTo>
                <a:lnTo>
                  <a:pt x="407" y="931"/>
                </a:lnTo>
                <a:lnTo>
                  <a:pt x="415" y="947"/>
                </a:lnTo>
                <a:lnTo>
                  <a:pt x="418" y="951"/>
                </a:lnTo>
                <a:lnTo>
                  <a:pt x="420" y="955"/>
                </a:lnTo>
                <a:lnTo>
                  <a:pt x="424" y="957"/>
                </a:lnTo>
                <a:lnTo>
                  <a:pt x="428" y="958"/>
                </a:lnTo>
                <a:lnTo>
                  <a:pt x="433" y="958"/>
                </a:lnTo>
                <a:lnTo>
                  <a:pt x="437" y="958"/>
                </a:lnTo>
                <a:lnTo>
                  <a:pt x="445" y="955"/>
                </a:lnTo>
                <a:lnTo>
                  <a:pt x="452" y="949"/>
                </a:lnTo>
                <a:lnTo>
                  <a:pt x="454" y="945"/>
                </a:lnTo>
                <a:lnTo>
                  <a:pt x="456" y="941"/>
                </a:lnTo>
                <a:lnTo>
                  <a:pt x="457" y="938"/>
                </a:lnTo>
                <a:lnTo>
                  <a:pt x="457" y="934"/>
                </a:lnTo>
                <a:lnTo>
                  <a:pt x="456" y="928"/>
                </a:lnTo>
                <a:lnTo>
                  <a:pt x="454" y="92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61" name="任意多边形 1049660"/>
          <p:cNvSpPr/>
          <p:nvPr/>
        </p:nvSpPr>
        <p:spPr bwMode="auto">
          <a:xfrm>
            <a:off x="7475537" y="1320800"/>
            <a:ext cx="195262" cy="515937"/>
          </a:xfrm>
          <a:custGeom>
            <a:avLst/>
            <a:gdLst/>
            <a:ahLst/>
            <a:cxnLst/>
            <a:rect l="0" t="0" r="0" b="0"/>
            <a:pathLst>
              <a:path w="367" h="973">
                <a:moveTo>
                  <a:pt x="321" y="22"/>
                </a:moveTo>
                <a:lnTo>
                  <a:pt x="321" y="22"/>
                </a:lnTo>
                <a:lnTo>
                  <a:pt x="317" y="53"/>
                </a:lnTo>
                <a:lnTo>
                  <a:pt x="310" y="85"/>
                </a:lnTo>
                <a:lnTo>
                  <a:pt x="302" y="116"/>
                </a:lnTo>
                <a:lnTo>
                  <a:pt x="292" y="148"/>
                </a:lnTo>
                <a:lnTo>
                  <a:pt x="270" y="210"/>
                </a:lnTo>
                <a:lnTo>
                  <a:pt x="249" y="271"/>
                </a:lnTo>
                <a:lnTo>
                  <a:pt x="229" y="333"/>
                </a:lnTo>
                <a:lnTo>
                  <a:pt x="208" y="395"/>
                </a:lnTo>
                <a:lnTo>
                  <a:pt x="189" y="458"/>
                </a:lnTo>
                <a:lnTo>
                  <a:pt x="181" y="489"/>
                </a:lnTo>
                <a:lnTo>
                  <a:pt x="173" y="520"/>
                </a:lnTo>
                <a:lnTo>
                  <a:pt x="166" y="553"/>
                </a:lnTo>
                <a:lnTo>
                  <a:pt x="157" y="586"/>
                </a:lnTo>
                <a:lnTo>
                  <a:pt x="148" y="617"/>
                </a:lnTo>
                <a:lnTo>
                  <a:pt x="138" y="650"/>
                </a:lnTo>
                <a:lnTo>
                  <a:pt x="126" y="680"/>
                </a:lnTo>
                <a:lnTo>
                  <a:pt x="113" y="711"/>
                </a:lnTo>
                <a:lnTo>
                  <a:pt x="98" y="741"/>
                </a:lnTo>
                <a:lnTo>
                  <a:pt x="84" y="771"/>
                </a:lnTo>
                <a:lnTo>
                  <a:pt x="72" y="791"/>
                </a:lnTo>
                <a:lnTo>
                  <a:pt x="59" y="812"/>
                </a:lnTo>
                <a:lnTo>
                  <a:pt x="45" y="834"/>
                </a:lnTo>
                <a:lnTo>
                  <a:pt x="30" y="856"/>
                </a:lnTo>
                <a:lnTo>
                  <a:pt x="17" y="880"/>
                </a:lnTo>
                <a:lnTo>
                  <a:pt x="12" y="893"/>
                </a:lnTo>
                <a:lnTo>
                  <a:pt x="8" y="905"/>
                </a:lnTo>
                <a:lnTo>
                  <a:pt x="4" y="917"/>
                </a:lnTo>
                <a:lnTo>
                  <a:pt x="2" y="928"/>
                </a:lnTo>
                <a:lnTo>
                  <a:pt x="0" y="939"/>
                </a:lnTo>
                <a:lnTo>
                  <a:pt x="2" y="951"/>
                </a:lnTo>
                <a:lnTo>
                  <a:pt x="3" y="956"/>
                </a:lnTo>
                <a:lnTo>
                  <a:pt x="4" y="960"/>
                </a:lnTo>
                <a:lnTo>
                  <a:pt x="7" y="964"/>
                </a:lnTo>
                <a:lnTo>
                  <a:pt x="11" y="968"/>
                </a:lnTo>
                <a:lnTo>
                  <a:pt x="17" y="972"/>
                </a:lnTo>
                <a:lnTo>
                  <a:pt x="26" y="973"/>
                </a:lnTo>
                <a:lnTo>
                  <a:pt x="34" y="972"/>
                </a:lnTo>
                <a:lnTo>
                  <a:pt x="38" y="969"/>
                </a:lnTo>
                <a:lnTo>
                  <a:pt x="42" y="968"/>
                </a:lnTo>
                <a:lnTo>
                  <a:pt x="45" y="964"/>
                </a:lnTo>
                <a:lnTo>
                  <a:pt x="46" y="960"/>
                </a:lnTo>
                <a:lnTo>
                  <a:pt x="47" y="956"/>
                </a:lnTo>
                <a:lnTo>
                  <a:pt x="47" y="951"/>
                </a:lnTo>
                <a:lnTo>
                  <a:pt x="47" y="940"/>
                </a:lnTo>
                <a:lnTo>
                  <a:pt x="50" y="928"/>
                </a:lnTo>
                <a:lnTo>
                  <a:pt x="54" y="917"/>
                </a:lnTo>
                <a:lnTo>
                  <a:pt x="59" y="905"/>
                </a:lnTo>
                <a:lnTo>
                  <a:pt x="72" y="881"/>
                </a:lnTo>
                <a:lnTo>
                  <a:pt x="84" y="862"/>
                </a:lnTo>
                <a:lnTo>
                  <a:pt x="119" y="802"/>
                </a:lnTo>
                <a:lnTo>
                  <a:pt x="135" y="770"/>
                </a:lnTo>
                <a:lnTo>
                  <a:pt x="151" y="739"/>
                </a:lnTo>
                <a:lnTo>
                  <a:pt x="164" y="713"/>
                </a:lnTo>
                <a:lnTo>
                  <a:pt x="174" y="685"/>
                </a:lnTo>
                <a:lnTo>
                  <a:pt x="185" y="658"/>
                </a:lnTo>
                <a:lnTo>
                  <a:pt x="193" y="629"/>
                </a:lnTo>
                <a:lnTo>
                  <a:pt x="202" y="601"/>
                </a:lnTo>
                <a:lnTo>
                  <a:pt x="208" y="573"/>
                </a:lnTo>
                <a:lnTo>
                  <a:pt x="221" y="515"/>
                </a:lnTo>
                <a:lnTo>
                  <a:pt x="229" y="484"/>
                </a:lnTo>
                <a:lnTo>
                  <a:pt x="237" y="452"/>
                </a:lnTo>
                <a:lnTo>
                  <a:pt x="246" y="421"/>
                </a:lnTo>
                <a:lnTo>
                  <a:pt x="257" y="390"/>
                </a:lnTo>
                <a:lnTo>
                  <a:pt x="278" y="328"/>
                </a:lnTo>
                <a:lnTo>
                  <a:pt x="299" y="265"/>
                </a:lnTo>
                <a:lnTo>
                  <a:pt x="320" y="207"/>
                </a:lnTo>
                <a:lnTo>
                  <a:pt x="339" y="145"/>
                </a:lnTo>
                <a:lnTo>
                  <a:pt x="350" y="115"/>
                </a:lnTo>
                <a:lnTo>
                  <a:pt x="357" y="84"/>
                </a:lnTo>
                <a:lnTo>
                  <a:pt x="363" y="53"/>
                </a:lnTo>
                <a:lnTo>
                  <a:pt x="367" y="22"/>
                </a:lnTo>
                <a:lnTo>
                  <a:pt x="367" y="17"/>
                </a:lnTo>
                <a:lnTo>
                  <a:pt x="365" y="13"/>
                </a:lnTo>
                <a:lnTo>
                  <a:pt x="364" y="9"/>
                </a:lnTo>
                <a:lnTo>
                  <a:pt x="361" y="5"/>
                </a:lnTo>
                <a:lnTo>
                  <a:pt x="357" y="4"/>
                </a:lnTo>
                <a:lnTo>
                  <a:pt x="354" y="1"/>
                </a:lnTo>
                <a:lnTo>
                  <a:pt x="346" y="0"/>
                </a:lnTo>
                <a:lnTo>
                  <a:pt x="337" y="1"/>
                </a:lnTo>
                <a:lnTo>
                  <a:pt x="333" y="4"/>
                </a:lnTo>
                <a:lnTo>
                  <a:pt x="330" y="5"/>
                </a:lnTo>
                <a:lnTo>
                  <a:pt x="326" y="9"/>
                </a:lnTo>
                <a:lnTo>
                  <a:pt x="323" y="13"/>
                </a:lnTo>
                <a:lnTo>
                  <a:pt x="322" y="17"/>
                </a:lnTo>
                <a:lnTo>
                  <a:pt x="321" y="2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62" name="任意多边形 1049661"/>
          <p:cNvSpPr/>
          <p:nvPr/>
        </p:nvSpPr>
        <p:spPr bwMode="auto">
          <a:xfrm>
            <a:off x="7162800" y="1103312"/>
            <a:ext cx="330200" cy="234950"/>
          </a:xfrm>
          <a:custGeom>
            <a:avLst/>
            <a:gdLst/>
            <a:ahLst/>
            <a:cxnLst/>
            <a:rect l="0" t="0" r="0" b="0"/>
            <a:pathLst>
              <a:path w="626" h="442">
                <a:moveTo>
                  <a:pt x="586" y="6"/>
                </a:moveTo>
                <a:lnTo>
                  <a:pt x="586" y="6"/>
                </a:lnTo>
                <a:lnTo>
                  <a:pt x="558" y="35"/>
                </a:lnTo>
                <a:lnTo>
                  <a:pt x="529" y="63"/>
                </a:lnTo>
                <a:lnTo>
                  <a:pt x="469" y="116"/>
                </a:lnTo>
                <a:lnTo>
                  <a:pt x="407" y="169"/>
                </a:lnTo>
                <a:lnTo>
                  <a:pt x="346" y="220"/>
                </a:lnTo>
                <a:lnTo>
                  <a:pt x="333" y="231"/>
                </a:lnTo>
                <a:lnTo>
                  <a:pt x="321" y="243"/>
                </a:lnTo>
                <a:lnTo>
                  <a:pt x="299" y="268"/>
                </a:lnTo>
                <a:lnTo>
                  <a:pt x="276" y="293"/>
                </a:lnTo>
                <a:lnTo>
                  <a:pt x="265" y="305"/>
                </a:lnTo>
                <a:lnTo>
                  <a:pt x="253" y="316"/>
                </a:lnTo>
                <a:lnTo>
                  <a:pt x="241" y="328"/>
                </a:lnTo>
                <a:lnTo>
                  <a:pt x="231" y="341"/>
                </a:lnTo>
                <a:lnTo>
                  <a:pt x="210" y="367"/>
                </a:lnTo>
                <a:lnTo>
                  <a:pt x="198" y="379"/>
                </a:lnTo>
                <a:lnTo>
                  <a:pt x="186" y="390"/>
                </a:lnTo>
                <a:lnTo>
                  <a:pt x="184" y="387"/>
                </a:lnTo>
                <a:lnTo>
                  <a:pt x="180" y="384"/>
                </a:lnTo>
                <a:lnTo>
                  <a:pt x="169" y="341"/>
                </a:lnTo>
                <a:lnTo>
                  <a:pt x="159" y="298"/>
                </a:lnTo>
                <a:lnTo>
                  <a:pt x="146" y="256"/>
                </a:lnTo>
                <a:lnTo>
                  <a:pt x="131" y="216"/>
                </a:lnTo>
                <a:lnTo>
                  <a:pt x="112" y="166"/>
                </a:lnTo>
                <a:lnTo>
                  <a:pt x="92" y="115"/>
                </a:lnTo>
                <a:lnTo>
                  <a:pt x="82" y="89"/>
                </a:lnTo>
                <a:lnTo>
                  <a:pt x="70" y="64"/>
                </a:lnTo>
                <a:lnTo>
                  <a:pt x="58" y="40"/>
                </a:lnTo>
                <a:lnTo>
                  <a:pt x="44" y="20"/>
                </a:lnTo>
                <a:lnTo>
                  <a:pt x="41" y="16"/>
                </a:lnTo>
                <a:lnTo>
                  <a:pt x="37" y="12"/>
                </a:lnTo>
                <a:lnTo>
                  <a:pt x="33" y="10"/>
                </a:lnTo>
                <a:lnTo>
                  <a:pt x="28" y="9"/>
                </a:lnTo>
                <a:lnTo>
                  <a:pt x="24" y="9"/>
                </a:lnTo>
                <a:lnTo>
                  <a:pt x="20" y="9"/>
                </a:lnTo>
                <a:lnTo>
                  <a:pt x="12" y="13"/>
                </a:lnTo>
                <a:lnTo>
                  <a:pt x="6" y="18"/>
                </a:lnTo>
                <a:lnTo>
                  <a:pt x="3" y="21"/>
                </a:lnTo>
                <a:lnTo>
                  <a:pt x="2" y="25"/>
                </a:lnTo>
                <a:lnTo>
                  <a:pt x="0" y="29"/>
                </a:lnTo>
                <a:lnTo>
                  <a:pt x="0" y="34"/>
                </a:lnTo>
                <a:lnTo>
                  <a:pt x="2" y="38"/>
                </a:lnTo>
                <a:lnTo>
                  <a:pt x="4" y="42"/>
                </a:lnTo>
                <a:lnTo>
                  <a:pt x="17" y="63"/>
                </a:lnTo>
                <a:lnTo>
                  <a:pt x="28" y="84"/>
                </a:lnTo>
                <a:lnTo>
                  <a:pt x="37" y="106"/>
                </a:lnTo>
                <a:lnTo>
                  <a:pt x="45" y="128"/>
                </a:lnTo>
                <a:lnTo>
                  <a:pt x="62" y="174"/>
                </a:lnTo>
                <a:lnTo>
                  <a:pt x="71" y="196"/>
                </a:lnTo>
                <a:lnTo>
                  <a:pt x="82" y="217"/>
                </a:lnTo>
                <a:lnTo>
                  <a:pt x="92" y="239"/>
                </a:lnTo>
                <a:lnTo>
                  <a:pt x="102" y="264"/>
                </a:lnTo>
                <a:lnTo>
                  <a:pt x="110" y="289"/>
                </a:lnTo>
                <a:lnTo>
                  <a:pt x="117" y="315"/>
                </a:lnTo>
                <a:lnTo>
                  <a:pt x="130" y="367"/>
                </a:lnTo>
                <a:lnTo>
                  <a:pt x="139" y="417"/>
                </a:lnTo>
                <a:lnTo>
                  <a:pt x="142" y="422"/>
                </a:lnTo>
                <a:lnTo>
                  <a:pt x="144" y="426"/>
                </a:lnTo>
                <a:lnTo>
                  <a:pt x="148" y="430"/>
                </a:lnTo>
                <a:lnTo>
                  <a:pt x="152" y="433"/>
                </a:lnTo>
                <a:lnTo>
                  <a:pt x="157" y="434"/>
                </a:lnTo>
                <a:lnTo>
                  <a:pt x="163" y="434"/>
                </a:lnTo>
                <a:lnTo>
                  <a:pt x="168" y="433"/>
                </a:lnTo>
                <a:lnTo>
                  <a:pt x="173" y="430"/>
                </a:lnTo>
                <a:lnTo>
                  <a:pt x="177" y="435"/>
                </a:lnTo>
                <a:lnTo>
                  <a:pt x="181" y="438"/>
                </a:lnTo>
                <a:lnTo>
                  <a:pt x="186" y="441"/>
                </a:lnTo>
                <a:lnTo>
                  <a:pt x="191" y="442"/>
                </a:lnTo>
                <a:lnTo>
                  <a:pt x="198" y="441"/>
                </a:lnTo>
                <a:lnTo>
                  <a:pt x="203" y="439"/>
                </a:lnTo>
                <a:lnTo>
                  <a:pt x="207" y="435"/>
                </a:lnTo>
                <a:lnTo>
                  <a:pt x="211" y="430"/>
                </a:lnTo>
                <a:lnTo>
                  <a:pt x="215" y="425"/>
                </a:lnTo>
                <a:lnTo>
                  <a:pt x="220" y="420"/>
                </a:lnTo>
                <a:lnTo>
                  <a:pt x="231" y="408"/>
                </a:lnTo>
                <a:lnTo>
                  <a:pt x="242" y="397"/>
                </a:lnTo>
                <a:lnTo>
                  <a:pt x="252" y="387"/>
                </a:lnTo>
                <a:lnTo>
                  <a:pt x="274" y="361"/>
                </a:lnTo>
                <a:lnTo>
                  <a:pt x="287" y="348"/>
                </a:lnTo>
                <a:lnTo>
                  <a:pt x="299" y="336"/>
                </a:lnTo>
                <a:lnTo>
                  <a:pt x="312" y="326"/>
                </a:lnTo>
                <a:lnTo>
                  <a:pt x="322" y="314"/>
                </a:lnTo>
                <a:lnTo>
                  <a:pt x="344" y="289"/>
                </a:lnTo>
                <a:lnTo>
                  <a:pt x="367" y="264"/>
                </a:lnTo>
                <a:lnTo>
                  <a:pt x="378" y="252"/>
                </a:lnTo>
                <a:lnTo>
                  <a:pt x="392" y="241"/>
                </a:lnTo>
                <a:lnTo>
                  <a:pt x="450" y="192"/>
                </a:lnTo>
                <a:lnTo>
                  <a:pt x="508" y="142"/>
                </a:lnTo>
                <a:lnTo>
                  <a:pt x="564" y="91"/>
                </a:lnTo>
                <a:lnTo>
                  <a:pt x="619" y="39"/>
                </a:lnTo>
                <a:lnTo>
                  <a:pt x="622" y="35"/>
                </a:lnTo>
                <a:lnTo>
                  <a:pt x="624" y="31"/>
                </a:lnTo>
                <a:lnTo>
                  <a:pt x="626" y="27"/>
                </a:lnTo>
                <a:lnTo>
                  <a:pt x="626" y="22"/>
                </a:lnTo>
                <a:lnTo>
                  <a:pt x="624" y="18"/>
                </a:lnTo>
                <a:lnTo>
                  <a:pt x="623" y="14"/>
                </a:lnTo>
                <a:lnTo>
                  <a:pt x="619" y="8"/>
                </a:lnTo>
                <a:lnTo>
                  <a:pt x="611" y="3"/>
                </a:lnTo>
                <a:lnTo>
                  <a:pt x="607" y="1"/>
                </a:lnTo>
                <a:lnTo>
                  <a:pt x="603" y="0"/>
                </a:lnTo>
                <a:lnTo>
                  <a:pt x="600" y="0"/>
                </a:lnTo>
                <a:lnTo>
                  <a:pt x="596" y="1"/>
                </a:lnTo>
                <a:lnTo>
                  <a:pt x="590" y="4"/>
                </a:lnTo>
                <a:lnTo>
                  <a:pt x="586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63" name="任意多边形 1049662"/>
          <p:cNvSpPr/>
          <p:nvPr/>
        </p:nvSpPr>
        <p:spPr bwMode="auto">
          <a:xfrm>
            <a:off x="7466012" y="1100137"/>
            <a:ext cx="331787" cy="238125"/>
          </a:xfrm>
          <a:custGeom>
            <a:avLst/>
            <a:gdLst/>
            <a:ahLst/>
            <a:cxnLst/>
            <a:rect l="0" t="0" r="0" b="0"/>
            <a:pathLst>
              <a:path w="631" h="449">
                <a:moveTo>
                  <a:pt x="586" y="48"/>
                </a:moveTo>
                <a:lnTo>
                  <a:pt x="586" y="48"/>
                </a:lnTo>
                <a:lnTo>
                  <a:pt x="577" y="76"/>
                </a:lnTo>
                <a:lnTo>
                  <a:pt x="567" y="102"/>
                </a:lnTo>
                <a:lnTo>
                  <a:pt x="552" y="130"/>
                </a:lnTo>
                <a:lnTo>
                  <a:pt x="538" y="154"/>
                </a:lnTo>
                <a:lnTo>
                  <a:pt x="507" y="205"/>
                </a:lnTo>
                <a:lnTo>
                  <a:pt x="474" y="255"/>
                </a:lnTo>
                <a:lnTo>
                  <a:pt x="463" y="272"/>
                </a:lnTo>
                <a:lnTo>
                  <a:pt x="452" y="288"/>
                </a:lnTo>
                <a:lnTo>
                  <a:pt x="426" y="320"/>
                </a:lnTo>
                <a:lnTo>
                  <a:pt x="415" y="337"/>
                </a:lnTo>
                <a:lnTo>
                  <a:pt x="403" y="358"/>
                </a:lnTo>
                <a:lnTo>
                  <a:pt x="397" y="369"/>
                </a:lnTo>
                <a:lnTo>
                  <a:pt x="389" y="378"/>
                </a:lnTo>
                <a:lnTo>
                  <a:pt x="382" y="385"/>
                </a:lnTo>
                <a:lnTo>
                  <a:pt x="375" y="390"/>
                </a:lnTo>
                <a:lnTo>
                  <a:pt x="367" y="394"/>
                </a:lnTo>
                <a:lnTo>
                  <a:pt x="361" y="399"/>
                </a:lnTo>
                <a:lnTo>
                  <a:pt x="348" y="386"/>
                </a:lnTo>
                <a:lnTo>
                  <a:pt x="338" y="373"/>
                </a:lnTo>
                <a:lnTo>
                  <a:pt x="327" y="358"/>
                </a:lnTo>
                <a:lnTo>
                  <a:pt x="317" y="344"/>
                </a:lnTo>
                <a:lnTo>
                  <a:pt x="299" y="315"/>
                </a:lnTo>
                <a:lnTo>
                  <a:pt x="278" y="286"/>
                </a:lnTo>
                <a:lnTo>
                  <a:pt x="261" y="266"/>
                </a:lnTo>
                <a:lnTo>
                  <a:pt x="242" y="246"/>
                </a:lnTo>
                <a:lnTo>
                  <a:pt x="224" y="225"/>
                </a:lnTo>
                <a:lnTo>
                  <a:pt x="206" y="205"/>
                </a:lnTo>
                <a:lnTo>
                  <a:pt x="151" y="140"/>
                </a:lnTo>
                <a:lnTo>
                  <a:pt x="125" y="106"/>
                </a:lnTo>
                <a:lnTo>
                  <a:pt x="99" y="72"/>
                </a:lnTo>
                <a:lnTo>
                  <a:pt x="89" y="60"/>
                </a:lnTo>
                <a:lnTo>
                  <a:pt x="82" y="52"/>
                </a:lnTo>
                <a:lnTo>
                  <a:pt x="59" y="35"/>
                </a:lnTo>
                <a:lnTo>
                  <a:pt x="54" y="29"/>
                </a:lnTo>
                <a:lnTo>
                  <a:pt x="49" y="22"/>
                </a:lnTo>
                <a:lnTo>
                  <a:pt x="44" y="14"/>
                </a:lnTo>
                <a:lnTo>
                  <a:pt x="38" y="8"/>
                </a:lnTo>
                <a:lnTo>
                  <a:pt x="34" y="4"/>
                </a:lnTo>
                <a:lnTo>
                  <a:pt x="30" y="1"/>
                </a:lnTo>
                <a:lnTo>
                  <a:pt x="27" y="0"/>
                </a:lnTo>
                <a:lnTo>
                  <a:pt x="23" y="0"/>
                </a:lnTo>
                <a:lnTo>
                  <a:pt x="19" y="0"/>
                </a:lnTo>
                <a:lnTo>
                  <a:pt x="15" y="1"/>
                </a:lnTo>
                <a:lnTo>
                  <a:pt x="8" y="7"/>
                </a:lnTo>
                <a:lnTo>
                  <a:pt x="3" y="14"/>
                </a:lnTo>
                <a:lnTo>
                  <a:pt x="2" y="18"/>
                </a:lnTo>
                <a:lnTo>
                  <a:pt x="0" y="22"/>
                </a:lnTo>
                <a:lnTo>
                  <a:pt x="0" y="26"/>
                </a:lnTo>
                <a:lnTo>
                  <a:pt x="2" y="31"/>
                </a:lnTo>
                <a:lnTo>
                  <a:pt x="3" y="35"/>
                </a:lnTo>
                <a:lnTo>
                  <a:pt x="6" y="39"/>
                </a:lnTo>
                <a:lnTo>
                  <a:pt x="44" y="84"/>
                </a:lnTo>
                <a:lnTo>
                  <a:pt x="83" y="130"/>
                </a:lnTo>
                <a:lnTo>
                  <a:pt x="122" y="178"/>
                </a:lnTo>
                <a:lnTo>
                  <a:pt x="161" y="224"/>
                </a:lnTo>
                <a:lnTo>
                  <a:pt x="182" y="247"/>
                </a:lnTo>
                <a:lnTo>
                  <a:pt x="204" y="271"/>
                </a:lnTo>
                <a:lnTo>
                  <a:pt x="225" y="294"/>
                </a:lnTo>
                <a:lnTo>
                  <a:pt x="246" y="319"/>
                </a:lnTo>
                <a:lnTo>
                  <a:pt x="257" y="335"/>
                </a:lnTo>
                <a:lnTo>
                  <a:pt x="266" y="352"/>
                </a:lnTo>
                <a:lnTo>
                  <a:pt x="276" y="370"/>
                </a:lnTo>
                <a:lnTo>
                  <a:pt x="287" y="387"/>
                </a:lnTo>
                <a:lnTo>
                  <a:pt x="299" y="403"/>
                </a:lnTo>
                <a:lnTo>
                  <a:pt x="312" y="417"/>
                </a:lnTo>
                <a:lnTo>
                  <a:pt x="326" y="430"/>
                </a:lnTo>
                <a:lnTo>
                  <a:pt x="341" y="443"/>
                </a:lnTo>
                <a:lnTo>
                  <a:pt x="346" y="446"/>
                </a:lnTo>
                <a:lnTo>
                  <a:pt x="350" y="447"/>
                </a:lnTo>
                <a:lnTo>
                  <a:pt x="355" y="449"/>
                </a:lnTo>
                <a:lnTo>
                  <a:pt x="359" y="449"/>
                </a:lnTo>
                <a:lnTo>
                  <a:pt x="363" y="447"/>
                </a:lnTo>
                <a:lnTo>
                  <a:pt x="368" y="446"/>
                </a:lnTo>
                <a:lnTo>
                  <a:pt x="375" y="441"/>
                </a:lnTo>
                <a:lnTo>
                  <a:pt x="384" y="441"/>
                </a:lnTo>
                <a:lnTo>
                  <a:pt x="392" y="438"/>
                </a:lnTo>
                <a:lnTo>
                  <a:pt x="395" y="437"/>
                </a:lnTo>
                <a:lnTo>
                  <a:pt x="398" y="433"/>
                </a:lnTo>
                <a:lnTo>
                  <a:pt x="401" y="430"/>
                </a:lnTo>
                <a:lnTo>
                  <a:pt x="402" y="425"/>
                </a:lnTo>
                <a:lnTo>
                  <a:pt x="411" y="419"/>
                </a:lnTo>
                <a:lnTo>
                  <a:pt x="419" y="409"/>
                </a:lnTo>
                <a:lnTo>
                  <a:pt x="435" y="390"/>
                </a:lnTo>
                <a:lnTo>
                  <a:pt x="467" y="347"/>
                </a:lnTo>
                <a:lnTo>
                  <a:pt x="484" y="324"/>
                </a:lnTo>
                <a:lnTo>
                  <a:pt x="499" y="301"/>
                </a:lnTo>
                <a:lnTo>
                  <a:pt x="517" y="272"/>
                </a:lnTo>
                <a:lnTo>
                  <a:pt x="535" y="243"/>
                </a:lnTo>
                <a:lnTo>
                  <a:pt x="573" y="184"/>
                </a:lnTo>
                <a:lnTo>
                  <a:pt x="590" y="154"/>
                </a:lnTo>
                <a:lnTo>
                  <a:pt x="606" y="124"/>
                </a:lnTo>
                <a:lnTo>
                  <a:pt x="620" y="93"/>
                </a:lnTo>
                <a:lnTo>
                  <a:pt x="626" y="76"/>
                </a:lnTo>
                <a:lnTo>
                  <a:pt x="631" y="60"/>
                </a:lnTo>
                <a:lnTo>
                  <a:pt x="631" y="55"/>
                </a:lnTo>
                <a:lnTo>
                  <a:pt x="631" y="50"/>
                </a:lnTo>
                <a:lnTo>
                  <a:pt x="630" y="46"/>
                </a:lnTo>
                <a:lnTo>
                  <a:pt x="628" y="42"/>
                </a:lnTo>
                <a:lnTo>
                  <a:pt x="626" y="39"/>
                </a:lnTo>
                <a:lnTo>
                  <a:pt x="622" y="37"/>
                </a:lnTo>
                <a:lnTo>
                  <a:pt x="614" y="33"/>
                </a:lnTo>
                <a:lnTo>
                  <a:pt x="606" y="31"/>
                </a:lnTo>
                <a:lnTo>
                  <a:pt x="602" y="33"/>
                </a:lnTo>
                <a:lnTo>
                  <a:pt x="598" y="34"/>
                </a:lnTo>
                <a:lnTo>
                  <a:pt x="594" y="35"/>
                </a:lnTo>
                <a:lnTo>
                  <a:pt x="590" y="39"/>
                </a:lnTo>
                <a:lnTo>
                  <a:pt x="588" y="43"/>
                </a:lnTo>
                <a:lnTo>
                  <a:pt x="586" y="4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64" name="任意多边形 1049663"/>
          <p:cNvSpPr/>
          <p:nvPr/>
        </p:nvSpPr>
        <p:spPr bwMode="auto">
          <a:xfrm>
            <a:off x="8405812" y="1512887"/>
            <a:ext cx="155575" cy="149225"/>
          </a:xfrm>
          <a:custGeom>
            <a:avLst/>
            <a:gdLst/>
            <a:ahLst/>
            <a:cxnLst/>
            <a:rect l="0" t="0" r="0" b="0"/>
            <a:pathLst>
              <a:path w="297" h="280">
                <a:moveTo>
                  <a:pt x="293" y="0"/>
                </a:moveTo>
                <a:lnTo>
                  <a:pt x="293" y="0"/>
                </a:lnTo>
                <a:lnTo>
                  <a:pt x="286" y="0"/>
                </a:lnTo>
                <a:lnTo>
                  <a:pt x="281" y="1"/>
                </a:lnTo>
                <a:lnTo>
                  <a:pt x="276" y="4"/>
                </a:lnTo>
                <a:lnTo>
                  <a:pt x="271" y="6"/>
                </a:lnTo>
                <a:lnTo>
                  <a:pt x="261" y="17"/>
                </a:lnTo>
                <a:lnTo>
                  <a:pt x="255" y="26"/>
                </a:lnTo>
                <a:lnTo>
                  <a:pt x="250" y="33"/>
                </a:lnTo>
                <a:lnTo>
                  <a:pt x="244" y="38"/>
                </a:lnTo>
                <a:lnTo>
                  <a:pt x="233" y="48"/>
                </a:lnTo>
                <a:lnTo>
                  <a:pt x="218" y="59"/>
                </a:lnTo>
                <a:lnTo>
                  <a:pt x="206" y="68"/>
                </a:lnTo>
                <a:lnTo>
                  <a:pt x="179" y="93"/>
                </a:lnTo>
                <a:lnTo>
                  <a:pt x="166" y="104"/>
                </a:lnTo>
                <a:lnTo>
                  <a:pt x="152" y="116"/>
                </a:lnTo>
                <a:lnTo>
                  <a:pt x="129" y="135"/>
                </a:lnTo>
                <a:lnTo>
                  <a:pt x="108" y="154"/>
                </a:lnTo>
                <a:lnTo>
                  <a:pt x="66" y="193"/>
                </a:lnTo>
                <a:lnTo>
                  <a:pt x="48" y="212"/>
                </a:lnTo>
                <a:lnTo>
                  <a:pt x="30" y="230"/>
                </a:lnTo>
                <a:lnTo>
                  <a:pt x="22" y="239"/>
                </a:lnTo>
                <a:lnTo>
                  <a:pt x="14" y="248"/>
                </a:lnTo>
                <a:lnTo>
                  <a:pt x="6" y="260"/>
                </a:lnTo>
                <a:lnTo>
                  <a:pt x="1" y="271"/>
                </a:lnTo>
                <a:lnTo>
                  <a:pt x="0" y="273"/>
                </a:lnTo>
                <a:lnTo>
                  <a:pt x="1" y="276"/>
                </a:lnTo>
                <a:lnTo>
                  <a:pt x="4" y="278"/>
                </a:lnTo>
                <a:lnTo>
                  <a:pt x="5" y="280"/>
                </a:lnTo>
                <a:lnTo>
                  <a:pt x="8" y="280"/>
                </a:lnTo>
                <a:lnTo>
                  <a:pt x="9" y="278"/>
                </a:lnTo>
                <a:lnTo>
                  <a:pt x="10" y="277"/>
                </a:lnTo>
                <a:lnTo>
                  <a:pt x="15" y="267"/>
                </a:lnTo>
                <a:lnTo>
                  <a:pt x="22" y="257"/>
                </a:lnTo>
                <a:lnTo>
                  <a:pt x="35" y="240"/>
                </a:lnTo>
                <a:lnTo>
                  <a:pt x="51" y="225"/>
                </a:lnTo>
                <a:lnTo>
                  <a:pt x="66" y="209"/>
                </a:lnTo>
                <a:lnTo>
                  <a:pt x="104" y="172"/>
                </a:lnTo>
                <a:lnTo>
                  <a:pt x="123" y="155"/>
                </a:lnTo>
                <a:lnTo>
                  <a:pt x="142" y="138"/>
                </a:lnTo>
                <a:lnTo>
                  <a:pt x="222" y="69"/>
                </a:lnTo>
                <a:lnTo>
                  <a:pt x="261" y="38"/>
                </a:lnTo>
                <a:lnTo>
                  <a:pt x="264" y="35"/>
                </a:lnTo>
                <a:lnTo>
                  <a:pt x="267" y="30"/>
                </a:lnTo>
                <a:lnTo>
                  <a:pt x="273" y="21"/>
                </a:lnTo>
                <a:lnTo>
                  <a:pt x="276" y="17"/>
                </a:lnTo>
                <a:lnTo>
                  <a:pt x="280" y="13"/>
                </a:lnTo>
                <a:lnTo>
                  <a:pt x="284" y="12"/>
                </a:lnTo>
                <a:lnTo>
                  <a:pt x="290" y="12"/>
                </a:lnTo>
                <a:lnTo>
                  <a:pt x="293" y="12"/>
                </a:lnTo>
                <a:lnTo>
                  <a:pt x="294" y="10"/>
                </a:lnTo>
                <a:lnTo>
                  <a:pt x="297" y="6"/>
                </a:lnTo>
                <a:lnTo>
                  <a:pt x="297" y="5"/>
                </a:lnTo>
                <a:lnTo>
                  <a:pt x="297" y="2"/>
                </a:lnTo>
                <a:lnTo>
                  <a:pt x="295" y="1"/>
                </a:lnTo>
                <a:lnTo>
                  <a:pt x="293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65" name="任意多边形 1049664"/>
          <p:cNvSpPr/>
          <p:nvPr/>
        </p:nvSpPr>
        <p:spPr bwMode="auto">
          <a:xfrm>
            <a:off x="8386762" y="1516062"/>
            <a:ext cx="260350" cy="254000"/>
          </a:xfrm>
          <a:custGeom>
            <a:avLst/>
            <a:gdLst/>
            <a:ahLst/>
            <a:cxnLst/>
            <a:rect l="0" t="0" r="0" b="0"/>
            <a:pathLst>
              <a:path w="490" h="480">
                <a:moveTo>
                  <a:pt x="481" y="3"/>
                </a:moveTo>
                <a:lnTo>
                  <a:pt x="481" y="3"/>
                </a:lnTo>
                <a:lnTo>
                  <a:pt x="448" y="31"/>
                </a:lnTo>
                <a:lnTo>
                  <a:pt x="416" y="60"/>
                </a:lnTo>
                <a:lnTo>
                  <a:pt x="382" y="88"/>
                </a:lnTo>
                <a:lnTo>
                  <a:pt x="350" y="118"/>
                </a:lnTo>
                <a:lnTo>
                  <a:pt x="315" y="152"/>
                </a:lnTo>
                <a:lnTo>
                  <a:pt x="281" y="187"/>
                </a:lnTo>
                <a:lnTo>
                  <a:pt x="248" y="222"/>
                </a:lnTo>
                <a:lnTo>
                  <a:pt x="214" y="258"/>
                </a:lnTo>
                <a:lnTo>
                  <a:pt x="146" y="326"/>
                </a:lnTo>
                <a:lnTo>
                  <a:pt x="133" y="341"/>
                </a:lnTo>
                <a:lnTo>
                  <a:pt x="120" y="358"/>
                </a:lnTo>
                <a:lnTo>
                  <a:pt x="108" y="374"/>
                </a:lnTo>
                <a:lnTo>
                  <a:pt x="102" y="383"/>
                </a:lnTo>
                <a:lnTo>
                  <a:pt x="94" y="390"/>
                </a:lnTo>
                <a:lnTo>
                  <a:pt x="82" y="400"/>
                </a:lnTo>
                <a:lnTo>
                  <a:pt x="69" y="408"/>
                </a:lnTo>
                <a:lnTo>
                  <a:pt x="39" y="425"/>
                </a:lnTo>
                <a:lnTo>
                  <a:pt x="25" y="436"/>
                </a:lnTo>
                <a:lnTo>
                  <a:pt x="18" y="441"/>
                </a:lnTo>
                <a:lnTo>
                  <a:pt x="13" y="446"/>
                </a:lnTo>
                <a:lnTo>
                  <a:pt x="8" y="453"/>
                </a:lnTo>
                <a:lnTo>
                  <a:pt x="4" y="459"/>
                </a:lnTo>
                <a:lnTo>
                  <a:pt x="1" y="467"/>
                </a:lnTo>
                <a:lnTo>
                  <a:pt x="0" y="475"/>
                </a:lnTo>
                <a:lnTo>
                  <a:pt x="1" y="477"/>
                </a:lnTo>
                <a:lnTo>
                  <a:pt x="4" y="480"/>
                </a:lnTo>
                <a:lnTo>
                  <a:pt x="6" y="480"/>
                </a:lnTo>
                <a:lnTo>
                  <a:pt x="10" y="479"/>
                </a:lnTo>
                <a:lnTo>
                  <a:pt x="21" y="467"/>
                </a:lnTo>
                <a:lnTo>
                  <a:pt x="22" y="464"/>
                </a:lnTo>
                <a:lnTo>
                  <a:pt x="22" y="462"/>
                </a:lnTo>
                <a:lnTo>
                  <a:pt x="21" y="459"/>
                </a:lnTo>
                <a:lnTo>
                  <a:pt x="18" y="458"/>
                </a:lnTo>
                <a:lnTo>
                  <a:pt x="23" y="451"/>
                </a:lnTo>
                <a:lnTo>
                  <a:pt x="30" y="446"/>
                </a:lnTo>
                <a:lnTo>
                  <a:pt x="44" y="436"/>
                </a:lnTo>
                <a:lnTo>
                  <a:pt x="74" y="420"/>
                </a:lnTo>
                <a:lnTo>
                  <a:pt x="87" y="412"/>
                </a:lnTo>
                <a:lnTo>
                  <a:pt x="99" y="402"/>
                </a:lnTo>
                <a:lnTo>
                  <a:pt x="111" y="390"/>
                </a:lnTo>
                <a:lnTo>
                  <a:pt x="121" y="377"/>
                </a:lnTo>
                <a:lnTo>
                  <a:pt x="136" y="360"/>
                </a:lnTo>
                <a:lnTo>
                  <a:pt x="150" y="341"/>
                </a:lnTo>
                <a:lnTo>
                  <a:pt x="180" y="309"/>
                </a:lnTo>
                <a:lnTo>
                  <a:pt x="244" y="243"/>
                </a:lnTo>
                <a:lnTo>
                  <a:pt x="303" y="181"/>
                </a:lnTo>
                <a:lnTo>
                  <a:pt x="335" y="149"/>
                </a:lnTo>
                <a:lnTo>
                  <a:pt x="365" y="119"/>
                </a:lnTo>
                <a:lnTo>
                  <a:pt x="396" y="92"/>
                </a:lnTo>
                <a:lnTo>
                  <a:pt x="428" y="65"/>
                </a:lnTo>
                <a:lnTo>
                  <a:pt x="459" y="38"/>
                </a:lnTo>
                <a:lnTo>
                  <a:pt x="489" y="11"/>
                </a:lnTo>
                <a:lnTo>
                  <a:pt x="490" y="8"/>
                </a:lnTo>
                <a:lnTo>
                  <a:pt x="490" y="7"/>
                </a:lnTo>
                <a:lnTo>
                  <a:pt x="489" y="3"/>
                </a:lnTo>
                <a:lnTo>
                  <a:pt x="485" y="0"/>
                </a:lnTo>
                <a:lnTo>
                  <a:pt x="484" y="1"/>
                </a:lnTo>
                <a:lnTo>
                  <a:pt x="481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66" name="任意多边形 1049665"/>
          <p:cNvSpPr/>
          <p:nvPr/>
        </p:nvSpPr>
        <p:spPr bwMode="auto">
          <a:xfrm>
            <a:off x="8572500" y="1614487"/>
            <a:ext cx="144462" cy="174625"/>
          </a:xfrm>
          <a:custGeom>
            <a:avLst/>
            <a:gdLst/>
            <a:ahLst/>
            <a:cxnLst/>
            <a:rect l="0" t="0" r="0" b="0"/>
            <a:pathLst>
              <a:path w="273" h="326">
                <a:moveTo>
                  <a:pt x="263" y="4"/>
                </a:moveTo>
                <a:lnTo>
                  <a:pt x="263" y="4"/>
                </a:lnTo>
                <a:lnTo>
                  <a:pt x="249" y="28"/>
                </a:lnTo>
                <a:lnTo>
                  <a:pt x="232" y="51"/>
                </a:lnTo>
                <a:lnTo>
                  <a:pt x="215" y="74"/>
                </a:lnTo>
                <a:lnTo>
                  <a:pt x="195" y="95"/>
                </a:lnTo>
                <a:lnTo>
                  <a:pt x="186" y="105"/>
                </a:lnTo>
                <a:lnTo>
                  <a:pt x="177" y="115"/>
                </a:lnTo>
                <a:lnTo>
                  <a:pt x="160" y="139"/>
                </a:lnTo>
                <a:lnTo>
                  <a:pt x="143" y="163"/>
                </a:lnTo>
                <a:lnTo>
                  <a:pt x="124" y="186"/>
                </a:lnTo>
                <a:lnTo>
                  <a:pt x="107" y="204"/>
                </a:lnTo>
                <a:lnTo>
                  <a:pt x="89" y="223"/>
                </a:lnTo>
                <a:lnTo>
                  <a:pt x="52" y="257"/>
                </a:lnTo>
                <a:lnTo>
                  <a:pt x="43" y="267"/>
                </a:lnTo>
                <a:lnTo>
                  <a:pt x="37" y="279"/>
                </a:lnTo>
                <a:lnTo>
                  <a:pt x="29" y="289"/>
                </a:lnTo>
                <a:lnTo>
                  <a:pt x="25" y="295"/>
                </a:lnTo>
                <a:lnTo>
                  <a:pt x="20" y="299"/>
                </a:lnTo>
                <a:lnTo>
                  <a:pt x="8" y="306"/>
                </a:lnTo>
                <a:lnTo>
                  <a:pt x="4" y="312"/>
                </a:lnTo>
                <a:lnTo>
                  <a:pt x="0" y="318"/>
                </a:lnTo>
                <a:lnTo>
                  <a:pt x="0" y="319"/>
                </a:lnTo>
                <a:lnTo>
                  <a:pt x="0" y="322"/>
                </a:lnTo>
                <a:lnTo>
                  <a:pt x="3" y="326"/>
                </a:lnTo>
                <a:lnTo>
                  <a:pt x="5" y="326"/>
                </a:lnTo>
                <a:lnTo>
                  <a:pt x="7" y="326"/>
                </a:lnTo>
                <a:lnTo>
                  <a:pt x="8" y="326"/>
                </a:lnTo>
                <a:lnTo>
                  <a:pt x="9" y="323"/>
                </a:lnTo>
                <a:lnTo>
                  <a:pt x="12" y="319"/>
                </a:lnTo>
                <a:lnTo>
                  <a:pt x="14" y="316"/>
                </a:lnTo>
                <a:lnTo>
                  <a:pt x="22" y="310"/>
                </a:lnTo>
                <a:lnTo>
                  <a:pt x="30" y="304"/>
                </a:lnTo>
                <a:lnTo>
                  <a:pt x="38" y="299"/>
                </a:lnTo>
                <a:lnTo>
                  <a:pt x="45" y="289"/>
                </a:lnTo>
                <a:lnTo>
                  <a:pt x="51" y="279"/>
                </a:lnTo>
                <a:lnTo>
                  <a:pt x="59" y="268"/>
                </a:lnTo>
                <a:lnTo>
                  <a:pt x="67" y="259"/>
                </a:lnTo>
                <a:lnTo>
                  <a:pt x="107" y="220"/>
                </a:lnTo>
                <a:lnTo>
                  <a:pt x="127" y="200"/>
                </a:lnTo>
                <a:lnTo>
                  <a:pt x="145" y="180"/>
                </a:lnTo>
                <a:lnTo>
                  <a:pt x="161" y="159"/>
                </a:lnTo>
                <a:lnTo>
                  <a:pt x="177" y="136"/>
                </a:lnTo>
                <a:lnTo>
                  <a:pt x="192" y="114"/>
                </a:lnTo>
                <a:lnTo>
                  <a:pt x="211" y="95"/>
                </a:lnTo>
                <a:lnTo>
                  <a:pt x="228" y="75"/>
                </a:lnTo>
                <a:lnTo>
                  <a:pt x="245" y="54"/>
                </a:lnTo>
                <a:lnTo>
                  <a:pt x="259" y="33"/>
                </a:lnTo>
                <a:lnTo>
                  <a:pt x="272" y="10"/>
                </a:lnTo>
                <a:lnTo>
                  <a:pt x="273" y="7"/>
                </a:lnTo>
                <a:lnTo>
                  <a:pt x="273" y="4"/>
                </a:lnTo>
                <a:lnTo>
                  <a:pt x="269" y="2"/>
                </a:lnTo>
                <a:lnTo>
                  <a:pt x="266" y="0"/>
                </a:lnTo>
                <a:lnTo>
                  <a:pt x="264" y="2"/>
                </a:lnTo>
                <a:lnTo>
                  <a:pt x="263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67" name="任意多边形 1049666"/>
          <p:cNvSpPr/>
          <p:nvPr/>
        </p:nvSpPr>
        <p:spPr bwMode="auto">
          <a:xfrm>
            <a:off x="8618538" y="1677987"/>
            <a:ext cx="100012" cy="112712"/>
          </a:xfrm>
          <a:custGeom>
            <a:avLst/>
            <a:gdLst/>
            <a:ahLst/>
            <a:cxnLst/>
            <a:rect l="0" t="0" r="0" b="0"/>
            <a:pathLst>
              <a:path w="189" h="210">
                <a:moveTo>
                  <a:pt x="179" y="1"/>
                </a:moveTo>
                <a:lnTo>
                  <a:pt x="179" y="1"/>
                </a:lnTo>
                <a:lnTo>
                  <a:pt x="157" y="21"/>
                </a:lnTo>
                <a:lnTo>
                  <a:pt x="148" y="30"/>
                </a:lnTo>
                <a:lnTo>
                  <a:pt x="138" y="40"/>
                </a:lnTo>
                <a:lnTo>
                  <a:pt x="125" y="55"/>
                </a:lnTo>
                <a:lnTo>
                  <a:pt x="111" y="69"/>
                </a:lnTo>
                <a:lnTo>
                  <a:pt x="98" y="83"/>
                </a:lnTo>
                <a:lnTo>
                  <a:pt x="85" y="98"/>
                </a:lnTo>
                <a:lnTo>
                  <a:pt x="75" y="111"/>
                </a:lnTo>
                <a:lnTo>
                  <a:pt x="63" y="123"/>
                </a:lnTo>
                <a:lnTo>
                  <a:pt x="40" y="147"/>
                </a:lnTo>
                <a:lnTo>
                  <a:pt x="29" y="161"/>
                </a:lnTo>
                <a:lnTo>
                  <a:pt x="19" y="174"/>
                </a:lnTo>
                <a:lnTo>
                  <a:pt x="8" y="188"/>
                </a:lnTo>
                <a:lnTo>
                  <a:pt x="2" y="202"/>
                </a:lnTo>
                <a:lnTo>
                  <a:pt x="0" y="206"/>
                </a:lnTo>
                <a:lnTo>
                  <a:pt x="2" y="209"/>
                </a:lnTo>
                <a:lnTo>
                  <a:pt x="4" y="210"/>
                </a:lnTo>
                <a:lnTo>
                  <a:pt x="8" y="210"/>
                </a:lnTo>
                <a:lnTo>
                  <a:pt x="12" y="210"/>
                </a:lnTo>
                <a:lnTo>
                  <a:pt x="15" y="208"/>
                </a:lnTo>
                <a:lnTo>
                  <a:pt x="17" y="201"/>
                </a:lnTo>
                <a:lnTo>
                  <a:pt x="17" y="198"/>
                </a:lnTo>
                <a:lnTo>
                  <a:pt x="17" y="197"/>
                </a:lnTo>
                <a:lnTo>
                  <a:pt x="25" y="184"/>
                </a:lnTo>
                <a:lnTo>
                  <a:pt x="34" y="172"/>
                </a:lnTo>
                <a:lnTo>
                  <a:pt x="54" y="150"/>
                </a:lnTo>
                <a:lnTo>
                  <a:pt x="75" y="128"/>
                </a:lnTo>
                <a:lnTo>
                  <a:pt x="93" y="107"/>
                </a:lnTo>
                <a:lnTo>
                  <a:pt x="117" y="81"/>
                </a:lnTo>
                <a:lnTo>
                  <a:pt x="139" y="56"/>
                </a:lnTo>
                <a:lnTo>
                  <a:pt x="152" y="40"/>
                </a:lnTo>
                <a:lnTo>
                  <a:pt x="159" y="32"/>
                </a:lnTo>
                <a:lnTo>
                  <a:pt x="166" y="26"/>
                </a:lnTo>
                <a:lnTo>
                  <a:pt x="177" y="18"/>
                </a:lnTo>
                <a:lnTo>
                  <a:pt x="187" y="9"/>
                </a:lnTo>
                <a:lnTo>
                  <a:pt x="189" y="8"/>
                </a:lnTo>
                <a:lnTo>
                  <a:pt x="189" y="5"/>
                </a:lnTo>
                <a:lnTo>
                  <a:pt x="187" y="2"/>
                </a:lnTo>
                <a:lnTo>
                  <a:pt x="183" y="0"/>
                </a:lnTo>
                <a:lnTo>
                  <a:pt x="181" y="0"/>
                </a:lnTo>
                <a:lnTo>
                  <a:pt x="17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68" name="任意多边形 1049667"/>
          <p:cNvSpPr/>
          <p:nvPr/>
        </p:nvSpPr>
        <p:spPr bwMode="auto">
          <a:xfrm>
            <a:off x="8666162" y="1727200"/>
            <a:ext cx="58737" cy="84137"/>
          </a:xfrm>
          <a:custGeom>
            <a:avLst/>
            <a:gdLst/>
            <a:ahLst/>
            <a:cxnLst/>
            <a:rect l="0" t="0" r="0" b="0"/>
            <a:pathLst>
              <a:path w="113" h="160">
                <a:moveTo>
                  <a:pt x="102" y="4"/>
                </a:moveTo>
                <a:lnTo>
                  <a:pt x="102" y="4"/>
                </a:lnTo>
                <a:lnTo>
                  <a:pt x="99" y="12"/>
                </a:lnTo>
                <a:lnTo>
                  <a:pt x="95" y="21"/>
                </a:lnTo>
                <a:lnTo>
                  <a:pt x="83" y="37"/>
                </a:lnTo>
                <a:lnTo>
                  <a:pt x="70" y="51"/>
                </a:lnTo>
                <a:lnTo>
                  <a:pt x="58" y="64"/>
                </a:lnTo>
                <a:lnTo>
                  <a:pt x="52" y="72"/>
                </a:lnTo>
                <a:lnTo>
                  <a:pt x="47" y="81"/>
                </a:lnTo>
                <a:lnTo>
                  <a:pt x="36" y="100"/>
                </a:lnTo>
                <a:lnTo>
                  <a:pt x="19" y="126"/>
                </a:lnTo>
                <a:lnTo>
                  <a:pt x="1" y="151"/>
                </a:lnTo>
                <a:lnTo>
                  <a:pt x="0" y="152"/>
                </a:lnTo>
                <a:lnTo>
                  <a:pt x="0" y="155"/>
                </a:lnTo>
                <a:lnTo>
                  <a:pt x="1" y="158"/>
                </a:lnTo>
                <a:lnTo>
                  <a:pt x="4" y="160"/>
                </a:lnTo>
                <a:lnTo>
                  <a:pt x="5" y="160"/>
                </a:lnTo>
                <a:lnTo>
                  <a:pt x="7" y="160"/>
                </a:lnTo>
                <a:lnTo>
                  <a:pt x="9" y="158"/>
                </a:lnTo>
                <a:lnTo>
                  <a:pt x="24" y="135"/>
                </a:lnTo>
                <a:lnTo>
                  <a:pt x="39" y="111"/>
                </a:lnTo>
                <a:lnTo>
                  <a:pt x="55" y="88"/>
                </a:lnTo>
                <a:lnTo>
                  <a:pt x="62" y="77"/>
                </a:lnTo>
                <a:lnTo>
                  <a:pt x="72" y="67"/>
                </a:lnTo>
                <a:lnTo>
                  <a:pt x="83" y="54"/>
                </a:lnTo>
                <a:lnTo>
                  <a:pt x="95" y="39"/>
                </a:lnTo>
                <a:lnTo>
                  <a:pt x="106" y="24"/>
                </a:lnTo>
                <a:lnTo>
                  <a:pt x="110" y="16"/>
                </a:lnTo>
                <a:lnTo>
                  <a:pt x="113" y="7"/>
                </a:lnTo>
                <a:lnTo>
                  <a:pt x="113" y="5"/>
                </a:lnTo>
                <a:lnTo>
                  <a:pt x="112" y="3"/>
                </a:lnTo>
                <a:lnTo>
                  <a:pt x="110" y="0"/>
                </a:lnTo>
                <a:lnTo>
                  <a:pt x="106" y="0"/>
                </a:lnTo>
                <a:lnTo>
                  <a:pt x="103" y="2"/>
                </a:lnTo>
                <a:lnTo>
                  <a:pt x="102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69" name="任意多边形 1049668"/>
          <p:cNvSpPr/>
          <p:nvPr/>
        </p:nvSpPr>
        <p:spPr bwMode="auto">
          <a:xfrm>
            <a:off x="8758238" y="1509712"/>
            <a:ext cx="133350" cy="139700"/>
          </a:xfrm>
          <a:custGeom>
            <a:avLst/>
            <a:gdLst/>
            <a:ahLst/>
            <a:cxnLst/>
            <a:rect l="0" t="0" r="0" b="0"/>
            <a:pathLst>
              <a:path w="251" h="263">
                <a:moveTo>
                  <a:pt x="242" y="2"/>
                </a:moveTo>
                <a:lnTo>
                  <a:pt x="242" y="2"/>
                </a:lnTo>
                <a:lnTo>
                  <a:pt x="207" y="30"/>
                </a:lnTo>
                <a:lnTo>
                  <a:pt x="172" y="59"/>
                </a:lnTo>
                <a:lnTo>
                  <a:pt x="138" y="89"/>
                </a:lnTo>
                <a:lnTo>
                  <a:pt x="105" y="122"/>
                </a:lnTo>
                <a:lnTo>
                  <a:pt x="89" y="136"/>
                </a:lnTo>
                <a:lnTo>
                  <a:pt x="73" y="152"/>
                </a:lnTo>
                <a:lnTo>
                  <a:pt x="58" y="166"/>
                </a:lnTo>
                <a:lnTo>
                  <a:pt x="43" y="181"/>
                </a:lnTo>
                <a:lnTo>
                  <a:pt x="37" y="190"/>
                </a:lnTo>
                <a:lnTo>
                  <a:pt x="30" y="198"/>
                </a:lnTo>
                <a:lnTo>
                  <a:pt x="20" y="216"/>
                </a:lnTo>
                <a:lnTo>
                  <a:pt x="2" y="255"/>
                </a:lnTo>
                <a:lnTo>
                  <a:pt x="0" y="258"/>
                </a:lnTo>
                <a:lnTo>
                  <a:pt x="0" y="259"/>
                </a:lnTo>
                <a:lnTo>
                  <a:pt x="3" y="263"/>
                </a:lnTo>
                <a:lnTo>
                  <a:pt x="7" y="263"/>
                </a:lnTo>
                <a:lnTo>
                  <a:pt x="9" y="263"/>
                </a:lnTo>
                <a:lnTo>
                  <a:pt x="11" y="261"/>
                </a:lnTo>
                <a:lnTo>
                  <a:pt x="29" y="224"/>
                </a:lnTo>
                <a:lnTo>
                  <a:pt x="39" y="206"/>
                </a:lnTo>
                <a:lnTo>
                  <a:pt x="51" y="189"/>
                </a:lnTo>
                <a:lnTo>
                  <a:pt x="66" y="174"/>
                </a:lnTo>
                <a:lnTo>
                  <a:pt x="81" y="159"/>
                </a:lnTo>
                <a:lnTo>
                  <a:pt x="97" y="145"/>
                </a:lnTo>
                <a:lnTo>
                  <a:pt x="113" y="130"/>
                </a:lnTo>
                <a:lnTo>
                  <a:pt x="144" y="98"/>
                </a:lnTo>
                <a:lnTo>
                  <a:pt x="178" y="68"/>
                </a:lnTo>
                <a:lnTo>
                  <a:pt x="213" y="40"/>
                </a:lnTo>
                <a:lnTo>
                  <a:pt x="249" y="12"/>
                </a:lnTo>
                <a:lnTo>
                  <a:pt x="250" y="9"/>
                </a:lnTo>
                <a:lnTo>
                  <a:pt x="251" y="8"/>
                </a:lnTo>
                <a:lnTo>
                  <a:pt x="250" y="3"/>
                </a:lnTo>
                <a:lnTo>
                  <a:pt x="249" y="2"/>
                </a:lnTo>
                <a:lnTo>
                  <a:pt x="247" y="2"/>
                </a:lnTo>
                <a:lnTo>
                  <a:pt x="245" y="0"/>
                </a:lnTo>
                <a:lnTo>
                  <a:pt x="24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70" name="任意多边形 1049669"/>
          <p:cNvSpPr/>
          <p:nvPr/>
        </p:nvSpPr>
        <p:spPr bwMode="auto">
          <a:xfrm>
            <a:off x="8737600" y="1516062"/>
            <a:ext cx="274637" cy="288925"/>
          </a:xfrm>
          <a:custGeom>
            <a:avLst/>
            <a:gdLst/>
            <a:ahLst/>
            <a:cxnLst/>
            <a:rect l="0" t="0" r="0" b="0"/>
            <a:pathLst>
              <a:path w="518" h="548">
                <a:moveTo>
                  <a:pt x="511" y="1"/>
                </a:moveTo>
                <a:lnTo>
                  <a:pt x="511" y="1"/>
                </a:lnTo>
                <a:lnTo>
                  <a:pt x="504" y="4"/>
                </a:lnTo>
                <a:lnTo>
                  <a:pt x="497" y="8"/>
                </a:lnTo>
                <a:lnTo>
                  <a:pt x="491" y="12"/>
                </a:lnTo>
                <a:lnTo>
                  <a:pt x="484" y="18"/>
                </a:lnTo>
                <a:lnTo>
                  <a:pt x="472" y="30"/>
                </a:lnTo>
                <a:lnTo>
                  <a:pt x="460" y="42"/>
                </a:lnTo>
                <a:lnTo>
                  <a:pt x="442" y="56"/>
                </a:lnTo>
                <a:lnTo>
                  <a:pt x="425" y="71"/>
                </a:lnTo>
                <a:lnTo>
                  <a:pt x="408" y="86"/>
                </a:lnTo>
                <a:lnTo>
                  <a:pt x="391" y="103"/>
                </a:lnTo>
                <a:lnTo>
                  <a:pt x="374" y="123"/>
                </a:lnTo>
                <a:lnTo>
                  <a:pt x="358" y="143"/>
                </a:lnTo>
                <a:lnTo>
                  <a:pt x="327" y="183"/>
                </a:lnTo>
                <a:lnTo>
                  <a:pt x="310" y="203"/>
                </a:lnTo>
                <a:lnTo>
                  <a:pt x="292" y="222"/>
                </a:lnTo>
                <a:lnTo>
                  <a:pt x="254" y="262"/>
                </a:lnTo>
                <a:lnTo>
                  <a:pt x="221" y="297"/>
                </a:lnTo>
                <a:lnTo>
                  <a:pt x="191" y="334"/>
                </a:lnTo>
                <a:lnTo>
                  <a:pt x="161" y="370"/>
                </a:lnTo>
                <a:lnTo>
                  <a:pt x="131" y="408"/>
                </a:lnTo>
                <a:lnTo>
                  <a:pt x="114" y="430"/>
                </a:lnTo>
                <a:lnTo>
                  <a:pt x="95" y="451"/>
                </a:lnTo>
                <a:lnTo>
                  <a:pt x="76" y="472"/>
                </a:lnTo>
                <a:lnTo>
                  <a:pt x="65" y="481"/>
                </a:lnTo>
                <a:lnTo>
                  <a:pt x="55" y="489"/>
                </a:lnTo>
                <a:lnTo>
                  <a:pt x="48" y="494"/>
                </a:lnTo>
                <a:lnTo>
                  <a:pt x="42" y="501"/>
                </a:lnTo>
                <a:lnTo>
                  <a:pt x="29" y="515"/>
                </a:lnTo>
                <a:lnTo>
                  <a:pt x="17" y="528"/>
                </a:lnTo>
                <a:lnTo>
                  <a:pt x="9" y="534"/>
                </a:lnTo>
                <a:lnTo>
                  <a:pt x="3" y="538"/>
                </a:lnTo>
                <a:lnTo>
                  <a:pt x="0" y="539"/>
                </a:lnTo>
                <a:lnTo>
                  <a:pt x="0" y="540"/>
                </a:lnTo>
                <a:lnTo>
                  <a:pt x="0" y="544"/>
                </a:lnTo>
                <a:lnTo>
                  <a:pt x="1" y="547"/>
                </a:lnTo>
                <a:lnTo>
                  <a:pt x="5" y="548"/>
                </a:lnTo>
                <a:lnTo>
                  <a:pt x="16" y="548"/>
                </a:lnTo>
                <a:lnTo>
                  <a:pt x="20" y="548"/>
                </a:lnTo>
                <a:lnTo>
                  <a:pt x="21" y="545"/>
                </a:lnTo>
                <a:lnTo>
                  <a:pt x="22" y="541"/>
                </a:lnTo>
                <a:lnTo>
                  <a:pt x="21" y="539"/>
                </a:lnTo>
                <a:lnTo>
                  <a:pt x="29" y="530"/>
                </a:lnTo>
                <a:lnTo>
                  <a:pt x="37" y="521"/>
                </a:lnTo>
                <a:lnTo>
                  <a:pt x="44" y="511"/>
                </a:lnTo>
                <a:lnTo>
                  <a:pt x="54" y="504"/>
                </a:lnTo>
                <a:lnTo>
                  <a:pt x="71" y="490"/>
                </a:lnTo>
                <a:lnTo>
                  <a:pt x="86" y="477"/>
                </a:lnTo>
                <a:lnTo>
                  <a:pt x="114" y="447"/>
                </a:lnTo>
                <a:lnTo>
                  <a:pt x="129" y="429"/>
                </a:lnTo>
                <a:lnTo>
                  <a:pt x="143" y="411"/>
                </a:lnTo>
                <a:lnTo>
                  <a:pt x="156" y="391"/>
                </a:lnTo>
                <a:lnTo>
                  <a:pt x="170" y="373"/>
                </a:lnTo>
                <a:lnTo>
                  <a:pt x="204" y="332"/>
                </a:lnTo>
                <a:lnTo>
                  <a:pt x="221" y="313"/>
                </a:lnTo>
                <a:lnTo>
                  <a:pt x="239" y="293"/>
                </a:lnTo>
                <a:lnTo>
                  <a:pt x="275" y="258"/>
                </a:lnTo>
                <a:lnTo>
                  <a:pt x="307" y="220"/>
                </a:lnTo>
                <a:lnTo>
                  <a:pt x="341" y="182"/>
                </a:lnTo>
                <a:lnTo>
                  <a:pt x="373" y="144"/>
                </a:lnTo>
                <a:lnTo>
                  <a:pt x="387" y="126"/>
                </a:lnTo>
                <a:lnTo>
                  <a:pt x="403" y="107"/>
                </a:lnTo>
                <a:lnTo>
                  <a:pt x="420" y="90"/>
                </a:lnTo>
                <a:lnTo>
                  <a:pt x="437" y="75"/>
                </a:lnTo>
                <a:lnTo>
                  <a:pt x="459" y="56"/>
                </a:lnTo>
                <a:lnTo>
                  <a:pt x="481" y="39"/>
                </a:lnTo>
                <a:lnTo>
                  <a:pt x="489" y="33"/>
                </a:lnTo>
                <a:lnTo>
                  <a:pt x="497" y="24"/>
                </a:lnTo>
                <a:lnTo>
                  <a:pt x="505" y="17"/>
                </a:lnTo>
                <a:lnTo>
                  <a:pt x="509" y="13"/>
                </a:lnTo>
                <a:lnTo>
                  <a:pt x="514" y="12"/>
                </a:lnTo>
                <a:lnTo>
                  <a:pt x="517" y="11"/>
                </a:lnTo>
                <a:lnTo>
                  <a:pt x="518" y="9"/>
                </a:lnTo>
                <a:lnTo>
                  <a:pt x="518" y="5"/>
                </a:lnTo>
                <a:lnTo>
                  <a:pt x="515" y="1"/>
                </a:lnTo>
                <a:lnTo>
                  <a:pt x="514" y="0"/>
                </a:lnTo>
                <a:lnTo>
                  <a:pt x="51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71" name="任意多边形 1049670"/>
          <p:cNvSpPr/>
          <p:nvPr/>
        </p:nvSpPr>
        <p:spPr bwMode="auto">
          <a:xfrm>
            <a:off x="8864600" y="1581150"/>
            <a:ext cx="184150" cy="222250"/>
          </a:xfrm>
          <a:custGeom>
            <a:avLst/>
            <a:gdLst/>
            <a:ahLst/>
            <a:cxnLst/>
            <a:rect l="0" t="0" r="0" b="0"/>
            <a:pathLst>
              <a:path w="348" h="417">
                <a:moveTo>
                  <a:pt x="338" y="4"/>
                </a:moveTo>
                <a:lnTo>
                  <a:pt x="338" y="4"/>
                </a:lnTo>
                <a:lnTo>
                  <a:pt x="329" y="18"/>
                </a:lnTo>
                <a:lnTo>
                  <a:pt x="318" y="31"/>
                </a:lnTo>
                <a:lnTo>
                  <a:pt x="297" y="57"/>
                </a:lnTo>
                <a:lnTo>
                  <a:pt x="274" y="83"/>
                </a:lnTo>
                <a:lnTo>
                  <a:pt x="252" y="108"/>
                </a:lnTo>
                <a:lnTo>
                  <a:pt x="206" y="162"/>
                </a:lnTo>
                <a:lnTo>
                  <a:pt x="160" y="217"/>
                </a:lnTo>
                <a:lnTo>
                  <a:pt x="70" y="329"/>
                </a:lnTo>
                <a:lnTo>
                  <a:pt x="61" y="338"/>
                </a:lnTo>
                <a:lnTo>
                  <a:pt x="50" y="349"/>
                </a:lnTo>
                <a:lnTo>
                  <a:pt x="40" y="359"/>
                </a:lnTo>
                <a:lnTo>
                  <a:pt x="37" y="364"/>
                </a:lnTo>
                <a:lnTo>
                  <a:pt x="34" y="370"/>
                </a:lnTo>
                <a:lnTo>
                  <a:pt x="33" y="375"/>
                </a:lnTo>
                <a:lnTo>
                  <a:pt x="29" y="380"/>
                </a:lnTo>
                <a:lnTo>
                  <a:pt x="21" y="389"/>
                </a:lnTo>
                <a:lnTo>
                  <a:pt x="11" y="398"/>
                </a:lnTo>
                <a:lnTo>
                  <a:pt x="2" y="408"/>
                </a:lnTo>
                <a:lnTo>
                  <a:pt x="0" y="409"/>
                </a:lnTo>
                <a:lnTo>
                  <a:pt x="0" y="412"/>
                </a:lnTo>
                <a:lnTo>
                  <a:pt x="0" y="413"/>
                </a:lnTo>
                <a:lnTo>
                  <a:pt x="2" y="414"/>
                </a:lnTo>
                <a:lnTo>
                  <a:pt x="6" y="417"/>
                </a:lnTo>
                <a:lnTo>
                  <a:pt x="7" y="417"/>
                </a:lnTo>
                <a:lnTo>
                  <a:pt x="10" y="415"/>
                </a:lnTo>
                <a:lnTo>
                  <a:pt x="24" y="402"/>
                </a:lnTo>
                <a:lnTo>
                  <a:pt x="38" y="391"/>
                </a:lnTo>
                <a:lnTo>
                  <a:pt x="40" y="388"/>
                </a:lnTo>
                <a:lnTo>
                  <a:pt x="42" y="385"/>
                </a:lnTo>
                <a:lnTo>
                  <a:pt x="45" y="379"/>
                </a:lnTo>
                <a:lnTo>
                  <a:pt x="49" y="371"/>
                </a:lnTo>
                <a:lnTo>
                  <a:pt x="54" y="364"/>
                </a:lnTo>
                <a:lnTo>
                  <a:pt x="64" y="353"/>
                </a:lnTo>
                <a:lnTo>
                  <a:pt x="89" y="323"/>
                </a:lnTo>
                <a:lnTo>
                  <a:pt x="113" y="293"/>
                </a:lnTo>
                <a:lnTo>
                  <a:pt x="161" y="232"/>
                </a:lnTo>
                <a:lnTo>
                  <a:pt x="210" y="175"/>
                </a:lnTo>
                <a:lnTo>
                  <a:pt x="259" y="117"/>
                </a:lnTo>
                <a:lnTo>
                  <a:pt x="306" y="65"/>
                </a:lnTo>
                <a:lnTo>
                  <a:pt x="329" y="38"/>
                </a:lnTo>
                <a:lnTo>
                  <a:pt x="338" y="23"/>
                </a:lnTo>
                <a:lnTo>
                  <a:pt x="347" y="9"/>
                </a:lnTo>
                <a:lnTo>
                  <a:pt x="348" y="6"/>
                </a:lnTo>
                <a:lnTo>
                  <a:pt x="348" y="4"/>
                </a:lnTo>
                <a:lnTo>
                  <a:pt x="346" y="1"/>
                </a:lnTo>
                <a:lnTo>
                  <a:pt x="342" y="0"/>
                </a:lnTo>
                <a:lnTo>
                  <a:pt x="339" y="1"/>
                </a:lnTo>
                <a:lnTo>
                  <a:pt x="33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72" name="任意多边形 1049671"/>
          <p:cNvSpPr/>
          <p:nvPr/>
        </p:nvSpPr>
        <p:spPr bwMode="auto">
          <a:xfrm>
            <a:off x="8920162" y="1655762"/>
            <a:ext cx="111125" cy="134937"/>
          </a:xfrm>
          <a:custGeom>
            <a:avLst/>
            <a:gdLst/>
            <a:ahLst/>
            <a:cxnLst/>
            <a:rect l="0" t="0" r="0" b="0"/>
            <a:pathLst>
              <a:path w="212" h="258">
                <a:moveTo>
                  <a:pt x="203" y="1"/>
                </a:moveTo>
                <a:lnTo>
                  <a:pt x="203" y="1"/>
                </a:lnTo>
                <a:lnTo>
                  <a:pt x="198" y="5"/>
                </a:lnTo>
                <a:lnTo>
                  <a:pt x="193" y="10"/>
                </a:lnTo>
                <a:lnTo>
                  <a:pt x="184" y="21"/>
                </a:lnTo>
                <a:lnTo>
                  <a:pt x="167" y="44"/>
                </a:lnTo>
                <a:lnTo>
                  <a:pt x="142" y="82"/>
                </a:lnTo>
                <a:lnTo>
                  <a:pt x="115" y="120"/>
                </a:lnTo>
                <a:lnTo>
                  <a:pt x="101" y="140"/>
                </a:lnTo>
                <a:lnTo>
                  <a:pt x="84" y="158"/>
                </a:lnTo>
                <a:lnTo>
                  <a:pt x="50" y="195"/>
                </a:lnTo>
                <a:lnTo>
                  <a:pt x="23" y="220"/>
                </a:lnTo>
                <a:lnTo>
                  <a:pt x="11" y="233"/>
                </a:lnTo>
                <a:lnTo>
                  <a:pt x="6" y="241"/>
                </a:lnTo>
                <a:lnTo>
                  <a:pt x="2" y="248"/>
                </a:lnTo>
                <a:lnTo>
                  <a:pt x="0" y="251"/>
                </a:lnTo>
                <a:lnTo>
                  <a:pt x="2" y="254"/>
                </a:lnTo>
                <a:lnTo>
                  <a:pt x="4" y="256"/>
                </a:lnTo>
                <a:lnTo>
                  <a:pt x="6" y="258"/>
                </a:lnTo>
                <a:lnTo>
                  <a:pt x="8" y="258"/>
                </a:lnTo>
                <a:lnTo>
                  <a:pt x="10" y="256"/>
                </a:lnTo>
                <a:lnTo>
                  <a:pt x="11" y="254"/>
                </a:lnTo>
                <a:lnTo>
                  <a:pt x="16" y="247"/>
                </a:lnTo>
                <a:lnTo>
                  <a:pt x="20" y="239"/>
                </a:lnTo>
                <a:lnTo>
                  <a:pt x="32" y="226"/>
                </a:lnTo>
                <a:lnTo>
                  <a:pt x="58" y="203"/>
                </a:lnTo>
                <a:lnTo>
                  <a:pt x="85" y="174"/>
                </a:lnTo>
                <a:lnTo>
                  <a:pt x="113" y="142"/>
                </a:lnTo>
                <a:lnTo>
                  <a:pt x="134" y="114"/>
                </a:lnTo>
                <a:lnTo>
                  <a:pt x="155" y="85"/>
                </a:lnTo>
                <a:lnTo>
                  <a:pt x="178" y="44"/>
                </a:lnTo>
                <a:lnTo>
                  <a:pt x="186" y="35"/>
                </a:lnTo>
                <a:lnTo>
                  <a:pt x="193" y="26"/>
                </a:lnTo>
                <a:lnTo>
                  <a:pt x="201" y="17"/>
                </a:lnTo>
                <a:lnTo>
                  <a:pt x="210" y="10"/>
                </a:lnTo>
                <a:lnTo>
                  <a:pt x="211" y="9"/>
                </a:lnTo>
                <a:lnTo>
                  <a:pt x="212" y="6"/>
                </a:lnTo>
                <a:lnTo>
                  <a:pt x="211" y="3"/>
                </a:lnTo>
                <a:lnTo>
                  <a:pt x="208" y="0"/>
                </a:lnTo>
                <a:lnTo>
                  <a:pt x="206" y="0"/>
                </a:lnTo>
                <a:lnTo>
                  <a:pt x="20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73" name="任意多边形 1049672"/>
          <p:cNvSpPr/>
          <p:nvPr/>
        </p:nvSpPr>
        <p:spPr bwMode="auto">
          <a:xfrm>
            <a:off x="8983662" y="1706562"/>
            <a:ext cx="73025" cy="90487"/>
          </a:xfrm>
          <a:custGeom>
            <a:avLst/>
            <a:gdLst/>
            <a:ahLst/>
            <a:cxnLst/>
            <a:rect l="0" t="0" r="0" b="0"/>
            <a:pathLst>
              <a:path w="142" h="171">
                <a:moveTo>
                  <a:pt x="132" y="2"/>
                </a:moveTo>
                <a:lnTo>
                  <a:pt x="132" y="2"/>
                </a:lnTo>
                <a:lnTo>
                  <a:pt x="125" y="14"/>
                </a:lnTo>
                <a:lnTo>
                  <a:pt x="117" y="25"/>
                </a:lnTo>
                <a:lnTo>
                  <a:pt x="100" y="44"/>
                </a:lnTo>
                <a:lnTo>
                  <a:pt x="83" y="64"/>
                </a:lnTo>
                <a:lnTo>
                  <a:pt x="64" y="82"/>
                </a:lnTo>
                <a:lnTo>
                  <a:pt x="46" y="100"/>
                </a:lnTo>
                <a:lnTo>
                  <a:pt x="29" y="119"/>
                </a:lnTo>
                <a:lnTo>
                  <a:pt x="13" y="140"/>
                </a:lnTo>
                <a:lnTo>
                  <a:pt x="6" y="151"/>
                </a:lnTo>
                <a:lnTo>
                  <a:pt x="1" y="163"/>
                </a:lnTo>
                <a:lnTo>
                  <a:pt x="0" y="166"/>
                </a:lnTo>
                <a:lnTo>
                  <a:pt x="0" y="167"/>
                </a:lnTo>
                <a:lnTo>
                  <a:pt x="4" y="171"/>
                </a:lnTo>
                <a:lnTo>
                  <a:pt x="5" y="171"/>
                </a:lnTo>
                <a:lnTo>
                  <a:pt x="8" y="171"/>
                </a:lnTo>
                <a:lnTo>
                  <a:pt x="9" y="171"/>
                </a:lnTo>
                <a:lnTo>
                  <a:pt x="10" y="168"/>
                </a:lnTo>
                <a:lnTo>
                  <a:pt x="17" y="157"/>
                </a:lnTo>
                <a:lnTo>
                  <a:pt x="23" y="146"/>
                </a:lnTo>
                <a:lnTo>
                  <a:pt x="39" y="125"/>
                </a:lnTo>
                <a:lnTo>
                  <a:pt x="56" y="106"/>
                </a:lnTo>
                <a:lnTo>
                  <a:pt x="74" y="87"/>
                </a:lnTo>
                <a:lnTo>
                  <a:pt x="93" y="69"/>
                </a:lnTo>
                <a:lnTo>
                  <a:pt x="111" y="51"/>
                </a:lnTo>
                <a:lnTo>
                  <a:pt x="128" y="30"/>
                </a:lnTo>
                <a:lnTo>
                  <a:pt x="134" y="19"/>
                </a:lnTo>
                <a:lnTo>
                  <a:pt x="141" y="9"/>
                </a:lnTo>
                <a:lnTo>
                  <a:pt x="142" y="6"/>
                </a:lnTo>
                <a:lnTo>
                  <a:pt x="142" y="4"/>
                </a:lnTo>
                <a:lnTo>
                  <a:pt x="140" y="1"/>
                </a:lnTo>
                <a:lnTo>
                  <a:pt x="136" y="0"/>
                </a:lnTo>
                <a:lnTo>
                  <a:pt x="133" y="1"/>
                </a:lnTo>
                <a:lnTo>
                  <a:pt x="13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74" name="任意多边形 1049673"/>
          <p:cNvSpPr/>
          <p:nvPr/>
        </p:nvSpPr>
        <p:spPr bwMode="auto">
          <a:xfrm>
            <a:off x="9097962" y="1512887"/>
            <a:ext cx="117475" cy="123825"/>
          </a:xfrm>
          <a:custGeom>
            <a:avLst/>
            <a:gdLst/>
            <a:ahLst/>
            <a:cxnLst/>
            <a:rect l="0" t="0" r="0" b="0"/>
            <a:pathLst>
              <a:path w="222" h="234">
                <a:moveTo>
                  <a:pt x="213" y="1"/>
                </a:moveTo>
                <a:lnTo>
                  <a:pt x="213" y="1"/>
                </a:lnTo>
                <a:lnTo>
                  <a:pt x="152" y="63"/>
                </a:lnTo>
                <a:lnTo>
                  <a:pt x="120" y="93"/>
                </a:lnTo>
                <a:lnTo>
                  <a:pt x="91" y="124"/>
                </a:lnTo>
                <a:lnTo>
                  <a:pt x="64" y="154"/>
                </a:lnTo>
                <a:lnTo>
                  <a:pt x="35" y="184"/>
                </a:lnTo>
                <a:lnTo>
                  <a:pt x="16" y="203"/>
                </a:lnTo>
                <a:lnTo>
                  <a:pt x="8" y="213"/>
                </a:lnTo>
                <a:lnTo>
                  <a:pt x="0" y="225"/>
                </a:lnTo>
                <a:lnTo>
                  <a:pt x="0" y="227"/>
                </a:lnTo>
                <a:lnTo>
                  <a:pt x="0" y="230"/>
                </a:lnTo>
                <a:lnTo>
                  <a:pt x="2" y="233"/>
                </a:lnTo>
                <a:lnTo>
                  <a:pt x="5" y="234"/>
                </a:lnTo>
                <a:lnTo>
                  <a:pt x="6" y="234"/>
                </a:lnTo>
                <a:lnTo>
                  <a:pt x="9" y="233"/>
                </a:lnTo>
                <a:lnTo>
                  <a:pt x="10" y="231"/>
                </a:lnTo>
                <a:lnTo>
                  <a:pt x="14" y="223"/>
                </a:lnTo>
                <a:lnTo>
                  <a:pt x="18" y="218"/>
                </a:lnTo>
                <a:lnTo>
                  <a:pt x="29" y="206"/>
                </a:lnTo>
                <a:lnTo>
                  <a:pt x="51" y="184"/>
                </a:lnTo>
                <a:lnTo>
                  <a:pt x="78" y="155"/>
                </a:lnTo>
                <a:lnTo>
                  <a:pt x="106" y="125"/>
                </a:lnTo>
                <a:lnTo>
                  <a:pt x="133" y="95"/>
                </a:lnTo>
                <a:lnTo>
                  <a:pt x="162" y="67"/>
                </a:lnTo>
                <a:lnTo>
                  <a:pt x="221" y="9"/>
                </a:lnTo>
                <a:lnTo>
                  <a:pt x="222" y="8"/>
                </a:lnTo>
                <a:lnTo>
                  <a:pt x="222" y="5"/>
                </a:lnTo>
                <a:lnTo>
                  <a:pt x="221" y="1"/>
                </a:lnTo>
                <a:lnTo>
                  <a:pt x="217" y="0"/>
                </a:lnTo>
                <a:lnTo>
                  <a:pt x="214" y="0"/>
                </a:lnTo>
                <a:lnTo>
                  <a:pt x="21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75" name="任意多边形 1049674"/>
          <p:cNvSpPr/>
          <p:nvPr/>
        </p:nvSpPr>
        <p:spPr bwMode="auto">
          <a:xfrm>
            <a:off x="9082088" y="1535112"/>
            <a:ext cx="250825" cy="261937"/>
          </a:xfrm>
          <a:custGeom>
            <a:avLst/>
            <a:gdLst/>
            <a:ahLst/>
            <a:cxnLst/>
            <a:rect l="0" t="0" r="0" b="0"/>
            <a:pathLst>
              <a:path w="474" h="496">
                <a:moveTo>
                  <a:pt x="464" y="2"/>
                </a:moveTo>
                <a:lnTo>
                  <a:pt x="464" y="2"/>
                </a:lnTo>
                <a:lnTo>
                  <a:pt x="430" y="36"/>
                </a:lnTo>
                <a:lnTo>
                  <a:pt x="398" y="71"/>
                </a:lnTo>
                <a:lnTo>
                  <a:pt x="334" y="140"/>
                </a:lnTo>
                <a:lnTo>
                  <a:pt x="270" y="211"/>
                </a:lnTo>
                <a:lnTo>
                  <a:pt x="237" y="245"/>
                </a:lnTo>
                <a:lnTo>
                  <a:pt x="203" y="280"/>
                </a:lnTo>
                <a:lnTo>
                  <a:pt x="190" y="295"/>
                </a:lnTo>
                <a:lnTo>
                  <a:pt x="178" y="312"/>
                </a:lnTo>
                <a:lnTo>
                  <a:pt x="154" y="346"/>
                </a:lnTo>
                <a:lnTo>
                  <a:pt x="140" y="365"/>
                </a:lnTo>
                <a:lnTo>
                  <a:pt x="124" y="384"/>
                </a:lnTo>
                <a:lnTo>
                  <a:pt x="107" y="402"/>
                </a:lnTo>
                <a:lnTo>
                  <a:pt x="89" y="418"/>
                </a:lnTo>
                <a:lnTo>
                  <a:pt x="79" y="427"/>
                </a:lnTo>
                <a:lnTo>
                  <a:pt x="65" y="435"/>
                </a:lnTo>
                <a:lnTo>
                  <a:pt x="39" y="448"/>
                </a:lnTo>
                <a:lnTo>
                  <a:pt x="26" y="455"/>
                </a:lnTo>
                <a:lnTo>
                  <a:pt x="16" y="465"/>
                </a:lnTo>
                <a:lnTo>
                  <a:pt x="11" y="470"/>
                </a:lnTo>
                <a:lnTo>
                  <a:pt x="7" y="475"/>
                </a:lnTo>
                <a:lnTo>
                  <a:pt x="3" y="482"/>
                </a:lnTo>
                <a:lnTo>
                  <a:pt x="0" y="489"/>
                </a:lnTo>
                <a:lnTo>
                  <a:pt x="0" y="492"/>
                </a:lnTo>
                <a:lnTo>
                  <a:pt x="1" y="493"/>
                </a:lnTo>
                <a:lnTo>
                  <a:pt x="4" y="496"/>
                </a:lnTo>
                <a:lnTo>
                  <a:pt x="8" y="496"/>
                </a:lnTo>
                <a:lnTo>
                  <a:pt x="11" y="495"/>
                </a:lnTo>
                <a:lnTo>
                  <a:pt x="12" y="492"/>
                </a:lnTo>
                <a:lnTo>
                  <a:pt x="14" y="484"/>
                </a:lnTo>
                <a:lnTo>
                  <a:pt x="20" y="478"/>
                </a:lnTo>
                <a:lnTo>
                  <a:pt x="25" y="471"/>
                </a:lnTo>
                <a:lnTo>
                  <a:pt x="31" y="466"/>
                </a:lnTo>
                <a:lnTo>
                  <a:pt x="46" y="457"/>
                </a:lnTo>
                <a:lnTo>
                  <a:pt x="60" y="449"/>
                </a:lnTo>
                <a:lnTo>
                  <a:pt x="75" y="441"/>
                </a:lnTo>
                <a:lnTo>
                  <a:pt x="88" y="433"/>
                </a:lnTo>
                <a:lnTo>
                  <a:pt x="100" y="424"/>
                </a:lnTo>
                <a:lnTo>
                  <a:pt x="111" y="412"/>
                </a:lnTo>
                <a:lnTo>
                  <a:pt x="136" y="387"/>
                </a:lnTo>
                <a:lnTo>
                  <a:pt x="148" y="374"/>
                </a:lnTo>
                <a:lnTo>
                  <a:pt x="160" y="360"/>
                </a:lnTo>
                <a:lnTo>
                  <a:pt x="187" y="319"/>
                </a:lnTo>
                <a:lnTo>
                  <a:pt x="202" y="300"/>
                </a:lnTo>
                <a:lnTo>
                  <a:pt x="219" y="280"/>
                </a:lnTo>
                <a:lnTo>
                  <a:pt x="251" y="248"/>
                </a:lnTo>
                <a:lnTo>
                  <a:pt x="283" y="214"/>
                </a:lnTo>
                <a:lnTo>
                  <a:pt x="345" y="146"/>
                </a:lnTo>
                <a:lnTo>
                  <a:pt x="408" y="76"/>
                </a:lnTo>
                <a:lnTo>
                  <a:pt x="440" y="42"/>
                </a:lnTo>
                <a:lnTo>
                  <a:pt x="472" y="10"/>
                </a:lnTo>
                <a:lnTo>
                  <a:pt x="474" y="7"/>
                </a:lnTo>
                <a:lnTo>
                  <a:pt x="474" y="6"/>
                </a:lnTo>
                <a:lnTo>
                  <a:pt x="472" y="2"/>
                </a:lnTo>
                <a:lnTo>
                  <a:pt x="468" y="0"/>
                </a:lnTo>
                <a:lnTo>
                  <a:pt x="466" y="0"/>
                </a:lnTo>
                <a:lnTo>
                  <a:pt x="46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76" name="任意多边形 1049675"/>
          <p:cNvSpPr/>
          <p:nvPr/>
        </p:nvSpPr>
        <p:spPr bwMode="auto">
          <a:xfrm>
            <a:off x="9167812" y="1579562"/>
            <a:ext cx="196850" cy="217487"/>
          </a:xfrm>
          <a:custGeom>
            <a:avLst/>
            <a:gdLst/>
            <a:ahLst/>
            <a:cxnLst/>
            <a:rect l="0" t="0" r="0" b="0"/>
            <a:pathLst>
              <a:path w="371" h="411">
                <a:moveTo>
                  <a:pt x="362" y="2"/>
                </a:moveTo>
                <a:lnTo>
                  <a:pt x="362" y="2"/>
                </a:lnTo>
                <a:lnTo>
                  <a:pt x="349" y="11"/>
                </a:lnTo>
                <a:lnTo>
                  <a:pt x="337" y="21"/>
                </a:lnTo>
                <a:lnTo>
                  <a:pt x="325" y="32"/>
                </a:lnTo>
                <a:lnTo>
                  <a:pt x="315" y="44"/>
                </a:lnTo>
                <a:lnTo>
                  <a:pt x="294" y="68"/>
                </a:lnTo>
                <a:lnTo>
                  <a:pt x="274" y="93"/>
                </a:lnTo>
                <a:lnTo>
                  <a:pt x="251" y="121"/>
                </a:lnTo>
                <a:lnTo>
                  <a:pt x="227" y="148"/>
                </a:lnTo>
                <a:lnTo>
                  <a:pt x="179" y="202"/>
                </a:lnTo>
                <a:lnTo>
                  <a:pt x="91" y="304"/>
                </a:lnTo>
                <a:lnTo>
                  <a:pt x="48" y="353"/>
                </a:lnTo>
                <a:lnTo>
                  <a:pt x="25" y="378"/>
                </a:lnTo>
                <a:lnTo>
                  <a:pt x="1" y="402"/>
                </a:lnTo>
                <a:lnTo>
                  <a:pt x="0" y="403"/>
                </a:lnTo>
                <a:lnTo>
                  <a:pt x="0" y="406"/>
                </a:lnTo>
                <a:lnTo>
                  <a:pt x="2" y="410"/>
                </a:lnTo>
                <a:lnTo>
                  <a:pt x="5" y="411"/>
                </a:lnTo>
                <a:lnTo>
                  <a:pt x="8" y="411"/>
                </a:lnTo>
                <a:lnTo>
                  <a:pt x="10" y="410"/>
                </a:lnTo>
                <a:lnTo>
                  <a:pt x="55" y="364"/>
                </a:lnTo>
                <a:lnTo>
                  <a:pt x="96" y="316"/>
                </a:lnTo>
                <a:lnTo>
                  <a:pt x="138" y="267"/>
                </a:lnTo>
                <a:lnTo>
                  <a:pt x="180" y="219"/>
                </a:lnTo>
                <a:lnTo>
                  <a:pt x="225" y="168"/>
                </a:lnTo>
                <a:lnTo>
                  <a:pt x="269" y="118"/>
                </a:lnTo>
                <a:lnTo>
                  <a:pt x="291" y="89"/>
                </a:lnTo>
                <a:lnTo>
                  <a:pt x="315" y="61"/>
                </a:lnTo>
                <a:lnTo>
                  <a:pt x="327" y="47"/>
                </a:lnTo>
                <a:lnTo>
                  <a:pt x="340" y="34"/>
                </a:lnTo>
                <a:lnTo>
                  <a:pt x="353" y="21"/>
                </a:lnTo>
                <a:lnTo>
                  <a:pt x="369" y="11"/>
                </a:lnTo>
                <a:lnTo>
                  <a:pt x="370" y="10"/>
                </a:lnTo>
                <a:lnTo>
                  <a:pt x="371" y="7"/>
                </a:lnTo>
                <a:lnTo>
                  <a:pt x="370" y="3"/>
                </a:lnTo>
                <a:lnTo>
                  <a:pt x="367" y="0"/>
                </a:lnTo>
                <a:lnTo>
                  <a:pt x="365" y="0"/>
                </a:lnTo>
                <a:lnTo>
                  <a:pt x="36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77" name="任意多边形 1049676"/>
          <p:cNvSpPr/>
          <p:nvPr/>
        </p:nvSpPr>
        <p:spPr bwMode="auto">
          <a:xfrm>
            <a:off x="9297988" y="1682750"/>
            <a:ext cx="88900" cy="106362"/>
          </a:xfrm>
          <a:custGeom>
            <a:avLst/>
            <a:gdLst/>
            <a:ahLst/>
            <a:cxnLst/>
            <a:rect l="0" t="0" r="0" b="0"/>
            <a:pathLst>
              <a:path w="166" h="199">
                <a:moveTo>
                  <a:pt x="154" y="4"/>
                </a:moveTo>
                <a:lnTo>
                  <a:pt x="154" y="4"/>
                </a:lnTo>
                <a:lnTo>
                  <a:pt x="150" y="12"/>
                </a:lnTo>
                <a:lnTo>
                  <a:pt x="146" y="20"/>
                </a:lnTo>
                <a:lnTo>
                  <a:pt x="136" y="34"/>
                </a:lnTo>
                <a:lnTo>
                  <a:pt x="124" y="47"/>
                </a:lnTo>
                <a:lnTo>
                  <a:pt x="111" y="59"/>
                </a:lnTo>
                <a:lnTo>
                  <a:pt x="98" y="72"/>
                </a:lnTo>
                <a:lnTo>
                  <a:pt x="86" y="85"/>
                </a:lnTo>
                <a:lnTo>
                  <a:pt x="64" y="113"/>
                </a:lnTo>
                <a:lnTo>
                  <a:pt x="56" y="122"/>
                </a:lnTo>
                <a:lnTo>
                  <a:pt x="47" y="131"/>
                </a:lnTo>
                <a:lnTo>
                  <a:pt x="26" y="149"/>
                </a:lnTo>
                <a:lnTo>
                  <a:pt x="17" y="160"/>
                </a:lnTo>
                <a:lnTo>
                  <a:pt x="9" y="170"/>
                </a:lnTo>
                <a:lnTo>
                  <a:pt x="4" y="182"/>
                </a:lnTo>
                <a:lnTo>
                  <a:pt x="1" y="187"/>
                </a:lnTo>
                <a:lnTo>
                  <a:pt x="0" y="194"/>
                </a:lnTo>
                <a:lnTo>
                  <a:pt x="0" y="196"/>
                </a:lnTo>
                <a:lnTo>
                  <a:pt x="1" y="198"/>
                </a:lnTo>
                <a:lnTo>
                  <a:pt x="4" y="199"/>
                </a:lnTo>
                <a:lnTo>
                  <a:pt x="5" y="199"/>
                </a:lnTo>
                <a:lnTo>
                  <a:pt x="9" y="198"/>
                </a:lnTo>
                <a:lnTo>
                  <a:pt x="10" y="196"/>
                </a:lnTo>
                <a:lnTo>
                  <a:pt x="12" y="194"/>
                </a:lnTo>
                <a:lnTo>
                  <a:pt x="14" y="186"/>
                </a:lnTo>
                <a:lnTo>
                  <a:pt x="18" y="178"/>
                </a:lnTo>
                <a:lnTo>
                  <a:pt x="25" y="170"/>
                </a:lnTo>
                <a:lnTo>
                  <a:pt x="31" y="162"/>
                </a:lnTo>
                <a:lnTo>
                  <a:pt x="47" y="148"/>
                </a:lnTo>
                <a:lnTo>
                  <a:pt x="60" y="135"/>
                </a:lnTo>
                <a:lnTo>
                  <a:pt x="70" y="123"/>
                </a:lnTo>
                <a:lnTo>
                  <a:pt x="80" y="109"/>
                </a:lnTo>
                <a:lnTo>
                  <a:pt x="90" y="96"/>
                </a:lnTo>
                <a:lnTo>
                  <a:pt x="101" y="84"/>
                </a:lnTo>
                <a:lnTo>
                  <a:pt x="120" y="67"/>
                </a:lnTo>
                <a:lnTo>
                  <a:pt x="137" y="49"/>
                </a:lnTo>
                <a:lnTo>
                  <a:pt x="146" y="39"/>
                </a:lnTo>
                <a:lnTo>
                  <a:pt x="153" y="29"/>
                </a:lnTo>
                <a:lnTo>
                  <a:pt x="159" y="19"/>
                </a:lnTo>
                <a:lnTo>
                  <a:pt x="166" y="7"/>
                </a:lnTo>
                <a:lnTo>
                  <a:pt x="166" y="4"/>
                </a:lnTo>
                <a:lnTo>
                  <a:pt x="165" y="3"/>
                </a:lnTo>
                <a:lnTo>
                  <a:pt x="163" y="2"/>
                </a:lnTo>
                <a:lnTo>
                  <a:pt x="162" y="0"/>
                </a:lnTo>
                <a:lnTo>
                  <a:pt x="158" y="0"/>
                </a:lnTo>
                <a:lnTo>
                  <a:pt x="155" y="2"/>
                </a:lnTo>
                <a:lnTo>
                  <a:pt x="15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78" name="任意多边形 1049677"/>
          <p:cNvSpPr/>
          <p:nvPr/>
        </p:nvSpPr>
        <p:spPr bwMode="auto">
          <a:xfrm>
            <a:off x="9321800" y="1714500"/>
            <a:ext cx="71437" cy="76200"/>
          </a:xfrm>
          <a:custGeom>
            <a:avLst/>
            <a:gdLst/>
            <a:ahLst/>
            <a:cxnLst/>
            <a:rect l="0" t="0" r="0" b="0"/>
            <a:pathLst>
              <a:path w="138" h="144">
                <a:moveTo>
                  <a:pt x="127" y="2"/>
                </a:moveTo>
                <a:lnTo>
                  <a:pt x="127" y="2"/>
                </a:lnTo>
                <a:lnTo>
                  <a:pt x="110" y="17"/>
                </a:lnTo>
                <a:lnTo>
                  <a:pt x="93" y="30"/>
                </a:lnTo>
                <a:lnTo>
                  <a:pt x="75" y="44"/>
                </a:lnTo>
                <a:lnTo>
                  <a:pt x="59" y="59"/>
                </a:lnTo>
                <a:lnTo>
                  <a:pt x="44" y="77"/>
                </a:lnTo>
                <a:lnTo>
                  <a:pt x="30" y="96"/>
                </a:lnTo>
                <a:lnTo>
                  <a:pt x="16" y="115"/>
                </a:lnTo>
                <a:lnTo>
                  <a:pt x="2" y="133"/>
                </a:lnTo>
                <a:lnTo>
                  <a:pt x="0" y="136"/>
                </a:lnTo>
                <a:lnTo>
                  <a:pt x="0" y="137"/>
                </a:lnTo>
                <a:lnTo>
                  <a:pt x="2" y="141"/>
                </a:lnTo>
                <a:lnTo>
                  <a:pt x="6" y="144"/>
                </a:lnTo>
                <a:lnTo>
                  <a:pt x="8" y="142"/>
                </a:lnTo>
                <a:lnTo>
                  <a:pt x="10" y="141"/>
                </a:lnTo>
                <a:lnTo>
                  <a:pt x="24" y="125"/>
                </a:lnTo>
                <a:lnTo>
                  <a:pt x="36" y="108"/>
                </a:lnTo>
                <a:lnTo>
                  <a:pt x="47" y="90"/>
                </a:lnTo>
                <a:lnTo>
                  <a:pt x="61" y="73"/>
                </a:lnTo>
                <a:lnTo>
                  <a:pt x="68" y="65"/>
                </a:lnTo>
                <a:lnTo>
                  <a:pt x="78" y="56"/>
                </a:lnTo>
                <a:lnTo>
                  <a:pt x="97" y="42"/>
                </a:lnTo>
                <a:lnTo>
                  <a:pt x="117" y="26"/>
                </a:lnTo>
                <a:lnTo>
                  <a:pt x="135" y="10"/>
                </a:lnTo>
                <a:lnTo>
                  <a:pt x="136" y="8"/>
                </a:lnTo>
                <a:lnTo>
                  <a:pt x="138" y="6"/>
                </a:lnTo>
                <a:lnTo>
                  <a:pt x="135" y="2"/>
                </a:lnTo>
                <a:lnTo>
                  <a:pt x="131" y="0"/>
                </a:lnTo>
                <a:lnTo>
                  <a:pt x="130" y="1"/>
                </a:lnTo>
                <a:lnTo>
                  <a:pt x="12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79" name="任意多边形 1049678"/>
          <p:cNvSpPr/>
          <p:nvPr/>
        </p:nvSpPr>
        <p:spPr bwMode="auto">
          <a:xfrm>
            <a:off x="8612188" y="1231900"/>
            <a:ext cx="138112" cy="150812"/>
          </a:xfrm>
          <a:custGeom>
            <a:avLst/>
            <a:gdLst/>
            <a:ahLst/>
            <a:cxnLst/>
            <a:rect l="0" t="0" r="0" b="0"/>
            <a:pathLst>
              <a:path w="257" h="285">
                <a:moveTo>
                  <a:pt x="248" y="1"/>
                </a:moveTo>
                <a:lnTo>
                  <a:pt x="248" y="1"/>
                </a:lnTo>
                <a:lnTo>
                  <a:pt x="227" y="14"/>
                </a:lnTo>
                <a:lnTo>
                  <a:pt x="208" y="29"/>
                </a:lnTo>
                <a:lnTo>
                  <a:pt x="189" y="46"/>
                </a:lnTo>
                <a:lnTo>
                  <a:pt x="172" y="64"/>
                </a:lnTo>
                <a:lnTo>
                  <a:pt x="138" y="102"/>
                </a:lnTo>
                <a:lnTo>
                  <a:pt x="121" y="120"/>
                </a:lnTo>
                <a:lnTo>
                  <a:pt x="104" y="138"/>
                </a:lnTo>
                <a:lnTo>
                  <a:pt x="68" y="179"/>
                </a:lnTo>
                <a:lnTo>
                  <a:pt x="32" y="221"/>
                </a:lnTo>
                <a:lnTo>
                  <a:pt x="20" y="234"/>
                </a:lnTo>
                <a:lnTo>
                  <a:pt x="11" y="248"/>
                </a:lnTo>
                <a:lnTo>
                  <a:pt x="7" y="255"/>
                </a:lnTo>
                <a:lnTo>
                  <a:pt x="3" y="263"/>
                </a:lnTo>
                <a:lnTo>
                  <a:pt x="2" y="271"/>
                </a:lnTo>
                <a:lnTo>
                  <a:pt x="0" y="280"/>
                </a:lnTo>
                <a:lnTo>
                  <a:pt x="1" y="282"/>
                </a:lnTo>
                <a:lnTo>
                  <a:pt x="1" y="284"/>
                </a:lnTo>
                <a:lnTo>
                  <a:pt x="3" y="285"/>
                </a:lnTo>
                <a:lnTo>
                  <a:pt x="5" y="285"/>
                </a:lnTo>
                <a:lnTo>
                  <a:pt x="9" y="284"/>
                </a:lnTo>
                <a:lnTo>
                  <a:pt x="11" y="282"/>
                </a:lnTo>
                <a:lnTo>
                  <a:pt x="11" y="280"/>
                </a:lnTo>
                <a:lnTo>
                  <a:pt x="14" y="269"/>
                </a:lnTo>
                <a:lnTo>
                  <a:pt x="18" y="259"/>
                </a:lnTo>
                <a:lnTo>
                  <a:pt x="23" y="250"/>
                </a:lnTo>
                <a:lnTo>
                  <a:pt x="30" y="241"/>
                </a:lnTo>
                <a:lnTo>
                  <a:pt x="44" y="222"/>
                </a:lnTo>
                <a:lnTo>
                  <a:pt x="58" y="206"/>
                </a:lnTo>
                <a:lnTo>
                  <a:pt x="88" y="172"/>
                </a:lnTo>
                <a:lnTo>
                  <a:pt x="120" y="140"/>
                </a:lnTo>
                <a:lnTo>
                  <a:pt x="136" y="123"/>
                </a:lnTo>
                <a:lnTo>
                  <a:pt x="151" y="106"/>
                </a:lnTo>
                <a:lnTo>
                  <a:pt x="183" y="70"/>
                </a:lnTo>
                <a:lnTo>
                  <a:pt x="200" y="53"/>
                </a:lnTo>
                <a:lnTo>
                  <a:pt x="217" y="38"/>
                </a:lnTo>
                <a:lnTo>
                  <a:pt x="235" y="23"/>
                </a:lnTo>
                <a:lnTo>
                  <a:pt x="255" y="10"/>
                </a:lnTo>
                <a:lnTo>
                  <a:pt x="256" y="9"/>
                </a:lnTo>
                <a:lnTo>
                  <a:pt x="257" y="8"/>
                </a:lnTo>
                <a:lnTo>
                  <a:pt x="256" y="2"/>
                </a:lnTo>
                <a:lnTo>
                  <a:pt x="253" y="0"/>
                </a:lnTo>
                <a:lnTo>
                  <a:pt x="251" y="0"/>
                </a:lnTo>
                <a:lnTo>
                  <a:pt x="24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80" name="任意多边形 1049679"/>
          <p:cNvSpPr/>
          <p:nvPr/>
        </p:nvSpPr>
        <p:spPr bwMode="auto">
          <a:xfrm>
            <a:off x="8643938" y="1250950"/>
            <a:ext cx="206375" cy="258762"/>
          </a:xfrm>
          <a:custGeom>
            <a:avLst/>
            <a:gdLst/>
            <a:ahLst/>
            <a:cxnLst/>
            <a:rect l="0" t="0" r="0" b="0"/>
            <a:pathLst>
              <a:path w="389" h="489">
                <a:moveTo>
                  <a:pt x="377" y="3"/>
                </a:moveTo>
                <a:lnTo>
                  <a:pt x="377" y="3"/>
                </a:lnTo>
                <a:lnTo>
                  <a:pt x="374" y="12"/>
                </a:lnTo>
                <a:lnTo>
                  <a:pt x="369" y="18"/>
                </a:lnTo>
                <a:lnTo>
                  <a:pt x="364" y="24"/>
                </a:lnTo>
                <a:lnTo>
                  <a:pt x="358" y="30"/>
                </a:lnTo>
                <a:lnTo>
                  <a:pt x="347" y="47"/>
                </a:lnTo>
                <a:lnTo>
                  <a:pt x="335" y="64"/>
                </a:lnTo>
                <a:lnTo>
                  <a:pt x="322" y="79"/>
                </a:lnTo>
                <a:lnTo>
                  <a:pt x="307" y="92"/>
                </a:lnTo>
                <a:lnTo>
                  <a:pt x="293" y="103"/>
                </a:lnTo>
                <a:lnTo>
                  <a:pt x="280" y="118"/>
                </a:lnTo>
                <a:lnTo>
                  <a:pt x="224" y="186"/>
                </a:lnTo>
                <a:lnTo>
                  <a:pt x="168" y="255"/>
                </a:lnTo>
                <a:lnTo>
                  <a:pt x="144" y="285"/>
                </a:lnTo>
                <a:lnTo>
                  <a:pt x="122" y="317"/>
                </a:lnTo>
                <a:lnTo>
                  <a:pt x="99" y="349"/>
                </a:lnTo>
                <a:lnTo>
                  <a:pt x="79" y="382"/>
                </a:lnTo>
                <a:lnTo>
                  <a:pt x="73" y="390"/>
                </a:lnTo>
                <a:lnTo>
                  <a:pt x="68" y="396"/>
                </a:lnTo>
                <a:lnTo>
                  <a:pt x="55" y="411"/>
                </a:lnTo>
                <a:lnTo>
                  <a:pt x="41" y="424"/>
                </a:lnTo>
                <a:lnTo>
                  <a:pt x="28" y="437"/>
                </a:lnTo>
                <a:lnTo>
                  <a:pt x="24" y="445"/>
                </a:lnTo>
                <a:lnTo>
                  <a:pt x="17" y="457"/>
                </a:lnTo>
                <a:lnTo>
                  <a:pt x="11" y="468"/>
                </a:lnTo>
                <a:lnTo>
                  <a:pt x="7" y="471"/>
                </a:lnTo>
                <a:lnTo>
                  <a:pt x="4" y="474"/>
                </a:lnTo>
                <a:lnTo>
                  <a:pt x="3" y="474"/>
                </a:lnTo>
                <a:lnTo>
                  <a:pt x="1" y="475"/>
                </a:lnTo>
                <a:lnTo>
                  <a:pt x="0" y="479"/>
                </a:lnTo>
                <a:lnTo>
                  <a:pt x="0" y="484"/>
                </a:lnTo>
                <a:lnTo>
                  <a:pt x="0" y="487"/>
                </a:lnTo>
                <a:lnTo>
                  <a:pt x="1" y="488"/>
                </a:lnTo>
                <a:lnTo>
                  <a:pt x="5" y="489"/>
                </a:lnTo>
                <a:lnTo>
                  <a:pt x="9" y="488"/>
                </a:lnTo>
                <a:lnTo>
                  <a:pt x="11" y="487"/>
                </a:lnTo>
                <a:lnTo>
                  <a:pt x="12" y="484"/>
                </a:lnTo>
                <a:lnTo>
                  <a:pt x="12" y="483"/>
                </a:lnTo>
                <a:lnTo>
                  <a:pt x="13" y="481"/>
                </a:lnTo>
                <a:lnTo>
                  <a:pt x="16" y="479"/>
                </a:lnTo>
                <a:lnTo>
                  <a:pt x="18" y="476"/>
                </a:lnTo>
                <a:lnTo>
                  <a:pt x="21" y="470"/>
                </a:lnTo>
                <a:lnTo>
                  <a:pt x="45" y="438"/>
                </a:lnTo>
                <a:lnTo>
                  <a:pt x="58" y="423"/>
                </a:lnTo>
                <a:lnTo>
                  <a:pt x="72" y="408"/>
                </a:lnTo>
                <a:lnTo>
                  <a:pt x="79" y="402"/>
                </a:lnTo>
                <a:lnTo>
                  <a:pt x="85" y="395"/>
                </a:lnTo>
                <a:lnTo>
                  <a:pt x="94" y="379"/>
                </a:lnTo>
                <a:lnTo>
                  <a:pt x="113" y="347"/>
                </a:lnTo>
                <a:lnTo>
                  <a:pt x="127" y="326"/>
                </a:lnTo>
                <a:lnTo>
                  <a:pt x="143" y="304"/>
                </a:lnTo>
                <a:lnTo>
                  <a:pt x="177" y="263"/>
                </a:lnTo>
                <a:lnTo>
                  <a:pt x="238" y="186"/>
                </a:lnTo>
                <a:lnTo>
                  <a:pt x="270" y="147"/>
                </a:lnTo>
                <a:lnTo>
                  <a:pt x="285" y="128"/>
                </a:lnTo>
                <a:lnTo>
                  <a:pt x="294" y="119"/>
                </a:lnTo>
                <a:lnTo>
                  <a:pt x="304" y="111"/>
                </a:lnTo>
                <a:lnTo>
                  <a:pt x="317" y="98"/>
                </a:lnTo>
                <a:lnTo>
                  <a:pt x="331" y="85"/>
                </a:lnTo>
                <a:lnTo>
                  <a:pt x="343" y="72"/>
                </a:lnTo>
                <a:lnTo>
                  <a:pt x="355" y="58"/>
                </a:lnTo>
                <a:lnTo>
                  <a:pt x="374" y="33"/>
                </a:lnTo>
                <a:lnTo>
                  <a:pt x="383" y="20"/>
                </a:lnTo>
                <a:lnTo>
                  <a:pt x="386" y="13"/>
                </a:lnTo>
                <a:lnTo>
                  <a:pt x="389" y="7"/>
                </a:lnTo>
                <a:lnTo>
                  <a:pt x="389" y="4"/>
                </a:lnTo>
                <a:lnTo>
                  <a:pt x="387" y="1"/>
                </a:lnTo>
                <a:lnTo>
                  <a:pt x="383" y="0"/>
                </a:lnTo>
                <a:lnTo>
                  <a:pt x="379" y="0"/>
                </a:lnTo>
                <a:lnTo>
                  <a:pt x="378" y="1"/>
                </a:lnTo>
                <a:lnTo>
                  <a:pt x="37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81" name="任意多边形 1049680"/>
          <p:cNvSpPr/>
          <p:nvPr/>
        </p:nvSpPr>
        <p:spPr bwMode="auto">
          <a:xfrm>
            <a:off x="8793162" y="1365250"/>
            <a:ext cx="98425" cy="138112"/>
          </a:xfrm>
          <a:custGeom>
            <a:avLst/>
            <a:gdLst/>
            <a:ahLst/>
            <a:cxnLst/>
            <a:rect l="0" t="0" r="0" b="0"/>
            <a:pathLst>
              <a:path w="188" h="263">
                <a:moveTo>
                  <a:pt x="179" y="1"/>
                </a:moveTo>
                <a:lnTo>
                  <a:pt x="179" y="1"/>
                </a:lnTo>
                <a:lnTo>
                  <a:pt x="165" y="17"/>
                </a:lnTo>
                <a:lnTo>
                  <a:pt x="152" y="33"/>
                </a:lnTo>
                <a:lnTo>
                  <a:pt x="127" y="64"/>
                </a:lnTo>
                <a:lnTo>
                  <a:pt x="102" y="97"/>
                </a:lnTo>
                <a:lnTo>
                  <a:pt x="77" y="129"/>
                </a:lnTo>
                <a:lnTo>
                  <a:pt x="52" y="162"/>
                </a:lnTo>
                <a:lnTo>
                  <a:pt x="42" y="178"/>
                </a:lnTo>
                <a:lnTo>
                  <a:pt x="31" y="196"/>
                </a:lnTo>
                <a:lnTo>
                  <a:pt x="13" y="225"/>
                </a:lnTo>
                <a:lnTo>
                  <a:pt x="5" y="239"/>
                </a:lnTo>
                <a:lnTo>
                  <a:pt x="3" y="247"/>
                </a:lnTo>
                <a:lnTo>
                  <a:pt x="0" y="255"/>
                </a:lnTo>
                <a:lnTo>
                  <a:pt x="0" y="258"/>
                </a:lnTo>
                <a:lnTo>
                  <a:pt x="1" y="260"/>
                </a:lnTo>
                <a:lnTo>
                  <a:pt x="5" y="263"/>
                </a:lnTo>
                <a:lnTo>
                  <a:pt x="7" y="263"/>
                </a:lnTo>
                <a:lnTo>
                  <a:pt x="9" y="262"/>
                </a:lnTo>
                <a:lnTo>
                  <a:pt x="10" y="260"/>
                </a:lnTo>
                <a:lnTo>
                  <a:pt x="12" y="259"/>
                </a:lnTo>
                <a:lnTo>
                  <a:pt x="13" y="251"/>
                </a:lnTo>
                <a:lnTo>
                  <a:pt x="16" y="243"/>
                </a:lnTo>
                <a:lnTo>
                  <a:pt x="24" y="229"/>
                </a:lnTo>
                <a:lnTo>
                  <a:pt x="41" y="201"/>
                </a:lnTo>
                <a:lnTo>
                  <a:pt x="52" y="183"/>
                </a:lnTo>
                <a:lnTo>
                  <a:pt x="64" y="165"/>
                </a:lnTo>
                <a:lnTo>
                  <a:pt x="92" y="131"/>
                </a:lnTo>
                <a:lnTo>
                  <a:pt x="115" y="99"/>
                </a:lnTo>
                <a:lnTo>
                  <a:pt x="137" y="69"/>
                </a:lnTo>
                <a:lnTo>
                  <a:pt x="161" y="39"/>
                </a:lnTo>
                <a:lnTo>
                  <a:pt x="174" y="24"/>
                </a:lnTo>
                <a:lnTo>
                  <a:pt x="187" y="10"/>
                </a:lnTo>
                <a:lnTo>
                  <a:pt x="188" y="8"/>
                </a:lnTo>
                <a:lnTo>
                  <a:pt x="188" y="5"/>
                </a:lnTo>
                <a:lnTo>
                  <a:pt x="187" y="1"/>
                </a:lnTo>
                <a:lnTo>
                  <a:pt x="183" y="0"/>
                </a:lnTo>
                <a:lnTo>
                  <a:pt x="181" y="0"/>
                </a:lnTo>
                <a:lnTo>
                  <a:pt x="17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82" name="任意多边形 1049681"/>
          <p:cNvSpPr/>
          <p:nvPr/>
        </p:nvSpPr>
        <p:spPr bwMode="auto">
          <a:xfrm>
            <a:off x="8834438" y="1428750"/>
            <a:ext cx="57150" cy="84137"/>
          </a:xfrm>
          <a:custGeom>
            <a:avLst/>
            <a:gdLst/>
            <a:ahLst/>
            <a:cxnLst/>
            <a:rect l="0" t="0" r="0" b="0"/>
            <a:pathLst>
              <a:path w="108" h="160">
                <a:moveTo>
                  <a:pt x="97" y="4"/>
                </a:moveTo>
                <a:lnTo>
                  <a:pt x="97" y="4"/>
                </a:lnTo>
                <a:lnTo>
                  <a:pt x="93" y="15"/>
                </a:lnTo>
                <a:lnTo>
                  <a:pt x="87" y="24"/>
                </a:lnTo>
                <a:lnTo>
                  <a:pt x="80" y="33"/>
                </a:lnTo>
                <a:lnTo>
                  <a:pt x="73" y="41"/>
                </a:lnTo>
                <a:lnTo>
                  <a:pt x="57" y="57"/>
                </a:lnTo>
                <a:lnTo>
                  <a:pt x="50" y="66"/>
                </a:lnTo>
                <a:lnTo>
                  <a:pt x="43" y="75"/>
                </a:lnTo>
                <a:lnTo>
                  <a:pt x="30" y="93"/>
                </a:lnTo>
                <a:lnTo>
                  <a:pt x="18" y="111"/>
                </a:lnTo>
                <a:lnTo>
                  <a:pt x="12" y="121"/>
                </a:lnTo>
                <a:lnTo>
                  <a:pt x="8" y="131"/>
                </a:lnTo>
                <a:lnTo>
                  <a:pt x="4" y="142"/>
                </a:lnTo>
                <a:lnTo>
                  <a:pt x="0" y="152"/>
                </a:lnTo>
                <a:lnTo>
                  <a:pt x="0" y="155"/>
                </a:lnTo>
                <a:lnTo>
                  <a:pt x="1" y="157"/>
                </a:lnTo>
                <a:lnTo>
                  <a:pt x="5" y="160"/>
                </a:lnTo>
                <a:lnTo>
                  <a:pt x="9" y="160"/>
                </a:lnTo>
                <a:lnTo>
                  <a:pt x="10" y="157"/>
                </a:lnTo>
                <a:lnTo>
                  <a:pt x="12" y="156"/>
                </a:lnTo>
                <a:lnTo>
                  <a:pt x="14" y="144"/>
                </a:lnTo>
                <a:lnTo>
                  <a:pt x="19" y="132"/>
                </a:lnTo>
                <a:lnTo>
                  <a:pt x="25" y="122"/>
                </a:lnTo>
                <a:lnTo>
                  <a:pt x="30" y="113"/>
                </a:lnTo>
                <a:lnTo>
                  <a:pt x="43" y="92"/>
                </a:lnTo>
                <a:lnTo>
                  <a:pt x="57" y="72"/>
                </a:lnTo>
                <a:lnTo>
                  <a:pt x="64" y="64"/>
                </a:lnTo>
                <a:lnTo>
                  <a:pt x="70" y="57"/>
                </a:lnTo>
                <a:lnTo>
                  <a:pt x="85" y="42"/>
                </a:lnTo>
                <a:lnTo>
                  <a:pt x="93" y="34"/>
                </a:lnTo>
                <a:lnTo>
                  <a:pt x="98" y="26"/>
                </a:lnTo>
                <a:lnTo>
                  <a:pt x="104" y="17"/>
                </a:lnTo>
                <a:lnTo>
                  <a:pt x="108" y="7"/>
                </a:lnTo>
                <a:lnTo>
                  <a:pt x="108" y="4"/>
                </a:lnTo>
                <a:lnTo>
                  <a:pt x="108" y="3"/>
                </a:lnTo>
                <a:lnTo>
                  <a:pt x="104" y="0"/>
                </a:lnTo>
                <a:lnTo>
                  <a:pt x="101" y="0"/>
                </a:lnTo>
                <a:lnTo>
                  <a:pt x="98" y="2"/>
                </a:lnTo>
                <a:lnTo>
                  <a:pt x="9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83" name="任意多边形 1049682"/>
          <p:cNvSpPr/>
          <p:nvPr/>
        </p:nvSpPr>
        <p:spPr bwMode="auto">
          <a:xfrm>
            <a:off x="8928100" y="1244600"/>
            <a:ext cx="134937" cy="169862"/>
          </a:xfrm>
          <a:custGeom>
            <a:avLst/>
            <a:gdLst/>
            <a:ahLst/>
            <a:cxnLst/>
            <a:rect l="0" t="0" r="0" b="0"/>
            <a:pathLst>
              <a:path w="258" h="320">
                <a:moveTo>
                  <a:pt x="248" y="2"/>
                </a:moveTo>
                <a:lnTo>
                  <a:pt x="248" y="2"/>
                </a:lnTo>
                <a:lnTo>
                  <a:pt x="231" y="17"/>
                </a:lnTo>
                <a:lnTo>
                  <a:pt x="212" y="34"/>
                </a:lnTo>
                <a:lnTo>
                  <a:pt x="180" y="68"/>
                </a:lnTo>
                <a:lnTo>
                  <a:pt x="147" y="105"/>
                </a:lnTo>
                <a:lnTo>
                  <a:pt x="116" y="140"/>
                </a:lnTo>
                <a:lnTo>
                  <a:pt x="81" y="182"/>
                </a:lnTo>
                <a:lnTo>
                  <a:pt x="64" y="203"/>
                </a:lnTo>
                <a:lnTo>
                  <a:pt x="47" y="225"/>
                </a:lnTo>
                <a:lnTo>
                  <a:pt x="33" y="246"/>
                </a:lnTo>
                <a:lnTo>
                  <a:pt x="19" y="267"/>
                </a:lnTo>
                <a:lnTo>
                  <a:pt x="12" y="278"/>
                </a:lnTo>
                <a:lnTo>
                  <a:pt x="7" y="289"/>
                </a:lnTo>
                <a:lnTo>
                  <a:pt x="3" y="301"/>
                </a:lnTo>
                <a:lnTo>
                  <a:pt x="0" y="314"/>
                </a:lnTo>
                <a:lnTo>
                  <a:pt x="2" y="316"/>
                </a:lnTo>
                <a:lnTo>
                  <a:pt x="2" y="318"/>
                </a:lnTo>
                <a:lnTo>
                  <a:pt x="4" y="320"/>
                </a:lnTo>
                <a:lnTo>
                  <a:pt x="6" y="320"/>
                </a:lnTo>
                <a:lnTo>
                  <a:pt x="10" y="318"/>
                </a:lnTo>
                <a:lnTo>
                  <a:pt x="12" y="316"/>
                </a:lnTo>
                <a:lnTo>
                  <a:pt x="12" y="314"/>
                </a:lnTo>
                <a:lnTo>
                  <a:pt x="15" y="301"/>
                </a:lnTo>
                <a:lnTo>
                  <a:pt x="19" y="289"/>
                </a:lnTo>
                <a:lnTo>
                  <a:pt x="25" y="278"/>
                </a:lnTo>
                <a:lnTo>
                  <a:pt x="33" y="266"/>
                </a:lnTo>
                <a:lnTo>
                  <a:pt x="49" y="244"/>
                </a:lnTo>
                <a:lnTo>
                  <a:pt x="64" y="223"/>
                </a:lnTo>
                <a:lnTo>
                  <a:pt x="81" y="199"/>
                </a:lnTo>
                <a:lnTo>
                  <a:pt x="100" y="177"/>
                </a:lnTo>
                <a:lnTo>
                  <a:pt x="138" y="132"/>
                </a:lnTo>
                <a:lnTo>
                  <a:pt x="167" y="101"/>
                </a:lnTo>
                <a:lnTo>
                  <a:pt x="195" y="68"/>
                </a:lnTo>
                <a:lnTo>
                  <a:pt x="225" y="38"/>
                </a:lnTo>
                <a:lnTo>
                  <a:pt x="257" y="10"/>
                </a:lnTo>
                <a:lnTo>
                  <a:pt x="258" y="8"/>
                </a:lnTo>
                <a:lnTo>
                  <a:pt x="258" y="6"/>
                </a:lnTo>
                <a:lnTo>
                  <a:pt x="258" y="3"/>
                </a:lnTo>
                <a:lnTo>
                  <a:pt x="257" y="2"/>
                </a:lnTo>
                <a:lnTo>
                  <a:pt x="253" y="0"/>
                </a:lnTo>
                <a:lnTo>
                  <a:pt x="250" y="0"/>
                </a:lnTo>
                <a:lnTo>
                  <a:pt x="24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84" name="任意多边形 1049683"/>
          <p:cNvSpPr/>
          <p:nvPr/>
        </p:nvSpPr>
        <p:spPr bwMode="auto">
          <a:xfrm>
            <a:off x="8951912" y="1255712"/>
            <a:ext cx="215900" cy="260350"/>
          </a:xfrm>
          <a:custGeom>
            <a:avLst/>
            <a:gdLst/>
            <a:ahLst/>
            <a:cxnLst/>
            <a:rect l="0" t="0" r="0" b="0"/>
            <a:pathLst>
              <a:path w="406" h="491">
                <a:moveTo>
                  <a:pt x="398" y="1"/>
                </a:moveTo>
                <a:lnTo>
                  <a:pt x="398" y="1"/>
                </a:lnTo>
                <a:lnTo>
                  <a:pt x="383" y="10"/>
                </a:lnTo>
                <a:lnTo>
                  <a:pt x="370" y="21"/>
                </a:lnTo>
                <a:lnTo>
                  <a:pt x="357" y="31"/>
                </a:lnTo>
                <a:lnTo>
                  <a:pt x="346" y="44"/>
                </a:lnTo>
                <a:lnTo>
                  <a:pt x="298" y="94"/>
                </a:lnTo>
                <a:lnTo>
                  <a:pt x="268" y="125"/>
                </a:lnTo>
                <a:lnTo>
                  <a:pt x="241" y="158"/>
                </a:lnTo>
                <a:lnTo>
                  <a:pt x="189" y="226"/>
                </a:lnTo>
                <a:lnTo>
                  <a:pt x="161" y="257"/>
                </a:lnTo>
                <a:lnTo>
                  <a:pt x="135" y="290"/>
                </a:lnTo>
                <a:lnTo>
                  <a:pt x="109" y="323"/>
                </a:lnTo>
                <a:lnTo>
                  <a:pt x="97" y="340"/>
                </a:lnTo>
                <a:lnTo>
                  <a:pt x="85" y="357"/>
                </a:lnTo>
                <a:lnTo>
                  <a:pt x="63" y="388"/>
                </a:lnTo>
                <a:lnTo>
                  <a:pt x="52" y="404"/>
                </a:lnTo>
                <a:lnTo>
                  <a:pt x="39" y="419"/>
                </a:lnTo>
                <a:lnTo>
                  <a:pt x="34" y="426"/>
                </a:lnTo>
                <a:lnTo>
                  <a:pt x="29" y="434"/>
                </a:lnTo>
                <a:lnTo>
                  <a:pt x="21" y="450"/>
                </a:lnTo>
                <a:lnTo>
                  <a:pt x="12" y="467"/>
                </a:lnTo>
                <a:lnTo>
                  <a:pt x="8" y="473"/>
                </a:lnTo>
                <a:lnTo>
                  <a:pt x="3" y="481"/>
                </a:lnTo>
                <a:lnTo>
                  <a:pt x="1" y="484"/>
                </a:lnTo>
                <a:lnTo>
                  <a:pt x="0" y="485"/>
                </a:lnTo>
                <a:lnTo>
                  <a:pt x="3" y="489"/>
                </a:lnTo>
                <a:lnTo>
                  <a:pt x="4" y="490"/>
                </a:lnTo>
                <a:lnTo>
                  <a:pt x="7" y="491"/>
                </a:lnTo>
                <a:lnTo>
                  <a:pt x="8" y="490"/>
                </a:lnTo>
                <a:lnTo>
                  <a:pt x="11" y="489"/>
                </a:lnTo>
                <a:lnTo>
                  <a:pt x="18" y="477"/>
                </a:lnTo>
                <a:lnTo>
                  <a:pt x="25" y="465"/>
                </a:lnTo>
                <a:lnTo>
                  <a:pt x="38" y="439"/>
                </a:lnTo>
                <a:lnTo>
                  <a:pt x="47" y="426"/>
                </a:lnTo>
                <a:lnTo>
                  <a:pt x="59" y="414"/>
                </a:lnTo>
                <a:lnTo>
                  <a:pt x="70" y="401"/>
                </a:lnTo>
                <a:lnTo>
                  <a:pt x="79" y="388"/>
                </a:lnTo>
                <a:lnTo>
                  <a:pt x="90" y="370"/>
                </a:lnTo>
                <a:lnTo>
                  <a:pt x="104" y="351"/>
                </a:lnTo>
                <a:lnTo>
                  <a:pt x="128" y="317"/>
                </a:lnTo>
                <a:lnTo>
                  <a:pt x="183" y="251"/>
                </a:lnTo>
                <a:lnTo>
                  <a:pt x="233" y="187"/>
                </a:lnTo>
                <a:lnTo>
                  <a:pt x="285" y="124"/>
                </a:lnTo>
                <a:lnTo>
                  <a:pt x="311" y="96"/>
                </a:lnTo>
                <a:lnTo>
                  <a:pt x="338" y="70"/>
                </a:lnTo>
                <a:lnTo>
                  <a:pt x="369" y="38"/>
                </a:lnTo>
                <a:lnTo>
                  <a:pt x="385" y="23"/>
                </a:lnTo>
                <a:lnTo>
                  <a:pt x="394" y="17"/>
                </a:lnTo>
                <a:lnTo>
                  <a:pt x="403" y="10"/>
                </a:lnTo>
                <a:lnTo>
                  <a:pt x="404" y="9"/>
                </a:lnTo>
                <a:lnTo>
                  <a:pt x="406" y="6"/>
                </a:lnTo>
                <a:lnTo>
                  <a:pt x="404" y="2"/>
                </a:lnTo>
                <a:lnTo>
                  <a:pt x="402" y="0"/>
                </a:lnTo>
                <a:lnTo>
                  <a:pt x="399" y="0"/>
                </a:lnTo>
                <a:lnTo>
                  <a:pt x="39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85" name="任意多边形 1049684"/>
          <p:cNvSpPr/>
          <p:nvPr/>
        </p:nvSpPr>
        <p:spPr bwMode="auto">
          <a:xfrm>
            <a:off x="9034462" y="1333500"/>
            <a:ext cx="158750" cy="190500"/>
          </a:xfrm>
          <a:custGeom>
            <a:avLst/>
            <a:gdLst/>
            <a:ahLst/>
            <a:cxnLst/>
            <a:rect l="0" t="0" r="0" b="0"/>
            <a:pathLst>
              <a:path w="302" h="360">
                <a:moveTo>
                  <a:pt x="293" y="3"/>
                </a:moveTo>
                <a:lnTo>
                  <a:pt x="293" y="3"/>
                </a:lnTo>
                <a:lnTo>
                  <a:pt x="273" y="24"/>
                </a:lnTo>
                <a:lnTo>
                  <a:pt x="252" y="45"/>
                </a:lnTo>
                <a:lnTo>
                  <a:pt x="230" y="65"/>
                </a:lnTo>
                <a:lnTo>
                  <a:pt x="208" y="83"/>
                </a:lnTo>
                <a:lnTo>
                  <a:pt x="196" y="93"/>
                </a:lnTo>
                <a:lnTo>
                  <a:pt x="185" y="106"/>
                </a:lnTo>
                <a:lnTo>
                  <a:pt x="166" y="131"/>
                </a:lnTo>
                <a:lnTo>
                  <a:pt x="125" y="181"/>
                </a:lnTo>
                <a:lnTo>
                  <a:pt x="86" y="229"/>
                </a:lnTo>
                <a:lnTo>
                  <a:pt x="48" y="278"/>
                </a:lnTo>
                <a:lnTo>
                  <a:pt x="34" y="296"/>
                </a:lnTo>
                <a:lnTo>
                  <a:pt x="18" y="314"/>
                </a:lnTo>
                <a:lnTo>
                  <a:pt x="11" y="323"/>
                </a:lnTo>
                <a:lnTo>
                  <a:pt x="6" y="334"/>
                </a:lnTo>
                <a:lnTo>
                  <a:pt x="2" y="344"/>
                </a:lnTo>
                <a:lnTo>
                  <a:pt x="0" y="355"/>
                </a:lnTo>
                <a:lnTo>
                  <a:pt x="0" y="357"/>
                </a:lnTo>
                <a:lnTo>
                  <a:pt x="1" y="359"/>
                </a:lnTo>
                <a:lnTo>
                  <a:pt x="2" y="360"/>
                </a:lnTo>
                <a:lnTo>
                  <a:pt x="5" y="360"/>
                </a:lnTo>
                <a:lnTo>
                  <a:pt x="9" y="359"/>
                </a:lnTo>
                <a:lnTo>
                  <a:pt x="10" y="357"/>
                </a:lnTo>
                <a:lnTo>
                  <a:pt x="11" y="355"/>
                </a:lnTo>
                <a:lnTo>
                  <a:pt x="13" y="348"/>
                </a:lnTo>
                <a:lnTo>
                  <a:pt x="15" y="342"/>
                </a:lnTo>
                <a:lnTo>
                  <a:pt x="18" y="335"/>
                </a:lnTo>
                <a:lnTo>
                  <a:pt x="22" y="330"/>
                </a:lnTo>
                <a:lnTo>
                  <a:pt x="31" y="320"/>
                </a:lnTo>
                <a:lnTo>
                  <a:pt x="39" y="309"/>
                </a:lnTo>
                <a:lnTo>
                  <a:pt x="57" y="284"/>
                </a:lnTo>
                <a:lnTo>
                  <a:pt x="77" y="259"/>
                </a:lnTo>
                <a:lnTo>
                  <a:pt x="154" y="164"/>
                </a:lnTo>
                <a:lnTo>
                  <a:pt x="185" y="122"/>
                </a:lnTo>
                <a:lnTo>
                  <a:pt x="204" y="102"/>
                </a:lnTo>
                <a:lnTo>
                  <a:pt x="213" y="93"/>
                </a:lnTo>
                <a:lnTo>
                  <a:pt x="222" y="85"/>
                </a:lnTo>
                <a:lnTo>
                  <a:pt x="243" y="67"/>
                </a:lnTo>
                <a:lnTo>
                  <a:pt x="264" y="50"/>
                </a:lnTo>
                <a:lnTo>
                  <a:pt x="282" y="30"/>
                </a:lnTo>
                <a:lnTo>
                  <a:pt x="300" y="11"/>
                </a:lnTo>
                <a:lnTo>
                  <a:pt x="302" y="8"/>
                </a:lnTo>
                <a:lnTo>
                  <a:pt x="302" y="7"/>
                </a:lnTo>
                <a:lnTo>
                  <a:pt x="300" y="3"/>
                </a:lnTo>
                <a:lnTo>
                  <a:pt x="298" y="2"/>
                </a:lnTo>
                <a:lnTo>
                  <a:pt x="296" y="0"/>
                </a:lnTo>
                <a:lnTo>
                  <a:pt x="294" y="2"/>
                </a:lnTo>
                <a:lnTo>
                  <a:pt x="29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86" name="任意多边形 1049685"/>
          <p:cNvSpPr/>
          <p:nvPr/>
        </p:nvSpPr>
        <p:spPr bwMode="auto">
          <a:xfrm>
            <a:off x="9074150" y="1401762"/>
            <a:ext cx="115887" cy="122237"/>
          </a:xfrm>
          <a:custGeom>
            <a:avLst/>
            <a:gdLst/>
            <a:ahLst/>
            <a:cxnLst/>
            <a:rect l="0" t="0" r="0" b="0"/>
            <a:pathLst>
              <a:path w="222" h="234">
                <a:moveTo>
                  <a:pt x="215" y="1"/>
                </a:moveTo>
                <a:lnTo>
                  <a:pt x="215" y="1"/>
                </a:lnTo>
                <a:lnTo>
                  <a:pt x="200" y="12"/>
                </a:lnTo>
                <a:lnTo>
                  <a:pt x="188" y="24"/>
                </a:lnTo>
                <a:lnTo>
                  <a:pt x="177" y="37"/>
                </a:lnTo>
                <a:lnTo>
                  <a:pt x="165" y="50"/>
                </a:lnTo>
                <a:lnTo>
                  <a:pt x="143" y="76"/>
                </a:lnTo>
                <a:lnTo>
                  <a:pt x="132" y="89"/>
                </a:lnTo>
                <a:lnTo>
                  <a:pt x="119" y="101"/>
                </a:lnTo>
                <a:lnTo>
                  <a:pt x="103" y="115"/>
                </a:lnTo>
                <a:lnTo>
                  <a:pt x="89" y="131"/>
                </a:lnTo>
                <a:lnTo>
                  <a:pt x="59" y="162"/>
                </a:lnTo>
                <a:lnTo>
                  <a:pt x="31" y="194"/>
                </a:lnTo>
                <a:lnTo>
                  <a:pt x="1" y="225"/>
                </a:lnTo>
                <a:lnTo>
                  <a:pt x="0" y="228"/>
                </a:lnTo>
                <a:lnTo>
                  <a:pt x="0" y="229"/>
                </a:lnTo>
                <a:lnTo>
                  <a:pt x="1" y="233"/>
                </a:lnTo>
                <a:lnTo>
                  <a:pt x="5" y="234"/>
                </a:lnTo>
                <a:lnTo>
                  <a:pt x="8" y="234"/>
                </a:lnTo>
                <a:lnTo>
                  <a:pt x="9" y="233"/>
                </a:lnTo>
                <a:lnTo>
                  <a:pt x="37" y="204"/>
                </a:lnTo>
                <a:lnTo>
                  <a:pt x="64" y="174"/>
                </a:lnTo>
                <a:lnTo>
                  <a:pt x="92" y="145"/>
                </a:lnTo>
                <a:lnTo>
                  <a:pt x="119" y="116"/>
                </a:lnTo>
                <a:lnTo>
                  <a:pt x="132" y="103"/>
                </a:lnTo>
                <a:lnTo>
                  <a:pt x="144" y="89"/>
                </a:lnTo>
                <a:lnTo>
                  <a:pt x="168" y="61"/>
                </a:lnTo>
                <a:lnTo>
                  <a:pt x="181" y="48"/>
                </a:lnTo>
                <a:lnTo>
                  <a:pt x="192" y="35"/>
                </a:lnTo>
                <a:lnTo>
                  <a:pt x="205" y="22"/>
                </a:lnTo>
                <a:lnTo>
                  <a:pt x="220" y="12"/>
                </a:lnTo>
                <a:lnTo>
                  <a:pt x="221" y="9"/>
                </a:lnTo>
                <a:lnTo>
                  <a:pt x="222" y="8"/>
                </a:lnTo>
                <a:lnTo>
                  <a:pt x="221" y="3"/>
                </a:lnTo>
                <a:lnTo>
                  <a:pt x="220" y="1"/>
                </a:lnTo>
                <a:lnTo>
                  <a:pt x="219" y="0"/>
                </a:lnTo>
                <a:lnTo>
                  <a:pt x="216" y="0"/>
                </a:lnTo>
                <a:lnTo>
                  <a:pt x="21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87" name="任意多边形 1049686"/>
          <p:cNvSpPr/>
          <p:nvPr/>
        </p:nvSpPr>
        <p:spPr bwMode="auto">
          <a:xfrm>
            <a:off x="9126538" y="1439862"/>
            <a:ext cx="76200" cy="73025"/>
          </a:xfrm>
          <a:custGeom>
            <a:avLst/>
            <a:gdLst/>
            <a:ahLst/>
            <a:cxnLst/>
            <a:rect l="0" t="0" r="0" b="0"/>
            <a:pathLst>
              <a:path w="143" h="137">
                <a:moveTo>
                  <a:pt x="133" y="2"/>
                </a:moveTo>
                <a:lnTo>
                  <a:pt x="133" y="2"/>
                </a:lnTo>
                <a:lnTo>
                  <a:pt x="99" y="32"/>
                </a:lnTo>
                <a:lnTo>
                  <a:pt x="65" y="62"/>
                </a:lnTo>
                <a:lnTo>
                  <a:pt x="32" y="94"/>
                </a:lnTo>
                <a:lnTo>
                  <a:pt x="2" y="128"/>
                </a:lnTo>
                <a:lnTo>
                  <a:pt x="0" y="129"/>
                </a:lnTo>
                <a:lnTo>
                  <a:pt x="0" y="132"/>
                </a:lnTo>
                <a:lnTo>
                  <a:pt x="2" y="136"/>
                </a:lnTo>
                <a:lnTo>
                  <a:pt x="6" y="137"/>
                </a:lnTo>
                <a:lnTo>
                  <a:pt x="7" y="137"/>
                </a:lnTo>
                <a:lnTo>
                  <a:pt x="10" y="136"/>
                </a:lnTo>
                <a:lnTo>
                  <a:pt x="41" y="102"/>
                </a:lnTo>
                <a:lnTo>
                  <a:pt x="74" y="70"/>
                </a:lnTo>
                <a:lnTo>
                  <a:pt x="106" y="40"/>
                </a:lnTo>
                <a:lnTo>
                  <a:pt x="140" y="10"/>
                </a:lnTo>
                <a:lnTo>
                  <a:pt x="142" y="7"/>
                </a:lnTo>
                <a:lnTo>
                  <a:pt x="143" y="6"/>
                </a:lnTo>
                <a:lnTo>
                  <a:pt x="142" y="3"/>
                </a:lnTo>
                <a:lnTo>
                  <a:pt x="140" y="2"/>
                </a:lnTo>
                <a:lnTo>
                  <a:pt x="136" y="0"/>
                </a:lnTo>
                <a:lnTo>
                  <a:pt x="135" y="1"/>
                </a:lnTo>
                <a:lnTo>
                  <a:pt x="13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88" name="任意多边形 1049687"/>
          <p:cNvSpPr/>
          <p:nvPr/>
        </p:nvSpPr>
        <p:spPr bwMode="auto">
          <a:xfrm>
            <a:off x="8758238" y="1011237"/>
            <a:ext cx="131762" cy="127000"/>
          </a:xfrm>
          <a:custGeom>
            <a:avLst/>
            <a:gdLst/>
            <a:ahLst/>
            <a:cxnLst/>
            <a:rect l="0" t="0" r="0" b="0"/>
            <a:pathLst>
              <a:path w="246" h="240">
                <a:moveTo>
                  <a:pt x="237" y="1"/>
                </a:moveTo>
                <a:lnTo>
                  <a:pt x="237" y="1"/>
                </a:lnTo>
                <a:lnTo>
                  <a:pt x="219" y="11"/>
                </a:lnTo>
                <a:lnTo>
                  <a:pt x="203" y="25"/>
                </a:lnTo>
                <a:lnTo>
                  <a:pt x="186" y="39"/>
                </a:lnTo>
                <a:lnTo>
                  <a:pt x="170" y="53"/>
                </a:lnTo>
                <a:lnTo>
                  <a:pt x="141" y="83"/>
                </a:lnTo>
                <a:lnTo>
                  <a:pt x="113" y="115"/>
                </a:lnTo>
                <a:lnTo>
                  <a:pt x="94" y="130"/>
                </a:lnTo>
                <a:lnTo>
                  <a:pt x="75" y="147"/>
                </a:lnTo>
                <a:lnTo>
                  <a:pt x="55" y="163"/>
                </a:lnTo>
                <a:lnTo>
                  <a:pt x="37" y="180"/>
                </a:lnTo>
                <a:lnTo>
                  <a:pt x="26" y="192"/>
                </a:lnTo>
                <a:lnTo>
                  <a:pt x="15" y="205"/>
                </a:lnTo>
                <a:lnTo>
                  <a:pt x="5" y="218"/>
                </a:lnTo>
                <a:lnTo>
                  <a:pt x="3" y="226"/>
                </a:lnTo>
                <a:lnTo>
                  <a:pt x="0" y="232"/>
                </a:lnTo>
                <a:lnTo>
                  <a:pt x="0" y="235"/>
                </a:lnTo>
                <a:lnTo>
                  <a:pt x="2" y="238"/>
                </a:lnTo>
                <a:lnTo>
                  <a:pt x="4" y="240"/>
                </a:lnTo>
                <a:lnTo>
                  <a:pt x="7" y="240"/>
                </a:lnTo>
                <a:lnTo>
                  <a:pt x="9" y="239"/>
                </a:lnTo>
                <a:lnTo>
                  <a:pt x="11" y="238"/>
                </a:lnTo>
                <a:lnTo>
                  <a:pt x="12" y="236"/>
                </a:lnTo>
                <a:lnTo>
                  <a:pt x="15" y="227"/>
                </a:lnTo>
                <a:lnTo>
                  <a:pt x="19" y="219"/>
                </a:lnTo>
                <a:lnTo>
                  <a:pt x="24" y="210"/>
                </a:lnTo>
                <a:lnTo>
                  <a:pt x="32" y="202"/>
                </a:lnTo>
                <a:lnTo>
                  <a:pt x="46" y="188"/>
                </a:lnTo>
                <a:lnTo>
                  <a:pt x="59" y="175"/>
                </a:lnTo>
                <a:lnTo>
                  <a:pt x="73" y="161"/>
                </a:lnTo>
                <a:lnTo>
                  <a:pt x="89" y="149"/>
                </a:lnTo>
                <a:lnTo>
                  <a:pt x="105" y="136"/>
                </a:lnTo>
                <a:lnTo>
                  <a:pt x="121" y="123"/>
                </a:lnTo>
                <a:lnTo>
                  <a:pt x="149" y="93"/>
                </a:lnTo>
                <a:lnTo>
                  <a:pt x="178" y="62"/>
                </a:lnTo>
                <a:lnTo>
                  <a:pt x="193" y="48"/>
                </a:lnTo>
                <a:lnTo>
                  <a:pt x="210" y="34"/>
                </a:lnTo>
                <a:lnTo>
                  <a:pt x="225" y="22"/>
                </a:lnTo>
                <a:lnTo>
                  <a:pt x="242" y="11"/>
                </a:lnTo>
                <a:lnTo>
                  <a:pt x="245" y="9"/>
                </a:lnTo>
                <a:lnTo>
                  <a:pt x="246" y="8"/>
                </a:lnTo>
                <a:lnTo>
                  <a:pt x="245" y="4"/>
                </a:lnTo>
                <a:lnTo>
                  <a:pt x="242" y="1"/>
                </a:lnTo>
                <a:lnTo>
                  <a:pt x="240" y="0"/>
                </a:lnTo>
                <a:lnTo>
                  <a:pt x="23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89" name="任意多边形 1049688"/>
          <p:cNvSpPr/>
          <p:nvPr/>
        </p:nvSpPr>
        <p:spPr bwMode="auto">
          <a:xfrm>
            <a:off x="8799512" y="1017587"/>
            <a:ext cx="209550" cy="212725"/>
          </a:xfrm>
          <a:custGeom>
            <a:avLst/>
            <a:gdLst/>
            <a:ahLst/>
            <a:cxnLst/>
            <a:rect l="0" t="0" r="0" b="0"/>
            <a:pathLst>
              <a:path w="399" h="399">
                <a:moveTo>
                  <a:pt x="388" y="2"/>
                </a:moveTo>
                <a:lnTo>
                  <a:pt x="388" y="2"/>
                </a:lnTo>
                <a:lnTo>
                  <a:pt x="386" y="8"/>
                </a:lnTo>
                <a:lnTo>
                  <a:pt x="383" y="10"/>
                </a:lnTo>
                <a:lnTo>
                  <a:pt x="380" y="10"/>
                </a:lnTo>
                <a:lnTo>
                  <a:pt x="378" y="12"/>
                </a:lnTo>
                <a:lnTo>
                  <a:pt x="349" y="40"/>
                </a:lnTo>
                <a:lnTo>
                  <a:pt x="336" y="52"/>
                </a:lnTo>
                <a:lnTo>
                  <a:pt x="322" y="63"/>
                </a:lnTo>
                <a:lnTo>
                  <a:pt x="294" y="85"/>
                </a:lnTo>
                <a:lnTo>
                  <a:pt x="267" y="108"/>
                </a:lnTo>
                <a:lnTo>
                  <a:pt x="240" y="133"/>
                </a:lnTo>
                <a:lnTo>
                  <a:pt x="188" y="184"/>
                </a:lnTo>
                <a:lnTo>
                  <a:pt x="165" y="209"/>
                </a:lnTo>
                <a:lnTo>
                  <a:pt x="140" y="235"/>
                </a:lnTo>
                <a:lnTo>
                  <a:pt x="93" y="286"/>
                </a:lnTo>
                <a:lnTo>
                  <a:pt x="72" y="308"/>
                </a:lnTo>
                <a:lnTo>
                  <a:pt x="51" y="331"/>
                </a:lnTo>
                <a:lnTo>
                  <a:pt x="46" y="338"/>
                </a:lnTo>
                <a:lnTo>
                  <a:pt x="40" y="346"/>
                </a:lnTo>
                <a:lnTo>
                  <a:pt x="32" y="363"/>
                </a:lnTo>
                <a:lnTo>
                  <a:pt x="27" y="370"/>
                </a:lnTo>
                <a:lnTo>
                  <a:pt x="22" y="376"/>
                </a:lnTo>
                <a:lnTo>
                  <a:pt x="14" y="383"/>
                </a:lnTo>
                <a:lnTo>
                  <a:pt x="4" y="387"/>
                </a:lnTo>
                <a:lnTo>
                  <a:pt x="1" y="388"/>
                </a:lnTo>
                <a:lnTo>
                  <a:pt x="0" y="389"/>
                </a:lnTo>
                <a:lnTo>
                  <a:pt x="0" y="395"/>
                </a:lnTo>
                <a:lnTo>
                  <a:pt x="2" y="397"/>
                </a:lnTo>
                <a:lnTo>
                  <a:pt x="4" y="399"/>
                </a:lnTo>
                <a:lnTo>
                  <a:pt x="6" y="399"/>
                </a:lnTo>
                <a:lnTo>
                  <a:pt x="14" y="395"/>
                </a:lnTo>
                <a:lnTo>
                  <a:pt x="19" y="392"/>
                </a:lnTo>
                <a:lnTo>
                  <a:pt x="31" y="383"/>
                </a:lnTo>
                <a:lnTo>
                  <a:pt x="40" y="374"/>
                </a:lnTo>
                <a:lnTo>
                  <a:pt x="48" y="362"/>
                </a:lnTo>
                <a:lnTo>
                  <a:pt x="64" y="338"/>
                </a:lnTo>
                <a:lnTo>
                  <a:pt x="72" y="327"/>
                </a:lnTo>
                <a:lnTo>
                  <a:pt x="81" y="316"/>
                </a:lnTo>
                <a:lnTo>
                  <a:pt x="108" y="287"/>
                </a:lnTo>
                <a:lnTo>
                  <a:pt x="136" y="257"/>
                </a:lnTo>
                <a:lnTo>
                  <a:pt x="162" y="227"/>
                </a:lnTo>
                <a:lnTo>
                  <a:pt x="189" y="200"/>
                </a:lnTo>
                <a:lnTo>
                  <a:pt x="248" y="141"/>
                </a:lnTo>
                <a:lnTo>
                  <a:pt x="280" y="114"/>
                </a:lnTo>
                <a:lnTo>
                  <a:pt x="310" y="86"/>
                </a:lnTo>
                <a:lnTo>
                  <a:pt x="341" y="60"/>
                </a:lnTo>
                <a:lnTo>
                  <a:pt x="357" y="48"/>
                </a:lnTo>
                <a:lnTo>
                  <a:pt x="371" y="34"/>
                </a:lnTo>
                <a:lnTo>
                  <a:pt x="379" y="27"/>
                </a:lnTo>
                <a:lnTo>
                  <a:pt x="387" y="22"/>
                </a:lnTo>
                <a:lnTo>
                  <a:pt x="394" y="14"/>
                </a:lnTo>
                <a:lnTo>
                  <a:pt x="397" y="10"/>
                </a:lnTo>
                <a:lnTo>
                  <a:pt x="399" y="6"/>
                </a:lnTo>
                <a:lnTo>
                  <a:pt x="399" y="4"/>
                </a:lnTo>
                <a:lnTo>
                  <a:pt x="399" y="1"/>
                </a:lnTo>
                <a:lnTo>
                  <a:pt x="395" y="0"/>
                </a:lnTo>
                <a:lnTo>
                  <a:pt x="391" y="0"/>
                </a:lnTo>
                <a:lnTo>
                  <a:pt x="390" y="1"/>
                </a:lnTo>
                <a:lnTo>
                  <a:pt x="38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90" name="任意多边形 1049689"/>
          <p:cNvSpPr/>
          <p:nvPr/>
        </p:nvSpPr>
        <p:spPr bwMode="auto">
          <a:xfrm>
            <a:off x="8904288" y="1084262"/>
            <a:ext cx="144462" cy="160337"/>
          </a:xfrm>
          <a:custGeom>
            <a:avLst/>
            <a:gdLst/>
            <a:ahLst/>
            <a:cxnLst/>
            <a:rect l="0" t="0" r="0" b="0"/>
            <a:pathLst>
              <a:path w="273" h="302">
                <a:moveTo>
                  <a:pt x="264" y="1"/>
                </a:moveTo>
                <a:lnTo>
                  <a:pt x="264" y="1"/>
                </a:lnTo>
                <a:lnTo>
                  <a:pt x="245" y="14"/>
                </a:lnTo>
                <a:lnTo>
                  <a:pt x="228" y="30"/>
                </a:lnTo>
                <a:lnTo>
                  <a:pt x="211" y="47"/>
                </a:lnTo>
                <a:lnTo>
                  <a:pt x="195" y="65"/>
                </a:lnTo>
                <a:lnTo>
                  <a:pt x="177" y="86"/>
                </a:lnTo>
                <a:lnTo>
                  <a:pt x="158" y="107"/>
                </a:lnTo>
                <a:lnTo>
                  <a:pt x="139" y="129"/>
                </a:lnTo>
                <a:lnTo>
                  <a:pt x="120" y="150"/>
                </a:lnTo>
                <a:lnTo>
                  <a:pt x="103" y="173"/>
                </a:lnTo>
                <a:lnTo>
                  <a:pt x="86" y="195"/>
                </a:lnTo>
                <a:lnTo>
                  <a:pt x="69" y="217"/>
                </a:lnTo>
                <a:lnTo>
                  <a:pt x="51" y="239"/>
                </a:lnTo>
                <a:lnTo>
                  <a:pt x="44" y="246"/>
                </a:lnTo>
                <a:lnTo>
                  <a:pt x="37" y="251"/>
                </a:lnTo>
                <a:lnTo>
                  <a:pt x="21" y="264"/>
                </a:lnTo>
                <a:lnTo>
                  <a:pt x="13" y="271"/>
                </a:lnTo>
                <a:lnTo>
                  <a:pt x="6" y="279"/>
                </a:lnTo>
                <a:lnTo>
                  <a:pt x="3" y="286"/>
                </a:lnTo>
                <a:lnTo>
                  <a:pt x="0" y="296"/>
                </a:lnTo>
                <a:lnTo>
                  <a:pt x="0" y="298"/>
                </a:lnTo>
                <a:lnTo>
                  <a:pt x="0" y="299"/>
                </a:lnTo>
                <a:lnTo>
                  <a:pt x="4" y="302"/>
                </a:lnTo>
                <a:lnTo>
                  <a:pt x="6" y="302"/>
                </a:lnTo>
                <a:lnTo>
                  <a:pt x="8" y="302"/>
                </a:lnTo>
                <a:lnTo>
                  <a:pt x="9" y="301"/>
                </a:lnTo>
                <a:lnTo>
                  <a:pt x="10" y="298"/>
                </a:lnTo>
                <a:lnTo>
                  <a:pt x="13" y="290"/>
                </a:lnTo>
                <a:lnTo>
                  <a:pt x="18" y="282"/>
                </a:lnTo>
                <a:lnTo>
                  <a:pt x="26" y="275"/>
                </a:lnTo>
                <a:lnTo>
                  <a:pt x="34" y="267"/>
                </a:lnTo>
                <a:lnTo>
                  <a:pt x="51" y="252"/>
                </a:lnTo>
                <a:lnTo>
                  <a:pt x="65" y="239"/>
                </a:lnTo>
                <a:lnTo>
                  <a:pt x="81" y="222"/>
                </a:lnTo>
                <a:lnTo>
                  <a:pt x="95" y="204"/>
                </a:lnTo>
                <a:lnTo>
                  <a:pt x="124" y="166"/>
                </a:lnTo>
                <a:lnTo>
                  <a:pt x="141" y="144"/>
                </a:lnTo>
                <a:lnTo>
                  <a:pt x="160" y="123"/>
                </a:lnTo>
                <a:lnTo>
                  <a:pt x="196" y="81"/>
                </a:lnTo>
                <a:lnTo>
                  <a:pt x="213" y="61"/>
                </a:lnTo>
                <a:lnTo>
                  <a:pt x="230" y="43"/>
                </a:lnTo>
                <a:lnTo>
                  <a:pt x="250" y="26"/>
                </a:lnTo>
                <a:lnTo>
                  <a:pt x="259" y="18"/>
                </a:lnTo>
                <a:lnTo>
                  <a:pt x="271" y="10"/>
                </a:lnTo>
                <a:lnTo>
                  <a:pt x="272" y="9"/>
                </a:lnTo>
                <a:lnTo>
                  <a:pt x="273" y="7"/>
                </a:lnTo>
                <a:lnTo>
                  <a:pt x="272" y="3"/>
                </a:lnTo>
                <a:lnTo>
                  <a:pt x="269" y="0"/>
                </a:lnTo>
                <a:lnTo>
                  <a:pt x="267" y="0"/>
                </a:lnTo>
                <a:lnTo>
                  <a:pt x="26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91" name="任意多边形 1049690"/>
          <p:cNvSpPr/>
          <p:nvPr/>
        </p:nvSpPr>
        <p:spPr bwMode="auto">
          <a:xfrm>
            <a:off x="8942388" y="1141412"/>
            <a:ext cx="93662" cy="103187"/>
          </a:xfrm>
          <a:custGeom>
            <a:avLst/>
            <a:gdLst/>
            <a:ahLst/>
            <a:cxnLst/>
            <a:rect l="0" t="0" r="0" b="0"/>
            <a:pathLst>
              <a:path w="177" h="196">
                <a:moveTo>
                  <a:pt x="166" y="3"/>
                </a:moveTo>
                <a:lnTo>
                  <a:pt x="166" y="3"/>
                </a:lnTo>
                <a:lnTo>
                  <a:pt x="164" y="10"/>
                </a:lnTo>
                <a:lnTo>
                  <a:pt x="160" y="17"/>
                </a:lnTo>
                <a:lnTo>
                  <a:pt x="155" y="22"/>
                </a:lnTo>
                <a:lnTo>
                  <a:pt x="148" y="27"/>
                </a:lnTo>
                <a:lnTo>
                  <a:pt x="136" y="39"/>
                </a:lnTo>
                <a:lnTo>
                  <a:pt x="124" y="48"/>
                </a:lnTo>
                <a:lnTo>
                  <a:pt x="79" y="98"/>
                </a:lnTo>
                <a:lnTo>
                  <a:pt x="54" y="126"/>
                </a:lnTo>
                <a:lnTo>
                  <a:pt x="30" y="155"/>
                </a:lnTo>
                <a:lnTo>
                  <a:pt x="21" y="164"/>
                </a:lnTo>
                <a:lnTo>
                  <a:pt x="12" y="173"/>
                </a:lnTo>
                <a:lnTo>
                  <a:pt x="8" y="177"/>
                </a:lnTo>
                <a:lnTo>
                  <a:pt x="8" y="180"/>
                </a:lnTo>
                <a:lnTo>
                  <a:pt x="11" y="183"/>
                </a:lnTo>
                <a:lnTo>
                  <a:pt x="12" y="187"/>
                </a:lnTo>
                <a:lnTo>
                  <a:pt x="11" y="184"/>
                </a:lnTo>
                <a:lnTo>
                  <a:pt x="9" y="183"/>
                </a:lnTo>
                <a:lnTo>
                  <a:pt x="7" y="183"/>
                </a:lnTo>
                <a:lnTo>
                  <a:pt x="5" y="183"/>
                </a:lnTo>
                <a:lnTo>
                  <a:pt x="1" y="185"/>
                </a:lnTo>
                <a:lnTo>
                  <a:pt x="0" y="187"/>
                </a:lnTo>
                <a:lnTo>
                  <a:pt x="0" y="189"/>
                </a:lnTo>
                <a:lnTo>
                  <a:pt x="1" y="193"/>
                </a:lnTo>
                <a:lnTo>
                  <a:pt x="4" y="194"/>
                </a:lnTo>
                <a:lnTo>
                  <a:pt x="7" y="196"/>
                </a:lnTo>
                <a:lnTo>
                  <a:pt x="11" y="196"/>
                </a:lnTo>
                <a:lnTo>
                  <a:pt x="18" y="189"/>
                </a:lnTo>
                <a:lnTo>
                  <a:pt x="25" y="180"/>
                </a:lnTo>
                <a:lnTo>
                  <a:pt x="32" y="172"/>
                </a:lnTo>
                <a:lnTo>
                  <a:pt x="38" y="163"/>
                </a:lnTo>
                <a:lnTo>
                  <a:pt x="54" y="149"/>
                </a:lnTo>
                <a:lnTo>
                  <a:pt x="67" y="132"/>
                </a:lnTo>
                <a:lnTo>
                  <a:pt x="80" y="115"/>
                </a:lnTo>
                <a:lnTo>
                  <a:pt x="93" y="98"/>
                </a:lnTo>
                <a:lnTo>
                  <a:pt x="119" y="70"/>
                </a:lnTo>
                <a:lnTo>
                  <a:pt x="145" y="43"/>
                </a:lnTo>
                <a:lnTo>
                  <a:pt x="156" y="35"/>
                </a:lnTo>
                <a:lnTo>
                  <a:pt x="165" y="27"/>
                </a:lnTo>
                <a:lnTo>
                  <a:pt x="169" y="23"/>
                </a:lnTo>
                <a:lnTo>
                  <a:pt x="173" y="18"/>
                </a:lnTo>
                <a:lnTo>
                  <a:pt x="175" y="13"/>
                </a:lnTo>
                <a:lnTo>
                  <a:pt x="177" y="7"/>
                </a:lnTo>
                <a:lnTo>
                  <a:pt x="177" y="5"/>
                </a:lnTo>
                <a:lnTo>
                  <a:pt x="177" y="2"/>
                </a:lnTo>
                <a:lnTo>
                  <a:pt x="173" y="0"/>
                </a:lnTo>
                <a:lnTo>
                  <a:pt x="170" y="0"/>
                </a:lnTo>
                <a:lnTo>
                  <a:pt x="169" y="1"/>
                </a:lnTo>
                <a:lnTo>
                  <a:pt x="168" y="2"/>
                </a:lnTo>
                <a:lnTo>
                  <a:pt x="16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92" name="任意多边形 1049691"/>
          <p:cNvSpPr/>
          <p:nvPr/>
        </p:nvSpPr>
        <p:spPr bwMode="auto">
          <a:xfrm>
            <a:off x="8978900" y="1181100"/>
            <a:ext cx="57150" cy="68262"/>
          </a:xfrm>
          <a:custGeom>
            <a:avLst/>
            <a:gdLst/>
            <a:ahLst/>
            <a:cxnLst/>
            <a:rect l="0" t="0" r="0" b="0"/>
            <a:pathLst>
              <a:path w="108" h="131">
                <a:moveTo>
                  <a:pt x="97" y="3"/>
                </a:moveTo>
                <a:lnTo>
                  <a:pt x="97" y="3"/>
                </a:lnTo>
                <a:lnTo>
                  <a:pt x="92" y="12"/>
                </a:lnTo>
                <a:lnTo>
                  <a:pt x="86" y="21"/>
                </a:lnTo>
                <a:lnTo>
                  <a:pt x="72" y="38"/>
                </a:lnTo>
                <a:lnTo>
                  <a:pt x="42" y="71"/>
                </a:lnTo>
                <a:lnTo>
                  <a:pt x="37" y="77"/>
                </a:lnTo>
                <a:lnTo>
                  <a:pt x="32" y="86"/>
                </a:lnTo>
                <a:lnTo>
                  <a:pt x="27" y="94"/>
                </a:lnTo>
                <a:lnTo>
                  <a:pt x="21" y="102"/>
                </a:lnTo>
                <a:lnTo>
                  <a:pt x="10" y="111"/>
                </a:lnTo>
                <a:lnTo>
                  <a:pt x="6" y="116"/>
                </a:lnTo>
                <a:lnTo>
                  <a:pt x="0" y="123"/>
                </a:lnTo>
                <a:lnTo>
                  <a:pt x="0" y="124"/>
                </a:lnTo>
                <a:lnTo>
                  <a:pt x="0" y="127"/>
                </a:lnTo>
                <a:lnTo>
                  <a:pt x="3" y="130"/>
                </a:lnTo>
                <a:lnTo>
                  <a:pt x="7" y="131"/>
                </a:lnTo>
                <a:lnTo>
                  <a:pt x="8" y="130"/>
                </a:lnTo>
                <a:lnTo>
                  <a:pt x="11" y="128"/>
                </a:lnTo>
                <a:lnTo>
                  <a:pt x="15" y="122"/>
                </a:lnTo>
                <a:lnTo>
                  <a:pt x="20" y="116"/>
                </a:lnTo>
                <a:lnTo>
                  <a:pt x="32" y="107"/>
                </a:lnTo>
                <a:lnTo>
                  <a:pt x="38" y="99"/>
                </a:lnTo>
                <a:lnTo>
                  <a:pt x="44" y="90"/>
                </a:lnTo>
                <a:lnTo>
                  <a:pt x="49" y="81"/>
                </a:lnTo>
                <a:lnTo>
                  <a:pt x="55" y="72"/>
                </a:lnTo>
                <a:lnTo>
                  <a:pt x="83" y="42"/>
                </a:lnTo>
                <a:lnTo>
                  <a:pt x="96" y="26"/>
                </a:lnTo>
                <a:lnTo>
                  <a:pt x="108" y="8"/>
                </a:lnTo>
                <a:lnTo>
                  <a:pt x="108" y="7"/>
                </a:lnTo>
                <a:lnTo>
                  <a:pt x="108" y="4"/>
                </a:lnTo>
                <a:lnTo>
                  <a:pt x="105" y="1"/>
                </a:lnTo>
                <a:lnTo>
                  <a:pt x="101" y="0"/>
                </a:lnTo>
                <a:lnTo>
                  <a:pt x="100" y="1"/>
                </a:lnTo>
                <a:lnTo>
                  <a:pt x="9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93" name="任意多边形 1049692"/>
          <p:cNvSpPr/>
          <p:nvPr/>
        </p:nvSpPr>
        <p:spPr bwMode="auto">
          <a:xfrm>
            <a:off x="8602662" y="1458912"/>
            <a:ext cx="38100" cy="50800"/>
          </a:xfrm>
          <a:custGeom>
            <a:avLst/>
            <a:gdLst/>
            <a:ahLst/>
            <a:cxnLst/>
            <a:rect l="0" t="0" r="0" b="0"/>
            <a:pathLst>
              <a:path w="75" h="96">
                <a:moveTo>
                  <a:pt x="64" y="2"/>
                </a:moveTo>
                <a:lnTo>
                  <a:pt x="64" y="2"/>
                </a:lnTo>
                <a:lnTo>
                  <a:pt x="46" y="22"/>
                </a:lnTo>
                <a:lnTo>
                  <a:pt x="28" y="43"/>
                </a:lnTo>
                <a:lnTo>
                  <a:pt x="20" y="53"/>
                </a:lnTo>
                <a:lnTo>
                  <a:pt x="12" y="65"/>
                </a:lnTo>
                <a:lnTo>
                  <a:pt x="6" y="77"/>
                </a:lnTo>
                <a:lnTo>
                  <a:pt x="0" y="90"/>
                </a:lnTo>
                <a:lnTo>
                  <a:pt x="0" y="92"/>
                </a:lnTo>
                <a:lnTo>
                  <a:pt x="0" y="94"/>
                </a:lnTo>
                <a:lnTo>
                  <a:pt x="2" y="96"/>
                </a:lnTo>
                <a:lnTo>
                  <a:pt x="4" y="96"/>
                </a:lnTo>
                <a:lnTo>
                  <a:pt x="8" y="96"/>
                </a:lnTo>
                <a:lnTo>
                  <a:pt x="11" y="95"/>
                </a:lnTo>
                <a:lnTo>
                  <a:pt x="12" y="92"/>
                </a:lnTo>
                <a:lnTo>
                  <a:pt x="16" y="81"/>
                </a:lnTo>
                <a:lnTo>
                  <a:pt x="23" y="69"/>
                </a:lnTo>
                <a:lnTo>
                  <a:pt x="29" y="58"/>
                </a:lnTo>
                <a:lnTo>
                  <a:pt x="37" y="48"/>
                </a:lnTo>
                <a:lnTo>
                  <a:pt x="55" y="28"/>
                </a:lnTo>
                <a:lnTo>
                  <a:pt x="72" y="10"/>
                </a:lnTo>
                <a:lnTo>
                  <a:pt x="74" y="7"/>
                </a:lnTo>
                <a:lnTo>
                  <a:pt x="75" y="6"/>
                </a:lnTo>
                <a:lnTo>
                  <a:pt x="72" y="2"/>
                </a:lnTo>
                <a:lnTo>
                  <a:pt x="68" y="0"/>
                </a:lnTo>
                <a:lnTo>
                  <a:pt x="67" y="1"/>
                </a:lnTo>
                <a:lnTo>
                  <a:pt x="6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94" name="任意多边形 1049693"/>
          <p:cNvSpPr/>
          <p:nvPr/>
        </p:nvSpPr>
        <p:spPr bwMode="auto">
          <a:xfrm>
            <a:off x="8682038" y="1458912"/>
            <a:ext cx="41275" cy="46037"/>
          </a:xfrm>
          <a:custGeom>
            <a:avLst/>
            <a:gdLst/>
            <a:ahLst/>
            <a:cxnLst/>
            <a:rect l="0" t="0" r="0" b="0"/>
            <a:pathLst>
              <a:path w="74" h="87">
                <a:moveTo>
                  <a:pt x="64" y="2"/>
                </a:moveTo>
                <a:lnTo>
                  <a:pt x="64" y="2"/>
                </a:lnTo>
                <a:lnTo>
                  <a:pt x="44" y="22"/>
                </a:lnTo>
                <a:lnTo>
                  <a:pt x="34" y="32"/>
                </a:lnTo>
                <a:lnTo>
                  <a:pt x="24" y="43"/>
                </a:lnTo>
                <a:lnTo>
                  <a:pt x="10" y="62"/>
                </a:lnTo>
                <a:lnTo>
                  <a:pt x="5" y="70"/>
                </a:lnTo>
                <a:lnTo>
                  <a:pt x="2" y="75"/>
                </a:lnTo>
                <a:lnTo>
                  <a:pt x="0" y="78"/>
                </a:lnTo>
                <a:lnTo>
                  <a:pt x="0" y="82"/>
                </a:lnTo>
                <a:lnTo>
                  <a:pt x="0" y="83"/>
                </a:lnTo>
                <a:lnTo>
                  <a:pt x="1" y="85"/>
                </a:lnTo>
                <a:lnTo>
                  <a:pt x="2" y="86"/>
                </a:lnTo>
                <a:lnTo>
                  <a:pt x="6" y="87"/>
                </a:lnTo>
                <a:lnTo>
                  <a:pt x="9" y="86"/>
                </a:lnTo>
                <a:lnTo>
                  <a:pt x="11" y="83"/>
                </a:lnTo>
                <a:lnTo>
                  <a:pt x="14" y="78"/>
                </a:lnTo>
                <a:lnTo>
                  <a:pt x="19" y="70"/>
                </a:lnTo>
                <a:lnTo>
                  <a:pt x="26" y="61"/>
                </a:lnTo>
                <a:lnTo>
                  <a:pt x="36" y="48"/>
                </a:lnTo>
                <a:lnTo>
                  <a:pt x="48" y="35"/>
                </a:lnTo>
                <a:lnTo>
                  <a:pt x="72" y="10"/>
                </a:lnTo>
                <a:lnTo>
                  <a:pt x="73" y="7"/>
                </a:lnTo>
                <a:lnTo>
                  <a:pt x="74" y="6"/>
                </a:lnTo>
                <a:lnTo>
                  <a:pt x="72" y="2"/>
                </a:lnTo>
                <a:lnTo>
                  <a:pt x="68" y="0"/>
                </a:lnTo>
                <a:lnTo>
                  <a:pt x="66" y="1"/>
                </a:lnTo>
                <a:lnTo>
                  <a:pt x="6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95" name="任意多边形 1049694"/>
          <p:cNvSpPr/>
          <p:nvPr/>
        </p:nvSpPr>
        <p:spPr bwMode="auto">
          <a:xfrm>
            <a:off x="8723312" y="1466850"/>
            <a:ext cx="22225" cy="39687"/>
          </a:xfrm>
          <a:custGeom>
            <a:avLst/>
            <a:gdLst/>
            <a:ahLst/>
            <a:cxnLst/>
            <a:rect l="0" t="0" r="0" b="0"/>
            <a:pathLst>
              <a:path w="45" h="73">
                <a:moveTo>
                  <a:pt x="34" y="5"/>
                </a:moveTo>
                <a:lnTo>
                  <a:pt x="34" y="5"/>
                </a:lnTo>
                <a:lnTo>
                  <a:pt x="32" y="13"/>
                </a:lnTo>
                <a:lnTo>
                  <a:pt x="28" y="21"/>
                </a:lnTo>
                <a:lnTo>
                  <a:pt x="17" y="36"/>
                </a:lnTo>
                <a:lnTo>
                  <a:pt x="9" y="51"/>
                </a:lnTo>
                <a:lnTo>
                  <a:pt x="0" y="65"/>
                </a:lnTo>
                <a:lnTo>
                  <a:pt x="0" y="68"/>
                </a:lnTo>
                <a:lnTo>
                  <a:pt x="0" y="69"/>
                </a:lnTo>
                <a:lnTo>
                  <a:pt x="3" y="73"/>
                </a:lnTo>
                <a:lnTo>
                  <a:pt x="7" y="73"/>
                </a:lnTo>
                <a:lnTo>
                  <a:pt x="9" y="73"/>
                </a:lnTo>
                <a:lnTo>
                  <a:pt x="11" y="70"/>
                </a:lnTo>
                <a:lnTo>
                  <a:pt x="21" y="52"/>
                </a:lnTo>
                <a:lnTo>
                  <a:pt x="32" y="35"/>
                </a:lnTo>
                <a:lnTo>
                  <a:pt x="41" y="21"/>
                </a:lnTo>
                <a:lnTo>
                  <a:pt x="43" y="13"/>
                </a:lnTo>
                <a:lnTo>
                  <a:pt x="45" y="5"/>
                </a:lnTo>
                <a:lnTo>
                  <a:pt x="45" y="2"/>
                </a:lnTo>
                <a:lnTo>
                  <a:pt x="43" y="1"/>
                </a:lnTo>
                <a:lnTo>
                  <a:pt x="42" y="0"/>
                </a:lnTo>
                <a:lnTo>
                  <a:pt x="41" y="0"/>
                </a:lnTo>
                <a:lnTo>
                  <a:pt x="36" y="1"/>
                </a:lnTo>
                <a:lnTo>
                  <a:pt x="34" y="2"/>
                </a:lnTo>
                <a:lnTo>
                  <a:pt x="34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96" name="任意多边形 1049695"/>
          <p:cNvSpPr/>
          <p:nvPr/>
        </p:nvSpPr>
        <p:spPr bwMode="auto">
          <a:xfrm>
            <a:off x="8750300" y="1465262"/>
            <a:ext cx="31750" cy="38100"/>
          </a:xfrm>
          <a:custGeom>
            <a:avLst/>
            <a:gdLst/>
            <a:ahLst/>
            <a:cxnLst/>
            <a:rect l="0" t="0" r="0" b="0"/>
            <a:pathLst>
              <a:path w="63" h="75">
                <a:moveTo>
                  <a:pt x="53" y="2"/>
                </a:moveTo>
                <a:lnTo>
                  <a:pt x="53" y="2"/>
                </a:lnTo>
                <a:lnTo>
                  <a:pt x="42" y="12"/>
                </a:lnTo>
                <a:lnTo>
                  <a:pt x="38" y="15"/>
                </a:lnTo>
                <a:lnTo>
                  <a:pt x="34" y="20"/>
                </a:lnTo>
                <a:lnTo>
                  <a:pt x="28" y="28"/>
                </a:lnTo>
                <a:lnTo>
                  <a:pt x="21" y="37"/>
                </a:lnTo>
                <a:lnTo>
                  <a:pt x="15" y="46"/>
                </a:lnTo>
                <a:lnTo>
                  <a:pt x="8" y="57"/>
                </a:lnTo>
                <a:lnTo>
                  <a:pt x="2" y="64"/>
                </a:lnTo>
                <a:lnTo>
                  <a:pt x="0" y="67"/>
                </a:lnTo>
                <a:lnTo>
                  <a:pt x="0" y="70"/>
                </a:lnTo>
                <a:lnTo>
                  <a:pt x="2" y="74"/>
                </a:lnTo>
                <a:lnTo>
                  <a:pt x="5" y="75"/>
                </a:lnTo>
                <a:lnTo>
                  <a:pt x="8" y="75"/>
                </a:lnTo>
                <a:lnTo>
                  <a:pt x="9" y="74"/>
                </a:lnTo>
                <a:lnTo>
                  <a:pt x="16" y="66"/>
                </a:lnTo>
                <a:lnTo>
                  <a:pt x="21" y="58"/>
                </a:lnTo>
                <a:lnTo>
                  <a:pt x="32" y="41"/>
                </a:lnTo>
                <a:lnTo>
                  <a:pt x="38" y="32"/>
                </a:lnTo>
                <a:lnTo>
                  <a:pt x="46" y="25"/>
                </a:lnTo>
                <a:lnTo>
                  <a:pt x="62" y="11"/>
                </a:lnTo>
                <a:lnTo>
                  <a:pt x="63" y="8"/>
                </a:lnTo>
                <a:lnTo>
                  <a:pt x="63" y="7"/>
                </a:lnTo>
                <a:lnTo>
                  <a:pt x="62" y="3"/>
                </a:lnTo>
                <a:lnTo>
                  <a:pt x="58" y="0"/>
                </a:lnTo>
                <a:lnTo>
                  <a:pt x="55" y="0"/>
                </a:lnTo>
                <a:lnTo>
                  <a:pt x="5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97" name="任意多边形 1049696"/>
          <p:cNvSpPr/>
          <p:nvPr/>
        </p:nvSpPr>
        <p:spPr bwMode="auto">
          <a:xfrm>
            <a:off x="8866188" y="1473200"/>
            <a:ext cx="28575" cy="33337"/>
          </a:xfrm>
          <a:custGeom>
            <a:avLst/>
            <a:gdLst/>
            <a:ahLst/>
            <a:cxnLst/>
            <a:rect l="0" t="0" r="0" b="0"/>
            <a:pathLst>
              <a:path w="51" h="63">
                <a:moveTo>
                  <a:pt x="40" y="4"/>
                </a:moveTo>
                <a:lnTo>
                  <a:pt x="40" y="4"/>
                </a:lnTo>
                <a:lnTo>
                  <a:pt x="39" y="8"/>
                </a:lnTo>
                <a:lnTo>
                  <a:pt x="36" y="11"/>
                </a:lnTo>
                <a:lnTo>
                  <a:pt x="31" y="16"/>
                </a:lnTo>
                <a:lnTo>
                  <a:pt x="18" y="25"/>
                </a:lnTo>
                <a:lnTo>
                  <a:pt x="15" y="29"/>
                </a:lnTo>
                <a:lnTo>
                  <a:pt x="13" y="33"/>
                </a:lnTo>
                <a:lnTo>
                  <a:pt x="7" y="42"/>
                </a:lnTo>
                <a:lnTo>
                  <a:pt x="2" y="49"/>
                </a:lnTo>
                <a:lnTo>
                  <a:pt x="1" y="53"/>
                </a:lnTo>
                <a:lnTo>
                  <a:pt x="0" y="57"/>
                </a:lnTo>
                <a:lnTo>
                  <a:pt x="0" y="59"/>
                </a:lnTo>
                <a:lnTo>
                  <a:pt x="1" y="60"/>
                </a:lnTo>
                <a:lnTo>
                  <a:pt x="5" y="63"/>
                </a:lnTo>
                <a:lnTo>
                  <a:pt x="6" y="63"/>
                </a:lnTo>
                <a:lnTo>
                  <a:pt x="9" y="63"/>
                </a:lnTo>
                <a:lnTo>
                  <a:pt x="10" y="62"/>
                </a:lnTo>
                <a:lnTo>
                  <a:pt x="11" y="59"/>
                </a:lnTo>
                <a:lnTo>
                  <a:pt x="13" y="55"/>
                </a:lnTo>
                <a:lnTo>
                  <a:pt x="15" y="51"/>
                </a:lnTo>
                <a:lnTo>
                  <a:pt x="21" y="43"/>
                </a:lnTo>
                <a:lnTo>
                  <a:pt x="26" y="36"/>
                </a:lnTo>
                <a:lnTo>
                  <a:pt x="32" y="28"/>
                </a:lnTo>
                <a:lnTo>
                  <a:pt x="44" y="20"/>
                </a:lnTo>
                <a:lnTo>
                  <a:pt x="48" y="13"/>
                </a:lnTo>
                <a:lnTo>
                  <a:pt x="51" y="8"/>
                </a:lnTo>
                <a:lnTo>
                  <a:pt x="51" y="6"/>
                </a:lnTo>
                <a:lnTo>
                  <a:pt x="49" y="3"/>
                </a:lnTo>
                <a:lnTo>
                  <a:pt x="47" y="0"/>
                </a:lnTo>
                <a:lnTo>
                  <a:pt x="44" y="0"/>
                </a:lnTo>
                <a:lnTo>
                  <a:pt x="43" y="2"/>
                </a:lnTo>
                <a:lnTo>
                  <a:pt x="40" y="3"/>
                </a:lnTo>
                <a:lnTo>
                  <a:pt x="4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98" name="任意多边形 1049697"/>
          <p:cNvSpPr/>
          <p:nvPr/>
        </p:nvSpPr>
        <p:spPr bwMode="auto">
          <a:xfrm>
            <a:off x="8904288" y="1471612"/>
            <a:ext cx="30162" cy="38100"/>
          </a:xfrm>
          <a:custGeom>
            <a:avLst/>
            <a:gdLst/>
            <a:ahLst/>
            <a:cxnLst/>
            <a:rect l="0" t="0" r="0" b="0"/>
            <a:pathLst>
              <a:path w="56" h="75">
                <a:moveTo>
                  <a:pt x="47" y="1"/>
                </a:moveTo>
                <a:lnTo>
                  <a:pt x="47" y="1"/>
                </a:lnTo>
                <a:lnTo>
                  <a:pt x="40" y="9"/>
                </a:lnTo>
                <a:lnTo>
                  <a:pt x="34" y="17"/>
                </a:lnTo>
                <a:lnTo>
                  <a:pt x="23" y="33"/>
                </a:lnTo>
                <a:lnTo>
                  <a:pt x="13" y="50"/>
                </a:lnTo>
                <a:lnTo>
                  <a:pt x="8" y="58"/>
                </a:lnTo>
                <a:lnTo>
                  <a:pt x="1" y="64"/>
                </a:lnTo>
                <a:lnTo>
                  <a:pt x="0" y="67"/>
                </a:lnTo>
                <a:lnTo>
                  <a:pt x="0" y="68"/>
                </a:lnTo>
                <a:lnTo>
                  <a:pt x="1" y="72"/>
                </a:lnTo>
                <a:lnTo>
                  <a:pt x="5" y="75"/>
                </a:lnTo>
                <a:lnTo>
                  <a:pt x="6" y="73"/>
                </a:lnTo>
                <a:lnTo>
                  <a:pt x="9" y="72"/>
                </a:lnTo>
                <a:lnTo>
                  <a:pt x="16" y="65"/>
                </a:lnTo>
                <a:lnTo>
                  <a:pt x="21" y="58"/>
                </a:lnTo>
                <a:lnTo>
                  <a:pt x="31" y="41"/>
                </a:lnTo>
                <a:lnTo>
                  <a:pt x="42" y="25"/>
                </a:lnTo>
                <a:lnTo>
                  <a:pt x="48" y="17"/>
                </a:lnTo>
                <a:lnTo>
                  <a:pt x="55" y="9"/>
                </a:lnTo>
                <a:lnTo>
                  <a:pt x="56" y="8"/>
                </a:lnTo>
                <a:lnTo>
                  <a:pt x="56" y="5"/>
                </a:lnTo>
                <a:lnTo>
                  <a:pt x="55" y="1"/>
                </a:lnTo>
                <a:lnTo>
                  <a:pt x="51" y="0"/>
                </a:lnTo>
                <a:lnTo>
                  <a:pt x="48" y="0"/>
                </a:lnTo>
                <a:lnTo>
                  <a:pt x="4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699" name="任意多边形 1049698"/>
          <p:cNvSpPr/>
          <p:nvPr/>
        </p:nvSpPr>
        <p:spPr bwMode="auto">
          <a:xfrm>
            <a:off x="8936038" y="1473200"/>
            <a:ext cx="25400" cy="33337"/>
          </a:xfrm>
          <a:custGeom>
            <a:avLst/>
            <a:gdLst/>
            <a:ahLst/>
            <a:cxnLst/>
            <a:rect l="0" t="0" r="0" b="0"/>
            <a:pathLst>
              <a:path w="46" h="63">
                <a:moveTo>
                  <a:pt x="36" y="3"/>
                </a:moveTo>
                <a:lnTo>
                  <a:pt x="2" y="55"/>
                </a:lnTo>
                <a:lnTo>
                  <a:pt x="0" y="57"/>
                </a:lnTo>
                <a:lnTo>
                  <a:pt x="0" y="59"/>
                </a:lnTo>
                <a:lnTo>
                  <a:pt x="3" y="62"/>
                </a:lnTo>
                <a:lnTo>
                  <a:pt x="8" y="63"/>
                </a:lnTo>
                <a:lnTo>
                  <a:pt x="10" y="62"/>
                </a:lnTo>
                <a:lnTo>
                  <a:pt x="12" y="60"/>
                </a:lnTo>
                <a:lnTo>
                  <a:pt x="46" y="9"/>
                </a:lnTo>
                <a:lnTo>
                  <a:pt x="46" y="7"/>
                </a:lnTo>
                <a:lnTo>
                  <a:pt x="46" y="4"/>
                </a:lnTo>
                <a:lnTo>
                  <a:pt x="46" y="3"/>
                </a:lnTo>
                <a:lnTo>
                  <a:pt x="44" y="2"/>
                </a:lnTo>
                <a:lnTo>
                  <a:pt x="40" y="0"/>
                </a:lnTo>
                <a:lnTo>
                  <a:pt x="38" y="2"/>
                </a:lnTo>
                <a:lnTo>
                  <a:pt x="3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00" name="任意多边形 1049699"/>
          <p:cNvSpPr/>
          <p:nvPr/>
        </p:nvSpPr>
        <p:spPr bwMode="auto">
          <a:xfrm>
            <a:off x="8983662" y="1473200"/>
            <a:ext cx="28575" cy="39687"/>
          </a:xfrm>
          <a:custGeom>
            <a:avLst/>
            <a:gdLst/>
            <a:ahLst/>
            <a:cxnLst/>
            <a:rect l="0" t="0" r="0" b="0"/>
            <a:pathLst>
              <a:path w="57" h="75">
                <a:moveTo>
                  <a:pt x="47" y="3"/>
                </a:moveTo>
                <a:lnTo>
                  <a:pt x="47" y="3"/>
                </a:lnTo>
                <a:lnTo>
                  <a:pt x="32" y="16"/>
                </a:lnTo>
                <a:lnTo>
                  <a:pt x="17" y="32"/>
                </a:lnTo>
                <a:lnTo>
                  <a:pt x="10" y="41"/>
                </a:lnTo>
                <a:lnTo>
                  <a:pt x="5" y="49"/>
                </a:lnTo>
                <a:lnTo>
                  <a:pt x="1" y="59"/>
                </a:lnTo>
                <a:lnTo>
                  <a:pt x="0" y="70"/>
                </a:lnTo>
                <a:lnTo>
                  <a:pt x="0" y="71"/>
                </a:lnTo>
                <a:lnTo>
                  <a:pt x="1" y="74"/>
                </a:lnTo>
                <a:lnTo>
                  <a:pt x="5" y="75"/>
                </a:lnTo>
                <a:lnTo>
                  <a:pt x="9" y="74"/>
                </a:lnTo>
                <a:lnTo>
                  <a:pt x="10" y="71"/>
                </a:lnTo>
                <a:lnTo>
                  <a:pt x="12" y="70"/>
                </a:lnTo>
                <a:lnTo>
                  <a:pt x="13" y="60"/>
                </a:lnTo>
                <a:lnTo>
                  <a:pt x="17" y="51"/>
                </a:lnTo>
                <a:lnTo>
                  <a:pt x="22" y="43"/>
                </a:lnTo>
                <a:lnTo>
                  <a:pt x="27" y="37"/>
                </a:lnTo>
                <a:lnTo>
                  <a:pt x="42" y="23"/>
                </a:lnTo>
                <a:lnTo>
                  <a:pt x="55" y="11"/>
                </a:lnTo>
                <a:lnTo>
                  <a:pt x="56" y="8"/>
                </a:lnTo>
                <a:lnTo>
                  <a:pt x="57" y="7"/>
                </a:lnTo>
                <a:lnTo>
                  <a:pt x="55" y="3"/>
                </a:lnTo>
                <a:lnTo>
                  <a:pt x="51" y="0"/>
                </a:lnTo>
                <a:lnTo>
                  <a:pt x="49" y="0"/>
                </a:lnTo>
                <a:lnTo>
                  <a:pt x="4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01" name="任意多边形 1049700"/>
          <p:cNvSpPr/>
          <p:nvPr/>
        </p:nvSpPr>
        <p:spPr bwMode="auto">
          <a:xfrm>
            <a:off x="9018588" y="1473200"/>
            <a:ext cx="17462" cy="25400"/>
          </a:xfrm>
          <a:custGeom>
            <a:avLst/>
            <a:gdLst/>
            <a:ahLst/>
            <a:cxnLst/>
            <a:rect l="0" t="0" r="0" b="0"/>
            <a:pathLst>
              <a:path w="34" h="46">
                <a:moveTo>
                  <a:pt x="25" y="3"/>
                </a:moveTo>
                <a:lnTo>
                  <a:pt x="25" y="3"/>
                </a:lnTo>
                <a:lnTo>
                  <a:pt x="18" y="11"/>
                </a:lnTo>
                <a:lnTo>
                  <a:pt x="12" y="19"/>
                </a:lnTo>
                <a:lnTo>
                  <a:pt x="1" y="38"/>
                </a:lnTo>
                <a:lnTo>
                  <a:pt x="0" y="40"/>
                </a:lnTo>
                <a:lnTo>
                  <a:pt x="1" y="42"/>
                </a:lnTo>
                <a:lnTo>
                  <a:pt x="4" y="46"/>
                </a:lnTo>
                <a:lnTo>
                  <a:pt x="8" y="46"/>
                </a:lnTo>
                <a:lnTo>
                  <a:pt x="9" y="45"/>
                </a:lnTo>
                <a:lnTo>
                  <a:pt x="10" y="43"/>
                </a:lnTo>
                <a:lnTo>
                  <a:pt x="21" y="26"/>
                </a:lnTo>
                <a:lnTo>
                  <a:pt x="26" y="19"/>
                </a:lnTo>
                <a:lnTo>
                  <a:pt x="32" y="11"/>
                </a:lnTo>
                <a:lnTo>
                  <a:pt x="34" y="8"/>
                </a:lnTo>
                <a:lnTo>
                  <a:pt x="34" y="6"/>
                </a:lnTo>
                <a:lnTo>
                  <a:pt x="32" y="3"/>
                </a:lnTo>
                <a:lnTo>
                  <a:pt x="29" y="0"/>
                </a:lnTo>
                <a:lnTo>
                  <a:pt x="27" y="0"/>
                </a:lnTo>
                <a:lnTo>
                  <a:pt x="2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02" name="任意多边形 1049701"/>
          <p:cNvSpPr/>
          <p:nvPr/>
        </p:nvSpPr>
        <p:spPr bwMode="auto">
          <a:xfrm>
            <a:off x="8418512" y="1752600"/>
            <a:ext cx="41275" cy="44450"/>
          </a:xfrm>
          <a:custGeom>
            <a:avLst/>
            <a:gdLst/>
            <a:ahLst/>
            <a:cxnLst/>
            <a:rect l="0" t="0" r="0" b="0"/>
            <a:pathLst>
              <a:path w="80" h="85">
                <a:moveTo>
                  <a:pt x="70" y="1"/>
                </a:moveTo>
                <a:lnTo>
                  <a:pt x="70" y="1"/>
                </a:lnTo>
                <a:lnTo>
                  <a:pt x="34" y="38"/>
                </a:lnTo>
                <a:lnTo>
                  <a:pt x="17" y="56"/>
                </a:lnTo>
                <a:lnTo>
                  <a:pt x="2" y="76"/>
                </a:lnTo>
                <a:lnTo>
                  <a:pt x="0" y="78"/>
                </a:lnTo>
                <a:lnTo>
                  <a:pt x="0" y="80"/>
                </a:lnTo>
                <a:lnTo>
                  <a:pt x="2" y="84"/>
                </a:lnTo>
                <a:lnTo>
                  <a:pt x="4" y="85"/>
                </a:lnTo>
                <a:lnTo>
                  <a:pt x="6" y="85"/>
                </a:lnTo>
                <a:lnTo>
                  <a:pt x="8" y="85"/>
                </a:lnTo>
                <a:lnTo>
                  <a:pt x="9" y="84"/>
                </a:lnTo>
                <a:lnTo>
                  <a:pt x="26" y="64"/>
                </a:lnTo>
                <a:lnTo>
                  <a:pt x="43" y="46"/>
                </a:lnTo>
                <a:lnTo>
                  <a:pt x="79" y="9"/>
                </a:lnTo>
                <a:lnTo>
                  <a:pt x="80" y="8"/>
                </a:lnTo>
                <a:lnTo>
                  <a:pt x="80" y="5"/>
                </a:lnTo>
                <a:lnTo>
                  <a:pt x="78" y="1"/>
                </a:lnTo>
                <a:lnTo>
                  <a:pt x="75" y="0"/>
                </a:lnTo>
                <a:lnTo>
                  <a:pt x="72" y="0"/>
                </a:lnTo>
                <a:lnTo>
                  <a:pt x="7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03" name="任意多边形 1049702"/>
          <p:cNvSpPr/>
          <p:nvPr/>
        </p:nvSpPr>
        <p:spPr bwMode="auto">
          <a:xfrm>
            <a:off x="8462962" y="1747837"/>
            <a:ext cx="26987" cy="44450"/>
          </a:xfrm>
          <a:custGeom>
            <a:avLst/>
            <a:gdLst/>
            <a:ahLst/>
            <a:cxnLst/>
            <a:rect l="0" t="0" r="0" b="0"/>
            <a:pathLst>
              <a:path w="51" h="85">
                <a:moveTo>
                  <a:pt x="41" y="5"/>
                </a:moveTo>
                <a:lnTo>
                  <a:pt x="41" y="5"/>
                </a:lnTo>
                <a:lnTo>
                  <a:pt x="40" y="14"/>
                </a:lnTo>
                <a:lnTo>
                  <a:pt x="37" y="25"/>
                </a:lnTo>
                <a:lnTo>
                  <a:pt x="33" y="34"/>
                </a:lnTo>
                <a:lnTo>
                  <a:pt x="28" y="43"/>
                </a:lnTo>
                <a:lnTo>
                  <a:pt x="16" y="60"/>
                </a:lnTo>
                <a:lnTo>
                  <a:pt x="2" y="74"/>
                </a:lnTo>
                <a:lnTo>
                  <a:pt x="0" y="77"/>
                </a:lnTo>
                <a:lnTo>
                  <a:pt x="0" y="80"/>
                </a:lnTo>
                <a:lnTo>
                  <a:pt x="3" y="83"/>
                </a:lnTo>
                <a:lnTo>
                  <a:pt x="6" y="85"/>
                </a:lnTo>
                <a:lnTo>
                  <a:pt x="8" y="85"/>
                </a:lnTo>
                <a:lnTo>
                  <a:pt x="11" y="83"/>
                </a:lnTo>
                <a:lnTo>
                  <a:pt x="25" y="66"/>
                </a:lnTo>
                <a:lnTo>
                  <a:pt x="32" y="57"/>
                </a:lnTo>
                <a:lnTo>
                  <a:pt x="38" y="47"/>
                </a:lnTo>
                <a:lnTo>
                  <a:pt x="44" y="36"/>
                </a:lnTo>
                <a:lnTo>
                  <a:pt x="47" y="26"/>
                </a:lnTo>
                <a:lnTo>
                  <a:pt x="50" y="15"/>
                </a:lnTo>
                <a:lnTo>
                  <a:pt x="51" y="5"/>
                </a:lnTo>
                <a:lnTo>
                  <a:pt x="51" y="2"/>
                </a:lnTo>
                <a:lnTo>
                  <a:pt x="50" y="1"/>
                </a:lnTo>
                <a:lnTo>
                  <a:pt x="46" y="0"/>
                </a:lnTo>
                <a:lnTo>
                  <a:pt x="42" y="1"/>
                </a:lnTo>
                <a:lnTo>
                  <a:pt x="41" y="2"/>
                </a:lnTo>
                <a:lnTo>
                  <a:pt x="41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04" name="任意多边形 1049703"/>
          <p:cNvSpPr/>
          <p:nvPr/>
        </p:nvSpPr>
        <p:spPr bwMode="auto">
          <a:xfrm>
            <a:off x="8502650" y="1752600"/>
            <a:ext cx="26987" cy="39687"/>
          </a:xfrm>
          <a:custGeom>
            <a:avLst/>
            <a:gdLst/>
            <a:ahLst/>
            <a:cxnLst/>
            <a:rect l="0" t="0" r="0" b="0"/>
            <a:pathLst>
              <a:path w="52" h="80">
                <a:moveTo>
                  <a:pt x="51" y="4"/>
                </a:moveTo>
                <a:lnTo>
                  <a:pt x="51" y="4"/>
                </a:lnTo>
                <a:lnTo>
                  <a:pt x="50" y="1"/>
                </a:lnTo>
                <a:lnTo>
                  <a:pt x="48" y="0"/>
                </a:lnTo>
                <a:lnTo>
                  <a:pt x="47" y="0"/>
                </a:lnTo>
                <a:lnTo>
                  <a:pt x="44" y="0"/>
                </a:lnTo>
                <a:lnTo>
                  <a:pt x="40" y="3"/>
                </a:lnTo>
                <a:lnTo>
                  <a:pt x="40" y="4"/>
                </a:lnTo>
                <a:lnTo>
                  <a:pt x="40" y="7"/>
                </a:lnTo>
                <a:lnTo>
                  <a:pt x="40" y="16"/>
                </a:lnTo>
                <a:lnTo>
                  <a:pt x="38" y="25"/>
                </a:lnTo>
                <a:lnTo>
                  <a:pt x="34" y="34"/>
                </a:lnTo>
                <a:lnTo>
                  <a:pt x="29" y="42"/>
                </a:lnTo>
                <a:lnTo>
                  <a:pt x="14" y="58"/>
                </a:lnTo>
                <a:lnTo>
                  <a:pt x="1" y="69"/>
                </a:lnTo>
                <a:lnTo>
                  <a:pt x="0" y="72"/>
                </a:lnTo>
                <a:lnTo>
                  <a:pt x="0" y="75"/>
                </a:lnTo>
                <a:lnTo>
                  <a:pt x="1" y="78"/>
                </a:lnTo>
                <a:lnTo>
                  <a:pt x="5" y="80"/>
                </a:lnTo>
                <a:lnTo>
                  <a:pt x="8" y="80"/>
                </a:lnTo>
                <a:lnTo>
                  <a:pt x="9" y="78"/>
                </a:lnTo>
                <a:lnTo>
                  <a:pt x="25" y="63"/>
                </a:lnTo>
                <a:lnTo>
                  <a:pt x="33" y="54"/>
                </a:lnTo>
                <a:lnTo>
                  <a:pt x="39" y="44"/>
                </a:lnTo>
                <a:lnTo>
                  <a:pt x="46" y="35"/>
                </a:lnTo>
                <a:lnTo>
                  <a:pt x="50" y="25"/>
                </a:lnTo>
                <a:lnTo>
                  <a:pt x="52" y="14"/>
                </a:lnTo>
                <a:lnTo>
                  <a:pt x="51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05" name="任意多边形 1049704"/>
          <p:cNvSpPr/>
          <p:nvPr/>
        </p:nvSpPr>
        <p:spPr bwMode="auto">
          <a:xfrm>
            <a:off x="8532812" y="1754187"/>
            <a:ext cx="38100" cy="49212"/>
          </a:xfrm>
          <a:custGeom>
            <a:avLst/>
            <a:gdLst/>
            <a:ahLst/>
            <a:cxnLst/>
            <a:rect l="0" t="0" r="0" b="0"/>
            <a:pathLst>
              <a:path w="74" h="92">
                <a:moveTo>
                  <a:pt x="65" y="2"/>
                </a:moveTo>
                <a:lnTo>
                  <a:pt x="65" y="2"/>
                </a:lnTo>
                <a:lnTo>
                  <a:pt x="49" y="22"/>
                </a:lnTo>
                <a:lnTo>
                  <a:pt x="33" y="42"/>
                </a:lnTo>
                <a:lnTo>
                  <a:pt x="19" y="63"/>
                </a:lnTo>
                <a:lnTo>
                  <a:pt x="2" y="83"/>
                </a:lnTo>
                <a:lnTo>
                  <a:pt x="0" y="84"/>
                </a:lnTo>
                <a:lnTo>
                  <a:pt x="0" y="87"/>
                </a:lnTo>
                <a:lnTo>
                  <a:pt x="2" y="90"/>
                </a:lnTo>
                <a:lnTo>
                  <a:pt x="6" y="92"/>
                </a:lnTo>
                <a:lnTo>
                  <a:pt x="8" y="92"/>
                </a:lnTo>
                <a:lnTo>
                  <a:pt x="10" y="90"/>
                </a:lnTo>
                <a:lnTo>
                  <a:pt x="27" y="71"/>
                </a:lnTo>
                <a:lnTo>
                  <a:pt x="41" y="50"/>
                </a:lnTo>
                <a:lnTo>
                  <a:pt x="57" y="30"/>
                </a:lnTo>
                <a:lnTo>
                  <a:pt x="72" y="11"/>
                </a:lnTo>
                <a:lnTo>
                  <a:pt x="74" y="8"/>
                </a:lnTo>
                <a:lnTo>
                  <a:pt x="74" y="5"/>
                </a:lnTo>
                <a:lnTo>
                  <a:pt x="72" y="2"/>
                </a:lnTo>
                <a:lnTo>
                  <a:pt x="70" y="0"/>
                </a:lnTo>
                <a:lnTo>
                  <a:pt x="68" y="0"/>
                </a:lnTo>
                <a:lnTo>
                  <a:pt x="66" y="0"/>
                </a:lnTo>
                <a:lnTo>
                  <a:pt x="6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06" name="任意多边形 1049705"/>
          <p:cNvSpPr/>
          <p:nvPr/>
        </p:nvSpPr>
        <p:spPr bwMode="auto">
          <a:xfrm>
            <a:off x="8704262" y="1763712"/>
            <a:ext cx="25400" cy="28575"/>
          </a:xfrm>
          <a:custGeom>
            <a:avLst/>
            <a:gdLst/>
            <a:ahLst/>
            <a:cxnLst/>
            <a:rect l="0" t="0" r="0" b="0"/>
            <a:pathLst>
              <a:path w="46" h="58">
                <a:moveTo>
                  <a:pt x="35" y="4"/>
                </a:moveTo>
                <a:lnTo>
                  <a:pt x="35" y="4"/>
                </a:lnTo>
                <a:lnTo>
                  <a:pt x="34" y="8"/>
                </a:lnTo>
                <a:lnTo>
                  <a:pt x="31" y="11"/>
                </a:lnTo>
                <a:lnTo>
                  <a:pt x="26" y="16"/>
                </a:lnTo>
                <a:lnTo>
                  <a:pt x="21" y="21"/>
                </a:lnTo>
                <a:lnTo>
                  <a:pt x="18" y="26"/>
                </a:lnTo>
                <a:lnTo>
                  <a:pt x="16" y="29"/>
                </a:lnTo>
                <a:lnTo>
                  <a:pt x="13" y="32"/>
                </a:lnTo>
                <a:lnTo>
                  <a:pt x="6" y="36"/>
                </a:lnTo>
                <a:lnTo>
                  <a:pt x="4" y="39"/>
                </a:lnTo>
                <a:lnTo>
                  <a:pt x="2" y="43"/>
                </a:lnTo>
                <a:lnTo>
                  <a:pt x="0" y="53"/>
                </a:lnTo>
                <a:lnTo>
                  <a:pt x="1" y="54"/>
                </a:lnTo>
                <a:lnTo>
                  <a:pt x="2" y="56"/>
                </a:lnTo>
                <a:lnTo>
                  <a:pt x="5" y="58"/>
                </a:lnTo>
                <a:lnTo>
                  <a:pt x="10" y="56"/>
                </a:lnTo>
                <a:lnTo>
                  <a:pt x="12" y="54"/>
                </a:lnTo>
                <a:lnTo>
                  <a:pt x="12" y="53"/>
                </a:lnTo>
                <a:lnTo>
                  <a:pt x="13" y="47"/>
                </a:lnTo>
                <a:lnTo>
                  <a:pt x="16" y="45"/>
                </a:lnTo>
                <a:lnTo>
                  <a:pt x="21" y="38"/>
                </a:lnTo>
                <a:lnTo>
                  <a:pt x="26" y="34"/>
                </a:lnTo>
                <a:lnTo>
                  <a:pt x="30" y="29"/>
                </a:lnTo>
                <a:lnTo>
                  <a:pt x="34" y="24"/>
                </a:lnTo>
                <a:lnTo>
                  <a:pt x="39" y="19"/>
                </a:lnTo>
                <a:lnTo>
                  <a:pt x="43" y="13"/>
                </a:lnTo>
                <a:lnTo>
                  <a:pt x="44" y="11"/>
                </a:lnTo>
                <a:lnTo>
                  <a:pt x="46" y="8"/>
                </a:lnTo>
                <a:lnTo>
                  <a:pt x="46" y="5"/>
                </a:lnTo>
                <a:lnTo>
                  <a:pt x="44" y="3"/>
                </a:lnTo>
                <a:lnTo>
                  <a:pt x="42" y="0"/>
                </a:lnTo>
                <a:lnTo>
                  <a:pt x="39" y="0"/>
                </a:lnTo>
                <a:lnTo>
                  <a:pt x="38" y="2"/>
                </a:lnTo>
                <a:lnTo>
                  <a:pt x="35" y="3"/>
                </a:lnTo>
                <a:lnTo>
                  <a:pt x="35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07" name="任意多边形 1049706"/>
          <p:cNvSpPr/>
          <p:nvPr/>
        </p:nvSpPr>
        <p:spPr bwMode="auto">
          <a:xfrm>
            <a:off x="8780462" y="1760537"/>
            <a:ext cx="39687" cy="42862"/>
          </a:xfrm>
          <a:custGeom>
            <a:avLst/>
            <a:gdLst/>
            <a:ahLst/>
            <a:cxnLst/>
            <a:rect l="0" t="0" r="0" b="0"/>
            <a:pathLst>
              <a:path w="73" h="80">
                <a:moveTo>
                  <a:pt x="64" y="1"/>
                </a:moveTo>
                <a:lnTo>
                  <a:pt x="64" y="1"/>
                </a:lnTo>
                <a:lnTo>
                  <a:pt x="48" y="18"/>
                </a:lnTo>
                <a:lnTo>
                  <a:pt x="32" y="35"/>
                </a:lnTo>
                <a:lnTo>
                  <a:pt x="17" y="54"/>
                </a:lnTo>
                <a:lnTo>
                  <a:pt x="1" y="71"/>
                </a:lnTo>
                <a:lnTo>
                  <a:pt x="0" y="73"/>
                </a:lnTo>
                <a:lnTo>
                  <a:pt x="0" y="76"/>
                </a:lnTo>
                <a:lnTo>
                  <a:pt x="1" y="78"/>
                </a:lnTo>
                <a:lnTo>
                  <a:pt x="5" y="80"/>
                </a:lnTo>
                <a:lnTo>
                  <a:pt x="10" y="80"/>
                </a:lnTo>
                <a:lnTo>
                  <a:pt x="14" y="78"/>
                </a:lnTo>
                <a:lnTo>
                  <a:pt x="15" y="77"/>
                </a:lnTo>
                <a:lnTo>
                  <a:pt x="15" y="75"/>
                </a:lnTo>
                <a:lnTo>
                  <a:pt x="15" y="71"/>
                </a:lnTo>
                <a:lnTo>
                  <a:pt x="43" y="41"/>
                </a:lnTo>
                <a:lnTo>
                  <a:pt x="72" y="9"/>
                </a:lnTo>
                <a:lnTo>
                  <a:pt x="73" y="8"/>
                </a:lnTo>
                <a:lnTo>
                  <a:pt x="73" y="5"/>
                </a:lnTo>
                <a:lnTo>
                  <a:pt x="72" y="1"/>
                </a:lnTo>
                <a:lnTo>
                  <a:pt x="68" y="0"/>
                </a:lnTo>
                <a:lnTo>
                  <a:pt x="65" y="0"/>
                </a:lnTo>
                <a:lnTo>
                  <a:pt x="6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08" name="任意多边形 1049707"/>
          <p:cNvSpPr/>
          <p:nvPr/>
        </p:nvSpPr>
        <p:spPr bwMode="auto">
          <a:xfrm>
            <a:off x="8815388" y="1760537"/>
            <a:ext cx="31750" cy="31750"/>
          </a:xfrm>
          <a:custGeom>
            <a:avLst/>
            <a:gdLst/>
            <a:ahLst/>
            <a:cxnLst/>
            <a:rect l="0" t="0" r="0" b="0"/>
            <a:pathLst>
              <a:path w="57" h="63">
                <a:moveTo>
                  <a:pt x="46" y="5"/>
                </a:moveTo>
                <a:lnTo>
                  <a:pt x="46" y="5"/>
                </a:lnTo>
                <a:lnTo>
                  <a:pt x="44" y="13"/>
                </a:lnTo>
                <a:lnTo>
                  <a:pt x="40" y="21"/>
                </a:lnTo>
                <a:lnTo>
                  <a:pt x="35" y="26"/>
                </a:lnTo>
                <a:lnTo>
                  <a:pt x="29" y="33"/>
                </a:lnTo>
                <a:lnTo>
                  <a:pt x="14" y="43"/>
                </a:lnTo>
                <a:lnTo>
                  <a:pt x="1" y="52"/>
                </a:lnTo>
                <a:lnTo>
                  <a:pt x="0" y="55"/>
                </a:lnTo>
                <a:lnTo>
                  <a:pt x="0" y="58"/>
                </a:lnTo>
                <a:lnTo>
                  <a:pt x="1" y="60"/>
                </a:lnTo>
                <a:lnTo>
                  <a:pt x="5" y="63"/>
                </a:lnTo>
                <a:lnTo>
                  <a:pt x="8" y="63"/>
                </a:lnTo>
                <a:lnTo>
                  <a:pt x="9" y="61"/>
                </a:lnTo>
                <a:lnTo>
                  <a:pt x="23" y="50"/>
                </a:lnTo>
                <a:lnTo>
                  <a:pt x="39" y="38"/>
                </a:lnTo>
                <a:lnTo>
                  <a:pt x="46" y="31"/>
                </a:lnTo>
                <a:lnTo>
                  <a:pt x="51" y="24"/>
                </a:lnTo>
                <a:lnTo>
                  <a:pt x="55" y="16"/>
                </a:lnTo>
                <a:lnTo>
                  <a:pt x="57" y="5"/>
                </a:lnTo>
                <a:lnTo>
                  <a:pt x="56" y="3"/>
                </a:lnTo>
                <a:lnTo>
                  <a:pt x="55" y="1"/>
                </a:lnTo>
                <a:lnTo>
                  <a:pt x="51" y="0"/>
                </a:lnTo>
                <a:lnTo>
                  <a:pt x="47" y="1"/>
                </a:lnTo>
                <a:lnTo>
                  <a:pt x="46" y="3"/>
                </a:lnTo>
                <a:lnTo>
                  <a:pt x="46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09" name="任意多边形 1049708"/>
          <p:cNvSpPr/>
          <p:nvPr/>
        </p:nvSpPr>
        <p:spPr bwMode="auto">
          <a:xfrm>
            <a:off x="9015412" y="1760537"/>
            <a:ext cx="25400" cy="31750"/>
          </a:xfrm>
          <a:custGeom>
            <a:avLst/>
            <a:gdLst/>
            <a:ahLst/>
            <a:cxnLst/>
            <a:rect l="0" t="0" r="0" b="0"/>
            <a:pathLst>
              <a:path w="45" h="63">
                <a:moveTo>
                  <a:pt x="35" y="1"/>
                </a:moveTo>
                <a:lnTo>
                  <a:pt x="35" y="1"/>
                </a:lnTo>
                <a:lnTo>
                  <a:pt x="24" y="13"/>
                </a:lnTo>
                <a:lnTo>
                  <a:pt x="15" y="26"/>
                </a:lnTo>
                <a:lnTo>
                  <a:pt x="7" y="39"/>
                </a:lnTo>
                <a:lnTo>
                  <a:pt x="1" y="54"/>
                </a:lnTo>
                <a:lnTo>
                  <a:pt x="0" y="56"/>
                </a:lnTo>
                <a:lnTo>
                  <a:pt x="0" y="59"/>
                </a:lnTo>
                <a:lnTo>
                  <a:pt x="2" y="61"/>
                </a:lnTo>
                <a:lnTo>
                  <a:pt x="6" y="63"/>
                </a:lnTo>
                <a:lnTo>
                  <a:pt x="9" y="61"/>
                </a:lnTo>
                <a:lnTo>
                  <a:pt x="10" y="60"/>
                </a:lnTo>
                <a:lnTo>
                  <a:pt x="17" y="46"/>
                </a:lnTo>
                <a:lnTo>
                  <a:pt x="24" y="33"/>
                </a:lnTo>
                <a:lnTo>
                  <a:pt x="34" y="21"/>
                </a:lnTo>
                <a:lnTo>
                  <a:pt x="44" y="9"/>
                </a:lnTo>
                <a:lnTo>
                  <a:pt x="45" y="8"/>
                </a:lnTo>
                <a:lnTo>
                  <a:pt x="45" y="5"/>
                </a:lnTo>
                <a:lnTo>
                  <a:pt x="43" y="1"/>
                </a:lnTo>
                <a:lnTo>
                  <a:pt x="40" y="0"/>
                </a:lnTo>
                <a:lnTo>
                  <a:pt x="37" y="0"/>
                </a:lnTo>
                <a:lnTo>
                  <a:pt x="3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10" name="任意多边形 1049709"/>
          <p:cNvSpPr/>
          <p:nvPr/>
        </p:nvSpPr>
        <p:spPr bwMode="auto">
          <a:xfrm>
            <a:off x="9048750" y="1766887"/>
            <a:ext cx="26987" cy="30162"/>
          </a:xfrm>
          <a:custGeom>
            <a:avLst/>
            <a:gdLst/>
            <a:ahLst/>
            <a:cxnLst/>
            <a:rect l="0" t="0" r="0" b="0"/>
            <a:pathLst>
              <a:path w="51" h="56">
                <a:moveTo>
                  <a:pt x="42" y="1"/>
                </a:moveTo>
                <a:lnTo>
                  <a:pt x="42" y="1"/>
                </a:lnTo>
                <a:lnTo>
                  <a:pt x="20" y="23"/>
                </a:lnTo>
                <a:lnTo>
                  <a:pt x="11" y="35"/>
                </a:lnTo>
                <a:lnTo>
                  <a:pt x="2" y="48"/>
                </a:lnTo>
                <a:lnTo>
                  <a:pt x="0" y="49"/>
                </a:lnTo>
                <a:lnTo>
                  <a:pt x="0" y="52"/>
                </a:lnTo>
                <a:lnTo>
                  <a:pt x="2" y="53"/>
                </a:lnTo>
                <a:lnTo>
                  <a:pt x="3" y="55"/>
                </a:lnTo>
                <a:lnTo>
                  <a:pt x="7" y="56"/>
                </a:lnTo>
                <a:lnTo>
                  <a:pt x="9" y="55"/>
                </a:lnTo>
                <a:lnTo>
                  <a:pt x="11" y="53"/>
                </a:lnTo>
                <a:lnTo>
                  <a:pt x="20" y="42"/>
                </a:lnTo>
                <a:lnTo>
                  <a:pt x="29" y="30"/>
                </a:lnTo>
                <a:lnTo>
                  <a:pt x="50" y="9"/>
                </a:lnTo>
                <a:lnTo>
                  <a:pt x="51" y="6"/>
                </a:lnTo>
                <a:lnTo>
                  <a:pt x="51" y="5"/>
                </a:lnTo>
                <a:lnTo>
                  <a:pt x="50" y="1"/>
                </a:lnTo>
                <a:lnTo>
                  <a:pt x="46" y="0"/>
                </a:lnTo>
                <a:lnTo>
                  <a:pt x="43" y="0"/>
                </a:lnTo>
                <a:lnTo>
                  <a:pt x="4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11" name="任意多边形 1049710"/>
          <p:cNvSpPr/>
          <p:nvPr/>
        </p:nvSpPr>
        <p:spPr bwMode="auto">
          <a:xfrm>
            <a:off x="9131300" y="1763712"/>
            <a:ext cx="31750" cy="34925"/>
          </a:xfrm>
          <a:custGeom>
            <a:avLst/>
            <a:gdLst/>
            <a:ahLst/>
            <a:cxnLst/>
            <a:rect l="0" t="0" r="0" b="0"/>
            <a:pathLst>
              <a:path w="62" h="70">
                <a:moveTo>
                  <a:pt x="52" y="3"/>
                </a:moveTo>
                <a:lnTo>
                  <a:pt x="52" y="3"/>
                </a:lnTo>
                <a:lnTo>
                  <a:pt x="39" y="16"/>
                </a:lnTo>
                <a:lnTo>
                  <a:pt x="27" y="30"/>
                </a:lnTo>
                <a:lnTo>
                  <a:pt x="14" y="45"/>
                </a:lnTo>
                <a:lnTo>
                  <a:pt x="1" y="59"/>
                </a:lnTo>
                <a:lnTo>
                  <a:pt x="0" y="62"/>
                </a:lnTo>
                <a:lnTo>
                  <a:pt x="0" y="63"/>
                </a:lnTo>
                <a:lnTo>
                  <a:pt x="1" y="67"/>
                </a:lnTo>
                <a:lnTo>
                  <a:pt x="5" y="70"/>
                </a:lnTo>
                <a:lnTo>
                  <a:pt x="8" y="68"/>
                </a:lnTo>
                <a:lnTo>
                  <a:pt x="9" y="67"/>
                </a:lnTo>
                <a:lnTo>
                  <a:pt x="22" y="54"/>
                </a:lnTo>
                <a:lnTo>
                  <a:pt x="35" y="39"/>
                </a:lnTo>
                <a:lnTo>
                  <a:pt x="48" y="24"/>
                </a:lnTo>
                <a:lnTo>
                  <a:pt x="61" y="11"/>
                </a:lnTo>
                <a:lnTo>
                  <a:pt x="62" y="8"/>
                </a:lnTo>
                <a:lnTo>
                  <a:pt x="62" y="5"/>
                </a:lnTo>
                <a:lnTo>
                  <a:pt x="60" y="3"/>
                </a:lnTo>
                <a:lnTo>
                  <a:pt x="57" y="0"/>
                </a:lnTo>
                <a:lnTo>
                  <a:pt x="55" y="0"/>
                </a:lnTo>
                <a:lnTo>
                  <a:pt x="5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12" name="任意多边形 1049711"/>
          <p:cNvSpPr/>
          <p:nvPr/>
        </p:nvSpPr>
        <p:spPr bwMode="auto">
          <a:xfrm>
            <a:off x="9209088" y="1757362"/>
            <a:ext cx="30162" cy="34925"/>
          </a:xfrm>
          <a:custGeom>
            <a:avLst/>
            <a:gdLst/>
            <a:ahLst/>
            <a:cxnLst/>
            <a:rect l="0" t="0" r="0" b="0"/>
            <a:pathLst>
              <a:path w="58" h="68">
                <a:moveTo>
                  <a:pt x="48" y="2"/>
                </a:moveTo>
                <a:lnTo>
                  <a:pt x="48" y="2"/>
                </a:lnTo>
                <a:lnTo>
                  <a:pt x="42" y="10"/>
                </a:lnTo>
                <a:lnTo>
                  <a:pt x="36" y="17"/>
                </a:lnTo>
                <a:lnTo>
                  <a:pt x="23" y="30"/>
                </a:lnTo>
                <a:lnTo>
                  <a:pt x="16" y="36"/>
                </a:lnTo>
                <a:lnTo>
                  <a:pt x="10" y="44"/>
                </a:lnTo>
                <a:lnTo>
                  <a:pt x="4" y="52"/>
                </a:lnTo>
                <a:lnTo>
                  <a:pt x="0" y="60"/>
                </a:lnTo>
                <a:lnTo>
                  <a:pt x="0" y="63"/>
                </a:lnTo>
                <a:lnTo>
                  <a:pt x="2" y="65"/>
                </a:lnTo>
                <a:lnTo>
                  <a:pt x="4" y="68"/>
                </a:lnTo>
                <a:lnTo>
                  <a:pt x="10" y="66"/>
                </a:lnTo>
                <a:lnTo>
                  <a:pt x="11" y="65"/>
                </a:lnTo>
                <a:lnTo>
                  <a:pt x="12" y="64"/>
                </a:lnTo>
                <a:lnTo>
                  <a:pt x="15" y="55"/>
                </a:lnTo>
                <a:lnTo>
                  <a:pt x="20" y="48"/>
                </a:lnTo>
                <a:lnTo>
                  <a:pt x="27" y="42"/>
                </a:lnTo>
                <a:lnTo>
                  <a:pt x="33" y="35"/>
                </a:lnTo>
                <a:lnTo>
                  <a:pt x="46" y="22"/>
                </a:lnTo>
                <a:lnTo>
                  <a:pt x="53" y="15"/>
                </a:lnTo>
                <a:lnTo>
                  <a:pt x="57" y="8"/>
                </a:lnTo>
                <a:lnTo>
                  <a:pt x="58" y="5"/>
                </a:lnTo>
                <a:lnTo>
                  <a:pt x="58" y="4"/>
                </a:lnTo>
                <a:lnTo>
                  <a:pt x="55" y="0"/>
                </a:lnTo>
                <a:lnTo>
                  <a:pt x="50" y="0"/>
                </a:lnTo>
                <a:lnTo>
                  <a:pt x="49" y="0"/>
                </a:lnTo>
                <a:lnTo>
                  <a:pt x="4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13" name="任意多边形 1049712"/>
          <p:cNvSpPr/>
          <p:nvPr/>
        </p:nvSpPr>
        <p:spPr bwMode="auto">
          <a:xfrm>
            <a:off x="9258300" y="1757362"/>
            <a:ext cx="25400" cy="31750"/>
          </a:xfrm>
          <a:custGeom>
            <a:avLst/>
            <a:gdLst/>
            <a:ahLst/>
            <a:cxnLst/>
            <a:rect l="0" t="0" r="0" b="0"/>
            <a:pathLst>
              <a:path w="51" h="56">
                <a:moveTo>
                  <a:pt x="42" y="1"/>
                </a:moveTo>
                <a:lnTo>
                  <a:pt x="42" y="1"/>
                </a:lnTo>
                <a:lnTo>
                  <a:pt x="34" y="9"/>
                </a:lnTo>
                <a:lnTo>
                  <a:pt x="26" y="13"/>
                </a:lnTo>
                <a:lnTo>
                  <a:pt x="22" y="15"/>
                </a:lnTo>
                <a:lnTo>
                  <a:pt x="18" y="18"/>
                </a:lnTo>
                <a:lnTo>
                  <a:pt x="14" y="25"/>
                </a:lnTo>
                <a:lnTo>
                  <a:pt x="12" y="31"/>
                </a:lnTo>
                <a:lnTo>
                  <a:pt x="8" y="39"/>
                </a:lnTo>
                <a:lnTo>
                  <a:pt x="1" y="47"/>
                </a:lnTo>
                <a:lnTo>
                  <a:pt x="0" y="48"/>
                </a:lnTo>
                <a:lnTo>
                  <a:pt x="0" y="51"/>
                </a:lnTo>
                <a:lnTo>
                  <a:pt x="3" y="55"/>
                </a:lnTo>
                <a:lnTo>
                  <a:pt x="5" y="56"/>
                </a:lnTo>
                <a:lnTo>
                  <a:pt x="8" y="56"/>
                </a:lnTo>
                <a:lnTo>
                  <a:pt x="11" y="55"/>
                </a:lnTo>
                <a:lnTo>
                  <a:pt x="14" y="48"/>
                </a:lnTo>
                <a:lnTo>
                  <a:pt x="20" y="42"/>
                </a:lnTo>
                <a:lnTo>
                  <a:pt x="26" y="29"/>
                </a:lnTo>
                <a:lnTo>
                  <a:pt x="29" y="25"/>
                </a:lnTo>
                <a:lnTo>
                  <a:pt x="33" y="22"/>
                </a:lnTo>
                <a:lnTo>
                  <a:pt x="39" y="18"/>
                </a:lnTo>
                <a:lnTo>
                  <a:pt x="50" y="9"/>
                </a:lnTo>
                <a:lnTo>
                  <a:pt x="51" y="6"/>
                </a:lnTo>
                <a:lnTo>
                  <a:pt x="51" y="5"/>
                </a:lnTo>
                <a:lnTo>
                  <a:pt x="50" y="1"/>
                </a:lnTo>
                <a:lnTo>
                  <a:pt x="46" y="0"/>
                </a:lnTo>
                <a:lnTo>
                  <a:pt x="45" y="0"/>
                </a:lnTo>
                <a:lnTo>
                  <a:pt x="4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14" name="任意多边形 1049713"/>
          <p:cNvSpPr/>
          <p:nvPr/>
        </p:nvSpPr>
        <p:spPr bwMode="auto">
          <a:xfrm>
            <a:off x="8382000" y="1511300"/>
            <a:ext cx="1039812" cy="306387"/>
          </a:xfrm>
          <a:custGeom>
            <a:avLst/>
            <a:gdLst/>
            <a:ahLst/>
            <a:cxnLst/>
            <a:rect l="0" t="0" r="0" b="0"/>
            <a:pathLst>
              <a:path w="1964" h="581">
                <a:moveTo>
                  <a:pt x="1964" y="532"/>
                </a:moveTo>
                <a:lnTo>
                  <a:pt x="1964" y="532"/>
                </a:lnTo>
                <a:lnTo>
                  <a:pt x="1960" y="502"/>
                </a:lnTo>
                <a:lnTo>
                  <a:pt x="1953" y="471"/>
                </a:lnTo>
                <a:lnTo>
                  <a:pt x="1940" y="409"/>
                </a:lnTo>
                <a:lnTo>
                  <a:pt x="1926" y="349"/>
                </a:lnTo>
                <a:lnTo>
                  <a:pt x="1919" y="318"/>
                </a:lnTo>
                <a:lnTo>
                  <a:pt x="1915" y="288"/>
                </a:lnTo>
                <a:lnTo>
                  <a:pt x="1909" y="252"/>
                </a:lnTo>
                <a:lnTo>
                  <a:pt x="1902" y="218"/>
                </a:lnTo>
                <a:lnTo>
                  <a:pt x="1894" y="184"/>
                </a:lnTo>
                <a:lnTo>
                  <a:pt x="1885" y="150"/>
                </a:lnTo>
                <a:lnTo>
                  <a:pt x="1880" y="133"/>
                </a:lnTo>
                <a:lnTo>
                  <a:pt x="1872" y="118"/>
                </a:lnTo>
                <a:lnTo>
                  <a:pt x="1856" y="84"/>
                </a:lnTo>
                <a:lnTo>
                  <a:pt x="1849" y="67"/>
                </a:lnTo>
                <a:lnTo>
                  <a:pt x="1842" y="51"/>
                </a:lnTo>
                <a:lnTo>
                  <a:pt x="1837" y="34"/>
                </a:lnTo>
                <a:lnTo>
                  <a:pt x="1833" y="17"/>
                </a:lnTo>
                <a:lnTo>
                  <a:pt x="1832" y="12"/>
                </a:lnTo>
                <a:lnTo>
                  <a:pt x="1830" y="8"/>
                </a:lnTo>
                <a:lnTo>
                  <a:pt x="1828" y="5"/>
                </a:lnTo>
                <a:lnTo>
                  <a:pt x="1824" y="3"/>
                </a:lnTo>
                <a:lnTo>
                  <a:pt x="1820" y="1"/>
                </a:lnTo>
                <a:lnTo>
                  <a:pt x="1816" y="0"/>
                </a:lnTo>
                <a:lnTo>
                  <a:pt x="1808" y="1"/>
                </a:lnTo>
                <a:lnTo>
                  <a:pt x="1800" y="5"/>
                </a:lnTo>
                <a:lnTo>
                  <a:pt x="1794" y="10"/>
                </a:lnTo>
                <a:lnTo>
                  <a:pt x="1791" y="14"/>
                </a:lnTo>
                <a:lnTo>
                  <a:pt x="1790" y="20"/>
                </a:lnTo>
                <a:lnTo>
                  <a:pt x="1788" y="23"/>
                </a:lnTo>
                <a:lnTo>
                  <a:pt x="1790" y="29"/>
                </a:lnTo>
                <a:lnTo>
                  <a:pt x="1791" y="42"/>
                </a:lnTo>
                <a:lnTo>
                  <a:pt x="1795" y="54"/>
                </a:lnTo>
                <a:lnTo>
                  <a:pt x="1800" y="65"/>
                </a:lnTo>
                <a:lnTo>
                  <a:pt x="1805" y="77"/>
                </a:lnTo>
                <a:lnTo>
                  <a:pt x="1817" y="101"/>
                </a:lnTo>
                <a:lnTo>
                  <a:pt x="1828" y="124"/>
                </a:lnTo>
                <a:lnTo>
                  <a:pt x="1839" y="157"/>
                </a:lnTo>
                <a:lnTo>
                  <a:pt x="1850" y="191"/>
                </a:lnTo>
                <a:lnTo>
                  <a:pt x="1858" y="226"/>
                </a:lnTo>
                <a:lnTo>
                  <a:pt x="1864" y="260"/>
                </a:lnTo>
                <a:lnTo>
                  <a:pt x="1877" y="324"/>
                </a:lnTo>
                <a:lnTo>
                  <a:pt x="1892" y="388"/>
                </a:lnTo>
                <a:lnTo>
                  <a:pt x="1905" y="452"/>
                </a:lnTo>
                <a:lnTo>
                  <a:pt x="1911" y="485"/>
                </a:lnTo>
                <a:lnTo>
                  <a:pt x="1915" y="518"/>
                </a:lnTo>
                <a:lnTo>
                  <a:pt x="1881" y="518"/>
                </a:lnTo>
                <a:lnTo>
                  <a:pt x="1877" y="514"/>
                </a:lnTo>
                <a:lnTo>
                  <a:pt x="1873" y="513"/>
                </a:lnTo>
                <a:lnTo>
                  <a:pt x="1868" y="511"/>
                </a:lnTo>
                <a:lnTo>
                  <a:pt x="1863" y="511"/>
                </a:lnTo>
                <a:lnTo>
                  <a:pt x="1856" y="510"/>
                </a:lnTo>
                <a:lnTo>
                  <a:pt x="1799" y="510"/>
                </a:lnTo>
                <a:lnTo>
                  <a:pt x="1737" y="513"/>
                </a:lnTo>
                <a:lnTo>
                  <a:pt x="1609" y="518"/>
                </a:lnTo>
                <a:lnTo>
                  <a:pt x="1481" y="523"/>
                </a:lnTo>
                <a:lnTo>
                  <a:pt x="1421" y="524"/>
                </a:lnTo>
                <a:lnTo>
                  <a:pt x="1362" y="526"/>
                </a:lnTo>
                <a:lnTo>
                  <a:pt x="1303" y="527"/>
                </a:lnTo>
                <a:lnTo>
                  <a:pt x="1244" y="530"/>
                </a:lnTo>
                <a:lnTo>
                  <a:pt x="1187" y="532"/>
                </a:lnTo>
                <a:lnTo>
                  <a:pt x="1128" y="532"/>
                </a:lnTo>
                <a:lnTo>
                  <a:pt x="997" y="532"/>
                </a:lnTo>
                <a:lnTo>
                  <a:pt x="932" y="533"/>
                </a:lnTo>
                <a:lnTo>
                  <a:pt x="866" y="533"/>
                </a:lnTo>
                <a:lnTo>
                  <a:pt x="803" y="535"/>
                </a:lnTo>
                <a:lnTo>
                  <a:pt x="741" y="535"/>
                </a:lnTo>
                <a:lnTo>
                  <a:pt x="678" y="532"/>
                </a:lnTo>
                <a:lnTo>
                  <a:pt x="647" y="531"/>
                </a:lnTo>
                <a:lnTo>
                  <a:pt x="615" y="528"/>
                </a:lnTo>
                <a:lnTo>
                  <a:pt x="586" y="526"/>
                </a:lnTo>
                <a:lnTo>
                  <a:pt x="558" y="526"/>
                </a:lnTo>
                <a:lnTo>
                  <a:pt x="500" y="527"/>
                </a:lnTo>
                <a:lnTo>
                  <a:pt x="471" y="528"/>
                </a:lnTo>
                <a:lnTo>
                  <a:pt x="442" y="528"/>
                </a:lnTo>
                <a:lnTo>
                  <a:pt x="414" y="526"/>
                </a:lnTo>
                <a:lnTo>
                  <a:pt x="386" y="522"/>
                </a:lnTo>
                <a:lnTo>
                  <a:pt x="361" y="519"/>
                </a:lnTo>
                <a:lnTo>
                  <a:pt x="335" y="516"/>
                </a:lnTo>
                <a:lnTo>
                  <a:pt x="309" y="516"/>
                </a:lnTo>
                <a:lnTo>
                  <a:pt x="283" y="516"/>
                </a:lnTo>
                <a:lnTo>
                  <a:pt x="231" y="519"/>
                </a:lnTo>
                <a:lnTo>
                  <a:pt x="206" y="520"/>
                </a:lnTo>
                <a:lnTo>
                  <a:pt x="180" y="520"/>
                </a:lnTo>
                <a:lnTo>
                  <a:pt x="152" y="519"/>
                </a:lnTo>
                <a:lnTo>
                  <a:pt x="125" y="516"/>
                </a:lnTo>
                <a:lnTo>
                  <a:pt x="97" y="513"/>
                </a:lnTo>
                <a:lnTo>
                  <a:pt x="70" y="510"/>
                </a:lnTo>
                <a:lnTo>
                  <a:pt x="59" y="509"/>
                </a:lnTo>
                <a:lnTo>
                  <a:pt x="49" y="506"/>
                </a:lnTo>
                <a:lnTo>
                  <a:pt x="51" y="501"/>
                </a:lnTo>
                <a:lnTo>
                  <a:pt x="55" y="489"/>
                </a:lnTo>
                <a:lnTo>
                  <a:pt x="57" y="479"/>
                </a:lnTo>
                <a:lnTo>
                  <a:pt x="59" y="456"/>
                </a:lnTo>
                <a:lnTo>
                  <a:pt x="60" y="434"/>
                </a:lnTo>
                <a:lnTo>
                  <a:pt x="62" y="422"/>
                </a:lnTo>
                <a:lnTo>
                  <a:pt x="66" y="412"/>
                </a:lnTo>
                <a:lnTo>
                  <a:pt x="68" y="399"/>
                </a:lnTo>
                <a:lnTo>
                  <a:pt x="68" y="387"/>
                </a:lnTo>
                <a:lnTo>
                  <a:pt x="68" y="361"/>
                </a:lnTo>
                <a:lnTo>
                  <a:pt x="70" y="352"/>
                </a:lnTo>
                <a:lnTo>
                  <a:pt x="72" y="341"/>
                </a:lnTo>
                <a:lnTo>
                  <a:pt x="79" y="322"/>
                </a:lnTo>
                <a:lnTo>
                  <a:pt x="88" y="302"/>
                </a:lnTo>
                <a:lnTo>
                  <a:pt x="94" y="282"/>
                </a:lnTo>
                <a:lnTo>
                  <a:pt x="105" y="251"/>
                </a:lnTo>
                <a:lnTo>
                  <a:pt x="111" y="218"/>
                </a:lnTo>
                <a:lnTo>
                  <a:pt x="119" y="186"/>
                </a:lnTo>
                <a:lnTo>
                  <a:pt x="127" y="154"/>
                </a:lnTo>
                <a:lnTo>
                  <a:pt x="147" y="93"/>
                </a:lnTo>
                <a:lnTo>
                  <a:pt x="155" y="61"/>
                </a:lnTo>
                <a:lnTo>
                  <a:pt x="157" y="46"/>
                </a:lnTo>
                <a:lnTo>
                  <a:pt x="160" y="30"/>
                </a:lnTo>
                <a:lnTo>
                  <a:pt x="160" y="25"/>
                </a:lnTo>
                <a:lnTo>
                  <a:pt x="159" y="21"/>
                </a:lnTo>
                <a:lnTo>
                  <a:pt x="156" y="17"/>
                </a:lnTo>
                <a:lnTo>
                  <a:pt x="153" y="14"/>
                </a:lnTo>
                <a:lnTo>
                  <a:pt x="151" y="12"/>
                </a:lnTo>
                <a:lnTo>
                  <a:pt x="147" y="10"/>
                </a:lnTo>
                <a:lnTo>
                  <a:pt x="139" y="9"/>
                </a:lnTo>
                <a:lnTo>
                  <a:pt x="130" y="10"/>
                </a:lnTo>
                <a:lnTo>
                  <a:pt x="122" y="14"/>
                </a:lnTo>
                <a:lnTo>
                  <a:pt x="119" y="17"/>
                </a:lnTo>
                <a:lnTo>
                  <a:pt x="117" y="21"/>
                </a:lnTo>
                <a:lnTo>
                  <a:pt x="114" y="25"/>
                </a:lnTo>
                <a:lnTo>
                  <a:pt x="114" y="30"/>
                </a:lnTo>
                <a:lnTo>
                  <a:pt x="111" y="47"/>
                </a:lnTo>
                <a:lnTo>
                  <a:pt x="109" y="63"/>
                </a:lnTo>
                <a:lnTo>
                  <a:pt x="100" y="95"/>
                </a:lnTo>
                <a:lnTo>
                  <a:pt x="79" y="159"/>
                </a:lnTo>
                <a:lnTo>
                  <a:pt x="70" y="195"/>
                </a:lnTo>
                <a:lnTo>
                  <a:pt x="60" y="230"/>
                </a:lnTo>
                <a:lnTo>
                  <a:pt x="51" y="265"/>
                </a:lnTo>
                <a:lnTo>
                  <a:pt x="46" y="282"/>
                </a:lnTo>
                <a:lnTo>
                  <a:pt x="40" y="298"/>
                </a:lnTo>
                <a:lnTo>
                  <a:pt x="36" y="310"/>
                </a:lnTo>
                <a:lnTo>
                  <a:pt x="32" y="322"/>
                </a:lnTo>
                <a:lnTo>
                  <a:pt x="26" y="345"/>
                </a:lnTo>
                <a:lnTo>
                  <a:pt x="24" y="370"/>
                </a:lnTo>
                <a:lnTo>
                  <a:pt x="21" y="394"/>
                </a:lnTo>
                <a:lnTo>
                  <a:pt x="20" y="417"/>
                </a:lnTo>
                <a:lnTo>
                  <a:pt x="17" y="442"/>
                </a:lnTo>
                <a:lnTo>
                  <a:pt x="15" y="465"/>
                </a:lnTo>
                <a:lnTo>
                  <a:pt x="8" y="489"/>
                </a:lnTo>
                <a:lnTo>
                  <a:pt x="7" y="494"/>
                </a:lnTo>
                <a:lnTo>
                  <a:pt x="7" y="498"/>
                </a:lnTo>
                <a:lnTo>
                  <a:pt x="8" y="502"/>
                </a:lnTo>
                <a:lnTo>
                  <a:pt x="9" y="506"/>
                </a:lnTo>
                <a:lnTo>
                  <a:pt x="4" y="511"/>
                </a:lnTo>
                <a:lnTo>
                  <a:pt x="2" y="518"/>
                </a:lnTo>
                <a:lnTo>
                  <a:pt x="0" y="524"/>
                </a:lnTo>
                <a:lnTo>
                  <a:pt x="0" y="531"/>
                </a:lnTo>
                <a:lnTo>
                  <a:pt x="3" y="537"/>
                </a:lnTo>
                <a:lnTo>
                  <a:pt x="8" y="543"/>
                </a:lnTo>
                <a:lnTo>
                  <a:pt x="15" y="547"/>
                </a:lnTo>
                <a:lnTo>
                  <a:pt x="23" y="548"/>
                </a:lnTo>
                <a:lnTo>
                  <a:pt x="33" y="549"/>
                </a:lnTo>
                <a:lnTo>
                  <a:pt x="45" y="552"/>
                </a:lnTo>
                <a:lnTo>
                  <a:pt x="57" y="554"/>
                </a:lnTo>
                <a:lnTo>
                  <a:pt x="70" y="556"/>
                </a:lnTo>
                <a:lnTo>
                  <a:pt x="97" y="557"/>
                </a:lnTo>
                <a:lnTo>
                  <a:pt x="125" y="561"/>
                </a:lnTo>
                <a:lnTo>
                  <a:pt x="152" y="565"/>
                </a:lnTo>
                <a:lnTo>
                  <a:pt x="180" y="566"/>
                </a:lnTo>
                <a:lnTo>
                  <a:pt x="233" y="567"/>
                </a:lnTo>
                <a:lnTo>
                  <a:pt x="287" y="566"/>
                </a:lnTo>
                <a:lnTo>
                  <a:pt x="340" y="567"/>
                </a:lnTo>
                <a:lnTo>
                  <a:pt x="394" y="570"/>
                </a:lnTo>
                <a:lnTo>
                  <a:pt x="422" y="571"/>
                </a:lnTo>
                <a:lnTo>
                  <a:pt x="449" y="571"/>
                </a:lnTo>
                <a:lnTo>
                  <a:pt x="505" y="571"/>
                </a:lnTo>
                <a:lnTo>
                  <a:pt x="560" y="571"/>
                </a:lnTo>
                <a:lnTo>
                  <a:pt x="588" y="573"/>
                </a:lnTo>
                <a:lnTo>
                  <a:pt x="615" y="574"/>
                </a:lnTo>
                <a:lnTo>
                  <a:pt x="678" y="578"/>
                </a:lnTo>
                <a:lnTo>
                  <a:pt x="741" y="579"/>
                </a:lnTo>
                <a:lnTo>
                  <a:pt x="803" y="581"/>
                </a:lnTo>
                <a:lnTo>
                  <a:pt x="866" y="579"/>
                </a:lnTo>
                <a:lnTo>
                  <a:pt x="932" y="578"/>
                </a:lnTo>
                <a:lnTo>
                  <a:pt x="997" y="578"/>
                </a:lnTo>
                <a:lnTo>
                  <a:pt x="1128" y="578"/>
                </a:lnTo>
                <a:lnTo>
                  <a:pt x="1187" y="577"/>
                </a:lnTo>
                <a:lnTo>
                  <a:pt x="1244" y="574"/>
                </a:lnTo>
                <a:lnTo>
                  <a:pt x="1303" y="571"/>
                </a:lnTo>
                <a:lnTo>
                  <a:pt x="1362" y="571"/>
                </a:lnTo>
                <a:lnTo>
                  <a:pt x="1420" y="570"/>
                </a:lnTo>
                <a:lnTo>
                  <a:pt x="1480" y="569"/>
                </a:lnTo>
                <a:lnTo>
                  <a:pt x="1605" y="564"/>
                </a:lnTo>
                <a:lnTo>
                  <a:pt x="1731" y="558"/>
                </a:lnTo>
                <a:lnTo>
                  <a:pt x="1791" y="557"/>
                </a:lnTo>
                <a:lnTo>
                  <a:pt x="1847" y="556"/>
                </a:lnTo>
                <a:lnTo>
                  <a:pt x="1851" y="558"/>
                </a:lnTo>
                <a:lnTo>
                  <a:pt x="1855" y="561"/>
                </a:lnTo>
                <a:lnTo>
                  <a:pt x="1859" y="562"/>
                </a:lnTo>
                <a:lnTo>
                  <a:pt x="1864" y="564"/>
                </a:lnTo>
                <a:lnTo>
                  <a:pt x="1918" y="564"/>
                </a:lnTo>
                <a:lnTo>
                  <a:pt x="1925" y="562"/>
                </a:lnTo>
                <a:lnTo>
                  <a:pt x="1928" y="561"/>
                </a:lnTo>
                <a:lnTo>
                  <a:pt x="1932" y="557"/>
                </a:lnTo>
                <a:lnTo>
                  <a:pt x="1936" y="553"/>
                </a:lnTo>
                <a:lnTo>
                  <a:pt x="1942" y="554"/>
                </a:lnTo>
                <a:lnTo>
                  <a:pt x="1947" y="554"/>
                </a:lnTo>
                <a:lnTo>
                  <a:pt x="1951" y="553"/>
                </a:lnTo>
                <a:lnTo>
                  <a:pt x="1956" y="550"/>
                </a:lnTo>
                <a:lnTo>
                  <a:pt x="1960" y="548"/>
                </a:lnTo>
                <a:lnTo>
                  <a:pt x="1962" y="544"/>
                </a:lnTo>
                <a:lnTo>
                  <a:pt x="1964" y="539"/>
                </a:lnTo>
                <a:lnTo>
                  <a:pt x="1964" y="53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15" name="任意多边形 1049714"/>
          <p:cNvSpPr/>
          <p:nvPr/>
        </p:nvSpPr>
        <p:spPr bwMode="auto">
          <a:xfrm>
            <a:off x="8445500" y="1490662"/>
            <a:ext cx="909637" cy="266700"/>
          </a:xfrm>
          <a:custGeom>
            <a:avLst/>
            <a:gdLst/>
            <a:ahLst/>
            <a:cxnLst/>
            <a:rect l="0" t="0" r="0" b="0"/>
            <a:pathLst>
              <a:path w="1720" h="505">
                <a:moveTo>
                  <a:pt x="1704" y="34"/>
                </a:moveTo>
                <a:lnTo>
                  <a:pt x="1704" y="34"/>
                </a:lnTo>
                <a:lnTo>
                  <a:pt x="1687" y="28"/>
                </a:lnTo>
                <a:lnTo>
                  <a:pt x="1673" y="21"/>
                </a:lnTo>
                <a:lnTo>
                  <a:pt x="1666" y="19"/>
                </a:lnTo>
                <a:lnTo>
                  <a:pt x="1658" y="17"/>
                </a:lnTo>
                <a:lnTo>
                  <a:pt x="1650" y="16"/>
                </a:lnTo>
                <a:lnTo>
                  <a:pt x="1641" y="15"/>
                </a:lnTo>
                <a:lnTo>
                  <a:pt x="1616" y="15"/>
                </a:lnTo>
                <a:lnTo>
                  <a:pt x="1593" y="13"/>
                </a:lnTo>
                <a:lnTo>
                  <a:pt x="1546" y="11"/>
                </a:lnTo>
                <a:lnTo>
                  <a:pt x="1513" y="10"/>
                </a:lnTo>
                <a:lnTo>
                  <a:pt x="1476" y="8"/>
                </a:lnTo>
                <a:lnTo>
                  <a:pt x="1397" y="8"/>
                </a:lnTo>
                <a:lnTo>
                  <a:pt x="1318" y="10"/>
                </a:lnTo>
                <a:lnTo>
                  <a:pt x="1249" y="11"/>
                </a:lnTo>
                <a:lnTo>
                  <a:pt x="1242" y="11"/>
                </a:lnTo>
                <a:lnTo>
                  <a:pt x="1237" y="13"/>
                </a:lnTo>
                <a:lnTo>
                  <a:pt x="1233" y="16"/>
                </a:lnTo>
                <a:lnTo>
                  <a:pt x="1231" y="20"/>
                </a:lnTo>
                <a:lnTo>
                  <a:pt x="1228" y="25"/>
                </a:lnTo>
                <a:lnTo>
                  <a:pt x="1227" y="30"/>
                </a:lnTo>
                <a:lnTo>
                  <a:pt x="1227" y="36"/>
                </a:lnTo>
                <a:lnTo>
                  <a:pt x="1228" y="40"/>
                </a:lnTo>
                <a:lnTo>
                  <a:pt x="1227" y="44"/>
                </a:lnTo>
                <a:lnTo>
                  <a:pt x="1225" y="49"/>
                </a:lnTo>
                <a:lnTo>
                  <a:pt x="1225" y="59"/>
                </a:lnTo>
                <a:lnTo>
                  <a:pt x="1224" y="71"/>
                </a:lnTo>
                <a:lnTo>
                  <a:pt x="1220" y="93"/>
                </a:lnTo>
                <a:lnTo>
                  <a:pt x="1216" y="114"/>
                </a:lnTo>
                <a:lnTo>
                  <a:pt x="1215" y="126"/>
                </a:lnTo>
                <a:lnTo>
                  <a:pt x="1215" y="138"/>
                </a:lnTo>
                <a:lnTo>
                  <a:pt x="1214" y="169"/>
                </a:lnTo>
                <a:lnTo>
                  <a:pt x="1211" y="200"/>
                </a:lnTo>
                <a:lnTo>
                  <a:pt x="1206" y="233"/>
                </a:lnTo>
                <a:lnTo>
                  <a:pt x="1199" y="265"/>
                </a:lnTo>
                <a:lnTo>
                  <a:pt x="1194" y="287"/>
                </a:lnTo>
                <a:lnTo>
                  <a:pt x="1191" y="310"/>
                </a:lnTo>
                <a:lnTo>
                  <a:pt x="1187" y="356"/>
                </a:lnTo>
                <a:lnTo>
                  <a:pt x="1187" y="372"/>
                </a:lnTo>
                <a:lnTo>
                  <a:pt x="1189" y="390"/>
                </a:lnTo>
                <a:lnTo>
                  <a:pt x="1190" y="411"/>
                </a:lnTo>
                <a:lnTo>
                  <a:pt x="1190" y="432"/>
                </a:lnTo>
                <a:lnTo>
                  <a:pt x="1186" y="416"/>
                </a:lnTo>
                <a:lnTo>
                  <a:pt x="1185" y="398"/>
                </a:lnTo>
                <a:lnTo>
                  <a:pt x="1183" y="370"/>
                </a:lnTo>
                <a:lnTo>
                  <a:pt x="1178" y="321"/>
                </a:lnTo>
                <a:lnTo>
                  <a:pt x="1172" y="272"/>
                </a:lnTo>
                <a:lnTo>
                  <a:pt x="1168" y="246"/>
                </a:lnTo>
                <a:lnTo>
                  <a:pt x="1161" y="219"/>
                </a:lnTo>
                <a:lnTo>
                  <a:pt x="1149" y="165"/>
                </a:lnTo>
                <a:lnTo>
                  <a:pt x="1143" y="139"/>
                </a:lnTo>
                <a:lnTo>
                  <a:pt x="1139" y="112"/>
                </a:lnTo>
                <a:lnTo>
                  <a:pt x="1135" y="84"/>
                </a:lnTo>
                <a:lnTo>
                  <a:pt x="1135" y="57"/>
                </a:lnTo>
                <a:lnTo>
                  <a:pt x="1134" y="51"/>
                </a:lnTo>
                <a:lnTo>
                  <a:pt x="1132" y="46"/>
                </a:lnTo>
                <a:lnTo>
                  <a:pt x="1130" y="42"/>
                </a:lnTo>
                <a:lnTo>
                  <a:pt x="1127" y="40"/>
                </a:lnTo>
                <a:lnTo>
                  <a:pt x="1123" y="37"/>
                </a:lnTo>
                <a:lnTo>
                  <a:pt x="1119" y="36"/>
                </a:lnTo>
                <a:lnTo>
                  <a:pt x="1110" y="34"/>
                </a:lnTo>
                <a:lnTo>
                  <a:pt x="1104" y="33"/>
                </a:lnTo>
                <a:lnTo>
                  <a:pt x="1079" y="32"/>
                </a:lnTo>
                <a:lnTo>
                  <a:pt x="1055" y="29"/>
                </a:lnTo>
                <a:lnTo>
                  <a:pt x="1030" y="27"/>
                </a:lnTo>
                <a:lnTo>
                  <a:pt x="1006" y="25"/>
                </a:lnTo>
                <a:lnTo>
                  <a:pt x="851" y="25"/>
                </a:lnTo>
                <a:lnTo>
                  <a:pt x="822" y="25"/>
                </a:lnTo>
                <a:lnTo>
                  <a:pt x="792" y="24"/>
                </a:lnTo>
                <a:lnTo>
                  <a:pt x="730" y="21"/>
                </a:lnTo>
                <a:lnTo>
                  <a:pt x="698" y="21"/>
                </a:lnTo>
                <a:lnTo>
                  <a:pt x="668" y="23"/>
                </a:lnTo>
                <a:lnTo>
                  <a:pt x="639" y="27"/>
                </a:lnTo>
                <a:lnTo>
                  <a:pt x="625" y="30"/>
                </a:lnTo>
                <a:lnTo>
                  <a:pt x="611" y="34"/>
                </a:lnTo>
                <a:lnTo>
                  <a:pt x="605" y="37"/>
                </a:lnTo>
                <a:lnTo>
                  <a:pt x="601" y="40"/>
                </a:lnTo>
                <a:lnTo>
                  <a:pt x="599" y="45"/>
                </a:lnTo>
                <a:lnTo>
                  <a:pt x="596" y="49"/>
                </a:lnTo>
                <a:lnTo>
                  <a:pt x="595" y="54"/>
                </a:lnTo>
                <a:lnTo>
                  <a:pt x="595" y="59"/>
                </a:lnTo>
                <a:lnTo>
                  <a:pt x="596" y="63"/>
                </a:lnTo>
                <a:lnTo>
                  <a:pt x="597" y="68"/>
                </a:lnTo>
                <a:lnTo>
                  <a:pt x="594" y="80"/>
                </a:lnTo>
                <a:lnTo>
                  <a:pt x="591" y="93"/>
                </a:lnTo>
                <a:lnTo>
                  <a:pt x="590" y="108"/>
                </a:lnTo>
                <a:lnTo>
                  <a:pt x="587" y="138"/>
                </a:lnTo>
                <a:lnTo>
                  <a:pt x="586" y="197"/>
                </a:lnTo>
                <a:lnTo>
                  <a:pt x="584" y="214"/>
                </a:lnTo>
                <a:lnTo>
                  <a:pt x="582" y="231"/>
                </a:lnTo>
                <a:lnTo>
                  <a:pt x="579" y="249"/>
                </a:lnTo>
                <a:lnTo>
                  <a:pt x="574" y="266"/>
                </a:lnTo>
                <a:lnTo>
                  <a:pt x="565" y="300"/>
                </a:lnTo>
                <a:lnTo>
                  <a:pt x="556" y="334"/>
                </a:lnTo>
                <a:lnTo>
                  <a:pt x="532" y="241"/>
                </a:lnTo>
                <a:lnTo>
                  <a:pt x="529" y="229"/>
                </a:lnTo>
                <a:lnTo>
                  <a:pt x="528" y="217"/>
                </a:lnTo>
                <a:lnTo>
                  <a:pt x="527" y="194"/>
                </a:lnTo>
                <a:lnTo>
                  <a:pt x="524" y="170"/>
                </a:lnTo>
                <a:lnTo>
                  <a:pt x="522" y="159"/>
                </a:lnTo>
                <a:lnTo>
                  <a:pt x="519" y="147"/>
                </a:lnTo>
                <a:lnTo>
                  <a:pt x="508" y="119"/>
                </a:lnTo>
                <a:lnTo>
                  <a:pt x="497" y="92"/>
                </a:lnTo>
                <a:lnTo>
                  <a:pt x="486" y="63"/>
                </a:lnTo>
                <a:lnTo>
                  <a:pt x="482" y="49"/>
                </a:lnTo>
                <a:lnTo>
                  <a:pt x="478" y="34"/>
                </a:lnTo>
                <a:lnTo>
                  <a:pt x="477" y="28"/>
                </a:lnTo>
                <a:lnTo>
                  <a:pt x="473" y="24"/>
                </a:lnTo>
                <a:lnTo>
                  <a:pt x="469" y="20"/>
                </a:lnTo>
                <a:lnTo>
                  <a:pt x="464" y="19"/>
                </a:lnTo>
                <a:lnTo>
                  <a:pt x="459" y="19"/>
                </a:lnTo>
                <a:lnTo>
                  <a:pt x="454" y="20"/>
                </a:lnTo>
                <a:lnTo>
                  <a:pt x="447" y="23"/>
                </a:lnTo>
                <a:lnTo>
                  <a:pt x="443" y="25"/>
                </a:lnTo>
                <a:lnTo>
                  <a:pt x="406" y="24"/>
                </a:lnTo>
                <a:lnTo>
                  <a:pt x="371" y="23"/>
                </a:lnTo>
                <a:lnTo>
                  <a:pt x="299" y="17"/>
                </a:lnTo>
                <a:lnTo>
                  <a:pt x="229" y="12"/>
                </a:lnTo>
                <a:lnTo>
                  <a:pt x="192" y="11"/>
                </a:lnTo>
                <a:lnTo>
                  <a:pt x="157" y="11"/>
                </a:lnTo>
                <a:lnTo>
                  <a:pt x="136" y="8"/>
                </a:lnTo>
                <a:lnTo>
                  <a:pt x="111" y="6"/>
                </a:lnTo>
                <a:lnTo>
                  <a:pt x="85" y="2"/>
                </a:lnTo>
                <a:lnTo>
                  <a:pt x="72" y="0"/>
                </a:lnTo>
                <a:lnTo>
                  <a:pt x="60" y="0"/>
                </a:lnTo>
                <a:lnTo>
                  <a:pt x="47" y="0"/>
                </a:lnTo>
                <a:lnTo>
                  <a:pt x="36" y="3"/>
                </a:lnTo>
                <a:lnTo>
                  <a:pt x="26" y="6"/>
                </a:lnTo>
                <a:lnTo>
                  <a:pt x="18" y="12"/>
                </a:lnTo>
                <a:lnTo>
                  <a:pt x="10" y="19"/>
                </a:lnTo>
                <a:lnTo>
                  <a:pt x="5" y="29"/>
                </a:lnTo>
                <a:lnTo>
                  <a:pt x="1" y="41"/>
                </a:lnTo>
                <a:lnTo>
                  <a:pt x="0" y="57"/>
                </a:lnTo>
                <a:lnTo>
                  <a:pt x="1" y="62"/>
                </a:lnTo>
                <a:lnTo>
                  <a:pt x="2" y="66"/>
                </a:lnTo>
                <a:lnTo>
                  <a:pt x="5" y="70"/>
                </a:lnTo>
                <a:lnTo>
                  <a:pt x="8" y="72"/>
                </a:lnTo>
                <a:lnTo>
                  <a:pt x="11" y="75"/>
                </a:lnTo>
                <a:lnTo>
                  <a:pt x="15" y="78"/>
                </a:lnTo>
                <a:lnTo>
                  <a:pt x="23" y="79"/>
                </a:lnTo>
                <a:lnTo>
                  <a:pt x="31" y="78"/>
                </a:lnTo>
                <a:lnTo>
                  <a:pt x="35" y="75"/>
                </a:lnTo>
                <a:lnTo>
                  <a:pt x="39" y="72"/>
                </a:lnTo>
                <a:lnTo>
                  <a:pt x="42" y="70"/>
                </a:lnTo>
                <a:lnTo>
                  <a:pt x="44" y="66"/>
                </a:lnTo>
                <a:lnTo>
                  <a:pt x="45" y="62"/>
                </a:lnTo>
                <a:lnTo>
                  <a:pt x="45" y="57"/>
                </a:lnTo>
                <a:lnTo>
                  <a:pt x="47" y="51"/>
                </a:lnTo>
                <a:lnTo>
                  <a:pt x="48" y="47"/>
                </a:lnTo>
                <a:lnTo>
                  <a:pt x="52" y="45"/>
                </a:lnTo>
                <a:lnTo>
                  <a:pt x="56" y="44"/>
                </a:lnTo>
                <a:lnTo>
                  <a:pt x="66" y="42"/>
                </a:lnTo>
                <a:lnTo>
                  <a:pt x="78" y="42"/>
                </a:lnTo>
                <a:lnTo>
                  <a:pt x="91" y="45"/>
                </a:lnTo>
                <a:lnTo>
                  <a:pt x="103" y="47"/>
                </a:lnTo>
                <a:lnTo>
                  <a:pt x="121" y="53"/>
                </a:lnTo>
                <a:lnTo>
                  <a:pt x="134" y="55"/>
                </a:lnTo>
                <a:lnTo>
                  <a:pt x="149" y="58"/>
                </a:lnTo>
                <a:lnTo>
                  <a:pt x="162" y="58"/>
                </a:lnTo>
                <a:lnTo>
                  <a:pt x="176" y="58"/>
                </a:lnTo>
                <a:lnTo>
                  <a:pt x="205" y="57"/>
                </a:lnTo>
                <a:lnTo>
                  <a:pt x="232" y="57"/>
                </a:lnTo>
                <a:lnTo>
                  <a:pt x="259" y="57"/>
                </a:lnTo>
                <a:lnTo>
                  <a:pt x="285" y="58"/>
                </a:lnTo>
                <a:lnTo>
                  <a:pt x="337" y="63"/>
                </a:lnTo>
                <a:lnTo>
                  <a:pt x="388" y="68"/>
                </a:lnTo>
                <a:lnTo>
                  <a:pt x="414" y="70"/>
                </a:lnTo>
                <a:lnTo>
                  <a:pt x="440" y="71"/>
                </a:lnTo>
                <a:lnTo>
                  <a:pt x="447" y="89"/>
                </a:lnTo>
                <a:lnTo>
                  <a:pt x="455" y="106"/>
                </a:lnTo>
                <a:lnTo>
                  <a:pt x="463" y="125"/>
                </a:lnTo>
                <a:lnTo>
                  <a:pt x="469" y="142"/>
                </a:lnTo>
                <a:lnTo>
                  <a:pt x="473" y="156"/>
                </a:lnTo>
                <a:lnTo>
                  <a:pt x="476" y="169"/>
                </a:lnTo>
                <a:lnTo>
                  <a:pt x="480" y="197"/>
                </a:lnTo>
                <a:lnTo>
                  <a:pt x="484" y="225"/>
                </a:lnTo>
                <a:lnTo>
                  <a:pt x="489" y="253"/>
                </a:lnTo>
                <a:lnTo>
                  <a:pt x="514" y="359"/>
                </a:lnTo>
                <a:lnTo>
                  <a:pt x="524" y="412"/>
                </a:lnTo>
                <a:lnTo>
                  <a:pt x="529" y="438"/>
                </a:lnTo>
                <a:lnTo>
                  <a:pt x="533" y="466"/>
                </a:lnTo>
                <a:lnTo>
                  <a:pt x="535" y="470"/>
                </a:lnTo>
                <a:lnTo>
                  <a:pt x="536" y="474"/>
                </a:lnTo>
                <a:lnTo>
                  <a:pt x="541" y="479"/>
                </a:lnTo>
                <a:lnTo>
                  <a:pt x="543" y="483"/>
                </a:lnTo>
                <a:lnTo>
                  <a:pt x="544" y="487"/>
                </a:lnTo>
                <a:lnTo>
                  <a:pt x="546" y="491"/>
                </a:lnTo>
                <a:lnTo>
                  <a:pt x="550" y="493"/>
                </a:lnTo>
                <a:lnTo>
                  <a:pt x="557" y="496"/>
                </a:lnTo>
                <a:lnTo>
                  <a:pt x="565" y="497"/>
                </a:lnTo>
                <a:lnTo>
                  <a:pt x="573" y="495"/>
                </a:lnTo>
                <a:lnTo>
                  <a:pt x="580" y="491"/>
                </a:lnTo>
                <a:lnTo>
                  <a:pt x="583" y="488"/>
                </a:lnTo>
                <a:lnTo>
                  <a:pt x="584" y="484"/>
                </a:lnTo>
                <a:lnTo>
                  <a:pt x="586" y="480"/>
                </a:lnTo>
                <a:lnTo>
                  <a:pt x="587" y="475"/>
                </a:lnTo>
                <a:lnTo>
                  <a:pt x="587" y="448"/>
                </a:lnTo>
                <a:lnTo>
                  <a:pt x="590" y="421"/>
                </a:lnTo>
                <a:lnTo>
                  <a:pt x="592" y="395"/>
                </a:lnTo>
                <a:lnTo>
                  <a:pt x="597" y="369"/>
                </a:lnTo>
                <a:lnTo>
                  <a:pt x="608" y="317"/>
                </a:lnTo>
                <a:lnTo>
                  <a:pt x="620" y="265"/>
                </a:lnTo>
                <a:lnTo>
                  <a:pt x="626" y="229"/>
                </a:lnTo>
                <a:lnTo>
                  <a:pt x="635" y="172"/>
                </a:lnTo>
                <a:lnTo>
                  <a:pt x="638" y="143"/>
                </a:lnTo>
                <a:lnTo>
                  <a:pt x="638" y="118"/>
                </a:lnTo>
                <a:lnTo>
                  <a:pt x="638" y="109"/>
                </a:lnTo>
                <a:lnTo>
                  <a:pt x="637" y="101"/>
                </a:lnTo>
                <a:lnTo>
                  <a:pt x="635" y="96"/>
                </a:lnTo>
                <a:lnTo>
                  <a:pt x="634" y="95"/>
                </a:lnTo>
                <a:lnTo>
                  <a:pt x="633" y="95"/>
                </a:lnTo>
                <a:lnTo>
                  <a:pt x="638" y="95"/>
                </a:lnTo>
                <a:lnTo>
                  <a:pt x="642" y="92"/>
                </a:lnTo>
                <a:lnTo>
                  <a:pt x="646" y="91"/>
                </a:lnTo>
                <a:lnTo>
                  <a:pt x="650" y="87"/>
                </a:lnTo>
                <a:lnTo>
                  <a:pt x="651" y="84"/>
                </a:lnTo>
                <a:lnTo>
                  <a:pt x="654" y="80"/>
                </a:lnTo>
                <a:lnTo>
                  <a:pt x="654" y="71"/>
                </a:lnTo>
                <a:lnTo>
                  <a:pt x="679" y="68"/>
                </a:lnTo>
                <a:lnTo>
                  <a:pt x="702" y="66"/>
                </a:lnTo>
                <a:lnTo>
                  <a:pt x="728" y="66"/>
                </a:lnTo>
                <a:lnTo>
                  <a:pt x="753" y="67"/>
                </a:lnTo>
                <a:lnTo>
                  <a:pt x="804" y="70"/>
                </a:lnTo>
                <a:lnTo>
                  <a:pt x="851" y="71"/>
                </a:lnTo>
                <a:lnTo>
                  <a:pt x="990" y="71"/>
                </a:lnTo>
                <a:lnTo>
                  <a:pt x="1015" y="72"/>
                </a:lnTo>
                <a:lnTo>
                  <a:pt x="1040" y="75"/>
                </a:lnTo>
                <a:lnTo>
                  <a:pt x="1064" y="78"/>
                </a:lnTo>
                <a:lnTo>
                  <a:pt x="1089" y="79"/>
                </a:lnTo>
                <a:lnTo>
                  <a:pt x="1092" y="109"/>
                </a:lnTo>
                <a:lnTo>
                  <a:pt x="1097" y="138"/>
                </a:lnTo>
                <a:lnTo>
                  <a:pt x="1102" y="168"/>
                </a:lnTo>
                <a:lnTo>
                  <a:pt x="1109" y="197"/>
                </a:lnTo>
                <a:lnTo>
                  <a:pt x="1122" y="255"/>
                </a:lnTo>
                <a:lnTo>
                  <a:pt x="1129" y="284"/>
                </a:lnTo>
                <a:lnTo>
                  <a:pt x="1132" y="314"/>
                </a:lnTo>
                <a:lnTo>
                  <a:pt x="1134" y="333"/>
                </a:lnTo>
                <a:lnTo>
                  <a:pt x="1135" y="353"/>
                </a:lnTo>
                <a:lnTo>
                  <a:pt x="1135" y="376"/>
                </a:lnTo>
                <a:lnTo>
                  <a:pt x="1136" y="399"/>
                </a:lnTo>
                <a:lnTo>
                  <a:pt x="1140" y="421"/>
                </a:lnTo>
                <a:lnTo>
                  <a:pt x="1144" y="442"/>
                </a:lnTo>
                <a:lnTo>
                  <a:pt x="1148" y="452"/>
                </a:lnTo>
                <a:lnTo>
                  <a:pt x="1152" y="461"/>
                </a:lnTo>
                <a:lnTo>
                  <a:pt x="1157" y="469"/>
                </a:lnTo>
                <a:lnTo>
                  <a:pt x="1164" y="475"/>
                </a:lnTo>
                <a:lnTo>
                  <a:pt x="1168" y="479"/>
                </a:lnTo>
                <a:lnTo>
                  <a:pt x="1173" y="482"/>
                </a:lnTo>
                <a:lnTo>
                  <a:pt x="1173" y="483"/>
                </a:lnTo>
                <a:lnTo>
                  <a:pt x="1174" y="489"/>
                </a:lnTo>
                <a:lnTo>
                  <a:pt x="1177" y="495"/>
                </a:lnTo>
                <a:lnTo>
                  <a:pt x="1181" y="500"/>
                </a:lnTo>
                <a:lnTo>
                  <a:pt x="1187" y="504"/>
                </a:lnTo>
                <a:lnTo>
                  <a:pt x="1193" y="505"/>
                </a:lnTo>
                <a:lnTo>
                  <a:pt x="1199" y="505"/>
                </a:lnTo>
                <a:lnTo>
                  <a:pt x="1206" y="503"/>
                </a:lnTo>
                <a:lnTo>
                  <a:pt x="1211" y="499"/>
                </a:lnTo>
                <a:lnTo>
                  <a:pt x="1217" y="492"/>
                </a:lnTo>
                <a:lnTo>
                  <a:pt x="1221" y="484"/>
                </a:lnTo>
                <a:lnTo>
                  <a:pt x="1225" y="475"/>
                </a:lnTo>
                <a:lnTo>
                  <a:pt x="1229" y="466"/>
                </a:lnTo>
                <a:lnTo>
                  <a:pt x="1232" y="448"/>
                </a:lnTo>
                <a:lnTo>
                  <a:pt x="1233" y="429"/>
                </a:lnTo>
                <a:lnTo>
                  <a:pt x="1234" y="397"/>
                </a:lnTo>
                <a:lnTo>
                  <a:pt x="1237" y="364"/>
                </a:lnTo>
                <a:lnTo>
                  <a:pt x="1240" y="331"/>
                </a:lnTo>
                <a:lnTo>
                  <a:pt x="1241" y="299"/>
                </a:lnTo>
                <a:lnTo>
                  <a:pt x="1242" y="268"/>
                </a:lnTo>
                <a:lnTo>
                  <a:pt x="1246" y="238"/>
                </a:lnTo>
                <a:lnTo>
                  <a:pt x="1250" y="208"/>
                </a:lnTo>
                <a:lnTo>
                  <a:pt x="1255" y="178"/>
                </a:lnTo>
                <a:lnTo>
                  <a:pt x="1266" y="117"/>
                </a:lnTo>
                <a:lnTo>
                  <a:pt x="1268" y="87"/>
                </a:lnTo>
                <a:lnTo>
                  <a:pt x="1271" y="57"/>
                </a:lnTo>
                <a:lnTo>
                  <a:pt x="1483" y="57"/>
                </a:lnTo>
                <a:lnTo>
                  <a:pt x="1512" y="57"/>
                </a:lnTo>
                <a:lnTo>
                  <a:pt x="1548" y="59"/>
                </a:lnTo>
                <a:lnTo>
                  <a:pt x="1614" y="64"/>
                </a:lnTo>
                <a:lnTo>
                  <a:pt x="1622" y="64"/>
                </a:lnTo>
                <a:lnTo>
                  <a:pt x="1628" y="63"/>
                </a:lnTo>
                <a:lnTo>
                  <a:pt x="1641" y="62"/>
                </a:lnTo>
                <a:lnTo>
                  <a:pt x="1647" y="62"/>
                </a:lnTo>
                <a:lnTo>
                  <a:pt x="1653" y="62"/>
                </a:lnTo>
                <a:lnTo>
                  <a:pt x="1661" y="64"/>
                </a:lnTo>
                <a:lnTo>
                  <a:pt x="1669" y="68"/>
                </a:lnTo>
                <a:lnTo>
                  <a:pt x="1681" y="74"/>
                </a:lnTo>
                <a:lnTo>
                  <a:pt x="1692" y="79"/>
                </a:lnTo>
                <a:lnTo>
                  <a:pt x="1698" y="79"/>
                </a:lnTo>
                <a:lnTo>
                  <a:pt x="1701" y="79"/>
                </a:lnTo>
                <a:lnTo>
                  <a:pt x="1705" y="78"/>
                </a:lnTo>
                <a:lnTo>
                  <a:pt x="1709" y="76"/>
                </a:lnTo>
                <a:lnTo>
                  <a:pt x="1713" y="74"/>
                </a:lnTo>
                <a:lnTo>
                  <a:pt x="1716" y="70"/>
                </a:lnTo>
                <a:lnTo>
                  <a:pt x="1718" y="62"/>
                </a:lnTo>
                <a:lnTo>
                  <a:pt x="1720" y="54"/>
                </a:lnTo>
                <a:lnTo>
                  <a:pt x="1720" y="50"/>
                </a:lnTo>
                <a:lnTo>
                  <a:pt x="1718" y="46"/>
                </a:lnTo>
                <a:lnTo>
                  <a:pt x="1716" y="42"/>
                </a:lnTo>
                <a:lnTo>
                  <a:pt x="1713" y="38"/>
                </a:lnTo>
                <a:lnTo>
                  <a:pt x="1709" y="36"/>
                </a:lnTo>
                <a:lnTo>
                  <a:pt x="1704" y="3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16" name="任意多边形 1049715"/>
          <p:cNvSpPr/>
          <p:nvPr/>
        </p:nvSpPr>
        <p:spPr bwMode="auto">
          <a:xfrm>
            <a:off x="8583612" y="1212850"/>
            <a:ext cx="647700" cy="315912"/>
          </a:xfrm>
          <a:custGeom>
            <a:avLst/>
            <a:gdLst/>
            <a:ahLst/>
            <a:cxnLst/>
            <a:rect l="0" t="0" r="0" b="0"/>
            <a:pathLst>
              <a:path w="1225" h="597">
                <a:moveTo>
                  <a:pt x="1225" y="556"/>
                </a:moveTo>
                <a:lnTo>
                  <a:pt x="1225" y="556"/>
                </a:lnTo>
                <a:lnTo>
                  <a:pt x="1221" y="525"/>
                </a:lnTo>
                <a:lnTo>
                  <a:pt x="1217" y="492"/>
                </a:lnTo>
                <a:lnTo>
                  <a:pt x="1214" y="459"/>
                </a:lnTo>
                <a:lnTo>
                  <a:pt x="1211" y="427"/>
                </a:lnTo>
                <a:lnTo>
                  <a:pt x="1208" y="391"/>
                </a:lnTo>
                <a:lnTo>
                  <a:pt x="1206" y="356"/>
                </a:lnTo>
                <a:lnTo>
                  <a:pt x="1203" y="339"/>
                </a:lnTo>
                <a:lnTo>
                  <a:pt x="1200" y="322"/>
                </a:lnTo>
                <a:lnTo>
                  <a:pt x="1197" y="305"/>
                </a:lnTo>
                <a:lnTo>
                  <a:pt x="1190" y="288"/>
                </a:lnTo>
                <a:lnTo>
                  <a:pt x="1177" y="245"/>
                </a:lnTo>
                <a:lnTo>
                  <a:pt x="1165" y="200"/>
                </a:lnTo>
                <a:lnTo>
                  <a:pt x="1152" y="157"/>
                </a:lnTo>
                <a:lnTo>
                  <a:pt x="1139" y="114"/>
                </a:lnTo>
                <a:lnTo>
                  <a:pt x="1134" y="94"/>
                </a:lnTo>
                <a:lnTo>
                  <a:pt x="1127" y="73"/>
                </a:lnTo>
                <a:lnTo>
                  <a:pt x="1122" y="63"/>
                </a:lnTo>
                <a:lnTo>
                  <a:pt x="1117" y="54"/>
                </a:lnTo>
                <a:lnTo>
                  <a:pt x="1109" y="47"/>
                </a:lnTo>
                <a:lnTo>
                  <a:pt x="1100" y="42"/>
                </a:lnTo>
                <a:lnTo>
                  <a:pt x="1097" y="38"/>
                </a:lnTo>
                <a:lnTo>
                  <a:pt x="1093" y="34"/>
                </a:lnTo>
                <a:lnTo>
                  <a:pt x="1088" y="32"/>
                </a:lnTo>
                <a:lnTo>
                  <a:pt x="1081" y="32"/>
                </a:lnTo>
                <a:lnTo>
                  <a:pt x="709" y="32"/>
                </a:lnTo>
                <a:lnTo>
                  <a:pt x="703" y="32"/>
                </a:lnTo>
                <a:lnTo>
                  <a:pt x="699" y="33"/>
                </a:lnTo>
                <a:lnTo>
                  <a:pt x="693" y="37"/>
                </a:lnTo>
                <a:lnTo>
                  <a:pt x="689" y="42"/>
                </a:lnTo>
                <a:lnTo>
                  <a:pt x="686" y="50"/>
                </a:lnTo>
                <a:lnTo>
                  <a:pt x="684" y="53"/>
                </a:lnTo>
                <a:lnTo>
                  <a:pt x="681" y="55"/>
                </a:lnTo>
                <a:lnTo>
                  <a:pt x="680" y="59"/>
                </a:lnTo>
                <a:lnTo>
                  <a:pt x="679" y="63"/>
                </a:lnTo>
                <a:lnTo>
                  <a:pt x="675" y="85"/>
                </a:lnTo>
                <a:lnTo>
                  <a:pt x="671" y="107"/>
                </a:lnTo>
                <a:lnTo>
                  <a:pt x="659" y="152"/>
                </a:lnTo>
                <a:lnTo>
                  <a:pt x="646" y="196"/>
                </a:lnTo>
                <a:lnTo>
                  <a:pt x="634" y="240"/>
                </a:lnTo>
                <a:lnTo>
                  <a:pt x="600" y="376"/>
                </a:lnTo>
                <a:lnTo>
                  <a:pt x="587" y="293"/>
                </a:lnTo>
                <a:lnTo>
                  <a:pt x="574" y="211"/>
                </a:lnTo>
                <a:lnTo>
                  <a:pt x="561" y="130"/>
                </a:lnTo>
                <a:lnTo>
                  <a:pt x="548" y="49"/>
                </a:lnTo>
                <a:lnTo>
                  <a:pt x="546" y="42"/>
                </a:lnTo>
                <a:lnTo>
                  <a:pt x="544" y="38"/>
                </a:lnTo>
                <a:lnTo>
                  <a:pt x="540" y="36"/>
                </a:lnTo>
                <a:lnTo>
                  <a:pt x="537" y="33"/>
                </a:lnTo>
                <a:lnTo>
                  <a:pt x="532" y="32"/>
                </a:lnTo>
                <a:lnTo>
                  <a:pt x="528" y="32"/>
                </a:lnTo>
                <a:lnTo>
                  <a:pt x="524" y="32"/>
                </a:lnTo>
                <a:lnTo>
                  <a:pt x="519" y="33"/>
                </a:lnTo>
                <a:lnTo>
                  <a:pt x="515" y="32"/>
                </a:lnTo>
                <a:lnTo>
                  <a:pt x="510" y="32"/>
                </a:lnTo>
                <a:lnTo>
                  <a:pt x="413" y="25"/>
                </a:lnTo>
                <a:lnTo>
                  <a:pt x="316" y="17"/>
                </a:lnTo>
                <a:lnTo>
                  <a:pt x="219" y="9"/>
                </a:lnTo>
                <a:lnTo>
                  <a:pt x="121" y="0"/>
                </a:lnTo>
                <a:lnTo>
                  <a:pt x="116" y="2"/>
                </a:lnTo>
                <a:lnTo>
                  <a:pt x="112" y="2"/>
                </a:lnTo>
                <a:lnTo>
                  <a:pt x="108" y="4"/>
                </a:lnTo>
                <a:lnTo>
                  <a:pt x="106" y="7"/>
                </a:lnTo>
                <a:lnTo>
                  <a:pt x="103" y="11"/>
                </a:lnTo>
                <a:lnTo>
                  <a:pt x="102" y="15"/>
                </a:lnTo>
                <a:lnTo>
                  <a:pt x="100" y="22"/>
                </a:lnTo>
                <a:lnTo>
                  <a:pt x="95" y="32"/>
                </a:lnTo>
                <a:lnTo>
                  <a:pt x="90" y="42"/>
                </a:lnTo>
                <a:lnTo>
                  <a:pt x="86" y="51"/>
                </a:lnTo>
                <a:lnTo>
                  <a:pt x="83" y="62"/>
                </a:lnTo>
                <a:lnTo>
                  <a:pt x="79" y="83"/>
                </a:lnTo>
                <a:lnTo>
                  <a:pt x="77" y="104"/>
                </a:lnTo>
                <a:lnTo>
                  <a:pt x="73" y="123"/>
                </a:lnTo>
                <a:lnTo>
                  <a:pt x="69" y="143"/>
                </a:lnTo>
                <a:lnTo>
                  <a:pt x="56" y="182"/>
                </a:lnTo>
                <a:lnTo>
                  <a:pt x="43" y="221"/>
                </a:lnTo>
                <a:lnTo>
                  <a:pt x="38" y="241"/>
                </a:lnTo>
                <a:lnTo>
                  <a:pt x="34" y="262"/>
                </a:lnTo>
                <a:lnTo>
                  <a:pt x="30" y="298"/>
                </a:lnTo>
                <a:lnTo>
                  <a:pt x="27" y="334"/>
                </a:lnTo>
                <a:lnTo>
                  <a:pt x="23" y="369"/>
                </a:lnTo>
                <a:lnTo>
                  <a:pt x="21" y="387"/>
                </a:lnTo>
                <a:lnTo>
                  <a:pt x="17" y="406"/>
                </a:lnTo>
                <a:lnTo>
                  <a:pt x="14" y="421"/>
                </a:lnTo>
                <a:lnTo>
                  <a:pt x="13" y="437"/>
                </a:lnTo>
                <a:lnTo>
                  <a:pt x="13" y="474"/>
                </a:lnTo>
                <a:lnTo>
                  <a:pt x="13" y="492"/>
                </a:lnTo>
                <a:lnTo>
                  <a:pt x="11" y="509"/>
                </a:lnTo>
                <a:lnTo>
                  <a:pt x="9" y="523"/>
                </a:lnTo>
                <a:lnTo>
                  <a:pt x="6" y="531"/>
                </a:lnTo>
                <a:lnTo>
                  <a:pt x="4" y="538"/>
                </a:lnTo>
                <a:lnTo>
                  <a:pt x="1" y="543"/>
                </a:lnTo>
                <a:lnTo>
                  <a:pt x="0" y="550"/>
                </a:lnTo>
                <a:lnTo>
                  <a:pt x="1" y="555"/>
                </a:lnTo>
                <a:lnTo>
                  <a:pt x="4" y="560"/>
                </a:lnTo>
                <a:lnTo>
                  <a:pt x="6" y="564"/>
                </a:lnTo>
                <a:lnTo>
                  <a:pt x="10" y="567"/>
                </a:lnTo>
                <a:lnTo>
                  <a:pt x="15" y="569"/>
                </a:lnTo>
                <a:lnTo>
                  <a:pt x="21" y="570"/>
                </a:lnTo>
                <a:lnTo>
                  <a:pt x="25" y="574"/>
                </a:lnTo>
                <a:lnTo>
                  <a:pt x="28" y="577"/>
                </a:lnTo>
                <a:lnTo>
                  <a:pt x="32" y="578"/>
                </a:lnTo>
                <a:lnTo>
                  <a:pt x="38" y="580"/>
                </a:lnTo>
                <a:lnTo>
                  <a:pt x="70" y="580"/>
                </a:lnTo>
                <a:lnTo>
                  <a:pt x="103" y="581"/>
                </a:lnTo>
                <a:lnTo>
                  <a:pt x="168" y="586"/>
                </a:lnTo>
                <a:lnTo>
                  <a:pt x="232" y="591"/>
                </a:lnTo>
                <a:lnTo>
                  <a:pt x="298" y="595"/>
                </a:lnTo>
                <a:lnTo>
                  <a:pt x="365" y="597"/>
                </a:lnTo>
                <a:lnTo>
                  <a:pt x="430" y="597"/>
                </a:lnTo>
                <a:lnTo>
                  <a:pt x="497" y="595"/>
                </a:lnTo>
                <a:lnTo>
                  <a:pt x="563" y="594"/>
                </a:lnTo>
                <a:lnTo>
                  <a:pt x="723" y="593"/>
                </a:lnTo>
                <a:lnTo>
                  <a:pt x="883" y="590"/>
                </a:lnTo>
                <a:lnTo>
                  <a:pt x="1044" y="587"/>
                </a:lnTo>
                <a:lnTo>
                  <a:pt x="1203" y="587"/>
                </a:lnTo>
                <a:lnTo>
                  <a:pt x="1208" y="586"/>
                </a:lnTo>
                <a:lnTo>
                  <a:pt x="1212" y="585"/>
                </a:lnTo>
                <a:lnTo>
                  <a:pt x="1216" y="582"/>
                </a:lnTo>
                <a:lnTo>
                  <a:pt x="1219" y="580"/>
                </a:lnTo>
                <a:lnTo>
                  <a:pt x="1223" y="573"/>
                </a:lnTo>
                <a:lnTo>
                  <a:pt x="1225" y="565"/>
                </a:lnTo>
                <a:lnTo>
                  <a:pt x="1225" y="561"/>
                </a:lnTo>
                <a:lnTo>
                  <a:pt x="1225" y="556"/>
                </a:lnTo>
                <a:close/>
                <a:moveTo>
                  <a:pt x="316" y="551"/>
                </a:moveTo>
                <a:lnTo>
                  <a:pt x="316" y="551"/>
                </a:lnTo>
                <a:lnTo>
                  <a:pt x="184" y="540"/>
                </a:lnTo>
                <a:lnTo>
                  <a:pt x="119" y="536"/>
                </a:lnTo>
                <a:lnTo>
                  <a:pt x="53" y="534"/>
                </a:lnTo>
                <a:lnTo>
                  <a:pt x="55" y="523"/>
                </a:lnTo>
                <a:lnTo>
                  <a:pt x="55" y="513"/>
                </a:lnTo>
                <a:lnTo>
                  <a:pt x="56" y="492"/>
                </a:lnTo>
                <a:lnTo>
                  <a:pt x="56" y="471"/>
                </a:lnTo>
                <a:lnTo>
                  <a:pt x="57" y="449"/>
                </a:lnTo>
                <a:lnTo>
                  <a:pt x="68" y="390"/>
                </a:lnTo>
                <a:lnTo>
                  <a:pt x="72" y="361"/>
                </a:lnTo>
                <a:lnTo>
                  <a:pt x="76" y="331"/>
                </a:lnTo>
                <a:lnTo>
                  <a:pt x="79" y="292"/>
                </a:lnTo>
                <a:lnTo>
                  <a:pt x="85" y="254"/>
                </a:lnTo>
                <a:lnTo>
                  <a:pt x="91" y="215"/>
                </a:lnTo>
                <a:lnTo>
                  <a:pt x="96" y="196"/>
                </a:lnTo>
                <a:lnTo>
                  <a:pt x="102" y="177"/>
                </a:lnTo>
                <a:lnTo>
                  <a:pt x="108" y="162"/>
                </a:lnTo>
                <a:lnTo>
                  <a:pt x="113" y="147"/>
                </a:lnTo>
                <a:lnTo>
                  <a:pt x="119" y="131"/>
                </a:lnTo>
                <a:lnTo>
                  <a:pt x="121" y="123"/>
                </a:lnTo>
                <a:lnTo>
                  <a:pt x="121" y="115"/>
                </a:lnTo>
                <a:lnTo>
                  <a:pt x="123" y="97"/>
                </a:lnTo>
                <a:lnTo>
                  <a:pt x="125" y="80"/>
                </a:lnTo>
                <a:lnTo>
                  <a:pt x="130" y="63"/>
                </a:lnTo>
                <a:lnTo>
                  <a:pt x="134" y="55"/>
                </a:lnTo>
                <a:lnTo>
                  <a:pt x="138" y="47"/>
                </a:lnTo>
                <a:lnTo>
                  <a:pt x="230" y="55"/>
                </a:lnTo>
                <a:lnTo>
                  <a:pt x="321" y="63"/>
                </a:lnTo>
                <a:lnTo>
                  <a:pt x="414" y="71"/>
                </a:lnTo>
                <a:lnTo>
                  <a:pt x="506" y="76"/>
                </a:lnTo>
                <a:lnTo>
                  <a:pt x="522" y="172"/>
                </a:lnTo>
                <a:lnTo>
                  <a:pt x="537" y="267"/>
                </a:lnTo>
                <a:lnTo>
                  <a:pt x="552" y="363"/>
                </a:lnTo>
                <a:lnTo>
                  <a:pt x="558" y="410"/>
                </a:lnTo>
                <a:lnTo>
                  <a:pt x="563" y="458"/>
                </a:lnTo>
                <a:lnTo>
                  <a:pt x="566" y="466"/>
                </a:lnTo>
                <a:lnTo>
                  <a:pt x="570" y="474"/>
                </a:lnTo>
                <a:lnTo>
                  <a:pt x="574" y="476"/>
                </a:lnTo>
                <a:lnTo>
                  <a:pt x="578" y="479"/>
                </a:lnTo>
                <a:lnTo>
                  <a:pt x="582" y="480"/>
                </a:lnTo>
                <a:lnTo>
                  <a:pt x="586" y="480"/>
                </a:lnTo>
                <a:lnTo>
                  <a:pt x="594" y="480"/>
                </a:lnTo>
                <a:lnTo>
                  <a:pt x="600" y="479"/>
                </a:lnTo>
                <a:lnTo>
                  <a:pt x="607" y="479"/>
                </a:lnTo>
                <a:lnTo>
                  <a:pt x="614" y="476"/>
                </a:lnTo>
                <a:lnTo>
                  <a:pt x="617" y="475"/>
                </a:lnTo>
                <a:lnTo>
                  <a:pt x="620" y="471"/>
                </a:lnTo>
                <a:lnTo>
                  <a:pt x="622" y="468"/>
                </a:lnTo>
                <a:lnTo>
                  <a:pt x="624" y="463"/>
                </a:lnTo>
                <a:lnTo>
                  <a:pt x="648" y="366"/>
                </a:lnTo>
                <a:lnTo>
                  <a:pt x="673" y="270"/>
                </a:lnTo>
                <a:lnTo>
                  <a:pt x="686" y="223"/>
                </a:lnTo>
                <a:lnTo>
                  <a:pt x="701" y="174"/>
                </a:lnTo>
                <a:lnTo>
                  <a:pt x="713" y="126"/>
                </a:lnTo>
                <a:lnTo>
                  <a:pt x="718" y="101"/>
                </a:lnTo>
                <a:lnTo>
                  <a:pt x="722" y="77"/>
                </a:lnTo>
                <a:lnTo>
                  <a:pt x="1071" y="77"/>
                </a:lnTo>
                <a:lnTo>
                  <a:pt x="1074" y="79"/>
                </a:lnTo>
                <a:lnTo>
                  <a:pt x="1078" y="81"/>
                </a:lnTo>
                <a:lnTo>
                  <a:pt x="1080" y="84"/>
                </a:lnTo>
                <a:lnTo>
                  <a:pt x="1084" y="88"/>
                </a:lnTo>
                <a:lnTo>
                  <a:pt x="1091" y="98"/>
                </a:lnTo>
                <a:lnTo>
                  <a:pt x="1096" y="113"/>
                </a:lnTo>
                <a:lnTo>
                  <a:pt x="1101" y="130"/>
                </a:lnTo>
                <a:lnTo>
                  <a:pt x="1109" y="162"/>
                </a:lnTo>
                <a:lnTo>
                  <a:pt x="1115" y="186"/>
                </a:lnTo>
                <a:lnTo>
                  <a:pt x="1125" y="219"/>
                </a:lnTo>
                <a:lnTo>
                  <a:pt x="1134" y="251"/>
                </a:lnTo>
                <a:lnTo>
                  <a:pt x="1142" y="283"/>
                </a:lnTo>
                <a:lnTo>
                  <a:pt x="1152" y="315"/>
                </a:lnTo>
                <a:lnTo>
                  <a:pt x="1156" y="330"/>
                </a:lnTo>
                <a:lnTo>
                  <a:pt x="1160" y="346"/>
                </a:lnTo>
                <a:lnTo>
                  <a:pt x="1161" y="361"/>
                </a:lnTo>
                <a:lnTo>
                  <a:pt x="1163" y="378"/>
                </a:lnTo>
                <a:lnTo>
                  <a:pt x="1165" y="441"/>
                </a:lnTo>
                <a:lnTo>
                  <a:pt x="1168" y="466"/>
                </a:lnTo>
                <a:lnTo>
                  <a:pt x="1172" y="491"/>
                </a:lnTo>
                <a:lnTo>
                  <a:pt x="1178" y="542"/>
                </a:lnTo>
                <a:lnTo>
                  <a:pt x="1029" y="543"/>
                </a:lnTo>
                <a:lnTo>
                  <a:pt x="881" y="546"/>
                </a:lnTo>
                <a:lnTo>
                  <a:pt x="732" y="548"/>
                </a:lnTo>
                <a:lnTo>
                  <a:pt x="584" y="548"/>
                </a:lnTo>
                <a:lnTo>
                  <a:pt x="516" y="550"/>
                </a:lnTo>
                <a:lnTo>
                  <a:pt x="450" y="552"/>
                </a:lnTo>
                <a:lnTo>
                  <a:pt x="383" y="553"/>
                </a:lnTo>
                <a:lnTo>
                  <a:pt x="350" y="553"/>
                </a:lnTo>
                <a:lnTo>
                  <a:pt x="316" y="55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17" name="任意多边形 1049716"/>
          <p:cNvSpPr/>
          <p:nvPr/>
        </p:nvSpPr>
        <p:spPr bwMode="auto">
          <a:xfrm>
            <a:off x="8832850" y="1225550"/>
            <a:ext cx="169862" cy="31750"/>
          </a:xfrm>
          <a:custGeom>
            <a:avLst/>
            <a:gdLst/>
            <a:ahLst/>
            <a:cxnLst/>
            <a:rect l="0" t="0" r="0" b="0"/>
            <a:pathLst>
              <a:path w="318" h="61">
                <a:moveTo>
                  <a:pt x="296" y="15"/>
                </a:moveTo>
                <a:lnTo>
                  <a:pt x="296" y="15"/>
                </a:lnTo>
                <a:lnTo>
                  <a:pt x="216" y="18"/>
                </a:lnTo>
                <a:lnTo>
                  <a:pt x="195" y="18"/>
                </a:lnTo>
                <a:lnTo>
                  <a:pt x="175" y="17"/>
                </a:lnTo>
                <a:lnTo>
                  <a:pt x="156" y="15"/>
                </a:lnTo>
                <a:lnTo>
                  <a:pt x="135" y="12"/>
                </a:lnTo>
                <a:lnTo>
                  <a:pt x="107" y="8"/>
                </a:lnTo>
                <a:lnTo>
                  <a:pt x="79" y="4"/>
                </a:lnTo>
                <a:lnTo>
                  <a:pt x="50" y="1"/>
                </a:lnTo>
                <a:lnTo>
                  <a:pt x="22" y="0"/>
                </a:lnTo>
                <a:lnTo>
                  <a:pt x="17" y="0"/>
                </a:lnTo>
                <a:lnTo>
                  <a:pt x="12" y="1"/>
                </a:lnTo>
                <a:lnTo>
                  <a:pt x="8" y="4"/>
                </a:lnTo>
                <a:lnTo>
                  <a:pt x="5" y="6"/>
                </a:lnTo>
                <a:lnTo>
                  <a:pt x="3" y="10"/>
                </a:lnTo>
                <a:lnTo>
                  <a:pt x="1" y="13"/>
                </a:lnTo>
                <a:lnTo>
                  <a:pt x="0" y="22"/>
                </a:lnTo>
                <a:lnTo>
                  <a:pt x="1" y="30"/>
                </a:lnTo>
                <a:lnTo>
                  <a:pt x="3" y="34"/>
                </a:lnTo>
                <a:lnTo>
                  <a:pt x="5" y="38"/>
                </a:lnTo>
                <a:lnTo>
                  <a:pt x="8" y="40"/>
                </a:lnTo>
                <a:lnTo>
                  <a:pt x="12" y="43"/>
                </a:lnTo>
                <a:lnTo>
                  <a:pt x="17" y="44"/>
                </a:lnTo>
                <a:lnTo>
                  <a:pt x="22" y="46"/>
                </a:lnTo>
                <a:lnTo>
                  <a:pt x="35" y="47"/>
                </a:lnTo>
                <a:lnTo>
                  <a:pt x="49" y="49"/>
                </a:lnTo>
                <a:lnTo>
                  <a:pt x="62" y="52"/>
                </a:lnTo>
                <a:lnTo>
                  <a:pt x="76" y="53"/>
                </a:lnTo>
                <a:lnTo>
                  <a:pt x="93" y="53"/>
                </a:lnTo>
                <a:lnTo>
                  <a:pt x="110" y="56"/>
                </a:lnTo>
                <a:lnTo>
                  <a:pt x="143" y="60"/>
                </a:lnTo>
                <a:lnTo>
                  <a:pt x="182" y="61"/>
                </a:lnTo>
                <a:lnTo>
                  <a:pt x="220" y="61"/>
                </a:lnTo>
                <a:lnTo>
                  <a:pt x="296" y="60"/>
                </a:lnTo>
                <a:lnTo>
                  <a:pt x="301" y="60"/>
                </a:lnTo>
                <a:lnTo>
                  <a:pt x="306" y="59"/>
                </a:lnTo>
                <a:lnTo>
                  <a:pt x="309" y="56"/>
                </a:lnTo>
                <a:lnTo>
                  <a:pt x="313" y="53"/>
                </a:lnTo>
                <a:lnTo>
                  <a:pt x="315" y="49"/>
                </a:lnTo>
                <a:lnTo>
                  <a:pt x="317" y="46"/>
                </a:lnTo>
                <a:lnTo>
                  <a:pt x="318" y="38"/>
                </a:lnTo>
                <a:lnTo>
                  <a:pt x="317" y="29"/>
                </a:lnTo>
                <a:lnTo>
                  <a:pt x="315" y="25"/>
                </a:lnTo>
                <a:lnTo>
                  <a:pt x="313" y="22"/>
                </a:lnTo>
                <a:lnTo>
                  <a:pt x="309" y="19"/>
                </a:lnTo>
                <a:lnTo>
                  <a:pt x="306" y="17"/>
                </a:lnTo>
                <a:lnTo>
                  <a:pt x="301" y="15"/>
                </a:lnTo>
                <a:lnTo>
                  <a:pt x="296" y="1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18" name="任意多边形 1049717"/>
          <p:cNvSpPr/>
          <p:nvPr/>
        </p:nvSpPr>
        <p:spPr bwMode="auto">
          <a:xfrm>
            <a:off x="8723312" y="995362"/>
            <a:ext cx="350837" cy="257175"/>
          </a:xfrm>
          <a:custGeom>
            <a:avLst/>
            <a:gdLst/>
            <a:ahLst/>
            <a:cxnLst/>
            <a:rect l="0" t="0" r="0" b="0"/>
            <a:pathLst>
              <a:path w="663" h="486">
                <a:moveTo>
                  <a:pt x="661" y="459"/>
                </a:moveTo>
                <a:lnTo>
                  <a:pt x="661" y="459"/>
                </a:lnTo>
                <a:lnTo>
                  <a:pt x="655" y="435"/>
                </a:lnTo>
                <a:lnTo>
                  <a:pt x="650" y="410"/>
                </a:lnTo>
                <a:lnTo>
                  <a:pt x="647" y="387"/>
                </a:lnTo>
                <a:lnTo>
                  <a:pt x="644" y="362"/>
                </a:lnTo>
                <a:lnTo>
                  <a:pt x="642" y="338"/>
                </a:lnTo>
                <a:lnTo>
                  <a:pt x="639" y="315"/>
                </a:lnTo>
                <a:lnTo>
                  <a:pt x="634" y="291"/>
                </a:lnTo>
                <a:lnTo>
                  <a:pt x="627" y="268"/>
                </a:lnTo>
                <a:lnTo>
                  <a:pt x="623" y="252"/>
                </a:lnTo>
                <a:lnTo>
                  <a:pt x="621" y="235"/>
                </a:lnTo>
                <a:lnTo>
                  <a:pt x="621" y="218"/>
                </a:lnTo>
                <a:lnTo>
                  <a:pt x="621" y="201"/>
                </a:lnTo>
                <a:lnTo>
                  <a:pt x="622" y="168"/>
                </a:lnTo>
                <a:lnTo>
                  <a:pt x="623" y="151"/>
                </a:lnTo>
                <a:lnTo>
                  <a:pt x="622" y="134"/>
                </a:lnTo>
                <a:lnTo>
                  <a:pt x="620" y="123"/>
                </a:lnTo>
                <a:lnTo>
                  <a:pt x="617" y="109"/>
                </a:lnTo>
                <a:lnTo>
                  <a:pt x="606" y="86"/>
                </a:lnTo>
                <a:lnTo>
                  <a:pt x="603" y="74"/>
                </a:lnTo>
                <a:lnTo>
                  <a:pt x="597" y="62"/>
                </a:lnTo>
                <a:lnTo>
                  <a:pt x="595" y="51"/>
                </a:lnTo>
                <a:lnTo>
                  <a:pt x="593" y="38"/>
                </a:lnTo>
                <a:lnTo>
                  <a:pt x="592" y="31"/>
                </a:lnTo>
                <a:lnTo>
                  <a:pt x="589" y="26"/>
                </a:lnTo>
                <a:lnTo>
                  <a:pt x="586" y="21"/>
                </a:lnTo>
                <a:lnTo>
                  <a:pt x="580" y="18"/>
                </a:lnTo>
                <a:lnTo>
                  <a:pt x="574" y="17"/>
                </a:lnTo>
                <a:lnTo>
                  <a:pt x="569" y="15"/>
                </a:lnTo>
                <a:lnTo>
                  <a:pt x="562" y="17"/>
                </a:lnTo>
                <a:lnTo>
                  <a:pt x="557" y="19"/>
                </a:lnTo>
                <a:lnTo>
                  <a:pt x="535" y="14"/>
                </a:lnTo>
                <a:lnTo>
                  <a:pt x="512" y="11"/>
                </a:lnTo>
                <a:lnTo>
                  <a:pt x="487" y="10"/>
                </a:lnTo>
                <a:lnTo>
                  <a:pt x="464" y="10"/>
                </a:lnTo>
                <a:lnTo>
                  <a:pt x="414" y="13"/>
                </a:lnTo>
                <a:lnTo>
                  <a:pt x="392" y="14"/>
                </a:lnTo>
                <a:lnTo>
                  <a:pt x="370" y="15"/>
                </a:lnTo>
                <a:lnTo>
                  <a:pt x="338" y="14"/>
                </a:lnTo>
                <a:lnTo>
                  <a:pt x="307" y="13"/>
                </a:lnTo>
                <a:lnTo>
                  <a:pt x="245" y="7"/>
                </a:lnTo>
                <a:lnTo>
                  <a:pt x="184" y="2"/>
                </a:lnTo>
                <a:lnTo>
                  <a:pt x="153" y="1"/>
                </a:lnTo>
                <a:lnTo>
                  <a:pt x="121" y="0"/>
                </a:lnTo>
                <a:lnTo>
                  <a:pt x="116" y="1"/>
                </a:lnTo>
                <a:lnTo>
                  <a:pt x="111" y="2"/>
                </a:lnTo>
                <a:lnTo>
                  <a:pt x="107" y="5"/>
                </a:lnTo>
                <a:lnTo>
                  <a:pt x="104" y="9"/>
                </a:lnTo>
                <a:lnTo>
                  <a:pt x="102" y="13"/>
                </a:lnTo>
                <a:lnTo>
                  <a:pt x="100" y="17"/>
                </a:lnTo>
                <a:lnTo>
                  <a:pt x="99" y="22"/>
                </a:lnTo>
                <a:lnTo>
                  <a:pt x="100" y="27"/>
                </a:lnTo>
                <a:lnTo>
                  <a:pt x="94" y="40"/>
                </a:lnTo>
                <a:lnTo>
                  <a:pt x="88" y="55"/>
                </a:lnTo>
                <a:lnTo>
                  <a:pt x="85" y="69"/>
                </a:lnTo>
                <a:lnTo>
                  <a:pt x="83" y="83"/>
                </a:lnTo>
                <a:lnTo>
                  <a:pt x="82" y="95"/>
                </a:lnTo>
                <a:lnTo>
                  <a:pt x="79" y="106"/>
                </a:lnTo>
                <a:lnTo>
                  <a:pt x="74" y="119"/>
                </a:lnTo>
                <a:lnTo>
                  <a:pt x="69" y="130"/>
                </a:lnTo>
                <a:lnTo>
                  <a:pt x="57" y="155"/>
                </a:lnTo>
                <a:lnTo>
                  <a:pt x="53" y="167"/>
                </a:lnTo>
                <a:lnTo>
                  <a:pt x="49" y="177"/>
                </a:lnTo>
                <a:lnTo>
                  <a:pt x="40" y="209"/>
                </a:lnTo>
                <a:lnTo>
                  <a:pt x="35" y="243"/>
                </a:lnTo>
                <a:lnTo>
                  <a:pt x="26" y="308"/>
                </a:lnTo>
                <a:lnTo>
                  <a:pt x="19" y="338"/>
                </a:lnTo>
                <a:lnTo>
                  <a:pt x="13" y="368"/>
                </a:lnTo>
                <a:lnTo>
                  <a:pt x="6" y="397"/>
                </a:lnTo>
                <a:lnTo>
                  <a:pt x="1" y="427"/>
                </a:lnTo>
                <a:lnTo>
                  <a:pt x="0" y="432"/>
                </a:lnTo>
                <a:lnTo>
                  <a:pt x="1" y="438"/>
                </a:lnTo>
                <a:lnTo>
                  <a:pt x="2" y="442"/>
                </a:lnTo>
                <a:lnTo>
                  <a:pt x="5" y="446"/>
                </a:lnTo>
                <a:lnTo>
                  <a:pt x="11" y="452"/>
                </a:lnTo>
                <a:lnTo>
                  <a:pt x="19" y="455"/>
                </a:lnTo>
                <a:lnTo>
                  <a:pt x="27" y="456"/>
                </a:lnTo>
                <a:lnTo>
                  <a:pt x="31" y="456"/>
                </a:lnTo>
                <a:lnTo>
                  <a:pt x="35" y="455"/>
                </a:lnTo>
                <a:lnTo>
                  <a:pt x="39" y="452"/>
                </a:lnTo>
                <a:lnTo>
                  <a:pt x="41" y="448"/>
                </a:lnTo>
                <a:lnTo>
                  <a:pt x="43" y="444"/>
                </a:lnTo>
                <a:lnTo>
                  <a:pt x="44" y="440"/>
                </a:lnTo>
                <a:lnTo>
                  <a:pt x="49" y="417"/>
                </a:lnTo>
                <a:lnTo>
                  <a:pt x="56" y="396"/>
                </a:lnTo>
                <a:lnTo>
                  <a:pt x="62" y="374"/>
                </a:lnTo>
                <a:lnTo>
                  <a:pt x="66" y="350"/>
                </a:lnTo>
                <a:lnTo>
                  <a:pt x="74" y="289"/>
                </a:lnTo>
                <a:lnTo>
                  <a:pt x="85" y="228"/>
                </a:lnTo>
                <a:lnTo>
                  <a:pt x="90" y="200"/>
                </a:lnTo>
                <a:lnTo>
                  <a:pt x="98" y="172"/>
                </a:lnTo>
                <a:lnTo>
                  <a:pt x="107" y="146"/>
                </a:lnTo>
                <a:lnTo>
                  <a:pt x="119" y="120"/>
                </a:lnTo>
                <a:lnTo>
                  <a:pt x="122" y="111"/>
                </a:lnTo>
                <a:lnTo>
                  <a:pt x="125" y="102"/>
                </a:lnTo>
                <a:lnTo>
                  <a:pt x="130" y="83"/>
                </a:lnTo>
                <a:lnTo>
                  <a:pt x="136" y="64"/>
                </a:lnTo>
                <a:lnTo>
                  <a:pt x="138" y="55"/>
                </a:lnTo>
                <a:lnTo>
                  <a:pt x="142" y="45"/>
                </a:lnTo>
                <a:lnTo>
                  <a:pt x="184" y="47"/>
                </a:lnTo>
                <a:lnTo>
                  <a:pt x="226" y="49"/>
                </a:lnTo>
                <a:lnTo>
                  <a:pt x="269" y="53"/>
                </a:lnTo>
                <a:lnTo>
                  <a:pt x="311" y="58"/>
                </a:lnTo>
                <a:lnTo>
                  <a:pt x="341" y="61"/>
                </a:lnTo>
                <a:lnTo>
                  <a:pt x="371" y="61"/>
                </a:lnTo>
                <a:lnTo>
                  <a:pt x="431" y="61"/>
                </a:lnTo>
                <a:lnTo>
                  <a:pt x="460" y="60"/>
                </a:lnTo>
                <a:lnTo>
                  <a:pt x="493" y="57"/>
                </a:lnTo>
                <a:lnTo>
                  <a:pt x="508" y="57"/>
                </a:lnTo>
                <a:lnTo>
                  <a:pt x="524" y="58"/>
                </a:lnTo>
                <a:lnTo>
                  <a:pt x="538" y="61"/>
                </a:lnTo>
                <a:lnTo>
                  <a:pt x="552" y="65"/>
                </a:lnTo>
                <a:lnTo>
                  <a:pt x="555" y="81"/>
                </a:lnTo>
                <a:lnTo>
                  <a:pt x="561" y="95"/>
                </a:lnTo>
                <a:lnTo>
                  <a:pt x="572" y="125"/>
                </a:lnTo>
                <a:lnTo>
                  <a:pt x="576" y="133"/>
                </a:lnTo>
                <a:lnTo>
                  <a:pt x="578" y="141"/>
                </a:lnTo>
                <a:lnTo>
                  <a:pt x="579" y="158"/>
                </a:lnTo>
                <a:lnTo>
                  <a:pt x="580" y="176"/>
                </a:lnTo>
                <a:lnTo>
                  <a:pt x="579" y="194"/>
                </a:lnTo>
                <a:lnTo>
                  <a:pt x="576" y="230"/>
                </a:lnTo>
                <a:lnTo>
                  <a:pt x="578" y="248"/>
                </a:lnTo>
                <a:lnTo>
                  <a:pt x="580" y="265"/>
                </a:lnTo>
                <a:lnTo>
                  <a:pt x="586" y="291"/>
                </a:lnTo>
                <a:lnTo>
                  <a:pt x="589" y="316"/>
                </a:lnTo>
                <a:lnTo>
                  <a:pt x="596" y="368"/>
                </a:lnTo>
                <a:lnTo>
                  <a:pt x="600" y="395"/>
                </a:lnTo>
                <a:lnTo>
                  <a:pt x="604" y="419"/>
                </a:lnTo>
                <a:lnTo>
                  <a:pt x="610" y="446"/>
                </a:lnTo>
                <a:lnTo>
                  <a:pt x="617" y="470"/>
                </a:lnTo>
                <a:lnTo>
                  <a:pt x="620" y="474"/>
                </a:lnTo>
                <a:lnTo>
                  <a:pt x="622" y="478"/>
                </a:lnTo>
                <a:lnTo>
                  <a:pt x="625" y="482"/>
                </a:lnTo>
                <a:lnTo>
                  <a:pt x="629" y="483"/>
                </a:lnTo>
                <a:lnTo>
                  <a:pt x="633" y="485"/>
                </a:lnTo>
                <a:lnTo>
                  <a:pt x="638" y="486"/>
                </a:lnTo>
                <a:lnTo>
                  <a:pt x="646" y="485"/>
                </a:lnTo>
                <a:lnTo>
                  <a:pt x="654" y="481"/>
                </a:lnTo>
                <a:lnTo>
                  <a:pt x="656" y="478"/>
                </a:lnTo>
                <a:lnTo>
                  <a:pt x="659" y="476"/>
                </a:lnTo>
                <a:lnTo>
                  <a:pt x="661" y="472"/>
                </a:lnTo>
                <a:lnTo>
                  <a:pt x="663" y="468"/>
                </a:lnTo>
                <a:lnTo>
                  <a:pt x="663" y="463"/>
                </a:lnTo>
                <a:lnTo>
                  <a:pt x="661" y="45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19" name="任意多边形 1049718"/>
          <p:cNvSpPr/>
          <p:nvPr/>
        </p:nvSpPr>
        <p:spPr bwMode="auto">
          <a:xfrm>
            <a:off x="4195762" y="1549400"/>
            <a:ext cx="22225" cy="36512"/>
          </a:xfrm>
          <a:custGeom>
            <a:avLst/>
            <a:gdLst/>
            <a:ahLst/>
            <a:cxnLst/>
            <a:rect l="0" t="0" r="0" b="0"/>
            <a:pathLst>
              <a:path w="45" h="68">
                <a:moveTo>
                  <a:pt x="35" y="2"/>
                </a:moveTo>
                <a:lnTo>
                  <a:pt x="35" y="2"/>
                </a:lnTo>
                <a:lnTo>
                  <a:pt x="25" y="15"/>
                </a:lnTo>
                <a:lnTo>
                  <a:pt x="14" y="29"/>
                </a:lnTo>
                <a:lnTo>
                  <a:pt x="6" y="45"/>
                </a:lnTo>
                <a:lnTo>
                  <a:pt x="0" y="62"/>
                </a:lnTo>
                <a:lnTo>
                  <a:pt x="0" y="65"/>
                </a:lnTo>
                <a:lnTo>
                  <a:pt x="0" y="66"/>
                </a:lnTo>
                <a:lnTo>
                  <a:pt x="2" y="67"/>
                </a:lnTo>
                <a:lnTo>
                  <a:pt x="4" y="68"/>
                </a:lnTo>
                <a:lnTo>
                  <a:pt x="8" y="68"/>
                </a:lnTo>
                <a:lnTo>
                  <a:pt x="10" y="67"/>
                </a:lnTo>
                <a:lnTo>
                  <a:pt x="11" y="65"/>
                </a:lnTo>
                <a:lnTo>
                  <a:pt x="17" y="50"/>
                </a:lnTo>
                <a:lnTo>
                  <a:pt x="25" y="36"/>
                </a:lnTo>
                <a:lnTo>
                  <a:pt x="34" y="23"/>
                </a:lnTo>
                <a:lnTo>
                  <a:pt x="44" y="10"/>
                </a:lnTo>
                <a:lnTo>
                  <a:pt x="45" y="8"/>
                </a:lnTo>
                <a:lnTo>
                  <a:pt x="45" y="6"/>
                </a:lnTo>
                <a:lnTo>
                  <a:pt x="43" y="2"/>
                </a:lnTo>
                <a:lnTo>
                  <a:pt x="40" y="0"/>
                </a:lnTo>
                <a:lnTo>
                  <a:pt x="38" y="0"/>
                </a:lnTo>
                <a:lnTo>
                  <a:pt x="3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20" name="任意多边形 1049719"/>
          <p:cNvSpPr/>
          <p:nvPr/>
        </p:nvSpPr>
        <p:spPr bwMode="auto">
          <a:xfrm>
            <a:off x="4216400" y="1574800"/>
            <a:ext cx="31750" cy="44450"/>
          </a:xfrm>
          <a:custGeom>
            <a:avLst/>
            <a:gdLst/>
            <a:ahLst/>
            <a:cxnLst/>
            <a:rect l="0" t="0" r="0" b="0"/>
            <a:pathLst>
              <a:path w="57" h="87">
                <a:moveTo>
                  <a:pt x="47" y="3"/>
                </a:moveTo>
                <a:lnTo>
                  <a:pt x="47" y="3"/>
                </a:lnTo>
                <a:lnTo>
                  <a:pt x="32" y="21"/>
                </a:lnTo>
                <a:lnTo>
                  <a:pt x="20" y="39"/>
                </a:lnTo>
                <a:lnTo>
                  <a:pt x="9" y="59"/>
                </a:lnTo>
                <a:lnTo>
                  <a:pt x="3" y="70"/>
                </a:lnTo>
                <a:lnTo>
                  <a:pt x="0" y="80"/>
                </a:lnTo>
                <a:lnTo>
                  <a:pt x="0" y="83"/>
                </a:lnTo>
                <a:lnTo>
                  <a:pt x="0" y="84"/>
                </a:lnTo>
                <a:lnTo>
                  <a:pt x="2" y="87"/>
                </a:lnTo>
                <a:lnTo>
                  <a:pt x="3" y="87"/>
                </a:lnTo>
                <a:lnTo>
                  <a:pt x="7" y="87"/>
                </a:lnTo>
                <a:lnTo>
                  <a:pt x="10" y="85"/>
                </a:lnTo>
                <a:lnTo>
                  <a:pt x="11" y="83"/>
                </a:lnTo>
                <a:lnTo>
                  <a:pt x="15" y="73"/>
                </a:lnTo>
                <a:lnTo>
                  <a:pt x="19" y="63"/>
                </a:lnTo>
                <a:lnTo>
                  <a:pt x="31" y="45"/>
                </a:lnTo>
                <a:lnTo>
                  <a:pt x="43" y="26"/>
                </a:lnTo>
                <a:lnTo>
                  <a:pt x="56" y="8"/>
                </a:lnTo>
                <a:lnTo>
                  <a:pt x="57" y="7"/>
                </a:lnTo>
                <a:lnTo>
                  <a:pt x="57" y="4"/>
                </a:lnTo>
                <a:lnTo>
                  <a:pt x="56" y="3"/>
                </a:lnTo>
                <a:lnTo>
                  <a:pt x="54" y="2"/>
                </a:lnTo>
                <a:lnTo>
                  <a:pt x="51" y="0"/>
                </a:lnTo>
                <a:lnTo>
                  <a:pt x="48" y="2"/>
                </a:lnTo>
                <a:lnTo>
                  <a:pt x="4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21" name="任意多边形 1049720"/>
          <p:cNvSpPr/>
          <p:nvPr/>
        </p:nvSpPr>
        <p:spPr bwMode="auto">
          <a:xfrm>
            <a:off x="4256087" y="1595437"/>
            <a:ext cx="30162" cy="42862"/>
          </a:xfrm>
          <a:custGeom>
            <a:avLst/>
            <a:gdLst/>
            <a:ahLst/>
            <a:cxnLst/>
            <a:rect l="0" t="0" r="0" b="0"/>
            <a:pathLst>
              <a:path w="54" h="80">
                <a:moveTo>
                  <a:pt x="42" y="5"/>
                </a:moveTo>
                <a:lnTo>
                  <a:pt x="42" y="5"/>
                </a:lnTo>
                <a:lnTo>
                  <a:pt x="40" y="14"/>
                </a:lnTo>
                <a:lnTo>
                  <a:pt x="36" y="22"/>
                </a:lnTo>
                <a:lnTo>
                  <a:pt x="30" y="30"/>
                </a:lnTo>
                <a:lnTo>
                  <a:pt x="25" y="38"/>
                </a:lnTo>
                <a:lnTo>
                  <a:pt x="20" y="46"/>
                </a:lnTo>
                <a:lnTo>
                  <a:pt x="13" y="55"/>
                </a:lnTo>
                <a:lnTo>
                  <a:pt x="2" y="71"/>
                </a:lnTo>
                <a:lnTo>
                  <a:pt x="0" y="73"/>
                </a:lnTo>
                <a:lnTo>
                  <a:pt x="0" y="76"/>
                </a:lnTo>
                <a:lnTo>
                  <a:pt x="2" y="77"/>
                </a:lnTo>
                <a:lnTo>
                  <a:pt x="3" y="79"/>
                </a:lnTo>
                <a:lnTo>
                  <a:pt x="7" y="80"/>
                </a:lnTo>
                <a:lnTo>
                  <a:pt x="10" y="79"/>
                </a:lnTo>
                <a:lnTo>
                  <a:pt x="11" y="77"/>
                </a:lnTo>
                <a:lnTo>
                  <a:pt x="25" y="58"/>
                </a:lnTo>
                <a:lnTo>
                  <a:pt x="38" y="37"/>
                </a:lnTo>
                <a:lnTo>
                  <a:pt x="48" y="22"/>
                </a:lnTo>
                <a:lnTo>
                  <a:pt x="51" y="14"/>
                </a:lnTo>
                <a:lnTo>
                  <a:pt x="54" y="5"/>
                </a:lnTo>
                <a:lnTo>
                  <a:pt x="54" y="3"/>
                </a:lnTo>
                <a:lnTo>
                  <a:pt x="53" y="1"/>
                </a:lnTo>
                <a:lnTo>
                  <a:pt x="51" y="0"/>
                </a:lnTo>
                <a:lnTo>
                  <a:pt x="49" y="0"/>
                </a:lnTo>
                <a:lnTo>
                  <a:pt x="45" y="1"/>
                </a:lnTo>
                <a:lnTo>
                  <a:pt x="44" y="3"/>
                </a:lnTo>
                <a:lnTo>
                  <a:pt x="4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22" name="任意多边形 1049721"/>
          <p:cNvSpPr/>
          <p:nvPr/>
        </p:nvSpPr>
        <p:spPr bwMode="auto">
          <a:xfrm>
            <a:off x="4305300" y="1606550"/>
            <a:ext cx="19050" cy="33337"/>
          </a:xfrm>
          <a:custGeom>
            <a:avLst/>
            <a:gdLst/>
            <a:ahLst/>
            <a:cxnLst/>
            <a:rect l="0" t="0" r="0" b="0"/>
            <a:pathLst>
              <a:path w="38" h="64">
                <a:moveTo>
                  <a:pt x="27" y="4"/>
                </a:moveTo>
                <a:lnTo>
                  <a:pt x="27" y="4"/>
                </a:lnTo>
                <a:lnTo>
                  <a:pt x="24" y="10"/>
                </a:lnTo>
                <a:lnTo>
                  <a:pt x="20" y="17"/>
                </a:lnTo>
                <a:lnTo>
                  <a:pt x="16" y="23"/>
                </a:lnTo>
                <a:lnTo>
                  <a:pt x="13" y="30"/>
                </a:lnTo>
                <a:lnTo>
                  <a:pt x="9" y="35"/>
                </a:lnTo>
                <a:lnTo>
                  <a:pt x="7" y="40"/>
                </a:lnTo>
                <a:lnTo>
                  <a:pt x="4" y="48"/>
                </a:lnTo>
                <a:lnTo>
                  <a:pt x="1" y="55"/>
                </a:lnTo>
                <a:lnTo>
                  <a:pt x="0" y="57"/>
                </a:lnTo>
                <a:lnTo>
                  <a:pt x="1" y="60"/>
                </a:lnTo>
                <a:lnTo>
                  <a:pt x="4" y="62"/>
                </a:lnTo>
                <a:lnTo>
                  <a:pt x="5" y="64"/>
                </a:lnTo>
                <a:lnTo>
                  <a:pt x="8" y="64"/>
                </a:lnTo>
                <a:lnTo>
                  <a:pt x="9" y="62"/>
                </a:lnTo>
                <a:lnTo>
                  <a:pt x="10" y="61"/>
                </a:lnTo>
                <a:lnTo>
                  <a:pt x="14" y="51"/>
                </a:lnTo>
                <a:lnTo>
                  <a:pt x="16" y="47"/>
                </a:lnTo>
                <a:lnTo>
                  <a:pt x="18" y="43"/>
                </a:lnTo>
                <a:lnTo>
                  <a:pt x="22" y="36"/>
                </a:lnTo>
                <a:lnTo>
                  <a:pt x="26" y="28"/>
                </a:lnTo>
                <a:lnTo>
                  <a:pt x="30" y="21"/>
                </a:lnTo>
                <a:lnTo>
                  <a:pt x="34" y="14"/>
                </a:lnTo>
                <a:lnTo>
                  <a:pt x="38" y="6"/>
                </a:lnTo>
                <a:lnTo>
                  <a:pt x="38" y="4"/>
                </a:lnTo>
                <a:lnTo>
                  <a:pt x="38" y="2"/>
                </a:lnTo>
                <a:lnTo>
                  <a:pt x="37" y="0"/>
                </a:lnTo>
                <a:lnTo>
                  <a:pt x="34" y="0"/>
                </a:lnTo>
                <a:lnTo>
                  <a:pt x="30" y="0"/>
                </a:lnTo>
                <a:lnTo>
                  <a:pt x="29" y="1"/>
                </a:lnTo>
                <a:lnTo>
                  <a:pt x="2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23" name="任意多边形 1049722"/>
          <p:cNvSpPr/>
          <p:nvPr/>
        </p:nvSpPr>
        <p:spPr bwMode="auto">
          <a:xfrm>
            <a:off x="4349750" y="1604962"/>
            <a:ext cx="25400" cy="39687"/>
          </a:xfrm>
          <a:custGeom>
            <a:avLst/>
            <a:gdLst/>
            <a:ahLst/>
            <a:cxnLst/>
            <a:rect l="0" t="0" r="0" b="0"/>
            <a:pathLst>
              <a:path w="49" h="78">
                <a:moveTo>
                  <a:pt x="39" y="4"/>
                </a:moveTo>
                <a:lnTo>
                  <a:pt x="39" y="4"/>
                </a:lnTo>
                <a:lnTo>
                  <a:pt x="30" y="20"/>
                </a:lnTo>
                <a:lnTo>
                  <a:pt x="19" y="36"/>
                </a:lnTo>
                <a:lnTo>
                  <a:pt x="10" y="51"/>
                </a:lnTo>
                <a:lnTo>
                  <a:pt x="1" y="68"/>
                </a:lnTo>
                <a:lnTo>
                  <a:pt x="0" y="71"/>
                </a:lnTo>
                <a:lnTo>
                  <a:pt x="0" y="74"/>
                </a:lnTo>
                <a:lnTo>
                  <a:pt x="2" y="76"/>
                </a:lnTo>
                <a:lnTo>
                  <a:pt x="8" y="78"/>
                </a:lnTo>
                <a:lnTo>
                  <a:pt x="9" y="76"/>
                </a:lnTo>
                <a:lnTo>
                  <a:pt x="10" y="74"/>
                </a:lnTo>
                <a:lnTo>
                  <a:pt x="19" y="58"/>
                </a:lnTo>
                <a:lnTo>
                  <a:pt x="30" y="42"/>
                </a:lnTo>
                <a:lnTo>
                  <a:pt x="39" y="25"/>
                </a:lnTo>
                <a:lnTo>
                  <a:pt x="48" y="10"/>
                </a:lnTo>
                <a:lnTo>
                  <a:pt x="49" y="7"/>
                </a:lnTo>
                <a:lnTo>
                  <a:pt x="49" y="4"/>
                </a:lnTo>
                <a:lnTo>
                  <a:pt x="45" y="2"/>
                </a:lnTo>
                <a:lnTo>
                  <a:pt x="42" y="0"/>
                </a:lnTo>
                <a:lnTo>
                  <a:pt x="40" y="2"/>
                </a:lnTo>
                <a:lnTo>
                  <a:pt x="39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24" name="任意多边形 1049723"/>
          <p:cNvSpPr/>
          <p:nvPr/>
        </p:nvSpPr>
        <p:spPr bwMode="auto">
          <a:xfrm>
            <a:off x="4398962" y="1601787"/>
            <a:ext cx="20637" cy="31750"/>
          </a:xfrm>
          <a:custGeom>
            <a:avLst/>
            <a:gdLst/>
            <a:ahLst/>
            <a:cxnLst/>
            <a:rect l="0" t="0" r="0" b="0"/>
            <a:pathLst>
              <a:path w="42" h="61">
                <a:moveTo>
                  <a:pt x="32" y="3"/>
                </a:moveTo>
                <a:lnTo>
                  <a:pt x="32" y="3"/>
                </a:lnTo>
                <a:lnTo>
                  <a:pt x="25" y="17"/>
                </a:lnTo>
                <a:lnTo>
                  <a:pt x="17" y="28"/>
                </a:lnTo>
                <a:lnTo>
                  <a:pt x="8" y="40"/>
                </a:lnTo>
                <a:lnTo>
                  <a:pt x="0" y="52"/>
                </a:lnTo>
                <a:lnTo>
                  <a:pt x="0" y="54"/>
                </a:lnTo>
                <a:lnTo>
                  <a:pt x="0" y="57"/>
                </a:lnTo>
                <a:lnTo>
                  <a:pt x="3" y="60"/>
                </a:lnTo>
                <a:lnTo>
                  <a:pt x="7" y="61"/>
                </a:lnTo>
                <a:lnTo>
                  <a:pt x="9" y="60"/>
                </a:lnTo>
                <a:lnTo>
                  <a:pt x="11" y="58"/>
                </a:lnTo>
                <a:lnTo>
                  <a:pt x="19" y="45"/>
                </a:lnTo>
                <a:lnTo>
                  <a:pt x="26" y="34"/>
                </a:lnTo>
                <a:lnTo>
                  <a:pt x="34" y="22"/>
                </a:lnTo>
                <a:lnTo>
                  <a:pt x="41" y="9"/>
                </a:lnTo>
                <a:lnTo>
                  <a:pt x="42" y="6"/>
                </a:lnTo>
                <a:lnTo>
                  <a:pt x="41" y="3"/>
                </a:lnTo>
                <a:lnTo>
                  <a:pt x="38" y="1"/>
                </a:lnTo>
                <a:lnTo>
                  <a:pt x="37" y="0"/>
                </a:lnTo>
                <a:lnTo>
                  <a:pt x="34" y="0"/>
                </a:lnTo>
                <a:lnTo>
                  <a:pt x="33" y="1"/>
                </a:lnTo>
                <a:lnTo>
                  <a:pt x="3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25" name="任意多边形 1049724"/>
          <p:cNvSpPr/>
          <p:nvPr/>
        </p:nvSpPr>
        <p:spPr bwMode="auto">
          <a:xfrm>
            <a:off x="4445000" y="1598612"/>
            <a:ext cx="17462" cy="31750"/>
          </a:xfrm>
          <a:custGeom>
            <a:avLst/>
            <a:gdLst/>
            <a:ahLst/>
            <a:cxnLst/>
            <a:rect l="0" t="0" r="0" b="0"/>
            <a:pathLst>
              <a:path w="34" h="60">
                <a:moveTo>
                  <a:pt x="22" y="5"/>
                </a:moveTo>
                <a:lnTo>
                  <a:pt x="22" y="5"/>
                </a:lnTo>
                <a:lnTo>
                  <a:pt x="21" y="10"/>
                </a:lnTo>
                <a:lnTo>
                  <a:pt x="17" y="16"/>
                </a:lnTo>
                <a:lnTo>
                  <a:pt x="14" y="21"/>
                </a:lnTo>
                <a:lnTo>
                  <a:pt x="12" y="26"/>
                </a:lnTo>
                <a:lnTo>
                  <a:pt x="8" y="39"/>
                </a:lnTo>
                <a:lnTo>
                  <a:pt x="5" y="46"/>
                </a:lnTo>
                <a:lnTo>
                  <a:pt x="1" y="51"/>
                </a:lnTo>
                <a:lnTo>
                  <a:pt x="0" y="52"/>
                </a:lnTo>
                <a:lnTo>
                  <a:pt x="0" y="55"/>
                </a:lnTo>
                <a:lnTo>
                  <a:pt x="1" y="59"/>
                </a:lnTo>
                <a:lnTo>
                  <a:pt x="5" y="60"/>
                </a:lnTo>
                <a:lnTo>
                  <a:pt x="8" y="60"/>
                </a:lnTo>
                <a:lnTo>
                  <a:pt x="9" y="59"/>
                </a:lnTo>
                <a:lnTo>
                  <a:pt x="13" y="54"/>
                </a:lnTo>
                <a:lnTo>
                  <a:pt x="17" y="48"/>
                </a:lnTo>
                <a:lnTo>
                  <a:pt x="21" y="35"/>
                </a:lnTo>
                <a:lnTo>
                  <a:pt x="23" y="27"/>
                </a:lnTo>
                <a:lnTo>
                  <a:pt x="27" y="21"/>
                </a:lnTo>
                <a:lnTo>
                  <a:pt x="31" y="13"/>
                </a:lnTo>
                <a:lnTo>
                  <a:pt x="34" y="5"/>
                </a:lnTo>
                <a:lnTo>
                  <a:pt x="34" y="3"/>
                </a:lnTo>
                <a:lnTo>
                  <a:pt x="33" y="1"/>
                </a:lnTo>
                <a:lnTo>
                  <a:pt x="31" y="0"/>
                </a:lnTo>
                <a:lnTo>
                  <a:pt x="29" y="0"/>
                </a:lnTo>
                <a:lnTo>
                  <a:pt x="25" y="1"/>
                </a:lnTo>
                <a:lnTo>
                  <a:pt x="23" y="3"/>
                </a:lnTo>
                <a:lnTo>
                  <a:pt x="2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26" name="任意多边形 1049725"/>
          <p:cNvSpPr/>
          <p:nvPr/>
        </p:nvSpPr>
        <p:spPr bwMode="auto">
          <a:xfrm>
            <a:off x="4786312" y="1544637"/>
            <a:ext cx="25400" cy="30162"/>
          </a:xfrm>
          <a:custGeom>
            <a:avLst/>
            <a:gdLst/>
            <a:ahLst/>
            <a:cxnLst/>
            <a:rect l="0" t="0" r="0" b="0"/>
            <a:pathLst>
              <a:path w="47" h="56">
                <a:moveTo>
                  <a:pt x="35" y="2"/>
                </a:moveTo>
                <a:lnTo>
                  <a:pt x="35" y="2"/>
                </a:lnTo>
                <a:lnTo>
                  <a:pt x="1" y="48"/>
                </a:lnTo>
                <a:lnTo>
                  <a:pt x="0" y="51"/>
                </a:lnTo>
                <a:lnTo>
                  <a:pt x="0" y="52"/>
                </a:lnTo>
                <a:lnTo>
                  <a:pt x="1" y="55"/>
                </a:lnTo>
                <a:lnTo>
                  <a:pt x="3" y="56"/>
                </a:lnTo>
                <a:lnTo>
                  <a:pt x="8" y="56"/>
                </a:lnTo>
                <a:lnTo>
                  <a:pt x="9" y="56"/>
                </a:lnTo>
                <a:lnTo>
                  <a:pt x="12" y="53"/>
                </a:lnTo>
                <a:lnTo>
                  <a:pt x="46" y="9"/>
                </a:lnTo>
                <a:lnTo>
                  <a:pt x="47" y="6"/>
                </a:lnTo>
                <a:lnTo>
                  <a:pt x="46" y="4"/>
                </a:lnTo>
                <a:lnTo>
                  <a:pt x="46" y="2"/>
                </a:lnTo>
                <a:lnTo>
                  <a:pt x="45" y="1"/>
                </a:lnTo>
                <a:lnTo>
                  <a:pt x="39" y="0"/>
                </a:lnTo>
                <a:lnTo>
                  <a:pt x="38" y="1"/>
                </a:lnTo>
                <a:lnTo>
                  <a:pt x="3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27" name="任意多边形 1049726"/>
          <p:cNvSpPr/>
          <p:nvPr/>
        </p:nvSpPr>
        <p:spPr bwMode="auto">
          <a:xfrm>
            <a:off x="4808537" y="1570037"/>
            <a:ext cx="30162" cy="41275"/>
          </a:xfrm>
          <a:custGeom>
            <a:avLst/>
            <a:gdLst/>
            <a:ahLst/>
            <a:cxnLst/>
            <a:rect l="0" t="0" r="0" b="0"/>
            <a:pathLst>
              <a:path w="57" h="76">
                <a:moveTo>
                  <a:pt x="47" y="2"/>
                </a:moveTo>
                <a:lnTo>
                  <a:pt x="47" y="2"/>
                </a:lnTo>
                <a:lnTo>
                  <a:pt x="33" y="17"/>
                </a:lnTo>
                <a:lnTo>
                  <a:pt x="21" y="33"/>
                </a:lnTo>
                <a:lnTo>
                  <a:pt x="11" y="50"/>
                </a:lnTo>
                <a:lnTo>
                  <a:pt x="0" y="68"/>
                </a:lnTo>
                <a:lnTo>
                  <a:pt x="0" y="70"/>
                </a:lnTo>
                <a:lnTo>
                  <a:pt x="0" y="72"/>
                </a:lnTo>
                <a:lnTo>
                  <a:pt x="3" y="76"/>
                </a:lnTo>
                <a:lnTo>
                  <a:pt x="7" y="76"/>
                </a:lnTo>
                <a:lnTo>
                  <a:pt x="8" y="75"/>
                </a:lnTo>
                <a:lnTo>
                  <a:pt x="11" y="74"/>
                </a:lnTo>
                <a:lnTo>
                  <a:pt x="20" y="57"/>
                </a:lnTo>
                <a:lnTo>
                  <a:pt x="30" y="40"/>
                </a:lnTo>
                <a:lnTo>
                  <a:pt x="42" y="25"/>
                </a:lnTo>
                <a:lnTo>
                  <a:pt x="55" y="10"/>
                </a:lnTo>
                <a:lnTo>
                  <a:pt x="57" y="8"/>
                </a:lnTo>
                <a:lnTo>
                  <a:pt x="57" y="6"/>
                </a:lnTo>
                <a:lnTo>
                  <a:pt x="55" y="2"/>
                </a:lnTo>
                <a:lnTo>
                  <a:pt x="51" y="0"/>
                </a:lnTo>
                <a:lnTo>
                  <a:pt x="49" y="0"/>
                </a:lnTo>
                <a:lnTo>
                  <a:pt x="4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28" name="任意多边形 1049727"/>
          <p:cNvSpPr/>
          <p:nvPr/>
        </p:nvSpPr>
        <p:spPr bwMode="auto">
          <a:xfrm>
            <a:off x="4838700" y="1593850"/>
            <a:ext cx="31750" cy="42862"/>
          </a:xfrm>
          <a:custGeom>
            <a:avLst/>
            <a:gdLst/>
            <a:ahLst/>
            <a:cxnLst/>
            <a:rect l="0" t="0" r="0" b="0"/>
            <a:pathLst>
              <a:path w="57" h="80">
                <a:moveTo>
                  <a:pt x="47" y="3"/>
                </a:moveTo>
                <a:lnTo>
                  <a:pt x="47" y="3"/>
                </a:lnTo>
                <a:lnTo>
                  <a:pt x="22" y="37"/>
                </a:lnTo>
                <a:lnTo>
                  <a:pt x="11" y="54"/>
                </a:lnTo>
                <a:lnTo>
                  <a:pt x="1" y="71"/>
                </a:lnTo>
                <a:lnTo>
                  <a:pt x="0" y="73"/>
                </a:lnTo>
                <a:lnTo>
                  <a:pt x="0" y="76"/>
                </a:lnTo>
                <a:lnTo>
                  <a:pt x="3" y="79"/>
                </a:lnTo>
                <a:lnTo>
                  <a:pt x="7" y="80"/>
                </a:lnTo>
                <a:lnTo>
                  <a:pt x="9" y="79"/>
                </a:lnTo>
                <a:lnTo>
                  <a:pt x="10" y="77"/>
                </a:lnTo>
                <a:lnTo>
                  <a:pt x="20" y="59"/>
                </a:lnTo>
                <a:lnTo>
                  <a:pt x="32" y="42"/>
                </a:lnTo>
                <a:lnTo>
                  <a:pt x="56" y="8"/>
                </a:lnTo>
                <a:lnTo>
                  <a:pt x="57" y="7"/>
                </a:lnTo>
                <a:lnTo>
                  <a:pt x="57" y="4"/>
                </a:lnTo>
                <a:lnTo>
                  <a:pt x="56" y="3"/>
                </a:lnTo>
                <a:lnTo>
                  <a:pt x="54" y="1"/>
                </a:lnTo>
                <a:lnTo>
                  <a:pt x="51" y="0"/>
                </a:lnTo>
                <a:lnTo>
                  <a:pt x="48" y="1"/>
                </a:lnTo>
                <a:lnTo>
                  <a:pt x="4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29" name="任意多边形 1049728"/>
          <p:cNvSpPr/>
          <p:nvPr/>
        </p:nvSpPr>
        <p:spPr bwMode="auto">
          <a:xfrm>
            <a:off x="4875212" y="1606550"/>
            <a:ext cx="26987" cy="38100"/>
          </a:xfrm>
          <a:custGeom>
            <a:avLst/>
            <a:gdLst/>
            <a:ahLst/>
            <a:cxnLst/>
            <a:rect l="0" t="0" r="0" b="0"/>
            <a:pathLst>
              <a:path w="49" h="72">
                <a:moveTo>
                  <a:pt x="39" y="3"/>
                </a:moveTo>
                <a:lnTo>
                  <a:pt x="39" y="3"/>
                </a:lnTo>
                <a:lnTo>
                  <a:pt x="30" y="17"/>
                </a:lnTo>
                <a:lnTo>
                  <a:pt x="20" y="30"/>
                </a:lnTo>
                <a:lnTo>
                  <a:pt x="15" y="38"/>
                </a:lnTo>
                <a:lnTo>
                  <a:pt x="10" y="47"/>
                </a:lnTo>
                <a:lnTo>
                  <a:pt x="1" y="64"/>
                </a:lnTo>
                <a:lnTo>
                  <a:pt x="0" y="67"/>
                </a:lnTo>
                <a:lnTo>
                  <a:pt x="1" y="68"/>
                </a:lnTo>
                <a:lnTo>
                  <a:pt x="3" y="72"/>
                </a:lnTo>
                <a:lnTo>
                  <a:pt x="7" y="72"/>
                </a:lnTo>
                <a:lnTo>
                  <a:pt x="9" y="72"/>
                </a:lnTo>
                <a:lnTo>
                  <a:pt x="11" y="70"/>
                </a:lnTo>
                <a:lnTo>
                  <a:pt x="20" y="53"/>
                </a:lnTo>
                <a:lnTo>
                  <a:pt x="30" y="36"/>
                </a:lnTo>
                <a:lnTo>
                  <a:pt x="40" y="23"/>
                </a:lnTo>
                <a:lnTo>
                  <a:pt x="44" y="16"/>
                </a:lnTo>
                <a:lnTo>
                  <a:pt x="49" y="10"/>
                </a:lnTo>
                <a:lnTo>
                  <a:pt x="49" y="7"/>
                </a:lnTo>
                <a:lnTo>
                  <a:pt x="49" y="4"/>
                </a:lnTo>
                <a:lnTo>
                  <a:pt x="47" y="2"/>
                </a:lnTo>
                <a:lnTo>
                  <a:pt x="43" y="0"/>
                </a:lnTo>
                <a:lnTo>
                  <a:pt x="40" y="2"/>
                </a:lnTo>
                <a:lnTo>
                  <a:pt x="3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30" name="任意多边形 1049729"/>
          <p:cNvSpPr/>
          <p:nvPr/>
        </p:nvSpPr>
        <p:spPr bwMode="auto">
          <a:xfrm>
            <a:off x="4922837" y="1612900"/>
            <a:ext cx="30162" cy="36512"/>
          </a:xfrm>
          <a:custGeom>
            <a:avLst/>
            <a:gdLst/>
            <a:ahLst/>
            <a:cxnLst/>
            <a:rect l="0" t="0" r="0" b="0"/>
            <a:pathLst>
              <a:path w="58" h="68">
                <a:moveTo>
                  <a:pt x="48" y="1"/>
                </a:moveTo>
                <a:lnTo>
                  <a:pt x="48" y="1"/>
                </a:lnTo>
                <a:lnTo>
                  <a:pt x="42" y="9"/>
                </a:lnTo>
                <a:lnTo>
                  <a:pt x="38" y="16"/>
                </a:lnTo>
                <a:lnTo>
                  <a:pt x="33" y="24"/>
                </a:lnTo>
                <a:lnTo>
                  <a:pt x="26" y="30"/>
                </a:lnTo>
                <a:lnTo>
                  <a:pt x="13" y="45"/>
                </a:lnTo>
                <a:lnTo>
                  <a:pt x="1" y="60"/>
                </a:lnTo>
                <a:lnTo>
                  <a:pt x="0" y="63"/>
                </a:lnTo>
                <a:lnTo>
                  <a:pt x="0" y="64"/>
                </a:lnTo>
                <a:lnTo>
                  <a:pt x="1" y="66"/>
                </a:lnTo>
                <a:lnTo>
                  <a:pt x="3" y="67"/>
                </a:lnTo>
                <a:lnTo>
                  <a:pt x="7" y="68"/>
                </a:lnTo>
                <a:lnTo>
                  <a:pt x="9" y="68"/>
                </a:lnTo>
                <a:lnTo>
                  <a:pt x="11" y="66"/>
                </a:lnTo>
                <a:lnTo>
                  <a:pt x="24" y="51"/>
                </a:lnTo>
                <a:lnTo>
                  <a:pt x="37" y="37"/>
                </a:lnTo>
                <a:lnTo>
                  <a:pt x="42" y="30"/>
                </a:lnTo>
                <a:lnTo>
                  <a:pt x="47" y="24"/>
                </a:lnTo>
                <a:lnTo>
                  <a:pt x="51" y="16"/>
                </a:lnTo>
                <a:lnTo>
                  <a:pt x="56" y="9"/>
                </a:lnTo>
                <a:lnTo>
                  <a:pt x="58" y="8"/>
                </a:lnTo>
                <a:lnTo>
                  <a:pt x="58" y="5"/>
                </a:lnTo>
                <a:lnTo>
                  <a:pt x="55" y="1"/>
                </a:lnTo>
                <a:lnTo>
                  <a:pt x="52" y="0"/>
                </a:lnTo>
                <a:lnTo>
                  <a:pt x="50" y="0"/>
                </a:lnTo>
                <a:lnTo>
                  <a:pt x="4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31" name="任意多边形 1049730"/>
          <p:cNvSpPr/>
          <p:nvPr/>
        </p:nvSpPr>
        <p:spPr bwMode="auto">
          <a:xfrm>
            <a:off x="4967287" y="1611312"/>
            <a:ext cx="23812" cy="33337"/>
          </a:xfrm>
          <a:custGeom>
            <a:avLst/>
            <a:gdLst/>
            <a:ahLst/>
            <a:cxnLst/>
            <a:rect l="0" t="0" r="0" b="0"/>
            <a:pathLst>
              <a:path w="46" h="66">
                <a:moveTo>
                  <a:pt x="36" y="2"/>
                </a:moveTo>
                <a:lnTo>
                  <a:pt x="36" y="2"/>
                </a:lnTo>
                <a:lnTo>
                  <a:pt x="26" y="15"/>
                </a:lnTo>
                <a:lnTo>
                  <a:pt x="17" y="28"/>
                </a:lnTo>
                <a:lnTo>
                  <a:pt x="9" y="42"/>
                </a:lnTo>
                <a:lnTo>
                  <a:pt x="1" y="56"/>
                </a:lnTo>
                <a:lnTo>
                  <a:pt x="0" y="59"/>
                </a:lnTo>
                <a:lnTo>
                  <a:pt x="1" y="62"/>
                </a:lnTo>
                <a:lnTo>
                  <a:pt x="4" y="64"/>
                </a:lnTo>
                <a:lnTo>
                  <a:pt x="8" y="66"/>
                </a:lnTo>
                <a:lnTo>
                  <a:pt x="9" y="64"/>
                </a:lnTo>
                <a:lnTo>
                  <a:pt x="10" y="62"/>
                </a:lnTo>
                <a:lnTo>
                  <a:pt x="18" y="49"/>
                </a:lnTo>
                <a:lnTo>
                  <a:pt x="26" y="34"/>
                </a:lnTo>
                <a:lnTo>
                  <a:pt x="34" y="22"/>
                </a:lnTo>
                <a:lnTo>
                  <a:pt x="44" y="11"/>
                </a:lnTo>
                <a:lnTo>
                  <a:pt x="46" y="8"/>
                </a:lnTo>
                <a:lnTo>
                  <a:pt x="46" y="5"/>
                </a:lnTo>
                <a:lnTo>
                  <a:pt x="44" y="2"/>
                </a:lnTo>
                <a:lnTo>
                  <a:pt x="40" y="0"/>
                </a:lnTo>
                <a:lnTo>
                  <a:pt x="38" y="0"/>
                </a:lnTo>
                <a:lnTo>
                  <a:pt x="3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32" name="任意多边形 1049731"/>
          <p:cNvSpPr/>
          <p:nvPr/>
        </p:nvSpPr>
        <p:spPr bwMode="auto">
          <a:xfrm>
            <a:off x="5022850" y="1606550"/>
            <a:ext cx="17462" cy="30162"/>
          </a:xfrm>
          <a:custGeom>
            <a:avLst/>
            <a:gdLst/>
            <a:ahLst/>
            <a:cxnLst/>
            <a:rect l="0" t="0" r="0" b="0"/>
            <a:pathLst>
              <a:path w="34" h="58">
                <a:moveTo>
                  <a:pt x="24" y="3"/>
                </a:moveTo>
                <a:lnTo>
                  <a:pt x="24" y="3"/>
                </a:lnTo>
                <a:lnTo>
                  <a:pt x="13" y="27"/>
                </a:lnTo>
                <a:lnTo>
                  <a:pt x="8" y="38"/>
                </a:lnTo>
                <a:lnTo>
                  <a:pt x="0" y="49"/>
                </a:lnTo>
                <a:lnTo>
                  <a:pt x="0" y="51"/>
                </a:lnTo>
                <a:lnTo>
                  <a:pt x="0" y="54"/>
                </a:lnTo>
                <a:lnTo>
                  <a:pt x="1" y="55"/>
                </a:lnTo>
                <a:lnTo>
                  <a:pt x="3" y="57"/>
                </a:lnTo>
                <a:lnTo>
                  <a:pt x="7" y="58"/>
                </a:lnTo>
                <a:lnTo>
                  <a:pt x="9" y="57"/>
                </a:lnTo>
                <a:lnTo>
                  <a:pt x="11" y="55"/>
                </a:lnTo>
                <a:lnTo>
                  <a:pt x="17" y="44"/>
                </a:lnTo>
                <a:lnTo>
                  <a:pt x="24" y="33"/>
                </a:lnTo>
                <a:lnTo>
                  <a:pt x="33" y="10"/>
                </a:lnTo>
                <a:lnTo>
                  <a:pt x="34" y="7"/>
                </a:lnTo>
                <a:lnTo>
                  <a:pt x="34" y="4"/>
                </a:lnTo>
                <a:lnTo>
                  <a:pt x="32" y="2"/>
                </a:lnTo>
                <a:lnTo>
                  <a:pt x="29" y="0"/>
                </a:lnTo>
                <a:lnTo>
                  <a:pt x="28" y="0"/>
                </a:lnTo>
                <a:lnTo>
                  <a:pt x="25" y="2"/>
                </a:lnTo>
                <a:lnTo>
                  <a:pt x="2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33" name="任意多边形 1049732"/>
          <p:cNvSpPr/>
          <p:nvPr/>
        </p:nvSpPr>
        <p:spPr bwMode="auto">
          <a:xfrm>
            <a:off x="4471987" y="1758950"/>
            <a:ext cx="60325" cy="74612"/>
          </a:xfrm>
          <a:custGeom>
            <a:avLst/>
            <a:gdLst/>
            <a:ahLst/>
            <a:cxnLst/>
            <a:rect l="0" t="0" r="0" b="0"/>
            <a:pathLst>
              <a:path w="109" h="142">
                <a:moveTo>
                  <a:pt x="99" y="3"/>
                </a:moveTo>
                <a:lnTo>
                  <a:pt x="99" y="3"/>
                </a:lnTo>
                <a:lnTo>
                  <a:pt x="71" y="29"/>
                </a:lnTo>
                <a:lnTo>
                  <a:pt x="58" y="44"/>
                </a:lnTo>
                <a:lnTo>
                  <a:pt x="47" y="58"/>
                </a:lnTo>
                <a:lnTo>
                  <a:pt x="34" y="76"/>
                </a:lnTo>
                <a:lnTo>
                  <a:pt x="22" y="95"/>
                </a:lnTo>
                <a:lnTo>
                  <a:pt x="0" y="134"/>
                </a:lnTo>
                <a:lnTo>
                  <a:pt x="0" y="135"/>
                </a:lnTo>
                <a:lnTo>
                  <a:pt x="0" y="138"/>
                </a:lnTo>
                <a:lnTo>
                  <a:pt x="2" y="140"/>
                </a:lnTo>
                <a:lnTo>
                  <a:pt x="6" y="142"/>
                </a:lnTo>
                <a:lnTo>
                  <a:pt x="7" y="140"/>
                </a:lnTo>
                <a:lnTo>
                  <a:pt x="10" y="139"/>
                </a:lnTo>
                <a:lnTo>
                  <a:pt x="27" y="108"/>
                </a:lnTo>
                <a:lnTo>
                  <a:pt x="36" y="92"/>
                </a:lnTo>
                <a:lnTo>
                  <a:pt x="47" y="78"/>
                </a:lnTo>
                <a:lnTo>
                  <a:pt x="61" y="59"/>
                </a:lnTo>
                <a:lnTo>
                  <a:pt x="75" y="42"/>
                </a:lnTo>
                <a:lnTo>
                  <a:pt x="108" y="11"/>
                </a:lnTo>
                <a:lnTo>
                  <a:pt x="109" y="8"/>
                </a:lnTo>
                <a:lnTo>
                  <a:pt x="109" y="7"/>
                </a:lnTo>
                <a:lnTo>
                  <a:pt x="108" y="3"/>
                </a:lnTo>
                <a:lnTo>
                  <a:pt x="104" y="0"/>
                </a:lnTo>
                <a:lnTo>
                  <a:pt x="102" y="2"/>
                </a:lnTo>
                <a:lnTo>
                  <a:pt x="9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34" name="任意多边形 1049733"/>
          <p:cNvSpPr/>
          <p:nvPr/>
        </p:nvSpPr>
        <p:spPr bwMode="auto">
          <a:xfrm>
            <a:off x="4510087" y="1752600"/>
            <a:ext cx="68262" cy="84137"/>
          </a:xfrm>
          <a:custGeom>
            <a:avLst/>
            <a:gdLst/>
            <a:ahLst/>
            <a:cxnLst/>
            <a:rect l="0" t="0" r="0" b="0"/>
            <a:pathLst>
              <a:path w="130" h="163">
                <a:moveTo>
                  <a:pt x="120" y="3"/>
                </a:moveTo>
                <a:lnTo>
                  <a:pt x="120" y="3"/>
                </a:lnTo>
                <a:lnTo>
                  <a:pt x="88" y="43"/>
                </a:lnTo>
                <a:lnTo>
                  <a:pt x="58" y="82"/>
                </a:lnTo>
                <a:lnTo>
                  <a:pt x="44" y="101"/>
                </a:lnTo>
                <a:lnTo>
                  <a:pt x="29" y="119"/>
                </a:lnTo>
                <a:lnTo>
                  <a:pt x="15" y="136"/>
                </a:lnTo>
                <a:lnTo>
                  <a:pt x="0" y="154"/>
                </a:lnTo>
                <a:lnTo>
                  <a:pt x="0" y="157"/>
                </a:lnTo>
                <a:lnTo>
                  <a:pt x="0" y="160"/>
                </a:lnTo>
                <a:lnTo>
                  <a:pt x="2" y="161"/>
                </a:lnTo>
                <a:lnTo>
                  <a:pt x="3" y="162"/>
                </a:lnTo>
                <a:lnTo>
                  <a:pt x="7" y="163"/>
                </a:lnTo>
                <a:lnTo>
                  <a:pt x="10" y="162"/>
                </a:lnTo>
                <a:lnTo>
                  <a:pt x="11" y="161"/>
                </a:lnTo>
                <a:lnTo>
                  <a:pt x="24" y="144"/>
                </a:lnTo>
                <a:lnTo>
                  <a:pt x="37" y="128"/>
                </a:lnTo>
                <a:lnTo>
                  <a:pt x="50" y="112"/>
                </a:lnTo>
                <a:lnTo>
                  <a:pt x="63" y="97"/>
                </a:lnTo>
                <a:lnTo>
                  <a:pt x="79" y="73"/>
                </a:lnTo>
                <a:lnTo>
                  <a:pt x="96" y="52"/>
                </a:lnTo>
                <a:lnTo>
                  <a:pt x="129" y="8"/>
                </a:lnTo>
                <a:lnTo>
                  <a:pt x="130" y="7"/>
                </a:lnTo>
                <a:lnTo>
                  <a:pt x="130" y="4"/>
                </a:lnTo>
                <a:lnTo>
                  <a:pt x="129" y="3"/>
                </a:lnTo>
                <a:lnTo>
                  <a:pt x="127" y="1"/>
                </a:lnTo>
                <a:lnTo>
                  <a:pt x="123" y="0"/>
                </a:lnTo>
                <a:lnTo>
                  <a:pt x="121" y="1"/>
                </a:lnTo>
                <a:lnTo>
                  <a:pt x="120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35" name="任意多边形 1049734"/>
          <p:cNvSpPr/>
          <p:nvPr/>
        </p:nvSpPr>
        <p:spPr bwMode="auto">
          <a:xfrm>
            <a:off x="4565650" y="1752600"/>
            <a:ext cx="68262" cy="82550"/>
          </a:xfrm>
          <a:custGeom>
            <a:avLst/>
            <a:gdLst/>
            <a:ahLst/>
            <a:cxnLst/>
            <a:rect l="0" t="0" r="0" b="0"/>
            <a:pathLst>
              <a:path w="129" h="160">
                <a:moveTo>
                  <a:pt x="120" y="1"/>
                </a:moveTo>
                <a:lnTo>
                  <a:pt x="120" y="1"/>
                </a:lnTo>
                <a:lnTo>
                  <a:pt x="105" y="18"/>
                </a:lnTo>
                <a:lnTo>
                  <a:pt x="91" y="35"/>
                </a:lnTo>
                <a:lnTo>
                  <a:pt x="66" y="72"/>
                </a:lnTo>
                <a:lnTo>
                  <a:pt x="51" y="92"/>
                </a:lnTo>
                <a:lnTo>
                  <a:pt x="34" y="111"/>
                </a:lnTo>
                <a:lnTo>
                  <a:pt x="17" y="131"/>
                </a:lnTo>
                <a:lnTo>
                  <a:pt x="1" y="150"/>
                </a:lnTo>
                <a:lnTo>
                  <a:pt x="0" y="153"/>
                </a:lnTo>
                <a:lnTo>
                  <a:pt x="0" y="156"/>
                </a:lnTo>
                <a:lnTo>
                  <a:pt x="1" y="157"/>
                </a:lnTo>
                <a:lnTo>
                  <a:pt x="2" y="158"/>
                </a:lnTo>
                <a:lnTo>
                  <a:pt x="7" y="160"/>
                </a:lnTo>
                <a:lnTo>
                  <a:pt x="9" y="158"/>
                </a:lnTo>
                <a:lnTo>
                  <a:pt x="11" y="157"/>
                </a:lnTo>
                <a:lnTo>
                  <a:pt x="24" y="139"/>
                </a:lnTo>
                <a:lnTo>
                  <a:pt x="39" y="120"/>
                </a:lnTo>
                <a:lnTo>
                  <a:pt x="69" y="86"/>
                </a:lnTo>
                <a:lnTo>
                  <a:pt x="83" y="67"/>
                </a:lnTo>
                <a:lnTo>
                  <a:pt x="98" y="47"/>
                </a:lnTo>
                <a:lnTo>
                  <a:pt x="112" y="27"/>
                </a:lnTo>
                <a:lnTo>
                  <a:pt x="128" y="9"/>
                </a:lnTo>
                <a:lnTo>
                  <a:pt x="129" y="8"/>
                </a:lnTo>
                <a:lnTo>
                  <a:pt x="129" y="5"/>
                </a:lnTo>
                <a:lnTo>
                  <a:pt x="128" y="1"/>
                </a:lnTo>
                <a:lnTo>
                  <a:pt x="124" y="0"/>
                </a:lnTo>
                <a:lnTo>
                  <a:pt x="121" y="0"/>
                </a:lnTo>
                <a:lnTo>
                  <a:pt x="12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36" name="任意多边形 1049735"/>
          <p:cNvSpPr/>
          <p:nvPr/>
        </p:nvSpPr>
        <p:spPr bwMode="auto">
          <a:xfrm>
            <a:off x="4621212" y="1747837"/>
            <a:ext cx="60325" cy="74612"/>
          </a:xfrm>
          <a:custGeom>
            <a:avLst/>
            <a:gdLst/>
            <a:ahLst/>
            <a:cxnLst/>
            <a:rect l="0" t="0" r="0" b="0"/>
            <a:pathLst>
              <a:path w="114" h="141">
                <a:moveTo>
                  <a:pt x="104" y="1"/>
                </a:moveTo>
                <a:lnTo>
                  <a:pt x="104" y="1"/>
                </a:lnTo>
                <a:lnTo>
                  <a:pt x="93" y="13"/>
                </a:lnTo>
                <a:lnTo>
                  <a:pt x="82" y="26"/>
                </a:lnTo>
                <a:lnTo>
                  <a:pt x="63" y="54"/>
                </a:lnTo>
                <a:lnTo>
                  <a:pt x="32" y="93"/>
                </a:lnTo>
                <a:lnTo>
                  <a:pt x="1" y="131"/>
                </a:lnTo>
                <a:lnTo>
                  <a:pt x="0" y="134"/>
                </a:lnTo>
                <a:lnTo>
                  <a:pt x="0" y="136"/>
                </a:lnTo>
                <a:lnTo>
                  <a:pt x="2" y="140"/>
                </a:lnTo>
                <a:lnTo>
                  <a:pt x="4" y="140"/>
                </a:lnTo>
                <a:lnTo>
                  <a:pt x="5" y="141"/>
                </a:lnTo>
                <a:lnTo>
                  <a:pt x="8" y="141"/>
                </a:lnTo>
                <a:lnTo>
                  <a:pt x="9" y="139"/>
                </a:lnTo>
                <a:lnTo>
                  <a:pt x="32" y="110"/>
                </a:lnTo>
                <a:lnTo>
                  <a:pt x="56" y="81"/>
                </a:lnTo>
                <a:lnTo>
                  <a:pt x="82" y="45"/>
                </a:lnTo>
                <a:lnTo>
                  <a:pt x="97" y="26"/>
                </a:lnTo>
                <a:lnTo>
                  <a:pt x="104" y="17"/>
                </a:lnTo>
                <a:lnTo>
                  <a:pt x="112" y="9"/>
                </a:lnTo>
                <a:lnTo>
                  <a:pt x="114" y="8"/>
                </a:lnTo>
                <a:lnTo>
                  <a:pt x="114" y="5"/>
                </a:lnTo>
                <a:lnTo>
                  <a:pt x="114" y="4"/>
                </a:lnTo>
                <a:lnTo>
                  <a:pt x="112" y="3"/>
                </a:lnTo>
                <a:lnTo>
                  <a:pt x="108" y="0"/>
                </a:lnTo>
                <a:lnTo>
                  <a:pt x="106" y="0"/>
                </a:lnTo>
                <a:lnTo>
                  <a:pt x="10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37" name="任意多边形 1049736"/>
          <p:cNvSpPr/>
          <p:nvPr/>
        </p:nvSpPr>
        <p:spPr bwMode="auto">
          <a:xfrm>
            <a:off x="4679950" y="1751012"/>
            <a:ext cx="50800" cy="84137"/>
          </a:xfrm>
          <a:custGeom>
            <a:avLst/>
            <a:gdLst/>
            <a:ahLst/>
            <a:cxnLst/>
            <a:rect l="0" t="0" r="0" b="0"/>
            <a:pathLst>
              <a:path w="95" h="164">
                <a:moveTo>
                  <a:pt x="85" y="3"/>
                </a:moveTo>
                <a:lnTo>
                  <a:pt x="85" y="3"/>
                </a:lnTo>
                <a:lnTo>
                  <a:pt x="44" y="80"/>
                </a:lnTo>
                <a:lnTo>
                  <a:pt x="23" y="118"/>
                </a:lnTo>
                <a:lnTo>
                  <a:pt x="1" y="154"/>
                </a:lnTo>
                <a:lnTo>
                  <a:pt x="0" y="157"/>
                </a:lnTo>
                <a:lnTo>
                  <a:pt x="0" y="160"/>
                </a:lnTo>
                <a:lnTo>
                  <a:pt x="2" y="162"/>
                </a:lnTo>
                <a:lnTo>
                  <a:pt x="8" y="164"/>
                </a:lnTo>
                <a:lnTo>
                  <a:pt x="9" y="162"/>
                </a:lnTo>
                <a:lnTo>
                  <a:pt x="10" y="161"/>
                </a:lnTo>
                <a:lnTo>
                  <a:pt x="32" y="123"/>
                </a:lnTo>
                <a:lnTo>
                  <a:pt x="53" y="85"/>
                </a:lnTo>
                <a:lnTo>
                  <a:pt x="94" y="8"/>
                </a:lnTo>
                <a:lnTo>
                  <a:pt x="95" y="7"/>
                </a:lnTo>
                <a:lnTo>
                  <a:pt x="95" y="4"/>
                </a:lnTo>
                <a:lnTo>
                  <a:pt x="93" y="1"/>
                </a:lnTo>
                <a:lnTo>
                  <a:pt x="89" y="0"/>
                </a:lnTo>
                <a:lnTo>
                  <a:pt x="86" y="1"/>
                </a:lnTo>
                <a:lnTo>
                  <a:pt x="8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38" name="任意多边形 1049737"/>
          <p:cNvSpPr/>
          <p:nvPr/>
        </p:nvSpPr>
        <p:spPr bwMode="auto">
          <a:xfrm>
            <a:off x="4729162" y="1770062"/>
            <a:ext cx="41275" cy="66675"/>
          </a:xfrm>
          <a:custGeom>
            <a:avLst/>
            <a:gdLst/>
            <a:ahLst/>
            <a:cxnLst/>
            <a:rect l="0" t="0" r="0" b="0"/>
            <a:pathLst>
              <a:path w="80" h="129">
                <a:moveTo>
                  <a:pt x="71" y="1"/>
                </a:moveTo>
                <a:lnTo>
                  <a:pt x="71" y="1"/>
                </a:lnTo>
                <a:lnTo>
                  <a:pt x="50" y="30"/>
                </a:lnTo>
                <a:lnTo>
                  <a:pt x="33" y="59"/>
                </a:lnTo>
                <a:lnTo>
                  <a:pt x="16" y="89"/>
                </a:lnTo>
                <a:lnTo>
                  <a:pt x="2" y="120"/>
                </a:lnTo>
                <a:lnTo>
                  <a:pt x="0" y="123"/>
                </a:lnTo>
                <a:lnTo>
                  <a:pt x="2" y="126"/>
                </a:lnTo>
                <a:lnTo>
                  <a:pt x="4" y="128"/>
                </a:lnTo>
                <a:lnTo>
                  <a:pt x="5" y="129"/>
                </a:lnTo>
                <a:lnTo>
                  <a:pt x="8" y="129"/>
                </a:lnTo>
                <a:lnTo>
                  <a:pt x="9" y="128"/>
                </a:lnTo>
                <a:lnTo>
                  <a:pt x="11" y="127"/>
                </a:lnTo>
                <a:lnTo>
                  <a:pt x="25" y="95"/>
                </a:lnTo>
                <a:lnTo>
                  <a:pt x="41" y="67"/>
                </a:lnTo>
                <a:lnTo>
                  <a:pt x="59" y="38"/>
                </a:lnTo>
                <a:lnTo>
                  <a:pt x="79" y="9"/>
                </a:lnTo>
                <a:lnTo>
                  <a:pt x="80" y="8"/>
                </a:lnTo>
                <a:lnTo>
                  <a:pt x="80" y="5"/>
                </a:lnTo>
                <a:lnTo>
                  <a:pt x="77" y="1"/>
                </a:lnTo>
                <a:lnTo>
                  <a:pt x="76" y="0"/>
                </a:lnTo>
                <a:lnTo>
                  <a:pt x="75" y="0"/>
                </a:lnTo>
                <a:lnTo>
                  <a:pt x="72" y="0"/>
                </a:lnTo>
                <a:lnTo>
                  <a:pt x="7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39" name="任意多边形 1049738"/>
          <p:cNvSpPr/>
          <p:nvPr/>
        </p:nvSpPr>
        <p:spPr bwMode="auto">
          <a:xfrm>
            <a:off x="4775200" y="1784350"/>
            <a:ext cx="20637" cy="52387"/>
          </a:xfrm>
          <a:custGeom>
            <a:avLst/>
            <a:gdLst/>
            <a:ahLst/>
            <a:cxnLst/>
            <a:rect l="0" t="0" r="0" b="0"/>
            <a:pathLst>
              <a:path w="42" h="102">
                <a:moveTo>
                  <a:pt x="30" y="6"/>
                </a:moveTo>
                <a:lnTo>
                  <a:pt x="30" y="6"/>
                </a:lnTo>
                <a:lnTo>
                  <a:pt x="29" y="17"/>
                </a:lnTo>
                <a:lnTo>
                  <a:pt x="25" y="29"/>
                </a:lnTo>
                <a:lnTo>
                  <a:pt x="17" y="53"/>
                </a:lnTo>
                <a:lnTo>
                  <a:pt x="10" y="74"/>
                </a:lnTo>
                <a:lnTo>
                  <a:pt x="6" y="84"/>
                </a:lnTo>
                <a:lnTo>
                  <a:pt x="1" y="93"/>
                </a:lnTo>
                <a:lnTo>
                  <a:pt x="0" y="96"/>
                </a:lnTo>
                <a:lnTo>
                  <a:pt x="0" y="99"/>
                </a:lnTo>
                <a:lnTo>
                  <a:pt x="2" y="101"/>
                </a:lnTo>
                <a:lnTo>
                  <a:pt x="6" y="102"/>
                </a:lnTo>
                <a:lnTo>
                  <a:pt x="9" y="101"/>
                </a:lnTo>
                <a:lnTo>
                  <a:pt x="10" y="100"/>
                </a:lnTo>
                <a:lnTo>
                  <a:pt x="16" y="89"/>
                </a:lnTo>
                <a:lnTo>
                  <a:pt x="21" y="78"/>
                </a:lnTo>
                <a:lnTo>
                  <a:pt x="29" y="55"/>
                </a:lnTo>
                <a:lnTo>
                  <a:pt x="36" y="31"/>
                </a:lnTo>
                <a:lnTo>
                  <a:pt x="40" y="19"/>
                </a:lnTo>
                <a:lnTo>
                  <a:pt x="42" y="6"/>
                </a:lnTo>
                <a:lnTo>
                  <a:pt x="42" y="3"/>
                </a:lnTo>
                <a:lnTo>
                  <a:pt x="40" y="2"/>
                </a:lnTo>
                <a:lnTo>
                  <a:pt x="36" y="0"/>
                </a:lnTo>
                <a:lnTo>
                  <a:pt x="33" y="2"/>
                </a:lnTo>
                <a:lnTo>
                  <a:pt x="31" y="3"/>
                </a:lnTo>
                <a:lnTo>
                  <a:pt x="30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40" name="任意多边形 1049739"/>
          <p:cNvSpPr/>
          <p:nvPr/>
        </p:nvSpPr>
        <p:spPr bwMode="auto">
          <a:xfrm>
            <a:off x="4286250" y="1168400"/>
            <a:ext cx="17462" cy="39687"/>
          </a:xfrm>
          <a:custGeom>
            <a:avLst/>
            <a:gdLst/>
            <a:ahLst/>
            <a:cxnLst/>
            <a:rect l="0" t="0" r="0" b="0"/>
            <a:pathLst>
              <a:path w="34" h="76">
                <a:moveTo>
                  <a:pt x="24" y="4"/>
                </a:moveTo>
                <a:lnTo>
                  <a:pt x="24" y="4"/>
                </a:lnTo>
                <a:lnTo>
                  <a:pt x="11" y="37"/>
                </a:lnTo>
                <a:lnTo>
                  <a:pt x="4" y="53"/>
                </a:lnTo>
                <a:lnTo>
                  <a:pt x="0" y="70"/>
                </a:lnTo>
                <a:lnTo>
                  <a:pt x="0" y="72"/>
                </a:lnTo>
                <a:lnTo>
                  <a:pt x="1" y="73"/>
                </a:lnTo>
                <a:lnTo>
                  <a:pt x="5" y="76"/>
                </a:lnTo>
                <a:lnTo>
                  <a:pt x="7" y="76"/>
                </a:lnTo>
                <a:lnTo>
                  <a:pt x="9" y="76"/>
                </a:lnTo>
                <a:lnTo>
                  <a:pt x="11" y="75"/>
                </a:lnTo>
                <a:lnTo>
                  <a:pt x="11" y="72"/>
                </a:lnTo>
                <a:lnTo>
                  <a:pt x="16" y="55"/>
                </a:lnTo>
                <a:lnTo>
                  <a:pt x="21" y="39"/>
                </a:lnTo>
                <a:lnTo>
                  <a:pt x="34" y="7"/>
                </a:lnTo>
                <a:lnTo>
                  <a:pt x="34" y="5"/>
                </a:lnTo>
                <a:lnTo>
                  <a:pt x="34" y="3"/>
                </a:lnTo>
                <a:lnTo>
                  <a:pt x="33" y="2"/>
                </a:lnTo>
                <a:lnTo>
                  <a:pt x="30" y="0"/>
                </a:lnTo>
                <a:lnTo>
                  <a:pt x="26" y="2"/>
                </a:lnTo>
                <a:lnTo>
                  <a:pt x="25" y="3"/>
                </a:lnTo>
                <a:lnTo>
                  <a:pt x="2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41" name="任意多边形 1049740"/>
          <p:cNvSpPr/>
          <p:nvPr/>
        </p:nvSpPr>
        <p:spPr bwMode="auto">
          <a:xfrm>
            <a:off x="4319587" y="1174750"/>
            <a:ext cx="28575" cy="38100"/>
          </a:xfrm>
          <a:custGeom>
            <a:avLst/>
            <a:gdLst/>
            <a:ahLst/>
            <a:cxnLst/>
            <a:rect l="0" t="0" r="0" b="0"/>
            <a:pathLst>
              <a:path w="54" h="76">
                <a:moveTo>
                  <a:pt x="46" y="0"/>
                </a:moveTo>
                <a:lnTo>
                  <a:pt x="46" y="0"/>
                </a:lnTo>
                <a:lnTo>
                  <a:pt x="39" y="7"/>
                </a:lnTo>
                <a:lnTo>
                  <a:pt x="34" y="13"/>
                </a:lnTo>
                <a:lnTo>
                  <a:pt x="30" y="21"/>
                </a:lnTo>
                <a:lnTo>
                  <a:pt x="26" y="29"/>
                </a:lnTo>
                <a:lnTo>
                  <a:pt x="13" y="47"/>
                </a:lnTo>
                <a:lnTo>
                  <a:pt x="1" y="67"/>
                </a:lnTo>
                <a:lnTo>
                  <a:pt x="0" y="69"/>
                </a:lnTo>
                <a:lnTo>
                  <a:pt x="1" y="72"/>
                </a:lnTo>
                <a:lnTo>
                  <a:pt x="4" y="75"/>
                </a:lnTo>
                <a:lnTo>
                  <a:pt x="8" y="76"/>
                </a:lnTo>
                <a:lnTo>
                  <a:pt x="9" y="75"/>
                </a:lnTo>
                <a:lnTo>
                  <a:pt x="12" y="73"/>
                </a:lnTo>
                <a:lnTo>
                  <a:pt x="21" y="56"/>
                </a:lnTo>
                <a:lnTo>
                  <a:pt x="32" y="41"/>
                </a:lnTo>
                <a:lnTo>
                  <a:pt x="35" y="33"/>
                </a:lnTo>
                <a:lnTo>
                  <a:pt x="41" y="24"/>
                </a:lnTo>
                <a:lnTo>
                  <a:pt x="45" y="16"/>
                </a:lnTo>
                <a:lnTo>
                  <a:pt x="47" y="13"/>
                </a:lnTo>
                <a:lnTo>
                  <a:pt x="51" y="10"/>
                </a:lnTo>
                <a:lnTo>
                  <a:pt x="52" y="9"/>
                </a:lnTo>
                <a:lnTo>
                  <a:pt x="54" y="7"/>
                </a:lnTo>
                <a:lnTo>
                  <a:pt x="52" y="3"/>
                </a:lnTo>
                <a:lnTo>
                  <a:pt x="50" y="0"/>
                </a:lnTo>
                <a:lnTo>
                  <a:pt x="47" y="0"/>
                </a:lnTo>
                <a:lnTo>
                  <a:pt x="46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42" name="任意多边形 1049741"/>
          <p:cNvSpPr/>
          <p:nvPr/>
        </p:nvSpPr>
        <p:spPr bwMode="auto">
          <a:xfrm>
            <a:off x="4364037" y="1173162"/>
            <a:ext cx="17462" cy="31750"/>
          </a:xfrm>
          <a:custGeom>
            <a:avLst/>
            <a:gdLst/>
            <a:ahLst/>
            <a:cxnLst/>
            <a:rect l="0" t="0" r="0" b="0"/>
            <a:pathLst>
              <a:path w="34" h="60">
                <a:moveTo>
                  <a:pt x="22" y="5"/>
                </a:moveTo>
                <a:lnTo>
                  <a:pt x="22" y="5"/>
                </a:lnTo>
                <a:lnTo>
                  <a:pt x="21" y="13"/>
                </a:lnTo>
                <a:lnTo>
                  <a:pt x="18" y="20"/>
                </a:lnTo>
                <a:lnTo>
                  <a:pt x="9" y="33"/>
                </a:lnTo>
                <a:lnTo>
                  <a:pt x="4" y="42"/>
                </a:lnTo>
                <a:lnTo>
                  <a:pt x="0" y="52"/>
                </a:lnTo>
                <a:lnTo>
                  <a:pt x="0" y="55"/>
                </a:lnTo>
                <a:lnTo>
                  <a:pt x="0" y="56"/>
                </a:lnTo>
                <a:lnTo>
                  <a:pt x="3" y="60"/>
                </a:lnTo>
                <a:lnTo>
                  <a:pt x="4" y="60"/>
                </a:lnTo>
                <a:lnTo>
                  <a:pt x="7" y="60"/>
                </a:lnTo>
                <a:lnTo>
                  <a:pt x="8" y="60"/>
                </a:lnTo>
                <a:lnTo>
                  <a:pt x="11" y="58"/>
                </a:lnTo>
                <a:lnTo>
                  <a:pt x="16" y="45"/>
                </a:lnTo>
                <a:lnTo>
                  <a:pt x="20" y="38"/>
                </a:lnTo>
                <a:lnTo>
                  <a:pt x="24" y="33"/>
                </a:lnTo>
                <a:lnTo>
                  <a:pt x="28" y="26"/>
                </a:lnTo>
                <a:lnTo>
                  <a:pt x="32" y="20"/>
                </a:lnTo>
                <a:lnTo>
                  <a:pt x="33" y="12"/>
                </a:lnTo>
                <a:lnTo>
                  <a:pt x="34" y="5"/>
                </a:lnTo>
                <a:lnTo>
                  <a:pt x="33" y="3"/>
                </a:lnTo>
                <a:lnTo>
                  <a:pt x="32" y="1"/>
                </a:lnTo>
                <a:lnTo>
                  <a:pt x="29" y="0"/>
                </a:lnTo>
                <a:lnTo>
                  <a:pt x="24" y="1"/>
                </a:lnTo>
                <a:lnTo>
                  <a:pt x="22" y="3"/>
                </a:lnTo>
                <a:lnTo>
                  <a:pt x="2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43" name="任意多边形 1049742"/>
          <p:cNvSpPr/>
          <p:nvPr/>
        </p:nvSpPr>
        <p:spPr bwMode="auto">
          <a:xfrm>
            <a:off x="4506912" y="1130300"/>
            <a:ext cx="15875" cy="20637"/>
          </a:xfrm>
          <a:custGeom>
            <a:avLst/>
            <a:gdLst/>
            <a:ahLst/>
            <a:cxnLst/>
            <a:rect l="0" t="0" r="0" b="0"/>
            <a:pathLst>
              <a:path w="30" h="42">
                <a:moveTo>
                  <a:pt x="19" y="6"/>
                </a:moveTo>
                <a:lnTo>
                  <a:pt x="19" y="6"/>
                </a:lnTo>
                <a:lnTo>
                  <a:pt x="18" y="9"/>
                </a:lnTo>
                <a:lnTo>
                  <a:pt x="15" y="12"/>
                </a:lnTo>
                <a:lnTo>
                  <a:pt x="11" y="19"/>
                </a:lnTo>
                <a:lnTo>
                  <a:pt x="5" y="25"/>
                </a:lnTo>
                <a:lnTo>
                  <a:pt x="1" y="33"/>
                </a:lnTo>
                <a:lnTo>
                  <a:pt x="0" y="36"/>
                </a:lnTo>
                <a:lnTo>
                  <a:pt x="0" y="38"/>
                </a:lnTo>
                <a:lnTo>
                  <a:pt x="2" y="41"/>
                </a:lnTo>
                <a:lnTo>
                  <a:pt x="6" y="42"/>
                </a:lnTo>
                <a:lnTo>
                  <a:pt x="9" y="41"/>
                </a:lnTo>
                <a:lnTo>
                  <a:pt x="10" y="40"/>
                </a:lnTo>
                <a:lnTo>
                  <a:pt x="15" y="30"/>
                </a:lnTo>
                <a:lnTo>
                  <a:pt x="22" y="23"/>
                </a:lnTo>
                <a:lnTo>
                  <a:pt x="27" y="15"/>
                </a:lnTo>
                <a:lnTo>
                  <a:pt x="30" y="11"/>
                </a:lnTo>
                <a:lnTo>
                  <a:pt x="30" y="6"/>
                </a:lnTo>
                <a:lnTo>
                  <a:pt x="30" y="3"/>
                </a:lnTo>
                <a:lnTo>
                  <a:pt x="28" y="2"/>
                </a:lnTo>
                <a:lnTo>
                  <a:pt x="24" y="0"/>
                </a:lnTo>
                <a:lnTo>
                  <a:pt x="21" y="2"/>
                </a:lnTo>
                <a:lnTo>
                  <a:pt x="19" y="3"/>
                </a:lnTo>
                <a:lnTo>
                  <a:pt x="19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44" name="任意多边形 1049743"/>
          <p:cNvSpPr/>
          <p:nvPr/>
        </p:nvSpPr>
        <p:spPr bwMode="auto">
          <a:xfrm>
            <a:off x="4541837" y="1138237"/>
            <a:ext cx="19050" cy="25400"/>
          </a:xfrm>
          <a:custGeom>
            <a:avLst/>
            <a:gdLst/>
            <a:ahLst/>
            <a:cxnLst/>
            <a:rect l="0" t="0" r="0" b="0"/>
            <a:pathLst>
              <a:path w="35" h="44">
                <a:moveTo>
                  <a:pt x="23" y="1"/>
                </a:moveTo>
                <a:lnTo>
                  <a:pt x="23" y="1"/>
                </a:lnTo>
                <a:lnTo>
                  <a:pt x="17" y="10"/>
                </a:lnTo>
                <a:lnTo>
                  <a:pt x="9" y="20"/>
                </a:lnTo>
                <a:lnTo>
                  <a:pt x="4" y="29"/>
                </a:lnTo>
                <a:lnTo>
                  <a:pt x="1" y="34"/>
                </a:lnTo>
                <a:lnTo>
                  <a:pt x="0" y="39"/>
                </a:lnTo>
                <a:lnTo>
                  <a:pt x="1" y="42"/>
                </a:lnTo>
                <a:lnTo>
                  <a:pt x="2" y="43"/>
                </a:lnTo>
                <a:lnTo>
                  <a:pt x="5" y="44"/>
                </a:lnTo>
                <a:lnTo>
                  <a:pt x="10" y="43"/>
                </a:lnTo>
                <a:lnTo>
                  <a:pt x="11" y="42"/>
                </a:lnTo>
                <a:lnTo>
                  <a:pt x="11" y="39"/>
                </a:lnTo>
                <a:lnTo>
                  <a:pt x="13" y="34"/>
                </a:lnTo>
                <a:lnTo>
                  <a:pt x="15" y="30"/>
                </a:lnTo>
                <a:lnTo>
                  <a:pt x="21" y="23"/>
                </a:lnTo>
                <a:lnTo>
                  <a:pt x="27" y="16"/>
                </a:lnTo>
                <a:lnTo>
                  <a:pt x="34" y="8"/>
                </a:lnTo>
                <a:lnTo>
                  <a:pt x="35" y="5"/>
                </a:lnTo>
                <a:lnTo>
                  <a:pt x="35" y="4"/>
                </a:lnTo>
                <a:lnTo>
                  <a:pt x="34" y="1"/>
                </a:lnTo>
                <a:lnTo>
                  <a:pt x="32" y="0"/>
                </a:lnTo>
                <a:lnTo>
                  <a:pt x="27" y="0"/>
                </a:lnTo>
                <a:lnTo>
                  <a:pt x="26" y="0"/>
                </a:lnTo>
                <a:lnTo>
                  <a:pt x="2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45" name="任意多边形 1049744"/>
          <p:cNvSpPr/>
          <p:nvPr/>
        </p:nvSpPr>
        <p:spPr bwMode="auto">
          <a:xfrm>
            <a:off x="4586287" y="1147762"/>
            <a:ext cx="19050" cy="31750"/>
          </a:xfrm>
          <a:custGeom>
            <a:avLst/>
            <a:gdLst/>
            <a:ahLst/>
            <a:cxnLst/>
            <a:rect l="0" t="0" r="0" b="0"/>
            <a:pathLst>
              <a:path w="34" h="60">
                <a:moveTo>
                  <a:pt x="24" y="3"/>
                </a:moveTo>
                <a:lnTo>
                  <a:pt x="24" y="3"/>
                </a:lnTo>
                <a:lnTo>
                  <a:pt x="2" y="53"/>
                </a:lnTo>
                <a:lnTo>
                  <a:pt x="0" y="55"/>
                </a:lnTo>
                <a:lnTo>
                  <a:pt x="2" y="57"/>
                </a:lnTo>
                <a:lnTo>
                  <a:pt x="4" y="60"/>
                </a:lnTo>
                <a:lnTo>
                  <a:pt x="6" y="60"/>
                </a:lnTo>
                <a:lnTo>
                  <a:pt x="8" y="60"/>
                </a:lnTo>
                <a:lnTo>
                  <a:pt x="10" y="60"/>
                </a:lnTo>
                <a:lnTo>
                  <a:pt x="12" y="58"/>
                </a:lnTo>
                <a:lnTo>
                  <a:pt x="34" y="8"/>
                </a:lnTo>
                <a:lnTo>
                  <a:pt x="34" y="7"/>
                </a:lnTo>
                <a:lnTo>
                  <a:pt x="34" y="4"/>
                </a:lnTo>
                <a:lnTo>
                  <a:pt x="32" y="0"/>
                </a:lnTo>
                <a:lnTo>
                  <a:pt x="30" y="0"/>
                </a:lnTo>
                <a:lnTo>
                  <a:pt x="28" y="0"/>
                </a:lnTo>
                <a:lnTo>
                  <a:pt x="27" y="2"/>
                </a:lnTo>
                <a:lnTo>
                  <a:pt x="2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46" name="任意多边形 1049745"/>
          <p:cNvSpPr/>
          <p:nvPr/>
        </p:nvSpPr>
        <p:spPr bwMode="auto">
          <a:xfrm>
            <a:off x="4618037" y="1162050"/>
            <a:ext cx="22225" cy="36512"/>
          </a:xfrm>
          <a:custGeom>
            <a:avLst/>
            <a:gdLst/>
            <a:ahLst/>
            <a:cxnLst/>
            <a:rect l="0" t="0" r="0" b="0"/>
            <a:pathLst>
              <a:path w="38" h="68">
                <a:moveTo>
                  <a:pt x="27" y="3"/>
                </a:moveTo>
                <a:lnTo>
                  <a:pt x="27" y="3"/>
                </a:lnTo>
                <a:lnTo>
                  <a:pt x="23" y="12"/>
                </a:lnTo>
                <a:lnTo>
                  <a:pt x="21" y="21"/>
                </a:lnTo>
                <a:lnTo>
                  <a:pt x="17" y="31"/>
                </a:lnTo>
                <a:lnTo>
                  <a:pt x="12" y="38"/>
                </a:lnTo>
                <a:lnTo>
                  <a:pt x="8" y="44"/>
                </a:lnTo>
                <a:lnTo>
                  <a:pt x="4" y="50"/>
                </a:lnTo>
                <a:lnTo>
                  <a:pt x="1" y="57"/>
                </a:lnTo>
                <a:lnTo>
                  <a:pt x="0" y="63"/>
                </a:lnTo>
                <a:lnTo>
                  <a:pt x="0" y="66"/>
                </a:lnTo>
                <a:lnTo>
                  <a:pt x="1" y="67"/>
                </a:lnTo>
                <a:lnTo>
                  <a:pt x="2" y="68"/>
                </a:lnTo>
                <a:lnTo>
                  <a:pt x="5" y="68"/>
                </a:lnTo>
                <a:lnTo>
                  <a:pt x="9" y="67"/>
                </a:lnTo>
                <a:lnTo>
                  <a:pt x="10" y="66"/>
                </a:lnTo>
                <a:lnTo>
                  <a:pt x="12" y="63"/>
                </a:lnTo>
                <a:lnTo>
                  <a:pt x="13" y="57"/>
                </a:lnTo>
                <a:lnTo>
                  <a:pt x="17" y="51"/>
                </a:lnTo>
                <a:lnTo>
                  <a:pt x="22" y="45"/>
                </a:lnTo>
                <a:lnTo>
                  <a:pt x="26" y="40"/>
                </a:lnTo>
                <a:lnTo>
                  <a:pt x="29" y="33"/>
                </a:lnTo>
                <a:lnTo>
                  <a:pt x="31" y="25"/>
                </a:lnTo>
                <a:lnTo>
                  <a:pt x="34" y="17"/>
                </a:lnTo>
                <a:lnTo>
                  <a:pt x="36" y="10"/>
                </a:lnTo>
                <a:lnTo>
                  <a:pt x="38" y="7"/>
                </a:lnTo>
                <a:lnTo>
                  <a:pt x="38" y="4"/>
                </a:lnTo>
                <a:lnTo>
                  <a:pt x="34" y="2"/>
                </a:lnTo>
                <a:lnTo>
                  <a:pt x="33" y="0"/>
                </a:lnTo>
                <a:lnTo>
                  <a:pt x="30" y="0"/>
                </a:lnTo>
                <a:lnTo>
                  <a:pt x="29" y="2"/>
                </a:lnTo>
                <a:lnTo>
                  <a:pt x="2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47" name="任意多边形 1049746"/>
          <p:cNvSpPr/>
          <p:nvPr/>
        </p:nvSpPr>
        <p:spPr bwMode="auto">
          <a:xfrm>
            <a:off x="4652962" y="1166812"/>
            <a:ext cx="19050" cy="28575"/>
          </a:xfrm>
          <a:custGeom>
            <a:avLst/>
            <a:gdLst/>
            <a:ahLst/>
            <a:cxnLst/>
            <a:rect l="0" t="0" r="0" b="0"/>
            <a:pathLst>
              <a:path w="35" h="58">
                <a:moveTo>
                  <a:pt x="23" y="3"/>
                </a:moveTo>
                <a:lnTo>
                  <a:pt x="23" y="3"/>
                </a:lnTo>
                <a:lnTo>
                  <a:pt x="17" y="15"/>
                </a:lnTo>
                <a:lnTo>
                  <a:pt x="9" y="26"/>
                </a:lnTo>
                <a:lnTo>
                  <a:pt x="4" y="38"/>
                </a:lnTo>
                <a:lnTo>
                  <a:pt x="1" y="45"/>
                </a:lnTo>
                <a:lnTo>
                  <a:pt x="0" y="51"/>
                </a:lnTo>
                <a:lnTo>
                  <a:pt x="1" y="54"/>
                </a:lnTo>
                <a:lnTo>
                  <a:pt x="3" y="57"/>
                </a:lnTo>
                <a:lnTo>
                  <a:pt x="6" y="58"/>
                </a:lnTo>
                <a:lnTo>
                  <a:pt x="10" y="57"/>
                </a:lnTo>
                <a:lnTo>
                  <a:pt x="12" y="54"/>
                </a:lnTo>
                <a:lnTo>
                  <a:pt x="12" y="51"/>
                </a:lnTo>
                <a:lnTo>
                  <a:pt x="13" y="46"/>
                </a:lnTo>
                <a:lnTo>
                  <a:pt x="14" y="41"/>
                </a:lnTo>
                <a:lnTo>
                  <a:pt x="21" y="29"/>
                </a:lnTo>
                <a:lnTo>
                  <a:pt x="27" y="19"/>
                </a:lnTo>
                <a:lnTo>
                  <a:pt x="34" y="9"/>
                </a:lnTo>
                <a:lnTo>
                  <a:pt x="35" y="7"/>
                </a:lnTo>
                <a:lnTo>
                  <a:pt x="34" y="4"/>
                </a:lnTo>
                <a:lnTo>
                  <a:pt x="31" y="2"/>
                </a:lnTo>
                <a:lnTo>
                  <a:pt x="27" y="0"/>
                </a:lnTo>
                <a:lnTo>
                  <a:pt x="26" y="2"/>
                </a:lnTo>
                <a:lnTo>
                  <a:pt x="2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48" name="任意多边形 1049747"/>
          <p:cNvSpPr/>
          <p:nvPr/>
        </p:nvSpPr>
        <p:spPr bwMode="auto">
          <a:xfrm>
            <a:off x="4691062" y="1157287"/>
            <a:ext cx="12700" cy="17462"/>
          </a:xfrm>
          <a:custGeom>
            <a:avLst/>
            <a:gdLst/>
            <a:ahLst/>
            <a:cxnLst/>
            <a:rect l="0" t="0" r="0" b="0"/>
            <a:pathLst>
              <a:path w="26" h="35">
                <a:moveTo>
                  <a:pt x="16" y="4"/>
                </a:moveTo>
                <a:lnTo>
                  <a:pt x="16" y="4"/>
                </a:lnTo>
                <a:lnTo>
                  <a:pt x="8" y="14"/>
                </a:lnTo>
                <a:lnTo>
                  <a:pt x="0" y="26"/>
                </a:lnTo>
                <a:lnTo>
                  <a:pt x="0" y="28"/>
                </a:lnTo>
                <a:lnTo>
                  <a:pt x="0" y="31"/>
                </a:lnTo>
                <a:lnTo>
                  <a:pt x="3" y="34"/>
                </a:lnTo>
                <a:lnTo>
                  <a:pt x="7" y="35"/>
                </a:lnTo>
                <a:lnTo>
                  <a:pt x="9" y="34"/>
                </a:lnTo>
                <a:lnTo>
                  <a:pt x="11" y="31"/>
                </a:lnTo>
                <a:lnTo>
                  <a:pt x="19" y="21"/>
                </a:lnTo>
                <a:lnTo>
                  <a:pt x="26" y="9"/>
                </a:lnTo>
                <a:lnTo>
                  <a:pt x="26" y="6"/>
                </a:lnTo>
                <a:lnTo>
                  <a:pt x="26" y="5"/>
                </a:lnTo>
                <a:lnTo>
                  <a:pt x="24" y="1"/>
                </a:lnTo>
                <a:lnTo>
                  <a:pt x="20" y="0"/>
                </a:lnTo>
                <a:lnTo>
                  <a:pt x="17" y="1"/>
                </a:lnTo>
                <a:lnTo>
                  <a:pt x="16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49" name="任意多边形 1049748"/>
          <p:cNvSpPr/>
          <p:nvPr/>
        </p:nvSpPr>
        <p:spPr bwMode="auto">
          <a:xfrm>
            <a:off x="4811712" y="1135062"/>
            <a:ext cx="19050" cy="22225"/>
          </a:xfrm>
          <a:custGeom>
            <a:avLst/>
            <a:gdLst/>
            <a:ahLst/>
            <a:cxnLst/>
            <a:rect l="0" t="0" r="0" b="0"/>
            <a:pathLst>
              <a:path w="35" h="42">
                <a:moveTo>
                  <a:pt x="25" y="2"/>
                </a:moveTo>
                <a:lnTo>
                  <a:pt x="25" y="2"/>
                </a:lnTo>
                <a:lnTo>
                  <a:pt x="18" y="9"/>
                </a:lnTo>
                <a:lnTo>
                  <a:pt x="13" y="17"/>
                </a:lnTo>
                <a:lnTo>
                  <a:pt x="8" y="25"/>
                </a:lnTo>
                <a:lnTo>
                  <a:pt x="2" y="32"/>
                </a:lnTo>
                <a:lnTo>
                  <a:pt x="1" y="35"/>
                </a:lnTo>
                <a:lnTo>
                  <a:pt x="0" y="36"/>
                </a:lnTo>
                <a:lnTo>
                  <a:pt x="2" y="40"/>
                </a:lnTo>
                <a:lnTo>
                  <a:pt x="6" y="42"/>
                </a:lnTo>
                <a:lnTo>
                  <a:pt x="8" y="42"/>
                </a:lnTo>
                <a:lnTo>
                  <a:pt x="10" y="40"/>
                </a:lnTo>
                <a:lnTo>
                  <a:pt x="16" y="34"/>
                </a:lnTo>
                <a:lnTo>
                  <a:pt x="22" y="26"/>
                </a:lnTo>
                <a:lnTo>
                  <a:pt x="27" y="17"/>
                </a:lnTo>
                <a:lnTo>
                  <a:pt x="33" y="10"/>
                </a:lnTo>
                <a:lnTo>
                  <a:pt x="34" y="8"/>
                </a:lnTo>
                <a:lnTo>
                  <a:pt x="35" y="6"/>
                </a:lnTo>
                <a:lnTo>
                  <a:pt x="33" y="2"/>
                </a:lnTo>
                <a:lnTo>
                  <a:pt x="29" y="0"/>
                </a:lnTo>
                <a:lnTo>
                  <a:pt x="27" y="1"/>
                </a:lnTo>
                <a:lnTo>
                  <a:pt x="2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50" name="任意多边形 1049749"/>
          <p:cNvSpPr/>
          <p:nvPr/>
        </p:nvSpPr>
        <p:spPr bwMode="auto">
          <a:xfrm>
            <a:off x="4852987" y="1147762"/>
            <a:ext cx="12700" cy="22225"/>
          </a:xfrm>
          <a:custGeom>
            <a:avLst/>
            <a:gdLst/>
            <a:ahLst/>
            <a:cxnLst/>
            <a:rect l="0" t="0" r="0" b="0"/>
            <a:pathLst>
              <a:path w="22" h="42">
                <a:moveTo>
                  <a:pt x="10" y="6"/>
                </a:moveTo>
                <a:lnTo>
                  <a:pt x="10" y="6"/>
                </a:lnTo>
                <a:lnTo>
                  <a:pt x="9" y="13"/>
                </a:lnTo>
                <a:lnTo>
                  <a:pt x="7" y="20"/>
                </a:lnTo>
                <a:lnTo>
                  <a:pt x="0" y="33"/>
                </a:lnTo>
                <a:lnTo>
                  <a:pt x="0" y="36"/>
                </a:lnTo>
                <a:lnTo>
                  <a:pt x="0" y="38"/>
                </a:lnTo>
                <a:lnTo>
                  <a:pt x="3" y="41"/>
                </a:lnTo>
                <a:lnTo>
                  <a:pt x="7" y="42"/>
                </a:lnTo>
                <a:lnTo>
                  <a:pt x="8" y="41"/>
                </a:lnTo>
                <a:lnTo>
                  <a:pt x="10" y="40"/>
                </a:lnTo>
                <a:lnTo>
                  <a:pt x="18" y="23"/>
                </a:lnTo>
                <a:lnTo>
                  <a:pt x="21" y="15"/>
                </a:lnTo>
                <a:lnTo>
                  <a:pt x="22" y="6"/>
                </a:lnTo>
                <a:lnTo>
                  <a:pt x="22" y="3"/>
                </a:lnTo>
                <a:lnTo>
                  <a:pt x="21" y="2"/>
                </a:lnTo>
                <a:lnTo>
                  <a:pt x="17" y="0"/>
                </a:lnTo>
                <a:lnTo>
                  <a:pt x="13" y="2"/>
                </a:lnTo>
                <a:lnTo>
                  <a:pt x="12" y="3"/>
                </a:lnTo>
                <a:lnTo>
                  <a:pt x="10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51" name="任意多边形 1049750"/>
          <p:cNvSpPr/>
          <p:nvPr/>
        </p:nvSpPr>
        <p:spPr bwMode="auto">
          <a:xfrm>
            <a:off x="4883150" y="1162050"/>
            <a:ext cx="19050" cy="31750"/>
          </a:xfrm>
          <a:custGeom>
            <a:avLst/>
            <a:gdLst/>
            <a:ahLst/>
            <a:cxnLst/>
            <a:rect l="0" t="0" r="0" b="0"/>
            <a:pathLst>
              <a:path w="34" h="62">
                <a:moveTo>
                  <a:pt x="24" y="7"/>
                </a:moveTo>
                <a:lnTo>
                  <a:pt x="24" y="7"/>
                </a:lnTo>
                <a:lnTo>
                  <a:pt x="22" y="14"/>
                </a:lnTo>
                <a:lnTo>
                  <a:pt x="19" y="19"/>
                </a:lnTo>
                <a:lnTo>
                  <a:pt x="12" y="31"/>
                </a:lnTo>
                <a:lnTo>
                  <a:pt x="5" y="42"/>
                </a:lnTo>
                <a:lnTo>
                  <a:pt x="0" y="54"/>
                </a:lnTo>
                <a:lnTo>
                  <a:pt x="0" y="57"/>
                </a:lnTo>
                <a:lnTo>
                  <a:pt x="2" y="59"/>
                </a:lnTo>
                <a:lnTo>
                  <a:pt x="5" y="62"/>
                </a:lnTo>
                <a:lnTo>
                  <a:pt x="9" y="61"/>
                </a:lnTo>
                <a:lnTo>
                  <a:pt x="11" y="59"/>
                </a:lnTo>
                <a:lnTo>
                  <a:pt x="12" y="58"/>
                </a:lnTo>
                <a:lnTo>
                  <a:pt x="13" y="50"/>
                </a:lnTo>
                <a:lnTo>
                  <a:pt x="17" y="45"/>
                </a:lnTo>
                <a:lnTo>
                  <a:pt x="24" y="32"/>
                </a:lnTo>
                <a:lnTo>
                  <a:pt x="32" y="20"/>
                </a:lnTo>
                <a:lnTo>
                  <a:pt x="33" y="14"/>
                </a:lnTo>
                <a:lnTo>
                  <a:pt x="34" y="7"/>
                </a:lnTo>
                <a:lnTo>
                  <a:pt x="34" y="4"/>
                </a:lnTo>
                <a:lnTo>
                  <a:pt x="33" y="2"/>
                </a:lnTo>
                <a:lnTo>
                  <a:pt x="29" y="0"/>
                </a:lnTo>
                <a:lnTo>
                  <a:pt x="25" y="2"/>
                </a:lnTo>
                <a:lnTo>
                  <a:pt x="24" y="4"/>
                </a:lnTo>
                <a:lnTo>
                  <a:pt x="24" y="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52" name="任意多边形 1049751"/>
          <p:cNvSpPr/>
          <p:nvPr/>
        </p:nvSpPr>
        <p:spPr bwMode="auto">
          <a:xfrm>
            <a:off x="4908550" y="1174750"/>
            <a:ext cx="20637" cy="33337"/>
          </a:xfrm>
          <a:custGeom>
            <a:avLst/>
            <a:gdLst/>
            <a:ahLst/>
            <a:cxnLst/>
            <a:rect l="0" t="0" r="0" b="0"/>
            <a:pathLst>
              <a:path w="38" h="60">
                <a:moveTo>
                  <a:pt x="29" y="1"/>
                </a:moveTo>
                <a:lnTo>
                  <a:pt x="29" y="1"/>
                </a:lnTo>
                <a:lnTo>
                  <a:pt x="22" y="6"/>
                </a:lnTo>
                <a:lnTo>
                  <a:pt x="18" y="12"/>
                </a:lnTo>
                <a:lnTo>
                  <a:pt x="12" y="25"/>
                </a:lnTo>
                <a:lnTo>
                  <a:pt x="6" y="38"/>
                </a:lnTo>
                <a:lnTo>
                  <a:pt x="1" y="52"/>
                </a:lnTo>
                <a:lnTo>
                  <a:pt x="0" y="54"/>
                </a:lnTo>
                <a:lnTo>
                  <a:pt x="0" y="56"/>
                </a:lnTo>
                <a:lnTo>
                  <a:pt x="3" y="60"/>
                </a:lnTo>
                <a:lnTo>
                  <a:pt x="5" y="60"/>
                </a:lnTo>
                <a:lnTo>
                  <a:pt x="8" y="60"/>
                </a:lnTo>
                <a:lnTo>
                  <a:pt x="9" y="59"/>
                </a:lnTo>
                <a:lnTo>
                  <a:pt x="10" y="57"/>
                </a:lnTo>
                <a:lnTo>
                  <a:pt x="16" y="44"/>
                </a:lnTo>
                <a:lnTo>
                  <a:pt x="21" y="31"/>
                </a:lnTo>
                <a:lnTo>
                  <a:pt x="27" y="20"/>
                </a:lnTo>
                <a:lnTo>
                  <a:pt x="31" y="14"/>
                </a:lnTo>
                <a:lnTo>
                  <a:pt x="37" y="9"/>
                </a:lnTo>
                <a:lnTo>
                  <a:pt x="38" y="8"/>
                </a:lnTo>
                <a:lnTo>
                  <a:pt x="38" y="5"/>
                </a:lnTo>
                <a:lnTo>
                  <a:pt x="38" y="4"/>
                </a:lnTo>
                <a:lnTo>
                  <a:pt x="37" y="1"/>
                </a:lnTo>
                <a:lnTo>
                  <a:pt x="33" y="0"/>
                </a:lnTo>
                <a:lnTo>
                  <a:pt x="30" y="0"/>
                </a:lnTo>
                <a:lnTo>
                  <a:pt x="2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53" name="任意多边形 1049752"/>
          <p:cNvSpPr/>
          <p:nvPr/>
        </p:nvSpPr>
        <p:spPr bwMode="auto">
          <a:xfrm>
            <a:off x="4945062" y="1182687"/>
            <a:ext cx="12700" cy="25400"/>
          </a:xfrm>
          <a:custGeom>
            <a:avLst/>
            <a:gdLst/>
            <a:ahLst/>
            <a:cxnLst/>
            <a:rect l="0" t="0" r="0" b="0"/>
            <a:pathLst>
              <a:path w="28" h="46">
                <a:moveTo>
                  <a:pt x="16" y="7"/>
                </a:moveTo>
                <a:lnTo>
                  <a:pt x="16" y="7"/>
                </a:lnTo>
                <a:lnTo>
                  <a:pt x="14" y="11"/>
                </a:lnTo>
                <a:lnTo>
                  <a:pt x="12" y="15"/>
                </a:lnTo>
                <a:lnTo>
                  <a:pt x="7" y="23"/>
                </a:lnTo>
                <a:lnTo>
                  <a:pt x="3" y="32"/>
                </a:lnTo>
                <a:lnTo>
                  <a:pt x="1" y="36"/>
                </a:lnTo>
                <a:lnTo>
                  <a:pt x="0" y="41"/>
                </a:lnTo>
                <a:lnTo>
                  <a:pt x="1" y="43"/>
                </a:lnTo>
                <a:lnTo>
                  <a:pt x="3" y="45"/>
                </a:lnTo>
                <a:lnTo>
                  <a:pt x="7" y="46"/>
                </a:lnTo>
                <a:lnTo>
                  <a:pt x="10" y="45"/>
                </a:lnTo>
                <a:lnTo>
                  <a:pt x="12" y="43"/>
                </a:lnTo>
                <a:lnTo>
                  <a:pt x="12" y="41"/>
                </a:lnTo>
                <a:lnTo>
                  <a:pt x="13" y="36"/>
                </a:lnTo>
                <a:lnTo>
                  <a:pt x="16" y="30"/>
                </a:lnTo>
                <a:lnTo>
                  <a:pt x="21" y="23"/>
                </a:lnTo>
                <a:lnTo>
                  <a:pt x="24" y="19"/>
                </a:lnTo>
                <a:lnTo>
                  <a:pt x="26" y="15"/>
                </a:lnTo>
                <a:lnTo>
                  <a:pt x="28" y="7"/>
                </a:lnTo>
                <a:lnTo>
                  <a:pt x="26" y="4"/>
                </a:lnTo>
                <a:lnTo>
                  <a:pt x="26" y="2"/>
                </a:lnTo>
                <a:lnTo>
                  <a:pt x="22" y="0"/>
                </a:lnTo>
                <a:lnTo>
                  <a:pt x="18" y="2"/>
                </a:lnTo>
                <a:lnTo>
                  <a:pt x="17" y="4"/>
                </a:lnTo>
                <a:lnTo>
                  <a:pt x="16" y="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54" name="任意多边形 1049753"/>
          <p:cNvSpPr/>
          <p:nvPr/>
        </p:nvSpPr>
        <p:spPr bwMode="auto">
          <a:xfrm>
            <a:off x="4983162" y="1182687"/>
            <a:ext cx="9525" cy="23812"/>
          </a:xfrm>
          <a:custGeom>
            <a:avLst/>
            <a:gdLst/>
            <a:ahLst/>
            <a:cxnLst/>
            <a:rect l="0" t="0" r="0" b="0"/>
            <a:pathLst>
              <a:path w="23" h="42">
                <a:moveTo>
                  <a:pt x="11" y="7"/>
                </a:moveTo>
                <a:lnTo>
                  <a:pt x="11" y="7"/>
                </a:lnTo>
                <a:lnTo>
                  <a:pt x="9" y="13"/>
                </a:lnTo>
                <a:lnTo>
                  <a:pt x="7" y="20"/>
                </a:lnTo>
                <a:lnTo>
                  <a:pt x="0" y="34"/>
                </a:lnTo>
                <a:lnTo>
                  <a:pt x="0" y="37"/>
                </a:lnTo>
                <a:lnTo>
                  <a:pt x="0" y="38"/>
                </a:lnTo>
                <a:lnTo>
                  <a:pt x="3" y="42"/>
                </a:lnTo>
                <a:lnTo>
                  <a:pt x="7" y="42"/>
                </a:lnTo>
                <a:lnTo>
                  <a:pt x="9" y="42"/>
                </a:lnTo>
                <a:lnTo>
                  <a:pt x="11" y="40"/>
                </a:lnTo>
                <a:lnTo>
                  <a:pt x="19" y="24"/>
                </a:lnTo>
                <a:lnTo>
                  <a:pt x="21" y="15"/>
                </a:lnTo>
                <a:lnTo>
                  <a:pt x="23" y="7"/>
                </a:lnTo>
                <a:lnTo>
                  <a:pt x="23" y="4"/>
                </a:lnTo>
                <a:lnTo>
                  <a:pt x="21" y="2"/>
                </a:lnTo>
                <a:lnTo>
                  <a:pt x="17" y="0"/>
                </a:lnTo>
                <a:lnTo>
                  <a:pt x="13" y="2"/>
                </a:lnTo>
                <a:lnTo>
                  <a:pt x="12" y="4"/>
                </a:lnTo>
                <a:lnTo>
                  <a:pt x="11" y="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55" name="任意多边形 1049754"/>
          <p:cNvSpPr/>
          <p:nvPr/>
        </p:nvSpPr>
        <p:spPr bwMode="auto">
          <a:xfrm>
            <a:off x="4579937" y="976312"/>
            <a:ext cx="73025" cy="76200"/>
          </a:xfrm>
          <a:custGeom>
            <a:avLst/>
            <a:gdLst/>
            <a:ahLst/>
            <a:cxnLst/>
            <a:rect l="0" t="0" r="0" b="0"/>
            <a:pathLst>
              <a:path w="133" h="144">
                <a:moveTo>
                  <a:pt x="122" y="3"/>
                </a:moveTo>
                <a:lnTo>
                  <a:pt x="122" y="3"/>
                </a:lnTo>
                <a:lnTo>
                  <a:pt x="116" y="11"/>
                </a:lnTo>
                <a:lnTo>
                  <a:pt x="108" y="17"/>
                </a:lnTo>
                <a:lnTo>
                  <a:pt x="94" y="30"/>
                </a:lnTo>
                <a:lnTo>
                  <a:pt x="57" y="67"/>
                </a:lnTo>
                <a:lnTo>
                  <a:pt x="42" y="83"/>
                </a:lnTo>
                <a:lnTo>
                  <a:pt x="25" y="100"/>
                </a:lnTo>
                <a:lnTo>
                  <a:pt x="17" y="108"/>
                </a:lnTo>
                <a:lnTo>
                  <a:pt x="10" y="117"/>
                </a:lnTo>
                <a:lnTo>
                  <a:pt x="4" y="127"/>
                </a:lnTo>
                <a:lnTo>
                  <a:pt x="0" y="138"/>
                </a:lnTo>
                <a:lnTo>
                  <a:pt x="0" y="139"/>
                </a:lnTo>
                <a:lnTo>
                  <a:pt x="0" y="142"/>
                </a:lnTo>
                <a:lnTo>
                  <a:pt x="1" y="143"/>
                </a:lnTo>
                <a:lnTo>
                  <a:pt x="4" y="144"/>
                </a:lnTo>
                <a:lnTo>
                  <a:pt x="8" y="143"/>
                </a:lnTo>
                <a:lnTo>
                  <a:pt x="9" y="143"/>
                </a:lnTo>
                <a:lnTo>
                  <a:pt x="10" y="140"/>
                </a:lnTo>
                <a:lnTo>
                  <a:pt x="16" y="128"/>
                </a:lnTo>
                <a:lnTo>
                  <a:pt x="23" y="118"/>
                </a:lnTo>
                <a:lnTo>
                  <a:pt x="31" y="108"/>
                </a:lnTo>
                <a:lnTo>
                  <a:pt x="40" y="98"/>
                </a:lnTo>
                <a:lnTo>
                  <a:pt x="60" y="79"/>
                </a:lnTo>
                <a:lnTo>
                  <a:pt x="78" y="62"/>
                </a:lnTo>
                <a:lnTo>
                  <a:pt x="93" y="49"/>
                </a:lnTo>
                <a:lnTo>
                  <a:pt x="107" y="36"/>
                </a:lnTo>
                <a:lnTo>
                  <a:pt x="120" y="23"/>
                </a:lnTo>
                <a:lnTo>
                  <a:pt x="127" y="16"/>
                </a:lnTo>
                <a:lnTo>
                  <a:pt x="132" y="8"/>
                </a:lnTo>
                <a:lnTo>
                  <a:pt x="133" y="6"/>
                </a:lnTo>
                <a:lnTo>
                  <a:pt x="132" y="4"/>
                </a:lnTo>
                <a:lnTo>
                  <a:pt x="129" y="0"/>
                </a:lnTo>
                <a:lnTo>
                  <a:pt x="125" y="0"/>
                </a:lnTo>
                <a:lnTo>
                  <a:pt x="124" y="0"/>
                </a:lnTo>
                <a:lnTo>
                  <a:pt x="12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56" name="任意多边形 1049755"/>
          <p:cNvSpPr/>
          <p:nvPr/>
        </p:nvSpPr>
        <p:spPr bwMode="auto">
          <a:xfrm>
            <a:off x="4589462" y="992187"/>
            <a:ext cx="92075" cy="98425"/>
          </a:xfrm>
          <a:custGeom>
            <a:avLst/>
            <a:gdLst/>
            <a:ahLst/>
            <a:cxnLst/>
            <a:rect l="0" t="0" r="0" b="0"/>
            <a:pathLst>
              <a:path w="176" h="186">
                <a:moveTo>
                  <a:pt x="168" y="0"/>
                </a:moveTo>
                <a:lnTo>
                  <a:pt x="168" y="0"/>
                </a:lnTo>
                <a:lnTo>
                  <a:pt x="159" y="7"/>
                </a:lnTo>
                <a:lnTo>
                  <a:pt x="151" y="13"/>
                </a:lnTo>
                <a:lnTo>
                  <a:pt x="136" y="28"/>
                </a:lnTo>
                <a:lnTo>
                  <a:pt x="113" y="53"/>
                </a:lnTo>
                <a:lnTo>
                  <a:pt x="91" y="78"/>
                </a:lnTo>
                <a:lnTo>
                  <a:pt x="47" y="129"/>
                </a:lnTo>
                <a:lnTo>
                  <a:pt x="25" y="153"/>
                </a:lnTo>
                <a:lnTo>
                  <a:pt x="3" y="177"/>
                </a:lnTo>
                <a:lnTo>
                  <a:pt x="2" y="180"/>
                </a:lnTo>
                <a:lnTo>
                  <a:pt x="0" y="181"/>
                </a:lnTo>
                <a:lnTo>
                  <a:pt x="3" y="185"/>
                </a:lnTo>
                <a:lnTo>
                  <a:pt x="7" y="186"/>
                </a:lnTo>
                <a:lnTo>
                  <a:pt x="8" y="186"/>
                </a:lnTo>
                <a:lnTo>
                  <a:pt x="11" y="185"/>
                </a:lnTo>
                <a:lnTo>
                  <a:pt x="32" y="163"/>
                </a:lnTo>
                <a:lnTo>
                  <a:pt x="51" y="140"/>
                </a:lnTo>
                <a:lnTo>
                  <a:pt x="91" y="95"/>
                </a:lnTo>
                <a:lnTo>
                  <a:pt x="110" y="72"/>
                </a:lnTo>
                <a:lnTo>
                  <a:pt x="130" y="50"/>
                </a:lnTo>
                <a:lnTo>
                  <a:pt x="149" y="29"/>
                </a:lnTo>
                <a:lnTo>
                  <a:pt x="161" y="19"/>
                </a:lnTo>
                <a:lnTo>
                  <a:pt x="166" y="15"/>
                </a:lnTo>
                <a:lnTo>
                  <a:pt x="173" y="11"/>
                </a:lnTo>
                <a:lnTo>
                  <a:pt x="174" y="10"/>
                </a:lnTo>
                <a:lnTo>
                  <a:pt x="176" y="7"/>
                </a:lnTo>
                <a:lnTo>
                  <a:pt x="176" y="6"/>
                </a:lnTo>
                <a:lnTo>
                  <a:pt x="176" y="3"/>
                </a:lnTo>
                <a:lnTo>
                  <a:pt x="172" y="0"/>
                </a:lnTo>
                <a:lnTo>
                  <a:pt x="169" y="0"/>
                </a:lnTo>
                <a:lnTo>
                  <a:pt x="168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57" name="任意多边形 1049756"/>
          <p:cNvSpPr/>
          <p:nvPr/>
        </p:nvSpPr>
        <p:spPr bwMode="auto">
          <a:xfrm>
            <a:off x="4621212" y="1033462"/>
            <a:ext cx="66675" cy="76200"/>
          </a:xfrm>
          <a:custGeom>
            <a:avLst/>
            <a:gdLst/>
            <a:ahLst/>
            <a:cxnLst/>
            <a:rect l="0" t="0" r="0" b="0"/>
            <a:pathLst>
              <a:path w="125" h="145">
                <a:moveTo>
                  <a:pt x="115" y="2"/>
                </a:moveTo>
                <a:lnTo>
                  <a:pt x="115" y="2"/>
                </a:lnTo>
                <a:lnTo>
                  <a:pt x="86" y="34"/>
                </a:lnTo>
                <a:lnTo>
                  <a:pt x="57" y="67"/>
                </a:lnTo>
                <a:lnTo>
                  <a:pt x="1" y="135"/>
                </a:lnTo>
                <a:lnTo>
                  <a:pt x="0" y="138"/>
                </a:lnTo>
                <a:lnTo>
                  <a:pt x="0" y="140"/>
                </a:lnTo>
                <a:lnTo>
                  <a:pt x="2" y="143"/>
                </a:lnTo>
                <a:lnTo>
                  <a:pt x="4" y="144"/>
                </a:lnTo>
                <a:lnTo>
                  <a:pt x="5" y="145"/>
                </a:lnTo>
                <a:lnTo>
                  <a:pt x="8" y="144"/>
                </a:lnTo>
                <a:lnTo>
                  <a:pt x="9" y="143"/>
                </a:lnTo>
                <a:lnTo>
                  <a:pt x="65" y="75"/>
                </a:lnTo>
                <a:lnTo>
                  <a:pt x="94" y="42"/>
                </a:lnTo>
                <a:lnTo>
                  <a:pt x="124" y="9"/>
                </a:lnTo>
                <a:lnTo>
                  <a:pt x="125" y="8"/>
                </a:lnTo>
                <a:lnTo>
                  <a:pt x="125" y="5"/>
                </a:lnTo>
                <a:lnTo>
                  <a:pt x="123" y="2"/>
                </a:lnTo>
                <a:lnTo>
                  <a:pt x="120" y="0"/>
                </a:lnTo>
                <a:lnTo>
                  <a:pt x="118" y="0"/>
                </a:lnTo>
                <a:lnTo>
                  <a:pt x="11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58" name="任意多边形 1049757"/>
          <p:cNvSpPr/>
          <p:nvPr/>
        </p:nvSpPr>
        <p:spPr bwMode="auto">
          <a:xfrm>
            <a:off x="4573587" y="1208087"/>
            <a:ext cx="50800" cy="69850"/>
          </a:xfrm>
          <a:custGeom>
            <a:avLst/>
            <a:gdLst/>
            <a:ahLst/>
            <a:cxnLst/>
            <a:rect l="0" t="0" r="0" b="0"/>
            <a:pathLst>
              <a:path w="98" h="133">
                <a:moveTo>
                  <a:pt x="89" y="1"/>
                </a:moveTo>
                <a:lnTo>
                  <a:pt x="89" y="1"/>
                </a:lnTo>
                <a:lnTo>
                  <a:pt x="64" y="33"/>
                </a:lnTo>
                <a:lnTo>
                  <a:pt x="39" y="64"/>
                </a:lnTo>
                <a:lnTo>
                  <a:pt x="17" y="94"/>
                </a:lnTo>
                <a:lnTo>
                  <a:pt x="8" y="110"/>
                </a:lnTo>
                <a:lnTo>
                  <a:pt x="4" y="118"/>
                </a:lnTo>
                <a:lnTo>
                  <a:pt x="0" y="126"/>
                </a:lnTo>
                <a:lnTo>
                  <a:pt x="0" y="128"/>
                </a:lnTo>
                <a:lnTo>
                  <a:pt x="2" y="131"/>
                </a:lnTo>
                <a:lnTo>
                  <a:pt x="4" y="133"/>
                </a:lnTo>
                <a:lnTo>
                  <a:pt x="8" y="132"/>
                </a:lnTo>
                <a:lnTo>
                  <a:pt x="11" y="131"/>
                </a:lnTo>
                <a:lnTo>
                  <a:pt x="12" y="130"/>
                </a:lnTo>
                <a:lnTo>
                  <a:pt x="15" y="122"/>
                </a:lnTo>
                <a:lnTo>
                  <a:pt x="17" y="115"/>
                </a:lnTo>
                <a:lnTo>
                  <a:pt x="26" y="102"/>
                </a:lnTo>
                <a:lnTo>
                  <a:pt x="36" y="90"/>
                </a:lnTo>
                <a:lnTo>
                  <a:pt x="45" y="77"/>
                </a:lnTo>
                <a:lnTo>
                  <a:pt x="58" y="60"/>
                </a:lnTo>
                <a:lnTo>
                  <a:pt x="71" y="43"/>
                </a:lnTo>
                <a:lnTo>
                  <a:pt x="97" y="11"/>
                </a:lnTo>
                <a:lnTo>
                  <a:pt x="98" y="8"/>
                </a:lnTo>
                <a:lnTo>
                  <a:pt x="98" y="5"/>
                </a:lnTo>
                <a:lnTo>
                  <a:pt x="97" y="1"/>
                </a:lnTo>
                <a:lnTo>
                  <a:pt x="96" y="0"/>
                </a:lnTo>
                <a:lnTo>
                  <a:pt x="93" y="0"/>
                </a:lnTo>
                <a:lnTo>
                  <a:pt x="92" y="0"/>
                </a:lnTo>
                <a:lnTo>
                  <a:pt x="8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59" name="任意多边形 1049758"/>
          <p:cNvSpPr/>
          <p:nvPr/>
        </p:nvSpPr>
        <p:spPr bwMode="auto">
          <a:xfrm>
            <a:off x="4591050" y="1200150"/>
            <a:ext cx="87312" cy="106362"/>
          </a:xfrm>
          <a:custGeom>
            <a:avLst/>
            <a:gdLst/>
            <a:ahLst/>
            <a:cxnLst/>
            <a:rect l="0" t="0" r="0" b="0"/>
            <a:pathLst>
              <a:path w="164" h="203">
                <a:moveTo>
                  <a:pt x="155" y="3"/>
                </a:moveTo>
                <a:lnTo>
                  <a:pt x="155" y="3"/>
                </a:lnTo>
                <a:lnTo>
                  <a:pt x="135" y="27"/>
                </a:lnTo>
                <a:lnTo>
                  <a:pt x="115" y="50"/>
                </a:lnTo>
                <a:lnTo>
                  <a:pt x="75" y="96"/>
                </a:lnTo>
                <a:lnTo>
                  <a:pt x="55" y="119"/>
                </a:lnTo>
                <a:lnTo>
                  <a:pt x="36" y="143"/>
                </a:lnTo>
                <a:lnTo>
                  <a:pt x="17" y="168"/>
                </a:lnTo>
                <a:lnTo>
                  <a:pt x="2" y="194"/>
                </a:lnTo>
                <a:lnTo>
                  <a:pt x="0" y="197"/>
                </a:lnTo>
                <a:lnTo>
                  <a:pt x="0" y="199"/>
                </a:lnTo>
                <a:lnTo>
                  <a:pt x="3" y="202"/>
                </a:lnTo>
                <a:lnTo>
                  <a:pt x="8" y="203"/>
                </a:lnTo>
                <a:lnTo>
                  <a:pt x="9" y="202"/>
                </a:lnTo>
                <a:lnTo>
                  <a:pt x="11" y="200"/>
                </a:lnTo>
                <a:lnTo>
                  <a:pt x="28" y="174"/>
                </a:lnTo>
                <a:lnTo>
                  <a:pt x="45" y="149"/>
                </a:lnTo>
                <a:lnTo>
                  <a:pt x="64" y="126"/>
                </a:lnTo>
                <a:lnTo>
                  <a:pt x="84" y="102"/>
                </a:lnTo>
                <a:lnTo>
                  <a:pt x="123" y="57"/>
                </a:lnTo>
                <a:lnTo>
                  <a:pt x="144" y="34"/>
                </a:lnTo>
                <a:lnTo>
                  <a:pt x="162" y="11"/>
                </a:lnTo>
                <a:lnTo>
                  <a:pt x="164" y="8"/>
                </a:lnTo>
                <a:lnTo>
                  <a:pt x="164" y="7"/>
                </a:lnTo>
                <a:lnTo>
                  <a:pt x="162" y="3"/>
                </a:lnTo>
                <a:lnTo>
                  <a:pt x="160" y="2"/>
                </a:lnTo>
                <a:lnTo>
                  <a:pt x="158" y="0"/>
                </a:lnTo>
                <a:lnTo>
                  <a:pt x="156" y="2"/>
                </a:lnTo>
                <a:lnTo>
                  <a:pt x="15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60" name="任意多边形 1049759"/>
          <p:cNvSpPr/>
          <p:nvPr/>
        </p:nvSpPr>
        <p:spPr bwMode="auto">
          <a:xfrm>
            <a:off x="4595812" y="1227137"/>
            <a:ext cx="109537" cy="130175"/>
          </a:xfrm>
          <a:custGeom>
            <a:avLst/>
            <a:gdLst/>
            <a:ahLst/>
            <a:cxnLst/>
            <a:rect l="0" t="0" r="0" b="0"/>
            <a:pathLst>
              <a:path w="209" h="245">
                <a:moveTo>
                  <a:pt x="202" y="1"/>
                </a:moveTo>
                <a:lnTo>
                  <a:pt x="202" y="1"/>
                </a:lnTo>
                <a:lnTo>
                  <a:pt x="173" y="24"/>
                </a:lnTo>
                <a:lnTo>
                  <a:pt x="145" y="50"/>
                </a:lnTo>
                <a:lnTo>
                  <a:pt x="119" y="77"/>
                </a:lnTo>
                <a:lnTo>
                  <a:pt x="107" y="92"/>
                </a:lnTo>
                <a:lnTo>
                  <a:pt x="96" y="106"/>
                </a:lnTo>
                <a:lnTo>
                  <a:pt x="84" y="122"/>
                </a:lnTo>
                <a:lnTo>
                  <a:pt x="71" y="137"/>
                </a:lnTo>
                <a:lnTo>
                  <a:pt x="45" y="169"/>
                </a:lnTo>
                <a:lnTo>
                  <a:pt x="33" y="184"/>
                </a:lnTo>
                <a:lnTo>
                  <a:pt x="21" y="200"/>
                </a:lnTo>
                <a:lnTo>
                  <a:pt x="11" y="217"/>
                </a:lnTo>
                <a:lnTo>
                  <a:pt x="1" y="235"/>
                </a:lnTo>
                <a:lnTo>
                  <a:pt x="0" y="238"/>
                </a:lnTo>
                <a:lnTo>
                  <a:pt x="0" y="239"/>
                </a:lnTo>
                <a:lnTo>
                  <a:pt x="4" y="243"/>
                </a:lnTo>
                <a:lnTo>
                  <a:pt x="5" y="245"/>
                </a:lnTo>
                <a:lnTo>
                  <a:pt x="8" y="245"/>
                </a:lnTo>
                <a:lnTo>
                  <a:pt x="9" y="243"/>
                </a:lnTo>
                <a:lnTo>
                  <a:pt x="11" y="241"/>
                </a:lnTo>
                <a:lnTo>
                  <a:pt x="18" y="225"/>
                </a:lnTo>
                <a:lnTo>
                  <a:pt x="28" y="211"/>
                </a:lnTo>
                <a:lnTo>
                  <a:pt x="38" y="196"/>
                </a:lnTo>
                <a:lnTo>
                  <a:pt x="50" y="182"/>
                </a:lnTo>
                <a:lnTo>
                  <a:pt x="72" y="156"/>
                </a:lnTo>
                <a:lnTo>
                  <a:pt x="94" y="128"/>
                </a:lnTo>
                <a:lnTo>
                  <a:pt x="119" y="95"/>
                </a:lnTo>
                <a:lnTo>
                  <a:pt x="147" y="65"/>
                </a:lnTo>
                <a:lnTo>
                  <a:pt x="175" y="37"/>
                </a:lnTo>
                <a:lnTo>
                  <a:pt x="191" y="24"/>
                </a:lnTo>
                <a:lnTo>
                  <a:pt x="207" y="10"/>
                </a:lnTo>
                <a:lnTo>
                  <a:pt x="208" y="9"/>
                </a:lnTo>
                <a:lnTo>
                  <a:pt x="209" y="7"/>
                </a:lnTo>
                <a:lnTo>
                  <a:pt x="208" y="3"/>
                </a:lnTo>
                <a:lnTo>
                  <a:pt x="207" y="1"/>
                </a:lnTo>
                <a:lnTo>
                  <a:pt x="205" y="0"/>
                </a:lnTo>
                <a:lnTo>
                  <a:pt x="203" y="0"/>
                </a:lnTo>
                <a:lnTo>
                  <a:pt x="20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61" name="任意多边形 1049760"/>
          <p:cNvSpPr/>
          <p:nvPr/>
        </p:nvSpPr>
        <p:spPr bwMode="auto">
          <a:xfrm>
            <a:off x="4597400" y="1301750"/>
            <a:ext cx="88900" cy="109537"/>
          </a:xfrm>
          <a:custGeom>
            <a:avLst/>
            <a:gdLst/>
            <a:ahLst/>
            <a:cxnLst/>
            <a:rect l="0" t="0" r="0" b="0"/>
            <a:pathLst>
              <a:path w="167" h="206">
                <a:moveTo>
                  <a:pt x="157" y="3"/>
                </a:moveTo>
                <a:lnTo>
                  <a:pt x="157" y="3"/>
                </a:lnTo>
                <a:lnTo>
                  <a:pt x="136" y="32"/>
                </a:lnTo>
                <a:lnTo>
                  <a:pt x="115" y="60"/>
                </a:lnTo>
                <a:lnTo>
                  <a:pt x="94" y="89"/>
                </a:lnTo>
                <a:lnTo>
                  <a:pt x="84" y="102"/>
                </a:lnTo>
                <a:lnTo>
                  <a:pt x="71" y="115"/>
                </a:lnTo>
                <a:lnTo>
                  <a:pt x="52" y="134"/>
                </a:lnTo>
                <a:lnTo>
                  <a:pt x="34" y="155"/>
                </a:lnTo>
                <a:lnTo>
                  <a:pt x="16" y="176"/>
                </a:lnTo>
                <a:lnTo>
                  <a:pt x="8" y="186"/>
                </a:lnTo>
                <a:lnTo>
                  <a:pt x="1" y="196"/>
                </a:lnTo>
                <a:lnTo>
                  <a:pt x="0" y="199"/>
                </a:lnTo>
                <a:lnTo>
                  <a:pt x="0" y="202"/>
                </a:lnTo>
                <a:lnTo>
                  <a:pt x="3" y="204"/>
                </a:lnTo>
                <a:lnTo>
                  <a:pt x="7" y="206"/>
                </a:lnTo>
                <a:lnTo>
                  <a:pt x="9" y="204"/>
                </a:lnTo>
                <a:lnTo>
                  <a:pt x="10" y="203"/>
                </a:lnTo>
                <a:lnTo>
                  <a:pt x="20" y="190"/>
                </a:lnTo>
                <a:lnTo>
                  <a:pt x="29" y="178"/>
                </a:lnTo>
                <a:lnTo>
                  <a:pt x="50" y="155"/>
                </a:lnTo>
                <a:lnTo>
                  <a:pt x="72" y="131"/>
                </a:lnTo>
                <a:lnTo>
                  <a:pt x="93" y="109"/>
                </a:lnTo>
                <a:lnTo>
                  <a:pt x="112" y="84"/>
                </a:lnTo>
                <a:lnTo>
                  <a:pt x="131" y="59"/>
                </a:lnTo>
                <a:lnTo>
                  <a:pt x="148" y="34"/>
                </a:lnTo>
                <a:lnTo>
                  <a:pt x="166" y="8"/>
                </a:lnTo>
                <a:lnTo>
                  <a:pt x="167" y="7"/>
                </a:lnTo>
                <a:lnTo>
                  <a:pt x="167" y="4"/>
                </a:lnTo>
                <a:lnTo>
                  <a:pt x="166" y="3"/>
                </a:lnTo>
                <a:lnTo>
                  <a:pt x="165" y="2"/>
                </a:lnTo>
                <a:lnTo>
                  <a:pt x="161" y="0"/>
                </a:lnTo>
                <a:lnTo>
                  <a:pt x="158" y="2"/>
                </a:lnTo>
                <a:lnTo>
                  <a:pt x="15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62" name="任意多边形 1049761"/>
          <p:cNvSpPr/>
          <p:nvPr/>
        </p:nvSpPr>
        <p:spPr bwMode="auto">
          <a:xfrm>
            <a:off x="4597400" y="1350962"/>
            <a:ext cx="96837" cy="120650"/>
          </a:xfrm>
          <a:custGeom>
            <a:avLst/>
            <a:gdLst/>
            <a:ahLst/>
            <a:cxnLst/>
            <a:rect l="0" t="0" r="0" b="0"/>
            <a:pathLst>
              <a:path w="186" h="227">
                <a:moveTo>
                  <a:pt x="177" y="1"/>
                </a:moveTo>
                <a:lnTo>
                  <a:pt x="177" y="1"/>
                </a:lnTo>
                <a:lnTo>
                  <a:pt x="152" y="29"/>
                </a:lnTo>
                <a:lnTo>
                  <a:pt x="128" y="57"/>
                </a:lnTo>
                <a:lnTo>
                  <a:pt x="81" y="115"/>
                </a:lnTo>
                <a:lnTo>
                  <a:pt x="43" y="165"/>
                </a:lnTo>
                <a:lnTo>
                  <a:pt x="21" y="192"/>
                </a:lnTo>
                <a:lnTo>
                  <a:pt x="10" y="205"/>
                </a:lnTo>
                <a:lnTo>
                  <a:pt x="1" y="220"/>
                </a:lnTo>
                <a:lnTo>
                  <a:pt x="0" y="222"/>
                </a:lnTo>
                <a:lnTo>
                  <a:pt x="0" y="223"/>
                </a:lnTo>
                <a:lnTo>
                  <a:pt x="3" y="227"/>
                </a:lnTo>
                <a:lnTo>
                  <a:pt x="7" y="227"/>
                </a:lnTo>
                <a:lnTo>
                  <a:pt x="9" y="227"/>
                </a:lnTo>
                <a:lnTo>
                  <a:pt x="10" y="225"/>
                </a:lnTo>
                <a:lnTo>
                  <a:pt x="18" y="213"/>
                </a:lnTo>
                <a:lnTo>
                  <a:pt x="29" y="201"/>
                </a:lnTo>
                <a:lnTo>
                  <a:pt x="38" y="191"/>
                </a:lnTo>
                <a:lnTo>
                  <a:pt x="47" y="179"/>
                </a:lnTo>
                <a:lnTo>
                  <a:pt x="71" y="146"/>
                </a:lnTo>
                <a:lnTo>
                  <a:pt x="95" y="116"/>
                </a:lnTo>
                <a:lnTo>
                  <a:pt x="139" y="61"/>
                </a:lnTo>
                <a:lnTo>
                  <a:pt x="161" y="35"/>
                </a:lnTo>
                <a:lnTo>
                  <a:pt x="184" y="9"/>
                </a:lnTo>
                <a:lnTo>
                  <a:pt x="186" y="8"/>
                </a:lnTo>
                <a:lnTo>
                  <a:pt x="186" y="5"/>
                </a:lnTo>
                <a:lnTo>
                  <a:pt x="184" y="1"/>
                </a:lnTo>
                <a:lnTo>
                  <a:pt x="181" y="0"/>
                </a:lnTo>
                <a:lnTo>
                  <a:pt x="179" y="0"/>
                </a:lnTo>
                <a:lnTo>
                  <a:pt x="17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63" name="任意多边形 1049762"/>
          <p:cNvSpPr/>
          <p:nvPr/>
        </p:nvSpPr>
        <p:spPr bwMode="auto">
          <a:xfrm>
            <a:off x="4603750" y="1416050"/>
            <a:ext cx="87312" cy="109537"/>
          </a:xfrm>
          <a:custGeom>
            <a:avLst/>
            <a:gdLst/>
            <a:ahLst/>
            <a:cxnLst/>
            <a:rect l="0" t="0" r="0" b="0"/>
            <a:pathLst>
              <a:path w="163" h="208">
                <a:moveTo>
                  <a:pt x="153" y="2"/>
                </a:moveTo>
                <a:lnTo>
                  <a:pt x="153" y="2"/>
                </a:lnTo>
                <a:lnTo>
                  <a:pt x="63" y="116"/>
                </a:lnTo>
                <a:lnTo>
                  <a:pt x="44" y="136"/>
                </a:lnTo>
                <a:lnTo>
                  <a:pt x="27" y="157"/>
                </a:lnTo>
                <a:lnTo>
                  <a:pt x="19" y="168"/>
                </a:lnTo>
                <a:lnTo>
                  <a:pt x="12" y="178"/>
                </a:lnTo>
                <a:lnTo>
                  <a:pt x="5" y="190"/>
                </a:lnTo>
                <a:lnTo>
                  <a:pt x="0" y="202"/>
                </a:lnTo>
                <a:lnTo>
                  <a:pt x="0" y="204"/>
                </a:lnTo>
                <a:lnTo>
                  <a:pt x="0" y="207"/>
                </a:lnTo>
                <a:lnTo>
                  <a:pt x="1" y="208"/>
                </a:lnTo>
                <a:lnTo>
                  <a:pt x="4" y="208"/>
                </a:lnTo>
                <a:lnTo>
                  <a:pt x="8" y="208"/>
                </a:lnTo>
                <a:lnTo>
                  <a:pt x="9" y="207"/>
                </a:lnTo>
                <a:lnTo>
                  <a:pt x="10" y="206"/>
                </a:lnTo>
                <a:lnTo>
                  <a:pt x="17" y="191"/>
                </a:lnTo>
                <a:lnTo>
                  <a:pt x="25" y="178"/>
                </a:lnTo>
                <a:lnTo>
                  <a:pt x="34" y="167"/>
                </a:lnTo>
                <a:lnTo>
                  <a:pt x="43" y="153"/>
                </a:lnTo>
                <a:lnTo>
                  <a:pt x="64" y="130"/>
                </a:lnTo>
                <a:lnTo>
                  <a:pt x="83" y="106"/>
                </a:lnTo>
                <a:lnTo>
                  <a:pt x="162" y="10"/>
                </a:lnTo>
                <a:lnTo>
                  <a:pt x="162" y="8"/>
                </a:lnTo>
                <a:lnTo>
                  <a:pt x="163" y="6"/>
                </a:lnTo>
                <a:lnTo>
                  <a:pt x="161" y="2"/>
                </a:lnTo>
                <a:lnTo>
                  <a:pt x="159" y="0"/>
                </a:lnTo>
                <a:lnTo>
                  <a:pt x="157" y="0"/>
                </a:lnTo>
                <a:lnTo>
                  <a:pt x="155" y="0"/>
                </a:lnTo>
                <a:lnTo>
                  <a:pt x="15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64" name="任意多边形 1049763"/>
          <p:cNvSpPr/>
          <p:nvPr/>
        </p:nvSpPr>
        <p:spPr bwMode="auto">
          <a:xfrm>
            <a:off x="4595812" y="1490662"/>
            <a:ext cx="90487" cy="109537"/>
          </a:xfrm>
          <a:custGeom>
            <a:avLst/>
            <a:gdLst/>
            <a:ahLst/>
            <a:cxnLst/>
            <a:rect l="0" t="0" r="0" b="0"/>
            <a:pathLst>
              <a:path w="171" h="210">
                <a:moveTo>
                  <a:pt x="162" y="3"/>
                </a:moveTo>
                <a:lnTo>
                  <a:pt x="162" y="3"/>
                </a:lnTo>
                <a:lnTo>
                  <a:pt x="120" y="51"/>
                </a:lnTo>
                <a:lnTo>
                  <a:pt x="80" y="101"/>
                </a:lnTo>
                <a:lnTo>
                  <a:pt x="39" y="151"/>
                </a:lnTo>
                <a:lnTo>
                  <a:pt x="1" y="202"/>
                </a:lnTo>
                <a:lnTo>
                  <a:pt x="0" y="204"/>
                </a:lnTo>
                <a:lnTo>
                  <a:pt x="0" y="206"/>
                </a:lnTo>
                <a:lnTo>
                  <a:pt x="1" y="208"/>
                </a:lnTo>
                <a:lnTo>
                  <a:pt x="3" y="210"/>
                </a:lnTo>
                <a:lnTo>
                  <a:pt x="7" y="210"/>
                </a:lnTo>
                <a:lnTo>
                  <a:pt x="9" y="210"/>
                </a:lnTo>
                <a:lnTo>
                  <a:pt x="11" y="207"/>
                </a:lnTo>
                <a:lnTo>
                  <a:pt x="50" y="157"/>
                </a:lnTo>
                <a:lnTo>
                  <a:pt x="89" y="108"/>
                </a:lnTo>
                <a:lnTo>
                  <a:pt x="128" y="59"/>
                </a:lnTo>
                <a:lnTo>
                  <a:pt x="170" y="11"/>
                </a:lnTo>
                <a:lnTo>
                  <a:pt x="171" y="8"/>
                </a:lnTo>
                <a:lnTo>
                  <a:pt x="171" y="7"/>
                </a:lnTo>
                <a:lnTo>
                  <a:pt x="169" y="3"/>
                </a:lnTo>
                <a:lnTo>
                  <a:pt x="166" y="0"/>
                </a:lnTo>
                <a:lnTo>
                  <a:pt x="164" y="2"/>
                </a:lnTo>
                <a:lnTo>
                  <a:pt x="16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65" name="任意多边形 1049764"/>
          <p:cNvSpPr/>
          <p:nvPr/>
        </p:nvSpPr>
        <p:spPr bwMode="auto">
          <a:xfrm>
            <a:off x="4578350" y="1549400"/>
            <a:ext cx="101600" cy="125412"/>
          </a:xfrm>
          <a:custGeom>
            <a:avLst/>
            <a:gdLst/>
            <a:ahLst/>
            <a:cxnLst/>
            <a:rect l="0" t="0" r="0" b="0"/>
            <a:pathLst>
              <a:path w="194" h="236">
                <a:moveTo>
                  <a:pt x="183" y="3"/>
                </a:moveTo>
                <a:lnTo>
                  <a:pt x="183" y="3"/>
                </a:lnTo>
                <a:lnTo>
                  <a:pt x="174" y="16"/>
                </a:lnTo>
                <a:lnTo>
                  <a:pt x="162" y="28"/>
                </a:lnTo>
                <a:lnTo>
                  <a:pt x="139" y="51"/>
                </a:lnTo>
                <a:lnTo>
                  <a:pt x="115" y="78"/>
                </a:lnTo>
                <a:lnTo>
                  <a:pt x="92" y="106"/>
                </a:lnTo>
                <a:lnTo>
                  <a:pt x="68" y="135"/>
                </a:lnTo>
                <a:lnTo>
                  <a:pt x="43" y="165"/>
                </a:lnTo>
                <a:lnTo>
                  <a:pt x="31" y="180"/>
                </a:lnTo>
                <a:lnTo>
                  <a:pt x="21" y="194"/>
                </a:lnTo>
                <a:lnTo>
                  <a:pt x="11" y="211"/>
                </a:lnTo>
                <a:lnTo>
                  <a:pt x="0" y="228"/>
                </a:lnTo>
                <a:lnTo>
                  <a:pt x="0" y="231"/>
                </a:lnTo>
                <a:lnTo>
                  <a:pt x="0" y="232"/>
                </a:lnTo>
                <a:lnTo>
                  <a:pt x="3" y="236"/>
                </a:lnTo>
                <a:lnTo>
                  <a:pt x="7" y="236"/>
                </a:lnTo>
                <a:lnTo>
                  <a:pt x="9" y="236"/>
                </a:lnTo>
                <a:lnTo>
                  <a:pt x="11" y="233"/>
                </a:lnTo>
                <a:lnTo>
                  <a:pt x="20" y="218"/>
                </a:lnTo>
                <a:lnTo>
                  <a:pt x="29" y="202"/>
                </a:lnTo>
                <a:lnTo>
                  <a:pt x="39" y="187"/>
                </a:lnTo>
                <a:lnTo>
                  <a:pt x="51" y="174"/>
                </a:lnTo>
                <a:lnTo>
                  <a:pt x="73" y="147"/>
                </a:lnTo>
                <a:lnTo>
                  <a:pt x="96" y="119"/>
                </a:lnTo>
                <a:lnTo>
                  <a:pt x="110" y="102"/>
                </a:lnTo>
                <a:lnTo>
                  <a:pt x="124" y="84"/>
                </a:lnTo>
                <a:lnTo>
                  <a:pt x="154" y="51"/>
                </a:lnTo>
                <a:lnTo>
                  <a:pt x="175" y="32"/>
                </a:lnTo>
                <a:lnTo>
                  <a:pt x="184" y="21"/>
                </a:lnTo>
                <a:lnTo>
                  <a:pt x="194" y="8"/>
                </a:lnTo>
                <a:lnTo>
                  <a:pt x="194" y="7"/>
                </a:lnTo>
                <a:lnTo>
                  <a:pt x="194" y="4"/>
                </a:lnTo>
                <a:lnTo>
                  <a:pt x="191" y="2"/>
                </a:lnTo>
                <a:lnTo>
                  <a:pt x="187" y="0"/>
                </a:lnTo>
                <a:lnTo>
                  <a:pt x="184" y="2"/>
                </a:lnTo>
                <a:lnTo>
                  <a:pt x="18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66" name="任意多边形 1049765"/>
          <p:cNvSpPr/>
          <p:nvPr/>
        </p:nvSpPr>
        <p:spPr bwMode="auto">
          <a:xfrm>
            <a:off x="4584700" y="1595437"/>
            <a:ext cx="101600" cy="117475"/>
          </a:xfrm>
          <a:custGeom>
            <a:avLst/>
            <a:gdLst/>
            <a:ahLst/>
            <a:cxnLst/>
            <a:rect l="0" t="0" r="0" b="0"/>
            <a:pathLst>
              <a:path w="189" h="217">
                <a:moveTo>
                  <a:pt x="179" y="3"/>
                </a:moveTo>
                <a:lnTo>
                  <a:pt x="179" y="3"/>
                </a:lnTo>
                <a:lnTo>
                  <a:pt x="158" y="37"/>
                </a:lnTo>
                <a:lnTo>
                  <a:pt x="136" y="69"/>
                </a:lnTo>
                <a:lnTo>
                  <a:pt x="112" y="101"/>
                </a:lnTo>
                <a:lnTo>
                  <a:pt x="99" y="116"/>
                </a:lnTo>
                <a:lnTo>
                  <a:pt x="86" y="132"/>
                </a:lnTo>
                <a:lnTo>
                  <a:pt x="74" y="144"/>
                </a:lnTo>
                <a:lnTo>
                  <a:pt x="61" y="156"/>
                </a:lnTo>
                <a:lnTo>
                  <a:pt x="34" y="177"/>
                </a:lnTo>
                <a:lnTo>
                  <a:pt x="23" y="183"/>
                </a:lnTo>
                <a:lnTo>
                  <a:pt x="14" y="190"/>
                </a:lnTo>
                <a:lnTo>
                  <a:pt x="6" y="198"/>
                </a:lnTo>
                <a:lnTo>
                  <a:pt x="0" y="208"/>
                </a:lnTo>
                <a:lnTo>
                  <a:pt x="0" y="211"/>
                </a:lnTo>
                <a:lnTo>
                  <a:pt x="0" y="213"/>
                </a:lnTo>
                <a:lnTo>
                  <a:pt x="2" y="216"/>
                </a:lnTo>
                <a:lnTo>
                  <a:pt x="6" y="217"/>
                </a:lnTo>
                <a:lnTo>
                  <a:pt x="8" y="216"/>
                </a:lnTo>
                <a:lnTo>
                  <a:pt x="10" y="213"/>
                </a:lnTo>
                <a:lnTo>
                  <a:pt x="14" y="208"/>
                </a:lnTo>
                <a:lnTo>
                  <a:pt x="19" y="201"/>
                </a:lnTo>
                <a:lnTo>
                  <a:pt x="31" y="191"/>
                </a:lnTo>
                <a:lnTo>
                  <a:pt x="44" y="182"/>
                </a:lnTo>
                <a:lnTo>
                  <a:pt x="57" y="173"/>
                </a:lnTo>
                <a:lnTo>
                  <a:pt x="70" y="162"/>
                </a:lnTo>
                <a:lnTo>
                  <a:pt x="83" y="150"/>
                </a:lnTo>
                <a:lnTo>
                  <a:pt x="95" y="139"/>
                </a:lnTo>
                <a:lnTo>
                  <a:pt x="106" y="127"/>
                </a:lnTo>
                <a:lnTo>
                  <a:pt x="129" y="98"/>
                </a:lnTo>
                <a:lnTo>
                  <a:pt x="150" y="69"/>
                </a:lnTo>
                <a:lnTo>
                  <a:pt x="170" y="39"/>
                </a:lnTo>
                <a:lnTo>
                  <a:pt x="188" y="8"/>
                </a:lnTo>
                <a:lnTo>
                  <a:pt x="189" y="7"/>
                </a:lnTo>
                <a:lnTo>
                  <a:pt x="189" y="4"/>
                </a:lnTo>
                <a:lnTo>
                  <a:pt x="187" y="0"/>
                </a:lnTo>
                <a:lnTo>
                  <a:pt x="183" y="0"/>
                </a:lnTo>
                <a:lnTo>
                  <a:pt x="180" y="1"/>
                </a:lnTo>
                <a:lnTo>
                  <a:pt x="17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67" name="任意多边形 1049766"/>
          <p:cNvSpPr/>
          <p:nvPr/>
        </p:nvSpPr>
        <p:spPr bwMode="auto">
          <a:xfrm>
            <a:off x="4621212" y="1662112"/>
            <a:ext cx="69850" cy="85725"/>
          </a:xfrm>
          <a:custGeom>
            <a:avLst/>
            <a:gdLst/>
            <a:ahLst/>
            <a:cxnLst/>
            <a:rect l="0" t="0" r="0" b="0"/>
            <a:pathLst>
              <a:path w="129" h="163">
                <a:moveTo>
                  <a:pt x="119" y="1"/>
                </a:moveTo>
                <a:lnTo>
                  <a:pt x="119" y="1"/>
                </a:lnTo>
                <a:lnTo>
                  <a:pt x="85" y="34"/>
                </a:lnTo>
                <a:lnTo>
                  <a:pt x="68" y="51"/>
                </a:lnTo>
                <a:lnTo>
                  <a:pt x="52" y="69"/>
                </a:lnTo>
                <a:lnTo>
                  <a:pt x="38" y="90"/>
                </a:lnTo>
                <a:lnTo>
                  <a:pt x="25" y="111"/>
                </a:lnTo>
                <a:lnTo>
                  <a:pt x="12" y="132"/>
                </a:lnTo>
                <a:lnTo>
                  <a:pt x="0" y="154"/>
                </a:lnTo>
                <a:lnTo>
                  <a:pt x="0" y="157"/>
                </a:lnTo>
                <a:lnTo>
                  <a:pt x="0" y="159"/>
                </a:lnTo>
                <a:lnTo>
                  <a:pt x="2" y="162"/>
                </a:lnTo>
                <a:lnTo>
                  <a:pt x="5" y="163"/>
                </a:lnTo>
                <a:lnTo>
                  <a:pt x="8" y="163"/>
                </a:lnTo>
                <a:lnTo>
                  <a:pt x="9" y="162"/>
                </a:lnTo>
                <a:lnTo>
                  <a:pt x="10" y="161"/>
                </a:lnTo>
                <a:lnTo>
                  <a:pt x="21" y="140"/>
                </a:lnTo>
                <a:lnTo>
                  <a:pt x="31" y="120"/>
                </a:lnTo>
                <a:lnTo>
                  <a:pt x="43" y="102"/>
                </a:lnTo>
                <a:lnTo>
                  <a:pt x="57" y="83"/>
                </a:lnTo>
                <a:lnTo>
                  <a:pt x="73" y="62"/>
                </a:lnTo>
                <a:lnTo>
                  <a:pt x="90" y="44"/>
                </a:lnTo>
                <a:lnTo>
                  <a:pt x="128" y="9"/>
                </a:lnTo>
                <a:lnTo>
                  <a:pt x="129" y="8"/>
                </a:lnTo>
                <a:lnTo>
                  <a:pt x="129" y="5"/>
                </a:lnTo>
                <a:lnTo>
                  <a:pt x="127" y="1"/>
                </a:lnTo>
                <a:lnTo>
                  <a:pt x="124" y="0"/>
                </a:lnTo>
                <a:lnTo>
                  <a:pt x="121" y="0"/>
                </a:lnTo>
                <a:lnTo>
                  <a:pt x="11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68" name="任意多边形 1049767"/>
          <p:cNvSpPr/>
          <p:nvPr/>
        </p:nvSpPr>
        <p:spPr bwMode="auto">
          <a:xfrm>
            <a:off x="4159250" y="1498600"/>
            <a:ext cx="369887" cy="171450"/>
          </a:xfrm>
          <a:custGeom>
            <a:avLst/>
            <a:gdLst/>
            <a:ahLst/>
            <a:cxnLst/>
            <a:rect l="0" t="0" r="0" b="0"/>
            <a:pathLst>
              <a:path w="700" h="321">
                <a:moveTo>
                  <a:pt x="663" y="13"/>
                </a:moveTo>
                <a:lnTo>
                  <a:pt x="663" y="13"/>
                </a:lnTo>
                <a:lnTo>
                  <a:pt x="661" y="10"/>
                </a:lnTo>
                <a:lnTo>
                  <a:pt x="657" y="9"/>
                </a:lnTo>
                <a:lnTo>
                  <a:pt x="651" y="8"/>
                </a:lnTo>
                <a:lnTo>
                  <a:pt x="647" y="6"/>
                </a:lnTo>
                <a:lnTo>
                  <a:pt x="335" y="6"/>
                </a:lnTo>
                <a:lnTo>
                  <a:pt x="256" y="6"/>
                </a:lnTo>
                <a:lnTo>
                  <a:pt x="179" y="4"/>
                </a:lnTo>
                <a:lnTo>
                  <a:pt x="101" y="1"/>
                </a:lnTo>
                <a:lnTo>
                  <a:pt x="24" y="0"/>
                </a:lnTo>
                <a:lnTo>
                  <a:pt x="17" y="0"/>
                </a:lnTo>
                <a:lnTo>
                  <a:pt x="13" y="1"/>
                </a:lnTo>
                <a:lnTo>
                  <a:pt x="9" y="4"/>
                </a:lnTo>
                <a:lnTo>
                  <a:pt x="7" y="6"/>
                </a:lnTo>
                <a:lnTo>
                  <a:pt x="4" y="10"/>
                </a:lnTo>
                <a:lnTo>
                  <a:pt x="3" y="14"/>
                </a:lnTo>
                <a:lnTo>
                  <a:pt x="1" y="23"/>
                </a:lnTo>
                <a:lnTo>
                  <a:pt x="0" y="30"/>
                </a:lnTo>
                <a:lnTo>
                  <a:pt x="3" y="65"/>
                </a:lnTo>
                <a:lnTo>
                  <a:pt x="7" y="98"/>
                </a:lnTo>
                <a:lnTo>
                  <a:pt x="10" y="113"/>
                </a:lnTo>
                <a:lnTo>
                  <a:pt x="14" y="129"/>
                </a:lnTo>
                <a:lnTo>
                  <a:pt x="20" y="144"/>
                </a:lnTo>
                <a:lnTo>
                  <a:pt x="25" y="158"/>
                </a:lnTo>
                <a:lnTo>
                  <a:pt x="31" y="171"/>
                </a:lnTo>
                <a:lnTo>
                  <a:pt x="39" y="185"/>
                </a:lnTo>
                <a:lnTo>
                  <a:pt x="47" y="198"/>
                </a:lnTo>
                <a:lnTo>
                  <a:pt x="56" y="210"/>
                </a:lnTo>
                <a:lnTo>
                  <a:pt x="67" y="223"/>
                </a:lnTo>
                <a:lnTo>
                  <a:pt x="78" y="235"/>
                </a:lnTo>
                <a:lnTo>
                  <a:pt x="92" y="247"/>
                </a:lnTo>
                <a:lnTo>
                  <a:pt x="106" y="259"/>
                </a:lnTo>
                <a:lnTo>
                  <a:pt x="119" y="268"/>
                </a:lnTo>
                <a:lnTo>
                  <a:pt x="132" y="277"/>
                </a:lnTo>
                <a:lnTo>
                  <a:pt x="146" y="285"/>
                </a:lnTo>
                <a:lnTo>
                  <a:pt x="162" y="291"/>
                </a:lnTo>
                <a:lnTo>
                  <a:pt x="178" y="298"/>
                </a:lnTo>
                <a:lnTo>
                  <a:pt x="194" y="303"/>
                </a:lnTo>
                <a:lnTo>
                  <a:pt x="226" y="311"/>
                </a:lnTo>
                <a:lnTo>
                  <a:pt x="259" y="317"/>
                </a:lnTo>
                <a:lnTo>
                  <a:pt x="293" y="320"/>
                </a:lnTo>
                <a:lnTo>
                  <a:pt x="326" y="321"/>
                </a:lnTo>
                <a:lnTo>
                  <a:pt x="358" y="321"/>
                </a:lnTo>
                <a:lnTo>
                  <a:pt x="391" y="319"/>
                </a:lnTo>
                <a:lnTo>
                  <a:pt x="425" y="316"/>
                </a:lnTo>
                <a:lnTo>
                  <a:pt x="459" y="312"/>
                </a:lnTo>
                <a:lnTo>
                  <a:pt x="492" y="307"/>
                </a:lnTo>
                <a:lnTo>
                  <a:pt x="523" y="298"/>
                </a:lnTo>
                <a:lnTo>
                  <a:pt x="555" y="287"/>
                </a:lnTo>
                <a:lnTo>
                  <a:pt x="570" y="281"/>
                </a:lnTo>
                <a:lnTo>
                  <a:pt x="586" y="274"/>
                </a:lnTo>
                <a:lnTo>
                  <a:pt x="600" y="265"/>
                </a:lnTo>
                <a:lnTo>
                  <a:pt x="615" y="256"/>
                </a:lnTo>
                <a:lnTo>
                  <a:pt x="629" y="246"/>
                </a:lnTo>
                <a:lnTo>
                  <a:pt x="642" y="235"/>
                </a:lnTo>
                <a:lnTo>
                  <a:pt x="653" y="223"/>
                </a:lnTo>
                <a:lnTo>
                  <a:pt x="662" y="210"/>
                </a:lnTo>
                <a:lnTo>
                  <a:pt x="670" y="197"/>
                </a:lnTo>
                <a:lnTo>
                  <a:pt x="676" y="184"/>
                </a:lnTo>
                <a:lnTo>
                  <a:pt x="681" y="170"/>
                </a:lnTo>
                <a:lnTo>
                  <a:pt x="685" y="155"/>
                </a:lnTo>
                <a:lnTo>
                  <a:pt x="689" y="141"/>
                </a:lnTo>
                <a:lnTo>
                  <a:pt x="692" y="125"/>
                </a:lnTo>
                <a:lnTo>
                  <a:pt x="696" y="94"/>
                </a:lnTo>
                <a:lnTo>
                  <a:pt x="700" y="30"/>
                </a:lnTo>
                <a:lnTo>
                  <a:pt x="700" y="22"/>
                </a:lnTo>
                <a:lnTo>
                  <a:pt x="697" y="17"/>
                </a:lnTo>
                <a:lnTo>
                  <a:pt x="693" y="11"/>
                </a:lnTo>
                <a:lnTo>
                  <a:pt x="688" y="9"/>
                </a:lnTo>
                <a:lnTo>
                  <a:pt x="681" y="8"/>
                </a:lnTo>
                <a:lnTo>
                  <a:pt x="675" y="8"/>
                </a:lnTo>
                <a:lnTo>
                  <a:pt x="668" y="10"/>
                </a:lnTo>
                <a:lnTo>
                  <a:pt x="663" y="13"/>
                </a:lnTo>
                <a:close/>
                <a:moveTo>
                  <a:pt x="579" y="226"/>
                </a:moveTo>
                <a:lnTo>
                  <a:pt x="579" y="226"/>
                </a:lnTo>
                <a:lnTo>
                  <a:pt x="568" y="232"/>
                </a:lnTo>
                <a:lnTo>
                  <a:pt x="556" y="239"/>
                </a:lnTo>
                <a:lnTo>
                  <a:pt x="532" y="249"/>
                </a:lnTo>
                <a:lnTo>
                  <a:pt x="506" y="257"/>
                </a:lnTo>
                <a:lnTo>
                  <a:pt x="481" y="264"/>
                </a:lnTo>
                <a:lnTo>
                  <a:pt x="455" y="268"/>
                </a:lnTo>
                <a:lnTo>
                  <a:pt x="428" y="270"/>
                </a:lnTo>
                <a:lnTo>
                  <a:pt x="375" y="274"/>
                </a:lnTo>
                <a:lnTo>
                  <a:pt x="349" y="274"/>
                </a:lnTo>
                <a:lnTo>
                  <a:pt x="322" y="274"/>
                </a:lnTo>
                <a:lnTo>
                  <a:pt x="296" y="273"/>
                </a:lnTo>
                <a:lnTo>
                  <a:pt x="268" y="270"/>
                </a:lnTo>
                <a:lnTo>
                  <a:pt x="242" y="266"/>
                </a:lnTo>
                <a:lnTo>
                  <a:pt x="216" y="261"/>
                </a:lnTo>
                <a:lnTo>
                  <a:pt x="190" y="253"/>
                </a:lnTo>
                <a:lnTo>
                  <a:pt x="165" y="243"/>
                </a:lnTo>
                <a:lnTo>
                  <a:pt x="150" y="236"/>
                </a:lnTo>
                <a:lnTo>
                  <a:pt x="136" y="229"/>
                </a:lnTo>
                <a:lnTo>
                  <a:pt x="124" y="219"/>
                </a:lnTo>
                <a:lnTo>
                  <a:pt x="112" y="209"/>
                </a:lnTo>
                <a:lnTo>
                  <a:pt x="102" y="198"/>
                </a:lnTo>
                <a:lnTo>
                  <a:pt x="93" y="187"/>
                </a:lnTo>
                <a:lnTo>
                  <a:pt x="84" y="175"/>
                </a:lnTo>
                <a:lnTo>
                  <a:pt x="77" y="162"/>
                </a:lnTo>
                <a:lnTo>
                  <a:pt x="71" y="149"/>
                </a:lnTo>
                <a:lnTo>
                  <a:pt x="64" y="134"/>
                </a:lnTo>
                <a:lnTo>
                  <a:pt x="60" y="120"/>
                </a:lnTo>
                <a:lnTo>
                  <a:pt x="56" y="106"/>
                </a:lnTo>
                <a:lnTo>
                  <a:pt x="50" y="76"/>
                </a:lnTo>
                <a:lnTo>
                  <a:pt x="47" y="45"/>
                </a:lnTo>
                <a:lnTo>
                  <a:pt x="114" y="47"/>
                </a:lnTo>
                <a:lnTo>
                  <a:pt x="182" y="49"/>
                </a:lnTo>
                <a:lnTo>
                  <a:pt x="249" y="52"/>
                </a:lnTo>
                <a:lnTo>
                  <a:pt x="317" y="52"/>
                </a:lnTo>
                <a:lnTo>
                  <a:pt x="647" y="52"/>
                </a:lnTo>
                <a:lnTo>
                  <a:pt x="653" y="52"/>
                </a:lnTo>
                <a:lnTo>
                  <a:pt x="651" y="77"/>
                </a:lnTo>
                <a:lnTo>
                  <a:pt x="649" y="102"/>
                </a:lnTo>
                <a:lnTo>
                  <a:pt x="645" y="125"/>
                </a:lnTo>
                <a:lnTo>
                  <a:pt x="638" y="149"/>
                </a:lnTo>
                <a:lnTo>
                  <a:pt x="634" y="159"/>
                </a:lnTo>
                <a:lnTo>
                  <a:pt x="629" y="170"/>
                </a:lnTo>
                <a:lnTo>
                  <a:pt x="624" y="180"/>
                </a:lnTo>
                <a:lnTo>
                  <a:pt x="616" y="191"/>
                </a:lnTo>
                <a:lnTo>
                  <a:pt x="610" y="200"/>
                </a:lnTo>
                <a:lnTo>
                  <a:pt x="600" y="209"/>
                </a:lnTo>
                <a:lnTo>
                  <a:pt x="590" y="218"/>
                </a:lnTo>
                <a:lnTo>
                  <a:pt x="579" y="22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69" name="任意多边形 1049768"/>
          <p:cNvSpPr/>
          <p:nvPr/>
        </p:nvSpPr>
        <p:spPr bwMode="auto">
          <a:xfrm>
            <a:off x="4760912" y="1498600"/>
            <a:ext cx="369887" cy="171450"/>
          </a:xfrm>
          <a:custGeom>
            <a:avLst/>
            <a:gdLst/>
            <a:ahLst/>
            <a:cxnLst/>
            <a:rect l="0" t="0" r="0" b="0"/>
            <a:pathLst>
              <a:path w="701" h="321">
                <a:moveTo>
                  <a:pt x="663" y="13"/>
                </a:moveTo>
                <a:lnTo>
                  <a:pt x="663" y="13"/>
                </a:lnTo>
                <a:lnTo>
                  <a:pt x="661" y="10"/>
                </a:lnTo>
                <a:lnTo>
                  <a:pt x="657" y="9"/>
                </a:lnTo>
                <a:lnTo>
                  <a:pt x="653" y="8"/>
                </a:lnTo>
                <a:lnTo>
                  <a:pt x="648" y="6"/>
                </a:lnTo>
                <a:lnTo>
                  <a:pt x="335" y="6"/>
                </a:lnTo>
                <a:lnTo>
                  <a:pt x="258" y="6"/>
                </a:lnTo>
                <a:lnTo>
                  <a:pt x="179" y="4"/>
                </a:lnTo>
                <a:lnTo>
                  <a:pt x="101" y="1"/>
                </a:lnTo>
                <a:lnTo>
                  <a:pt x="24" y="0"/>
                </a:lnTo>
                <a:lnTo>
                  <a:pt x="18" y="0"/>
                </a:lnTo>
                <a:lnTo>
                  <a:pt x="13" y="1"/>
                </a:lnTo>
                <a:lnTo>
                  <a:pt x="9" y="4"/>
                </a:lnTo>
                <a:lnTo>
                  <a:pt x="7" y="6"/>
                </a:lnTo>
                <a:lnTo>
                  <a:pt x="4" y="10"/>
                </a:lnTo>
                <a:lnTo>
                  <a:pt x="3" y="14"/>
                </a:lnTo>
                <a:lnTo>
                  <a:pt x="1" y="23"/>
                </a:lnTo>
                <a:lnTo>
                  <a:pt x="0" y="30"/>
                </a:lnTo>
                <a:lnTo>
                  <a:pt x="3" y="65"/>
                </a:lnTo>
                <a:lnTo>
                  <a:pt x="7" y="98"/>
                </a:lnTo>
                <a:lnTo>
                  <a:pt x="11" y="113"/>
                </a:lnTo>
                <a:lnTo>
                  <a:pt x="14" y="129"/>
                </a:lnTo>
                <a:lnTo>
                  <a:pt x="20" y="144"/>
                </a:lnTo>
                <a:lnTo>
                  <a:pt x="25" y="158"/>
                </a:lnTo>
                <a:lnTo>
                  <a:pt x="31" y="171"/>
                </a:lnTo>
                <a:lnTo>
                  <a:pt x="39" y="185"/>
                </a:lnTo>
                <a:lnTo>
                  <a:pt x="47" y="198"/>
                </a:lnTo>
                <a:lnTo>
                  <a:pt x="56" y="210"/>
                </a:lnTo>
                <a:lnTo>
                  <a:pt x="67" y="223"/>
                </a:lnTo>
                <a:lnTo>
                  <a:pt x="79" y="235"/>
                </a:lnTo>
                <a:lnTo>
                  <a:pt x="92" y="247"/>
                </a:lnTo>
                <a:lnTo>
                  <a:pt x="106" y="259"/>
                </a:lnTo>
                <a:lnTo>
                  <a:pt x="119" y="268"/>
                </a:lnTo>
                <a:lnTo>
                  <a:pt x="132" y="277"/>
                </a:lnTo>
                <a:lnTo>
                  <a:pt x="147" y="285"/>
                </a:lnTo>
                <a:lnTo>
                  <a:pt x="162" y="291"/>
                </a:lnTo>
                <a:lnTo>
                  <a:pt x="178" y="298"/>
                </a:lnTo>
                <a:lnTo>
                  <a:pt x="194" y="303"/>
                </a:lnTo>
                <a:lnTo>
                  <a:pt x="226" y="311"/>
                </a:lnTo>
                <a:lnTo>
                  <a:pt x="259" y="317"/>
                </a:lnTo>
                <a:lnTo>
                  <a:pt x="293" y="320"/>
                </a:lnTo>
                <a:lnTo>
                  <a:pt x="326" y="321"/>
                </a:lnTo>
                <a:lnTo>
                  <a:pt x="358" y="321"/>
                </a:lnTo>
                <a:lnTo>
                  <a:pt x="393" y="319"/>
                </a:lnTo>
                <a:lnTo>
                  <a:pt x="425" y="316"/>
                </a:lnTo>
                <a:lnTo>
                  <a:pt x="459" y="312"/>
                </a:lnTo>
                <a:lnTo>
                  <a:pt x="492" y="307"/>
                </a:lnTo>
                <a:lnTo>
                  <a:pt x="523" y="298"/>
                </a:lnTo>
                <a:lnTo>
                  <a:pt x="555" y="287"/>
                </a:lnTo>
                <a:lnTo>
                  <a:pt x="570" y="281"/>
                </a:lnTo>
                <a:lnTo>
                  <a:pt x="586" y="274"/>
                </a:lnTo>
                <a:lnTo>
                  <a:pt x="600" y="265"/>
                </a:lnTo>
                <a:lnTo>
                  <a:pt x="615" y="256"/>
                </a:lnTo>
                <a:lnTo>
                  <a:pt x="629" y="246"/>
                </a:lnTo>
                <a:lnTo>
                  <a:pt x="642" y="235"/>
                </a:lnTo>
                <a:lnTo>
                  <a:pt x="653" y="223"/>
                </a:lnTo>
                <a:lnTo>
                  <a:pt x="662" y="210"/>
                </a:lnTo>
                <a:lnTo>
                  <a:pt x="670" y="197"/>
                </a:lnTo>
                <a:lnTo>
                  <a:pt x="676" y="184"/>
                </a:lnTo>
                <a:lnTo>
                  <a:pt x="682" y="170"/>
                </a:lnTo>
                <a:lnTo>
                  <a:pt x="686" y="155"/>
                </a:lnTo>
                <a:lnTo>
                  <a:pt x="689" y="141"/>
                </a:lnTo>
                <a:lnTo>
                  <a:pt x="692" y="125"/>
                </a:lnTo>
                <a:lnTo>
                  <a:pt x="696" y="94"/>
                </a:lnTo>
                <a:lnTo>
                  <a:pt x="701" y="30"/>
                </a:lnTo>
                <a:lnTo>
                  <a:pt x="700" y="22"/>
                </a:lnTo>
                <a:lnTo>
                  <a:pt x="697" y="17"/>
                </a:lnTo>
                <a:lnTo>
                  <a:pt x="693" y="11"/>
                </a:lnTo>
                <a:lnTo>
                  <a:pt x="688" y="9"/>
                </a:lnTo>
                <a:lnTo>
                  <a:pt x="682" y="8"/>
                </a:lnTo>
                <a:lnTo>
                  <a:pt x="675" y="8"/>
                </a:lnTo>
                <a:lnTo>
                  <a:pt x="669" y="10"/>
                </a:lnTo>
                <a:lnTo>
                  <a:pt x="663" y="13"/>
                </a:lnTo>
                <a:close/>
                <a:moveTo>
                  <a:pt x="580" y="226"/>
                </a:moveTo>
                <a:lnTo>
                  <a:pt x="580" y="226"/>
                </a:lnTo>
                <a:lnTo>
                  <a:pt x="568" y="232"/>
                </a:lnTo>
                <a:lnTo>
                  <a:pt x="556" y="239"/>
                </a:lnTo>
                <a:lnTo>
                  <a:pt x="532" y="249"/>
                </a:lnTo>
                <a:lnTo>
                  <a:pt x="506" y="257"/>
                </a:lnTo>
                <a:lnTo>
                  <a:pt x="481" y="264"/>
                </a:lnTo>
                <a:lnTo>
                  <a:pt x="455" y="268"/>
                </a:lnTo>
                <a:lnTo>
                  <a:pt x="428" y="270"/>
                </a:lnTo>
                <a:lnTo>
                  <a:pt x="376" y="274"/>
                </a:lnTo>
                <a:lnTo>
                  <a:pt x="349" y="274"/>
                </a:lnTo>
                <a:lnTo>
                  <a:pt x="322" y="274"/>
                </a:lnTo>
                <a:lnTo>
                  <a:pt x="296" y="273"/>
                </a:lnTo>
                <a:lnTo>
                  <a:pt x="268" y="270"/>
                </a:lnTo>
                <a:lnTo>
                  <a:pt x="242" y="266"/>
                </a:lnTo>
                <a:lnTo>
                  <a:pt x="216" y="261"/>
                </a:lnTo>
                <a:lnTo>
                  <a:pt x="191" y="253"/>
                </a:lnTo>
                <a:lnTo>
                  <a:pt x="165" y="243"/>
                </a:lnTo>
                <a:lnTo>
                  <a:pt x="151" y="236"/>
                </a:lnTo>
                <a:lnTo>
                  <a:pt x="136" y="229"/>
                </a:lnTo>
                <a:lnTo>
                  <a:pt x="124" y="219"/>
                </a:lnTo>
                <a:lnTo>
                  <a:pt x="113" y="209"/>
                </a:lnTo>
                <a:lnTo>
                  <a:pt x="102" y="198"/>
                </a:lnTo>
                <a:lnTo>
                  <a:pt x="93" y="187"/>
                </a:lnTo>
                <a:lnTo>
                  <a:pt x="85" y="175"/>
                </a:lnTo>
                <a:lnTo>
                  <a:pt x="77" y="162"/>
                </a:lnTo>
                <a:lnTo>
                  <a:pt x="71" y="149"/>
                </a:lnTo>
                <a:lnTo>
                  <a:pt x="65" y="134"/>
                </a:lnTo>
                <a:lnTo>
                  <a:pt x="60" y="120"/>
                </a:lnTo>
                <a:lnTo>
                  <a:pt x="56" y="106"/>
                </a:lnTo>
                <a:lnTo>
                  <a:pt x="50" y="76"/>
                </a:lnTo>
                <a:lnTo>
                  <a:pt x="47" y="45"/>
                </a:lnTo>
                <a:lnTo>
                  <a:pt x="114" y="47"/>
                </a:lnTo>
                <a:lnTo>
                  <a:pt x="182" y="49"/>
                </a:lnTo>
                <a:lnTo>
                  <a:pt x="250" y="52"/>
                </a:lnTo>
                <a:lnTo>
                  <a:pt x="317" y="52"/>
                </a:lnTo>
                <a:lnTo>
                  <a:pt x="648" y="52"/>
                </a:lnTo>
                <a:lnTo>
                  <a:pt x="653" y="52"/>
                </a:lnTo>
                <a:lnTo>
                  <a:pt x="652" y="77"/>
                </a:lnTo>
                <a:lnTo>
                  <a:pt x="649" y="102"/>
                </a:lnTo>
                <a:lnTo>
                  <a:pt x="645" y="125"/>
                </a:lnTo>
                <a:lnTo>
                  <a:pt x="638" y="149"/>
                </a:lnTo>
                <a:lnTo>
                  <a:pt x="635" y="159"/>
                </a:lnTo>
                <a:lnTo>
                  <a:pt x="629" y="170"/>
                </a:lnTo>
                <a:lnTo>
                  <a:pt x="624" y="180"/>
                </a:lnTo>
                <a:lnTo>
                  <a:pt x="617" y="191"/>
                </a:lnTo>
                <a:lnTo>
                  <a:pt x="610" y="200"/>
                </a:lnTo>
                <a:lnTo>
                  <a:pt x="600" y="209"/>
                </a:lnTo>
                <a:lnTo>
                  <a:pt x="590" y="218"/>
                </a:lnTo>
                <a:lnTo>
                  <a:pt x="580" y="22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70" name="任意多边形 1049769"/>
          <p:cNvSpPr/>
          <p:nvPr/>
        </p:nvSpPr>
        <p:spPr bwMode="auto">
          <a:xfrm>
            <a:off x="4249737" y="1060450"/>
            <a:ext cx="784225" cy="171450"/>
          </a:xfrm>
          <a:custGeom>
            <a:avLst/>
            <a:gdLst/>
            <a:ahLst/>
            <a:cxnLst/>
            <a:rect l="0" t="0" r="0" b="0"/>
            <a:pathLst>
              <a:path w="1477" h="327">
                <a:moveTo>
                  <a:pt x="1455" y="144"/>
                </a:moveTo>
                <a:lnTo>
                  <a:pt x="1455" y="144"/>
                </a:lnTo>
                <a:lnTo>
                  <a:pt x="1443" y="135"/>
                </a:lnTo>
                <a:lnTo>
                  <a:pt x="1430" y="127"/>
                </a:lnTo>
                <a:lnTo>
                  <a:pt x="1415" y="122"/>
                </a:lnTo>
                <a:lnTo>
                  <a:pt x="1400" y="119"/>
                </a:lnTo>
                <a:lnTo>
                  <a:pt x="1383" y="117"/>
                </a:lnTo>
                <a:lnTo>
                  <a:pt x="1367" y="115"/>
                </a:lnTo>
                <a:lnTo>
                  <a:pt x="1336" y="115"/>
                </a:lnTo>
                <a:lnTo>
                  <a:pt x="1330" y="110"/>
                </a:lnTo>
                <a:lnTo>
                  <a:pt x="1322" y="107"/>
                </a:lnTo>
                <a:lnTo>
                  <a:pt x="1313" y="106"/>
                </a:lnTo>
                <a:lnTo>
                  <a:pt x="1303" y="102"/>
                </a:lnTo>
                <a:lnTo>
                  <a:pt x="1284" y="94"/>
                </a:lnTo>
                <a:lnTo>
                  <a:pt x="1266" y="84"/>
                </a:lnTo>
                <a:lnTo>
                  <a:pt x="1248" y="72"/>
                </a:lnTo>
                <a:lnTo>
                  <a:pt x="1211" y="49"/>
                </a:lnTo>
                <a:lnTo>
                  <a:pt x="1194" y="37"/>
                </a:lnTo>
                <a:lnTo>
                  <a:pt x="1176" y="26"/>
                </a:lnTo>
                <a:lnTo>
                  <a:pt x="1162" y="21"/>
                </a:lnTo>
                <a:lnTo>
                  <a:pt x="1146" y="15"/>
                </a:lnTo>
                <a:lnTo>
                  <a:pt x="1129" y="9"/>
                </a:lnTo>
                <a:lnTo>
                  <a:pt x="1112" y="5"/>
                </a:lnTo>
                <a:lnTo>
                  <a:pt x="1095" y="3"/>
                </a:lnTo>
                <a:lnTo>
                  <a:pt x="1078" y="2"/>
                </a:lnTo>
                <a:lnTo>
                  <a:pt x="1061" y="0"/>
                </a:lnTo>
                <a:lnTo>
                  <a:pt x="1045" y="2"/>
                </a:lnTo>
                <a:lnTo>
                  <a:pt x="1025" y="4"/>
                </a:lnTo>
                <a:lnTo>
                  <a:pt x="1006" y="8"/>
                </a:lnTo>
                <a:lnTo>
                  <a:pt x="988" y="12"/>
                </a:lnTo>
                <a:lnTo>
                  <a:pt x="969" y="17"/>
                </a:lnTo>
                <a:lnTo>
                  <a:pt x="951" y="24"/>
                </a:lnTo>
                <a:lnTo>
                  <a:pt x="933" y="30"/>
                </a:lnTo>
                <a:lnTo>
                  <a:pt x="914" y="38"/>
                </a:lnTo>
                <a:lnTo>
                  <a:pt x="897" y="47"/>
                </a:lnTo>
                <a:lnTo>
                  <a:pt x="880" y="55"/>
                </a:lnTo>
                <a:lnTo>
                  <a:pt x="862" y="60"/>
                </a:lnTo>
                <a:lnTo>
                  <a:pt x="842" y="66"/>
                </a:lnTo>
                <a:lnTo>
                  <a:pt x="821" y="70"/>
                </a:lnTo>
                <a:lnTo>
                  <a:pt x="799" y="72"/>
                </a:lnTo>
                <a:lnTo>
                  <a:pt x="778" y="75"/>
                </a:lnTo>
                <a:lnTo>
                  <a:pt x="739" y="76"/>
                </a:lnTo>
                <a:lnTo>
                  <a:pt x="700" y="75"/>
                </a:lnTo>
                <a:lnTo>
                  <a:pt x="678" y="72"/>
                </a:lnTo>
                <a:lnTo>
                  <a:pt x="657" y="70"/>
                </a:lnTo>
                <a:lnTo>
                  <a:pt x="636" y="66"/>
                </a:lnTo>
                <a:lnTo>
                  <a:pt x="615" y="60"/>
                </a:lnTo>
                <a:lnTo>
                  <a:pt x="596" y="55"/>
                </a:lnTo>
                <a:lnTo>
                  <a:pt x="581" y="47"/>
                </a:lnTo>
                <a:lnTo>
                  <a:pt x="564" y="38"/>
                </a:lnTo>
                <a:lnTo>
                  <a:pt x="545" y="30"/>
                </a:lnTo>
                <a:lnTo>
                  <a:pt x="527" y="24"/>
                </a:lnTo>
                <a:lnTo>
                  <a:pt x="509" y="17"/>
                </a:lnTo>
                <a:lnTo>
                  <a:pt x="490" y="12"/>
                </a:lnTo>
                <a:lnTo>
                  <a:pt x="471" y="8"/>
                </a:lnTo>
                <a:lnTo>
                  <a:pt x="453" y="4"/>
                </a:lnTo>
                <a:lnTo>
                  <a:pt x="433" y="2"/>
                </a:lnTo>
                <a:lnTo>
                  <a:pt x="417" y="0"/>
                </a:lnTo>
                <a:lnTo>
                  <a:pt x="400" y="2"/>
                </a:lnTo>
                <a:lnTo>
                  <a:pt x="383" y="3"/>
                </a:lnTo>
                <a:lnTo>
                  <a:pt x="365" y="5"/>
                </a:lnTo>
                <a:lnTo>
                  <a:pt x="348" y="9"/>
                </a:lnTo>
                <a:lnTo>
                  <a:pt x="332" y="15"/>
                </a:lnTo>
                <a:lnTo>
                  <a:pt x="317" y="21"/>
                </a:lnTo>
                <a:lnTo>
                  <a:pt x="302" y="26"/>
                </a:lnTo>
                <a:lnTo>
                  <a:pt x="284" y="37"/>
                </a:lnTo>
                <a:lnTo>
                  <a:pt x="265" y="49"/>
                </a:lnTo>
                <a:lnTo>
                  <a:pt x="230" y="72"/>
                </a:lnTo>
                <a:lnTo>
                  <a:pt x="212" y="84"/>
                </a:lnTo>
                <a:lnTo>
                  <a:pt x="194" y="94"/>
                </a:lnTo>
                <a:lnTo>
                  <a:pt x="174" y="102"/>
                </a:lnTo>
                <a:lnTo>
                  <a:pt x="165" y="106"/>
                </a:lnTo>
                <a:lnTo>
                  <a:pt x="154" y="107"/>
                </a:lnTo>
                <a:lnTo>
                  <a:pt x="148" y="110"/>
                </a:lnTo>
                <a:lnTo>
                  <a:pt x="143" y="115"/>
                </a:lnTo>
                <a:lnTo>
                  <a:pt x="111" y="115"/>
                </a:lnTo>
                <a:lnTo>
                  <a:pt x="94" y="117"/>
                </a:lnTo>
                <a:lnTo>
                  <a:pt x="78" y="119"/>
                </a:lnTo>
                <a:lnTo>
                  <a:pt x="63" y="122"/>
                </a:lnTo>
                <a:lnTo>
                  <a:pt x="48" y="127"/>
                </a:lnTo>
                <a:lnTo>
                  <a:pt x="35" y="135"/>
                </a:lnTo>
                <a:lnTo>
                  <a:pt x="23" y="144"/>
                </a:lnTo>
                <a:lnTo>
                  <a:pt x="16" y="155"/>
                </a:lnTo>
                <a:lnTo>
                  <a:pt x="9" y="166"/>
                </a:lnTo>
                <a:lnTo>
                  <a:pt x="4" y="179"/>
                </a:lnTo>
                <a:lnTo>
                  <a:pt x="1" y="194"/>
                </a:lnTo>
                <a:lnTo>
                  <a:pt x="0" y="208"/>
                </a:lnTo>
                <a:lnTo>
                  <a:pt x="1" y="223"/>
                </a:lnTo>
                <a:lnTo>
                  <a:pt x="4" y="236"/>
                </a:lnTo>
                <a:lnTo>
                  <a:pt x="9" y="247"/>
                </a:lnTo>
                <a:lnTo>
                  <a:pt x="21" y="264"/>
                </a:lnTo>
                <a:lnTo>
                  <a:pt x="33" y="280"/>
                </a:lnTo>
                <a:lnTo>
                  <a:pt x="46" y="293"/>
                </a:lnTo>
                <a:lnTo>
                  <a:pt x="61" y="304"/>
                </a:lnTo>
                <a:lnTo>
                  <a:pt x="77" y="311"/>
                </a:lnTo>
                <a:lnTo>
                  <a:pt x="93" y="319"/>
                </a:lnTo>
                <a:lnTo>
                  <a:pt x="110" y="323"/>
                </a:lnTo>
                <a:lnTo>
                  <a:pt x="128" y="326"/>
                </a:lnTo>
                <a:lnTo>
                  <a:pt x="146" y="327"/>
                </a:lnTo>
                <a:lnTo>
                  <a:pt x="165" y="327"/>
                </a:lnTo>
                <a:lnTo>
                  <a:pt x="183" y="325"/>
                </a:lnTo>
                <a:lnTo>
                  <a:pt x="201" y="321"/>
                </a:lnTo>
                <a:lnTo>
                  <a:pt x="218" y="317"/>
                </a:lnTo>
                <a:lnTo>
                  <a:pt x="237" y="310"/>
                </a:lnTo>
                <a:lnTo>
                  <a:pt x="254" y="302"/>
                </a:lnTo>
                <a:lnTo>
                  <a:pt x="271" y="293"/>
                </a:lnTo>
                <a:lnTo>
                  <a:pt x="296" y="279"/>
                </a:lnTo>
                <a:lnTo>
                  <a:pt x="319" y="263"/>
                </a:lnTo>
                <a:lnTo>
                  <a:pt x="343" y="249"/>
                </a:lnTo>
                <a:lnTo>
                  <a:pt x="366" y="234"/>
                </a:lnTo>
                <a:lnTo>
                  <a:pt x="390" y="223"/>
                </a:lnTo>
                <a:lnTo>
                  <a:pt x="415" y="213"/>
                </a:lnTo>
                <a:lnTo>
                  <a:pt x="429" y="209"/>
                </a:lnTo>
                <a:lnTo>
                  <a:pt x="442" y="207"/>
                </a:lnTo>
                <a:lnTo>
                  <a:pt x="456" y="204"/>
                </a:lnTo>
                <a:lnTo>
                  <a:pt x="471" y="203"/>
                </a:lnTo>
                <a:lnTo>
                  <a:pt x="487" y="204"/>
                </a:lnTo>
                <a:lnTo>
                  <a:pt x="502" y="207"/>
                </a:lnTo>
                <a:lnTo>
                  <a:pt x="517" y="211"/>
                </a:lnTo>
                <a:lnTo>
                  <a:pt x="532" y="217"/>
                </a:lnTo>
                <a:lnTo>
                  <a:pt x="560" y="230"/>
                </a:lnTo>
                <a:lnTo>
                  <a:pt x="589" y="245"/>
                </a:lnTo>
                <a:lnTo>
                  <a:pt x="617" y="259"/>
                </a:lnTo>
                <a:lnTo>
                  <a:pt x="636" y="268"/>
                </a:lnTo>
                <a:lnTo>
                  <a:pt x="657" y="277"/>
                </a:lnTo>
                <a:lnTo>
                  <a:pt x="679" y="287"/>
                </a:lnTo>
                <a:lnTo>
                  <a:pt x="700" y="293"/>
                </a:lnTo>
                <a:lnTo>
                  <a:pt x="710" y="296"/>
                </a:lnTo>
                <a:lnTo>
                  <a:pt x="721" y="297"/>
                </a:lnTo>
                <a:lnTo>
                  <a:pt x="730" y="297"/>
                </a:lnTo>
                <a:lnTo>
                  <a:pt x="739" y="296"/>
                </a:lnTo>
                <a:lnTo>
                  <a:pt x="748" y="297"/>
                </a:lnTo>
                <a:lnTo>
                  <a:pt x="757" y="297"/>
                </a:lnTo>
                <a:lnTo>
                  <a:pt x="768" y="296"/>
                </a:lnTo>
                <a:lnTo>
                  <a:pt x="778" y="293"/>
                </a:lnTo>
                <a:lnTo>
                  <a:pt x="799" y="287"/>
                </a:lnTo>
                <a:lnTo>
                  <a:pt x="820" y="277"/>
                </a:lnTo>
                <a:lnTo>
                  <a:pt x="841" y="268"/>
                </a:lnTo>
                <a:lnTo>
                  <a:pt x="861" y="259"/>
                </a:lnTo>
                <a:lnTo>
                  <a:pt x="889" y="245"/>
                </a:lnTo>
                <a:lnTo>
                  <a:pt x="917" y="230"/>
                </a:lnTo>
                <a:lnTo>
                  <a:pt x="946" y="217"/>
                </a:lnTo>
                <a:lnTo>
                  <a:pt x="960" y="211"/>
                </a:lnTo>
                <a:lnTo>
                  <a:pt x="976" y="207"/>
                </a:lnTo>
                <a:lnTo>
                  <a:pt x="990" y="204"/>
                </a:lnTo>
                <a:lnTo>
                  <a:pt x="1006" y="203"/>
                </a:lnTo>
                <a:lnTo>
                  <a:pt x="1022" y="204"/>
                </a:lnTo>
                <a:lnTo>
                  <a:pt x="1036" y="207"/>
                </a:lnTo>
                <a:lnTo>
                  <a:pt x="1049" y="209"/>
                </a:lnTo>
                <a:lnTo>
                  <a:pt x="1062" y="213"/>
                </a:lnTo>
                <a:lnTo>
                  <a:pt x="1088" y="223"/>
                </a:lnTo>
                <a:lnTo>
                  <a:pt x="1112" y="234"/>
                </a:lnTo>
                <a:lnTo>
                  <a:pt x="1135" y="249"/>
                </a:lnTo>
                <a:lnTo>
                  <a:pt x="1159" y="263"/>
                </a:lnTo>
                <a:lnTo>
                  <a:pt x="1182" y="279"/>
                </a:lnTo>
                <a:lnTo>
                  <a:pt x="1207" y="293"/>
                </a:lnTo>
                <a:lnTo>
                  <a:pt x="1223" y="302"/>
                </a:lnTo>
                <a:lnTo>
                  <a:pt x="1241" y="310"/>
                </a:lnTo>
                <a:lnTo>
                  <a:pt x="1258" y="317"/>
                </a:lnTo>
                <a:lnTo>
                  <a:pt x="1277" y="321"/>
                </a:lnTo>
                <a:lnTo>
                  <a:pt x="1295" y="325"/>
                </a:lnTo>
                <a:lnTo>
                  <a:pt x="1313" y="327"/>
                </a:lnTo>
                <a:lnTo>
                  <a:pt x="1332" y="327"/>
                </a:lnTo>
                <a:lnTo>
                  <a:pt x="1350" y="326"/>
                </a:lnTo>
                <a:lnTo>
                  <a:pt x="1367" y="323"/>
                </a:lnTo>
                <a:lnTo>
                  <a:pt x="1384" y="319"/>
                </a:lnTo>
                <a:lnTo>
                  <a:pt x="1401" y="311"/>
                </a:lnTo>
                <a:lnTo>
                  <a:pt x="1417" y="304"/>
                </a:lnTo>
                <a:lnTo>
                  <a:pt x="1431" y="293"/>
                </a:lnTo>
                <a:lnTo>
                  <a:pt x="1445" y="280"/>
                </a:lnTo>
                <a:lnTo>
                  <a:pt x="1457" y="264"/>
                </a:lnTo>
                <a:lnTo>
                  <a:pt x="1469" y="247"/>
                </a:lnTo>
                <a:lnTo>
                  <a:pt x="1473" y="236"/>
                </a:lnTo>
                <a:lnTo>
                  <a:pt x="1477" y="223"/>
                </a:lnTo>
                <a:lnTo>
                  <a:pt x="1477" y="208"/>
                </a:lnTo>
                <a:lnTo>
                  <a:pt x="1477" y="194"/>
                </a:lnTo>
                <a:lnTo>
                  <a:pt x="1474" y="179"/>
                </a:lnTo>
                <a:lnTo>
                  <a:pt x="1469" y="166"/>
                </a:lnTo>
                <a:lnTo>
                  <a:pt x="1462" y="155"/>
                </a:lnTo>
                <a:lnTo>
                  <a:pt x="1455" y="144"/>
                </a:lnTo>
                <a:close/>
                <a:moveTo>
                  <a:pt x="1415" y="245"/>
                </a:moveTo>
                <a:lnTo>
                  <a:pt x="1415" y="245"/>
                </a:lnTo>
                <a:lnTo>
                  <a:pt x="1400" y="259"/>
                </a:lnTo>
                <a:lnTo>
                  <a:pt x="1381" y="270"/>
                </a:lnTo>
                <a:lnTo>
                  <a:pt x="1362" y="277"/>
                </a:lnTo>
                <a:lnTo>
                  <a:pt x="1342" y="283"/>
                </a:lnTo>
                <a:lnTo>
                  <a:pt x="1332" y="284"/>
                </a:lnTo>
                <a:lnTo>
                  <a:pt x="1321" y="284"/>
                </a:lnTo>
                <a:lnTo>
                  <a:pt x="1311" y="284"/>
                </a:lnTo>
                <a:lnTo>
                  <a:pt x="1300" y="283"/>
                </a:lnTo>
                <a:lnTo>
                  <a:pt x="1290" y="281"/>
                </a:lnTo>
                <a:lnTo>
                  <a:pt x="1279" y="279"/>
                </a:lnTo>
                <a:lnTo>
                  <a:pt x="1270" y="275"/>
                </a:lnTo>
                <a:lnTo>
                  <a:pt x="1260" y="270"/>
                </a:lnTo>
                <a:lnTo>
                  <a:pt x="1233" y="255"/>
                </a:lnTo>
                <a:lnTo>
                  <a:pt x="1207" y="238"/>
                </a:lnTo>
                <a:lnTo>
                  <a:pt x="1156" y="206"/>
                </a:lnTo>
                <a:lnTo>
                  <a:pt x="1130" y="190"/>
                </a:lnTo>
                <a:lnTo>
                  <a:pt x="1103" y="177"/>
                </a:lnTo>
                <a:lnTo>
                  <a:pt x="1088" y="170"/>
                </a:lnTo>
                <a:lnTo>
                  <a:pt x="1074" y="166"/>
                </a:lnTo>
                <a:lnTo>
                  <a:pt x="1059" y="162"/>
                </a:lnTo>
                <a:lnTo>
                  <a:pt x="1045" y="161"/>
                </a:lnTo>
                <a:lnTo>
                  <a:pt x="1022" y="158"/>
                </a:lnTo>
                <a:lnTo>
                  <a:pt x="999" y="158"/>
                </a:lnTo>
                <a:lnTo>
                  <a:pt x="981" y="161"/>
                </a:lnTo>
                <a:lnTo>
                  <a:pt x="963" y="165"/>
                </a:lnTo>
                <a:lnTo>
                  <a:pt x="944" y="170"/>
                </a:lnTo>
                <a:lnTo>
                  <a:pt x="926" y="178"/>
                </a:lnTo>
                <a:lnTo>
                  <a:pt x="887" y="195"/>
                </a:lnTo>
                <a:lnTo>
                  <a:pt x="842" y="217"/>
                </a:lnTo>
                <a:lnTo>
                  <a:pt x="808" y="233"/>
                </a:lnTo>
                <a:lnTo>
                  <a:pt x="777" y="246"/>
                </a:lnTo>
                <a:lnTo>
                  <a:pt x="761" y="250"/>
                </a:lnTo>
                <a:lnTo>
                  <a:pt x="748" y="254"/>
                </a:lnTo>
                <a:lnTo>
                  <a:pt x="739" y="254"/>
                </a:lnTo>
                <a:lnTo>
                  <a:pt x="731" y="255"/>
                </a:lnTo>
                <a:lnTo>
                  <a:pt x="723" y="254"/>
                </a:lnTo>
                <a:lnTo>
                  <a:pt x="717" y="253"/>
                </a:lnTo>
                <a:lnTo>
                  <a:pt x="710" y="249"/>
                </a:lnTo>
                <a:lnTo>
                  <a:pt x="695" y="243"/>
                </a:lnTo>
                <a:lnTo>
                  <a:pt x="678" y="236"/>
                </a:lnTo>
                <a:lnTo>
                  <a:pt x="641" y="220"/>
                </a:lnTo>
                <a:lnTo>
                  <a:pt x="591" y="195"/>
                </a:lnTo>
                <a:lnTo>
                  <a:pt x="552" y="178"/>
                </a:lnTo>
                <a:lnTo>
                  <a:pt x="534" y="170"/>
                </a:lnTo>
                <a:lnTo>
                  <a:pt x="515" y="165"/>
                </a:lnTo>
                <a:lnTo>
                  <a:pt x="497" y="161"/>
                </a:lnTo>
                <a:lnTo>
                  <a:pt x="477" y="158"/>
                </a:lnTo>
                <a:lnTo>
                  <a:pt x="456" y="158"/>
                </a:lnTo>
                <a:lnTo>
                  <a:pt x="433" y="161"/>
                </a:lnTo>
                <a:lnTo>
                  <a:pt x="419" y="162"/>
                </a:lnTo>
                <a:lnTo>
                  <a:pt x="403" y="166"/>
                </a:lnTo>
                <a:lnTo>
                  <a:pt x="388" y="170"/>
                </a:lnTo>
                <a:lnTo>
                  <a:pt x="375" y="177"/>
                </a:lnTo>
                <a:lnTo>
                  <a:pt x="348" y="190"/>
                </a:lnTo>
                <a:lnTo>
                  <a:pt x="322" y="206"/>
                </a:lnTo>
                <a:lnTo>
                  <a:pt x="269" y="238"/>
                </a:lnTo>
                <a:lnTo>
                  <a:pt x="245" y="255"/>
                </a:lnTo>
                <a:lnTo>
                  <a:pt x="218" y="270"/>
                </a:lnTo>
                <a:lnTo>
                  <a:pt x="208" y="275"/>
                </a:lnTo>
                <a:lnTo>
                  <a:pt x="199" y="279"/>
                </a:lnTo>
                <a:lnTo>
                  <a:pt x="188" y="281"/>
                </a:lnTo>
                <a:lnTo>
                  <a:pt x="178" y="283"/>
                </a:lnTo>
                <a:lnTo>
                  <a:pt x="167" y="284"/>
                </a:lnTo>
                <a:lnTo>
                  <a:pt x="157" y="284"/>
                </a:lnTo>
                <a:lnTo>
                  <a:pt x="146" y="284"/>
                </a:lnTo>
                <a:lnTo>
                  <a:pt x="136" y="283"/>
                </a:lnTo>
                <a:lnTo>
                  <a:pt x="116" y="277"/>
                </a:lnTo>
                <a:lnTo>
                  <a:pt x="97" y="270"/>
                </a:lnTo>
                <a:lnTo>
                  <a:pt x="78" y="259"/>
                </a:lnTo>
                <a:lnTo>
                  <a:pt x="61" y="245"/>
                </a:lnTo>
                <a:lnTo>
                  <a:pt x="56" y="240"/>
                </a:lnTo>
                <a:lnTo>
                  <a:pt x="52" y="233"/>
                </a:lnTo>
                <a:lnTo>
                  <a:pt x="50" y="228"/>
                </a:lnTo>
                <a:lnTo>
                  <a:pt x="47" y="221"/>
                </a:lnTo>
                <a:lnTo>
                  <a:pt x="46" y="215"/>
                </a:lnTo>
                <a:lnTo>
                  <a:pt x="46" y="209"/>
                </a:lnTo>
                <a:lnTo>
                  <a:pt x="46" y="203"/>
                </a:lnTo>
                <a:lnTo>
                  <a:pt x="48" y="198"/>
                </a:lnTo>
                <a:lnTo>
                  <a:pt x="50" y="192"/>
                </a:lnTo>
                <a:lnTo>
                  <a:pt x="54" y="187"/>
                </a:lnTo>
                <a:lnTo>
                  <a:pt x="61" y="178"/>
                </a:lnTo>
                <a:lnTo>
                  <a:pt x="72" y="172"/>
                </a:lnTo>
                <a:lnTo>
                  <a:pt x="77" y="169"/>
                </a:lnTo>
                <a:lnTo>
                  <a:pt x="84" y="166"/>
                </a:lnTo>
                <a:lnTo>
                  <a:pt x="103" y="164"/>
                </a:lnTo>
                <a:lnTo>
                  <a:pt x="123" y="161"/>
                </a:lnTo>
                <a:lnTo>
                  <a:pt x="161" y="161"/>
                </a:lnTo>
                <a:lnTo>
                  <a:pt x="167" y="160"/>
                </a:lnTo>
                <a:lnTo>
                  <a:pt x="173" y="157"/>
                </a:lnTo>
                <a:lnTo>
                  <a:pt x="178" y="153"/>
                </a:lnTo>
                <a:lnTo>
                  <a:pt x="180" y="149"/>
                </a:lnTo>
                <a:lnTo>
                  <a:pt x="192" y="144"/>
                </a:lnTo>
                <a:lnTo>
                  <a:pt x="205" y="139"/>
                </a:lnTo>
                <a:lnTo>
                  <a:pt x="228" y="126"/>
                </a:lnTo>
                <a:lnTo>
                  <a:pt x="250" y="111"/>
                </a:lnTo>
                <a:lnTo>
                  <a:pt x="272" y="97"/>
                </a:lnTo>
                <a:lnTo>
                  <a:pt x="289" y="85"/>
                </a:lnTo>
                <a:lnTo>
                  <a:pt x="309" y="75"/>
                </a:lnTo>
                <a:lnTo>
                  <a:pt x="328" y="67"/>
                </a:lnTo>
                <a:lnTo>
                  <a:pt x="348" y="59"/>
                </a:lnTo>
                <a:lnTo>
                  <a:pt x="369" y="54"/>
                </a:lnTo>
                <a:lnTo>
                  <a:pt x="390" y="50"/>
                </a:lnTo>
                <a:lnTo>
                  <a:pt x="411" y="47"/>
                </a:lnTo>
                <a:lnTo>
                  <a:pt x="433" y="47"/>
                </a:lnTo>
                <a:lnTo>
                  <a:pt x="445" y="49"/>
                </a:lnTo>
                <a:lnTo>
                  <a:pt x="458" y="50"/>
                </a:lnTo>
                <a:lnTo>
                  <a:pt x="481" y="56"/>
                </a:lnTo>
                <a:lnTo>
                  <a:pt x="504" y="64"/>
                </a:lnTo>
                <a:lnTo>
                  <a:pt x="527" y="75"/>
                </a:lnTo>
                <a:lnTo>
                  <a:pt x="549" y="85"/>
                </a:lnTo>
                <a:lnTo>
                  <a:pt x="572" y="94"/>
                </a:lnTo>
                <a:lnTo>
                  <a:pt x="594" y="102"/>
                </a:lnTo>
                <a:lnTo>
                  <a:pt x="606" y="106"/>
                </a:lnTo>
                <a:lnTo>
                  <a:pt x="617" y="109"/>
                </a:lnTo>
                <a:lnTo>
                  <a:pt x="671" y="117"/>
                </a:lnTo>
                <a:lnTo>
                  <a:pt x="697" y="119"/>
                </a:lnTo>
                <a:lnTo>
                  <a:pt x="725" y="122"/>
                </a:lnTo>
                <a:lnTo>
                  <a:pt x="730" y="122"/>
                </a:lnTo>
                <a:lnTo>
                  <a:pt x="739" y="122"/>
                </a:lnTo>
                <a:lnTo>
                  <a:pt x="747" y="122"/>
                </a:lnTo>
                <a:lnTo>
                  <a:pt x="753" y="122"/>
                </a:lnTo>
                <a:lnTo>
                  <a:pt x="780" y="119"/>
                </a:lnTo>
                <a:lnTo>
                  <a:pt x="807" y="117"/>
                </a:lnTo>
                <a:lnTo>
                  <a:pt x="859" y="109"/>
                </a:lnTo>
                <a:lnTo>
                  <a:pt x="872" y="106"/>
                </a:lnTo>
                <a:lnTo>
                  <a:pt x="884" y="102"/>
                </a:lnTo>
                <a:lnTo>
                  <a:pt x="906" y="94"/>
                </a:lnTo>
                <a:lnTo>
                  <a:pt x="929" y="85"/>
                </a:lnTo>
                <a:lnTo>
                  <a:pt x="951" y="75"/>
                </a:lnTo>
                <a:lnTo>
                  <a:pt x="973" y="64"/>
                </a:lnTo>
                <a:lnTo>
                  <a:pt x="997" y="56"/>
                </a:lnTo>
                <a:lnTo>
                  <a:pt x="1020" y="50"/>
                </a:lnTo>
                <a:lnTo>
                  <a:pt x="1032" y="49"/>
                </a:lnTo>
                <a:lnTo>
                  <a:pt x="1045" y="47"/>
                </a:lnTo>
                <a:lnTo>
                  <a:pt x="1066" y="47"/>
                </a:lnTo>
                <a:lnTo>
                  <a:pt x="1088" y="50"/>
                </a:lnTo>
                <a:lnTo>
                  <a:pt x="1109" y="54"/>
                </a:lnTo>
                <a:lnTo>
                  <a:pt x="1129" y="59"/>
                </a:lnTo>
                <a:lnTo>
                  <a:pt x="1150" y="67"/>
                </a:lnTo>
                <a:lnTo>
                  <a:pt x="1169" y="75"/>
                </a:lnTo>
                <a:lnTo>
                  <a:pt x="1188" y="85"/>
                </a:lnTo>
                <a:lnTo>
                  <a:pt x="1206" y="97"/>
                </a:lnTo>
                <a:lnTo>
                  <a:pt x="1227" y="111"/>
                </a:lnTo>
                <a:lnTo>
                  <a:pt x="1249" y="126"/>
                </a:lnTo>
                <a:lnTo>
                  <a:pt x="1273" y="139"/>
                </a:lnTo>
                <a:lnTo>
                  <a:pt x="1284" y="144"/>
                </a:lnTo>
                <a:lnTo>
                  <a:pt x="1298" y="149"/>
                </a:lnTo>
                <a:lnTo>
                  <a:pt x="1300" y="153"/>
                </a:lnTo>
                <a:lnTo>
                  <a:pt x="1304" y="157"/>
                </a:lnTo>
                <a:lnTo>
                  <a:pt x="1309" y="160"/>
                </a:lnTo>
                <a:lnTo>
                  <a:pt x="1317" y="161"/>
                </a:lnTo>
                <a:lnTo>
                  <a:pt x="1355" y="161"/>
                </a:lnTo>
                <a:lnTo>
                  <a:pt x="1375" y="164"/>
                </a:lnTo>
                <a:lnTo>
                  <a:pt x="1393" y="166"/>
                </a:lnTo>
                <a:lnTo>
                  <a:pt x="1400" y="169"/>
                </a:lnTo>
                <a:lnTo>
                  <a:pt x="1406" y="172"/>
                </a:lnTo>
                <a:lnTo>
                  <a:pt x="1417" y="178"/>
                </a:lnTo>
                <a:lnTo>
                  <a:pt x="1424" y="187"/>
                </a:lnTo>
                <a:lnTo>
                  <a:pt x="1427" y="192"/>
                </a:lnTo>
                <a:lnTo>
                  <a:pt x="1430" y="198"/>
                </a:lnTo>
                <a:lnTo>
                  <a:pt x="1431" y="203"/>
                </a:lnTo>
                <a:lnTo>
                  <a:pt x="1432" y="209"/>
                </a:lnTo>
                <a:lnTo>
                  <a:pt x="1432" y="215"/>
                </a:lnTo>
                <a:lnTo>
                  <a:pt x="1431" y="221"/>
                </a:lnTo>
                <a:lnTo>
                  <a:pt x="1428" y="228"/>
                </a:lnTo>
                <a:lnTo>
                  <a:pt x="1426" y="233"/>
                </a:lnTo>
                <a:lnTo>
                  <a:pt x="1421" y="240"/>
                </a:lnTo>
                <a:lnTo>
                  <a:pt x="1415" y="24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71" name="任意多边形 1049770"/>
          <p:cNvSpPr/>
          <p:nvPr/>
        </p:nvSpPr>
        <p:spPr bwMode="auto">
          <a:xfrm>
            <a:off x="4178300" y="1208087"/>
            <a:ext cx="157162" cy="307975"/>
          </a:xfrm>
          <a:custGeom>
            <a:avLst/>
            <a:gdLst/>
            <a:ahLst/>
            <a:cxnLst/>
            <a:rect l="0" t="0" r="0" b="0"/>
            <a:pathLst>
              <a:path w="293" h="580">
                <a:moveTo>
                  <a:pt x="251" y="10"/>
                </a:moveTo>
                <a:lnTo>
                  <a:pt x="251" y="10"/>
                </a:lnTo>
                <a:lnTo>
                  <a:pt x="233" y="44"/>
                </a:lnTo>
                <a:lnTo>
                  <a:pt x="216" y="78"/>
                </a:lnTo>
                <a:lnTo>
                  <a:pt x="200" y="113"/>
                </a:lnTo>
                <a:lnTo>
                  <a:pt x="186" y="149"/>
                </a:lnTo>
                <a:lnTo>
                  <a:pt x="156" y="219"/>
                </a:lnTo>
                <a:lnTo>
                  <a:pt x="140" y="255"/>
                </a:lnTo>
                <a:lnTo>
                  <a:pt x="124" y="290"/>
                </a:lnTo>
                <a:lnTo>
                  <a:pt x="110" y="320"/>
                </a:lnTo>
                <a:lnTo>
                  <a:pt x="91" y="349"/>
                </a:lnTo>
                <a:lnTo>
                  <a:pt x="74" y="376"/>
                </a:lnTo>
                <a:lnTo>
                  <a:pt x="59" y="406"/>
                </a:lnTo>
                <a:lnTo>
                  <a:pt x="42" y="440"/>
                </a:lnTo>
                <a:lnTo>
                  <a:pt x="26" y="477"/>
                </a:lnTo>
                <a:lnTo>
                  <a:pt x="12" y="515"/>
                </a:lnTo>
                <a:lnTo>
                  <a:pt x="1" y="553"/>
                </a:lnTo>
                <a:lnTo>
                  <a:pt x="0" y="558"/>
                </a:lnTo>
                <a:lnTo>
                  <a:pt x="0" y="563"/>
                </a:lnTo>
                <a:lnTo>
                  <a:pt x="1" y="567"/>
                </a:lnTo>
                <a:lnTo>
                  <a:pt x="3" y="571"/>
                </a:lnTo>
                <a:lnTo>
                  <a:pt x="5" y="574"/>
                </a:lnTo>
                <a:lnTo>
                  <a:pt x="12" y="578"/>
                </a:lnTo>
                <a:lnTo>
                  <a:pt x="20" y="580"/>
                </a:lnTo>
                <a:lnTo>
                  <a:pt x="27" y="580"/>
                </a:lnTo>
                <a:lnTo>
                  <a:pt x="35" y="578"/>
                </a:lnTo>
                <a:lnTo>
                  <a:pt x="38" y="575"/>
                </a:lnTo>
                <a:lnTo>
                  <a:pt x="42" y="573"/>
                </a:lnTo>
                <a:lnTo>
                  <a:pt x="43" y="569"/>
                </a:lnTo>
                <a:lnTo>
                  <a:pt x="44" y="565"/>
                </a:lnTo>
                <a:lnTo>
                  <a:pt x="46" y="563"/>
                </a:lnTo>
                <a:lnTo>
                  <a:pt x="48" y="558"/>
                </a:lnTo>
                <a:lnTo>
                  <a:pt x="48" y="552"/>
                </a:lnTo>
                <a:lnTo>
                  <a:pt x="60" y="518"/>
                </a:lnTo>
                <a:lnTo>
                  <a:pt x="73" y="485"/>
                </a:lnTo>
                <a:lnTo>
                  <a:pt x="89" y="452"/>
                </a:lnTo>
                <a:lnTo>
                  <a:pt x="106" y="421"/>
                </a:lnTo>
                <a:lnTo>
                  <a:pt x="140" y="359"/>
                </a:lnTo>
                <a:lnTo>
                  <a:pt x="156" y="328"/>
                </a:lnTo>
                <a:lnTo>
                  <a:pt x="173" y="297"/>
                </a:lnTo>
                <a:lnTo>
                  <a:pt x="187" y="264"/>
                </a:lnTo>
                <a:lnTo>
                  <a:pt x="201" y="230"/>
                </a:lnTo>
                <a:lnTo>
                  <a:pt x="229" y="163"/>
                </a:lnTo>
                <a:lnTo>
                  <a:pt x="243" y="130"/>
                </a:lnTo>
                <a:lnTo>
                  <a:pt x="258" y="98"/>
                </a:lnTo>
                <a:lnTo>
                  <a:pt x="273" y="65"/>
                </a:lnTo>
                <a:lnTo>
                  <a:pt x="290" y="34"/>
                </a:lnTo>
                <a:lnTo>
                  <a:pt x="292" y="28"/>
                </a:lnTo>
                <a:lnTo>
                  <a:pt x="293" y="25"/>
                </a:lnTo>
                <a:lnTo>
                  <a:pt x="293" y="19"/>
                </a:lnTo>
                <a:lnTo>
                  <a:pt x="292" y="15"/>
                </a:lnTo>
                <a:lnTo>
                  <a:pt x="290" y="11"/>
                </a:lnTo>
                <a:lnTo>
                  <a:pt x="288" y="9"/>
                </a:lnTo>
                <a:lnTo>
                  <a:pt x="281" y="2"/>
                </a:lnTo>
                <a:lnTo>
                  <a:pt x="273" y="0"/>
                </a:lnTo>
                <a:lnTo>
                  <a:pt x="269" y="0"/>
                </a:lnTo>
                <a:lnTo>
                  <a:pt x="265" y="0"/>
                </a:lnTo>
                <a:lnTo>
                  <a:pt x="262" y="1"/>
                </a:lnTo>
                <a:lnTo>
                  <a:pt x="258" y="4"/>
                </a:lnTo>
                <a:lnTo>
                  <a:pt x="254" y="6"/>
                </a:lnTo>
                <a:lnTo>
                  <a:pt x="251" y="1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72" name="任意多边形 1049771"/>
          <p:cNvSpPr/>
          <p:nvPr/>
        </p:nvSpPr>
        <p:spPr bwMode="auto">
          <a:xfrm>
            <a:off x="4341812" y="1206500"/>
            <a:ext cx="146050" cy="306387"/>
          </a:xfrm>
          <a:custGeom>
            <a:avLst/>
            <a:gdLst/>
            <a:ahLst/>
            <a:cxnLst/>
            <a:rect l="0" t="0" r="0" b="0"/>
            <a:pathLst>
              <a:path w="278" h="580">
                <a:moveTo>
                  <a:pt x="270" y="543"/>
                </a:moveTo>
                <a:lnTo>
                  <a:pt x="270" y="543"/>
                </a:lnTo>
                <a:lnTo>
                  <a:pt x="267" y="539"/>
                </a:lnTo>
                <a:lnTo>
                  <a:pt x="263" y="533"/>
                </a:lnTo>
                <a:lnTo>
                  <a:pt x="255" y="520"/>
                </a:lnTo>
                <a:lnTo>
                  <a:pt x="248" y="505"/>
                </a:lnTo>
                <a:lnTo>
                  <a:pt x="243" y="489"/>
                </a:lnTo>
                <a:lnTo>
                  <a:pt x="233" y="456"/>
                </a:lnTo>
                <a:lnTo>
                  <a:pt x="227" y="441"/>
                </a:lnTo>
                <a:lnTo>
                  <a:pt x="221" y="429"/>
                </a:lnTo>
                <a:lnTo>
                  <a:pt x="213" y="412"/>
                </a:lnTo>
                <a:lnTo>
                  <a:pt x="205" y="395"/>
                </a:lnTo>
                <a:lnTo>
                  <a:pt x="192" y="359"/>
                </a:lnTo>
                <a:lnTo>
                  <a:pt x="180" y="324"/>
                </a:lnTo>
                <a:lnTo>
                  <a:pt x="170" y="288"/>
                </a:lnTo>
                <a:lnTo>
                  <a:pt x="165" y="270"/>
                </a:lnTo>
                <a:lnTo>
                  <a:pt x="159" y="253"/>
                </a:lnTo>
                <a:lnTo>
                  <a:pt x="146" y="222"/>
                </a:lnTo>
                <a:lnTo>
                  <a:pt x="132" y="189"/>
                </a:lnTo>
                <a:lnTo>
                  <a:pt x="125" y="174"/>
                </a:lnTo>
                <a:lnTo>
                  <a:pt x="120" y="157"/>
                </a:lnTo>
                <a:lnTo>
                  <a:pt x="112" y="138"/>
                </a:lnTo>
                <a:lnTo>
                  <a:pt x="103" y="120"/>
                </a:lnTo>
                <a:lnTo>
                  <a:pt x="93" y="103"/>
                </a:lnTo>
                <a:lnTo>
                  <a:pt x="81" y="86"/>
                </a:lnTo>
                <a:lnTo>
                  <a:pt x="70" y="69"/>
                </a:lnTo>
                <a:lnTo>
                  <a:pt x="60" y="52"/>
                </a:lnTo>
                <a:lnTo>
                  <a:pt x="51" y="34"/>
                </a:lnTo>
                <a:lnTo>
                  <a:pt x="44" y="17"/>
                </a:lnTo>
                <a:lnTo>
                  <a:pt x="43" y="12"/>
                </a:lnTo>
                <a:lnTo>
                  <a:pt x="40" y="8"/>
                </a:lnTo>
                <a:lnTo>
                  <a:pt x="36" y="5"/>
                </a:lnTo>
                <a:lnTo>
                  <a:pt x="32" y="2"/>
                </a:lnTo>
                <a:lnTo>
                  <a:pt x="28" y="1"/>
                </a:lnTo>
                <a:lnTo>
                  <a:pt x="25" y="0"/>
                </a:lnTo>
                <a:lnTo>
                  <a:pt x="17" y="1"/>
                </a:lnTo>
                <a:lnTo>
                  <a:pt x="9" y="5"/>
                </a:lnTo>
                <a:lnTo>
                  <a:pt x="5" y="8"/>
                </a:lnTo>
                <a:lnTo>
                  <a:pt x="2" y="10"/>
                </a:lnTo>
                <a:lnTo>
                  <a:pt x="1" y="14"/>
                </a:lnTo>
                <a:lnTo>
                  <a:pt x="0" y="18"/>
                </a:lnTo>
                <a:lnTo>
                  <a:pt x="0" y="23"/>
                </a:lnTo>
                <a:lnTo>
                  <a:pt x="1" y="29"/>
                </a:lnTo>
                <a:lnTo>
                  <a:pt x="8" y="47"/>
                </a:lnTo>
                <a:lnTo>
                  <a:pt x="15" y="64"/>
                </a:lnTo>
                <a:lnTo>
                  <a:pt x="26" y="82"/>
                </a:lnTo>
                <a:lnTo>
                  <a:pt x="36" y="99"/>
                </a:lnTo>
                <a:lnTo>
                  <a:pt x="57" y="133"/>
                </a:lnTo>
                <a:lnTo>
                  <a:pt x="68" y="150"/>
                </a:lnTo>
                <a:lnTo>
                  <a:pt x="76" y="168"/>
                </a:lnTo>
                <a:lnTo>
                  <a:pt x="104" y="240"/>
                </a:lnTo>
                <a:lnTo>
                  <a:pt x="119" y="277"/>
                </a:lnTo>
                <a:lnTo>
                  <a:pt x="130" y="314"/>
                </a:lnTo>
                <a:lnTo>
                  <a:pt x="140" y="349"/>
                </a:lnTo>
                <a:lnTo>
                  <a:pt x="151" y="384"/>
                </a:lnTo>
                <a:lnTo>
                  <a:pt x="166" y="418"/>
                </a:lnTo>
                <a:lnTo>
                  <a:pt x="182" y="451"/>
                </a:lnTo>
                <a:lnTo>
                  <a:pt x="188" y="465"/>
                </a:lnTo>
                <a:lnTo>
                  <a:pt x="195" y="482"/>
                </a:lnTo>
                <a:lnTo>
                  <a:pt x="205" y="516"/>
                </a:lnTo>
                <a:lnTo>
                  <a:pt x="212" y="533"/>
                </a:lnTo>
                <a:lnTo>
                  <a:pt x="219" y="549"/>
                </a:lnTo>
                <a:lnTo>
                  <a:pt x="229" y="563"/>
                </a:lnTo>
                <a:lnTo>
                  <a:pt x="233" y="569"/>
                </a:lnTo>
                <a:lnTo>
                  <a:pt x="239" y="575"/>
                </a:lnTo>
                <a:lnTo>
                  <a:pt x="243" y="578"/>
                </a:lnTo>
                <a:lnTo>
                  <a:pt x="247" y="580"/>
                </a:lnTo>
                <a:lnTo>
                  <a:pt x="251" y="580"/>
                </a:lnTo>
                <a:lnTo>
                  <a:pt x="256" y="580"/>
                </a:lnTo>
                <a:lnTo>
                  <a:pt x="260" y="580"/>
                </a:lnTo>
                <a:lnTo>
                  <a:pt x="264" y="579"/>
                </a:lnTo>
                <a:lnTo>
                  <a:pt x="270" y="574"/>
                </a:lnTo>
                <a:lnTo>
                  <a:pt x="276" y="567"/>
                </a:lnTo>
                <a:lnTo>
                  <a:pt x="277" y="563"/>
                </a:lnTo>
                <a:lnTo>
                  <a:pt x="278" y="558"/>
                </a:lnTo>
                <a:lnTo>
                  <a:pt x="278" y="554"/>
                </a:lnTo>
                <a:lnTo>
                  <a:pt x="277" y="550"/>
                </a:lnTo>
                <a:lnTo>
                  <a:pt x="274" y="546"/>
                </a:lnTo>
                <a:lnTo>
                  <a:pt x="270" y="54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73" name="任意多边形 1049772"/>
          <p:cNvSpPr/>
          <p:nvPr/>
        </p:nvSpPr>
        <p:spPr bwMode="auto">
          <a:xfrm>
            <a:off x="4786312" y="1208087"/>
            <a:ext cx="153987" cy="307975"/>
          </a:xfrm>
          <a:custGeom>
            <a:avLst/>
            <a:gdLst/>
            <a:ahLst/>
            <a:cxnLst/>
            <a:rect l="0" t="0" r="0" b="0"/>
            <a:pathLst>
              <a:path w="293" h="580">
                <a:moveTo>
                  <a:pt x="251" y="10"/>
                </a:moveTo>
                <a:lnTo>
                  <a:pt x="251" y="10"/>
                </a:lnTo>
                <a:lnTo>
                  <a:pt x="233" y="44"/>
                </a:lnTo>
                <a:lnTo>
                  <a:pt x="216" y="78"/>
                </a:lnTo>
                <a:lnTo>
                  <a:pt x="200" y="113"/>
                </a:lnTo>
                <a:lnTo>
                  <a:pt x="186" y="149"/>
                </a:lnTo>
                <a:lnTo>
                  <a:pt x="155" y="219"/>
                </a:lnTo>
                <a:lnTo>
                  <a:pt x="140" y="255"/>
                </a:lnTo>
                <a:lnTo>
                  <a:pt x="124" y="290"/>
                </a:lnTo>
                <a:lnTo>
                  <a:pt x="108" y="320"/>
                </a:lnTo>
                <a:lnTo>
                  <a:pt x="91" y="349"/>
                </a:lnTo>
                <a:lnTo>
                  <a:pt x="74" y="376"/>
                </a:lnTo>
                <a:lnTo>
                  <a:pt x="59" y="406"/>
                </a:lnTo>
                <a:lnTo>
                  <a:pt x="40" y="440"/>
                </a:lnTo>
                <a:lnTo>
                  <a:pt x="25" y="477"/>
                </a:lnTo>
                <a:lnTo>
                  <a:pt x="12" y="515"/>
                </a:lnTo>
                <a:lnTo>
                  <a:pt x="1" y="553"/>
                </a:lnTo>
                <a:lnTo>
                  <a:pt x="0" y="558"/>
                </a:lnTo>
                <a:lnTo>
                  <a:pt x="0" y="563"/>
                </a:lnTo>
                <a:lnTo>
                  <a:pt x="1" y="567"/>
                </a:lnTo>
                <a:lnTo>
                  <a:pt x="2" y="571"/>
                </a:lnTo>
                <a:lnTo>
                  <a:pt x="5" y="574"/>
                </a:lnTo>
                <a:lnTo>
                  <a:pt x="12" y="578"/>
                </a:lnTo>
                <a:lnTo>
                  <a:pt x="18" y="580"/>
                </a:lnTo>
                <a:lnTo>
                  <a:pt x="27" y="580"/>
                </a:lnTo>
                <a:lnTo>
                  <a:pt x="35" y="578"/>
                </a:lnTo>
                <a:lnTo>
                  <a:pt x="38" y="575"/>
                </a:lnTo>
                <a:lnTo>
                  <a:pt x="40" y="573"/>
                </a:lnTo>
                <a:lnTo>
                  <a:pt x="43" y="569"/>
                </a:lnTo>
                <a:lnTo>
                  <a:pt x="44" y="565"/>
                </a:lnTo>
                <a:lnTo>
                  <a:pt x="44" y="563"/>
                </a:lnTo>
                <a:lnTo>
                  <a:pt x="48" y="558"/>
                </a:lnTo>
                <a:lnTo>
                  <a:pt x="48" y="552"/>
                </a:lnTo>
                <a:lnTo>
                  <a:pt x="60" y="518"/>
                </a:lnTo>
                <a:lnTo>
                  <a:pt x="73" y="485"/>
                </a:lnTo>
                <a:lnTo>
                  <a:pt x="89" y="452"/>
                </a:lnTo>
                <a:lnTo>
                  <a:pt x="104" y="421"/>
                </a:lnTo>
                <a:lnTo>
                  <a:pt x="138" y="359"/>
                </a:lnTo>
                <a:lnTo>
                  <a:pt x="155" y="328"/>
                </a:lnTo>
                <a:lnTo>
                  <a:pt x="171" y="297"/>
                </a:lnTo>
                <a:lnTo>
                  <a:pt x="187" y="264"/>
                </a:lnTo>
                <a:lnTo>
                  <a:pt x="201" y="230"/>
                </a:lnTo>
                <a:lnTo>
                  <a:pt x="229" y="163"/>
                </a:lnTo>
                <a:lnTo>
                  <a:pt x="243" y="130"/>
                </a:lnTo>
                <a:lnTo>
                  <a:pt x="257" y="98"/>
                </a:lnTo>
                <a:lnTo>
                  <a:pt x="273" y="65"/>
                </a:lnTo>
                <a:lnTo>
                  <a:pt x="290" y="34"/>
                </a:lnTo>
                <a:lnTo>
                  <a:pt x="291" y="28"/>
                </a:lnTo>
                <a:lnTo>
                  <a:pt x="293" y="25"/>
                </a:lnTo>
                <a:lnTo>
                  <a:pt x="293" y="19"/>
                </a:lnTo>
                <a:lnTo>
                  <a:pt x="291" y="15"/>
                </a:lnTo>
                <a:lnTo>
                  <a:pt x="290" y="11"/>
                </a:lnTo>
                <a:lnTo>
                  <a:pt x="288" y="9"/>
                </a:lnTo>
                <a:lnTo>
                  <a:pt x="281" y="2"/>
                </a:lnTo>
                <a:lnTo>
                  <a:pt x="273" y="0"/>
                </a:lnTo>
                <a:lnTo>
                  <a:pt x="269" y="0"/>
                </a:lnTo>
                <a:lnTo>
                  <a:pt x="264" y="0"/>
                </a:lnTo>
                <a:lnTo>
                  <a:pt x="260" y="1"/>
                </a:lnTo>
                <a:lnTo>
                  <a:pt x="256" y="4"/>
                </a:lnTo>
                <a:lnTo>
                  <a:pt x="254" y="6"/>
                </a:lnTo>
                <a:lnTo>
                  <a:pt x="251" y="1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74" name="任意多边形 1049773"/>
          <p:cNvSpPr/>
          <p:nvPr/>
        </p:nvSpPr>
        <p:spPr bwMode="auto">
          <a:xfrm>
            <a:off x="4946650" y="1206500"/>
            <a:ext cx="147637" cy="306387"/>
          </a:xfrm>
          <a:custGeom>
            <a:avLst/>
            <a:gdLst/>
            <a:ahLst/>
            <a:cxnLst/>
            <a:rect l="0" t="0" r="0" b="0"/>
            <a:pathLst>
              <a:path w="278" h="580">
                <a:moveTo>
                  <a:pt x="270" y="543"/>
                </a:moveTo>
                <a:lnTo>
                  <a:pt x="270" y="543"/>
                </a:lnTo>
                <a:lnTo>
                  <a:pt x="266" y="539"/>
                </a:lnTo>
                <a:lnTo>
                  <a:pt x="262" y="533"/>
                </a:lnTo>
                <a:lnTo>
                  <a:pt x="255" y="520"/>
                </a:lnTo>
                <a:lnTo>
                  <a:pt x="248" y="505"/>
                </a:lnTo>
                <a:lnTo>
                  <a:pt x="243" y="489"/>
                </a:lnTo>
                <a:lnTo>
                  <a:pt x="232" y="456"/>
                </a:lnTo>
                <a:lnTo>
                  <a:pt x="226" y="441"/>
                </a:lnTo>
                <a:lnTo>
                  <a:pt x="221" y="429"/>
                </a:lnTo>
                <a:lnTo>
                  <a:pt x="211" y="412"/>
                </a:lnTo>
                <a:lnTo>
                  <a:pt x="205" y="395"/>
                </a:lnTo>
                <a:lnTo>
                  <a:pt x="191" y="359"/>
                </a:lnTo>
                <a:lnTo>
                  <a:pt x="180" y="324"/>
                </a:lnTo>
                <a:lnTo>
                  <a:pt x="170" y="288"/>
                </a:lnTo>
                <a:lnTo>
                  <a:pt x="164" y="270"/>
                </a:lnTo>
                <a:lnTo>
                  <a:pt x="159" y="253"/>
                </a:lnTo>
                <a:lnTo>
                  <a:pt x="145" y="222"/>
                </a:lnTo>
                <a:lnTo>
                  <a:pt x="132" y="189"/>
                </a:lnTo>
                <a:lnTo>
                  <a:pt x="125" y="174"/>
                </a:lnTo>
                <a:lnTo>
                  <a:pt x="119" y="157"/>
                </a:lnTo>
                <a:lnTo>
                  <a:pt x="112" y="138"/>
                </a:lnTo>
                <a:lnTo>
                  <a:pt x="103" y="120"/>
                </a:lnTo>
                <a:lnTo>
                  <a:pt x="92" y="103"/>
                </a:lnTo>
                <a:lnTo>
                  <a:pt x="81" y="86"/>
                </a:lnTo>
                <a:lnTo>
                  <a:pt x="70" y="69"/>
                </a:lnTo>
                <a:lnTo>
                  <a:pt x="60" y="52"/>
                </a:lnTo>
                <a:lnTo>
                  <a:pt x="51" y="34"/>
                </a:lnTo>
                <a:lnTo>
                  <a:pt x="44" y="17"/>
                </a:lnTo>
                <a:lnTo>
                  <a:pt x="43" y="12"/>
                </a:lnTo>
                <a:lnTo>
                  <a:pt x="40" y="8"/>
                </a:lnTo>
                <a:lnTo>
                  <a:pt x="36" y="5"/>
                </a:lnTo>
                <a:lnTo>
                  <a:pt x="32" y="2"/>
                </a:lnTo>
                <a:lnTo>
                  <a:pt x="28" y="1"/>
                </a:lnTo>
                <a:lnTo>
                  <a:pt x="24" y="0"/>
                </a:lnTo>
                <a:lnTo>
                  <a:pt x="17" y="1"/>
                </a:lnTo>
                <a:lnTo>
                  <a:pt x="9" y="5"/>
                </a:lnTo>
                <a:lnTo>
                  <a:pt x="5" y="8"/>
                </a:lnTo>
                <a:lnTo>
                  <a:pt x="2" y="10"/>
                </a:lnTo>
                <a:lnTo>
                  <a:pt x="1" y="14"/>
                </a:lnTo>
                <a:lnTo>
                  <a:pt x="0" y="18"/>
                </a:lnTo>
                <a:lnTo>
                  <a:pt x="0" y="23"/>
                </a:lnTo>
                <a:lnTo>
                  <a:pt x="0" y="29"/>
                </a:lnTo>
                <a:lnTo>
                  <a:pt x="6" y="47"/>
                </a:lnTo>
                <a:lnTo>
                  <a:pt x="15" y="64"/>
                </a:lnTo>
                <a:lnTo>
                  <a:pt x="24" y="82"/>
                </a:lnTo>
                <a:lnTo>
                  <a:pt x="36" y="99"/>
                </a:lnTo>
                <a:lnTo>
                  <a:pt x="57" y="133"/>
                </a:lnTo>
                <a:lnTo>
                  <a:pt x="66" y="150"/>
                </a:lnTo>
                <a:lnTo>
                  <a:pt x="75" y="168"/>
                </a:lnTo>
                <a:lnTo>
                  <a:pt x="104" y="240"/>
                </a:lnTo>
                <a:lnTo>
                  <a:pt x="119" y="277"/>
                </a:lnTo>
                <a:lnTo>
                  <a:pt x="129" y="314"/>
                </a:lnTo>
                <a:lnTo>
                  <a:pt x="140" y="349"/>
                </a:lnTo>
                <a:lnTo>
                  <a:pt x="151" y="384"/>
                </a:lnTo>
                <a:lnTo>
                  <a:pt x="164" y="418"/>
                </a:lnTo>
                <a:lnTo>
                  <a:pt x="181" y="451"/>
                </a:lnTo>
                <a:lnTo>
                  <a:pt x="188" y="465"/>
                </a:lnTo>
                <a:lnTo>
                  <a:pt x="194" y="482"/>
                </a:lnTo>
                <a:lnTo>
                  <a:pt x="205" y="516"/>
                </a:lnTo>
                <a:lnTo>
                  <a:pt x="211" y="533"/>
                </a:lnTo>
                <a:lnTo>
                  <a:pt x="219" y="549"/>
                </a:lnTo>
                <a:lnTo>
                  <a:pt x="227" y="563"/>
                </a:lnTo>
                <a:lnTo>
                  <a:pt x="232" y="569"/>
                </a:lnTo>
                <a:lnTo>
                  <a:pt x="238" y="575"/>
                </a:lnTo>
                <a:lnTo>
                  <a:pt x="243" y="578"/>
                </a:lnTo>
                <a:lnTo>
                  <a:pt x="247" y="580"/>
                </a:lnTo>
                <a:lnTo>
                  <a:pt x="251" y="580"/>
                </a:lnTo>
                <a:lnTo>
                  <a:pt x="256" y="580"/>
                </a:lnTo>
                <a:lnTo>
                  <a:pt x="260" y="580"/>
                </a:lnTo>
                <a:lnTo>
                  <a:pt x="264" y="579"/>
                </a:lnTo>
                <a:lnTo>
                  <a:pt x="270" y="574"/>
                </a:lnTo>
                <a:lnTo>
                  <a:pt x="276" y="567"/>
                </a:lnTo>
                <a:lnTo>
                  <a:pt x="277" y="563"/>
                </a:lnTo>
                <a:lnTo>
                  <a:pt x="278" y="558"/>
                </a:lnTo>
                <a:lnTo>
                  <a:pt x="277" y="554"/>
                </a:lnTo>
                <a:lnTo>
                  <a:pt x="277" y="550"/>
                </a:lnTo>
                <a:lnTo>
                  <a:pt x="274" y="546"/>
                </a:lnTo>
                <a:lnTo>
                  <a:pt x="270" y="54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75" name="任意多边形 1049774"/>
          <p:cNvSpPr/>
          <p:nvPr/>
        </p:nvSpPr>
        <p:spPr bwMode="auto">
          <a:xfrm>
            <a:off x="4572000" y="952500"/>
            <a:ext cx="134937" cy="160337"/>
          </a:xfrm>
          <a:custGeom>
            <a:avLst/>
            <a:gdLst/>
            <a:ahLst/>
            <a:cxnLst/>
            <a:rect l="0" t="0" r="0" b="0"/>
            <a:pathLst>
              <a:path w="258" h="303">
                <a:moveTo>
                  <a:pt x="248" y="90"/>
                </a:moveTo>
                <a:lnTo>
                  <a:pt x="248" y="90"/>
                </a:lnTo>
                <a:lnTo>
                  <a:pt x="245" y="78"/>
                </a:lnTo>
                <a:lnTo>
                  <a:pt x="241" y="68"/>
                </a:lnTo>
                <a:lnTo>
                  <a:pt x="237" y="57"/>
                </a:lnTo>
                <a:lnTo>
                  <a:pt x="232" y="48"/>
                </a:lnTo>
                <a:lnTo>
                  <a:pt x="225" y="40"/>
                </a:lnTo>
                <a:lnTo>
                  <a:pt x="219" y="33"/>
                </a:lnTo>
                <a:lnTo>
                  <a:pt x="212" y="26"/>
                </a:lnTo>
                <a:lnTo>
                  <a:pt x="204" y="19"/>
                </a:lnTo>
                <a:lnTo>
                  <a:pt x="195" y="16"/>
                </a:lnTo>
                <a:lnTo>
                  <a:pt x="186" y="10"/>
                </a:lnTo>
                <a:lnTo>
                  <a:pt x="177" y="8"/>
                </a:lnTo>
                <a:lnTo>
                  <a:pt x="166" y="4"/>
                </a:lnTo>
                <a:lnTo>
                  <a:pt x="144" y="1"/>
                </a:lnTo>
                <a:lnTo>
                  <a:pt x="122" y="0"/>
                </a:lnTo>
                <a:lnTo>
                  <a:pt x="102" y="0"/>
                </a:lnTo>
                <a:lnTo>
                  <a:pt x="84" y="1"/>
                </a:lnTo>
                <a:lnTo>
                  <a:pt x="75" y="4"/>
                </a:lnTo>
                <a:lnTo>
                  <a:pt x="66" y="6"/>
                </a:lnTo>
                <a:lnTo>
                  <a:pt x="57" y="10"/>
                </a:lnTo>
                <a:lnTo>
                  <a:pt x="47" y="14"/>
                </a:lnTo>
                <a:lnTo>
                  <a:pt x="40" y="21"/>
                </a:lnTo>
                <a:lnTo>
                  <a:pt x="33" y="26"/>
                </a:lnTo>
                <a:lnTo>
                  <a:pt x="28" y="33"/>
                </a:lnTo>
                <a:lnTo>
                  <a:pt x="24" y="39"/>
                </a:lnTo>
                <a:lnTo>
                  <a:pt x="16" y="53"/>
                </a:lnTo>
                <a:lnTo>
                  <a:pt x="8" y="70"/>
                </a:lnTo>
                <a:lnTo>
                  <a:pt x="4" y="78"/>
                </a:lnTo>
                <a:lnTo>
                  <a:pt x="3" y="87"/>
                </a:lnTo>
                <a:lnTo>
                  <a:pt x="2" y="97"/>
                </a:lnTo>
                <a:lnTo>
                  <a:pt x="0" y="106"/>
                </a:lnTo>
                <a:lnTo>
                  <a:pt x="3" y="144"/>
                </a:lnTo>
                <a:lnTo>
                  <a:pt x="3" y="281"/>
                </a:lnTo>
                <a:lnTo>
                  <a:pt x="3" y="286"/>
                </a:lnTo>
                <a:lnTo>
                  <a:pt x="4" y="291"/>
                </a:lnTo>
                <a:lnTo>
                  <a:pt x="7" y="295"/>
                </a:lnTo>
                <a:lnTo>
                  <a:pt x="9" y="298"/>
                </a:lnTo>
                <a:lnTo>
                  <a:pt x="13" y="301"/>
                </a:lnTo>
                <a:lnTo>
                  <a:pt x="17" y="302"/>
                </a:lnTo>
                <a:lnTo>
                  <a:pt x="25" y="303"/>
                </a:lnTo>
                <a:lnTo>
                  <a:pt x="33" y="302"/>
                </a:lnTo>
                <a:lnTo>
                  <a:pt x="37" y="301"/>
                </a:lnTo>
                <a:lnTo>
                  <a:pt x="41" y="298"/>
                </a:lnTo>
                <a:lnTo>
                  <a:pt x="43" y="295"/>
                </a:lnTo>
                <a:lnTo>
                  <a:pt x="46" y="291"/>
                </a:lnTo>
                <a:lnTo>
                  <a:pt x="47" y="286"/>
                </a:lnTo>
                <a:lnTo>
                  <a:pt x="47" y="281"/>
                </a:lnTo>
                <a:lnTo>
                  <a:pt x="47" y="144"/>
                </a:lnTo>
                <a:lnTo>
                  <a:pt x="47" y="114"/>
                </a:lnTo>
                <a:lnTo>
                  <a:pt x="49" y="98"/>
                </a:lnTo>
                <a:lnTo>
                  <a:pt x="50" y="90"/>
                </a:lnTo>
                <a:lnTo>
                  <a:pt x="53" y="84"/>
                </a:lnTo>
                <a:lnTo>
                  <a:pt x="59" y="72"/>
                </a:lnTo>
                <a:lnTo>
                  <a:pt x="66" y="63"/>
                </a:lnTo>
                <a:lnTo>
                  <a:pt x="74" y="56"/>
                </a:lnTo>
                <a:lnTo>
                  <a:pt x="80" y="52"/>
                </a:lnTo>
                <a:lnTo>
                  <a:pt x="89" y="48"/>
                </a:lnTo>
                <a:lnTo>
                  <a:pt x="98" y="47"/>
                </a:lnTo>
                <a:lnTo>
                  <a:pt x="109" y="46"/>
                </a:lnTo>
                <a:lnTo>
                  <a:pt x="122" y="46"/>
                </a:lnTo>
                <a:lnTo>
                  <a:pt x="135" y="46"/>
                </a:lnTo>
                <a:lnTo>
                  <a:pt x="145" y="47"/>
                </a:lnTo>
                <a:lnTo>
                  <a:pt x="156" y="50"/>
                </a:lnTo>
                <a:lnTo>
                  <a:pt x="165" y="52"/>
                </a:lnTo>
                <a:lnTo>
                  <a:pt x="173" y="56"/>
                </a:lnTo>
                <a:lnTo>
                  <a:pt x="179" y="61"/>
                </a:lnTo>
                <a:lnTo>
                  <a:pt x="185" y="67"/>
                </a:lnTo>
                <a:lnTo>
                  <a:pt x="190" y="73"/>
                </a:lnTo>
                <a:lnTo>
                  <a:pt x="194" y="81"/>
                </a:lnTo>
                <a:lnTo>
                  <a:pt x="196" y="89"/>
                </a:lnTo>
                <a:lnTo>
                  <a:pt x="202" y="106"/>
                </a:lnTo>
                <a:lnTo>
                  <a:pt x="203" y="127"/>
                </a:lnTo>
                <a:lnTo>
                  <a:pt x="204" y="149"/>
                </a:lnTo>
                <a:lnTo>
                  <a:pt x="206" y="179"/>
                </a:lnTo>
                <a:lnTo>
                  <a:pt x="208" y="210"/>
                </a:lnTo>
                <a:lnTo>
                  <a:pt x="211" y="242"/>
                </a:lnTo>
                <a:lnTo>
                  <a:pt x="212" y="274"/>
                </a:lnTo>
                <a:lnTo>
                  <a:pt x="212" y="280"/>
                </a:lnTo>
                <a:lnTo>
                  <a:pt x="214" y="284"/>
                </a:lnTo>
                <a:lnTo>
                  <a:pt x="216" y="288"/>
                </a:lnTo>
                <a:lnTo>
                  <a:pt x="219" y="290"/>
                </a:lnTo>
                <a:lnTo>
                  <a:pt x="223" y="293"/>
                </a:lnTo>
                <a:lnTo>
                  <a:pt x="227" y="294"/>
                </a:lnTo>
                <a:lnTo>
                  <a:pt x="234" y="295"/>
                </a:lnTo>
                <a:lnTo>
                  <a:pt x="242" y="294"/>
                </a:lnTo>
                <a:lnTo>
                  <a:pt x="246" y="293"/>
                </a:lnTo>
                <a:lnTo>
                  <a:pt x="250" y="290"/>
                </a:lnTo>
                <a:lnTo>
                  <a:pt x="253" y="288"/>
                </a:lnTo>
                <a:lnTo>
                  <a:pt x="255" y="284"/>
                </a:lnTo>
                <a:lnTo>
                  <a:pt x="257" y="280"/>
                </a:lnTo>
                <a:lnTo>
                  <a:pt x="258" y="274"/>
                </a:lnTo>
                <a:lnTo>
                  <a:pt x="257" y="229"/>
                </a:lnTo>
                <a:lnTo>
                  <a:pt x="257" y="182"/>
                </a:lnTo>
                <a:lnTo>
                  <a:pt x="253" y="136"/>
                </a:lnTo>
                <a:lnTo>
                  <a:pt x="251" y="112"/>
                </a:lnTo>
                <a:lnTo>
                  <a:pt x="248" y="9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76" name="任意多边形 1049775"/>
          <p:cNvSpPr/>
          <p:nvPr/>
        </p:nvSpPr>
        <p:spPr bwMode="auto">
          <a:xfrm>
            <a:off x="4567237" y="1182687"/>
            <a:ext cx="34925" cy="581025"/>
          </a:xfrm>
          <a:custGeom>
            <a:avLst/>
            <a:gdLst/>
            <a:ahLst/>
            <a:cxnLst/>
            <a:rect l="0" t="0" r="0" b="0"/>
            <a:pathLst>
              <a:path w="64" h="1099">
                <a:moveTo>
                  <a:pt x="56" y="777"/>
                </a:moveTo>
                <a:lnTo>
                  <a:pt x="56" y="777"/>
                </a:lnTo>
                <a:lnTo>
                  <a:pt x="58" y="747"/>
                </a:lnTo>
                <a:lnTo>
                  <a:pt x="59" y="715"/>
                </a:lnTo>
                <a:lnTo>
                  <a:pt x="62" y="655"/>
                </a:lnTo>
                <a:lnTo>
                  <a:pt x="63" y="624"/>
                </a:lnTo>
                <a:lnTo>
                  <a:pt x="63" y="594"/>
                </a:lnTo>
                <a:lnTo>
                  <a:pt x="63" y="562"/>
                </a:lnTo>
                <a:lnTo>
                  <a:pt x="60" y="532"/>
                </a:lnTo>
                <a:lnTo>
                  <a:pt x="59" y="498"/>
                </a:lnTo>
                <a:lnTo>
                  <a:pt x="58" y="466"/>
                </a:lnTo>
                <a:lnTo>
                  <a:pt x="56" y="399"/>
                </a:lnTo>
                <a:lnTo>
                  <a:pt x="59" y="267"/>
                </a:lnTo>
                <a:lnTo>
                  <a:pt x="58" y="237"/>
                </a:lnTo>
                <a:lnTo>
                  <a:pt x="56" y="205"/>
                </a:lnTo>
                <a:lnTo>
                  <a:pt x="52" y="145"/>
                </a:lnTo>
                <a:lnTo>
                  <a:pt x="47" y="84"/>
                </a:lnTo>
                <a:lnTo>
                  <a:pt x="46" y="54"/>
                </a:lnTo>
                <a:lnTo>
                  <a:pt x="46" y="22"/>
                </a:lnTo>
                <a:lnTo>
                  <a:pt x="45" y="17"/>
                </a:lnTo>
                <a:lnTo>
                  <a:pt x="43" y="13"/>
                </a:lnTo>
                <a:lnTo>
                  <a:pt x="41" y="9"/>
                </a:lnTo>
                <a:lnTo>
                  <a:pt x="38" y="7"/>
                </a:lnTo>
                <a:lnTo>
                  <a:pt x="35" y="4"/>
                </a:lnTo>
                <a:lnTo>
                  <a:pt x="31" y="1"/>
                </a:lnTo>
                <a:lnTo>
                  <a:pt x="22" y="0"/>
                </a:lnTo>
                <a:lnTo>
                  <a:pt x="14" y="1"/>
                </a:lnTo>
                <a:lnTo>
                  <a:pt x="11" y="4"/>
                </a:lnTo>
                <a:lnTo>
                  <a:pt x="7" y="7"/>
                </a:lnTo>
                <a:lnTo>
                  <a:pt x="4" y="9"/>
                </a:lnTo>
                <a:lnTo>
                  <a:pt x="1" y="13"/>
                </a:lnTo>
                <a:lnTo>
                  <a:pt x="0" y="17"/>
                </a:lnTo>
                <a:lnTo>
                  <a:pt x="0" y="22"/>
                </a:lnTo>
                <a:lnTo>
                  <a:pt x="0" y="54"/>
                </a:lnTo>
                <a:lnTo>
                  <a:pt x="1" y="84"/>
                </a:lnTo>
                <a:lnTo>
                  <a:pt x="5" y="145"/>
                </a:lnTo>
                <a:lnTo>
                  <a:pt x="11" y="205"/>
                </a:lnTo>
                <a:lnTo>
                  <a:pt x="13" y="267"/>
                </a:lnTo>
                <a:lnTo>
                  <a:pt x="13" y="334"/>
                </a:lnTo>
                <a:lnTo>
                  <a:pt x="12" y="399"/>
                </a:lnTo>
                <a:lnTo>
                  <a:pt x="12" y="466"/>
                </a:lnTo>
                <a:lnTo>
                  <a:pt x="13" y="498"/>
                </a:lnTo>
                <a:lnTo>
                  <a:pt x="14" y="532"/>
                </a:lnTo>
                <a:lnTo>
                  <a:pt x="17" y="562"/>
                </a:lnTo>
                <a:lnTo>
                  <a:pt x="17" y="594"/>
                </a:lnTo>
                <a:lnTo>
                  <a:pt x="16" y="655"/>
                </a:lnTo>
                <a:lnTo>
                  <a:pt x="13" y="715"/>
                </a:lnTo>
                <a:lnTo>
                  <a:pt x="12" y="747"/>
                </a:lnTo>
                <a:lnTo>
                  <a:pt x="11" y="777"/>
                </a:lnTo>
                <a:lnTo>
                  <a:pt x="13" y="816"/>
                </a:lnTo>
                <a:lnTo>
                  <a:pt x="16" y="872"/>
                </a:lnTo>
                <a:lnTo>
                  <a:pt x="18" y="927"/>
                </a:lnTo>
                <a:lnTo>
                  <a:pt x="18" y="949"/>
                </a:lnTo>
                <a:lnTo>
                  <a:pt x="17" y="966"/>
                </a:lnTo>
                <a:lnTo>
                  <a:pt x="16" y="994"/>
                </a:lnTo>
                <a:lnTo>
                  <a:pt x="14" y="1021"/>
                </a:lnTo>
                <a:lnTo>
                  <a:pt x="14" y="1076"/>
                </a:lnTo>
                <a:lnTo>
                  <a:pt x="16" y="1082"/>
                </a:lnTo>
                <a:lnTo>
                  <a:pt x="17" y="1087"/>
                </a:lnTo>
                <a:lnTo>
                  <a:pt x="20" y="1091"/>
                </a:lnTo>
                <a:lnTo>
                  <a:pt x="22" y="1093"/>
                </a:lnTo>
                <a:lnTo>
                  <a:pt x="25" y="1096"/>
                </a:lnTo>
                <a:lnTo>
                  <a:pt x="29" y="1097"/>
                </a:lnTo>
                <a:lnTo>
                  <a:pt x="38" y="1099"/>
                </a:lnTo>
                <a:lnTo>
                  <a:pt x="46" y="1097"/>
                </a:lnTo>
                <a:lnTo>
                  <a:pt x="50" y="1096"/>
                </a:lnTo>
                <a:lnTo>
                  <a:pt x="54" y="1093"/>
                </a:lnTo>
                <a:lnTo>
                  <a:pt x="56" y="1091"/>
                </a:lnTo>
                <a:lnTo>
                  <a:pt x="59" y="1087"/>
                </a:lnTo>
                <a:lnTo>
                  <a:pt x="60" y="1082"/>
                </a:lnTo>
                <a:lnTo>
                  <a:pt x="60" y="1076"/>
                </a:lnTo>
                <a:lnTo>
                  <a:pt x="62" y="1048"/>
                </a:lnTo>
                <a:lnTo>
                  <a:pt x="63" y="1017"/>
                </a:lnTo>
                <a:lnTo>
                  <a:pt x="64" y="987"/>
                </a:lnTo>
                <a:lnTo>
                  <a:pt x="64" y="959"/>
                </a:lnTo>
                <a:lnTo>
                  <a:pt x="63" y="921"/>
                </a:lnTo>
                <a:lnTo>
                  <a:pt x="60" y="867"/>
                </a:lnTo>
                <a:lnTo>
                  <a:pt x="58" y="815"/>
                </a:lnTo>
                <a:lnTo>
                  <a:pt x="56" y="77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77" name="任意多边形 1049776"/>
          <p:cNvSpPr/>
          <p:nvPr/>
        </p:nvSpPr>
        <p:spPr bwMode="auto">
          <a:xfrm>
            <a:off x="4679950" y="1182687"/>
            <a:ext cx="33337" cy="581025"/>
          </a:xfrm>
          <a:custGeom>
            <a:avLst/>
            <a:gdLst/>
            <a:ahLst/>
            <a:cxnLst/>
            <a:rect l="0" t="0" r="0" b="0"/>
            <a:pathLst>
              <a:path w="64" h="1099">
                <a:moveTo>
                  <a:pt x="8" y="777"/>
                </a:moveTo>
                <a:lnTo>
                  <a:pt x="8" y="777"/>
                </a:lnTo>
                <a:lnTo>
                  <a:pt x="7" y="747"/>
                </a:lnTo>
                <a:lnTo>
                  <a:pt x="6" y="715"/>
                </a:lnTo>
                <a:lnTo>
                  <a:pt x="3" y="655"/>
                </a:lnTo>
                <a:lnTo>
                  <a:pt x="2" y="624"/>
                </a:lnTo>
                <a:lnTo>
                  <a:pt x="2" y="594"/>
                </a:lnTo>
                <a:lnTo>
                  <a:pt x="2" y="562"/>
                </a:lnTo>
                <a:lnTo>
                  <a:pt x="4" y="532"/>
                </a:lnTo>
                <a:lnTo>
                  <a:pt x="6" y="498"/>
                </a:lnTo>
                <a:lnTo>
                  <a:pt x="8" y="466"/>
                </a:lnTo>
                <a:lnTo>
                  <a:pt x="8" y="399"/>
                </a:lnTo>
                <a:lnTo>
                  <a:pt x="6" y="267"/>
                </a:lnTo>
                <a:lnTo>
                  <a:pt x="7" y="237"/>
                </a:lnTo>
                <a:lnTo>
                  <a:pt x="8" y="205"/>
                </a:lnTo>
                <a:lnTo>
                  <a:pt x="12" y="145"/>
                </a:lnTo>
                <a:lnTo>
                  <a:pt x="17" y="84"/>
                </a:lnTo>
                <a:lnTo>
                  <a:pt x="19" y="54"/>
                </a:lnTo>
                <a:lnTo>
                  <a:pt x="19" y="22"/>
                </a:lnTo>
                <a:lnTo>
                  <a:pt x="20" y="17"/>
                </a:lnTo>
                <a:lnTo>
                  <a:pt x="21" y="13"/>
                </a:lnTo>
                <a:lnTo>
                  <a:pt x="24" y="9"/>
                </a:lnTo>
                <a:lnTo>
                  <a:pt x="27" y="7"/>
                </a:lnTo>
                <a:lnTo>
                  <a:pt x="29" y="4"/>
                </a:lnTo>
                <a:lnTo>
                  <a:pt x="33" y="1"/>
                </a:lnTo>
                <a:lnTo>
                  <a:pt x="42" y="0"/>
                </a:lnTo>
                <a:lnTo>
                  <a:pt x="50" y="1"/>
                </a:lnTo>
                <a:lnTo>
                  <a:pt x="54" y="4"/>
                </a:lnTo>
                <a:lnTo>
                  <a:pt x="58" y="7"/>
                </a:lnTo>
                <a:lnTo>
                  <a:pt x="61" y="9"/>
                </a:lnTo>
                <a:lnTo>
                  <a:pt x="63" y="13"/>
                </a:lnTo>
                <a:lnTo>
                  <a:pt x="64" y="17"/>
                </a:lnTo>
                <a:lnTo>
                  <a:pt x="64" y="22"/>
                </a:lnTo>
                <a:lnTo>
                  <a:pt x="64" y="54"/>
                </a:lnTo>
                <a:lnTo>
                  <a:pt x="63" y="84"/>
                </a:lnTo>
                <a:lnTo>
                  <a:pt x="59" y="145"/>
                </a:lnTo>
                <a:lnTo>
                  <a:pt x="54" y="205"/>
                </a:lnTo>
                <a:lnTo>
                  <a:pt x="51" y="267"/>
                </a:lnTo>
                <a:lnTo>
                  <a:pt x="51" y="334"/>
                </a:lnTo>
                <a:lnTo>
                  <a:pt x="53" y="399"/>
                </a:lnTo>
                <a:lnTo>
                  <a:pt x="53" y="466"/>
                </a:lnTo>
                <a:lnTo>
                  <a:pt x="51" y="498"/>
                </a:lnTo>
                <a:lnTo>
                  <a:pt x="50" y="532"/>
                </a:lnTo>
                <a:lnTo>
                  <a:pt x="47" y="562"/>
                </a:lnTo>
                <a:lnTo>
                  <a:pt x="47" y="594"/>
                </a:lnTo>
                <a:lnTo>
                  <a:pt x="49" y="655"/>
                </a:lnTo>
                <a:lnTo>
                  <a:pt x="51" y="715"/>
                </a:lnTo>
                <a:lnTo>
                  <a:pt x="53" y="747"/>
                </a:lnTo>
                <a:lnTo>
                  <a:pt x="54" y="777"/>
                </a:lnTo>
                <a:lnTo>
                  <a:pt x="51" y="816"/>
                </a:lnTo>
                <a:lnTo>
                  <a:pt x="49" y="872"/>
                </a:lnTo>
                <a:lnTo>
                  <a:pt x="46" y="927"/>
                </a:lnTo>
                <a:lnTo>
                  <a:pt x="46" y="949"/>
                </a:lnTo>
                <a:lnTo>
                  <a:pt x="47" y="966"/>
                </a:lnTo>
                <a:lnTo>
                  <a:pt x="49" y="994"/>
                </a:lnTo>
                <a:lnTo>
                  <a:pt x="50" y="1021"/>
                </a:lnTo>
                <a:lnTo>
                  <a:pt x="50" y="1076"/>
                </a:lnTo>
                <a:lnTo>
                  <a:pt x="49" y="1082"/>
                </a:lnTo>
                <a:lnTo>
                  <a:pt x="47" y="1087"/>
                </a:lnTo>
                <a:lnTo>
                  <a:pt x="45" y="1091"/>
                </a:lnTo>
                <a:lnTo>
                  <a:pt x="42" y="1093"/>
                </a:lnTo>
                <a:lnTo>
                  <a:pt x="40" y="1096"/>
                </a:lnTo>
                <a:lnTo>
                  <a:pt x="36" y="1097"/>
                </a:lnTo>
                <a:lnTo>
                  <a:pt x="27" y="1099"/>
                </a:lnTo>
                <a:lnTo>
                  <a:pt x="19" y="1097"/>
                </a:lnTo>
                <a:lnTo>
                  <a:pt x="15" y="1096"/>
                </a:lnTo>
                <a:lnTo>
                  <a:pt x="11" y="1093"/>
                </a:lnTo>
                <a:lnTo>
                  <a:pt x="8" y="1091"/>
                </a:lnTo>
                <a:lnTo>
                  <a:pt x="6" y="1087"/>
                </a:lnTo>
                <a:lnTo>
                  <a:pt x="4" y="1082"/>
                </a:lnTo>
                <a:lnTo>
                  <a:pt x="4" y="1076"/>
                </a:lnTo>
                <a:lnTo>
                  <a:pt x="3" y="1048"/>
                </a:lnTo>
                <a:lnTo>
                  <a:pt x="2" y="1017"/>
                </a:lnTo>
                <a:lnTo>
                  <a:pt x="0" y="987"/>
                </a:lnTo>
                <a:lnTo>
                  <a:pt x="0" y="959"/>
                </a:lnTo>
                <a:lnTo>
                  <a:pt x="2" y="921"/>
                </a:lnTo>
                <a:lnTo>
                  <a:pt x="4" y="867"/>
                </a:lnTo>
                <a:lnTo>
                  <a:pt x="7" y="815"/>
                </a:lnTo>
                <a:lnTo>
                  <a:pt x="8" y="77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78" name="任意多边形 1049777"/>
          <p:cNvSpPr/>
          <p:nvPr/>
        </p:nvSpPr>
        <p:spPr bwMode="auto">
          <a:xfrm>
            <a:off x="4437062" y="1738312"/>
            <a:ext cx="409575" cy="115887"/>
          </a:xfrm>
          <a:custGeom>
            <a:avLst/>
            <a:gdLst/>
            <a:ahLst/>
            <a:cxnLst/>
            <a:rect l="0" t="0" r="0" b="0"/>
            <a:pathLst>
              <a:path w="776" h="218">
                <a:moveTo>
                  <a:pt x="776" y="161"/>
                </a:moveTo>
                <a:lnTo>
                  <a:pt x="776" y="161"/>
                </a:lnTo>
                <a:lnTo>
                  <a:pt x="776" y="155"/>
                </a:lnTo>
                <a:lnTo>
                  <a:pt x="773" y="150"/>
                </a:lnTo>
                <a:lnTo>
                  <a:pt x="769" y="136"/>
                </a:lnTo>
                <a:lnTo>
                  <a:pt x="764" y="121"/>
                </a:lnTo>
                <a:lnTo>
                  <a:pt x="759" y="110"/>
                </a:lnTo>
                <a:lnTo>
                  <a:pt x="752" y="98"/>
                </a:lnTo>
                <a:lnTo>
                  <a:pt x="744" y="86"/>
                </a:lnTo>
                <a:lnTo>
                  <a:pt x="736" y="77"/>
                </a:lnTo>
                <a:lnTo>
                  <a:pt x="727" y="68"/>
                </a:lnTo>
                <a:lnTo>
                  <a:pt x="717" y="59"/>
                </a:lnTo>
                <a:lnTo>
                  <a:pt x="706" y="51"/>
                </a:lnTo>
                <a:lnTo>
                  <a:pt x="694" y="44"/>
                </a:lnTo>
                <a:lnTo>
                  <a:pt x="683" y="38"/>
                </a:lnTo>
                <a:lnTo>
                  <a:pt x="671" y="33"/>
                </a:lnTo>
                <a:lnTo>
                  <a:pt x="645" y="22"/>
                </a:lnTo>
                <a:lnTo>
                  <a:pt x="617" y="16"/>
                </a:lnTo>
                <a:lnTo>
                  <a:pt x="590" y="9"/>
                </a:lnTo>
                <a:lnTo>
                  <a:pt x="560" y="5"/>
                </a:lnTo>
                <a:lnTo>
                  <a:pt x="531" y="2"/>
                </a:lnTo>
                <a:lnTo>
                  <a:pt x="502" y="1"/>
                </a:lnTo>
                <a:lnTo>
                  <a:pt x="445" y="0"/>
                </a:lnTo>
                <a:lnTo>
                  <a:pt x="394" y="0"/>
                </a:lnTo>
                <a:lnTo>
                  <a:pt x="327" y="1"/>
                </a:lnTo>
                <a:lnTo>
                  <a:pt x="293" y="4"/>
                </a:lnTo>
                <a:lnTo>
                  <a:pt x="259" y="6"/>
                </a:lnTo>
                <a:lnTo>
                  <a:pt x="226" y="9"/>
                </a:lnTo>
                <a:lnTo>
                  <a:pt x="193" y="14"/>
                </a:lnTo>
                <a:lnTo>
                  <a:pt x="159" y="19"/>
                </a:lnTo>
                <a:lnTo>
                  <a:pt x="127" y="27"/>
                </a:lnTo>
                <a:lnTo>
                  <a:pt x="102" y="34"/>
                </a:lnTo>
                <a:lnTo>
                  <a:pt x="80" y="43"/>
                </a:lnTo>
                <a:lnTo>
                  <a:pt x="69" y="48"/>
                </a:lnTo>
                <a:lnTo>
                  <a:pt x="59" y="55"/>
                </a:lnTo>
                <a:lnTo>
                  <a:pt x="50" y="61"/>
                </a:lnTo>
                <a:lnTo>
                  <a:pt x="40" y="69"/>
                </a:lnTo>
                <a:lnTo>
                  <a:pt x="33" y="77"/>
                </a:lnTo>
                <a:lnTo>
                  <a:pt x="26" y="85"/>
                </a:lnTo>
                <a:lnTo>
                  <a:pt x="19" y="94"/>
                </a:lnTo>
                <a:lnTo>
                  <a:pt x="14" y="104"/>
                </a:lnTo>
                <a:lnTo>
                  <a:pt x="9" y="116"/>
                </a:lnTo>
                <a:lnTo>
                  <a:pt x="6" y="127"/>
                </a:lnTo>
                <a:lnTo>
                  <a:pt x="4" y="140"/>
                </a:lnTo>
                <a:lnTo>
                  <a:pt x="4" y="153"/>
                </a:lnTo>
                <a:lnTo>
                  <a:pt x="4" y="157"/>
                </a:lnTo>
                <a:lnTo>
                  <a:pt x="1" y="161"/>
                </a:lnTo>
                <a:lnTo>
                  <a:pt x="0" y="166"/>
                </a:lnTo>
                <a:lnTo>
                  <a:pt x="0" y="171"/>
                </a:lnTo>
                <a:lnTo>
                  <a:pt x="1" y="176"/>
                </a:lnTo>
                <a:lnTo>
                  <a:pt x="4" y="180"/>
                </a:lnTo>
                <a:lnTo>
                  <a:pt x="6" y="184"/>
                </a:lnTo>
                <a:lnTo>
                  <a:pt x="10" y="188"/>
                </a:lnTo>
                <a:lnTo>
                  <a:pt x="16" y="191"/>
                </a:lnTo>
                <a:lnTo>
                  <a:pt x="31" y="195"/>
                </a:lnTo>
                <a:lnTo>
                  <a:pt x="46" y="197"/>
                </a:lnTo>
                <a:lnTo>
                  <a:pt x="77" y="201"/>
                </a:lnTo>
                <a:lnTo>
                  <a:pt x="110" y="203"/>
                </a:lnTo>
                <a:lnTo>
                  <a:pt x="140" y="203"/>
                </a:lnTo>
                <a:lnTo>
                  <a:pt x="260" y="204"/>
                </a:lnTo>
                <a:lnTo>
                  <a:pt x="380" y="206"/>
                </a:lnTo>
                <a:lnTo>
                  <a:pt x="428" y="209"/>
                </a:lnTo>
                <a:lnTo>
                  <a:pt x="475" y="212"/>
                </a:lnTo>
                <a:lnTo>
                  <a:pt x="522" y="214"/>
                </a:lnTo>
                <a:lnTo>
                  <a:pt x="569" y="217"/>
                </a:lnTo>
                <a:lnTo>
                  <a:pt x="616" y="218"/>
                </a:lnTo>
                <a:lnTo>
                  <a:pt x="663" y="217"/>
                </a:lnTo>
                <a:lnTo>
                  <a:pt x="687" y="216"/>
                </a:lnTo>
                <a:lnTo>
                  <a:pt x="709" y="213"/>
                </a:lnTo>
                <a:lnTo>
                  <a:pt x="732" y="210"/>
                </a:lnTo>
                <a:lnTo>
                  <a:pt x="755" y="205"/>
                </a:lnTo>
                <a:lnTo>
                  <a:pt x="762" y="203"/>
                </a:lnTo>
                <a:lnTo>
                  <a:pt x="768" y="197"/>
                </a:lnTo>
                <a:lnTo>
                  <a:pt x="770" y="191"/>
                </a:lnTo>
                <a:lnTo>
                  <a:pt x="772" y="184"/>
                </a:lnTo>
                <a:lnTo>
                  <a:pt x="772" y="180"/>
                </a:lnTo>
                <a:lnTo>
                  <a:pt x="772" y="178"/>
                </a:lnTo>
                <a:lnTo>
                  <a:pt x="774" y="171"/>
                </a:lnTo>
                <a:lnTo>
                  <a:pt x="776" y="165"/>
                </a:lnTo>
                <a:lnTo>
                  <a:pt x="776" y="161"/>
                </a:lnTo>
                <a:close/>
                <a:moveTo>
                  <a:pt x="380" y="161"/>
                </a:moveTo>
                <a:lnTo>
                  <a:pt x="380" y="161"/>
                </a:lnTo>
                <a:lnTo>
                  <a:pt x="331" y="161"/>
                </a:lnTo>
                <a:lnTo>
                  <a:pt x="281" y="161"/>
                </a:lnTo>
                <a:lnTo>
                  <a:pt x="230" y="161"/>
                </a:lnTo>
                <a:lnTo>
                  <a:pt x="180" y="161"/>
                </a:lnTo>
                <a:lnTo>
                  <a:pt x="115" y="158"/>
                </a:lnTo>
                <a:lnTo>
                  <a:pt x="81" y="157"/>
                </a:lnTo>
                <a:lnTo>
                  <a:pt x="65" y="154"/>
                </a:lnTo>
                <a:lnTo>
                  <a:pt x="50" y="152"/>
                </a:lnTo>
                <a:lnTo>
                  <a:pt x="51" y="138"/>
                </a:lnTo>
                <a:lnTo>
                  <a:pt x="55" y="127"/>
                </a:lnTo>
                <a:lnTo>
                  <a:pt x="60" y="116"/>
                </a:lnTo>
                <a:lnTo>
                  <a:pt x="68" y="108"/>
                </a:lnTo>
                <a:lnTo>
                  <a:pt x="76" y="99"/>
                </a:lnTo>
                <a:lnTo>
                  <a:pt x="86" y="93"/>
                </a:lnTo>
                <a:lnTo>
                  <a:pt x="97" y="87"/>
                </a:lnTo>
                <a:lnTo>
                  <a:pt x="108" y="82"/>
                </a:lnTo>
                <a:lnTo>
                  <a:pt x="133" y="73"/>
                </a:lnTo>
                <a:lnTo>
                  <a:pt x="159" y="67"/>
                </a:lnTo>
                <a:lnTo>
                  <a:pt x="206" y="56"/>
                </a:lnTo>
                <a:lnTo>
                  <a:pt x="218" y="53"/>
                </a:lnTo>
                <a:lnTo>
                  <a:pt x="231" y="52"/>
                </a:lnTo>
                <a:lnTo>
                  <a:pt x="256" y="51"/>
                </a:lnTo>
                <a:lnTo>
                  <a:pt x="307" y="52"/>
                </a:lnTo>
                <a:lnTo>
                  <a:pt x="328" y="51"/>
                </a:lnTo>
                <a:lnTo>
                  <a:pt x="350" y="50"/>
                </a:lnTo>
                <a:lnTo>
                  <a:pt x="373" y="47"/>
                </a:lnTo>
                <a:lnTo>
                  <a:pt x="394" y="46"/>
                </a:lnTo>
                <a:lnTo>
                  <a:pt x="437" y="44"/>
                </a:lnTo>
                <a:lnTo>
                  <a:pt x="486" y="44"/>
                </a:lnTo>
                <a:lnTo>
                  <a:pt x="513" y="44"/>
                </a:lnTo>
                <a:lnTo>
                  <a:pt x="539" y="47"/>
                </a:lnTo>
                <a:lnTo>
                  <a:pt x="565" y="50"/>
                </a:lnTo>
                <a:lnTo>
                  <a:pt x="590" y="53"/>
                </a:lnTo>
                <a:lnTo>
                  <a:pt x="615" y="60"/>
                </a:lnTo>
                <a:lnTo>
                  <a:pt x="638" y="68"/>
                </a:lnTo>
                <a:lnTo>
                  <a:pt x="659" y="77"/>
                </a:lnTo>
                <a:lnTo>
                  <a:pt x="670" y="82"/>
                </a:lnTo>
                <a:lnTo>
                  <a:pt x="679" y="89"/>
                </a:lnTo>
                <a:lnTo>
                  <a:pt x="688" y="95"/>
                </a:lnTo>
                <a:lnTo>
                  <a:pt x="697" y="103"/>
                </a:lnTo>
                <a:lnTo>
                  <a:pt x="704" y="112"/>
                </a:lnTo>
                <a:lnTo>
                  <a:pt x="711" y="120"/>
                </a:lnTo>
                <a:lnTo>
                  <a:pt x="717" y="131"/>
                </a:lnTo>
                <a:lnTo>
                  <a:pt x="722" y="141"/>
                </a:lnTo>
                <a:lnTo>
                  <a:pt x="726" y="152"/>
                </a:lnTo>
                <a:lnTo>
                  <a:pt x="730" y="165"/>
                </a:lnTo>
                <a:lnTo>
                  <a:pt x="709" y="167"/>
                </a:lnTo>
                <a:lnTo>
                  <a:pt x="687" y="170"/>
                </a:lnTo>
                <a:lnTo>
                  <a:pt x="643" y="172"/>
                </a:lnTo>
                <a:lnTo>
                  <a:pt x="600" y="174"/>
                </a:lnTo>
                <a:lnTo>
                  <a:pt x="556" y="172"/>
                </a:lnTo>
                <a:lnTo>
                  <a:pt x="511" y="170"/>
                </a:lnTo>
                <a:lnTo>
                  <a:pt x="467" y="167"/>
                </a:lnTo>
                <a:lnTo>
                  <a:pt x="380" y="16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79" name="任意多边形 1049778"/>
          <p:cNvSpPr/>
          <p:nvPr/>
        </p:nvSpPr>
        <p:spPr bwMode="auto">
          <a:xfrm>
            <a:off x="2887662" y="2386012"/>
            <a:ext cx="114300" cy="155575"/>
          </a:xfrm>
          <a:custGeom>
            <a:avLst/>
            <a:gdLst/>
            <a:ahLst/>
            <a:cxnLst/>
            <a:rect l="0" t="0" r="0" b="0"/>
            <a:pathLst>
              <a:path w="216" h="296">
                <a:moveTo>
                  <a:pt x="209" y="0"/>
                </a:moveTo>
                <a:lnTo>
                  <a:pt x="209" y="0"/>
                </a:lnTo>
                <a:lnTo>
                  <a:pt x="202" y="2"/>
                </a:lnTo>
                <a:lnTo>
                  <a:pt x="197" y="5"/>
                </a:lnTo>
                <a:lnTo>
                  <a:pt x="192" y="9"/>
                </a:lnTo>
                <a:lnTo>
                  <a:pt x="187" y="14"/>
                </a:lnTo>
                <a:lnTo>
                  <a:pt x="178" y="24"/>
                </a:lnTo>
                <a:lnTo>
                  <a:pt x="170" y="36"/>
                </a:lnTo>
                <a:lnTo>
                  <a:pt x="153" y="58"/>
                </a:lnTo>
                <a:lnTo>
                  <a:pt x="136" y="82"/>
                </a:lnTo>
                <a:lnTo>
                  <a:pt x="99" y="126"/>
                </a:lnTo>
                <a:lnTo>
                  <a:pt x="68" y="166"/>
                </a:lnTo>
                <a:lnTo>
                  <a:pt x="52" y="185"/>
                </a:lnTo>
                <a:lnTo>
                  <a:pt x="39" y="206"/>
                </a:lnTo>
                <a:lnTo>
                  <a:pt x="26" y="226"/>
                </a:lnTo>
                <a:lnTo>
                  <a:pt x="14" y="245"/>
                </a:lnTo>
                <a:lnTo>
                  <a:pt x="9" y="257"/>
                </a:lnTo>
                <a:lnTo>
                  <a:pt x="4" y="268"/>
                </a:lnTo>
                <a:lnTo>
                  <a:pt x="1" y="279"/>
                </a:lnTo>
                <a:lnTo>
                  <a:pt x="0" y="290"/>
                </a:lnTo>
                <a:lnTo>
                  <a:pt x="0" y="293"/>
                </a:lnTo>
                <a:lnTo>
                  <a:pt x="1" y="294"/>
                </a:lnTo>
                <a:lnTo>
                  <a:pt x="2" y="295"/>
                </a:lnTo>
                <a:lnTo>
                  <a:pt x="5" y="296"/>
                </a:lnTo>
                <a:lnTo>
                  <a:pt x="9" y="294"/>
                </a:lnTo>
                <a:lnTo>
                  <a:pt x="10" y="293"/>
                </a:lnTo>
                <a:lnTo>
                  <a:pt x="10" y="290"/>
                </a:lnTo>
                <a:lnTo>
                  <a:pt x="13" y="279"/>
                </a:lnTo>
                <a:lnTo>
                  <a:pt x="15" y="269"/>
                </a:lnTo>
                <a:lnTo>
                  <a:pt x="19" y="260"/>
                </a:lnTo>
                <a:lnTo>
                  <a:pt x="25" y="249"/>
                </a:lnTo>
                <a:lnTo>
                  <a:pt x="36" y="230"/>
                </a:lnTo>
                <a:lnTo>
                  <a:pt x="48" y="211"/>
                </a:lnTo>
                <a:lnTo>
                  <a:pt x="62" y="192"/>
                </a:lnTo>
                <a:lnTo>
                  <a:pt x="77" y="172"/>
                </a:lnTo>
                <a:lnTo>
                  <a:pt x="107" y="134"/>
                </a:lnTo>
                <a:lnTo>
                  <a:pt x="121" y="117"/>
                </a:lnTo>
                <a:lnTo>
                  <a:pt x="136" y="99"/>
                </a:lnTo>
                <a:lnTo>
                  <a:pt x="163" y="62"/>
                </a:lnTo>
                <a:lnTo>
                  <a:pt x="174" y="49"/>
                </a:lnTo>
                <a:lnTo>
                  <a:pt x="185" y="32"/>
                </a:lnTo>
                <a:lnTo>
                  <a:pt x="191" y="24"/>
                </a:lnTo>
                <a:lnTo>
                  <a:pt x="197" y="18"/>
                </a:lnTo>
                <a:lnTo>
                  <a:pt x="205" y="14"/>
                </a:lnTo>
                <a:lnTo>
                  <a:pt x="212" y="10"/>
                </a:lnTo>
                <a:lnTo>
                  <a:pt x="214" y="10"/>
                </a:lnTo>
                <a:lnTo>
                  <a:pt x="216" y="7"/>
                </a:lnTo>
                <a:lnTo>
                  <a:pt x="216" y="4"/>
                </a:lnTo>
                <a:lnTo>
                  <a:pt x="213" y="1"/>
                </a:lnTo>
                <a:lnTo>
                  <a:pt x="212" y="0"/>
                </a:lnTo>
                <a:lnTo>
                  <a:pt x="209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80" name="任意多边形 1049779"/>
          <p:cNvSpPr/>
          <p:nvPr/>
        </p:nvSpPr>
        <p:spPr bwMode="auto">
          <a:xfrm>
            <a:off x="2897187" y="2393950"/>
            <a:ext cx="163512" cy="207962"/>
          </a:xfrm>
          <a:custGeom>
            <a:avLst/>
            <a:gdLst/>
            <a:ahLst/>
            <a:cxnLst/>
            <a:rect l="0" t="0" r="0" b="0"/>
            <a:pathLst>
              <a:path w="309" h="392">
                <a:moveTo>
                  <a:pt x="300" y="1"/>
                </a:moveTo>
                <a:lnTo>
                  <a:pt x="300" y="1"/>
                </a:lnTo>
                <a:lnTo>
                  <a:pt x="289" y="6"/>
                </a:lnTo>
                <a:lnTo>
                  <a:pt x="280" y="14"/>
                </a:lnTo>
                <a:lnTo>
                  <a:pt x="271" y="23"/>
                </a:lnTo>
                <a:lnTo>
                  <a:pt x="262" y="33"/>
                </a:lnTo>
                <a:lnTo>
                  <a:pt x="245" y="52"/>
                </a:lnTo>
                <a:lnTo>
                  <a:pt x="229" y="72"/>
                </a:lnTo>
                <a:lnTo>
                  <a:pt x="208" y="95"/>
                </a:lnTo>
                <a:lnTo>
                  <a:pt x="188" y="119"/>
                </a:lnTo>
                <a:lnTo>
                  <a:pt x="170" y="145"/>
                </a:lnTo>
                <a:lnTo>
                  <a:pt x="153" y="171"/>
                </a:lnTo>
                <a:lnTo>
                  <a:pt x="113" y="230"/>
                </a:lnTo>
                <a:lnTo>
                  <a:pt x="92" y="260"/>
                </a:lnTo>
                <a:lnTo>
                  <a:pt x="69" y="289"/>
                </a:lnTo>
                <a:lnTo>
                  <a:pt x="52" y="312"/>
                </a:lnTo>
                <a:lnTo>
                  <a:pt x="35" y="336"/>
                </a:lnTo>
                <a:lnTo>
                  <a:pt x="1" y="383"/>
                </a:lnTo>
                <a:lnTo>
                  <a:pt x="0" y="386"/>
                </a:lnTo>
                <a:lnTo>
                  <a:pt x="0" y="388"/>
                </a:lnTo>
                <a:lnTo>
                  <a:pt x="1" y="390"/>
                </a:lnTo>
                <a:lnTo>
                  <a:pt x="3" y="391"/>
                </a:lnTo>
                <a:lnTo>
                  <a:pt x="7" y="392"/>
                </a:lnTo>
                <a:lnTo>
                  <a:pt x="9" y="391"/>
                </a:lnTo>
                <a:lnTo>
                  <a:pt x="10" y="390"/>
                </a:lnTo>
                <a:lnTo>
                  <a:pt x="44" y="343"/>
                </a:lnTo>
                <a:lnTo>
                  <a:pt x="60" y="320"/>
                </a:lnTo>
                <a:lnTo>
                  <a:pt x="77" y="297"/>
                </a:lnTo>
                <a:lnTo>
                  <a:pt x="113" y="251"/>
                </a:lnTo>
                <a:lnTo>
                  <a:pt x="130" y="226"/>
                </a:lnTo>
                <a:lnTo>
                  <a:pt x="145" y="203"/>
                </a:lnTo>
                <a:lnTo>
                  <a:pt x="164" y="174"/>
                </a:lnTo>
                <a:lnTo>
                  <a:pt x="183" y="146"/>
                </a:lnTo>
                <a:lnTo>
                  <a:pt x="203" y="120"/>
                </a:lnTo>
                <a:lnTo>
                  <a:pt x="224" y="94"/>
                </a:lnTo>
                <a:lnTo>
                  <a:pt x="243" y="72"/>
                </a:lnTo>
                <a:lnTo>
                  <a:pt x="263" y="51"/>
                </a:lnTo>
                <a:lnTo>
                  <a:pt x="283" y="29"/>
                </a:lnTo>
                <a:lnTo>
                  <a:pt x="293" y="18"/>
                </a:lnTo>
                <a:lnTo>
                  <a:pt x="300" y="14"/>
                </a:lnTo>
                <a:lnTo>
                  <a:pt x="306" y="10"/>
                </a:lnTo>
                <a:lnTo>
                  <a:pt x="307" y="9"/>
                </a:lnTo>
                <a:lnTo>
                  <a:pt x="309" y="8"/>
                </a:lnTo>
                <a:lnTo>
                  <a:pt x="309" y="5"/>
                </a:lnTo>
                <a:lnTo>
                  <a:pt x="307" y="4"/>
                </a:lnTo>
                <a:lnTo>
                  <a:pt x="305" y="1"/>
                </a:lnTo>
                <a:lnTo>
                  <a:pt x="302" y="0"/>
                </a:lnTo>
                <a:lnTo>
                  <a:pt x="30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81" name="任意多边形 1049780"/>
          <p:cNvSpPr/>
          <p:nvPr/>
        </p:nvSpPr>
        <p:spPr bwMode="auto">
          <a:xfrm>
            <a:off x="2957512" y="2392362"/>
            <a:ext cx="177800" cy="242887"/>
          </a:xfrm>
          <a:custGeom>
            <a:avLst/>
            <a:gdLst/>
            <a:ahLst/>
            <a:cxnLst/>
            <a:rect l="0" t="0" r="0" b="0"/>
            <a:pathLst>
              <a:path w="334" h="458">
                <a:moveTo>
                  <a:pt x="325" y="3"/>
                </a:moveTo>
                <a:lnTo>
                  <a:pt x="325" y="3"/>
                </a:lnTo>
                <a:lnTo>
                  <a:pt x="275" y="52"/>
                </a:lnTo>
                <a:lnTo>
                  <a:pt x="251" y="78"/>
                </a:lnTo>
                <a:lnTo>
                  <a:pt x="229" y="105"/>
                </a:lnTo>
                <a:lnTo>
                  <a:pt x="209" y="131"/>
                </a:lnTo>
                <a:lnTo>
                  <a:pt x="192" y="158"/>
                </a:lnTo>
                <a:lnTo>
                  <a:pt x="160" y="213"/>
                </a:lnTo>
                <a:lnTo>
                  <a:pt x="151" y="229"/>
                </a:lnTo>
                <a:lnTo>
                  <a:pt x="139" y="243"/>
                </a:lnTo>
                <a:lnTo>
                  <a:pt x="115" y="272"/>
                </a:lnTo>
                <a:lnTo>
                  <a:pt x="92" y="301"/>
                </a:lnTo>
                <a:lnTo>
                  <a:pt x="81" y="316"/>
                </a:lnTo>
                <a:lnTo>
                  <a:pt x="71" y="331"/>
                </a:lnTo>
                <a:lnTo>
                  <a:pt x="55" y="362"/>
                </a:lnTo>
                <a:lnTo>
                  <a:pt x="46" y="377"/>
                </a:lnTo>
                <a:lnTo>
                  <a:pt x="37" y="391"/>
                </a:lnTo>
                <a:lnTo>
                  <a:pt x="29" y="405"/>
                </a:lnTo>
                <a:lnTo>
                  <a:pt x="21" y="421"/>
                </a:lnTo>
                <a:lnTo>
                  <a:pt x="17" y="429"/>
                </a:lnTo>
                <a:lnTo>
                  <a:pt x="13" y="435"/>
                </a:lnTo>
                <a:lnTo>
                  <a:pt x="8" y="442"/>
                </a:lnTo>
                <a:lnTo>
                  <a:pt x="3" y="446"/>
                </a:lnTo>
                <a:lnTo>
                  <a:pt x="0" y="449"/>
                </a:lnTo>
                <a:lnTo>
                  <a:pt x="0" y="450"/>
                </a:lnTo>
                <a:lnTo>
                  <a:pt x="0" y="454"/>
                </a:lnTo>
                <a:lnTo>
                  <a:pt x="4" y="456"/>
                </a:lnTo>
                <a:lnTo>
                  <a:pt x="5" y="458"/>
                </a:lnTo>
                <a:lnTo>
                  <a:pt x="8" y="456"/>
                </a:lnTo>
                <a:lnTo>
                  <a:pt x="13" y="452"/>
                </a:lnTo>
                <a:lnTo>
                  <a:pt x="18" y="447"/>
                </a:lnTo>
                <a:lnTo>
                  <a:pt x="25" y="435"/>
                </a:lnTo>
                <a:lnTo>
                  <a:pt x="41" y="408"/>
                </a:lnTo>
                <a:lnTo>
                  <a:pt x="56" y="382"/>
                </a:lnTo>
                <a:lnTo>
                  <a:pt x="77" y="347"/>
                </a:lnTo>
                <a:lnTo>
                  <a:pt x="88" y="330"/>
                </a:lnTo>
                <a:lnTo>
                  <a:pt x="100" y="313"/>
                </a:lnTo>
                <a:lnTo>
                  <a:pt x="124" y="282"/>
                </a:lnTo>
                <a:lnTo>
                  <a:pt x="137" y="268"/>
                </a:lnTo>
                <a:lnTo>
                  <a:pt x="149" y="252"/>
                </a:lnTo>
                <a:lnTo>
                  <a:pt x="169" y="221"/>
                </a:lnTo>
                <a:lnTo>
                  <a:pt x="187" y="190"/>
                </a:lnTo>
                <a:lnTo>
                  <a:pt x="207" y="158"/>
                </a:lnTo>
                <a:lnTo>
                  <a:pt x="226" y="128"/>
                </a:lnTo>
                <a:lnTo>
                  <a:pt x="238" y="111"/>
                </a:lnTo>
                <a:lnTo>
                  <a:pt x="250" y="95"/>
                </a:lnTo>
                <a:lnTo>
                  <a:pt x="276" y="67"/>
                </a:lnTo>
                <a:lnTo>
                  <a:pt x="305" y="38"/>
                </a:lnTo>
                <a:lnTo>
                  <a:pt x="332" y="10"/>
                </a:lnTo>
                <a:lnTo>
                  <a:pt x="334" y="8"/>
                </a:lnTo>
                <a:lnTo>
                  <a:pt x="334" y="7"/>
                </a:lnTo>
                <a:lnTo>
                  <a:pt x="332" y="3"/>
                </a:lnTo>
                <a:lnTo>
                  <a:pt x="328" y="0"/>
                </a:lnTo>
                <a:lnTo>
                  <a:pt x="327" y="1"/>
                </a:lnTo>
                <a:lnTo>
                  <a:pt x="32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82" name="任意多边形 1049781"/>
          <p:cNvSpPr/>
          <p:nvPr/>
        </p:nvSpPr>
        <p:spPr bwMode="auto">
          <a:xfrm>
            <a:off x="3022600" y="2389187"/>
            <a:ext cx="188912" cy="252412"/>
          </a:xfrm>
          <a:custGeom>
            <a:avLst/>
            <a:gdLst/>
            <a:ahLst/>
            <a:cxnLst/>
            <a:rect l="0" t="0" r="0" b="0"/>
            <a:pathLst>
              <a:path w="357" h="479">
                <a:moveTo>
                  <a:pt x="348" y="2"/>
                </a:moveTo>
                <a:lnTo>
                  <a:pt x="348" y="2"/>
                </a:lnTo>
                <a:lnTo>
                  <a:pt x="297" y="53"/>
                </a:lnTo>
                <a:lnTo>
                  <a:pt x="250" y="106"/>
                </a:lnTo>
                <a:lnTo>
                  <a:pt x="203" y="161"/>
                </a:lnTo>
                <a:lnTo>
                  <a:pt x="180" y="190"/>
                </a:lnTo>
                <a:lnTo>
                  <a:pt x="159" y="219"/>
                </a:lnTo>
                <a:lnTo>
                  <a:pt x="137" y="250"/>
                </a:lnTo>
                <a:lnTo>
                  <a:pt x="116" y="282"/>
                </a:lnTo>
                <a:lnTo>
                  <a:pt x="76" y="344"/>
                </a:lnTo>
                <a:lnTo>
                  <a:pt x="56" y="377"/>
                </a:lnTo>
                <a:lnTo>
                  <a:pt x="38" y="410"/>
                </a:lnTo>
                <a:lnTo>
                  <a:pt x="30" y="425"/>
                </a:lnTo>
                <a:lnTo>
                  <a:pt x="23" y="441"/>
                </a:lnTo>
                <a:lnTo>
                  <a:pt x="19" y="449"/>
                </a:lnTo>
                <a:lnTo>
                  <a:pt x="14" y="456"/>
                </a:lnTo>
                <a:lnTo>
                  <a:pt x="9" y="462"/>
                </a:lnTo>
                <a:lnTo>
                  <a:pt x="2" y="469"/>
                </a:lnTo>
                <a:lnTo>
                  <a:pt x="0" y="471"/>
                </a:lnTo>
                <a:lnTo>
                  <a:pt x="0" y="473"/>
                </a:lnTo>
                <a:lnTo>
                  <a:pt x="1" y="476"/>
                </a:lnTo>
                <a:lnTo>
                  <a:pt x="2" y="479"/>
                </a:lnTo>
                <a:lnTo>
                  <a:pt x="4" y="479"/>
                </a:lnTo>
                <a:lnTo>
                  <a:pt x="5" y="479"/>
                </a:lnTo>
                <a:lnTo>
                  <a:pt x="8" y="479"/>
                </a:lnTo>
                <a:lnTo>
                  <a:pt x="18" y="470"/>
                </a:lnTo>
                <a:lnTo>
                  <a:pt x="26" y="459"/>
                </a:lnTo>
                <a:lnTo>
                  <a:pt x="34" y="448"/>
                </a:lnTo>
                <a:lnTo>
                  <a:pt x="40" y="436"/>
                </a:lnTo>
                <a:lnTo>
                  <a:pt x="51" y="412"/>
                </a:lnTo>
                <a:lnTo>
                  <a:pt x="64" y="388"/>
                </a:lnTo>
                <a:lnTo>
                  <a:pt x="83" y="352"/>
                </a:lnTo>
                <a:lnTo>
                  <a:pt x="106" y="318"/>
                </a:lnTo>
                <a:lnTo>
                  <a:pt x="150" y="250"/>
                </a:lnTo>
                <a:lnTo>
                  <a:pt x="174" y="218"/>
                </a:lnTo>
                <a:lnTo>
                  <a:pt x="197" y="186"/>
                </a:lnTo>
                <a:lnTo>
                  <a:pt x="222" y="156"/>
                </a:lnTo>
                <a:lnTo>
                  <a:pt x="247" y="125"/>
                </a:lnTo>
                <a:lnTo>
                  <a:pt x="273" y="96"/>
                </a:lnTo>
                <a:lnTo>
                  <a:pt x="301" y="66"/>
                </a:lnTo>
                <a:lnTo>
                  <a:pt x="356" y="10"/>
                </a:lnTo>
                <a:lnTo>
                  <a:pt x="357" y="7"/>
                </a:lnTo>
                <a:lnTo>
                  <a:pt x="357" y="6"/>
                </a:lnTo>
                <a:lnTo>
                  <a:pt x="356" y="2"/>
                </a:lnTo>
                <a:lnTo>
                  <a:pt x="352" y="0"/>
                </a:lnTo>
                <a:lnTo>
                  <a:pt x="349" y="0"/>
                </a:lnTo>
                <a:lnTo>
                  <a:pt x="34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83" name="任意多边形 1049782"/>
          <p:cNvSpPr/>
          <p:nvPr/>
        </p:nvSpPr>
        <p:spPr bwMode="auto">
          <a:xfrm>
            <a:off x="3103562" y="2389187"/>
            <a:ext cx="179387" cy="244475"/>
          </a:xfrm>
          <a:custGeom>
            <a:avLst/>
            <a:gdLst/>
            <a:ahLst/>
            <a:cxnLst/>
            <a:rect l="0" t="0" r="0" b="0"/>
            <a:pathLst>
              <a:path w="342" h="461">
                <a:moveTo>
                  <a:pt x="332" y="3"/>
                </a:moveTo>
                <a:lnTo>
                  <a:pt x="332" y="3"/>
                </a:lnTo>
                <a:lnTo>
                  <a:pt x="321" y="16"/>
                </a:lnTo>
                <a:lnTo>
                  <a:pt x="310" y="29"/>
                </a:lnTo>
                <a:lnTo>
                  <a:pt x="298" y="42"/>
                </a:lnTo>
                <a:lnTo>
                  <a:pt x="286" y="55"/>
                </a:lnTo>
                <a:lnTo>
                  <a:pt x="261" y="87"/>
                </a:lnTo>
                <a:lnTo>
                  <a:pt x="236" y="118"/>
                </a:lnTo>
                <a:lnTo>
                  <a:pt x="176" y="190"/>
                </a:lnTo>
                <a:lnTo>
                  <a:pt x="117" y="262"/>
                </a:lnTo>
                <a:lnTo>
                  <a:pt x="94" y="293"/>
                </a:lnTo>
                <a:lnTo>
                  <a:pt x="71" y="326"/>
                </a:lnTo>
                <a:lnTo>
                  <a:pt x="52" y="360"/>
                </a:lnTo>
                <a:lnTo>
                  <a:pt x="32" y="394"/>
                </a:lnTo>
                <a:lnTo>
                  <a:pt x="18" y="420"/>
                </a:lnTo>
                <a:lnTo>
                  <a:pt x="5" y="446"/>
                </a:lnTo>
                <a:lnTo>
                  <a:pt x="0" y="461"/>
                </a:lnTo>
                <a:lnTo>
                  <a:pt x="13" y="461"/>
                </a:lnTo>
                <a:lnTo>
                  <a:pt x="17" y="450"/>
                </a:lnTo>
                <a:lnTo>
                  <a:pt x="26" y="429"/>
                </a:lnTo>
                <a:lnTo>
                  <a:pt x="35" y="410"/>
                </a:lnTo>
                <a:lnTo>
                  <a:pt x="57" y="371"/>
                </a:lnTo>
                <a:lnTo>
                  <a:pt x="82" y="331"/>
                </a:lnTo>
                <a:lnTo>
                  <a:pt x="107" y="295"/>
                </a:lnTo>
                <a:lnTo>
                  <a:pt x="122" y="274"/>
                </a:lnTo>
                <a:lnTo>
                  <a:pt x="137" y="253"/>
                </a:lnTo>
                <a:lnTo>
                  <a:pt x="170" y="214"/>
                </a:lnTo>
                <a:lnTo>
                  <a:pt x="238" y="135"/>
                </a:lnTo>
                <a:lnTo>
                  <a:pt x="264" y="102"/>
                </a:lnTo>
                <a:lnTo>
                  <a:pt x="290" y="70"/>
                </a:lnTo>
                <a:lnTo>
                  <a:pt x="303" y="54"/>
                </a:lnTo>
                <a:lnTo>
                  <a:pt x="316" y="40"/>
                </a:lnTo>
                <a:lnTo>
                  <a:pt x="329" y="24"/>
                </a:lnTo>
                <a:lnTo>
                  <a:pt x="341" y="8"/>
                </a:lnTo>
                <a:lnTo>
                  <a:pt x="342" y="6"/>
                </a:lnTo>
                <a:lnTo>
                  <a:pt x="342" y="4"/>
                </a:lnTo>
                <a:lnTo>
                  <a:pt x="341" y="2"/>
                </a:lnTo>
                <a:lnTo>
                  <a:pt x="340" y="0"/>
                </a:lnTo>
                <a:lnTo>
                  <a:pt x="336" y="0"/>
                </a:lnTo>
                <a:lnTo>
                  <a:pt x="333" y="0"/>
                </a:lnTo>
                <a:lnTo>
                  <a:pt x="33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84" name="任意多边形 1049783"/>
          <p:cNvSpPr/>
          <p:nvPr/>
        </p:nvSpPr>
        <p:spPr bwMode="auto">
          <a:xfrm>
            <a:off x="3187700" y="2398712"/>
            <a:ext cx="147637" cy="225425"/>
          </a:xfrm>
          <a:custGeom>
            <a:avLst/>
            <a:gdLst/>
            <a:ahLst/>
            <a:cxnLst/>
            <a:rect l="0" t="0" r="0" b="0"/>
            <a:pathLst>
              <a:path w="283" h="426">
                <a:moveTo>
                  <a:pt x="271" y="2"/>
                </a:moveTo>
                <a:lnTo>
                  <a:pt x="271" y="2"/>
                </a:lnTo>
                <a:lnTo>
                  <a:pt x="236" y="59"/>
                </a:lnTo>
                <a:lnTo>
                  <a:pt x="200" y="115"/>
                </a:lnTo>
                <a:lnTo>
                  <a:pt x="165" y="172"/>
                </a:lnTo>
                <a:lnTo>
                  <a:pt x="130" y="229"/>
                </a:lnTo>
                <a:lnTo>
                  <a:pt x="113" y="252"/>
                </a:lnTo>
                <a:lnTo>
                  <a:pt x="96" y="274"/>
                </a:lnTo>
                <a:lnTo>
                  <a:pt x="59" y="320"/>
                </a:lnTo>
                <a:lnTo>
                  <a:pt x="42" y="344"/>
                </a:lnTo>
                <a:lnTo>
                  <a:pt x="26" y="367"/>
                </a:lnTo>
                <a:lnTo>
                  <a:pt x="12" y="392"/>
                </a:lnTo>
                <a:lnTo>
                  <a:pt x="0" y="418"/>
                </a:lnTo>
                <a:lnTo>
                  <a:pt x="0" y="421"/>
                </a:lnTo>
                <a:lnTo>
                  <a:pt x="0" y="423"/>
                </a:lnTo>
                <a:lnTo>
                  <a:pt x="3" y="425"/>
                </a:lnTo>
                <a:lnTo>
                  <a:pt x="4" y="426"/>
                </a:lnTo>
                <a:lnTo>
                  <a:pt x="8" y="425"/>
                </a:lnTo>
                <a:lnTo>
                  <a:pt x="11" y="423"/>
                </a:lnTo>
                <a:lnTo>
                  <a:pt x="12" y="422"/>
                </a:lnTo>
                <a:lnTo>
                  <a:pt x="17" y="408"/>
                </a:lnTo>
                <a:lnTo>
                  <a:pt x="24" y="395"/>
                </a:lnTo>
                <a:lnTo>
                  <a:pt x="38" y="369"/>
                </a:lnTo>
                <a:lnTo>
                  <a:pt x="55" y="344"/>
                </a:lnTo>
                <a:lnTo>
                  <a:pt x="72" y="320"/>
                </a:lnTo>
                <a:lnTo>
                  <a:pt x="110" y="273"/>
                </a:lnTo>
                <a:lnTo>
                  <a:pt x="128" y="250"/>
                </a:lnTo>
                <a:lnTo>
                  <a:pt x="145" y="225"/>
                </a:lnTo>
                <a:lnTo>
                  <a:pt x="179" y="171"/>
                </a:lnTo>
                <a:lnTo>
                  <a:pt x="213" y="116"/>
                </a:lnTo>
                <a:lnTo>
                  <a:pt x="246" y="63"/>
                </a:lnTo>
                <a:lnTo>
                  <a:pt x="281" y="9"/>
                </a:lnTo>
                <a:lnTo>
                  <a:pt x="283" y="6"/>
                </a:lnTo>
                <a:lnTo>
                  <a:pt x="281" y="4"/>
                </a:lnTo>
                <a:lnTo>
                  <a:pt x="281" y="2"/>
                </a:lnTo>
                <a:lnTo>
                  <a:pt x="279" y="1"/>
                </a:lnTo>
                <a:lnTo>
                  <a:pt x="275" y="0"/>
                </a:lnTo>
                <a:lnTo>
                  <a:pt x="273" y="1"/>
                </a:lnTo>
                <a:lnTo>
                  <a:pt x="271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85" name="任意多边形 1049784"/>
          <p:cNvSpPr/>
          <p:nvPr/>
        </p:nvSpPr>
        <p:spPr bwMode="auto">
          <a:xfrm>
            <a:off x="3357562" y="2284412"/>
            <a:ext cx="77787" cy="98425"/>
          </a:xfrm>
          <a:custGeom>
            <a:avLst/>
            <a:gdLst/>
            <a:ahLst/>
            <a:cxnLst/>
            <a:rect l="0" t="0" r="0" b="0"/>
            <a:pathLst>
              <a:path w="147" h="186">
                <a:moveTo>
                  <a:pt x="138" y="1"/>
                </a:moveTo>
                <a:lnTo>
                  <a:pt x="138" y="1"/>
                </a:lnTo>
                <a:lnTo>
                  <a:pt x="128" y="9"/>
                </a:lnTo>
                <a:lnTo>
                  <a:pt x="120" y="18"/>
                </a:lnTo>
                <a:lnTo>
                  <a:pt x="104" y="38"/>
                </a:lnTo>
                <a:lnTo>
                  <a:pt x="90" y="59"/>
                </a:lnTo>
                <a:lnTo>
                  <a:pt x="77" y="80"/>
                </a:lnTo>
                <a:lnTo>
                  <a:pt x="66" y="93"/>
                </a:lnTo>
                <a:lnTo>
                  <a:pt x="56" y="106"/>
                </a:lnTo>
                <a:lnTo>
                  <a:pt x="35" y="133"/>
                </a:lnTo>
                <a:lnTo>
                  <a:pt x="26" y="144"/>
                </a:lnTo>
                <a:lnTo>
                  <a:pt x="17" y="154"/>
                </a:lnTo>
                <a:lnTo>
                  <a:pt x="7" y="165"/>
                </a:lnTo>
                <a:lnTo>
                  <a:pt x="0" y="177"/>
                </a:lnTo>
                <a:lnTo>
                  <a:pt x="0" y="179"/>
                </a:lnTo>
                <a:lnTo>
                  <a:pt x="0" y="182"/>
                </a:lnTo>
                <a:lnTo>
                  <a:pt x="2" y="184"/>
                </a:lnTo>
                <a:lnTo>
                  <a:pt x="5" y="186"/>
                </a:lnTo>
                <a:lnTo>
                  <a:pt x="6" y="186"/>
                </a:lnTo>
                <a:lnTo>
                  <a:pt x="9" y="184"/>
                </a:lnTo>
                <a:lnTo>
                  <a:pt x="10" y="183"/>
                </a:lnTo>
                <a:lnTo>
                  <a:pt x="15" y="173"/>
                </a:lnTo>
                <a:lnTo>
                  <a:pt x="23" y="165"/>
                </a:lnTo>
                <a:lnTo>
                  <a:pt x="31" y="157"/>
                </a:lnTo>
                <a:lnTo>
                  <a:pt x="39" y="148"/>
                </a:lnTo>
                <a:lnTo>
                  <a:pt x="60" y="119"/>
                </a:lnTo>
                <a:lnTo>
                  <a:pt x="81" y="93"/>
                </a:lnTo>
                <a:lnTo>
                  <a:pt x="96" y="71"/>
                </a:lnTo>
                <a:lnTo>
                  <a:pt x="111" y="48"/>
                </a:lnTo>
                <a:lnTo>
                  <a:pt x="119" y="38"/>
                </a:lnTo>
                <a:lnTo>
                  <a:pt x="126" y="27"/>
                </a:lnTo>
                <a:lnTo>
                  <a:pt x="136" y="18"/>
                </a:lnTo>
                <a:lnTo>
                  <a:pt x="146" y="9"/>
                </a:lnTo>
                <a:lnTo>
                  <a:pt x="147" y="7"/>
                </a:lnTo>
                <a:lnTo>
                  <a:pt x="147" y="5"/>
                </a:lnTo>
                <a:lnTo>
                  <a:pt x="147" y="3"/>
                </a:lnTo>
                <a:lnTo>
                  <a:pt x="146" y="1"/>
                </a:lnTo>
                <a:lnTo>
                  <a:pt x="142" y="0"/>
                </a:lnTo>
                <a:lnTo>
                  <a:pt x="140" y="0"/>
                </a:lnTo>
                <a:lnTo>
                  <a:pt x="13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86" name="任意多边形 1049785"/>
          <p:cNvSpPr/>
          <p:nvPr/>
        </p:nvSpPr>
        <p:spPr bwMode="auto">
          <a:xfrm>
            <a:off x="3271837" y="2305050"/>
            <a:ext cx="212725" cy="322262"/>
          </a:xfrm>
          <a:custGeom>
            <a:avLst/>
            <a:gdLst/>
            <a:ahLst/>
            <a:cxnLst/>
            <a:rect l="0" t="0" r="0" b="0"/>
            <a:pathLst>
              <a:path w="400" h="611">
                <a:moveTo>
                  <a:pt x="388" y="4"/>
                </a:moveTo>
                <a:lnTo>
                  <a:pt x="388" y="4"/>
                </a:lnTo>
                <a:lnTo>
                  <a:pt x="386" y="10"/>
                </a:lnTo>
                <a:lnTo>
                  <a:pt x="382" y="17"/>
                </a:lnTo>
                <a:lnTo>
                  <a:pt x="374" y="29"/>
                </a:lnTo>
                <a:lnTo>
                  <a:pt x="348" y="73"/>
                </a:lnTo>
                <a:lnTo>
                  <a:pt x="321" y="115"/>
                </a:lnTo>
                <a:lnTo>
                  <a:pt x="294" y="156"/>
                </a:lnTo>
                <a:lnTo>
                  <a:pt x="181" y="323"/>
                </a:lnTo>
                <a:lnTo>
                  <a:pt x="158" y="362"/>
                </a:lnTo>
                <a:lnTo>
                  <a:pt x="136" y="401"/>
                </a:lnTo>
                <a:lnTo>
                  <a:pt x="112" y="439"/>
                </a:lnTo>
                <a:lnTo>
                  <a:pt x="87" y="477"/>
                </a:lnTo>
                <a:lnTo>
                  <a:pt x="62" y="513"/>
                </a:lnTo>
                <a:lnTo>
                  <a:pt x="39" y="549"/>
                </a:lnTo>
                <a:lnTo>
                  <a:pt x="18" y="575"/>
                </a:lnTo>
                <a:lnTo>
                  <a:pt x="7" y="590"/>
                </a:lnTo>
                <a:lnTo>
                  <a:pt x="0" y="604"/>
                </a:lnTo>
                <a:lnTo>
                  <a:pt x="0" y="607"/>
                </a:lnTo>
                <a:lnTo>
                  <a:pt x="1" y="609"/>
                </a:lnTo>
                <a:lnTo>
                  <a:pt x="2" y="611"/>
                </a:lnTo>
                <a:lnTo>
                  <a:pt x="4" y="611"/>
                </a:lnTo>
                <a:lnTo>
                  <a:pt x="7" y="611"/>
                </a:lnTo>
                <a:lnTo>
                  <a:pt x="10" y="609"/>
                </a:lnTo>
                <a:lnTo>
                  <a:pt x="11" y="608"/>
                </a:lnTo>
                <a:lnTo>
                  <a:pt x="15" y="599"/>
                </a:lnTo>
                <a:lnTo>
                  <a:pt x="19" y="591"/>
                </a:lnTo>
                <a:lnTo>
                  <a:pt x="31" y="577"/>
                </a:lnTo>
                <a:lnTo>
                  <a:pt x="43" y="561"/>
                </a:lnTo>
                <a:lnTo>
                  <a:pt x="55" y="547"/>
                </a:lnTo>
                <a:lnTo>
                  <a:pt x="78" y="511"/>
                </a:lnTo>
                <a:lnTo>
                  <a:pt x="103" y="476"/>
                </a:lnTo>
                <a:lnTo>
                  <a:pt x="116" y="456"/>
                </a:lnTo>
                <a:lnTo>
                  <a:pt x="128" y="437"/>
                </a:lnTo>
                <a:lnTo>
                  <a:pt x="151" y="397"/>
                </a:lnTo>
                <a:lnTo>
                  <a:pt x="174" y="358"/>
                </a:lnTo>
                <a:lnTo>
                  <a:pt x="198" y="320"/>
                </a:lnTo>
                <a:lnTo>
                  <a:pt x="310" y="152"/>
                </a:lnTo>
                <a:lnTo>
                  <a:pt x="337" y="111"/>
                </a:lnTo>
                <a:lnTo>
                  <a:pt x="363" y="69"/>
                </a:lnTo>
                <a:lnTo>
                  <a:pt x="383" y="39"/>
                </a:lnTo>
                <a:lnTo>
                  <a:pt x="393" y="22"/>
                </a:lnTo>
                <a:lnTo>
                  <a:pt x="397" y="14"/>
                </a:lnTo>
                <a:lnTo>
                  <a:pt x="400" y="6"/>
                </a:lnTo>
                <a:lnTo>
                  <a:pt x="400" y="4"/>
                </a:lnTo>
                <a:lnTo>
                  <a:pt x="399" y="1"/>
                </a:lnTo>
                <a:lnTo>
                  <a:pt x="395" y="0"/>
                </a:lnTo>
                <a:lnTo>
                  <a:pt x="391" y="0"/>
                </a:lnTo>
                <a:lnTo>
                  <a:pt x="389" y="1"/>
                </a:lnTo>
                <a:lnTo>
                  <a:pt x="38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87" name="任意多边形 1049786"/>
          <p:cNvSpPr/>
          <p:nvPr/>
        </p:nvSpPr>
        <p:spPr bwMode="auto">
          <a:xfrm>
            <a:off x="3346450" y="2368550"/>
            <a:ext cx="177800" cy="260350"/>
          </a:xfrm>
          <a:custGeom>
            <a:avLst/>
            <a:gdLst/>
            <a:ahLst/>
            <a:cxnLst/>
            <a:rect l="0" t="0" r="0" b="0"/>
            <a:pathLst>
              <a:path w="339" h="490">
                <a:moveTo>
                  <a:pt x="328" y="2"/>
                </a:moveTo>
                <a:lnTo>
                  <a:pt x="328" y="2"/>
                </a:lnTo>
                <a:lnTo>
                  <a:pt x="307" y="31"/>
                </a:lnTo>
                <a:lnTo>
                  <a:pt x="286" y="60"/>
                </a:lnTo>
                <a:lnTo>
                  <a:pt x="246" y="120"/>
                </a:lnTo>
                <a:lnTo>
                  <a:pt x="207" y="180"/>
                </a:lnTo>
                <a:lnTo>
                  <a:pt x="167" y="240"/>
                </a:lnTo>
                <a:lnTo>
                  <a:pt x="123" y="304"/>
                </a:lnTo>
                <a:lnTo>
                  <a:pt x="78" y="367"/>
                </a:lnTo>
                <a:lnTo>
                  <a:pt x="58" y="394"/>
                </a:lnTo>
                <a:lnTo>
                  <a:pt x="39" y="423"/>
                </a:lnTo>
                <a:lnTo>
                  <a:pt x="1" y="481"/>
                </a:lnTo>
                <a:lnTo>
                  <a:pt x="0" y="483"/>
                </a:lnTo>
                <a:lnTo>
                  <a:pt x="0" y="486"/>
                </a:lnTo>
                <a:lnTo>
                  <a:pt x="3" y="489"/>
                </a:lnTo>
                <a:lnTo>
                  <a:pt x="7" y="490"/>
                </a:lnTo>
                <a:lnTo>
                  <a:pt x="9" y="489"/>
                </a:lnTo>
                <a:lnTo>
                  <a:pt x="10" y="487"/>
                </a:lnTo>
                <a:lnTo>
                  <a:pt x="46" y="434"/>
                </a:lnTo>
                <a:lnTo>
                  <a:pt x="63" y="408"/>
                </a:lnTo>
                <a:lnTo>
                  <a:pt x="81" y="381"/>
                </a:lnTo>
                <a:lnTo>
                  <a:pt x="127" y="319"/>
                </a:lnTo>
                <a:lnTo>
                  <a:pt x="171" y="256"/>
                </a:lnTo>
                <a:lnTo>
                  <a:pt x="212" y="193"/>
                </a:lnTo>
                <a:lnTo>
                  <a:pt x="252" y="130"/>
                </a:lnTo>
                <a:lnTo>
                  <a:pt x="294" y="68"/>
                </a:lnTo>
                <a:lnTo>
                  <a:pt x="317" y="37"/>
                </a:lnTo>
                <a:lnTo>
                  <a:pt x="337" y="7"/>
                </a:lnTo>
                <a:lnTo>
                  <a:pt x="339" y="5"/>
                </a:lnTo>
                <a:lnTo>
                  <a:pt x="339" y="3"/>
                </a:lnTo>
                <a:lnTo>
                  <a:pt x="337" y="2"/>
                </a:lnTo>
                <a:lnTo>
                  <a:pt x="336" y="0"/>
                </a:lnTo>
                <a:lnTo>
                  <a:pt x="332" y="0"/>
                </a:lnTo>
                <a:lnTo>
                  <a:pt x="330" y="0"/>
                </a:lnTo>
                <a:lnTo>
                  <a:pt x="32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88" name="任意多边形 1049787"/>
          <p:cNvSpPr/>
          <p:nvPr/>
        </p:nvSpPr>
        <p:spPr bwMode="auto">
          <a:xfrm>
            <a:off x="3370262" y="2413000"/>
            <a:ext cx="203200" cy="296862"/>
          </a:xfrm>
          <a:custGeom>
            <a:avLst/>
            <a:gdLst/>
            <a:ahLst/>
            <a:cxnLst/>
            <a:rect l="0" t="0" r="0" b="0"/>
            <a:pathLst>
              <a:path w="384" h="560">
                <a:moveTo>
                  <a:pt x="374" y="3"/>
                </a:moveTo>
                <a:lnTo>
                  <a:pt x="374" y="3"/>
                </a:lnTo>
                <a:lnTo>
                  <a:pt x="362" y="16"/>
                </a:lnTo>
                <a:lnTo>
                  <a:pt x="349" y="31"/>
                </a:lnTo>
                <a:lnTo>
                  <a:pt x="327" y="61"/>
                </a:lnTo>
                <a:lnTo>
                  <a:pt x="306" y="93"/>
                </a:lnTo>
                <a:lnTo>
                  <a:pt x="285" y="124"/>
                </a:lnTo>
                <a:lnTo>
                  <a:pt x="259" y="162"/>
                </a:lnTo>
                <a:lnTo>
                  <a:pt x="235" y="200"/>
                </a:lnTo>
                <a:lnTo>
                  <a:pt x="212" y="239"/>
                </a:lnTo>
                <a:lnTo>
                  <a:pt x="188" y="277"/>
                </a:lnTo>
                <a:lnTo>
                  <a:pt x="165" y="315"/>
                </a:lnTo>
                <a:lnTo>
                  <a:pt x="140" y="353"/>
                </a:lnTo>
                <a:lnTo>
                  <a:pt x="114" y="390"/>
                </a:lnTo>
                <a:lnTo>
                  <a:pt x="99" y="407"/>
                </a:lnTo>
                <a:lnTo>
                  <a:pt x="85" y="424"/>
                </a:lnTo>
                <a:lnTo>
                  <a:pt x="60" y="454"/>
                </a:lnTo>
                <a:lnTo>
                  <a:pt x="39" y="485"/>
                </a:lnTo>
                <a:lnTo>
                  <a:pt x="18" y="518"/>
                </a:lnTo>
                <a:lnTo>
                  <a:pt x="1" y="552"/>
                </a:lnTo>
                <a:lnTo>
                  <a:pt x="0" y="554"/>
                </a:lnTo>
                <a:lnTo>
                  <a:pt x="0" y="556"/>
                </a:lnTo>
                <a:lnTo>
                  <a:pt x="2" y="560"/>
                </a:lnTo>
                <a:lnTo>
                  <a:pt x="6" y="560"/>
                </a:lnTo>
                <a:lnTo>
                  <a:pt x="9" y="560"/>
                </a:lnTo>
                <a:lnTo>
                  <a:pt x="10" y="557"/>
                </a:lnTo>
                <a:lnTo>
                  <a:pt x="30" y="522"/>
                </a:lnTo>
                <a:lnTo>
                  <a:pt x="51" y="488"/>
                </a:lnTo>
                <a:lnTo>
                  <a:pt x="74" y="456"/>
                </a:lnTo>
                <a:lnTo>
                  <a:pt x="99" y="425"/>
                </a:lnTo>
                <a:lnTo>
                  <a:pt x="112" y="411"/>
                </a:lnTo>
                <a:lnTo>
                  <a:pt x="123" y="395"/>
                </a:lnTo>
                <a:lnTo>
                  <a:pt x="145" y="365"/>
                </a:lnTo>
                <a:lnTo>
                  <a:pt x="187" y="301"/>
                </a:lnTo>
                <a:lnTo>
                  <a:pt x="210" y="265"/>
                </a:lnTo>
                <a:lnTo>
                  <a:pt x="233" y="229"/>
                </a:lnTo>
                <a:lnTo>
                  <a:pt x="277" y="157"/>
                </a:lnTo>
                <a:lnTo>
                  <a:pt x="301" y="120"/>
                </a:lnTo>
                <a:lnTo>
                  <a:pt x="325" y="86"/>
                </a:lnTo>
                <a:lnTo>
                  <a:pt x="352" y="47"/>
                </a:lnTo>
                <a:lnTo>
                  <a:pt x="366" y="27"/>
                </a:lnTo>
                <a:lnTo>
                  <a:pt x="383" y="10"/>
                </a:lnTo>
                <a:lnTo>
                  <a:pt x="384" y="8"/>
                </a:lnTo>
                <a:lnTo>
                  <a:pt x="384" y="6"/>
                </a:lnTo>
                <a:lnTo>
                  <a:pt x="382" y="3"/>
                </a:lnTo>
                <a:lnTo>
                  <a:pt x="379" y="0"/>
                </a:lnTo>
                <a:lnTo>
                  <a:pt x="376" y="1"/>
                </a:lnTo>
                <a:lnTo>
                  <a:pt x="37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89" name="任意多边形 1049788"/>
          <p:cNvSpPr/>
          <p:nvPr/>
        </p:nvSpPr>
        <p:spPr bwMode="auto">
          <a:xfrm>
            <a:off x="3395662" y="2457450"/>
            <a:ext cx="230187" cy="334962"/>
          </a:xfrm>
          <a:custGeom>
            <a:avLst/>
            <a:gdLst/>
            <a:ahLst/>
            <a:cxnLst/>
            <a:rect l="0" t="0" r="0" b="0"/>
            <a:pathLst>
              <a:path w="436" h="631">
                <a:moveTo>
                  <a:pt x="427" y="2"/>
                </a:moveTo>
                <a:lnTo>
                  <a:pt x="427" y="2"/>
                </a:lnTo>
                <a:lnTo>
                  <a:pt x="400" y="39"/>
                </a:lnTo>
                <a:lnTo>
                  <a:pt x="374" y="77"/>
                </a:lnTo>
                <a:lnTo>
                  <a:pt x="324" y="154"/>
                </a:lnTo>
                <a:lnTo>
                  <a:pt x="264" y="240"/>
                </a:lnTo>
                <a:lnTo>
                  <a:pt x="204" y="327"/>
                </a:lnTo>
                <a:lnTo>
                  <a:pt x="179" y="364"/>
                </a:lnTo>
                <a:lnTo>
                  <a:pt x="154" y="402"/>
                </a:lnTo>
                <a:lnTo>
                  <a:pt x="141" y="419"/>
                </a:lnTo>
                <a:lnTo>
                  <a:pt x="134" y="427"/>
                </a:lnTo>
                <a:lnTo>
                  <a:pt x="129" y="436"/>
                </a:lnTo>
                <a:lnTo>
                  <a:pt x="119" y="457"/>
                </a:lnTo>
                <a:lnTo>
                  <a:pt x="107" y="476"/>
                </a:lnTo>
                <a:lnTo>
                  <a:pt x="91" y="497"/>
                </a:lnTo>
                <a:lnTo>
                  <a:pt x="74" y="516"/>
                </a:lnTo>
                <a:lnTo>
                  <a:pt x="58" y="536"/>
                </a:lnTo>
                <a:lnTo>
                  <a:pt x="43" y="557"/>
                </a:lnTo>
                <a:lnTo>
                  <a:pt x="17" y="588"/>
                </a:lnTo>
                <a:lnTo>
                  <a:pt x="11" y="597"/>
                </a:lnTo>
                <a:lnTo>
                  <a:pt x="6" y="606"/>
                </a:lnTo>
                <a:lnTo>
                  <a:pt x="2" y="616"/>
                </a:lnTo>
                <a:lnTo>
                  <a:pt x="0" y="625"/>
                </a:lnTo>
                <a:lnTo>
                  <a:pt x="0" y="627"/>
                </a:lnTo>
                <a:lnTo>
                  <a:pt x="1" y="629"/>
                </a:lnTo>
                <a:lnTo>
                  <a:pt x="5" y="631"/>
                </a:lnTo>
                <a:lnTo>
                  <a:pt x="6" y="631"/>
                </a:lnTo>
                <a:lnTo>
                  <a:pt x="9" y="631"/>
                </a:lnTo>
                <a:lnTo>
                  <a:pt x="10" y="630"/>
                </a:lnTo>
                <a:lnTo>
                  <a:pt x="10" y="627"/>
                </a:lnTo>
                <a:lnTo>
                  <a:pt x="14" y="618"/>
                </a:lnTo>
                <a:lnTo>
                  <a:pt x="19" y="609"/>
                </a:lnTo>
                <a:lnTo>
                  <a:pt x="32" y="592"/>
                </a:lnTo>
                <a:lnTo>
                  <a:pt x="47" y="570"/>
                </a:lnTo>
                <a:lnTo>
                  <a:pt x="54" y="561"/>
                </a:lnTo>
                <a:lnTo>
                  <a:pt x="62" y="550"/>
                </a:lnTo>
                <a:lnTo>
                  <a:pt x="77" y="535"/>
                </a:lnTo>
                <a:lnTo>
                  <a:pt x="90" y="518"/>
                </a:lnTo>
                <a:lnTo>
                  <a:pt x="116" y="482"/>
                </a:lnTo>
                <a:lnTo>
                  <a:pt x="128" y="465"/>
                </a:lnTo>
                <a:lnTo>
                  <a:pt x="137" y="448"/>
                </a:lnTo>
                <a:lnTo>
                  <a:pt x="147" y="431"/>
                </a:lnTo>
                <a:lnTo>
                  <a:pt x="158" y="415"/>
                </a:lnTo>
                <a:lnTo>
                  <a:pt x="174" y="395"/>
                </a:lnTo>
                <a:lnTo>
                  <a:pt x="187" y="374"/>
                </a:lnTo>
                <a:lnTo>
                  <a:pt x="214" y="332"/>
                </a:lnTo>
                <a:lnTo>
                  <a:pt x="268" y="253"/>
                </a:lnTo>
                <a:lnTo>
                  <a:pt x="323" y="176"/>
                </a:lnTo>
                <a:lnTo>
                  <a:pt x="350" y="134"/>
                </a:lnTo>
                <a:lnTo>
                  <a:pt x="378" y="92"/>
                </a:lnTo>
                <a:lnTo>
                  <a:pt x="406" y="51"/>
                </a:lnTo>
                <a:lnTo>
                  <a:pt x="421" y="30"/>
                </a:lnTo>
                <a:lnTo>
                  <a:pt x="435" y="10"/>
                </a:lnTo>
                <a:lnTo>
                  <a:pt x="436" y="7"/>
                </a:lnTo>
                <a:lnTo>
                  <a:pt x="436" y="6"/>
                </a:lnTo>
                <a:lnTo>
                  <a:pt x="435" y="2"/>
                </a:lnTo>
                <a:lnTo>
                  <a:pt x="433" y="1"/>
                </a:lnTo>
                <a:lnTo>
                  <a:pt x="431" y="0"/>
                </a:lnTo>
                <a:lnTo>
                  <a:pt x="429" y="1"/>
                </a:lnTo>
                <a:lnTo>
                  <a:pt x="42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90" name="任意多边形 1049789"/>
          <p:cNvSpPr/>
          <p:nvPr/>
        </p:nvSpPr>
        <p:spPr bwMode="auto">
          <a:xfrm>
            <a:off x="2830512" y="2976562"/>
            <a:ext cx="28575" cy="53975"/>
          </a:xfrm>
          <a:custGeom>
            <a:avLst/>
            <a:gdLst/>
            <a:ahLst/>
            <a:cxnLst/>
            <a:rect l="0" t="0" r="0" b="0"/>
            <a:pathLst>
              <a:path w="54" h="102">
                <a:moveTo>
                  <a:pt x="42" y="6"/>
                </a:moveTo>
                <a:lnTo>
                  <a:pt x="42" y="6"/>
                </a:lnTo>
                <a:lnTo>
                  <a:pt x="40" y="17"/>
                </a:lnTo>
                <a:lnTo>
                  <a:pt x="36" y="27"/>
                </a:lnTo>
                <a:lnTo>
                  <a:pt x="29" y="36"/>
                </a:lnTo>
                <a:lnTo>
                  <a:pt x="23" y="46"/>
                </a:lnTo>
                <a:lnTo>
                  <a:pt x="16" y="57"/>
                </a:lnTo>
                <a:lnTo>
                  <a:pt x="10" y="69"/>
                </a:lnTo>
                <a:lnTo>
                  <a:pt x="4" y="82"/>
                </a:lnTo>
                <a:lnTo>
                  <a:pt x="0" y="95"/>
                </a:lnTo>
                <a:lnTo>
                  <a:pt x="0" y="98"/>
                </a:lnTo>
                <a:lnTo>
                  <a:pt x="2" y="100"/>
                </a:lnTo>
                <a:lnTo>
                  <a:pt x="4" y="102"/>
                </a:lnTo>
                <a:lnTo>
                  <a:pt x="10" y="102"/>
                </a:lnTo>
                <a:lnTo>
                  <a:pt x="11" y="100"/>
                </a:lnTo>
                <a:lnTo>
                  <a:pt x="12" y="99"/>
                </a:lnTo>
                <a:lnTo>
                  <a:pt x="16" y="83"/>
                </a:lnTo>
                <a:lnTo>
                  <a:pt x="23" y="70"/>
                </a:lnTo>
                <a:lnTo>
                  <a:pt x="29" y="56"/>
                </a:lnTo>
                <a:lnTo>
                  <a:pt x="38" y="43"/>
                </a:lnTo>
                <a:lnTo>
                  <a:pt x="44" y="35"/>
                </a:lnTo>
                <a:lnTo>
                  <a:pt x="49" y="26"/>
                </a:lnTo>
                <a:lnTo>
                  <a:pt x="51" y="15"/>
                </a:lnTo>
                <a:lnTo>
                  <a:pt x="54" y="6"/>
                </a:lnTo>
                <a:lnTo>
                  <a:pt x="54" y="4"/>
                </a:lnTo>
                <a:lnTo>
                  <a:pt x="53" y="1"/>
                </a:lnTo>
                <a:lnTo>
                  <a:pt x="50" y="1"/>
                </a:lnTo>
                <a:lnTo>
                  <a:pt x="49" y="0"/>
                </a:lnTo>
                <a:lnTo>
                  <a:pt x="45" y="1"/>
                </a:lnTo>
                <a:lnTo>
                  <a:pt x="44" y="4"/>
                </a:lnTo>
                <a:lnTo>
                  <a:pt x="42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91" name="任意多边形 1049790"/>
          <p:cNvSpPr/>
          <p:nvPr/>
        </p:nvSpPr>
        <p:spPr bwMode="auto">
          <a:xfrm>
            <a:off x="2870200" y="3021012"/>
            <a:ext cx="30162" cy="60325"/>
          </a:xfrm>
          <a:custGeom>
            <a:avLst/>
            <a:gdLst/>
            <a:ahLst/>
            <a:cxnLst/>
            <a:rect l="0" t="0" r="0" b="0"/>
            <a:pathLst>
              <a:path w="58" h="114">
                <a:moveTo>
                  <a:pt x="46" y="2"/>
                </a:moveTo>
                <a:lnTo>
                  <a:pt x="46" y="2"/>
                </a:lnTo>
                <a:lnTo>
                  <a:pt x="43" y="17"/>
                </a:lnTo>
                <a:lnTo>
                  <a:pt x="38" y="29"/>
                </a:lnTo>
                <a:lnTo>
                  <a:pt x="26" y="55"/>
                </a:lnTo>
                <a:lnTo>
                  <a:pt x="2" y="104"/>
                </a:lnTo>
                <a:lnTo>
                  <a:pt x="0" y="107"/>
                </a:lnTo>
                <a:lnTo>
                  <a:pt x="2" y="108"/>
                </a:lnTo>
                <a:lnTo>
                  <a:pt x="4" y="112"/>
                </a:lnTo>
                <a:lnTo>
                  <a:pt x="8" y="114"/>
                </a:lnTo>
                <a:lnTo>
                  <a:pt x="9" y="112"/>
                </a:lnTo>
                <a:lnTo>
                  <a:pt x="11" y="110"/>
                </a:lnTo>
                <a:lnTo>
                  <a:pt x="37" y="59"/>
                </a:lnTo>
                <a:lnTo>
                  <a:pt x="49" y="32"/>
                </a:lnTo>
                <a:lnTo>
                  <a:pt x="54" y="19"/>
                </a:lnTo>
                <a:lnTo>
                  <a:pt x="58" y="6"/>
                </a:lnTo>
                <a:lnTo>
                  <a:pt x="58" y="4"/>
                </a:lnTo>
                <a:lnTo>
                  <a:pt x="57" y="1"/>
                </a:lnTo>
                <a:lnTo>
                  <a:pt x="54" y="0"/>
                </a:lnTo>
                <a:lnTo>
                  <a:pt x="49" y="0"/>
                </a:lnTo>
                <a:lnTo>
                  <a:pt x="47" y="1"/>
                </a:lnTo>
                <a:lnTo>
                  <a:pt x="4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92" name="任意多边形 1049791"/>
          <p:cNvSpPr/>
          <p:nvPr/>
        </p:nvSpPr>
        <p:spPr bwMode="auto">
          <a:xfrm>
            <a:off x="2901950" y="3071812"/>
            <a:ext cx="31750" cy="46037"/>
          </a:xfrm>
          <a:custGeom>
            <a:avLst/>
            <a:gdLst/>
            <a:ahLst/>
            <a:cxnLst/>
            <a:rect l="0" t="0" r="0" b="0"/>
            <a:pathLst>
              <a:path w="60" h="88">
                <a:moveTo>
                  <a:pt x="51" y="1"/>
                </a:moveTo>
                <a:lnTo>
                  <a:pt x="51" y="1"/>
                </a:lnTo>
                <a:lnTo>
                  <a:pt x="35" y="20"/>
                </a:lnTo>
                <a:lnTo>
                  <a:pt x="22" y="38"/>
                </a:lnTo>
                <a:lnTo>
                  <a:pt x="10" y="57"/>
                </a:lnTo>
                <a:lnTo>
                  <a:pt x="0" y="78"/>
                </a:lnTo>
                <a:lnTo>
                  <a:pt x="0" y="81"/>
                </a:lnTo>
                <a:lnTo>
                  <a:pt x="0" y="84"/>
                </a:lnTo>
                <a:lnTo>
                  <a:pt x="4" y="86"/>
                </a:lnTo>
                <a:lnTo>
                  <a:pt x="5" y="88"/>
                </a:lnTo>
                <a:lnTo>
                  <a:pt x="8" y="88"/>
                </a:lnTo>
                <a:lnTo>
                  <a:pt x="9" y="86"/>
                </a:lnTo>
                <a:lnTo>
                  <a:pt x="10" y="85"/>
                </a:lnTo>
                <a:lnTo>
                  <a:pt x="19" y="64"/>
                </a:lnTo>
                <a:lnTo>
                  <a:pt x="31" y="44"/>
                </a:lnTo>
                <a:lnTo>
                  <a:pt x="44" y="26"/>
                </a:lnTo>
                <a:lnTo>
                  <a:pt x="59" y="9"/>
                </a:lnTo>
                <a:lnTo>
                  <a:pt x="60" y="8"/>
                </a:lnTo>
                <a:lnTo>
                  <a:pt x="60" y="5"/>
                </a:lnTo>
                <a:lnTo>
                  <a:pt x="59" y="1"/>
                </a:lnTo>
                <a:lnTo>
                  <a:pt x="55" y="0"/>
                </a:lnTo>
                <a:lnTo>
                  <a:pt x="53" y="0"/>
                </a:lnTo>
                <a:lnTo>
                  <a:pt x="5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93" name="任意多边形 1049792"/>
          <p:cNvSpPr/>
          <p:nvPr/>
        </p:nvSpPr>
        <p:spPr bwMode="auto">
          <a:xfrm>
            <a:off x="2933700" y="3119437"/>
            <a:ext cx="36512" cy="49212"/>
          </a:xfrm>
          <a:custGeom>
            <a:avLst/>
            <a:gdLst/>
            <a:ahLst/>
            <a:cxnLst/>
            <a:rect l="0" t="0" r="0" b="0"/>
            <a:pathLst>
              <a:path w="69" h="95">
                <a:moveTo>
                  <a:pt x="59" y="2"/>
                </a:moveTo>
                <a:lnTo>
                  <a:pt x="59" y="2"/>
                </a:lnTo>
                <a:lnTo>
                  <a:pt x="50" y="11"/>
                </a:lnTo>
                <a:lnTo>
                  <a:pt x="42" y="21"/>
                </a:lnTo>
                <a:lnTo>
                  <a:pt x="28" y="42"/>
                </a:lnTo>
                <a:lnTo>
                  <a:pt x="16" y="65"/>
                </a:lnTo>
                <a:lnTo>
                  <a:pt x="1" y="87"/>
                </a:lnTo>
                <a:lnTo>
                  <a:pt x="0" y="89"/>
                </a:lnTo>
                <a:lnTo>
                  <a:pt x="0" y="91"/>
                </a:lnTo>
                <a:lnTo>
                  <a:pt x="1" y="93"/>
                </a:lnTo>
                <a:lnTo>
                  <a:pt x="3" y="95"/>
                </a:lnTo>
                <a:lnTo>
                  <a:pt x="8" y="95"/>
                </a:lnTo>
                <a:lnTo>
                  <a:pt x="9" y="95"/>
                </a:lnTo>
                <a:lnTo>
                  <a:pt x="12" y="92"/>
                </a:lnTo>
                <a:lnTo>
                  <a:pt x="25" y="71"/>
                </a:lnTo>
                <a:lnTo>
                  <a:pt x="37" y="49"/>
                </a:lnTo>
                <a:lnTo>
                  <a:pt x="51" y="29"/>
                </a:lnTo>
                <a:lnTo>
                  <a:pt x="59" y="19"/>
                </a:lnTo>
                <a:lnTo>
                  <a:pt x="68" y="10"/>
                </a:lnTo>
                <a:lnTo>
                  <a:pt x="69" y="8"/>
                </a:lnTo>
                <a:lnTo>
                  <a:pt x="69" y="6"/>
                </a:lnTo>
                <a:lnTo>
                  <a:pt x="68" y="2"/>
                </a:lnTo>
                <a:lnTo>
                  <a:pt x="64" y="0"/>
                </a:lnTo>
                <a:lnTo>
                  <a:pt x="62" y="0"/>
                </a:lnTo>
                <a:lnTo>
                  <a:pt x="5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94" name="任意多边形 1049793"/>
          <p:cNvSpPr/>
          <p:nvPr/>
        </p:nvSpPr>
        <p:spPr bwMode="auto">
          <a:xfrm>
            <a:off x="2971800" y="3160712"/>
            <a:ext cx="25400" cy="50800"/>
          </a:xfrm>
          <a:custGeom>
            <a:avLst/>
            <a:gdLst/>
            <a:ahLst/>
            <a:cxnLst/>
            <a:rect l="0" t="0" r="0" b="0"/>
            <a:pathLst>
              <a:path w="50" h="96">
                <a:moveTo>
                  <a:pt x="40" y="2"/>
                </a:moveTo>
                <a:lnTo>
                  <a:pt x="40" y="2"/>
                </a:lnTo>
                <a:lnTo>
                  <a:pt x="30" y="12"/>
                </a:lnTo>
                <a:lnTo>
                  <a:pt x="24" y="24"/>
                </a:lnTo>
                <a:lnTo>
                  <a:pt x="17" y="34"/>
                </a:lnTo>
                <a:lnTo>
                  <a:pt x="12" y="47"/>
                </a:lnTo>
                <a:lnTo>
                  <a:pt x="4" y="68"/>
                </a:lnTo>
                <a:lnTo>
                  <a:pt x="2" y="79"/>
                </a:lnTo>
                <a:lnTo>
                  <a:pt x="0" y="89"/>
                </a:lnTo>
                <a:lnTo>
                  <a:pt x="0" y="92"/>
                </a:lnTo>
                <a:lnTo>
                  <a:pt x="2" y="94"/>
                </a:lnTo>
                <a:lnTo>
                  <a:pt x="6" y="96"/>
                </a:lnTo>
                <a:lnTo>
                  <a:pt x="9" y="94"/>
                </a:lnTo>
                <a:lnTo>
                  <a:pt x="11" y="92"/>
                </a:lnTo>
                <a:lnTo>
                  <a:pt x="12" y="89"/>
                </a:lnTo>
                <a:lnTo>
                  <a:pt x="13" y="79"/>
                </a:lnTo>
                <a:lnTo>
                  <a:pt x="16" y="68"/>
                </a:lnTo>
                <a:lnTo>
                  <a:pt x="24" y="49"/>
                </a:lnTo>
                <a:lnTo>
                  <a:pt x="29" y="37"/>
                </a:lnTo>
                <a:lnTo>
                  <a:pt x="34" y="28"/>
                </a:lnTo>
                <a:lnTo>
                  <a:pt x="41" y="19"/>
                </a:lnTo>
                <a:lnTo>
                  <a:pt x="47" y="9"/>
                </a:lnTo>
                <a:lnTo>
                  <a:pt x="49" y="8"/>
                </a:lnTo>
                <a:lnTo>
                  <a:pt x="50" y="6"/>
                </a:lnTo>
                <a:lnTo>
                  <a:pt x="47" y="2"/>
                </a:lnTo>
                <a:lnTo>
                  <a:pt x="43" y="0"/>
                </a:lnTo>
                <a:lnTo>
                  <a:pt x="42" y="0"/>
                </a:lnTo>
                <a:lnTo>
                  <a:pt x="4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95" name="任意多边形 1049794"/>
          <p:cNvSpPr/>
          <p:nvPr/>
        </p:nvSpPr>
        <p:spPr bwMode="auto">
          <a:xfrm>
            <a:off x="3009900" y="3175000"/>
            <a:ext cx="26987" cy="57150"/>
          </a:xfrm>
          <a:custGeom>
            <a:avLst/>
            <a:gdLst/>
            <a:ahLst/>
            <a:cxnLst/>
            <a:rect l="0" t="0" r="0" b="0"/>
            <a:pathLst>
              <a:path w="54" h="108">
                <a:moveTo>
                  <a:pt x="42" y="5"/>
                </a:moveTo>
                <a:lnTo>
                  <a:pt x="42" y="5"/>
                </a:lnTo>
                <a:lnTo>
                  <a:pt x="41" y="12"/>
                </a:lnTo>
                <a:lnTo>
                  <a:pt x="39" y="17"/>
                </a:lnTo>
                <a:lnTo>
                  <a:pt x="34" y="29"/>
                </a:lnTo>
                <a:lnTo>
                  <a:pt x="28" y="40"/>
                </a:lnTo>
                <a:lnTo>
                  <a:pt x="20" y="51"/>
                </a:lnTo>
                <a:lnTo>
                  <a:pt x="13" y="63"/>
                </a:lnTo>
                <a:lnTo>
                  <a:pt x="8" y="76"/>
                </a:lnTo>
                <a:lnTo>
                  <a:pt x="0" y="102"/>
                </a:lnTo>
                <a:lnTo>
                  <a:pt x="0" y="104"/>
                </a:lnTo>
                <a:lnTo>
                  <a:pt x="2" y="107"/>
                </a:lnTo>
                <a:lnTo>
                  <a:pt x="4" y="108"/>
                </a:lnTo>
                <a:lnTo>
                  <a:pt x="9" y="108"/>
                </a:lnTo>
                <a:lnTo>
                  <a:pt x="11" y="107"/>
                </a:lnTo>
                <a:lnTo>
                  <a:pt x="12" y="106"/>
                </a:lnTo>
                <a:lnTo>
                  <a:pt x="16" y="90"/>
                </a:lnTo>
                <a:lnTo>
                  <a:pt x="22" y="74"/>
                </a:lnTo>
                <a:lnTo>
                  <a:pt x="29" y="60"/>
                </a:lnTo>
                <a:lnTo>
                  <a:pt x="37" y="46"/>
                </a:lnTo>
                <a:lnTo>
                  <a:pt x="43" y="36"/>
                </a:lnTo>
                <a:lnTo>
                  <a:pt x="49" y="26"/>
                </a:lnTo>
                <a:lnTo>
                  <a:pt x="51" y="15"/>
                </a:lnTo>
                <a:lnTo>
                  <a:pt x="54" y="5"/>
                </a:lnTo>
                <a:lnTo>
                  <a:pt x="54" y="2"/>
                </a:lnTo>
                <a:lnTo>
                  <a:pt x="53" y="1"/>
                </a:lnTo>
                <a:lnTo>
                  <a:pt x="50" y="0"/>
                </a:lnTo>
                <a:lnTo>
                  <a:pt x="49" y="0"/>
                </a:lnTo>
                <a:lnTo>
                  <a:pt x="45" y="1"/>
                </a:lnTo>
                <a:lnTo>
                  <a:pt x="43" y="2"/>
                </a:lnTo>
                <a:lnTo>
                  <a:pt x="4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96" name="任意多边形 1049795"/>
          <p:cNvSpPr/>
          <p:nvPr/>
        </p:nvSpPr>
        <p:spPr bwMode="auto">
          <a:xfrm>
            <a:off x="3049587" y="3182937"/>
            <a:ext cx="17462" cy="38100"/>
          </a:xfrm>
          <a:custGeom>
            <a:avLst/>
            <a:gdLst/>
            <a:ahLst/>
            <a:cxnLst/>
            <a:rect l="0" t="0" r="0" b="0"/>
            <a:pathLst>
              <a:path w="34" h="72">
                <a:moveTo>
                  <a:pt x="24" y="5"/>
                </a:moveTo>
                <a:lnTo>
                  <a:pt x="24" y="5"/>
                </a:lnTo>
                <a:lnTo>
                  <a:pt x="22" y="13"/>
                </a:lnTo>
                <a:lnTo>
                  <a:pt x="21" y="21"/>
                </a:lnTo>
                <a:lnTo>
                  <a:pt x="16" y="35"/>
                </a:lnTo>
                <a:lnTo>
                  <a:pt x="9" y="50"/>
                </a:lnTo>
                <a:lnTo>
                  <a:pt x="1" y="64"/>
                </a:lnTo>
                <a:lnTo>
                  <a:pt x="0" y="65"/>
                </a:lnTo>
                <a:lnTo>
                  <a:pt x="0" y="68"/>
                </a:lnTo>
                <a:lnTo>
                  <a:pt x="3" y="71"/>
                </a:lnTo>
                <a:lnTo>
                  <a:pt x="8" y="72"/>
                </a:lnTo>
                <a:lnTo>
                  <a:pt x="9" y="71"/>
                </a:lnTo>
                <a:lnTo>
                  <a:pt x="11" y="69"/>
                </a:lnTo>
                <a:lnTo>
                  <a:pt x="20" y="55"/>
                </a:lnTo>
                <a:lnTo>
                  <a:pt x="28" y="39"/>
                </a:lnTo>
                <a:lnTo>
                  <a:pt x="33" y="22"/>
                </a:lnTo>
                <a:lnTo>
                  <a:pt x="34" y="14"/>
                </a:lnTo>
                <a:lnTo>
                  <a:pt x="34" y="5"/>
                </a:lnTo>
                <a:lnTo>
                  <a:pt x="34" y="3"/>
                </a:lnTo>
                <a:lnTo>
                  <a:pt x="33" y="1"/>
                </a:lnTo>
                <a:lnTo>
                  <a:pt x="29" y="0"/>
                </a:lnTo>
                <a:lnTo>
                  <a:pt x="25" y="1"/>
                </a:lnTo>
                <a:lnTo>
                  <a:pt x="24" y="3"/>
                </a:lnTo>
                <a:lnTo>
                  <a:pt x="24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97" name="任意多边形 1049796"/>
          <p:cNvSpPr/>
          <p:nvPr/>
        </p:nvSpPr>
        <p:spPr bwMode="auto">
          <a:xfrm>
            <a:off x="3105150" y="3040062"/>
            <a:ext cx="25400" cy="50800"/>
          </a:xfrm>
          <a:custGeom>
            <a:avLst/>
            <a:gdLst/>
            <a:ahLst/>
            <a:cxnLst/>
            <a:rect l="0" t="0" r="0" b="0"/>
            <a:pathLst>
              <a:path w="50" h="100">
                <a:moveTo>
                  <a:pt x="38" y="6"/>
                </a:moveTo>
                <a:lnTo>
                  <a:pt x="38" y="6"/>
                </a:lnTo>
                <a:lnTo>
                  <a:pt x="37" y="11"/>
                </a:lnTo>
                <a:lnTo>
                  <a:pt x="34" y="15"/>
                </a:lnTo>
                <a:lnTo>
                  <a:pt x="31" y="19"/>
                </a:lnTo>
                <a:lnTo>
                  <a:pt x="28" y="23"/>
                </a:lnTo>
                <a:lnTo>
                  <a:pt x="20" y="34"/>
                </a:lnTo>
                <a:lnTo>
                  <a:pt x="14" y="48"/>
                </a:lnTo>
                <a:lnTo>
                  <a:pt x="8" y="58"/>
                </a:lnTo>
                <a:lnTo>
                  <a:pt x="4" y="70"/>
                </a:lnTo>
                <a:lnTo>
                  <a:pt x="2" y="82"/>
                </a:lnTo>
                <a:lnTo>
                  <a:pt x="0" y="95"/>
                </a:lnTo>
                <a:lnTo>
                  <a:pt x="0" y="97"/>
                </a:lnTo>
                <a:lnTo>
                  <a:pt x="2" y="99"/>
                </a:lnTo>
                <a:lnTo>
                  <a:pt x="6" y="100"/>
                </a:lnTo>
                <a:lnTo>
                  <a:pt x="10" y="99"/>
                </a:lnTo>
                <a:lnTo>
                  <a:pt x="11" y="97"/>
                </a:lnTo>
                <a:lnTo>
                  <a:pt x="12" y="95"/>
                </a:lnTo>
                <a:lnTo>
                  <a:pt x="14" y="80"/>
                </a:lnTo>
                <a:lnTo>
                  <a:pt x="17" y="67"/>
                </a:lnTo>
                <a:lnTo>
                  <a:pt x="23" y="55"/>
                </a:lnTo>
                <a:lnTo>
                  <a:pt x="29" y="42"/>
                </a:lnTo>
                <a:lnTo>
                  <a:pt x="34" y="34"/>
                </a:lnTo>
                <a:lnTo>
                  <a:pt x="41" y="27"/>
                </a:lnTo>
                <a:lnTo>
                  <a:pt x="46" y="17"/>
                </a:lnTo>
                <a:lnTo>
                  <a:pt x="49" y="14"/>
                </a:lnTo>
                <a:lnTo>
                  <a:pt x="50" y="8"/>
                </a:lnTo>
                <a:lnTo>
                  <a:pt x="49" y="6"/>
                </a:lnTo>
                <a:lnTo>
                  <a:pt x="49" y="3"/>
                </a:lnTo>
                <a:lnTo>
                  <a:pt x="45" y="2"/>
                </a:lnTo>
                <a:lnTo>
                  <a:pt x="42" y="0"/>
                </a:lnTo>
                <a:lnTo>
                  <a:pt x="41" y="2"/>
                </a:lnTo>
                <a:lnTo>
                  <a:pt x="40" y="3"/>
                </a:lnTo>
                <a:lnTo>
                  <a:pt x="38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98" name="任意多边形 1049797"/>
          <p:cNvSpPr/>
          <p:nvPr/>
        </p:nvSpPr>
        <p:spPr bwMode="auto">
          <a:xfrm>
            <a:off x="3157537" y="3046412"/>
            <a:ext cx="36512" cy="46037"/>
          </a:xfrm>
          <a:custGeom>
            <a:avLst/>
            <a:gdLst/>
            <a:ahLst/>
            <a:cxnLst/>
            <a:rect l="0" t="0" r="0" b="0"/>
            <a:pathLst>
              <a:path w="70" h="92">
                <a:moveTo>
                  <a:pt x="59" y="3"/>
                </a:moveTo>
                <a:lnTo>
                  <a:pt x="59" y="3"/>
                </a:lnTo>
                <a:lnTo>
                  <a:pt x="53" y="13"/>
                </a:lnTo>
                <a:lnTo>
                  <a:pt x="45" y="22"/>
                </a:lnTo>
                <a:lnTo>
                  <a:pt x="29" y="39"/>
                </a:lnTo>
                <a:lnTo>
                  <a:pt x="21" y="50"/>
                </a:lnTo>
                <a:lnTo>
                  <a:pt x="15" y="62"/>
                </a:lnTo>
                <a:lnTo>
                  <a:pt x="2" y="83"/>
                </a:lnTo>
                <a:lnTo>
                  <a:pt x="0" y="85"/>
                </a:lnTo>
                <a:lnTo>
                  <a:pt x="0" y="88"/>
                </a:lnTo>
                <a:lnTo>
                  <a:pt x="3" y="90"/>
                </a:lnTo>
                <a:lnTo>
                  <a:pt x="8" y="92"/>
                </a:lnTo>
                <a:lnTo>
                  <a:pt x="10" y="90"/>
                </a:lnTo>
                <a:lnTo>
                  <a:pt x="12" y="89"/>
                </a:lnTo>
                <a:lnTo>
                  <a:pt x="25" y="66"/>
                </a:lnTo>
                <a:lnTo>
                  <a:pt x="32" y="55"/>
                </a:lnTo>
                <a:lnTo>
                  <a:pt x="40" y="45"/>
                </a:lnTo>
                <a:lnTo>
                  <a:pt x="55" y="28"/>
                </a:lnTo>
                <a:lnTo>
                  <a:pt x="62" y="19"/>
                </a:lnTo>
                <a:lnTo>
                  <a:pt x="68" y="9"/>
                </a:lnTo>
                <a:lnTo>
                  <a:pt x="70" y="7"/>
                </a:lnTo>
                <a:lnTo>
                  <a:pt x="70" y="4"/>
                </a:lnTo>
                <a:lnTo>
                  <a:pt x="66" y="2"/>
                </a:lnTo>
                <a:lnTo>
                  <a:pt x="62" y="0"/>
                </a:lnTo>
                <a:lnTo>
                  <a:pt x="61" y="2"/>
                </a:lnTo>
                <a:lnTo>
                  <a:pt x="5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799" name="任意多边形 1049798"/>
          <p:cNvSpPr/>
          <p:nvPr/>
        </p:nvSpPr>
        <p:spPr bwMode="auto">
          <a:xfrm>
            <a:off x="3214687" y="3052762"/>
            <a:ext cx="25400" cy="46037"/>
          </a:xfrm>
          <a:custGeom>
            <a:avLst/>
            <a:gdLst/>
            <a:ahLst/>
            <a:cxnLst/>
            <a:rect l="0" t="0" r="0" b="0"/>
            <a:pathLst>
              <a:path w="49" h="86">
                <a:moveTo>
                  <a:pt x="39" y="1"/>
                </a:moveTo>
                <a:lnTo>
                  <a:pt x="39" y="1"/>
                </a:lnTo>
                <a:lnTo>
                  <a:pt x="32" y="9"/>
                </a:lnTo>
                <a:lnTo>
                  <a:pt x="27" y="18"/>
                </a:lnTo>
                <a:lnTo>
                  <a:pt x="19" y="37"/>
                </a:lnTo>
                <a:lnTo>
                  <a:pt x="10" y="59"/>
                </a:lnTo>
                <a:lnTo>
                  <a:pt x="0" y="80"/>
                </a:lnTo>
                <a:lnTo>
                  <a:pt x="0" y="82"/>
                </a:lnTo>
                <a:lnTo>
                  <a:pt x="0" y="85"/>
                </a:lnTo>
                <a:lnTo>
                  <a:pt x="1" y="86"/>
                </a:lnTo>
                <a:lnTo>
                  <a:pt x="4" y="86"/>
                </a:lnTo>
                <a:lnTo>
                  <a:pt x="8" y="86"/>
                </a:lnTo>
                <a:lnTo>
                  <a:pt x="9" y="85"/>
                </a:lnTo>
                <a:lnTo>
                  <a:pt x="10" y="84"/>
                </a:lnTo>
                <a:lnTo>
                  <a:pt x="15" y="73"/>
                </a:lnTo>
                <a:lnTo>
                  <a:pt x="19" y="65"/>
                </a:lnTo>
                <a:lnTo>
                  <a:pt x="25" y="56"/>
                </a:lnTo>
                <a:lnTo>
                  <a:pt x="29" y="47"/>
                </a:lnTo>
                <a:lnTo>
                  <a:pt x="31" y="37"/>
                </a:lnTo>
                <a:lnTo>
                  <a:pt x="36" y="27"/>
                </a:lnTo>
                <a:lnTo>
                  <a:pt x="42" y="18"/>
                </a:lnTo>
                <a:lnTo>
                  <a:pt x="47" y="9"/>
                </a:lnTo>
                <a:lnTo>
                  <a:pt x="48" y="8"/>
                </a:lnTo>
                <a:lnTo>
                  <a:pt x="49" y="5"/>
                </a:lnTo>
                <a:lnTo>
                  <a:pt x="47" y="1"/>
                </a:lnTo>
                <a:lnTo>
                  <a:pt x="43" y="0"/>
                </a:lnTo>
                <a:lnTo>
                  <a:pt x="42" y="0"/>
                </a:lnTo>
                <a:lnTo>
                  <a:pt x="3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00" name="任意多边形 1049799"/>
          <p:cNvSpPr/>
          <p:nvPr/>
        </p:nvSpPr>
        <p:spPr bwMode="auto">
          <a:xfrm>
            <a:off x="3278187" y="3049587"/>
            <a:ext cx="28575" cy="42862"/>
          </a:xfrm>
          <a:custGeom>
            <a:avLst/>
            <a:gdLst/>
            <a:ahLst/>
            <a:cxnLst/>
            <a:rect l="0" t="0" r="0" b="0"/>
            <a:pathLst>
              <a:path w="50" h="84">
                <a:moveTo>
                  <a:pt x="38" y="4"/>
                </a:moveTo>
                <a:lnTo>
                  <a:pt x="38" y="4"/>
                </a:lnTo>
                <a:lnTo>
                  <a:pt x="30" y="22"/>
                </a:lnTo>
                <a:lnTo>
                  <a:pt x="21" y="41"/>
                </a:lnTo>
                <a:lnTo>
                  <a:pt x="12" y="58"/>
                </a:lnTo>
                <a:lnTo>
                  <a:pt x="2" y="75"/>
                </a:lnTo>
                <a:lnTo>
                  <a:pt x="0" y="77"/>
                </a:lnTo>
                <a:lnTo>
                  <a:pt x="0" y="80"/>
                </a:lnTo>
                <a:lnTo>
                  <a:pt x="3" y="82"/>
                </a:lnTo>
                <a:lnTo>
                  <a:pt x="7" y="84"/>
                </a:lnTo>
                <a:lnTo>
                  <a:pt x="10" y="82"/>
                </a:lnTo>
                <a:lnTo>
                  <a:pt x="11" y="81"/>
                </a:lnTo>
                <a:lnTo>
                  <a:pt x="23" y="63"/>
                </a:lnTo>
                <a:lnTo>
                  <a:pt x="32" y="45"/>
                </a:lnTo>
                <a:lnTo>
                  <a:pt x="42" y="26"/>
                </a:lnTo>
                <a:lnTo>
                  <a:pt x="50" y="8"/>
                </a:lnTo>
                <a:lnTo>
                  <a:pt x="50" y="5"/>
                </a:lnTo>
                <a:lnTo>
                  <a:pt x="49" y="3"/>
                </a:lnTo>
                <a:lnTo>
                  <a:pt x="47" y="1"/>
                </a:lnTo>
                <a:lnTo>
                  <a:pt x="46" y="0"/>
                </a:lnTo>
                <a:lnTo>
                  <a:pt x="42" y="1"/>
                </a:lnTo>
                <a:lnTo>
                  <a:pt x="40" y="3"/>
                </a:lnTo>
                <a:lnTo>
                  <a:pt x="3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01" name="任意多边形 1049800"/>
          <p:cNvSpPr/>
          <p:nvPr/>
        </p:nvSpPr>
        <p:spPr bwMode="auto">
          <a:xfrm>
            <a:off x="3327400" y="3049587"/>
            <a:ext cx="31750" cy="42862"/>
          </a:xfrm>
          <a:custGeom>
            <a:avLst/>
            <a:gdLst/>
            <a:ahLst/>
            <a:cxnLst/>
            <a:rect l="0" t="0" r="0" b="0"/>
            <a:pathLst>
              <a:path w="60" h="80">
                <a:moveTo>
                  <a:pt x="50" y="5"/>
                </a:moveTo>
                <a:lnTo>
                  <a:pt x="50" y="5"/>
                </a:lnTo>
                <a:lnTo>
                  <a:pt x="48" y="10"/>
                </a:lnTo>
                <a:lnTo>
                  <a:pt x="47" y="16"/>
                </a:lnTo>
                <a:lnTo>
                  <a:pt x="42" y="26"/>
                </a:lnTo>
                <a:lnTo>
                  <a:pt x="35" y="35"/>
                </a:lnTo>
                <a:lnTo>
                  <a:pt x="29" y="43"/>
                </a:lnTo>
                <a:lnTo>
                  <a:pt x="17" y="58"/>
                </a:lnTo>
                <a:lnTo>
                  <a:pt x="10" y="64"/>
                </a:lnTo>
                <a:lnTo>
                  <a:pt x="3" y="69"/>
                </a:lnTo>
                <a:lnTo>
                  <a:pt x="1" y="71"/>
                </a:lnTo>
                <a:lnTo>
                  <a:pt x="0" y="73"/>
                </a:lnTo>
                <a:lnTo>
                  <a:pt x="1" y="77"/>
                </a:lnTo>
                <a:lnTo>
                  <a:pt x="4" y="80"/>
                </a:lnTo>
                <a:lnTo>
                  <a:pt x="6" y="80"/>
                </a:lnTo>
                <a:lnTo>
                  <a:pt x="8" y="78"/>
                </a:lnTo>
                <a:lnTo>
                  <a:pt x="18" y="72"/>
                </a:lnTo>
                <a:lnTo>
                  <a:pt x="27" y="63"/>
                </a:lnTo>
                <a:lnTo>
                  <a:pt x="43" y="44"/>
                </a:lnTo>
                <a:lnTo>
                  <a:pt x="50" y="35"/>
                </a:lnTo>
                <a:lnTo>
                  <a:pt x="55" y="26"/>
                </a:lnTo>
                <a:lnTo>
                  <a:pt x="59" y="17"/>
                </a:lnTo>
                <a:lnTo>
                  <a:pt x="60" y="5"/>
                </a:lnTo>
                <a:lnTo>
                  <a:pt x="60" y="3"/>
                </a:lnTo>
                <a:lnTo>
                  <a:pt x="59" y="1"/>
                </a:lnTo>
                <a:lnTo>
                  <a:pt x="55" y="0"/>
                </a:lnTo>
                <a:lnTo>
                  <a:pt x="51" y="1"/>
                </a:lnTo>
                <a:lnTo>
                  <a:pt x="50" y="3"/>
                </a:lnTo>
                <a:lnTo>
                  <a:pt x="5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02" name="任意多边形 1049801"/>
          <p:cNvSpPr/>
          <p:nvPr/>
        </p:nvSpPr>
        <p:spPr bwMode="auto">
          <a:xfrm>
            <a:off x="3389312" y="3049587"/>
            <a:ext cx="22225" cy="38100"/>
          </a:xfrm>
          <a:custGeom>
            <a:avLst/>
            <a:gdLst/>
            <a:ahLst/>
            <a:cxnLst/>
            <a:rect l="0" t="0" r="0" b="0"/>
            <a:pathLst>
              <a:path w="46" h="72">
                <a:moveTo>
                  <a:pt x="35" y="3"/>
                </a:moveTo>
                <a:lnTo>
                  <a:pt x="35" y="3"/>
                </a:lnTo>
                <a:lnTo>
                  <a:pt x="27" y="18"/>
                </a:lnTo>
                <a:lnTo>
                  <a:pt x="21" y="34"/>
                </a:lnTo>
                <a:lnTo>
                  <a:pt x="12" y="48"/>
                </a:lnTo>
                <a:lnTo>
                  <a:pt x="8" y="56"/>
                </a:lnTo>
                <a:lnTo>
                  <a:pt x="1" y="63"/>
                </a:lnTo>
                <a:lnTo>
                  <a:pt x="0" y="64"/>
                </a:lnTo>
                <a:lnTo>
                  <a:pt x="0" y="67"/>
                </a:lnTo>
                <a:lnTo>
                  <a:pt x="2" y="71"/>
                </a:lnTo>
                <a:lnTo>
                  <a:pt x="5" y="72"/>
                </a:lnTo>
                <a:lnTo>
                  <a:pt x="8" y="72"/>
                </a:lnTo>
                <a:lnTo>
                  <a:pt x="10" y="71"/>
                </a:lnTo>
                <a:lnTo>
                  <a:pt x="15" y="64"/>
                </a:lnTo>
                <a:lnTo>
                  <a:pt x="21" y="56"/>
                </a:lnTo>
                <a:lnTo>
                  <a:pt x="29" y="41"/>
                </a:lnTo>
                <a:lnTo>
                  <a:pt x="36" y="25"/>
                </a:lnTo>
                <a:lnTo>
                  <a:pt x="44" y="9"/>
                </a:lnTo>
                <a:lnTo>
                  <a:pt x="46" y="7"/>
                </a:lnTo>
                <a:lnTo>
                  <a:pt x="46" y="4"/>
                </a:lnTo>
                <a:lnTo>
                  <a:pt x="43" y="1"/>
                </a:lnTo>
                <a:lnTo>
                  <a:pt x="39" y="0"/>
                </a:lnTo>
                <a:lnTo>
                  <a:pt x="36" y="1"/>
                </a:lnTo>
                <a:lnTo>
                  <a:pt x="3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03" name="任意多边形 1049802"/>
          <p:cNvSpPr/>
          <p:nvPr/>
        </p:nvSpPr>
        <p:spPr bwMode="auto">
          <a:xfrm>
            <a:off x="3441700" y="3048000"/>
            <a:ext cx="33337" cy="42862"/>
          </a:xfrm>
          <a:custGeom>
            <a:avLst/>
            <a:gdLst/>
            <a:ahLst/>
            <a:cxnLst/>
            <a:rect l="0" t="0" r="0" b="0"/>
            <a:pathLst>
              <a:path w="64" h="84">
                <a:moveTo>
                  <a:pt x="54" y="3"/>
                </a:moveTo>
                <a:lnTo>
                  <a:pt x="54" y="3"/>
                </a:lnTo>
                <a:lnTo>
                  <a:pt x="47" y="12"/>
                </a:lnTo>
                <a:lnTo>
                  <a:pt x="39" y="20"/>
                </a:lnTo>
                <a:lnTo>
                  <a:pt x="33" y="29"/>
                </a:lnTo>
                <a:lnTo>
                  <a:pt x="26" y="38"/>
                </a:lnTo>
                <a:lnTo>
                  <a:pt x="15" y="56"/>
                </a:lnTo>
                <a:lnTo>
                  <a:pt x="8" y="66"/>
                </a:lnTo>
                <a:lnTo>
                  <a:pt x="1" y="75"/>
                </a:lnTo>
                <a:lnTo>
                  <a:pt x="0" y="76"/>
                </a:lnTo>
                <a:lnTo>
                  <a:pt x="0" y="79"/>
                </a:lnTo>
                <a:lnTo>
                  <a:pt x="1" y="83"/>
                </a:lnTo>
                <a:lnTo>
                  <a:pt x="4" y="84"/>
                </a:lnTo>
                <a:lnTo>
                  <a:pt x="5" y="84"/>
                </a:lnTo>
                <a:lnTo>
                  <a:pt x="8" y="84"/>
                </a:lnTo>
                <a:lnTo>
                  <a:pt x="9" y="83"/>
                </a:lnTo>
                <a:lnTo>
                  <a:pt x="22" y="66"/>
                </a:lnTo>
                <a:lnTo>
                  <a:pt x="34" y="47"/>
                </a:lnTo>
                <a:lnTo>
                  <a:pt x="41" y="37"/>
                </a:lnTo>
                <a:lnTo>
                  <a:pt x="49" y="28"/>
                </a:lnTo>
                <a:lnTo>
                  <a:pt x="56" y="18"/>
                </a:lnTo>
                <a:lnTo>
                  <a:pt x="64" y="9"/>
                </a:lnTo>
                <a:lnTo>
                  <a:pt x="64" y="7"/>
                </a:lnTo>
                <a:lnTo>
                  <a:pt x="64" y="4"/>
                </a:lnTo>
                <a:lnTo>
                  <a:pt x="64" y="3"/>
                </a:lnTo>
                <a:lnTo>
                  <a:pt x="62" y="1"/>
                </a:lnTo>
                <a:lnTo>
                  <a:pt x="58" y="0"/>
                </a:lnTo>
                <a:lnTo>
                  <a:pt x="55" y="1"/>
                </a:lnTo>
                <a:lnTo>
                  <a:pt x="5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04" name="任意多边形 1049803"/>
          <p:cNvSpPr/>
          <p:nvPr/>
        </p:nvSpPr>
        <p:spPr bwMode="auto">
          <a:xfrm>
            <a:off x="3494087" y="3043237"/>
            <a:ext cx="23812" cy="38100"/>
          </a:xfrm>
          <a:custGeom>
            <a:avLst/>
            <a:gdLst/>
            <a:ahLst/>
            <a:cxnLst/>
            <a:rect l="0" t="0" r="0" b="0"/>
            <a:pathLst>
              <a:path w="42" h="72">
                <a:moveTo>
                  <a:pt x="32" y="7"/>
                </a:moveTo>
                <a:lnTo>
                  <a:pt x="32" y="7"/>
                </a:lnTo>
                <a:lnTo>
                  <a:pt x="29" y="13"/>
                </a:lnTo>
                <a:lnTo>
                  <a:pt x="26" y="20"/>
                </a:lnTo>
                <a:lnTo>
                  <a:pt x="20" y="33"/>
                </a:lnTo>
                <a:lnTo>
                  <a:pt x="2" y="64"/>
                </a:lnTo>
                <a:lnTo>
                  <a:pt x="0" y="67"/>
                </a:lnTo>
                <a:lnTo>
                  <a:pt x="0" y="68"/>
                </a:lnTo>
                <a:lnTo>
                  <a:pt x="3" y="72"/>
                </a:lnTo>
                <a:lnTo>
                  <a:pt x="8" y="72"/>
                </a:lnTo>
                <a:lnTo>
                  <a:pt x="9" y="72"/>
                </a:lnTo>
                <a:lnTo>
                  <a:pt x="11" y="70"/>
                </a:lnTo>
                <a:lnTo>
                  <a:pt x="32" y="36"/>
                </a:lnTo>
                <a:lnTo>
                  <a:pt x="38" y="21"/>
                </a:lnTo>
                <a:lnTo>
                  <a:pt x="41" y="13"/>
                </a:lnTo>
                <a:lnTo>
                  <a:pt x="42" y="7"/>
                </a:lnTo>
                <a:lnTo>
                  <a:pt x="42" y="4"/>
                </a:lnTo>
                <a:lnTo>
                  <a:pt x="41" y="2"/>
                </a:lnTo>
                <a:lnTo>
                  <a:pt x="39" y="2"/>
                </a:lnTo>
                <a:lnTo>
                  <a:pt x="38" y="0"/>
                </a:lnTo>
                <a:lnTo>
                  <a:pt x="33" y="3"/>
                </a:lnTo>
                <a:lnTo>
                  <a:pt x="32" y="4"/>
                </a:lnTo>
                <a:lnTo>
                  <a:pt x="32" y="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05" name="任意多边形 1049804"/>
          <p:cNvSpPr/>
          <p:nvPr/>
        </p:nvSpPr>
        <p:spPr bwMode="auto">
          <a:xfrm>
            <a:off x="3017837" y="2908300"/>
            <a:ext cx="30162" cy="52387"/>
          </a:xfrm>
          <a:custGeom>
            <a:avLst/>
            <a:gdLst/>
            <a:ahLst/>
            <a:cxnLst/>
            <a:rect l="0" t="0" r="0" b="0"/>
            <a:pathLst>
              <a:path w="56" h="102">
                <a:moveTo>
                  <a:pt x="47" y="3"/>
                </a:moveTo>
                <a:lnTo>
                  <a:pt x="47" y="3"/>
                </a:lnTo>
                <a:lnTo>
                  <a:pt x="38" y="12"/>
                </a:lnTo>
                <a:lnTo>
                  <a:pt x="31" y="24"/>
                </a:lnTo>
                <a:lnTo>
                  <a:pt x="23" y="34"/>
                </a:lnTo>
                <a:lnTo>
                  <a:pt x="18" y="46"/>
                </a:lnTo>
                <a:lnTo>
                  <a:pt x="8" y="71"/>
                </a:lnTo>
                <a:lnTo>
                  <a:pt x="0" y="96"/>
                </a:lnTo>
                <a:lnTo>
                  <a:pt x="0" y="98"/>
                </a:lnTo>
                <a:lnTo>
                  <a:pt x="0" y="101"/>
                </a:lnTo>
                <a:lnTo>
                  <a:pt x="4" y="102"/>
                </a:lnTo>
                <a:lnTo>
                  <a:pt x="8" y="102"/>
                </a:lnTo>
                <a:lnTo>
                  <a:pt x="9" y="101"/>
                </a:lnTo>
                <a:lnTo>
                  <a:pt x="10" y="100"/>
                </a:lnTo>
                <a:lnTo>
                  <a:pt x="18" y="76"/>
                </a:lnTo>
                <a:lnTo>
                  <a:pt x="29" y="53"/>
                </a:lnTo>
                <a:lnTo>
                  <a:pt x="34" y="41"/>
                </a:lnTo>
                <a:lnTo>
                  <a:pt x="39" y="30"/>
                </a:lnTo>
                <a:lnTo>
                  <a:pt x="47" y="20"/>
                </a:lnTo>
                <a:lnTo>
                  <a:pt x="55" y="11"/>
                </a:lnTo>
                <a:lnTo>
                  <a:pt x="56" y="8"/>
                </a:lnTo>
                <a:lnTo>
                  <a:pt x="56" y="6"/>
                </a:lnTo>
                <a:lnTo>
                  <a:pt x="55" y="3"/>
                </a:lnTo>
                <a:lnTo>
                  <a:pt x="51" y="0"/>
                </a:lnTo>
                <a:lnTo>
                  <a:pt x="48" y="0"/>
                </a:lnTo>
                <a:lnTo>
                  <a:pt x="4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06" name="任意多边形 1049805"/>
          <p:cNvSpPr/>
          <p:nvPr/>
        </p:nvSpPr>
        <p:spPr bwMode="auto">
          <a:xfrm>
            <a:off x="3090862" y="2921000"/>
            <a:ext cx="19050" cy="46037"/>
          </a:xfrm>
          <a:custGeom>
            <a:avLst/>
            <a:gdLst/>
            <a:ahLst/>
            <a:cxnLst/>
            <a:rect l="0" t="0" r="0" b="0"/>
            <a:pathLst>
              <a:path w="35" h="90">
                <a:moveTo>
                  <a:pt x="24" y="5"/>
                </a:moveTo>
                <a:lnTo>
                  <a:pt x="24" y="5"/>
                </a:lnTo>
                <a:lnTo>
                  <a:pt x="22" y="16"/>
                </a:lnTo>
                <a:lnTo>
                  <a:pt x="21" y="26"/>
                </a:lnTo>
                <a:lnTo>
                  <a:pt x="16" y="46"/>
                </a:lnTo>
                <a:lnTo>
                  <a:pt x="1" y="84"/>
                </a:lnTo>
                <a:lnTo>
                  <a:pt x="0" y="86"/>
                </a:lnTo>
                <a:lnTo>
                  <a:pt x="1" y="87"/>
                </a:lnTo>
                <a:lnTo>
                  <a:pt x="4" y="90"/>
                </a:lnTo>
                <a:lnTo>
                  <a:pt x="9" y="90"/>
                </a:lnTo>
                <a:lnTo>
                  <a:pt x="10" y="89"/>
                </a:lnTo>
                <a:lnTo>
                  <a:pt x="12" y="86"/>
                </a:lnTo>
                <a:lnTo>
                  <a:pt x="26" y="47"/>
                </a:lnTo>
                <a:lnTo>
                  <a:pt x="33" y="26"/>
                </a:lnTo>
                <a:lnTo>
                  <a:pt x="34" y="16"/>
                </a:lnTo>
                <a:lnTo>
                  <a:pt x="35" y="5"/>
                </a:lnTo>
                <a:lnTo>
                  <a:pt x="34" y="2"/>
                </a:lnTo>
                <a:lnTo>
                  <a:pt x="33" y="1"/>
                </a:lnTo>
                <a:lnTo>
                  <a:pt x="29" y="0"/>
                </a:lnTo>
                <a:lnTo>
                  <a:pt x="25" y="1"/>
                </a:lnTo>
                <a:lnTo>
                  <a:pt x="24" y="2"/>
                </a:lnTo>
                <a:lnTo>
                  <a:pt x="24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07" name="任意多边形 1049806"/>
          <p:cNvSpPr/>
          <p:nvPr/>
        </p:nvSpPr>
        <p:spPr bwMode="auto">
          <a:xfrm>
            <a:off x="3351212" y="2901950"/>
            <a:ext cx="15875" cy="42862"/>
          </a:xfrm>
          <a:custGeom>
            <a:avLst/>
            <a:gdLst/>
            <a:ahLst/>
            <a:cxnLst/>
            <a:rect l="0" t="0" r="0" b="0"/>
            <a:pathLst>
              <a:path w="34" h="80">
                <a:moveTo>
                  <a:pt x="22" y="5"/>
                </a:moveTo>
                <a:lnTo>
                  <a:pt x="22" y="5"/>
                </a:lnTo>
                <a:lnTo>
                  <a:pt x="22" y="14"/>
                </a:lnTo>
                <a:lnTo>
                  <a:pt x="21" y="22"/>
                </a:lnTo>
                <a:lnTo>
                  <a:pt x="16" y="39"/>
                </a:lnTo>
                <a:lnTo>
                  <a:pt x="8" y="55"/>
                </a:lnTo>
                <a:lnTo>
                  <a:pt x="0" y="70"/>
                </a:lnTo>
                <a:lnTo>
                  <a:pt x="0" y="73"/>
                </a:lnTo>
                <a:lnTo>
                  <a:pt x="0" y="76"/>
                </a:lnTo>
                <a:lnTo>
                  <a:pt x="2" y="78"/>
                </a:lnTo>
                <a:lnTo>
                  <a:pt x="5" y="80"/>
                </a:lnTo>
                <a:lnTo>
                  <a:pt x="6" y="80"/>
                </a:lnTo>
                <a:lnTo>
                  <a:pt x="9" y="78"/>
                </a:lnTo>
                <a:lnTo>
                  <a:pt x="10" y="76"/>
                </a:lnTo>
                <a:lnTo>
                  <a:pt x="18" y="59"/>
                </a:lnTo>
                <a:lnTo>
                  <a:pt x="26" y="42"/>
                </a:lnTo>
                <a:lnTo>
                  <a:pt x="31" y="23"/>
                </a:lnTo>
                <a:lnTo>
                  <a:pt x="33" y="14"/>
                </a:lnTo>
                <a:lnTo>
                  <a:pt x="34" y="5"/>
                </a:lnTo>
                <a:lnTo>
                  <a:pt x="34" y="2"/>
                </a:lnTo>
                <a:lnTo>
                  <a:pt x="33" y="1"/>
                </a:lnTo>
                <a:lnTo>
                  <a:pt x="29" y="0"/>
                </a:lnTo>
                <a:lnTo>
                  <a:pt x="25" y="1"/>
                </a:lnTo>
                <a:lnTo>
                  <a:pt x="23" y="2"/>
                </a:lnTo>
                <a:lnTo>
                  <a:pt x="2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08" name="任意多边形 1049807"/>
          <p:cNvSpPr/>
          <p:nvPr/>
        </p:nvSpPr>
        <p:spPr bwMode="auto">
          <a:xfrm>
            <a:off x="3403600" y="2901950"/>
            <a:ext cx="19050" cy="42862"/>
          </a:xfrm>
          <a:custGeom>
            <a:avLst/>
            <a:gdLst/>
            <a:ahLst/>
            <a:cxnLst/>
            <a:rect l="0" t="0" r="0" b="0"/>
            <a:pathLst>
              <a:path w="35" h="80">
                <a:moveTo>
                  <a:pt x="23" y="5"/>
                </a:moveTo>
                <a:lnTo>
                  <a:pt x="23" y="5"/>
                </a:lnTo>
                <a:lnTo>
                  <a:pt x="22" y="14"/>
                </a:lnTo>
                <a:lnTo>
                  <a:pt x="21" y="22"/>
                </a:lnTo>
                <a:lnTo>
                  <a:pt x="16" y="39"/>
                </a:lnTo>
                <a:lnTo>
                  <a:pt x="9" y="55"/>
                </a:lnTo>
                <a:lnTo>
                  <a:pt x="1" y="70"/>
                </a:lnTo>
                <a:lnTo>
                  <a:pt x="0" y="73"/>
                </a:lnTo>
                <a:lnTo>
                  <a:pt x="1" y="76"/>
                </a:lnTo>
                <a:lnTo>
                  <a:pt x="4" y="78"/>
                </a:lnTo>
                <a:lnTo>
                  <a:pt x="5" y="80"/>
                </a:lnTo>
                <a:lnTo>
                  <a:pt x="8" y="80"/>
                </a:lnTo>
                <a:lnTo>
                  <a:pt x="9" y="78"/>
                </a:lnTo>
                <a:lnTo>
                  <a:pt x="12" y="76"/>
                </a:lnTo>
                <a:lnTo>
                  <a:pt x="19" y="59"/>
                </a:lnTo>
                <a:lnTo>
                  <a:pt x="27" y="42"/>
                </a:lnTo>
                <a:lnTo>
                  <a:pt x="33" y="23"/>
                </a:lnTo>
                <a:lnTo>
                  <a:pt x="34" y="14"/>
                </a:lnTo>
                <a:lnTo>
                  <a:pt x="35" y="5"/>
                </a:lnTo>
                <a:lnTo>
                  <a:pt x="34" y="2"/>
                </a:lnTo>
                <a:lnTo>
                  <a:pt x="33" y="1"/>
                </a:lnTo>
                <a:lnTo>
                  <a:pt x="29" y="0"/>
                </a:lnTo>
                <a:lnTo>
                  <a:pt x="25" y="1"/>
                </a:lnTo>
                <a:lnTo>
                  <a:pt x="23" y="2"/>
                </a:lnTo>
                <a:lnTo>
                  <a:pt x="23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09" name="任意多边形 1049808"/>
          <p:cNvSpPr/>
          <p:nvPr/>
        </p:nvSpPr>
        <p:spPr bwMode="auto">
          <a:xfrm>
            <a:off x="3465512" y="2927350"/>
            <a:ext cx="15875" cy="52387"/>
          </a:xfrm>
          <a:custGeom>
            <a:avLst/>
            <a:gdLst/>
            <a:ahLst/>
            <a:cxnLst/>
            <a:rect l="0" t="0" r="0" b="0"/>
            <a:pathLst>
              <a:path w="34" h="102">
                <a:moveTo>
                  <a:pt x="22" y="5"/>
                </a:moveTo>
                <a:lnTo>
                  <a:pt x="22" y="5"/>
                </a:lnTo>
                <a:lnTo>
                  <a:pt x="21" y="27"/>
                </a:lnTo>
                <a:lnTo>
                  <a:pt x="16" y="51"/>
                </a:lnTo>
                <a:lnTo>
                  <a:pt x="9" y="72"/>
                </a:lnTo>
                <a:lnTo>
                  <a:pt x="0" y="92"/>
                </a:lnTo>
                <a:lnTo>
                  <a:pt x="0" y="95"/>
                </a:lnTo>
                <a:lnTo>
                  <a:pt x="0" y="98"/>
                </a:lnTo>
                <a:lnTo>
                  <a:pt x="3" y="100"/>
                </a:lnTo>
                <a:lnTo>
                  <a:pt x="5" y="102"/>
                </a:lnTo>
                <a:lnTo>
                  <a:pt x="6" y="102"/>
                </a:lnTo>
                <a:lnTo>
                  <a:pt x="9" y="100"/>
                </a:lnTo>
                <a:lnTo>
                  <a:pt x="10" y="99"/>
                </a:lnTo>
                <a:lnTo>
                  <a:pt x="20" y="77"/>
                </a:lnTo>
                <a:lnTo>
                  <a:pt x="27" y="53"/>
                </a:lnTo>
                <a:lnTo>
                  <a:pt x="31" y="30"/>
                </a:lnTo>
                <a:lnTo>
                  <a:pt x="34" y="5"/>
                </a:lnTo>
                <a:lnTo>
                  <a:pt x="34" y="2"/>
                </a:lnTo>
                <a:lnTo>
                  <a:pt x="33" y="1"/>
                </a:lnTo>
                <a:lnTo>
                  <a:pt x="29" y="0"/>
                </a:lnTo>
                <a:lnTo>
                  <a:pt x="25" y="1"/>
                </a:lnTo>
                <a:lnTo>
                  <a:pt x="24" y="2"/>
                </a:lnTo>
                <a:lnTo>
                  <a:pt x="2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10" name="任意多边形 1049809"/>
          <p:cNvSpPr/>
          <p:nvPr/>
        </p:nvSpPr>
        <p:spPr bwMode="auto">
          <a:xfrm>
            <a:off x="3086100" y="2825750"/>
            <a:ext cx="503237" cy="280987"/>
          </a:xfrm>
          <a:custGeom>
            <a:avLst/>
            <a:gdLst/>
            <a:ahLst/>
            <a:cxnLst/>
            <a:rect l="0" t="0" r="0" b="0"/>
            <a:pathLst>
              <a:path w="952" h="533">
                <a:moveTo>
                  <a:pt x="738" y="533"/>
                </a:moveTo>
                <a:lnTo>
                  <a:pt x="738" y="533"/>
                </a:lnTo>
                <a:lnTo>
                  <a:pt x="712" y="532"/>
                </a:lnTo>
                <a:lnTo>
                  <a:pt x="686" y="531"/>
                </a:lnTo>
                <a:lnTo>
                  <a:pt x="641" y="529"/>
                </a:lnTo>
                <a:lnTo>
                  <a:pt x="499" y="529"/>
                </a:lnTo>
                <a:lnTo>
                  <a:pt x="98" y="529"/>
                </a:lnTo>
                <a:lnTo>
                  <a:pt x="25" y="531"/>
                </a:lnTo>
                <a:lnTo>
                  <a:pt x="18" y="529"/>
                </a:lnTo>
                <a:lnTo>
                  <a:pt x="13" y="528"/>
                </a:lnTo>
                <a:lnTo>
                  <a:pt x="9" y="525"/>
                </a:lnTo>
                <a:lnTo>
                  <a:pt x="7" y="523"/>
                </a:lnTo>
                <a:lnTo>
                  <a:pt x="3" y="519"/>
                </a:lnTo>
                <a:lnTo>
                  <a:pt x="1" y="515"/>
                </a:lnTo>
                <a:lnTo>
                  <a:pt x="0" y="510"/>
                </a:lnTo>
                <a:lnTo>
                  <a:pt x="0" y="506"/>
                </a:lnTo>
                <a:lnTo>
                  <a:pt x="0" y="501"/>
                </a:lnTo>
                <a:lnTo>
                  <a:pt x="1" y="497"/>
                </a:lnTo>
                <a:lnTo>
                  <a:pt x="3" y="491"/>
                </a:lnTo>
                <a:lnTo>
                  <a:pt x="7" y="487"/>
                </a:lnTo>
                <a:lnTo>
                  <a:pt x="9" y="485"/>
                </a:lnTo>
                <a:lnTo>
                  <a:pt x="13" y="482"/>
                </a:lnTo>
                <a:lnTo>
                  <a:pt x="18" y="481"/>
                </a:lnTo>
                <a:lnTo>
                  <a:pt x="25" y="480"/>
                </a:lnTo>
                <a:lnTo>
                  <a:pt x="667" y="480"/>
                </a:lnTo>
                <a:lnTo>
                  <a:pt x="710" y="481"/>
                </a:lnTo>
                <a:lnTo>
                  <a:pt x="752" y="482"/>
                </a:lnTo>
                <a:lnTo>
                  <a:pt x="769" y="482"/>
                </a:lnTo>
                <a:lnTo>
                  <a:pt x="785" y="481"/>
                </a:lnTo>
                <a:lnTo>
                  <a:pt x="799" y="480"/>
                </a:lnTo>
                <a:lnTo>
                  <a:pt x="814" y="477"/>
                </a:lnTo>
                <a:lnTo>
                  <a:pt x="832" y="473"/>
                </a:lnTo>
                <a:lnTo>
                  <a:pt x="853" y="469"/>
                </a:lnTo>
                <a:lnTo>
                  <a:pt x="862" y="467"/>
                </a:lnTo>
                <a:lnTo>
                  <a:pt x="870" y="463"/>
                </a:lnTo>
                <a:lnTo>
                  <a:pt x="878" y="459"/>
                </a:lnTo>
                <a:lnTo>
                  <a:pt x="883" y="452"/>
                </a:lnTo>
                <a:lnTo>
                  <a:pt x="887" y="443"/>
                </a:lnTo>
                <a:lnTo>
                  <a:pt x="890" y="434"/>
                </a:lnTo>
                <a:lnTo>
                  <a:pt x="895" y="388"/>
                </a:lnTo>
                <a:lnTo>
                  <a:pt x="900" y="344"/>
                </a:lnTo>
                <a:lnTo>
                  <a:pt x="901" y="321"/>
                </a:lnTo>
                <a:lnTo>
                  <a:pt x="901" y="298"/>
                </a:lnTo>
                <a:lnTo>
                  <a:pt x="901" y="289"/>
                </a:lnTo>
                <a:lnTo>
                  <a:pt x="900" y="280"/>
                </a:lnTo>
                <a:lnTo>
                  <a:pt x="896" y="260"/>
                </a:lnTo>
                <a:lnTo>
                  <a:pt x="894" y="246"/>
                </a:lnTo>
                <a:lnTo>
                  <a:pt x="891" y="232"/>
                </a:lnTo>
                <a:lnTo>
                  <a:pt x="888" y="198"/>
                </a:lnTo>
                <a:lnTo>
                  <a:pt x="888" y="164"/>
                </a:lnTo>
                <a:lnTo>
                  <a:pt x="887" y="149"/>
                </a:lnTo>
                <a:lnTo>
                  <a:pt x="886" y="132"/>
                </a:lnTo>
                <a:lnTo>
                  <a:pt x="880" y="102"/>
                </a:lnTo>
                <a:lnTo>
                  <a:pt x="878" y="90"/>
                </a:lnTo>
                <a:lnTo>
                  <a:pt x="875" y="81"/>
                </a:lnTo>
                <a:lnTo>
                  <a:pt x="871" y="73"/>
                </a:lnTo>
                <a:lnTo>
                  <a:pt x="866" y="66"/>
                </a:lnTo>
                <a:lnTo>
                  <a:pt x="860" y="61"/>
                </a:lnTo>
                <a:lnTo>
                  <a:pt x="852" y="57"/>
                </a:lnTo>
                <a:lnTo>
                  <a:pt x="843" y="55"/>
                </a:lnTo>
                <a:lnTo>
                  <a:pt x="833" y="53"/>
                </a:lnTo>
                <a:lnTo>
                  <a:pt x="803" y="52"/>
                </a:lnTo>
                <a:lnTo>
                  <a:pt x="761" y="51"/>
                </a:lnTo>
                <a:lnTo>
                  <a:pt x="637" y="49"/>
                </a:lnTo>
                <a:lnTo>
                  <a:pt x="479" y="51"/>
                </a:lnTo>
                <a:lnTo>
                  <a:pt x="326" y="52"/>
                </a:lnTo>
                <a:lnTo>
                  <a:pt x="315" y="52"/>
                </a:lnTo>
                <a:lnTo>
                  <a:pt x="37" y="53"/>
                </a:lnTo>
                <a:lnTo>
                  <a:pt x="32" y="53"/>
                </a:lnTo>
                <a:lnTo>
                  <a:pt x="26" y="51"/>
                </a:lnTo>
                <a:lnTo>
                  <a:pt x="22" y="48"/>
                </a:lnTo>
                <a:lnTo>
                  <a:pt x="18" y="45"/>
                </a:lnTo>
                <a:lnTo>
                  <a:pt x="16" y="42"/>
                </a:lnTo>
                <a:lnTo>
                  <a:pt x="15" y="38"/>
                </a:lnTo>
                <a:lnTo>
                  <a:pt x="13" y="32"/>
                </a:lnTo>
                <a:lnTo>
                  <a:pt x="13" y="28"/>
                </a:lnTo>
                <a:lnTo>
                  <a:pt x="13" y="23"/>
                </a:lnTo>
                <a:lnTo>
                  <a:pt x="15" y="19"/>
                </a:lnTo>
                <a:lnTo>
                  <a:pt x="16" y="15"/>
                </a:lnTo>
                <a:lnTo>
                  <a:pt x="18" y="11"/>
                </a:lnTo>
                <a:lnTo>
                  <a:pt x="22" y="8"/>
                </a:lnTo>
                <a:lnTo>
                  <a:pt x="26" y="5"/>
                </a:lnTo>
                <a:lnTo>
                  <a:pt x="32" y="4"/>
                </a:lnTo>
                <a:lnTo>
                  <a:pt x="37" y="4"/>
                </a:lnTo>
                <a:lnTo>
                  <a:pt x="722" y="4"/>
                </a:lnTo>
                <a:lnTo>
                  <a:pt x="759" y="2"/>
                </a:lnTo>
                <a:lnTo>
                  <a:pt x="782" y="1"/>
                </a:lnTo>
                <a:lnTo>
                  <a:pt x="806" y="0"/>
                </a:lnTo>
                <a:lnTo>
                  <a:pt x="828" y="1"/>
                </a:lnTo>
                <a:lnTo>
                  <a:pt x="846" y="2"/>
                </a:lnTo>
                <a:lnTo>
                  <a:pt x="863" y="8"/>
                </a:lnTo>
                <a:lnTo>
                  <a:pt x="878" y="13"/>
                </a:lnTo>
                <a:lnTo>
                  <a:pt x="886" y="17"/>
                </a:lnTo>
                <a:lnTo>
                  <a:pt x="892" y="22"/>
                </a:lnTo>
                <a:lnTo>
                  <a:pt x="904" y="32"/>
                </a:lnTo>
                <a:lnTo>
                  <a:pt x="912" y="44"/>
                </a:lnTo>
                <a:lnTo>
                  <a:pt x="920" y="57"/>
                </a:lnTo>
                <a:lnTo>
                  <a:pt x="925" y="70"/>
                </a:lnTo>
                <a:lnTo>
                  <a:pt x="928" y="85"/>
                </a:lnTo>
                <a:lnTo>
                  <a:pt x="933" y="112"/>
                </a:lnTo>
                <a:lnTo>
                  <a:pt x="937" y="144"/>
                </a:lnTo>
                <a:lnTo>
                  <a:pt x="938" y="178"/>
                </a:lnTo>
                <a:lnTo>
                  <a:pt x="939" y="193"/>
                </a:lnTo>
                <a:lnTo>
                  <a:pt x="941" y="208"/>
                </a:lnTo>
                <a:lnTo>
                  <a:pt x="945" y="239"/>
                </a:lnTo>
                <a:lnTo>
                  <a:pt x="950" y="270"/>
                </a:lnTo>
                <a:lnTo>
                  <a:pt x="951" y="287"/>
                </a:lnTo>
                <a:lnTo>
                  <a:pt x="952" y="306"/>
                </a:lnTo>
                <a:lnTo>
                  <a:pt x="952" y="324"/>
                </a:lnTo>
                <a:lnTo>
                  <a:pt x="951" y="344"/>
                </a:lnTo>
                <a:lnTo>
                  <a:pt x="947" y="385"/>
                </a:lnTo>
                <a:lnTo>
                  <a:pt x="941" y="430"/>
                </a:lnTo>
                <a:lnTo>
                  <a:pt x="937" y="446"/>
                </a:lnTo>
                <a:lnTo>
                  <a:pt x="931" y="460"/>
                </a:lnTo>
                <a:lnTo>
                  <a:pt x="925" y="473"/>
                </a:lnTo>
                <a:lnTo>
                  <a:pt x="917" y="485"/>
                </a:lnTo>
                <a:lnTo>
                  <a:pt x="908" y="495"/>
                </a:lnTo>
                <a:lnTo>
                  <a:pt x="897" y="504"/>
                </a:lnTo>
                <a:lnTo>
                  <a:pt x="884" y="512"/>
                </a:lnTo>
                <a:lnTo>
                  <a:pt x="870" y="519"/>
                </a:lnTo>
                <a:lnTo>
                  <a:pt x="857" y="523"/>
                </a:lnTo>
                <a:lnTo>
                  <a:pt x="843" y="525"/>
                </a:lnTo>
                <a:lnTo>
                  <a:pt x="814" y="528"/>
                </a:lnTo>
                <a:lnTo>
                  <a:pt x="794" y="531"/>
                </a:lnTo>
                <a:lnTo>
                  <a:pt x="767" y="532"/>
                </a:lnTo>
                <a:lnTo>
                  <a:pt x="738" y="53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11" name="任意多边形 1049810"/>
          <p:cNvSpPr/>
          <p:nvPr/>
        </p:nvSpPr>
        <p:spPr bwMode="auto">
          <a:xfrm>
            <a:off x="2781300" y="2713037"/>
            <a:ext cx="336550" cy="271462"/>
          </a:xfrm>
          <a:custGeom>
            <a:avLst/>
            <a:gdLst/>
            <a:ahLst/>
            <a:cxnLst/>
            <a:rect l="0" t="0" r="0" b="0"/>
            <a:pathLst>
              <a:path w="637" h="511">
                <a:moveTo>
                  <a:pt x="26" y="511"/>
                </a:moveTo>
                <a:lnTo>
                  <a:pt x="26" y="511"/>
                </a:lnTo>
                <a:lnTo>
                  <a:pt x="20" y="510"/>
                </a:lnTo>
                <a:lnTo>
                  <a:pt x="12" y="507"/>
                </a:lnTo>
                <a:lnTo>
                  <a:pt x="7" y="503"/>
                </a:lnTo>
                <a:lnTo>
                  <a:pt x="3" y="497"/>
                </a:lnTo>
                <a:lnTo>
                  <a:pt x="0" y="492"/>
                </a:lnTo>
                <a:lnTo>
                  <a:pt x="0" y="485"/>
                </a:lnTo>
                <a:lnTo>
                  <a:pt x="2" y="480"/>
                </a:lnTo>
                <a:lnTo>
                  <a:pt x="5" y="475"/>
                </a:lnTo>
                <a:lnTo>
                  <a:pt x="29" y="441"/>
                </a:lnTo>
                <a:lnTo>
                  <a:pt x="50" y="407"/>
                </a:lnTo>
                <a:lnTo>
                  <a:pt x="74" y="373"/>
                </a:lnTo>
                <a:lnTo>
                  <a:pt x="98" y="339"/>
                </a:lnTo>
                <a:lnTo>
                  <a:pt x="123" y="305"/>
                </a:lnTo>
                <a:lnTo>
                  <a:pt x="138" y="288"/>
                </a:lnTo>
                <a:lnTo>
                  <a:pt x="152" y="272"/>
                </a:lnTo>
                <a:lnTo>
                  <a:pt x="156" y="267"/>
                </a:lnTo>
                <a:lnTo>
                  <a:pt x="202" y="217"/>
                </a:lnTo>
                <a:lnTo>
                  <a:pt x="225" y="192"/>
                </a:lnTo>
                <a:lnTo>
                  <a:pt x="247" y="166"/>
                </a:lnTo>
                <a:lnTo>
                  <a:pt x="271" y="135"/>
                </a:lnTo>
                <a:lnTo>
                  <a:pt x="289" y="112"/>
                </a:lnTo>
                <a:lnTo>
                  <a:pt x="306" y="90"/>
                </a:lnTo>
                <a:lnTo>
                  <a:pt x="326" y="70"/>
                </a:lnTo>
                <a:lnTo>
                  <a:pt x="335" y="61"/>
                </a:lnTo>
                <a:lnTo>
                  <a:pt x="346" y="53"/>
                </a:lnTo>
                <a:lnTo>
                  <a:pt x="363" y="42"/>
                </a:lnTo>
                <a:lnTo>
                  <a:pt x="381" y="31"/>
                </a:lnTo>
                <a:lnTo>
                  <a:pt x="401" y="22"/>
                </a:lnTo>
                <a:lnTo>
                  <a:pt x="421" y="14"/>
                </a:lnTo>
                <a:lnTo>
                  <a:pt x="441" y="8"/>
                </a:lnTo>
                <a:lnTo>
                  <a:pt x="463" y="4"/>
                </a:lnTo>
                <a:lnTo>
                  <a:pt x="484" y="1"/>
                </a:lnTo>
                <a:lnTo>
                  <a:pt x="505" y="0"/>
                </a:lnTo>
                <a:lnTo>
                  <a:pt x="525" y="1"/>
                </a:lnTo>
                <a:lnTo>
                  <a:pt x="544" y="4"/>
                </a:lnTo>
                <a:lnTo>
                  <a:pt x="564" y="8"/>
                </a:lnTo>
                <a:lnTo>
                  <a:pt x="581" y="15"/>
                </a:lnTo>
                <a:lnTo>
                  <a:pt x="593" y="21"/>
                </a:lnTo>
                <a:lnTo>
                  <a:pt x="602" y="29"/>
                </a:lnTo>
                <a:lnTo>
                  <a:pt x="611" y="36"/>
                </a:lnTo>
                <a:lnTo>
                  <a:pt x="618" y="47"/>
                </a:lnTo>
                <a:lnTo>
                  <a:pt x="623" y="57"/>
                </a:lnTo>
                <a:lnTo>
                  <a:pt x="628" y="68"/>
                </a:lnTo>
                <a:lnTo>
                  <a:pt x="631" y="80"/>
                </a:lnTo>
                <a:lnTo>
                  <a:pt x="633" y="93"/>
                </a:lnTo>
                <a:lnTo>
                  <a:pt x="636" y="118"/>
                </a:lnTo>
                <a:lnTo>
                  <a:pt x="637" y="145"/>
                </a:lnTo>
                <a:lnTo>
                  <a:pt x="636" y="171"/>
                </a:lnTo>
                <a:lnTo>
                  <a:pt x="633" y="196"/>
                </a:lnTo>
                <a:lnTo>
                  <a:pt x="632" y="220"/>
                </a:lnTo>
                <a:lnTo>
                  <a:pt x="631" y="240"/>
                </a:lnTo>
                <a:lnTo>
                  <a:pt x="629" y="246"/>
                </a:lnTo>
                <a:lnTo>
                  <a:pt x="628" y="251"/>
                </a:lnTo>
                <a:lnTo>
                  <a:pt x="626" y="255"/>
                </a:lnTo>
                <a:lnTo>
                  <a:pt x="623" y="259"/>
                </a:lnTo>
                <a:lnTo>
                  <a:pt x="619" y="261"/>
                </a:lnTo>
                <a:lnTo>
                  <a:pt x="615" y="263"/>
                </a:lnTo>
                <a:lnTo>
                  <a:pt x="610" y="264"/>
                </a:lnTo>
                <a:lnTo>
                  <a:pt x="606" y="265"/>
                </a:lnTo>
                <a:lnTo>
                  <a:pt x="601" y="264"/>
                </a:lnTo>
                <a:lnTo>
                  <a:pt x="597" y="263"/>
                </a:lnTo>
                <a:lnTo>
                  <a:pt x="593" y="261"/>
                </a:lnTo>
                <a:lnTo>
                  <a:pt x="589" y="259"/>
                </a:lnTo>
                <a:lnTo>
                  <a:pt x="585" y="255"/>
                </a:lnTo>
                <a:lnTo>
                  <a:pt x="582" y="251"/>
                </a:lnTo>
                <a:lnTo>
                  <a:pt x="581" y="246"/>
                </a:lnTo>
                <a:lnTo>
                  <a:pt x="581" y="240"/>
                </a:lnTo>
                <a:lnTo>
                  <a:pt x="581" y="220"/>
                </a:lnTo>
                <a:lnTo>
                  <a:pt x="584" y="196"/>
                </a:lnTo>
                <a:lnTo>
                  <a:pt x="585" y="172"/>
                </a:lnTo>
                <a:lnTo>
                  <a:pt x="586" y="148"/>
                </a:lnTo>
                <a:lnTo>
                  <a:pt x="585" y="124"/>
                </a:lnTo>
                <a:lnTo>
                  <a:pt x="584" y="114"/>
                </a:lnTo>
                <a:lnTo>
                  <a:pt x="582" y="103"/>
                </a:lnTo>
                <a:lnTo>
                  <a:pt x="580" y="93"/>
                </a:lnTo>
                <a:lnTo>
                  <a:pt x="576" y="84"/>
                </a:lnTo>
                <a:lnTo>
                  <a:pt x="571" y="76"/>
                </a:lnTo>
                <a:lnTo>
                  <a:pt x="564" y="68"/>
                </a:lnTo>
                <a:lnTo>
                  <a:pt x="556" y="63"/>
                </a:lnTo>
                <a:lnTo>
                  <a:pt x="547" y="57"/>
                </a:lnTo>
                <a:lnTo>
                  <a:pt x="537" y="55"/>
                </a:lnTo>
                <a:lnTo>
                  <a:pt x="523" y="52"/>
                </a:lnTo>
                <a:lnTo>
                  <a:pt x="504" y="52"/>
                </a:lnTo>
                <a:lnTo>
                  <a:pt x="491" y="52"/>
                </a:lnTo>
                <a:lnTo>
                  <a:pt x="478" y="53"/>
                </a:lnTo>
                <a:lnTo>
                  <a:pt x="465" y="55"/>
                </a:lnTo>
                <a:lnTo>
                  <a:pt x="452" y="57"/>
                </a:lnTo>
                <a:lnTo>
                  <a:pt x="425" y="65"/>
                </a:lnTo>
                <a:lnTo>
                  <a:pt x="401" y="77"/>
                </a:lnTo>
                <a:lnTo>
                  <a:pt x="391" y="82"/>
                </a:lnTo>
                <a:lnTo>
                  <a:pt x="382" y="89"/>
                </a:lnTo>
                <a:lnTo>
                  <a:pt x="373" y="95"/>
                </a:lnTo>
                <a:lnTo>
                  <a:pt x="365" y="103"/>
                </a:lnTo>
                <a:lnTo>
                  <a:pt x="351" y="120"/>
                </a:lnTo>
                <a:lnTo>
                  <a:pt x="336" y="137"/>
                </a:lnTo>
                <a:lnTo>
                  <a:pt x="321" y="157"/>
                </a:lnTo>
                <a:lnTo>
                  <a:pt x="274" y="212"/>
                </a:lnTo>
                <a:lnTo>
                  <a:pt x="225" y="265"/>
                </a:lnTo>
                <a:lnTo>
                  <a:pt x="168" y="328"/>
                </a:lnTo>
                <a:lnTo>
                  <a:pt x="147" y="353"/>
                </a:lnTo>
                <a:lnTo>
                  <a:pt x="127" y="380"/>
                </a:lnTo>
                <a:lnTo>
                  <a:pt x="109" y="408"/>
                </a:lnTo>
                <a:lnTo>
                  <a:pt x="91" y="435"/>
                </a:lnTo>
                <a:lnTo>
                  <a:pt x="70" y="468"/>
                </a:lnTo>
                <a:lnTo>
                  <a:pt x="47" y="501"/>
                </a:lnTo>
                <a:lnTo>
                  <a:pt x="43" y="505"/>
                </a:lnTo>
                <a:lnTo>
                  <a:pt x="38" y="509"/>
                </a:lnTo>
                <a:lnTo>
                  <a:pt x="33" y="511"/>
                </a:lnTo>
                <a:lnTo>
                  <a:pt x="26" y="51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12" name="任意多边形 1049811"/>
          <p:cNvSpPr/>
          <p:nvPr/>
        </p:nvSpPr>
        <p:spPr bwMode="auto">
          <a:xfrm>
            <a:off x="2779712" y="2963862"/>
            <a:ext cx="333375" cy="287337"/>
          </a:xfrm>
          <a:custGeom>
            <a:avLst/>
            <a:gdLst/>
            <a:ahLst/>
            <a:cxnLst/>
            <a:rect l="0" t="0" r="0" b="0"/>
            <a:pathLst>
              <a:path w="632" h="545">
                <a:moveTo>
                  <a:pt x="459" y="545"/>
                </a:moveTo>
                <a:lnTo>
                  <a:pt x="459" y="545"/>
                </a:lnTo>
                <a:lnTo>
                  <a:pt x="440" y="545"/>
                </a:lnTo>
                <a:lnTo>
                  <a:pt x="420" y="541"/>
                </a:lnTo>
                <a:lnTo>
                  <a:pt x="402" y="536"/>
                </a:lnTo>
                <a:lnTo>
                  <a:pt x="384" y="528"/>
                </a:lnTo>
                <a:lnTo>
                  <a:pt x="365" y="518"/>
                </a:lnTo>
                <a:lnTo>
                  <a:pt x="350" y="506"/>
                </a:lnTo>
                <a:lnTo>
                  <a:pt x="334" y="492"/>
                </a:lnTo>
                <a:lnTo>
                  <a:pt x="318" y="476"/>
                </a:lnTo>
                <a:lnTo>
                  <a:pt x="303" y="456"/>
                </a:lnTo>
                <a:lnTo>
                  <a:pt x="288" y="435"/>
                </a:lnTo>
                <a:lnTo>
                  <a:pt x="259" y="396"/>
                </a:lnTo>
                <a:lnTo>
                  <a:pt x="234" y="362"/>
                </a:lnTo>
                <a:lnTo>
                  <a:pt x="220" y="341"/>
                </a:lnTo>
                <a:lnTo>
                  <a:pt x="200" y="314"/>
                </a:lnTo>
                <a:lnTo>
                  <a:pt x="190" y="301"/>
                </a:lnTo>
                <a:lnTo>
                  <a:pt x="180" y="289"/>
                </a:lnTo>
                <a:lnTo>
                  <a:pt x="168" y="277"/>
                </a:lnTo>
                <a:lnTo>
                  <a:pt x="160" y="267"/>
                </a:lnTo>
                <a:lnTo>
                  <a:pt x="155" y="259"/>
                </a:lnTo>
                <a:lnTo>
                  <a:pt x="149" y="248"/>
                </a:lnTo>
                <a:lnTo>
                  <a:pt x="143" y="237"/>
                </a:lnTo>
                <a:lnTo>
                  <a:pt x="127" y="218"/>
                </a:lnTo>
                <a:lnTo>
                  <a:pt x="113" y="197"/>
                </a:lnTo>
                <a:lnTo>
                  <a:pt x="91" y="169"/>
                </a:lnTo>
                <a:lnTo>
                  <a:pt x="68" y="141"/>
                </a:lnTo>
                <a:lnTo>
                  <a:pt x="63" y="135"/>
                </a:lnTo>
                <a:lnTo>
                  <a:pt x="51" y="122"/>
                </a:lnTo>
                <a:lnTo>
                  <a:pt x="50" y="120"/>
                </a:lnTo>
                <a:lnTo>
                  <a:pt x="33" y="99"/>
                </a:lnTo>
                <a:lnTo>
                  <a:pt x="25" y="89"/>
                </a:lnTo>
                <a:lnTo>
                  <a:pt x="19" y="77"/>
                </a:lnTo>
                <a:lnTo>
                  <a:pt x="12" y="65"/>
                </a:lnTo>
                <a:lnTo>
                  <a:pt x="7" y="54"/>
                </a:lnTo>
                <a:lnTo>
                  <a:pt x="3" y="39"/>
                </a:lnTo>
                <a:lnTo>
                  <a:pt x="0" y="25"/>
                </a:lnTo>
                <a:lnTo>
                  <a:pt x="2" y="20"/>
                </a:lnTo>
                <a:lnTo>
                  <a:pt x="2" y="14"/>
                </a:lnTo>
                <a:lnTo>
                  <a:pt x="4" y="10"/>
                </a:lnTo>
                <a:lnTo>
                  <a:pt x="7" y="6"/>
                </a:lnTo>
                <a:lnTo>
                  <a:pt x="11" y="4"/>
                </a:lnTo>
                <a:lnTo>
                  <a:pt x="15" y="1"/>
                </a:lnTo>
                <a:lnTo>
                  <a:pt x="20" y="0"/>
                </a:lnTo>
                <a:lnTo>
                  <a:pt x="24" y="0"/>
                </a:lnTo>
                <a:lnTo>
                  <a:pt x="33" y="1"/>
                </a:lnTo>
                <a:lnTo>
                  <a:pt x="38" y="3"/>
                </a:lnTo>
                <a:lnTo>
                  <a:pt x="42" y="5"/>
                </a:lnTo>
                <a:lnTo>
                  <a:pt x="45" y="9"/>
                </a:lnTo>
                <a:lnTo>
                  <a:pt x="47" y="13"/>
                </a:lnTo>
                <a:lnTo>
                  <a:pt x="50" y="18"/>
                </a:lnTo>
                <a:lnTo>
                  <a:pt x="51" y="23"/>
                </a:lnTo>
                <a:lnTo>
                  <a:pt x="53" y="34"/>
                </a:lnTo>
                <a:lnTo>
                  <a:pt x="57" y="46"/>
                </a:lnTo>
                <a:lnTo>
                  <a:pt x="62" y="56"/>
                </a:lnTo>
                <a:lnTo>
                  <a:pt x="68" y="67"/>
                </a:lnTo>
                <a:lnTo>
                  <a:pt x="85" y="86"/>
                </a:lnTo>
                <a:lnTo>
                  <a:pt x="102" y="105"/>
                </a:lnTo>
                <a:lnTo>
                  <a:pt x="114" y="118"/>
                </a:lnTo>
                <a:lnTo>
                  <a:pt x="131" y="137"/>
                </a:lnTo>
                <a:lnTo>
                  <a:pt x="146" y="158"/>
                </a:lnTo>
                <a:lnTo>
                  <a:pt x="161" y="180"/>
                </a:lnTo>
                <a:lnTo>
                  <a:pt x="170" y="191"/>
                </a:lnTo>
                <a:lnTo>
                  <a:pt x="180" y="201"/>
                </a:lnTo>
                <a:lnTo>
                  <a:pt x="186" y="209"/>
                </a:lnTo>
                <a:lnTo>
                  <a:pt x="193" y="218"/>
                </a:lnTo>
                <a:lnTo>
                  <a:pt x="206" y="237"/>
                </a:lnTo>
                <a:lnTo>
                  <a:pt x="217" y="254"/>
                </a:lnTo>
                <a:lnTo>
                  <a:pt x="224" y="263"/>
                </a:lnTo>
                <a:lnTo>
                  <a:pt x="231" y="271"/>
                </a:lnTo>
                <a:lnTo>
                  <a:pt x="245" y="285"/>
                </a:lnTo>
                <a:lnTo>
                  <a:pt x="257" y="301"/>
                </a:lnTo>
                <a:lnTo>
                  <a:pt x="280" y="335"/>
                </a:lnTo>
                <a:lnTo>
                  <a:pt x="293" y="357"/>
                </a:lnTo>
                <a:lnTo>
                  <a:pt x="309" y="378"/>
                </a:lnTo>
                <a:lnTo>
                  <a:pt x="316" y="388"/>
                </a:lnTo>
                <a:lnTo>
                  <a:pt x="323" y="401"/>
                </a:lnTo>
                <a:lnTo>
                  <a:pt x="331" y="417"/>
                </a:lnTo>
                <a:lnTo>
                  <a:pt x="338" y="424"/>
                </a:lnTo>
                <a:lnTo>
                  <a:pt x="344" y="431"/>
                </a:lnTo>
                <a:lnTo>
                  <a:pt x="359" y="446"/>
                </a:lnTo>
                <a:lnTo>
                  <a:pt x="372" y="460"/>
                </a:lnTo>
                <a:lnTo>
                  <a:pt x="381" y="469"/>
                </a:lnTo>
                <a:lnTo>
                  <a:pt x="390" y="476"/>
                </a:lnTo>
                <a:lnTo>
                  <a:pt x="399" y="482"/>
                </a:lnTo>
                <a:lnTo>
                  <a:pt x="410" y="488"/>
                </a:lnTo>
                <a:lnTo>
                  <a:pt x="420" y="492"/>
                </a:lnTo>
                <a:lnTo>
                  <a:pt x="432" y="494"/>
                </a:lnTo>
                <a:lnTo>
                  <a:pt x="444" y="497"/>
                </a:lnTo>
                <a:lnTo>
                  <a:pt x="456" y="497"/>
                </a:lnTo>
                <a:lnTo>
                  <a:pt x="471" y="496"/>
                </a:lnTo>
                <a:lnTo>
                  <a:pt x="487" y="493"/>
                </a:lnTo>
                <a:lnTo>
                  <a:pt x="501" y="486"/>
                </a:lnTo>
                <a:lnTo>
                  <a:pt x="516" y="480"/>
                </a:lnTo>
                <a:lnTo>
                  <a:pt x="526" y="473"/>
                </a:lnTo>
                <a:lnTo>
                  <a:pt x="537" y="467"/>
                </a:lnTo>
                <a:lnTo>
                  <a:pt x="547" y="459"/>
                </a:lnTo>
                <a:lnTo>
                  <a:pt x="556" y="450"/>
                </a:lnTo>
                <a:lnTo>
                  <a:pt x="565" y="438"/>
                </a:lnTo>
                <a:lnTo>
                  <a:pt x="568" y="433"/>
                </a:lnTo>
                <a:lnTo>
                  <a:pt x="571" y="424"/>
                </a:lnTo>
                <a:lnTo>
                  <a:pt x="575" y="407"/>
                </a:lnTo>
                <a:lnTo>
                  <a:pt x="577" y="396"/>
                </a:lnTo>
                <a:lnTo>
                  <a:pt x="580" y="384"/>
                </a:lnTo>
                <a:lnTo>
                  <a:pt x="581" y="371"/>
                </a:lnTo>
                <a:lnTo>
                  <a:pt x="584" y="344"/>
                </a:lnTo>
                <a:lnTo>
                  <a:pt x="582" y="318"/>
                </a:lnTo>
                <a:lnTo>
                  <a:pt x="581" y="290"/>
                </a:lnTo>
                <a:lnTo>
                  <a:pt x="580" y="250"/>
                </a:lnTo>
                <a:lnTo>
                  <a:pt x="581" y="244"/>
                </a:lnTo>
                <a:lnTo>
                  <a:pt x="582" y="241"/>
                </a:lnTo>
                <a:lnTo>
                  <a:pt x="584" y="237"/>
                </a:lnTo>
                <a:lnTo>
                  <a:pt x="588" y="233"/>
                </a:lnTo>
                <a:lnTo>
                  <a:pt x="590" y="229"/>
                </a:lnTo>
                <a:lnTo>
                  <a:pt x="596" y="227"/>
                </a:lnTo>
                <a:lnTo>
                  <a:pt x="601" y="226"/>
                </a:lnTo>
                <a:lnTo>
                  <a:pt x="605" y="225"/>
                </a:lnTo>
                <a:lnTo>
                  <a:pt x="610" y="225"/>
                </a:lnTo>
                <a:lnTo>
                  <a:pt x="614" y="226"/>
                </a:lnTo>
                <a:lnTo>
                  <a:pt x="619" y="229"/>
                </a:lnTo>
                <a:lnTo>
                  <a:pt x="623" y="231"/>
                </a:lnTo>
                <a:lnTo>
                  <a:pt x="626" y="235"/>
                </a:lnTo>
                <a:lnTo>
                  <a:pt x="628" y="239"/>
                </a:lnTo>
                <a:lnTo>
                  <a:pt x="630" y="244"/>
                </a:lnTo>
                <a:lnTo>
                  <a:pt x="631" y="250"/>
                </a:lnTo>
                <a:lnTo>
                  <a:pt x="631" y="285"/>
                </a:lnTo>
                <a:lnTo>
                  <a:pt x="632" y="315"/>
                </a:lnTo>
                <a:lnTo>
                  <a:pt x="632" y="346"/>
                </a:lnTo>
                <a:lnTo>
                  <a:pt x="631" y="378"/>
                </a:lnTo>
                <a:lnTo>
                  <a:pt x="628" y="392"/>
                </a:lnTo>
                <a:lnTo>
                  <a:pt x="626" y="408"/>
                </a:lnTo>
                <a:lnTo>
                  <a:pt x="623" y="424"/>
                </a:lnTo>
                <a:lnTo>
                  <a:pt x="619" y="438"/>
                </a:lnTo>
                <a:lnTo>
                  <a:pt x="614" y="451"/>
                </a:lnTo>
                <a:lnTo>
                  <a:pt x="607" y="464"/>
                </a:lnTo>
                <a:lnTo>
                  <a:pt x="599" y="477"/>
                </a:lnTo>
                <a:lnTo>
                  <a:pt x="590" y="489"/>
                </a:lnTo>
                <a:lnTo>
                  <a:pt x="579" y="499"/>
                </a:lnTo>
                <a:lnTo>
                  <a:pt x="567" y="510"/>
                </a:lnTo>
                <a:lnTo>
                  <a:pt x="554" y="518"/>
                </a:lnTo>
                <a:lnTo>
                  <a:pt x="541" y="526"/>
                </a:lnTo>
                <a:lnTo>
                  <a:pt x="527" y="532"/>
                </a:lnTo>
                <a:lnTo>
                  <a:pt x="514" y="536"/>
                </a:lnTo>
                <a:lnTo>
                  <a:pt x="500" y="540"/>
                </a:lnTo>
                <a:lnTo>
                  <a:pt x="487" y="544"/>
                </a:lnTo>
                <a:lnTo>
                  <a:pt x="473" y="545"/>
                </a:lnTo>
                <a:lnTo>
                  <a:pt x="459" y="54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13" name="任意多边形 1049812"/>
          <p:cNvSpPr/>
          <p:nvPr/>
        </p:nvSpPr>
        <p:spPr bwMode="auto">
          <a:xfrm>
            <a:off x="2862262" y="2373312"/>
            <a:ext cx="503237" cy="282575"/>
          </a:xfrm>
          <a:custGeom>
            <a:avLst/>
            <a:gdLst/>
            <a:ahLst/>
            <a:cxnLst/>
            <a:rect l="0" t="0" r="0" b="0"/>
            <a:pathLst>
              <a:path w="952" h="533">
                <a:moveTo>
                  <a:pt x="214" y="533"/>
                </a:moveTo>
                <a:lnTo>
                  <a:pt x="214" y="533"/>
                </a:lnTo>
                <a:lnTo>
                  <a:pt x="240" y="532"/>
                </a:lnTo>
                <a:lnTo>
                  <a:pt x="266" y="531"/>
                </a:lnTo>
                <a:lnTo>
                  <a:pt x="311" y="529"/>
                </a:lnTo>
                <a:lnTo>
                  <a:pt x="455" y="528"/>
                </a:lnTo>
                <a:lnTo>
                  <a:pt x="854" y="529"/>
                </a:lnTo>
                <a:lnTo>
                  <a:pt x="928" y="529"/>
                </a:lnTo>
                <a:lnTo>
                  <a:pt x="934" y="529"/>
                </a:lnTo>
                <a:lnTo>
                  <a:pt x="939" y="528"/>
                </a:lnTo>
                <a:lnTo>
                  <a:pt x="943" y="525"/>
                </a:lnTo>
                <a:lnTo>
                  <a:pt x="947" y="521"/>
                </a:lnTo>
                <a:lnTo>
                  <a:pt x="949" y="519"/>
                </a:lnTo>
                <a:lnTo>
                  <a:pt x="951" y="514"/>
                </a:lnTo>
                <a:lnTo>
                  <a:pt x="952" y="510"/>
                </a:lnTo>
                <a:lnTo>
                  <a:pt x="952" y="504"/>
                </a:lnTo>
                <a:lnTo>
                  <a:pt x="952" y="501"/>
                </a:lnTo>
                <a:lnTo>
                  <a:pt x="951" y="495"/>
                </a:lnTo>
                <a:lnTo>
                  <a:pt x="949" y="491"/>
                </a:lnTo>
                <a:lnTo>
                  <a:pt x="947" y="487"/>
                </a:lnTo>
                <a:lnTo>
                  <a:pt x="943" y="485"/>
                </a:lnTo>
                <a:lnTo>
                  <a:pt x="939" y="482"/>
                </a:lnTo>
                <a:lnTo>
                  <a:pt x="934" y="481"/>
                </a:lnTo>
                <a:lnTo>
                  <a:pt x="928" y="480"/>
                </a:lnTo>
                <a:lnTo>
                  <a:pt x="285" y="480"/>
                </a:lnTo>
                <a:lnTo>
                  <a:pt x="242" y="481"/>
                </a:lnTo>
                <a:lnTo>
                  <a:pt x="200" y="482"/>
                </a:lnTo>
                <a:lnTo>
                  <a:pt x="183" y="482"/>
                </a:lnTo>
                <a:lnTo>
                  <a:pt x="167" y="481"/>
                </a:lnTo>
                <a:lnTo>
                  <a:pt x="153" y="480"/>
                </a:lnTo>
                <a:lnTo>
                  <a:pt x="140" y="477"/>
                </a:lnTo>
                <a:lnTo>
                  <a:pt x="120" y="473"/>
                </a:lnTo>
                <a:lnTo>
                  <a:pt x="99" y="469"/>
                </a:lnTo>
                <a:lnTo>
                  <a:pt x="90" y="467"/>
                </a:lnTo>
                <a:lnTo>
                  <a:pt x="82" y="463"/>
                </a:lnTo>
                <a:lnTo>
                  <a:pt x="74" y="457"/>
                </a:lnTo>
                <a:lnTo>
                  <a:pt x="69" y="451"/>
                </a:lnTo>
                <a:lnTo>
                  <a:pt x="65" y="443"/>
                </a:lnTo>
                <a:lnTo>
                  <a:pt x="64" y="433"/>
                </a:lnTo>
                <a:lnTo>
                  <a:pt x="58" y="388"/>
                </a:lnTo>
                <a:lnTo>
                  <a:pt x="53" y="342"/>
                </a:lnTo>
                <a:lnTo>
                  <a:pt x="51" y="320"/>
                </a:lnTo>
                <a:lnTo>
                  <a:pt x="51" y="298"/>
                </a:lnTo>
                <a:lnTo>
                  <a:pt x="51" y="289"/>
                </a:lnTo>
                <a:lnTo>
                  <a:pt x="52" y="278"/>
                </a:lnTo>
                <a:lnTo>
                  <a:pt x="56" y="259"/>
                </a:lnTo>
                <a:lnTo>
                  <a:pt x="58" y="246"/>
                </a:lnTo>
                <a:lnTo>
                  <a:pt x="61" y="231"/>
                </a:lnTo>
                <a:lnTo>
                  <a:pt x="64" y="198"/>
                </a:lnTo>
                <a:lnTo>
                  <a:pt x="64" y="164"/>
                </a:lnTo>
                <a:lnTo>
                  <a:pt x="65" y="149"/>
                </a:lnTo>
                <a:lnTo>
                  <a:pt x="66" y="132"/>
                </a:lnTo>
                <a:lnTo>
                  <a:pt x="72" y="100"/>
                </a:lnTo>
                <a:lnTo>
                  <a:pt x="74" y="90"/>
                </a:lnTo>
                <a:lnTo>
                  <a:pt x="78" y="79"/>
                </a:lnTo>
                <a:lnTo>
                  <a:pt x="82" y="72"/>
                </a:lnTo>
                <a:lnTo>
                  <a:pt x="87" y="65"/>
                </a:lnTo>
                <a:lnTo>
                  <a:pt x="92" y="61"/>
                </a:lnTo>
                <a:lnTo>
                  <a:pt x="100" y="57"/>
                </a:lnTo>
                <a:lnTo>
                  <a:pt x="109" y="55"/>
                </a:lnTo>
                <a:lnTo>
                  <a:pt x="120" y="53"/>
                </a:lnTo>
                <a:lnTo>
                  <a:pt x="149" y="52"/>
                </a:lnTo>
                <a:lnTo>
                  <a:pt x="192" y="51"/>
                </a:lnTo>
                <a:lnTo>
                  <a:pt x="315" y="49"/>
                </a:lnTo>
                <a:lnTo>
                  <a:pt x="552" y="51"/>
                </a:lnTo>
                <a:lnTo>
                  <a:pt x="783" y="52"/>
                </a:lnTo>
                <a:lnTo>
                  <a:pt x="792" y="52"/>
                </a:lnTo>
                <a:lnTo>
                  <a:pt x="915" y="53"/>
                </a:lnTo>
                <a:lnTo>
                  <a:pt x="921" y="52"/>
                </a:lnTo>
                <a:lnTo>
                  <a:pt x="926" y="51"/>
                </a:lnTo>
                <a:lnTo>
                  <a:pt x="930" y="48"/>
                </a:lnTo>
                <a:lnTo>
                  <a:pt x="934" y="45"/>
                </a:lnTo>
                <a:lnTo>
                  <a:pt x="936" y="42"/>
                </a:lnTo>
                <a:lnTo>
                  <a:pt x="939" y="38"/>
                </a:lnTo>
                <a:lnTo>
                  <a:pt x="939" y="32"/>
                </a:lnTo>
                <a:lnTo>
                  <a:pt x="940" y="28"/>
                </a:lnTo>
                <a:lnTo>
                  <a:pt x="939" y="23"/>
                </a:lnTo>
                <a:lnTo>
                  <a:pt x="939" y="19"/>
                </a:lnTo>
                <a:lnTo>
                  <a:pt x="936" y="14"/>
                </a:lnTo>
                <a:lnTo>
                  <a:pt x="934" y="10"/>
                </a:lnTo>
                <a:lnTo>
                  <a:pt x="930" y="8"/>
                </a:lnTo>
                <a:lnTo>
                  <a:pt x="926" y="5"/>
                </a:lnTo>
                <a:lnTo>
                  <a:pt x="921" y="4"/>
                </a:lnTo>
                <a:lnTo>
                  <a:pt x="915" y="2"/>
                </a:lnTo>
                <a:lnTo>
                  <a:pt x="231" y="2"/>
                </a:lnTo>
                <a:lnTo>
                  <a:pt x="193" y="1"/>
                </a:lnTo>
                <a:lnTo>
                  <a:pt x="170" y="0"/>
                </a:lnTo>
                <a:lnTo>
                  <a:pt x="146" y="0"/>
                </a:lnTo>
                <a:lnTo>
                  <a:pt x="125" y="0"/>
                </a:lnTo>
                <a:lnTo>
                  <a:pt x="106" y="2"/>
                </a:lnTo>
                <a:lnTo>
                  <a:pt x="89" y="6"/>
                </a:lnTo>
                <a:lnTo>
                  <a:pt x="74" y="13"/>
                </a:lnTo>
                <a:lnTo>
                  <a:pt x="66" y="17"/>
                </a:lnTo>
                <a:lnTo>
                  <a:pt x="60" y="21"/>
                </a:lnTo>
                <a:lnTo>
                  <a:pt x="49" y="31"/>
                </a:lnTo>
                <a:lnTo>
                  <a:pt x="40" y="43"/>
                </a:lnTo>
                <a:lnTo>
                  <a:pt x="34" y="56"/>
                </a:lnTo>
                <a:lnTo>
                  <a:pt x="28" y="70"/>
                </a:lnTo>
                <a:lnTo>
                  <a:pt x="24" y="83"/>
                </a:lnTo>
                <a:lnTo>
                  <a:pt x="19" y="111"/>
                </a:lnTo>
                <a:lnTo>
                  <a:pt x="15" y="142"/>
                </a:lnTo>
                <a:lnTo>
                  <a:pt x="14" y="178"/>
                </a:lnTo>
                <a:lnTo>
                  <a:pt x="14" y="192"/>
                </a:lnTo>
                <a:lnTo>
                  <a:pt x="13" y="208"/>
                </a:lnTo>
                <a:lnTo>
                  <a:pt x="7" y="239"/>
                </a:lnTo>
                <a:lnTo>
                  <a:pt x="2" y="270"/>
                </a:lnTo>
                <a:lnTo>
                  <a:pt x="1" y="287"/>
                </a:lnTo>
                <a:lnTo>
                  <a:pt x="0" y="306"/>
                </a:lnTo>
                <a:lnTo>
                  <a:pt x="0" y="324"/>
                </a:lnTo>
                <a:lnTo>
                  <a:pt x="1" y="344"/>
                </a:lnTo>
                <a:lnTo>
                  <a:pt x="5" y="384"/>
                </a:lnTo>
                <a:lnTo>
                  <a:pt x="11" y="429"/>
                </a:lnTo>
                <a:lnTo>
                  <a:pt x="15" y="446"/>
                </a:lnTo>
                <a:lnTo>
                  <a:pt x="21" y="460"/>
                </a:lnTo>
                <a:lnTo>
                  <a:pt x="27" y="473"/>
                </a:lnTo>
                <a:lnTo>
                  <a:pt x="35" y="485"/>
                </a:lnTo>
                <a:lnTo>
                  <a:pt x="44" y="494"/>
                </a:lnTo>
                <a:lnTo>
                  <a:pt x="55" y="503"/>
                </a:lnTo>
                <a:lnTo>
                  <a:pt x="68" y="511"/>
                </a:lnTo>
                <a:lnTo>
                  <a:pt x="83" y="519"/>
                </a:lnTo>
                <a:lnTo>
                  <a:pt x="95" y="523"/>
                </a:lnTo>
                <a:lnTo>
                  <a:pt x="109" y="525"/>
                </a:lnTo>
                <a:lnTo>
                  <a:pt x="138" y="528"/>
                </a:lnTo>
                <a:lnTo>
                  <a:pt x="158" y="529"/>
                </a:lnTo>
                <a:lnTo>
                  <a:pt x="187" y="532"/>
                </a:lnTo>
                <a:lnTo>
                  <a:pt x="214" y="53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14" name="任意多边形 1049813"/>
          <p:cNvSpPr/>
          <p:nvPr/>
        </p:nvSpPr>
        <p:spPr bwMode="auto">
          <a:xfrm>
            <a:off x="3335337" y="2260600"/>
            <a:ext cx="334962" cy="271462"/>
          </a:xfrm>
          <a:custGeom>
            <a:avLst/>
            <a:gdLst/>
            <a:ahLst/>
            <a:cxnLst/>
            <a:rect l="0" t="0" r="0" b="0"/>
            <a:pathLst>
              <a:path w="636" h="511">
                <a:moveTo>
                  <a:pt x="610" y="511"/>
                </a:moveTo>
                <a:lnTo>
                  <a:pt x="610" y="511"/>
                </a:lnTo>
                <a:lnTo>
                  <a:pt x="617" y="510"/>
                </a:lnTo>
                <a:lnTo>
                  <a:pt x="624" y="507"/>
                </a:lnTo>
                <a:lnTo>
                  <a:pt x="629" y="503"/>
                </a:lnTo>
                <a:lnTo>
                  <a:pt x="633" y="497"/>
                </a:lnTo>
                <a:lnTo>
                  <a:pt x="636" y="492"/>
                </a:lnTo>
                <a:lnTo>
                  <a:pt x="636" y="485"/>
                </a:lnTo>
                <a:lnTo>
                  <a:pt x="634" y="480"/>
                </a:lnTo>
                <a:lnTo>
                  <a:pt x="632" y="473"/>
                </a:lnTo>
                <a:lnTo>
                  <a:pt x="608" y="439"/>
                </a:lnTo>
                <a:lnTo>
                  <a:pt x="586" y="407"/>
                </a:lnTo>
                <a:lnTo>
                  <a:pt x="563" y="373"/>
                </a:lnTo>
                <a:lnTo>
                  <a:pt x="539" y="337"/>
                </a:lnTo>
                <a:lnTo>
                  <a:pt x="513" y="303"/>
                </a:lnTo>
                <a:lnTo>
                  <a:pt x="500" y="288"/>
                </a:lnTo>
                <a:lnTo>
                  <a:pt x="485" y="272"/>
                </a:lnTo>
                <a:lnTo>
                  <a:pt x="480" y="267"/>
                </a:lnTo>
                <a:lnTo>
                  <a:pt x="434" y="217"/>
                </a:lnTo>
                <a:lnTo>
                  <a:pt x="412" y="191"/>
                </a:lnTo>
                <a:lnTo>
                  <a:pt x="390" y="165"/>
                </a:lnTo>
                <a:lnTo>
                  <a:pt x="365" y="133"/>
                </a:lnTo>
                <a:lnTo>
                  <a:pt x="348" y="111"/>
                </a:lnTo>
                <a:lnTo>
                  <a:pt x="330" y="90"/>
                </a:lnTo>
                <a:lnTo>
                  <a:pt x="311" y="69"/>
                </a:lnTo>
                <a:lnTo>
                  <a:pt x="301" y="61"/>
                </a:lnTo>
                <a:lnTo>
                  <a:pt x="292" y="52"/>
                </a:lnTo>
                <a:lnTo>
                  <a:pt x="273" y="40"/>
                </a:lnTo>
                <a:lnTo>
                  <a:pt x="255" y="30"/>
                </a:lnTo>
                <a:lnTo>
                  <a:pt x="235" y="21"/>
                </a:lnTo>
                <a:lnTo>
                  <a:pt x="216" y="13"/>
                </a:lnTo>
                <a:lnTo>
                  <a:pt x="195" y="8"/>
                </a:lnTo>
                <a:lnTo>
                  <a:pt x="174" y="2"/>
                </a:lnTo>
                <a:lnTo>
                  <a:pt x="153" y="0"/>
                </a:lnTo>
                <a:lnTo>
                  <a:pt x="132" y="0"/>
                </a:lnTo>
                <a:lnTo>
                  <a:pt x="111" y="0"/>
                </a:lnTo>
                <a:lnTo>
                  <a:pt x="92" y="4"/>
                </a:lnTo>
                <a:lnTo>
                  <a:pt x="73" y="8"/>
                </a:lnTo>
                <a:lnTo>
                  <a:pt x="55" y="14"/>
                </a:lnTo>
                <a:lnTo>
                  <a:pt x="43" y="21"/>
                </a:lnTo>
                <a:lnTo>
                  <a:pt x="34" y="29"/>
                </a:lnTo>
                <a:lnTo>
                  <a:pt x="26" y="36"/>
                </a:lnTo>
                <a:lnTo>
                  <a:pt x="18" y="46"/>
                </a:lnTo>
                <a:lnTo>
                  <a:pt x="13" y="56"/>
                </a:lnTo>
                <a:lnTo>
                  <a:pt x="9" y="68"/>
                </a:lnTo>
                <a:lnTo>
                  <a:pt x="5" y="80"/>
                </a:lnTo>
                <a:lnTo>
                  <a:pt x="3" y="91"/>
                </a:lnTo>
                <a:lnTo>
                  <a:pt x="0" y="118"/>
                </a:lnTo>
                <a:lnTo>
                  <a:pt x="0" y="144"/>
                </a:lnTo>
                <a:lnTo>
                  <a:pt x="1" y="170"/>
                </a:lnTo>
                <a:lnTo>
                  <a:pt x="3" y="195"/>
                </a:lnTo>
                <a:lnTo>
                  <a:pt x="5" y="220"/>
                </a:lnTo>
                <a:lnTo>
                  <a:pt x="5" y="240"/>
                </a:lnTo>
                <a:lnTo>
                  <a:pt x="7" y="246"/>
                </a:lnTo>
                <a:lnTo>
                  <a:pt x="8" y="251"/>
                </a:lnTo>
                <a:lnTo>
                  <a:pt x="11" y="255"/>
                </a:lnTo>
                <a:lnTo>
                  <a:pt x="13" y="259"/>
                </a:lnTo>
                <a:lnTo>
                  <a:pt x="17" y="261"/>
                </a:lnTo>
                <a:lnTo>
                  <a:pt x="22" y="263"/>
                </a:lnTo>
                <a:lnTo>
                  <a:pt x="26" y="264"/>
                </a:lnTo>
                <a:lnTo>
                  <a:pt x="31" y="264"/>
                </a:lnTo>
                <a:lnTo>
                  <a:pt x="35" y="264"/>
                </a:lnTo>
                <a:lnTo>
                  <a:pt x="41" y="263"/>
                </a:lnTo>
                <a:lnTo>
                  <a:pt x="45" y="261"/>
                </a:lnTo>
                <a:lnTo>
                  <a:pt x="48" y="259"/>
                </a:lnTo>
                <a:lnTo>
                  <a:pt x="51" y="255"/>
                </a:lnTo>
                <a:lnTo>
                  <a:pt x="54" y="251"/>
                </a:lnTo>
                <a:lnTo>
                  <a:pt x="55" y="246"/>
                </a:lnTo>
                <a:lnTo>
                  <a:pt x="56" y="240"/>
                </a:lnTo>
                <a:lnTo>
                  <a:pt x="55" y="220"/>
                </a:lnTo>
                <a:lnTo>
                  <a:pt x="54" y="196"/>
                </a:lnTo>
                <a:lnTo>
                  <a:pt x="51" y="171"/>
                </a:lnTo>
                <a:lnTo>
                  <a:pt x="50" y="148"/>
                </a:lnTo>
                <a:lnTo>
                  <a:pt x="51" y="124"/>
                </a:lnTo>
                <a:lnTo>
                  <a:pt x="52" y="112"/>
                </a:lnTo>
                <a:lnTo>
                  <a:pt x="55" y="102"/>
                </a:lnTo>
                <a:lnTo>
                  <a:pt x="58" y="93"/>
                </a:lnTo>
                <a:lnTo>
                  <a:pt x="62" y="84"/>
                </a:lnTo>
                <a:lnTo>
                  <a:pt x="67" y="76"/>
                </a:lnTo>
                <a:lnTo>
                  <a:pt x="72" y="68"/>
                </a:lnTo>
                <a:lnTo>
                  <a:pt x="80" y="63"/>
                </a:lnTo>
                <a:lnTo>
                  <a:pt x="89" y="57"/>
                </a:lnTo>
                <a:lnTo>
                  <a:pt x="99" y="53"/>
                </a:lnTo>
                <a:lnTo>
                  <a:pt x="113" y="52"/>
                </a:lnTo>
                <a:lnTo>
                  <a:pt x="132" y="51"/>
                </a:lnTo>
                <a:lnTo>
                  <a:pt x="145" y="52"/>
                </a:lnTo>
                <a:lnTo>
                  <a:pt x="158" y="53"/>
                </a:lnTo>
                <a:lnTo>
                  <a:pt x="173" y="55"/>
                </a:lnTo>
                <a:lnTo>
                  <a:pt x="186" y="57"/>
                </a:lnTo>
                <a:lnTo>
                  <a:pt x="211" y="65"/>
                </a:lnTo>
                <a:lnTo>
                  <a:pt x="235" y="76"/>
                </a:lnTo>
                <a:lnTo>
                  <a:pt x="246" y="81"/>
                </a:lnTo>
                <a:lnTo>
                  <a:pt x="255" y="87"/>
                </a:lnTo>
                <a:lnTo>
                  <a:pt x="263" y="95"/>
                </a:lnTo>
                <a:lnTo>
                  <a:pt x="271" y="103"/>
                </a:lnTo>
                <a:lnTo>
                  <a:pt x="285" y="120"/>
                </a:lnTo>
                <a:lnTo>
                  <a:pt x="300" y="137"/>
                </a:lnTo>
                <a:lnTo>
                  <a:pt x="315" y="157"/>
                </a:lnTo>
                <a:lnTo>
                  <a:pt x="362" y="212"/>
                </a:lnTo>
                <a:lnTo>
                  <a:pt x="411" y="264"/>
                </a:lnTo>
                <a:lnTo>
                  <a:pt x="468" y="328"/>
                </a:lnTo>
                <a:lnTo>
                  <a:pt x="489" y="353"/>
                </a:lnTo>
                <a:lnTo>
                  <a:pt x="509" y="380"/>
                </a:lnTo>
                <a:lnTo>
                  <a:pt x="527" y="408"/>
                </a:lnTo>
                <a:lnTo>
                  <a:pt x="546" y="435"/>
                </a:lnTo>
                <a:lnTo>
                  <a:pt x="566" y="468"/>
                </a:lnTo>
                <a:lnTo>
                  <a:pt x="589" y="501"/>
                </a:lnTo>
                <a:lnTo>
                  <a:pt x="593" y="505"/>
                </a:lnTo>
                <a:lnTo>
                  <a:pt x="598" y="509"/>
                </a:lnTo>
                <a:lnTo>
                  <a:pt x="603" y="510"/>
                </a:lnTo>
                <a:lnTo>
                  <a:pt x="610" y="51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15" name="任意多边形 1049814"/>
          <p:cNvSpPr/>
          <p:nvPr/>
        </p:nvSpPr>
        <p:spPr bwMode="auto">
          <a:xfrm>
            <a:off x="3338512" y="2509837"/>
            <a:ext cx="333375" cy="290512"/>
          </a:xfrm>
          <a:custGeom>
            <a:avLst/>
            <a:gdLst/>
            <a:ahLst/>
            <a:cxnLst/>
            <a:rect l="0" t="0" r="0" b="0"/>
            <a:pathLst>
              <a:path w="632" h="546">
                <a:moveTo>
                  <a:pt x="173" y="546"/>
                </a:moveTo>
                <a:lnTo>
                  <a:pt x="173" y="546"/>
                </a:lnTo>
                <a:lnTo>
                  <a:pt x="192" y="545"/>
                </a:lnTo>
                <a:lnTo>
                  <a:pt x="212" y="542"/>
                </a:lnTo>
                <a:lnTo>
                  <a:pt x="231" y="536"/>
                </a:lnTo>
                <a:lnTo>
                  <a:pt x="248" y="528"/>
                </a:lnTo>
                <a:lnTo>
                  <a:pt x="267" y="519"/>
                </a:lnTo>
                <a:lnTo>
                  <a:pt x="284" y="506"/>
                </a:lnTo>
                <a:lnTo>
                  <a:pt x="299" y="493"/>
                </a:lnTo>
                <a:lnTo>
                  <a:pt x="314" y="476"/>
                </a:lnTo>
                <a:lnTo>
                  <a:pt x="330" y="456"/>
                </a:lnTo>
                <a:lnTo>
                  <a:pt x="344" y="436"/>
                </a:lnTo>
                <a:lnTo>
                  <a:pt x="374" y="396"/>
                </a:lnTo>
                <a:lnTo>
                  <a:pt x="398" y="363"/>
                </a:lnTo>
                <a:lnTo>
                  <a:pt x="412" y="342"/>
                </a:lnTo>
                <a:lnTo>
                  <a:pt x="432" y="315"/>
                </a:lnTo>
                <a:lnTo>
                  <a:pt x="442" y="302"/>
                </a:lnTo>
                <a:lnTo>
                  <a:pt x="454" y="289"/>
                </a:lnTo>
                <a:lnTo>
                  <a:pt x="464" y="278"/>
                </a:lnTo>
                <a:lnTo>
                  <a:pt x="472" y="268"/>
                </a:lnTo>
                <a:lnTo>
                  <a:pt x="477" y="260"/>
                </a:lnTo>
                <a:lnTo>
                  <a:pt x="483" y="249"/>
                </a:lnTo>
                <a:lnTo>
                  <a:pt x="489" y="236"/>
                </a:lnTo>
                <a:lnTo>
                  <a:pt x="505" y="219"/>
                </a:lnTo>
                <a:lnTo>
                  <a:pt x="521" y="198"/>
                </a:lnTo>
                <a:lnTo>
                  <a:pt x="541" y="170"/>
                </a:lnTo>
                <a:lnTo>
                  <a:pt x="564" y="142"/>
                </a:lnTo>
                <a:lnTo>
                  <a:pt x="569" y="136"/>
                </a:lnTo>
                <a:lnTo>
                  <a:pt x="581" y="123"/>
                </a:lnTo>
                <a:lnTo>
                  <a:pt x="582" y="120"/>
                </a:lnTo>
                <a:lnTo>
                  <a:pt x="599" y="99"/>
                </a:lnTo>
                <a:lnTo>
                  <a:pt x="607" y="89"/>
                </a:lnTo>
                <a:lnTo>
                  <a:pt x="615" y="78"/>
                </a:lnTo>
                <a:lnTo>
                  <a:pt x="620" y="66"/>
                </a:lnTo>
                <a:lnTo>
                  <a:pt x="625" y="53"/>
                </a:lnTo>
                <a:lnTo>
                  <a:pt x="629" y="40"/>
                </a:lnTo>
                <a:lnTo>
                  <a:pt x="632" y="26"/>
                </a:lnTo>
                <a:lnTo>
                  <a:pt x="632" y="21"/>
                </a:lnTo>
                <a:lnTo>
                  <a:pt x="630" y="15"/>
                </a:lnTo>
                <a:lnTo>
                  <a:pt x="629" y="11"/>
                </a:lnTo>
                <a:lnTo>
                  <a:pt x="626" y="7"/>
                </a:lnTo>
                <a:lnTo>
                  <a:pt x="623" y="5"/>
                </a:lnTo>
                <a:lnTo>
                  <a:pt x="617" y="2"/>
                </a:lnTo>
                <a:lnTo>
                  <a:pt x="613" y="1"/>
                </a:lnTo>
                <a:lnTo>
                  <a:pt x="608" y="0"/>
                </a:lnTo>
                <a:lnTo>
                  <a:pt x="599" y="2"/>
                </a:lnTo>
                <a:lnTo>
                  <a:pt x="595" y="4"/>
                </a:lnTo>
                <a:lnTo>
                  <a:pt x="591" y="6"/>
                </a:lnTo>
                <a:lnTo>
                  <a:pt x="587" y="10"/>
                </a:lnTo>
                <a:lnTo>
                  <a:pt x="585" y="14"/>
                </a:lnTo>
                <a:lnTo>
                  <a:pt x="582" y="18"/>
                </a:lnTo>
                <a:lnTo>
                  <a:pt x="582" y="23"/>
                </a:lnTo>
                <a:lnTo>
                  <a:pt x="579" y="35"/>
                </a:lnTo>
                <a:lnTo>
                  <a:pt x="575" y="47"/>
                </a:lnTo>
                <a:lnTo>
                  <a:pt x="570" y="57"/>
                </a:lnTo>
                <a:lnTo>
                  <a:pt x="564" y="68"/>
                </a:lnTo>
                <a:lnTo>
                  <a:pt x="548" y="86"/>
                </a:lnTo>
                <a:lnTo>
                  <a:pt x="531" y="104"/>
                </a:lnTo>
                <a:lnTo>
                  <a:pt x="518" y="117"/>
                </a:lnTo>
                <a:lnTo>
                  <a:pt x="502" y="138"/>
                </a:lnTo>
                <a:lnTo>
                  <a:pt x="488" y="159"/>
                </a:lnTo>
                <a:lnTo>
                  <a:pt x="471" y="181"/>
                </a:lnTo>
                <a:lnTo>
                  <a:pt x="463" y="192"/>
                </a:lnTo>
                <a:lnTo>
                  <a:pt x="454" y="201"/>
                </a:lnTo>
                <a:lnTo>
                  <a:pt x="446" y="210"/>
                </a:lnTo>
                <a:lnTo>
                  <a:pt x="439" y="218"/>
                </a:lnTo>
                <a:lnTo>
                  <a:pt x="426" y="236"/>
                </a:lnTo>
                <a:lnTo>
                  <a:pt x="415" y="255"/>
                </a:lnTo>
                <a:lnTo>
                  <a:pt x="408" y="262"/>
                </a:lnTo>
                <a:lnTo>
                  <a:pt x="401" y="270"/>
                </a:lnTo>
                <a:lnTo>
                  <a:pt x="388" y="286"/>
                </a:lnTo>
                <a:lnTo>
                  <a:pt x="375" y="302"/>
                </a:lnTo>
                <a:lnTo>
                  <a:pt x="353" y="336"/>
                </a:lnTo>
                <a:lnTo>
                  <a:pt x="339" y="358"/>
                </a:lnTo>
                <a:lnTo>
                  <a:pt x="324" y="378"/>
                </a:lnTo>
                <a:lnTo>
                  <a:pt x="316" y="389"/>
                </a:lnTo>
                <a:lnTo>
                  <a:pt x="310" y="401"/>
                </a:lnTo>
                <a:lnTo>
                  <a:pt x="301" y="417"/>
                </a:lnTo>
                <a:lnTo>
                  <a:pt x="296" y="425"/>
                </a:lnTo>
                <a:lnTo>
                  <a:pt x="289" y="433"/>
                </a:lnTo>
                <a:lnTo>
                  <a:pt x="275" y="447"/>
                </a:lnTo>
                <a:lnTo>
                  <a:pt x="260" y="461"/>
                </a:lnTo>
                <a:lnTo>
                  <a:pt x="252" y="469"/>
                </a:lnTo>
                <a:lnTo>
                  <a:pt x="243" y="477"/>
                </a:lnTo>
                <a:lnTo>
                  <a:pt x="233" y="484"/>
                </a:lnTo>
                <a:lnTo>
                  <a:pt x="222" y="487"/>
                </a:lnTo>
                <a:lnTo>
                  <a:pt x="212" y="493"/>
                </a:lnTo>
                <a:lnTo>
                  <a:pt x="200" y="495"/>
                </a:lnTo>
                <a:lnTo>
                  <a:pt x="190" y="497"/>
                </a:lnTo>
                <a:lnTo>
                  <a:pt x="178" y="498"/>
                </a:lnTo>
                <a:lnTo>
                  <a:pt x="162" y="497"/>
                </a:lnTo>
                <a:lnTo>
                  <a:pt x="146" y="493"/>
                </a:lnTo>
                <a:lnTo>
                  <a:pt x="131" y="487"/>
                </a:lnTo>
                <a:lnTo>
                  <a:pt x="116" y="480"/>
                </a:lnTo>
                <a:lnTo>
                  <a:pt x="107" y="474"/>
                </a:lnTo>
                <a:lnTo>
                  <a:pt x="95" y="467"/>
                </a:lnTo>
                <a:lnTo>
                  <a:pt x="85" y="460"/>
                </a:lnTo>
                <a:lnTo>
                  <a:pt x="76" y="451"/>
                </a:lnTo>
                <a:lnTo>
                  <a:pt x="67" y="439"/>
                </a:lnTo>
                <a:lnTo>
                  <a:pt x="64" y="433"/>
                </a:lnTo>
                <a:lnTo>
                  <a:pt x="61" y="425"/>
                </a:lnTo>
                <a:lnTo>
                  <a:pt x="57" y="408"/>
                </a:lnTo>
                <a:lnTo>
                  <a:pt x="56" y="397"/>
                </a:lnTo>
                <a:lnTo>
                  <a:pt x="52" y="384"/>
                </a:lnTo>
                <a:lnTo>
                  <a:pt x="51" y="371"/>
                </a:lnTo>
                <a:lnTo>
                  <a:pt x="50" y="345"/>
                </a:lnTo>
                <a:lnTo>
                  <a:pt x="50" y="317"/>
                </a:lnTo>
                <a:lnTo>
                  <a:pt x="51" y="290"/>
                </a:lnTo>
                <a:lnTo>
                  <a:pt x="52" y="251"/>
                </a:lnTo>
                <a:lnTo>
                  <a:pt x="52" y="245"/>
                </a:lnTo>
                <a:lnTo>
                  <a:pt x="51" y="240"/>
                </a:lnTo>
                <a:lnTo>
                  <a:pt x="48" y="236"/>
                </a:lnTo>
                <a:lnTo>
                  <a:pt x="46" y="232"/>
                </a:lnTo>
                <a:lnTo>
                  <a:pt x="42" y="230"/>
                </a:lnTo>
                <a:lnTo>
                  <a:pt x="38" y="227"/>
                </a:lnTo>
                <a:lnTo>
                  <a:pt x="33" y="226"/>
                </a:lnTo>
                <a:lnTo>
                  <a:pt x="27" y="226"/>
                </a:lnTo>
                <a:lnTo>
                  <a:pt x="22" y="226"/>
                </a:lnTo>
                <a:lnTo>
                  <a:pt x="18" y="227"/>
                </a:lnTo>
                <a:lnTo>
                  <a:pt x="14" y="230"/>
                </a:lnTo>
                <a:lnTo>
                  <a:pt x="10" y="232"/>
                </a:lnTo>
                <a:lnTo>
                  <a:pt x="6" y="235"/>
                </a:lnTo>
                <a:lnTo>
                  <a:pt x="4" y="239"/>
                </a:lnTo>
                <a:lnTo>
                  <a:pt x="3" y="244"/>
                </a:lnTo>
                <a:lnTo>
                  <a:pt x="3" y="251"/>
                </a:lnTo>
                <a:lnTo>
                  <a:pt x="1" y="286"/>
                </a:lnTo>
                <a:lnTo>
                  <a:pt x="0" y="316"/>
                </a:lnTo>
                <a:lnTo>
                  <a:pt x="0" y="346"/>
                </a:lnTo>
                <a:lnTo>
                  <a:pt x="3" y="378"/>
                </a:lnTo>
                <a:lnTo>
                  <a:pt x="4" y="393"/>
                </a:lnTo>
                <a:lnTo>
                  <a:pt x="6" y="409"/>
                </a:lnTo>
                <a:lnTo>
                  <a:pt x="9" y="423"/>
                </a:lnTo>
                <a:lnTo>
                  <a:pt x="14" y="438"/>
                </a:lnTo>
                <a:lnTo>
                  <a:pt x="20" y="452"/>
                </a:lnTo>
                <a:lnTo>
                  <a:pt x="26" y="465"/>
                </a:lnTo>
                <a:lnTo>
                  <a:pt x="34" y="478"/>
                </a:lnTo>
                <a:lnTo>
                  <a:pt x="43" y="490"/>
                </a:lnTo>
                <a:lnTo>
                  <a:pt x="54" y="501"/>
                </a:lnTo>
                <a:lnTo>
                  <a:pt x="65" y="511"/>
                </a:lnTo>
                <a:lnTo>
                  <a:pt x="78" y="519"/>
                </a:lnTo>
                <a:lnTo>
                  <a:pt x="91" y="527"/>
                </a:lnTo>
                <a:lnTo>
                  <a:pt x="105" y="532"/>
                </a:lnTo>
                <a:lnTo>
                  <a:pt x="118" y="537"/>
                </a:lnTo>
                <a:lnTo>
                  <a:pt x="132" y="541"/>
                </a:lnTo>
                <a:lnTo>
                  <a:pt x="145" y="544"/>
                </a:lnTo>
                <a:lnTo>
                  <a:pt x="159" y="546"/>
                </a:lnTo>
                <a:lnTo>
                  <a:pt x="173" y="54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16" name="任意多边形 1049815"/>
          <p:cNvSpPr/>
          <p:nvPr/>
        </p:nvSpPr>
        <p:spPr bwMode="auto">
          <a:xfrm>
            <a:off x="4408487" y="3048000"/>
            <a:ext cx="47625" cy="101600"/>
          </a:xfrm>
          <a:custGeom>
            <a:avLst/>
            <a:gdLst/>
            <a:ahLst/>
            <a:cxnLst/>
            <a:rect l="0" t="0" r="0" b="0"/>
            <a:pathLst>
              <a:path w="88" h="194">
                <a:moveTo>
                  <a:pt x="77" y="3"/>
                </a:moveTo>
                <a:lnTo>
                  <a:pt x="77" y="3"/>
                </a:lnTo>
                <a:lnTo>
                  <a:pt x="54" y="47"/>
                </a:lnTo>
                <a:lnTo>
                  <a:pt x="31" y="93"/>
                </a:lnTo>
                <a:lnTo>
                  <a:pt x="22" y="115"/>
                </a:lnTo>
                <a:lnTo>
                  <a:pt x="13" y="139"/>
                </a:lnTo>
                <a:lnTo>
                  <a:pt x="5" y="164"/>
                </a:lnTo>
                <a:lnTo>
                  <a:pt x="0" y="187"/>
                </a:lnTo>
                <a:lnTo>
                  <a:pt x="0" y="190"/>
                </a:lnTo>
                <a:lnTo>
                  <a:pt x="1" y="191"/>
                </a:lnTo>
                <a:lnTo>
                  <a:pt x="5" y="194"/>
                </a:lnTo>
                <a:lnTo>
                  <a:pt x="6" y="194"/>
                </a:lnTo>
                <a:lnTo>
                  <a:pt x="9" y="194"/>
                </a:lnTo>
                <a:lnTo>
                  <a:pt x="10" y="192"/>
                </a:lnTo>
                <a:lnTo>
                  <a:pt x="12" y="190"/>
                </a:lnTo>
                <a:lnTo>
                  <a:pt x="17" y="166"/>
                </a:lnTo>
                <a:lnTo>
                  <a:pt x="23" y="143"/>
                </a:lnTo>
                <a:lnTo>
                  <a:pt x="33" y="120"/>
                </a:lnTo>
                <a:lnTo>
                  <a:pt x="42" y="97"/>
                </a:lnTo>
                <a:lnTo>
                  <a:pt x="64" y="52"/>
                </a:lnTo>
                <a:lnTo>
                  <a:pt x="86" y="9"/>
                </a:lnTo>
                <a:lnTo>
                  <a:pt x="88" y="7"/>
                </a:lnTo>
                <a:lnTo>
                  <a:pt x="88" y="4"/>
                </a:lnTo>
                <a:lnTo>
                  <a:pt x="85" y="1"/>
                </a:lnTo>
                <a:lnTo>
                  <a:pt x="80" y="0"/>
                </a:lnTo>
                <a:lnTo>
                  <a:pt x="78" y="1"/>
                </a:lnTo>
                <a:lnTo>
                  <a:pt x="7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17" name="任意多边形 1049816"/>
          <p:cNvSpPr/>
          <p:nvPr/>
        </p:nvSpPr>
        <p:spPr bwMode="auto">
          <a:xfrm>
            <a:off x="4425950" y="3060700"/>
            <a:ext cx="63500" cy="131762"/>
          </a:xfrm>
          <a:custGeom>
            <a:avLst/>
            <a:gdLst/>
            <a:ahLst/>
            <a:cxnLst/>
            <a:rect l="0" t="0" r="0" b="0"/>
            <a:pathLst>
              <a:path w="118" h="247">
                <a:moveTo>
                  <a:pt x="108" y="3"/>
                </a:moveTo>
                <a:lnTo>
                  <a:pt x="108" y="3"/>
                </a:lnTo>
                <a:lnTo>
                  <a:pt x="102" y="12"/>
                </a:lnTo>
                <a:lnTo>
                  <a:pt x="95" y="23"/>
                </a:lnTo>
                <a:lnTo>
                  <a:pt x="89" y="33"/>
                </a:lnTo>
                <a:lnTo>
                  <a:pt x="84" y="45"/>
                </a:lnTo>
                <a:lnTo>
                  <a:pt x="65" y="85"/>
                </a:lnTo>
                <a:lnTo>
                  <a:pt x="47" y="126"/>
                </a:lnTo>
                <a:lnTo>
                  <a:pt x="34" y="155"/>
                </a:lnTo>
                <a:lnTo>
                  <a:pt x="20" y="182"/>
                </a:lnTo>
                <a:lnTo>
                  <a:pt x="13" y="196"/>
                </a:lnTo>
                <a:lnTo>
                  <a:pt x="8" y="211"/>
                </a:lnTo>
                <a:lnTo>
                  <a:pt x="3" y="227"/>
                </a:lnTo>
                <a:lnTo>
                  <a:pt x="0" y="242"/>
                </a:lnTo>
                <a:lnTo>
                  <a:pt x="0" y="245"/>
                </a:lnTo>
                <a:lnTo>
                  <a:pt x="1" y="246"/>
                </a:lnTo>
                <a:lnTo>
                  <a:pt x="4" y="247"/>
                </a:lnTo>
                <a:lnTo>
                  <a:pt x="5" y="247"/>
                </a:lnTo>
                <a:lnTo>
                  <a:pt x="9" y="246"/>
                </a:lnTo>
                <a:lnTo>
                  <a:pt x="10" y="245"/>
                </a:lnTo>
                <a:lnTo>
                  <a:pt x="12" y="242"/>
                </a:lnTo>
                <a:lnTo>
                  <a:pt x="14" y="228"/>
                </a:lnTo>
                <a:lnTo>
                  <a:pt x="18" y="213"/>
                </a:lnTo>
                <a:lnTo>
                  <a:pt x="23" y="199"/>
                </a:lnTo>
                <a:lnTo>
                  <a:pt x="30" y="185"/>
                </a:lnTo>
                <a:lnTo>
                  <a:pt x="43" y="159"/>
                </a:lnTo>
                <a:lnTo>
                  <a:pt x="57" y="131"/>
                </a:lnTo>
                <a:lnTo>
                  <a:pt x="71" y="101"/>
                </a:lnTo>
                <a:lnTo>
                  <a:pt x="84" y="68"/>
                </a:lnTo>
                <a:lnTo>
                  <a:pt x="90" y="53"/>
                </a:lnTo>
                <a:lnTo>
                  <a:pt x="98" y="38"/>
                </a:lnTo>
                <a:lnTo>
                  <a:pt x="107" y="24"/>
                </a:lnTo>
                <a:lnTo>
                  <a:pt x="116" y="11"/>
                </a:lnTo>
                <a:lnTo>
                  <a:pt x="118" y="8"/>
                </a:lnTo>
                <a:lnTo>
                  <a:pt x="118" y="6"/>
                </a:lnTo>
                <a:lnTo>
                  <a:pt x="116" y="3"/>
                </a:lnTo>
                <a:lnTo>
                  <a:pt x="114" y="2"/>
                </a:lnTo>
                <a:lnTo>
                  <a:pt x="112" y="0"/>
                </a:lnTo>
                <a:lnTo>
                  <a:pt x="110" y="2"/>
                </a:lnTo>
                <a:lnTo>
                  <a:pt x="108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18" name="任意多边形 1049817"/>
          <p:cNvSpPr/>
          <p:nvPr/>
        </p:nvSpPr>
        <p:spPr bwMode="auto">
          <a:xfrm>
            <a:off x="4438650" y="3100387"/>
            <a:ext cx="74612" cy="127000"/>
          </a:xfrm>
          <a:custGeom>
            <a:avLst/>
            <a:gdLst/>
            <a:ahLst/>
            <a:cxnLst/>
            <a:rect l="0" t="0" r="0" b="0"/>
            <a:pathLst>
              <a:path w="140" h="240">
                <a:moveTo>
                  <a:pt x="131" y="2"/>
                </a:moveTo>
                <a:lnTo>
                  <a:pt x="131" y="2"/>
                </a:lnTo>
                <a:lnTo>
                  <a:pt x="119" y="14"/>
                </a:lnTo>
                <a:lnTo>
                  <a:pt x="109" y="27"/>
                </a:lnTo>
                <a:lnTo>
                  <a:pt x="91" y="54"/>
                </a:lnTo>
                <a:lnTo>
                  <a:pt x="74" y="82"/>
                </a:lnTo>
                <a:lnTo>
                  <a:pt x="58" y="112"/>
                </a:lnTo>
                <a:lnTo>
                  <a:pt x="31" y="172"/>
                </a:lnTo>
                <a:lnTo>
                  <a:pt x="16" y="202"/>
                </a:lnTo>
                <a:lnTo>
                  <a:pt x="0" y="231"/>
                </a:lnTo>
                <a:lnTo>
                  <a:pt x="0" y="233"/>
                </a:lnTo>
                <a:lnTo>
                  <a:pt x="0" y="236"/>
                </a:lnTo>
                <a:lnTo>
                  <a:pt x="3" y="238"/>
                </a:lnTo>
                <a:lnTo>
                  <a:pt x="7" y="240"/>
                </a:lnTo>
                <a:lnTo>
                  <a:pt x="10" y="238"/>
                </a:lnTo>
                <a:lnTo>
                  <a:pt x="11" y="237"/>
                </a:lnTo>
                <a:lnTo>
                  <a:pt x="25" y="207"/>
                </a:lnTo>
                <a:lnTo>
                  <a:pt x="40" y="178"/>
                </a:lnTo>
                <a:lnTo>
                  <a:pt x="67" y="118"/>
                </a:lnTo>
                <a:lnTo>
                  <a:pt x="83" y="89"/>
                </a:lnTo>
                <a:lnTo>
                  <a:pt x="99" y="61"/>
                </a:lnTo>
                <a:lnTo>
                  <a:pt x="118" y="34"/>
                </a:lnTo>
                <a:lnTo>
                  <a:pt x="129" y="21"/>
                </a:lnTo>
                <a:lnTo>
                  <a:pt x="139" y="10"/>
                </a:lnTo>
                <a:lnTo>
                  <a:pt x="140" y="7"/>
                </a:lnTo>
                <a:lnTo>
                  <a:pt x="140" y="6"/>
                </a:lnTo>
                <a:lnTo>
                  <a:pt x="139" y="2"/>
                </a:lnTo>
                <a:lnTo>
                  <a:pt x="135" y="0"/>
                </a:lnTo>
                <a:lnTo>
                  <a:pt x="133" y="0"/>
                </a:lnTo>
                <a:lnTo>
                  <a:pt x="131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19" name="任意多边形 1049818"/>
          <p:cNvSpPr/>
          <p:nvPr/>
        </p:nvSpPr>
        <p:spPr bwMode="auto">
          <a:xfrm>
            <a:off x="4470400" y="3135312"/>
            <a:ext cx="71437" cy="120650"/>
          </a:xfrm>
          <a:custGeom>
            <a:avLst/>
            <a:gdLst/>
            <a:ahLst/>
            <a:cxnLst/>
            <a:rect l="0" t="0" r="0" b="0"/>
            <a:pathLst>
              <a:path w="133" h="224">
                <a:moveTo>
                  <a:pt x="124" y="1"/>
                </a:moveTo>
                <a:lnTo>
                  <a:pt x="124" y="1"/>
                </a:lnTo>
                <a:lnTo>
                  <a:pt x="104" y="24"/>
                </a:lnTo>
                <a:lnTo>
                  <a:pt x="86" y="47"/>
                </a:lnTo>
                <a:lnTo>
                  <a:pt x="78" y="58"/>
                </a:lnTo>
                <a:lnTo>
                  <a:pt x="72" y="70"/>
                </a:lnTo>
                <a:lnTo>
                  <a:pt x="60" y="96"/>
                </a:lnTo>
                <a:lnTo>
                  <a:pt x="30" y="155"/>
                </a:lnTo>
                <a:lnTo>
                  <a:pt x="1" y="215"/>
                </a:lnTo>
                <a:lnTo>
                  <a:pt x="0" y="218"/>
                </a:lnTo>
                <a:lnTo>
                  <a:pt x="1" y="221"/>
                </a:lnTo>
                <a:lnTo>
                  <a:pt x="4" y="223"/>
                </a:lnTo>
                <a:lnTo>
                  <a:pt x="5" y="224"/>
                </a:lnTo>
                <a:lnTo>
                  <a:pt x="7" y="224"/>
                </a:lnTo>
                <a:lnTo>
                  <a:pt x="9" y="223"/>
                </a:lnTo>
                <a:lnTo>
                  <a:pt x="10" y="222"/>
                </a:lnTo>
                <a:lnTo>
                  <a:pt x="35" y="170"/>
                </a:lnTo>
                <a:lnTo>
                  <a:pt x="60" y="119"/>
                </a:lnTo>
                <a:lnTo>
                  <a:pt x="68" y="104"/>
                </a:lnTo>
                <a:lnTo>
                  <a:pt x="75" y="90"/>
                </a:lnTo>
                <a:lnTo>
                  <a:pt x="92" y="62"/>
                </a:lnTo>
                <a:lnTo>
                  <a:pt x="111" y="35"/>
                </a:lnTo>
                <a:lnTo>
                  <a:pt x="132" y="10"/>
                </a:lnTo>
                <a:lnTo>
                  <a:pt x="133" y="7"/>
                </a:lnTo>
                <a:lnTo>
                  <a:pt x="133" y="5"/>
                </a:lnTo>
                <a:lnTo>
                  <a:pt x="130" y="1"/>
                </a:lnTo>
                <a:lnTo>
                  <a:pt x="129" y="0"/>
                </a:lnTo>
                <a:lnTo>
                  <a:pt x="128" y="0"/>
                </a:lnTo>
                <a:lnTo>
                  <a:pt x="125" y="0"/>
                </a:lnTo>
                <a:lnTo>
                  <a:pt x="12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20" name="任意多边形 1049819"/>
          <p:cNvSpPr/>
          <p:nvPr/>
        </p:nvSpPr>
        <p:spPr bwMode="auto">
          <a:xfrm>
            <a:off x="4510087" y="3157537"/>
            <a:ext cx="63500" cy="117475"/>
          </a:xfrm>
          <a:custGeom>
            <a:avLst/>
            <a:gdLst/>
            <a:ahLst/>
            <a:cxnLst/>
            <a:rect l="0" t="0" r="0" b="0"/>
            <a:pathLst>
              <a:path w="118" h="221">
                <a:moveTo>
                  <a:pt x="109" y="3"/>
                </a:moveTo>
                <a:lnTo>
                  <a:pt x="109" y="3"/>
                </a:lnTo>
                <a:lnTo>
                  <a:pt x="103" y="15"/>
                </a:lnTo>
                <a:lnTo>
                  <a:pt x="95" y="27"/>
                </a:lnTo>
                <a:lnTo>
                  <a:pt x="88" y="37"/>
                </a:lnTo>
                <a:lnTo>
                  <a:pt x="82" y="49"/>
                </a:lnTo>
                <a:lnTo>
                  <a:pt x="55" y="108"/>
                </a:lnTo>
                <a:lnTo>
                  <a:pt x="41" y="134"/>
                </a:lnTo>
                <a:lnTo>
                  <a:pt x="27" y="160"/>
                </a:lnTo>
                <a:lnTo>
                  <a:pt x="12" y="186"/>
                </a:lnTo>
                <a:lnTo>
                  <a:pt x="6" y="200"/>
                </a:lnTo>
                <a:lnTo>
                  <a:pt x="2" y="214"/>
                </a:lnTo>
                <a:lnTo>
                  <a:pt x="0" y="216"/>
                </a:lnTo>
                <a:lnTo>
                  <a:pt x="2" y="219"/>
                </a:lnTo>
                <a:lnTo>
                  <a:pt x="6" y="221"/>
                </a:lnTo>
                <a:lnTo>
                  <a:pt x="10" y="220"/>
                </a:lnTo>
                <a:lnTo>
                  <a:pt x="11" y="219"/>
                </a:lnTo>
                <a:lnTo>
                  <a:pt x="12" y="217"/>
                </a:lnTo>
                <a:lnTo>
                  <a:pt x="17" y="203"/>
                </a:lnTo>
                <a:lnTo>
                  <a:pt x="23" y="190"/>
                </a:lnTo>
                <a:lnTo>
                  <a:pt x="36" y="164"/>
                </a:lnTo>
                <a:lnTo>
                  <a:pt x="51" y="139"/>
                </a:lnTo>
                <a:lnTo>
                  <a:pt x="65" y="113"/>
                </a:lnTo>
                <a:lnTo>
                  <a:pt x="75" y="92"/>
                </a:lnTo>
                <a:lnTo>
                  <a:pt x="84" y="71"/>
                </a:lnTo>
                <a:lnTo>
                  <a:pt x="92" y="55"/>
                </a:lnTo>
                <a:lnTo>
                  <a:pt x="101" y="40"/>
                </a:lnTo>
                <a:lnTo>
                  <a:pt x="110" y="25"/>
                </a:lnTo>
                <a:lnTo>
                  <a:pt x="118" y="10"/>
                </a:lnTo>
                <a:lnTo>
                  <a:pt x="118" y="7"/>
                </a:lnTo>
                <a:lnTo>
                  <a:pt x="118" y="4"/>
                </a:lnTo>
                <a:lnTo>
                  <a:pt x="116" y="2"/>
                </a:lnTo>
                <a:lnTo>
                  <a:pt x="114" y="0"/>
                </a:lnTo>
                <a:lnTo>
                  <a:pt x="112" y="0"/>
                </a:lnTo>
                <a:lnTo>
                  <a:pt x="110" y="2"/>
                </a:lnTo>
                <a:lnTo>
                  <a:pt x="10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21" name="任意多边形 1049820"/>
          <p:cNvSpPr/>
          <p:nvPr/>
        </p:nvSpPr>
        <p:spPr bwMode="auto">
          <a:xfrm>
            <a:off x="4584700" y="3017837"/>
            <a:ext cx="57150" cy="98425"/>
          </a:xfrm>
          <a:custGeom>
            <a:avLst/>
            <a:gdLst/>
            <a:ahLst/>
            <a:cxnLst/>
            <a:rect l="0" t="0" r="0" b="0"/>
            <a:pathLst>
              <a:path w="106" h="183">
                <a:moveTo>
                  <a:pt x="97" y="2"/>
                </a:moveTo>
                <a:lnTo>
                  <a:pt x="97" y="2"/>
                </a:lnTo>
                <a:lnTo>
                  <a:pt x="82" y="22"/>
                </a:lnTo>
                <a:lnTo>
                  <a:pt x="68" y="41"/>
                </a:lnTo>
                <a:lnTo>
                  <a:pt x="55" y="62"/>
                </a:lnTo>
                <a:lnTo>
                  <a:pt x="43" y="85"/>
                </a:lnTo>
                <a:lnTo>
                  <a:pt x="21" y="129"/>
                </a:lnTo>
                <a:lnTo>
                  <a:pt x="1" y="173"/>
                </a:lnTo>
                <a:lnTo>
                  <a:pt x="0" y="176"/>
                </a:lnTo>
                <a:lnTo>
                  <a:pt x="1" y="179"/>
                </a:lnTo>
                <a:lnTo>
                  <a:pt x="4" y="181"/>
                </a:lnTo>
                <a:lnTo>
                  <a:pt x="5" y="183"/>
                </a:lnTo>
                <a:lnTo>
                  <a:pt x="8" y="183"/>
                </a:lnTo>
                <a:lnTo>
                  <a:pt x="9" y="181"/>
                </a:lnTo>
                <a:lnTo>
                  <a:pt x="10" y="180"/>
                </a:lnTo>
                <a:lnTo>
                  <a:pt x="31" y="136"/>
                </a:lnTo>
                <a:lnTo>
                  <a:pt x="52" y="91"/>
                </a:lnTo>
                <a:lnTo>
                  <a:pt x="64" y="70"/>
                </a:lnTo>
                <a:lnTo>
                  <a:pt x="77" y="49"/>
                </a:lnTo>
                <a:lnTo>
                  <a:pt x="90" y="30"/>
                </a:lnTo>
                <a:lnTo>
                  <a:pt x="104" y="10"/>
                </a:lnTo>
                <a:lnTo>
                  <a:pt x="106" y="7"/>
                </a:lnTo>
                <a:lnTo>
                  <a:pt x="106" y="5"/>
                </a:lnTo>
                <a:lnTo>
                  <a:pt x="104" y="1"/>
                </a:lnTo>
                <a:lnTo>
                  <a:pt x="103" y="0"/>
                </a:lnTo>
                <a:lnTo>
                  <a:pt x="100" y="0"/>
                </a:lnTo>
                <a:lnTo>
                  <a:pt x="99" y="0"/>
                </a:lnTo>
                <a:lnTo>
                  <a:pt x="9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22" name="任意多边形 1049821"/>
          <p:cNvSpPr/>
          <p:nvPr/>
        </p:nvSpPr>
        <p:spPr bwMode="auto">
          <a:xfrm>
            <a:off x="4567237" y="3017837"/>
            <a:ext cx="125412" cy="244475"/>
          </a:xfrm>
          <a:custGeom>
            <a:avLst/>
            <a:gdLst/>
            <a:ahLst/>
            <a:cxnLst/>
            <a:rect l="0" t="0" r="0" b="0"/>
            <a:pathLst>
              <a:path w="235" h="459">
                <a:moveTo>
                  <a:pt x="225" y="5"/>
                </a:moveTo>
                <a:lnTo>
                  <a:pt x="225" y="5"/>
                </a:lnTo>
                <a:lnTo>
                  <a:pt x="222" y="16"/>
                </a:lnTo>
                <a:lnTo>
                  <a:pt x="221" y="19"/>
                </a:lnTo>
                <a:lnTo>
                  <a:pt x="220" y="21"/>
                </a:lnTo>
                <a:lnTo>
                  <a:pt x="216" y="22"/>
                </a:lnTo>
                <a:lnTo>
                  <a:pt x="214" y="23"/>
                </a:lnTo>
                <a:lnTo>
                  <a:pt x="213" y="26"/>
                </a:lnTo>
                <a:lnTo>
                  <a:pt x="202" y="52"/>
                </a:lnTo>
                <a:lnTo>
                  <a:pt x="196" y="68"/>
                </a:lnTo>
                <a:lnTo>
                  <a:pt x="188" y="84"/>
                </a:lnTo>
                <a:lnTo>
                  <a:pt x="170" y="114"/>
                </a:lnTo>
                <a:lnTo>
                  <a:pt x="137" y="167"/>
                </a:lnTo>
                <a:lnTo>
                  <a:pt x="104" y="222"/>
                </a:lnTo>
                <a:lnTo>
                  <a:pt x="89" y="250"/>
                </a:lnTo>
                <a:lnTo>
                  <a:pt x="73" y="277"/>
                </a:lnTo>
                <a:lnTo>
                  <a:pt x="59" y="305"/>
                </a:lnTo>
                <a:lnTo>
                  <a:pt x="46" y="333"/>
                </a:lnTo>
                <a:lnTo>
                  <a:pt x="34" y="362"/>
                </a:lnTo>
                <a:lnTo>
                  <a:pt x="23" y="392"/>
                </a:lnTo>
                <a:lnTo>
                  <a:pt x="13" y="422"/>
                </a:lnTo>
                <a:lnTo>
                  <a:pt x="1" y="451"/>
                </a:lnTo>
                <a:lnTo>
                  <a:pt x="0" y="454"/>
                </a:lnTo>
                <a:lnTo>
                  <a:pt x="0" y="455"/>
                </a:lnTo>
                <a:lnTo>
                  <a:pt x="2" y="459"/>
                </a:lnTo>
                <a:lnTo>
                  <a:pt x="5" y="459"/>
                </a:lnTo>
                <a:lnTo>
                  <a:pt x="8" y="459"/>
                </a:lnTo>
                <a:lnTo>
                  <a:pt x="9" y="459"/>
                </a:lnTo>
                <a:lnTo>
                  <a:pt x="10" y="456"/>
                </a:lnTo>
                <a:lnTo>
                  <a:pt x="22" y="430"/>
                </a:lnTo>
                <a:lnTo>
                  <a:pt x="32" y="403"/>
                </a:lnTo>
                <a:lnTo>
                  <a:pt x="42" y="375"/>
                </a:lnTo>
                <a:lnTo>
                  <a:pt x="52" y="348"/>
                </a:lnTo>
                <a:lnTo>
                  <a:pt x="68" y="311"/>
                </a:lnTo>
                <a:lnTo>
                  <a:pt x="86" y="277"/>
                </a:lnTo>
                <a:lnTo>
                  <a:pt x="106" y="243"/>
                </a:lnTo>
                <a:lnTo>
                  <a:pt x="125" y="209"/>
                </a:lnTo>
                <a:lnTo>
                  <a:pt x="161" y="152"/>
                </a:lnTo>
                <a:lnTo>
                  <a:pt x="196" y="93"/>
                </a:lnTo>
                <a:lnTo>
                  <a:pt x="209" y="65"/>
                </a:lnTo>
                <a:lnTo>
                  <a:pt x="221" y="38"/>
                </a:lnTo>
                <a:lnTo>
                  <a:pt x="225" y="30"/>
                </a:lnTo>
                <a:lnTo>
                  <a:pt x="230" y="22"/>
                </a:lnTo>
                <a:lnTo>
                  <a:pt x="234" y="14"/>
                </a:lnTo>
                <a:lnTo>
                  <a:pt x="235" y="5"/>
                </a:lnTo>
                <a:lnTo>
                  <a:pt x="235" y="2"/>
                </a:lnTo>
                <a:lnTo>
                  <a:pt x="234" y="1"/>
                </a:lnTo>
                <a:lnTo>
                  <a:pt x="233" y="0"/>
                </a:lnTo>
                <a:lnTo>
                  <a:pt x="230" y="0"/>
                </a:lnTo>
                <a:lnTo>
                  <a:pt x="226" y="1"/>
                </a:lnTo>
                <a:lnTo>
                  <a:pt x="225" y="2"/>
                </a:lnTo>
                <a:lnTo>
                  <a:pt x="225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23" name="任意多边形 1049822"/>
          <p:cNvSpPr/>
          <p:nvPr/>
        </p:nvSpPr>
        <p:spPr bwMode="auto">
          <a:xfrm>
            <a:off x="4602162" y="3090862"/>
            <a:ext cx="96837" cy="171450"/>
          </a:xfrm>
          <a:custGeom>
            <a:avLst/>
            <a:gdLst/>
            <a:ahLst/>
            <a:cxnLst/>
            <a:rect l="0" t="0" r="0" b="0"/>
            <a:pathLst>
              <a:path w="183" h="323">
                <a:moveTo>
                  <a:pt x="173" y="2"/>
                </a:moveTo>
                <a:lnTo>
                  <a:pt x="173" y="2"/>
                </a:lnTo>
                <a:lnTo>
                  <a:pt x="167" y="17"/>
                </a:lnTo>
                <a:lnTo>
                  <a:pt x="162" y="33"/>
                </a:lnTo>
                <a:lnTo>
                  <a:pt x="152" y="51"/>
                </a:lnTo>
                <a:lnTo>
                  <a:pt x="141" y="70"/>
                </a:lnTo>
                <a:lnTo>
                  <a:pt x="131" y="89"/>
                </a:lnTo>
                <a:lnTo>
                  <a:pt x="120" y="107"/>
                </a:lnTo>
                <a:lnTo>
                  <a:pt x="97" y="144"/>
                </a:lnTo>
                <a:lnTo>
                  <a:pt x="69" y="186"/>
                </a:lnTo>
                <a:lnTo>
                  <a:pt x="43" y="227"/>
                </a:lnTo>
                <a:lnTo>
                  <a:pt x="31" y="248"/>
                </a:lnTo>
                <a:lnTo>
                  <a:pt x="19" y="271"/>
                </a:lnTo>
                <a:lnTo>
                  <a:pt x="9" y="293"/>
                </a:lnTo>
                <a:lnTo>
                  <a:pt x="1" y="316"/>
                </a:lnTo>
                <a:lnTo>
                  <a:pt x="0" y="319"/>
                </a:lnTo>
                <a:lnTo>
                  <a:pt x="1" y="320"/>
                </a:lnTo>
                <a:lnTo>
                  <a:pt x="2" y="322"/>
                </a:lnTo>
                <a:lnTo>
                  <a:pt x="4" y="323"/>
                </a:lnTo>
                <a:lnTo>
                  <a:pt x="9" y="323"/>
                </a:lnTo>
                <a:lnTo>
                  <a:pt x="10" y="322"/>
                </a:lnTo>
                <a:lnTo>
                  <a:pt x="12" y="319"/>
                </a:lnTo>
                <a:lnTo>
                  <a:pt x="21" y="297"/>
                </a:lnTo>
                <a:lnTo>
                  <a:pt x="30" y="274"/>
                </a:lnTo>
                <a:lnTo>
                  <a:pt x="42" y="252"/>
                </a:lnTo>
                <a:lnTo>
                  <a:pt x="53" y="231"/>
                </a:lnTo>
                <a:lnTo>
                  <a:pt x="80" y="189"/>
                </a:lnTo>
                <a:lnTo>
                  <a:pt x="106" y="149"/>
                </a:lnTo>
                <a:lnTo>
                  <a:pt x="129" y="114"/>
                </a:lnTo>
                <a:lnTo>
                  <a:pt x="150" y="76"/>
                </a:lnTo>
                <a:lnTo>
                  <a:pt x="159" y="59"/>
                </a:lnTo>
                <a:lnTo>
                  <a:pt x="167" y="42"/>
                </a:lnTo>
                <a:lnTo>
                  <a:pt x="182" y="9"/>
                </a:lnTo>
                <a:lnTo>
                  <a:pt x="183" y="6"/>
                </a:lnTo>
                <a:lnTo>
                  <a:pt x="183" y="4"/>
                </a:lnTo>
                <a:lnTo>
                  <a:pt x="180" y="1"/>
                </a:lnTo>
                <a:lnTo>
                  <a:pt x="178" y="0"/>
                </a:lnTo>
                <a:lnTo>
                  <a:pt x="175" y="0"/>
                </a:lnTo>
                <a:lnTo>
                  <a:pt x="174" y="1"/>
                </a:lnTo>
                <a:lnTo>
                  <a:pt x="17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24" name="任意多边形 1049823"/>
          <p:cNvSpPr/>
          <p:nvPr/>
        </p:nvSpPr>
        <p:spPr bwMode="auto">
          <a:xfrm>
            <a:off x="4630737" y="3148012"/>
            <a:ext cx="68262" cy="111125"/>
          </a:xfrm>
          <a:custGeom>
            <a:avLst/>
            <a:gdLst/>
            <a:ahLst/>
            <a:cxnLst/>
            <a:rect l="0" t="0" r="0" b="0"/>
            <a:pathLst>
              <a:path w="126" h="212">
                <a:moveTo>
                  <a:pt x="116" y="3"/>
                </a:moveTo>
                <a:lnTo>
                  <a:pt x="116" y="3"/>
                </a:lnTo>
                <a:lnTo>
                  <a:pt x="109" y="13"/>
                </a:lnTo>
                <a:lnTo>
                  <a:pt x="102" y="25"/>
                </a:lnTo>
                <a:lnTo>
                  <a:pt x="97" y="37"/>
                </a:lnTo>
                <a:lnTo>
                  <a:pt x="91" y="48"/>
                </a:lnTo>
                <a:lnTo>
                  <a:pt x="75" y="76"/>
                </a:lnTo>
                <a:lnTo>
                  <a:pt x="59" y="105"/>
                </a:lnTo>
                <a:lnTo>
                  <a:pt x="42" y="128"/>
                </a:lnTo>
                <a:lnTo>
                  <a:pt x="27" y="153"/>
                </a:lnTo>
                <a:lnTo>
                  <a:pt x="19" y="166"/>
                </a:lnTo>
                <a:lnTo>
                  <a:pt x="11" y="179"/>
                </a:lnTo>
                <a:lnTo>
                  <a:pt x="6" y="192"/>
                </a:lnTo>
                <a:lnTo>
                  <a:pt x="0" y="205"/>
                </a:lnTo>
                <a:lnTo>
                  <a:pt x="0" y="208"/>
                </a:lnTo>
                <a:lnTo>
                  <a:pt x="2" y="209"/>
                </a:lnTo>
                <a:lnTo>
                  <a:pt x="4" y="212"/>
                </a:lnTo>
                <a:lnTo>
                  <a:pt x="8" y="212"/>
                </a:lnTo>
                <a:lnTo>
                  <a:pt x="11" y="211"/>
                </a:lnTo>
                <a:lnTo>
                  <a:pt x="12" y="208"/>
                </a:lnTo>
                <a:lnTo>
                  <a:pt x="16" y="195"/>
                </a:lnTo>
                <a:lnTo>
                  <a:pt x="23" y="183"/>
                </a:lnTo>
                <a:lnTo>
                  <a:pt x="29" y="170"/>
                </a:lnTo>
                <a:lnTo>
                  <a:pt x="37" y="158"/>
                </a:lnTo>
                <a:lnTo>
                  <a:pt x="68" y="110"/>
                </a:lnTo>
                <a:lnTo>
                  <a:pt x="83" y="85"/>
                </a:lnTo>
                <a:lnTo>
                  <a:pt x="96" y="59"/>
                </a:lnTo>
                <a:lnTo>
                  <a:pt x="110" y="33"/>
                </a:lnTo>
                <a:lnTo>
                  <a:pt x="117" y="20"/>
                </a:lnTo>
                <a:lnTo>
                  <a:pt x="125" y="8"/>
                </a:lnTo>
                <a:lnTo>
                  <a:pt x="126" y="5"/>
                </a:lnTo>
                <a:lnTo>
                  <a:pt x="126" y="4"/>
                </a:lnTo>
                <a:lnTo>
                  <a:pt x="125" y="3"/>
                </a:lnTo>
                <a:lnTo>
                  <a:pt x="123" y="1"/>
                </a:lnTo>
                <a:lnTo>
                  <a:pt x="119" y="0"/>
                </a:lnTo>
                <a:lnTo>
                  <a:pt x="117" y="0"/>
                </a:lnTo>
                <a:lnTo>
                  <a:pt x="11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25" name="任意多边形 1049824"/>
          <p:cNvSpPr/>
          <p:nvPr/>
        </p:nvSpPr>
        <p:spPr bwMode="auto">
          <a:xfrm>
            <a:off x="4173537" y="2660650"/>
            <a:ext cx="41275" cy="76200"/>
          </a:xfrm>
          <a:custGeom>
            <a:avLst/>
            <a:gdLst/>
            <a:ahLst/>
            <a:cxnLst/>
            <a:rect l="0" t="0" r="0" b="0"/>
            <a:pathLst>
              <a:path w="76" h="145">
                <a:moveTo>
                  <a:pt x="66" y="3"/>
                </a:moveTo>
                <a:lnTo>
                  <a:pt x="66" y="3"/>
                </a:lnTo>
                <a:lnTo>
                  <a:pt x="55" y="18"/>
                </a:lnTo>
                <a:lnTo>
                  <a:pt x="45" y="34"/>
                </a:lnTo>
                <a:lnTo>
                  <a:pt x="26" y="69"/>
                </a:lnTo>
                <a:lnTo>
                  <a:pt x="18" y="86"/>
                </a:lnTo>
                <a:lnTo>
                  <a:pt x="9" y="103"/>
                </a:lnTo>
                <a:lnTo>
                  <a:pt x="3" y="120"/>
                </a:lnTo>
                <a:lnTo>
                  <a:pt x="1" y="130"/>
                </a:lnTo>
                <a:lnTo>
                  <a:pt x="0" y="140"/>
                </a:lnTo>
                <a:lnTo>
                  <a:pt x="0" y="141"/>
                </a:lnTo>
                <a:lnTo>
                  <a:pt x="1" y="144"/>
                </a:lnTo>
                <a:lnTo>
                  <a:pt x="3" y="145"/>
                </a:lnTo>
                <a:lnTo>
                  <a:pt x="5" y="145"/>
                </a:lnTo>
                <a:lnTo>
                  <a:pt x="9" y="144"/>
                </a:lnTo>
                <a:lnTo>
                  <a:pt x="11" y="141"/>
                </a:lnTo>
                <a:lnTo>
                  <a:pt x="11" y="140"/>
                </a:lnTo>
                <a:lnTo>
                  <a:pt x="12" y="131"/>
                </a:lnTo>
                <a:lnTo>
                  <a:pt x="15" y="123"/>
                </a:lnTo>
                <a:lnTo>
                  <a:pt x="21" y="106"/>
                </a:lnTo>
                <a:lnTo>
                  <a:pt x="37" y="75"/>
                </a:lnTo>
                <a:lnTo>
                  <a:pt x="54" y="42"/>
                </a:lnTo>
                <a:lnTo>
                  <a:pt x="63" y="25"/>
                </a:lnTo>
                <a:lnTo>
                  <a:pt x="75" y="11"/>
                </a:lnTo>
                <a:lnTo>
                  <a:pt x="75" y="8"/>
                </a:lnTo>
                <a:lnTo>
                  <a:pt x="76" y="5"/>
                </a:lnTo>
                <a:lnTo>
                  <a:pt x="73" y="1"/>
                </a:lnTo>
                <a:lnTo>
                  <a:pt x="72" y="1"/>
                </a:lnTo>
                <a:lnTo>
                  <a:pt x="69" y="0"/>
                </a:lnTo>
                <a:lnTo>
                  <a:pt x="68" y="0"/>
                </a:lnTo>
                <a:lnTo>
                  <a:pt x="6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26" name="任意多边形 1049825"/>
          <p:cNvSpPr/>
          <p:nvPr/>
        </p:nvSpPr>
        <p:spPr bwMode="auto">
          <a:xfrm>
            <a:off x="4240212" y="2647950"/>
            <a:ext cx="39687" cy="61912"/>
          </a:xfrm>
          <a:custGeom>
            <a:avLst/>
            <a:gdLst/>
            <a:ahLst/>
            <a:cxnLst/>
            <a:rect l="0" t="0" r="0" b="0"/>
            <a:pathLst>
              <a:path w="76" h="114">
                <a:moveTo>
                  <a:pt x="65" y="2"/>
                </a:moveTo>
                <a:lnTo>
                  <a:pt x="65" y="2"/>
                </a:lnTo>
                <a:lnTo>
                  <a:pt x="56" y="14"/>
                </a:lnTo>
                <a:lnTo>
                  <a:pt x="47" y="26"/>
                </a:lnTo>
                <a:lnTo>
                  <a:pt x="39" y="36"/>
                </a:lnTo>
                <a:lnTo>
                  <a:pt x="31" y="50"/>
                </a:lnTo>
                <a:lnTo>
                  <a:pt x="23" y="64"/>
                </a:lnTo>
                <a:lnTo>
                  <a:pt x="14" y="77"/>
                </a:lnTo>
                <a:lnTo>
                  <a:pt x="6" y="91"/>
                </a:lnTo>
                <a:lnTo>
                  <a:pt x="0" y="107"/>
                </a:lnTo>
                <a:lnTo>
                  <a:pt x="0" y="110"/>
                </a:lnTo>
                <a:lnTo>
                  <a:pt x="0" y="111"/>
                </a:lnTo>
                <a:lnTo>
                  <a:pt x="4" y="114"/>
                </a:lnTo>
                <a:lnTo>
                  <a:pt x="8" y="114"/>
                </a:lnTo>
                <a:lnTo>
                  <a:pt x="9" y="112"/>
                </a:lnTo>
                <a:lnTo>
                  <a:pt x="10" y="110"/>
                </a:lnTo>
                <a:lnTo>
                  <a:pt x="13" y="102"/>
                </a:lnTo>
                <a:lnTo>
                  <a:pt x="17" y="95"/>
                </a:lnTo>
                <a:lnTo>
                  <a:pt x="25" y="82"/>
                </a:lnTo>
                <a:lnTo>
                  <a:pt x="34" y="69"/>
                </a:lnTo>
                <a:lnTo>
                  <a:pt x="40" y="55"/>
                </a:lnTo>
                <a:lnTo>
                  <a:pt x="44" y="48"/>
                </a:lnTo>
                <a:lnTo>
                  <a:pt x="48" y="42"/>
                </a:lnTo>
                <a:lnTo>
                  <a:pt x="57" y="31"/>
                </a:lnTo>
                <a:lnTo>
                  <a:pt x="66" y="19"/>
                </a:lnTo>
                <a:lnTo>
                  <a:pt x="74" y="9"/>
                </a:lnTo>
                <a:lnTo>
                  <a:pt x="76" y="6"/>
                </a:lnTo>
                <a:lnTo>
                  <a:pt x="76" y="4"/>
                </a:lnTo>
                <a:lnTo>
                  <a:pt x="73" y="1"/>
                </a:lnTo>
                <a:lnTo>
                  <a:pt x="69" y="0"/>
                </a:lnTo>
                <a:lnTo>
                  <a:pt x="66" y="1"/>
                </a:lnTo>
                <a:lnTo>
                  <a:pt x="6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27" name="任意多边形 1049826"/>
          <p:cNvSpPr/>
          <p:nvPr/>
        </p:nvSpPr>
        <p:spPr bwMode="auto">
          <a:xfrm>
            <a:off x="4303712" y="2655887"/>
            <a:ext cx="25400" cy="42862"/>
          </a:xfrm>
          <a:custGeom>
            <a:avLst/>
            <a:gdLst/>
            <a:ahLst/>
            <a:cxnLst/>
            <a:rect l="0" t="0" r="0" b="0"/>
            <a:pathLst>
              <a:path w="46" h="80">
                <a:moveTo>
                  <a:pt x="36" y="3"/>
                </a:moveTo>
                <a:lnTo>
                  <a:pt x="36" y="3"/>
                </a:lnTo>
                <a:lnTo>
                  <a:pt x="30" y="11"/>
                </a:lnTo>
                <a:lnTo>
                  <a:pt x="27" y="20"/>
                </a:lnTo>
                <a:lnTo>
                  <a:pt x="23" y="29"/>
                </a:lnTo>
                <a:lnTo>
                  <a:pt x="17" y="38"/>
                </a:lnTo>
                <a:lnTo>
                  <a:pt x="7" y="55"/>
                </a:lnTo>
                <a:lnTo>
                  <a:pt x="3" y="64"/>
                </a:lnTo>
                <a:lnTo>
                  <a:pt x="0" y="73"/>
                </a:lnTo>
                <a:lnTo>
                  <a:pt x="0" y="76"/>
                </a:lnTo>
                <a:lnTo>
                  <a:pt x="0" y="79"/>
                </a:lnTo>
                <a:lnTo>
                  <a:pt x="4" y="80"/>
                </a:lnTo>
                <a:lnTo>
                  <a:pt x="8" y="80"/>
                </a:lnTo>
                <a:lnTo>
                  <a:pt x="10" y="79"/>
                </a:lnTo>
                <a:lnTo>
                  <a:pt x="11" y="76"/>
                </a:lnTo>
                <a:lnTo>
                  <a:pt x="15" y="68"/>
                </a:lnTo>
                <a:lnTo>
                  <a:pt x="19" y="59"/>
                </a:lnTo>
                <a:lnTo>
                  <a:pt x="28" y="43"/>
                </a:lnTo>
                <a:lnTo>
                  <a:pt x="32" y="36"/>
                </a:lnTo>
                <a:lnTo>
                  <a:pt x="36" y="26"/>
                </a:lnTo>
                <a:lnTo>
                  <a:pt x="38" y="19"/>
                </a:lnTo>
                <a:lnTo>
                  <a:pt x="44" y="11"/>
                </a:lnTo>
                <a:lnTo>
                  <a:pt x="45" y="8"/>
                </a:lnTo>
                <a:lnTo>
                  <a:pt x="46" y="7"/>
                </a:lnTo>
                <a:lnTo>
                  <a:pt x="44" y="3"/>
                </a:lnTo>
                <a:lnTo>
                  <a:pt x="40" y="0"/>
                </a:lnTo>
                <a:lnTo>
                  <a:pt x="38" y="2"/>
                </a:lnTo>
                <a:lnTo>
                  <a:pt x="3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28" name="任意多边形 1049827"/>
          <p:cNvSpPr/>
          <p:nvPr/>
        </p:nvSpPr>
        <p:spPr bwMode="auto">
          <a:xfrm>
            <a:off x="4344987" y="2652712"/>
            <a:ext cx="34925" cy="58737"/>
          </a:xfrm>
          <a:custGeom>
            <a:avLst/>
            <a:gdLst/>
            <a:ahLst/>
            <a:cxnLst/>
            <a:rect l="0" t="0" r="0" b="0"/>
            <a:pathLst>
              <a:path w="62" h="110">
                <a:moveTo>
                  <a:pt x="50" y="2"/>
                </a:moveTo>
                <a:lnTo>
                  <a:pt x="50" y="2"/>
                </a:lnTo>
                <a:lnTo>
                  <a:pt x="42" y="15"/>
                </a:lnTo>
                <a:lnTo>
                  <a:pt x="33" y="28"/>
                </a:lnTo>
                <a:lnTo>
                  <a:pt x="26" y="42"/>
                </a:lnTo>
                <a:lnTo>
                  <a:pt x="20" y="56"/>
                </a:lnTo>
                <a:lnTo>
                  <a:pt x="15" y="73"/>
                </a:lnTo>
                <a:lnTo>
                  <a:pt x="11" y="81"/>
                </a:lnTo>
                <a:lnTo>
                  <a:pt x="7" y="89"/>
                </a:lnTo>
                <a:lnTo>
                  <a:pt x="3" y="95"/>
                </a:lnTo>
                <a:lnTo>
                  <a:pt x="0" y="103"/>
                </a:lnTo>
                <a:lnTo>
                  <a:pt x="0" y="106"/>
                </a:lnTo>
                <a:lnTo>
                  <a:pt x="1" y="107"/>
                </a:lnTo>
                <a:lnTo>
                  <a:pt x="4" y="110"/>
                </a:lnTo>
                <a:lnTo>
                  <a:pt x="7" y="110"/>
                </a:lnTo>
                <a:lnTo>
                  <a:pt x="9" y="110"/>
                </a:lnTo>
                <a:lnTo>
                  <a:pt x="11" y="108"/>
                </a:lnTo>
                <a:lnTo>
                  <a:pt x="11" y="106"/>
                </a:lnTo>
                <a:lnTo>
                  <a:pt x="15" y="96"/>
                </a:lnTo>
                <a:lnTo>
                  <a:pt x="18" y="86"/>
                </a:lnTo>
                <a:lnTo>
                  <a:pt x="24" y="76"/>
                </a:lnTo>
                <a:lnTo>
                  <a:pt x="28" y="66"/>
                </a:lnTo>
                <a:lnTo>
                  <a:pt x="34" y="51"/>
                </a:lnTo>
                <a:lnTo>
                  <a:pt x="42" y="36"/>
                </a:lnTo>
                <a:lnTo>
                  <a:pt x="51" y="22"/>
                </a:lnTo>
                <a:lnTo>
                  <a:pt x="60" y="8"/>
                </a:lnTo>
                <a:lnTo>
                  <a:pt x="62" y="6"/>
                </a:lnTo>
                <a:lnTo>
                  <a:pt x="62" y="4"/>
                </a:lnTo>
                <a:lnTo>
                  <a:pt x="60" y="2"/>
                </a:lnTo>
                <a:lnTo>
                  <a:pt x="59" y="1"/>
                </a:lnTo>
                <a:lnTo>
                  <a:pt x="54" y="0"/>
                </a:lnTo>
                <a:lnTo>
                  <a:pt x="52" y="1"/>
                </a:lnTo>
                <a:lnTo>
                  <a:pt x="5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29" name="任意多边形 1049828"/>
          <p:cNvSpPr/>
          <p:nvPr/>
        </p:nvSpPr>
        <p:spPr bwMode="auto">
          <a:xfrm>
            <a:off x="4379912" y="2673350"/>
            <a:ext cx="28575" cy="57150"/>
          </a:xfrm>
          <a:custGeom>
            <a:avLst/>
            <a:gdLst/>
            <a:ahLst/>
            <a:cxnLst/>
            <a:rect l="0" t="0" r="0" b="0"/>
            <a:pathLst>
              <a:path w="54" h="110">
                <a:moveTo>
                  <a:pt x="45" y="1"/>
                </a:moveTo>
                <a:lnTo>
                  <a:pt x="45" y="1"/>
                </a:lnTo>
                <a:lnTo>
                  <a:pt x="38" y="10"/>
                </a:lnTo>
                <a:lnTo>
                  <a:pt x="34" y="19"/>
                </a:lnTo>
                <a:lnTo>
                  <a:pt x="32" y="30"/>
                </a:lnTo>
                <a:lnTo>
                  <a:pt x="29" y="40"/>
                </a:lnTo>
                <a:lnTo>
                  <a:pt x="26" y="48"/>
                </a:lnTo>
                <a:lnTo>
                  <a:pt x="24" y="56"/>
                </a:lnTo>
                <a:lnTo>
                  <a:pt x="16" y="72"/>
                </a:lnTo>
                <a:lnTo>
                  <a:pt x="8" y="87"/>
                </a:lnTo>
                <a:lnTo>
                  <a:pt x="0" y="103"/>
                </a:lnTo>
                <a:lnTo>
                  <a:pt x="0" y="106"/>
                </a:lnTo>
                <a:lnTo>
                  <a:pt x="2" y="107"/>
                </a:lnTo>
                <a:lnTo>
                  <a:pt x="3" y="108"/>
                </a:lnTo>
                <a:lnTo>
                  <a:pt x="4" y="110"/>
                </a:lnTo>
                <a:lnTo>
                  <a:pt x="8" y="110"/>
                </a:lnTo>
                <a:lnTo>
                  <a:pt x="11" y="108"/>
                </a:lnTo>
                <a:lnTo>
                  <a:pt x="12" y="106"/>
                </a:lnTo>
                <a:lnTo>
                  <a:pt x="24" y="81"/>
                </a:lnTo>
                <a:lnTo>
                  <a:pt x="36" y="56"/>
                </a:lnTo>
                <a:lnTo>
                  <a:pt x="39" y="44"/>
                </a:lnTo>
                <a:lnTo>
                  <a:pt x="42" y="32"/>
                </a:lnTo>
                <a:lnTo>
                  <a:pt x="46" y="21"/>
                </a:lnTo>
                <a:lnTo>
                  <a:pt x="49" y="14"/>
                </a:lnTo>
                <a:lnTo>
                  <a:pt x="53" y="9"/>
                </a:lnTo>
                <a:lnTo>
                  <a:pt x="54" y="7"/>
                </a:lnTo>
                <a:lnTo>
                  <a:pt x="54" y="5"/>
                </a:lnTo>
                <a:lnTo>
                  <a:pt x="51" y="1"/>
                </a:lnTo>
                <a:lnTo>
                  <a:pt x="50" y="0"/>
                </a:lnTo>
                <a:lnTo>
                  <a:pt x="49" y="0"/>
                </a:lnTo>
                <a:lnTo>
                  <a:pt x="46" y="0"/>
                </a:lnTo>
                <a:lnTo>
                  <a:pt x="4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30" name="任意多边形 1049829"/>
          <p:cNvSpPr/>
          <p:nvPr/>
        </p:nvSpPr>
        <p:spPr bwMode="auto">
          <a:xfrm>
            <a:off x="4414837" y="2690812"/>
            <a:ext cx="36512" cy="66675"/>
          </a:xfrm>
          <a:custGeom>
            <a:avLst/>
            <a:gdLst/>
            <a:ahLst/>
            <a:cxnLst/>
            <a:rect l="0" t="0" r="0" b="0"/>
            <a:pathLst>
              <a:path w="68" h="125">
                <a:moveTo>
                  <a:pt x="57" y="2"/>
                </a:moveTo>
                <a:lnTo>
                  <a:pt x="57" y="2"/>
                </a:lnTo>
                <a:lnTo>
                  <a:pt x="42" y="31"/>
                </a:lnTo>
                <a:lnTo>
                  <a:pt x="27" y="58"/>
                </a:lnTo>
                <a:lnTo>
                  <a:pt x="0" y="117"/>
                </a:lnTo>
                <a:lnTo>
                  <a:pt x="0" y="119"/>
                </a:lnTo>
                <a:lnTo>
                  <a:pt x="0" y="121"/>
                </a:lnTo>
                <a:lnTo>
                  <a:pt x="2" y="124"/>
                </a:lnTo>
                <a:lnTo>
                  <a:pt x="5" y="125"/>
                </a:lnTo>
                <a:lnTo>
                  <a:pt x="6" y="125"/>
                </a:lnTo>
                <a:lnTo>
                  <a:pt x="9" y="124"/>
                </a:lnTo>
                <a:lnTo>
                  <a:pt x="10" y="123"/>
                </a:lnTo>
                <a:lnTo>
                  <a:pt x="38" y="65"/>
                </a:lnTo>
                <a:lnTo>
                  <a:pt x="52" y="36"/>
                </a:lnTo>
                <a:lnTo>
                  <a:pt x="68" y="9"/>
                </a:lnTo>
                <a:lnTo>
                  <a:pt x="68" y="6"/>
                </a:lnTo>
                <a:lnTo>
                  <a:pt x="68" y="4"/>
                </a:lnTo>
                <a:lnTo>
                  <a:pt x="65" y="1"/>
                </a:lnTo>
                <a:lnTo>
                  <a:pt x="61" y="0"/>
                </a:lnTo>
                <a:lnTo>
                  <a:pt x="59" y="1"/>
                </a:lnTo>
                <a:lnTo>
                  <a:pt x="5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31" name="任意多边形 1049830"/>
          <p:cNvSpPr/>
          <p:nvPr/>
        </p:nvSpPr>
        <p:spPr bwMode="auto">
          <a:xfrm>
            <a:off x="4462462" y="2659062"/>
            <a:ext cx="46037" cy="82550"/>
          </a:xfrm>
          <a:custGeom>
            <a:avLst/>
            <a:gdLst/>
            <a:ahLst/>
            <a:cxnLst/>
            <a:rect l="0" t="0" r="0" b="0"/>
            <a:pathLst>
              <a:path w="92" h="156">
                <a:moveTo>
                  <a:pt x="80" y="4"/>
                </a:moveTo>
                <a:lnTo>
                  <a:pt x="80" y="4"/>
                </a:lnTo>
                <a:lnTo>
                  <a:pt x="77" y="14"/>
                </a:lnTo>
                <a:lnTo>
                  <a:pt x="72" y="23"/>
                </a:lnTo>
                <a:lnTo>
                  <a:pt x="63" y="41"/>
                </a:lnTo>
                <a:lnTo>
                  <a:pt x="51" y="58"/>
                </a:lnTo>
                <a:lnTo>
                  <a:pt x="38" y="76"/>
                </a:lnTo>
                <a:lnTo>
                  <a:pt x="26" y="93"/>
                </a:lnTo>
                <a:lnTo>
                  <a:pt x="15" y="110"/>
                </a:lnTo>
                <a:lnTo>
                  <a:pt x="6" y="129"/>
                </a:lnTo>
                <a:lnTo>
                  <a:pt x="3" y="139"/>
                </a:lnTo>
                <a:lnTo>
                  <a:pt x="0" y="148"/>
                </a:lnTo>
                <a:lnTo>
                  <a:pt x="0" y="151"/>
                </a:lnTo>
                <a:lnTo>
                  <a:pt x="2" y="154"/>
                </a:lnTo>
                <a:lnTo>
                  <a:pt x="3" y="155"/>
                </a:lnTo>
                <a:lnTo>
                  <a:pt x="6" y="156"/>
                </a:lnTo>
                <a:lnTo>
                  <a:pt x="9" y="156"/>
                </a:lnTo>
                <a:lnTo>
                  <a:pt x="13" y="155"/>
                </a:lnTo>
                <a:lnTo>
                  <a:pt x="15" y="152"/>
                </a:lnTo>
                <a:lnTo>
                  <a:pt x="15" y="148"/>
                </a:lnTo>
                <a:lnTo>
                  <a:pt x="12" y="146"/>
                </a:lnTo>
                <a:lnTo>
                  <a:pt x="16" y="137"/>
                </a:lnTo>
                <a:lnTo>
                  <a:pt x="20" y="127"/>
                </a:lnTo>
                <a:lnTo>
                  <a:pt x="29" y="109"/>
                </a:lnTo>
                <a:lnTo>
                  <a:pt x="40" y="93"/>
                </a:lnTo>
                <a:lnTo>
                  <a:pt x="51" y="76"/>
                </a:lnTo>
                <a:lnTo>
                  <a:pt x="63" y="59"/>
                </a:lnTo>
                <a:lnTo>
                  <a:pt x="75" y="42"/>
                </a:lnTo>
                <a:lnTo>
                  <a:pt x="84" y="25"/>
                </a:lnTo>
                <a:lnTo>
                  <a:pt x="88" y="16"/>
                </a:lnTo>
                <a:lnTo>
                  <a:pt x="91" y="7"/>
                </a:lnTo>
                <a:lnTo>
                  <a:pt x="92" y="4"/>
                </a:lnTo>
                <a:lnTo>
                  <a:pt x="91" y="3"/>
                </a:lnTo>
                <a:lnTo>
                  <a:pt x="87" y="0"/>
                </a:lnTo>
                <a:lnTo>
                  <a:pt x="83" y="0"/>
                </a:lnTo>
                <a:lnTo>
                  <a:pt x="81" y="2"/>
                </a:lnTo>
                <a:lnTo>
                  <a:pt x="8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32" name="任意多边形 1049831"/>
          <p:cNvSpPr/>
          <p:nvPr/>
        </p:nvSpPr>
        <p:spPr bwMode="auto">
          <a:xfrm>
            <a:off x="4541837" y="2641600"/>
            <a:ext cx="36512" cy="61912"/>
          </a:xfrm>
          <a:custGeom>
            <a:avLst/>
            <a:gdLst/>
            <a:ahLst/>
            <a:cxnLst/>
            <a:rect l="0" t="0" r="0" b="0"/>
            <a:pathLst>
              <a:path w="65" h="114">
                <a:moveTo>
                  <a:pt x="54" y="3"/>
                </a:moveTo>
                <a:lnTo>
                  <a:pt x="54" y="3"/>
                </a:lnTo>
                <a:lnTo>
                  <a:pt x="47" y="16"/>
                </a:lnTo>
                <a:lnTo>
                  <a:pt x="39" y="28"/>
                </a:lnTo>
                <a:lnTo>
                  <a:pt x="27" y="54"/>
                </a:lnTo>
                <a:lnTo>
                  <a:pt x="14" y="80"/>
                </a:lnTo>
                <a:lnTo>
                  <a:pt x="1" y="106"/>
                </a:lnTo>
                <a:lnTo>
                  <a:pt x="0" y="109"/>
                </a:lnTo>
                <a:lnTo>
                  <a:pt x="0" y="110"/>
                </a:lnTo>
                <a:lnTo>
                  <a:pt x="3" y="114"/>
                </a:lnTo>
                <a:lnTo>
                  <a:pt x="6" y="114"/>
                </a:lnTo>
                <a:lnTo>
                  <a:pt x="9" y="114"/>
                </a:lnTo>
                <a:lnTo>
                  <a:pt x="10" y="111"/>
                </a:lnTo>
                <a:lnTo>
                  <a:pt x="25" y="86"/>
                </a:lnTo>
                <a:lnTo>
                  <a:pt x="37" y="60"/>
                </a:lnTo>
                <a:lnTo>
                  <a:pt x="50" y="34"/>
                </a:lnTo>
                <a:lnTo>
                  <a:pt x="56" y="21"/>
                </a:lnTo>
                <a:lnTo>
                  <a:pt x="64" y="9"/>
                </a:lnTo>
                <a:lnTo>
                  <a:pt x="65" y="7"/>
                </a:lnTo>
                <a:lnTo>
                  <a:pt x="64" y="4"/>
                </a:lnTo>
                <a:lnTo>
                  <a:pt x="61" y="1"/>
                </a:lnTo>
                <a:lnTo>
                  <a:pt x="58" y="0"/>
                </a:lnTo>
                <a:lnTo>
                  <a:pt x="56" y="1"/>
                </a:lnTo>
                <a:lnTo>
                  <a:pt x="5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33" name="任意多边形 1049832"/>
          <p:cNvSpPr/>
          <p:nvPr/>
        </p:nvSpPr>
        <p:spPr bwMode="auto">
          <a:xfrm>
            <a:off x="4602162" y="2636837"/>
            <a:ext cx="20637" cy="47625"/>
          </a:xfrm>
          <a:custGeom>
            <a:avLst/>
            <a:gdLst/>
            <a:ahLst/>
            <a:cxnLst/>
            <a:rect l="0" t="0" r="0" b="0"/>
            <a:pathLst>
              <a:path w="41" h="88">
                <a:moveTo>
                  <a:pt x="30" y="4"/>
                </a:moveTo>
                <a:lnTo>
                  <a:pt x="30" y="4"/>
                </a:lnTo>
                <a:lnTo>
                  <a:pt x="21" y="22"/>
                </a:lnTo>
                <a:lnTo>
                  <a:pt x="12" y="41"/>
                </a:lnTo>
                <a:lnTo>
                  <a:pt x="4" y="60"/>
                </a:lnTo>
                <a:lnTo>
                  <a:pt x="1" y="71"/>
                </a:lnTo>
                <a:lnTo>
                  <a:pt x="0" y="81"/>
                </a:lnTo>
                <a:lnTo>
                  <a:pt x="0" y="84"/>
                </a:lnTo>
                <a:lnTo>
                  <a:pt x="0" y="85"/>
                </a:lnTo>
                <a:lnTo>
                  <a:pt x="4" y="88"/>
                </a:lnTo>
                <a:lnTo>
                  <a:pt x="7" y="88"/>
                </a:lnTo>
                <a:lnTo>
                  <a:pt x="8" y="88"/>
                </a:lnTo>
                <a:lnTo>
                  <a:pt x="9" y="87"/>
                </a:lnTo>
                <a:lnTo>
                  <a:pt x="11" y="84"/>
                </a:lnTo>
                <a:lnTo>
                  <a:pt x="16" y="64"/>
                </a:lnTo>
                <a:lnTo>
                  <a:pt x="22" y="46"/>
                </a:lnTo>
                <a:lnTo>
                  <a:pt x="32" y="28"/>
                </a:lnTo>
                <a:lnTo>
                  <a:pt x="41" y="9"/>
                </a:lnTo>
                <a:lnTo>
                  <a:pt x="41" y="7"/>
                </a:lnTo>
                <a:lnTo>
                  <a:pt x="41" y="4"/>
                </a:lnTo>
                <a:lnTo>
                  <a:pt x="38" y="2"/>
                </a:lnTo>
                <a:lnTo>
                  <a:pt x="34" y="0"/>
                </a:lnTo>
                <a:lnTo>
                  <a:pt x="32" y="2"/>
                </a:lnTo>
                <a:lnTo>
                  <a:pt x="3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34" name="任意多边形 1049833"/>
          <p:cNvSpPr/>
          <p:nvPr/>
        </p:nvSpPr>
        <p:spPr bwMode="auto">
          <a:xfrm>
            <a:off x="4652962" y="2628900"/>
            <a:ext cx="25400" cy="49212"/>
          </a:xfrm>
          <a:custGeom>
            <a:avLst/>
            <a:gdLst/>
            <a:ahLst/>
            <a:cxnLst/>
            <a:rect l="0" t="0" r="0" b="0"/>
            <a:pathLst>
              <a:path w="50" h="94">
                <a:moveTo>
                  <a:pt x="38" y="5"/>
                </a:moveTo>
                <a:lnTo>
                  <a:pt x="38" y="5"/>
                </a:lnTo>
                <a:lnTo>
                  <a:pt x="38" y="12"/>
                </a:lnTo>
                <a:lnTo>
                  <a:pt x="36" y="17"/>
                </a:lnTo>
                <a:lnTo>
                  <a:pt x="32" y="26"/>
                </a:lnTo>
                <a:lnTo>
                  <a:pt x="19" y="46"/>
                </a:lnTo>
                <a:lnTo>
                  <a:pt x="8" y="67"/>
                </a:lnTo>
                <a:lnTo>
                  <a:pt x="4" y="77"/>
                </a:lnTo>
                <a:lnTo>
                  <a:pt x="0" y="88"/>
                </a:lnTo>
                <a:lnTo>
                  <a:pt x="0" y="90"/>
                </a:lnTo>
                <a:lnTo>
                  <a:pt x="2" y="91"/>
                </a:lnTo>
                <a:lnTo>
                  <a:pt x="6" y="94"/>
                </a:lnTo>
                <a:lnTo>
                  <a:pt x="9" y="94"/>
                </a:lnTo>
                <a:lnTo>
                  <a:pt x="11" y="93"/>
                </a:lnTo>
                <a:lnTo>
                  <a:pt x="12" y="90"/>
                </a:lnTo>
                <a:lnTo>
                  <a:pt x="16" y="78"/>
                </a:lnTo>
                <a:lnTo>
                  <a:pt x="21" y="64"/>
                </a:lnTo>
                <a:lnTo>
                  <a:pt x="28" y="51"/>
                </a:lnTo>
                <a:lnTo>
                  <a:pt x="36" y="40"/>
                </a:lnTo>
                <a:lnTo>
                  <a:pt x="42" y="33"/>
                </a:lnTo>
                <a:lnTo>
                  <a:pt x="46" y="23"/>
                </a:lnTo>
                <a:lnTo>
                  <a:pt x="49" y="14"/>
                </a:lnTo>
                <a:lnTo>
                  <a:pt x="50" y="5"/>
                </a:lnTo>
                <a:lnTo>
                  <a:pt x="50" y="3"/>
                </a:lnTo>
                <a:lnTo>
                  <a:pt x="49" y="1"/>
                </a:lnTo>
                <a:lnTo>
                  <a:pt x="47" y="0"/>
                </a:lnTo>
                <a:lnTo>
                  <a:pt x="45" y="0"/>
                </a:lnTo>
                <a:lnTo>
                  <a:pt x="41" y="1"/>
                </a:lnTo>
                <a:lnTo>
                  <a:pt x="40" y="3"/>
                </a:lnTo>
                <a:lnTo>
                  <a:pt x="38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35" name="任意多边形 1049834"/>
          <p:cNvSpPr/>
          <p:nvPr/>
        </p:nvSpPr>
        <p:spPr bwMode="auto">
          <a:xfrm>
            <a:off x="4692650" y="2636837"/>
            <a:ext cx="19050" cy="47625"/>
          </a:xfrm>
          <a:custGeom>
            <a:avLst/>
            <a:gdLst/>
            <a:ahLst/>
            <a:cxnLst/>
            <a:rect l="0" t="0" r="0" b="0"/>
            <a:pathLst>
              <a:path w="38" h="90">
                <a:moveTo>
                  <a:pt x="28" y="5"/>
                </a:moveTo>
                <a:lnTo>
                  <a:pt x="28" y="5"/>
                </a:lnTo>
                <a:lnTo>
                  <a:pt x="25" y="14"/>
                </a:lnTo>
                <a:lnTo>
                  <a:pt x="22" y="24"/>
                </a:lnTo>
                <a:lnTo>
                  <a:pt x="17" y="34"/>
                </a:lnTo>
                <a:lnTo>
                  <a:pt x="15" y="43"/>
                </a:lnTo>
                <a:lnTo>
                  <a:pt x="8" y="64"/>
                </a:lnTo>
                <a:lnTo>
                  <a:pt x="2" y="83"/>
                </a:lnTo>
                <a:lnTo>
                  <a:pt x="0" y="86"/>
                </a:lnTo>
                <a:lnTo>
                  <a:pt x="2" y="87"/>
                </a:lnTo>
                <a:lnTo>
                  <a:pt x="5" y="90"/>
                </a:lnTo>
                <a:lnTo>
                  <a:pt x="9" y="90"/>
                </a:lnTo>
                <a:lnTo>
                  <a:pt x="11" y="89"/>
                </a:lnTo>
                <a:lnTo>
                  <a:pt x="12" y="86"/>
                </a:lnTo>
                <a:lnTo>
                  <a:pt x="20" y="64"/>
                </a:lnTo>
                <a:lnTo>
                  <a:pt x="28" y="40"/>
                </a:lnTo>
                <a:lnTo>
                  <a:pt x="30" y="31"/>
                </a:lnTo>
                <a:lnTo>
                  <a:pt x="34" y="23"/>
                </a:lnTo>
                <a:lnTo>
                  <a:pt x="37" y="14"/>
                </a:lnTo>
                <a:lnTo>
                  <a:pt x="38" y="5"/>
                </a:lnTo>
                <a:lnTo>
                  <a:pt x="38" y="2"/>
                </a:lnTo>
                <a:lnTo>
                  <a:pt x="37" y="1"/>
                </a:lnTo>
                <a:lnTo>
                  <a:pt x="36" y="0"/>
                </a:lnTo>
                <a:lnTo>
                  <a:pt x="33" y="0"/>
                </a:lnTo>
                <a:lnTo>
                  <a:pt x="29" y="1"/>
                </a:lnTo>
                <a:lnTo>
                  <a:pt x="28" y="2"/>
                </a:lnTo>
                <a:lnTo>
                  <a:pt x="28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36" name="任意多边形 1049835"/>
          <p:cNvSpPr/>
          <p:nvPr/>
        </p:nvSpPr>
        <p:spPr bwMode="auto">
          <a:xfrm>
            <a:off x="4757737" y="2643187"/>
            <a:ext cx="23812" cy="49212"/>
          </a:xfrm>
          <a:custGeom>
            <a:avLst/>
            <a:gdLst/>
            <a:ahLst/>
            <a:cxnLst/>
            <a:rect l="0" t="0" r="0" b="0"/>
            <a:pathLst>
              <a:path w="42" h="92">
                <a:moveTo>
                  <a:pt x="36" y="1"/>
                </a:moveTo>
                <a:lnTo>
                  <a:pt x="36" y="1"/>
                </a:lnTo>
                <a:lnTo>
                  <a:pt x="35" y="0"/>
                </a:lnTo>
                <a:lnTo>
                  <a:pt x="32" y="0"/>
                </a:lnTo>
                <a:lnTo>
                  <a:pt x="29" y="3"/>
                </a:lnTo>
                <a:lnTo>
                  <a:pt x="27" y="4"/>
                </a:lnTo>
                <a:lnTo>
                  <a:pt x="27" y="7"/>
                </a:lnTo>
                <a:lnTo>
                  <a:pt x="27" y="8"/>
                </a:lnTo>
                <a:lnTo>
                  <a:pt x="29" y="10"/>
                </a:lnTo>
                <a:lnTo>
                  <a:pt x="30" y="13"/>
                </a:lnTo>
                <a:lnTo>
                  <a:pt x="30" y="17"/>
                </a:lnTo>
                <a:lnTo>
                  <a:pt x="26" y="26"/>
                </a:lnTo>
                <a:lnTo>
                  <a:pt x="17" y="43"/>
                </a:lnTo>
                <a:lnTo>
                  <a:pt x="8" y="63"/>
                </a:lnTo>
                <a:lnTo>
                  <a:pt x="4" y="73"/>
                </a:lnTo>
                <a:lnTo>
                  <a:pt x="1" y="84"/>
                </a:lnTo>
                <a:lnTo>
                  <a:pt x="0" y="86"/>
                </a:lnTo>
                <a:lnTo>
                  <a:pt x="1" y="89"/>
                </a:lnTo>
                <a:lnTo>
                  <a:pt x="5" y="92"/>
                </a:lnTo>
                <a:lnTo>
                  <a:pt x="9" y="90"/>
                </a:lnTo>
                <a:lnTo>
                  <a:pt x="10" y="89"/>
                </a:lnTo>
                <a:lnTo>
                  <a:pt x="12" y="88"/>
                </a:lnTo>
                <a:lnTo>
                  <a:pt x="15" y="73"/>
                </a:lnTo>
                <a:lnTo>
                  <a:pt x="22" y="59"/>
                </a:lnTo>
                <a:lnTo>
                  <a:pt x="29" y="44"/>
                </a:lnTo>
                <a:lnTo>
                  <a:pt x="36" y="31"/>
                </a:lnTo>
                <a:lnTo>
                  <a:pt x="39" y="25"/>
                </a:lnTo>
                <a:lnTo>
                  <a:pt x="42" y="16"/>
                </a:lnTo>
                <a:lnTo>
                  <a:pt x="42" y="12"/>
                </a:lnTo>
                <a:lnTo>
                  <a:pt x="40" y="8"/>
                </a:lnTo>
                <a:lnTo>
                  <a:pt x="39" y="5"/>
                </a:lnTo>
                <a:lnTo>
                  <a:pt x="3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37" name="任意多边形 1049836"/>
          <p:cNvSpPr/>
          <p:nvPr/>
        </p:nvSpPr>
        <p:spPr bwMode="auto">
          <a:xfrm>
            <a:off x="4819650" y="2667000"/>
            <a:ext cx="36512" cy="76200"/>
          </a:xfrm>
          <a:custGeom>
            <a:avLst/>
            <a:gdLst/>
            <a:ahLst/>
            <a:cxnLst/>
            <a:rect l="0" t="0" r="0" b="0"/>
            <a:pathLst>
              <a:path w="68" h="145">
                <a:moveTo>
                  <a:pt x="56" y="4"/>
                </a:moveTo>
                <a:lnTo>
                  <a:pt x="56" y="4"/>
                </a:lnTo>
                <a:lnTo>
                  <a:pt x="55" y="13"/>
                </a:lnTo>
                <a:lnTo>
                  <a:pt x="51" y="21"/>
                </a:lnTo>
                <a:lnTo>
                  <a:pt x="43" y="38"/>
                </a:lnTo>
                <a:lnTo>
                  <a:pt x="26" y="70"/>
                </a:lnTo>
                <a:lnTo>
                  <a:pt x="9" y="104"/>
                </a:lnTo>
                <a:lnTo>
                  <a:pt x="3" y="122"/>
                </a:lnTo>
                <a:lnTo>
                  <a:pt x="1" y="129"/>
                </a:lnTo>
                <a:lnTo>
                  <a:pt x="0" y="139"/>
                </a:lnTo>
                <a:lnTo>
                  <a:pt x="0" y="141"/>
                </a:lnTo>
                <a:lnTo>
                  <a:pt x="1" y="142"/>
                </a:lnTo>
                <a:lnTo>
                  <a:pt x="3" y="144"/>
                </a:lnTo>
                <a:lnTo>
                  <a:pt x="5" y="145"/>
                </a:lnTo>
                <a:lnTo>
                  <a:pt x="9" y="142"/>
                </a:lnTo>
                <a:lnTo>
                  <a:pt x="10" y="141"/>
                </a:lnTo>
                <a:lnTo>
                  <a:pt x="10" y="139"/>
                </a:lnTo>
                <a:lnTo>
                  <a:pt x="12" y="132"/>
                </a:lnTo>
                <a:lnTo>
                  <a:pt x="13" y="127"/>
                </a:lnTo>
                <a:lnTo>
                  <a:pt x="17" y="119"/>
                </a:lnTo>
                <a:lnTo>
                  <a:pt x="22" y="112"/>
                </a:lnTo>
                <a:lnTo>
                  <a:pt x="26" y="102"/>
                </a:lnTo>
                <a:lnTo>
                  <a:pt x="34" y="80"/>
                </a:lnTo>
                <a:lnTo>
                  <a:pt x="44" y="59"/>
                </a:lnTo>
                <a:lnTo>
                  <a:pt x="57" y="34"/>
                </a:lnTo>
                <a:lnTo>
                  <a:pt x="64" y="21"/>
                </a:lnTo>
                <a:lnTo>
                  <a:pt x="68" y="8"/>
                </a:lnTo>
                <a:lnTo>
                  <a:pt x="68" y="5"/>
                </a:lnTo>
                <a:lnTo>
                  <a:pt x="67" y="2"/>
                </a:lnTo>
                <a:lnTo>
                  <a:pt x="64" y="0"/>
                </a:lnTo>
                <a:lnTo>
                  <a:pt x="60" y="1"/>
                </a:lnTo>
                <a:lnTo>
                  <a:pt x="57" y="2"/>
                </a:lnTo>
                <a:lnTo>
                  <a:pt x="56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38" name="任意多边形 1049837"/>
          <p:cNvSpPr/>
          <p:nvPr/>
        </p:nvSpPr>
        <p:spPr bwMode="auto">
          <a:xfrm>
            <a:off x="4794250" y="2665412"/>
            <a:ext cx="23812" cy="34925"/>
          </a:xfrm>
          <a:custGeom>
            <a:avLst/>
            <a:gdLst/>
            <a:ahLst/>
            <a:cxnLst/>
            <a:rect l="0" t="0" r="0" b="0"/>
            <a:pathLst>
              <a:path w="45" h="68">
                <a:moveTo>
                  <a:pt x="38" y="0"/>
                </a:moveTo>
                <a:lnTo>
                  <a:pt x="38" y="0"/>
                </a:lnTo>
                <a:lnTo>
                  <a:pt x="32" y="4"/>
                </a:lnTo>
                <a:lnTo>
                  <a:pt x="28" y="9"/>
                </a:lnTo>
                <a:lnTo>
                  <a:pt x="22" y="16"/>
                </a:lnTo>
                <a:lnTo>
                  <a:pt x="20" y="22"/>
                </a:lnTo>
                <a:lnTo>
                  <a:pt x="11" y="42"/>
                </a:lnTo>
                <a:lnTo>
                  <a:pt x="7" y="51"/>
                </a:lnTo>
                <a:lnTo>
                  <a:pt x="0" y="60"/>
                </a:lnTo>
                <a:lnTo>
                  <a:pt x="0" y="63"/>
                </a:lnTo>
                <a:lnTo>
                  <a:pt x="0" y="64"/>
                </a:lnTo>
                <a:lnTo>
                  <a:pt x="1" y="67"/>
                </a:lnTo>
                <a:lnTo>
                  <a:pt x="3" y="68"/>
                </a:lnTo>
                <a:lnTo>
                  <a:pt x="7" y="68"/>
                </a:lnTo>
                <a:lnTo>
                  <a:pt x="9" y="68"/>
                </a:lnTo>
                <a:lnTo>
                  <a:pt x="11" y="65"/>
                </a:lnTo>
                <a:lnTo>
                  <a:pt x="18" y="52"/>
                </a:lnTo>
                <a:lnTo>
                  <a:pt x="25" y="39"/>
                </a:lnTo>
                <a:lnTo>
                  <a:pt x="32" y="23"/>
                </a:lnTo>
                <a:lnTo>
                  <a:pt x="35" y="16"/>
                </a:lnTo>
                <a:lnTo>
                  <a:pt x="38" y="13"/>
                </a:lnTo>
                <a:lnTo>
                  <a:pt x="42" y="12"/>
                </a:lnTo>
                <a:lnTo>
                  <a:pt x="43" y="10"/>
                </a:lnTo>
                <a:lnTo>
                  <a:pt x="45" y="9"/>
                </a:lnTo>
                <a:lnTo>
                  <a:pt x="45" y="4"/>
                </a:lnTo>
                <a:lnTo>
                  <a:pt x="43" y="1"/>
                </a:lnTo>
                <a:lnTo>
                  <a:pt x="41" y="0"/>
                </a:lnTo>
                <a:lnTo>
                  <a:pt x="38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39" name="任意多边形 1049838"/>
          <p:cNvSpPr/>
          <p:nvPr/>
        </p:nvSpPr>
        <p:spPr bwMode="auto">
          <a:xfrm>
            <a:off x="4864100" y="2662237"/>
            <a:ext cx="39687" cy="82550"/>
          </a:xfrm>
          <a:custGeom>
            <a:avLst/>
            <a:gdLst/>
            <a:ahLst/>
            <a:cxnLst/>
            <a:rect l="0" t="0" r="0" b="0"/>
            <a:pathLst>
              <a:path w="75" h="156">
                <a:moveTo>
                  <a:pt x="65" y="3"/>
                </a:moveTo>
                <a:lnTo>
                  <a:pt x="65" y="3"/>
                </a:lnTo>
                <a:lnTo>
                  <a:pt x="60" y="9"/>
                </a:lnTo>
                <a:lnTo>
                  <a:pt x="55" y="17"/>
                </a:lnTo>
                <a:lnTo>
                  <a:pt x="47" y="35"/>
                </a:lnTo>
                <a:lnTo>
                  <a:pt x="39" y="54"/>
                </a:lnTo>
                <a:lnTo>
                  <a:pt x="31" y="72"/>
                </a:lnTo>
                <a:lnTo>
                  <a:pt x="14" y="110"/>
                </a:lnTo>
                <a:lnTo>
                  <a:pt x="6" y="130"/>
                </a:lnTo>
                <a:lnTo>
                  <a:pt x="0" y="149"/>
                </a:lnTo>
                <a:lnTo>
                  <a:pt x="0" y="152"/>
                </a:lnTo>
                <a:lnTo>
                  <a:pt x="0" y="154"/>
                </a:lnTo>
                <a:lnTo>
                  <a:pt x="4" y="156"/>
                </a:lnTo>
                <a:lnTo>
                  <a:pt x="7" y="156"/>
                </a:lnTo>
                <a:lnTo>
                  <a:pt x="9" y="154"/>
                </a:lnTo>
                <a:lnTo>
                  <a:pt x="10" y="152"/>
                </a:lnTo>
                <a:lnTo>
                  <a:pt x="17" y="133"/>
                </a:lnTo>
                <a:lnTo>
                  <a:pt x="23" y="114"/>
                </a:lnTo>
                <a:lnTo>
                  <a:pt x="41" y="77"/>
                </a:lnTo>
                <a:lnTo>
                  <a:pt x="48" y="60"/>
                </a:lnTo>
                <a:lnTo>
                  <a:pt x="56" y="42"/>
                </a:lnTo>
                <a:lnTo>
                  <a:pt x="64" y="25"/>
                </a:lnTo>
                <a:lnTo>
                  <a:pt x="68" y="17"/>
                </a:lnTo>
                <a:lnTo>
                  <a:pt x="74" y="10"/>
                </a:lnTo>
                <a:lnTo>
                  <a:pt x="75" y="8"/>
                </a:lnTo>
                <a:lnTo>
                  <a:pt x="75" y="5"/>
                </a:lnTo>
                <a:lnTo>
                  <a:pt x="73" y="3"/>
                </a:lnTo>
                <a:lnTo>
                  <a:pt x="70" y="0"/>
                </a:lnTo>
                <a:lnTo>
                  <a:pt x="68" y="0"/>
                </a:lnTo>
                <a:lnTo>
                  <a:pt x="6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40" name="任意多边形 1049839"/>
          <p:cNvSpPr/>
          <p:nvPr/>
        </p:nvSpPr>
        <p:spPr bwMode="auto">
          <a:xfrm>
            <a:off x="4932362" y="2665412"/>
            <a:ext cx="22225" cy="50800"/>
          </a:xfrm>
          <a:custGeom>
            <a:avLst/>
            <a:gdLst/>
            <a:ahLst/>
            <a:cxnLst/>
            <a:rect l="0" t="0" r="0" b="0"/>
            <a:pathLst>
              <a:path w="42" h="95">
                <a:moveTo>
                  <a:pt x="30" y="6"/>
                </a:moveTo>
                <a:lnTo>
                  <a:pt x="30" y="6"/>
                </a:lnTo>
                <a:lnTo>
                  <a:pt x="28" y="17"/>
                </a:lnTo>
                <a:lnTo>
                  <a:pt x="25" y="27"/>
                </a:lnTo>
                <a:lnTo>
                  <a:pt x="17" y="48"/>
                </a:lnTo>
                <a:lnTo>
                  <a:pt x="9" y="68"/>
                </a:lnTo>
                <a:lnTo>
                  <a:pt x="7" y="76"/>
                </a:lnTo>
                <a:lnTo>
                  <a:pt x="3" y="85"/>
                </a:lnTo>
                <a:lnTo>
                  <a:pt x="0" y="86"/>
                </a:lnTo>
                <a:lnTo>
                  <a:pt x="0" y="88"/>
                </a:lnTo>
                <a:lnTo>
                  <a:pt x="0" y="93"/>
                </a:lnTo>
                <a:lnTo>
                  <a:pt x="4" y="95"/>
                </a:lnTo>
                <a:lnTo>
                  <a:pt x="5" y="95"/>
                </a:lnTo>
                <a:lnTo>
                  <a:pt x="8" y="94"/>
                </a:lnTo>
                <a:lnTo>
                  <a:pt x="11" y="93"/>
                </a:lnTo>
                <a:lnTo>
                  <a:pt x="12" y="90"/>
                </a:lnTo>
                <a:lnTo>
                  <a:pt x="14" y="85"/>
                </a:lnTo>
                <a:lnTo>
                  <a:pt x="20" y="73"/>
                </a:lnTo>
                <a:lnTo>
                  <a:pt x="24" y="60"/>
                </a:lnTo>
                <a:lnTo>
                  <a:pt x="34" y="34"/>
                </a:lnTo>
                <a:lnTo>
                  <a:pt x="39" y="20"/>
                </a:lnTo>
                <a:lnTo>
                  <a:pt x="42" y="6"/>
                </a:lnTo>
                <a:lnTo>
                  <a:pt x="41" y="4"/>
                </a:lnTo>
                <a:lnTo>
                  <a:pt x="41" y="1"/>
                </a:lnTo>
                <a:lnTo>
                  <a:pt x="38" y="1"/>
                </a:lnTo>
                <a:lnTo>
                  <a:pt x="37" y="0"/>
                </a:lnTo>
                <a:lnTo>
                  <a:pt x="33" y="1"/>
                </a:lnTo>
                <a:lnTo>
                  <a:pt x="30" y="4"/>
                </a:lnTo>
                <a:lnTo>
                  <a:pt x="30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41" name="任意多边形 1049840"/>
          <p:cNvSpPr/>
          <p:nvPr/>
        </p:nvSpPr>
        <p:spPr bwMode="auto">
          <a:xfrm>
            <a:off x="4983162" y="2652712"/>
            <a:ext cx="22225" cy="47625"/>
          </a:xfrm>
          <a:custGeom>
            <a:avLst/>
            <a:gdLst/>
            <a:ahLst/>
            <a:cxnLst/>
            <a:rect l="0" t="0" r="0" b="0"/>
            <a:pathLst>
              <a:path w="46" h="90">
                <a:moveTo>
                  <a:pt x="36" y="4"/>
                </a:moveTo>
                <a:lnTo>
                  <a:pt x="36" y="4"/>
                </a:lnTo>
                <a:lnTo>
                  <a:pt x="26" y="25"/>
                </a:lnTo>
                <a:lnTo>
                  <a:pt x="19" y="45"/>
                </a:lnTo>
                <a:lnTo>
                  <a:pt x="12" y="65"/>
                </a:lnTo>
                <a:lnTo>
                  <a:pt x="8" y="74"/>
                </a:lnTo>
                <a:lnTo>
                  <a:pt x="6" y="78"/>
                </a:lnTo>
                <a:lnTo>
                  <a:pt x="3" y="81"/>
                </a:lnTo>
                <a:lnTo>
                  <a:pt x="0" y="83"/>
                </a:lnTo>
                <a:lnTo>
                  <a:pt x="0" y="85"/>
                </a:lnTo>
                <a:lnTo>
                  <a:pt x="2" y="87"/>
                </a:lnTo>
                <a:lnTo>
                  <a:pt x="2" y="89"/>
                </a:lnTo>
                <a:lnTo>
                  <a:pt x="6" y="90"/>
                </a:lnTo>
                <a:lnTo>
                  <a:pt x="8" y="90"/>
                </a:lnTo>
                <a:lnTo>
                  <a:pt x="11" y="89"/>
                </a:lnTo>
                <a:lnTo>
                  <a:pt x="17" y="82"/>
                </a:lnTo>
                <a:lnTo>
                  <a:pt x="21" y="73"/>
                </a:lnTo>
                <a:lnTo>
                  <a:pt x="25" y="64"/>
                </a:lnTo>
                <a:lnTo>
                  <a:pt x="28" y="55"/>
                </a:lnTo>
                <a:lnTo>
                  <a:pt x="32" y="43"/>
                </a:lnTo>
                <a:lnTo>
                  <a:pt x="37" y="31"/>
                </a:lnTo>
                <a:lnTo>
                  <a:pt x="46" y="6"/>
                </a:lnTo>
                <a:lnTo>
                  <a:pt x="46" y="4"/>
                </a:lnTo>
                <a:lnTo>
                  <a:pt x="46" y="2"/>
                </a:lnTo>
                <a:lnTo>
                  <a:pt x="45" y="1"/>
                </a:lnTo>
                <a:lnTo>
                  <a:pt x="42" y="0"/>
                </a:lnTo>
                <a:lnTo>
                  <a:pt x="38" y="0"/>
                </a:lnTo>
                <a:lnTo>
                  <a:pt x="37" y="1"/>
                </a:lnTo>
                <a:lnTo>
                  <a:pt x="36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42" name="任意多边形 1049841"/>
          <p:cNvSpPr/>
          <p:nvPr/>
        </p:nvSpPr>
        <p:spPr bwMode="auto">
          <a:xfrm>
            <a:off x="5033962" y="2652712"/>
            <a:ext cx="19050" cy="47625"/>
          </a:xfrm>
          <a:custGeom>
            <a:avLst/>
            <a:gdLst/>
            <a:ahLst/>
            <a:cxnLst/>
            <a:rect l="0" t="0" r="0" b="0"/>
            <a:pathLst>
              <a:path w="38" h="90">
                <a:moveTo>
                  <a:pt x="27" y="2"/>
                </a:moveTo>
                <a:lnTo>
                  <a:pt x="27" y="2"/>
                </a:lnTo>
                <a:lnTo>
                  <a:pt x="22" y="14"/>
                </a:lnTo>
                <a:lnTo>
                  <a:pt x="18" y="26"/>
                </a:lnTo>
                <a:lnTo>
                  <a:pt x="12" y="49"/>
                </a:lnTo>
                <a:lnTo>
                  <a:pt x="9" y="59"/>
                </a:lnTo>
                <a:lnTo>
                  <a:pt x="5" y="66"/>
                </a:lnTo>
                <a:lnTo>
                  <a:pt x="1" y="76"/>
                </a:lnTo>
                <a:lnTo>
                  <a:pt x="0" y="85"/>
                </a:lnTo>
                <a:lnTo>
                  <a:pt x="0" y="87"/>
                </a:lnTo>
                <a:lnTo>
                  <a:pt x="1" y="89"/>
                </a:lnTo>
                <a:lnTo>
                  <a:pt x="5" y="90"/>
                </a:lnTo>
                <a:lnTo>
                  <a:pt x="9" y="89"/>
                </a:lnTo>
                <a:lnTo>
                  <a:pt x="10" y="87"/>
                </a:lnTo>
                <a:lnTo>
                  <a:pt x="12" y="85"/>
                </a:lnTo>
                <a:lnTo>
                  <a:pt x="13" y="77"/>
                </a:lnTo>
                <a:lnTo>
                  <a:pt x="15" y="68"/>
                </a:lnTo>
                <a:lnTo>
                  <a:pt x="22" y="52"/>
                </a:lnTo>
                <a:lnTo>
                  <a:pt x="30" y="30"/>
                </a:lnTo>
                <a:lnTo>
                  <a:pt x="32" y="19"/>
                </a:lnTo>
                <a:lnTo>
                  <a:pt x="38" y="8"/>
                </a:lnTo>
                <a:lnTo>
                  <a:pt x="38" y="5"/>
                </a:lnTo>
                <a:lnTo>
                  <a:pt x="38" y="4"/>
                </a:lnTo>
                <a:lnTo>
                  <a:pt x="35" y="0"/>
                </a:lnTo>
                <a:lnTo>
                  <a:pt x="32" y="0"/>
                </a:lnTo>
                <a:lnTo>
                  <a:pt x="31" y="0"/>
                </a:lnTo>
                <a:lnTo>
                  <a:pt x="29" y="0"/>
                </a:lnTo>
                <a:lnTo>
                  <a:pt x="2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43" name="任意多边形 1049842"/>
          <p:cNvSpPr/>
          <p:nvPr/>
        </p:nvSpPr>
        <p:spPr bwMode="auto">
          <a:xfrm>
            <a:off x="5062537" y="2665412"/>
            <a:ext cx="19050" cy="41275"/>
          </a:xfrm>
          <a:custGeom>
            <a:avLst/>
            <a:gdLst/>
            <a:ahLst/>
            <a:cxnLst/>
            <a:rect l="0" t="0" r="0" b="0"/>
            <a:pathLst>
              <a:path w="34" h="79">
                <a:moveTo>
                  <a:pt x="23" y="3"/>
                </a:moveTo>
                <a:lnTo>
                  <a:pt x="23" y="3"/>
                </a:lnTo>
                <a:lnTo>
                  <a:pt x="16" y="22"/>
                </a:lnTo>
                <a:lnTo>
                  <a:pt x="12" y="32"/>
                </a:lnTo>
                <a:lnTo>
                  <a:pt x="11" y="42"/>
                </a:lnTo>
                <a:lnTo>
                  <a:pt x="9" y="50"/>
                </a:lnTo>
                <a:lnTo>
                  <a:pt x="7" y="58"/>
                </a:lnTo>
                <a:lnTo>
                  <a:pt x="3" y="64"/>
                </a:lnTo>
                <a:lnTo>
                  <a:pt x="0" y="72"/>
                </a:lnTo>
                <a:lnTo>
                  <a:pt x="0" y="75"/>
                </a:lnTo>
                <a:lnTo>
                  <a:pt x="0" y="76"/>
                </a:lnTo>
                <a:lnTo>
                  <a:pt x="4" y="79"/>
                </a:lnTo>
                <a:lnTo>
                  <a:pt x="8" y="79"/>
                </a:lnTo>
                <a:lnTo>
                  <a:pt x="9" y="77"/>
                </a:lnTo>
                <a:lnTo>
                  <a:pt x="11" y="75"/>
                </a:lnTo>
                <a:lnTo>
                  <a:pt x="15" y="70"/>
                </a:lnTo>
                <a:lnTo>
                  <a:pt x="17" y="63"/>
                </a:lnTo>
                <a:lnTo>
                  <a:pt x="21" y="55"/>
                </a:lnTo>
                <a:lnTo>
                  <a:pt x="23" y="47"/>
                </a:lnTo>
                <a:lnTo>
                  <a:pt x="24" y="37"/>
                </a:lnTo>
                <a:lnTo>
                  <a:pt x="28" y="26"/>
                </a:lnTo>
                <a:lnTo>
                  <a:pt x="34" y="7"/>
                </a:lnTo>
                <a:lnTo>
                  <a:pt x="34" y="4"/>
                </a:lnTo>
                <a:lnTo>
                  <a:pt x="33" y="2"/>
                </a:lnTo>
                <a:lnTo>
                  <a:pt x="30" y="0"/>
                </a:lnTo>
                <a:lnTo>
                  <a:pt x="26" y="0"/>
                </a:lnTo>
                <a:lnTo>
                  <a:pt x="24" y="2"/>
                </a:lnTo>
                <a:lnTo>
                  <a:pt x="2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44" name="任意多边形 1049843"/>
          <p:cNvSpPr/>
          <p:nvPr/>
        </p:nvSpPr>
        <p:spPr bwMode="auto">
          <a:xfrm>
            <a:off x="4133850" y="2379662"/>
            <a:ext cx="1014412" cy="390525"/>
          </a:xfrm>
          <a:custGeom>
            <a:avLst/>
            <a:gdLst/>
            <a:ahLst/>
            <a:cxnLst/>
            <a:rect l="0" t="0" r="0" b="0"/>
            <a:pathLst>
              <a:path w="1917" h="739">
                <a:moveTo>
                  <a:pt x="1917" y="688"/>
                </a:moveTo>
                <a:lnTo>
                  <a:pt x="1917" y="688"/>
                </a:lnTo>
                <a:lnTo>
                  <a:pt x="1915" y="668"/>
                </a:lnTo>
                <a:lnTo>
                  <a:pt x="1909" y="649"/>
                </a:lnTo>
                <a:lnTo>
                  <a:pt x="1907" y="638"/>
                </a:lnTo>
                <a:lnTo>
                  <a:pt x="1904" y="628"/>
                </a:lnTo>
                <a:lnTo>
                  <a:pt x="1902" y="606"/>
                </a:lnTo>
                <a:lnTo>
                  <a:pt x="1900" y="583"/>
                </a:lnTo>
                <a:lnTo>
                  <a:pt x="1899" y="573"/>
                </a:lnTo>
                <a:lnTo>
                  <a:pt x="1898" y="561"/>
                </a:lnTo>
                <a:lnTo>
                  <a:pt x="1892" y="543"/>
                </a:lnTo>
                <a:lnTo>
                  <a:pt x="1886" y="525"/>
                </a:lnTo>
                <a:lnTo>
                  <a:pt x="1878" y="506"/>
                </a:lnTo>
                <a:lnTo>
                  <a:pt x="1870" y="489"/>
                </a:lnTo>
                <a:lnTo>
                  <a:pt x="1852" y="454"/>
                </a:lnTo>
                <a:lnTo>
                  <a:pt x="1834" y="420"/>
                </a:lnTo>
                <a:lnTo>
                  <a:pt x="1813" y="386"/>
                </a:lnTo>
                <a:lnTo>
                  <a:pt x="1792" y="352"/>
                </a:lnTo>
                <a:lnTo>
                  <a:pt x="1768" y="319"/>
                </a:lnTo>
                <a:lnTo>
                  <a:pt x="1743" y="287"/>
                </a:lnTo>
                <a:lnTo>
                  <a:pt x="1717" y="256"/>
                </a:lnTo>
                <a:lnTo>
                  <a:pt x="1690" y="228"/>
                </a:lnTo>
                <a:lnTo>
                  <a:pt x="1660" y="202"/>
                </a:lnTo>
                <a:lnTo>
                  <a:pt x="1643" y="188"/>
                </a:lnTo>
                <a:lnTo>
                  <a:pt x="1627" y="177"/>
                </a:lnTo>
                <a:lnTo>
                  <a:pt x="1592" y="154"/>
                </a:lnTo>
                <a:lnTo>
                  <a:pt x="1554" y="134"/>
                </a:lnTo>
                <a:lnTo>
                  <a:pt x="1513" y="113"/>
                </a:lnTo>
                <a:lnTo>
                  <a:pt x="1471" y="94"/>
                </a:lnTo>
                <a:lnTo>
                  <a:pt x="1429" y="79"/>
                </a:lnTo>
                <a:lnTo>
                  <a:pt x="1387" y="64"/>
                </a:lnTo>
                <a:lnTo>
                  <a:pt x="1346" y="52"/>
                </a:lnTo>
                <a:lnTo>
                  <a:pt x="1304" y="43"/>
                </a:lnTo>
                <a:lnTo>
                  <a:pt x="1264" y="34"/>
                </a:lnTo>
                <a:lnTo>
                  <a:pt x="1224" y="24"/>
                </a:lnTo>
                <a:lnTo>
                  <a:pt x="1185" y="16"/>
                </a:lnTo>
                <a:lnTo>
                  <a:pt x="1164" y="12"/>
                </a:lnTo>
                <a:lnTo>
                  <a:pt x="1144" y="9"/>
                </a:lnTo>
                <a:lnTo>
                  <a:pt x="1096" y="5"/>
                </a:lnTo>
                <a:lnTo>
                  <a:pt x="1047" y="3"/>
                </a:lnTo>
                <a:lnTo>
                  <a:pt x="999" y="1"/>
                </a:lnTo>
                <a:lnTo>
                  <a:pt x="952" y="0"/>
                </a:lnTo>
                <a:lnTo>
                  <a:pt x="907" y="1"/>
                </a:lnTo>
                <a:lnTo>
                  <a:pt x="862" y="3"/>
                </a:lnTo>
                <a:lnTo>
                  <a:pt x="817" y="4"/>
                </a:lnTo>
                <a:lnTo>
                  <a:pt x="773" y="8"/>
                </a:lnTo>
                <a:lnTo>
                  <a:pt x="727" y="13"/>
                </a:lnTo>
                <a:lnTo>
                  <a:pt x="682" y="18"/>
                </a:lnTo>
                <a:lnTo>
                  <a:pt x="639" y="26"/>
                </a:lnTo>
                <a:lnTo>
                  <a:pt x="595" y="37"/>
                </a:lnTo>
                <a:lnTo>
                  <a:pt x="557" y="47"/>
                </a:lnTo>
                <a:lnTo>
                  <a:pt x="520" y="60"/>
                </a:lnTo>
                <a:lnTo>
                  <a:pt x="484" y="76"/>
                </a:lnTo>
                <a:lnTo>
                  <a:pt x="448" y="93"/>
                </a:lnTo>
                <a:lnTo>
                  <a:pt x="429" y="103"/>
                </a:lnTo>
                <a:lnTo>
                  <a:pt x="409" y="114"/>
                </a:lnTo>
                <a:lnTo>
                  <a:pt x="372" y="139"/>
                </a:lnTo>
                <a:lnTo>
                  <a:pt x="336" y="164"/>
                </a:lnTo>
                <a:lnTo>
                  <a:pt x="298" y="187"/>
                </a:lnTo>
                <a:lnTo>
                  <a:pt x="282" y="198"/>
                </a:lnTo>
                <a:lnTo>
                  <a:pt x="266" y="208"/>
                </a:lnTo>
                <a:lnTo>
                  <a:pt x="238" y="232"/>
                </a:lnTo>
                <a:lnTo>
                  <a:pt x="211" y="256"/>
                </a:lnTo>
                <a:lnTo>
                  <a:pt x="185" y="283"/>
                </a:lnTo>
                <a:lnTo>
                  <a:pt x="157" y="315"/>
                </a:lnTo>
                <a:lnTo>
                  <a:pt x="129" y="349"/>
                </a:lnTo>
                <a:lnTo>
                  <a:pt x="102" y="386"/>
                </a:lnTo>
                <a:lnTo>
                  <a:pt x="77" y="421"/>
                </a:lnTo>
                <a:lnTo>
                  <a:pt x="68" y="438"/>
                </a:lnTo>
                <a:lnTo>
                  <a:pt x="58" y="457"/>
                </a:lnTo>
                <a:lnTo>
                  <a:pt x="51" y="474"/>
                </a:lnTo>
                <a:lnTo>
                  <a:pt x="43" y="491"/>
                </a:lnTo>
                <a:lnTo>
                  <a:pt x="36" y="509"/>
                </a:lnTo>
                <a:lnTo>
                  <a:pt x="31" y="526"/>
                </a:lnTo>
                <a:lnTo>
                  <a:pt x="23" y="561"/>
                </a:lnTo>
                <a:lnTo>
                  <a:pt x="17" y="598"/>
                </a:lnTo>
                <a:lnTo>
                  <a:pt x="10" y="634"/>
                </a:lnTo>
                <a:lnTo>
                  <a:pt x="1" y="710"/>
                </a:lnTo>
                <a:lnTo>
                  <a:pt x="0" y="716"/>
                </a:lnTo>
                <a:lnTo>
                  <a:pt x="1" y="721"/>
                </a:lnTo>
                <a:lnTo>
                  <a:pt x="2" y="725"/>
                </a:lnTo>
                <a:lnTo>
                  <a:pt x="5" y="729"/>
                </a:lnTo>
                <a:lnTo>
                  <a:pt x="11" y="734"/>
                </a:lnTo>
                <a:lnTo>
                  <a:pt x="19" y="738"/>
                </a:lnTo>
                <a:lnTo>
                  <a:pt x="27" y="739"/>
                </a:lnTo>
                <a:lnTo>
                  <a:pt x="31" y="738"/>
                </a:lnTo>
                <a:lnTo>
                  <a:pt x="35" y="736"/>
                </a:lnTo>
                <a:lnTo>
                  <a:pt x="39" y="734"/>
                </a:lnTo>
                <a:lnTo>
                  <a:pt x="41" y="731"/>
                </a:lnTo>
                <a:lnTo>
                  <a:pt x="43" y="727"/>
                </a:lnTo>
                <a:lnTo>
                  <a:pt x="44" y="722"/>
                </a:lnTo>
                <a:lnTo>
                  <a:pt x="48" y="692"/>
                </a:lnTo>
                <a:lnTo>
                  <a:pt x="51" y="662"/>
                </a:lnTo>
                <a:lnTo>
                  <a:pt x="55" y="632"/>
                </a:lnTo>
                <a:lnTo>
                  <a:pt x="58" y="600"/>
                </a:lnTo>
                <a:lnTo>
                  <a:pt x="61" y="582"/>
                </a:lnTo>
                <a:lnTo>
                  <a:pt x="66" y="564"/>
                </a:lnTo>
                <a:lnTo>
                  <a:pt x="72" y="547"/>
                </a:lnTo>
                <a:lnTo>
                  <a:pt x="78" y="528"/>
                </a:lnTo>
                <a:lnTo>
                  <a:pt x="94" y="494"/>
                </a:lnTo>
                <a:lnTo>
                  <a:pt x="109" y="460"/>
                </a:lnTo>
                <a:lnTo>
                  <a:pt x="117" y="443"/>
                </a:lnTo>
                <a:lnTo>
                  <a:pt x="128" y="428"/>
                </a:lnTo>
                <a:lnTo>
                  <a:pt x="138" y="413"/>
                </a:lnTo>
                <a:lnTo>
                  <a:pt x="151" y="398"/>
                </a:lnTo>
                <a:lnTo>
                  <a:pt x="176" y="369"/>
                </a:lnTo>
                <a:lnTo>
                  <a:pt x="188" y="355"/>
                </a:lnTo>
                <a:lnTo>
                  <a:pt x="200" y="340"/>
                </a:lnTo>
                <a:lnTo>
                  <a:pt x="211" y="324"/>
                </a:lnTo>
                <a:lnTo>
                  <a:pt x="225" y="307"/>
                </a:lnTo>
                <a:lnTo>
                  <a:pt x="239" y="292"/>
                </a:lnTo>
                <a:lnTo>
                  <a:pt x="253" y="277"/>
                </a:lnTo>
                <a:lnTo>
                  <a:pt x="269" y="263"/>
                </a:lnTo>
                <a:lnTo>
                  <a:pt x="286" y="249"/>
                </a:lnTo>
                <a:lnTo>
                  <a:pt x="303" y="237"/>
                </a:lnTo>
                <a:lnTo>
                  <a:pt x="320" y="226"/>
                </a:lnTo>
                <a:lnTo>
                  <a:pt x="336" y="217"/>
                </a:lnTo>
                <a:lnTo>
                  <a:pt x="350" y="208"/>
                </a:lnTo>
                <a:lnTo>
                  <a:pt x="379" y="187"/>
                </a:lnTo>
                <a:lnTo>
                  <a:pt x="409" y="166"/>
                </a:lnTo>
                <a:lnTo>
                  <a:pt x="423" y="157"/>
                </a:lnTo>
                <a:lnTo>
                  <a:pt x="439" y="149"/>
                </a:lnTo>
                <a:lnTo>
                  <a:pt x="476" y="131"/>
                </a:lnTo>
                <a:lnTo>
                  <a:pt x="512" y="115"/>
                </a:lnTo>
                <a:lnTo>
                  <a:pt x="550" y="100"/>
                </a:lnTo>
                <a:lnTo>
                  <a:pt x="590" y="85"/>
                </a:lnTo>
                <a:lnTo>
                  <a:pt x="609" y="80"/>
                </a:lnTo>
                <a:lnTo>
                  <a:pt x="629" y="75"/>
                </a:lnTo>
                <a:lnTo>
                  <a:pt x="648" y="71"/>
                </a:lnTo>
                <a:lnTo>
                  <a:pt x="669" y="68"/>
                </a:lnTo>
                <a:lnTo>
                  <a:pt x="710" y="63"/>
                </a:lnTo>
                <a:lnTo>
                  <a:pt x="750" y="59"/>
                </a:lnTo>
                <a:lnTo>
                  <a:pt x="829" y="51"/>
                </a:lnTo>
                <a:lnTo>
                  <a:pt x="868" y="47"/>
                </a:lnTo>
                <a:lnTo>
                  <a:pt x="907" y="46"/>
                </a:lnTo>
                <a:lnTo>
                  <a:pt x="988" y="47"/>
                </a:lnTo>
                <a:lnTo>
                  <a:pt x="1030" y="47"/>
                </a:lnTo>
                <a:lnTo>
                  <a:pt x="1071" y="50"/>
                </a:lnTo>
                <a:lnTo>
                  <a:pt x="1111" y="52"/>
                </a:lnTo>
                <a:lnTo>
                  <a:pt x="1152" y="56"/>
                </a:lnTo>
                <a:lnTo>
                  <a:pt x="1193" y="63"/>
                </a:lnTo>
                <a:lnTo>
                  <a:pt x="1232" y="72"/>
                </a:lnTo>
                <a:lnTo>
                  <a:pt x="1312" y="94"/>
                </a:lnTo>
                <a:lnTo>
                  <a:pt x="1350" y="106"/>
                </a:lnTo>
                <a:lnTo>
                  <a:pt x="1387" y="119"/>
                </a:lnTo>
                <a:lnTo>
                  <a:pt x="1425" y="132"/>
                </a:lnTo>
                <a:lnTo>
                  <a:pt x="1463" y="147"/>
                </a:lnTo>
                <a:lnTo>
                  <a:pt x="1500" y="162"/>
                </a:lnTo>
                <a:lnTo>
                  <a:pt x="1538" y="181"/>
                </a:lnTo>
                <a:lnTo>
                  <a:pt x="1558" y="190"/>
                </a:lnTo>
                <a:lnTo>
                  <a:pt x="1575" y="199"/>
                </a:lnTo>
                <a:lnTo>
                  <a:pt x="1592" y="209"/>
                </a:lnTo>
                <a:lnTo>
                  <a:pt x="1609" y="221"/>
                </a:lnTo>
                <a:lnTo>
                  <a:pt x="1624" y="233"/>
                </a:lnTo>
                <a:lnTo>
                  <a:pt x="1639" y="245"/>
                </a:lnTo>
                <a:lnTo>
                  <a:pt x="1653" y="258"/>
                </a:lnTo>
                <a:lnTo>
                  <a:pt x="1666" y="272"/>
                </a:lnTo>
                <a:lnTo>
                  <a:pt x="1692" y="300"/>
                </a:lnTo>
                <a:lnTo>
                  <a:pt x="1717" y="331"/>
                </a:lnTo>
                <a:lnTo>
                  <a:pt x="1739" y="364"/>
                </a:lnTo>
                <a:lnTo>
                  <a:pt x="1762" y="398"/>
                </a:lnTo>
                <a:lnTo>
                  <a:pt x="1799" y="459"/>
                </a:lnTo>
                <a:lnTo>
                  <a:pt x="1818" y="491"/>
                </a:lnTo>
                <a:lnTo>
                  <a:pt x="1835" y="522"/>
                </a:lnTo>
                <a:lnTo>
                  <a:pt x="1840" y="534"/>
                </a:lnTo>
                <a:lnTo>
                  <a:pt x="1845" y="547"/>
                </a:lnTo>
                <a:lnTo>
                  <a:pt x="1852" y="570"/>
                </a:lnTo>
                <a:lnTo>
                  <a:pt x="1856" y="595"/>
                </a:lnTo>
                <a:lnTo>
                  <a:pt x="1858" y="621"/>
                </a:lnTo>
                <a:lnTo>
                  <a:pt x="1858" y="632"/>
                </a:lnTo>
                <a:lnTo>
                  <a:pt x="1861" y="641"/>
                </a:lnTo>
                <a:lnTo>
                  <a:pt x="1865" y="661"/>
                </a:lnTo>
                <a:lnTo>
                  <a:pt x="1870" y="680"/>
                </a:lnTo>
                <a:lnTo>
                  <a:pt x="1871" y="691"/>
                </a:lnTo>
                <a:lnTo>
                  <a:pt x="1873" y="701"/>
                </a:lnTo>
                <a:lnTo>
                  <a:pt x="1873" y="706"/>
                </a:lnTo>
                <a:lnTo>
                  <a:pt x="1874" y="710"/>
                </a:lnTo>
                <a:lnTo>
                  <a:pt x="1877" y="714"/>
                </a:lnTo>
                <a:lnTo>
                  <a:pt x="1879" y="718"/>
                </a:lnTo>
                <a:lnTo>
                  <a:pt x="1883" y="719"/>
                </a:lnTo>
                <a:lnTo>
                  <a:pt x="1887" y="722"/>
                </a:lnTo>
                <a:lnTo>
                  <a:pt x="1895" y="723"/>
                </a:lnTo>
                <a:lnTo>
                  <a:pt x="1903" y="722"/>
                </a:lnTo>
                <a:lnTo>
                  <a:pt x="1907" y="719"/>
                </a:lnTo>
                <a:lnTo>
                  <a:pt x="1911" y="718"/>
                </a:lnTo>
                <a:lnTo>
                  <a:pt x="1913" y="714"/>
                </a:lnTo>
                <a:lnTo>
                  <a:pt x="1916" y="710"/>
                </a:lnTo>
                <a:lnTo>
                  <a:pt x="1917" y="706"/>
                </a:lnTo>
                <a:lnTo>
                  <a:pt x="1917" y="701"/>
                </a:lnTo>
                <a:lnTo>
                  <a:pt x="1917" y="693"/>
                </a:lnTo>
                <a:lnTo>
                  <a:pt x="1917" y="68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45" name="任意多边形 1049844"/>
          <p:cNvSpPr/>
          <p:nvPr/>
        </p:nvSpPr>
        <p:spPr bwMode="auto">
          <a:xfrm>
            <a:off x="4133850" y="2671762"/>
            <a:ext cx="1022350" cy="104775"/>
          </a:xfrm>
          <a:custGeom>
            <a:avLst/>
            <a:gdLst/>
            <a:ahLst/>
            <a:cxnLst/>
            <a:rect l="0" t="0" r="0" b="0"/>
            <a:pathLst>
              <a:path w="1932" h="202">
                <a:moveTo>
                  <a:pt x="1921" y="138"/>
                </a:moveTo>
                <a:lnTo>
                  <a:pt x="1921" y="138"/>
                </a:lnTo>
                <a:lnTo>
                  <a:pt x="1888" y="115"/>
                </a:lnTo>
                <a:lnTo>
                  <a:pt x="1856" y="94"/>
                </a:lnTo>
                <a:lnTo>
                  <a:pt x="1837" y="85"/>
                </a:lnTo>
                <a:lnTo>
                  <a:pt x="1820" y="77"/>
                </a:lnTo>
                <a:lnTo>
                  <a:pt x="1803" y="69"/>
                </a:lnTo>
                <a:lnTo>
                  <a:pt x="1785" y="62"/>
                </a:lnTo>
                <a:lnTo>
                  <a:pt x="1768" y="57"/>
                </a:lnTo>
                <a:lnTo>
                  <a:pt x="1750" y="52"/>
                </a:lnTo>
                <a:lnTo>
                  <a:pt x="1730" y="48"/>
                </a:lnTo>
                <a:lnTo>
                  <a:pt x="1712" y="44"/>
                </a:lnTo>
                <a:lnTo>
                  <a:pt x="1692" y="43"/>
                </a:lnTo>
                <a:lnTo>
                  <a:pt x="1673" y="42"/>
                </a:lnTo>
                <a:lnTo>
                  <a:pt x="1652" y="40"/>
                </a:lnTo>
                <a:lnTo>
                  <a:pt x="1631" y="42"/>
                </a:lnTo>
                <a:lnTo>
                  <a:pt x="1589" y="44"/>
                </a:lnTo>
                <a:lnTo>
                  <a:pt x="1546" y="49"/>
                </a:lnTo>
                <a:lnTo>
                  <a:pt x="1504" y="57"/>
                </a:lnTo>
                <a:lnTo>
                  <a:pt x="1483" y="61"/>
                </a:lnTo>
                <a:lnTo>
                  <a:pt x="1462" y="66"/>
                </a:lnTo>
                <a:lnTo>
                  <a:pt x="1448" y="73"/>
                </a:lnTo>
                <a:lnTo>
                  <a:pt x="1433" y="81"/>
                </a:lnTo>
                <a:lnTo>
                  <a:pt x="1419" y="90"/>
                </a:lnTo>
                <a:lnTo>
                  <a:pt x="1404" y="100"/>
                </a:lnTo>
                <a:lnTo>
                  <a:pt x="1391" y="112"/>
                </a:lnTo>
                <a:lnTo>
                  <a:pt x="1378" y="124"/>
                </a:lnTo>
                <a:lnTo>
                  <a:pt x="1355" y="148"/>
                </a:lnTo>
                <a:lnTo>
                  <a:pt x="1348" y="141"/>
                </a:lnTo>
                <a:lnTo>
                  <a:pt x="1339" y="133"/>
                </a:lnTo>
                <a:lnTo>
                  <a:pt x="1321" y="112"/>
                </a:lnTo>
                <a:lnTo>
                  <a:pt x="1304" y="93"/>
                </a:lnTo>
                <a:lnTo>
                  <a:pt x="1296" y="85"/>
                </a:lnTo>
                <a:lnTo>
                  <a:pt x="1289" y="79"/>
                </a:lnTo>
                <a:lnTo>
                  <a:pt x="1238" y="47"/>
                </a:lnTo>
                <a:lnTo>
                  <a:pt x="1212" y="31"/>
                </a:lnTo>
                <a:lnTo>
                  <a:pt x="1186" y="18"/>
                </a:lnTo>
                <a:lnTo>
                  <a:pt x="1172" y="13"/>
                </a:lnTo>
                <a:lnTo>
                  <a:pt x="1157" y="8"/>
                </a:lnTo>
                <a:lnTo>
                  <a:pt x="1142" y="5"/>
                </a:lnTo>
                <a:lnTo>
                  <a:pt x="1127" y="2"/>
                </a:lnTo>
                <a:lnTo>
                  <a:pt x="1094" y="0"/>
                </a:lnTo>
                <a:lnTo>
                  <a:pt x="1062" y="0"/>
                </a:lnTo>
                <a:lnTo>
                  <a:pt x="1029" y="1"/>
                </a:lnTo>
                <a:lnTo>
                  <a:pt x="996" y="2"/>
                </a:lnTo>
                <a:lnTo>
                  <a:pt x="965" y="5"/>
                </a:lnTo>
                <a:lnTo>
                  <a:pt x="935" y="5"/>
                </a:lnTo>
                <a:lnTo>
                  <a:pt x="922" y="6"/>
                </a:lnTo>
                <a:lnTo>
                  <a:pt x="909" y="8"/>
                </a:lnTo>
                <a:lnTo>
                  <a:pt x="883" y="11"/>
                </a:lnTo>
                <a:lnTo>
                  <a:pt x="858" y="18"/>
                </a:lnTo>
                <a:lnTo>
                  <a:pt x="833" y="25"/>
                </a:lnTo>
                <a:lnTo>
                  <a:pt x="803" y="32"/>
                </a:lnTo>
                <a:lnTo>
                  <a:pt x="773" y="38"/>
                </a:lnTo>
                <a:lnTo>
                  <a:pt x="757" y="40"/>
                </a:lnTo>
                <a:lnTo>
                  <a:pt x="743" y="44"/>
                </a:lnTo>
                <a:lnTo>
                  <a:pt x="728" y="49"/>
                </a:lnTo>
                <a:lnTo>
                  <a:pt x="714" y="56"/>
                </a:lnTo>
                <a:lnTo>
                  <a:pt x="681" y="72"/>
                </a:lnTo>
                <a:lnTo>
                  <a:pt x="663" y="81"/>
                </a:lnTo>
                <a:lnTo>
                  <a:pt x="644" y="91"/>
                </a:lnTo>
                <a:lnTo>
                  <a:pt x="626" y="103"/>
                </a:lnTo>
                <a:lnTo>
                  <a:pt x="609" y="115"/>
                </a:lnTo>
                <a:lnTo>
                  <a:pt x="593" y="129"/>
                </a:lnTo>
                <a:lnTo>
                  <a:pt x="579" y="144"/>
                </a:lnTo>
                <a:lnTo>
                  <a:pt x="565" y="131"/>
                </a:lnTo>
                <a:lnTo>
                  <a:pt x="549" y="119"/>
                </a:lnTo>
                <a:lnTo>
                  <a:pt x="533" y="108"/>
                </a:lnTo>
                <a:lnTo>
                  <a:pt x="518" y="98"/>
                </a:lnTo>
                <a:lnTo>
                  <a:pt x="502" y="89"/>
                </a:lnTo>
                <a:lnTo>
                  <a:pt x="485" y="81"/>
                </a:lnTo>
                <a:lnTo>
                  <a:pt x="468" y="73"/>
                </a:lnTo>
                <a:lnTo>
                  <a:pt x="451" y="66"/>
                </a:lnTo>
                <a:lnTo>
                  <a:pt x="433" y="60"/>
                </a:lnTo>
                <a:lnTo>
                  <a:pt x="416" y="55"/>
                </a:lnTo>
                <a:lnTo>
                  <a:pt x="397" y="51"/>
                </a:lnTo>
                <a:lnTo>
                  <a:pt x="379" y="48"/>
                </a:lnTo>
                <a:lnTo>
                  <a:pt x="359" y="45"/>
                </a:lnTo>
                <a:lnTo>
                  <a:pt x="341" y="44"/>
                </a:lnTo>
                <a:lnTo>
                  <a:pt x="321" y="44"/>
                </a:lnTo>
                <a:lnTo>
                  <a:pt x="300" y="44"/>
                </a:lnTo>
                <a:lnTo>
                  <a:pt x="262" y="45"/>
                </a:lnTo>
                <a:lnTo>
                  <a:pt x="242" y="47"/>
                </a:lnTo>
                <a:lnTo>
                  <a:pt x="222" y="49"/>
                </a:lnTo>
                <a:lnTo>
                  <a:pt x="201" y="52"/>
                </a:lnTo>
                <a:lnTo>
                  <a:pt x="181" y="56"/>
                </a:lnTo>
                <a:lnTo>
                  <a:pt x="162" y="62"/>
                </a:lnTo>
                <a:lnTo>
                  <a:pt x="145" y="70"/>
                </a:lnTo>
                <a:lnTo>
                  <a:pt x="117" y="86"/>
                </a:lnTo>
                <a:lnTo>
                  <a:pt x="90" y="103"/>
                </a:lnTo>
                <a:lnTo>
                  <a:pt x="64" y="121"/>
                </a:lnTo>
                <a:lnTo>
                  <a:pt x="38" y="141"/>
                </a:lnTo>
                <a:lnTo>
                  <a:pt x="32" y="137"/>
                </a:lnTo>
                <a:lnTo>
                  <a:pt x="26" y="136"/>
                </a:lnTo>
                <a:lnTo>
                  <a:pt x="19" y="136"/>
                </a:lnTo>
                <a:lnTo>
                  <a:pt x="14" y="137"/>
                </a:lnTo>
                <a:lnTo>
                  <a:pt x="7" y="140"/>
                </a:lnTo>
                <a:lnTo>
                  <a:pt x="3" y="145"/>
                </a:lnTo>
                <a:lnTo>
                  <a:pt x="1" y="150"/>
                </a:lnTo>
                <a:lnTo>
                  <a:pt x="0" y="158"/>
                </a:lnTo>
                <a:lnTo>
                  <a:pt x="0" y="180"/>
                </a:lnTo>
                <a:lnTo>
                  <a:pt x="1" y="188"/>
                </a:lnTo>
                <a:lnTo>
                  <a:pt x="3" y="193"/>
                </a:lnTo>
                <a:lnTo>
                  <a:pt x="7" y="199"/>
                </a:lnTo>
                <a:lnTo>
                  <a:pt x="14" y="201"/>
                </a:lnTo>
                <a:lnTo>
                  <a:pt x="19" y="202"/>
                </a:lnTo>
                <a:lnTo>
                  <a:pt x="26" y="202"/>
                </a:lnTo>
                <a:lnTo>
                  <a:pt x="32" y="200"/>
                </a:lnTo>
                <a:lnTo>
                  <a:pt x="39" y="196"/>
                </a:lnTo>
                <a:lnTo>
                  <a:pt x="64" y="178"/>
                </a:lnTo>
                <a:lnTo>
                  <a:pt x="89" y="159"/>
                </a:lnTo>
                <a:lnTo>
                  <a:pt x="113" y="141"/>
                </a:lnTo>
                <a:lnTo>
                  <a:pt x="141" y="124"/>
                </a:lnTo>
                <a:lnTo>
                  <a:pt x="158" y="116"/>
                </a:lnTo>
                <a:lnTo>
                  <a:pt x="175" y="108"/>
                </a:lnTo>
                <a:lnTo>
                  <a:pt x="192" y="104"/>
                </a:lnTo>
                <a:lnTo>
                  <a:pt x="209" y="100"/>
                </a:lnTo>
                <a:lnTo>
                  <a:pt x="245" y="95"/>
                </a:lnTo>
                <a:lnTo>
                  <a:pt x="282" y="91"/>
                </a:lnTo>
                <a:lnTo>
                  <a:pt x="303" y="90"/>
                </a:lnTo>
                <a:lnTo>
                  <a:pt x="323" y="89"/>
                </a:lnTo>
                <a:lnTo>
                  <a:pt x="341" y="90"/>
                </a:lnTo>
                <a:lnTo>
                  <a:pt x="361" y="91"/>
                </a:lnTo>
                <a:lnTo>
                  <a:pt x="379" y="94"/>
                </a:lnTo>
                <a:lnTo>
                  <a:pt x="397" y="98"/>
                </a:lnTo>
                <a:lnTo>
                  <a:pt x="416" y="102"/>
                </a:lnTo>
                <a:lnTo>
                  <a:pt x="434" y="108"/>
                </a:lnTo>
                <a:lnTo>
                  <a:pt x="451" y="115"/>
                </a:lnTo>
                <a:lnTo>
                  <a:pt x="468" y="123"/>
                </a:lnTo>
                <a:lnTo>
                  <a:pt x="485" y="131"/>
                </a:lnTo>
                <a:lnTo>
                  <a:pt x="501" y="141"/>
                </a:lnTo>
                <a:lnTo>
                  <a:pt x="516" y="151"/>
                </a:lnTo>
                <a:lnTo>
                  <a:pt x="532" y="163"/>
                </a:lnTo>
                <a:lnTo>
                  <a:pt x="548" y="175"/>
                </a:lnTo>
                <a:lnTo>
                  <a:pt x="562" y="189"/>
                </a:lnTo>
                <a:lnTo>
                  <a:pt x="563" y="191"/>
                </a:lnTo>
                <a:lnTo>
                  <a:pt x="567" y="196"/>
                </a:lnTo>
                <a:lnTo>
                  <a:pt x="574" y="200"/>
                </a:lnTo>
                <a:lnTo>
                  <a:pt x="580" y="202"/>
                </a:lnTo>
                <a:lnTo>
                  <a:pt x="587" y="201"/>
                </a:lnTo>
                <a:lnTo>
                  <a:pt x="595" y="200"/>
                </a:lnTo>
                <a:lnTo>
                  <a:pt x="601" y="195"/>
                </a:lnTo>
                <a:lnTo>
                  <a:pt x="607" y="189"/>
                </a:lnTo>
                <a:lnTo>
                  <a:pt x="608" y="185"/>
                </a:lnTo>
                <a:lnTo>
                  <a:pt x="608" y="180"/>
                </a:lnTo>
                <a:lnTo>
                  <a:pt x="609" y="176"/>
                </a:lnTo>
                <a:lnTo>
                  <a:pt x="612" y="172"/>
                </a:lnTo>
                <a:lnTo>
                  <a:pt x="620" y="165"/>
                </a:lnTo>
                <a:lnTo>
                  <a:pt x="630" y="157"/>
                </a:lnTo>
                <a:lnTo>
                  <a:pt x="642" y="148"/>
                </a:lnTo>
                <a:lnTo>
                  <a:pt x="668" y="132"/>
                </a:lnTo>
                <a:lnTo>
                  <a:pt x="688" y="121"/>
                </a:lnTo>
                <a:lnTo>
                  <a:pt x="715" y="107"/>
                </a:lnTo>
                <a:lnTo>
                  <a:pt x="741" y="94"/>
                </a:lnTo>
                <a:lnTo>
                  <a:pt x="770" y="85"/>
                </a:lnTo>
                <a:lnTo>
                  <a:pt x="799" y="77"/>
                </a:lnTo>
                <a:lnTo>
                  <a:pt x="845" y="68"/>
                </a:lnTo>
                <a:lnTo>
                  <a:pt x="867" y="61"/>
                </a:lnTo>
                <a:lnTo>
                  <a:pt x="889" y="55"/>
                </a:lnTo>
                <a:lnTo>
                  <a:pt x="903" y="51"/>
                </a:lnTo>
                <a:lnTo>
                  <a:pt x="919" y="49"/>
                </a:lnTo>
                <a:lnTo>
                  <a:pt x="935" y="48"/>
                </a:lnTo>
                <a:lnTo>
                  <a:pt x="952" y="48"/>
                </a:lnTo>
                <a:lnTo>
                  <a:pt x="985" y="49"/>
                </a:lnTo>
                <a:lnTo>
                  <a:pt x="1016" y="51"/>
                </a:lnTo>
                <a:lnTo>
                  <a:pt x="1046" y="49"/>
                </a:lnTo>
                <a:lnTo>
                  <a:pt x="1076" y="48"/>
                </a:lnTo>
                <a:lnTo>
                  <a:pt x="1106" y="48"/>
                </a:lnTo>
                <a:lnTo>
                  <a:pt x="1121" y="48"/>
                </a:lnTo>
                <a:lnTo>
                  <a:pt x="1135" y="51"/>
                </a:lnTo>
                <a:lnTo>
                  <a:pt x="1149" y="53"/>
                </a:lnTo>
                <a:lnTo>
                  <a:pt x="1162" y="57"/>
                </a:lnTo>
                <a:lnTo>
                  <a:pt x="1176" y="64"/>
                </a:lnTo>
                <a:lnTo>
                  <a:pt x="1189" y="70"/>
                </a:lnTo>
                <a:lnTo>
                  <a:pt x="1213" y="85"/>
                </a:lnTo>
                <a:lnTo>
                  <a:pt x="1237" y="100"/>
                </a:lnTo>
                <a:lnTo>
                  <a:pt x="1250" y="108"/>
                </a:lnTo>
                <a:lnTo>
                  <a:pt x="1262" y="117"/>
                </a:lnTo>
                <a:lnTo>
                  <a:pt x="1284" y="137"/>
                </a:lnTo>
                <a:lnTo>
                  <a:pt x="1305" y="159"/>
                </a:lnTo>
                <a:lnTo>
                  <a:pt x="1327" y="180"/>
                </a:lnTo>
                <a:lnTo>
                  <a:pt x="1335" y="188"/>
                </a:lnTo>
                <a:lnTo>
                  <a:pt x="1343" y="192"/>
                </a:lnTo>
                <a:lnTo>
                  <a:pt x="1352" y="195"/>
                </a:lnTo>
                <a:lnTo>
                  <a:pt x="1361" y="196"/>
                </a:lnTo>
                <a:lnTo>
                  <a:pt x="1363" y="196"/>
                </a:lnTo>
                <a:lnTo>
                  <a:pt x="1367" y="195"/>
                </a:lnTo>
                <a:lnTo>
                  <a:pt x="1368" y="195"/>
                </a:lnTo>
                <a:lnTo>
                  <a:pt x="1370" y="195"/>
                </a:lnTo>
                <a:lnTo>
                  <a:pt x="1374" y="192"/>
                </a:lnTo>
                <a:lnTo>
                  <a:pt x="1378" y="189"/>
                </a:lnTo>
                <a:lnTo>
                  <a:pt x="1403" y="163"/>
                </a:lnTo>
                <a:lnTo>
                  <a:pt x="1416" y="151"/>
                </a:lnTo>
                <a:lnTo>
                  <a:pt x="1431" y="140"/>
                </a:lnTo>
                <a:lnTo>
                  <a:pt x="1445" y="129"/>
                </a:lnTo>
                <a:lnTo>
                  <a:pt x="1459" y="120"/>
                </a:lnTo>
                <a:lnTo>
                  <a:pt x="1475" y="112"/>
                </a:lnTo>
                <a:lnTo>
                  <a:pt x="1492" y="106"/>
                </a:lnTo>
                <a:lnTo>
                  <a:pt x="1509" y="102"/>
                </a:lnTo>
                <a:lnTo>
                  <a:pt x="1526" y="98"/>
                </a:lnTo>
                <a:lnTo>
                  <a:pt x="1561" y="94"/>
                </a:lnTo>
                <a:lnTo>
                  <a:pt x="1631" y="87"/>
                </a:lnTo>
                <a:lnTo>
                  <a:pt x="1650" y="86"/>
                </a:lnTo>
                <a:lnTo>
                  <a:pt x="1669" y="85"/>
                </a:lnTo>
                <a:lnTo>
                  <a:pt x="1687" y="86"/>
                </a:lnTo>
                <a:lnTo>
                  <a:pt x="1705" y="89"/>
                </a:lnTo>
                <a:lnTo>
                  <a:pt x="1722" y="91"/>
                </a:lnTo>
                <a:lnTo>
                  <a:pt x="1739" y="95"/>
                </a:lnTo>
                <a:lnTo>
                  <a:pt x="1758" y="100"/>
                </a:lnTo>
                <a:lnTo>
                  <a:pt x="1773" y="106"/>
                </a:lnTo>
                <a:lnTo>
                  <a:pt x="1790" y="112"/>
                </a:lnTo>
                <a:lnTo>
                  <a:pt x="1806" y="120"/>
                </a:lnTo>
                <a:lnTo>
                  <a:pt x="1839" y="137"/>
                </a:lnTo>
                <a:lnTo>
                  <a:pt x="1869" y="155"/>
                </a:lnTo>
                <a:lnTo>
                  <a:pt x="1899" y="178"/>
                </a:lnTo>
                <a:lnTo>
                  <a:pt x="1903" y="180"/>
                </a:lnTo>
                <a:lnTo>
                  <a:pt x="1907" y="182"/>
                </a:lnTo>
                <a:lnTo>
                  <a:pt x="1912" y="182"/>
                </a:lnTo>
                <a:lnTo>
                  <a:pt x="1916" y="182"/>
                </a:lnTo>
                <a:lnTo>
                  <a:pt x="1919" y="180"/>
                </a:lnTo>
                <a:lnTo>
                  <a:pt x="1922" y="178"/>
                </a:lnTo>
                <a:lnTo>
                  <a:pt x="1928" y="171"/>
                </a:lnTo>
                <a:lnTo>
                  <a:pt x="1930" y="163"/>
                </a:lnTo>
                <a:lnTo>
                  <a:pt x="1932" y="154"/>
                </a:lnTo>
                <a:lnTo>
                  <a:pt x="1930" y="150"/>
                </a:lnTo>
                <a:lnTo>
                  <a:pt x="1928" y="145"/>
                </a:lnTo>
                <a:lnTo>
                  <a:pt x="1925" y="141"/>
                </a:lnTo>
                <a:lnTo>
                  <a:pt x="1921" y="13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46" name="任意多边形 1049845"/>
          <p:cNvSpPr/>
          <p:nvPr/>
        </p:nvSpPr>
        <p:spPr bwMode="auto">
          <a:xfrm>
            <a:off x="4578350" y="2278062"/>
            <a:ext cx="82550" cy="117475"/>
          </a:xfrm>
          <a:custGeom>
            <a:avLst/>
            <a:gdLst/>
            <a:ahLst/>
            <a:cxnLst/>
            <a:rect l="0" t="0" r="0" b="0"/>
            <a:pathLst>
              <a:path w="154" h="223">
                <a:moveTo>
                  <a:pt x="144" y="179"/>
                </a:moveTo>
                <a:lnTo>
                  <a:pt x="144" y="179"/>
                </a:lnTo>
                <a:lnTo>
                  <a:pt x="150" y="185"/>
                </a:lnTo>
                <a:lnTo>
                  <a:pt x="152" y="189"/>
                </a:lnTo>
                <a:lnTo>
                  <a:pt x="152" y="186"/>
                </a:lnTo>
                <a:lnTo>
                  <a:pt x="152" y="177"/>
                </a:lnTo>
                <a:lnTo>
                  <a:pt x="153" y="149"/>
                </a:lnTo>
                <a:lnTo>
                  <a:pt x="154" y="127"/>
                </a:lnTo>
                <a:lnTo>
                  <a:pt x="154" y="117"/>
                </a:lnTo>
                <a:lnTo>
                  <a:pt x="153" y="105"/>
                </a:lnTo>
                <a:lnTo>
                  <a:pt x="152" y="96"/>
                </a:lnTo>
                <a:lnTo>
                  <a:pt x="149" y="87"/>
                </a:lnTo>
                <a:lnTo>
                  <a:pt x="148" y="77"/>
                </a:lnTo>
                <a:lnTo>
                  <a:pt x="146" y="67"/>
                </a:lnTo>
                <a:lnTo>
                  <a:pt x="148" y="54"/>
                </a:lnTo>
                <a:lnTo>
                  <a:pt x="148" y="47"/>
                </a:lnTo>
                <a:lnTo>
                  <a:pt x="146" y="41"/>
                </a:lnTo>
                <a:lnTo>
                  <a:pt x="144" y="34"/>
                </a:lnTo>
                <a:lnTo>
                  <a:pt x="140" y="28"/>
                </a:lnTo>
                <a:lnTo>
                  <a:pt x="136" y="22"/>
                </a:lnTo>
                <a:lnTo>
                  <a:pt x="131" y="17"/>
                </a:lnTo>
                <a:lnTo>
                  <a:pt x="126" y="13"/>
                </a:lnTo>
                <a:lnTo>
                  <a:pt x="120" y="9"/>
                </a:lnTo>
                <a:lnTo>
                  <a:pt x="107" y="4"/>
                </a:lnTo>
                <a:lnTo>
                  <a:pt x="95" y="2"/>
                </a:lnTo>
                <a:lnTo>
                  <a:pt x="81" y="0"/>
                </a:lnTo>
                <a:lnTo>
                  <a:pt x="65" y="2"/>
                </a:lnTo>
                <a:lnTo>
                  <a:pt x="48" y="4"/>
                </a:lnTo>
                <a:lnTo>
                  <a:pt x="34" y="8"/>
                </a:lnTo>
                <a:lnTo>
                  <a:pt x="20" y="15"/>
                </a:lnTo>
                <a:lnTo>
                  <a:pt x="14" y="19"/>
                </a:lnTo>
                <a:lnTo>
                  <a:pt x="9" y="22"/>
                </a:lnTo>
                <a:lnTo>
                  <a:pt x="5" y="28"/>
                </a:lnTo>
                <a:lnTo>
                  <a:pt x="3" y="33"/>
                </a:lnTo>
                <a:lnTo>
                  <a:pt x="1" y="42"/>
                </a:lnTo>
                <a:lnTo>
                  <a:pt x="0" y="50"/>
                </a:lnTo>
                <a:lnTo>
                  <a:pt x="0" y="67"/>
                </a:lnTo>
                <a:lnTo>
                  <a:pt x="3" y="101"/>
                </a:lnTo>
                <a:lnTo>
                  <a:pt x="3" y="124"/>
                </a:lnTo>
                <a:lnTo>
                  <a:pt x="3" y="149"/>
                </a:lnTo>
                <a:lnTo>
                  <a:pt x="3" y="199"/>
                </a:lnTo>
                <a:lnTo>
                  <a:pt x="3" y="204"/>
                </a:lnTo>
                <a:lnTo>
                  <a:pt x="4" y="209"/>
                </a:lnTo>
                <a:lnTo>
                  <a:pt x="7" y="213"/>
                </a:lnTo>
                <a:lnTo>
                  <a:pt x="9" y="216"/>
                </a:lnTo>
                <a:lnTo>
                  <a:pt x="13" y="219"/>
                </a:lnTo>
                <a:lnTo>
                  <a:pt x="17" y="220"/>
                </a:lnTo>
                <a:lnTo>
                  <a:pt x="25" y="221"/>
                </a:lnTo>
                <a:lnTo>
                  <a:pt x="34" y="220"/>
                </a:lnTo>
                <a:lnTo>
                  <a:pt x="38" y="219"/>
                </a:lnTo>
                <a:lnTo>
                  <a:pt x="41" y="216"/>
                </a:lnTo>
                <a:lnTo>
                  <a:pt x="44" y="213"/>
                </a:lnTo>
                <a:lnTo>
                  <a:pt x="46" y="209"/>
                </a:lnTo>
                <a:lnTo>
                  <a:pt x="47" y="204"/>
                </a:lnTo>
                <a:lnTo>
                  <a:pt x="48" y="199"/>
                </a:lnTo>
                <a:lnTo>
                  <a:pt x="48" y="138"/>
                </a:lnTo>
                <a:lnTo>
                  <a:pt x="48" y="106"/>
                </a:lnTo>
                <a:lnTo>
                  <a:pt x="46" y="75"/>
                </a:lnTo>
                <a:lnTo>
                  <a:pt x="46" y="63"/>
                </a:lnTo>
                <a:lnTo>
                  <a:pt x="44" y="56"/>
                </a:lnTo>
                <a:lnTo>
                  <a:pt x="43" y="55"/>
                </a:lnTo>
                <a:lnTo>
                  <a:pt x="42" y="56"/>
                </a:lnTo>
                <a:lnTo>
                  <a:pt x="47" y="53"/>
                </a:lnTo>
                <a:lnTo>
                  <a:pt x="55" y="51"/>
                </a:lnTo>
                <a:lnTo>
                  <a:pt x="69" y="49"/>
                </a:lnTo>
                <a:lnTo>
                  <a:pt x="81" y="47"/>
                </a:lnTo>
                <a:lnTo>
                  <a:pt x="94" y="49"/>
                </a:lnTo>
                <a:lnTo>
                  <a:pt x="98" y="50"/>
                </a:lnTo>
                <a:lnTo>
                  <a:pt x="101" y="53"/>
                </a:lnTo>
                <a:lnTo>
                  <a:pt x="102" y="56"/>
                </a:lnTo>
                <a:lnTo>
                  <a:pt x="102" y="60"/>
                </a:lnTo>
                <a:lnTo>
                  <a:pt x="102" y="70"/>
                </a:lnTo>
                <a:lnTo>
                  <a:pt x="102" y="77"/>
                </a:lnTo>
                <a:lnTo>
                  <a:pt x="103" y="89"/>
                </a:lnTo>
                <a:lnTo>
                  <a:pt x="106" y="100"/>
                </a:lnTo>
                <a:lnTo>
                  <a:pt x="109" y="110"/>
                </a:lnTo>
                <a:lnTo>
                  <a:pt x="109" y="121"/>
                </a:lnTo>
                <a:lnTo>
                  <a:pt x="106" y="157"/>
                </a:lnTo>
                <a:lnTo>
                  <a:pt x="105" y="173"/>
                </a:lnTo>
                <a:lnTo>
                  <a:pt x="106" y="191"/>
                </a:lnTo>
                <a:lnTo>
                  <a:pt x="107" y="199"/>
                </a:lnTo>
                <a:lnTo>
                  <a:pt x="110" y="207"/>
                </a:lnTo>
                <a:lnTo>
                  <a:pt x="114" y="213"/>
                </a:lnTo>
                <a:lnTo>
                  <a:pt x="120" y="219"/>
                </a:lnTo>
                <a:lnTo>
                  <a:pt x="126" y="221"/>
                </a:lnTo>
                <a:lnTo>
                  <a:pt x="129" y="223"/>
                </a:lnTo>
                <a:lnTo>
                  <a:pt x="133" y="223"/>
                </a:lnTo>
                <a:lnTo>
                  <a:pt x="137" y="221"/>
                </a:lnTo>
                <a:lnTo>
                  <a:pt x="141" y="220"/>
                </a:lnTo>
                <a:lnTo>
                  <a:pt x="145" y="217"/>
                </a:lnTo>
                <a:lnTo>
                  <a:pt x="150" y="211"/>
                </a:lnTo>
                <a:lnTo>
                  <a:pt x="153" y="203"/>
                </a:lnTo>
                <a:lnTo>
                  <a:pt x="154" y="199"/>
                </a:lnTo>
                <a:lnTo>
                  <a:pt x="154" y="195"/>
                </a:lnTo>
                <a:lnTo>
                  <a:pt x="153" y="191"/>
                </a:lnTo>
                <a:lnTo>
                  <a:pt x="150" y="186"/>
                </a:lnTo>
                <a:lnTo>
                  <a:pt x="148" y="183"/>
                </a:lnTo>
                <a:lnTo>
                  <a:pt x="144" y="17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47" name="任意多边形 1049846"/>
          <p:cNvSpPr/>
          <p:nvPr/>
        </p:nvSpPr>
        <p:spPr bwMode="auto">
          <a:xfrm>
            <a:off x="4592637" y="2681287"/>
            <a:ext cx="28575" cy="322262"/>
          </a:xfrm>
          <a:custGeom>
            <a:avLst/>
            <a:gdLst/>
            <a:ahLst/>
            <a:cxnLst/>
            <a:rect l="0" t="0" r="0" b="0"/>
            <a:pathLst>
              <a:path w="53" h="607">
                <a:moveTo>
                  <a:pt x="52" y="578"/>
                </a:moveTo>
                <a:lnTo>
                  <a:pt x="52" y="578"/>
                </a:lnTo>
                <a:lnTo>
                  <a:pt x="50" y="549"/>
                </a:lnTo>
                <a:lnTo>
                  <a:pt x="47" y="519"/>
                </a:lnTo>
                <a:lnTo>
                  <a:pt x="46" y="489"/>
                </a:lnTo>
                <a:lnTo>
                  <a:pt x="46" y="459"/>
                </a:lnTo>
                <a:lnTo>
                  <a:pt x="46" y="400"/>
                </a:lnTo>
                <a:lnTo>
                  <a:pt x="46" y="340"/>
                </a:lnTo>
                <a:lnTo>
                  <a:pt x="46" y="21"/>
                </a:lnTo>
                <a:lnTo>
                  <a:pt x="46" y="16"/>
                </a:lnTo>
                <a:lnTo>
                  <a:pt x="44" y="12"/>
                </a:lnTo>
                <a:lnTo>
                  <a:pt x="42" y="8"/>
                </a:lnTo>
                <a:lnTo>
                  <a:pt x="39" y="5"/>
                </a:lnTo>
                <a:lnTo>
                  <a:pt x="35" y="3"/>
                </a:lnTo>
                <a:lnTo>
                  <a:pt x="31" y="1"/>
                </a:lnTo>
                <a:lnTo>
                  <a:pt x="23" y="0"/>
                </a:lnTo>
                <a:lnTo>
                  <a:pt x="14" y="1"/>
                </a:lnTo>
                <a:lnTo>
                  <a:pt x="10" y="3"/>
                </a:lnTo>
                <a:lnTo>
                  <a:pt x="8" y="5"/>
                </a:lnTo>
                <a:lnTo>
                  <a:pt x="5" y="8"/>
                </a:lnTo>
                <a:lnTo>
                  <a:pt x="2" y="12"/>
                </a:lnTo>
                <a:lnTo>
                  <a:pt x="1" y="16"/>
                </a:lnTo>
                <a:lnTo>
                  <a:pt x="0" y="21"/>
                </a:lnTo>
                <a:lnTo>
                  <a:pt x="0" y="340"/>
                </a:lnTo>
                <a:lnTo>
                  <a:pt x="0" y="403"/>
                </a:lnTo>
                <a:lnTo>
                  <a:pt x="0" y="466"/>
                </a:lnTo>
                <a:lnTo>
                  <a:pt x="1" y="497"/>
                </a:lnTo>
                <a:lnTo>
                  <a:pt x="2" y="528"/>
                </a:lnTo>
                <a:lnTo>
                  <a:pt x="5" y="560"/>
                </a:lnTo>
                <a:lnTo>
                  <a:pt x="9" y="591"/>
                </a:lnTo>
                <a:lnTo>
                  <a:pt x="10" y="595"/>
                </a:lnTo>
                <a:lnTo>
                  <a:pt x="12" y="600"/>
                </a:lnTo>
                <a:lnTo>
                  <a:pt x="14" y="603"/>
                </a:lnTo>
                <a:lnTo>
                  <a:pt x="18" y="605"/>
                </a:lnTo>
                <a:lnTo>
                  <a:pt x="22" y="607"/>
                </a:lnTo>
                <a:lnTo>
                  <a:pt x="26" y="607"/>
                </a:lnTo>
                <a:lnTo>
                  <a:pt x="34" y="607"/>
                </a:lnTo>
                <a:lnTo>
                  <a:pt x="42" y="603"/>
                </a:lnTo>
                <a:lnTo>
                  <a:pt x="48" y="596"/>
                </a:lnTo>
                <a:lnTo>
                  <a:pt x="51" y="592"/>
                </a:lnTo>
                <a:lnTo>
                  <a:pt x="52" y="588"/>
                </a:lnTo>
                <a:lnTo>
                  <a:pt x="53" y="583"/>
                </a:lnTo>
                <a:lnTo>
                  <a:pt x="52" y="57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48" name="任意多边形 1049847"/>
          <p:cNvSpPr/>
          <p:nvPr/>
        </p:nvSpPr>
        <p:spPr bwMode="auto">
          <a:xfrm>
            <a:off x="4649787" y="2673350"/>
            <a:ext cx="28575" cy="334962"/>
          </a:xfrm>
          <a:custGeom>
            <a:avLst/>
            <a:gdLst/>
            <a:ahLst/>
            <a:cxnLst/>
            <a:rect l="0" t="0" r="0" b="0"/>
            <a:pathLst>
              <a:path w="51" h="631">
                <a:moveTo>
                  <a:pt x="48" y="351"/>
                </a:moveTo>
                <a:lnTo>
                  <a:pt x="48" y="351"/>
                </a:lnTo>
                <a:lnTo>
                  <a:pt x="49" y="309"/>
                </a:lnTo>
                <a:lnTo>
                  <a:pt x="51" y="268"/>
                </a:lnTo>
                <a:lnTo>
                  <a:pt x="51" y="186"/>
                </a:lnTo>
                <a:lnTo>
                  <a:pt x="51" y="22"/>
                </a:lnTo>
                <a:lnTo>
                  <a:pt x="49" y="17"/>
                </a:lnTo>
                <a:lnTo>
                  <a:pt x="48" y="12"/>
                </a:lnTo>
                <a:lnTo>
                  <a:pt x="45" y="8"/>
                </a:lnTo>
                <a:lnTo>
                  <a:pt x="43" y="5"/>
                </a:lnTo>
                <a:lnTo>
                  <a:pt x="39" y="3"/>
                </a:lnTo>
                <a:lnTo>
                  <a:pt x="35" y="2"/>
                </a:lnTo>
                <a:lnTo>
                  <a:pt x="27" y="0"/>
                </a:lnTo>
                <a:lnTo>
                  <a:pt x="19" y="2"/>
                </a:lnTo>
                <a:lnTo>
                  <a:pt x="15" y="3"/>
                </a:lnTo>
                <a:lnTo>
                  <a:pt x="11" y="5"/>
                </a:lnTo>
                <a:lnTo>
                  <a:pt x="9" y="8"/>
                </a:lnTo>
                <a:lnTo>
                  <a:pt x="6" y="12"/>
                </a:lnTo>
                <a:lnTo>
                  <a:pt x="5" y="17"/>
                </a:lnTo>
                <a:lnTo>
                  <a:pt x="5" y="22"/>
                </a:lnTo>
                <a:lnTo>
                  <a:pt x="5" y="186"/>
                </a:lnTo>
                <a:lnTo>
                  <a:pt x="5" y="268"/>
                </a:lnTo>
                <a:lnTo>
                  <a:pt x="4" y="309"/>
                </a:lnTo>
                <a:lnTo>
                  <a:pt x="2" y="351"/>
                </a:lnTo>
                <a:lnTo>
                  <a:pt x="1" y="383"/>
                </a:lnTo>
                <a:lnTo>
                  <a:pt x="0" y="415"/>
                </a:lnTo>
                <a:lnTo>
                  <a:pt x="1" y="479"/>
                </a:lnTo>
                <a:lnTo>
                  <a:pt x="4" y="543"/>
                </a:lnTo>
                <a:lnTo>
                  <a:pt x="5" y="608"/>
                </a:lnTo>
                <a:lnTo>
                  <a:pt x="5" y="614"/>
                </a:lnTo>
                <a:lnTo>
                  <a:pt x="6" y="618"/>
                </a:lnTo>
                <a:lnTo>
                  <a:pt x="9" y="621"/>
                </a:lnTo>
                <a:lnTo>
                  <a:pt x="11" y="625"/>
                </a:lnTo>
                <a:lnTo>
                  <a:pt x="15" y="627"/>
                </a:lnTo>
                <a:lnTo>
                  <a:pt x="19" y="629"/>
                </a:lnTo>
                <a:lnTo>
                  <a:pt x="27" y="631"/>
                </a:lnTo>
                <a:lnTo>
                  <a:pt x="35" y="629"/>
                </a:lnTo>
                <a:lnTo>
                  <a:pt x="39" y="627"/>
                </a:lnTo>
                <a:lnTo>
                  <a:pt x="43" y="625"/>
                </a:lnTo>
                <a:lnTo>
                  <a:pt x="45" y="621"/>
                </a:lnTo>
                <a:lnTo>
                  <a:pt x="48" y="618"/>
                </a:lnTo>
                <a:lnTo>
                  <a:pt x="49" y="614"/>
                </a:lnTo>
                <a:lnTo>
                  <a:pt x="51" y="608"/>
                </a:lnTo>
                <a:lnTo>
                  <a:pt x="51" y="601"/>
                </a:lnTo>
                <a:lnTo>
                  <a:pt x="49" y="599"/>
                </a:lnTo>
                <a:lnTo>
                  <a:pt x="48" y="538"/>
                </a:lnTo>
                <a:lnTo>
                  <a:pt x="47" y="475"/>
                </a:lnTo>
                <a:lnTo>
                  <a:pt x="45" y="414"/>
                </a:lnTo>
                <a:lnTo>
                  <a:pt x="45" y="382"/>
                </a:lnTo>
                <a:lnTo>
                  <a:pt x="48" y="35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49" name="任意多边形 1049848"/>
          <p:cNvSpPr/>
          <p:nvPr/>
        </p:nvSpPr>
        <p:spPr bwMode="auto">
          <a:xfrm>
            <a:off x="4387850" y="2995612"/>
            <a:ext cx="330200" cy="293687"/>
          </a:xfrm>
          <a:custGeom>
            <a:avLst/>
            <a:gdLst/>
            <a:ahLst/>
            <a:cxnLst/>
            <a:rect l="0" t="0" r="0" b="0"/>
            <a:pathLst>
              <a:path w="622" h="555">
                <a:moveTo>
                  <a:pt x="617" y="151"/>
                </a:moveTo>
                <a:lnTo>
                  <a:pt x="617" y="151"/>
                </a:lnTo>
                <a:lnTo>
                  <a:pt x="621" y="118"/>
                </a:lnTo>
                <a:lnTo>
                  <a:pt x="622" y="101"/>
                </a:lnTo>
                <a:lnTo>
                  <a:pt x="622" y="83"/>
                </a:lnTo>
                <a:lnTo>
                  <a:pt x="620" y="66"/>
                </a:lnTo>
                <a:lnTo>
                  <a:pt x="614" y="50"/>
                </a:lnTo>
                <a:lnTo>
                  <a:pt x="612" y="42"/>
                </a:lnTo>
                <a:lnTo>
                  <a:pt x="608" y="36"/>
                </a:lnTo>
                <a:lnTo>
                  <a:pt x="603" y="28"/>
                </a:lnTo>
                <a:lnTo>
                  <a:pt x="597" y="23"/>
                </a:lnTo>
                <a:lnTo>
                  <a:pt x="594" y="19"/>
                </a:lnTo>
                <a:lnTo>
                  <a:pt x="588" y="16"/>
                </a:lnTo>
                <a:lnTo>
                  <a:pt x="584" y="15"/>
                </a:lnTo>
                <a:lnTo>
                  <a:pt x="579" y="16"/>
                </a:lnTo>
                <a:lnTo>
                  <a:pt x="577" y="10"/>
                </a:lnTo>
                <a:lnTo>
                  <a:pt x="573" y="4"/>
                </a:lnTo>
                <a:lnTo>
                  <a:pt x="566" y="2"/>
                </a:lnTo>
                <a:lnTo>
                  <a:pt x="558" y="0"/>
                </a:lnTo>
                <a:lnTo>
                  <a:pt x="376" y="0"/>
                </a:lnTo>
                <a:lnTo>
                  <a:pt x="370" y="0"/>
                </a:lnTo>
                <a:lnTo>
                  <a:pt x="365" y="3"/>
                </a:lnTo>
                <a:lnTo>
                  <a:pt x="359" y="7"/>
                </a:lnTo>
                <a:lnTo>
                  <a:pt x="357" y="11"/>
                </a:lnTo>
                <a:lnTo>
                  <a:pt x="352" y="15"/>
                </a:lnTo>
                <a:lnTo>
                  <a:pt x="349" y="19"/>
                </a:lnTo>
                <a:lnTo>
                  <a:pt x="346" y="24"/>
                </a:lnTo>
                <a:lnTo>
                  <a:pt x="345" y="30"/>
                </a:lnTo>
                <a:lnTo>
                  <a:pt x="345" y="46"/>
                </a:lnTo>
                <a:lnTo>
                  <a:pt x="346" y="62"/>
                </a:lnTo>
                <a:lnTo>
                  <a:pt x="348" y="76"/>
                </a:lnTo>
                <a:lnTo>
                  <a:pt x="352" y="92"/>
                </a:lnTo>
                <a:lnTo>
                  <a:pt x="355" y="108"/>
                </a:lnTo>
                <a:lnTo>
                  <a:pt x="358" y="125"/>
                </a:lnTo>
                <a:lnTo>
                  <a:pt x="358" y="142"/>
                </a:lnTo>
                <a:lnTo>
                  <a:pt x="358" y="160"/>
                </a:lnTo>
                <a:lnTo>
                  <a:pt x="355" y="195"/>
                </a:lnTo>
                <a:lnTo>
                  <a:pt x="353" y="228"/>
                </a:lnTo>
                <a:lnTo>
                  <a:pt x="353" y="234"/>
                </a:lnTo>
                <a:lnTo>
                  <a:pt x="350" y="241"/>
                </a:lnTo>
                <a:lnTo>
                  <a:pt x="348" y="246"/>
                </a:lnTo>
                <a:lnTo>
                  <a:pt x="344" y="251"/>
                </a:lnTo>
                <a:lnTo>
                  <a:pt x="338" y="257"/>
                </a:lnTo>
                <a:lnTo>
                  <a:pt x="333" y="261"/>
                </a:lnTo>
                <a:lnTo>
                  <a:pt x="328" y="263"/>
                </a:lnTo>
                <a:lnTo>
                  <a:pt x="321" y="267"/>
                </a:lnTo>
                <a:lnTo>
                  <a:pt x="315" y="268"/>
                </a:lnTo>
                <a:lnTo>
                  <a:pt x="308" y="270"/>
                </a:lnTo>
                <a:lnTo>
                  <a:pt x="302" y="270"/>
                </a:lnTo>
                <a:lnTo>
                  <a:pt x="295" y="268"/>
                </a:lnTo>
                <a:lnTo>
                  <a:pt x="289" y="267"/>
                </a:lnTo>
                <a:lnTo>
                  <a:pt x="283" y="263"/>
                </a:lnTo>
                <a:lnTo>
                  <a:pt x="278" y="259"/>
                </a:lnTo>
                <a:lnTo>
                  <a:pt x="274" y="254"/>
                </a:lnTo>
                <a:lnTo>
                  <a:pt x="269" y="245"/>
                </a:lnTo>
                <a:lnTo>
                  <a:pt x="265" y="234"/>
                </a:lnTo>
                <a:lnTo>
                  <a:pt x="263" y="223"/>
                </a:lnTo>
                <a:lnTo>
                  <a:pt x="261" y="212"/>
                </a:lnTo>
                <a:lnTo>
                  <a:pt x="259" y="190"/>
                </a:lnTo>
                <a:lnTo>
                  <a:pt x="256" y="178"/>
                </a:lnTo>
                <a:lnTo>
                  <a:pt x="253" y="168"/>
                </a:lnTo>
                <a:lnTo>
                  <a:pt x="255" y="161"/>
                </a:lnTo>
                <a:lnTo>
                  <a:pt x="253" y="153"/>
                </a:lnTo>
                <a:lnTo>
                  <a:pt x="249" y="143"/>
                </a:lnTo>
                <a:lnTo>
                  <a:pt x="246" y="134"/>
                </a:lnTo>
                <a:lnTo>
                  <a:pt x="240" y="125"/>
                </a:lnTo>
                <a:lnTo>
                  <a:pt x="235" y="115"/>
                </a:lnTo>
                <a:lnTo>
                  <a:pt x="229" y="108"/>
                </a:lnTo>
                <a:lnTo>
                  <a:pt x="222" y="101"/>
                </a:lnTo>
                <a:lnTo>
                  <a:pt x="215" y="95"/>
                </a:lnTo>
                <a:lnTo>
                  <a:pt x="208" y="88"/>
                </a:lnTo>
                <a:lnTo>
                  <a:pt x="192" y="78"/>
                </a:lnTo>
                <a:lnTo>
                  <a:pt x="174" y="70"/>
                </a:lnTo>
                <a:lnTo>
                  <a:pt x="154" y="63"/>
                </a:lnTo>
                <a:lnTo>
                  <a:pt x="132" y="61"/>
                </a:lnTo>
                <a:lnTo>
                  <a:pt x="121" y="59"/>
                </a:lnTo>
                <a:lnTo>
                  <a:pt x="111" y="59"/>
                </a:lnTo>
                <a:lnTo>
                  <a:pt x="100" y="61"/>
                </a:lnTo>
                <a:lnTo>
                  <a:pt x="90" y="62"/>
                </a:lnTo>
                <a:lnTo>
                  <a:pt x="79" y="64"/>
                </a:lnTo>
                <a:lnTo>
                  <a:pt x="69" y="68"/>
                </a:lnTo>
                <a:lnTo>
                  <a:pt x="59" y="74"/>
                </a:lnTo>
                <a:lnTo>
                  <a:pt x="49" y="78"/>
                </a:lnTo>
                <a:lnTo>
                  <a:pt x="41" y="84"/>
                </a:lnTo>
                <a:lnTo>
                  <a:pt x="34" y="91"/>
                </a:lnTo>
                <a:lnTo>
                  <a:pt x="26" y="98"/>
                </a:lnTo>
                <a:lnTo>
                  <a:pt x="19" y="106"/>
                </a:lnTo>
                <a:lnTo>
                  <a:pt x="14" y="115"/>
                </a:lnTo>
                <a:lnTo>
                  <a:pt x="9" y="125"/>
                </a:lnTo>
                <a:lnTo>
                  <a:pt x="6" y="135"/>
                </a:lnTo>
                <a:lnTo>
                  <a:pt x="4" y="147"/>
                </a:lnTo>
                <a:lnTo>
                  <a:pt x="1" y="168"/>
                </a:lnTo>
                <a:lnTo>
                  <a:pt x="0" y="189"/>
                </a:lnTo>
                <a:lnTo>
                  <a:pt x="0" y="211"/>
                </a:lnTo>
                <a:lnTo>
                  <a:pt x="2" y="232"/>
                </a:lnTo>
                <a:lnTo>
                  <a:pt x="7" y="275"/>
                </a:lnTo>
                <a:lnTo>
                  <a:pt x="10" y="297"/>
                </a:lnTo>
                <a:lnTo>
                  <a:pt x="10" y="318"/>
                </a:lnTo>
                <a:lnTo>
                  <a:pt x="11" y="326"/>
                </a:lnTo>
                <a:lnTo>
                  <a:pt x="13" y="335"/>
                </a:lnTo>
                <a:lnTo>
                  <a:pt x="18" y="353"/>
                </a:lnTo>
                <a:lnTo>
                  <a:pt x="26" y="372"/>
                </a:lnTo>
                <a:lnTo>
                  <a:pt x="34" y="387"/>
                </a:lnTo>
                <a:lnTo>
                  <a:pt x="43" y="407"/>
                </a:lnTo>
                <a:lnTo>
                  <a:pt x="53" y="428"/>
                </a:lnTo>
                <a:lnTo>
                  <a:pt x="65" y="448"/>
                </a:lnTo>
                <a:lnTo>
                  <a:pt x="72" y="457"/>
                </a:lnTo>
                <a:lnTo>
                  <a:pt x="78" y="466"/>
                </a:lnTo>
                <a:lnTo>
                  <a:pt x="90" y="475"/>
                </a:lnTo>
                <a:lnTo>
                  <a:pt x="103" y="486"/>
                </a:lnTo>
                <a:lnTo>
                  <a:pt x="117" y="496"/>
                </a:lnTo>
                <a:lnTo>
                  <a:pt x="133" y="505"/>
                </a:lnTo>
                <a:lnTo>
                  <a:pt x="149" y="514"/>
                </a:lnTo>
                <a:lnTo>
                  <a:pt x="164" y="522"/>
                </a:lnTo>
                <a:lnTo>
                  <a:pt x="180" y="527"/>
                </a:lnTo>
                <a:lnTo>
                  <a:pt x="195" y="533"/>
                </a:lnTo>
                <a:lnTo>
                  <a:pt x="238" y="542"/>
                </a:lnTo>
                <a:lnTo>
                  <a:pt x="260" y="547"/>
                </a:lnTo>
                <a:lnTo>
                  <a:pt x="283" y="551"/>
                </a:lnTo>
                <a:lnTo>
                  <a:pt x="306" y="554"/>
                </a:lnTo>
                <a:lnTo>
                  <a:pt x="328" y="555"/>
                </a:lnTo>
                <a:lnTo>
                  <a:pt x="350" y="555"/>
                </a:lnTo>
                <a:lnTo>
                  <a:pt x="372" y="554"/>
                </a:lnTo>
                <a:lnTo>
                  <a:pt x="404" y="548"/>
                </a:lnTo>
                <a:lnTo>
                  <a:pt x="420" y="547"/>
                </a:lnTo>
                <a:lnTo>
                  <a:pt x="435" y="543"/>
                </a:lnTo>
                <a:lnTo>
                  <a:pt x="448" y="539"/>
                </a:lnTo>
                <a:lnTo>
                  <a:pt x="459" y="533"/>
                </a:lnTo>
                <a:lnTo>
                  <a:pt x="481" y="520"/>
                </a:lnTo>
                <a:lnTo>
                  <a:pt x="503" y="505"/>
                </a:lnTo>
                <a:lnTo>
                  <a:pt x="524" y="492"/>
                </a:lnTo>
                <a:lnTo>
                  <a:pt x="541" y="482"/>
                </a:lnTo>
                <a:lnTo>
                  <a:pt x="557" y="469"/>
                </a:lnTo>
                <a:lnTo>
                  <a:pt x="571" y="453"/>
                </a:lnTo>
                <a:lnTo>
                  <a:pt x="584" y="437"/>
                </a:lnTo>
                <a:lnTo>
                  <a:pt x="596" y="419"/>
                </a:lnTo>
                <a:lnTo>
                  <a:pt x="605" y="401"/>
                </a:lnTo>
                <a:lnTo>
                  <a:pt x="613" y="382"/>
                </a:lnTo>
                <a:lnTo>
                  <a:pt x="617" y="363"/>
                </a:lnTo>
                <a:lnTo>
                  <a:pt x="618" y="336"/>
                </a:lnTo>
                <a:lnTo>
                  <a:pt x="620" y="309"/>
                </a:lnTo>
                <a:lnTo>
                  <a:pt x="618" y="283"/>
                </a:lnTo>
                <a:lnTo>
                  <a:pt x="616" y="257"/>
                </a:lnTo>
                <a:lnTo>
                  <a:pt x="614" y="231"/>
                </a:lnTo>
                <a:lnTo>
                  <a:pt x="614" y="204"/>
                </a:lnTo>
                <a:lnTo>
                  <a:pt x="614" y="178"/>
                </a:lnTo>
                <a:lnTo>
                  <a:pt x="617" y="151"/>
                </a:lnTo>
                <a:close/>
                <a:moveTo>
                  <a:pt x="574" y="327"/>
                </a:moveTo>
                <a:lnTo>
                  <a:pt x="574" y="327"/>
                </a:lnTo>
                <a:lnTo>
                  <a:pt x="574" y="340"/>
                </a:lnTo>
                <a:lnTo>
                  <a:pt x="571" y="352"/>
                </a:lnTo>
                <a:lnTo>
                  <a:pt x="569" y="363"/>
                </a:lnTo>
                <a:lnTo>
                  <a:pt x="566" y="373"/>
                </a:lnTo>
                <a:lnTo>
                  <a:pt x="561" y="384"/>
                </a:lnTo>
                <a:lnTo>
                  <a:pt x="557" y="393"/>
                </a:lnTo>
                <a:lnTo>
                  <a:pt x="550" y="402"/>
                </a:lnTo>
                <a:lnTo>
                  <a:pt x="544" y="411"/>
                </a:lnTo>
                <a:lnTo>
                  <a:pt x="529" y="427"/>
                </a:lnTo>
                <a:lnTo>
                  <a:pt x="512" y="441"/>
                </a:lnTo>
                <a:lnTo>
                  <a:pt x="494" y="455"/>
                </a:lnTo>
                <a:lnTo>
                  <a:pt x="474" y="469"/>
                </a:lnTo>
                <a:lnTo>
                  <a:pt x="459" y="479"/>
                </a:lnTo>
                <a:lnTo>
                  <a:pt x="442" y="491"/>
                </a:lnTo>
                <a:lnTo>
                  <a:pt x="433" y="495"/>
                </a:lnTo>
                <a:lnTo>
                  <a:pt x="423" y="499"/>
                </a:lnTo>
                <a:lnTo>
                  <a:pt x="414" y="501"/>
                </a:lnTo>
                <a:lnTo>
                  <a:pt x="404" y="503"/>
                </a:lnTo>
                <a:lnTo>
                  <a:pt x="392" y="503"/>
                </a:lnTo>
                <a:lnTo>
                  <a:pt x="382" y="504"/>
                </a:lnTo>
                <a:lnTo>
                  <a:pt x="371" y="505"/>
                </a:lnTo>
                <a:lnTo>
                  <a:pt x="359" y="509"/>
                </a:lnTo>
                <a:lnTo>
                  <a:pt x="354" y="510"/>
                </a:lnTo>
                <a:lnTo>
                  <a:pt x="348" y="510"/>
                </a:lnTo>
                <a:lnTo>
                  <a:pt x="331" y="508"/>
                </a:lnTo>
                <a:lnTo>
                  <a:pt x="314" y="505"/>
                </a:lnTo>
                <a:lnTo>
                  <a:pt x="299" y="503"/>
                </a:lnTo>
                <a:lnTo>
                  <a:pt x="278" y="501"/>
                </a:lnTo>
                <a:lnTo>
                  <a:pt x="253" y="500"/>
                </a:lnTo>
                <a:lnTo>
                  <a:pt x="240" y="499"/>
                </a:lnTo>
                <a:lnTo>
                  <a:pt x="229" y="496"/>
                </a:lnTo>
                <a:lnTo>
                  <a:pt x="217" y="492"/>
                </a:lnTo>
                <a:lnTo>
                  <a:pt x="209" y="487"/>
                </a:lnTo>
                <a:lnTo>
                  <a:pt x="205" y="483"/>
                </a:lnTo>
                <a:lnTo>
                  <a:pt x="200" y="480"/>
                </a:lnTo>
                <a:lnTo>
                  <a:pt x="191" y="476"/>
                </a:lnTo>
                <a:lnTo>
                  <a:pt x="180" y="472"/>
                </a:lnTo>
                <a:lnTo>
                  <a:pt x="171" y="469"/>
                </a:lnTo>
                <a:lnTo>
                  <a:pt x="129" y="445"/>
                </a:lnTo>
                <a:lnTo>
                  <a:pt x="123" y="441"/>
                </a:lnTo>
                <a:lnTo>
                  <a:pt x="116" y="435"/>
                </a:lnTo>
                <a:lnTo>
                  <a:pt x="110" y="428"/>
                </a:lnTo>
                <a:lnTo>
                  <a:pt x="103" y="420"/>
                </a:lnTo>
                <a:lnTo>
                  <a:pt x="91" y="402"/>
                </a:lnTo>
                <a:lnTo>
                  <a:pt x="79" y="381"/>
                </a:lnTo>
                <a:lnTo>
                  <a:pt x="70" y="360"/>
                </a:lnTo>
                <a:lnTo>
                  <a:pt x="62" y="339"/>
                </a:lnTo>
                <a:lnTo>
                  <a:pt x="59" y="321"/>
                </a:lnTo>
                <a:lnTo>
                  <a:pt x="56" y="305"/>
                </a:lnTo>
                <a:lnTo>
                  <a:pt x="55" y="288"/>
                </a:lnTo>
                <a:lnTo>
                  <a:pt x="53" y="272"/>
                </a:lnTo>
                <a:lnTo>
                  <a:pt x="48" y="238"/>
                </a:lnTo>
                <a:lnTo>
                  <a:pt x="47" y="221"/>
                </a:lnTo>
                <a:lnTo>
                  <a:pt x="45" y="204"/>
                </a:lnTo>
                <a:lnTo>
                  <a:pt x="44" y="187"/>
                </a:lnTo>
                <a:lnTo>
                  <a:pt x="45" y="172"/>
                </a:lnTo>
                <a:lnTo>
                  <a:pt x="49" y="168"/>
                </a:lnTo>
                <a:lnTo>
                  <a:pt x="53" y="164"/>
                </a:lnTo>
                <a:lnTo>
                  <a:pt x="56" y="159"/>
                </a:lnTo>
                <a:lnTo>
                  <a:pt x="56" y="152"/>
                </a:lnTo>
                <a:lnTo>
                  <a:pt x="56" y="144"/>
                </a:lnTo>
                <a:lnTo>
                  <a:pt x="56" y="140"/>
                </a:lnTo>
                <a:lnTo>
                  <a:pt x="55" y="136"/>
                </a:lnTo>
                <a:lnTo>
                  <a:pt x="61" y="126"/>
                </a:lnTo>
                <a:lnTo>
                  <a:pt x="69" y="118"/>
                </a:lnTo>
                <a:lnTo>
                  <a:pt x="78" y="113"/>
                </a:lnTo>
                <a:lnTo>
                  <a:pt x="89" y="108"/>
                </a:lnTo>
                <a:lnTo>
                  <a:pt x="100" y="105"/>
                </a:lnTo>
                <a:lnTo>
                  <a:pt x="112" y="105"/>
                </a:lnTo>
                <a:lnTo>
                  <a:pt x="124" y="105"/>
                </a:lnTo>
                <a:lnTo>
                  <a:pt x="136" y="108"/>
                </a:lnTo>
                <a:lnTo>
                  <a:pt x="149" y="110"/>
                </a:lnTo>
                <a:lnTo>
                  <a:pt x="161" y="115"/>
                </a:lnTo>
                <a:lnTo>
                  <a:pt x="171" y="121"/>
                </a:lnTo>
                <a:lnTo>
                  <a:pt x="181" y="129"/>
                </a:lnTo>
                <a:lnTo>
                  <a:pt x="191" y="136"/>
                </a:lnTo>
                <a:lnTo>
                  <a:pt x="198" y="146"/>
                </a:lnTo>
                <a:lnTo>
                  <a:pt x="205" y="155"/>
                </a:lnTo>
                <a:lnTo>
                  <a:pt x="209" y="166"/>
                </a:lnTo>
                <a:lnTo>
                  <a:pt x="210" y="168"/>
                </a:lnTo>
                <a:lnTo>
                  <a:pt x="209" y="172"/>
                </a:lnTo>
                <a:lnTo>
                  <a:pt x="209" y="177"/>
                </a:lnTo>
                <a:lnTo>
                  <a:pt x="209" y="182"/>
                </a:lnTo>
                <a:lnTo>
                  <a:pt x="212" y="187"/>
                </a:lnTo>
                <a:lnTo>
                  <a:pt x="214" y="194"/>
                </a:lnTo>
                <a:lnTo>
                  <a:pt x="217" y="200"/>
                </a:lnTo>
                <a:lnTo>
                  <a:pt x="221" y="216"/>
                </a:lnTo>
                <a:lnTo>
                  <a:pt x="225" y="249"/>
                </a:lnTo>
                <a:lnTo>
                  <a:pt x="229" y="266"/>
                </a:lnTo>
                <a:lnTo>
                  <a:pt x="231" y="274"/>
                </a:lnTo>
                <a:lnTo>
                  <a:pt x="234" y="280"/>
                </a:lnTo>
                <a:lnTo>
                  <a:pt x="238" y="287"/>
                </a:lnTo>
                <a:lnTo>
                  <a:pt x="243" y="293"/>
                </a:lnTo>
                <a:lnTo>
                  <a:pt x="249" y="299"/>
                </a:lnTo>
                <a:lnTo>
                  <a:pt x="257" y="302"/>
                </a:lnTo>
                <a:lnTo>
                  <a:pt x="268" y="306"/>
                </a:lnTo>
                <a:lnTo>
                  <a:pt x="281" y="310"/>
                </a:lnTo>
                <a:lnTo>
                  <a:pt x="295" y="313"/>
                </a:lnTo>
                <a:lnTo>
                  <a:pt x="310" y="316"/>
                </a:lnTo>
                <a:lnTo>
                  <a:pt x="324" y="316"/>
                </a:lnTo>
                <a:lnTo>
                  <a:pt x="338" y="314"/>
                </a:lnTo>
                <a:lnTo>
                  <a:pt x="350" y="310"/>
                </a:lnTo>
                <a:lnTo>
                  <a:pt x="355" y="308"/>
                </a:lnTo>
                <a:lnTo>
                  <a:pt x="361" y="305"/>
                </a:lnTo>
                <a:lnTo>
                  <a:pt x="372" y="295"/>
                </a:lnTo>
                <a:lnTo>
                  <a:pt x="380" y="284"/>
                </a:lnTo>
                <a:lnTo>
                  <a:pt x="388" y="274"/>
                </a:lnTo>
                <a:lnTo>
                  <a:pt x="392" y="262"/>
                </a:lnTo>
                <a:lnTo>
                  <a:pt x="396" y="250"/>
                </a:lnTo>
                <a:lnTo>
                  <a:pt x="397" y="237"/>
                </a:lnTo>
                <a:lnTo>
                  <a:pt x="399" y="208"/>
                </a:lnTo>
                <a:lnTo>
                  <a:pt x="400" y="185"/>
                </a:lnTo>
                <a:lnTo>
                  <a:pt x="401" y="160"/>
                </a:lnTo>
                <a:lnTo>
                  <a:pt x="403" y="135"/>
                </a:lnTo>
                <a:lnTo>
                  <a:pt x="401" y="122"/>
                </a:lnTo>
                <a:lnTo>
                  <a:pt x="400" y="110"/>
                </a:lnTo>
                <a:lnTo>
                  <a:pt x="396" y="78"/>
                </a:lnTo>
                <a:lnTo>
                  <a:pt x="392" y="46"/>
                </a:lnTo>
                <a:lnTo>
                  <a:pt x="558" y="46"/>
                </a:lnTo>
                <a:lnTo>
                  <a:pt x="560" y="46"/>
                </a:lnTo>
                <a:lnTo>
                  <a:pt x="562" y="50"/>
                </a:lnTo>
                <a:lnTo>
                  <a:pt x="565" y="54"/>
                </a:lnTo>
                <a:lnTo>
                  <a:pt x="570" y="61"/>
                </a:lnTo>
                <a:lnTo>
                  <a:pt x="574" y="67"/>
                </a:lnTo>
                <a:lnTo>
                  <a:pt x="577" y="75"/>
                </a:lnTo>
                <a:lnTo>
                  <a:pt x="578" y="84"/>
                </a:lnTo>
                <a:lnTo>
                  <a:pt x="578" y="104"/>
                </a:lnTo>
                <a:lnTo>
                  <a:pt x="577" y="123"/>
                </a:lnTo>
                <a:lnTo>
                  <a:pt x="573" y="144"/>
                </a:lnTo>
                <a:lnTo>
                  <a:pt x="570" y="164"/>
                </a:lnTo>
                <a:lnTo>
                  <a:pt x="566" y="182"/>
                </a:lnTo>
                <a:lnTo>
                  <a:pt x="565" y="197"/>
                </a:lnTo>
                <a:lnTo>
                  <a:pt x="565" y="212"/>
                </a:lnTo>
                <a:lnTo>
                  <a:pt x="566" y="229"/>
                </a:lnTo>
                <a:lnTo>
                  <a:pt x="569" y="262"/>
                </a:lnTo>
                <a:lnTo>
                  <a:pt x="573" y="295"/>
                </a:lnTo>
                <a:lnTo>
                  <a:pt x="574" y="310"/>
                </a:lnTo>
                <a:lnTo>
                  <a:pt x="574" y="32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50" name="任意多边形 1049849"/>
          <p:cNvSpPr/>
          <p:nvPr/>
        </p:nvSpPr>
        <p:spPr bwMode="auto">
          <a:xfrm>
            <a:off x="4425950" y="2425700"/>
            <a:ext cx="163512" cy="258762"/>
          </a:xfrm>
          <a:custGeom>
            <a:avLst/>
            <a:gdLst/>
            <a:ahLst/>
            <a:cxnLst/>
            <a:rect l="0" t="0" r="0" b="0"/>
            <a:pathLst>
              <a:path w="308" h="489">
                <a:moveTo>
                  <a:pt x="273" y="1"/>
                </a:moveTo>
                <a:lnTo>
                  <a:pt x="273" y="1"/>
                </a:lnTo>
                <a:lnTo>
                  <a:pt x="239" y="18"/>
                </a:lnTo>
                <a:lnTo>
                  <a:pt x="223" y="27"/>
                </a:lnTo>
                <a:lnTo>
                  <a:pt x="209" y="36"/>
                </a:lnTo>
                <a:lnTo>
                  <a:pt x="194" y="47"/>
                </a:lnTo>
                <a:lnTo>
                  <a:pt x="181" y="57"/>
                </a:lnTo>
                <a:lnTo>
                  <a:pt x="168" y="68"/>
                </a:lnTo>
                <a:lnTo>
                  <a:pt x="157" y="80"/>
                </a:lnTo>
                <a:lnTo>
                  <a:pt x="133" y="104"/>
                </a:lnTo>
                <a:lnTo>
                  <a:pt x="112" y="132"/>
                </a:lnTo>
                <a:lnTo>
                  <a:pt x="92" y="162"/>
                </a:lnTo>
                <a:lnTo>
                  <a:pt x="73" y="193"/>
                </a:lnTo>
                <a:lnTo>
                  <a:pt x="57" y="225"/>
                </a:lnTo>
                <a:lnTo>
                  <a:pt x="44" y="257"/>
                </a:lnTo>
                <a:lnTo>
                  <a:pt x="32" y="290"/>
                </a:lnTo>
                <a:lnTo>
                  <a:pt x="23" y="323"/>
                </a:lnTo>
                <a:lnTo>
                  <a:pt x="15" y="355"/>
                </a:lnTo>
                <a:lnTo>
                  <a:pt x="9" y="389"/>
                </a:lnTo>
                <a:lnTo>
                  <a:pt x="5" y="423"/>
                </a:lnTo>
                <a:lnTo>
                  <a:pt x="0" y="457"/>
                </a:lnTo>
                <a:lnTo>
                  <a:pt x="0" y="464"/>
                </a:lnTo>
                <a:lnTo>
                  <a:pt x="0" y="467"/>
                </a:lnTo>
                <a:lnTo>
                  <a:pt x="0" y="472"/>
                </a:lnTo>
                <a:lnTo>
                  <a:pt x="1" y="476"/>
                </a:lnTo>
                <a:lnTo>
                  <a:pt x="4" y="480"/>
                </a:lnTo>
                <a:lnTo>
                  <a:pt x="6" y="484"/>
                </a:lnTo>
                <a:lnTo>
                  <a:pt x="10" y="485"/>
                </a:lnTo>
                <a:lnTo>
                  <a:pt x="13" y="488"/>
                </a:lnTo>
                <a:lnTo>
                  <a:pt x="22" y="489"/>
                </a:lnTo>
                <a:lnTo>
                  <a:pt x="30" y="488"/>
                </a:lnTo>
                <a:lnTo>
                  <a:pt x="34" y="486"/>
                </a:lnTo>
                <a:lnTo>
                  <a:pt x="38" y="484"/>
                </a:lnTo>
                <a:lnTo>
                  <a:pt x="40" y="480"/>
                </a:lnTo>
                <a:lnTo>
                  <a:pt x="43" y="476"/>
                </a:lnTo>
                <a:lnTo>
                  <a:pt x="44" y="472"/>
                </a:lnTo>
                <a:lnTo>
                  <a:pt x="45" y="467"/>
                </a:lnTo>
                <a:lnTo>
                  <a:pt x="48" y="448"/>
                </a:lnTo>
                <a:lnTo>
                  <a:pt x="52" y="433"/>
                </a:lnTo>
                <a:lnTo>
                  <a:pt x="55" y="416"/>
                </a:lnTo>
                <a:lnTo>
                  <a:pt x="56" y="397"/>
                </a:lnTo>
                <a:lnTo>
                  <a:pt x="57" y="376"/>
                </a:lnTo>
                <a:lnTo>
                  <a:pt x="58" y="354"/>
                </a:lnTo>
                <a:lnTo>
                  <a:pt x="61" y="342"/>
                </a:lnTo>
                <a:lnTo>
                  <a:pt x="64" y="332"/>
                </a:lnTo>
                <a:lnTo>
                  <a:pt x="68" y="321"/>
                </a:lnTo>
                <a:lnTo>
                  <a:pt x="72" y="312"/>
                </a:lnTo>
                <a:lnTo>
                  <a:pt x="79" y="299"/>
                </a:lnTo>
                <a:lnTo>
                  <a:pt x="86" y="285"/>
                </a:lnTo>
                <a:lnTo>
                  <a:pt x="98" y="257"/>
                </a:lnTo>
                <a:lnTo>
                  <a:pt x="108" y="229"/>
                </a:lnTo>
                <a:lnTo>
                  <a:pt x="115" y="216"/>
                </a:lnTo>
                <a:lnTo>
                  <a:pt x="121" y="201"/>
                </a:lnTo>
                <a:lnTo>
                  <a:pt x="137" y="174"/>
                </a:lnTo>
                <a:lnTo>
                  <a:pt x="155" y="149"/>
                </a:lnTo>
                <a:lnTo>
                  <a:pt x="174" y="127"/>
                </a:lnTo>
                <a:lnTo>
                  <a:pt x="194" y="106"/>
                </a:lnTo>
                <a:lnTo>
                  <a:pt x="217" y="87"/>
                </a:lnTo>
                <a:lnTo>
                  <a:pt x="242" y="70"/>
                </a:lnTo>
                <a:lnTo>
                  <a:pt x="268" y="55"/>
                </a:lnTo>
                <a:lnTo>
                  <a:pt x="297" y="40"/>
                </a:lnTo>
                <a:lnTo>
                  <a:pt x="300" y="39"/>
                </a:lnTo>
                <a:lnTo>
                  <a:pt x="304" y="35"/>
                </a:lnTo>
                <a:lnTo>
                  <a:pt x="307" y="32"/>
                </a:lnTo>
                <a:lnTo>
                  <a:pt x="308" y="29"/>
                </a:lnTo>
                <a:lnTo>
                  <a:pt x="308" y="25"/>
                </a:lnTo>
                <a:lnTo>
                  <a:pt x="308" y="21"/>
                </a:lnTo>
                <a:lnTo>
                  <a:pt x="304" y="13"/>
                </a:lnTo>
                <a:lnTo>
                  <a:pt x="299" y="5"/>
                </a:lnTo>
                <a:lnTo>
                  <a:pt x="291" y="1"/>
                </a:lnTo>
                <a:lnTo>
                  <a:pt x="287" y="0"/>
                </a:lnTo>
                <a:lnTo>
                  <a:pt x="283" y="0"/>
                </a:lnTo>
                <a:lnTo>
                  <a:pt x="278" y="0"/>
                </a:lnTo>
                <a:lnTo>
                  <a:pt x="27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51" name="任意多边形 1049850"/>
          <p:cNvSpPr/>
          <p:nvPr/>
        </p:nvSpPr>
        <p:spPr bwMode="auto">
          <a:xfrm>
            <a:off x="4660900" y="2432050"/>
            <a:ext cx="190500" cy="233362"/>
          </a:xfrm>
          <a:custGeom>
            <a:avLst/>
            <a:gdLst/>
            <a:ahLst/>
            <a:cxnLst/>
            <a:rect l="0" t="0" r="0" b="0"/>
            <a:pathLst>
              <a:path w="360" h="444">
                <a:moveTo>
                  <a:pt x="352" y="399"/>
                </a:moveTo>
                <a:lnTo>
                  <a:pt x="352" y="399"/>
                </a:lnTo>
                <a:lnTo>
                  <a:pt x="348" y="382"/>
                </a:lnTo>
                <a:lnTo>
                  <a:pt x="344" y="365"/>
                </a:lnTo>
                <a:lnTo>
                  <a:pt x="339" y="348"/>
                </a:lnTo>
                <a:lnTo>
                  <a:pt x="334" y="332"/>
                </a:lnTo>
                <a:lnTo>
                  <a:pt x="320" y="298"/>
                </a:lnTo>
                <a:lnTo>
                  <a:pt x="303" y="267"/>
                </a:lnTo>
                <a:lnTo>
                  <a:pt x="284" y="237"/>
                </a:lnTo>
                <a:lnTo>
                  <a:pt x="265" y="207"/>
                </a:lnTo>
                <a:lnTo>
                  <a:pt x="244" y="178"/>
                </a:lnTo>
                <a:lnTo>
                  <a:pt x="223" y="152"/>
                </a:lnTo>
                <a:lnTo>
                  <a:pt x="203" y="127"/>
                </a:lnTo>
                <a:lnTo>
                  <a:pt x="183" y="104"/>
                </a:lnTo>
                <a:lnTo>
                  <a:pt x="174" y="92"/>
                </a:lnTo>
                <a:lnTo>
                  <a:pt x="163" y="81"/>
                </a:lnTo>
                <a:lnTo>
                  <a:pt x="151" y="71"/>
                </a:lnTo>
                <a:lnTo>
                  <a:pt x="138" y="62"/>
                </a:lnTo>
                <a:lnTo>
                  <a:pt x="118" y="50"/>
                </a:lnTo>
                <a:lnTo>
                  <a:pt x="88" y="30"/>
                </a:lnTo>
                <a:lnTo>
                  <a:pt x="72" y="22"/>
                </a:lnTo>
                <a:lnTo>
                  <a:pt x="59" y="19"/>
                </a:lnTo>
                <a:lnTo>
                  <a:pt x="54" y="17"/>
                </a:lnTo>
                <a:lnTo>
                  <a:pt x="50" y="17"/>
                </a:lnTo>
                <a:lnTo>
                  <a:pt x="47" y="20"/>
                </a:lnTo>
                <a:lnTo>
                  <a:pt x="46" y="22"/>
                </a:lnTo>
                <a:lnTo>
                  <a:pt x="46" y="17"/>
                </a:lnTo>
                <a:lnTo>
                  <a:pt x="45" y="13"/>
                </a:lnTo>
                <a:lnTo>
                  <a:pt x="42" y="9"/>
                </a:lnTo>
                <a:lnTo>
                  <a:pt x="40" y="5"/>
                </a:lnTo>
                <a:lnTo>
                  <a:pt x="36" y="4"/>
                </a:lnTo>
                <a:lnTo>
                  <a:pt x="32" y="2"/>
                </a:lnTo>
                <a:lnTo>
                  <a:pt x="24" y="0"/>
                </a:lnTo>
                <a:lnTo>
                  <a:pt x="15" y="2"/>
                </a:lnTo>
                <a:lnTo>
                  <a:pt x="11" y="4"/>
                </a:lnTo>
                <a:lnTo>
                  <a:pt x="8" y="5"/>
                </a:lnTo>
                <a:lnTo>
                  <a:pt x="4" y="9"/>
                </a:lnTo>
                <a:lnTo>
                  <a:pt x="3" y="13"/>
                </a:lnTo>
                <a:lnTo>
                  <a:pt x="2" y="17"/>
                </a:lnTo>
                <a:lnTo>
                  <a:pt x="0" y="22"/>
                </a:lnTo>
                <a:lnTo>
                  <a:pt x="0" y="29"/>
                </a:lnTo>
                <a:lnTo>
                  <a:pt x="2" y="34"/>
                </a:lnTo>
                <a:lnTo>
                  <a:pt x="4" y="39"/>
                </a:lnTo>
                <a:lnTo>
                  <a:pt x="7" y="45"/>
                </a:lnTo>
                <a:lnTo>
                  <a:pt x="12" y="49"/>
                </a:lnTo>
                <a:lnTo>
                  <a:pt x="46" y="63"/>
                </a:lnTo>
                <a:lnTo>
                  <a:pt x="80" y="80"/>
                </a:lnTo>
                <a:lnTo>
                  <a:pt x="93" y="88"/>
                </a:lnTo>
                <a:lnTo>
                  <a:pt x="106" y="96"/>
                </a:lnTo>
                <a:lnTo>
                  <a:pt x="117" y="105"/>
                </a:lnTo>
                <a:lnTo>
                  <a:pt x="127" y="115"/>
                </a:lnTo>
                <a:lnTo>
                  <a:pt x="147" y="136"/>
                </a:lnTo>
                <a:lnTo>
                  <a:pt x="168" y="158"/>
                </a:lnTo>
                <a:lnTo>
                  <a:pt x="190" y="185"/>
                </a:lnTo>
                <a:lnTo>
                  <a:pt x="212" y="211"/>
                </a:lnTo>
                <a:lnTo>
                  <a:pt x="232" y="240"/>
                </a:lnTo>
                <a:lnTo>
                  <a:pt x="251" y="268"/>
                </a:lnTo>
                <a:lnTo>
                  <a:pt x="268" y="302"/>
                </a:lnTo>
                <a:lnTo>
                  <a:pt x="278" y="321"/>
                </a:lnTo>
                <a:lnTo>
                  <a:pt x="287" y="340"/>
                </a:lnTo>
                <a:lnTo>
                  <a:pt x="295" y="360"/>
                </a:lnTo>
                <a:lnTo>
                  <a:pt x="301" y="379"/>
                </a:lnTo>
                <a:lnTo>
                  <a:pt x="306" y="399"/>
                </a:lnTo>
                <a:lnTo>
                  <a:pt x="309" y="416"/>
                </a:lnTo>
                <a:lnTo>
                  <a:pt x="310" y="421"/>
                </a:lnTo>
                <a:lnTo>
                  <a:pt x="312" y="427"/>
                </a:lnTo>
                <a:lnTo>
                  <a:pt x="314" y="432"/>
                </a:lnTo>
                <a:lnTo>
                  <a:pt x="318" y="434"/>
                </a:lnTo>
                <a:lnTo>
                  <a:pt x="323" y="440"/>
                </a:lnTo>
                <a:lnTo>
                  <a:pt x="330" y="444"/>
                </a:lnTo>
                <a:lnTo>
                  <a:pt x="337" y="444"/>
                </a:lnTo>
                <a:lnTo>
                  <a:pt x="343" y="444"/>
                </a:lnTo>
                <a:lnTo>
                  <a:pt x="350" y="441"/>
                </a:lnTo>
                <a:lnTo>
                  <a:pt x="355" y="437"/>
                </a:lnTo>
                <a:lnTo>
                  <a:pt x="359" y="430"/>
                </a:lnTo>
                <a:lnTo>
                  <a:pt x="360" y="423"/>
                </a:lnTo>
                <a:lnTo>
                  <a:pt x="360" y="416"/>
                </a:lnTo>
                <a:lnTo>
                  <a:pt x="360" y="411"/>
                </a:lnTo>
                <a:lnTo>
                  <a:pt x="357" y="407"/>
                </a:lnTo>
                <a:lnTo>
                  <a:pt x="356" y="403"/>
                </a:lnTo>
                <a:lnTo>
                  <a:pt x="352" y="39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52" name="任意多边形 1049851"/>
          <p:cNvSpPr/>
          <p:nvPr/>
        </p:nvSpPr>
        <p:spPr bwMode="auto">
          <a:xfrm>
            <a:off x="5619750" y="2779712"/>
            <a:ext cx="31750" cy="28575"/>
          </a:xfrm>
          <a:custGeom>
            <a:avLst/>
            <a:gdLst/>
            <a:ahLst/>
            <a:cxnLst/>
            <a:rect l="0" t="0" r="0" b="0"/>
            <a:pathLst>
              <a:path w="61" h="58">
                <a:moveTo>
                  <a:pt x="53" y="1"/>
                </a:moveTo>
                <a:lnTo>
                  <a:pt x="53" y="1"/>
                </a:lnTo>
                <a:lnTo>
                  <a:pt x="49" y="3"/>
                </a:lnTo>
                <a:lnTo>
                  <a:pt x="45" y="5"/>
                </a:lnTo>
                <a:lnTo>
                  <a:pt x="41" y="7"/>
                </a:lnTo>
                <a:lnTo>
                  <a:pt x="37" y="9"/>
                </a:lnTo>
                <a:lnTo>
                  <a:pt x="30" y="17"/>
                </a:lnTo>
                <a:lnTo>
                  <a:pt x="27" y="21"/>
                </a:lnTo>
                <a:lnTo>
                  <a:pt x="23" y="24"/>
                </a:lnTo>
                <a:lnTo>
                  <a:pt x="15" y="29"/>
                </a:lnTo>
                <a:lnTo>
                  <a:pt x="8" y="35"/>
                </a:lnTo>
                <a:lnTo>
                  <a:pt x="3" y="43"/>
                </a:lnTo>
                <a:lnTo>
                  <a:pt x="2" y="47"/>
                </a:lnTo>
                <a:lnTo>
                  <a:pt x="0" y="51"/>
                </a:lnTo>
                <a:lnTo>
                  <a:pt x="0" y="54"/>
                </a:lnTo>
                <a:lnTo>
                  <a:pt x="2" y="56"/>
                </a:lnTo>
                <a:lnTo>
                  <a:pt x="4" y="56"/>
                </a:lnTo>
                <a:lnTo>
                  <a:pt x="6" y="58"/>
                </a:lnTo>
                <a:lnTo>
                  <a:pt x="10" y="55"/>
                </a:lnTo>
                <a:lnTo>
                  <a:pt x="11" y="54"/>
                </a:lnTo>
                <a:lnTo>
                  <a:pt x="12" y="51"/>
                </a:lnTo>
                <a:lnTo>
                  <a:pt x="13" y="48"/>
                </a:lnTo>
                <a:lnTo>
                  <a:pt x="15" y="45"/>
                </a:lnTo>
                <a:lnTo>
                  <a:pt x="20" y="39"/>
                </a:lnTo>
                <a:lnTo>
                  <a:pt x="33" y="30"/>
                </a:lnTo>
                <a:lnTo>
                  <a:pt x="38" y="25"/>
                </a:lnTo>
                <a:lnTo>
                  <a:pt x="42" y="20"/>
                </a:lnTo>
                <a:lnTo>
                  <a:pt x="46" y="17"/>
                </a:lnTo>
                <a:lnTo>
                  <a:pt x="50" y="14"/>
                </a:lnTo>
                <a:lnTo>
                  <a:pt x="54" y="13"/>
                </a:lnTo>
                <a:lnTo>
                  <a:pt x="59" y="11"/>
                </a:lnTo>
                <a:lnTo>
                  <a:pt x="61" y="9"/>
                </a:lnTo>
                <a:lnTo>
                  <a:pt x="61" y="7"/>
                </a:lnTo>
                <a:lnTo>
                  <a:pt x="61" y="3"/>
                </a:lnTo>
                <a:lnTo>
                  <a:pt x="59" y="1"/>
                </a:lnTo>
                <a:lnTo>
                  <a:pt x="57" y="0"/>
                </a:lnTo>
                <a:lnTo>
                  <a:pt x="55" y="0"/>
                </a:lnTo>
                <a:lnTo>
                  <a:pt x="5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53" name="任意多边形 1049852"/>
          <p:cNvSpPr/>
          <p:nvPr/>
        </p:nvSpPr>
        <p:spPr bwMode="auto">
          <a:xfrm>
            <a:off x="5643562" y="2800350"/>
            <a:ext cx="41275" cy="36512"/>
          </a:xfrm>
          <a:custGeom>
            <a:avLst/>
            <a:gdLst/>
            <a:ahLst/>
            <a:cxnLst/>
            <a:rect l="0" t="0" r="0" b="0"/>
            <a:pathLst>
              <a:path w="80" h="68">
                <a:moveTo>
                  <a:pt x="72" y="1"/>
                </a:moveTo>
                <a:lnTo>
                  <a:pt x="72" y="1"/>
                </a:lnTo>
                <a:lnTo>
                  <a:pt x="60" y="8"/>
                </a:lnTo>
                <a:lnTo>
                  <a:pt x="51" y="14"/>
                </a:lnTo>
                <a:lnTo>
                  <a:pt x="30" y="30"/>
                </a:lnTo>
                <a:lnTo>
                  <a:pt x="21" y="37"/>
                </a:lnTo>
                <a:lnTo>
                  <a:pt x="13" y="43"/>
                </a:lnTo>
                <a:lnTo>
                  <a:pt x="7" y="52"/>
                </a:lnTo>
                <a:lnTo>
                  <a:pt x="0" y="61"/>
                </a:lnTo>
                <a:lnTo>
                  <a:pt x="0" y="63"/>
                </a:lnTo>
                <a:lnTo>
                  <a:pt x="0" y="65"/>
                </a:lnTo>
                <a:lnTo>
                  <a:pt x="3" y="68"/>
                </a:lnTo>
                <a:lnTo>
                  <a:pt x="7" y="68"/>
                </a:lnTo>
                <a:lnTo>
                  <a:pt x="11" y="67"/>
                </a:lnTo>
                <a:lnTo>
                  <a:pt x="15" y="63"/>
                </a:lnTo>
                <a:lnTo>
                  <a:pt x="16" y="60"/>
                </a:lnTo>
                <a:lnTo>
                  <a:pt x="16" y="57"/>
                </a:lnTo>
                <a:lnTo>
                  <a:pt x="21" y="52"/>
                </a:lnTo>
                <a:lnTo>
                  <a:pt x="28" y="47"/>
                </a:lnTo>
                <a:lnTo>
                  <a:pt x="34" y="42"/>
                </a:lnTo>
                <a:lnTo>
                  <a:pt x="41" y="37"/>
                </a:lnTo>
                <a:lnTo>
                  <a:pt x="49" y="29"/>
                </a:lnTo>
                <a:lnTo>
                  <a:pt x="58" y="22"/>
                </a:lnTo>
                <a:lnTo>
                  <a:pt x="77" y="10"/>
                </a:lnTo>
                <a:lnTo>
                  <a:pt x="80" y="9"/>
                </a:lnTo>
                <a:lnTo>
                  <a:pt x="80" y="8"/>
                </a:lnTo>
                <a:lnTo>
                  <a:pt x="80" y="4"/>
                </a:lnTo>
                <a:lnTo>
                  <a:pt x="76" y="0"/>
                </a:lnTo>
                <a:lnTo>
                  <a:pt x="75" y="0"/>
                </a:lnTo>
                <a:lnTo>
                  <a:pt x="7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54" name="任意多边形 1049853"/>
          <p:cNvSpPr/>
          <p:nvPr/>
        </p:nvSpPr>
        <p:spPr bwMode="auto">
          <a:xfrm>
            <a:off x="5681662" y="2814637"/>
            <a:ext cx="47625" cy="38100"/>
          </a:xfrm>
          <a:custGeom>
            <a:avLst/>
            <a:gdLst/>
            <a:ahLst/>
            <a:cxnLst/>
            <a:rect l="0" t="0" r="0" b="0"/>
            <a:pathLst>
              <a:path w="91" h="73">
                <a:moveTo>
                  <a:pt x="84" y="1"/>
                </a:moveTo>
                <a:lnTo>
                  <a:pt x="84" y="1"/>
                </a:lnTo>
                <a:lnTo>
                  <a:pt x="76" y="4"/>
                </a:lnTo>
                <a:lnTo>
                  <a:pt x="68" y="7"/>
                </a:lnTo>
                <a:lnTo>
                  <a:pt x="55" y="16"/>
                </a:lnTo>
                <a:lnTo>
                  <a:pt x="41" y="25"/>
                </a:lnTo>
                <a:lnTo>
                  <a:pt x="27" y="33"/>
                </a:lnTo>
                <a:lnTo>
                  <a:pt x="17" y="39"/>
                </a:lnTo>
                <a:lnTo>
                  <a:pt x="8" y="47"/>
                </a:lnTo>
                <a:lnTo>
                  <a:pt x="4" y="52"/>
                </a:lnTo>
                <a:lnTo>
                  <a:pt x="2" y="58"/>
                </a:lnTo>
                <a:lnTo>
                  <a:pt x="0" y="63"/>
                </a:lnTo>
                <a:lnTo>
                  <a:pt x="0" y="69"/>
                </a:lnTo>
                <a:lnTo>
                  <a:pt x="0" y="71"/>
                </a:lnTo>
                <a:lnTo>
                  <a:pt x="2" y="72"/>
                </a:lnTo>
                <a:lnTo>
                  <a:pt x="4" y="73"/>
                </a:lnTo>
                <a:lnTo>
                  <a:pt x="7" y="73"/>
                </a:lnTo>
                <a:lnTo>
                  <a:pt x="10" y="71"/>
                </a:lnTo>
                <a:lnTo>
                  <a:pt x="11" y="68"/>
                </a:lnTo>
                <a:lnTo>
                  <a:pt x="11" y="65"/>
                </a:lnTo>
                <a:lnTo>
                  <a:pt x="11" y="62"/>
                </a:lnTo>
                <a:lnTo>
                  <a:pt x="14" y="56"/>
                </a:lnTo>
                <a:lnTo>
                  <a:pt x="17" y="52"/>
                </a:lnTo>
                <a:lnTo>
                  <a:pt x="23" y="48"/>
                </a:lnTo>
                <a:lnTo>
                  <a:pt x="33" y="43"/>
                </a:lnTo>
                <a:lnTo>
                  <a:pt x="42" y="38"/>
                </a:lnTo>
                <a:lnTo>
                  <a:pt x="63" y="24"/>
                </a:lnTo>
                <a:lnTo>
                  <a:pt x="75" y="17"/>
                </a:lnTo>
                <a:lnTo>
                  <a:pt x="87" y="12"/>
                </a:lnTo>
                <a:lnTo>
                  <a:pt x="89" y="11"/>
                </a:lnTo>
                <a:lnTo>
                  <a:pt x="91" y="9"/>
                </a:lnTo>
                <a:lnTo>
                  <a:pt x="91" y="5"/>
                </a:lnTo>
                <a:lnTo>
                  <a:pt x="88" y="1"/>
                </a:lnTo>
                <a:lnTo>
                  <a:pt x="87" y="0"/>
                </a:lnTo>
                <a:lnTo>
                  <a:pt x="8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55" name="任意多边形 1049854"/>
          <p:cNvSpPr/>
          <p:nvPr/>
        </p:nvSpPr>
        <p:spPr bwMode="auto">
          <a:xfrm>
            <a:off x="5713412" y="2838450"/>
            <a:ext cx="46037" cy="33337"/>
          </a:xfrm>
          <a:custGeom>
            <a:avLst/>
            <a:gdLst/>
            <a:ahLst/>
            <a:cxnLst/>
            <a:rect l="0" t="0" r="0" b="0"/>
            <a:pathLst>
              <a:path w="87" h="61">
                <a:moveTo>
                  <a:pt x="78" y="1"/>
                </a:moveTo>
                <a:lnTo>
                  <a:pt x="78" y="1"/>
                </a:lnTo>
                <a:lnTo>
                  <a:pt x="39" y="25"/>
                </a:lnTo>
                <a:lnTo>
                  <a:pt x="19" y="38"/>
                </a:lnTo>
                <a:lnTo>
                  <a:pt x="1" y="51"/>
                </a:lnTo>
                <a:lnTo>
                  <a:pt x="0" y="53"/>
                </a:lnTo>
                <a:lnTo>
                  <a:pt x="0" y="55"/>
                </a:lnTo>
                <a:lnTo>
                  <a:pt x="0" y="57"/>
                </a:lnTo>
                <a:lnTo>
                  <a:pt x="1" y="59"/>
                </a:lnTo>
                <a:lnTo>
                  <a:pt x="5" y="61"/>
                </a:lnTo>
                <a:lnTo>
                  <a:pt x="7" y="61"/>
                </a:lnTo>
                <a:lnTo>
                  <a:pt x="10" y="60"/>
                </a:lnTo>
                <a:lnTo>
                  <a:pt x="27" y="46"/>
                </a:lnTo>
                <a:lnTo>
                  <a:pt x="45" y="34"/>
                </a:lnTo>
                <a:lnTo>
                  <a:pt x="85" y="10"/>
                </a:lnTo>
                <a:lnTo>
                  <a:pt x="86" y="9"/>
                </a:lnTo>
                <a:lnTo>
                  <a:pt x="87" y="8"/>
                </a:lnTo>
                <a:lnTo>
                  <a:pt x="86" y="4"/>
                </a:lnTo>
                <a:lnTo>
                  <a:pt x="83" y="1"/>
                </a:lnTo>
                <a:lnTo>
                  <a:pt x="81" y="0"/>
                </a:lnTo>
                <a:lnTo>
                  <a:pt x="7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56" name="任意多边形 1049855"/>
          <p:cNvSpPr/>
          <p:nvPr/>
        </p:nvSpPr>
        <p:spPr bwMode="auto">
          <a:xfrm>
            <a:off x="5746750" y="2868612"/>
            <a:ext cx="57150" cy="33337"/>
          </a:xfrm>
          <a:custGeom>
            <a:avLst/>
            <a:gdLst/>
            <a:ahLst/>
            <a:cxnLst/>
            <a:rect l="0" t="0" r="0" b="0"/>
            <a:pathLst>
              <a:path w="109" h="65">
                <a:moveTo>
                  <a:pt x="102" y="0"/>
                </a:moveTo>
                <a:lnTo>
                  <a:pt x="102" y="0"/>
                </a:lnTo>
                <a:lnTo>
                  <a:pt x="88" y="8"/>
                </a:lnTo>
                <a:lnTo>
                  <a:pt x="72" y="16"/>
                </a:lnTo>
                <a:lnTo>
                  <a:pt x="58" y="25"/>
                </a:lnTo>
                <a:lnTo>
                  <a:pt x="42" y="33"/>
                </a:lnTo>
                <a:lnTo>
                  <a:pt x="33" y="38"/>
                </a:lnTo>
                <a:lnTo>
                  <a:pt x="24" y="45"/>
                </a:lnTo>
                <a:lnTo>
                  <a:pt x="14" y="50"/>
                </a:lnTo>
                <a:lnTo>
                  <a:pt x="9" y="53"/>
                </a:lnTo>
                <a:lnTo>
                  <a:pt x="4" y="54"/>
                </a:lnTo>
                <a:lnTo>
                  <a:pt x="1" y="55"/>
                </a:lnTo>
                <a:lnTo>
                  <a:pt x="0" y="57"/>
                </a:lnTo>
                <a:lnTo>
                  <a:pt x="0" y="58"/>
                </a:lnTo>
                <a:lnTo>
                  <a:pt x="0" y="61"/>
                </a:lnTo>
                <a:lnTo>
                  <a:pt x="3" y="65"/>
                </a:lnTo>
                <a:lnTo>
                  <a:pt x="4" y="65"/>
                </a:lnTo>
                <a:lnTo>
                  <a:pt x="7" y="65"/>
                </a:lnTo>
                <a:lnTo>
                  <a:pt x="17" y="62"/>
                </a:lnTo>
                <a:lnTo>
                  <a:pt x="26" y="57"/>
                </a:lnTo>
                <a:lnTo>
                  <a:pt x="43" y="45"/>
                </a:lnTo>
                <a:lnTo>
                  <a:pt x="73" y="27"/>
                </a:lnTo>
                <a:lnTo>
                  <a:pt x="90" y="19"/>
                </a:lnTo>
                <a:lnTo>
                  <a:pt x="106" y="12"/>
                </a:lnTo>
                <a:lnTo>
                  <a:pt x="107" y="11"/>
                </a:lnTo>
                <a:lnTo>
                  <a:pt x="109" y="8"/>
                </a:lnTo>
                <a:lnTo>
                  <a:pt x="109" y="4"/>
                </a:lnTo>
                <a:lnTo>
                  <a:pt x="109" y="2"/>
                </a:lnTo>
                <a:lnTo>
                  <a:pt x="107" y="0"/>
                </a:lnTo>
                <a:lnTo>
                  <a:pt x="105" y="0"/>
                </a:lnTo>
                <a:lnTo>
                  <a:pt x="102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57" name="任意多边形 1049856"/>
          <p:cNvSpPr/>
          <p:nvPr/>
        </p:nvSpPr>
        <p:spPr bwMode="auto">
          <a:xfrm>
            <a:off x="5783262" y="2887662"/>
            <a:ext cx="58737" cy="33337"/>
          </a:xfrm>
          <a:custGeom>
            <a:avLst/>
            <a:gdLst/>
            <a:ahLst/>
            <a:cxnLst/>
            <a:rect l="0" t="0" r="0" b="0"/>
            <a:pathLst>
              <a:path w="114" h="62">
                <a:moveTo>
                  <a:pt x="106" y="2"/>
                </a:moveTo>
                <a:lnTo>
                  <a:pt x="106" y="2"/>
                </a:lnTo>
                <a:lnTo>
                  <a:pt x="81" y="15"/>
                </a:lnTo>
                <a:lnTo>
                  <a:pt x="56" y="28"/>
                </a:lnTo>
                <a:lnTo>
                  <a:pt x="30" y="40"/>
                </a:lnTo>
                <a:lnTo>
                  <a:pt x="4" y="50"/>
                </a:lnTo>
                <a:lnTo>
                  <a:pt x="3" y="51"/>
                </a:lnTo>
                <a:lnTo>
                  <a:pt x="1" y="54"/>
                </a:lnTo>
                <a:lnTo>
                  <a:pt x="0" y="58"/>
                </a:lnTo>
                <a:lnTo>
                  <a:pt x="1" y="59"/>
                </a:lnTo>
                <a:lnTo>
                  <a:pt x="3" y="61"/>
                </a:lnTo>
                <a:lnTo>
                  <a:pt x="5" y="62"/>
                </a:lnTo>
                <a:lnTo>
                  <a:pt x="8" y="62"/>
                </a:lnTo>
                <a:lnTo>
                  <a:pt x="34" y="51"/>
                </a:lnTo>
                <a:lnTo>
                  <a:pt x="60" y="38"/>
                </a:lnTo>
                <a:lnTo>
                  <a:pt x="86" y="25"/>
                </a:lnTo>
                <a:lnTo>
                  <a:pt x="111" y="11"/>
                </a:lnTo>
                <a:lnTo>
                  <a:pt x="114" y="10"/>
                </a:lnTo>
                <a:lnTo>
                  <a:pt x="114" y="8"/>
                </a:lnTo>
                <a:lnTo>
                  <a:pt x="114" y="4"/>
                </a:lnTo>
                <a:lnTo>
                  <a:pt x="110" y="0"/>
                </a:lnTo>
                <a:lnTo>
                  <a:pt x="109" y="0"/>
                </a:lnTo>
                <a:lnTo>
                  <a:pt x="10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58" name="任意多边形 1049857"/>
          <p:cNvSpPr/>
          <p:nvPr/>
        </p:nvSpPr>
        <p:spPr bwMode="auto">
          <a:xfrm>
            <a:off x="5822950" y="2900362"/>
            <a:ext cx="61912" cy="33337"/>
          </a:xfrm>
          <a:custGeom>
            <a:avLst/>
            <a:gdLst/>
            <a:ahLst/>
            <a:cxnLst/>
            <a:rect l="0" t="0" r="0" b="0"/>
            <a:pathLst>
              <a:path w="117" h="65">
                <a:moveTo>
                  <a:pt x="109" y="1"/>
                </a:moveTo>
                <a:lnTo>
                  <a:pt x="109" y="1"/>
                </a:lnTo>
                <a:lnTo>
                  <a:pt x="84" y="18"/>
                </a:lnTo>
                <a:lnTo>
                  <a:pt x="58" y="32"/>
                </a:lnTo>
                <a:lnTo>
                  <a:pt x="32" y="44"/>
                </a:lnTo>
                <a:lnTo>
                  <a:pt x="3" y="55"/>
                </a:lnTo>
                <a:lnTo>
                  <a:pt x="2" y="55"/>
                </a:lnTo>
                <a:lnTo>
                  <a:pt x="0" y="57"/>
                </a:lnTo>
                <a:lnTo>
                  <a:pt x="0" y="61"/>
                </a:lnTo>
                <a:lnTo>
                  <a:pt x="2" y="65"/>
                </a:lnTo>
                <a:lnTo>
                  <a:pt x="4" y="65"/>
                </a:lnTo>
                <a:lnTo>
                  <a:pt x="7" y="65"/>
                </a:lnTo>
                <a:lnTo>
                  <a:pt x="36" y="55"/>
                </a:lnTo>
                <a:lnTo>
                  <a:pt x="63" y="43"/>
                </a:lnTo>
                <a:lnTo>
                  <a:pt x="89" y="28"/>
                </a:lnTo>
                <a:lnTo>
                  <a:pt x="114" y="11"/>
                </a:lnTo>
                <a:lnTo>
                  <a:pt x="117" y="9"/>
                </a:lnTo>
                <a:lnTo>
                  <a:pt x="117" y="7"/>
                </a:lnTo>
                <a:lnTo>
                  <a:pt x="115" y="4"/>
                </a:lnTo>
                <a:lnTo>
                  <a:pt x="114" y="1"/>
                </a:lnTo>
                <a:lnTo>
                  <a:pt x="113" y="1"/>
                </a:lnTo>
                <a:lnTo>
                  <a:pt x="110" y="0"/>
                </a:lnTo>
                <a:lnTo>
                  <a:pt x="10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59" name="任意多边形 1049858"/>
          <p:cNvSpPr/>
          <p:nvPr/>
        </p:nvSpPr>
        <p:spPr bwMode="auto">
          <a:xfrm>
            <a:off x="5789612" y="2414587"/>
            <a:ext cx="46037" cy="17462"/>
          </a:xfrm>
          <a:custGeom>
            <a:avLst/>
            <a:gdLst/>
            <a:ahLst/>
            <a:cxnLst/>
            <a:rect l="0" t="0" r="0" b="0"/>
            <a:pathLst>
              <a:path w="86" h="31">
                <a:moveTo>
                  <a:pt x="81" y="0"/>
                </a:moveTo>
                <a:lnTo>
                  <a:pt x="81" y="0"/>
                </a:lnTo>
                <a:lnTo>
                  <a:pt x="72" y="1"/>
                </a:lnTo>
                <a:lnTo>
                  <a:pt x="61" y="4"/>
                </a:lnTo>
                <a:lnTo>
                  <a:pt x="43" y="10"/>
                </a:lnTo>
                <a:lnTo>
                  <a:pt x="25" y="16"/>
                </a:lnTo>
                <a:lnTo>
                  <a:pt x="14" y="18"/>
                </a:lnTo>
                <a:lnTo>
                  <a:pt x="5" y="19"/>
                </a:lnTo>
                <a:lnTo>
                  <a:pt x="2" y="19"/>
                </a:lnTo>
                <a:lnTo>
                  <a:pt x="1" y="21"/>
                </a:lnTo>
                <a:lnTo>
                  <a:pt x="0" y="25"/>
                </a:lnTo>
                <a:lnTo>
                  <a:pt x="1" y="29"/>
                </a:lnTo>
                <a:lnTo>
                  <a:pt x="2" y="30"/>
                </a:lnTo>
                <a:lnTo>
                  <a:pt x="5" y="31"/>
                </a:lnTo>
                <a:lnTo>
                  <a:pt x="16" y="30"/>
                </a:lnTo>
                <a:lnTo>
                  <a:pt x="25" y="27"/>
                </a:lnTo>
                <a:lnTo>
                  <a:pt x="43" y="21"/>
                </a:lnTo>
                <a:lnTo>
                  <a:pt x="61" y="16"/>
                </a:lnTo>
                <a:lnTo>
                  <a:pt x="72" y="13"/>
                </a:lnTo>
                <a:lnTo>
                  <a:pt x="81" y="12"/>
                </a:lnTo>
                <a:lnTo>
                  <a:pt x="84" y="12"/>
                </a:lnTo>
                <a:lnTo>
                  <a:pt x="85" y="10"/>
                </a:lnTo>
                <a:lnTo>
                  <a:pt x="86" y="6"/>
                </a:lnTo>
                <a:lnTo>
                  <a:pt x="85" y="2"/>
                </a:lnTo>
                <a:lnTo>
                  <a:pt x="84" y="1"/>
                </a:lnTo>
                <a:lnTo>
                  <a:pt x="81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60" name="任意多边形 1049859"/>
          <p:cNvSpPr/>
          <p:nvPr/>
        </p:nvSpPr>
        <p:spPr bwMode="auto">
          <a:xfrm>
            <a:off x="5842000" y="2436812"/>
            <a:ext cx="36512" cy="22225"/>
          </a:xfrm>
          <a:custGeom>
            <a:avLst/>
            <a:gdLst/>
            <a:ahLst/>
            <a:cxnLst/>
            <a:rect l="0" t="0" r="0" b="0"/>
            <a:pathLst>
              <a:path w="68" h="42">
                <a:moveTo>
                  <a:pt x="61" y="1"/>
                </a:moveTo>
                <a:lnTo>
                  <a:pt x="61" y="1"/>
                </a:lnTo>
                <a:lnTo>
                  <a:pt x="47" y="8"/>
                </a:lnTo>
                <a:lnTo>
                  <a:pt x="31" y="15"/>
                </a:lnTo>
                <a:lnTo>
                  <a:pt x="3" y="31"/>
                </a:lnTo>
                <a:lnTo>
                  <a:pt x="1" y="34"/>
                </a:lnTo>
                <a:lnTo>
                  <a:pt x="0" y="35"/>
                </a:lnTo>
                <a:lnTo>
                  <a:pt x="1" y="39"/>
                </a:lnTo>
                <a:lnTo>
                  <a:pt x="4" y="42"/>
                </a:lnTo>
                <a:lnTo>
                  <a:pt x="6" y="42"/>
                </a:lnTo>
                <a:lnTo>
                  <a:pt x="9" y="42"/>
                </a:lnTo>
                <a:lnTo>
                  <a:pt x="37" y="26"/>
                </a:lnTo>
                <a:lnTo>
                  <a:pt x="50" y="18"/>
                </a:lnTo>
                <a:lnTo>
                  <a:pt x="64" y="11"/>
                </a:lnTo>
                <a:lnTo>
                  <a:pt x="67" y="10"/>
                </a:lnTo>
                <a:lnTo>
                  <a:pt x="68" y="8"/>
                </a:lnTo>
                <a:lnTo>
                  <a:pt x="68" y="4"/>
                </a:lnTo>
                <a:lnTo>
                  <a:pt x="67" y="2"/>
                </a:lnTo>
                <a:lnTo>
                  <a:pt x="65" y="1"/>
                </a:lnTo>
                <a:lnTo>
                  <a:pt x="64" y="0"/>
                </a:lnTo>
                <a:lnTo>
                  <a:pt x="6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61" name="任意多边形 1049860"/>
          <p:cNvSpPr/>
          <p:nvPr/>
        </p:nvSpPr>
        <p:spPr bwMode="auto">
          <a:xfrm>
            <a:off x="5873750" y="2457450"/>
            <a:ext cx="39687" cy="17462"/>
          </a:xfrm>
          <a:custGeom>
            <a:avLst/>
            <a:gdLst/>
            <a:ahLst/>
            <a:cxnLst/>
            <a:rect l="0" t="0" r="0" b="0"/>
            <a:pathLst>
              <a:path w="76" h="34">
                <a:moveTo>
                  <a:pt x="70" y="0"/>
                </a:moveTo>
                <a:lnTo>
                  <a:pt x="70" y="0"/>
                </a:lnTo>
                <a:lnTo>
                  <a:pt x="61" y="1"/>
                </a:lnTo>
                <a:lnTo>
                  <a:pt x="53" y="5"/>
                </a:lnTo>
                <a:lnTo>
                  <a:pt x="38" y="12"/>
                </a:lnTo>
                <a:lnTo>
                  <a:pt x="23" y="18"/>
                </a:lnTo>
                <a:lnTo>
                  <a:pt x="15" y="21"/>
                </a:lnTo>
                <a:lnTo>
                  <a:pt x="6" y="22"/>
                </a:lnTo>
                <a:lnTo>
                  <a:pt x="3" y="22"/>
                </a:lnTo>
                <a:lnTo>
                  <a:pt x="2" y="23"/>
                </a:lnTo>
                <a:lnTo>
                  <a:pt x="0" y="29"/>
                </a:lnTo>
                <a:lnTo>
                  <a:pt x="2" y="31"/>
                </a:lnTo>
                <a:lnTo>
                  <a:pt x="3" y="33"/>
                </a:lnTo>
                <a:lnTo>
                  <a:pt x="6" y="34"/>
                </a:lnTo>
                <a:lnTo>
                  <a:pt x="15" y="33"/>
                </a:lnTo>
                <a:lnTo>
                  <a:pt x="23" y="30"/>
                </a:lnTo>
                <a:lnTo>
                  <a:pt x="40" y="23"/>
                </a:lnTo>
                <a:lnTo>
                  <a:pt x="55" y="16"/>
                </a:lnTo>
                <a:lnTo>
                  <a:pt x="63" y="13"/>
                </a:lnTo>
                <a:lnTo>
                  <a:pt x="72" y="10"/>
                </a:lnTo>
                <a:lnTo>
                  <a:pt x="75" y="9"/>
                </a:lnTo>
                <a:lnTo>
                  <a:pt x="76" y="8"/>
                </a:lnTo>
                <a:lnTo>
                  <a:pt x="76" y="6"/>
                </a:lnTo>
                <a:lnTo>
                  <a:pt x="76" y="4"/>
                </a:lnTo>
                <a:lnTo>
                  <a:pt x="74" y="0"/>
                </a:lnTo>
                <a:lnTo>
                  <a:pt x="71" y="0"/>
                </a:lnTo>
                <a:lnTo>
                  <a:pt x="70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62" name="任意多边形 1049861"/>
          <p:cNvSpPr/>
          <p:nvPr/>
        </p:nvSpPr>
        <p:spPr bwMode="auto">
          <a:xfrm>
            <a:off x="5919787" y="2481262"/>
            <a:ext cx="42862" cy="19050"/>
          </a:xfrm>
          <a:custGeom>
            <a:avLst/>
            <a:gdLst/>
            <a:ahLst/>
            <a:cxnLst/>
            <a:rect l="0" t="0" r="0" b="0"/>
            <a:pathLst>
              <a:path w="80" h="34">
                <a:moveTo>
                  <a:pt x="72" y="0"/>
                </a:moveTo>
                <a:lnTo>
                  <a:pt x="72" y="0"/>
                </a:lnTo>
                <a:lnTo>
                  <a:pt x="55" y="4"/>
                </a:lnTo>
                <a:lnTo>
                  <a:pt x="38" y="9"/>
                </a:lnTo>
                <a:lnTo>
                  <a:pt x="4" y="22"/>
                </a:lnTo>
                <a:lnTo>
                  <a:pt x="1" y="23"/>
                </a:lnTo>
                <a:lnTo>
                  <a:pt x="0" y="25"/>
                </a:lnTo>
                <a:lnTo>
                  <a:pt x="0" y="30"/>
                </a:lnTo>
                <a:lnTo>
                  <a:pt x="1" y="31"/>
                </a:lnTo>
                <a:lnTo>
                  <a:pt x="3" y="32"/>
                </a:lnTo>
                <a:lnTo>
                  <a:pt x="4" y="34"/>
                </a:lnTo>
                <a:lnTo>
                  <a:pt x="7" y="32"/>
                </a:lnTo>
                <a:lnTo>
                  <a:pt x="41" y="21"/>
                </a:lnTo>
                <a:lnTo>
                  <a:pt x="58" y="14"/>
                </a:lnTo>
                <a:lnTo>
                  <a:pt x="76" y="10"/>
                </a:lnTo>
                <a:lnTo>
                  <a:pt x="77" y="9"/>
                </a:lnTo>
                <a:lnTo>
                  <a:pt x="79" y="8"/>
                </a:lnTo>
                <a:lnTo>
                  <a:pt x="80" y="6"/>
                </a:lnTo>
                <a:lnTo>
                  <a:pt x="80" y="4"/>
                </a:lnTo>
                <a:lnTo>
                  <a:pt x="77" y="0"/>
                </a:lnTo>
                <a:lnTo>
                  <a:pt x="75" y="0"/>
                </a:lnTo>
                <a:lnTo>
                  <a:pt x="72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63" name="任意多边形 1049862"/>
          <p:cNvSpPr/>
          <p:nvPr/>
        </p:nvSpPr>
        <p:spPr bwMode="auto">
          <a:xfrm>
            <a:off x="5954712" y="2509837"/>
            <a:ext cx="41275" cy="15875"/>
          </a:xfrm>
          <a:custGeom>
            <a:avLst/>
            <a:gdLst/>
            <a:ahLst/>
            <a:cxnLst/>
            <a:rect l="0" t="0" r="0" b="0"/>
            <a:pathLst>
              <a:path w="80" h="30">
                <a:moveTo>
                  <a:pt x="73" y="0"/>
                </a:moveTo>
                <a:lnTo>
                  <a:pt x="73" y="0"/>
                </a:lnTo>
                <a:lnTo>
                  <a:pt x="56" y="7"/>
                </a:lnTo>
                <a:lnTo>
                  <a:pt x="41" y="13"/>
                </a:lnTo>
                <a:lnTo>
                  <a:pt x="24" y="17"/>
                </a:lnTo>
                <a:lnTo>
                  <a:pt x="7" y="20"/>
                </a:lnTo>
                <a:lnTo>
                  <a:pt x="4" y="20"/>
                </a:lnTo>
                <a:lnTo>
                  <a:pt x="1" y="21"/>
                </a:lnTo>
                <a:lnTo>
                  <a:pt x="0" y="25"/>
                </a:lnTo>
                <a:lnTo>
                  <a:pt x="1" y="29"/>
                </a:lnTo>
                <a:lnTo>
                  <a:pt x="4" y="30"/>
                </a:lnTo>
                <a:lnTo>
                  <a:pt x="7" y="30"/>
                </a:lnTo>
                <a:lnTo>
                  <a:pt x="24" y="29"/>
                </a:lnTo>
                <a:lnTo>
                  <a:pt x="42" y="24"/>
                </a:lnTo>
                <a:lnTo>
                  <a:pt x="59" y="18"/>
                </a:lnTo>
                <a:lnTo>
                  <a:pt x="76" y="12"/>
                </a:lnTo>
                <a:lnTo>
                  <a:pt x="79" y="10"/>
                </a:lnTo>
                <a:lnTo>
                  <a:pt x="80" y="8"/>
                </a:lnTo>
                <a:lnTo>
                  <a:pt x="80" y="4"/>
                </a:lnTo>
                <a:lnTo>
                  <a:pt x="79" y="3"/>
                </a:lnTo>
                <a:lnTo>
                  <a:pt x="77" y="0"/>
                </a:lnTo>
                <a:lnTo>
                  <a:pt x="76" y="0"/>
                </a:lnTo>
                <a:lnTo>
                  <a:pt x="73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64" name="任意多边形 1049863"/>
          <p:cNvSpPr/>
          <p:nvPr/>
        </p:nvSpPr>
        <p:spPr bwMode="auto">
          <a:xfrm>
            <a:off x="5988050" y="2533650"/>
            <a:ext cx="46037" cy="17462"/>
          </a:xfrm>
          <a:custGeom>
            <a:avLst/>
            <a:gdLst/>
            <a:ahLst/>
            <a:cxnLst/>
            <a:rect l="0" t="0" r="0" b="0"/>
            <a:pathLst>
              <a:path w="90" h="34">
                <a:moveTo>
                  <a:pt x="83" y="0"/>
                </a:moveTo>
                <a:lnTo>
                  <a:pt x="83" y="0"/>
                </a:lnTo>
                <a:lnTo>
                  <a:pt x="68" y="4"/>
                </a:lnTo>
                <a:lnTo>
                  <a:pt x="60" y="5"/>
                </a:lnTo>
                <a:lnTo>
                  <a:pt x="53" y="8"/>
                </a:lnTo>
                <a:lnTo>
                  <a:pt x="30" y="17"/>
                </a:lnTo>
                <a:lnTo>
                  <a:pt x="18" y="21"/>
                </a:lnTo>
                <a:lnTo>
                  <a:pt x="5" y="23"/>
                </a:lnTo>
                <a:lnTo>
                  <a:pt x="2" y="23"/>
                </a:lnTo>
                <a:lnTo>
                  <a:pt x="1" y="25"/>
                </a:lnTo>
                <a:lnTo>
                  <a:pt x="0" y="29"/>
                </a:lnTo>
                <a:lnTo>
                  <a:pt x="1" y="32"/>
                </a:lnTo>
                <a:lnTo>
                  <a:pt x="2" y="34"/>
                </a:lnTo>
                <a:lnTo>
                  <a:pt x="5" y="34"/>
                </a:lnTo>
                <a:lnTo>
                  <a:pt x="15" y="32"/>
                </a:lnTo>
                <a:lnTo>
                  <a:pt x="24" y="31"/>
                </a:lnTo>
                <a:lnTo>
                  <a:pt x="44" y="25"/>
                </a:lnTo>
                <a:lnTo>
                  <a:pt x="65" y="17"/>
                </a:lnTo>
                <a:lnTo>
                  <a:pt x="86" y="12"/>
                </a:lnTo>
                <a:lnTo>
                  <a:pt x="89" y="10"/>
                </a:lnTo>
                <a:lnTo>
                  <a:pt x="90" y="9"/>
                </a:lnTo>
                <a:lnTo>
                  <a:pt x="90" y="5"/>
                </a:lnTo>
                <a:lnTo>
                  <a:pt x="89" y="1"/>
                </a:lnTo>
                <a:lnTo>
                  <a:pt x="86" y="0"/>
                </a:lnTo>
                <a:lnTo>
                  <a:pt x="83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65" name="任意多边形 1049864"/>
          <p:cNvSpPr/>
          <p:nvPr/>
        </p:nvSpPr>
        <p:spPr bwMode="auto">
          <a:xfrm>
            <a:off x="6013450" y="2554287"/>
            <a:ext cx="50800" cy="15875"/>
          </a:xfrm>
          <a:custGeom>
            <a:avLst/>
            <a:gdLst/>
            <a:ahLst/>
            <a:cxnLst/>
            <a:rect l="0" t="0" r="0" b="0"/>
            <a:pathLst>
              <a:path w="95" h="24">
                <a:moveTo>
                  <a:pt x="88" y="0"/>
                </a:moveTo>
                <a:lnTo>
                  <a:pt x="88" y="0"/>
                </a:lnTo>
                <a:lnTo>
                  <a:pt x="46" y="9"/>
                </a:lnTo>
                <a:lnTo>
                  <a:pt x="26" y="13"/>
                </a:lnTo>
                <a:lnTo>
                  <a:pt x="16" y="13"/>
                </a:lnTo>
                <a:lnTo>
                  <a:pt x="7" y="11"/>
                </a:lnTo>
                <a:lnTo>
                  <a:pt x="4" y="11"/>
                </a:lnTo>
                <a:lnTo>
                  <a:pt x="3" y="11"/>
                </a:lnTo>
                <a:lnTo>
                  <a:pt x="2" y="13"/>
                </a:lnTo>
                <a:lnTo>
                  <a:pt x="0" y="15"/>
                </a:lnTo>
                <a:lnTo>
                  <a:pt x="0" y="19"/>
                </a:lnTo>
                <a:lnTo>
                  <a:pt x="2" y="21"/>
                </a:lnTo>
                <a:lnTo>
                  <a:pt x="4" y="22"/>
                </a:lnTo>
                <a:lnTo>
                  <a:pt x="12" y="24"/>
                </a:lnTo>
                <a:lnTo>
                  <a:pt x="20" y="24"/>
                </a:lnTo>
                <a:lnTo>
                  <a:pt x="36" y="23"/>
                </a:lnTo>
                <a:lnTo>
                  <a:pt x="50" y="21"/>
                </a:lnTo>
                <a:lnTo>
                  <a:pt x="63" y="18"/>
                </a:lnTo>
                <a:lnTo>
                  <a:pt x="91" y="11"/>
                </a:lnTo>
                <a:lnTo>
                  <a:pt x="93" y="10"/>
                </a:lnTo>
                <a:lnTo>
                  <a:pt x="95" y="9"/>
                </a:lnTo>
                <a:lnTo>
                  <a:pt x="95" y="6"/>
                </a:lnTo>
                <a:lnTo>
                  <a:pt x="95" y="5"/>
                </a:lnTo>
                <a:lnTo>
                  <a:pt x="92" y="1"/>
                </a:lnTo>
                <a:lnTo>
                  <a:pt x="91" y="0"/>
                </a:lnTo>
                <a:lnTo>
                  <a:pt x="88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66" name="任意多边形 1049865"/>
          <p:cNvSpPr/>
          <p:nvPr/>
        </p:nvSpPr>
        <p:spPr bwMode="auto">
          <a:xfrm>
            <a:off x="5554662" y="3148012"/>
            <a:ext cx="38100" cy="65087"/>
          </a:xfrm>
          <a:custGeom>
            <a:avLst/>
            <a:gdLst/>
            <a:ahLst/>
            <a:cxnLst/>
            <a:rect l="0" t="0" r="0" b="0"/>
            <a:pathLst>
              <a:path w="72" h="122">
                <a:moveTo>
                  <a:pt x="65" y="0"/>
                </a:moveTo>
                <a:lnTo>
                  <a:pt x="65" y="0"/>
                </a:lnTo>
                <a:lnTo>
                  <a:pt x="60" y="1"/>
                </a:lnTo>
                <a:lnTo>
                  <a:pt x="55" y="5"/>
                </a:lnTo>
                <a:lnTo>
                  <a:pt x="49" y="9"/>
                </a:lnTo>
                <a:lnTo>
                  <a:pt x="46" y="14"/>
                </a:lnTo>
                <a:lnTo>
                  <a:pt x="39" y="26"/>
                </a:lnTo>
                <a:lnTo>
                  <a:pt x="34" y="37"/>
                </a:lnTo>
                <a:lnTo>
                  <a:pt x="25" y="56"/>
                </a:lnTo>
                <a:lnTo>
                  <a:pt x="14" y="75"/>
                </a:lnTo>
                <a:lnTo>
                  <a:pt x="6" y="93"/>
                </a:lnTo>
                <a:lnTo>
                  <a:pt x="2" y="103"/>
                </a:lnTo>
                <a:lnTo>
                  <a:pt x="0" y="114"/>
                </a:lnTo>
                <a:lnTo>
                  <a:pt x="0" y="116"/>
                </a:lnTo>
                <a:lnTo>
                  <a:pt x="1" y="119"/>
                </a:lnTo>
                <a:lnTo>
                  <a:pt x="5" y="120"/>
                </a:lnTo>
                <a:lnTo>
                  <a:pt x="6" y="122"/>
                </a:lnTo>
                <a:lnTo>
                  <a:pt x="9" y="120"/>
                </a:lnTo>
                <a:lnTo>
                  <a:pt x="10" y="119"/>
                </a:lnTo>
                <a:lnTo>
                  <a:pt x="12" y="116"/>
                </a:lnTo>
                <a:lnTo>
                  <a:pt x="15" y="101"/>
                </a:lnTo>
                <a:lnTo>
                  <a:pt x="22" y="85"/>
                </a:lnTo>
                <a:lnTo>
                  <a:pt x="30" y="69"/>
                </a:lnTo>
                <a:lnTo>
                  <a:pt x="38" y="55"/>
                </a:lnTo>
                <a:lnTo>
                  <a:pt x="43" y="43"/>
                </a:lnTo>
                <a:lnTo>
                  <a:pt x="49" y="30"/>
                </a:lnTo>
                <a:lnTo>
                  <a:pt x="53" y="24"/>
                </a:lnTo>
                <a:lnTo>
                  <a:pt x="57" y="17"/>
                </a:lnTo>
                <a:lnTo>
                  <a:pt x="63" y="13"/>
                </a:lnTo>
                <a:lnTo>
                  <a:pt x="68" y="11"/>
                </a:lnTo>
                <a:lnTo>
                  <a:pt x="70" y="9"/>
                </a:lnTo>
                <a:lnTo>
                  <a:pt x="72" y="8"/>
                </a:lnTo>
                <a:lnTo>
                  <a:pt x="72" y="4"/>
                </a:lnTo>
                <a:lnTo>
                  <a:pt x="69" y="0"/>
                </a:lnTo>
                <a:lnTo>
                  <a:pt x="68" y="0"/>
                </a:lnTo>
                <a:lnTo>
                  <a:pt x="65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67" name="任意多边形 1049866"/>
          <p:cNvSpPr/>
          <p:nvPr/>
        </p:nvSpPr>
        <p:spPr bwMode="auto">
          <a:xfrm>
            <a:off x="5611812" y="3163887"/>
            <a:ext cx="31750" cy="49212"/>
          </a:xfrm>
          <a:custGeom>
            <a:avLst/>
            <a:gdLst/>
            <a:ahLst/>
            <a:cxnLst/>
            <a:rect l="0" t="0" r="0" b="0"/>
            <a:pathLst>
              <a:path w="60" h="94">
                <a:moveTo>
                  <a:pt x="52" y="0"/>
                </a:moveTo>
                <a:lnTo>
                  <a:pt x="52" y="0"/>
                </a:lnTo>
                <a:lnTo>
                  <a:pt x="42" y="8"/>
                </a:lnTo>
                <a:lnTo>
                  <a:pt x="33" y="18"/>
                </a:lnTo>
                <a:lnTo>
                  <a:pt x="26" y="29"/>
                </a:lnTo>
                <a:lnTo>
                  <a:pt x="21" y="39"/>
                </a:lnTo>
                <a:lnTo>
                  <a:pt x="12" y="64"/>
                </a:lnTo>
                <a:lnTo>
                  <a:pt x="7" y="76"/>
                </a:lnTo>
                <a:lnTo>
                  <a:pt x="0" y="86"/>
                </a:lnTo>
                <a:lnTo>
                  <a:pt x="0" y="89"/>
                </a:lnTo>
                <a:lnTo>
                  <a:pt x="0" y="90"/>
                </a:lnTo>
                <a:lnTo>
                  <a:pt x="3" y="94"/>
                </a:lnTo>
                <a:lnTo>
                  <a:pt x="7" y="94"/>
                </a:lnTo>
                <a:lnTo>
                  <a:pt x="9" y="94"/>
                </a:lnTo>
                <a:lnTo>
                  <a:pt x="10" y="92"/>
                </a:lnTo>
                <a:lnTo>
                  <a:pt x="16" y="81"/>
                </a:lnTo>
                <a:lnTo>
                  <a:pt x="20" y="71"/>
                </a:lnTo>
                <a:lnTo>
                  <a:pt x="29" y="49"/>
                </a:lnTo>
                <a:lnTo>
                  <a:pt x="34" y="37"/>
                </a:lnTo>
                <a:lnTo>
                  <a:pt x="41" y="26"/>
                </a:lnTo>
                <a:lnTo>
                  <a:pt x="48" y="18"/>
                </a:lnTo>
                <a:lnTo>
                  <a:pt x="58" y="11"/>
                </a:lnTo>
                <a:lnTo>
                  <a:pt x="59" y="9"/>
                </a:lnTo>
                <a:lnTo>
                  <a:pt x="60" y="7"/>
                </a:lnTo>
                <a:lnTo>
                  <a:pt x="59" y="3"/>
                </a:lnTo>
                <a:lnTo>
                  <a:pt x="56" y="0"/>
                </a:lnTo>
                <a:lnTo>
                  <a:pt x="54" y="0"/>
                </a:lnTo>
                <a:lnTo>
                  <a:pt x="52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68" name="任意多边形 1049867"/>
          <p:cNvSpPr/>
          <p:nvPr/>
        </p:nvSpPr>
        <p:spPr bwMode="auto">
          <a:xfrm>
            <a:off x="5659437" y="3162300"/>
            <a:ext cx="31750" cy="49212"/>
          </a:xfrm>
          <a:custGeom>
            <a:avLst/>
            <a:gdLst/>
            <a:ahLst/>
            <a:cxnLst/>
            <a:rect l="0" t="0" r="0" b="0"/>
            <a:pathLst>
              <a:path w="58" h="92">
                <a:moveTo>
                  <a:pt x="49" y="2"/>
                </a:moveTo>
                <a:lnTo>
                  <a:pt x="49" y="2"/>
                </a:lnTo>
                <a:lnTo>
                  <a:pt x="41" y="11"/>
                </a:lnTo>
                <a:lnTo>
                  <a:pt x="34" y="21"/>
                </a:lnTo>
                <a:lnTo>
                  <a:pt x="25" y="42"/>
                </a:lnTo>
                <a:lnTo>
                  <a:pt x="16" y="63"/>
                </a:lnTo>
                <a:lnTo>
                  <a:pt x="9" y="72"/>
                </a:lnTo>
                <a:lnTo>
                  <a:pt x="3" y="81"/>
                </a:lnTo>
                <a:lnTo>
                  <a:pt x="2" y="84"/>
                </a:lnTo>
                <a:lnTo>
                  <a:pt x="0" y="87"/>
                </a:lnTo>
                <a:lnTo>
                  <a:pt x="3" y="89"/>
                </a:lnTo>
                <a:lnTo>
                  <a:pt x="7" y="92"/>
                </a:lnTo>
                <a:lnTo>
                  <a:pt x="8" y="92"/>
                </a:lnTo>
                <a:lnTo>
                  <a:pt x="11" y="89"/>
                </a:lnTo>
                <a:lnTo>
                  <a:pt x="17" y="80"/>
                </a:lnTo>
                <a:lnTo>
                  <a:pt x="24" y="71"/>
                </a:lnTo>
                <a:lnTo>
                  <a:pt x="33" y="50"/>
                </a:lnTo>
                <a:lnTo>
                  <a:pt x="43" y="29"/>
                </a:lnTo>
                <a:lnTo>
                  <a:pt x="49" y="19"/>
                </a:lnTo>
                <a:lnTo>
                  <a:pt x="56" y="9"/>
                </a:lnTo>
                <a:lnTo>
                  <a:pt x="58" y="8"/>
                </a:lnTo>
                <a:lnTo>
                  <a:pt x="58" y="5"/>
                </a:lnTo>
                <a:lnTo>
                  <a:pt x="56" y="2"/>
                </a:lnTo>
                <a:lnTo>
                  <a:pt x="53" y="0"/>
                </a:lnTo>
                <a:lnTo>
                  <a:pt x="50" y="0"/>
                </a:lnTo>
                <a:lnTo>
                  <a:pt x="4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69" name="任意多边形 1049868"/>
          <p:cNvSpPr/>
          <p:nvPr/>
        </p:nvSpPr>
        <p:spPr bwMode="auto">
          <a:xfrm>
            <a:off x="5716587" y="3162300"/>
            <a:ext cx="36512" cy="44450"/>
          </a:xfrm>
          <a:custGeom>
            <a:avLst/>
            <a:gdLst/>
            <a:ahLst/>
            <a:cxnLst/>
            <a:rect l="0" t="0" r="0" b="0"/>
            <a:pathLst>
              <a:path w="68" h="84">
                <a:moveTo>
                  <a:pt x="59" y="2"/>
                </a:moveTo>
                <a:lnTo>
                  <a:pt x="59" y="2"/>
                </a:lnTo>
                <a:lnTo>
                  <a:pt x="44" y="19"/>
                </a:lnTo>
                <a:lnTo>
                  <a:pt x="28" y="37"/>
                </a:lnTo>
                <a:lnTo>
                  <a:pt x="0" y="75"/>
                </a:lnTo>
                <a:lnTo>
                  <a:pt x="0" y="77"/>
                </a:lnTo>
                <a:lnTo>
                  <a:pt x="0" y="80"/>
                </a:lnTo>
                <a:lnTo>
                  <a:pt x="2" y="81"/>
                </a:lnTo>
                <a:lnTo>
                  <a:pt x="3" y="83"/>
                </a:lnTo>
                <a:lnTo>
                  <a:pt x="7" y="84"/>
                </a:lnTo>
                <a:lnTo>
                  <a:pt x="10" y="83"/>
                </a:lnTo>
                <a:lnTo>
                  <a:pt x="11" y="81"/>
                </a:lnTo>
                <a:lnTo>
                  <a:pt x="37" y="45"/>
                </a:lnTo>
                <a:lnTo>
                  <a:pt x="51" y="26"/>
                </a:lnTo>
                <a:lnTo>
                  <a:pt x="67" y="9"/>
                </a:lnTo>
                <a:lnTo>
                  <a:pt x="68" y="8"/>
                </a:lnTo>
                <a:lnTo>
                  <a:pt x="68" y="5"/>
                </a:lnTo>
                <a:lnTo>
                  <a:pt x="67" y="2"/>
                </a:lnTo>
                <a:lnTo>
                  <a:pt x="63" y="0"/>
                </a:lnTo>
                <a:lnTo>
                  <a:pt x="61" y="0"/>
                </a:lnTo>
                <a:lnTo>
                  <a:pt x="5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70" name="任意多边形 1049869"/>
          <p:cNvSpPr/>
          <p:nvPr/>
        </p:nvSpPr>
        <p:spPr bwMode="auto">
          <a:xfrm>
            <a:off x="5773737" y="3157537"/>
            <a:ext cx="42862" cy="49212"/>
          </a:xfrm>
          <a:custGeom>
            <a:avLst/>
            <a:gdLst/>
            <a:ahLst/>
            <a:cxnLst/>
            <a:rect l="0" t="0" r="0" b="0"/>
            <a:pathLst>
              <a:path w="78" h="92">
                <a:moveTo>
                  <a:pt x="73" y="0"/>
                </a:moveTo>
                <a:lnTo>
                  <a:pt x="73" y="0"/>
                </a:lnTo>
                <a:lnTo>
                  <a:pt x="68" y="2"/>
                </a:lnTo>
                <a:lnTo>
                  <a:pt x="63" y="3"/>
                </a:lnTo>
                <a:lnTo>
                  <a:pt x="59" y="7"/>
                </a:lnTo>
                <a:lnTo>
                  <a:pt x="55" y="10"/>
                </a:lnTo>
                <a:lnTo>
                  <a:pt x="47" y="19"/>
                </a:lnTo>
                <a:lnTo>
                  <a:pt x="42" y="28"/>
                </a:lnTo>
                <a:lnTo>
                  <a:pt x="36" y="34"/>
                </a:lnTo>
                <a:lnTo>
                  <a:pt x="31" y="42"/>
                </a:lnTo>
                <a:lnTo>
                  <a:pt x="19" y="55"/>
                </a:lnTo>
                <a:lnTo>
                  <a:pt x="9" y="68"/>
                </a:lnTo>
                <a:lnTo>
                  <a:pt x="4" y="75"/>
                </a:lnTo>
                <a:lnTo>
                  <a:pt x="0" y="83"/>
                </a:lnTo>
                <a:lnTo>
                  <a:pt x="0" y="85"/>
                </a:lnTo>
                <a:lnTo>
                  <a:pt x="0" y="88"/>
                </a:lnTo>
                <a:lnTo>
                  <a:pt x="2" y="91"/>
                </a:lnTo>
                <a:lnTo>
                  <a:pt x="4" y="92"/>
                </a:lnTo>
                <a:lnTo>
                  <a:pt x="6" y="92"/>
                </a:lnTo>
                <a:lnTo>
                  <a:pt x="8" y="91"/>
                </a:lnTo>
                <a:lnTo>
                  <a:pt x="9" y="89"/>
                </a:lnTo>
                <a:lnTo>
                  <a:pt x="15" y="78"/>
                </a:lnTo>
                <a:lnTo>
                  <a:pt x="23" y="67"/>
                </a:lnTo>
                <a:lnTo>
                  <a:pt x="42" y="47"/>
                </a:lnTo>
                <a:lnTo>
                  <a:pt x="48" y="38"/>
                </a:lnTo>
                <a:lnTo>
                  <a:pt x="55" y="27"/>
                </a:lnTo>
                <a:lnTo>
                  <a:pt x="59" y="21"/>
                </a:lnTo>
                <a:lnTo>
                  <a:pt x="63" y="16"/>
                </a:lnTo>
                <a:lnTo>
                  <a:pt x="68" y="13"/>
                </a:lnTo>
                <a:lnTo>
                  <a:pt x="73" y="12"/>
                </a:lnTo>
                <a:lnTo>
                  <a:pt x="76" y="11"/>
                </a:lnTo>
                <a:lnTo>
                  <a:pt x="77" y="10"/>
                </a:lnTo>
                <a:lnTo>
                  <a:pt x="78" y="6"/>
                </a:lnTo>
                <a:lnTo>
                  <a:pt x="78" y="3"/>
                </a:lnTo>
                <a:lnTo>
                  <a:pt x="77" y="2"/>
                </a:lnTo>
                <a:lnTo>
                  <a:pt x="76" y="0"/>
                </a:lnTo>
                <a:lnTo>
                  <a:pt x="73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71" name="任意多边形 1049870"/>
          <p:cNvSpPr/>
          <p:nvPr/>
        </p:nvSpPr>
        <p:spPr bwMode="auto">
          <a:xfrm>
            <a:off x="5835650" y="3160712"/>
            <a:ext cx="23812" cy="39687"/>
          </a:xfrm>
          <a:custGeom>
            <a:avLst/>
            <a:gdLst/>
            <a:ahLst/>
            <a:cxnLst/>
            <a:rect l="0" t="0" r="0" b="0"/>
            <a:pathLst>
              <a:path w="46" h="76">
                <a:moveTo>
                  <a:pt x="35" y="4"/>
                </a:moveTo>
                <a:lnTo>
                  <a:pt x="35" y="4"/>
                </a:lnTo>
                <a:lnTo>
                  <a:pt x="33" y="13"/>
                </a:lnTo>
                <a:lnTo>
                  <a:pt x="29" y="21"/>
                </a:lnTo>
                <a:lnTo>
                  <a:pt x="20" y="37"/>
                </a:lnTo>
                <a:lnTo>
                  <a:pt x="9" y="53"/>
                </a:lnTo>
                <a:lnTo>
                  <a:pt x="5" y="60"/>
                </a:lnTo>
                <a:lnTo>
                  <a:pt x="1" y="70"/>
                </a:lnTo>
                <a:lnTo>
                  <a:pt x="0" y="72"/>
                </a:lnTo>
                <a:lnTo>
                  <a:pt x="1" y="74"/>
                </a:lnTo>
                <a:lnTo>
                  <a:pt x="3" y="75"/>
                </a:lnTo>
                <a:lnTo>
                  <a:pt x="4" y="76"/>
                </a:lnTo>
                <a:lnTo>
                  <a:pt x="9" y="76"/>
                </a:lnTo>
                <a:lnTo>
                  <a:pt x="11" y="75"/>
                </a:lnTo>
                <a:lnTo>
                  <a:pt x="12" y="72"/>
                </a:lnTo>
                <a:lnTo>
                  <a:pt x="16" y="64"/>
                </a:lnTo>
                <a:lnTo>
                  <a:pt x="20" y="55"/>
                </a:lnTo>
                <a:lnTo>
                  <a:pt x="30" y="41"/>
                </a:lnTo>
                <a:lnTo>
                  <a:pt x="39" y="25"/>
                </a:lnTo>
                <a:lnTo>
                  <a:pt x="43" y="16"/>
                </a:lnTo>
                <a:lnTo>
                  <a:pt x="46" y="8"/>
                </a:lnTo>
                <a:lnTo>
                  <a:pt x="46" y="6"/>
                </a:lnTo>
                <a:lnTo>
                  <a:pt x="46" y="3"/>
                </a:lnTo>
                <a:lnTo>
                  <a:pt x="42" y="0"/>
                </a:lnTo>
                <a:lnTo>
                  <a:pt x="38" y="0"/>
                </a:lnTo>
                <a:lnTo>
                  <a:pt x="37" y="3"/>
                </a:lnTo>
                <a:lnTo>
                  <a:pt x="35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72" name="任意多边形 1049871"/>
          <p:cNvSpPr/>
          <p:nvPr/>
        </p:nvSpPr>
        <p:spPr bwMode="auto">
          <a:xfrm>
            <a:off x="5854700" y="3160712"/>
            <a:ext cx="68262" cy="101600"/>
          </a:xfrm>
          <a:custGeom>
            <a:avLst/>
            <a:gdLst/>
            <a:ahLst/>
            <a:cxnLst/>
            <a:rect l="0" t="0" r="0" b="0"/>
            <a:pathLst>
              <a:path w="130" h="194">
                <a:moveTo>
                  <a:pt x="122" y="0"/>
                </a:moveTo>
                <a:lnTo>
                  <a:pt x="122" y="0"/>
                </a:lnTo>
                <a:lnTo>
                  <a:pt x="118" y="2"/>
                </a:lnTo>
                <a:lnTo>
                  <a:pt x="113" y="4"/>
                </a:lnTo>
                <a:lnTo>
                  <a:pt x="110" y="8"/>
                </a:lnTo>
                <a:lnTo>
                  <a:pt x="106" y="12"/>
                </a:lnTo>
                <a:lnTo>
                  <a:pt x="101" y="21"/>
                </a:lnTo>
                <a:lnTo>
                  <a:pt x="97" y="30"/>
                </a:lnTo>
                <a:lnTo>
                  <a:pt x="89" y="47"/>
                </a:lnTo>
                <a:lnTo>
                  <a:pt x="80" y="63"/>
                </a:lnTo>
                <a:lnTo>
                  <a:pt x="71" y="79"/>
                </a:lnTo>
                <a:lnTo>
                  <a:pt x="59" y="93"/>
                </a:lnTo>
                <a:lnTo>
                  <a:pt x="58" y="96"/>
                </a:lnTo>
                <a:lnTo>
                  <a:pt x="57" y="97"/>
                </a:lnTo>
                <a:lnTo>
                  <a:pt x="59" y="101"/>
                </a:lnTo>
                <a:lnTo>
                  <a:pt x="58" y="104"/>
                </a:lnTo>
                <a:lnTo>
                  <a:pt x="58" y="106"/>
                </a:lnTo>
                <a:lnTo>
                  <a:pt x="57" y="110"/>
                </a:lnTo>
                <a:lnTo>
                  <a:pt x="55" y="115"/>
                </a:lnTo>
                <a:lnTo>
                  <a:pt x="48" y="125"/>
                </a:lnTo>
                <a:lnTo>
                  <a:pt x="40" y="135"/>
                </a:lnTo>
                <a:lnTo>
                  <a:pt x="32" y="143"/>
                </a:lnTo>
                <a:lnTo>
                  <a:pt x="16" y="164"/>
                </a:lnTo>
                <a:lnTo>
                  <a:pt x="8" y="174"/>
                </a:lnTo>
                <a:lnTo>
                  <a:pt x="0" y="186"/>
                </a:lnTo>
                <a:lnTo>
                  <a:pt x="0" y="189"/>
                </a:lnTo>
                <a:lnTo>
                  <a:pt x="0" y="190"/>
                </a:lnTo>
                <a:lnTo>
                  <a:pt x="3" y="194"/>
                </a:lnTo>
                <a:lnTo>
                  <a:pt x="7" y="194"/>
                </a:lnTo>
                <a:lnTo>
                  <a:pt x="10" y="194"/>
                </a:lnTo>
                <a:lnTo>
                  <a:pt x="11" y="191"/>
                </a:lnTo>
                <a:lnTo>
                  <a:pt x="15" y="185"/>
                </a:lnTo>
                <a:lnTo>
                  <a:pt x="20" y="179"/>
                </a:lnTo>
                <a:lnTo>
                  <a:pt x="29" y="168"/>
                </a:lnTo>
                <a:lnTo>
                  <a:pt x="40" y="152"/>
                </a:lnTo>
                <a:lnTo>
                  <a:pt x="45" y="144"/>
                </a:lnTo>
                <a:lnTo>
                  <a:pt x="50" y="136"/>
                </a:lnTo>
                <a:lnTo>
                  <a:pt x="58" y="130"/>
                </a:lnTo>
                <a:lnTo>
                  <a:pt x="65" y="122"/>
                </a:lnTo>
                <a:lnTo>
                  <a:pt x="66" y="118"/>
                </a:lnTo>
                <a:lnTo>
                  <a:pt x="68" y="114"/>
                </a:lnTo>
                <a:lnTo>
                  <a:pt x="68" y="109"/>
                </a:lnTo>
                <a:lnTo>
                  <a:pt x="68" y="104"/>
                </a:lnTo>
                <a:lnTo>
                  <a:pt x="68" y="102"/>
                </a:lnTo>
                <a:lnTo>
                  <a:pt x="70" y="102"/>
                </a:lnTo>
                <a:lnTo>
                  <a:pt x="71" y="100"/>
                </a:lnTo>
                <a:lnTo>
                  <a:pt x="72" y="98"/>
                </a:lnTo>
                <a:lnTo>
                  <a:pt x="72" y="96"/>
                </a:lnTo>
                <a:lnTo>
                  <a:pt x="80" y="85"/>
                </a:lnTo>
                <a:lnTo>
                  <a:pt x="88" y="75"/>
                </a:lnTo>
                <a:lnTo>
                  <a:pt x="95" y="64"/>
                </a:lnTo>
                <a:lnTo>
                  <a:pt x="100" y="53"/>
                </a:lnTo>
                <a:lnTo>
                  <a:pt x="104" y="42"/>
                </a:lnTo>
                <a:lnTo>
                  <a:pt x="109" y="29"/>
                </a:lnTo>
                <a:lnTo>
                  <a:pt x="113" y="23"/>
                </a:lnTo>
                <a:lnTo>
                  <a:pt x="117" y="17"/>
                </a:lnTo>
                <a:lnTo>
                  <a:pt x="121" y="13"/>
                </a:lnTo>
                <a:lnTo>
                  <a:pt x="125" y="12"/>
                </a:lnTo>
                <a:lnTo>
                  <a:pt x="127" y="11"/>
                </a:lnTo>
                <a:lnTo>
                  <a:pt x="129" y="9"/>
                </a:lnTo>
                <a:lnTo>
                  <a:pt x="130" y="7"/>
                </a:lnTo>
                <a:lnTo>
                  <a:pt x="129" y="6"/>
                </a:lnTo>
                <a:lnTo>
                  <a:pt x="127" y="2"/>
                </a:lnTo>
                <a:lnTo>
                  <a:pt x="125" y="0"/>
                </a:lnTo>
                <a:lnTo>
                  <a:pt x="122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73" name="任意多边形 1049872"/>
          <p:cNvSpPr/>
          <p:nvPr/>
        </p:nvSpPr>
        <p:spPr bwMode="auto">
          <a:xfrm>
            <a:off x="5930900" y="3163887"/>
            <a:ext cx="33337" cy="42862"/>
          </a:xfrm>
          <a:custGeom>
            <a:avLst/>
            <a:gdLst/>
            <a:ahLst/>
            <a:cxnLst/>
            <a:rect l="0" t="0" r="0" b="0"/>
            <a:pathLst>
              <a:path w="66" h="80">
                <a:moveTo>
                  <a:pt x="54" y="5"/>
                </a:moveTo>
                <a:lnTo>
                  <a:pt x="54" y="5"/>
                </a:lnTo>
                <a:lnTo>
                  <a:pt x="53" y="11"/>
                </a:lnTo>
                <a:lnTo>
                  <a:pt x="49" y="16"/>
                </a:lnTo>
                <a:lnTo>
                  <a:pt x="41" y="24"/>
                </a:lnTo>
                <a:lnTo>
                  <a:pt x="34" y="30"/>
                </a:lnTo>
                <a:lnTo>
                  <a:pt x="29" y="38"/>
                </a:lnTo>
                <a:lnTo>
                  <a:pt x="15" y="54"/>
                </a:lnTo>
                <a:lnTo>
                  <a:pt x="7" y="62"/>
                </a:lnTo>
                <a:lnTo>
                  <a:pt x="2" y="71"/>
                </a:lnTo>
                <a:lnTo>
                  <a:pt x="0" y="73"/>
                </a:lnTo>
                <a:lnTo>
                  <a:pt x="2" y="76"/>
                </a:lnTo>
                <a:lnTo>
                  <a:pt x="4" y="79"/>
                </a:lnTo>
                <a:lnTo>
                  <a:pt x="8" y="80"/>
                </a:lnTo>
                <a:lnTo>
                  <a:pt x="10" y="79"/>
                </a:lnTo>
                <a:lnTo>
                  <a:pt x="11" y="77"/>
                </a:lnTo>
                <a:lnTo>
                  <a:pt x="19" y="67"/>
                </a:lnTo>
                <a:lnTo>
                  <a:pt x="27" y="58"/>
                </a:lnTo>
                <a:lnTo>
                  <a:pt x="34" y="49"/>
                </a:lnTo>
                <a:lnTo>
                  <a:pt x="42" y="39"/>
                </a:lnTo>
                <a:lnTo>
                  <a:pt x="49" y="32"/>
                </a:lnTo>
                <a:lnTo>
                  <a:pt x="57" y="24"/>
                </a:lnTo>
                <a:lnTo>
                  <a:pt x="62" y="16"/>
                </a:lnTo>
                <a:lnTo>
                  <a:pt x="64" y="11"/>
                </a:lnTo>
                <a:lnTo>
                  <a:pt x="66" y="5"/>
                </a:lnTo>
                <a:lnTo>
                  <a:pt x="66" y="3"/>
                </a:lnTo>
                <a:lnTo>
                  <a:pt x="64" y="1"/>
                </a:lnTo>
                <a:lnTo>
                  <a:pt x="62" y="0"/>
                </a:lnTo>
                <a:lnTo>
                  <a:pt x="61" y="0"/>
                </a:lnTo>
                <a:lnTo>
                  <a:pt x="57" y="1"/>
                </a:lnTo>
                <a:lnTo>
                  <a:pt x="55" y="3"/>
                </a:lnTo>
                <a:lnTo>
                  <a:pt x="54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74" name="任意多边形 1049873"/>
          <p:cNvSpPr/>
          <p:nvPr/>
        </p:nvSpPr>
        <p:spPr bwMode="auto">
          <a:xfrm>
            <a:off x="5989637" y="3162300"/>
            <a:ext cx="23812" cy="42862"/>
          </a:xfrm>
          <a:custGeom>
            <a:avLst/>
            <a:gdLst/>
            <a:ahLst/>
            <a:cxnLst/>
            <a:rect l="0" t="0" r="0" b="0"/>
            <a:pathLst>
              <a:path w="45" h="80">
                <a:moveTo>
                  <a:pt x="34" y="3"/>
                </a:moveTo>
                <a:lnTo>
                  <a:pt x="34" y="3"/>
                </a:lnTo>
                <a:lnTo>
                  <a:pt x="30" y="11"/>
                </a:lnTo>
                <a:lnTo>
                  <a:pt x="26" y="20"/>
                </a:lnTo>
                <a:lnTo>
                  <a:pt x="23" y="30"/>
                </a:lnTo>
                <a:lnTo>
                  <a:pt x="19" y="38"/>
                </a:lnTo>
                <a:lnTo>
                  <a:pt x="0" y="71"/>
                </a:lnTo>
                <a:lnTo>
                  <a:pt x="0" y="73"/>
                </a:lnTo>
                <a:lnTo>
                  <a:pt x="0" y="76"/>
                </a:lnTo>
                <a:lnTo>
                  <a:pt x="2" y="79"/>
                </a:lnTo>
                <a:lnTo>
                  <a:pt x="6" y="80"/>
                </a:lnTo>
                <a:lnTo>
                  <a:pt x="9" y="79"/>
                </a:lnTo>
                <a:lnTo>
                  <a:pt x="10" y="77"/>
                </a:lnTo>
                <a:lnTo>
                  <a:pt x="28" y="45"/>
                </a:lnTo>
                <a:lnTo>
                  <a:pt x="32" y="36"/>
                </a:lnTo>
                <a:lnTo>
                  <a:pt x="36" y="26"/>
                </a:lnTo>
                <a:lnTo>
                  <a:pt x="40" y="17"/>
                </a:lnTo>
                <a:lnTo>
                  <a:pt x="44" y="8"/>
                </a:lnTo>
                <a:lnTo>
                  <a:pt x="45" y="7"/>
                </a:lnTo>
                <a:lnTo>
                  <a:pt x="45" y="4"/>
                </a:lnTo>
                <a:lnTo>
                  <a:pt x="44" y="3"/>
                </a:lnTo>
                <a:lnTo>
                  <a:pt x="43" y="2"/>
                </a:lnTo>
                <a:lnTo>
                  <a:pt x="37" y="0"/>
                </a:lnTo>
                <a:lnTo>
                  <a:pt x="36" y="2"/>
                </a:lnTo>
                <a:lnTo>
                  <a:pt x="3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75" name="任意多边形 1049874"/>
          <p:cNvSpPr/>
          <p:nvPr/>
        </p:nvSpPr>
        <p:spPr bwMode="auto">
          <a:xfrm>
            <a:off x="5568950" y="3214687"/>
            <a:ext cx="33337" cy="47625"/>
          </a:xfrm>
          <a:custGeom>
            <a:avLst/>
            <a:gdLst/>
            <a:ahLst/>
            <a:cxnLst/>
            <a:rect l="0" t="0" r="0" b="0"/>
            <a:pathLst>
              <a:path w="64" h="88">
                <a:moveTo>
                  <a:pt x="55" y="3"/>
                </a:moveTo>
                <a:lnTo>
                  <a:pt x="55" y="3"/>
                </a:lnTo>
                <a:lnTo>
                  <a:pt x="38" y="20"/>
                </a:lnTo>
                <a:lnTo>
                  <a:pt x="32" y="29"/>
                </a:lnTo>
                <a:lnTo>
                  <a:pt x="25" y="38"/>
                </a:lnTo>
                <a:lnTo>
                  <a:pt x="19" y="49"/>
                </a:lnTo>
                <a:lnTo>
                  <a:pt x="11" y="59"/>
                </a:lnTo>
                <a:lnTo>
                  <a:pt x="4" y="70"/>
                </a:lnTo>
                <a:lnTo>
                  <a:pt x="0" y="81"/>
                </a:lnTo>
                <a:lnTo>
                  <a:pt x="0" y="84"/>
                </a:lnTo>
                <a:lnTo>
                  <a:pt x="0" y="85"/>
                </a:lnTo>
                <a:lnTo>
                  <a:pt x="4" y="88"/>
                </a:lnTo>
                <a:lnTo>
                  <a:pt x="8" y="88"/>
                </a:lnTo>
                <a:lnTo>
                  <a:pt x="9" y="87"/>
                </a:lnTo>
                <a:lnTo>
                  <a:pt x="11" y="84"/>
                </a:lnTo>
                <a:lnTo>
                  <a:pt x="15" y="75"/>
                </a:lnTo>
                <a:lnTo>
                  <a:pt x="20" y="66"/>
                </a:lnTo>
                <a:lnTo>
                  <a:pt x="32" y="49"/>
                </a:lnTo>
                <a:lnTo>
                  <a:pt x="46" y="29"/>
                </a:lnTo>
                <a:lnTo>
                  <a:pt x="63" y="11"/>
                </a:lnTo>
                <a:lnTo>
                  <a:pt x="64" y="8"/>
                </a:lnTo>
                <a:lnTo>
                  <a:pt x="64" y="7"/>
                </a:lnTo>
                <a:lnTo>
                  <a:pt x="63" y="3"/>
                </a:lnTo>
                <a:lnTo>
                  <a:pt x="59" y="0"/>
                </a:lnTo>
                <a:lnTo>
                  <a:pt x="56" y="2"/>
                </a:lnTo>
                <a:lnTo>
                  <a:pt x="5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76" name="任意多边形 1049875"/>
          <p:cNvSpPr/>
          <p:nvPr/>
        </p:nvSpPr>
        <p:spPr bwMode="auto">
          <a:xfrm>
            <a:off x="5605462" y="3214687"/>
            <a:ext cx="39687" cy="57150"/>
          </a:xfrm>
          <a:custGeom>
            <a:avLst/>
            <a:gdLst/>
            <a:ahLst/>
            <a:cxnLst/>
            <a:rect l="0" t="0" r="0" b="0"/>
            <a:pathLst>
              <a:path w="76" h="111">
                <a:moveTo>
                  <a:pt x="67" y="1"/>
                </a:moveTo>
                <a:lnTo>
                  <a:pt x="67" y="1"/>
                </a:lnTo>
                <a:lnTo>
                  <a:pt x="55" y="14"/>
                </a:lnTo>
                <a:lnTo>
                  <a:pt x="45" y="27"/>
                </a:lnTo>
                <a:lnTo>
                  <a:pt x="34" y="41"/>
                </a:lnTo>
                <a:lnTo>
                  <a:pt x="25" y="56"/>
                </a:lnTo>
                <a:lnTo>
                  <a:pt x="16" y="73"/>
                </a:lnTo>
                <a:lnTo>
                  <a:pt x="7" y="90"/>
                </a:lnTo>
                <a:lnTo>
                  <a:pt x="2" y="99"/>
                </a:lnTo>
                <a:lnTo>
                  <a:pt x="0" y="103"/>
                </a:lnTo>
                <a:lnTo>
                  <a:pt x="2" y="108"/>
                </a:lnTo>
                <a:lnTo>
                  <a:pt x="3" y="109"/>
                </a:lnTo>
                <a:lnTo>
                  <a:pt x="5" y="111"/>
                </a:lnTo>
                <a:lnTo>
                  <a:pt x="9" y="111"/>
                </a:lnTo>
                <a:lnTo>
                  <a:pt x="13" y="108"/>
                </a:lnTo>
                <a:lnTo>
                  <a:pt x="15" y="106"/>
                </a:lnTo>
                <a:lnTo>
                  <a:pt x="16" y="103"/>
                </a:lnTo>
                <a:lnTo>
                  <a:pt x="15" y="102"/>
                </a:lnTo>
                <a:lnTo>
                  <a:pt x="13" y="100"/>
                </a:lnTo>
                <a:lnTo>
                  <a:pt x="22" y="83"/>
                </a:lnTo>
                <a:lnTo>
                  <a:pt x="30" y="70"/>
                </a:lnTo>
                <a:lnTo>
                  <a:pt x="38" y="56"/>
                </a:lnTo>
                <a:lnTo>
                  <a:pt x="46" y="44"/>
                </a:lnTo>
                <a:lnTo>
                  <a:pt x="55" y="31"/>
                </a:lnTo>
                <a:lnTo>
                  <a:pt x="64" y="19"/>
                </a:lnTo>
                <a:lnTo>
                  <a:pt x="75" y="9"/>
                </a:lnTo>
                <a:lnTo>
                  <a:pt x="76" y="6"/>
                </a:lnTo>
                <a:lnTo>
                  <a:pt x="76" y="5"/>
                </a:lnTo>
                <a:lnTo>
                  <a:pt x="75" y="1"/>
                </a:lnTo>
                <a:lnTo>
                  <a:pt x="71" y="0"/>
                </a:lnTo>
                <a:lnTo>
                  <a:pt x="68" y="0"/>
                </a:lnTo>
                <a:lnTo>
                  <a:pt x="6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77" name="任意多边形 1049876"/>
          <p:cNvSpPr/>
          <p:nvPr/>
        </p:nvSpPr>
        <p:spPr bwMode="auto">
          <a:xfrm>
            <a:off x="5640387" y="3219450"/>
            <a:ext cx="36512" cy="50800"/>
          </a:xfrm>
          <a:custGeom>
            <a:avLst/>
            <a:gdLst/>
            <a:ahLst/>
            <a:cxnLst/>
            <a:rect l="0" t="0" r="0" b="0"/>
            <a:pathLst>
              <a:path w="68" h="99">
                <a:moveTo>
                  <a:pt x="58" y="0"/>
                </a:moveTo>
                <a:lnTo>
                  <a:pt x="58" y="0"/>
                </a:lnTo>
                <a:lnTo>
                  <a:pt x="49" y="6"/>
                </a:lnTo>
                <a:lnTo>
                  <a:pt x="41" y="12"/>
                </a:lnTo>
                <a:lnTo>
                  <a:pt x="36" y="20"/>
                </a:lnTo>
                <a:lnTo>
                  <a:pt x="31" y="31"/>
                </a:lnTo>
                <a:lnTo>
                  <a:pt x="24" y="46"/>
                </a:lnTo>
                <a:lnTo>
                  <a:pt x="17" y="61"/>
                </a:lnTo>
                <a:lnTo>
                  <a:pt x="7" y="75"/>
                </a:lnTo>
                <a:lnTo>
                  <a:pt x="0" y="89"/>
                </a:lnTo>
                <a:lnTo>
                  <a:pt x="0" y="95"/>
                </a:lnTo>
                <a:lnTo>
                  <a:pt x="1" y="97"/>
                </a:lnTo>
                <a:lnTo>
                  <a:pt x="5" y="99"/>
                </a:lnTo>
                <a:lnTo>
                  <a:pt x="6" y="99"/>
                </a:lnTo>
                <a:lnTo>
                  <a:pt x="9" y="97"/>
                </a:lnTo>
                <a:lnTo>
                  <a:pt x="13" y="93"/>
                </a:lnTo>
                <a:lnTo>
                  <a:pt x="14" y="91"/>
                </a:lnTo>
                <a:lnTo>
                  <a:pt x="14" y="88"/>
                </a:lnTo>
                <a:lnTo>
                  <a:pt x="26" y="67"/>
                </a:lnTo>
                <a:lnTo>
                  <a:pt x="38" y="48"/>
                </a:lnTo>
                <a:lnTo>
                  <a:pt x="43" y="36"/>
                </a:lnTo>
                <a:lnTo>
                  <a:pt x="47" y="27"/>
                </a:lnTo>
                <a:lnTo>
                  <a:pt x="49" y="21"/>
                </a:lnTo>
                <a:lnTo>
                  <a:pt x="53" y="17"/>
                </a:lnTo>
                <a:lnTo>
                  <a:pt x="58" y="14"/>
                </a:lnTo>
                <a:lnTo>
                  <a:pt x="65" y="11"/>
                </a:lnTo>
                <a:lnTo>
                  <a:pt x="66" y="8"/>
                </a:lnTo>
                <a:lnTo>
                  <a:pt x="68" y="7"/>
                </a:lnTo>
                <a:lnTo>
                  <a:pt x="68" y="6"/>
                </a:lnTo>
                <a:lnTo>
                  <a:pt x="66" y="3"/>
                </a:lnTo>
                <a:lnTo>
                  <a:pt x="64" y="0"/>
                </a:lnTo>
                <a:lnTo>
                  <a:pt x="61" y="0"/>
                </a:lnTo>
                <a:lnTo>
                  <a:pt x="58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78" name="任意多边形 1049877"/>
          <p:cNvSpPr/>
          <p:nvPr/>
        </p:nvSpPr>
        <p:spPr bwMode="auto">
          <a:xfrm>
            <a:off x="5681662" y="3214687"/>
            <a:ext cx="44450" cy="50800"/>
          </a:xfrm>
          <a:custGeom>
            <a:avLst/>
            <a:gdLst/>
            <a:ahLst/>
            <a:cxnLst/>
            <a:rect l="0" t="0" r="0" b="0"/>
            <a:pathLst>
              <a:path w="84" h="96">
                <a:moveTo>
                  <a:pt x="76" y="2"/>
                </a:moveTo>
                <a:lnTo>
                  <a:pt x="76" y="2"/>
                </a:lnTo>
                <a:lnTo>
                  <a:pt x="66" y="7"/>
                </a:lnTo>
                <a:lnTo>
                  <a:pt x="62" y="9"/>
                </a:lnTo>
                <a:lnTo>
                  <a:pt x="56" y="13"/>
                </a:lnTo>
                <a:lnTo>
                  <a:pt x="38" y="37"/>
                </a:lnTo>
                <a:lnTo>
                  <a:pt x="30" y="47"/>
                </a:lnTo>
                <a:lnTo>
                  <a:pt x="24" y="59"/>
                </a:lnTo>
                <a:lnTo>
                  <a:pt x="18" y="67"/>
                </a:lnTo>
                <a:lnTo>
                  <a:pt x="12" y="73"/>
                </a:lnTo>
                <a:lnTo>
                  <a:pt x="7" y="80"/>
                </a:lnTo>
                <a:lnTo>
                  <a:pt x="1" y="88"/>
                </a:lnTo>
                <a:lnTo>
                  <a:pt x="0" y="89"/>
                </a:lnTo>
                <a:lnTo>
                  <a:pt x="1" y="92"/>
                </a:lnTo>
                <a:lnTo>
                  <a:pt x="4" y="96"/>
                </a:lnTo>
                <a:lnTo>
                  <a:pt x="8" y="96"/>
                </a:lnTo>
                <a:lnTo>
                  <a:pt x="9" y="94"/>
                </a:lnTo>
                <a:lnTo>
                  <a:pt x="12" y="93"/>
                </a:lnTo>
                <a:lnTo>
                  <a:pt x="16" y="88"/>
                </a:lnTo>
                <a:lnTo>
                  <a:pt x="21" y="81"/>
                </a:lnTo>
                <a:lnTo>
                  <a:pt x="26" y="76"/>
                </a:lnTo>
                <a:lnTo>
                  <a:pt x="30" y="71"/>
                </a:lnTo>
                <a:lnTo>
                  <a:pt x="37" y="59"/>
                </a:lnTo>
                <a:lnTo>
                  <a:pt x="43" y="47"/>
                </a:lnTo>
                <a:lnTo>
                  <a:pt x="52" y="38"/>
                </a:lnTo>
                <a:lnTo>
                  <a:pt x="60" y="29"/>
                </a:lnTo>
                <a:lnTo>
                  <a:pt x="64" y="24"/>
                </a:lnTo>
                <a:lnTo>
                  <a:pt x="69" y="19"/>
                </a:lnTo>
                <a:lnTo>
                  <a:pt x="81" y="12"/>
                </a:lnTo>
                <a:lnTo>
                  <a:pt x="84" y="9"/>
                </a:lnTo>
                <a:lnTo>
                  <a:pt x="84" y="8"/>
                </a:lnTo>
                <a:lnTo>
                  <a:pt x="84" y="4"/>
                </a:lnTo>
                <a:lnTo>
                  <a:pt x="80" y="2"/>
                </a:lnTo>
                <a:lnTo>
                  <a:pt x="79" y="0"/>
                </a:lnTo>
                <a:lnTo>
                  <a:pt x="7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79" name="任意多边形 1049878"/>
          <p:cNvSpPr/>
          <p:nvPr/>
        </p:nvSpPr>
        <p:spPr bwMode="auto">
          <a:xfrm>
            <a:off x="5721350" y="3217862"/>
            <a:ext cx="42862" cy="47625"/>
          </a:xfrm>
          <a:custGeom>
            <a:avLst/>
            <a:gdLst/>
            <a:ahLst/>
            <a:cxnLst/>
            <a:rect l="0" t="0" r="0" b="0"/>
            <a:pathLst>
              <a:path w="80" h="94">
                <a:moveTo>
                  <a:pt x="68" y="3"/>
                </a:moveTo>
                <a:lnTo>
                  <a:pt x="68" y="3"/>
                </a:lnTo>
                <a:lnTo>
                  <a:pt x="66" y="9"/>
                </a:lnTo>
                <a:lnTo>
                  <a:pt x="62" y="14"/>
                </a:lnTo>
                <a:lnTo>
                  <a:pt x="53" y="23"/>
                </a:lnTo>
                <a:lnTo>
                  <a:pt x="43" y="35"/>
                </a:lnTo>
                <a:lnTo>
                  <a:pt x="33" y="45"/>
                </a:lnTo>
                <a:lnTo>
                  <a:pt x="24" y="54"/>
                </a:lnTo>
                <a:lnTo>
                  <a:pt x="16" y="64"/>
                </a:lnTo>
                <a:lnTo>
                  <a:pt x="0" y="86"/>
                </a:lnTo>
                <a:lnTo>
                  <a:pt x="0" y="87"/>
                </a:lnTo>
                <a:lnTo>
                  <a:pt x="0" y="90"/>
                </a:lnTo>
                <a:lnTo>
                  <a:pt x="0" y="91"/>
                </a:lnTo>
                <a:lnTo>
                  <a:pt x="3" y="92"/>
                </a:lnTo>
                <a:lnTo>
                  <a:pt x="7" y="94"/>
                </a:lnTo>
                <a:lnTo>
                  <a:pt x="8" y="92"/>
                </a:lnTo>
                <a:lnTo>
                  <a:pt x="11" y="91"/>
                </a:lnTo>
                <a:lnTo>
                  <a:pt x="28" y="68"/>
                </a:lnTo>
                <a:lnTo>
                  <a:pt x="38" y="56"/>
                </a:lnTo>
                <a:lnTo>
                  <a:pt x="49" y="45"/>
                </a:lnTo>
                <a:lnTo>
                  <a:pt x="58" y="36"/>
                </a:lnTo>
                <a:lnTo>
                  <a:pt x="67" y="26"/>
                </a:lnTo>
                <a:lnTo>
                  <a:pt x="75" y="17"/>
                </a:lnTo>
                <a:lnTo>
                  <a:pt x="78" y="11"/>
                </a:lnTo>
                <a:lnTo>
                  <a:pt x="80" y="6"/>
                </a:lnTo>
                <a:lnTo>
                  <a:pt x="80" y="3"/>
                </a:lnTo>
                <a:lnTo>
                  <a:pt x="79" y="2"/>
                </a:lnTo>
                <a:lnTo>
                  <a:pt x="75" y="0"/>
                </a:lnTo>
                <a:lnTo>
                  <a:pt x="74" y="0"/>
                </a:lnTo>
                <a:lnTo>
                  <a:pt x="71" y="0"/>
                </a:lnTo>
                <a:lnTo>
                  <a:pt x="70" y="1"/>
                </a:lnTo>
                <a:lnTo>
                  <a:pt x="68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80" name="任意多边形 1049879"/>
          <p:cNvSpPr/>
          <p:nvPr/>
        </p:nvSpPr>
        <p:spPr bwMode="auto">
          <a:xfrm>
            <a:off x="5764212" y="3219450"/>
            <a:ext cx="44450" cy="46037"/>
          </a:xfrm>
          <a:custGeom>
            <a:avLst/>
            <a:gdLst/>
            <a:ahLst/>
            <a:cxnLst/>
            <a:rect l="0" t="0" r="0" b="0"/>
            <a:pathLst>
              <a:path w="84" h="88">
                <a:moveTo>
                  <a:pt x="77" y="0"/>
                </a:moveTo>
                <a:lnTo>
                  <a:pt x="77" y="0"/>
                </a:lnTo>
                <a:lnTo>
                  <a:pt x="72" y="0"/>
                </a:lnTo>
                <a:lnTo>
                  <a:pt x="67" y="1"/>
                </a:lnTo>
                <a:lnTo>
                  <a:pt x="63" y="4"/>
                </a:lnTo>
                <a:lnTo>
                  <a:pt x="58" y="7"/>
                </a:lnTo>
                <a:lnTo>
                  <a:pt x="50" y="13"/>
                </a:lnTo>
                <a:lnTo>
                  <a:pt x="43" y="22"/>
                </a:lnTo>
                <a:lnTo>
                  <a:pt x="21" y="50"/>
                </a:lnTo>
                <a:lnTo>
                  <a:pt x="11" y="64"/>
                </a:lnTo>
                <a:lnTo>
                  <a:pt x="0" y="80"/>
                </a:lnTo>
                <a:lnTo>
                  <a:pt x="0" y="81"/>
                </a:lnTo>
                <a:lnTo>
                  <a:pt x="0" y="84"/>
                </a:lnTo>
                <a:lnTo>
                  <a:pt x="3" y="86"/>
                </a:lnTo>
                <a:lnTo>
                  <a:pt x="7" y="88"/>
                </a:lnTo>
                <a:lnTo>
                  <a:pt x="9" y="86"/>
                </a:lnTo>
                <a:lnTo>
                  <a:pt x="11" y="85"/>
                </a:lnTo>
                <a:lnTo>
                  <a:pt x="26" y="62"/>
                </a:lnTo>
                <a:lnTo>
                  <a:pt x="34" y="51"/>
                </a:lnTo>
                <a:lnTo>
                  <a:pt x="43" y="41"/>
                </a:lnTo>
                <a:lnTo>
                  <a:pt x="51" y="31"/>
                </a:lnTo>
                <a:lnTo>
                  <a:pt x="58" y="22"/>
                </a:lnTo>
                <a:lnTo>
                  <a:pt x="62" y="17"/>
                </a:lnTo>
                <a:lnTo>
                  <a:pt x="67" y="14"/>
                </a:lnTo>
                <a:lnTo>
                  <a:pt x="72" y="12"/>
                </a:lnTo>
                <a:lnTo>
                  <a:pt x="77" y="12"/>
                </a:lnTo>
                <a:lnTo>
                  <a:pt x="80" y="12"/>
                </a:lnTo>
                <a:lnTo>
                  <a:pt x="83" y="11"/>
                </a:lnTo>
                <a:lnTo>
                  <a:pt x="83" y="9"/>
                </a:lnTo>
                <a:lnTo>
                  <a:pt x="84" y="7"/>
                </a:lnTo>
                <a:lnTo>
                  <a:pt x="83" y="3"/>
                </a:lnTo>
                <a:lnTo>
                  <a:pt x="80" y="1"/>
                </a:lnTo>
                <a:lnTo>
                  <a:pt x="77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81" name="任意多边形 1049880"/>
          <p:cNvSpPr/>
          <p:nvPr/>
        </p:nvSpPr>
        <p:spPr bwMode="auto">
          <a:xfrm>
            <a:off x="5810250" y="3217862"/>
            <a:ext cx="42862" cy="46037"/>
          </a:xfrm>
          <a:custGeom>
            <a:avLst/>
            <a:gdLst/>
            <a:ahLst/>
            <a:cxnLst/>
            <a:rect l="0" t="0" r="0" b="0"/>
            <a:pathLst>
              <a:path w="80" h="90">
                <a:moveTo>
                  <a:pt x="72" y="0"/>
                </a:moveTo>
                <a:lnTo>
                  <a:pt x="72" y="0"/>
                </a:lnTo>
                <a:lnTo>
                  <a:pt x="63" y="3"/>
                </a:lnTo>
                <a:lnTo>
                  <a:pt x="55" y="9"/>
                </a:lnTo>
                <a:lnTo>
                  <a:pt x="48" y="17"/>
                </a:lnTo>
                <a:lnTo>
                  <a:pt x="43" y="24"/>
                </a:lnTo>
                <a:lnTo>
                  <a:pt x="34" y="39"/>
                </a:lnTo>
                <a:lnTo>
                  <a:pt x="23" y="53"/>
                </a:lnTo>
                <a:lnTo>
                  <a:pt x="13" y="68"/>
                </a:lnTo>
                <a:lnTo>
                  <a:pt x="1" y="81"/>
                </a:lnTo>
                <a:lnTo>
                  <a:pt x="0" y="82"/>
                </a:lnTo>
                <a:lnTo>
                  <a:pt x="0" y="85"/>
                </a:lnTo>
                <a:lnTo>
                  <a:pt x="1" y="88"/>
                </a:lnTo>
                <a:lnTo>
                  <a:pt x="5" y="90"/>
                </a:lnTo>
                <a:lnTo>
                  <a:pt x="8" y="90"/>
                </a:lnTo>
                <a:lnTo>
                  <a:pt x="9" y="88"/>
                </a:lnTo>
                <a:lnTo>
                  <a:pt x="27" y="68"/>
                </a:lnTo>
                <a:lnTo>
                  <a:pt x="44" y="45"/>
                </a:lnTo>
                <a:lnTo>
                  <a:pt x="51" y="35"/>
                </a:lnTo>
                <a:lnTo>
                  <a:pt x="57" y="24"/>
                </a:lnTo>
                <a:lnTo>
                  <a:pt x="60" y="20"/>
                </a:lnTo>
                <a:lnTo>
                  <a:pt x="64" y="17"/>
                </a:lnTo>
                <a:lnTo>
                  <a:pt x="69" y="13"/>
                </a:lnTo>
                <a:lnTo>
                  <a:pt x="76" y="10"/>
                </a:lnTo>
                <a:lnTo>
                  <a:pt x="77" y="9"/>
                </a:lnTo>
                <a:lnTo>
                  <a:pt x="78" y="7"/>
                </a:lnTo>
                <a:lnTo>
                  <a:pt x="80" y="3"/>
                </a:lnTo>
                <a:lnTo>
                  <a:pt x="77" y="0"/>
                </a:lnTo>
                <a:lnTo>
                  <a:pt x="74" y="0"/>
                </a:lnTo>
                <a:lnTo>
                  <a:pt x="72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82" name="任意多边形 1049881"/>
          <p:cNvSpPr/>
          <p:nvPr/>
        </p:nvSpPr>
        <p:spPr bwMode="auto">
          <a:xfrm>
            <a:off x="5884862" y="3213100"/>
            <a:ext cx="47625" cy="52387"/>
          </a:xfrm>
          <a:custGeom>
            <a:avLst/>
            <a:gdLst/>
            <a:ahLst/>
            <a:cxnLst/>
            <a:rect l="0" t="0" r="0" b="0"/>
            <a:pathLst>
              <a:path w="90" h="102">
                <a:moveTo>
                  <a:pt x="80" y="2"/>
                </a:moveTo>
                <a:lnTo>
                  <a:pt x="80" y="2"/>
                </a:lnTo>
                <a:lnTo>
                  <a:pt x="72" y="14"/>
                </a:lnTo>
                <a:lnTo>
                  <a:pt x="62" y="26"/>
                </a:lnTo>
                <a:lnTo>
                  <a:pt x="42" y="48"/>
                </a:lnTo>
                <a:lnTo>
                  <a:pt x="21" y="69"/>
                </a:lnTo>
                <a:lnTo>
                  <a:pt x="10" y="81"/>
                </a:lnTo>
                <a:lnTo>
                  <a:pt x="1" y="93"/>
                </a:lnTo>
                <a:lnTo>
                  <a:pt x="0" y="94"/>
                </a:lnTo>
                <a:lnTo>
                  <a:pt x="0" y="96"/>
                </a:lnTo>
                <a:lnTo>
                  <a:pt x="1" y="100"/>
                </a:lnTo>
                <a:lnTo>
                  <a:pt x="3" y="102"/>
                </a:lnTo>
                <a:lnTo>
                  <a:pt x="5" y="102"/>
                </a:lnTo>
                <a:lnTo>
                  <a:pt x="7" y="102"/>
                </a:lnTo>
                <a:lnTo>
                  <a:pt x="9" y="100"/>
                </a:lnTo>
                <a:lnTo>
                  <a:pt x="18" y="89"/>
                </a:lnTo>
                <a:lnTo>
                  <a:pt x="29" y="77"/>
                </a:lnTo>
                <a:lnTo>
                  <a:pt x="51" y="55"/>
                </a:lnTo>
                <a:lnTo>
                  <a:pt x="72" y="32"/>
                </a:lnTo>
                <a:lnTo>
                  <a:pt x="81" y="21"/>
                </a:lnTo>
                <a:lnTo>
                  <a:pt x="90" y="8"/>
                </a:lnTo>
                <a:lnTo>
                  <a:pt x="90" y="5"/>
                </a:lnTo>
                <a:lnTo>
                  <a:pt x="90" y="4"/>
                </a:lnTo>
                <a:lnTo>
                  <a:pt x="88" y="0"/>
                </a:lnTo>
                <a:lnTo>
                  <a:pt x="84" y="0"/>
                </a:lnTo>
                <a:lnTo>
                  <a:pt x="81" y="0"/>
                </a:lnTo>
                <a:lnTo>
                  <a:pt x="8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83" name="任意多边形 1049882"/>
          <p:cNvSpPr/>
          <p:nvPr/>
        </p:nvSpPr>
        <p:spPr bwMode="auto">
          <a:xfrm>
            <a:off x="5916612" y="3219450"/>
            <a:ext cx="41275" cy="50800"/>
          </a:xfrm>
          <a:custGeom>
            <a:avLst/>
            <a:gdLst/>
            <a:ahLst/>
            <a:cxnLst/>
            <a:rect l="0" t="0" r="0" b="0"/>
            <a:pathLst>
              <a:path w="80" h="96">
                <a:moveTo>
                  <a:pt x="70" y="3"/>
                </a:moveTo>
                <a:lnTo>
                  <a:pt x="70" y="3"/>
                </a:lnTo>
                <a:lnTo>
                  <a:pt x="63" y="13"/>
                </a:lnTo>
                <a:lnTo>
                  <a:pt x="55" y="21"/>
                </a:lnTo>
                <a:lnTo>
                  <a:pt x="42" y="39"/>
                </a:lnTo>
                <a:lnTo>
                  <a:pt x="33" y="51"/>
                </a:lnTo>
                <a:lnTo>
                  <a:pt x="22" y="63"/>
                </a:lnTo>
                <a:lnTo>
                  <a:pt x="2" y="86"/>
                </a:lnTo>
                <a:lnTo>
                  <a:pt x="0" y="88"/>
                </a:lnTo>
                <a:lnTo>
                  <a:pt x="0" y="90"/>
                </a:lnTo>
                <a:lnTo>
                  <a:pt x="2" y="94"/>
                </a:lnTo>
                <a:lnTo>
                  <a:pt x="5" y="96"/>
                </a:lnTo>
                <a:lnTo>
                  <a:pt x="8" y="96"/>
                </a:lnTo>
                <a:lnTo>
                  <a:pt x="9" y="94"/>
                </a:lnTo>
                <a:lnTo>
                  <a:pt x="28" y="75"/>
                </a:lnTo>
                <a:lnTo>
                  <a:pt x="45" y="55"/>
                </a:lnTo>
                <a:lnTo>
                  <a:pt x="63" y="33"/>
                </a:lnTo>
                <a:lnTo>
                  <a:pt x="71" y="21"/>
                </a:lnTo>
                <a:lnTo>
                  <a:pt x="79" y="9"/>
                </a:lnTo>
                <a:lnTo>
                  <a:pt x="80" y="7"/>
                </a:lnTo>
                <a:lnTo>
                  <a:pt x="80" y="5"/>
                </a:lnTo>
                <a:lnTo>
                  <a:pt x="77" y="1"/>
                </a:lnTo>
                <a:lnTo>
                  <a:pt x="73" y="0"/>
                </a:lnTo>
                <a:lnTo>
                  <a:pt x="71" y="1"/>
                </a:lnTo>
                <a:lnTo>
                  <a:pt x="70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84" name="任意多边形 1049883"/>
          <p:cNvSpPr/>
          <p:nvPr/>
        </p:nvSpPr>
        <p:spPr bwMode="auto">
          <a:xfrm>
            <a:off x="5964237" y="3219450"/>
            <a:ext cx="34925" cy="46037"/>
          </a:xfrm>
          <a:custGeom>
            <a:avLst/>
            <a:gdLst/>
            <a:ahLst/>
            <a:cxnLst/>
            <a:rect l="0" t="0" r="0" b="0"/>
            <a:pathLst>
              <a:path w="64" h="91">
                <a:moveTo>
                  <a:pt x="55" y="2"/>
                </a:moveTo>
                <a:lnTo>
                  <a:pt x="55" y="2"/>
                </a:lnTo>
                <a:lnTo>
                  <a:pt x="46" y="10"/>
                </a:lnTo>
                <a:lnTo>
                  <a:pt x="38" y="20"/>
                </a:lnTo>
                <a:lnTo>
                  <a:pt x="25" y="40"/>
                </a:lnTo>
                <a:lnTo>
                  <a:pt x="13" y="62"/>
                </a:lnTo>
                <a:lnTo>
                  <a:pt x="0" y="83"/>
                </a:lnTo>
                <a:lnTo>
                  <a:pt x="0" y="84"/>
                </a:lnTo>
                <a:lnTo>
                  <a:pt x="0" y="87"/>
                </a:lnTo>
                <a:lnTo>
                  <a:pt x="1" y="88"/>
                </a:lnTo>
                <a:lnTo>
                  <a:pt x="2" y="89"/>
                </a:lnTo>
                <a:lnTo>
                  <a:pt x="6" y="91"/>
                </a:lnTo>
                <a:lnTo>
                  <a:pt x="9" y="89"/>
                </a:lnTo>
                <a:lnTo>
                  <a:pt x="10" y="88"/>
                </a:lnTo>
                <a:lnTo>
                  <a:pt x="22" y="68"/>
                </a:lnTo>
                <a:lnTo>
                  <a:pt x="34" y="48"/>
                </a:lnTo>
                <a:lnTo>
                  <a:pt x="47" y="27"/>
                </a:lnTo>
                <a:lnTo>
                  <a:pt x="55" y="17"/>
                </a:lnTo>
                <a:lnTo>
                  <a:pt x="63" y="10"/>
                </a:lnTo>
                <a:lnTo>
                  <a:pt x="64" y="7"/>
                </a:lnTo>
                <a:lnTo>
                  <a:pt x="64" y="6"/>
                </a:lnTo>
                <a:lnTo>
                  <a:pt x="63" y="2"/>
                </a:lnTo>
                <a:lnTo>
                  <a:pt x="59" y="0"/>
                </a:lnTo>
                <a:lnTo>
                  <a:pt x="56" y="0"/>
                </a:lnTo>
                <a:lnTo>
                  <a:pt x="5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85" name="任意多边形 1049884"/>
          <p:cNvSpPr/>
          <p:nvPr/>
        </p:nvSpPr>
        <p:spPr bwMode="auto">
          <a:xfrm>
            <a:off x="5999162" y="3214687"/>
            <a:ext cx="34925" cy="47625"/>
          </a:xfrm>
          <a:custGeom>
            <a:avLst/>
            <a:gdLst/>
            <a:ahLst/>
            <a:cxnLst/>
            <a:rect l="0" t="0" r="0" b="0"/>
            <a:pathLst>
              <a:path w="65" h="88">
                <a:moveTo>
                  <a:pt x="55" y="4"/>
                </a:moveTo>
                <a:lnTo>
                  <a:pt x="55" y="4"/>
                </a:lnTo>
                <a:lnTo>
                  <a:pt x="48" y="15"/>
                </a:lnTo>
                <a:lnTo>
                  <a:pt x="43" y="24"/>
                </a:lnTo>
                <a:lnTo>
                  <a:pt x="29" y="42"/>
                </a:lnTo>
                <a:lnTo>
                  <a:pt x="14" y="60"/>
                </a:lnTo>
                <a:lnTo>
                  <a:pt x="1" y="80"/>
                </a:lnTo>
                <a:lnTo>
                  <a:pt x="0" y="83"/>
                </a:lnTo>
                <a:lnTo>
                  <a:pt x="0" y="84"/>
                </a:lnTo>
                <a:lnTo>
                  <a:pt x="2" y="88"/>
                </a:lnTo>
                <a:lnTo>
                  <a:pt x="8" y="88"/>
                </a:lnTo>
                <a:lnTo>
                  <a:pt x="9" y="88"/>
                </a:lnTo>
                <a:lnTo>
                  <a:pt x="10" y="85"/>
                </a:lnTo>
                <a:lnTo>
                  <a:pt x="23" y="67"/>
                </a:lnTo>
                <a:lnTo>
                  <a:pt x="39" y="49"/>
                </a:lnTo>
                <a:lnTo>
                  <a:pt x="52" y="29"/>
                </a:lnTo>
                <a:lnTo>
                  <a:pt x="59" y="20"/>
                </a:lnTo>
                <a:lnTo>
                  <a:pt x="64" y="9"/>
                </a:lnTo>
                <a:lnTo>
                  <a:pt x="65" y="7"/>
                </a:lnTo>
                <a:lnTo>
                  <a:pt x="64" y="5"/>
                </a:lnTo>
                <a:lnTo>
                  <a:pt x="61" y="2"/>
                </a:lnTo>
                <a:lnTo>
                  <a:pt x="60" y="0"/>
                </a:lnTo>
                <a:lnTo>
                  <a:pt x="57" y="0"/>
                </a:lnTo>
                <a:lnTo>
                  <a:pt x="56" y="2"/>
                </a:lnTo>
                <a:lnTo>
                  <a:pt x="55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86" name="任意多边形 1049885"/>
          <p:cNvSpPr/>
          <p:nvPr/>
        </p:nvSpPr>
        <p:spPr bwMode="auto">
          <a:xfrm>
            <a:off x="6021387" y="3219450"/>
            <a:ext cx="41275" cy="46037"/>
          </a:xfrm>
          <a:custGeom>
            <a:avLst/>
            <a:gdLst/>
            <a:ahLst/>
            <a:cxnLst/>
            <a:rect l="0" t="0" r="0" b="0"/>
            <a:pathLst>
              <a:path w="76" h="88">
                <a:moveTo>
                  <a:pt x="69" y="0"/>
                </a:moveTo>
                <a:lnTo>
                  <a:pt x="69" y="0"/>
                </a:lnTo>
                <a:lnTo>
                  <a:pt x="57" y="7"/>
                </a:lnTo>
                <a:lnTo>
                  <a:pt x="47" y="14"/>
                </a:lnTo>
                <a:lnTo>
                  <a:pt x="39" y="25"/>
                </a:lnTo>
                <a:lnTo>
                  <a:pt x="30" y="35"/>
                </a:lnTo>
                <a:lnTo>
                  <a:pt x="15" y="58"/>
                </a:lnTo>
                <a:lnTo>
                  <a:pt x="1" y="80"/>
                </a:lnTo>
                <a:lnTo>
                  <a:pt x="0" y="81"/>
                </a:lnTo>
                <a:lnTo>
                  <a:pt x="0" y="84"/>
                </a:lnTo>
                <a:lnTo>
                  <a:pt x="1" y="85"/>
                </a:lnTo>
                <a:lnTo>
                  <a:pt x="2" y="86"/>
                </a:lnTo>
                <a:lnTo>
                  <a:pt x="6" y="88"/>
                </a:lnTo>
                <a:lnTo>
                  <a:pt x="9" y="86"/>
                </a:lnTo>
                <a:lnTo>
                  <a:pt x="10" y="85"/>
                </a:lnTo>
                <a:lnTo>
                  <a:pt x="23" y="65"/>
                </a:lnTo>
                <a:lnTo>
                  <a:pt x="38" y="45"/>
                </a:lnTo>
                <a:lnTo>
                  <a:pt x="44" y="34"/>
                </a:lnTo>
                <a:lnTo>
                  <a:pt x="53" y="25"/>
                </a:lnTo>
                <a:lnTo>
                  <a:pt x="63" y="17"/>
                </a:lnTo>
                <a:lnTo>
                  <a:pt x="72" y="12"/>
                </a:lnTo>
                <a:lnTo>
                  <a:pt x="74" y="11"/>
                </a:lnTo>
                <a:lnTo>
                  <a:pt x="76" y="8"/>
                </a:lnTo>
                <a:lnTo>
                  <a:pt x="76" y="4"/>
                </a:lnTo>
                <a:lnTo>
                  <a:pt x="74" y="3"/>
                </a:lnTo>
                <a:lnTo>
                  <a:pt x="73" y="1"/>
                </a:lnTo>
                <a:lnTo>
                  <a:pt x="72" y="0"/>
                </a:lnTo>
                <a:lnTo>
                  <a:pt x="69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87" name="任意多边形 1049886"/>
          <p:cNvSpPr/>
          <p:nvPr/>
        </p:nvSpPr>
        <p:spPr bwMode="auto">
          <a:xfrm>
            <a:off x="6032500" y="2805112"/>
            <a:ext cx="26987" cy="33337"/>
          </a:xfrm>
          <a:custGeom>
            <a:avLst/>
            <a:gdLst/>
            <a:ahLst/>
            <a:cxnLst/>
            <a:rect l="0" t="0" r="0" b="0"/>
            <a:pathLst>
              <a:path w="54" h="64">
                <a:moveTo>
                  <a:pt x="44" y="1"/>
                </a:moveTo>
                <a:lnTo>
                  <a:pt x="44" y="1"/>
                </a:lnTo>
                <a:lnTo>
                  <a:pt x="32" y="14"/>
                </a:lnTo>
                <a:lnTo>
                  <a:pt x="21" y="27"/>
                </a:lnTo>
                <a:lnTo>
                  <a:pt x="0" y="56"/>
                </a:lnTo>
                <a:lnTo>
                  <a:pt x="0" y="59"/>
                </a:lnTo>
                <a:lnTo>
                  <a:pt x="0" y="60"/>
                </a:lnTo>
                <a:lnTo>
                  <a:pt x="2" y="61"/>
                </a:lnTo>
                <a:lnTo>
                  <a:pt x="3" y="63"/>
                </a:lnTo>
                <a:lnTo>
                  <a:pt x="7" y="64"/>
                </a:lnTo>
                <a:lnTo>
                  <a:pt x="10" y="64"/>
                </a:lnTo>
                <a:lnTo>
                  <a:pt x="11" y="61"/>
                </a:lnTo>
                <a:lnTo>
                  <a:pt x="30" y="35"/>
                </a:lnTo>
                <a:lnTo>
                  <a:pt x="41" y="22"/>
                </a:lnTo>
                <a:lnTo>
                  <a:pt x="51" y="9"/>
                </a:lnTo>
                <a:lnTo>
                  <a:pt x="53" y="8"/>
                </a:lnTo>
                <a:lnTo>
                  <a:pt x="54" y="5"/>
                </a:lnTo>
                <a:lnTo>
                  <a:pt x="51" y="1"/>
                </a:lnTo>
                <a:lnTo>
                  <a:pt x="47" y="0"/>
                </a:lnTo>
                <a:lnTo>
                  <a:pt x="46" y="0"/>
                </a:lnTo>
                <a:lnTo>
                  <a:pt x="4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88" name="任意多边形 1049887"/>
          <p:cNvSpPr/>
          <p:nvPr/>
        </p:nvSpPr>
        <p:spPr bwMode="auto">
          <a:xfrm>
            <a:off x="6083300" y="2820987"/>
            <a:ext cx="31750" cy="36512"/>
          </a:xfrm>
          <a:custGeom>
            <a:avLst/>
            <a:gdLst/>
            <a:ahLst/>
            <a:cxnLst/>
            <a:rect l="0" t="0" r="0" b="0"/>
            <a:pathLst>
              <a:path w="58" h="68">
                <a:moveTo>
                  <a:pt x="50" y="1"/>
                </a:moveTo>
                <a:lnTo>
                  <a:pt x="50" y="1"/>
                </a:lnTo>
                <a:lnTo>
                  <a:pt x="42" y="5"/>
                </a:lnTo>
                <a:lnTo>
                  <a:pt x="36" y="12"/>
                </a:lnTo>
                <a:lnTo>
                  <a:pt x="29" y="18"/>
                </a:lnTo>
                <a:lnTo>
                  <a:pt x="25" y="26"/>
                </a:lnTo>
                <a:lnTo>
                  <a:pt x="21" y="34"/>
                </a:lnTo>
                <a:lnTo>
                  <a:pt x="19" y="38"/>
                </a:lnTo>
                <a:lnTo>
                  <a:pt x="16" y="42"/>
                </a:lnTo>
                <a:lnTo>
                  <a:pt x="8" y="51"/>
                </a:lnTo>
                <a:lnTo>
                  <a:pt x="2" y="60"/>
                </a:lnTo>
                <a:lnTo>
                  <a:pt x="0" y="63"/>
                </a:lnTo>
                <a:lnTo>
                  <a:pt x="2" y="64"/>
                </a:lnTo>
                <a:lnTo>
                  <a:pt x="4" y="68"/>
                </a:lnTo>
                <a:lnTo>
                  <a:pt x="8" y="68"/>
                </a:lnTo>
                <a:lnTo>
                  <a:pt x="10" y="68"/>
                </a:lnTo>
                <a:lnTo>
                  <a:pt x="12" y="65"/>
                </a:lnTo>
                <a:lnTo>
                  <a:pt x="16" y="59"/>
                </a:lnTo>
                <a:lnTo>
                  <a:pt x="23" y="52"/>
                </a:lnTo>
                <a:lnTo>
                  <a:pt x="28" y="46"/>
                </a:lnTo>
                <a:lnTo>
                  <a:pt x="31" y="43"/>
                </a:lnTo>
                <a:lnTo>
                  <a:pt x="32" y="39"/>
                </a:lnTo>
                <a:lnTo>
                  <a:pt x="36" y="30"/>
                </a:lnTo>
                <a:lnTo>
                  <a:pt x="41" y="22"/>
                </a:lnTo>
                <a:lnTo>
                  <a:pt x="48" y="16"/>
                </a:lnTo>
                <a:lnTo>
                  <a:pt x="55" y="10"/>
                </a:lnTo>
                <a:lnTo>
                  <a:pt x="57" y="9"/>
                </a:lnTo>
                <a:lnTo>
                  <a:pt x="58" y="8"/>
                </a:lnTo>
                <a:lnTo>
                  <a:pt x="57" y="4"/>
                </a:lnTo>
                <a:lnTo>
                  <a:pt x="54" y="0"/>
                </a:lnTo>
                <a:lnTo>
                  <a:pt x="51" y="0"/>
                </a:lnTo>
                <a:lnTo>
                  <a:pt x="5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89" name="任意多边形 1049888"/>
          <p:cNvSpPr/>
          <p:nvPr/>
        </p:nvSpPr>
        <p:spPr bwMode="auto">
          <a:xfrm>
            <a:off x="6134100" y="2846387"/>
            <a:ext cx="33337" cy="34925"/>
          </a:xfrm>
          <a:custGeom>
            <a:avLst/>
            <a:gdLst/>
            <a:ahLst/>
            <a:cxnLst/>
            <a:rect l="0" t="0" r="0" b="0"/>
            <a:pathLst>
              <a:path w="65" h="64">
                <a:moveTo>
                  <a:pt x="55" y="2"/>
                </a:moveTo>
                <a:lnTo>
                  <a:pt x="55" y="2"/>
                </a:lnTo>
                <a:lnTo>
                  <a:pt x="43" y="17"/>
                </a:lnTo>
                <a:lnTo>
                  <a:pt x="29" y="30"/>
                </a:lnTo>
                <a:lnTo>
                  <a:pt x="1" y="54"/>
                </a:lnTo>
                <a:lnTo>
                  <a:pt x="0" y="57"/>
                </a:lnTo>
                <a:lnTo>
                  <a:pt x="0" y="58"/>
                </a:lnTo>
                <a:lnTo>
                  <a:pt x="3" y="62"/>
                </a:lnTo>
                <a:lnTo>
                  <a:pt x="5" y="64"/>
                </a:lnTo>
                <a:lnTo>
                  <a:pt x="8" y="64"/>
                </a:lnTo>
                <a:lnTo>
                  <a:pt x="10" y="62"/>
                </a:lnTo>
                <a:lnTo>
                  <a:pt x="38" y="36"/>
                </a:lnTo>
                <a:lnTo>
                  <a:pt x="52" y="23"/>
                </a:lnTo>
                <a:lnTo>
                  <a:pt x="64" y="9"/>
                </a:lnTo>
                <a:lnTo>
                  <a:pt x="65" y="6"/>
                </a:lnTo>
                <a:lnTo>
                  <a:pt x="65" y="3"/>
                </a:lnTo>
                <a:lnTo>
                  <a:pt x="64" y="2"/>
                </a:lnTo>
                <a:lnTo>
                  <a:pt x="63" y="1"/>
                </a:lnTo>
                <a:lnTo>
                  <a:pt x="58" y="0"/>
                </a:lnTo>
                <a:lnTo>
                  <a:pt x="56" y="1"/>
                </a:lnTo>
                <a:lnTo>
                  <a:pt x="5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90" name="任意多边形 1049889"/>
          <p:cNvSpPr/>
          <p:nvPr/>
        </p:nvSpPr>
        <p:spPr bwMode="auto">
          <a:xfrm>
            <a:off x="6173787" y="2874962"/>
            <a:ext cx="28575" cy="28575"/>
          </a:xfrm>
          <a:custGeom>
            <a:avLst/>
            <a:gdLst/>
            <a:ahLst/>
            <a:cxnLst/>
            <a:rect l="0" t="0" r="0" b="0"/>
            <a:pathLst>
              <a:path w="53" h="56">
                <a:moveTo>
                  <a:pt x="44" y="2"/>
                </a:moveTo>
                <a:lnTo>
                  <a:pt x="44" y="2"/>
                </a:lnTo>
                <a:lnTo>
                  <a:pt x="34" y="13"/>
                </a:lnTo>
                <a:lnTo>
                  <a:pt x="25" y="25"/>
                </a:lnTo>
                <a:lnTo>
                  <a:pt x="2" y="47"/>
                </a:lnTo>
                <a:lnTo>
                  <a:pt x="1" y="50"/>
                </a:lnTo>
                <a:lnTo>
                  <a:pt x="0" y="51"/>
                </a:lnTo>
                <a:lnTo>
                  <a:pt x="2" y="55"/>
                </a:lnTo>
                <a:lnTo>
                  <a:pt x="6" y="56"/>
                </a:lnTo>
                <a:lnTo>
                  <a:pt x="8" y="56"/>
                </a:lnTo>
                <a:lnTo>
                  <a:pt x="10" y="55"/>
                </a:lnTo>
                <a:lnTo>
                  <a:pt x="33" y="33"/>
                </a:lnTo>
                <a:lnTo>
                  <a:pt x="43" y="21"/>
                </a:lnTo>
                <a:lnTo>
                  <a:pt x="52" y="9"/>
                </a:lnTo>
                <a:lnTo>
                  <a:pt x="53" y="8"/>
                </a:lnTo>
                <a:lnTo>
                  <a:pt x="53" y="5"/>
                </a:lnTo>
                <a:lnTo>
                  <a:pt x="52" y="2"/>
                </a:lnTo>
                <a:lnTo>
                  <a:pt x="48" y="0"/>
                </a:lnTo>
                <a:lnTo>
                  <a:pt x="46" y="0"/>
                </a:lnTo>
                <a:lnTo>
                  <a:pt x="4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91" name="任意多边形 1049890"/>
          <p:cNvSpPr/>
          <p:nvPr/>
        </p:nvSpPr>
        <p:spPr bwMode="auto">
          <a:xfrm>
            <a:off x="6210300" y="2895600"/>
            <a:ext cx="30162" cy="36512"/>
          </a:xfrm>
          <a:custGeom>
            <a:avLst/>
            <a:gdLst/>
            <a:ahLst/>
            <a:cxnLst/>
            <a:rect l="0" t="0" r="0" b="0"/>
            <a:pathLst>
              <a:path w="54" h="68">
                <a:moveTo>
                  <a:pt x="42" y="4"/>
                </a:moveTo>
                <a:lnTo>
                  <a:pt x="42" y="4"/>
                </a:lnTo>
                <a:lnTo>
                  <a:pt x="38" y="12"/>
                </a:lnTo>
                <a:lnTo>
                  <a:pt x="33" y="17"/>
                </a:lnTo>
                <a:lnTo>
                  <a:pt x="28" y="24"/>
                </a:lnTo>
                <a:lnTo>
                  <a:pt x="22" y="30"/>
                </a:lnTo>
                <a:lnTo>
                  <a:pt x="12" y="45"/>
                </a:lnTo>
                <a:lnTo>
                  <a:pt x="1" y="59"/>
                </a:lnTo>
                <a:lnTo>
                  <a:pt x="0" y="60"/>
                </a:lnTo>
                <a:lnTo>
                  <a:pt x="0" y="63"/>
                </a:lnTo>
                <a:lnTo>
                  <a:pt x="1" y="67"/>
                </a:lnTo>
                <a:lnTo>
                  <a:pt x="5" y="68"/>
                </a:lnTo>
                <a:lnTo>
                  <a:pt x="8" y="68"/>
                </a:lnTo>
                <a:lnTo>
                  <a:pt x="9" y="67"/>
                </a:lnTo>
                <a:lnTo>
                  <a:pt x="20" y="54"/>
                </a:lnTo>
                <a:lnTo>
                  <a:pt x="29" y="39"/>
                </a:lnTo>
                <a:lnTo>
                  <a:pt x="42" y="24"/>
                </a:lnTo>
                <a:lnTo>
                  <a:pt x="49" y="16"/>
                </a:lnTo>
                <a:lnTo>
                  <a:pt x="52" y="7"/>
                </a:lnTo>
                <a:lnTo>
                  <a:pt x="54" y="5"/>
                </a:lnTo>
                <a:lnTo>
                  <a:pt x="52" y="3"/>
                </a:lnTo>
                <a:lnTo>
                  <a:pt x="51" y="1"/>
                </a:lnTo>
                <a:lnTo>
                  <a:pt x="50" y="0"/>
                </a:lnTo>
                <a:lnTo>
                  <a:pt x="45" y="0"/>
                </a:lnTo>
                <a:lnTo>
                  <a:pt x="43" y="1"/>
                </a:lnTo>
                <a:lnTo>
                  <a:pt x="42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92" name="任意多边形 1049891"/>
          <p:cNvSpPr/>
          <p:nvPr/>
        </p:nvSpPr>
        <p:spPr bwMode="auto">
          <a:xfrm>
            <a:off x="6249987" y="2921000"/>
            <a:ext cx="34925" cy="38100"/>
          </a:xfrm>
          <a:custGeom>
            <a:avLst/>
            <a:gdLst/>
            <a:ahLst/>
            <a:cxnLst/>
            <a:rect l="0" t="0" r="0" b="0"/>
            <a:pathLst>
              <a:path w="61" h="72">
                <a:moveTo>
                  <a:pt x="51" y="1"/>
                </a:moveTo>
                <a:lnTo>
                  <a:pt x="51" y="1"/>
                </a:lnTo>
                <a:lnTo>
                  <a:pt x="37" y="16"/>
                </a:lnTo>
                <a:lnTo>
                  <a:pt x="24" y="30"/>
                </a:lnTo>
                <a:lnTo>
                  <a:pt x="12" y="46"/>
                </a:lnTo>
                <a:lnTo>
                  <a:pt x="1" y="63"/>
                </a:lnTo>
                <a:lnTo>
                  <a:pt x="0" y="65"/>
                </a:lnTo>
                <a:lnTo>
                  <a:pt x="0" y="68"/>
                </a:lnTo>
                <a:lnTo>
                  <a:pt x="3" y="70"/>
                </a:lnTo>
                <a:lnTo>
                  <a:pt x="7" y="72"/>
                </a:lnTo>
                <a:lnTo>
                  <a:pt x="9" y="70"/>
                </a:lnTo>
                <a:lnTo>
                  <a:pt x="10" y="69"/>
                </a:lnTo>
                <a:lnTo>
                  <a:pt x="21" y="52"/>
                </a:lnTo>
                <a:lnTo>
                  <a:pt x="33" y="38"/>
                </a:lnTo>
                <a:lnTo>
                  <a:pt x="46" y="23"/>
                </a:lnTo>
                <a:lnTo>
                  <a:pt x="59" y="9"/>
                </a:lnTo>
                <a:lnTo>
                  <a:pt x="60" y="8"/>
                </a:lnTo>
                <a:lnTo>
                  <a:pt x="61" y="5"/>
                </a:lnTo>
                <a:lnTo>
                  <a:pt x="59" y="1"/>
                </a:lnTo>
                <a:lnTo>
                  <a:pt x="55" y="0"/>
                </a:lnTo>
                <a:lnTo>
                  <a:pt x="54" y="0"/>
                </a:lnTo>
                <a:lnTo>
                  <a:pt x="5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93" name="任意多边形 1049892"/>
          <p:cNvSpPr/>
          <p:nvPr/>
        </p:nvSpPr>
        <p:spPr bwMode="auto">
          <a:xfrm>
            <a:off x="6297612" y="2938462"/>
            <a:ext cx="20637" cy="34925"/>
          </a:xfrm>
          <a:custGeom>
            <a:avLst/>
            <a:gdLst/>
            <a:ahLst/>
            <a:cxnLst/>
            <a:rect l="0" t="0" r="0" b="0"/>
            <a:pathLst>
              <a:path w="38" h="68">
                <a:moveTo>
                  <a:pt x="26" y="5"/>
                </a:moveTo>
                <a:lnTo>
                  <a:pt x="26" y="5"/>
                </a:lnTo>
                <a:lnTo>
                  <a:pt x="25" y="13"/>
                </a:lnTo>
                <a:lnTo>
                  <a:pt x="22" y="21"/>
                </a:lnTo>
                <a:lnTo>
                  <a:pt x="21" y="26"/>
                </a:lnTo>
                <a:lnTo>
                  <a:pt x="18" y="30"/>
                </a:lnTo>
                <a:lnTo>
                  <a:pt x="13" y="38"/>
                </a:lnTo>
                <a:lnTo>
                  <a:pt x="9" y="44"/>
                </a:lnTo>
                <a:lnTo>
                  <a:pt x="0" y="60"/>
                </a:lnTo>
                <a:lnTo>
                  <a:pt x="0" y="63"/>
                </a:lnTo>
                <a:lnTo>
                  <a:pt x="0" y="64"/>
                </a:lnTo>
                <a:lnTo>
                  <a:pt x="2" y="68"/>
                </a:lnTo>
                <a:lnTo>
                  <a:pt x="6" y="68"/>
                </a:lnTo>
                <a:lnTo>
                  <a:pt x="9" y="68"/>
                </a:lnTo>
                <a:lnTo>
                  <a:pt x="10" y="65"/>
                </a:lnTo>
                <a:lnTo>
                  <a:pt x="19" y="52"/>
                </a:lnTo>
                <a:lnTo>
                  <a:pt x="27" y="36"/>
                </a:lnTo>
                <a:lnTo>
                  <a:pt x="34" y="22"/>
                </a:lnTo>
                <a:lnTo>
                  <a:pt x="36" y="14"/>
                </a:lnTo>
                <a:lnTo>
                  <a:pt x="38" y="5"/>
                </a:lnTo>
                <a:lnTo>
                  <a:pt x="38" y="2"/>
                </a:lnTo>
                <a:lnTo>
                  <a:pt x="36" y="1"/>
                </a:lnTo>
                <a:lnTo>
                  <a:pt x="35" y="0"/>
                </a:lnTo>
                <a:lnTo>
                  <a:pt x="32" y="0"/>
                </a:lnTo>
                <a:lnTo>
                  <a:pt x="28" y="1"/>
                </a:lnTo>
                <a:lnTo>
                  <a:pt x="27" y="2"/>
                </a:lnTo>
                <a:lnTo>
                  <a:pt x="26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94" name="任意多边形 1049893"/>
          <p:cNvSpPr/>
          <p:nvPr/>
        </p:nvSpPr>
        <p:spPr bwMode="auto">
          <a:xfrm>
            <a:off x="6329362" y="2959100"/>
            <a:ext cx="22225" cy="38100"/>
          </a:xfrm>
          <a:custGeom>
            <a:avLst/>
            <a:gdLst/>
            <a:ahLst/>
            <a:cxnLst/>
            <a:rect l="0" t="0" r="0" b="0"/>
            <a:pathLst>
              <a:path w="42" h="72">
                <a:moveTo>
                  <a:pt x="33" y="1"/>
                </a:moveTo>
                <a:lnTo>
                  <a:pt x="33" y="1"/>
                </a:lnTo>
                <a:lnTo>
                  <a:pt x="21" y="17"/>
                </a:lnTo>
                <a:lnTo>
                  <a:pt x="10" y="34"/>
                </a:lnTo>
                <a:lnTo>
                  <a:pt x="5" y="42"/>
                </a:lnTo>
                <a:lnTo>
                  <a:pt x="2" y="49"/>
                </a:lnTo>
                <a:lnTo>
                  <a:pt x="0" y="59"/>
                </a:lnTo>
                <a:lnTo>
                  <a:pt x="1" y="68"/>
                </a:lnTo>
                <a:lnTo>
                  <a:pt x="1" y="70"/>
                </a:lnTo>
                <a:lnTo>
                  <a:pt x="4" y="72"/>
                </a:lnTo>
                <a:lnTo>
                  <a:pt x="8" y="72"/>
                </a:lnTo>
                <a:lnTo>
                  <a:pt x="10" y="69"/>
                </a:lnTo>
                <a:lnTo>
                  <a:pt x="12" y="68"/>
                </a:lnTo>
                <a:lnTo>
                  <a:pt x="12" y="65"/>
                </a:lnTo>
                <a:lnTo>
                  <a:pt x="12" y="61"/>
                </a:lnTo>
                <a:lnTo>
                  <a:pt x="12" y="57"/>
                </a:lnTo>
                <a:lnTo>
                  <a:pt x="14" y="51"/>
                </a:lnTo>
                <a:lnTo>
                  <a:pt x="21" y="38"/>
                </a:lnTo>
                <a:lnTo>
                  <a:pt x="30" y="23"/>
                </a:lnTo>
                <a:lnTo>
                  <a:pt x="40" y="9"/>
                </a:lnTo>
                <a:lnTo>
                  <a:pt x="42" y="8"/>
                </a:lnTo>
                <a:lnTo>
                  <a:pt x="42" y="5"/>
                </a:lnTo>
                <a:lnTo>
                  <a:pt x="40" y="1"/>
                </a:lnTo>
                <a:lnTo>
                  <a:pt x="36" y="0"/>
                </a:lnTo>
                <a:lnTo>
                  <a:pt x="34" y="0"/>
                </a:lnTo>
                <a:lnTo>
                  <a:pt x="3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95" name="任意多边形 1049894"/>
          <p:cNvSpPr/>
          <p:nvPr/>
        </p:nvSpPr>
        <p:spPr bwMode="auto">
          <a:xfrm>
            <a:off x="6373812" y="2979737"/>
            <a:ext cx="28575" cy="34925"/>
          </a:xfrm>
          <a:custGeom>
            <a:avLst/>
            <a:gdLst/>
            <a:ahLst/>
            <a:cxnLst/>
            <a:rect l="0" t="0" r="0" b="0"/>
            <a:pathLst>
              <a:path w="53" h="64">
                <a:moveTo>
                  <a:pt x="43" y="4"/>
                </a:moveTo>
                <a:lnTo>
                  <a:pt x="43" y="4"/>
                </a:lnTo>
                <a:lnTo>
                  <a:pt x="39" y="11"/>
                </a:lnTo>
                <a:lnTo>
                  <a:pt x="35" y="19"/>
                </a:lnTo>
                <a:lnTo>
                  <a:pt x="31" y="26"/>
                </a:lnTo>
                <a:lnTo>
                  <a:pt x="24" y="32"/>
                </a:lnTo>
                <a:lnTo>
                  <a:pt x="13" y="43"/>
                </a:lnTo>
                <a:lnTo>
                  <a:pt x="6" y="49"/>
                </a:lnTo>
                <a:lnTo>
                  <a:pt x="1" y="56"/>
                </a:lnTo>
                <a:lnTo>
                  <a:pt x="0" y="58"/>
                </a:lnTo>
                <a:lnTo>
                  <a:pt x="0" y="60"/>
                </a:lnTo>
                <a:lnTo>
                  <a:pt x="1" y="62"/>
                </a:lnTo>
                <a:lnTo>
                  <a:pt x="2" y="64"/>
                </a:lnTo>
                <a:lnTo>
                  <a:pt x="7" y="64"/>
                </a:lnTo>
                <a:lnTo>
                  <a:pt x="9" y="64"/>
                </a:lnTo>
                <a:lnTo>
                  <a:pt x="11" y="61"/>
                </a:lnTo>
                <a:lnTo>
                  <a:pt x="17" y="55"/>
                </a:lnTo>
                <a:lnTo>
                  <a:pt x="23" y="48"/>
                </a:lnTo>
                <a:lnTo>
                  <a:pt x="36" y="36"/>
                </a:lnTo>
                <a:lnTo>
                  <a:pt x="43" y="30"/>
                </a:lnTo>
                <a:lnTo>
                  <a:pt x="47" y="22"/>
                </a:lnTo>
                <a:lnTo>
                  <a:pt x="51" y="15"/>
                </a:lnTo>
                <a:lnTo>
                  <a:pt x="53" y="7"/>
                </a:lnTo>
                <a:lnTo>
                  <a:pt x="53" y="5"/>
                </a:lnTo>
                <a:lnTo>
                  <a:pt x="53" y="2"/>
                </a:lnTo>
                <a:lnTo>
                  <a:pt x="49" y="0"/>
                </a:lnTo>
                <a:lnTo>
                  <a:pt x="45" y="1"/>
                </a:lnTo>
                <a:lnTo>
                  <a:pt x="44" y="2"/>
                </a:lnTo>
                <a:lnTo>
                  <a:pt x="43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96" name="任意多边形 1049895"/>
          <p:cNvSpPr/>
          <p:nvPr/>
        </p:nvSpPr>
        <p:spPr bwMode="auto">
          <a:xfrm>
            <a:off x="6408737" y="3001962"/>
            <a:ext cx="34925" cy="34925"/>
          </a:xfrm>
          <a:custGeom>
            <a:avLst/>
            <a:gdLst/>
            <a:ahLst/>
            <a:cxnLst/>
            <a:rect l="0" t="0" r="0" b="0"/>
            <a:pathLst>
              <a:path w="61" h="68">
                <a:moveTo>
                  <a:pt x="51" y="1"/>
                </a:moveTo>
                <a:lnTo>
                  <a:pt x="51" y="1"/>
                </a:lnTo>
                <a:lnTo>
                  <a:pt x="35" y="14"/>
                </a:lnTo>
                <a:lnTo>
                  <a:pt x="21" y="28"/>
                </a:lnTo>
                <a:lnTo>
                  <a:pt x="14" y="35"/>
                </a:lnTo>
                <a:lnTo>
                  <a:pt x="9" y="43"/>
                </a:lnTo>
                <a:lnTo>
                  <a:pt x="4" y="52"/>
                </a:lnTo>
                <a:lnTo>
                  <a:pt x="0" y="61"/>
                </a:lnTo>
                <a:lnTo>
                  <a:pt x="0" y="64"/>
                </a:lnTo>
                <a:lnTo>
                  <a:pt x="0" y="65"/>
                </a:lnTo>
                <a:lnTo>
                  <a:pt x="1" y="66"/>
                </a:lnTo>
                <a:lnTo>
                  <a:pt x="4" y="68"/>
                </a:lnTo>
                <a:lnTo>
                  <a:pt x="8" y="68"/>
                </a:lnTo>
                <a:lnTo>
                  <a:pt x="9" y="66"/>
                </a:lnTo>
                <a:lnTo>
                  <a:pt x="10" y="64"/>
                </a:lnTo>
                <a:lnTo>
                  <a:pt x="14" y="56"/>
                </a:lnTo>
                <a:lnTo>
                  <a:pt x="19" y="48"/>
                </a:lnTo>
                <a:lnTo>
                  <a:pt x="25" y="40"/>
                </a:lnTo>
                <a:lnTo>
                  <a:pt x="31" y="34"/>
                </a:lnTo>
                <a:lnTo>
                  <a:pt x="44" y="20"/>
                </a:lnTo>
                <a:lnTo>
                  <a:pt x="59" y="10"/>
                </a:lnTo>
                <a:lnTo>
                  <a:pt x="60" y="7"/>
                </a:lnTo>
                <a:lnTo>
                  <a:pt x="61" y="6"/>
                </a:lnTo>
                <a:lnTo>
                  <a:pt x="60" y="3"/>
                </a:lnTo>
                <a:lnTo>
                  <a:pt x="59" y="2"/>
                </a:lnTo>
                <a:lnTo>
                  <a:pt x="55" y="0"/>
                </a:lnTo>
                <a:lnTo>
                  <a:pt x="54" y="1"/>
                </a:lnTo>
                <a:lnTo>
                  <a:pt x="5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97" name="任意多边形 1049896"/>
          <p:cNvSpPr/>
          <p:nvPr/>
        </p:nvSpPr>
        <p:spPr bwMode="auto">
          <a:xfrm>
            <a:off x="6443662" y="3017837"/>
            <a:ext cx="26987" cy="42862"/>
          </a:xfrm>
          <a:custGeom>
            <a:avLst/>
            <a:gdLst/>
            <a:ahLst/>
            <a:cxnLst/>
            <a:rect l="0" t="0" r="0" b="0"/>
            <a:pathLst>
              <a:path w="50" h="78">
                <a:moveTo>
                  <a:pt x="38" y="5"/>
                </a:moveTo>
                <a:lnTo>
                  <a:pt x="38" y="5"/>
                </a:lnTo>
                <a:lnTo>
                  <a:pt x="37" y="13"/>
                </a:lnTo>
                <a:lnTo>
                  <a:pt x="33" y="21"/>
                </a:lnTo>
                <a:lnTo>
                  <a:pt x="22" y="35"/>
                </a:lnTo>
                <a:lnTo>
                  <a:pt x="10" y="52"/>
                </a:lnTo>
                <a:lnTo>
                  <a:pt x="1" y="70"/>
                </a:lnTo>
                <a:lnTo>
                  <a:pt x="0" y="73"/>
                </a:lnTo>
                <a:lnTo>
                  <a:pt x="1" y="74"/>
                </a:lnTo>
                <a:lnTo>
                  <a:pt x="4" y="78"/>
                </a:lnTo>
                <a:lnTo>
                  <a:pt x="8" y="78"/>
                </a:lnTo>
                <a:lnTo>
                  <a:pt x="9" y="78"/>
                </a:lnTo>
                <a:lnTo>
                  <a:pt x="10" y="76"/>
                </a:lnTo>
                <a:lnTo>
                  <a:pt x="22" y="55"/>
                </a:lnTo>
                <a:lnTo>
                  <a:pt x="29" y="44"/>
                </a:lnTo>
                <a:lnTo>
                  <a:pt x="37" y="35"/>
                </a:lnTo>
                <a:lnTo>
                  <a:pt x="42" y="29"/>
                </a:lnTo>
                <a:lnTo>
                  <a:pt x="46" y="21"/>
                </a:lnTo>
                <a:lnTo>
                  <a:pt x="48" y="13"/>
                </a:lnTo>
                <a:lnTo>
                  <a:pt x="50" y="5"/>
                </a:lnTo>
                <a:lnTo>
                  <a:pt x="50" y="2"/>
                </a:lnTo>
                <a:lnTo>
                  <a:pt x="48" y="1"/>
                </a:lnTo>
                <a:lnTo>
                  <a:pt x="47" y="0"/>
                </a:lnTo>
                <a:lnTo>
                  <a:pt x="44" y="0"/>
                </a:lnTo>
                <a:lnTo>
                  <a:pt x="41" y="1"/>
                </a:lnTo>
                <a:lnTo>
                  <a:pt x="39" y="2"/>
                </a:lnTo>
                <a:lnTo>
                  <a:pt x="38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98" name="任意多边形 1049897"/>
          <p:cNvSpPr/>
          <p:nvPr/>
        </p:nvSpPr>
        <p:spPr bwMode="auto">
          <a:xfrm>
            <a:off x="6481762" y="3040062"/>
            <a:ext cx="22225" cy="34925"/>
          </a:xfrm>
          <a:custGeom>
            <a:avLst/>
            <a:gdLst/>
            <a:ahLst/>
            <a:cxnLst/>
            <a:rect l="0" t="0" r="0" b="0"/>
            <a:pathLst>
              <a:path w="46" h="70">
                <a:moveTo>
                  <a:pt x="36" y="3"/>
                </a:moveTo>
                <a:lnTo>
                  <a:pt x="36" y="3"/>
                </a:lnTo>
                <a:lnTo>
                  <a:pt x="24" y="16"/>
                </a:lnTo>
                <a:lnTo>
                  <a:pt x="15" y="31"/>
                </a:lnTo>
                <a:lnTo>
                  <a:pt x="6" y="46"/>
                </a:lnTo>
                <a:lnTo>
                  <a:pt x="0" y="62"/>
                </a:lnTo>
                <a:lnTo>
                  <a:pt x="0" y="65"/>
                </a:lnTo>
                <a:lnTo>
                  <a:pt x="0" y="67"/>
                </a:lnTo>
                <a:lnTo>
                  <a:pt x="4" y="70"/>
                </a:lnTo>
                <a:lnTo>
                  <a:pt x="8" y="68"/>
                </a:lnTo>
                <a:lnTo>
                  <a:pt x="9" y="67"/>
                </a:lnTo>
                <a:lnTo>
                  <a:pt x="11" y="66"/>
                </a:lnTo>
                <a:lnTo>
                  <a:pt x="16" y="50"/>
                </a:lnTo>
                <a:lnTo>
                  <a:pt x="24" y="36"/>
                </a:lnTo>
                <a:lnTo>
                  <a:pt x="33" y="23"/>
                </a:lnTo>
                <a:lnTo>
                  <a:pt x="43" y="11"/>
                </a:lnTo>
                <a:lnTo>
                  <a:pt x="45" y="8"/>
                </a:lnTo>
                <a:lnTo>
                  <a:pt x="46" y="7"/>
                </a:lnTo>
                <a:lnTo>
                  <a:pt x="43" y="3"/>
                </a:lnTo>
                <a:lnTo>
                  <a:pt x="40" y="0"/>
                </a:lnTo>
                <a:lnTo>
                  <a:pt x="38" y="2"/>
                </a:lnTo>
                <a:lnTo>
                  <a:pt x="3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899" name="任意多边形 1049898"/>
          <p:cNvSpPr/>
          <p:nvPr/>
        </p:nvSpPr>
        <p:spPr bwMode="auto">
          <a:xfrm>
            <a:off x="6510337" y="3054350"/>
            <a:ext cx="25400" cy="33337"/>
          </a:xfrm>
          <a:custGeom>
            <a:avLst/>
            <a:gdLst/>
            <a:ahLst/>
            <a:cxnLst/>
            <a:rect l="0" t="0" r="0" b="0"/>
            <a:pathLst>
              <a:path w="49" h="64">
                <a:moveTo>
                  <a:pt x="41" y="0"/>
                </a:moveTo>
                <a:lnTo>
                  <a:pt x="41" y="0"/>
                </a:lnTo>
                <a:lnTo>
                  <a:pt x="34" y="5"/>
                </a:lnTo>
                <a:lnTo>
                  <a:pt x="28" y="12"/>
                </a:lnTo>
                <a:lnTo>
                  <a:pt x="23" y="18"/>
                </a:lnTo>
                <a:lnTo>
                  <a:pt x="18" y="26"/>
                </a:lnTo>
                <a:lnTo>
                  <a:pt x="10" y="42"/>
                </a:lnTo>
                <a:lnTo>
                  <a:pt x="1" y="56"/>
                </a:lnTo>
                <a:lnTo>
                  <a:pt x="0" y="57"/>
                </a:lnTo>
                <a:lnTo>
                  <a:pt x="0" y="60"/>
                </a:lnTo>
                <a:lnTo>
                  <a:pt x="1" y="61"/>
                </a:lnTo>
                <a:lnTo>
                  <a:pt x="2" y="63"/>
                </a:lnTo>
                <a:lnTo>
                  <a:pt x="6" y="64"/>
                </a:lnTo>
                <a:lnTo>
                  <a:pt x="9" y="63"/>
                </a:lnTo>
                <a:lnTo>
                  <a:pt x="10" y="61"/>
                </a:lnTo>
                <a:lnTo>
                  <a:pt x="19" y="48"/>
                </a:lnTo>
                <a:lnTo>
                  <a:pt x="27" y="34"/>
                </a:lnTo>
                <a:lnTo>
                  <a:pt x="35" y="21"/>
                </a:lnTo>
                <a:lnTo>
                  <a:pt x="40" y="16"/>
                </a:lnTo>
                <a:lnTo>
                  <a:pt x="47" y="10"/>
                </a:lnTo>
                <a:lnTo>
                  <a:pt x="48" y="9"/>
                </a:lnTo>
                <a:lnTo>
                  <a:pt x="49" y="6"/>
                </a:lnTo>
                <a:lnTo>
                  <a:pt x="48" y="2"/>
                </a:lnTo>
                <a:lnTo>
                  <a:pt x="45" y="0"/>
                </a:lnTo>
                <a:lnTo>
                  <a:pt x="43" y="0"/>
                </a:lnTo>
                <a:lnTo>
                  <a:pt x="41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00" name="任意多边形 1049899"/>
          <p:cNvSpPr/>
          <p:nvPr/>
        </p:nvSpPr>
        <p:spPr bwMode="auto">
          <a:xfrm>
            <a:off x="5981700" y="2684462"/>
            <a:ext cx="68262" cy="33337"/>
          </a:xfrm>
          <a:custGeom>
            <a:avLst/>
            <a:gdLst/>
            <a:ahLst/>
            <a:cxnLst/>
            <a:rect l="0" t="0" r="0" b="0"/>
            <a:pathLst>
              <a:path w="129" h="61">
                <a:moveTo>
                  <a:pt x="122" y="0"/>
                </a:moveTo>
                <a:lnTo>
                  <a:pt x="122" y="0"/>
                </a:lnTo>
                <a:lnTo>
                  <a:pt x="103" y="5"/>
                </a:lnTo>
                <a:lnTo>
                  <a:pt x="85" y="12"/>
                </a:lnTo>
                <a:lnTo>
                  <a:pt x="67" y="19"/>
                </a:lnTo>
                <a:lnTo>
                  <a:pt x="48" y="27"/>
                </a:lnTo>
                <a:lnTo>
                  <a:pt x="29" y="36"/>
                </a:lnTo>
                <a:lnTo>
                  <a:pt x="19" y="40"/>
                </a:lnTo>
                <a:lnTo>
                  <a:pt x="9" y="43"/>
                </a:lnTo>
                <a:lnTo>
                  <a:pt x="5" y="44"/>
                </a:lnTo>
                <a:lnTo>
                  <a:pt x="2" y="47"/>
                </a:lnTo>
                <a:lnTo>
                  <a:pt x="0" y="53"/>
                </a:lnTo>
                <a:lnTo>
                  <a:pt x="0" y="56"/>
                </a:lnTo>
                <a:lnTo>
                  <a:pt x="1" y="59"/>
                </a:lnTo>
                <a:lnTo>
                  <a:pt x="4" y="61"/>
                </a:lnTo>
                <a:lnTo>
                  <a:pt x="8" y="60"/>
                </a:lnTo>
                <a:lnTo>
                  <a:pt x="10" y="59"/>
                </a:lnTo>
                <a:lnTo>
                  <a:pt x="12" y="57"/>
                </a:lnTo>
                <a:lnTo>
                  <a:pt x="13" y="55"/>
                </a:lnTo>
                <a:lnTo>
                  <a:pt x="18" y="52"/>
                </a:lnTo>
                <a:lnTo>
                  <a:pt x="31" y="47"/>
                </a:lnTo>
                <a:lnTo>
                  <a:pt x="55" y="38"/>
                </a:lnTo>
                <a:lnTo>
                  <a:pt x="72" y="30"/>
                </a:lnTo>
                <a:lnTo>
                  <a:pt x="89" y="22"/>
                </a:lnTo>
                <a:lnTo>
                  <a:pt x="107" y="16"/>
                </a:lnTo>
                <a:lnTo>
                  <a:pt x="125" y="12"/>
                </a:lnTo>
                <a:lnTo>
                  <a:pt x="127" y="10"/>
                </a:lnTo>
                <a:lnTo>
                  <a:pt x="129" y="9"/>
                </a:lnTo>
                <a:lnTo>
                  <a:pt x="129" y="6"/>
                </a:lnTo>
                <a:lnTo>
                  <a:pt x="129" y="5"/>
                </a:lnTo>
                <a:lnTo>
                  <a:pt x="127" y="1"/>
                </a:lnTo>
                <a:lnTo>
                  <a:pt x="124" y="0"/>
                </a:lnTo>
                <a:lnTo>
                  <a:pt x="122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01" name="任意多边形 1049900"/>
          <p:cNvSpPr/>
          <p:nvPr/>
        </p:nvSpPr>
        <p:spPr bwMode="auto">
          <a:xfrm>
            <a:off x="5981700" y="2703512"/>
            <a:ext cx="69850" cy="33337"/>
          </a:xfrm>
          <a:custGeom>
            <a:avLst/>
            <a:gdLst/>
            <a:ahLst/>
            <a:cxnLst/>
            <a:rect l="0" t="0" r="0" b="0"/>
            <a:pathLst>
              <a:path w="132" h="64">
                <a:moveTo>
                  <a:pt x="124" y="0"/>
                </a:moveTo>
                <a:lnTo>
                  <a:pt x="124" y="0"/>
                </a:lnTo>
                <a:lnTo>
                  <a:pt x="109" y="4"/>
                </a:lnTo>
                <a:lnTo>
                  <a:pt x="93" y="9"/>
                </a:lnTo>
                <a:lnTo>
                  <a:pt x="79" y="16"/>
                </a:lnTo>
                <a:lnTo>
                  <a:pt x="63" y="24"/>
                </a:lnTo>
                <a:lnTo>
                  <a:pt x="33" y="39"/>
                </a:lnTo>
                <a:lnTo>
                  <a:pt x="18" y="46"/>
                </a:lnTo>
                <a:lnTo>
                  <a:pt x="3" y="53"/>
                </a:lnTo>
                <a:lnTo>
                  <a:pt x="1" y="54"/>
                </a:lnTo>
                <a:lnTo>
                  <a:pt x="0" y="56"/>
                </a:lnTo>
                <a:lnTo>
                  <a:pt x="0" y="60"/>
                </a:lnTo>
                <a:lnTo>
                  <a:pt x="0" y="63"/>
                </a:lnTo>
                <a:lnTo>
                  <a:pt x="1" y="64"/>
                </a:lnTo>
                <a:lnTo>
                  <a:pt x="4" y="64"/>
                </a:lnTo>
                <a:lnTo>
                  <a:pt x="7" y="64"/>
                </a:lnTo>
                <a:lnTo>
                  <a:pt x="21" y="58"/>
                </a:lnTo>
                <a:lnTo>
                  <a:pt x="37" y="50"/>
                </a:lnTo>
                <a:lnTo>
                  <a:pt x="66" y="34"/>
                </a:lnTo>
                <a:lnTo>
                  <a:pt x="81" y="28"/>
                </a:lnTo>
                <a:lnTo>
                  <a:pt x="97" y="21"/>
                </a:lnTo>
                <a:lnTo>
                  <a:pt x="113" y="15"/>
                </a:lnTo>
                <a:lnTo>
                  <a:pt x="128" y="11"/>
                </a:lnTo>
                <a:lnTo>
                  <a:pt x="130" y="9"/>
                </a:lnTo>
                <a:lnTo>
                  <a:pt x="131" y="8"/>
                </a:lnTo>
                <a:lnTo>
                  <a:pt x="132" y="4"/>
                </a:lnTo>
                <a:lnTo>
                  <a:pt x="130" y="0"/>
                </a:lnTo>
                <a:lnTo>
                  <a:pt x="127" y="0"/>
                </a:lnTo>
                <a:lnTo>
                  <a:pt x="124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02" name="任意多边形 1049901"/>
          <p:cNvSpPr/>
          <p:nvPr/>
        </p:nvSpPr>
        <p:spPr bwMode="auto">
          <a:xfrm>
            <a:off x="5956300" y="2725737"/>
            <a:ext cx="87312" cy="38100"/>
          </a:xfrm>
          <a:custGeom>
            <a:avLst/>
            <a:gdLst/>
            <a:ahLst/>
            <a:cxnLst/>
            <a:rect l="0" t="0" r="0" b="0"/>
            <a:pathLst>
              <a:path w="164" h="72">
                <a:moveTo>
                  <a:pt x="156" y="0"/>
                </a:moveTo>
                <a:lnTo>
                  <a:pt x="156" y="0"/>
                </a:lnTo>
                <a:lnTo>
                  <a:pt x="135" y="8"/>
                </a:lnTo>
                <a:lnTo>
                  <a:pt x="114" y="16"/>
                </a:lnTo>
                <a:lnTo>
                  <a:pt x="93" y="22"/>
                </a:lnTo>
                <a:lnTo>
                  <a:pt x="73" y="30"/>
                </a:lnTo>
                <a:lnTo>
                  <a:pt x="60" y="34"/>
                </a:lnTo>
                <a:lnTo>
                  <a:pt x="47" y="38"/>
                </a:lnTo>
                <a:lnTo>
                  <a:pt x="37" y="44"/>
                </a:lnTo>
                <a:lnTo>
                  <a:pt x="26" y="50"/>
                </a:lnTo>
                <a:lnTo>
                  <a:pt x="16" y="56"/>
                </a:lnTo>
                <a:lnTo>
                  <a:pt x="4" y="60"/>
                </a:lnTo>
                <a:lnTo>
                  <a:pt x="3" y="61"/>
                </a:lnTo>
                <a:lnTo>
                  <a:pt x="1" y="63"/>
                </a:lnTo>
                <a:lnTo>
                  <a:pt x="0" y="67"/>
                </a:lnTo>
                <a:lnTo>
                  <a:pt x="3" y="71"/>
                </a:lnTo>
                <a:lnTo>
                  <a:pt x="5" y="72"/>
                </a:lnTo>
                <a:lnTo>
                  <a:pt x="8" y="72"/>
                </a:lnTo>
                <a:lnTo>
                  <a:pt x="16" y="68"/>
                </a:lnTo>
                <a:lnTo>
                  <a:pt x="24" y="64"/>
                </a:lnTo>
                <a:lnTo>
                  <a:pt x="38" y="55"/>
                </a:lnTo>
                <a:lnTo>
                  <a:pt x="50" y="50"/>
                </a:lnTo>
                <a:lnTo>
                  <a:pt x="62" y="46"/>
                </a:lnTo>
                <a:lnTo>
                  <a:pt x="85" y="37"/>
                </a:lnTo>
                <a:lnTo>
                  <a:pt x="105" y="30"/>
                </a:lnTo>
                <a:lnTo>
                  <a:pt x="123" y="24"/>
                </a:lnTo>
                <a:lnTo>
                  <a:pt x="143" y="17"/>
                </a:lnTo>
                <a:lnTo>
                  <a:pt x="161" y="10"/>
                </a:lnTo>
                <a:lnTo>
                  <a:pt x="164" y="8"/>
                </a:lnTo>
                <a:lnTo>
                  <a:pt x="164" y="7"/>
                </a:lnTo>
                <a:lnTo>
                  <a:pt x="164" y="5"/>
                </a:lnTo>
                <a:lnTo>
                  <a:pt x="164" y="3"/>
                </a:lnTo>
                <a:lnTo>
                  <a:pt x="160" y="0"/>
                </a:lnTo>
                <a:lnTo>
                  <a:pt x="158" y="0"/>
                </a:lnTo>
                <a:lnTo>
                  <a:pt x="156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03" name="任意多边形 1049902"/>
          <p:cNvSpPr/>
          <p:nvPr/>
        </p:nvSpPr>
        <p:spPr bwMode="auto">
          <a:xfrm>
            <a:off x="5954712" y="2749550"/>
            <a:ext cx="77787" cy="31750"/>
          </a:xfrm>
          <a:custGeom>
            <a:avLst/>
            <a:gdLst/>
            <a:ahLst/>
            <a:cxnLst/>
            <a:rect l="0" t="0" r="0" b="0"/>
            <a:pathLst>
              <a:path w="145" h="60">
                <a:moveTo>
                  <a:pt x="137" y="0"/>
                </a:moveTo>
                <a:lnTo>
                  <a:pt x="137" y="0"/>
                </a:lnTo>
                <a:lnTo>
                  <a:pt x="120" y="2"/>
                </a:lnTo>
                <a:lnTo>
                  <a:pt x="105" y="8"/>
                </a:lnTo>
                <a:lnTo>
                  <a:pt x="73" y="19"/>
                </a:lnTo>
                <a:lnTo>
                  <a:pt x="42" y="34"/>
                </a:lnTo>
                <a:lnTo>
                  <a:pt x="11" y="47"/>
                </a:lnTo>
                <a:lnTo>
                  <a:pt x="8" y="46"/>
                </a:lnTo>
                <a:lnTo>
                  <a:pt x="4" y="46"/>
                </a:lnTo>
                <a:lnTo>
                  <a:pt x="1" y="47"/>
                </a:lnTo>
                <a:lnTo>
                  <a:pt x="0" y="51"/>
                </a:lnTo>
                <a:lnTo>
                  <a:pt x="0" y="55"/>
                </a:lnTo>
                <a:lnTo>
                  <a:pt x="1" y="57"/>
                </a:lnTo>
                <a:lnTo>
                  <a:pt x="3" y="59"/>
                </a:lnTo>
                <a:lnTo>
                  <a:pt x="5" y="60"/>
                </a:lnTo>
                <a:lnTo>
                  <a:pt x="8" y="60"/>
                </a:lnTo>
                <a:lnTo>
                  <a:pt x="41" y="46"/>
                </a:lnTo>
                <a:lnTo>
                  <a:pt x="73" y="31"/>
                </a:lnTo>
                <a:lnTo>
                  <a:pt x="89" y="25"/>
                </a:lnTo>
                <a:lnTo>
                  <a:pt x="106" y="19"/>
                </a:lnTo>
                <a:lnTo>
                  <a:pt x="123" y="14"/>
                </a:lnTo>
                <a:lnTo>
                  <a:pt x="141" y="10"/>
                </a:lnTo>
                <a:lnTo>
                  <a:pt x="143" y="9"/>
                </a:lnTo>
                <a:lnTo>
                  <a:pt x="144" y="8"/>
                </a:lnTo>
                <a:lnTo>
                  <a:pt x="145" y="6"/>
                </a:lnTo>
                <a:lnTo>
                  <a:pt x="145" y="4"/>
                </a:lnTo>
                <a:lnTo>
                  <a:pt x="143" y="0"/>
                </a:lnTo>
                <a:lnTo>
                  <a:pt x="140" y="0"/>
                </a:lnTo>
                <a:lnTo>
                  <a:pt x="137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04" name="任意多边形 1049903"/>
          <p:cNvSpPr/>
          <p:nvPr/>
        </p:nvSpPr>
        <p:spPr bwMode="auto">
          <a:xfrm>
            <a:off x="5962650" y="2768600"/>
            <a:ext cx="57150" cy="23812"/>
          </a:xfrm>
          <a:custGeom>
            <a:avLst/>
            <a:gdLst/>
            <a:ahLst/>
            <a:cxnLst/>
            <a:rect l="0" t="0" r="0" b="0"/>
            <a:pathLst>
              <a:path w="106" h="42">
                <a:moveTo>
                  <a:pt x="99" y="2"/>
                </a:moveTo>
                <a:lnTo>
                  <a:pt x="99" y="2"/>
                </a:lnTo>
                <a:lnTo>
                  <a:pt x="93" y="3"/>
                </a:lnTo>
                <a:lnTo>
                  <a:pt x="86" y="4"/>
                </a:lnTo>
                <a:lnTo>
                  <a:pt x="74" y="4"/>
                </a:lnTo>
                <a:lnTo>
                  <a:pt x="69" y="6"/>
                </a:lnTo>
                <a:lnTo>
                  <a:pt x="64" y="7"/>
                </a:lnTo>
                <a:lnTo>
                  <a:pt x="55" y="12"/>
                </a:lnTo>
                <a:lnTo>
                  <a:pt x="30" y="23"/>
                </a:lnTo>
                <a:lnTo>
                  <a:pt x="17" y="28"/>
                </a:lnTo>
                <a:lnTo>
                  <a:pt x="4" y="32"/>
                </a:lnTo>
                <a:lnTo>
                  <a:pt x="1" y="33"/>
                </a:lnTo>
                <a:lnTo>
                  <a:pt x="0" y="34"/>
                </a:lnTo>
                <a:lnTo>
                  <a:pt x="0" y="38"/>
                </a:lnTo>
                <a:lnTo>
                  <a:pt x="2" y="42"/>
                </a:lnTo>
                <a:lnTo>
                  <a:pt x="4" y="42"/>
                </a:lnTo>
                <a:lnTo>
                  <a:pt x="6" y="42"/>
                </a:lnTo>
                <a:lnTo>
                  <a:pt x="18" y="40"/>
                </a:lnTo>
                <a:lnTo>
                  <a:pt x="30" y="34"/>
                </a:lnTo>
                <a:lnTo>
                  <a:pt x="51" y="25"/>
                </a:lnTo>
                <a:lnTo>
                  <a:pt x="65" y="20"/>
                </a:lnTo>
                <a:lnTo>
                  <a:pt x="72" y="17"/>
                </a:lnTo>
                <a:lnTo>
                  <a:pt x="78" y="16"/>
                </a:lnTo>
                <a:lnTo>
                  <a:pt x="90" y="15"/>
                </a:lnTo>
                <a:lnTo>
                  <a:pt x="102" y="12"/>
                </a:lnTo>
                <a:lnTo>
                  <a:pt x="104" y="11"/>
                </a:lnTo>
                <a:lnTo>
                  <a:pt x="106" y="10"/>
                </a:lnTo>
                <a:lnTo>
                  <a:pt x="106" y="4"/>
                </a:lnTo>
                <a:lnTo>
                  <a:pt x="104" y="3"/>
                </a:lnTo>
                <a:lnTo>
                  <a:pt x="103" y="2"/>
                </a:lnTo>
                <a:lnTo>
                  <a:pt x="102" y="0"/>
                </a:lnTo>
                <a:lnTo>
                  <a:pt x="9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05" name="任意多边形 1049904"/>
          <p:cNvSpPr/>
          <p:nvPr/>
        </p:nvSpPr>
        <p:spPr bwMode="auto">
          <a:xfrm>
            <a:off x="5708650" y="2687637"/>
            <a:ext cx="33337" cy="44450"/>
          </a:xfrm>
          <a:custGeom>
            <a:avLst/>
            <a:gdLst/>
            <a:ahLst/>
            <a:cxnLst/>
            <a:rect l="0" t="0" r="0" b="0"/>
            <a:pathLst>
              <a:path w="61" h="83">
                <a:moveTo>
                  <a:pt x="51" y="1"/>
                </a:moveTo>
                <a:lnTo>
                  <a:pt x="51" y="1"/>
                </a:lnTo>
                <a:lnTo>
                  <a:pt x="36" y="18"/>
                </a:lnTo>
                <a:lnTo>
                  <a:pt x="23" y="36"/>
                </a:lnTo>
                <a:lnTo>
                  <a:pt x="12" y="55"/>
                </a:lnTo>
                <a:lnTo>
                  <a:pt x="1" y="76"/>
                </a:lnTo>
                <a:lnTo>
                  <a:pt x="0" y="77"/>
                </a:lnTo>
                <a:lnTo>
                  <a:pt x="1" y="80"/>
                </a:lnTo>
                <a:lnTo>
                  <a:pt x="4" y="83"/>
                </a:lnTo>
                <a:lnTo>
                  <a:pt x="5" y="83"/>
                </a:lnTo>
                <a:lnTo>
                  <a:pt x="8" y="83"/>
                </a:lnTo>
                <a:lnTo>
                  <a:pt x="9" y="82"/>
                </a:lnTo>
                <a:lnTo>
                  <a:pt x="10" y="81"/>
                </a:lnTo>
                <a:lnTo>
                  <a:pt x="21" y="61"/>
                </a:lnTo>
                <a:lnTo>
                  <a:pt x="32" y="43"/>
                </a:lnTo>
                <a:lnTo>
                  <a:pt x="44" y="26"/>
                </a:lnTo>
                <a:lnTo>
                  <a:pt x="60" y="10"/>
                </a:lnTo>
                <a:lnTo>
                  <a:pt x="61" y="8"/>
                </a:lnTo>
                <a:lnTo>
                  <a:pt x="61" y="5"/>
                </a:lnTo>
                <a:lnTo>
                  <a:pt x="59" y="1"/>
                </a:lnTo>
                <a:lnTo>
                  <a:pt x="56" y="0"/>
                </a:lnTo>
                <a:lnTo>
                  <a:pt x="53" y="0"/>
                </a:lnTo>
                <a:lnTo>
                  <a:pt x="5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06" name="任意多边形 1049905"/>
          <p:cNvSpPr/>
          <p:nvPr/>
        </p:nvSpPr>
        <p:spPr bwMode="auto">
          <a:xfrm>
            <a:off x="5734050" y="2711450"/>
            <a:ext cx="33337" cy="39687"/>
          </a:xfrm>
          <a:custGeom>
            <a:avLst/>
            <a:gdLst/>
            <a:ahLst/>
            <a:cxnLst/>
            <a:rect l="0" t="0" r="0" b="0"/>
            <a:pathLst>
              <a:path w="65" h="75">
                <a:moveTo>
                  <a:pt x="55" y="1"/>
                </a:moveTo>
                <a:lnTo>
                  <a:pt x="55" y="1"/>
                </a:lnTo>
                <a:lnTo>
                  <a:pt x="39" y="15"/>
                </a:lnTo>
                <a:lnTo>
                  <a:pt x="24" y="28"/>
                </a:lnTo>
                <a:lnTo>
                  <a:pt x="17" y="38"/>
                </a:lnTo>
                <a:lnTo>
                  <a:pt x="11" y="47"/>
                </a:lnTo>
                <a:lnTo>
                  <a:pt x="6" y="57"/>
                </a:lnTo>
                <a:lnTo>
                  <a:pt x="1" y="68"/>
                </a:lnTo>
                <a:lnTo>
                  <a:pt x="0" y="70"/>
                </a:lnTo>
                <a:lnTo>
                  <a:pt x="0" y="72"/>
                </a:lnTo>
                <a:lnTo>
                  <a:pt x="2" y="75"/>
                </a:lnTo>
                <a:lnTo>
                  <a:pt x="6" y="75"/>
                </a:lnTo>
                <a:lnTo>
                  <a:pt x="9" y="75"/>
                </a:lnTo>
                <a:lnTo>
                  <a:pt x="10" y="73"/>
                </a:lnTo>
                <a:lnTo>
                  <a:pt x="15" y="64"/>
                </a:lnTo>
                <a:lnTo>
                  <a:pt x="20" y="55"/>
                </a:lnTo>
                <a:lnTo>
                  <a:pt x="26" y="45"/>
                </a:lnTo>
                <a:lnTo>
                  <a:pt x="32" y="36"/>
                </a:lnTo>
                <a:lnTo>
                  <a:pt x="48" y="23"/>
                </a:lnTo>
                <a:lnTo>
                  <a:pt x="62" y="10"/>
                </a:lnTo>
                <a:lnTo>
                  <a:pt x="64" y="7"/>
                </a:lnTo>
                <a:lnTo>
                  <a:pt x="65" y="5"/>
                </a:lnTo>
                <a:lnTo>
                  <a:pt x="62" y="2"/>
                </a:lnTo>
                <a:lnTo>
                  <a:pt x="58" y="0"/>
                </a:lnTo>
                <a:lnTo>
                  <a:pt x="57" y="0"/>
                </a:lnTo>
                <a:lnTo>
                  <a:pt x="5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07" name="任意多边形 1049906"/>
          <p:cNvSpPr/>
          <p:nvPr/>
        </p:nvSpPr>
        <p:spPr bwMode="auto">
          <a:xfrm>
            <a:off x="5761037" y="2732087"/>
            <a:ext cx="30162" cy="38100"/>
          </a:xfrm>
          <a:custGeom>
            <a:avLst/>
            <a:gdLst/>
            <a:ahLst/>
            <a:cxnLst/>
            <a:rect l="0" t="0" r="0" b="0"/>
            <a:pathLst>
              <a:path w="58" h="72">
                <a:moveTo>
                  <a:pt x="46" y="2"/>
                </a:moveTo>
                <a:lnTo>
                  <a:pt x="46" y="2"/>
                </a:lnTo>
                <a:lnTo>
                  <a:pt x="42" y="10"/>
                </a:lnTo>
                <a:lnTo>
                  <a:pt x="37" y="18"/>
                </a:lnTo>
                <a:lnTo>
                  <a:pt x="30" y="25"/>
                </a:lnTo>
                <a:lnTo>
                  <a:pt x="25" y="31"/>
                </a:lnTo>
                <a:lnTo>
                  <a:pt x="16" y="47"/>
                </a:lnTo>
                <a:lnTo>
                  <a:pt x="9" y="53"/>
                </a:lnTo>
                <a:lnTo>
                  <a:pt x="3" y="60"/>
                </a:lnTo>
                <a:lnTo>
                  <a:pt x="2" y="63"/>
                </a:lnTo>
                <a:lnTo>
                  <a:pt x="0" y="64"/>
                </a:lnTo>
                <a:lnTo>
                  <a:pt x="2" y="69"/>
                </a:lnTo>
                <a:lnTo>
                  <a:pt x="3" y="70"/>
                </a:lnTo>
                <a:lnTo>
                  <a:pt x="4" y="72"/>
                </a:lnTo>
                <a:lnTo>
                  <a:pt x="7" y="72"/>
                </a:lnTo>
                <a:lnTo>
                  <a:pt x="8" y="70"/>
                </a:lnTo>
                <a:lnTo>
                  <a:pt x="16" y="64"/>
                </a:lnTo>
                <a:lnTo>
                  <a:pt x="22" y="56"/>
                </a:lnTo>
                <a:lnTo>
                  <a:pt x="33" y="40"/>
                </a:lnTo>
                <a:lnTo>
                  <a:pt x="39" y="31"/>
                </a:lnTo>
                <a:lnTo>
                  <a:pt x="46" y="23"/>
                </a:lnTo>
                <a:lnTo>
                  <a:pt x="53" y="15"/>
                </a:lnTo>
                <a:lnTo>
                  <a:pt x="56" y="6"/>
                </a:lnTo>
                <a:lnTo>
                  <a:pt x="58" y="4"/>
                </a:lnTo>
                <a:lnTo>
                  <a:pt x="56" y="1"/>
                </a:lnTo>
                <a:lnTo>
                  <a:pt x="55" y="0"/>
                </a:lnTo>
                <a:lnTo>
                  <a:pt x="54" y="0"/>
                </a:lnTo>
                <a:lnTo>
                  <a:pt x="49" y="0"/>
                </a:lnTo>
                <a:lnTo>
                  <a:pt x="47" y="1"/>
                </a:lnTo>
                <a:lnTo>
                  <a:pt x="4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08" name="任意多边形 1049907"/>
          <p:cNvSpPr/>
          <p:nvPr/>
        </p:nvSpPr>
        <p:spPr bwMode="auto">
          <a:xfrm>
            <a:off x="5805487" y="2751137"/>
            <a:ext cx="36512" cy="38100"/>
          </a:xfrm>
          <a:custGeom>
            <a:avLst/>
            <a:gdLst/>
            <a:ahLst/>
            <a:cxnLst/>
            <a:rect l="0" t="0" r="0" b="0"/>
            <a:pathLst>
              <a:path w="68" h="74">
                <a:moveTo>
                  <a:pt x="57" y="4"/>
                </a:moveTo>
                <a:lnTo>
                  <a:pt x="57" y="4"/>
                </a:lnTo>
                <a:lnTo>
                  <a:pt x="52" y="11"/>
                </a:lnTo>
                <a:lnTo>
                  <a:pt x="47" y="17"/>
                </a:lnTo>
                <a:lnTo>
                  <a:pt x="35" y="31"/>
                </a:lnTo>
                <a:lnTo>
                  <a:pt x="1" y="63"/>
                </a:lnTo>
                <a:lnTo>
                  <a:pt x="0" y="66"/>
                </a:lnTo>
                <a:lnTo>
                  <a:pt x="0" y="67"/>
                </a:lnTo>
                <a:lnTo>
                  <a:pt x="1" y="71"/>
                </a:lnTo>
                <a:lnTo>
                  <a:pt x="5" y="74"/>
                </a:lnTo>
                <a:lnTo>
                  <a:pt x="8" y="72"/>
                </a:lnTo>
                <a:lnTo>
                  <a:pt x="9" y="71"/>
                </a:lnTo>
                <a:lnTo>
                  <a:pt x="43" y="38"/>
                </a:lnTo>
                <a:lnTo>
                  <a:pt x="56" y="24"/>
                </a:lnTo>
                <a:lnTo>
                  <a:pt x="63" y="17"/>
                </a:lnTo>
                <a:lnTo>
                  <a:pt x="68" y="10"/>
                </a:lnTo>
                <a:lnTo>
                  <a:pt x="68" y="7"/>
                </a:lnTo>
                <a:lnTo>
                  <a:pt x="68" y="4"/>
                </a:lnTo>
                <a:lnTo>
                  <a:pt x="65" y="2"/>
                </a:lnTo>
                <a:lnTo>
                  <a:pt x="61" y="0"/>
                </a:lnTo>
                <a:lnTo>
                  <a:pt x="59" y="2"/>
                </a:lnTo>
                <a:lnTo>
                  <a:pt x="5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09" name="任意多边形 1049908"/>
          <p:cNvSpPr/>
          <p:nvPr/>
        </p:nvSpPr>
        <p:spPr bwMode="auto">
          <a:xfrm>
            <a:off x="5824537" y="2770187"/>
            <a:ext cx="36512" cy="41275"/>
          </a:xfrm>
          <a:custGeom>
            <a:avLst/>
            <a:gdLst/>
            <a:ahLst/>
            <a:cxnLst/>
            <a:rect l="0" t="0" r="0" b="0"/>
            <a:pathLst>
              <a:path w="65" h="76">
                <a:moveTo>
                  <a:pt x="53" y="4"/>
                </a:moveTo>
                <a:lnTo>
                  <a:pt x="53" y="4"/>
                </a:lnTo>
                <a:lnTo>
                  <a:pt x="48" y="13"/>
                </a:lnTo>
                <a:lnTo>
                  <a:pt x="43" y="22"/>
                </a:lnTo>
                <a:lnTo>
                  <a:pt x="36" y="30"/>
                </a:lnTo>
                <a:lnTo>
                  <a:pt x="29" y="38"/>
                </a:lnTo>
                <a:lnTo>
                  <a:pt x="18" y="48"/>
                </a:lnTo>
                <a:lnTo>
                  <a:pt x="12" y="57"/>
                </a:lnTo>
                <a:lnTo>
                  <a:pt x="8" y="61"/>
                </a:lnTo>
                <a:lnTo>
                  <a:pt x="4" y="64"/>
                </a:lnTo>
                <a:lnTo>
                  <a:pt x="2" y="65"/>
                </a:lnTo>
                <a:lnTo>
                  <a:pt x="1" y="66"/>
                </a:lnTo>
                <a:lnTo>
                  <a:pt x="0" y="70"/>
                </a:lnTo>
                <a:lnTo>
                  <a:pt x="2" y="74"/>
                </a:lnTo>
                <a:lnTo>
                  <a:pt x="5" y="76"/>
                </a:lnTo>
                <a:lnTo>
                  <a:pt x="8" y="74"/>
                </a:lnTo>
                <a:lnTo>
                  <a:pt x="10" y="73"/>
                </a:lnTo>
                <a:lnTo>
                  <a:pt x="14" y="70"/>
                </a:lnTo>
                <a:lnTo>
                  <a:pt x="19" y="65"/>
                </a:lnTo>
                <a:lnTo>
                  <a:pt x="27" y="55"/>
                </a:lnTo>
                <a:lnTo>
                  <a:pt x="36" y="45"/>
                </a:lnTo>
                <a:lnTo>
                  <a:pt x="46" y="38"/>
                </a:lnTo>
                <a:lnTo>
                  <a:pt x="52" y="27"/>
                </a:lnTo>
                <a:lnTo>
                  <a:pt x="59" y="17"/>
                </a:lnTo>
                <a:lnTo>
                  <a:pt x="64" y="6"/>
                </a:lnTo>
                <a:lnTo>
                  <a:pt x="65" y="4"/>
                </a:lnTo>
                <a:lnTo>
                  <a:pt x="64" y="2"/>
                </a:lnTo>
                <a:lnTo>
                  <a:pt x="63" y="1"/>
                </a:lnTo>
                <a:lnTo>
                  <a:pt x="61" y="0"/>
                </a:lnTo>
                <a:lnTo>
                  <a:pt x="56" y="0"/>
                </a:lnTo>
                <a:lnTo>
                  <a:pt x="55" y="1"/>
                </a:lnTo>
                <a:lnTo>
                  <a:pt x="53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10" name="任意多边形 1049909"/>
          <p:cNvSpPr/>
          <p:nvPr/>
        </p:nvSpPr>
        <p:spPr bwMode="auto">
          <a:xfrm>
            <a:off x="5867400" y="2786062"/>
            <a:ext cx="31750" cy="31750"/>
          </a:xfrm>
          <a:custGeom>
            <a:avLst/>
            <a:gdLst/>
            <a:ahLst/>
            <a:cxnLst/>
            <a:rect l="0" t="0" r="0" b="0"/>
            <a:pathLst>
              <a:path w="57" h="60">
                <a:moveTo>
                  <a:pt x="47" y="1"/>
                </a:moveTo>
                <a:lnTo>
                  <a:pt x="47" y="1"/>
                </a:lnTo>
                <a:lnTo>
                  <a:pt x="22" y="25"/>
                </a:lnTo>
                <a:lnTo>
                  <a:pt x="10" y="38"/>
                </a:lnTo>
                <a:lnTo>
                  <a:pt x="1" y="52"/>
                </a:lnTo>
                <a:lnTo>
                  <a:pt x="0" y="55"/>
                </a:lnTo>
                <a:lnTo>
                  <a:pt x="0" y="56"/>
                </a:lnTo>
                <a:lnTo>
                  <a:pt x="2" y="60"/>
                </a:lnTo>
                <a:lnTo>
                  <a:pt x="6" y="60"/>
                </a:lnTo>
                <a:lnTo>
                  <a:pt x="9" y="60"/>
                </a:lnTo>
                <a:lnTo>
                  <a:pt x="10" y="57"/>
                </a:lnTo>
                <a:lnTo>
                  <a:pt x="21" y="44"/>
                </a:lnTo>
                <a:lnTo>
                  <a:pt x="31" y="33"/>
                </a:lnTo>
                <a:lnTo>
                  <a:pt x="55" y="9"/>
                </a:lnTo>
                <a:lnTo>
                  <a:pt x="57" y="8"/>
                </a:lnTo>
                <a:lnTo>
                  <a:pt x="57" y="5"/>
                </a:lnTo>
                <a:lnTo>
                  <a:pt x="55" y="1"/>
                </a:lnTo>
                <a:lnTo>
                  <a:pt x="52" y="0"/>
                </a:lnTo>
                <a:lnTo>
                  <a:pt x="49" y="0"/>
                </a:lnTo>
                <a:lnTo>
                  <a:pt x="4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11" name="任意多边形 1049910"/>
          <p:cNvSpPr/>
          <p:nvPr/>
        </p:nvSpPr>
        <p:spPr bwMode="auto">
          <a:xfrm>
            <a:off x="5676900" y="2444750"/>
            <a:ext cx="368300" cy="404812"/>
          </a:xfrm>
          <a:custGeom>
            <a:avLst/>
            <a:gdLst/>
            <a:ahLst/>
            <a:cxnLst/>
            <a:rect l="0" t="0" r="0" b="0"/>
            <a:pathLst>
              <a:path w="694" h="766">
                <a:moveTo>
                  <a:pt x="578" y="543"/>
                </a:moveTo>
                <a:lnTo>
                  <a:pt x="578" y="543"/>
                </a:lnTo>
                <a:lnTo>
                  <a:pt x="596" y="502"/>
                </a:lnTo>
                <a:lnTo>
                  <a:pt x="621" y="445"/>
                </a:lnTo>
                <a:lnTo>
                  <a:pt x="646" y="388"/>
                </a:lnTo>
                <a:lnTo>
                  <a:pt x="665" y="348"/>
                </a:lnTo>
                <a:lnTo>
                  <a:pt x="676" y="327"/>
                </a:lnTo>
                <a:lnTo>
                  <a:pt x="685" y="305"/>
                </a:lnTo>
                <a:lnTo>
                  <a:pt x="689" y="293"/>
                </a:lnTo>
                <a:lnTo>
                  <a:pt x="693" y="281"/>
                </a:lnTo>
                <a:lnTo>
                  <a:pt x="694" y="269"/>
                </a:lnTo>
                <a:lnTo>
                  <a:pt x="694" y="259"/>
                </a:lnTo>
                <a:lnTo>
                  <a:pt x="694" y="254"/>
                </a:lnTo>
                <a:lnTo>
                  <a:pt x="693" y="249"/>
                </a:lnTo>
                <a:lnTo>
                  <a:pt x="688" y="241"/>
                </a:lnTo>
                <a:lnTo>
                  <a:pt x="681" y="234"/>
                </a:lnTo>
                <a:lnTo>
                  <a:pt x="672" y="228"/>
                </a:lnTo>
                <a:lnTo>
                  <a:pt x="654" y="217"/>
                </a:lnTo>
                <a:lnTo>
                  <a:pt x="646" y="212"/>
                </a:lnTo>
                <a:lnTo>
                  <a:pt x="638" y="207"/>
                </a:lnTo>
                <a:lnTo>
                  <a:pt x="608" y="186"/>
                </a:lnTo>
                <a:lnTo>
                  <a:pt x="576" y="165"/>
                </a:lnTo>
                <a:lnTo>
                  <a:pt x="545" y="145"/>
                </a:lnTo>
                <a:lnTo>
                  <a:pt x="514" y="126"/>
                </a:lnTo>
                <a:lnTo>
                  <a:pt x="443" y="86"/>
                </a:lnTo>
                <a:lnTo>
                  <a:pt x="372" y="48"/>
                </a:lnTo>
                <a:lnTo>
                  <a:pt x="348" y="34"/>
                </a:lnTo>
                <a:lnTo>
                  <a:pt x="321" y="20"/>
                </a:lnTo>
                <a:lnTo>
                  <a:pt x="308" y="13"/>
                </a:lnTo>
                <a:lnTo>
                  <a:pt x="295" y="8"/>
                </a:lnTo>
                <a:lnTo>
                  <a:pt x="281" y="4"/>
                </a:lnTo>
                <a:lnTo>
                  <a:pt x="266" y="0"/>
                </a:lnTo>
                <a:lnTo>
                  <a:pt x="260" y="0"/>
                </a:lnTo>
                <a:lnTo>
                  <a:pt x="255" y="1"/>
                </a:lnTo>
                <a:lnTo>
                  <a:pt x="249" y="5"/>
                </a:lnTo>
                <a:lnTo>
                  <a:pt x="246" y="9"/>
                </a:lnTo>
                <a:lnTo>
                  <a:pt x="242" y="13"/>
                </a:lnTo>
                <a:lnTo>
                  <a:pt x="240" y="18"/>
                </a:lnTo>
                <a:lnTo>
                  <a:pt x="239" y="24"/>
                </a:lnTo>
                <a:lnTo>
                  <a:pt x="239" y="29"/>
                </a:lnTo>
                <a:lnTo>
                  <a:pt x="223" y="55"/>
                </a:lnTo>
                <a:lnTo>
                  <a:pt x="204" y="88"/>
                </a:lnTo>
                <a:lnTo>
                  <a:pt x="185" y="123"/>
                </a:lnTo>
                <a:lnTo>
                  <a:pt x="164" y="161"/>
                </a:lnTo>
                <a:lnTo>
                  <a:pt x="128" y="237"/>
                </a:lnTo>
                <a:lnTo>
                  <a:pt x="99" y="298"/>
                </a:lnTo>
                <a:lnTo>
                  <a:pt x="87" y="320"/>
                </a:lnTo>
                <a:lnTo>
                  <a:pt x="70" y="348"/>
                </a:lnTo>
                <a:lnTo>
                  <a:pt x="52" y="379"/>
                </a:lnTo>
                <a:lnTo>
                  <a:pt x="32" y="413"/>
                </a:lnTo>
                <a:lnTo>
                  <a:pt x="23" y="430"/>
                </a:lnTo>
                <a:lnTo>
                  <a:pt x="15" y="447"/>
                </a:lnTo>
                <a:lnTo>
                  <a:pt x="9" y="464"/>
                </a:lnTo>
                <a:lnTo>
                  <a:pt x="4" y="480"/>
                </a:lnTo>
                <a:lnTo>
                  <a:pt x="1" y="496"/>
                </a:lnTo>
                <a:lnTo>
                  <a:pt x="0" y="510"/>
                </a:lnTo>
                <a:lnTo>
                  <a:pt x="1" y="523"/>
                </a:lnTo>
                <a:lnTo>
                  <a:pt x="2" y="530"/>
                </a:lnTo>
                <a:lnTo>
                  <a:pt x="5" y="535"/>
                </a:lnTo>
                <a:lnTo>
                  <a:pt x="11" y="545"/>
                </a:lnTo>
                <a:lnTo>
                  <a:pt x="21" y="555"/>
                </a:lnTo>
                <a:lnTo>
                  <a:pt x="31" y="565"/>
                </a:lnTo>
                <a:lnTo>
                  <a:pt x="43" y="573"/>
                </a:lnTo>
                <a:lnTo>
                  <a:pt x="69" y="590"/>
                </a:lnTo>
                <a:lnTo>
                  <a:pt x="91" y="603"/>
                </a:lnTo>
                <a:lnTo>
                  <a:pt x="123" y="623"/>
                </a:lnTo>
                <a:lnTo>
                  <a:pt x="154" y="644"/>
                </a:lnTo>
                <a:lnTo>
                  <a:pt x="185" y="664"/>
                </a:lnTo>
                <a:lnTo>
                  <a:pt x="217" y="684"/>
                </a:lnTo>
                <a:lnTo>
                  <a:pt x="238" y="697"/>
                </a:lnTo>
                <a:lnTo>
                  <a:pt x="261" y="713"/>
                </a:lnTo>
                <a:lnTo>
                  <a:pt x="286" y="729"/>
                </a:lnTo>
                <a:lnTo>
                  <a:pt x="311" y="743"/>
                </a:lnTo>
                <a:lnTo>
                  <a:pt x="324" y="749"/>
                </a:lnTo>
                <a:lnTo>
                  <a:pt x="337" y="755"/>
                </a:lnTo>
                <a:lnTo>
                  <a:pt x="350" y="759"/>
                </a:lnTo>
                <a:lnTo>
                  <a:pt x="363" y="763"/>
                </a:lnTo>
                <a:lnTo>
                  <a:pt x="376" y="765"/>
                </a:lnTo>
                <a:lnTo>
                  <a:pt x="389" y="766"/>
                </a:lnTo>
                <a:lnTo>
                  <a:pt x="402" y="765"/>
                </a:lnTo>
                <a:lnTo>
                  <a:pt x="416" y="763"/>
                </a:lnTo>
                <a:lnTo>
                  <a:pt x="427" y="757"/>
                </a:lnTo>
                <a:lnTo>
                  <a:pt x="440" y="749"/>
                </a:lnTo>
                <a:lnTo>
                  <a:pt x="452" y="740"/>
                </a:lnTo>
                <a:lnTo>
                  <a:pt x="465" y="729"/>
                </a:lnTo>
                <a:lnTo>
                  <a:pt x="477" y="714"/>
                </a:lnTo>
                <a:lnTo>
                  <a:pt x="489" y="700"/>
                </a:lnTo>
                <a:lnTo>
                  <a:pt x="501" y="684"/>
                </a:lnTo>
                <a:lnTo>
                  <a:pt x="511" y="667"/>
                </a:lnTo>
                <a:lnTo>
                  <a:pt x="532" y="633"/>
                </a:lnTo>
                <a:lnTo>
                  <a:pt x="550" y="599"/>
                </a:lnTo>
                <a:lnTo>
                  <a:pt x="578" y="543"/>
                </a:lnTo>
                <a:close/>
                <a:moveTo>
                  <a:pt x="437" y="696"/>
                </a:moveTo>
                <a:lnTo>
                  <a:pt x="437" y="696"/>
                </a:lnTo>
                <a:lnTo>
                  <a:pt x="426" y="705"/>
                </a:lnTo>
                <a:lnTo>
                  <a:pt x="414" y="712"/>
                </a:lnTo>
                <a:lnTo>
                  <a:pt x="404" y="715"/>
                </a:lnTo>
                <a:lnTo>
                  <a:pt x="392" y="717"/>
                </a:lnTo>
                <a:lnTo>
                  <a:pt x="380" y="717"/>
                </a:lnTo>
                <a:lnTo>
                  <a:pt x="368" y="714"/>
                </a:lnTo>
                <a:lnTo>
                  <a:pt x="357" y="712"/>
                </a:lnTo>
                <a:lnTo>
                  <a:pt x="344" y="706"/>
                </a:lnTo>
                <a:lnTo>
                  <a:pt x="320" y="693"/>
                </a:lnTo>
                <a:lnTo>
                  <a:pt x="297" y="679"/>
                </a:lnTo>
                <a:lnTo>
                  <a:pt x="274" y="664"/>
                </a:lnTo>
                <a:lnTo>
                  <a:pt x="253" y="651"/>
                </a:lnTo>
                <a:lnTo>
                  <a:pt x="204" y="624"/>
                </a:lnTo>
                <a:lnTo>
                  <a:pt x="151" y="593"/>
                </a:lnTo>
                <a:lnTo>
                  <a:pt x="126" y="576"/>
                </a:lnTo>
                <a:lnTo>
                  <a:pt x="103" y="559"/>
                </a:lnTo>
                <a:lnTo>
                  <a:pt x="79" y="540"/>
                </a:lnTo>
                <a:lnTo>
                  <a:pt x="58" y="522"/>
                </a:lnTo>
                <a:lnTo>
                  <a:pt x="56" y="518"/>
                </a:lnTo>
                <a:lnTo>
                  <a:pt x="53" y="514"/>
                </a:lnTo>
                <a:lnTo>
                  <a:pt x="52" y="509"/>
                </a:lnTo>
                <a:lnTo>
                  <a:pt x="51" y="504"/>
                </a:lnTo>
                <a:lnTo>
                  <a:pt x="52" y="492"/>
                </a:lnTo>
                <a:lnTo>
                  <a:pt x="55" y="477"/>
                </a:lnTo>
                <a:lnTo>
                  <a:pt x="60" y="463"/>
                </a:lnTo>
                <a:lnTo>
                  <a:pt x="66" y="446"/>
                </a:lnTo>
                <a:lnTo>
                  <a:pt x="82" y="413"/>
                </a:lnTo>
                <a:lnTo>
                  <a:pt x="102" y="379"/>
                </a:lnTo>
                <a:lnTo>
                  <a:pt x="120" y="348"/>
                </a:lnTo>
                <a:lnTo>
                  <a:pt x="136" y="323"/>
                </a:lnTo>
                <a:lnTo>
                  <a:pt x="145" y="306"/>
                </a:lnTo>
                <a:lnTo>
                  <a:pt x="172" y="247"/>
                </a:lnTo>
                <a:lnTo>
                  <a:pt x="208" y="175"/>
                </a:lnTo>
                <a:lnTo>
                  <a:pt x="227" y="140"/>
                </a:lnTo>
                <a:lnTo>
                  <a:pt x="246" y="105"/>
                </a:lnTo>
                <a:lnTo>
                  <a:pt x="264" y="75"/>
                </a:lnTo>
                <a:lnTo>
                  <a:pt x="280" y="51"/>
                </a:lnTo>
                <a:lnTo>
                  <a:pt x="300" y="58"/>
                </a:lnTo>
                <a:lnTo>
                  <a:pt x="321" y="68"/>
                </a:lnTo>
                <a:lnTo>
                  <a:pt x="341" y="79"/>
                </a:lnTo>
                <a:lnTo>
                  <a:pt x="362" y="90"/>
                </a:lnTo>
                <a:lnTo>
                  <a:pt x="401" y="114"/>
                </a:lnTo>
                <a:lnTo>
                  <a:pt x="438" y="136"/>
                </a:lnTo>
                <a:lnTo>
                  <a:pt x="482" y="161"/>
                </a:lnTo>
                <a:lnTo>
                  <a:pt x="527" y="187"/>
                </a:lnTo>
                <a:lnTo>
                  <a:pt x="539" y="195"/>
                </a:lnTo>
                <a:lnTo>
                  <a:pt x="552" y="204"/>
                </a:lnTo>
                <a:lnTo>
                  <a:pt x="576" y="222"/>
                </a:lnTo>
                <a:lnTo>
                  <a:pt x="603" y="242"/>
                </a:lnTo>
                <a:lnTo>
                  <a:pt x="616" y="250"/>
                </a:lnTo>
                <a:lnTo>
                  <a:pt x="629" y="256"/>
                </a:lnTo>
                <a:lnTo>
                  <a:pt x="641" y="263"/>
                </a:lnTo>
                <a:lnTo>
                  <a:pt x="643" y="266"/>
                </a:lnTo>
                <a:lnTo>
                  <a:pt x="644" y="268"/>
                </a:lnTo>
                <a:lnTo>
                  <a:pt x="644" y="272"/>
                </a:lnTo>
                <a:lnTo>
                  <a:pt x="643" y="277"/>
                </a:lnTo>
                <a:lnTo>
                  <a:pt x="638" y="290"/>
                </a:lnTo>
                <a:lnTo>
                  <a:pt x="629" y="311"/>
                </a:lnTo>
                <a:lnTo>
                  <a:pt x="618" y="334"/>
                </a:lnTo>
                <a:lnTo>
                  <a:pt x="609" y="354"/>
                </a:lnTo>
                <a:lnTo>
                  <a:pt x="607" y="366"/>
                </a:lnTo>
                <a:lnTo>
                  <a:pt x="604" y="377"/>
                </a:lnTo>
                <a:lnTo>
                  <a:pt x="600" y="390"/>
                </a:lnTo>
                <a:lnTo>
                  <a:pt x="595" y="405"/>
                </a:lnTo>
                <a:lnTo>
                  <a:pt x="579" y="446"/>
                </a:lnTo>
                <a:lnTo>
                  <a:pt x="557" y="493"/>
                </a:lnTo>
                <a:lnTo>
                  <a:pt x="532" y="543"/>
                </a:lnTo>
                <a:lnTo>
                  <a:pt x="505" y="591"/>
                </a:lnTo>
                <a:lnTo>
                  <a:pt x="478" y="636"/>
                </a:lnTo>
                <a:lnTo>
                  <a:pt x="455" y="672"/>
                </a:lnTo>
                <a:lnTo>
                  <a:pt x="444" y="685"/>
                </a:lnTo>
                <a:lnTo>
                  <a:pt x="437" y="69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12" name="任意多边形 1049911"/>
          <p:cNvSpPr/>
          <p:nvPr/>
        </p:nvSpPr>
        <p:spPr bwMode="auto">
          <a:xfrm>
            <a:off x="5937250" y="2643187"/>
            <a:ext cx="134937" cy="180975"/>
          </a:xfrm>
          <a:custGeom>
            <a:avLst/>
            <a:gdLst/>
            <a:ahLst/>
            <a:cxnLst/>
            <a:rect l="0" t="0" r="0" b="0"/>
            <a:pathLst>
              <a:path w="258" h="339">
                <a:moveTo>
                  <a:pt x="219" y="209"/>
                </a:moveTo>
                <a:lnTo>
                  <a:pt x="219" y="209"/>
                </a:lnTo>
                <a:lnTo>
                  <a:pt x="233" y="181"/>
                </a:lnTo>
                <a:lnTo>
                  <a:pt x="247" y="153"/>
                </a:lnTo>
                <a:lnTo>
                  <a:pt x="253" y="139"/>
                </a:lnTo>
                <a:lnTo>
                  <a:pt x="257" y="124"/>
                </a:lnTo>
                <a:lnTo>
                  <a:pt x="258" y="109"/>
                </a:lnTo>
                <a:lnTo>
                  <a:pt x="257" y="93"/>
                </a:lnTo>
                <a:lnTo>
                  <a:pt x="254" y="84"/>
                </a:lnTo>
                <a:lnTo>
                  <a:pt x="251" y="75"/>
                </a:lnTo>
                <a:lnTo>
                  <a:pt x="246" y="67"/>
                </a:lnTo>
                <a:lnTo>
                  <a:pt x="241" y="60"/>
                </a:lnTo>
                <a:lnTo>
                  <a:pt x="234" y="52"/>
                </a:lnTo>
                <a:lnTo>
                  <a:pt x="226" y="47"/>
                </a:lnTo>
                <a:lnTo>
                  <a:pt x="211" y="35"/>
                </a:lnTo>
                <a:lnTo>
                  <a:pt x="192" y="26"/>
                </a:lnTo>
                <a:lnTo>
                  <a:pt x="174" y="17"/>
                </a:lnTo>
                <a:lnTo>
                  <a:pt x="140" y="3"/>
                </a:lnTo>
                <a:lnTo>
                  <a:pt x="136" y="0"/>
                </a:lnTo>
                <a:lnTo>
                  <a:pt x="131" y="0"/>
                </a:lnTo>
                <a:lnTo>
                  <a:pt x="127" y="0"/>
                </a:lnTo>
                <a:lnTo>
                  <a:pt x="122" y="1"/>
                </a:lnTo>
                <a:lnTo>
                  <a:pt x="119" y="3"/>
                </a:lnTo>
                <a:lnTo>
                  <a:pt x="115" y="5"/>
                </a:lnTo>
                <a:lnTo>
                  <a:pt x="110" y="12"/>
                </a:lnTo>
                <a:lnTo>
                  <a:pt x="107" y="20"/>
                </a:lnTo>
                <a:lnTo>
                  <a:pt x="107" y="25"/>
                </a:lnTo>
                <a:lnTo>
                  <a:pt x="107" y="29"/>
                </a:lnTo>
                <a:lnTo>
                  <a:pt x="109" y="33"/>
                </a:lnTo>
                <a:lnTo>
                  <a:pt x="111" y="37"/>
                </a:lnTo>
                <a:lnTo>
                  <a:pt x="114" y="39"/>
                </a:lnTo>
                <a:lnTo>
                  <a:pt x="119" y="42"/>
                </a:lnTo>
                <a:lnTo>
                  <a:pt x="147" y="55"/>
                </a:lnTo>
                <a:lnTo>
                  <a:pt x="164" y="61"/>
                </a:lnTo>
                <a:lnTo>
                  <a:pt x="179" y="69"/>
                </a:lnTo>
                <a:lnTo>
                  <a:pt x="192" y="78"/>
                </a:lnTo>
                <a:lnTo>
                  <a:pt x="199" y="84"/>
                </a:lnTo>
                <a:lnTo>
                  <a:pt x="204" y="90"/>
                </a:lnTo>
                <a:lnTo>
                  <a:pt x="208" y="95"/>
                </a:lnTo>
                <a:lnTo>
                  <a:pt x="211" y="103"/>
                </a:lnTo>
                <a:lnTo>
                  <a:pt x="212" y="110"/>
                </a:lnTo>
                <a:lnTo>
                  <a:pt x="211" y="118"/>
                </a:lnTo>
                <a:lnTo>
                  <a:pt x="209" y="127"/>
                </a:lnTo>
                <a:lnTo>
                  <a:pt x="207" y="136"/>
                </a:lnTo>
                <a:lnTo>
                  <a:pt x="198" y="154"/>
                </a:lnTo>
                <a:lnTo>
                  <a:pt x="178" y="187"/>
                </a:lnTo>
                <a:lnTo>
                  <a:pt x="174" y="199"/>
                </a:lnTo>
                <a:lnTo>
                  <a:pt x="169" y="215"/>
                </a:lnTo>
                <a:lnTo>
                  <a:pt x="162" y="233"/>
                </a:lnTo>
                <a:lnTo>
                  <a:pt x="156" y="251"/>
                </a:lnTo>
                <a:lnTo>
                  <a:pt x="147" y="268"/>
                </a:lnTo>
                <a:lnTo>
                  <a:pt x="143" y="275"/>
                </a:lnTo>
                <a:lnTo>
                  <a:pt x="137" y="281"/>
                </a:lnTo>
                <a:lnTo>
                  <a:pt x="131" y="286"/>
                </a:lnTo>
                <a:lnTo>
                  <a:pt x="124" y="289"/>
                </a:lnTo>
                <a:lnTo>
                  <a:pt x="118" y="290"/>
                </a:lnTo>
                <a:lnTo>
                  <a:pt x="111" y="290"/>
                </a:lnTo>
                <a:lnTo>
                  <a:pt x="101" y="288"/>
                </a:lnTo>
                <a:lnTo>
                  <a:pt x="90" y="284"/>
                </a:lnTo>
                <a:lnTo>
                  <a:pt x="80" y="279"/>
                </a:lnTo>
                <a:lnTo>
                  <a:pt x="71" y="272"/>
                </a:lnTo>
                <a:lnTo>
                  <a:pt x="51" y="259"/>
                </a:lnTo>
                <a:lnTo>
                  <a:pt x="34" y="247"/>
                </a:lnTo>
                <a:lnTo>
                  <a:pt x="29" y="245"/>
                </a:lnTo>
                <a:lnTo>
                  <a:pt x="25" y="243"/>
                </a:lnTo>
                <a:lnTo>
                  <a:pt x="20" y="245"/>
                </a:lnTo>
                <a:lnTo>
                  <a:pt x="16" y="245"/>
                </a:lnTo>
                <a:lnTo>
                  <a:pt x="12" y="247"/>
                </a:lnTo>
                <a:lnTo>
                  <a:pt x="9" y="250"/>
                </a:lnTo>
                <a:lnTo>
                  <a:pt x="4" y="256"/>
                </a:lnTo>
                <a:lnTo>
                  <a:pt x="1" y="264"/>
                </a:lnTo>
                <a:lnTo>
                  <a:pt x="0" y="268"/>
                </a:lnTo>
                <a:lnTo>
                  <a:pt x="1" y="272"/>
                </a:lnTo>
                <a:lnTo>
                  <a:pt x="3" y="277"/>
                </a:lnTo>
                <a:lnTo>
                  <a:pt x="4" y="281"/>
                </a:lnTo>
                <a:lnTo>
                  <a:pt x="8" y="284"/>
                </a:lnTo>
                <a:lnTo>
                  <a:pt x="12" y="288"/>
                </a:lnTo>
                <a:lnTo>
                  <a:pt x="39" y="305"/>
                </a:lnTo>
                <a:lnTo>
                  <a:pt x="54" y="315"/>
                </a:lnTo>
                <a:lnTo>
                  <a:pt x="69" y="324"/>
                </a:lnTo>
                <a:lnTo>
                  <a:pt x="85" y="332"/>
                </a:lnTo>
                <a:lnTo>
                  <a:pt x="101" y="337"/>
                </a:lnTo>
                <a:lnTo>
                  <a:pt x="110" y="339"/>
                </a:lnTo>
                <a:lnTo>
                  <a:pt x="118" y="339"/>
                </a:lnTo>
                <a:lnTo>
                  <a:pt x="126" y="339"/>
                </a:lnTo>
                <a:lnTo>
                  <a:pt x="134" y="336"/>
                </a:lnTo>
                <a:lnTo>
                  <a:pt x="144" y="334"/>
                </a:lnTo>
                <a:lnTo>
                  <a:pt x="152" y="328"/>
                </a:lnTo>
                <a:lnTo>
                  <a:pt x="160" y="323"/>
                </a:lnTo>
                <a:lnTo>
                  <a:pt x="168" y="317"/>
                </a:lnTo>
                <a:lnTo>
                  <a:pt x="174" y="309"/>
                </a:lnTo>
                <a:lnTo>
                  <a:pt x="179" y="301"/>
                </a:lnTo>
                <a:lnTo>
                  <a:pt x="190" y="284"/>
                </a:lnTo>
                <a:lnTo>
                  <a:pt x="198" y="266"/>
                </a:lnTo>
                <a:lnTo>
                  <a:pt x="204" y="246"/>
                </a:lnTo>
                <a:lnTo>
                  <a:pt x="212" y="228"/>
                </a:lnTo>
                <a:lnTo>
                  <a:pt x="219" y="20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13" name="任意多边形 1049912"/>
          <p:cNvSpPr/>
          <p:nvPr/>
        </p:nvSpPr>
        <p:spPr bwMode="auto">
          <a:xfrm>
            <a:off x="5995987" y="2681287"/>
            <a:ext cx="595312" cy="419100"/>
          </a:xfrm>
          <a:custGeom>
            <a:avLst/>
            <a:gdLst/>
            <a:ahLst/>
            <a:cxnLst/>
            <a:rect l="0" t="0" r="0" b="0"/>
            <a:pathLst>
              <a:path w="1124" h="793">
                <a:moveTo>
                  <a:pt x="1112" y="566"/>
                </a:moveTo>
                <a:lnTo>
                  <a:pt x="1112" y="566"/>
                </a:lnTo>
                <a:lnTo>
                  <a:pt x="1105" y="555"/>
                </a:lnTo>
                <a:lnTo>
                  <a:pt x="1096" y="545"/>
                </a:lnTo>
                <a:lnTo>
                  <a:pt x="1086" y="536"/>
                </a:lnTo>
                <a:lnTo>
                  <a:pt x="1075" y="528"/>
                </a:lnTo>
                <a:lnTo>
                  <a:pt x="1050" y="512"/>
                </a:lnTo>
                <a:lnTo>
                  <a:pt x="1028" y="501"/>
                </a:lnTo>
                <a:lnTo>
                  <a:pt x="952" y="459"/>
                </a:lnTo>
                <a:lnTo>
                  <a:pt x="875" y="417"/>
                </a:lnTo>
                <a:lnTo>
                  <a:pt x="797" y="374"/>
                </a:lnTo>
                <a:lnTo>
                  <a:pt x="708" y="324"/>
                </a:lnTo>
                <a:lnTo>
                  <a:pt x="509" y="210"/>
                </a:lnTo>
                <a:lnTo>
                  <a:pt x="311" y="98"/>
                </a:lnTo>
                <a:lnTo>
                  <a:pt x="144" y="4"/>
                </a:lnTo>
                <a:lnTo>
                  <a:pt x="139" y="1"/>
                </a:lnTo>
                <a:lnTo>
                  <a:pt x="133" y="0"/>
                </a:lnTo>
                <a:lnTo>
                  <a:pt x="129" y="0"/>
                </a:lnTo>
                <a:lnTo>
                  <a:pt x="126" y="1"/>
                </a:lnTo>
                <a:lnTo>
                  <a:pt x="122" y="4"/>
                </a:lnTo>
                <a:lnTo>
                  <a:pt x="119" y="6"/>
                </a:lnTo>
                <a:lnTo>
                  <a:pt x="114" y="13"/>
                </a:lnTo>
                <a:lnTo>
                  <a:pt x="110" y="21"/>
                </a:lnTo>
                <a:lnTo>
                  <a:pt x="110" y="24"/>
                </a:lnTo>
                <a:lnTo>
                  <a:pt x="111" y="28"/>
                </a:lnTo>
                <a:lnTo>
                  <a:pt x="112" y="34"/>
                </a:lnTo>
                <a:lnTo>
                  <a:pt x="114" y="36"/>
                </a:lnTo>
                <a:lnTo>
                  <a:pt x="118" y="40"/>
                </a:lnTo>
                <a:lnTo>
                  <a:pt x="122" y="43"/>
                </a:lnTo>
                <a:lnTo>
                  <a:pt x="256" y="117"/>
                </a:lnTo>
                <a:lnTo>
                  <a:pt x="422" y="210"/>
                </a:lnTo>
                <a:lnTo>
                  <a:pt x="587" y="304"/>
                </a:lnTo>
                <a:lnTo>
                  <a:pt x="659" y="346"/>
                </a:lnTo>
                <a:lnTo>
                  <a:pt x="719" y="384"/>
                </a:lnTo>
                <a:lnTo>
                  <a:pt x="748" y="401"/>
                </a:lnTo>
                <a:lnTo>
                  <a:pt x="777" y="418"/>
                </a:lnTo>
                <a:lnTo>
                  <a:pt x="836" y="450"/>
                </a:lnTo>
                <a:lnTo>
                  <a:pt x="955" y="512"/>
                </a:lnTo>
                <a:lnTo>
                  <a:pt x="1006" y="540"/>
                </a:lnTo>
                <a:lnTo>
                  <a:pt x="1031" y="555"/>
                </a:lnTo>
                <a:lnTo>
                  <a:pt x="1054" y="572"/>
                </a:lnTo>
                <a:lnTo>
                  <a:pt x="1062" y="579"/>
                </a:lnTo>
                <a:lnTo>
                  <a:pt x="1069" y="586"/>
                </a:lnTo>
                <a:lnTo>
                  <a:pt x="1073" y="593"/>
                </a:lnTo>
                <a:lnTo>
                  <a:pt x="1077" y="601"/>
                </a:lnTo>
                <a:lnTo>
                  <a:pt x="1078" y="610"/>
                </a:lnTo>
                <a:lnTo>
                  <a:pt x="1079" y="618"/>
                </a:lnTo>
                <a:lnTo>
                  <a:pt x="1079" y="627"/>
                </a:lnTo>
                <a:lnTo>
                  <a:pt x="1078" y="635"/>
                </a:lnTo>
                <a:lnTo>
                  <a:pt x="1073" y="652"/>
                </a:lnTo>
                <a:lnTo>
                  <a:pt x="1066" y="671"/>
                </a:lnTo>
                <a:lnTo>
                  <a:pt x="1058" y="686"/>
                </a:lnTo>
                <a:lnTo>
                  <a:pt x="1050" y="702"/>
                </a:lnTo>
                <a:lnTo>
                  <a:pt x="1045" y="711"/>
                </a:lnTo>
                <a:lnTo>
                  <a:pt x="1040" y="719"/>
                </a:lnTo>
                <a:lnTo>
                  <a:pt x="1035" y="725"/>
                </a:lnTo>
                <a:lnTo>
                  <a:pt x="1028" y="732"/>
                </a:lnTo>
                <a:lnTo>
                  <a:pt x="1023" y="736"/>
                </a:lnTo>
                <a:lnTo>
                  <a:pt x="1016" y="740"/>
                </a:lnTo>
                <a:lnTo>
                  <a:pt x="1010" y="742"/>
                </a:lnTo>
                <a:lnTo>
                  <a:pt x="1003" y="745"/>
                </a:lnTo>
                <a:lnTo>
                  <a:pt x="997" y="745"/>
                </a:lnTo>
                <a:lnTo>
                  <a:pt x="989" y="746"/>
                </a:lnTo>
                <a:lnTo>
                  <a:pt x="973" y="744"/>
                </a:lnTo>
                <a:lnTo>
                  <a:pt x="957" y="739"/>
                </a:lnTo>
                <a:lnTo>
                  <a:pt x="939" y="731"/>
                </a:lnTo>
                <a:lnTo>
                  <a:pt x="917" y="719"/>
                </a:lnTo>
                <a:lnTo>
                  <a:pt x="896" y="706"/>
                </a:lnTo>
                <a:lnTo>
                  <a:pt x="852" y="682"/>
                </a:lnTo>
                <a:lnTo>
                  <a:pt x="793" y="652"/>
                </a:lnTo>
                <a:lnTo>
                  <a:pt x="734" y="623"/>
                </a:lnTo>
                <a:lnTo>
                  <a:pt x="675" y="593"/>
                </a:lnTo>
                <a:lnTo>
                  <a:pt x="617" y="563"/>
                </a:lnTo>
                <a:lnTo>
                  <a:pt x="211" y="342"/>
                </a:lnTo>
                <a:lnTo>
                  <a:pt x="170" y="319"/>
                </a:lnTo>
                <a:lnTo>
                  <a:pt x="129" y="295"/>
                </a:lnTo>
                <a:lnTo>
                  <a:pt x="89" y="270"/>
                </a:lnTo>
                <a:lnTo>
                  <a:pt x="48" y="246"/>
                </a:lnTo>
                <a:lnTo>
                  <a:pt x="46" y="240"/>
                </a:lnTo>
                <a:lnTo>
                  <a:pt x="42" y="235"/>
                </a:lnTo>
                <a:lnTo>
                  <a:pt x="35" y="231"/>
                </a:lnTo>
                <a:lnTo>
                  <a:pt x="30" y="230"/>
                </a:lnTo>
                <a:lnTo>
                  <a:pt x="23" y="229"/>
                </a:lnTo>
                <a:lnTo>
                  <a:pt x="17" y="230"/>
                </a:lnTo>
                <a:lnTo>
                  <a:pt x="10" y="234"/>
                </a:lnTo>
                <a:lnTo>
                  <a:pt x="6" y="240"/>
                </a:lnTo>
                <a:lnTo>
                  <a:pt x="3" y="247"/>
                </a:lnTo>
                <a:lnTo>
                  <a:pt x="1" y="251"/>
                </a:lnTo>
                <a:lnTo>
                  <a:pt x="0" y="256"/>
                </a:lnTo>
                <a:lnTo>
                  <a:pt x="0" y="260"/>
                </a:lnTo>
                <a:lnTo>
                  <a:pt x="1" y="264"/>
                </a:lnTo>
                <a:lnTo>
                  <a:pt x="3" y="268"/>
                </a:lnTo>
                <a:lnTo>
                  <a:pt x="5" y="272"/>
                </a:lnTo>
                <a:lnTo>
                  <a:pt x="8" y="276"/>
                </a:lnTo>
                <a:lnTo>
                  <a:pt x="12" y="278"/>
                </a:lnTo>
                <a:lnTo>
                  <a:pt x="31" y="290"/>
                </a:lnTo>
                <a:lnTo>
                  <a:pt x="50" y="303"/>
                </a:lnTo>
                <a:lnTo>
                  <a:pt x="69" y="316"/>
                </a:lnTo>
                <a:lnTo>
                  <a:pt x="89" y="328"/>
                </a:lnTo>
                <a:lnTo>
                  <a:pt x="222" y="401"/>
                </a:lnTo>
                <a:lnTo>
                  <a:pt x="454" y="527"/>
                </a:lnTo>
                <a:lnTo>
                  <a:pt x="586" y="599"/>
                </a:lnTo>
                <a:lnTo>
                  <a:pt x="688" y="651"/>
                </a:lnTo>
                <a:lnTo>
                  <a:pt x="748" y="682"/>
                </a:lnTo>
                <a:lnTo>
                  <a:pt x="810" y="715"/>
                </a:lnTo>
                <a:lnTo>
                  <a:pt x="871" y="746"/>
                </a:lnTo>
                <a:lnTo>
                  <a:pt x="933" y="778"/>
                </a:lnTo>
                <a:lnTo>
                  <a:pt x="943" y="783"/>
                </a:lnTo>
                <a:lnTo>
                  <a:pt x="955" y="787"/>
                </a:lnTo>
                <a:lnTo>
                  <a:pt x="967" y="791"/>
                </a:lnTo>
                <a:lnTo>
                  <a:pt x="977" y="792"/>
                </a:lnTo>
                <a:lnTo>
                  <a:pt x="989" y="793"/>
                </a:lnTo>
                <a:lnTo>
                  <a:pt x="999" y="793"/>
                </a:lnTo>
                <a:lnTo>
                  <a:pt x="1008" y="793"/>
                </a:lnTo>
                <a:lnTo>
                  <a:pt x="1019" y="791"/>
                </a:lnTo>
                <a:lnTo>
                  <a:pt x="1028" y="788"/>
                </a:lnTo>
                <a:lnTo>
                  <a:pt x="1037" y="784"/>
                </a:lnTo>
                <a:lnTo>
                  <a:pt x="1046" y="779"/>
                </a:lnTo>
                <a:lnTo>
                  <a:pt x="1056" y="773"/>
                </a:lnTo>
                <a:lnTo>
                  <a:pt x="1063" y="765"/>
                </a:lnTo>
                <a:lnTo>
                  <a:pt x="1071" y="757"/>
                </a:lnTo>
                <a:lnTo>
                  <a:pt x="1078" y="746"/>
                </a:lnTo>
                <a:lnTo>
                  <a:pt x="1084" y="736"/>
                </a:lnTo>
                <a:lnTo>
                  <a:pt x="1096" y="716"/>
                </a:lnTo>
                <a:lnTo>
                  <a:pt x="1105" y="695"/>
                </a:lnTo>
                <a:lnTo>
                  <a:pt x="1113" y="674"/>
                </a:lnTo>
                <a:lnTo>
                  <a:pt x="1120" y="654"/>
                </a:lnTo>
                <a:lnTo>
                  <a:pt x="1122" y="631"/>
                </a:lnTo>
                <a:lnTo>
                  <a:pt x="1124" y="621"/>
                </a:lnTo>
                <a:lnTo>
                  <a:pt x="1122" y="610"/>
                </a:lnTo>
                <a:lnTo>
                  <a:pt x="1121" y="599"/>
                </a:lnTo>
                <a:lnTo>
                  <a:pt x="1120" y="588"/>
                </a:lnTo>
                <a:lnTo>
                  <a:pt x="1116" y="578"/>
                </a:lnTo>
                <a:lnTo>
                  <a:pt x="1112" y="56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14" name="任意多边形 1049913"/>
          <p:cNvSpPr/>
          <p:nvPr/>
        </p:nvSpPr>
        <p:spPr bwMode="auto">
          <a:xfrm>
            <a:off x="5784850" y="2355850"/>
            <a:ext cx="325437" cy="241300"/>
          </a:xfrm>
          <a:custGeom>
            <a:avLst/>
            <a:gdLst/>
            <a:ahLst/>
            <a:cxnLst/>
            <a:rect l="0" t="0" r="0" b="0"/>
            <a:pathLst>
              <a:path w="618" h="459">
                <a:moveTo>
                  <a:pt x="618" y="347"/>
                </a:moveTo>
                <a:lnTo>
                  <a:pt x="618" y="347"/>
                </a:lnTo>
                <a:lnTo>
                  <a:pt x="616" y="331"/>
                </a:lnTo>
                <a:lnTo>
                  <a:pt x="614" y="314"/>
                </a:lnTo>
                <a:lnTo>
                  <a:pt x="609" y="297"/>
                </a:lnTo>
                <a:lnTo>
                  <a:pt x="601" y="280"/>
                </a:lnTo>
                <a:lnTo>
                  <a:pt x="590" y="265"/>
                </a:lnTo>
                <a:lnTo>
                  <a:pt x="580" y="250"/>
                </a:lnTo>
                <a:lnTo>
                  <a:pt x="568" y="238"/>
                </a:lnTo>
                <a:lnTo>
                  <a:pt x="555" y="229"/>
                </a:lnTo>
                <a:lnTo>
                  <a:pt x="533" y="216"/>
                </a:lnTo>
                <a:lnTo>
                  <a:pt x="512" y="203"/>
                </a:lnTo>
                <a:lnTo>
                  <a:pt x="470" y="174"/>
                </a:lnTo>
                <a:lnTo>
                  <a:pt x="429" y="147"/>
                </a:lnTo>
                <a:lnTo>
                  <a:pt x="407" y="134"/>
                </a:lnTo>
                <a:lnTo>
                  <a:pt x="386" y="121"/>
                </a:lnTo>
                <a:lnTo>
                  <a:pt x="338" y="96"/>
                </a:lnTo>
                <a:lnTo>
                  <a:pt x="289" y="72"/>
                </a:lnTo>
                <a:lnTo>
                  <a:pt x="241" y="47"/>
                </a:lnTo>
                <a:lnTo>
                  <a:pt x="193" y="23"/>
                </a:lnTo>
                <a:lnTo>
                  <a:pt x="176" y="13"/>
                </a:lnTo>
                <a:lnTo>
                  <a:pt x="159" y="7"/>
                </a:lnTo>
                <a:lnTo>
                  <a:pt x="142" y="3"/>
                </a:lnTo>
                <a:lnTo>
                  <a:pt x="126" y="0"/>
                </a:lnTo>
                <a:lnTo>
                  <a:pt x="109" y="0"/>
                </a:lnTo>
                <a:lnTo>
                  <a:pt x="93" y="2"/>
                </a:lnTo>
                <a:lnTo>
                  <a:pt x="76" y="7"/>
                </a:lnTo>
                <a:lnTo>
                  <a:pt x="58" y="15"/>
                </a:lnTo>
                <a:lnTo>
                  <a:pt x="46" y="23"/>
                </a:lnTo>
                <a:lnTo>
                  <a:pt x="34" y="32"/>
                </a:lnTo>
                <a:lnTo>
                  <a:pt x="24" y="44"/>
                </a:lnTo>
                <a:lnTo>
                  <a:pt x="16" y="57"/>
                </a:lnTo>
                <a:lnTo>
                  <a:pt x="10" y="71"/>
                </a:lnTo>
                <a:lnTo>
                  <a:pt x="4" y="85"/>
                </a:lnTo>
                <a:lnTo>
                  <a:pt x="2" y="101"/>
                </a:lnTo>
                <a:lnTo>
                  <a:pt x="0" y="115"/>
                </a:lnTo>
                <a:lnTo>
                  <a:pt x="2" y="131"/>
                </a:lnTo>
                <a:lnTo>
                  <a:pt x="4" y="146"/>
                </a:lnTo>
                <a:lnTo>
                  <a:pt x="10" y="159"/>
                </a:lnTo>
                <a:lnTo>
                  <a:pt x="16" y="169"/>
                </a:lnTo>
                <a:lnTo>
                  <a:pt x="25" y="180"/>
                </a:lnTo>
                <a:lnTo>
                  <a:pt x="36" y="189"/>
                </a:lnTo>
                <a:lnTo>
                  <a:pt x="47" y="197"/>
                </a:lnTo>
                <a:lnTo>
                  <a:pt x="61" y="204"/>
                </a:lnTo>
                <a:lnTo>
                  <a:pt x="66" y="207"/>
                </a:lnTo>
                <a:lnTo>
                  <a:pt x="71" y="207"/>
                </a:lnTo>
                <a:lnTo>
                  <a:pt x="75" y="207"/>
                </a:lnTo>
                <a:lnTo>
                  <a:pt x="79" y="207"/>
                </a:lnTo>
                <a:lnTo>
                  <a:pt x="83" y="204"/>
                </a:lnTo>
                <a:lnTo>
                  <a:pt x="87" y="202"/>
                </a:lnTo>
                <a:lnTo>
                  <a:pt x="92" y="195"/>
                </a:lnTo>
                <a:lnTo>
                  <a:pt x="95" y="187"/>
                </a:lnTo>
                <a:lnTo>
                  <a:pt x="95" y="183"/>
                </a:lnTo>
                <a:lnTo>
                  <a:pt x="95" y="178"/>
                </a:lnTo>
                <a:lnTo>
                  <a:pt x="93" y="174"/>
                </a:lnTo>
                <a:lnTo>
                  <a:pt x="91" y="170"/>
                </a:lnTo>
                <a:lnTo>
                  <a:pt x="87" y="168"/>
                </a:lnTo>
                <a:lnTo>
                  <a:pt x="83" y="165"/>
                </a:lnTo>
                <a:lnTo>
                  <a:pt x="72" y="159"/>
                </a:lnTo>
                <a:lnTo>
                  <a:pt x="63" y="151"/>
                </a:lnTo>
                <a:lnTo>
                  <a:pt x="57" y="144"/>
                </a:lnTo>
                <a:lnTo>
                  <a:pt x="51" y="136"/>
                </a:lnTo>
                <a:lnTo>
                  <a:pt x="49" y="127"/>
                </a:lnTo>
                <a:lnTo>
                  <a:pt x="47" y="117"/>
                </a:lnTo>
                <a:lnTo>
                  <a:pt x="47" y="106"/>
                </a:lnTo>
                <a:lnTo>
                  <a:pt x="50" y="93"/>
                </a:lnTo>
                <a:lnTo>
                  <a:pt x="54" y="83"/>
                </a:lnTo>
                <a:lnTo>
                  <a:pt x="58" y="75"/>
                </a:lnTo>
                <a:lnTo>
                  <a:pt x="63" y="67"/>
                </a:lnTo>
                <a:lnTo>
                  <a:pt x="70" y="61"/>
                </a:lnTo>
                <a:lnTo>
                  <a:pt x="76" y="57"/>
                </a:lnTo>
                <a:lnTo>
                  <a:pt x="84" y="53"/>
                </a:lnTo>
                <a:lnTo>
                  <a:pt x="92" y="50"/>
                </a:lnTo>
                <a:lnTo>
                  <a:pt x="101" y="47"/>
                </a:lnTo>
                <a:lnTo>
                  <a:pt x="109" y="47"/>
                </a:lnTo>
                <a:lnTo>
                  <a:pt x="118" y="47"/>
                </a:lnTo>
                <a:lnTo>
                  <a:pt x="136" y="50"/>
                </a:lnTo>
                <a:lnTo>
                  <a:pt x="155" y="55"/>
                </a:lnTo>
                <a:lnTo>
                  <a:pt x="170" y="63"/>
                </a:lnTo>
                <a:lnTo>
                  <a:pt x="258" y="110"/>
                </a:lnTo>
                <a:lnTo>
                  <a:pt x="303" y="134"/>
                </a:lnTo>
                <a:lnTo>
                  <a:pt x="326" y="144"/>
                </a:lnTo>
                <a:lnTo>
                  <a:pt x="348" y="153"/>
                </a:lnTo>
                <a:lnTo>
                  <a:pt x="369" y="163"/>
                </a:lnTo>
                <a:lnTo>
                  <a:pt x="389" y="174"/>
                </a:lnTo>
                <a:lnTo>
                  <a:pt x="408" y="186"/>
                </a:lnTo>
                <a:lnTo>
                  <a:pt x="428" y="198"/>
                </a:lnTo>
                <a:lnTo>
                  <a:pt x="465" y="224"/>
                </a:lnTo>
                <a:lnTo>
                  <a:pt x="501" y="251"/>
                </a:lnTo>
                <a:lnTo>
                  <a:pt x="528" y="271"/>
                </a:lnTo>
                <a:lnTo>
                  <a:pt x="541" y="283"/>
                </a:lnTo>
                <a:lnTo>
                  <a:pt x="552" y="295"/>
                </a:lnTo>
                <a:lnTo>
                  <a:pt x="562" y="308"/>
                </a:lnTo>
                <a:lnTo>
                  <a:pt x="565" y="314"/>
                </a:lnTo>
                <a:lnTo>
                  <a:pt x="568" y="322"/>
                </a:lnTo>
                <a:lnTo>
                  <a:pt x="569" y="331"/>
                </a:lnTo>
                <a:lnTo>
                  <a:pt x="571" y="339"/>
                </a:lnTo>
                <a:lnTo>
                  <a:pt x="571" y="348"/>
                </a:lnTo>
                <a:lnTo>
                  <a:pt x="569" y="359"/>
                </a:lnTo>
                <a:lnTo>
                  <a:pt x="567" y="367"/>
                </a:lnTo>
                <a:lnTo>
                  <a:pt x="564" y="374"/>
                </a:lnTo>
                <a:lnTo>
                  <a:pt x="562" y="382"/>
                </a:lnTo>
                <a:lnTo>
                  <a:pt x="558" y="389"/>
                </a:lnTo>
                <a:lnTo>
                  <a:pt x="552" y="394"/>
                </a:lnTo>
                <a:lnTo>
                  <a:pt x="548" y="399"/>
                </a:lnTo>
                <a:lnTo>
                  <a:pt x="543" y="403"/>
                </a:lnTo>
                <a:lnTo>
                  <a:pt x="537" y="407"/>
                </a:lnTo>
                <a:lnTo>
                  <a:pt x="530" y="410"/>
                </a:lnTo>
                <a:lnTo>
                  <a:pt x="524" y="412"/>
                </a:lnTo>
                <a:lnTo>
                  <a:pt x="517" y="412"/>
                </a:lnTo>
                <a:lnTo>
                  <a:pt x="509" y="414"/>
                </a:lnTo>
                <a:lnTo>
                  <a:pt x="503" y="412"/>
                </a:lnTo>
                <a:lnTo>
                  <a:pt x="495" y="411"/>
                </a:lnTo>
                <a:lnTo>
                  <a:pt x="487" y="408"/>
                </a:lnTo>
                <a:lnTo>
                  <a:pt x="479" y="404"/>
                </a:lnTo>
                <a:lnTo>
                  <a:pt x="474" y="403"/>
                </a:lnTo>
                <a:lnTo>
                  <a:pt x="469" y="403"/>
                </a:lnTo>
                <a:lnTo>
                  <a:pt x="465" y="403"/>
                </a:lnTo>
                <a:lnTo>
                  <a:pt x="459" y="404"/>
                </a:lnTo>
                <a:lnTo>
                  <a:pt x="457" y="407"/>
                </a:lnTo>
                <a:lnTo>
                  <a:pt x="453" y="410"/>
                </a:lnTo>
                <a:lnTo>
                  <a:pt x="448" y="416"/>
                </a:lnTo>
                <a:lnTo>
                  <a:pt x="445" y="424"/>
                </a:lnTo>
                <a:lnTo>
                  <a:pt x="445" y="428"/>
                </a:lnTo>
                <a:lnTo>
                  <a:pt x="445" y="432"/>
                </a:lnTo>
                <a:lnTo>
                  <a:pt x="446" y="436"/>
                </a:lnTo>
                <a:lnTo>
                  <a:pt x="449" y="440"/>
                </a:lnTo>
                <a:lnTo>
                  <a:pt x="452" y="442"/>
                </a:lnTo>
                <a:lnTo>
                  <a:pt x="457" y="445"/>
                </a:lnTo>
                <a:lnTo>
                  <a:pt x="473" y="452"/>
                </a:lnTo>
                <a:lnTo>
                  <a:pt x="487" y="455"/>
                </a:lnTo>
                <a:lnTo>
                  <a:pt x="501" y="458"/>
                </a:lnTo>
                <a:lnTo>
                  <a:pt x="516" y="459"/>
                </a:lnTo>
                <a:lnTo>
                  <a:pt x="529" y="458"/>
                </a:lnTo>
                <a:lnTo>
                  <a:pt x="542" y="455"/>
                </a:lnTo>
                <a:lnTo>
                  <a:pt x="554" y="450"/>
                </a:lnTo>
                <a:lnTo>
                  <a:pt x="565" y="445"/>
                </a:lnTo>
                <a:lnTo>
                  <a:pt x="576" y="437"/>
                </a:lnTo>
                <a:lnTo>
                  <a:pt x="585" y="428"/>
                </a:lnTo>
                <a:lnTo>
                  <a:pt x="593" y="418"/>
                </a:lnTo>
                <a:lnTo>
                  <a:pt x="601" y="406"/>
                </a:lnTo>
                <a:lnTo>
                  <a:pt x="606" y="393"/>
                </a:lnTo>
                <a:lnTo>
                  <a:pt x="611" y="378"/>
                </a:lnTo>
                <a:lnTo>
                  <a:pt x="615" y="364"/>
                </a:lnTo>
                <a:lnTo>
                  <a:pt x="618" y="34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15" name="任意多边形 1049914"/>
          <p:cNvSpPr/>
          <p:nvPr/>
        </p:nvSpPr>
        <p:spPr bwMode="auto">
          <a:xfrm>
            <a:off x="5592762" y="2697162"/>
            <a:ext cx="327025" cy="260350"/>
          </a:xfrm>
          <a:custGeom>
            <a:avLst/>
            <a:gdLst/>
            <a:ahLst/>
            <a:cxnLst/>
            <a:rect l="0" t="0" r="0" b="0"/>
            <a:pathLst>
              <a:path w="623" h="490">
                <a:moveTo>
                  <a:pt x="622" y="363"/>
                </a:moveTo>
                <a:lnTo>
                  <a:pt x="622" y="363"/>
                </a:lnTo>
                <a:lnTo>
                  <a:pt x="623" y="355"/>
                </a:lnTo>
                <a:lnTo>
                  <a:pt x="622" y="346"/>
                </a:lnTo>
                <a:lnTo>
                  <a:pt x="619" y="329"/>
                </a:lnTo>
                <a:lnTo>
                  <a:pt x="613" y="314"/>
                </a:lnTo>
                <a:lnTo>
                  <a:pt x="605" y="298"/>
                </a:lnTo>
                <a:lnTo>
                  <a:pt x="596" y="284"/>
                </a:lnTo>
                <a:lnTo>
                  <a:pt x="584" y="270"/>
                </a:lnTo>
                <a:lnTo>
                  <a:pt x="571" y="260"/>
                </a:lnTo>
                <a:lnTo>
                  <a:pt x="556" y="251"/>
                </a:lnTo>
                <a:lnTo>
                  <a:pt x="551" y="248"/>
                </a:lnTo>
                <a:lnTo>
                  <a:pt x="547" y="248"/>
                </a:lnTo>
                <a:lnTo>
                  <a:pt x="542" y="248"/>
                </a:lnTo>
                <a:lnTo>
                  <a:pt x="538" y="248"/>
                </a:lnTo>
                <a:lnTo>
                  <a:pt x="534" y="251"/>
                </a:lnTo>
                <a:lnTo>
                  <a:pt x="531" y="253"/>
                </a:lnTo>
                <a:lnTo>
                  <a:pt x="526" y="260"/>
                </a:lnTo>
                <a:lnTo>
                  <a:pt x="524" y="268"/>
                </a:lnTo>
                <a:lnTo>
                  <a:pt x="522" y="272"/>
                </a:lnTo>
                <a:lnTo>
                  <a:pt x="524" y="277"/>
                </a:lnTo>
                <a:lnTo>
                  <a:pt x="525" y="281"/>
                </a:lnTo>
                <a:lnTo>
                  <a:pt x="528" y="285"/>
                </a:lnTo>
                <a:lnTo>
                  <a:pt x="530" y="287"/>
                </a:lnTo>
                <a:lnTo>
                  <a:pt x="534" y="291"/>
                </a:lnTo>
                <a:lnTo>
                  <a:pt x="543" y="297"/>
                </a:lnTo>
                <a:lnTo>
                  <a:pt x="551" y="303"/>
                </a:lnTo>
                <a:lnTo>
                  <a:pt x="558" y="308"/>
                </a:lnTo>
                <a:lnTo>
                  <a:pt x="563" y="315"/>
                </a:lnTo>
                <a:lnTo>
                  <a:pt x="567" y="323"/>
                </a:lnTo>
                <a:lnTo>
                  <a:pt x="571" y="329"/>
                </a:lnTo>
                <a:lnTo>
                  <a:pt x="573" y="337"/>
                </a:lnTo>
                <a:lnTo>
                  <a:pt x="575" y="344"/>
                </a:lnTo>
                <a:lnTo>
                  <a:pt x="575" y="352"/>
                </a:lnTo>
                <a:lnTo>
                  <a:pt x="573" y="359"/>
                </a:lnTo>
                <a:lnTo>
                  <a:pt x="572" y="367"/>
                </a:lnTo>
                <a:lnTo>
                  <a:pt x="571" y="374"/>
                </a:lnTo>
                <a:lnTo>
                  <a:pt x="564" y="388"/>
                </a:lnTo>
                <a:lnTo>
                  <a:pt x="555" y="401"/>
                </a:lnTo>
                <a:lnTo>
                  <a:pt x="543" y="414"/>
                </a:lnTo>
                <a:lnTo>
                  <a:pt x="530" y="425"/>
                </a:lnTo>
                <a:lnTo>
                  <a:pt x="516" y="433"/>
                </a:lnTo>
                <a:lnTo>
                  <a:pt x="500" y="439"/>
                </a:lnTo>
                <a:lnTo>
                  <a:pt x="483" y="442"/>
                </a:lnTo>
                <a:lnTo>
                  <a:pt x="474" y="442"/>
                </a:lnTo>
                <a:lnTo>
                  <a:pt x="466" y="442"/>
                </a:lnTo>
                <a:lnTo>
                  <a:pt x="457" y="440"/>
                </a:lnTo>
                <a:lnTo>
                  <a:pt x="449" y="438"/>
                </a:lnTo>
                <a:lnTo>
                  <a:pt x="440" y="435"/>
                </a:lnTo>
                <a:lnTo>
                  <a:pt x="432" y="430"/>
                </a:lnTo>
                <a:lnTo>
                  <a:pt x="333" y="374"/>
                </a:lnTo>
                <a:lnTo>
                  <a:pt x="235" y="318"/>
                </a:lnTo>
                <a:lnTo>
                  <a:pt x="214" y="304"/>
                </a:lnTo>
                <a:lnTo>
                  <a:pt x="193" y="290"/>
                </a:lnTo>
                <a:lnTo>
                  <a:pt x="172" y="277"/>
                </a:lnTo>
                <a:lnTo>
                  <a:pt x="151" y="264"/>
                </a:lnTo>
                <a:lnTo>
                  <a:pt x="129" y="253"/>
                </a:lnTo>
                <a:lnTo>
                  <a:pt x="106" y="242"/>
                </a:lnTo>
                <a:lnTo>
                  <a:pt x="97" y="234"/>
                </a:lnTo>
                <a:lnTo>
                  <a:pt x="88" y="226"/>
                </a:lnTo>
                <a:lnTo>
                  <a:pt x="80" y="217"/>
                </a:lnTo>
                <a:lnTo>
                  <a:pt x="74" y="206"/>
                </a:lnTo>
                <a:lnTo>
                  <a:pt x="61" y="180"/>
                </a:lnTo>
                <a:lnTo>
                  <a:pt x="55" y="167"/>
                </a:lnTo>
                <a:lnTo>
                  <a:pt x="51" y="154"/>
                </a:lnTo>
                <a:lnTo>
                  <a:pt x="50" y="141"/>
                </a:lnTo>
                <a:lnTo>
                  <a:pt x="50" y="127"/>
                </a:lnTo>
                <a:lnTo>
                  <a:pt x="53" y="114"/>
                </a:lnTo>
                <a:lnTo>
                  <a:pt x="59" y="99"/>
                </a:lnTo>
                <a:lnTo>
                  <a:pt x="70" y="82"/>
                </a:lnTo>
                <a:lnTo>
                  <a:pt x="76" y="74"/>
                </a:lnTo>
                <a:lnTo>
                  <a:pt x="83" y="68"/>
                </a:lnTo>
                <a:lnTo>
                  <a:pt x="89" y="63"/>
                </a:lnTo>
                <a:lnTo>
                  <a:pt x="96" y="57"/>
                </a:lnTo>
                <a:lnTo>
                  <a:pt x="102" y="53"/>
                </a:lnTo>
                <a:lnTo>
                  <a:pt x="110" y="51"/>
                </a:lnTo>
                <a:lnTo>
                  <a:pt x="118" y="49"/>
                </a:lnTo>
                <a:lnTo>
                  <a:pt x="126" y="48"/>
                </a:lnTo>
                <a:lnTo>
                  <a:pt x="134" y="48"/>
                </a:lnTo>
                <a:lnTo>
                  <a:pt x="142" y="49"/>
                </a:lnTo>
                <a:lnTo>
                  <a:pt x="151" y="52"/>
                </a:lnTo>
                <a:lnTo>
                  <a:pt x="159" y="55"/>
                </a:lnTo>
                <a:lnTo>
                  <a:pt x="168" y="59"/>
                </a:lnTo>
                <a:lnTo>
                  <a:pt x="177" y="64"/>
                </a:lnTo>
                <a:lnTo>
                  <a:pt x="181" y="66"/>
                </a:lnTo>
                <a:lnTo>
                  <a:pt x="186" y="68"/>
                </a:lnTo>
                <a:lnTo>
                  <a:pt x="190" y="68"/>
                </a:lnTo>
                <a:lnTo>
                  <a:pt x="194" y="68"/>
                </a:lnTo>
                <a:lnTo>
                  <a:pt x="198" y="65"/>
                </a:lnTo>
                <a:lnTo>
                  <a:pt x="201" y="63"/>
                </a:lnTo>
                <a:lnTo>
                  <a:pt x="206" y="56"/>
                </a:lnTo>
                <a:lnTo>
                  <a:pt x="208" y="48"/>
                </a:lnTo>
                <a:lnTo>
                  <a:pt x="210" y="44"/>
                </a:lnTo>
                <a:lnTo>
                  <a:pt x="208" y="39"/>
                </a:lnTo>
                <a:lnTo>
                  <a:pt x="207" y="35"/>
                </a:lnTo>
                <a:lnTo>
                  <a:pt x="206" y="31"/>
                </a:lnTo>
                <a:lnTo>
                  <a:pt x="203" y="27"/>
                </a:lnTo>
                <a:lnTo>
                  <a:pt x="198" y="25"/>
                </a:lnTo>
                <a:lnTo>
                  <a:pt x="184" y="15"/>
                </a:lnTo>
                <a:lnTo>
                  <a:pt x="168" y="8"/>
                </a:lnTo>
                <a:lnTo>
                  <a:pt x="153" y="2"/>
                </a:lnTo>
                <a:lnTo>
                  <a:pt x="139" y="0"/>
                </a:lnTo>
                <a:lnTo>
                  <a:pt x="125" y="0"/>
                </a:lnTo>
                <a:lnTo>
                  <a:pt x="110" y="1"/>
                </a:lnTo>
                <a:lnTo>
                  <a:pt x="95" y="5"/>
                </a:lnTo>
                <a:lnTo>
                  <a:pt x="78" y="13"/>
                </a:lnTo>
                <a:lnTo>
                  <a:pt x="65" y="21"/>
                </a:lnTo>
                <a:lnTo>
                  <a:pt x="50" y="32"/>
                </a:lnTo>
                <a:lnTo>
                  <a:pt x="37" y="47"/>
                </a:lnTo>
                <a:lnTo>
                  <a:pt x="24" y="63"/>
                </a:lnTo>
                <a:lnTo>
                  <a:pt x="13" y="81"/>
                </a:lnTo>
                <a:lnTo>
                  <a:pt x="6" y="98"/>
                </a:lnTo>
                <a:lnTo>
                  <a:pt x="3" y="107"/>
                </a:lnTo>
                <a:lnTo>
                  <a:pt x="2" y="115"/>
                </a:lnTo>
                <a:lnTo>
                  <a:pt x="0" y="124"/>
                </a:lnTo>
                <a:lnTo>
                  <a:pt x="0" y="132"/>
                </a:lnTo>
                <a:lnTo>
                  <a:pt x="3" y="149"/>
                </a:lnTo>
                <a:lnTo>
                  <a:pt x="7" y="167"/>
                </a:lnTo>
                <a:lnTo>
                  <a:pt x="11" y="185"/>
                </a:lnTo>
                <a:lnTo>
                  <a:pt x="17" y="202"/>
                </a:lnTo>
                <a:lnTo>
                  <a:pt x="24" y="219"/>
                </a:lnTo>
                <a:lnTo>
                  <a:pt x="33" y="235"/>
                </a:lnTo>
                <a:lnTo>
                  <a:pt x="44" y="251"/>
                </a:lnTo>
                <a:lnTo>
                  <a:pt x="55" y="264"/>
                </a:lnTo>
                <a:lnTo>
                  <a:pt x="63" y="270"/>
                </a:lnTo>
                <a:lnTo>
                  <a:pt x="71" y="276"/>
                </a:lnTo>
                <a:lnTo>
                  <a:pt x="91" y="286"/>
                </a:lnTo>
                <a:lnTo>
                  <a:pt x="110" y="295"/>
                </a:lnTo>
                <a:lnTo>
                  <a:pt x="129" y="304"/>
                </a:lnTo>
                <a:lnTo>
                  <a:pt x="150" y="318"/>
                </a:lnTo>
                <a:lnTo>
                  <a:pt x="170" y="331"/>
                </a:lnTo>
                <a:lnTo>
                  <a:pt x="191" y="345"/>
                </a:lnTo>
                <a:lnTo>
                  <a:pt x="212" y="358"/>
                </a:lnTo>
                <a:lnTo>
                  <a:pt x="410" y="471"/>
                </a:lnTo>
                <a:lnTo>
                  <a:pt x="427" y="480"/>
                </a:lnTo>
                <a:lnTo>
                  <a:pt x="443" y="485"/>
                </a:lnTo>
                <a:lnTo>
                  <a:pt x="460" y="489"/>
                </a:lnTo>
                <a:lnTo>
                  <a:pt x="477" y="490"/>
                </a:lnTo>
                <a:lnTo>
                  <a:pt x="492" y="489"/>
                </a:lnTo>
                <a:lnTo>
                  <a:pt x="509" y="486"/>
                </a:lnTo>
                <a:lnTo>
                  <a:pt x="526" y="480"/>
                </a:lnTo>
                <a:lnTo>
                  <a:pt x="542" y="472"/>
                </a:lnTo>
                <a:lnTo>
                  <a:pt x="558" y="463"/>
                </a:lnTo>
                <a:lnTo>
                  <a:pt x="572" y="452"/>
                </a:lnTo>
                <a:lnTo>
                  <a:pt x="585" y="440"/>
                </a:lnTo>
                <a:lnTo>
                  <a:pt x="596" y="427"/>
                </a:lnTo>
                <a:lnTo>
                  <a:pt x="606" y="413"/>
                </a:lnTo>
                <a:lnTo>
                  <a:pt x="614" y="397"/>
                </a:lnTo>
                <a:lnTo>
                  <a:pt x="619" y="382"/>
                </a:lnTo>
                <a:lnTo>
                  <a:pt x="622" y="36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16" name="任意多边形 1049915"/>
          <p:cNvSpPr/>
          <p:nvPr/>
        </p:nvSpPr>
        <p:spPr bwMode="auto">
          <a:xfrm>
            <a:off x="5535612" y="3059112"/>
            <a:ext cx="542925" cy="171450"/>
          </a:xfrm>
          <a:custGeom>
            <a:avLst/>
            <a:gdLst/>
            <a:ahLst/>
            <a:cxnLst/>
            <a:rect l="0" t="0" r="0" b="0"/>
            <a:pathLst>
              <a:path w="1027" h="321">
                <a:moveTo>
                  <a:pt x="828" y="17"/>
                </a:moveTo>
                <a:lnTo>
                  <a:pt x="828" y="17"/>
                </a:lnTo>
                <a:lnTo>
                  <a:pt x="823" y="17"/>
                </a:lnTo>
                <a:lnTo>
                  <a:pt x="818" y="18"/>
                </a:lnTo>
                <a:lnTo>
                  <a:pt x="814" y="19"/>
                </a:lnTo>
                <a:lnTo>
                  <a:pt x="810" y="22"/>
                </a:lnTo>
                <a:lnTo>
                  <a:pt x="804" y="28"/>
                </a:lnTo>
                <a:lnTo>
                  <a:pt x="800" y="36"/>
                </a:lnTo>
                <a:lnTo>
                  <a:pt x="800" y="44"/>
                </a:lnTo>
                <a:lnTo>
                  <a:pt x="800" y="48"/>
                </a:lnTo>
                <a:lnTo>
                  <a:pt x="801" y="52"/>
                </a:lnTo>
                <a:lnTo>
                  <a:pt x="804" y="55"/>
                </a:lnTo>
                <a:lnTo>
                  <a:pt x="808" y="57"/>
                </a:lnTo>
                <a:lnTo>
                  <a:pt x="811" y="60"/>
                </a:lnTo>
                <a:lnTo>
                  <a:pt x="815" y="61"/>
                </a:lnTo>
                <a:lnTo>
                  <a:pt x="834" y="65"/>
                </a:lnTo>
                <a:lnTo>
                  <a:pt x="852" y="70"/>
                </a:lnTo>
                <a:lnTo>
                  <a:pt x="870" y="78"/>
                </a:lnTo>
                <a:lnTo>
                  <a:pt x="887" y="87"/>
                </a:lnTo>
                <a:lnTo>
                  <a:pt x="903" y="98"/>
                </a:lnTo>
                <a:lnTo>
                  <a:pt x="917" y="110"/>
                </a:lnTo>
                <a:lnTo>
                  <a:pt x="932" y="123"/>
                </a:lnTo>
                <a:lnTo>
                  <a:pt x="945" y="136"/>
                </a:lnTo>
                <a:lnTo>
                  <a:pt x="951" y="145"/>
                </a:lnTo>
                <a:lnTo>
                  <a:pt x="959" y="154"/>
                </a:lnTo>
                <a:lnTo>
                  <a:pt x="966" y="164"/>
                </a:lnTo>
                <a:lnTo>
                  <a:pt x="971" y="175"/>
                </a:lnTo>
                <a:lnTo>
                  <a:pt x="975" y="185"/>
                </a:lnTo>
                <a:lnTo>
                  <a:pt x="979" y="196"/>
                </a:lnTo>
                <a:lnTo>
                  <a:pt x="982" y="208"/>
                </a:lnTo>
                <a:lnTo>
                  <a:pt x="983" y="217"/>
                </a:lnTo>
                <a:lnTo>
                  <a:pt x="982" y="227"/>
                </a:lnTo>
                <a:lnTo>
                  <a:pt x="980" y="236"/>
                </a:lnTo>
                <a:lnTo>
                  <a:pt x="975" y="246"/>
                </a:lnTo>
                <a:lnTo>
                  <a:pt x="970" y="253"/>
                </a:lnTo>
                <a:lnTo>
                  <a:pt x="962" y="260"/>
                </a:lnTo>
                <a:lnTo>
                  <a:pt x="951" y="265"/>
                </a:lnTo>
                <a:lnTo>
                  <a:pt x="938" y="270"/>
                </a:lnTo>
                <a:lnTo>
                  <a:pt x="923" y="273"/>
                </a:lnTo>
                <a:lnTo>
                  <a:pt x="881" y="276"/>
                </a:lnTo>
                <a:lnTo>
                  <a:pt x="838" y="277"/>
                </a:lnTo>
                <a:lnTo>
                  <a:pt x="794" y="274"/>
                </a:lnTo>
                <a:lnTo>
                  <a:pt x="774" y="273"/>
                </a:lnTo>
                <a:lnTo>
                  <a:pt x="754" y="269"/>
                </a:lnTo>
                <a:lnTo>
                  <a:pt x="730" y="266"/>
                </a:lnTo>
                <a:lnTo>
                  <a:pt x="706" y="265"/>
                </a:lnTo>
                <a:lnTo>
                  <a:pt x="681" y="264"/>
                </a:lnTo>
                <a:lnTo>
                  <a:pt x="656" y="264"/>
                </a:lnTo>
                <a:lnTo>
                  <a:pt x="558" y="265"/>
                </a:lnTo>
                <a:lnTo>
                  <a:pt x="460" y="266"/>
                </a:lnTo>
                <a:lnTo>
                  <a:pt x="360" y="269"/>
                </a:lnTo>
                <a:lnTo>
                  <a:pt x="312" y="270"/>
                </a:lnTo>
                <a:lnTo>
                  <a:pt x="262" y="270"/>
                </a:lnTo>
                <a:lnTo>
                  <a:pt x="212" y="269"/>
                </a:lnTo>
                <a:lnTo>
                  <a:pt x="164" y="266"/>
                </a:lnTo>
                <a:lnTo>
                  <a:pt x="144" y="265"/>
                </a:lnTo>
                <a:lnTo>
                  <a:pt x="126" y="263"/>
                </a:lnTo>
                <a:lnTo>
                  <a:pt x="88" y="255"/>
                </a:lnTo>
                <a:lnTo>
                  <a:pt x="79" y="252"/>
                </a:lnTo>
                <a:lnTo>
                  <a:pt x="72" y="249"/>
                </a:lnTo>
                <a:lnTo>
                  <a:pt x="66" y="246"/>
                </a:lnTo>
                <a:lnTo>
                  <a:pt x="61" y="240"/>
                </a:lnTo>
                <a:lnTo>
                  <a:pt x="57" y="234"/>
                </a:lnTo>
                <a:lnTo>
                  <a:pt x="54" y="229"/>
                </a:lnTo>
                <a:lnTo>
                  <a:pt x="53" y="221"/>
                </a:lnTo>
                <a:lnTo>
                  <a:pt x="51" y="214"/>
                </a:lnTo>
                <a:lnTo>
                  <a:pt x="50" y="198"/>
                </a:lnTo>
                <a:lnTo>
                  <a:pt x="53" y="183"/>
                </a:lnTo>
                <a:lnTo>
                  <a:pt x="55" y="168"/>
                </a:lnTo>
                <a:lnTo>
                  <a:pt x="59" y="154"/>
                </a:lnTo>
                <a:lnTo>
                  <a:pt x="62" y="144"/>
                </a:lnTo>
                <a:lnTo>
                  <a:pt x="67" y="133"/>
                </a:lnTo>
                <a:lnTo>
                  <a:pt x="72" y="124"/>
                </a:lnTo>
                <a:lnTo>
                  <a:pt x="79" y="115"/>
                </a:lnTo>
                <a:lnTo>
                  <a:pt x="85" y="106"/>
                </a:lnTo>
                <a:lnTo>
                  <a:pt x="95" y="96"/>
                </a:lnTo>
                <a:lnTo>
                  <a:pt x="113" y="81"/>
                </a:lnTo>
                <a:lnTo>
                  <a:pt x="133" y="68"/>
                </a:lnTo>
                <a:lnTo>
                  <a:pt x="153" y="56"/>
                </a:lnTo>
                <a:lnTo>
                  <a:pt x="174" y="48"/>
                </a:lnTo>
                <a:lnTo>
                  <a:pt x="185" y="45"/>
                </a:lnTo>
                <a:lnTo>
                  <a:pt x="194" y="44"/>
                </a:lnTo>
                <a:lnTo>
                  <a:pt x="199" y="43"/>
                </a:lnTo>
                <a:lnTo>
                  <a:pt x="203" y="40"/>
                </a:lnTo>
                <a:lnTo>
                  <a:pt x="206" y="38"/>
                </a:lnTo>
                <a:lnTo>
                  <a:pt x="208" y="35"/>
                </a:lnTo>
                <a:lnTo>
                  <a:pt x="210" y="31"/>
                </a:lnTo>
                <a:lnTo>
                  <a:pt x="211" y="27"/>
                </a:lnTo>
                <a:lnTo>
                  <a:pt x="210" y="19"/>
                </a:lnTo>
                <a:lnTo>
                  <a:pt x="206" y="11"/>
                </a:lnTo>
                <a:lnTo>
                  <a:pt x="201" y="5"/>
                </a:lnTo>
                <a:lnTo>
                  <a:pt x="197" y="2"/>
                </a:lnTo>
                <a:lnTo>
                  <a:pt x="193" y="1"/>
                </a:lnTo>
                <a:lnTo>
                  <a:pt x="188" y="0"/>
                </a:lnTo>
                <a:lnTo>
                  <a:pt x="182" y="0"/>
                </a:lnTo>
                <a:lnTo>
                  <a:pt x="161" y="5"/>
                </a:lnTo>
                <a:lnTo>
                  <a:pt x="142" y="11"/>
                </a:lnTo>
                <a:lnTo>
                  <a:pt x="121" y="22"/>
                </a:lnTo>
                <a:lnTo>
                  <a:pt x="101" y="35"/>
                </a:lnTo>
                <a:lnTo>
                  <a:pt x="82" y="49"/>
                </a:lnTo>
                <a:lnTo>
                  <a:pt x="63" y="66"/>
                </a:lnTo>
                <a:lnTo>
                  <a:pt x="48" y="83"/>
                </a:lnTo>
                <a:lnTo>
                  <a:pt x="33" y="103"/>
                </a:lnTo>
                <a:lnTo>
                  <a:pt x="21" y="124"/>
                </a:lnTo>
                <a:lnTo>
                  <a:pt x="11" y="145"/>
                </a:lnTo>
                <a:lnTo>
                  <a:pt x="7" y="157"/>
                </a:lnTo>
                <a:lnTo>
                  <a:pt x="4" y="167"/>
                </a:lnTo>
                <a:lnTo>
                  <a:pt x="3" y="178"/>
                </a:lnTo>
                <a:lnTo>
                  <a:pt x="2" y="189"/>
                </a:lnTo>
                <a:lnTo>
                  <a:pt x="0" y="200"/>
                </a:lnTo>
                <a:lnTo>
                  <a:pt x="2" y="210"/>
                </a:lnTo>
                <a:lnTo>
                  <a:pt x="3" y="222"/>
                </a:lnTo>
                <a:lnTo>
                  <a:pt x="6" y="232"/>
                </a:lnTo>
                <a:lnTo>
                  <a:pt x="10" y="243"/>
                </a:lnTo>
                <a:lnTo>
                  <a:pt x="15" y="253"/>
                </a:lnTo>
                <a:lnTo>
                  <a:pt x="21" y="264"/>
                </a:lnTo>
                <a:lnTo>
                  <a:pt x="28" y="273"/>
                </a:lnTo>
                <a:lnTo>
                  <a:pt x="36" y="281"/>
                </a:lnTo>
                <a:lnTo>
                  <a:pt x="45" y="289"/>
                </a:lnTo>
                <a:lnTo>
                  <a:pt x="55" y="294"/>
                </a:lnTo>
                <a:lnTo>
                  <a:pt x="67" y="299"/>
                </a:lnTo>
                <a:lnTo>
                  <a:pt x="80" y="303"/>
                </a:lnTo>
                <a:lnTo>
                  <a:pt x="93" y="306"/>
                </a:lnTo>
                <a:lnTo>
                  <a:pt x="121" y="311"/>
                </a:lnTo>
                <a:lnTo>
                  <a:pt x="148" y="314"/>
                </a:lnTo>
                <a:lnTo>
                  <a:pt x="176" y="315"/>
                </a:lnTo>
                <a:lnTo>
                  <a:pt x="223" y="315"/>
                </a:lnTo>
                <a:lnTo>
                  <a:pt x="301" y="315"/>
                </a:lnTo>
                <a:lnTo>
                  <a:pt x="380" y="314"/>
                </a:lnTo>
                <a:lnTo>
                  <a:pt x="535" y="311"/>
                </a:lnTo>
                <a:lnTo>
                  <a:pt x="605" y="311"/>
                </a:lnTo>
                <a:lnTo>
                  <a:pt x="674" y="315"/>
                </a:lnTo>
                <a:lnTo>
                  <a:pt x="742" y="317"/>
                </a:lnTo>
                <a:lnTo>
                  <a:pt x="810" y="319"/>
                </a:lnTo>
                <a:lnTo>
                  <a:pt x="832" y="319"/>
                </a:lnTo>
                <a:lnTo>
                  <a:pt x="857" y="321"/>
                </a:lnTo>
                <a:lnTo>
                  <a:pt x="886" y="321"/>
                </a:lnTo>
                <a:lnTo>
                  <a:pt x="915" y="321"/>
                </a:lnTo>
                <a:lnTo>
                  <a:pt x="929" y="320"/>
                </a:lnTo>
                <a:lnTo>
                  <a:pt x="944" y="319"/>
                </a:lnTo>
                <a:lnTo>
                  <a:pt x="957" y="316"/>
                </a:lnTo>
                <a:lnTo>
                  <a:pt x="970" y="312"/>
                </a:lnTo>
                <a:lnTo>
                  <a:pt x="982" y="307"/>
                </a:lnTo>
                <a:lnTo>
                  <a:pt x="992" y="302"/>
                </a:lnTo>
                <a:lnTo>
                  <a:pt x="1000" y="294"/>
                </a:lnTo>
                <a:lnTo>
                  <a:pt x="1008" y="285"/>
                </a:lnTo>
                <a:lnTo>
                  <a:pt x="1013" y="273"/>
                </a:lnTo>
                <a:lnTo>
                  <a:pt x="1018" y="263"/>
                </a:lnTo>
                <a:lnTo>
                  <a:pt x="1022" y="251"/>
                </a:lnTo>
                <a:lnTo>
                  <a:pt x="1025" y="240"/>
                </a:lnTo>
                <a:lnTo>
                  <a:pt x="1027" y="229"/>
                </a:lnTo>
                <a:lnTo>
                  <a:pt x="1027" y="218"/>
                </a:lnTo>
                <a:lnTo>
                  <a:pt x="1027" y="206"/>
                </a:lnTo>
                <a:lnTo>
                  <a:pt x="1026" y="196"/>
                </a:lnTo>
                <a:lnTo>
                  <a:pt x="1023" y="184"/>
                </a:lnTo>
                <a:lnTo>
                  <a:pt x="1021" y="174"/>
                </a:lnTo>
                <a:lnTo>
                  <a:pt x="1013" y="153"/>
                </a:lnTo>
                <a:lnTo>
                  <a:pt x="1001" y="132"/>
                </a:lnTo>
                <a:lnTo>
                  <a:pt x="988" y="113"/>
                </a:lnTo>
                <a:lnTo>
                  <a:pt x="972" y="95"/>
                </a:lnTo>
                <a:lnTo>
                  <a:pt x="954" y="78"/>
                </a:lnTo>
                <a:lnTo>
                  <a:pt x="934" y="62"/>
                </a:lnTo>
                <a:lnTo>
                  <a:pt x="915" y="49"/>
                </a:lnTo>
                <a:lnTo>
                  <a:pt x="894" y="38"/>
                </a:lnTo>
                <a:lnTo>
                  <a:pt x="872" y="28"/>
                </a:lnTo>
                <a:lnTo>
                  <a:pt x="849" y="22"/>
                </a:lnTo>
                <a:lnTo>
                  <a:pt x="828" y="1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17" name="任意多边形 1049916"/>
          <p:cNvSpPr/>
          <p:nvPr/>
        </p:nvSpPr>
        <p:spPr bwMode="auto">
          <a:xfrm>
            <a:off x="5624512" y="3059112"/>
            <a:ext cx="357187" cy="31750"/>
          </a:xfrm>
          <a:custGeom>
            <a:avLst/>
            <a:gdLst/>
            <a:ahLst/>
            <a:cxnLst/>
            <a:rect l="0" t="0" r="0" b="0"/>
            <a:pathLst>
              <a:path w="676" h="57">
                <a:moveTo>
                  <a:pt x="661" y="11"/>
                </a:moveTo>
                <a:lnTo>
                  <a:pt x="661" y="11"/>
                </a:lnTo>
                <a:lnTo>
                  <a:pt x="646" y="6"/>
                </a:lnTo>
                <a:lnTo>
                  <a:pt x="630" y="4"/>
                </a:lnTo>
                <a:lnTo>
                  <a:pt x="614" y="2"/>
                </a:lnTo>
                <a:lnTo>
                  <a:pt x="597" y="2"/>
                </a:lnTo>
                <a:lnTo>
                  <a:pt x="563" y="4"/>
                </a:lnTo>
                <a:lnTo>
                  <a:pt x="532" y="5"/>
                </a:lnTo>
                <a:lnTo>
                  <a:pt x="491" y="4"/>
                </a:lnTo>
                <a:lnTo>
                  <a:pt x="452" y="2"/>
                </a:lnTo>
                <a:lnTo>
                  <a:pt x="413" y="0"/>
                </a:lnTo>
                <a:lnTo>
                  <a:pt x="372" y="0"/>
                </a:lnTo>
                <a:lnTo>
                  <a:pt x="22" y="0"/>
                </a:lnTo>
                <a:lnTo>
                  <a:pt x="17" y="0"/>
                </a:lnTo>
                <a:lnTo>
                  <a:pt x="11" y="1"/>
                </a:lnTo>
                <a:lnTo>
                  <a:pt x="7" y="4"/>
                </a:lnTo>
                <a:lnTo>
                  <a:pt x="5" y="6"/>
                </a:lnTo>
                <a:lnTo>
                  <a:pt x="2" y="10"/>
                </a:lnTo>
                <a:lnTo>
                  <a:pt x="1" y="14"/>
                </a:lnTo>
                <a:lnTo>
                  <a:pt x="0" y="22"/>
                </a:lnTo>
                <a:lnTo>
                  <a:pt x="1" y="30"/>
                </a:lnTo>
                <a:lnTo>
                  <a:pt x="2" y="34"/>
                </a:lnTo>
                <a:lnTo>
                  <a:pt x="5" y="38"/>
                </a:lnTo>
                <a:lnTo>
                  <a:pt x="7" y="40"/>
                </a:lnTo>
                <a:lnTo>
                  <a:pt x="11" y="43"/>
                </a:lnTo>
                <a:lnTo>
                  <a:pt x="17" y="44"/>
                </a:lnTo>
                <a:lnTo>
                  <a:pt x="22" y="44"/>
                </a:lnTo>
                <a:lnTo>
                  <a:pt x="354" y="44"/>
                </a:lnTo>
                <a:lnTo>
                  <a:pt x="389" y="45"/>
                </a:lnTo>
                <a:lnTo>
                  <a:pt x="425" y="48"/>
                </a:lnTo>
                <a:lnTo>
                  <a:pt x="460" y="51"/>
                </a:lnTo>
                <a:lnTo>
                  <a:pt x="477" y="51"/>
                </a:lnTo>
                <a:lnTo>
                  <a:pt x="495" y="51"/>
                </a:lnTo>
                <a:lnTo>
                  <a:pt x="532" y="48"/>
                </a:lnTo>
                <a:lnTo>
                  <a:pt x="574" y="45"/>
                </a:lnTo>
                <a:lnTo>
                  <a:pt x="593" y="45"/>
                </a:lnTo>
                <a:lnTo>
                  <a:pt x="614" y="47"/>
                </a:lnTo>
                <a:lnTo>
                  <a:pt x="633" y="51"/>
                </a:lnTo>
                <a:lnTo>
                  <a:pt x="648" y="56"/>
                </a:lnTo>
                <a:lnTo>
                  <a:pt x="654" y="57"/>
                </a:lnTo>
                <a:lnTo>
                  <a:pt x="659" y="57"/>
                </a:lnTo>
                <a:lnTo>
                  <a:pt x="663" y="56"/>
                </a:lnTo>
                <a:lnTo>
                  <a:pt x="667" y="55"/>
                </a:lnTo>
                <a:lnTo>
                  <a:pt x="669" y="52"/>
                </a:lnTo>
                <a:lnTo>
                  <a:pt x="672" y="49"/>
                </a:lnTo>
                <a:lnTo>
                  <a:pt x="676" y="42"/>
                </a:lnTo>
                <a:lnTo>
                  <a:pt x="676" y="34"/>
                </a:lnTo>
                <a:lnTo>
                  <a:pt x="675" y="25"/>
                </a:lnTo>
                <a:lnTo>
                  <a:pt x="672" y="21"/>
                </a:lnTo>
                <a:lnTo>
                  <a:pt x="669" y="17"/>
                </a:lnTo>
                <a:lnTo>
                  <a:pt x="665" y="14"/>
                </a:lnTo>
                <a:lnTo>
                  <a:pt x="661" y="1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18" name="任意多边形 1049917"/>
          <p:cNvSpPr/>
          <p:nvPr/>
        </p:nvSpPr>
        <p:spPr bwMode="auto">
          <a:xfrm>
            <a:off x="5537200" y="3195637"/>
            <a:ext cx="539750" cy="93662"/>
          </a:xfrm>
          <a:custGeom>
            <a:avLst/>
            <a:gdLst/>
            <a:ahLst/>
            <a:cxnLst/>
            <a:rect l="0" t="0" r="0" b="0"/>
            <a:pathLst>
              <a:path w="1023" h="178">
                <a:moveTo>
                  <a:pt x="972" y="14"/>
                </a:moveTo>
                <a:lnTo>
                  <a:pt x="972" y="14"/>
                </a:lnTo>
                <a:lnTo>
                  <a:pt x="967" y="13"/>
                </a:lnTo>
                <a:lnTo>
                  <a:pt x="962" y="12"/>
                </a:lnTo>
                <a:lnTo>
                  <a:pt x="958" y="12"/>
                </a:lnTo>
                <a:lnTo>
                  <a:pt x="952" y="13"/>
                </a:lnTo>
                <a:lnTo>
                  <a:pt x="948" y="16"/>
                </a:lnTo>
                <a:lnTo>
                  <a:pt x="946" y="18"/>
                </a:lnTo>
                <a:lnTo>
                  <a:pt x="941" y="25"/>
                </a:lnTo>
                <a:lnTo>
                  <a:pt x="937" y="33"/>
                </a:lnTo>
                <a:lnTo>
                  <a:pt x="937" y="37"/>
                </a:lnTo>
                <a:lnTo>
                  <a:pt x="937" y="41"/>
                </a:lnTo>
                <a:lnTo>
                  <a:pt x="938" y="44"/>
                </a:lnTo>
                <a:lnTo>
                  <a:pt x="941" y="48"/>
                </a:lnTo>
                <a:lnTo>
                  <a:pt x="945" y="51"/>
                </a:lnTo>
                <a:lnTo>
                  <a:pt x="948" y="54"/>
                </a:lnTo>
                <a:lnTo>
                  <a:pt x="955" y="58"/>
                </a:lnTo>
                <a:lnTo>
                  <a:pt x="960" y="61"/>
                </a:lnTo>
                <a:lnTo>
                  <a:pt x="964" y="67"/>
                </a:lnTo>
                <a:lnTo>
                  <a:pt x="968" y="72"/>
                </a:lnTo>
                <a:lnTo>
                  <a:pt x="971" y="77"/>
                </a:lnTo>
                <a:lnTo>
                  <a:pt x="972" y="82"/>
                </a:lnTo>
                <a:lnTo>
                  <a:pt x="972" y="88"/>
                </a:lnTo>
                <a:lnTo>
                  <a:pt x="972" y="93"/>
                </a:lnTo>
                <a:lnTo>
                  <a:pt x="971" y="98"/>
                </a:lnTo>
                <a:lnTo>
                  <a:pt x="968" y="103"/>
                </a:lnTo>
                <a:lnTo>
                  <a:pt x="964" y="109"/>
                </a:lnTo>
                <a:lnTo>
                  <a:pt x="959" y="112"/>
                </a:lnTo>
                <a:lnTo>
                  <a:pt x="954" y="115"/>
                </a:lnTo>
                <a:lnTo>
                  <a:pt x="947" y="119"/>
                </a:lnTo>
                <a:lnTo>
                  <a:pt x="939" y="120"/>
                </a:lnTo>
                <a:lnTo>
                  <a:pt x="931" y="122"/>
                </a:lnTo>
                <a:lnTo>
                  <a:pt x="903" y="122"/>
                </a:lnTo>
                <a:lnTo>
                  <a:pt x="874" y="122"/>
                </a:lnTo>
                <a:lnTo>
                  <a:pt x="844" y="122"/>
                </a:lnTo>
                <a:lnTo>
                  <a:pt x="815" y="123"/>
                </a:lnTo>
                <a:lnTo>
                  <a:pt x="757" y="127"/>
                </a:lnTo>
                <a:lnTo>
                  <a:pt x="725" y="128"/>
                </a:lnTo>
                <a:lnTo>
                  <a:pt x="692" y="129"/>
                </a:lnTo>
                <a:lnTo>
                  <a:pt x="627" y="128"/>
                </a:lnTo>
                <a:lnTo>
                  <a:pt x="563" y="127"/>
                </a:lnTo>
                <a:lnTo>
                  <a:pt x="497" y="126"/>
                </a:lnTo>
                <a:lnTo>
                  <a:pt x="437" y="126"/>
                </a:lnTo>
                <a:lnTo>
                  <a:pt x="377" y="124"/>
                </a:lnTo>
                <a:lnTo>
                  <a:pt x="317" y="123"/>
                </a:lnTo>
                <a:lnTo>
                  <a:pt x="256" y="122"/>
                </a:lnTo>
                <a:lnTo>
                  <a:pt x="236" y="122"/>
                </a:lnTo>
                <a:lnTo>
                  <a:pt x="216" y="120"/>
                </a:lnTo>
                <a:lnTo>
                  <a:pt x="195" y="119"/>
                </a:lnTo>
                <a:lnTo>
                  <a:pt x="174" y="118"/>
                </a:lnTo>
                <a:lnTo>
                  <a:pt x="149" y="119"/>
                </a:lnTo>
                <a:lnTo>
                  <a:pt x="123" y="119"/>
                </a:lnTo>
                <a:lnTo>
                  <a:pt x="81" y="114"/>
                </a:lnTo>
                <a:lnTo>
                  <a:pt x="67" y="106"/>
                </a:lnTo>
                <a:lnTo>
                  <a:pt x="56" y="97"/>
                </a:lnTo>
                <a:lnTo>
                  <a:pt x="50" y="88"/>
                </a:lnTo>
                <a:lnTo>
                  <a:pt x="47" y="84"/>
                </a:lnTo>
                <a:lnTo>
                  <a:pt x="46" y="80"/>
                </a:lnTo>
                <a:lnTo>
                  <a:pt x="46" y="76"/>
                </a:lnTo>
                <a:lnTo>
                  <a:pt x="47" y="71"/>
                </a:lnTo>
                <a:lnTo>
                  <a:pt x="48" y="67"/>
                </a:lnTo>
                <a:lnTo>
                  <a:pt x="51" y="63"/>
                </a:lnTo>
                <a:lnTo>
                  <a:pt x="58" y="54"/>
                </a:lnTo>
                <a:lnTo>
                  <a:pt x="69" y="46"/>
                </a:lnTo>
                <a:lnTo>
                  <a:pt x="75" y="44"/>
                </a:lnTo>
                <a:lnTo>
                  <a:pt x="79" y="43"/>
                </a:lnTo>
                <a:lnTo>
                  <a:pt x="82" y="41"/>
                </a:lnTo>
                <a:lnTo>
                  <a:pt x="85" y="38"/>
                </a:lnTo>
                <a:lnTo>
                  <a:pt x="88" y="34"/>
                </a:lnTo>
                <a:lnTo>
                  <a:pt x="90" y="30"/>
                </a:lnTo>
                <a:lnTo>
                  <a:pt x="92" y="21"/>
                </a:lnTo>
                <a:lnTo>
                  <a:pt x="90" y="13"/>
                </a:lnTo>
                <a:lnTo>
                  <a:pt x="88" y="9"/>
                </a:lnTo>
                <a:lnTo>
                  <a:pt x="85" y="7"/>
                </a:lnTo>
                <a:lnTo>
                  <a:pt x="82" y="4"/>
                </a:lnTo>
                <a:lnTo>
                  <a:pt x="79" y="1"/>
                </a:lnTo>
                <a:lnTo>
                  <a:pt x="75" y="0"/>
                </a:lnTo>
                <a:lnTo>
                  <a:pt x="69" y="0"/>
                </a:lnTo>
                <a:lnTo>
                  <a:pt x="52" y="1"/>
                </a:lnTo>
                <a:lnTo>
                  <a:pt x="38" y="5"/>
                </a:lnTo>
                <a:lnTo>
                  <a:pt x="26" y="12"/>
                </a:lnTo>
                <a:lnTo>
                  <a:pt x="17" y="20"/>
                </a:lnTo>
                <a:lnTo>
                  <a:pt x="11" y="29"/>
                </a:lnTo>
                <a:lnTo>
                  <a:pt x="5" y="41"/>
                </a:lnTo>
                <a:lnTo>
                  <a:pt x="1" y="55"/>
                </a:lnTo>
                <a:lnTo>
                  <a:pt x="0" y="72"/>
                </a:lnTo>
                <a:lnTo>
                  <a:pt x="1" y="82"/>
                </a:lnTo>
                <a:lnTo>
                  <a:pt x="1" y="92"/>
                </a:lnTo>
                <a:lnTo>
                  <a:pt x="4" y="101"/>
                </a:lnTo>
                <a:lnTo>
                  <a:pt x="5" y="109"/>
                </a:lnTo>
                <a:lnTo>
                  <a:pt x="9" y="116"/>
                </a:lnTo>
                <a:lnTo>
                  <a:pt x="13" y="123"/>
                </a:lnTo>
                <a:lnTo>
                  <a:pt x="17" y="129"/>
                </a:lnTo>
                <a:lnTo>
                  <a:pt x="22" y="135"/>
                </a:lnTo>
                <a:lnTo>
                  <a:pt x="29" y="140"/>
                </a:lnTo>
                <a:lnTo>
                  <a:pt x="35" y="144"/>
                </a:lnTo>
                <a:lnTo>
                  <a:pt x="50" y="152"/>
                </a:lnTo>
                <a:lnTo>
                  <a:pt x="67" y="157"/>
                </a:lnTo>
                <a:lnTo>
                  <a:pt x="85" y="161"/>
                </a:lnTo>
                <a:lnTo>
                  <a:pt x="124" y="165"/>
                </a:lnTo>
                <a:lnTo>
                  <a:pt x="165" y="166"/>
                </a:lnTo>
                <a:lnTo>
                  <a:pt x="204" y="167"/>
                </a:lnTo>
                <a:lnTo>
                  <a:pt x="243" y="167"/>
                </a:lnTo>
                <a:lnTo>
                  <a:pt x="296" y="169"/>
                </a:lnTo>
                <a:lnTo>
                  <a:pt x="349" y="170"/>
                </a:lnTo>
                <a:lnTo>
                  <a:pt x="402" y="173"/>
                </a:lnTo>
                <a:lnTo>
                  <a:pt x="454" y="173"/>
                </a:lnTo>
                <a:lnTo>
                  <a:pt x="509" y="171"/>
                </a:lnTo>
                <a:lnTo>
                  <a:pt x="564" y="170"/>
                </a:lnTo>
                <a:lnTo>
                  <a:pt x="620" y="170"/>
                </a:lnTo>
                <a:lnTo>
                  <a:pt x="648" y="173"/>
                </a:lnTo>
                <a:lnTo>
                  <a:pt x="674" y="175"/>
                </a:lnTo>
                <a:lnTo>
                  <a:pt x="704" y="178"/>
                </a:lnTo>
                <a:lnTo>
                  <a:pt x="734" y="178"/>
                </a:lnTo>
                <a:lnTo>
                  <a:pt x="765" y="177"/>
                </a:lnTo>
                <a:lnTo>
                  <a:pt x="795" y="175"/>
                </a:lnTo>
                <a:lnTo>
                  <a:pt x="857" y="170"/>
                </a:lnTo>
                <a:lnTo>
                  <a:pt x="888" y="169"/>
                </a:lnTo>
                <a:lnTo>
                  <a:pt x="918" y="167"/>
                </a:lnTo>
                <a:lnTo>
                  <a:pt x="935" y="166"/>
                </a:lnTo>
                <a:lnTo>
                  <a:pt x="951" y="165"/>
                </a:lnTo>
                <a:lnTo>
                  <a:pt x="965" y="161"/>
                </a:lnTo>
                <a:lnTo>
                  <a:pt x="977" y="156"/>
                </a:lnTo>
                <a:lnTo>
                  <a:pt x="989" y="148"/>
                </a:lnTo>
                <a:lnTo>
                  <a:pt x="999" y="137"/>
                </a:lnTo>
                <a:lnTo>
                  <a:pt x="1009" y="126"/>
                </a:lnTo>
                <a:lnTo>
                  <a:pt x="1018" y="110"/>
                </a:lnTo>
                <a:lnTo>
                  <a:pt x="1020" y="103"/>
                </a:lnTo>
                <a:lnTo>
                  <a:pt x="1022" y="97"/>
                </a:lnTo>
                <a:lnTo>
                  <a:pt x="1023" y="90"/>
                </a:lnTo>
                <a:lnTo>
                  <a:pt x="1022" y="82"/>
                </a:lnTo>
                <a:lnTo>
                  <a:pt x="1020" y="76"/>
                </a:lnTo>
                <a:lnTo>
                  <a:pt x="1019" y="69"/>
                </a:lnTo>
                <a:lnTo>
                  <a:pt x="1013" y="55"/>
                </a:lnTo>
                <a:lnTo>
                  <a:pt x="1003" y="42"/>
                </a:lnTo>
                <a:lnTo>
                  <a:pt x="994" y="31"/>
                </a:lnTo>
                <a:lnTo>
                  <a:pt x="982" y="21"/>
                </a:lnTo>
                <a:lnTo>
                  <a:pt x="972" y="1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19" name="任意多边形 1049918"/>
          <p:cNvSpPr/>
          <p:nvPr/>
        </p:nvSpPr>
        <p:spPr bwMode="auto">
          <a:xfrm>
            <a:off x="8451850" y="3144837"/>
            <a:ext cx="50800" cy="69850"/>
          </a:xfrm>
          <a:custGeom>
            <a:avLst/>
            <a:gdLst/>
            <a:ahLst/>
            <a:cxnLst/>
            <a:rect l="0" t="0" r="0" b="0"/>
            <a:pathLst>
              <a:path w="95" h="132">
                <a:moveTo>
                  <a:pt x="86" y="0"/>
                </a:moveTo>
                <a:lnTo>
                  <a:pt x="86" y="0"/>
                </a:lnTo>
                <a:lnTo>
                  <a:pt x="80" y="5"/>
                </a:lnTo>
                <a:lnTo>
                  <a:pt x="74" y="11"/>
                </a:lnTo>
                <a:lnTo>
                  <a:pt x="64" y="21"/>
                </a:lnTo>
                <a:lnTo>
                  <a:pt x="55" y="34"/>
                </a:lnTo>
                <a:lnTo>
                  <a:pt x="47" y="49"/>
                </a:lnTo>
                <a:lnTo>
                  <a:pt x="35" y="67"/>
                </a:lnTo>
                <a:lnTo>
                  <a:pt x="23" y="86"/>
                </a:lnTo>
                <a:lnTo>
                  <a:pt x="12" y="105"/>
                </a:lnTo>
                <a:lnTo>
                  <a:pt x="1" y="124"/>
                </a:lnTo>
                <a:lnTo>
                  <a:pt x="0" y="127"/>
                </a:lnTo>
                <a:lnTo>
                  <a:pt x="0" y="128"/>
                </a:lnTo>
                <a:lnTo>
                  <a:pt x="4" y="132"/>
                </a:lnTo>
                <a:lnTo>
                  <a:pt x="8" y="132"/>
                </a:lnTo>
                <a:lnTo>
                  <a:pt x="9" y="132"/>
                </a:lnTo>
                <a:lnTo>
                  <a:pt x="10" y="130"/>
                </a:lnTo>
                <a:lnTo>
                  <a:pt x="29" y="98"/>
                </a:lnTo>
                <a:lnTo>
                  <a:pt x="48" y="67"/>
                </a:lnTo>
                <a:lnTo>
                  <a:pt x="57" y="51"/>
                </a:lnTo>
                <a:lnTo>
                  <a:pt x="66" y="35"/>
                </a:lnTo>
                <a:lnTo>
                  <a:pt x="73" y="29"/>
                </a:lnTo>
                <a:lnTo>
                  <a:pt x="78" y="21"/>
                </a:lnTo>
                <a:lnTo>
                  <a:pt x="85" y="16"/>
                </a:lnTo>
                <a:lnTo>
                  <a:pt x="93" y="11"/>
                </a:lnTo>
                <a:lnTo>
                  <a:pt x="94" y="8"/>
                </a:lnTo>
                <a:lnTo>
                  <a:pt x="95" y="7"/>
                </a:lnTo>
                <a:lnTo>
                  <a:pt x="94" y="3"/>
                </a:lnTo>
                <a:lnTo>
                  <a:pt x="91" y="0"/>
                </a:lnTo>
                <a:lnTo>
                  <a:pt x="89" y="0"/>
                </a:lnTo>
                <a:lnTo>
                  <a:pt x="86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20" name="任意多边形 1049919"/>
          <p:cNvSpPr/>
          <p:nvPr/>
        </p:nvSpPr>
        <p:spPr bwMode="auto">
          <a:xfrm>
            <a:off x="8516938" y="3186112"/>
            <a:ext cx="34925" cy="53975"/>
          </a:xfrm>
          <a:custGeom>
            <a:avLst/>
            <a:gdLst/>
            <a:ahLst/>
            <a:cxnLst/>
            <a:rect l="0" t="0" r="0" b="0"/>
            <a:pathLst>
              <a:path w="66" h="102">
                <a:moveTo>
                  <a:pt x="55" y="1"/>
                </a:moveTo>
                <a:lnTo>
                  <a:pt x="55" y="1"/>
                </a:lnTo>
                <a:lnTo>
                  <a:pt x="37" y="22"/>
                </a:lnTo>
                <a:lnTo>
                  <a:pt x="28" y="33"/>
                </a:lnTo>
                <a:lnTo>
                  <a:pt x="20" y="44"/>
                </a:lnTo>
                <a:lnTo>
                  <a:pt x="12" y="58"/>
                </a:lnTo>
                <a:lnTo>
                  <a:pt x="7" y="69"/>
                </a:lnTo>
                <a:lnTo>
                  <a:pt x="3" y="82"/>
                </a:lnTo>
                <a:lnTo>
                  <a:pt x="0" y="97"/>
                </a:lnTo>
                <a:lnTo>
                  <a:pt x="2" y="99"/>
                </a:lnTo>
                <a:lnTo>
                  <a:pt x="2" y="101"/>
                </a:lnTo>
                <a:lnTo>
                  <a:pt x="6" y="102"/>
                </a:lnTo>
                <a:lnTo>
                  <a:pt x="10" y="101"/>
                </a:lnTo>
                <a:lnTo>
                  <a:pt x="12" y="99"/>
                </a:lnTo>
                <a:lnTo>
                  <a:pt x="12" y="97"/>
                </a:lnTo>
                <a:lnTo>
                  <a:pt x="13" y="84"/>
                </a:lnTo>
                <a:lnTo>
                  <a:pt x="17" y="72"/>
                </a:lnTo>
                <a:lnTo>
                  <a:pt x="23" y="60"/>
                </a:lnTo>
                <a:lnTo>
                  <a:pt x="30" y="50"/>
                </a:lnTo>
                <a:lnTo>
                  <a:pt x="38" y="38"/>
                </a:lnTo>
                <a:lnTo>
                  <a:pt x="46" y="27"/>
                </a:lnTo>
                <a:lnTo>
                  <a:pt x="63" y="9"/>
                </a:lnTo>
                <a:lnTo>
                  <a:pt x="64" y="8"/>
                </a:lnTo>
                <a:lnTo>
                  <a:pt x="66" y="5"/>
                </a:lnTo>
                <a:lnTo>
                  <a:pt x="63" y="1"/>
                </a:lnTo>
                <a:lnTo>
                  <a:pt x="59" y="0"/>
                </a:lnTo>
                <a:lnTo>
                  <a:pt x="58" y="0"/>
                </a:lnTo>
                <a:lnTo>
                  <a:pt x="5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21" name="任意多边形 1049920"/>
          <p:cNvSpPr/>
          <p:nvPr/>
        </p:nvSpPr>
        <p:spPr bwMode="auto">
          <a:xfrm>
            <a:off x="8589962" y="3189287"/>
            <a:ext cx="33337" cy="60325"/>
          </a:xfrm>
          <a:custGeom>
            <a:avLst/>
            <a:gdLst/>
            <a:ahLst/>
            <a:cxnLst/>
            <a:rect l="0" t="0" r="0" b="0"/>
            <a:pathLst>
              <a:path w="65" h="110">
                <a:moveTo>
                  <a:pt x="55" y="1"/>
                </a:moveTo>
                <a:lnTo>
                  <a:pt x="55" y="1"/>
                </a:lnTo>
                <a:lnTo>
                  <a:pt x="43" y="12"/>
                </a:lnTo>
                <a:lnTo>
                  <a:pt x="32" y="22"/>
                </a:lnTo>
                <a:lnTo>
                  <a:pt x="23" y="34"/>
                </a:lnTo>
                <a:lnTo>
                  <a:pt x="15" y="47"/>
                </a:lnTo>
                <a:lnTo>
                  <a:pt x="9" y="60"/>
                </a:lnTo>
                <a:lnTo>
                  <a:pt x="5" y="74"/>
                </a:lnTo>
                <a:lnTo>
                  <a:pt x="1" y="89"/>
                </a:lnTo>
                <a:lnTo>
                  <a:pt x="0" y="104"/>
                </a:lnTo>
                <a:lnTo>
                  <a:pt x="0" y="107"/>
                </a:lnTo>
                <a:lnTo>
                  <a:pt x="1" y="108"/>
                </a:lnTo>
                <a:lnTo>
                  <a:pt x="5" y="110"/>
                </a:lnTo>
                <a:lnTo>
                  <a:pt x="9" y="108"/>
                </a:lnTo>
                <a:lnTo>
                  <a:pt x="10" y="107"/>
                </a:lnTo>
                <a:lnTo>
                  <a:pt x="12" y="104"/>
                </a:lnTo>
                <a:lnTo>
                  <a:pt x="13" y="90"/>
                </a:lnTo>
                <a:lnTo>
                  <a:pt x="15" y="76"/>
                </a:lnTo>
                <a:lnTo>
                  <a:pt x="21" y="64"/>
                </a:lnTo>
                <a:lnTo>
                  <a:pt x="26" y="51"/>
                </a:lnTo>
                <a:lnTo>
                  <a:pt x="34" y="39"/>
                </a:lnTo>
                <a:lnTo>
                  <a:pt x="43" y="29"/>
                </a:lnTo>
                <a:lnTo>
                  <a:pt x="52" y="18"/>
                </a:lnTo>
                <a:lnTo>
                  <a:pt x="63" y="9"/>
                </a:lnTo>
                <a:lnTo>
                  <a:pt x="64" y="8"/>
                </a:lnTo>
                <a:lnTo>
                  <a:pt x="65" y="5"/>
                </a:lnTo>
                <a:lnTo>
                  <a:pt x="64" y="4"/>
                </a:lnTo>
                <a:lnTo>
                  <a:pt x="63" y="1"/>
                </a:lnTo>
                <a:lnTo>
                  <a:pt x="59" y="0"/>
                </a:lnTo>
                <a:lnTo>
                  <a:pt x="57" y="0"/>
                </a:lnTo>
                <a:lnTo>
                  <a:pt x="5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22" name="任意多边形 1049921"/>
          <p:cNvSpPr/>
          <p:nvPr/>
        </p:nvSpPr>
        <p:spPr bwMode="auto">
          <a:xfrm>
            <a:off x="8674100" y="3194050"/>
            <a:ext cx="25400" cy="50800"/>
          </a:xfrm>
          <a:custGeom>
            <a:avLst/>
            <a:gdLst/>
            <a:ahLst/>
            <a:cxnLst/>
            <a:rect l="0" t="0" r="0" b="0"/>
            <a:pathLst>
              <a:path w="50" h="94">
                <a:moveTo>
                  <a:pt x="38" y="4"/>
                </a:moveTo>
                <a:lnTo>
                  <a:pt x="38" y="4"/>
                </a:lnTo>
                <a:lnTo>
                  <a:pt x="34" y="14"/>
                </a:lnTo>
                <a:lnTo>
                  <a:pt x="28" y="25"/>
                </a:lnTo>
                <a:lnTo>
                  <a:pt x="16" y="44"/>
                </a:lnTo>
                <a:lnTo>
                  <a:pt x="11" y="55"/>
                </a:lnTo>
                <a:lnTo>
                  <a:pt x="6" y="65"/>
                </a:lnTo>
                <a:lnTo>
                  <a:pt x="2" y="77"/>
                </a:lnTo>
                <a:lnTo>
                  <a:pt x="0" y="89"/>
                </a:lnTo>
                <a:lnTo>
                  <a:pt x="2" y="91"/>
                </a:lnTo>
                <a:lnTo>
                  <a:pt x="2" y="93"/>
                </a:lnTo>
                <a:lnTo>
                  <a:pt x="6" y="94"/>
                </a:lnTo>
                <a:lnTo>
                  <a:pt x="9" y="93"/>
                </a:lnTo>
                <a:lnTo>
                  <a:pt x="11" y="91"/>
                </a:lnTo>
                <a:lnTo>
                  <a:pt x="12" y="89"/>
                </a:lnTo>
                <a:lnTo>
                  <a:pt x="13" y="77"/>
                </a:lnTo>
                <a:lnTo>
                  <a:pt x="17" y="66"/>
                </a:lnTo>
                <a:lnTo>
                  <a:pt x="21" y="56"/>
                </a:lnTo>
                <a:lnTo>
                  <a:pt x="28" y="47"/>
                </a:lnTo>
                <a:lnTo>
                  <a:pt x="40" y="27"/>
                </a:lnTo>
                <a:lnTo>
                  <a:pt x="45" y="17"/>
                </a:lnTo>
                <a:lnTo>
                  <a:pt x="50" y="6"/>
                </a:lnTo>
                <a:lnTo>
                  <a:pt x="50" y="4"/>
                </a:lnTo>
                <a:lnTo>
                  <a:pt x="50" y="2"/>
                </a:lnTo>
                <a:lnTo>
                  <a:pt x="49" y="1"/>
                </a:lnTo>
                <a:lnTo>
                  <a:pt x="46" y="0"/>
                </a:lnTo>
                <a:lnTo>
                  <a:pt x="42" y="0"/>
                </a:lnTo>
                <a:lnTo>
                  <a:pt x="40" y="1"/>
                </a:lnTo>
                <a:lnTo>
                  <a:pt x="3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23" name="任意多边形 1049922"/>
          <p:cNvSpPr/>
          <p:nvPr/>
        </p:nvSpPr>
        <p:spPr bwMode="auto">
          <a:xfrm>
            <a:off x="8745538" y="3189287"/>
            <a:ext cx="23812" cy="50800"/>
          </a:xfrm>
          <a:custGeom>
            <a:avLst/>
            <a:gdLst/>
            <a:ahLst/>
            <a:cxnLst/>
            <a:rect l="0" t="0" r="0" b="0"/>
            <a:pathLst>
              <a:path w="42" h="95">
                <a:moveTo>
                  <a:pt x="30" y="4"/>
                </a:moveTo>
                <a:lnTo>
                  <a:pt x="30" y="4"/>
                </a:lnTo>
                <a:lnTo>
                  <a:pt x="25" y="25"/>
                </a:lnTo>
                <a:lnTo>
                  <a:pt x="19" y="46"/>
                </a:lnTo>
                <a:lnTo>
                  <a:pt x="17" y="57"/>
                </a:lnTo>
                <a:lnTo>
                  <a:pt x="13" y="67"/>
                </a:lnTo>
                <a:lnTo>
                  <a:pt x="8" y="77"/>
                </a:lnTo>
                <a:lnTo>
                  <a:pt x="1" y="85"/>
                </a:lnTo>
                <a:lnTo>
                  <a:pt x="0" y="87"/>
                </a:lnTo>
                <a:lnTo>
                  <a:pt x="0" y="89"/>
                </a:lnTo>
                <a:lnTo>
                  <a:pt x="2" y="93"/>
                </a:lnTo>
                <a:lnTo>
                  <a:pt x="5" y="95"/>
                </a:lnTo>
                <a:lnTo>
                  <a:pt x="8" y="94"/>
                </a:lnTo>
                <a:lnTo>
                  <a:pt x="9" y="93"/>
                </a:lnTo>
                <a:lnTo>
                  <a:pt x="17" y="84"/>
                </a:lnTo>
                <a:lnTo>
                  <a:pt x="22" y="74"/>
                </a:lnTo>
                <a:lnTo>
                  <a:pt x="26" y="63"/>
                </a:lnTo>
                <a:lnTo>
                  <a:pt x="30" y="52"/>
                </a:lnTo>
                <a:lnTo>
                  <a:pt x="35" y="29"/>
                </a:lnTo>
                <a:lnTo>
                  <a:pt x="42" y="6"/>
                </a:lnTo>
                <a:lnTo>
                  <a:pt x="42" y="4"/>
                </a:lnTo>
                <a:lnTo>
                  <a:pt x="40" y="2"/>
                </a:lnTo>
                <a:lnTo>
                  <a:pt x="38" y="0"/>
                </a:lnTo>
                <a:lnTo>
                  <a:pt x="34" y="0"/>
                </a:lnTo>
                <a:lnTo>
                  <a:pt x="31" y="1"/>
                </a:lnTo>
                <a:lnTo>
                  <a:pt x="3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24" name="任意多边形 1049923"/>
          <p:cNvSpPr/>
          <p:nvPr/>
        </p:nvSpPr>
        <p:spPr bwMode="auto">
          <a:xfrm>
            <a:off x="8831262" y="3189287"/>
            <a:ext cx="28575" cy="63500"/>
          </a:xfrm>
          <a:custGeom>
            <a:avLst/>
            <a:gdLst/>
            <a:ahLst/>
            <a:cxnLst/>
            <a:rect l="0" t="0" r="0" b="0"/>
            <a:pathLst>
              <a:path w="58" h="118">
                <a:moveTo>
                  <a:pt x="46" y="5"/>
                </a:moveTo>
                <a:lnTo>
                  <a:pt x="46" y="5"/>
                </a:lnTo>
                <a:lnTo>
                  <a:pt x="43" y="19"/>
                </a:lnTo>
                <a:lnTo>
                  <a:pt x="39" y="33"/>
                </a:lnTo>
                <a:lnTo>
                  <a:pt x="33" y="46"/>
                </a:lnTo>
                <a:lnTo>
                  <a:pt x="26" y="59"/>
                </a:lnTo>
                <a:lnTo>
                  <a:pt x="11" y="84"/>
                </a:lnTo>
                <a:lnTo>
                  <a:pt x="5" y="97"/>
                </a:lnTo>
                <a:lnTo>
                  <a:pt x="0" y="110"/>
                </a:lnTo>
                <a:lnTo>
                  <a:pt x="0" y="112"/>
                </a:lnTo>
                <a:lnTo>
                  <a:pt x="2" y="115"/>
                </a:lnTo>
                <a:lnTo>
                  <a:pt x="5" y="118"/>
                </a:lnTo>
                <a:lnTo>
                  <a:pt x="9" y="116"/>
                </a:lnTo>
                <a:lnTo>
                  <a:pt x="11" y="115"/>
                </a:lnTo>
                <a:lnTo>
                  <a:pt x="12" y="114"/>
                </a:lnTo>
                <a:lnTo>
                  <a:pt x="16" y="99"/>
                </a:lnTo>
                <a:lnTo>
                  <a:pt x="22" y="86"/>
                </a:lnTo>
                <a:lnTo>
                  <a:pt x="37" y="60"/>
                </a:lnTo>
                <a:lnTo>
                  <a:pt x="45" y="47"/>
                </a:lnTo>
                <a:lnTo>
                  <a:pt x="51" y="34"/>
                </a:lnTo>
                <a:lnTo>
                  <a:pt x="55" y="19"/>
                </a:lnTo>
                <a:lnTo>
                  <a:pt x="58" y="5"/>
                </a:lnTo>
                <a:lnTo>
                  <a:pt x="58" y="2"/>
                </a:lnTo>
                <a:lnTo>
                  <a:pt x="57" y="1"/>
                </a:lnTo>
                <a:lnTo>
                  <a:pt x="53" y="0"/>
                </a:lnTo>
                <a:lnTo>
                  <a:pt x="49" y="1"/>
                </a:lnTo>
                <a:lnTo>
                  <a:pt x="47" y="2"/>
                </a:lnTo>
                <a:lnTo>
                  <a:pt x="46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25" name="任意多边形 1049924"/>
          <p:cNvSpPr/>
          <p:nvPr/>
        </p:nvSpPr>
        <p:spPr bwMode="auto">
          <a:xfrm>
            <a:off x="8910638" y="3189287"/>
            <a:ext cx="23812" cy="60325"/>
          </a:xfrm>
          <a:custGeom>
            <a:avLst/>
            <a:gdLst/>
            <a:ahLst/>
            <a:cxnLst/>
            <a:rect l="0" t="0" r="0" b="0"/>
            <a:pathLst>
              <a:path w="42" h="110">
                <a:moveTo>
                  <a:pt x="30" y="4"/>
                </a:moveTo>
                <a:lnTo>
                  <a:pt x="30" y="4"/>
                </a:lnTo>
                <a:lnTo>
                  <a:pt x="25" y="25"/>
                </a:lnTo>
                <a:lnTo>
                  <a:pt x="23" y="47"/>
                </a:lnTo>
                <a:lnTo>
                  <a:pt x="21" y="61"/>
                </a:lnTo>
                <a:lnTo>
                  <a:pt x="20" y="68"/>
                </a:lnTo>
                <a:lnTo>
                  <a:pt x="17" y="74"/>
                </a:lnTo>
                <a:lnTo>
                  <a:pt x="8" y="87"/>
                </a:lnTo>
                <a:lnTo>
                  <a:pt x="0" y="101"/>
                </a:lnTo>
                <a:lnTo>
                  <a:pt x="0" y="103"/>
                </a:lnTo>
                <a:lnTo>
                  <a:pt x="0" y="106"/>
                </a:lnTo>
                <a:lnTo>
                  <a:pt x="3" y="108"/>
                </a:lnTo>
                <a:lnTo>
                  <a:pt x="7" y="110"/>
                </a:lnTo>
                <a:lnTo>
                  <a:pt x="9" y="108"/>
                </a:lnTo>
                <a:lnTo>
                  <a:pt x="11" y="107"/>
                </a:lnTo>
                <a:lnTo>
                  <a:pt x="16" y="98"/>
                </a:lnTo>
                <a:lnTo>
                  <a:pt x="24" y="87"/>
                </a:lnTo>
                <a:lnTo>
                  <a:pt x="32" y="76"/>
                </a:lnTo>
                <a:lnTo>
                  <a:pt x="33" y="70"/>
                </a:lnTo>
                <a:lnTo>
                  <a:pt x="34" y="67"/>
                </a:lnTo>
                <a:lnTo>
                  <a:pt x="34" y="51"/>
                </a:lnTo>
                <a:lnTo>
                  <a:pt x="36" y="36"/>
                </a:lnTo>
                <a:lnTo>
                  <a:pt x="38" y="21"/>
                </a:lnTo>
                <a:lnTo>
                  <a:pt x="41" y="6"/>
                </a:lnTo>
                <a:lnTo>
                  <a:pt x="42" y="4"/>
                </a:lnTo>
                <a:lnTo>
                  <a:pt x="41" y="2"/>
                </a:lnTo>
                <a:lnTo>
                  <a:pt x="37" y="0"/>
                </a:lnTo>
                <a:lnTo>
                  <a:pt x="33" y="0"/>
                </a:lnTo>
                <a:lnTo>
                  <a:pt x="32" y="1"/>
                </a:lnTo>
                <a:lnTo>
                  <a:pt x="3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26" name="任意多边形 1049925"/>
          <p:cNvSpPr/>
          <p:nvPr/>
        </p:nvSpPr>
        <p:spPr bwMode="auto">
          <a:xfrm>
            <a:off x="8996362" y="3189287"/>
            <a:ext cx="22225" cy="60325"/>
          </a:xfrm>
          <a:custGeom>
            <a:avLst/>
            <a:gdLst/>
            <a:ahLst/>
            <a:cxnLst/>
            <a:rect l="0" t="0" r="0" b="0"/>
            <a:pathLst>
              <a:path w="42" h="110">
                <a:moveTo>
                  <a:pt x="30" y="4"/>
                </a:moveTo>
                <a:lnTo>
                  <a:pt x="30" y="4"/>
                </a:lnTo>
                <a:lnTo>
                  <a:pt x="26" y="29"/>
                </a:lnTo>
                <a:lnTo>
                  <a:pt x="22" y="55"/>
                </a:lnTo>
                <a:lnTo>
                  <a:pt x="18" y="67"/>
                </a:lnTo>
                <a:lnTo>
                  <a:pt x="14" y="78"/>
                </a:lnTo>
                <a:lnTo>
                  <a:pt x="9" y="90"/>
                </a:lnTo>
                <a:lnTo>
                  <a:pt x="1" y="101"/>
                </a:lnTo>
                <a:lnTo>
                  <a:pt x="0" y="102"/>
                </a:lnTo>
                <a:lnTo>
                  <a:pt x="0" y="104"/>
                </a:lnTo>
                <a:lnTo>
                  <a:pt x="1" y="108"/>
                </a:lnTo>
                <a:lnTo>
                  <a:pt x="5" y="110"/>
                </a:lnTo>
                <a:lnTo>
                  <a:pt x="8" y="110"/>
                </a:lnTo>
                <a:lnTo>
                  <a:pt x="9" y="108"/>
                </a:lnTo>
                <a:lnTo>
                  <a:pt x="18" y="97"/>
                </a:lnTo>
                <a:lnTo>
                  <a:pt x="23" y="85"/>
                </a:lnTo>
                <a:lnTo>
                  <a:pt x="29" y="73"/>
                </a:lnTo>
                <a:lnTo>
                  <a:pt x="31" y="60"/>
                </a:lnTo>
                <a:lnTo>
                  <a:pt x="37" y="33"/>
                </a:lnTo>
                <a:lnTo>
                  <a:pt x="42" y="6"/>
                </a:lnTo>
                <a:lnTo>
                  <a:pt x="42" y="4"/>
                </a:lnTo>
                <a:lnTo>
                  <a:pt x="40" y="2"/>
                </a:lnTo>
                <a:lnTo>
                  <a:pt x="37" y="0"/>
                </a:lnTo>
                <a:lnTo>
                  <a:pt x="33" y="0"/>
                </a:lnTo>
                <a:lnTo>
                  <a:pt x="31" y="1"/>
                </a:lnTo>
                <a:lnTo>
                  <a:pt x="3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27" name="任意多边形 1049926"/>
          <p:cNvSpPr/>
          <p:nvPr/>
        </p:nvSpPr>
        <p:spPr bwMode="auto">
          <a:xfrm>
            <a:off x="9061450" y="3198812"/>
            <a:ext cx="20637" cy="46037"/>
          </a:xfrm>
          <a:custGeom>
            <a:avLst/>
            <a:gdLst/>
            <a:ahLst/>
            <a:cxnLst/>
            <a:rect l="0" t="0" r="0" b="0"/>
            <a:pathLst>
              <a:path w="41" h="86">
                <a:moveTo>
                  <a:pt x="30" y="3"/>
                </a:moveTo>
                <a:lnTo>
                  <a:pt x="30" y="3"/>
                </a:lnTo>
                <a:lnTo>
                  <a:pt x="18" y="41"/>
                </a:lnTo>
                <a:lnTo>
                  <a:pt x="10" y="60"/>
                </a:lnTo>
                <a:lnTo>
                  <a:pt x="0" y="78"/>
                </a:lnTo>
                <a:lnTo>
                  <a:pt x="0" y="79"/>
                </a:lnTo>
                <a:lnTo>
                  <a:pt x="0" y="82"/>
                </a:lnTo>
                <a:lnTo>
                  <a:pt x="2" y="85"/>
                </a:lnTo>
                <a:lnTo>
                  <a:pt x="6" y="86"/>
                </a:lnTo>
                <a:lnTo>
                  <a:pt x="9" y="85"/>
                </a:lnTo>
                <a:lnTo>
                  <a:pt x="10" y="83"/>
                </a:lnTo>
                <a:lnTo>
                  <a:pt x="20" y="65"/>
                </a:lnTo>
                <a:lnTo>
                  <a:pt x="28" y="45"/>
                </a:lnTo>
                <a:lnTo>
                  <a:pt x="41" y="6"/>
                </a:lnTo>
                <a:lnTo>
                  <a:pt x="41" y="3"/>
                </a:lnTo>
                <a:lnTo>
                  <a:pt x="40" y="1"/>
                </a:lnTo>
                <a:lnTo>
                  <a:pt x="37" y="0"/>
                </a:lnTo>
                <a:lnTo>
                  <a:pt x="34" y="0"/>
                </a:lnTo>
                <a:lnTo>
                  <a:pt x="31" y="1"/>
                </a:lnTo>
                <a:lnTo>
                  <a:pt x="30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28" name="任意多边形 1049927"/>
          <p:cNvSpPr/>
          <p:nvPr/>
        </p:nvSpPr>
        <p:spPr bwMode="auto">
          <a:xfrm>
            <a:off x="9124950" y="3211512"/>
            <a:ext cx="23812" cy="41275"/>
          </a:xfrm>
          <a:custGeom>
            <a:avLst/>
            <a:gdLst/>
            <a:ahLst/>
            <a:cxnLst/>
            <a:rect l="0" t="0" r="0" b="0"/>
            <a:pathLst>
              <a:path w="42" h="80">
                <a:moveTo>
                  <a:pt x="33" y="1"/>
                </a:moveTo>
                <a:lnTo>
                  <a:pt x="33" y="1"/>
                </a:lnTo>
                <a:lnTo>
                  <a:pt x="26" y="9"/>
                </a:lnTo>
                <a:lnTo>
                  <a:pt x="21" y="17"/>
                </a:lnTo>
                <a:lnTo>
                  <a:pt x="16" y="26"/>
                </a:lnTo>
                <a:lnTo>
                  <a:pt x="13" y="35"/>
                </a:lnTo>
                <a:lnTo>
                  <a:pt x="7" y="53"/>
                </a:lnTo>
                <a:lnTo>
                  <a:pt x="0" y="72"/>
                </a:lnTo>
                <a:lnTo>
                  <a:pt x="0" y="74"/>
                </a:lnTo>
                <a:lnTo>
                  <a:pt x="0" y="77"/>
                </a:lnTo>
                <a:lnTo>
                  <a:pt x="4" y="80"/>
                </a:lnTo>
                <a:lnTo>
                  <a:pt x="8" y="78"/>
                </a:lnTo>
                <a:lnTo>
                  <a:pt x="11" y="77"/>
                </a:lnTo>
                <a:lnTo>
                  <a:pt x="12" y="76"/>
                </a:lnTo>
                <a:lnTo>
                  <a:pt x="17" y="57"/>
                </a:lnTo>
                <a:lnTo>
                  <a:pt x="22" y="40"/>
                </a:lnTo>
                <a:lnTo>
                  <a:pt x="30" y="23"/>
                </a:lnTo>
                <a:lnTo>
                  <a:pt x="34" y="17"/>
                </a:lnTo>
                <a:lnTo>
                  <a:pt x="41" y="9"/>
                </a:lnTo>
                <a:lnTo>
                  <a:pt x="42" y="8"/>
                </a:lnTo>
                <a:lnTo>
                  <a:pt x="42" y="5"/>
                </a:lnTo>
                <a:lnTo>
                  <a:pt x="41" y="1"/>
                </a:lnTo>
                <a:lnTo>
                  <a:pt x="37" y="0"/>
                </a:lnTo>
                <a:lnTo>
                  <a:pt x="34" y="0"/>
                </a:lnTo>
                <a:lnTo>
                  <a:pt x="3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29" name="任意多边形 1049928"/>
          <p:cNvSpPr/>
          <p:nvPr/>
        </p:nvSpPr>
        <p:spPr bwMode="auto">
          <a:xfrm>
            <a:off x="9205912" y="3201987"/>
            <a:ext cx="19050" cy="38100"/>
          </a:xfrm>
          <a:custGeom>
            <a:avLst/>
            <a:gdLst/>
            <a:ahLst/>
            <a:cxnLst/>
            <a:rect l="0" t="0" r="0" b="0"/>
            <a:pathLst>
              <a:path w="35" h="72">
                <a:moveTo>
                  <a:pt x="23" y="5"/>
                </a:moveTo>
                <a:lnTo>
                  <a:pt x="23" y="5"/>
                </a:lnTo>
                <a:lnTo>
                  <a:pt x="22" y="14"/>
                </a:lnTo>
                <a:lnTo>
                  <a:pt x="21" y="21"/>
                </a:lnTo>
                <a:lnTo>
                  <a:pt x="16" y="35"/>
                </a:lnTo>
                <a:lnTo>
                  <a:pt x="9" y="50"/>
                </a:lnTo>
                <a:lnTo>
                  <a:pt x="1" y="64"/>
                </a:lnTo>
                <a:lnTo>
                  <a:pt x="0" y="67"/>
                </a:lnTo>
                <a:lnTo>
                  <a:pt x="1" y="68"/>
                </a:lnTo>
                <a:lnTo>
                  <a:pt x="4" y="72"/>
                </a:lnTo>
                <a:lnTo>
                  <a:pt x="8" y="72"/>
                </a:lnTo>
                <a:lnTo>
                  <a:pt x="9" y="72"/>
                </a:lnTo>
                <a:lnTo>
                  <a:pt x="12" y="69"/>
                </a:lnTo>
                <a:lnTo>
                  <a:pt x="20" y="55"/>
                </a:lnTo>
                <a:lnTo>
                  <a:pt x="26" y="39"/>
                </a:lnTo>
                <a:lnTo>
                  <a:pt x="33" y="24"/>
                </a:lnTo>
                <a:lnTo>
                  <a:pt x="34" y="14"/>
                </a:lnTo>
                <a:lnTo>
                  <a:pt x="35" y="5"/>
                </a:lnTo>
                <a:lnTo>
                  <a:pt x="34" y="4"/>
                </a:lnTo>
                <a:lnTo>
                  <a:pt x="33" y="1"/>
                </a:lnTo>
                <a:lnTo>
                  <a:pt x="29" y="0"/>
                </a:lnTo>
                <a:lnTo>
                  <a:pt x="25" y="1"/>
                </a:lnTo>
                <a:lnTo>
                  <a:pt x="23" y="4"/>
                </a:lnTo>
                <a:lnTo>
                  <a:pt x="23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30" name="任意多边形 1049929"/>
          <p:cNvSpPr/>
          <p:nvPr/>
        </p:nvSpPr>
        <p:spPr bwMode="auto">
          <a:xfrm>
            <a:off x="9263062" y="3194050"/>
            <a:ext cx="15875" cy="42862"/>
          </a:xfrm>
          <a:custGeom>
            <a:avLst/>
            <a:gdLst/>
            <a:ahLst/>
            <a:cxnLst/>
            <a:rect l="0" t="0" r="0" b="0"/>
            <a:pathLst>
              <a:path w="34" h="79">
                <a:moveTo>
                  <a:pt x="22" y="5"/>
                </a:moveTo>
                <a:lnTo>
                  <a:pt x="22" y="5"/>
                </a:lnTo>
                <a:lnTo>
                  <a:pt x="21" y="22"/>
                </a:lnTo>
                <a:lnTo>
                  <a:pt x="19" y="39"/>
                </a:lnTo>
                <a:lnTo>
                  <a:pt x="15" y="47"/>
                </a:lnTo>
                <a:lnTo>
                  <a:pt x="12" y="55"/>
                </a:lnTo>
                <a:lnTo>
                  <a:pt x="7" y="62"/>
                </a:lnTo>
                <a:lnTo>
                  <a:pt x="2" y="69"/>
                </a:lnTo>
                <a:lnTo>
                  <a:pt x="0" y="72"/>
                </a:lnTo>
                <a:lnTo>
                  <a:pt x="0" y="73"/>
                </a:lnTo>
                <a:lnTo>
                  <a:pt x="2" y="77"/>
                </a:lnTo>
                <a:lnTo>
                  <a:pt x="5" y="79"/>
                </a:lnTo>
                <a:lnTo>
                  <a:pt x="8" y="78"/>
                </a:lnTo>
                <a:lnTo>
                  <a:pt x="9" y="77"/>
                </a:lnTo>
                <a:lnTo>
                  <a:pt x="16" y="70"/>
                </a:lnTo>
                <a:lnTo>
                  <a:pt x="21" y="61"/>
                </a:lnTo>
                <a:lnTo>
                  <a:pt x="25" y="52"/>
                </a:lnTo>
                <a:lnTo>
                  <a:pt x="29" y="43"/>
                </a:lnTo>
                <a:lnTo>
                  <a:pt x="32" y="34"/>
                </a:lnTo>
                <a:lnTo>
                  <a:pt x="33" y="25"/>
                </a:lnTo>
                <a:lnTo>
                  <a:pt x="34" y="5"/>
                </a:lnTo>
                <a:lnTo>
                  <a:pt x="34" y="2"/>
                </a:lnTo>
                <a:lnTo>
                  <a:pt x="33" y="1"/>
                </a:lnTo>
                <a:lnTo>
                  <a:pt x="29" y="0"/>
                </a:lnTo>
                <a:lnTo>
                  <a:pt x="25" y="1"/>
                </a:lnTo>
                <a:lnTo>
                  <a:pt x="24" y="2"/>
                </a:lnTo>
                <a:lnTo>
                  <a:pt x="2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31" name="任意多边形 1049930"/>
          <p:cNvSpPr/>
          <p:nvPr/>
        </p:nvSpPr>
        <p:spPr bwMode="auto">
          <a:xfrm>
            <a:off x="9091612" y="3008312"/>
            <a:ext cx="20637" cy="41275"/>
          </a:xfrm>
          <a:custGeom>
            <a:avLst/>
            <a:gdLst/>
            <a:ahLst/>
            <a:cxnLst/>
            <a:rect l="0" t="0" r="0" b="0"/>
            <a:pathLst>
              <a:path w="40" h="79">
                <a:moveTo>
                  <a:pt x="30" y="2"/>
                </a:moveTo>
                <a:lnTo>
                  <a:pt x="30" y="2"/>
                </a:lnTo>
                <a:lnTo>
                  <a:pt x="25" y="9"/>
                </a:lnTo>
                <a:lnTo>
                  <a:pt x="21" y="15"/>
                </a:lnTo>
                <a:lnTo>
                  <a:pt x="17" y="23"/>
                </a:lnTo>
                <a:lnTo>
                  <a:pt x="15" y="31"/>
                </a:lnTo>
                <a:lnTo>
                  <a:pt x="11" y="44"/>
                </a:lnTo>
                <a:lnTo>
                  <a:pt x="6" y="56"/>
                </a:lnTo>
                <a:lnTo>
                  <a:pt x="2" y="65"/>
                </a:lnTo>
                <a:lnTo>
                  <a:pt x="0" y="74"/>
                </a:lnTo>
                <a:lnTo>
                  <a:pt x="0" y="77"/>
                </a:lnTo>
                <a:lnTo>
                  <a:pt x="2" y="78"/>
                </a:lnTo>
                <a:lnTo>
                  <a:pt x="3" y="79"/>
                </a:lnTo>
                <a:lnTo>
                  <a:pt x="6" y="79"/>
                </a:lnTo>
                <a:lnTo>
                  <a:pt x="10" y="78"/>
                </a:lnTo>
                <a:lnTo>
                  <a:pt x="11" y="77"/>
                </a:lnTo>
                <a:lnTo>
                  <a:pt x="12" y="74"/>
                </a:lnTo>
                <a:lnTo>
                  <a:pt x="13" y="69"/>
                </a:lnTo>
                <a:lnTo>
                  <a:pt x="15" y="64"/>
                </a:lnTo>
                <a:lnTo>
                  <a:pt x="20" y="55"/>
                </a:lnTo>
                <a:lnTo>
                  <a:pt x="23" y="45"/>
                </a:lnTo>
                <a:lnTo>
                  <a:pt x="24" y="38"/>
                </a:lnTo>
                <a:lnTo>
                  <a:pt x="29" y="23"/>
                </a:lnTo>
                <a:lnTo>
                  <a:pt x="33" y="17"/>
                </a:lnTo>
                <a:lnTo>
                  <a:pt x="38" y="10"/>
                </a:lnTo>
                <a:lnTo>
                  <a:pt x="40" y="7"/>
                </a:lnTo>
                <a:lnTo>
                  <a:pt x="40" y="6"/>
                </a:lnTo>
                <a:lnTo>
                  <a:pt x="38" y="2"/>
                </a:lnTo>
                <a:lnTo>
                  <a:pt x="34" y="0"/>
                </a:lnTo>
                <a:lnTo>
                  <a:pt x="33" y="1"/>
                </a:lnTo>
                <a:lnTo>
                  <a:pt x="3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32" name="任意多边形 1049931"/>
          <p:cNvSpPr/>
          <p:nvPr/>
        </p:nvSpPr>
        <p:spPr bwMode="auto">
          <a:xfrm>
            <a:off x="9132888" y="3016250"/>
            <a:ext cx="22225" cy="42862"/>
          </a:xfrm>
          <a:custGeom>
            <a:avLst/>
            <a:gdLst/>
            <a:ahLst/>
            <a:cxnLst/>
            <a:rect l="0" t="0" r="0" b="0"/>
            <a:pathLst>
              <a:path w="41" h="79">
                <a:moveTo>
                  <a:pt x="30" y="2"/>
                </a:moveTo>
                <a:lnTo>
                  <a:pt x="30" y="2"/>
                </a:lnTo>
                <a:lnTo>
                  <a:pt x="24" y="10"/>
                </a:lnTo>
                <a:lnTo>
                  <a:pt x="19" y="18"/>
                </a:lnTo>
                <a:lnTo>
                  <a:pt x="13" y="26"/>
                </a:lnTo>
                <a:lnTo>
                  <a:pt x="9" y="35"/>
                </a:lnTo>
                <a:lnTo>
                  <a:pt x="5" y="45"/>
                </a:lnTo>
                <a:lnTo>
                  <a:pt x="3" y="55"/>
                </a:lnTo>
                <a:lnTo>
                  <a:pt x="2" y="64"/>
                </a:lnTo>
                <a:lnTo>
                  <a:pt x="0" y="74"/>
                </a:lnTo>
                <a:lnTo>
                  <a:pt x="0" y="77"/>
                </a:lnTo>
                <a:lnTo>
                  <a:pt x="2" y="78"/>
                </a:lnTo>
                <a:lnTo>
                  <a:pt x="5" y="79"/>
                </a:lnTo>
                <a:lnTo>
                  <a:pt x="9" y="78"/>
                </a:lnTo>
                <a:lnTo>
                  <a:pt x="11" y="77"/>
                </a:lnTo>
                <a:lnTo>
                  <a:pt x="12" y="74"/>
                </a:lnTo>
                <a:lnTo>
                  <a:pt x="12" y="65"/>
                </a:lnTo>
                <a:lnTo>
                  <a:pt x="13" y="57"/>
                </a:lnTo>
                <a:lnTo>
                  <a:pt x="16" y="48"/>
                </a:lnTo>
                <a:lnTo>
                  <a:pt x="20" y="40"/>
                </a:lnTo>
                <a:lnTo>
                  <a:pt x="24" y="31"/>
                </a:lnTo>
                <a:lnTo>
                  <a:pt x="28" y="24"/>
                </a:lnTo>
                <a:lnTo>
                  <a:pt x="33" y="17"/>
                </a:lnTo>
                <a:lnTo>
                  <a:pt x="38" y="10"/>
                </a:lnTo>
                <a:lnTo>
                  <a:pt x="39" y="7"/>
                </a:lnTo>
                <a:lnTo>
                  <a:pt x="41" y="6"/>
                </a:lnTo>
                <a:lnTo>
                  <a:pt x="38" y="2"/>
                </a:lnTo>
                <a:lnTo>
                  <a:pt x="34" y="0"/>
                </a:lnTo>
                <a:lnTo>
                  <a:pt x="33" y="1"/>
                </a:lnTo>
                <a:lnTo>
                  <a:pt x="3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33" name="任意多边形 1049932"/>
          <p:cNvSpPr/>
          <p:nvPr/>
        </p:nvSpPr>
        <p:spPr bwMode="auto">
          <a:xfrm>
            <a:off x="9180512" y="3021012"/>
            <a:ext cx="15875" cy="41275"/>
          </a:xfrm>
          <a:custGeom>
            <a:avLst/>
            <a:gdLst/>
            <a:ahLst/>
            <a:cxnLst/>
            <a:rect l="0" t="0" r="0" b="0"/>
            <a:pathLst>
              <a:path w="34" h="80">
                <a:moveTo>
                  <a:pt x="22" y="4"/>
                </a:moveTo>
                <a:lnTo>
                  <a:pt x="22" y="4"/>
                </a:lnTo>
                <a:lnTo>
                  <a:pt x="20" y="8"/>
                </a:lnTo>
                <a:lnTo>
                  <a:pt x="19" y="11"/>
                </a:lnTo>
                <a:lnTo>
                  <a:pt x="14" y="17"/>
                </a:lnTo>
                <a:lnTo>
                  <a:pt x="13" y="22"/>
                </a:lnTo>
                <a:lnTo>
                  <a:pt x="11" y="26"/>
                </a:lnTo>
                <a:lnTo>
                  <a:pt x="11" y="30"/>
                </a:lnTo>
                <a:lnTo>
                  <a:pt x="10" y="34"/>
                </a:lnTo>
                <a:lnTo>
                  <a:pt x="5" y="45"/>
                </a:lnTo>
                <a:lnTo>
                  <a:pt x="2" y="54"/>
                </a:lnTo>
                <a:lnTo>
                  <a:pt x="0" y="64"/>
                </a:lnTo>
                <a:lnTo>
                  <a:pt x="0" y="75"/>
                </a:lnTo>
                <a:lnTo>
                  <a:pt x="0" y="76"/>
                </a:lnTo>
                <a:lnTo>
                  <a:pt x="1" y="79"/>
                </a:lnTo>
                <a:lnTo>
                  <a:pt x="5" y="80"/>
                </a:lnTo>
                <a:lnTo>
                  <a:pt x="9" y="79"/>
                </a:lnTo>
                <a:lnTo>
                  <a:pt x="10" y="76"/>
                </a:lnTo>
                <a:lnTo>
                  <a:pt x="10" y="75"/>
                </a:lnTo>
                <a:lnTo>
                  <a:pt x="11" y="64"/>
                </a:lnTo>
                <a:lnTo>
                  <a:pt x="14" y="54"/>
                </a:lnTo>
                <a:lnTo>
                  <a:pt x="18" y="45"/>
                </a:lnTo>
                <a:lnTo>
                  <a:pt x="22" y="35"/>
                </a:lnTo>
                <a:lnTo>
                  <a:pt x="24" y="26"/>
                </a:lnTo>
                <a:lnTo>
                  <a:pt x="26" y="22"/>
                </a:lnTo>
                <a:lnTo>
                  <a:pt x="28" y="18"/>
                </a:lnTo>
                <a:lnTo>
                  <a:pt x="31" y="13"/>
                </a:lnTo>
                <a:lnTo>
                  <a:pt x="34" y="7"/>
                </a:lnTo>
                <a:lnTo>
                  <a:pt x="34" y="4"/>
                </a:lnTo>
                <a:lnTo>
                  <a:pt x="32" y="3"/>
                </a:lnTo>
                <a:lnTo>
                  <a:pt x="28" y="0"/>
                </a:lnTo>
                <a:lnTo>
                  <a:pt x="27" y="0"/>
                </a:lnTo>
                <a:lnTo>
                  <a:pt x="24" y="0"/>
                </a:lnTo>
                <a:lnTo>
                  <a:pt x="23" y="1"/>
                </a:lnTo>
                <a:lnTo>
                  <a:pt x="22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34" name="任意多边形 1049933"/>
          <p:cNvSpPr/>
          <p:nvPr/>
        </p:nvSpPr>
        <p:spPr bwMode="auto">
          <a:xfrm>
            <a:off x="9221788" y="3027362"/>
            <a:ext cx="22225" cy="34925"/>
          </a:xfrm>
          <a:custGeom>
            <a:avLst/>
            <a:gdLst/>
            <a:ahLst/>
            <a:cxnLst/>
            <a:rect l="0" t="0" r="0" b="0"/>
            <a:pathLst>
              <a:path w="40" h="68">
                <a:moveTo>
                  <a:pt x="29" y="4"/>
                </a:moveTo>
                <a:lnTo>
                  <a:pt x="29" y="4"/>
                </a:lnTo>
                <a:lnTo>
                  <a:pt x="26" y="9"/>
                </a:lnTo>
                <a:lnTo>
                  <a:pt x="23" y="14"/>
                </a:lnTo>
                <a:lnTo>
                  <a:pt x="19" y="21"/>
                </a:lnTo>
                <a:lnTo>
                  <a:pt x="16" y="29"/>
                </a:lnTo>
                <a:lnTo>
                  <a:pt x="6" y="44"/>
                </a:lnTo>
                <a:lnTo>
                  <a:pt x="2" y="52"/>
                </a:lnTo>
                <a:lnTo>
                  <a:pt x="0" y="63"/>
                </a:lnTo>
                <a:lnTo>
                  <a:pt x="0" y="64"/>
                </a:lnTo>
                <a:lnTo>
                  <a:pt x="2" y="67"/>
                </a:lnTo>
                <a:lnTo>
                  <a:pt x="3" y="67"/>
                </a:lnTo>
                <a:lnTo>
                  <a:pt x="6" y="68"/>
                </a:lnTo>
                <a:lnTo>
                  <a:pt x="9" y="67"/>
                </a:lnTo>
                <a:lnTo>
                  <a:pt x="11" y="64"/>
                </a:lnTo>
                <a:lnTo>
                  <a:pt x="11" y="63"/>
                </a:lnTo>
                <a:lnTo>
                  <a:pt x="12" y="57"/>
                </a:lnTo>
                <a:lnTo>
                  <a:pt x="15" y="52"/>
                </a:lnTo>
                <a:lnTo>
                  <a:pt x="20" y="43"/>
                </a:lnTo>
                <a:lnTo>
                  <a:pt x="25" y="37"/>
                </a:lnTo>
                <a:lnTo>
                  <a:pt x="26" y="33"/>
                </a:lnTo>
                <a:lnTo>
                  <a:pt x="28" y="29"/>
                </a:lnTo>
                <a:lnTo>
                  <a:pt x="30" y="23"/>
                </a:lnTo>
                <a:lnTo>
                  <a:pt x="34" y="18"/>
                </a:lnTo>
                <a:lnTo>
                  <a:pt x="37" y="13"/>
                </a:lnTo>
                <a:lnTo>
                  <a:pt x="40" y="6"/>
                </a:lnTo>
                <a:lnTo>
                  <a:pt x="40" y="4"/>
                </a:lnTo>
                <a:lnTo>
                  <a:pt x="38" y="3"/>
                </a:lnTo>
                <a:lnTo>
                  <a:pt x="36" y="0"/>
                </a:lnTo>
                <a:lnTo>
                  <a:pt x="33" y="0"/>
                </a:lnTo>
                <a:lnTo>
                  <a:pt x="30" y="0"/>
                </a:lnTo>
                <a:lnTo>
                  <a:pt x="29" y="1"/>
                </a:lnTo>
                <a:lnTo>
                  <a:pt x="29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35" name="任意多边形 1049934"/>
          <p:cNvSpPr/>
          <p:nvPr/>
        </p:nvSpPr>
        <p:spPr bwMode="auto">
          <a:xfrm>
            <a:off x="9266238" y="3027362"/>
            <a:ext cx="25400" cy="34925"/>
          </a:xfrm>
          <a:custGeom>
            <a:avLst/>
            <a:gdLst/>
            <a:ahLst/>
            <a:cxnLst/>
            <a:rect l="0" t="0" r="0" b="0"/>
            <a:pathLst>
              <a:path w="46" h="68">
                <a:moveTo>
                  <a:pt x="34" y="4"/>
                </a:moveTo>
                <a:lnTo>
                  <a:pt x="34" y="4"/>
                </a:lnTo>
                <a:lnTo>
                  <a:pt x="32" y="12"/>
                </a:lnTo>
                <a:lnTo>
                  <a:pt x="27" y="18"/>
                </a:lnTo>
                <a:lnTo>
                  <a:pt x="15" y="31"/>
                </a:lnTo>
                <a:lnTo>
                  <a:pt x="10" y="38"/>
                </a:lnTo>
                <a:lnTo>
                  <a:pt x="6" y="46"/>
                </a:lnTo>
                <a:lnTo>
                  <a:pt x="2" y="54"/>
                </a:lnTo>
                <a:lnTo>
                  <a:pt x="0" y="63"/>
                </a:lnTo>
                <a:lnTo>
                  <a:pt x="0" y="64"/>
                </a:lnTo>
                <a:lnTo>
                  <a:pt x="2" y="67"/>
                </a:lnTo>
                <a:lnTo>
                  <a:pt x="6" y="68"/>
                </a:lnTo>
                <a:lnTo>
                  <a:pt x="10" y="67"/>
                </a:lnTo>
                <a:lnTo>
                  <a:pt x="11" y="64"/>
                </a:lnTo>
                <a:lnTo>
                  <a:pt x="12" y="63"/>
                </a:lnTo>
                <a:lnTo>
                  <a:pt x="13" y="54"/>
                </a:lnTo>
                <a:lnTo>
                  <a:pt x="16" y="47"/>
                </a:lnTo>
                <a:lnTo>
                  <a:pt x="21" y="40"/>
                </a:lnTo>
                <a:lnTo>
                  <a:pt x="27" y="34"/>
                </a:lnTo>
                <a:lnTo>
                  <a:pt x="37" y="21"/>
                </a:lnTo>
                <a:lnTo>
                  <a:pt x="42" y="14"/>
                </a:lnTo>
                <a:lnTo>
                  <a:pt x="46" y="6"/>
                </a:lnTo>
                <a:lnTo>
                  <a:pt x="46" y="4"/>
                </a:lnTo>
                <a:lnTo>
                  <a:pt x="46" y="3"/>
                </a:lnTo>
                <a:lnTo>
                  <a:pt x="45" y="1"/>
                </a:lnTo>
                <a:lnTo>
                  <a:pt x="42" y="0"/>
                </a:lnTo>
                <a:lnTo>
                  <a:pt x="38" y="0"/>
                </a:lnTo>
                <a:lnTo>
                  <a:pt x="37" y="1"/>
                </a:lnTo>
                <a:lnTo>
                  <a:pt x="3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36" name="任意多边形 1049935"/>
          <p:cNvSpPr/>
          <p:nvPr/>
        </p:nvSpPr>
        <p:spPr bwMode="auto">
          <a:xfrm>
            <a:off x="9309100" y="3027362"/>
            <a:ext cx="20637" cy="38100"/>
          </a:xfrm>
          <a:custGeom>
            <a:avLst/>
            <a:gdLst/>
            <a:ahLst/>
            <a:cxnLst/>
            <a:rect l="0" t="0" r="0" b="0"/>
            <a:pathLst>
              <a:path w="41" h="73">
                <a:moveTo>
                  <a:pt x="30" y="1"/>
                </a:moveTo>
                <a:lnTo>
                  <a:pt x="30" y="1"/>
                </a:lnTo>
                <a:lnTo>
                  <a:pt x="20" y="12"/>
                </a:lnTo>
                <a:lnTo>
                  <a:pt x="11" y="25"/>
                </a:lnTo>
                <a:lnTo>
                  <a:pt x="8" y="29"/>
                </a:lnTo>
                <a:lnTo>
                  <a:pt x="7" y="34"/>
                </a:lnTo>
                <a:lnTo>
                  <a:pt x="5" y="44"/>
                </a:lnTo>
                <a:lnTo>
                  <a:pt x="4" y="55"/>
                </a:lnTo>
                <a:lnTo>
                  <a:pt x="3" y="60"/>
                </a:lnTo>
                <a:lnTo>
                  <a:pt x="1" y="65"/>
                </a:lnTo>
                <a:lnTo>
                  <a:pt x="0" y="68"/>
                </a:lnTo>
                <a:lnTo>
                  <a:pt x="1" y="69"/>
                </a:lnTo>
                <a:lnTo>
                  <a:pt x="4" y="73"/>
                </a:lnTo>
                <a:lnTo>
                  <a:pt x="5" y="73"/>
                </a:lnTo>
                <a:lnTo>
                  <a:pt x="8" y="73"/>
                </a:lnTo>
                <a:lnTo>
                  <a:pt x="9" y="73"/>
                </a:lnTo>
                <a:lnTo>
                  <a:pt x="11" y="71"/>
                </a:lnTo>
                <a:lnTo>
                  <a:pt x="15" y="63"/>
                </a:lnTo>
                <a:lnTo>
                  <a:pt x="16" y="55"/>
                </a:lnTo>
                <a:lnTo>
                  <a:pt x="17" y="38"/>
                </a:lnTo>
                <a:lnTo>
                  <a:pt x="18" y="34"/>
                </a:lnTo>
                <a:lnTo>
                  <a:pt x="20" y="30"/>
                </a:lnTo>
                <a:lnTo>
                  <a:pt x="25" y="22"/>
                </a:lnTo>
                <a:lnTo>
                  <a:pt x="39" y="9"/>
                </a:lnTo>
                <a:lnTo>
                  <a:pt x="41" y="6"/>
                </a:lnTo>
                <a:lnTo>
                  <a:pt x="41" y="5"/>
                </a:lnTo>
                <a:lnTo>
                  <a:pt x="38" y="1"/>
                </a:lnTo>
                <a:lnTo>
                  <a:pt x="35" y="0"/>
                </a:lnTo>
                <a:lnTo>
                  <a:pt x="33" y="0"/>
                </a:lnTo>
                <a:lnTo>
                  <a:pt x="3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37" name="任意多边形 1049936"/>
          <p:cNvSpPr/>
          <p:nvPr/>
        </p:nvSpPr>
        <p:spPr bwMode="auto">
          <a:xfrm>
            <a:off x="8756650" y="2438400"/>
            <a:ext cx="36512" cy="44450"/>
          </a:xfrm>
          <a:custGeom>
            <a:avLst/>
            <a:gdLst/>
            <a:ahLst/>
            <a:cxnLst/>
            <a:rect l="0" t="0" r="0" b="0"/>
            <a:pathLst>
              <a:path w="68" h="85">
                <a:moveTo>
                  <a:pt x="58" y="3"/>
                </a:moveTo>
                <a:lnTo>
                  <a:pt x="58" y="3"/>
                </a:lnTo>
                <a:lnTo>
                  <a:pt x="42" y="22"/>
                </a:lnTo>
                <a:lnTo>
                  <a:pt x="26" y="42"/>
                </a:lnTo>
                <a:lnTo>
                  <a:pt x="20" y="50"/>
                </a:lnTo>
                <a:lnTo>
                  <a:pt x="15" y="58"/>
                </a:lnTo>
                <a:lnTo>
                  <a:pt x="11" y="67"/>
                </a:lnTo>
                <a:lnTo>
                  <a:pt x="8" y="72"/>
                </a:lnTo>
                <a:lnTo>
                  <a:pt x="7" y="73"/>
                </a:lnTo>
                <a:lnTo>
                  <a:pt x="4" y="73"/>
                </a:lnTo>
                <a:lnTo>
                  <a:pt x="2" y="75"/>
                </a:lnTo>
                <a:lnTo>
                  <a:pt x="0" y="76"/>
                </a:lnTo>
                <a:lnTo>
                  <a:pt x="0" y="78"/>
                </a:lnTo>
                <a:lnTo>
                  <a:pt x="0" y="80"/>
                </a:lnTo>
                <a:lnTo>
                  <a:pt x="3" y="84"/>
                </a:lnTo>
                <a:lnTo>
                  <a:pt x="4" y="85"/>
                </a:lnTo>
                <a:lnTo>
                  <a:pt x="7" y="85"/>
                </a:lnTo>
                <a:lnTo>
                  <a:pt x="12" y="84"/>
                </a:lnTo>
                <a:lnTo>
                  <a:pt x="15" y="81"/>
                </a:lnTo>
                <a:lnTo>
                  <a:pt x="17" y="78"/>
                </a:lnTo>
                <a:lnTo>
                  <a:pt x="20" y="75"/>
                </a:lnTo>
                <a:lnTo>
                  <a:pt x="23" y="68"/>
                </a:lnTo>
                <a:lnTo>
                  <a:pt x="26" y="60"/>
                </a:lnTo>
                <a:lnTo>
                  <a:pt x="47" y="34"/>
                </a:lnTo>
                <a:lnTo>
                  <a:pt x="67" y="8"/>
                </a:lnTo>
                <a:lnTo>
                  <a:pt x="68" y="5"/>
                </a:lnTo>
                <a:lnTo>
                  <a:pt x="68" y="4"/>
                </a:lnTo>
                <a:lnTo>
                  <a:pt x="67" y="1"/>
                </a:lnTo>
                <a:lnTo>
                  <a:pt x="66" y="0"/>
                </a:lnTo>
                <a:lnTo>
                  <a:pt x="62" y="0"/>
                </a:lnTo>
                <a:lnTo>
                  <a:pt x="59" y="0"/>
                </a:lnTo>
                <a:lnTo>
                  <a:pt x="58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38" name="任意多边形 1049937"/>
          <p:cNvSpPr/>
          <p:nvPr/>
        </p:nvSpPr>
        <p:spPr bwMode="auto">
          <a:xfrm>
            <a:off x="8818562" y="2425700"/>
            <a:ext cx="44450" cy="52387"/>
          </a:xfrm>
          <a:custGeom>
            <a:avLst/>
            <a:gdLst/>
            <a:ahLst/>
            <a:cxnLst/>
            <a:rect l="0" t="0" r="0" b="0"/>
            <a:pathLst>
              <a:path w="85" h="102">
                <a:moveTo>
                  <a:pt x="76" y="2"/>
                </a:moveTo>
                <a:lnTo>
                  <a:pt x="76" y="2"/>
                </a:lnTo>
                <a:lnTo>
                  <a:pt x="55" y="24"/>
                </a:lnTo>
                <a:lnTo>
                  <a:pt x="34" y="45"/>
                </a:lnTo>
                <a:lnTo>
                  <a:pt x="16" y="68"/>
                </a:lnTo>
                <a:lnTo>
                  <a:pt x="8" y="82"/>
                </a:lnTo>
                <a:lnTo>
                  <a:pt x="0" y="95"/>
                </a:lnTo>
                <a:lnTo>
                  <a:pt x="0" y="97"/>
                </a:lnTo>
                <a:lnTo>
                  <a:pt x="0" y="99"/>
                </a:lnTo>
                <a:lnTo>
                  <a:pt x="3" y="102"/>
                </a:lnTo>
                <a:lnTo>
                  <a:pt x="7" y="102"/>
                </a:lnTo>
                <a:lnTo>
                  <a:pt x="9" y="102"/>
                </a:lnTo>
                <a:lnTo>
                  <a:pt x="11" y="100"/>
                </a:lnTo>
                <a:lnTo>
                  <a:pt x="17" y="88"/>
                </a:lnTo>
                <a:lnTo>
                  <a:pt x="26" y="75"/>
                </a:lnTo>
                <a:lnTo>
                  <a:pt x="43" y="53"/>
                </a:lnTo>
                <a:lnTo>
                  <a:pt x="63" y="31"/>
                </a:lnTo>
                <a:lnTo>
                  <a:pt x="84" y="10"/>
                </a:lnTo>
                <a:lnTo>
                  <a:pt x="85" y="8"/>
                </a:lnTo>
                <a:lnTo>
                  <a:pt x="85" y="6"/>
                </a:lnTo>
                <a:lnTo>
                  <a:pt x="84" y="2"/>
                </a:lnTo>
                <a:lnTo>
                  <a:pt x="80" y="0"/>
                </a:lnTo>
                <a:lnTo>
                  <a:pt x="77" y="0"/>
                </a:lnTo>
                <a:lnTo>
                  <a:pt x="7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39" name="任意多边形 1049938"/>
          <p:cNvSpPr/>
          <p:nvPr/>
        </p:nvSpPr>
        <p:spPr bwMode="auto">
          <a:xfrm>
            <a:off x="8870950" y="2405062"/>
            <a:ext cx="69850" cy="73025"/>
          </a:xfrm>
          <a:custGeom>
            <a:avLst/>
            <a:gdLst/>
            <a:ahLst/>
            <a:cxnLst/>
            <a:rect l="0" t="0" r="0" b="0"/>
            <a:pathLst>
              <a:path w="132" h="141">
                <a:moveTo>
                  <a:pt x="122" y="3"/>
                </a:moveTo>
                <a:lnTo>
                  <a:pt x="122" y="3"/>
                </a:lnTo>
                <a:lnTo>
                  <a:pt x="114" y="12"/>
                </a:lnTo>
                <a:lnTo>
                  <a:pt x="105" y="21"/>
                </a:lnTo>
                <a:lnTo>
                  <a:pt x="96" y="28"/>
                </a:lnTo>
                <a:lnTo>
                  <a:pt x="86" y="37"/>
                </a:lnTo>
                <a:lnTo>
                  <a:pt x="59" y="64"/>
                </a:lnTo>
                <a:lnTo>
                  <a:pt x="43" y="80"/>
                </a:lnTo>
                <a:lnTo>
                  <a:pt x="28" y="97"/>
                </a:lnTo>
                <a:lnTo>
                  <a:pt x="15" y="115"/>
                </a:lnTo>
                <a:lnTo>
                  <a:pt x="1" y="134"/>
                </a:lnTo>
                <a:lnTo>
                  <a:pt x="0" y="136"/>
                </a:lnTo>
                <a:lnTo>
                  <a:pt x="0" y="138"/>
                </a:lnTo>
                <a:lnTo>
                  <a:pt x="3" y="141"/>
                </a:lnTo>
                <a:lnTo>
                  <a:pt x="8" y="141"/>
                </a:lnTo>
                <a:lnTo>
                  <a:pt x="9" y="141"/>
                </a:lnTo>
                <a:lnTo>
                  <a:pt x="12" y="139"/>
                </a:lnTo>
                <a:lnTo>
                  <a:pt x="25" y="119"/>
                </a:lnTo>
                <a:lnTo>
                  <a:pt x="41" y="101"/>
                </a:lnTo>
                <a:lnTo>
                  <a:pt x="56" y="84"/>
                </a:lnTo>
                <a:lnTo>
                  <a:pt x="73" y="66"/>
                </a:lnTo>
                <a:lnTo>
                  <a:pt x="88" y="53"/>
                </a:lnTo>
                <a:lnTo>
                  <a:pt x="103" y="38"/>
                </a:lnTo>
                <a:lnTo>
                  <a:pt x="119" y="24"/>
                </a:lnTo>
                <a:lnTo>
                  <a:pt x="126" y="16"/>
                </a:lnTo>
                <a:lnTo>
                  <a:pt x="131" y="8"/>
                </a:lnTo>
                <a:lnTo>
                  <a:pt x="132" y="5"/>
                </a:lnTo>
                <a:lnTo>
                  <a:pt x="132" y="4"/>
                </a:lnTo>
                <a:lnTo>
                  <a:pt x="130" y="0"/>
                </a:lnTo>
                <a:lnTo>
                  <a:pt x="124" y="0"/>
                </a:lnTo>
                <a:lnTo>
                  <a:pt x="123" y="0"/>
                </a:lnTo>
                <a:lnTo>
                  <a:pt x="12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40" name="任意多边形 1049939"/>
          <p:cNvSpPr/>
          <p:nvPr/>
        </p:nvSpPr>
        <p:spPr bwMode="auto">
          <a:xfrm>
            <a:off x="8955088" y="2379662"/>
            <a:ext cx="63500" cy="88900"/>
          </a:xfrm>
          <a:custGeom>
            <a:avLst/>
            <a:gdLst/>
            <a:ahLst/>
            <a:cxnLst/>
            <a:rect l="0" t="0" r="0" b="0"/>
            <a:pathLst>
              <a:path w="119" h="165">
                <a:moveTo>
                  <a:pt x="109" y="6"/>
                </a:moveTo>
                <a:lnTo>
                  <a:pt x="109" y="6"/>
                </a:lnTo>
                <a:lnTo>
                  <a:pt x="106" y="17"/>
                </a:lnTo>
                <a:lnTo>
                  <a:pt x="102" y="29"/>
                </a:lnTo>
                <a:lnTo>
                  <a:pt x="97" y="40"/>
                </a:lnTo>
                <a:lnTo>
                  <a:pt x="90" y="50"/>
                </a:lnTo>
                <a:lnTo>
                  <a:pt x="75" y="71"/>
                </a:lnTo>
                <a:lnTo>
                  <a:pt x="60" y="91"/>
                </a:lnTo>
                <a:lnTo>
                  <a:pt x="47" y="108"/>
                </a:lnTo>
                <a:lnTo>
                  <a:pt x="31" y="125"/>
                </a:lnTo>
                <a:lnTo>
                  <a:pt x="1" y="156"/>
                </a:lnTo>
                <a:lnTo>
                  <a:pt x="0" y="157"/>
                </a:lnTo>
                <a:lnTo>
                  <a:pt x="0" y="160"/>
                </a:lnTo>
                <a:lnTo>
                  <a:pt x="1" y="164"/>
                </a:lnTo>
                <a:lnTo>
                  <a:pt x="5" y="165"/>
                </a:lnTo>
                <a:lnTo>
                  <a:pt x="7" y="165"/>
                </a:lnTo>
                <a:lnTo>
                  <a:pt x="9" y="164"/>
                </a:lnTo>
                <a:lnTo>
                  <a:pt x="26" y="146"/>
                </a:lnTo>
                <a:lnTo>
                  <a:pt x="43" y="127"/>
                </a:lnTo>
                <a:lnTo>
                  <a:pt x="59" y="109"/>
                </a:lnTo>
                <a:lnTo>
                  <a:pt x="75" y="89"/>
                </a:lnTo>
                <a:lnTo>
                  <a:pt x="89" y="70"/>
                </a:lnTo>
                <a:lnTo>
                  <a:pt x="103" y="50"/>
                </a:lnTo>
                <a:lnTo>
                  <a:pt x="109" y="40"/>
                </a:lnTo>
                <a:lnTo>
                  <a:pt x="114" y="29"/>
                </a:lnTo>
                <a:lnTo>
                  <a:pt x="118" y="17"/>
                </a:lnTo>
                <a:lnTo>
                  <a:pt x="119" y="6"/>
                </a:lnTo>
                <a:lnTo>
                  <a:pt x="119" y="3"/>
                </a:lnTo>
                <a:lnTo>
                  <a:pt x="118" y="2"/>
                </a:lnTo>
                <a:lnTo>
                  <a:pt x="116" y="0"/>
                </a:lnTo>
                <a:lnTo>
                  <a:pt x="114" y="0"/>
                </a:lnTo>
                <a:lnTo>
                  <a:pt x="110" y="2"/>
                </a:lnTo>
                <a:lnTo>
                  <a:pt x="109" y="3"/>
                </a:lnTo>
                <a:lnTo>
                  <a:pt x="109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41" name="任意多边形 1049940"/>
          <p:cNvSpPr/>
          <p:nvPr/>
        </p:nvSpPr>
        <p:spPr bwMode="auto">
          <a:xfrm>
            <a:off x="8999538" y="2376487"/>
            <a:ext cx="69850" cy="107950"/>
          </a:xfrm>
          <a:custGeom>
            <a:avLst/>
            <a:gdLst/>
            <a:ahLst/>
            <a:cxnLst/>
            <a:rect l="0" t="0" r="0" b="0"/>
            <a:pathLst>
              <a:path w="132" h="205">
                <a:moveTo>
                  <a:pt x="124" y="1"/>
                </a:moveTo>
                <a:lnTo>
                  <a:pt x="124" y="1"/>
                </a:lnTo>
                <a:lnTo>
                  <a:pt x="121" y="0"/>
                </a:lnTo>
                <a:lnTo>
                  <a:pt x="119" y="0"/>
                </a:lnTo>
                <a:lnTo>
                  <a:pt x="116" y="3"/>
                </a:lnTo>
                <a:lnTo>
                  <a:pt x="115" y="6"/>
                </a:lnTo>
                <a:lnTo>
                  <a:pt x="116" y="9"/>
                </a:lnTo>
                <a:lnTo>
                  <a:pt x="119" y="10"/>
                </a:lnTo>
                <a:lnTo>
                  <a:pt x="120" y="13"/>
                </a:lnTo>
                <a:lnTo>
                  <a:pt x="120" y="16"/>
                </a:lnTo>
                <a:lnTo>
                  <a:pt x="117" y="26"/>
                </a:lnTo>
                <a:lnTo>
                  <a:pt x="112" y="39"/>
                </a:lnTo>
                <a:lnTo>
                  <a:pt x="106" y="54"/>
                </a:lnTo>
                <a:lnTo>
                  <a:pt x="89" y="82"/>
                </a:lnTo>
                <a:lnTo>
                  <a:pt x="78" y="99"/>
                </a:lnTo>
                <a:lnTo>
                  <a:pt x="52" y="136"/>
                </a:lnTo>
                <a:lnTo>
                  <a:pt x="38" y="153"/>
                </a:lnTo>
                <a:lnTo>
                  <a:pt x="23" y="170"/>
                </a:lnTo>
                <a:lnTo>
                  <a:pt x="10" y="183"/>
                </a:lnTo>
                <a:lnTo>
                  <a:pt x="5" y="190"/>
                </a:lnTo>
                <a:lnTo>
                  <a:pt x="1" y="197"/>
                </a:lnTo>
                <a:lnTo>
                  <a:pt x="0" y="200"/>
                </a:lnTo>
                <a:lnTo>
                  <a:pt x="2" y="203"/>
                </a:lnTo>
                <a:lnTo>
                  <a:pt x="2" y="204"/>
                </a:lnTo>
                <a:lnTo>
                  <a:pt x="5" y="205"/>
                </a:lnTo>
                <a:lnTo>
                  <a:pt x="8" y="205"/>
                </a:lnTo>
                <a:lnTo>
                  <a:pt x="12" y="204"/>
                </a:lnTo>
                <a:lnTo>
                  <a:pt x="13" y="201"/>
                </a:lnTo>
                <a:lnTo>
                  <a:pt x="13" y="200"/>
                </a:lnTo>
                <a:lnTo>
                  <a:pt x="13" y="197"/>
                </a:lnTo>
                <a:lnTo>
                  <a:pt x="12" y="196"/>
                </a:lnTo>
                <a:lnTo>
                  <a:pt x="13" y="196"/>
                </a:lnTo>
                <a:lnTo>
                  <a:pt x="17" y="193"/>
                </a:lnTo>
                <a:lnTo>
                  <a:pt x="29" y="182"/>
                </a:lnTo>
                <a:lnTo>
                  <a:pt x="43" y="165"/>
                </a:lnTo>
                <a:lnTo>
                  <a:pt x="59" y="144"/>
                </a:lnTo>
                <a:lnTo>
                  <a:pt x="90" y="102"/>
                </a:lnTo>
                <a:lnTo>
                  <a:pt x="106" y="77"/>
                </a:lnTo>
                <a:lnTo>
                  <a:pt x="115" y="60"/>
                </a:lnTo>
                <a:lnTo>
                  <a:pt x="120" y="50"/>
                </a:lnTo>
                <a:lnTo>
                  <a:pt x="125" y="38"/>
                </a:lnTo>
                <a:lnTo>
                  <a:pt x="129" y="27"/>
                </a:lnTo>
                <a:lnTo>
                  <a:pt x="132" y="16"/>
                </a:lnTo>
                <a:lnTo>
                  <a:pt x="131" y="12"/>
                </a:lnTo>
                <a:lnTo>
                  <a:pt x="129" y="8"/>
                </a:lnTo>
                <a:lnTo>
                  <a:pt x="128" y="4"/>
                </a:lnTo>
                <a:lnTo>
                  <a:pt x="12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42" name="任意多边形 1049941"/>
          <p:cNvSpPr/>
          <p:nvPr/>
        </p:nvSpPr>
        <p:spPr bwMode="auto">
          <a:xfrm>
            <a:off x="9067800" y="2357437"/>
            <a:ext cx="69850" cy="127000"/>
          </a:xfrm>
          <a:custGeom>
            <a:avLst/>
            <a:gdLst/>
            <a:ahLst/>
            <a:cxnLst/>
            <a:rect l="0" t="0" r="0" b="0"/>
            <a:pathLst>
              <a:path w="130" h="239">
                <a:moveTo>
                  <a:pt x="120" y="5"/>
                </a:moveTo>
                <a:lnTo>
                  <a:pt x="120" y="5"/>
                </a:lnTo>
                <a:lnTo>
                  <a:pt x="117" y="22"/>
                </a:lnTo>
                <a:lnTo>
                  <a:pt x="115" y="38"/>
                </a:lnTo>
                <a:lnTo>
                  <a:pt x="110" y="54"/>
                </a:lnTo>
                <a:lnTo>
                  <a:pt x="103" y="69"/>
                </a:lnTo>
                <a:lnTo>
                  <a:pt x="95" y="84"/>
                </a:lnTo>
                <a:lnTo>
                  <a:pt x="87" y="98"/>
                </a:lnTo>
                <a:lnTo>
                  <a:pt x="72" y="127"/>
                </a:lnTo>
                <a:lnTo>
                  <a:pt x="53" y="153"/>
                </a:lnTo>
                <a:lnTo>
                  <a:pt x="36" y="179"/>
                </a:lnTo>
                <a:lnTo>
                  <a:pt x="18" y="205"/>
                </a:lnTo>
                <a:lnTo>
                  <a:pt x="1" y="231"/>
                </a:lnTo>
                <a:lnTo>
                  <a:pt x="0" y="233"/>
                </a:lnTo>
                <a:lnTo>
                  <a:pt x="0" y="235"/>
                </a:lnTo>
                <a:lnTo>
                  <a:pt x="2" y="238"/>
                </a:lnTo>
                <a:lnTo>
                  <a:pt x="6" y="239"/>
                </a:lnTo>
                <a:lnTo>
                  <a:pt x="9" y="238"/>
                </a:lnTo>
                <a:lnTo>
                  <a:pt x="10" y="237"/>
                </a:lnTo>
                <a:lnTo>
                  <a:pt x="28" y="210"/>
                </a:lnTo>
                <a:lnTo>
                  <a:pt x="47" y="183"/>
                </a:lnTo>
                <a:lnTo>
                  <a:pt x="66" y="156"/>
                </a:lnTo>
                <a:lnTo>
                  <a:pt x="86" y="128"/>
                </a:lnTo>
                <a:lnTo>
                  <a:pt x="103" y="98"/>
                </a:lnTo>
                <a:lnTo>
                  <a:pt x="111" y="84"/>
                </a:lnTo>
                <a:lnTo>
                  <a:pt x="117" y="68"/>
                </a:lnTo>
                <a:lnTo>
                  <a:pt x="123" y="54"/>
                </a:lnTo>
                <a:lnTo>
                  <a:pt x="127" y="38"/>
                </a:lnTo>
                <a:lnTo>
                  <a:pt x="129" y="22"/>
                </a:lnTo>
                <a:lnTo>
                  <a:pt x="130" y="5"/>
                </a:lnTo>
                <a:lnTo>
                  <a:pt x="130" y="3"/>
                </a:lnTo>
                <a:lnTo>
                  <a:pt x="129" y="1"/>
                </a:lnTo>
                <a:lnTo>
                  <a:pt x="125" y="0"/>
                </a:lnTo>
                <a:lnTo>
                  <a:pt x="121" y="1"/>
                </a:lnTo>
                <a:lnTo>
                  <a:pt x="120" y="3"/>
                </a:lnTo>
                <a:lnTo>
                  <a:pt x="12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43" name="任意多边形 1049942"/>
          <p:cNvSpPr/>
          <p:nvPr/>
        </p:nvSpPr>
        <p:spPr bwMode="auto">
          <a:xfrm>
            <a:off x="9117012" y="2344737"/>
            <a:ext cx="77787" cy="131762"/>
          </a:xfrm>
          <a:custGeom>
            <a:avLst/>
            <a:gdLst/>
            <a:ahLst/>
            <a:cxnLst/>
            <a:rect l="0" t="0" r="0" b="0"/>
            <a:pathLst>
              <a:path w="148" h="246">
                <a:moveTo>
                  <a:pt x="139" y="3"/>
                </a:moveTo>
                <a:lnTo>
                  <a:pt x="134" y="8"/>
                </a:lnTo>
                <a:lnTo>
                  <a:pt x="131" y="12"/>
                </a:lnTo>
                <a:lnTo>
                  <a:pt x="132" y="15"/>
                </a:lnTo>
                <a:lnTo>
                  <a:pt x="102" y="70"/>
                </a:lnTo>
                <a:lnTo>
                  <a:pt x="87" y="96"/>
                </a:lnTo>
                <a:lnTo>
                  <a:pt x="70" y="122"/>
                </a:lnTo>
                <a:lnTo>
                  <a:pt x="49" y="155"/>
                </a:lnTo>
                <a:lnTo>
                  <a:pt x="29" y="186"/>
                </a:lnTo>
                <a:lnTo>
                  <a:pt x="13" y="212"/>
                </a:lnTo>
                <a:lnTo>
                  <a:pt x="5" y="225"/>
                </a:lnTo>
                <a:lnTo>
                  <a:pt x="0" y="240"/>
                </a:lnTo>
                <a:lnTo>
                  <a:pt x="0" y="241"/>
                </a:lnTo>
                <a:lnTo>
                  <a:pt x="0" y="244"/>
                </a:lnTo>
                <a:lnTo>
                  <a:pt x="4" y="246"/>
                </a:lnTo>
                <a:lnTo>
                  <a:pt x="8" y="246"/>
                </a:lnTo>
                <a:lnTo>
                  <a:pt x="11" y="245"/>
                </a:lnTo>
                <a:lnTo>
                  <a:pt x="11" y="242"/>
                </a:lnTo>
                <a:lnTo>
                  <a:pt x="15" y="234"/>
                </a:lnTo>
                <a:lnTo>
                  <a:pt x="17" y="227"/>
                </a:lnTo>
                <a:lnTo>
                  <a:pt x="26" y="211"/>
                </a:lnTo>
                <a:lnTo>
                  <a:pt x="45" y="182"/>
                </a:lnTo>
                <a:lnTo>
                  <a:pt x="64" y="151"/>
                </a:lnTo>
                <a:lnTo>
                  <a:pt x="85" y="121"/>
                </a:lnTo>
                <a:lnTo>
                  <a:pt x="102" y="93"/>
                </a:lnTo>
                <a:lnTo>
                  <a:pt x="118" y="66"/>
                </a:lnTo>
                <a:lnTo>
                  <a:pt x="148" y="10"/>
                </a:lnTo>
                <a:lnTo>
                  <a:pt x="148" y="7"/>
                </a:lnTo>
                <a:lnTo>
                  <a:pt x="148" y="6"/>
                </a:lnTo>
                <a:lnTo>
                  <a:pt x="147" y="2"/>
                </a:lnTo>
                <a:lnTo>
                  <a:pt x="143" y="0"/>
                </a:lnTo>
                <a:lnTo>
                  <a:pt x="140" y="2"/>
                </a:lnTo>
                <a:lnTo>
                  <a:pt x="13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44" name="任意多边形 1049943"/>
          <p:cNvSpPr/>
          <p:nvPr/>
        </p:nvSpPr>
        <p:spPr bwMode="auto">
          <a:xfrm>
            <a:off x="9167812" y="2386012"/>
            <a:ext cx="53975" cy="104775"/>
          </a:xfrm>
          <a:custGeom>
            <a:avLst/>
            <a:gdLst/>
            <a:ahLst/>
            <a:cxnLst/>
            <a:rect l="0" t="0" r="0" b="0"/>
            <a:pathLst>
              <a:path w="103" h="199">
                <a:moveTo>
                  <a:pt x="92" y="3"/>
                </a:moveTo>
                <a:lnTo>
                  <a:pt x="92" y="3"/>
                </a:lnTo>
                <a:lnTo>
                  <a:pt x="88" y="12"/>
                </a:lnTo>
                <a:lnTo>
                  <a:pt x="84" y="21"/>
                </a:lnTo>
                <a:lnTo>
                  <a:pt x="73" y="37"/>
                </a:lnTo>
                <a:lnTo>
                  <a:pt x="63" y="53"/>
                </a:lnTo>
                <a:lnTo>
                  <a:pt x="58" y="62"/>
                </a:lnTo>
                <a:lnTo>
                  <a:pt x="54" y="70"/>
                </a:lnTo>
                <a:lnTo>
                  <a:pt x="42" y="101"/>
                </a:lnTo>
                <a:lnTo>
                  <a:pt x="29" y="131"/>
                </a:lnTo>
                <a:lnTo>
                  <a:pt x="1" y="190"/>
                </a:lnTo>
                <a:lnTo>
                  <a:pt x="0" y="192"/>
                </a:lnTo>
                <a:lnTo>
                  <a:pt x="0" y="195"/>
                </a:lnTo>
                <a:lnTo>
                  <a:pt x="4" y="198"/>
                </a:lnTo>
                <a:lnTo>
                  <a:pt x="5" y="199"/>
                </a:lnTo>
                <a:lnTo>
                  <a:pt x="8" y="199"/>
                </a:lnTo>
                <a:lnTo>
                  <a:pt x="9" y="198"/>
                </a:lnTo>
                <a:lnTo>
                  <a:pt x="10" y="196"/>
                </a:lnTo>
                <a:lnTo>
                  <a:pt x="37" y="140"/>
                </a:lnTo>
                <a:lnTo>
                  <a:pt x="61" y="83"/>
                </a:lnTo>
                <a:lnTo>
                  <a:pt x="65" y="73"/>
                </a:lnTo>
                <a:lnTo>
                  <a:pt x="71" y="63"/>
                </a:lnTo>
                <a:lnTo>
                  <a:pt x="82" y="45"/>
                </a:lnTo>
                <a:lnTo>
                  <a:pt x="94" y="26"/>
                </a:lnTo>
                <a:lnTo>
                  <a:pt x="98" y="16"/>
                </a:lnTo>
                <a:lnTo>
                  <a:pt x="103" y="7"/>
                </a:lnTo>
                <a:lnTo>
                  <a:pt x="103" y="4"/>
                </a:lnTo>
                <a:lnTo>
                  <a:pt x="102" y="2"/>
                </a:lnTo>
                <a:lnTo>
                  <a:pt x="101" y="0"/>
                </a:lnTo>
                <a:lnTo>
                  <a:pt x="99" y="0"/>
                </a:lnTo>
                <a:lnTo>
                  <a:pt x="94" y="0"/>
                </a:lnTo>
                <a:lnTo>
                  <a:pt x="93" y="2"/>
                </a:lnTo>
                <a:lnTo>
                  <a:pt x="9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45" name="任意多边形 1049944"/>
          <p:cNvSpPr/>
          <p:nvPr/>
        </p:nvSpPr>
        <p:spPr bwMode="auto">
          <a:xfrm>
            <a:off x="8674100" y="2420937"/>
            <a:ext cx="25400" cy="49212"/>
          </a:xfrm>
          <a:custGeom>
            <a:avLst/>
            <a:gdLst/>
            <a:ahLst/>
            <a:cxnLst/>
            <a:rect l="0" t="0" r="0" b="0"/>
            <a:pathLst>
              <a:path w="46" h="90">
                <a:moveTo>
                  <a:pt x="34" y="4"/>
                </a:moveTo>
                <a:lnTo>
                  <a:pt x="34" y="4"/>
                </a:lnTo>
                <a:lnTo>
                  <a:pt x="25" y="24"/>
                </a:lnTo>
                <a:lnTo>
                  <a:pt x="16" y="43"/>
                </a:lnTo>
                <a:lnTo>
                  <a:pt x="6" y="63"/>
                </a:lnTo>
                <a:lnTo>
                  <a:pt x="3" y="73"/>
                </a:lnTo>
                <a:lnTo>
                  <a:pt x="0" y="84"/>
                </a:lnTo>
                <a:lnTo>
                  <a:pt x="0" y="87"/>
                </a:lnTo>
                <a:lnTo>
                  <a:pt x="1" y="89"/>
                </a:lnTo>
                <a:lnTo>
                  <a:pt x="3" y="90"/>
                </a:lnTo>
                <a:lnTo>
                  <a:pt x="5" y="90"/>
                </a:lnTo>
                <a:lnTo>
                  <a:pt x="10" y="90"/>
                </a:lnTo>
                <a:lnTo>
                  <a:pt x="14" y="89"/>
                </a:lnTo>
                <a:lnTo>
                  <a:pt x="21" y="84"/>
                </a:lnTo>
                <a:lnTo>
                  <a:pt x="22" y="81"/>
                </a:lnTo>
                <a:lnTo>
                  <a:pt x="22" y="80"/>
                </a:lnTo>
                <a:lnTo>
                  <a:pt x="21" y="76"/>
                </a:lnTo>
                <a:lnTo>
                  <a:pt x="18" y="75"/>
                </a:lnTo>
                <a:lnTo>
                  <a:pt x="16" y="73"/>
                </a:lnTo>
                <a:lnTo>
                  <a:pt x="14" y="75"/>
                </a:lnTo>
                <a:lnTo>
                  <a:pt x="21" y="58"/>
                </a:lnTo>
                <a:lnTo>
                  <a:pt x="29" y="41"/>
                </a:lnTo>
                <a:lnTo>
                  <a:pt x="38" y="24"/>
                </a:lnTo>
                <a:lnTo>
                  <a:pt x="44" y="7"/>
                </a:lnTo>
                <a:lnTo>
                  <a:pt x="46" y="4"/>
                </a:lnTo>
                <a:lnTo>
                  <a:pt x="44" y="3"/>
                </a:lnTo>
                <a:lnTo>
                  <a:pt x="43" y="2"/>
                </a:lnTo>
                <a:lnTo>
                  <a:pt x="42" y="0"/>
                </a:lnTo>
                <a:lnTo>
                  <a:pt x="38" y="0"/>
                </a:lnTo>
                <a:lnTo>
                  <a:pt x="35" y="2"/>
                </a:lnTo>
                <a:lnTo>
                  <a:pt x="3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46" name="任意多边形 1049945"/>
          <p:cNvSpPr/>
          <p:nvPr/>
        </p:nvSpPr>
        <p:spPr bwMode="auto">
          <a:xfrm>
            <a:off x="8707438" y="2395537"/>
            <a:ext cx="36512" cy="55562"/>
          </a:xfrm>
          <a:custGeom>
            <a:avLst/>
            <a:gdLst/>
            <a:ahLst/>
            <a:cxnLst/>
            <a:rect l="0" t="0" r="0" b="0"/>
            <a:pathLst>
              <a:path w="68" h="107">
                <a:moveTo>
                  <a:pt x="56" y="4"/>
                </a:moveTo>
                <a:lnTo>
                  <a:pt x="56" y="4"/>
                </a:lnTo>
                <a:lnTo>
                  <a:pt x="53" y="11"/>
                </a:lnTo>
                <a:lnTo>
                  <a:pt x="49" y="17"/>
                </a:lnTo>
                <a:lnTo>
                  <a:pt x="39" y="32"/>
                </a:lnTo>
                <a:lnTo>
                  <a:pt x="36" y="37"/>
                </a:lnTo>
                <a:lnTo>
                  <a:pt x="34" y="43"/>
                </a:lnTo>
                <a:lnTo>
                  <a:pt x="29" y="56"/>
                </a:lnTo>
                <a:lnTo>
                  <a:pt x="22" y="66"/>
                </a:lnTo>
                <a:lnTo>
                  <a:pt x="15" y="73"/>
                </a:lnTo>
                <a:lnTo>
                  <a:pt x="9" y="83"/>
                </a:lnTo>
                <a:lnTo>
                  <a:pt x="4" y="90"/>
                </a:lnTo>
                <a:lnTo>
                  <a:pt x="1" y="93"/>
                </a:lnTo>
                <a:lnTo>
                  <a:pt x="0" y="97"/>
                </a:lnTo>
                <a:lnTo>
                  <a:pt x="0" y="102"/>
                </a:lnTo>
                <a:lnTo>
                  <a:pt x="0" y="105"/>
                </a:lnTo>
                <a:lnTo>
                  <a:pt x="1" y="106"/>
                </a:lnTo>
                <a:lnTo>
                  <a:pt x="4" y="107"/>
                </a:lnTo>
                <a:lnTo>
                  <a:pt x="8" y="107"/>
                </a:lnTo>
                <a:lnTo>
                  <a:pt x="9" y="106"/>
                </a:lnTo>
                <a:lnTo>
                  <a:pt x="10" y="104"/>
                </a:lnTo>
                <a:lnTo>
                  <a:pt x="13" y="97"/>
                </a:lnTo>
                <a:lnTo>
                  <a:pt x="17" y="90"/>
                </a:lnTo>
                <a:lnTo>
                  <a:pt x="25" y="80"/>
                </a:lnTo>
                <a:lnTo>
                  <a:pt x="32" y="70"/>
                </a:lnTo>
                <a:lnTo>
                  <a:pt x="40" y="58"/>
                </a:lnTo>
                <a:lnTo>
                  <a:pt x="47" y="45"/>
                </a:lnTo>
                <a:lnTo>
                  <a:pt x="49" y="38"/>
                </a:lnTo>
                <a:lnTo>
                  <a:pt x="52" y="32"/>
                </a:lnTo>
                <a:lnTo>
                  <a:pt x="61" y="20"/>
                </a:lnTo>
                <a:lnTo>
                  <a:pt x="68" y="7"/>
                </a:lnTo>
                <a:lnTo>
                  <a:pt x="68" y="4"/>
                </a:lnTo>
                <a:lnTo>
                  <a:pt x="68" y="3"/>
                </a:lnTo>
                <a:lnTo>
                  <a:pt x="66" y="0"/>
                </a:lnTo>
                <a:lnTo>
                  <a:pt x="64" y="0"/>
                </a:lnTo>
                <a:lnTo>
                  <a:pt x="60" y="0"/>
                </a:lnTo>
                <a:lnTo>
                  <a:pt x="59" y="2"/>
                </a:lnTo>
                <a:lnTo>
                  <a:pt x="56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47" name="任意多边形 1049946"/>
          <p:cNvSpPr/>
          <p:nvPr/>
        </p:nvSpPr>
        <p:spPr bwMode="auto">
          <a:xfrm>
            <a:off x="8742362" y="2373312"/>
            <a:ext cx="41275" cy="66675"/>
          </a:xfrm>
          <a:custGeom>
            <a:avLst/>
            <a:gdLst/>
            <a:ahLst/>
            <a:cxnLst/>
            <a:rect l="0" t="0" r="0" b="0"/>
            <a:pathLst>
              <a:path w="79" h="125">
                <a:moveTo>
                  <a:pt x="69" y="2"/>
                </a:moveTo>
                <a:lnTo>
                  <a:pt x="69" y="2"/>
                </a:lnTo>
                <a:lnTo>
                  <a:pt x="53" y="28"/>
                </a:lnTo>
                <a:lnTo>
                  <a:pt x="35" y="55"/>
                </a:lnTo>
                <a:lnTo>
                  <a:pt x="19" y="81"/>
                </a:lnTo>
                <a:lnTo>
                  <a:pt x="11" y="94"/>
                </a:lnTo>
                <a:lnTo>
                  <a:pt x="3" y="108"/>
                </a:lnTo>
                <a:lnTo>
                  <a:pt x="1" y="110"/>
                </a:lnTo>
                <a:lnTo>
                  <a:pt x="0" y="111"/>
                </a:lnTo>
                <a:lnTo>
                  <a:pt x="0" y="113"/>
                </a:lnTo>
                <a:lnTo>
                  <a:pt x="0" y="119"/>
                </a:lnTo>
                <a:lnTo>
                  <a:pt x="1" y="123"/>
                </a:lnTo>
                <a:lnTo>
                  <a:pt x="3" y="125"/>
                </a:lnTo>
                <a:lnTo>
                  <a:pt x="7" y="125"/>
                </a:lnTo>
                <a:lnTo>
                  <a:pt x="9" y="124"/>
                </a:lnTo>
                <a:lnTo>
                  <a:pt x="10" y="123"/>
                </a:lnTo>
                <a:lnTo>
                  <a:pt x="17" y="107"/>
                </a:lnTo>
                <a:lnTo>
                  <a:pt x="24" y="93"/>
                </a:lnTo>
                <a:lnTo>
                  <a:pt x="43" y="64"/>
                </a:lnTo>
                <a:lnTo>
                  <a:pt x="61" y="36"/>
                </a:lnTo>
                <a:lnTo>
                  <a:pt x="70" y="22"/>
                </a:lnTo>
                <a:lnTo>
                  <a:pt x="78" y="8"/>
                </a:lnTo>
                <a:lnTo>
                  <a:pt x="79" y="5"/>
                </a:lnTo>
                <a:lnTo>
                  <a:pt x="79" y="4"/>
                </a:lnTo>
                <a:lnTo>
                  <a:pt x="75" y="0"/>
                </a:lnTo>
                <a:lnTo>
                  <a:pt x="71" y="0"/>
                </a:lnTo>
                <a:lnTo>
                  <a:pt x="70" y="0"/>
                </a:lnTo>
                <a:lnTo>
                  <a:pt x="6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48" name="任意多边形 1049947"/>
          <p:cNvSpPr/>
          <p:nvPr/>
        </p:nvSpPr>
        <p:spPr bwMode="auto">
          <a:xfrm>
            <a:off x="8777288" y="2343150"/>
            <a:ext cx="50800" cy="88900"/>
          </a:xfrm>
          <a:custGeom>
            <a:avLst/>
            <a:gdLst/>
            <a:ahLst/>
            <a:cxnLst/>
            <a:rect l="0" t="0" r="0" b="0"/>
            <a:pathLst>
              <a:path w="96" h="166">
                <a:moveTo>
                  <a:pt x="86" y="4"/>
                </a:moveTo>
                <a:lnTo>
                  <a:pt x="86" y="4"/>
                </a:lnTo>
                <a:lnTo>
                  <a:pt x="79" y="16"/>
                </a:lnTo>
                <a:lnTo>
                  <a:pt x="74" y="24"/>
                </a:lnTo>
                <a:lnTo>
                  <a:pt x="71" y="30"/>
                </a:lnTo>
                <a:lnTo>
                  <a:pt x="66" y="43"/>
                </a:lnTo>
                <a:lnTo>
                  <a:pt x="61" y="55"/>
                </a:lnTo>
                <a:lnTo>
                  <a:pt x="47" y="79"/>
                </a:lnTo>
                <a:lnTo>
                  <a:pt x="23" y="118"/>
                </a:lnTo>
                <a:lnTo>
                  <a:pt x="11" y="137"/>
                </a:lnTo>
                <a:lnTo>
                  <a:pt x="1" y="157"/>
                </a:lnTo>
                <a:lnTo>
                  <a:pt x="0" y="160"/>
                </a:lnTo>
                <a:lnTo>
                  <a:pt x="0" y="162"/>
                </a:lnTo>
                <a:lnTo>
                  <a:pt x="3" y="165"/>
                </a:lnTo>
                <a:lnTo>
                  <a:pt x="7" y="166"/>
                </a:lnTo>
                <a:lnTo>
                  <a:pt x="9" y="165"/>
                </a:lnTo>
                <a:lnTo>
                  <a:pt x="10" y="164"/>
                </a:lnTo>
                <a:lnTo>
                  <a:pt x="22" y="141"/>
                </a:lnTo>
                <a:lnTo>
                  <a:pt x="35" y="119"/>
                </a:lnTo>
                <a:lnTo>
                  <a:pt x="61" y="77"/>
                </a:lnTo>
                <a:lnTo>
                  <a:pt x="71" y="60"/>
                </a:lnTo>
                <a:lnTo>
                  <a:pt x="79" y="42"/>
                </a:lnTo>
                <a:lnTo>
                  <a:pt x="83" y="33"/>
                </a:lnTo>
                <a:lnTo>
                  <a:pt x="88" y="25"/>
                </a:lnTo>
                <a:lnTo>
                  <a:pt x="92" y="16"/>
                </a:lnTo>
                <a:lnTo>
                  <a:pt x="96" y="8"/>
                </a:lnTo>
                <a:lnTo>
                  <a:pt x="96" y="5"/>
                </a:lnTo>
                <a:lnTo>
                  <a:pt x="96" y="3"/>
                </a:lnTo>
                <a:lnTo>
                  <a:pt x="92" y="0"/>
                </a:lnTo>
                <a:lnTo>
                  <a:pt x="88" y="1"/>
                </a:lnTo>
                <a:lnTo>
                  <a:pt x="87" y="3"/>
                </a:lnTo>
                <a:lnTo>
                  <a:pt x="86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49" name="任意多边形 1049948"/>
          <p:cNvSpPr/>
          <p:nvPr/>
        </p:nvSpPr>
        <p:spPr bwMode="auto">
          <a:xfrm>
            <a:off x="8821738" y="2322512"/>
            <a:ext cx="49212" cy="90487"/>
          </a:xfrm>
          <a:custGeom>
            <a:avLst/>
            <a:gdLst/>
            <a:ahLst/>
            <a:cxnLst/>
            <a:rect l="0" t="0" r="0" b="0"/>
            <a:pathLst>
              <a:path w="90" h="171">
                <a:moveTo>
                  <a:pt x="82" y="1"/>
                </a:moveTo>
                <a:lnTo>
                  <a:pt x="82" y="1"/>
                </a:lnTo>
                <a:lnTo>
                  <a:pt x="74" y="7"/>
                </a:lnTo>
                <a:lnTo>
                  <a:pt x="68" y="14"/>
                </a:lnTo>
                <a:lnTo>
                  <a:pt x="63" y="22"/>
                </a:lnTo>
                <a:lnTo>
                  <a:pt x="59" y="30"/>
                </a:lnTo>
                <a:lnTo>
                  <a:pt x="52" y="48"/>
                </a:lnTo>
                <a:lnTo>
                  <a:pt x="48" y="68"/>
                </a:lnTo>
                <a:lnTo>
                  <a:pt x="46" y="75"/>
                </a:lnTo>
                <a:lnTo>
                  <a:pt x="42" y="83"/>
                </a:lnTo>
                <a:lnTo>
                  <a:pt x="34" y="100"/>
                </a:lnTo>
                <a:lnTo>
                  <a:pt x="17" y="130"/>
                </a:lnTo>
                <a:lnTo>
                  <a:pt x="6" y="147"/>
                </a:lnTo>
                <a:lnTo>
                  <a:pt x="1" y="157"/>
                </a:lnTo>
                <a:lnTo>
                  <a:pt x="0" y="166"/>
                </a:lnTo>
                <a:lnTo>
                  <a:pt x="0" y="168"/>
                </a:lnTo>
                <a:lnTo>
                  <a:pt x="1" y="170"/>
                </a:lnTo>
                <a:lnTo>
                  <a:pt x="2" y="171"/>
                </a:lnTo>
                <a:lnTo>
                  <a:pt x="4" y="171"/>
                </a:lnTo>
                <a:lnTo>
                  <a:pt x="9" y="170"/>
                </a:lnTo>
                <a:lnTo>
                  <a:pt x="10" y="168"/>
                </a:lnTo>
                <a:lnTo>
                  <a:pt x="10" y="166"/>
                </a:lnTo>
                <a:lnTo>
                  <a:pt x="12" y="160"/>
                </a:lnTo>
                <a:lnTo>
                  <a:pt x="14" y="157"/>
                </a:lnTo>
                <a:lnTo>
                  <a:pt x="19" y="146"/>
                </a:lnTo>
                <a:lnTo>
                  <a:pt x="31" y="128"/>
                </a:lnTo>
                <a:lnTo>
                  <a:pt x="56" y="83"/>
                </a:lnTo>
                <a:lnTo>
                  <a:pt x="60" y="74"/>
                </a:lnTo>
                <a:lnTo>
                  <a:pt x="63" y="64"/>
                </a:lnTo>
                <a:lnTo>
                  <a:pt x="67" y="44"/>
                </a:lnTo>
                <a:lnTo>
                  <a:pt x="69" y="35"/>
                </a:lnTo>
                <a:lnTo>
                  <a:pt x="73" y="26"/>
                </a:lnTo>
                <a:lnTo>
                  <a:pt x="80" y="18"/>
                </a:lnTo>
                <a:lnTo>
                  <a:pt x="88" y="11"/>
                </a:lnTo>
                <a:lnTo>
                  <a:pt x="90" y="9"/>
                </a:lnTo>
                <a:lnTo>
                  <a:pt x="90" y="7"/>
                </a:lnTo>
                <a:lnTo>
                  <a:pt x="90" y="4"/>
                </a:lnTo>
                <a:lnTo>
                  <a:pt x="86" y="1"/>
                </a:lnTo>
                <a:lnTo>
                  <a:pt x="85" y="0"/>
                </a:lnTo>
                <a:lnTo>
                  <a:pt x="8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50" name="任意多边形 1049949"/>
          <p:cNvSpPr/>
          <p:nvPr/>
        </p:nvSpPr>
        <p:spPr bwMode="auto">
          <a:xfrm>
            <a:off x="8858250" y="2292350"/>
            <a:ext cx="69850" cy="107950"/>
          </a:xfrm>
          <a:custGeom>
            <a:avLst/>
            <a:gdLst/>
            <a:ahLst/>
            <a:cxnLst/>
            <a:rect l="0" t="0" r="0" b="0"/>
            <a:pathLst>
              <a:path w="131" h="206">
                <a:moveTo>
                  <a:pt x="122" y="2"/>
                </a:moveTo>
                <a:lnTo>
                  <a:pt x="122" y="2"/>
                </a:lnTo>
                <a:lnTo>
                  <a:pt x="112" y="12"/>
                </a:lnTo>
                <a:lnTo>
                  <a:pt x="105" y="24"/>
                </a:lnTo>
                <a:lnTo>
                  <a:pt x="97" y="36"/>
                </a:lnTo>
                <a:lnTo>
                  <a:pt x="90" y="47"/>
                </a:lnTo>
                <a:lnTo>
                  <a:pt x="78" y="72"/>
                </a:lnTo>
                <a:lnTo>
                  <a:pt x="67" y="98"/>
                </a:lnTo>
                <a:lnTo>
                  <a:pt x="54" y="123"/>
                </a:lnTo>
                <a:lnTo>
                  <a:pt x="38" y="149"/>
                </a:lnTo>
                <a:lnTo>
                  <a:pt x="21" y="173"/>
                </a:lnTo>
                <a:lnTo>
                  <a:pt x="1" y="197"/>
                </a:lnTo>
                <a:lnTo>
                  <a:pt x="0" y="198"/>
                </a:lnTo>
                <a:lnTo>
                  <a:pt x="0" y="200"/>
                </a:lnTo>
                <a:lnTo>
                  <a:pt x="1" y="204"/>
                </a:lnTo>
                <a:lnTo>
                  <a:pt x="5" y="206"/>
                </a:lnTo>
                <a:lnTo>
                  <a:pt x="8" y="206"/>
                </a:lnTo>
                <a:lnTo>
                  <a:pt x="9" y="204"/>
                </a:lnTo>
                <a:lnTo>
                  <a:pt x="25" y="186"/>
                </a:lnTo>
                <a:lnTo>
                  <a:pt x="40" y="166"/>
                </a:lnTo>
                <a:lnTo>
                  <a:pt x="54" y="147"/>
                </a:lnTo>
                <a:lnTo>
                  <a:pt x="67" y="126"/>
                </a:lnTo>
                <a:lnTo>
                  <a:pt x="76" y="112"/>
                </a:lnTo>
                <a:lnTo>
                  <a:pt x="82" y="97"/>
                </a:lnTo>
                <a:lnTo>
                  <a:pt x="95" y="67"/>
                </a:lnTo>
                <a:lnTo>
                  <a:pt x="102" y="51"/>
                </a:lnTo>
                <a:lnTo>
                  <a:pt x="110" y="37"/>
                </a:lnTo>
                <a:lnTo>
                  <a:pt x="119" y="23"/>
                </a:lnTo>
                <a:lnTo>
                  <a:pt x="129" y="10"/>
                </a:lnTo>
                <a:lnTo>
                  <a:pt x="131" y="8"/>
                </a:lnTo>
                <a:lnTo>
                  <a:pt x="131" y="6"/>
                </a:lnTo>
                <a:lnTo>
                  <a:pt x="129" y="2"/>
                </a:lnTo>
                <a:lnTo>
                  <a:pt x="125" y="0"/>
                </a:lnTo>
                <a:lnTo>
                  <a:pt x="123" y="0"/>
                </a:lnTo>
                <a:lnTo>
                  <a:pt x="12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51" name="任意多边形 1049950"/>
          <p:cNvSpPr/>
          <p:nvPr/>
        </p:nvSpPr>
        <p:spPr bwMode="auto">
          <a:xfrm>
            <a:off x="8894762" y="2284412"/>
            <a:ext cx="65087" cy="114300"/>
          </a:xfrm>
          <a:custGeom>
            <a:avLst/>
            <a:gdLst/>
            <a:ahLst/>
            <a:cxnLst/>
            <a:rect l="0" t="0" r="0" b="0"/>
            <a:pathLst>
              <a:path w="120" h="216">
                <a:moveTo>
                  <a:pt x="120" y="6"/>
                </a:moveTo>
                <a:lnTo>
                  <a:pt x="120" y="6"/>
                </a:lnTo>
                <a:lnTo>
                  <a:pt x="120" y="3"/>
                </a:lnTo>
                <a:lnTo>
                  <a:pt x="119" y="2"/>
                </a:lnTo>
                <a:lnTo>
                  <a:pt x="115" y="0"/>
                </a:lnTo>
                <a:lnTo>
                  <a:pt x="111" y="2"/>
                </a:lnTo>
                <a:lnTo>
                  <a:pt x="110" y="3"/>
                </a:lnTo>
                <a:lnTo>
                  <a:pt x="108" y="6"/>
                </a:lnTo>
                <a:lnTo>
                  <a:pt x="108" y="13"/>
                </a:lnTo>
                <a:lnTo>
                  <a:pt x="107" y="20"/>
                </a:lnTo>
                <a:lnTo>
                  <a:pt x="102" y="34"/>
                </a:lnTo>
                <a:lnTo>
                  <a:pt x="89" y="61"/>
                </a:lnTo>
                <a:lnTo>
                  <a:pt x="74" y="89"/>
                </a:lnTo>
                <a:lnTo>
                  <a:pt x="67" y="102"/>
                </a:lnTo>
                <a:lnTo>
                  <a:pt x="59" y="115"/>
                </a:lnTo>
                <a:lnTo>
                  <a:pt x="48" y="132"/>
                </a:lnTo>
                <a:lnTo>
                  <a:pt x="38" y="149"/>
                </a:lnTo>
                <a:lnTo>
                  <a:pt x="27" y="166"/>
                </a:lnTo>
                <a:lnTo>
                  <a:pt x="16" y="182"/>
                </a:lnTo>
                <a:lnTo>
                  <a:pt x="10" y="189"/>
                </a:lnTo>
                <a:lnTo>
                  <a:pt x="6" y="195"/>
                </a:lnTo>
                <a:lnTo>
                  <a:pt x="3" y="202"/>
                </a:lnTo>
                <a:lnTo>
                  <a:pt x="0" y="210"/>
                </a:lnTo>
                <a:lnTo>
                  <a:pt x="0" y="212"/>
                </a:lnTo>
                <a:lnTo>
                  <a:pt x="1" y="215"/>
                </a:lnTo>
                <a:lnTo>
                  <a:pt x="5" y="216"/>
                </a:lnTo>
                <a:lnTo>
                  <a:pt x="9" y="216"/>
                </a:lnTo>
                <a:lnTo>
                  <a:pt x="10" y="215"/>
                </a:lnTo>
                <a:lnTo>
                  <a:pt x="12" y="212"/>
                </a:lnTo>
                <a:lnTo>
                  <a:pt x="13" y="207"/>
                </a:lnTo>
                <a:lnTo>
                  <a:pt x="17" y="200"/>
                </a:lnTo>
                <a:lnTo>
                  <a:pt x="23" y="189"/>
                </a:lnTo>
                <a:lnTo>
                  <a:pt x="33" y="177"/>
                </a:lnTo>
                <a:lnTo>
                  <a:pt x="39" y="166"/>
                </a:lnTo>
                <a:lnTo>
                  <a:pt x="59" y="136"/>
                </a:lnTo>
                <a:lnTo>
                  <a:pt x="80" y="106"/>
                </a:lnTo>
                <a:lnTo>
                  <a:pt x="88" y="93"/>
                </a:lnTo>
                <a:lnTo>
                  <a:pt x="94" y="79"/>
                </a:lnTo>
                <a:lnTo>
                  <a:pt x="106" y="50"/>
                </a:lnTo>
                <a:lnTo>
                  <a:pt x="114" y="32"/>
                </a:lnTo>
                <a:lnTo>
                  <a:pt x="118" y="24"/>
                </a:lnTo>
                <a:lnTo>
                  <a:pt x="119" y="15"/>
                </a:lnTo>
                <a:lnTo>
                  <a:pt x="120" y="12"/>
                </a:lnTo>
                <a:lnTo>
                  <a:pt x="120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52" name="任意多边形 1049951"/>
          <p:cNvSpPr/>
          <p:nvPr/>
        </p:nvSpPr>
        <p:spPr bwMode="auto">
          <a:xfrm>
            <a:off x="8947150" y="2255837"/>
            <a:ext cx="77787" cy="136525"/>
          </a:xfrm>
          <a:custGeom>
            <a:avLst/>
            <a:gdLst/>
            <a:ahLst/>
            <a:cxnLst/>
            <a:rect l="0" t="0" r="0" b="0"/>
            <a:pathLst>
              <a:path w="148" h="257">
                <a:moveTo>
                  <a:pt x="136" y="6"/>
                </a:moveTo>
                <a:lnTo>
                  <a:pt x="136" y="6"/>
                </a:lnTo>
                <a:lnTo>
                  <a:pt x="133" y="21"/>
                </a:lnTo>
                <a:lnTo>
                  <a:pt x="128" y="37"/>
                </a:lnTo>
                <a:lnTo>
                  <a:pt x="122" y="53"/>
                </a:lnTo>
                <a:lnTo>
                  <a:pt x="114" y="68"/>
                </a:lnTo>
                <a:lnTo>
                  <a:pt x="96" y="97"/>
                </a:lnTo>
                <a:lnTo>
                  <a:pt x="79" y="125"/>
                </a:lnTo>
                <a:lnTo>
                  <a:pt x="63" y="149"/>
                </a:lnTo>
                <a:lnTo>
                  <a:pt x="47" y="173"/>
                </a:lnTo>
                <a:lnTo>
                  <a:pt x="35" y="187"/>
                </a:lnTo>
                <a:lnTo>
                  <a:pt x="17" y="214"/>
                </a:lnTo>
                <a:lnTo>
                  <a:pt x="9" y="227"/>
                </a:lnTo>
                <a:lnTo>
                  <a:pt x="3" y="240"/>
                </a:lnTo>
                <a:lnTo>
                  <a:pt x="0" y="249"/>
                </a:lnTo>
                <a:lnTo>
                  <a:pt x="0" y="253"/>
                </a:lnTo>
                <a:lnTo>
                  <a:pt x="1" y="255"/>
                </a:lnTo>
                <a:lnTo>
                  <a:pt x="3" y="257"/>
                </a:lnTo>
                <a:lnTo>
                  <a:pt x="5" y="257"/>
                </a:lnTo>
                <a:lnTo>
                  <a:pt x="9" y="254"/>
                </a:lnTo>
                <a:lnTo>
                  <a:pt x="10" y="251"/>
                </a:lnTo>
                <a:lnTo>
                  <a:pt x="10" y="249"/>
                </a:lnTo>
                <a:lnTo>
                  <a:pt x="9" y="246"/>
                </a:lnTo>
                <a:lnTo>
                  <a:pt x="10" y="248"/>
                </a:lnTo>
                <a:lnTo>
                  <a:pt x="12" y="248"/>
                </a:lnTo>
                <a:lnTo>
                  <a:pt x="14" y="245"/>
                </a:lnTo>
                <a:lnTo>
                  <a:pt x="18" y="237"/>
                </a:lnTo>
                <a:lnTo>
                  <a:pt x="34" y="212"/>
                </a:lnTo>
                <a:lnTo>
                  <a:pt x="72" y="156"/>
                </a:lnTo>
                <a:lnTo>
                  <a:pt x="88" y="132"/>
                </a:lnTo>
                <a:lnTo>
                  <a:pt x="101" y="109"/>
                </a:lnTo>
                <a:lnTo>
                  <a:pt x="115" y="85"/>
                </a:lnTo>
                <a:lnTo>
                  <a:pt x="130" y="59"/>
                </a:lnTo>
                <a:lnTo>
                  <a:pt x="136" y="46"/>
                </a:lnTo>
                <a:lnTo>
                  <a:pt x="141" y="33"/>
                </a:lnTo>
                <a:lnTo>
                  <a:pt x="145" y="19"/>
                </a:lnTo>
                <a:lnTo>
                  <a:pt x="148" y="6"/>
                </a:lnTo>
                <a:lnTo>
                  <a:pt x="148" y="3"/>
                </a:lnTo>
                <a:lnTo>
                  <a:pt x="147" y="2"/>
                </a:lnTo>
                <a:lnTo>
                  <a:pt x="145" y="0"/>
                </a:lnTo>
                <a:lnTo>
                  <a:pt x="143" y="0"/>
                </a:lnTo>
                <a:lnTo>
                  <a:pt x="139" y="2"/>
                </a:lnTo>
                <a:lnTo>
                  <a:pt x="137" y="3"/>
                </a:lnTo>
                <a:lnTo>
                  <a:pt x="136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53" name="任意多边形 1049952"/>
          <p:cNvSpPr/>
          <p:nvPr/>
        </p:nvSpPr>
        <p:spPr bwMode="auto">
          <a:xfrm>
            <a:off x="8990012" y="2252662"/>
            <a:ext cx="58737" cy="133350"/>
          </a:xfrm>
          <a:custGeom>
            <a:avLst/>
            <a:gdLst/>
            <a:ahLst/>
            <a:cxnLst/>
            <a:rect l="0" t="0" r="0" b="0"/>
            <a:pathLst>
              <a:path w="114" h="251">
                <a:moveTo>
                  <a:pt x="102" y="6"/>
                </a:moveTo>
                <a:lnTo>
                  <a:pt x="102" y="6"/>
                </a:lnTo>
                <a:lnTo>
                  <a:pt x="99" y="22"/>
                </a:lnTo>
                <a:lnTo>
                  <a:pt x="95" y="38"/>
                </a:lnTo>
                <a:lnTo>
                  <a:pt x="90" y="55"/>
                </a:lnTo>
                <a:lnTo>
                  <a:pt x="82" y="70"/>
                </a:lnTo>
                <a:lnTo>
                  <a:pt x="67" y="103"/>
                </a:lnTo>
                <a:lnTo>
                  <a:pt x="52" y="133"/>
                </a:lnTo>
                <a:lnTo>
                  <a:pt x="46" y="152"/>
                </a:lnTo>
                <a:lnTo>
                  <a:pt x="36" y="170"/>
                </a:lnTo>
                <a:lnTo>
                  <a:pt x="27" y="187"/>
                </a:lnTo>
                <a:lnTo>
                  <a:pt x="17" y="203"/>
                </a:lnTo>
                <a:lnTo>
                  <a:pt x="10" y="213"/>
                </a:lnTo>
                <a:lnTo>
                  <a:pt x="5" y="223"/>
                </a:lnTo>
                <a:lnTo>
                  <a:pt x="1" y="234"/>
                </a:lnTo>
                <a:lnTo>
                  <a:pt x="0" y="246"/>
                </a:lnTo>
                <a:lnTo>
                  <a:pt x="0" y="248"/>
                </a:lnTo>
                <a:lnTo>
                  <a:pt x="1" y="250"/>
                </a:lnTo>
                <a:lnTo>
                  <a:pt x="2" y="251"/>
                </a:lnTo>
                <a:lnTo>
                  <a:pt x="5" y="251"/>
                </a:lnTo>
                <a:lnTo>
                  <a:pt x="9" y="250"/>
                </a:lnTo>
                <a:lnTo>
                  <a:pt x="10" y="248"/>
                </a:lnTo>
                <a:lnTo>
                  <a:pt x="10" y="246"/>
                </a:lnTo>
                <a:lnTo>
                  <a:pt x="13" y="237"/>
                </a:lnTo>
                <a:lnTo>
                  <a:pt x="16" y="229"/>
                </a:lnTo>
                <a:lnTo>
                  <a:pt x="23" y="213"/>
                </a:lnTo>
                <a:lnTo>
                  <a:pt x="34" y="199"/>
                </a:lnTo>
                <a:lnTo>
                  <a:pt x="43" y="184"/>
                </a:lnTo>
                <a:lnTo>
                  <a:pt x="50" y="170"/>
                </a:lnTo>
                <a:lnTo>
                  <a:pt x="56" y="155"/>
                </a:lnTo>
                <a:lnTo>
                  <a:pt x="68" y="127"/>
                </a:lnTo>
                <a:lnTo>
                  <a:pt x="81" y="98"/>
                </a:lnTo>
                <a:lnTo>
                  <a:pt x="95" y="68"/>
                </a:lnTo>
                <a:lnTo>
                  <a:pt x="102" y="52"/>
                </a:lnTo>
                <a:lnTo>
                  <a:pt x="107" y="36"/>
                </a:lnTo>
                <a:lnTo>
                  <a:pt x="111" y="22"/>
                </a:lnTo>
                <a:lnTo>
                  <a:pt x="114" y="6"/>
                </a:lnTo>
                <a:lnTo>
                  <a:pt x="114" y="4"/>
                </a:lnTo>
                <a:lnTo>
                  <a:pt x="112" y="1"/>
                </a:lnTo>
                <a:lnTo>
                  <a:pt x="110" y="1"/>
                </a:lnTo>
                <a:lnTo>
                  <a:pt x="108" y="0"/>
                </a:lnTo>
                <a:lnTo>
                  <a:pt x="104" y="1"/>
                </a:lnTo>
                <a:lnTo>
                  <a:pt x="103" y="4"/>
                </a:lnTo>
                <a:lnTo>
                  <a:pt x="102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54" name="任意多边形 1049953"/>
          <p:cNvSpPr/>
          <p:nvPr/>
        </p:nvSpPr>
        <p:spPr bwMode="auto">
          <a:xfrm>
            <a:off x="9017000" y="2287587"/>
            <a:ext cx="42862" cy="85725"/>
          </a:xfrm>
          <a:custGeom>
            <a:avLst/>
            <a:gdLst/>
            <a:ahLst/>
            <a:cxnLst/>
            <a:rect l="0" t="0" r="0" b="0"/>
            <a:pathLst>
              <a:path w="80" h="159">
                <a:moveTo>
                  <a:pt x="69" y="4"/>
                </a:moveTo>
                <a:lnTo>
                  <a:pt x="69" y="4"/>
                </a:lnTo>
                <a:lnTo>
                  <a:pt x="65" y="16"/>
                </a:lnTo>
                <a:lnTo>
                  <a:pt x="63" y="27"/>
                </a:lnTo>
                <a:lnTo>
                  <a:pt x="61" y="34"/>
                </a:lnTo>
                <a:lnTo>
                  <a:pt x="60" y="39"/>
                </a:lnTo>
                <a:lnTo>
                  <a:pt x="55" y="50"/>
                </a:lnTo>
                <a:lnTo>
                  <a:pt x="48" y="60"/>
                </a:lnTo>
                <a:lnTo>
                  <a:pt x="43" y="70"/>
                </a:lnTo>
                <a:lnTo>
                  <a:pt x="38" y="81"/>
                </a:lnTo>
                <a:lnTo>
                  <a:pt x="33" y="91"/>
                </a:lnTo>
                <a:lnTo>
                  <a:pt x="21" y="111"/>
                </a:lnTo>
                <a:lnTo>
                  <a:pt x="9" y="131"/>
                </a:lnTo>
                <a:lnTo>
                  <a:pt x="4" y="142"/>
                </a:lnTo>
                <a:lnTo>
                  <a:pt x="0" y="153"/>
                </a:lnTo>
                <a:lnTo>
                  <a:pt x="0" y="155"/>
                </a:lnTo>
                <a:lnTo>
                  <a:pt x="1" y="158"/>
                </a:lnTo>
                <a:lnTo>
                  <a:pt x="4" y="159"/>
                </a:lnTo>
                <a:lnTo>
                  <a:pt x="8" y="159"/>
                </a:lnTo>
                <a:lnTo>
                  <a:pt x="10" y="158"/>
                </a:lnTo>
                <a:lnTo>
                  <a:pt x="10" y="157"/>
                </a:lnTo>
                <a:lnTo>
                  <a:pt x="14" y="146"/>
                </a:lnTo>
                <a:lnTo>
                  <a:pt x="18" y="137"/>
                </a:lnTo>
                <a:lnTo>
                  <a:pt x="29" y="119"/>
                </a:lnTo>
                <a:lnTo>
                  <a:pt x="39" y="101"/>
                </a:lnTo>
                <a:lnTo>
                  <a:pt x="51" y="84"/>
                </a:lnTo>
                <a:lnTo>
                  <a:pt x="70" y="46"/>
                </a:lnTo>
                <a:lnTo>
                  <a:pt x="73" y="36"/>
                </a:lnTo>
                <a:lnTo>
                  <a:pt x="74" y="27"/>
                </a:lnTo>
                <a:lnTo>
                  <a:pt x="76" y="18"/>
                </a:lnTo>
                <a:lnTo>
                  <a:pt x="78" y="9"/>
                </a:lnTo>
                <a:lnTo>
                  <a:pt x="80" y="6"/>
                </a:lnTo>
                <a:lnTo>
                  <a:pt x="78" y="5"/>
                </a:lnTo>
                <a:lnTo>
                  <a:pt x="76" y="1"/>
                </a:lnTo>
                <a:lnTo>
                  <a:pt x="74" y="0"/>
                </a:lnTo>
                <a:lnTo>
                  <a:pt x="72" y="0"/>
                </a:lnTo>
                <a:lnTo>
                  <a:pt x="70" y="1"/>
                </a:lnTo>
                <a:lnTo>
                  <a:pt x="69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55" name="任意多边形 1049954"/>
          <p:cNvSpPr/>
          <p:nvPr/>
        </p:nvSpPr>
        <p:spPr bwMode="auto">
          <a:xfrm>
            <a:off x="9042400" y="2312987"/>
            <a:ext cx="30162" cy="53975"/>
          </a:xfrm>
          <a:custGeom>
            <a:avLst/>
            <a:gdLst/>
            <a:ahLst/>
            <a:cxnLst/>
            <a:rect l="0" t="0" r="0" b="0"/>
            <a:pathLst>
              <a:path w="52" h="102">
                <a:moveTo>
                  <a:pt x="40" y="3"/>
                </a:moveTo>
                <a:lnTo>
                  <a:pt x="40" y="3"/>
                </a:lnTo>
                <a:lnTo>
                  <a:pt x="27" y="21"/>
                </a:lnTo>
                <a:lnTo>
                  <a:pt x="21" y="31"/>
                </a:lnTo>
                <a:lnTo>
                  <a:pt x="16" y="42"/>
                </a:lnTo>
                <a:lnTo>
                  <a:pt x="12" y="55"/>
                </a:lnTo>
                <a:lnTo>
                  <a:pt x="9" y="68"/>
                </a:lnTo>
                <a:lnTo>
                  <a:pt x="5" y="81"/>
                </a:lnTo>
                <a:lnTo>
                  <a:pt x="1" y="93"/>
                </a:lnTo>
                <a:lnTo>
                  <a:pt x="0" y="95"/>
                </a:lnTo>
                <a:lnTo>
                  <a:pt x="1" y="98"/>
                </a:lnTo>
                <a:lnTo>
                  <a:pt x="4" y="101"/>
                </a:lnTo>
                <a:lnTo>
                  <a:pt x="5" y="102"/>
                </a:lnTo>
                <a:lnTo>
                  <a:pt x="8" y="102"/>
                </a:lnTo>
                <a:lnTo>
                  <a:pt x="9" y="101"/>
                </a:lnTo>
                <a:lnTo>
                  <a:pt x="10" y="99"/>
                </a:lnTo>
                <a:lnTo>
                  <a:pt x="18" y="81"/>
                </a:lnTo>
                <a:lnTo>
                  <a:pt x="21" y="71"/>
                </a:lnTo>
                <a:lnTo>
                  <a:pt x="22" y="61"/>
                </a:lnTo>
                <a:lnTo>
                  <a:pt x="23" y="54"/>
                </a:lnTo>
                <a:lnTo>
                  <a:pt x="26" y="46"/>
                </a:lnTo>
                <a:lnTo>
                  <a:pt x="33" y="33"/>
                </a:lnTo>
                <a:lnTo>
                  <a:pt x="42" y="20"/>
                </a:lnTo>
                <a:lnTo>
                  <a:pt x="51" y="8"/>
                </a:lnTo>
                <a:lnTo>
                  <a:pt x="52" y="5"/>
                </a:lnTo>
                <a:lnTo>
                  <a:pt x="51" y="4"/>
                </a:lnTo>
                <a:lnTo>
                  <a:pt x="51" y="1"/>
                </a:lnTo>
                <a:lnTo>
                  <a:pt x="48" y="0"/>
                </a:lnTo>
                <a:lnTo>
                  <a:pt x="44" y="0"/>
                </a:lnTo>
                <a:lnTo>
                  <a:pt x="43" y="0"/>
                </a:lnTo>
                <a:lnTo>
                  <a:pt x="40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56" name="任意多边形 1049955"/>
          <p:cNvSpPr/>
          <p:nvPr/>
        </p:nvSpPr>
        <p:spPr bwMode="auto">
          <a:xfrm>
            <a:off x="8701088" y="2741612"/>
            <a:ext cx="55562" cy="76200"/>
          </a:xfrm>
          <a:custGeom>
            <a:avLst/>
            <a:gdLst/>
            <a:ahLst/>
            <a:cxnLst/>
            <a:rect l="0" t="0" r="0" b="0"/>
            <a:pathLst>
              <a:path w="102" h="143">
                <a:moveTo>
                  <a:pt x="92" y="3"/>
                </a:moveTo>
                <a:lnTo>
                  <a:pt x="92" y="3"/>
                </a:lnTo>
                <a:lnTo>
                  <a:pt x="88" y="12"/>
                </a:lnTo>
                <a:lnTo>
                  <a:pt x="82" y="19"/>
                </a:lnTo>
                <a:lnTo>
                  <a:pt x="71" y="33"/>
                </a:lnTo>
                <a:lnTo>
                  <a:pt x="59" y="48"/>
                </a:lnTo>
                <a:lnTo>
                  <a:pt x="47" y="63"/>
                </a:lnTo>
                <a:lnTo>
                  <a:pt x="35" y="80"/>
                </a:lnTo>
                <a:lnTo>
                  <a:pt x="22" y="99"/>
                </a:lnTo>
                <a:lnTo>
                  <a:pt x="10" y="116"/>
                </a:lnTo>
                <a:lnTo>
                  <a:pt x="1" y="135"/>
                </a:lnTo>
                <a:lnTo>
                  <a:pt x="0" y="138"/>
                </a:lnTo>
                <a:lnTo>
                  <a:pt x="0" y="139"/>
                </a:lnTo>
                <a:lnTo>
                  <a:pt x="4" y="143"/>
                </a:lnTo>
                <a:lnTo>
                  <a:pt x="5" y="143"/>
                </a:lnTo>
                <a:lnTo>
                  <a:pt x="8" y="143"/>
                </a:lnTo>
                <a:lnTo>
                  <a:pt x="9" y="143"/>
                </a:lnTo>
                <a:lnTo>
                  <a:pt x="10" y="140"/>
                </a:lnTo>
                <a:lnTo>
                  <a:pt x="21" y="122"/>
                </a:lnTo>
                <a:lnTo>
                  <a:pt x="33" y="104"/>
                </a:lnTo>
                <a:lnTo>
                  <a:pt x="58" y="68"/>
                </a:lnTo>
                <a:lnTo>
                  <a:pt x="68" y="54"/>
                </a:lnTo>
                <a:lnTo>
                  <a:pt x="81" y="40"/>
                </a:lnTo>
                <a:lnTo>
                  <a:pt x="93" y="25"/>
                </a:lnTo>
                <a:lnTo>
                  <a:pt x="98" y="17"/>
                </a:lnTo>
                <a:lnTo>
                  <a:pt x="102" y="10"/>
                </a:lnTo>
                <a:lnTo>
                  <a:pt x="102" y="7"/>
                </a:lnTo>
                <a:lnTo>
                  <a:pt x="102" y="4"/>
                </a:lnTo>
                <a:lnTo>
                  <a:pt x="99" y="2"/>
                </a:lnTo>
                <a:lnTo>
                  <a:pt x="97" y="0"/>
                </a:lnTo>
                <a:lnTo>
                  <a:pt x="95" y="0"/>
                </a:lnTo>
                <a:lnTo>
                  <a:pt x="93" y="2"/>
                </a:lnTo>
                <a:lnTo>
                  <a:pt x="9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57" name="任意多边形 1049956"/>
          <p:cNvSpPr/>
          <p:nvPr/>
        </p:nvSpPr>
        <p:spPr bwMode="auto">
          <a:xfrm>
            <a:off x="8770938" y="2852737"/>
            <a:ext cx="49212" cy="53975"/>
          </a:xfrm>
          <a:custGeom>
            <a:avLst/>
            <a:gdLst/>
            <a:ahLst/>
            <a:cxnLst/>
            <a:rect l="0" t="0" r="0" b="0"/>
            <a:pathLst>
              <a:path w="91" h="97">
                <a:moveTo>
                  <a:pt x="83" y="0"/>
                </a:moveTo>
                <a:lnTo>
                  <a:pt x="83" y="0"/>
                </a:lnTo>
                <a:lnTo>
                  <a:pt x="72" y="9"/>
                </a:lnTo>
                <a:lnTo>
                  <a:pt x="60" y="20"/>
                </a:lnTo>
                <a:lnTo>
                  <a:pt x="49" y="30"/>
                </a:lnTo>
                <a:lnTo>
                  <a:pt x="40" y="42"/>
                </a:lnTo>
                <a:lnTo>
                  <a:pt x="22" y="64"/>
                </a:lnTo>
                <a:lnTo>
                  <a:pt x="2" y="87"/>
                </a:lnTo>
                <a:lnTo>
                  <a:pt x="1" y="89"/>
                </a:lnTo>
                <a:lnTo>
                  <a:pt x="0" y="92"/>
                </a:lnTo>
                <a:lnTo>
                  <a:pt x="2" y="96"/>
                </a:lnTo>
                <a:lnTo>
                  <a:pt x="6" y="97"/>
                </a:lnTo>
                <a:lnTo>
                  <a:pt x="8" y="97"/>
                </a:lnTo>
                <a:lnTo>
                  <a:pt x="10" y="96"/>
                </a:lnTo>
                <a:lnTo>
                  <a:pt x="29" y="74"/>
                </a:lnTo>
                <a:lnTo>
                  <a:pt x="47" y="51"/>
                </a:lnTo>
                <a:lnTo>
                  <a:pt x="66" y="29"/>
                </a:lnTo>
                <a:lnTo>
                  <a:pt x="77" y="20"/>
                </a:lnTo>
                <a:lnTo>
                  <a:pt x="89" y="11"/>
                </a:lnTo>
                <a:lnTo>
                  <a:pt x="90" y="8"/>
                </a:lnTo>
                <a:lnTo>
                  <a:pt x="91" y="7"/>
                </a:lnTo>
                <a:lnTo>
                  <a:pt x="90" y="3"/>
                </a:lnTo>
                <a:lnTo>
                  <a:pt x="89" y="0"/>
                </a:lnTo>
                <a:lnTo>
                  <a:pt x="87" y="0"/>
                </a:lnTo>
                <a:lnTo>
                  <a:pt x="85" y="0"/>
                </a:lnTo>
                <a:lnTo>
                  <a:pt x="83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58" name="任意多边形 1049957"/>
          <p:cNvSpPr/>
          <p:nvPr/>
        </p:nvSpPr>
        <p:spPr bwMode="auto">
          <a:xfrm>
            <a:off x="9055100" y="2605087"/>
            <a:ext cx="61912" cy="85725"/>
          </a:xfrm>
          <a:custGeom>
            <a:avLst/>
            <a:gdLst/>
            <a:ahLst/>
            <a:cxnLst/>
            <a:rect l="0" t="0" r="0" b="0"/>
            <a:pathLst>
              <a:path w="115" h="160">
                <a:moveTo>
                  <a:pt x="105" y="1"/>
                </a:moveTo>
                <a:lnTo>
                  <a:pt x="105" y="1"/>
                </a:lnTo>
                <a:lnTo>
                  <a:pt x="92" y="20"/>
                </a:lnTo>
                <a:lnTo>
                  <a:pt x="77" y="38"/>
                </a:lnTo>
                <a:lnTo>
                  <a:pt x="52" y="76"/>
                </a:lnTo>
                <a:lnTo>
                  <a:pt x="28" y="114"/>
                </a:lnTo>
                <a:lnTo>
                  <a:pt x="1" y="150"/>
                </a:lnTo>
                <a:lnTo>
                  <a:pt x="0" y="153"/>
                </a:lnTo>
                <a:lnTo>
                  <a:pt x="1" y="156"/>
                </a:lnTo>
                <a:lnTo>
                  <a:pt x="1" y="157"/>
                </a:lnTo>
                <a:lnTo>
                  <a:pt x="3" y="158"/>
                </a:lnTo>
                <a:lnTo>
                  <a:pt x="8" y="160"/>
                </a:lnTo>
                <a:lnTo>
                  <a:pt x="9" y="158"/>
                </a:lnTo>
                <a:lnTo>
                  <a:pt x="12" y="157"/>
                </a:lnTo>
                <a:lnTo>
                  <a:pt x="37" y="120"/>
                </a:lnTo>
                <a:lnTo>
                  <a:pt x="62" y="82"/>
                </a:lnTo>
                <a:lnTo>
                  <a:pt x="86" y="45"/>
                </a:lnTo>
                <a:lnTo>
                  <a:pt x="99" y="28"/>
                </a:lnTo>
                <a:lnTo>
                  <a:pt x="114" y="9"/>
                </a:lnTo>
                <a:lnTo>
                  <a:pt x="115" y="8"/>
                </a:lnTo>
                <a:lnTo>
                  <a:pt x="115" y="5"/>
                </a:lnTo>
                <a:lnTo>
                  <a:pt x="113" y="1"/>
                </a:lnTo>
                <a:lnTo>
                  <a:pt x="111" y="0"/>
                </a:lnTo>
                <a:lnTo>
                  <a:pt x="109" y="0"/>
                </a:lnTo>
                <a:lnTo>
                  <a:pt x="107" y="0"/>
                </a:lnTo>
                <a:lnTo>
                  <a:pt x="10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59" name="任意多边形 1049958"/>
          <p:cNvSpPr/>
          <p:nvPr/>
        </p:nvSpPr>
        <p:spPr bwMode="auto">
          <a:xfrm>
            <a:off x="9112250" y="2652712"/>
            <a:ext cx="42862" cy="65087"/>
          </a:xfrm>
          <a:custGeom>
            <a:avLst/>
            <a:gdLst/>
            <a:ahLst/>
            <a:cxnLst/>
            <a:rect l="0" t="0" r="0" b="0"/>
            <a:pathLst>
              <a:path w="80" h="126">
                <a:moveTo>
                  <a:pt x="68" y="7"/>
                </a:moveTo>
                <a:lnTo>
                  <a:pt x="68" y="7"/>
                </a:lnTo>
                <a:lnTo>
                  <a:pt x="67" y="14"/>
                </a:lnTo>
                <a:lnTo>
                  <a:pt x="63" y="24"/>
                </a:lnTo>
                <a:lnTo>
                  <a:pt x="59" y="31"/>
                </a:lnTo>
                <a:lnTo>
                  <a:pt x="54" y="39"/>
                </a:lnTo>
                <a:lnTo>
                  <a:pt x="43" y="55"/>
                </a:lnTo>
                <a:lnTo>
                  <a:pt x="31" y="69"/>
                </a:lnTo>
                <a:lnTo>
                  <a:pt x="22" y="80"/>
                </a:lnTo>
                <a:lnTo>
                  <a:pt x="14" y="92"/>
                </a:lnTo>
                <a:lnTo>
                  <a:pt x="6" y="105"/>
                </a:lnTo>
                <a:lnTo>
                  <a:pt x="0" y="118"/>
                </a:lnTo>
                <a:lnTo>
                  <a:pt x="0" y="120"/>
                </a:lnTo>
                <a:lnTo>
                  <a:pt x="0" y="122"/>
                </a:lnTo>
                <a:lnTo>
                  <a:pt x="3" y="126"/>
                </a:lnTo>
                <a:lnTo>
                  <a:pt x="5" y="126"/>
                </a:lnTo>
                <a:lnTo>
                  <a:pt x="6" y="126"/>
                </a:lnTo>
                <a:lnTo>
                  <a:pt x="9" y="126"/>
                </a:lnTo>
                <a:lnTo>
                  <a:pt x="10" y="123"/>
                </a:lnTo>
                <a:lnTo>
                  <a:pt x="18" y="109"/>
                </a:lnTo>
                <a:lnTo>
                  <a:pt x="27" y="94"/>
                </a:lnTo>
                <a:lnTo>
                  <a:pt x="50" y="67"/>
                </a:lnTo>
                <a:lnTo>
                  <a:pt x="60" y="52"/>
                </a:lnTo>
                <a:lnTo>
                  <a:pt x="69" y="38"/>
                </a:lnTo>
                <a:lnTo>
                  <a:pt x="76" y="22"/>
                </a:lnTo>
                <a:lnTo>
                  <a:pt x="78" y="14"/>
                </a:lnTo>
                <a:lnTo>
                  <a:pt x="80" y="7"/>
                </a:lnTo>
                <a:lnTo>
                  <a:pt x="78" y="4"/>
                </a:lnTo>
                <a:lnTo>
                  <a:pt x="78" y="3"/>
                </a:lnTo>
                <a:lnTo>
                  <a:pt x="76" y="1"/>
                </a:lnTo>
                <a:lnTo>
                  <a:pt x="75" y="0"/>
                </a:lnTo>
                <a:lnTo>
                  <a:pt x="71" y="3"/>
                </a:lnTo>
                <a:lnTo>
                  <a:pt x="68" y="4"/>
                </a:lnTo>
                <a:lnTo>
                  <a:pt x="68" y="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60" name="任意多边形 1049959"/>
          <p:cNvSpPr/>
          <p:nvPr/>
        </p:nvSpPr>
        <p:spPr bwMode="auto">
          <a:xfrm>
            <a:off x="9180512" y="2679700"/>
            <a:ext cx="28575" cy="55562"/>
          </a:xfrm>
          <a:custGeom>
            <a:avLst/>
            <a:gdLst/>
            <a:ahLst/>
            <a:cxnLst/>
            <a:rect l="0" t="0" r="0" b="0"/>
            <a:pathLst>
              <a:path w="56" h="108">
                <a:moveTo>
                  <a:pt x="44" y="6"/>
                </a:moveTo>
                <a:lnTo>
                  <a:pt x="44" y="6"/>
                </a:lnTo>
                <a:lnTo>
                  <a:pt x="43" y="13"/>
                </a:lnTo>
                <a:lnTo>
                  <a:pt x="40" y="21"/>
                </a:lnTo>
                <a:lnTo>
                  <a:pt x="31" y="36"/>
                </a:lnTo>
                <a:lnTo>
                  <a:pt x="28" y="40"/>
                </a:lnTo>
                <a:lnTo>
                  <a:pt x="27" y="45"/>
                </a:lnTo>
                <a:lnTo>
                  <a:pt x="24" y="54"/>
                </a:lnTo>
                <a:lnTo>
                  <a:pt x="20" y="67"/>
                </a:lnTo>
                <a:lnTo>
                  <a:pt x="14" y="78"/>
                </a:lnTo>
                <a:lnTo>
                  <a:pt x="0" y="100"/>
                </a:lnTo>
                <a:lnTo>
                  <a:pt x="0" y="102"/>
                </a:lnTo>
                <a:lnTo>
                  <a:pt x="0" y="104"/>
                </a:lnTo>
                <a:lnTo>
                  <a:pt x="2" y="108"/>
                </a:lnTo>
                <a:lnTo>
                  <a:pt x="6" y="108"/>
                </a:lnTo>
                <a:lnTo>
                  <a:pt x="7" y="108"/>
                </a:lnTo>
                <a:lnTo>
                  <a:pt x="10" y="105"/>
                </a:lnTo>
                <a:lnTo>
                  <a:pt x="23" y="81"/>
                </a:lnTo>
                <a:lnTo>
                  <a:pt x="30" y="70"/>
                </a:lnTo>
                <a:lnTo>
                  <a:pt x="36" y="58"/>
                </a:lnTo>
                <a:lnTo>
                  <a:pt x="43" y="41"/>
                </a:lnTo>
                <a:lnTo>
                  <a:pt x="51" y="25"/>
                </a:lnTo>
                <a:lnTo>
                  <a:pt x="54" y="16"/>
                </a:lnTo>
                <a:lnTo>
                  <a:pt x="56" y="6"/>
                </a:lnTo>
                <a:lnTo>
                  <a:pt x="56" y="3"/>
                </a:lnTo>
                <a:lnTo>
                  <a:pt x="54" y="2"/>
                </a:lnTo>
                <a:lnTo>
                  <a:pt x="53" y="0"/>
                </a:lnTo>
                <a:lnTo>
                  <a:pt x="51" y="0"/>
                </a:lnTo>
                <a:lnTo>
                  <a:pt x="47" y="2"/>
                </a:lnTo>
                <a:lnTo>
                  <a:pt x="45" y="3"/>
                </a:lnTo>
                <a:lnTo>
                  <a:pt x="44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61" name="任意多边形 1049960"/>
          <p:cNvSpPr/>
          <p:nvPr/>
        </p:nvSpPr>
        <p:spPr bwMode="auto">
          <a:xfrm>
            <a:off x="8659812" y="3008312"/>
            <a:ext cx="26987" cy="63500"/>
          </a:xfrm>
          <a:custGeom>
            <a:avLst/>
            <a:gdLst/>
            <a:ahLst/>
            <a:cxnLst/>
            <a:rect l="0" t="0" r="0" b="0"/>
            <a:pathLst>
              <a:path w="51" h="119">
                <a:moveTo>
                  <a:pt x="51" y="5"/>
                </a:moveTo>
                <a:lnTo>
                  <a:pt x="51" y="5"/>
                </a:lnTo>
                <a:lnTo>
                  <a:pt x="51" y="3"/>
                </a:lnTo>
                <a:lnTo>
                  <a:pt x="49" y="1"/>
                </a:lnTo>
                <a:lnTo>
                  <a:pt x="45" y="0"/>
                </a:lnTo>
                <a:lnTo>
                  <a:pt x="43" y="0"/>
                </a:lnTo>
                <a:lnTo>
                  <a:pt x="41" y="1"/>
                </a:lnTo>
                <a:lnTo>
                  <a:pt x="41" y="3"/>
                </a:lnTo>
                <a:lnTo>
                  <a:pt x="39" y="5"/>
                </a:lnTo>
                <a:lnTo>
                  <a:pt x="41" y="20"/>
                </a:lnTo>
                <a:lnTo>
                  <a:pt x="38" y="33"/>
                </a:lnTo>
                <a:lnTo>
                  <a:pt x="34" y="47"/>
                </a:lnTo>
                <a:lnTo>
                  <a:pt x="28" y="60"/>
                </a:lnTo>
                <a:lnTo>
                  <a:pt x="15" y="85"/>
                </a:lnTo>
                <a:lnTo>
                  <a:pt x="0" y="110"/>
                </a:lnTo>
                <a:lnTo>
                  <a:pt x="0" y="112"/>
                </a:lnTo>
                <a:lnTo>
                  <a:pt x="0" y="115"/>
                </a:lnTo>
                <a:lnTo>
                  <a:pt x="3" y="118"/>
                </a:lnTo>
                <a:lnTo>
                  <a:pt x="7" y="119"/>
                </a:lnTo>
                <a:lnTo>
                  <a:pt x="9" y="118"/>
                </a:lnTo>
                <a:lnTo>
                  <a:pt x="11" y="116"/>
                </a:lnTo>
                <a:lnTo>
                  <a:pt x="25" y="90"/>
                </a:lnTo>
                <a:lnTo>
                  <a:pt x="39" y="63"/>
                </a:lnTo>
                <a:lnTo>
                  <a:pt x="45" y="48"/>
                </a:lnTo>
                <a:lnTo>
                  <a:pt x="50" y="34"/>
                </a:lnTo>
                <a:lnTo>
                  <a:pt x="51" y="20"/>
                </a:lnTo>
                <a:lnTo>
                  <a:pt x="51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62" name="任意多边形 1049961"/>
          <p:cNvSpPr/>
          <p:nvPr/>
        </p:nvSpPr>
        <p:spPr bwMode="auto">
          <a:xfrm>
            <a:off x="8713788" y="3035300"/>
            <a:ext cx="31750" cy="58737"/>
          </a:xfrm>
          <a:custGeom>
            <a:avLst/>
            <a:gdLst/>
            <a:ahLst/>
            <a:cxnLst/>
            <a:rect l="0" t="0" r="0" b="0"/>
            <a:pathLst>
              <a:path w="63" h="114">
                <a:moveTo>
                  <a:pt x="53" y="3"/>
                </a:moveTo>
                <a:lnTo>
                  <a:pt x="53" y="3"/>
                </a:lnTo>
                <a:lnTo>
                  <a:pt x="47" y="14"/>
                </a:lnTo>
                <a:lnTo>
                  <a:pt x="43" y="29"/>
                </a:lnTo>
                <a:lnTo>
                  <a:pt x="38" y="42"/>
                </a:lnTo>
                <a:lnTo>
                  <a:pt x="33" y="54"/>
                </a:lnTo>
                <a:lnTo>
                  <a:pt x="16" y="78"/>
                </a:lnTo>
                <a:lnTo>
                  <a:pt x="1" y="105"/>
                </a:lnTo>
                <a:lnTo>
                  <a:pt x="0" y="107"/>
                </a:lnTo>
                <a:lnTo>
                  <a:pt x="1" y="110"/>
                </a:lnTo>
                <a:lnTo>
                  <a:pt x="4" y="112"/>
                </a:lnTo>
                <a:lnTo>
                  <a:pt x="8" y="114"/>
                </a:lnTo>
                <a:lnTo>
                  <a:pt x="9" y="112"/>
                </a:lnTo>
                <a:lnTo>
                  <a:pt x="12" y="111"/>
                </a:lnTo>
                <a:lnTo>
                  <a:pt x="25" y="88"/>
                </a:lnTo>
                <a:lnTo>
                  <a:pt x="39" y="64"/>
                </a:lnTo>
                <a:lnTo>
                  <a:pt x="46" y="51"/>
                </a:lnTo>
                <a:lnTo>
                  <a:pt x="51" y="37"/>
                </a:lnTo>
                <a:lnTo>
                  <a:pt x="56" y="22"/>
                </a:lnTo>
                <a:lnTo>
                  <a:pt x="63" y="8"/>
                </a:lnTo>
                <a:lnTo>
                  <a:pt x="63" y="5"/>
                </a:lnTo>
                <a:lnTo>
                  <a:pt x="63" y="4"/>
                </a:lnTo>
                <a:lnTo>
                  <a:pt x="60" y="0"/>
                </a:lnTo>
                <a:lnTo>
                  <a:pt x="58" y="0"/>
                </a:lnTo>
                <a:lnTo>
                  <a:pt x="56" y="0"/>
                </a:lnTo>
                <a:lnTo>
                  <a:pt x="54" y="0"/>
                </a:lnTo>
                <a:lnTo>
                  <a:pt x="5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63" name="任意多边形 1049962"/>
          <p:cNvSpPr/>
          <p:nvPr/>
        </p:nvSpPr>
        <p:spPr bwMode="auto">
          <a:xfrm>
            <a:off x="9069388" y="2713037"/>
            <a:ext cx="327025" cy="327025"/>
          </a:xfrm>
          <a:custGeom>
            <a:avLst/>
            <a:gdLst/>
            <a:ahLst/>
            <a:cxnLst/>
            <a:rect l="0" t="0" r="0" b="0"/>
            <a:pathLst>
              <a:path w="619" h="618">
                <a:moveTo>
                  <a:pt x="614" y="316"/>
                </a:moveTo>
                <a:lnTo>
                  <a:pt x="614" y="316"/>
                </a:lnTo>
                <a:lnTo>
                  <a:pt x="616" y="296"/>
                </a:lnTo>
                <a:lnTo>
                  <a:pt x="618" y="275"/>
                </a:lnTo>
                <a:lnTo>
                  <a:pt x="619" y="254"/>
                </a:lnTo>
                <a:lnTo>
                  <a:pt x="619" y="233"/>
                </a:lnTo>
                <a:lnTo>
                  <a:pt x="618" y="191"/>
                </a:lnTo>
                <a:lnTo>
                  <a:pt x="616" y="151"/>
                </a:lnTo>
                <a:lnTo>
                  <a:pt x="616" y="99"/>
                </a:lnTo>
                <a:lnTo>
                  <a:pt x="616" y="71"/>
                </a:lnTo>
                <a:lnTo>
                  <a:pt x="615" y="58"/>
                </a:lnTo>
                <a:lnTo>
                  <a:pt x="612" y="45"/>
                </a:lnTo>
                <a:lnTo>
                  <a:pt x="609" y="33"/>
                </a:lnTo>
                <a:lnTo>
                  <a:pt x="605" y="23"/>
                </a:lnTo>
                <a:lnTo>
                  <a:pt x="598" y="15"/>
                </a:lnTo>
                <a:lnTo>
                  <a:pt x="591" y="7"/>
                </a:lnTo>
                <a:lnTo>
                  <a:pt x="581" y="3"/>
                </a:lnTo>
                <a:lnTo>
                  <a:pt x="571" y="0"/>
                </a:lnTo>
                <a:lnTo>
                  <a:pt x="557" y="0"/>
                </a:lnTo>
                <a:lnTo>
                  <a:pt x="542" y="3"/>
                </a:lnTo>
                <a:lnTo>
                  <a:pt x="535" y="7"/>
                </a:lnTo>
                <a:lnTo>
                  <a:pt x="529" y="12"/>
                </a:lnTo>
                <a:lnTo>
                  <a:pt x="526" y="17"/>
                </a:lnTo>
                <a:lnTo>
                  <a:pt x="525" y="25"/>
                </a:lnTo>
                <a:lnTo>
                  <a:pt x="525" y="31"/>
                </a:lnTo>
                <a:lnTo>
                  <a:pt x="525" y="33"/>
                </a:lnTo>
                <a:lnTo>
                  <a:pt x="520" y="52"/>
                </a:lnTo>
                <a:lnTo>
                  <a:pt x="516" y="59"/>
                </a:lnTo>
                <a:lnTo>
                  <a:pt x="512" y="66"/>
                </a:lnTo>
                <a:lnTo>
                  <a:pt x="508" y="71"/>
                </a:lnTo>
                <a:lnTo>
                  <a:pt x="503" y="78"/>
                </a:lnTo>
                <a:lnTo>
                  <a:pt x="496" y="83"/>
                </a:lnTo>
                <a:lnTo>
                  <a:pt x="488" y="89"/>
                </a:lnTo>
                <a:lnTo>
                  <a:pt x="480" y="95"/>
                </a:lnTo>
                <a:lnTo>
                  <a:pt x="472" y="99"/>
                </a:lnTo>
                <a:lnTo>
                  <a:pt x="457" y="104"/>
                </a:lnTo>
                <a:lnTo>
                  <a:pt x="438" y="108"/>
                </a:lnTo>
                <a:lnTo>
                  <a:pt x="420" y="110"/>
                </a:lnTo>
                <a:lnTo>
                  <a:pt x="402" y="112"/>
                </a:lnTo>
                <a:lnTo>
                  <a:pt x="382" y="112"/>
                </a:lnTo>
                <a:lnTo>
                  <a:pt x="347" y="112"/>
                </a:lnTo>
                <a:lnTo>
                  <a:pt x="297" y="110"/>
                </a:lnTo>
                <a:lnTo>
                  <a:pt x="247" y="112"/>
                </a:lnTo>
                <a:lnTo>
                  <a:pt x="198" y="113"/>
                </a:lnTo>
                <a:lnTo>
                  <a:pt x="172" y="116"/>
                </a:lnTo>
                <a:lnTo>
                  <a:pt x="148" y="120"/>
                </a:lnTo>
                <a:lnTo>
                  <a:pt x="136" y="121"/>
                </a:lnTo>
                <a:lnTo>
                  <a:pt x="126" y="121"/>
                </a:lnTo>
                <a:lnTo>
                  <a:pt x="101" y="121"/>
                </a:lnTo>
                <a:lnTo>
                  <a:pt x="89" y="122"/>
                </a:lnTo>
                <a:lnTo>
                  <a:pt x="77" y="123"/>
                </a:lnTo>
                <a:lnTo>
                  <a:pt x="66" y="127"/>
                </a:lnTo>
                <a:lnTo>
                  <a:pt x="56" y="131"/>
                </a:lnTo>
                <a:lnTo>
                  <a:pt x="49" y="137"/>
                </a:lnTo>
                <a:lnTo>
                  <a:pt x="42" y="144"/>
                </a:lnTo>
                <a:lnTo>
                  <a:pt x="36" y="152"/>
                </a:lnTo>
                <a:lnTo>
                  <a:pt x="32" y="160"/>
                </a:lnTo>
                <a:lnTo>
                  <a:pt x="24" y="178"/>
                </a:lnTo>
                <a:lnTo>
                  <a:pt x="19" y="197"/>
                </a:lnTo>
                <a:lnTo>
                  <a:pt x="13" y="223"/>
                </a:lnTo>
                <a:lnTo>
                  <a:pt x="9" y="249"/>
                </a:lnTo>
                <a:lnTo>
                  <a:pt x="7" y="276"/>
                </a:lnTo>
                <a:lnTo>
                  <a:pt x="5" y="303"/>
                </a:lnTo>
                <a:lnTo>
                  <a:pt x="3" y="334"/>
                </a:lnTo>
                <a:lnTo>
                  <a:pt x="2" y="368"/>
                </a:lnTo>
                <a:lnTo>
                  <a:pt x="0" y="384"/>
                </a:lnTo>
                <a:lnTo>
                  <a:pt x="2" y="401"/>
                </a:lnTo>
                <a:lnTo>
                  <a:pt x="3" y="416"/>
                </a:lnTo>
                <a:lnTo>
                  <a:pt x="5" y="431"/>
                </a:lnTo>
                <a:lnTo>
                  <a:pt x="16" y="471"/>
                </a:lnTo>
                <a:lnTo>
                  <a:pt x="21" y="492"/>
                </a:lnTo>
                <a:lnTo>
                  <a:pt x="28" y="513"/>
                </a:lnTo>
                <a:lnTo>
                  <a:pt x="36" y="533"/>
                </a:lnTo>
                <a:lnTo>
                  <a:pt x="41" y="542"/>
                </a:lnTo>
                <a:lnTo>
                  <a:pt x="46" y="550"/>
                </a:lnTo>
                <a:lnTo>
                  <a:pt x="53" y="558"/>
                </a:lnTo>
                <a:lnTo>
                  <a:pt x="59" y="565"/>
                </a:lnTo>
                <a:lnTo>
                  <a:pt x="67" y="572"/>
                </a:lnTo>
                <a:lnTo>
                  <a:pt x="76" y="579"/>
                </a:lnTo>
                <a:lnTo>
                  <a:pt x="89" y="585"/>
                </a:lnTo>
                <a:lnTo>
                  <a:pt x="101" y="590"/>
                </a:lnTo>
                <a:lnTo>
                  <a:pt x="126" y="599"/>
                </a:lnTo>
                <a:lnTo>
                  <a:pt x="152" y="606"/>
                </a:lnTo>
                <a:lnTo>
                  <a:pt x="178" y="610"/>
                </a:lnTo>
                <a:lnTo>
                  <a:pt x="206" y="613"/>
                </a:lnTo>
                <a:lnTo>
                  <a:pt x="232" y="613"/>
                </a:lnTo>
                <a:lnTo>
                  <a:pt x="287" y="614"/>
                </a:lnTo>
                <a:lnTo>
                  <a:pt x="314" y="614"/>
                </a:lnTo>
                <a:lnTo>
                  <a:pt x="343" y="615"/>
                </a:lnTo>
                <a:lnTo>
                  <a:pt x="372" y="616"/>
                </a:lnTo>
                <a:lnTo>
                  <a:pt x="402" y="618"/>
                </a:lnTo>
                <a:lnTo>
                  <a:pt x="431" y="616"/>
                </a:lnTo>
                <a:lnTo>
                  <a:pt x="459" y="614"/>
                </a:lnTo>
                <a:lnTo>
                  <a:pt x="474" y="613"/>
                </a:lnTo>
                <a:lnTo>
                  <a:pt x="487" y="609"/>
                </a:lnTo>
                <a:lnTo>
                  <a:pt x="501" y="605"/>
                </a:lnTo>
                <a:lnTo>
                  <a:pt x="513" y="599"/>
                </a:lnTo>
                <a:lnTo>
                  <a:pt x="542" y="586"/>
                </a:lnTo>
                <a:lnTo>
                  <a:pt x="556" y="577"/>
                </a:lnTo>
                <a:lnTo>
                  <a:pt x="572" y="567"/>
                </a:lnTo>
                <a:lnTo>
                  <a:pt x="585" y="556"/>
                </a:lnTo>
                <a:lnTo>
                  <a:pt x="595" y="543"/>
                </a:lnTo>
                <a:lnTo>
                  <a:pt x="601" y="537"/>
                </a:lnTo>
                <a:lnTo>
                  <a:pt x="605" y="530"/>
                </a:lnTo>
                <a:lnTo>
                  <a:pt x="607" y="522"/>
                </a:lnTo>
                <a:lnTo>
                  <a:pt x="610" y="514"/>
                </a:lnTo>
                <a:lnTo>
                  <a:pt x="614" y="508"/>
                </a:lnTo>
                <a:lnTo>
                  <a:pt x="615" y="504"/>
                </a:lnTo>
                <a:lnTo>
                  <a:pt x="616" y="499"/>
                </a:lnTo>
                <a:lnTo>
                  <a:pt x="616" y="477"/>
                </a:lnTo>
                <a:lnTo>
                  <a:pt x="615" y="453"/>
                </a:lnTo>
                <a:lnTo>
                  <a:pt x="611" y="407"/>
                </a:lnTo>
                <a:lnTo>
                  <a:pt x="610" y="384"/>
                </a:lnTo>
                <a:lnTo>
                  <a:pt x="610" y="361"/>
                </a:lnTo>
                <a:lnTo>
                  <a:pt x="611" y="338"/>
                </a:lnTo>
                <a:lnTo>
                  <a:pt x="614" y="316"/>
                </a:lnTo>
                <a:close/>
                <a:moveTo>
                  <a:pt x="521" y="545"/>
                </a:moveTo>
                <a:lnTo>
                  <a:pt x="521" y="545"/>
                </a:lnTo>
                <a:lnTo>
                  <a:pt x="508" y="552"/>
                </a:lnTo>
                <a:lnTo>
                  <a:pt x="495" y="558"/>
                </a:lnTo>
                <a:lnTo>
                  <a:pt x="482" y="562"/>
                </a:lnTo>
                <a:lnTo>
                  <a:pt x="469" y="564"/>
                </a:lnTo>
                <a:lnTo>
                  <a:pt x="455" y="565"/>
                </a:lnTo>
                <a:lnTo>
                  <a:pt x="442" y="567"/>
                </a:lnTo>
                <a:lnTo>
                  <a:pt x="414" y="568"/>
                </a:lnTo>
                <a:lnTo>
                  <a:pt x="309" y="568"/>
                </a:lnTo>
                <a:lnTo>
                  <a:pt x="257" y="568"/>
                </a:lnTo>
                <a:lnTo>
                  <a:pt x="204" y="567"/>
                </a:lnTo>
                <a:lnTo>
                  <a:pt x="191" y="567"/>
                </a:lnTo>
                <a:lnTo>
                  <a:pt x="177" y="564"/>
                </a:lnTo>
                <a:lnTo>
                  <a:pt x="164" y="562"/>
                </a:lnTo>
                <a:lnTo>
                  <a:pt x="151" y="559"/>
                </a:lnTo>
                <a:lnTo>
                  <a:pt x="125" y="550"/>
                </a:lnTo>
                <a:lnTo>
                  <a:pt x="100" y="538"/>
                </a:lnTo>
                <a:lnTo>
                  <a:pt x="94" y="535"/>
                </a:lnTo>
                <a:lnTo>
                  <a:pt x="90" y="531"/>
                </a:lnTo>
                <a:lnTo>
                  <a:pt x="83" y="524"/>
                </a:lnTo>
                <a:lnTo>
                  <a:pt x="77" y="512"/>
                </a:lnTo>
                <a:lnTo>
                  <a:pt x="72" y="500"/>
                </a:lnTo>
                <a:lnTo>
                  <a:pt x="70" y="488"/>
                </a:lnTo>
                <a:lnTo>
                  <a:pt x="66" y="475"/>
                </a:lnTo>
                <a:lnTo>
                  <a:pt x="62" y="453"/>
                </a:lnTo>
                <a:lnTo>
                  <a:pt x="55" y="429"/>
                </a:lnTo>
                <a:lnTo>
                  <a:pt x="51" y="405"/>
                </a:lnTo>
                <a:lnTo>
                  <a:pt x="50" y="380"/>
                </a:lnTo>
                <a:lnTo>
                  <a:pt x="49" y="355"/>
                </a:lnTo>
                <a:lnTo>
                  <a:pt x="49" y="329"/>
                </a:lnTo>
                <a:lnTo>
                  <a:pt x="50" y="304"/>
                </a:lnTo>
                <a:lnTo>
                  <a:pt x="53" y="279"/>
                </a:lnTo>
                <a:lnTo>
                  <a:pt x="55" y="254"/>
                </a:lnTo>
                <a:lnTo>
                  <a:pt x="59" y="228"/>
                </a:lnTo>
                <a:lnTo>
                  <a:pt x="60" y="215"/>
                </a:lnTo>
                <a:lnTo>
                  <a:pt x="64" y="202"/>
                </a:lnTo>
                <a:lnTo>
                  <a:pt x="70" y="189"/>
                </a:lnTo>
                <a:lnTo>
                  <a:pt x="72" y="184"/>
                </a:lnTo>
                <a:lnTo>
                  <a:pt x="76" y="180"/>
                </a:lnTo>
                <a:lnTo>
                  <a:pt x="81" y="176"/>
                </a:lnTo>
                <a:lnTo>
                  <a:pt x="88" y="172"/>
                </a:lnTo>
                <a:lnTo>
                  <a:pt x="94" y="169"/>
                </a:lnTo>
                <a:lnTo>
                  <a:pt x="102" y="168"/>
                </a:lnTo>
                <a:lnTo>
                  <a:pt x="145" y="164"/>
                </a:lnTo>
                <a:lnTo>
                  <a:pt x="187" y="161"/>
                </a:lnTo>
                <a:lnTo>
                  <a:pt x="267" y="159"/>
                </a:lnTo>
                <a:lnTo>
                  <a:pt x="347" y="156"/>
                </a:lnTo>
                <a:lnTo>
                  <a:pt x="385" y="157"/>
                </a:lnTo>
                <a:lnTo>
                  <a:pt x="404" y="156"/>
                </a:lnTo>
                <a:lnTo>
                  <a:pt x="423" y="155"/>
                </a:lnTo>
                <a:lnTo>
                  <a:pt x="442" y="154"/>
                </a:lnTo>
                <a:lnTo>
                  <a:pt x="461" y="150"/>
                </a:lnTo>
                <a:lnTo>
                  <a:pt x="479" y="144"/>
                </a:lnTo>
                <a:lnTo>
                  <a:pt x="496" y="137"/>
                </a:lnTo>
                <a:lnTo>
                  <a:pt x="513" y="127"/>
                </a:lnTo>
                <a:lnTo>
                  <a:pt x="526" y="120"/>
                </a:lnTo>
                <a:lnTo>
                  <a:pt x="537" y="110"/>
                </a:lnTo>
                <a:lnTo>
                  <a:pt x="544" y="101"/>
                </a:lnTo>
                <a:lnTo>
                  <a:pt x="551" y="91"/>
                </a:lnTo>
                <a:lnTo>
                  <a:pt x="557" y="80"/>
                </a:lnTo>
                <a:lnTo>
                  <a:pt x="563" y="66"/>
                </a:lnTo>
                <a:lnTo>
                  <a:pt x="567" y="50"/>
                </a:lnTo>
                <a:lnTo>
                  <a:pt x="569" y="58"/>
                </a:lnTo>
                <a:lnTo>
                  <a:pt x="571" y="66"/>
                </a:lnTo>
                <a:lnTo>
                  <a:pt x="571" y="82"/>
                </a:lnTo>
                <a:lnTo>
                  <a:pt x="571" y="113"/>
                </a:lnTo>
                <a:lnTo>
                  <a:pt x="571" y="254"/>
                </a:lnTo>
                <a:lnTo>
                  <a:pt x="569" y="280"/>
                </a:lnTo>
                <a:lnTo>
                  <a:pt x="568" y="308"/>
                </a:lnTo>
                <a:lnTo>
                  <a:pt x="565" y="334"/>
                </a:lnTo>
                <a:lnTo>
                  <a:pt x="564" y="361"/>
                </a:lnTo>
                <a:lnTo>
                  <a:pt x="565" y="393"/>
                </a:lnTo>
                <a:lnTo>
                  <a:pt x="568" y="426"/>
                </a:lnTo>
                <a:lnTo>
                  <a:pt x="571" y="457"/>
                </a:lnTo>
                <a:lnTo>
                  <a:pt x="571" y="490"/>
                </a:lnTo>
                <a:lnTo>
                  <a:pt x="568" y="492"/>
                </a:lnTo>
                <a:lnTo>
                  <a:pt x="567" y="496"/>
                </a:lnTo>
                <a:lnTo>
                  <a:pt x="565" y="500"/>
                </a:lnTo>
                <a:lnTo>
                  <a:pt x="564" y="505"/>
                </a:lnTo>
                <a:lnTo>
                  <a:pt x="563" y="511"/>
                </a:lnTo>
                <a:lnTo>
                  <a:pt x="560" y="516"/>
                </a:lnTo>
                <a:lnTo>
                  <a:pt x="554" y="521"/>
                </a:lnTo>
                <a:lnTo>
                  <a:pt x="547" y="528"/>
                </a:lnTo>
                <a:lnTo>
                  <a:pt x="534" y="538"/>
                </a:lnTo>
                <a:lnTo>
                  <a:pt x="521" y="54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64" name="任意多边形 1049963"/>
          <p:cNvSpPr/>
          <p:nvPr/>
        </p:nvSpPr>
        <p:spPr bwMode="auto">
          <a:xfrm>
            <a:off x="8408988" y="2470150"/>
            <a:ext cx="950912" cy="166687"/>
          </a:xfrm>
          <a:custGeom>
            <a:avLst/>
            <a:gdLst/>
            <a:ahLst/>
            <a:cxnLst/>
            <a:rect l="0" t="0" r="0" b="0"/>
            <a:pathLst>
              <a:path w="1795" h="319">
                <a:moveTo>
                  <a:pt x="1795" y="243"/>
                </a:moveTo>
                <a:lnTo>
                  <a:pt x="1795" y="243"/>
                </a:lnTo>
                <a:lnTo>
                  <a:pt x="1795" y="211"/>
                </a:lnTo>
                <a:lnTo>
                  <a:pt x="1792" y="175"/>
                </a:lnTo>
                <a:lnTo>
                  <a:pt x="1789" y="158"/>
                </a:lnTo>
                <a:lnTo>
                  <a:pt x="1787" y="141"/>
                </a:lnTo>
                <a:lnTo>
                  <a:pt x="1782" y="126"/>
                </a:lnTo>
                <a:lnTo>
                  <a:pt x="1776" y="110"/>
                </a:lnTo>
                <a:lnTo>
                  <a:pt x="1771" y="100"/>
                </a:lnTo>
                <a:lnTo>
                  <a:pt x="1765" y="89"/>
                </a:lnTo>
                <a:lnTo>
                  <a:pt x="1757" y="80"/>
                </a:lnTo>
                <a:lnTo>
                  <a:pt x="1749" y="71"/>
                </a:lnTo>
                <a:lnTo>
                  <a:pt x="1740" y="62"/>
                </a:lnTo>
                <a:lnTo>
                  <a:pt x="1731" y="54"/>
                </a:lnTo>
                <a:lnTo>
                  <a:pt x="1721" y="47"/>
                </a:lnTo>
                <a:lnTo>
                  <a:pt x="1711" y="41"/>
                </a:lnTo>
                <a:lnTo>
                  <a:pt x="1690" y="30"/>
                </a:lnTo>
                <a:lnTo>
                  <a:pt x="1666" y="21"/>
                </a:lnTo>
                <a:lnTo>
                  <a:pt x="1643" y="15"/>
                </a:lnTo>
                <a:lnTo>
                  <a:pt x="1619" y="9"/>
                </a:lnTo>
                <a:lnTo>
                  <a:pt x="1606" y="8"/>
                </a:lnTo>
                <a:lnTo>
                  <a:pt x="1592" y="8"/>
                </a:lnTo>
                <a:lnTo>
                  <a:pt x="1564" y="9"/>
                </a:lnTo>
                <a:lnTo>
                  <a:pt x="1508" y="15"/>
                </a:lnTo>
                <a:lnTo>
                  <a:pt x="1477" y="16"/>
                </a:lnTo>
                <a:lnTo>
                  <a:pt x="1444" y="16"/>
                </a:lnTo>
                <a:lnTo>
                  <a:pt x="1380" y="16"/>
                </a:lnTo>
                <a:lnTo>
                  <a:pt x="1312" y="15"/>
                </a:lnTo>
                <a:lnTo>
                  <a:pt x="1244" y="12"/>
                </a:lnTo>
                <a:lnTo>
                  <a:pt x="1176" y="9"/>
                </a:lnTo>
                <a:lnTo>
                  <a:pt x="1108" y="8"/>
                </a:lnTo>
                <a:lnTo>
                  <a:pt x="906" y="7"/>
                </a:lnTo>
                <a:lnTo>
                  <a:pt x="638" y="4"/>
                </a:lnTo>
                <a:lnTo>
                  <a:pt x="370" y="1"/>
                </a:lnTo>
                <a:lnTo>
                  <a:pt x="170" y="0"/>
                </a:lnTo>
                <a:lnTo>
                  <a:pt x="149" y="1"/>
                </a:lnTo>
                <a:lnTo>
                  <a:pt x="127" y="7"/>
                </a:lnTo>
                <a:lnTo>
                  <a:pt x="105" y="13"/>
                </a:lnTo>
                <a:lnTo>
                  <a:pt x="81" y="22"/>
                </a:lnTo>
                <a:lnTo>
                  <a:pt x="60" y="34"/>
                </a:lnTo>
                <a:lnTo>
                  <a:pt x="40" y="47"/>
                </a:lnTo>
                <a:lnTo>
                  <a:pt x="33" y="55"/>
                </a:lnTo>
                <a:lnTo>
                  <a:pt x="25" y="63"/>
                </a:lnTo>
                <a:lnTo>
                  <a:pt x="18" y="71"/>
                </a:lnTo>
                <a:lnTo>
                  <a:pt x="12" y="79"/>
                </a:lnTo>
                <a:lnTo>
                  <a:pt x="8" y="89"/>
                </a:lnTo>
                <a:lnTo>
                  <a:pt x="4" y="101"/>
                </a:lnTo>
                <a:lnTo>
                  <a:pt x="1" y="113"/>
                </a:lnTo>
                <a:lnTo>
                  <a:pt x="1" y="126"/>
                </a:lnTo>
                <a:lnTo>
                  <a:pt x="0" y="151"/>
                </a:lnTo>
                <a:lnTo>
                  <a:pt x="1" y="174"/>
                </a:lnTo>
                <a:lnTo>
                  <a:pt x="3" y="236"/>
                </a:lnTo>
                <a:lnTo>
                  <a:pt x="1" y="297"/>
                </a:lnTo>
                <a:lnTo>
                  <a:pt x="3" y="302"/>
                </a:lnTo>
                <a:lnTo>
                  <a:pt x="4" y="306"/>
                </a:lnTo>
                <a:lnTo>
                  <a:pt x="6" y="310"/>
                </a:lnTo>
                <a:lnTo>
                  <a:pt x="9" y="314"/>
                </a:lnTo>
                <a:lnTo>
                  <a:pt x="13" y="315"/>
                </a:lnTo>
                <a:lnTo>
                  <a:pt x="17" y="318"/>
                </a:lnTo>
                <a:lnTo>
                  <a:pt x="25" y="319"/>
                </a:lnTo>
                <a:lnTo>
                  <a:pt x="33" y="318"/>
                </a:lnTo>
                <a:lnTo>
                  <a:pt x="37" y="315"/>
                </a:lnTo>
                <a:lnTo>
                  <a:pt x="40" y="314"/>
                </a:lnTo>
                <a:lnTo>
                  <a:pt x="43" y="310"/>
                </a:lnTo>
                <a:lnTo>
                  <a:pt x="46" y="306"/>
                </a:lnTo>
                <a:lnTo>
                  <a:pt x="47" y="302"/>
                </a:lnTo>
                <a:lnTo>
                  <a:pt x="47" y="297"/>
                </a:lnTo>
                <a:lnTo>
                  <a:pt x="47" y="251"/>
                </a:lnTo>
                <a:lnTo>
                  <a:pt x="44" y="204"/>
                </a:lnTo>
                <a:lnTo>
                  <a:pt x="44" y="181"/>
                </a:lnTo>
                <a:lnTo>
                  <a:pt x="44" y="157"/>
                </a:lnTo>
                <a:lnTo>
                  <a:pt x="46" y="134"/>
                </a:lnTo>
                <a:lnTo>
                  <a:pt x="48" y="111"/>
                </a:lnTo>
                <a:lnTo>
                  <a:pt x="51" y="105"/>
                </a:lnTo>
                <a:lnTo>
                  <a:pt x="54" y="100"/>
                </a:lnTo>
                <a:lnTo>
                  <a:pt x="57" y="94"/>
                </a:lnTo>
                <a:lnTo>
                  <a:pt x="61" y="89"/>
                </a:lnTo>
                <a:lnTo>
                  <a:pt x="73" y="80"/>
                </a:lnTo>
                <a:lnTo>
                  <a:pt x="88" y="72"/>
                </a:lnTo>
                <a:lnTo>
                  <a:pt x="102" y="66"/>
                </a:lnTo>
                <a:lnTo>
                  <a:pt x="116" y="60"/>
                </a:lnTo>
                <a:lnTo>
                  <a:pt x="143" y="51"/>
                </a:lnTo>
                <a:lnTo>
                  <a:pt x="158" y="46"/>
                </a:lnTo>
                <a:lnTo>
                  <a:pt x="175" y="43"/>
                </a:lnTo>
                <a:lnTo>
                  <a:pt x="194" y="42"/>
                </a:lnTo>
                <a:lnTo>
                  <a:pt x="212" y="42"/>
                </a:lnTo>
                <a:lnTo>
                  <a:pt x="250" y="45"/>
                </a:lnTo>
                <a:lnTo>
                  <a:pt x="284" y="46"/>
                </a:lnTo>
                <a:lnTo>
                  <a:pt x="450" y="47"/>
                </a:lnTo>
                <a:lnTo>
                  <a:pt x="684" y="50"/>
                </a:lnTo>
                <a:lnTo>
                  <a:pt x="920" y="52"/>
                </a:lnTo>
                <a:lnTo>
                  <a:pt x="1086" y="54"/>
                </a:lnTo>
                <a:lnTo>
                  <a:pt x="1138" y="54"/>
                </a:lnTo>
                <a:lnTo>
                  <a:pt x="1192" y="55"/>
                </a:lnTo>
                <a:lnTo>
                  <a:pt x="1298" y="59"/>
                </a:lnTo>
                <a:lnTo>
                  <a:pt x="1402" y="62"/>
                </a:lnTo>
                <a:lnTo>
                  <a:pt x="1456" y="62"/>
                </a:lnTo>
                <a:lnTo>
                  <a:pt x="1508" y="60"/>
                </a:lnTo>
                <a:lnTo>
                  <a:pt x="1564" y="58"/>
                </a:lnTo>
                <a:lnTo>
                  <a:pt x="1591" y="58"/>
                </a:lnTo>
                <a:lnTo>
                  <a:pt x="1617" y="59"/>
                </a:lnTo>
                <a:lnTo>
                  <a:pt x="1630" y="60"/>
                </a:lnTo>
                <a:lnTo>
                  <a:pt x="1642" y="63"/>
                </a:lnTo>
                <a:lnTo>
                  <a:pt x="1655" y="66"/>
                </a:lnTo>
                <a:lnTo>
                  <a:pt x="1666" y="71"/>
                </a:lnTo>
                <a:lnTo>
                  <a:pt x="1680" y="76"/>
                </a:lnTo>
                <a:lnTo>
                  <a:pt x="1691" y="83"/>
                </a:lnTo>
                <a:lnTo>
                  <a:pt x="1703" y="90"/>
                </a:lnTo>
                <a:lnTo>
                  <a:pt x="1715" y="101"/>
                </a:lnTo>
                <a:lnTo>
                  <a:pt x="1721" y="106"/>
                </a:lnTo>
                <a:lnTo>
                  <a:pt x="1725" y="113"/>
                </a:lnTo>
                <a:lnTo>
                  <a:pt x="1731" y="120"/>
                </a:lnTo>
                <a:lnTo>
                  <a:pt x="1734" y="128"/>
                </a:lnTo>
                <a:lnTo>
                  <a:pt x="1740" y="147"/>
                </a:lnTo>
                <a:lnTo>
                  <a:pt x="1744" y="168"/>
                </a:lnTo>
                <a:lnTo>
                  <a:pt x="1746" y="187"/>
                </a:lnTo>
                <a:lnTo>
                  <a:pt x="1749" y="208"/>
                </a:lnTo>
                <a:lnTo>
                  <a:pt x="1749" y="245"/>
                </a:lnTo>
                <a:lnTo>
                  <a:pt x="1749" y="250"/>
                </a:lnTo>
                <a:lnTo>
                  <a:pt x="1751" y="254"/>
                </a:lnTo>
                <a:lnTo>
                  <a:pt x="1753" y="258"/>
                </a:lnTo>
                <a:lnTo>
                  <a:pt x="1757" y="260"/>
                </a:lnTo>
                <a:lnTo>
                  <a:pt x="1759" y="263"/>
                </a:lnTo>
                <a:lnTo>
                  <a:pt x="1763" y="264"/>
                </a:lnTo>
                <a:lnTo>
                  <a:pt x="1772" y="267"/>
                </a:lnTo>
                <a:lnTo>
                  <a:pt x="1780" y="264"/>
                </a:lnTo>
                <a:lnTo>
                  <a:pt x="1784" y="263"/>
                </a:lnTo>
                <a:lnTo>
                  <a:pt x="1788" y="260"/>
                </a:lnTo>
                <a:lnTo>
                  <a:pt x="1791" y="258"/>
                </a:lnTo>
                <a:lnTo>
                  <a:pt x="1793" y="254"/>
                </a:lnTo>
                <a:lnTo>
                  <a:pt x="1795" y="250"/>
                </a:lnTo>
                <a:lnTo>
                  <a:pt x="1795" y="245"/>
                </a:lnTo>
                <a:lnTo>
                  <a:pt x="1795" y="24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65" name="任意多边形 1049964"/>
          <p:cNvSpPr/>
          <p:nvPr/>
        </p:nvSpPr>
        <p:spPr bwMode="auto">
          <a:xfrm>
            <a:off x="8413750" y="3041650"/>
            <a:ext cx="957262" cy="227012"/>
          </a:xfrm>
          <a:custGeom>
            <a:avLst/>
            <a:gdLst/>
            <a:ahLst/>
            <a:cxnLst/>
            <a:rect l="0" t="0" r="0" b="0"/>
            <a:pathLst>
              <a:path w="1806" h="432">
                <a:moveTo>
                  <a:pt x="1794" y="21"/>
                </a:moveTo>
                <a:lnTo>
                  <a:pt x="1794" y="21"/>
                </a:lnTo>
                <a:lnTo>
                  <a:pt x="1793" y="16"/>
                </a:lnTo>
                <a:lnTo>
                  <a:pt x="1792" y="12"/>
                </a:lnTo>
                <a:lnTo>
                  <a:pt x="1789" y="8"/>
                </a:lnTo>
                <a:lnTo>
                  <a:pt x="1785" y="6"/>
                </a:lnTo>
                <a:lnTo>
                  <a:pt x="1783" y="3"/>
                </a:lnTo>
                <a:lnTo>
                  <a:pt x="1779" y="2"/>
                </a:lnTo>
                <a:lnTo>
                  <a:pt x="1770" y="0"/>
                </a:lnTo>
                <a:lnTo>
                  <a:pt x="1762" y="2"/>
                </a:lnTo>
                <a:lnTo>
                  <a:pt x="1758" y="3"/>
                </a:lnTo>
                <a:lnTo>
                  <a:pt x="1754" y="6"/>
                </a:lnTo>
                <a:lnTo>
                  <a:pt x="1751" y="8"/>
                </a:lnTo>
                <a:lnTo>
                  <a:pt x="1750" y="12"/>
                </a:lnTo>
                <a:lnTo>
                  <a:pt x="1749" y="16"/>
                </a:lnTo>
                <a:lnTo>
                  <a:pt x="1749" y="21"/>
                </a:lnTo>
                <a:lnTo>
                  <a:pt x="1754" y="84"/>
                </a:lnTo>
                <a:lnTo>
                  <a:pt x="1757" y="126"/>
                </a:lnTo>
                <a:lnTo>
                  <a:pt x="1759" y="170"/>
                </a:lnTo>
                <a:lnTo>
                  <a:pt x="1759" y="215"/>
                </a:lnTo>
                <a:lnTo>
                  <a:pt x="1758" y="255"/>
                </a:lnTo>
                <a:lnTo>
                  <a:pt x="1755" y="274"/>
                </a:lnTo>
                <a:lnTo>
                  <a:pt x="1753" y="291"/>
                </a:lnTo>
                <a:lnTo>
                  <a:pt x="1749" y="304"/>
                </a:lnTo>
                <a:lnTo>
                  <a:pt x="1743" y="316"/>
                </a:lnTo>
                <a:lnTo>
                  <a:pt x="1734" y="330"/>
                </a:lnTo>
                <a:lnTo>
                  <a:pt x="1724" y="340"/>
                </a:lnTo>
                <a:lnTo>
                  <a:pt x="1712" y="351"/>
                </a:lnTo>
                <a:lnTo>
                  <a:pt x="1700" y="357"/>
                </a:lnTo>
                <a:lnTo>
                  <a:pt x="1687" y="364"/>
                </a:lnTo>
                <a:lnTo>
                  <a:pt x="1673" y="368"/>
                </a:lnTo>
                <a:lnTo>
                  <a:pt x="1658" y="372"/>
                </a:lnTo>
                <a:lnTo>
                  <a:pt x="1643" y="374"/>
                </a:lnTo>
                <a:lnTo>
                  <a:pt x="1611" y="377"/>
                </a:lnTo>
                <a:lnTo>
                  <a:pt x="1580" y="378"/>
                </a:lnTo>
                <a:lnTo>
                  <a:pt x="1550" y="380"/>
                </a:lnTo>
                <a:lnTo>
                  <a:pt x="1535" y="381"/>
                </a:lnTo>
                <a:lnTo>
                  <a:pt x="1521" y="384"/>
                </a:lnTo>
                <a:lnTo>
                  <a:pt x="1496" y="387"/>
                </a:lnTo>
                <a:lnTo>
                  <a:pt x="1473" y="390"/>
                </a:lnTo>
                <a:lnTo>
                  <a:pt x="1448" y="390"/>
                </a:lnTo>
                <a:lnTo>
                  <a:pt x="1424" y="389"/>
                </a:lnTo>
                <a:lnTo>
                  <a:pt x="1376" y="385"/>
                </a:lnTo>
                <a:lnTo>
                  <a:pt x="1327" y="380"/>
                </a:lnTo>
                <a:lnTo>
                  <a:pt x="1301" y="378"/>
                </a:lnTo>
                <a:lnTo>
                  <a:pt x="1275" y="380"/>
                </a:lnTo>
                <a:lnTo>
                  <a:pt x="1250" y="381"/>
                </a:lnTo>
                <a:lnTo>
                  <a:pt x="1223" y="381"/>
                </a:lnTo>
                <a:lnTo>
                  <a:pt x="1165" y="381"/>
                </a:lnTo>
                <a:lnTo>
                  <a:pt x="1135" y="381"/>
                </a:lnTo>
                <a:lnTo>
                  <a:pt x="1105" y="380"/>
                </a:lnTo>
                <a:lnTo>
                  <a:pt x="1063" y="378"/>
                </a:lnTo>
                <a:lnTo>
                  <a:pt x="995" y="378"/>
                </a:lnTo>
                <a:lnTo>
                  <a:pt x="816" y="381"/>
                </a:lnTo>
                <a:lnTo>
                  <a:pt x="637" y="385"/>
                </a:lnTo>
                <a:lnTo>
                  <a:pt x="527" y="387"/>
                </a:lnTo>
                <a:lnTo>
                  <a:pt x="471" y="386"/>
                </a:lnTo>
                <a:lnTo>
                  <a:pt x="416" y="384"/>
                </a:lnTo>
                <a:lnTo>
                  <a:pt x="360" y="381"/>
                </a:lnTo>
                <a:lnTo>
                  <a:pt x="305" y="380"/>
                </a:lnTo>
                <a:lnTo>
                  <a:pt x="273" y="378"/>
                </a:lnTo>
                <a:lnTo>
                  <a:pt x="243" y="376"/>
                </a:lnTo>
                <a:lnTo>
                  <a:pt x="213" y="370"/>
                </a:lnTo>
                <a:lnTo>
                  <a:pt x="184" y="364"/>
                </a:lnTo>
                <a:lnTo>
                  <a:pt x="155" y="353"/>
                </a:lnTo>
                <a:lnTo>
                  <a:pt x="142" y="348"/>
                </a:lnTo>
                <a:lnTo>
                  <a:pt x="128" y="342"/>
                </a:lnTo>
                <a:lnTo>
                  <a:pt x="115" y="334"/>
                </a:lnTo>
                <a:lnTo>
                  <a:pt x="102" y="326"/>
                </a:lnTo>
                <a:lnTo>
                  <a:pt x="90" y="317"/>
                </a:lnTo>
                <a:lnTo>
                  <a:pt x="78" y="306"/>
                </a:lnTo>
                <a:lnTo>
                  <a:pt x="70" y="299"/>
                </a:lnTo>
                <a:lnTo>
                  <a:pt x="63" y="288"/>
                </a:lnTo>
                <a:lnTo>
                  <a:pt x="57" y="278"/>
                </a:lnTo>
                <a:lnTo>
                  <a:pt x="53" y="266"/>
                </a:lnTo>
                <a:lnTo>
                  <a:pt x="49" y="254"/>
                </a:lnTo>
                <a:lnTo>
                  <a:pt x="47" y="241"/>
                </a:lnTo>
                <a:lnTo>
                  <a:pt x="44" y="215"/>
                </a:lnTo>
                <a:lnTo>
                  <a:pt x="44" y="187"/>
                </a:lnTo>
                <a:lnTo>
                  <a:pt x="46" y="161"/>
                </a:lnTo>
                <a:lnTo>
                  <a:pt x="47" y="113"/>
                </a:lnTo>
                <a:lnTo>
                  <a:pt x="47" y="108"/>
                </a:lnTo>
                <a:lnTo>
                  <a:pt x="46" y="104"/>
                </a:lnTo>
                <a:lnTo>
                  <a:pt x="43" y="100"/>
                </a:lnTo>
                <a:lnTo>
                  <a:pt x="40" y="96"/>
                </a:lnTo>
                <a:lnTo>
                  <a:pt x="36" y="95"/>
                </a:lnTo>
                <a:lnTo>
                  <a:pt x="32" y="92"/>
                </a:lnTo>
                <a:lnTo>
                  <a:pt x="25" y="91"/>
                </a:lnTo>
                <a:lnTo>
                  <a:pt x="17" y="92"/>
                </a:lnTo>
                <a:lnTo>
                  <a:pt x="13" y="95"/>
                </a:lnTo>
                <a:lnTo>
                  <a:pt x="9" y="96"/>
                </a:lnTo>
                <a:lnTo>
                  <a:pt x="6" y="100"/>
                </a:lnTo>
                <a:lnTo>
                  <a:pt x="4" y="104"/>
                </a:lnTo>
                <a:lnTo>
                  <a:pt x="2" y="108"/>
                </a:lnTo>
                <a:lnTo>
                  <a:pt x="1" y="113"/>
                </a:lnTo>
                <a:lnTo>
                  <a:pt x="0" y="160"/>
                </a:lnTo>
                <a:lnTo>
                  <a:pt x="0" y="183"/>
                </a:lnTo>
                <a:lnTo>
                  <a:pt x="0" y="208"/>
                </a:lnTo>
                <a:lnTo>
                  <a:pt x="1" y="232"/>
                </a:lnTo>
                <a:lnTo>
                  <a:pt x="5" y="255"/>
                </a:lnTo>
                <a:lnTo>
                  <a:pt x="10" y="279"/>
                </a:lnTo>
                <a:lnTo>
                  <a:pt x="14" y="289"/>
                </a:lnTo>
                <a:lnTo>
                  <a:pt x="19" y="300"/>
                </a:lnTo>
                <a:lnTo>
                  <a:pt x="26" y="312"/>
                </a:lnTo>
                <a:lnTo>
                  <a:pt x="34" y="322"/>
                </a:lnTo>
                <a:lnTo>
                  <a:pt x="42" y="333"/>
                </a:lnTo>
                <a:lnTo>
                  <a:pt x="51" y="343"/>
                </a:lnTo>
                <a:lnTo>
                  <a:pt x="60" y="352"/>
                </a:lnTo>
                <a:lnTo>
                  <a:pt x="70" y="360"/>
                </a:lnTo>
                <a:lnTo>
                  <a:pt x="94" y="376"/>
                </a:lnTo>
                <a:lnTo>
                  <a:pt x="118" y="390"/>
                </a:lnTo>
                <a:lnTo>
                  <a:pt x="142" y="401"/>
                </a:lnTo>
                <a:lnTo>
                  <a:pt x="169" y="410"/>
                </a:lnTo>
                <a:lnTo>
                  <a:pt x="193" y="416"/>
                </a:lnTo>
                <a:lnTo>
                  <a:pt x="206" y="419"/>
                </a:lnTo>
                <a:lnTo>
                  <a:pt x="220" y="420"/>
                </a:lnTo>
                <a:lnTo>
                  <a:pt x="248" y="423"/>
                </a:lnTo>
                <a:lnTo>
                  <a:pt x="305" y="425"/>
                </a:lnTo>
                <a:lnTo>
                  <a:pt x="333" y="427"/>
                </a:lnTo>
                <a:lnTo>
                  <a:pt x="361" y="429"/>
                </a:lnTo>
                <a:lnTo>
                  <a:pt x="390" y="432"/>
                </a:lnTo>
                <a:lnTo>
                  <a:pt x="418" y="432"/>
                </a:lnTo>
                <a:lnTo>
                  <a:pt x="573" y="432"/>
                </a:lnTo>
                <a:lnTo>
                  <a:pt x="829" y="428"/>
                </a:lnTo>
                <a:lnTo>
                  <a:pt x="991" y="424"/>
                </a:lnTo>
                <a:lnTo>
                  <a:pt x="1087" y="423"/>
                </a:lnTo>
                <a:lnTo>
                  <a:pt x="1121" y="425"/>
                </a:lnTo>
                <a:lnTo>
                  <a:pt x="1155" y="428"/>
                </a:lnTo>
                <a:lnTo>
                  <a:pt x="1189" y="429"/>
                </a:lnTo>
                <a:lnTo>
                  <a:pt x="1206" y="428"/>
                </a:lnTo>
                <a:lnTo>
                  <a:pt x="1223" y="427"/>
                </a:lnTo>
                <a:lnTo>
                  <a:pt x="1253" y="424"/>
                </a:lnTo>
                <a:lnTo>
                  <a:pt x="1284" y="424"/>
                </a:lnTo>
                <a:lnTo>
                  <a:pt x="1316" y="425"/>
                </a:lnTo>
                <a:lnTo>
                  <a:pt x="1346" y="428"/>
                </a:lnTo>
                <a:lnTo>
                  <a:pt x="1377" y="429"/>
                </a:lnTo>
                <a:lnTo>
                  <a:pt x="1409" y="431"/>
                </a:lnTo>
                <a:lnTo>
                  <a:pt x="1440" y="431"/>
                </a:lnTo>
                <a:lnTo>
                  <a:pt x="1471" y="429"/>
                </a:lnTo>
                <a:lnTo>
                  <a:pt x="1533" y="427"/>
                </a:lnTo>
                <a:lnTo>
                  <a:pt x="1564" y="425"/>
                </a:lnTo>
                <a:lnTo>
                  <a:pt x="1597" y="425"/>
                </a:lnTo>
                <a:lnTo>
                  <a:pt x="1624" y="424"/>
                </a:lnTo>
                <a:lnTo>
                  <a:pt x="1651" y="420"/>
                </a:lnTo>
                <a:lnTo>
                  <a:pt x="1677" y="414"/>
                </a:lnTo>
                <a:lnTo>
                  <a:pt x="1700" y="404"/>
                </a:lnTo>
                <a:lnTo>
                  <a:pt x="1712" y="399"/>
                </a:lnTo>
                <a:lnTo>
                  <a:pt x="1724" y="393"/>
                </a:lnTo>
                <a:lnTo>
                  <a:pt x="1734" y="385"/>
                </a:lnTo>
                <a:lnTo>
                  <a:pt x="1745" y="377"/>
                </a:lnTo>
                <a:lnTo>
                  <a:pt x="1755" y="369"/>
                </a:lnTo>
                <a:lnTo>
                  <a:pt x="1766" y="360"/>
                </a:lnTo>
                <a:lnTo>
                  <a:pt x="1775" y="350"/>
                </a:lnTo>
                <a:lnTo>
                  <a:pt x="1784" y="339"/>
                </a:lnTo>
                <a:lnTo>
                  <a:pt x="1791" y="327"/>
                </a:lnTo>
                <a:lnTo>
                  <a:pt x="1796" y="312"/>
                </a:lnTo>
                <a:lnTo>
                  <a:pt x="1800" y="295"/>
                </a:lnTo>
                <a:lnTo>
                  <a:pt x="1802" y="275"/>
                </a:lnTo>
                <a:lnTo>
                  <a:pt x="1805" y="254"/>
                </a:lnTo>
                <a:lnTo>
                  <a:pt x="1806" y="231"/>
                </a:lnTo>
                <a:lnTo>
                  <a:pt x="1806" y="182"/>
                </a:lnTo>
                <a:lnTo>
                  <a:pt x="1804" y="135"/>
                </a:lnTo>
                <a:lnTo>
                  <a:pt x="1800" y="89"/>
                </a:lnTo>
                <a:lnTo>
                  <a:pt x="1794" y="2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66" name="任意多边形 1049965"/>
          <p:cNvSpPr/>
          <p:nvPr/>
        </p:nvSpPr>
        <p:spPr bwMode="auto">
          <a:xfrm>
            <a:off x="8405812" y="2616200"/>
            <a:ext cx="33337" cy="500062"/>
          </a:xfrm>
          <a:custGeom>
            <a:avLst/>
            <a:gdLst/>
            <a:ahLst/>
            <a:cxnLst/>
            <a:rect l="0" t="0" r="0" b="0"/>
            <a:pathLst>
              <a:path w="63" h="944">
                <a:moveTo>
                  <a:pt x="63" y="922"/>
                </a:moveTo>
                <a:lnTo>
                  <a:pt x="63" y="922"/>
                </a:lnTo>
                <a:lnTo>
                  <a:pt x="62" y="900"/>
                </a:lnTo>
                <a:lnTo>
                  <a:pt x="60" y="870"/>
                </a:lnTo>
                <a:lnTo>
                  <a:pt x="59" y="798"/>
                </a:lnTo>
                <a:lnTo>
                  <a:pt x="58" y="726"/>
                </a:lnTo>
                <a:lnTo>
                  <a:pt x="58" y="696"/>
                </a:lnTo>
                <a:lnTo>
                  <a:pt x="56" y="674"/>
                </a:lnTo>
                <a:lnTo>
                  <a:pt x="52" y="628"/>
                </a:lnTo>
                <a:lnTo>
                  <a:pt x="50" y="582"/>
                </a:lnTo>
                <a:lnTo>
                  <a:pt x="50" y="536"/>
                </a:lnTo>
                <a:lnTo>
                  <a:pt x="50" y="513"/>
                </a:lnTo>
                <a:lnTo>
                  <a:pt x="52" y="489"/>
                </a:lnTo>
                <a:lnTo>
                  <a:pt x="55" y="443"/>
                </a:lnTo>
                <a:lnTo>
                  <a:pt x="58" y="398"/>
                </a:lnTo>
                <a:lnTo>
                  <a:pt x="59" y="351"/>
                </a:lnTo>
                <a:lnTo>
                  <a:pt x="59" y="305"/>
                </a:lnTo>
                <a:lnTo>
                  <a:pt x="58" y="281"/>
                </a:lnTo>
                <a:lnTo>
                  <a:pt x="54" y="259"/>
                </a:lnTo>
                <a:lnTo>
                  <a:pt x="51" y="237"/>
                </a:lnTo>
                <a:lnTo>
                  <a:pt x="50" y="225"/>
                </a:lnTo>
                <a:lnTo>
                  <a:pt x="50" y="213"/>
                </a:lnTo>
                <a:lnTo>
                  <a:pt x="51" y="173"/>
                </a:lnTo>
                <a:lnTo>
                  <a:pt x="51" y="118"/>
                </a:lnTo>
                <a:lnTo>
                  <a:pt x="51" y="22"/>
                </a:lnTo>
                <a:lnTo>
                  <a:pt x="51" y="17"/>
                </a:lnTo>
                <a:lnTo>
                  <a:pt x="50" y="13"/>
                </a:lnTo>
                <a:lnTo>
                  <a:pt x="47" y="9"/>
                </a:lnTo>
                <a:lnTo>
                  <a:pt x="45" y="7"/>
                </a:lnTo>
                <a:lnTo>
                  <a:pt x="41" y="4"/>
                </a:lnTo>
                <a:lnTo>
                  <a:pt x="37" y="3"/>
                </a:lnTo>
                <a:lnTo>
                  <a:pt x="29" y="0"/>
                </a:lnTo>
                <a:lnTo>
                  <a:pt x="21" y="3"/>
                </a:lnTo>
                <a:lnTo>
                  <a:pt x="17" y="4"/>
                </a:lnTo>
                <a:lnTo>
                  <a:pt x="13" y="7"/>
                </a:lnTo>
                <a:lnTo>
                  <a:pt x="11" y="9"/>
                </a:lnTo>
                <a:lnTo>
                  <a:pt x="8" y="13"/>
                </a:lnTo>
                <a:lnTo>
                  <a:pt x="7" y="17"/>
                </a:lnTo>
                <a:lnTo>
                  <a:pt x="7" y="22"/>
                </a:lnTo>
                <a:lnTo>
                  <a:pt x="4" y="77"/>
                </a:lnTo>
                <a:lnTo>
                  <a:pt x="1" y="149"/>
                </a:lnTo>
                <a:lnTo>
                  <a:pt x="0" y="186"/>
                </a:lnTo>
                <a:lnTo>
                  <a:pt x="0" y="221"/>
                </a:lnTo>
                <a:lnTo>
                  <a:pt x="3" y="251"/>
                </a:lnTo>
                <a:lnTo>
                  <a:pt x="4" y="263"/>
                </a:lnTo>
                <a:lnTo>
                  <a:pt x="7" y="275"/>
                </a:lnTo>
                <a:lnTo>
                  <a:pt x="12" y="297"/>
                </a:lnTo>
                <a:lnTo>
                  <a:pt x="14" y="321"/>
                </a:lnTo>
                <a:lnTo>
                  <a:pt x="17" y="347"/>
                </a:lnTo>
                <a:lnTo>
                  <a:pt x="17" y="372"/>
                </a:lnTo>
                <a:lnTo>
                  <a:pt x="16" y="398"/>
                </a:lnTo>
                <a:lnTo>
                  <a:pt x="13" y="423"/>
                </a:lnTo>
                <a:lnTo>
                  <a:pt x="9" y="470"/>
                </a:lnTo>
                <a:lnTo>
                  <a:pt x="4" y="517"/>
                </a:lnTo>
                <a:lnTo>
                  <a:pt x="3" y="564"/>
                </a:lnTo>
                <a:lnTo>
                  <a:pt x="4" y="611"/>
                </a:lnTo>
                <a:lnTo>
                  <a:pt x="8" y="658"/>
                </a:lnTo>
                <a:lnTo>
                  <a:pt x="9" y="683"/>
                </a:lnTo>
                <a:lnTo>
                  <a:pt x="11" y="714"/>
                </a:lnTo>
                <a:lnTo>
                  <a:pt x="12" y="790"/>
                </a:lnTo>
                <a:lnTo>
                  <a:pt x="14" y="866"/>
                </a:lnTo>
                <a:lnTo>
                  <a:pt x="16" y="899"/>
                </a:lnTo>
                <a:lnTo>
                  <a:pt x="17" y="922"/>
                </a:lnTo>
                <a:lnTo>
                  <a:pt x="18" y="927"/>
                </a:lnTo>
                <a:lnTo>
                  <a:pt x="21" y="933"/>
                </a:lnTo>
                <a:lnTo>
                  <a:pt x="24" y="935"/>
                </a:lnTo>
                <a:lnTo>
                  <a:pt x="26" y="939"/>
                </a:lnTo>
                <a:lnTo>
                  <a:pt x="34" y="943"/>
                </a:lnTo>
                <a:lnTo>
                  <a:pt x="43" y="944"/>
                </a:lnTo>
                <a:lnTo>
                  <a:pt x="51" y="943"/>
                </a:lnTo>
                <a:lnTo>
                  <a:pt x="55" y="942"/>
                </a:lnTo>
                <a:lnTo>
                  <a:pt x="58" y="939"/>
                </a:lnTo>
                <a:lnTo>
                  <a:pt x="60" y="936"/>
                </a:lnTo>
                <a:lnTo>
                  <a:pt x="63" y="933"/>
                </a:lnTo>
                <a:lnTo>
                  <a:pt x="63" y="927"/>
                </a:lnTo>
                <a:lnTo>
                  <a:pt x="63" y="92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67" name="任意多边形 1049966"/>
          <p:cNvSpPr/>
          <p:nvPr/>
        </p:nvSpPr>
        <p:spPr bwMode="auto">
          <a:xfrm>
            <a:off x="9332912" y="2584450"/>
            <a:ext cx="26987" cy="184150"/>
          </a:xfrm>
          <a:custGeom>
            <a:avLst/>
            <a:gdLst/>
            <a:ahLst/>
            <a:cxnLst/>
            <a:rect l="0" t="0" r="0" b="0"/>
            <a:pathLst>
              <a:path w="51" h="346">
                <a:moveTo>
                  <a:pt x="46" y="22"/>
                </a:moveTo>
                <a:lnTo>
                  <a:pt x="46" y="22"/>
                </a:lnTo>
                <a:lnTo>
                  <a:pt x="46" y="17"/>
                </a:lnTo>
                <a:lnTo>
                  <a:pt x="43" y="12"/>
                </a:lnTo>
                <a:lnTo>
                  <a:pt x="42" y="8"/>
                </a:lnTo>
                <a:lnTo>
                  <a:pt x="38" y="5"/>
                </a:lnTo>
                <a:lnTo>
                  <a:pt x="35" y="2"/>
                </a:lnTo>
                <a:lnTo>
                  <a:pt x="31" y="1"/>
                </a:lnTo>
                <a:lnTo>
                  <a:pt x="22" y="0"/>
                </a:lnTo>
                <a:lnTo>
                  <a:pt x="14" y="1"/>
                </a:lnTo>
                <a:lnTo>
                  <a:pt x="10" y="2"/>
                </a:lnTo>
                <a:lnTo>
                  <a:pt x="6" y="5"/>
                </a:lnTo>
                <a:lnTo>
                  <a:pt x="4" y="8"/>
                </a:lnTo>
                <a:lnTo>
                  <a:pt x="1" y="12"/>
                </a:lnTo>
                <a:lnTo>
                  <a:pt x="0" y="17"/>
                </a:lnTo>
                <a:lnTo>
                  <a:pt x="0" y="22"/>
                </a:lnTo>
                <a:lnTo>
                  <a:pt x="1" y="50"/>
                </a:lnTo>
                <a:lnTo>
                  <a:pt x="4" y="77"/>
                </a:lnTo>
                <a:lnTo>
                  <a:pt x="5" y="106"/>
                </a:lnTo>
                <a:lnTo>
                  <a:pt x="6" y="133"/>
                </a:lnTo>
                <a:lnTo>
                  <a:pt x="5" y="174"/>
                </a:lnTo>
                <a:lnTo>
                  <a:pt x="3" y="229"/>
                </a:lnTo>
                <a:lnTo>
                  <a:pt x="1" y="284"/>
                </a:lnTo>
                <a:lnTo>
                  <a:pt x="0" y="324"/>
                </a:lnTo>
                <a:lnTo>
                  <a:pt x="1" y="329"/>
                </a:lnTo>
                <a:lnTo>
                  <a:pt x="3" y="333"/>
                </a:lnTo>
                <a:lnTo>
                  <a:pt x="4" y="337"/>
                </a:lnTo>
                <a:lnTo>
                  <a:pt x="8" y="341"/>
                </a:lnTo>
                <a:lnTo>
                  <a:pt x="10" y="344"/>
                </a:lnTo>
                <a:lnTo>
                  <a:pt x="14" y="345"/>
                </a:lnTo>
                <a:lnTo>
                  <a:pt x="23" y="346"/>
                </a:lnTo>
                <a:lnTo>
                  <a:pt x="31" y="345"/>
                </a:lnTo>
                <a:lnTo>
                  <a:pt x="35" y="344"/>
                </a:lnTo>
                <a:lnTo>
                  <a:pt x="39" y="341"/>
                </a:lnTo>
                <a:lnTo>
                  <a:pt x="42" y="337"/>
                </a:lnTo>
                <a:lnTo>
                  <a:pt x="44" y="333"/>
                </a:lnTo>
                <a:lnTo>
                  <a:pt x="46" y="329"/>
                </a:lnTo>
                <a:lnTo>
                  <a:pt x="46" y="324"/>
                </a:lnTo>
                <a:lnTo>
                  <a:pt x="47" y="288"/>
                </a:lnTo>
                <a:lnTo>
                  <a:pt x="48" y="237"/>
                </a:lnTo>
                <a:lnTo>
                  <a:pt x="51" y="186"/>
                </a:lnTo>
                <a:lnTo>
                  <a:pt x="51" y="148"/>
                </a:lnTo>
                <a:lnTo>
                  <a:pt x="51" y="116"/>
                </a:lnTo>
                <a:lnTo>
                  <a:pt x="50" y="85"/>
                </a:lnTo>
                <a:lnTo>
                  <a:pt x="47" y="53"/>
                </a:lnTo>
                <a:lnTo>
                  <a:pt x="46" y="2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68" name="任意多边形 1049967"/>
          <p:cNvSpPr/>
          <p:nvPr/>
        </p:nvSpPr>
        <p:spPr bwMode="auto">
          <a:xfrm>
            <a:off x="9334500" y="3001962"/>
            <a:ext cx="30162" cy="57150"/>
          </a:xfrm>
          <a:custGeom>
            <a:avLst/>
            <a:gdLst/>
            <a:ahLst/>
            <a:cxnLst/>
            <a:rect l="0" t="0" r="0" b="0"/>
            <a:pathLst>
              <a:path w="53" h="107">
                <a:moveTo>
                  <a:pt x="47" y="55"/>
                </a:moveTo>
                <a:lnTo>
                  <a:pt x="47" y="55"/>
                </a:lnTo>
                <a:lnTo>
                  <a:pt x="47" y="47"/>
                </a:lnTo>
                <a:lnTo>
                  <a:pt x="48" y="42"/>
                </a:lnTo>
                <a:lnTo>
                  <a:pt x="51" y="35"/>
                </a:lnTo>
                <a:lnTo>
                  <a:pt x="52" y="29"/>
                </a:lnTo>
                <a:lnTo>
                  <a:pt x="52" y="20"/>
                </a:lnTo>
                <a:lnTo>
                  <a:pt x="50" y="11"/>
                </a:lnTo>
                <a:lnTo>
                  <a:pt x="48" y="8"/>
                </a:lnTo>
                <a:lnTo>
                  <a:pt x="44" y="4"/>
                </a:lnTo>
                <a:lnTo>
                  <a:pt x="40" y="3"/>
                </a:lnTo>
                <a:lnTo>
                  <a:pt x="36" y="0"/>
                </a:lnTo>
                <a:lnTo>
                  <a:pt x="33" y="0"/>
                </a:lnTo>
                <a:lnTo>
                  <a:pt x="27" y="0"/>
                </a:lnTo>
                <a:lnTo>
                  <a:pt x="23" y="1"/>
                </a:lnTo>
                <a:lnTo>
                  <a:pt x="19" y="3"/>
                </a:lnTo>
                <a:lnTo>
                  <a:pt x="16" y="5"/>
                </a:lnTo>
                <a:lnTo>
                  <a:pt x="12" y="8"/>
                </a:lnTo>
                <a:lnTo>
                  <a:pt x="10" y="12"/>
                </a:lnTo>
                <a:lnTo>
                  <a:pt x="9" y="16"/>
                </a:lnTo>
                <a:lnTo>
                  <a:pt x="6" y="24"/>
                </a:lnTo>
                <a:lnTo>
                  <a:pt x="4" y="30"/>
                </a:lnTo>
                <a:lnTo>
                  <a:pt x="1" y="41"/>
                </a:lnTo>
                <a:lnTo>
                  <a:pt x="0" y="51"/>
                </a:lnTo>
                <a:lnTo>
                  <a:pt x="1" y="59"/>
                </a:lnTo>
                <a:lnTo>
                  <a:pt x="4" y="68"/>
                </a:lnTo>
                <a:lnTo>
                  <a:pt x="6" y="76"/>
                </a:lnTo>
                <a:lnTo>
                  <a:pt x="8" y="85"/>
                </a:lnTo>
                <a:lnTo>
                  <a:pt x="8" y="90"/>
                </a:lnTo>
                <a:lnTo>
                  <a:pt x="10" y="94"/>
                </a:lnTo>
                <a:lnTo>
                  <a:pt x="13" y="98"/>
                </a:lnTo>
                <a:lnTo>
                  <a:pt x="16" y="102"/>
                </a:lnTo>
                <a:lnTo>
                  <a:pt x="19" y="105"/>
                </a:lnTo>
                <a:lnTo>
                  <a:pt x="23" y="106"/>
                </a:lnTo>
                <a:lnTo>
                  <a:pt x="31" y="107"/>
                </a:lnTo>
                <a:lnTo>
                  <a:pt x="40" y="106"/>
                </a:lnTo>
                <a:lnTo>
                  <a:pt x="43" y="105"/>
                </a:lnTo>
                <a:lnTo>
                  <a:pt x="47" y="102"/>
                </a:lnTo>
                <a:lnTo>
                  <a:pt x="50" y="98"/>
                </a:lnTo>
                <a:lnTo>
                  <a:pt x="52" y="94"/>
                </a:lnTo>
                <a:lnTo>
                  <a:pt x="53" y="90"/>
                </a:lnTo>
                <a:lnTo>
                  <a:pt x="53" y="85"/>
                </a:lnTo>
                <a:lnTo>
                  <a:pt x="51" y="69"/>
                </a:lnTo>
                <a:lnTo>
                  <a:pt x="47" y="5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69" name="任意多边形 1049968"/>
          <p:cNvSpPr/>
          <p:nvPr/>
        </p:nvSpPr>
        <p:spPr bwMode="auto">
          <a:xfrm>
            <a:off x="9126538" y="2855912"/>
            <a:ext cx="111125" cy="104775"/>
          </a:xfrm>
          <a:custGeom>
            <a:avLst/>
            <a:gdLst/>
            <a:ahLst/>
            <a:cxnLst/>
            <a:rect l="0" t="0" r="0" b="0"/>
            <a:pathLst>
              <a:path w="209" h="201">
                <a:moveTo>
                  <a:pt x="187" y="54"/>
                </a:moveTo>
                <a:lnTo>
                  <a:pt x="187" y="54"/>
                </a:lnTo>
                <a:lnTo>
                  <a:pt x="180" y="47"/>
                </a:lnTo>
                <a:lnTo>
                  <a:pt x="175" y="38"/>
                </a:lnTo>
                <a:lnTo>
                  <a:pt x="169" y="30"/>
                </a:lnTo>
                <a:lnTo>
                  <a:pt x="162" y="23"/>
                </a:lnTo>
                <a:lnTo>
                  <a:pt x="152" y="16"/>
                </a:lnTo>
                <a:lnTo>
                  <a:pt x="141" y="10"/>
                </a:lnTo>
                <a:lnTo>
                  <a:pt x="131" y="5"/>
                </a:lnTo>
                <a:lnTo>
                  <a:pt x="118" y="3"/>
                </a:lnTo>
                <a:lnTo>
                  <a:pt x="107" y="0"/>
                </a:lnTo>
                <a:lnTo>
                  <a:pt x="95" y="0"/>
                </a:lnTo>
                <a:lnTo>
                  <a:pt x="85" y="0"/>
                </a:lnTo>
                <a:lnTo>
                  <a:pt x="74" y="1"/>
                </a:lnTo>
                <a:lnTo>
                  <a:pt x="64" y="4"/>
                </a:lnTo>
                <a:lnTo>
                  <a:pt x="55" y="8"/>
                </a:lnTo>
                <a:lnTo>
                  <a:pt x="46" y="13"/>
                </a:lnTo>
                <a:lnTo>
                  <a:pt x="36" y="18"/>
                </a:lnTo>
                <a:lnTo>
                  <a:pt x="29" y="25"/>
                </a:lnTo>
                <a:lnTo>
                  <a:pt x="22" y="33"/>
                </a:lnTo>
                <a:lnTo>
                  <a:pt x="16" y="40"/>
                </a:lnTo>
                <a:lnTo>
                  <a:pt x="10" y="50"/>
                </a:lnTo>
                <a:lnTo>
                  <a:pt x="6" y="59"/>
                </a:lnTo>
                <a:lnTo>
                  <a:pt x="2" y="69"/>
                </a:lnTo>
                <a:lnTo>
                  <a:pt x="1" y="80"/>
                </a:lnTo>
                <a:lnTo>
                  <a:pt x="0" y="91"/>
                </a:lnTo>
                <a:lnTo>
                  <a:pt x="1" y="111"/>
                </a:lnTo>
                <a:lnTo>
                  <a:pt x="6" y="132"/>
                </a:lnTo>
                <a:lnTo>
                  <a:pt x="9" y="142"/>
                </a:lnTo>
                <a:lnTo>
                  <a:pt x="13" y="152"/>
                </a:lnTo>
                <a:lnTo>
                  <a:pt x="18" y="161"/>
                </a:lnTo>
                <a:lnTo>
                  <a:pt x="23" y="170"/>
                </a:lnTo>
                <a:lnTo>
                  <a:pt x="30" y="176"/>
                </a:lnTo>
                <a:lnTo>
                  <a:pt x="39" y="183"/>
                </a:lnTo>
                <a:lnTo>
                  <a:pt x="48" y="188"/>
                </a:lnTo>
                <a:lnTo>
                  <a:pt x="59" y="192"/>
                </a:lnTo>
                <a:lnTo>
                  <a:pt x="69" y="196"/>
                </a:lnTo>
                <a:lnTo>
                  <a:pt x="81" y="199"/>
                </a:lnTo>
                <a:lnTo>
                  <a:pt x="102" y="201"/>
                </a:lnTo>
                <a:lnTo>
                  <a:pt x="106" y="200"/>
                </a:lnTo>
                <a:lnTo>
                  <a:pt x="114" y="201"/>
                </a:lnTo>
                <a:lnTo>
                  <a:pt x="123" y="201"/>
                </a:lnTo>
                <a:lnTo>
                  <a:pt x="132" y="200"/>
                </a:lnTo>
                <a:lnTo>
                  <a:pt x="140" y="199"/>
                </a:lnTo>
                <a:lnTo>
                  <a:pt x="149" y="195"/>
                </a:lnTo>
                <a:lnTo>
                  <a:pt x="157" y="191"/>
                </a:lnTo>
                <a:lnTo>
                  <a:pt x="165" y="187"/>
                </a:lnTo>
                <a:lnTo>
                  <a:pt x="172" y="182"/>
                </a:lnTo>
                <a:lnTo>
                  <a:pt x="179" y="175"/>
                </a:lnTo>
                <a:lnTo>
                  <a:pt x="186" y="170"/>
                </a:lnTo>
                <a:lnTo>
                  <a:pt x="191" y="162"/>
                </a:lnTo>
                <a:lnTo>
                  <a:pt x="196" y="156"/>
                </a:lnTo>
                <a:lnTo>
                  <a:pt x="201" y="148"/>
                </a:lnTo>
                <a:lnTo>
                  <a:pt x="204" y="140"/>
                </a:lnTo>
                <a:lnTo>
                  <a:pt x="206" y="131"/>
                </a:lnTo>
                <a:lnTo>
                  <a:pt x="208" y="123"/>
                </a:lnTo>
                <a:lnTo>
                  <a:pt x="209" y="112"/>
                </a:lnTo>
                <a:lnTo>
                  <a:pt x="209" y="103"/>
                </a:lnTo>
                <a:lnTo>
                  <a:pt x="209" y="94"/>
                </a:lnTo>
                <a:lnTo>
                  <a:pt x="208" y="85"/>
                </a:lnTo>
                <a:lnTo>
                  <a:pt x="204" y="77"/>
                </a:lnTo>
                <a:lnTo>
                  <a:pt x="200" y="69"/>
                </a:lnTo>
                <a:lnTo>
                  <a:pt x="195" y="61"/>
                </a:lnTo>
                <a:lnTo>
                  <a:pt x="187" y="54"/>
                </a:lnTo>
                <a:close/>
                <a:moveTo>
                  <a:pt x="114" y="156"/>
                </a:moveTo>
                <a:lnTo>
                  <a:pt x="114" y="156"/>
                </a:lnTo>
                <a:lnTo>
                  <a:pt x="108" y="156"/>
                </a:lnTo>
                <a:lnTo>
                  <a:pt x="104" y="156"/>
                </a:lnTo>
                <a:lnTo>
                  <a:pt x="102" y="156"/>
                </a:lnTo>
                <a:lnTo>
                  <a:pt x="91" y="154"/>
                </a:lnTo>
                <a:lnTo>
                  <a:pt x="80" y="152"/>
                </a:lnTo>
                <a:lnTo>
                  <a:pt x="69" y="148"/>
                </a:lnTo>
                <a:lnTo>
                  <a:pt x="60" y="142"/>
                </a:lnTo>
                <a:lnTo>
                  <a:pt x="57" y="140"/>
                </a:lnTo>
                <a:lnTo>
                  <a:pt x="55" y="136"/>
                </a:lnTo>
                <a:lnTo>
                  <a:pt x="52" y="127"/>
                </a:lnTo>
                <a:lnTo>
                  <a:pt x="48" y="107"/>
                </a:lnTo>
                <a:lnTo>
                  <a:pt x="47" y="94"/>
                </a:lnTo>
                <a:lnTo>
                  <a:pt x="48" y="81"/>
                </a:lnTo>
                <a:lnTo>
                  <a:pt x="51" y="71"/>
                </a:lnTo>
                <a:lnTo>
                  <a:pt x="57" y="63"/>
                </a:lnTo>
                <a:lnTo>
                  <a:pt x="65" y="56"/>
                </a:lnTo>
                <a:lnTo>
                  <a:pt x="76" y="51"/>
                </a:lnTo>
                <a:lnTo>
                  <a:pt x="89" y="48"/>
                </a:lnTo>
                <a:lnTo>
                  <a:pt x="102" y="46"/>
                </a:lnTo>
                <a:lnTo>
                  <a:pt x="108" y="46"/>
                </a:lnTo>
                <a:lnTo>
                  <a:pt x="114" y="47"/>
                </a:lnTo>
                <a:lnTo>
                  <a:pt x="124" y="52"/>
                </a:lnTo>
                <a:lnTo>
                  <a:pt x="135" y="59"/>
                </a:lnTo>
                <a:lnTo>
                  <a:pt x="141" y="68"/>
                </a:lnTo>
                <a:lnTo>
                  <a:pt x="155" y="86"/>
                </a:lnTo>
                <a:lnTo>
                  <a:pt x="162" y="97"/>
                </a:lnTo>
                <a:lnTo>
                  <a:pt x="163" y="102"/>
                </a:lnTo>
                <a:lnTo>
                  <a:pt x="165" y="107"/>
                </a:lnTo>
                <a:lnTo>
                  <a:pt x="163" y="116"/>
                </a:lnTo>
                <a:lnTo>
                  <a:pt x="159" y="125"/>
                </a:lnTo>
                <a:lnTo>
                  <a:pt x="155" y="135"/>
                </a:lnTo>
                <a:lnTo>
                  <a:pt x="149" y="142"/>
                </a:lnTo>
                <a:lnTo>
                  <a:pt x="141" y="149"/>
                </a:lnTo>
                <a:lnTo>
                  <a:pt x="133" y="154"/>
                </a:lnTo>
                <a:lnTo>
                  <a:pt x="123" y="157"/>
                </a:lnTo>
                <a:lnTo>
                  <a:pt x="119" y="157"/>
                </a:lnTo>
                <a:lnTo>
                  <a:pt x="114" y="15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70" name="任意多边形 1049969"/>
          <p:cNvSpPr/>
          <p:nvPr/>
        </p:nvSpPr>
        <p:spPr bwMode="auto">
          <a:xfrm>
            <a:off x="8621712" y="2332037"/>
            <a:ext cx="630237" cy="161925"/>
          </a:xfrm>
          <a:custGeom>
            <a:avLst/>
            <a:gdLst/>
            <a:ahLst/>
            <a:cxnLst/>
            <a:rect l="0" t="0" r="0" b="0"/>
            <a:pathLst>
              <a:path w="1192" h="303">
                <a:moveTo>
                  <a:pt x="1185" y="265"/>
                </a:moveTo>
                <a:lnTo>
                  <a:pt x="1185" y="265"/>
                </a:lnTo>
                <a:lnTo>
                  <a:pt x="1182" y="260"/>
                </a:lnTo>
                <a:lnTo>
                  <a:pt x="1178" y="255"/>
                </a:lnTo>
                <a:lnTo>
                  <a:pt x="1175" y="242"/>
                </a:lnTo>
                <a:lnTo>
                  <a:pt x="1172" y="229"/>
                </a:lnTo>
                <a:lnTo>
                  <a:pt x="1168" y="218"/>
                </a:lnTo>
                <a:lnTo>
                  <a:pt x="1161" y="199"/>
                </a:lnTo>
                <a:lnTo>
                  <a:pt x="1156" y="176"/>
                </a:lnTo>
                <a:lnTo>
                  <a:pt x="1147" y="135"/>
                </a:lnTo>
                <a:lnTo>
                  <a:pt x="1141" y="102"/>
                </a:lnTo>
                <a:lnTo>
                  <a:pt x="1138" y="85"/>
                </a:lnTo>
                <a:lnTo>
                  <a:pt x="1134" y="69"/>
                </a:lnTo>
                <a:lnTo>
                  <a:pt x="1129" y="53"/>
                </a:lnTo>
                <a:lnTo>
                  <a:pt x="1122" y="39"/>
                </a:lnTo>
                <a:lnTo>
                  <a:pt x="1113" y="25"/>
                </a:lnTo>
                <a:lnTo>
                  <a:pt x="1108" y="18"/>
                </a:lnTo>
                <a:lnTo>
                  <a:pt x="1101" y="13"/>
                </a:lnTo>
                <a:lnTo>
                  <a:pt x="1095" y="9"/>
                </a:lnTo>
                <a:lnTo>
                  <a:pt x="1088" y="5"/>
                </a:lnTo>
                <a:lnTo>
                  <a:pt x="1080" y="2"/>
                </a:lnTo>
                <a:lnTo>
                  <a:pt x="1074" y="1"/>
                </a:lnTo>
                <a:lnTo>
                  <a:pt x="1057" y="0"/>
                </a:lnTo>
                <a:lnTo>
                  <a:pt x="1040" y="0"/>
                </a:lnTo>
                <a:lnTo>
                  <a:pt x="1023" y="2"/>
                </a:lnTo>
                <a:lnTo>
                  <a:pt x="1006" y="6"/>
                </a:lnTo>
                <a:lnTo>
                  <a:pt x="976" y="13"/>
                </a:lnTo>
                <a:lnTo>
                  <a:pt x="954" y="18"/>
                </a:lnTo>
                <a:lnTo>
                  <a:pt x="933" y="25"/>
                </a:lnTo>
                <a:lnTo>
                  <a:pt x="912" y="31"/>
                </a:lnTo>
                <a:lnTo>
                  <a:pt x="900" y="34"/>
                </a:lnTo>
                <a:lnTo>
                  <a:pt x="889" y="36"/>
                </a:lnTo>
                <a:lnTo>
                  <a:pt x="867" y="40"/>
                </a:lnTo>
                <a:lnTo>
                  <a:pt x="846" y="46"/>
                </a:lnTo>
                <a:lnTo>
                  <a:pt x="825" y="51"/>
                </a:lnTo>
                <a:lnTo>
                  <a:pt x="803" y="56"/>
                </a:lnTo>
                <a:lnTo>
                  <a:pt x="752" y="65"/>
                </a:lnTo>
                <a:lnTo>
                  <a:pt x="701" y="76"/>
                </a:lnTo>
                <a:lnTo>
                  <a:pt x="599" y="101"/>
                </a:lnTo>
                <a:lnTo>
                  <a:pt x="497" y="125"/>
                </a:lnTo>
                <a:lnTo>
                  <a:pt x="447" y="137"/>
                </a:lnTo>
                <a:lnTo>
                  <a:pt x="395" y="148"/>
                </a:lnTo>
                <a:lnTo>
                  <a:pt x="370" y="153"/>
                </a:lnTo>
                <a:lnTo>
                  <a:pt x="345" y="158"/>
                </a:lnTo>
                <a:lnTo>
                  <a:pt x="296" y="171"/>
                </a:lnTo>
                <a:lnTo>
                  <a:pt x="247" y="187"/>
                </a:lnTo>
                <a:lnTo>
                  <a:pt x="199" y="203"/>
                </a:lnTo>
                <a:lnTo>
                  <a:pt x="156" y="216"/>
                </a:lnTo>
                <a:lnTo>
                  <a:pt x="111" y="230"/>
                </a:lnTo>
                <a:lnTo>
                  <a:pt x="88" y="237"/>
                </a:lnTo>
                <a:lnTo>
                  <a:pt x="65" y="240"/>
                </a:lnTo>
                <a:lnTo>
                  <a:pt x="43" y="244"/>
                </a:lnTo>
                <a:lnTo>
                  <a:pt x="22" y="247"/>
                </a:lnTo>
                <a:lnTo>
                  <a:pt x="17" y="247"/>
                </a:lnTo>
                <a:lnTo>
                  <a:pt x="12" y="248"/>
                </a:lnTo>
                <a:lnTo>
                  <a:pt x="8" y="251"/>
                </a:lnTo>
                <a:lnTo>
                  <a:pt x="5" y="255"/>
                </a:lnTo>
                <a:lnTo>
                  <a:pt x="3" y="257"/>
                </a:lnTo>
                <a:lnTo>
                  <a:pt x="1" y="261"/>
                </a:lnTo>
                <a:lnTo>
                  <a:pt x="0" y="271"/>
                </a:lnTo>
                <a:lnTo>
                  <a:pt x="1" y="278"/>
                </a:lnTo>
                <a:lnTo>
                  <a:pt x="3" y="282"/>
                </a:lnTo>
                <a:lnTo>
                  <a:pt x="5" y="286"/>
                </a:lnTo>
                <a:lnTo>
                  <a:pt x="8" y="289"/>
                </a:lnTo>
                <a:lnTo>
                  <a:pt x="12" y="290"/>
                </a:lnTo>
                <a:lnTo>
                  <a:pt x="17" y="291"/>
                </a:lnTo>
                <a:lnTo>
                  <a:pt x="22" y="293"/>
                </a:lnTo>
                <a:lnTo>
                  <a:pt x="39" y="291"/>
                </a:lnTo>
                <a:lnTo>
                  <a:pt x="55" y="288"/>
                </a:lnTo>
                <a:lnTo>
                  <a:pt x="72" y="285"/>
                </a:lnTo>
                <a:lnTo>
                  <a:pt x="88" y="280"/>
                </a:lnTo>
                <a:lnTo>
                  <a:pt x="120" y="271"/>
                </a:lnTo>
                <a:lnTo>
                  <a:pt x="153" y="261"/>
                </a:lnTo>
                <a:lnTo>
                  <a:pt x="197" y="250"/>
                </a:lnTo>
                <a:lnTo>
                  <a:pt x="241" y="235"/>
                </a:lnTo>
                <a:lnTo>
                  <a:pt x="328" y="208"/>
                </a:lnTo>
                <a:lnTo>
                  <a:pt x="375" y="195"/>
                </a:lnTo>
                <a:lnTo>
                  <a:pt x="422" y="183"/>
                </a:lnTo>
                <a:lnTo>
                  <a:pt x="471" y="172"/>
                </a:lnTo>
                <a:lnTo>
                  <a:pt x="519" y="163"/>
                </a:lnTo>
                <a:lnTo>
                  <a:pt x="617" y="144"/>
                </a:lnTo>
                <a:lnTo>
                  <a:pt x="666" y="132"/>
                </a:lnTo>
                <a:lnTo>
                  <a:pt x="713" y="120"/>
                </a:lnTo>
                <a:lnTo>
                  <a:pt x="755" y="110"/>
                </a:lnTo>
                <a:lnTo>
                  <a:pt x="798" y="99"/>
                </a:lnTo>
                <a:lnTo>
                  <a:pt x="884" y="82"/>
                </a:lnTo>
                <a:lnTo>
                  <a:pt x="925" y="74"/>
                </a:lnTo>
                <a:lnTo>
                  <a:pt x="964" y="65"/>
                </a:lnTo>
                <a:lnTo>
                  <a:pt x="1003" y="56"/>
                </a:lnTo>
                <a:lnTo>
                  <a:pt x="1044" y="50"/>
                </a:lnTo>
                <a:lnTo>
                  <a:pt x="1053" y="48"/>
                </a:lnTo>
                <a:lnTo>
                  <a:pt x="1059" y="48"/>
                </a:lnTo>
                <a:lnTo>
                  <a:pt x="1066" y="50"/>
                </a:lnTo>
                <a:lnTo>
                  <a:pt x="1071" y="51"/>
                </a:lnTo>
                <a:lnTo>
                  <a:pt x="1075" y="55"/>
                </a:lnTo>
                <a:lnTo>
                  <a:pt x="1079" y="57"/>
                </a:lnTo>
                <a:lnTo>
                  <a:pt x="1083" y="61"/>
                </a:lnTo>
                <a:lnTo>
                  <a:pt x="1084" y="67"/>
                </a:lnTo>
                <a:lnTo>
                  <a:pt x="1088" y="77"/>
                </a:lnTo>
                <a:lnTo>
                  <a:pt x="1091" y="87"/>
                </a:lnTo>
                <a:lnTo>
                  <a:pt x="1095" y="110"/>
                </a:lnTo>
                <a:lnTo>
                  <a:pt x="1107" y="153"/>
                </a:lnTo>
                <a:lnTo>
                  <a:pt x="1118" y="196"/>
                </a:lnTo>
                <a:lnTo>
                  <a:pt x="1124" y="222"/>
                </a:lnTo>
                <a:lnTo>
                  <a:pt x="1129" y="250"/>
                </a:lnTo>
                <a:lnTo>
                  <a:pt x="1133" y="263"/>
                </a:lnTo>
                <a:lnTo>
                  <a:pt x="1138" y="274"/>
                </a:lnTo>
                <a:lnTo>
                  <a:pt x="1144" y="286"/>
                </a:lnTo>
                <a:lnTo>
                  <a:pt x="1154" y="297"/>
                </a:lnTo>
                <a:lnTo>
                  <a:pt x="1158" y="301"/>
                </a:lnTo>
                <a:lnTo>
                  <a:pt x="1161" y="302"/>
                </a:lnTo>
                <a:lnTo>
                  <a:pt x="1165" y="303"/>
                </a:lnTo>
                <a:lnTo>
                  <a:pt x="1169" y="303"/>
                </a:lnTo>
                <a:lnTo>
                  <a:pt x="1173" y="303"/>
                </a:lnTo>
                <a:lnTo>
                  <a:pt x="1177" y="302"/>
                </a:lnTo>
                <a:lnTo>
                  <a:pt x="1185" y="297"/>
                </a:lnTo>
                <a:lnTo>
                  <a:pt x="1189" y="290"/>
                </a:lnTo>
                <a:lnTo>
                  <a:pt x="1192" y="286"/>
                </a:lnTo>
                <a:lnTo>
                  <a:pt x="1192" y="281"/>
                </a:lnTo>
                <a:lnTo>
                  <a:pt x="1192" y="277"/>
                </a:lnTo>
                <a:lnTo>
                  <a:pt x="1190" y="273"/>
                </a:lnTo>
                <a:lnTo>
                  <a:pt x="1189" y="269"/>
                </a:lnTo>
                <a:lnTo>
                  <a:pt x="1185" y="26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71" name="任意多边形 1049970"/>
          <p:cNvSpPr/>
          <p:nvPr/>
        </p:nvSpPr>
        <p:spPr bwMode="auto">
          <a:xfrm>
            <a:off x="8572500" y="2235200"/>
            <a:ext cx="538162" cy="255587"/>
          </a:xfrm>
          <a:custGeom>
            <a:avLst/>
            <a:gdLst/>
            <a:ahLst/>
            <a:cxnLst/>
            <a:rect l="0" t="0" r="0" b="0"/>
            <a:pathLst>
              <a:path w="1015" h="483">
                <a:moveTo>
                  <a:pt x="1013" y="225"/>
                </a:moveTo>
                <a:lnTo>
                  <a:pt x="1013" y="225"/>
                </a:lnTo>
                <a:lnTo>
                  <a:pt x="1010" y="220"/>
                </a:lnTo>
                <a:lnTo>
                  <a:pt x="1006" y="212"/>
                </a:lnTo>
                <a:lnTo>
                  <a:pt x="1002" y="195"/>
                </a:lnTo>
                <a:lnTo>
                  <a:pt x="994" y="163"/>
                </a:lnTo>
                <a:lnTo>
                  <a:pt x="989" y="147"/>
                </a:lnTo>
                <a:lnTo>
                  <a:pt x="984" y="131"/>
                </a:lnTo>
                <a:lnTo>
                  <a:pt x="970" y="100"/>
                </a:lnTo>
                <a:lnTo>
                  <a:pt x="959" y="76"/>
                </a:lnTo>
                <a:lnTo>
                  <a:pt x="945" y="45"/>
                </a:lnTo>
                <a:lnTo>
                  <a:pt x="937" y="31"/>
                </a:lnTo>
                <a:lnTo>
                  <a:pt x="926" y="17"/>
                </a:lnTo>
                <a:lnTo>
                  <a:pt x="923" y="12"/>
                </a:lnTo>
                <a:lnTo>
                  <a:pt x="917" y="7"/>
                </a:lnTo>
                <a:lnTo>
                  <a:pt x="912" y="4"/>
                </a:lnTo>
                <a:lnTo>
                  <a:pt x="907" y="2"/>
                </a:lnTo>
                <a:lnTo>
                  <a:pt x="896" y="0"/>
                </a:lnTo>
                <a:lnTo>
                  <a:pt x="887" y="0"/>
                </a:lnTo>
                <a:lnTo>
                  <a:pt x="877" y="2"/>
                </a:lnTo>
                <a:lnTo>
                  <a:pt x="868" y="7"/>
                </a:lnTo>
                <a:lnTo>
                  <a:pt x="845" y="16"/>
                </a:lnTo>
                <a:lnTo>
                  <a:pt x="823" y="24"/>
                </a:lnTo>
                <a:lnTo>
                  <a:pt x="779" y="37"/>
                </a:lnTo>
                <a:lnTo>
                  <a:pt x="739" y="50"/>
                </a:lnTo>
                <a:lnTo>
                  <a:pt x="700" y="66"/>
                </a:lnTo>
                <a:lnTo>
                  <a:pt x="623" y="99"/>
                </a:lnTo>
                <a:lnTo>
                  <a:pt x="584" y="117"/>
                </a:lnTo>
                <a:lnTo>
                  <a:pt x="545" y="136"/>
                </a:lnTo>
                <a:lnTo>
                  <a:pt x="507" y="157"/>
                </a:lnTo>
                <a:lnTo>
                  <a:pt x="469" y="178"/>
                </a:lnTo>
                <a:lnTo>
                  <a:pt x="393" y="223"/>
                </a:lnTo>
                <a:lnTo>
                  <a:pt x="317" y="265"/>
                </a:lnTo>
                <a:lnTo>
                  <a:pt x="276" y="288"/>
                </a:lnTo>
                <a:lnTo>
                  <a:pt x="234" y="312"/>
                </a:lnTo>
                <a:lnTo>
                  <a:pt x="153" y="359"/>
                </a:lnTo>
                <a:lnTo>
                  <a:pt x="112" y="382"/>
                </a:lnTo>
                <a:lnTo>
                  <a:pt x="89" y="395"/>
                </a:lnTo>
                <a:lnTo>
                  <a:pt x="68" y="406"/>
                </a:lnTo>
                <a:lnTo>
                  <a:pt x="55" y="414"/>
                </a:lnTo>
                <a:lnTo>
                  <a:pt x="42" y="423"/>
                </a:lnTo>
                <a:lnTo>
                  <a:pt x="29" y="432"/>
                </a:lnTo>
                <a:lnTo>
                  <a:pt x="23" y="436"/>
                </a:lnTo>
                <a:lnTo>
                  <a:pt x="16" y="439"/>
                </a:lnTo>
                <a:lnTo>
                  <a:pt x="11" y="440"/>
                </a:lnTo>
                <a:lnTo>
                  <a:pt x="7" y="442"/>
                </a:lnTo>
                <a:lnTo>
                  <a:pt x="4" y="446"/>
                </a:lnTo>
                <a:lnTo>
                  <a:pt x="3" y="450"/>
                </a:lnTo>
                <a:lnTo>
                  <a:pt x="0" y="454"/>
                </a:lnTo>
                <a:lnTo>
                  <a:pt x="0" y="458"/>
                </a:lnTo>
                <a:lnTo>
                  <a:pt x="2" y="467"/>
                </a:lnTo>
                <a:lnTo>
                  <a:pt x="4" y="475"/>
                </a:lnTo>
                <a:lnTo>
                  <a:pt x="7" y="478"/>
                </a:lnTo>
                <a:lnTo>
                  <a:pt x="11" y="480"/>
                </a:lnTo>
                <a:lnTo>
                  <a:pt x="15" y="482"/>
                </a:lnTo>
                <a:lnTo>
                  <a:pt x="19" y="483"/>
                </a:lnTo>
                <a:lnTo>
                  <a:pt x="23" y="483"/>
                </a:lnTo>
                <a:lnTo>
                  <a:pt x="28" y="482"/>
                </a:lnTo>
                <a:lnTo>
                  <a:pt x="41" y="478"/>
                </a:lnTo>
                <a:lnTo>
                  <a:pt x="53" y="471"/>
                </a:lnTo>
                <a:lnTo>
                  <a:pt x="78" y="457"/>
                </a:lnTo>
                <a:lnTo>
                  <a:pt x="101" y="442"/>
                </a:lnTo>
                <a:lnTo>
                  <a:pt x="125" y="428"/>
                </a:lnTo>
                <a:lnTo>
                  <a:pt x="144" y="418"/>
                </a:lnTo>
                <a:lnTo>
                  <a:pt x="164" y="407"/>
                </a:lnTo>
                <a:lnTo>
                  <a:pt x="202" y="385"/>
                </a:lnTo>
                <a:lnTo>
                  <a:pt x="240" y="363"/>
                </a:lnTo>
                <a:lnTo>
                  <a:pt x="259" y="352"/>
                </a:lnTo>
                <a:lnTo>
                  <a:pt x="279" y="343"/>
                </a:lnTo>
                <a:lnTo>
                  <a:pt x="295" y="335"/>
                </a:lnTo>
                <a:lnTo>
                  <a:pt x="310" y="326"/>
                </a:lnTo>
                <a:lnTo>
                  <a:pt x="342" y="308"/>
                </a:lnTo>
                <a:lnTo>
                  <a:pt x="372" y="287"/>
                </a:lnTo>
                <a:lnTo>
                  <a:pt x="401" y="267"/>
                </a:lnTo>
                <a:lnTo>
                  <a:pt x="439" y="246"/>
                </a:lnTo>
                <a:lnTo>
                  <a:pt x="476" y="227"/>
                </a:lnTo>
                <a:lnTo>
                  <a:pt x="554" y="189"/>
                </a:lnTo>
                <a:lnTo>
                  <a:pt x="623" y="155"/>
                </a:lnTo>
                <a:lnTo>
                  <a:pt x="657" y="138"/>
                </a:lnTo>
                <a:lnTo>
                  <a:pt x="692" y="122"/>
                </a:lnTo>
                <a:lnTo>
                  <a:pt x="728" y="106"/>
                </a:lnTo>
                <a:lnTo>
                  <a:pt x="763" y="92"/>
                </a:lnTo>
                <a:lnTo>
                  <a:pt x="800" y="80"/>
                </a:lnTo>
                <a:lnTo>
                  <a:pt x="838" y="70"/>
                </a:lnTo>
                <a:lnTo>
                  <a:pt x="849" y="65"/>
                </a:lnTo>
                <a:lnTo>
                  <a:pt x="866" y="58"/>
                </a:lnTo>
                <a:lnTo>
                  <a:pt x="877" y="54"/>
                </a:lnTo>
                <a:lnTo>
                  <a:pt x="885" y="51"/>
                </a:lnTo>
                <a:lnTo>
                  <a:pt x="891" y="51"/>
                </a:lnTo>
                <a:lnTo>
                  <a:pt x="892" y="53"/>
                </a:lnTo>
                <a:lnTo>
                  <a:pt x="894" y="54"/>
                </a:lnTo>
                <a:lnTo>
                  <a:pt x="912" y="88"/>
                </a:lnTo>
                <a:lnTo>
                  <a:pt x="930" y="122"/>
                </a:lnTo>
                <a:lnTo>
                  <a:pt x="937" y="138"/>
                </a:lnTo>
                <a:lnTo>
                  <a:pt x="942" y="155"/>
                </a:lnTo>
                <a:lnTo>
                  <a:pt x="950" y="187"/>
                </a:lnTo>
                <a:lnTo>
                  <a:pt x="955" y="203"/>
                </a:lnTo>
                <a:lnTo>
                  <a:pt x="959" y="219"/>
                </a:lnTo>
                <a:lnTo>
                  <a:pt x="966" y="235"/>
                </a:lnTo>
                <a:lnTo>
                  <a:pt x="974" y="249"/>
                </a:lnTo>
                <a:lnTo>
                  <a:pt x="976" y="253"/>
                </a:lnTo>
                <a:lnTo>
                  <a:pt x="980" y="257"/>
                </a:lnTo>
                <a:lnTo>
                  <a:pt x="984" y="258"/>
                </a:lnTo>
                <a:lnTo>
                  <a:pt x="988" y="259"/>
                </a:lnTo>
                <a:lnTo>
                  <a:pt x="992" y="259"/>
                </a:lnTo>
                <a:lnTo>
                  <a:pt x="997" y="259"/>
                </a:lnTo>
                <a:lnTo>
                  <a:pt x="1005" y="257"/>
                </a:lnTo>
                <a:lnTo>
                  <a:pt x="1011" y="252"/>
                </a:lnTo>
                <a:lnTo>
                  <a:pt x="1013" y="248"/>
                </a:lnTo>
                <a:lnTo>
                  <a:pt x="1015" y="244"/>
                </a:lnTo>
                <a:lnTo>
                  <a:pt x="1015" y="240"/>
                </a:lnTo>
                <a:lnTo>
                  <a:pt x="1015" y="236"/>
                </a:lnTo>
                <a:lnTo>
                  <a:pt x="1015" y="231"/>
                </a:lnTo>
                <a:lnTo>
                  <a:pt x="1013" y="22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72" name="任意多边形 1049971"/>
          <p:cNvSpPr/>
          <p:nvPr/>
        </p:nvSpPr>
        <p:spPr bwMode="auto">
          <a:xfrm>
            <a:off x="2830512" y="4532312"/>
            <a:ext cx="26987" cy="39687"/>
          </a:xfrm>
          <a:custGeom>
            <a:avLst/>
            <a:gdLst/>
            <a:ahLst/>
            <a:cxnLst/>
            <a:rect l="0" t="0" r="0" b="0"/>
            <a:pathLst>
              <a:path w="51" h="74">
                <a:moveTo>
                  <a:pt x="42" y="1"/>
                </a:moveTo>
                <a:lnTo>
                  <a:pt x="42" y="1"/>
                </a:lnTo>
                <a:lnTo>
                  <a:pt x="29" y="14"/>
                </a:lnTo>
                <a:lnTo>
                  <a:pt x="15" y="27"/>
                </a:lnTo>
                <a:lnTo>
                  <a:pt x="13" y="31"/>
                </a:lnTo>
                <a:lnTo>
                  <a:pt x="12" y="37"/>
                </a:lnTo>
                <a:lnTo>
                  <a:pt x="9" y="46"/>
                </a:lnTo>
                <a:lnTo>
                  <a:pt x="6" y="56"/>
                </a:lnTo>
                <a:lnTo>
                  <a:pt x="4" y="60"/>
                </a:lnTo>
                <a:lnTo>
                  <a:pt x="1" y="64"/>
                </a:lnTo>
                <a:lnTo>
                  <a:pt x="0" y="68"/>
                </a:lnTo>
                <a:lnTo>
                  <a:pt x="0" y="71"/>
                </a:lnTo>
                <a:lnTo>
                  <a:pt x="2" y="73"/>
                </a:lnTo>
                <a:lnTo>
                  <a:pt x="5" y="74"/>
                </a:lnTo>
                <a:lnTo>
                  <a:pt x="12" y="74"/>
                </a:lnTo>
                <a:lnTo>
                  <a:pt x="14" y="73"/>
                </a:lnTo>
                <a:lnTo>
                  <a:pt x="17" y="71"/>
                </a:lnTo>
                <a:lnTo>
                  <a:pt x="17" y="67"/>
                </a:lnTo>
                <a:lnTo>
                  <a:pt x="14" y="64"/>
                </a:lnTo>
                <a:lnTo>
                  <a:pt x="18" y="54"/>
                </a:lnTo>
                <a:lnTo>
                  <a:pt x="21" y="42"/>
                </a:lnTo>
                <a:lnTo>
                  <a:pt x="23" y="38"/>
                </a:lnTo>
                <a:lnTo>
                  <a:pt x="26" y="33"/>
                </a:lnTo>
                <a:lnTo>
                  <a:pt x="34" y="25"/>
                </a:lnTo>
                <a:lnTo>
                  <a:pt x="49" y="10"/>
                </a:lnTo>
                <a:lnTo>
                  <a:pt x="51" y="8"/>
                </a:lnTo>
                <a:lnTo>
                  <a:pt x="51" y="5"/>
                </a:lnTo>
                <a:lnTo>
                  <a:pt x="49" y="1"/>
                </a:lnTo>
                <a:lnTo>
                  <a:pt x="46" y="0"/>
                </a:lnTo>
                <a:lnTo>
                  <a:pt x="43" y="0"/>
                </a:lnTo>
                <a:lnTo>
                  <a:pt x="4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73" name="任意多边形 1049972"/>
          <p:cNvSpPr/>
          <p:nvPr/>
        </p:nvSpPr>
        <p:spPr bwMode="auto">
          <a:xfrm>
            <a:off x="2857500" y="4538662"/>
            <a:ext cx="31750" cy="33337"/>
          </a:xfrm>
          <a:custGeom>
            <a:avLst/>
            <a:gdLst/>
            <a:ahLst/>
            <a:cxnLst/>
            <a:rect l="0" t="0" r="0" b="0"/>
            <a:pathLst>
              <a:path w="59" h="62">
                <a:moveTo>
                  <a:pt x="50" y="0"/>
                </a:moveTo>
                <a:lnTo>
                  <a:pt x="50" y="0"/>
                </a:lnTo>
                <a:lnTo>
                  <a:pt x="34" y="10"/>
                </a:lnTo>
                <a:lnTo>
                  <a:pt x="24" y="17"/>
                </a:lnTo>
                <a:lnTo>
                  <a:pt x="15" y="25"/>
                </a:lnTo>
                <a:lnTo>
                  <a:pt x="7" y="32"/>
                </a:lnTo>
                <a:lnTo>
                  <a:pt x="2" y="42"/>
                </a:lnTo>
                <a:lnTo>
                  <a:pt x="0" y="45"/>
                </a:lnTo>
                <a:lnTo>
                  <a:pt x="0" y="51"/>
                </a:lnTo>
                <a:lnTo>
                  <a:pt x="0" y="55"/>
                </a:lnTo>
                <a:lnTo>
                  <a:pt x="3" y="60"/>
                </a:lnTo>
                <a:lnTo>
                  <a:pt x="4" y="61"/>
                </a:lnTo>
                <a:lnTo>
                  <a:pt x="6" y="62"/>
                </a:lnTo>
                <a:lnTo>
                  <a:pt x="11" y="61"/>
                </a:lnTo>
                <a:lnTo>
                  <a:pt x="14" y="59"/>
                </a:lnTo>
                <a:lnTo>
                  <a:pt x="14" y="56"/>
                </a:lnTo>
                <a:lnTo>
                  <a:pt x="12" y="53"/>
                </a:lnTo>
                <a:lnTo>
                  <a:pt x="11" y="51"/>
                </a:lnTo>
                <a:lnTo>
                  <a:pt x="12" y="47"/>
                </a:lnTo>
                <a:lnTo>
                  <a:pt x="14" y="43"/>
                </a:lnTo>
                <a:lnTo>
                  <a:pt x="17" y="39"/>
                </a:lnTo>
                <a:lnTo>
                  <a:pt x="24" y="32"/>
                </a:lnTo>
                <a:lnTo>
                  <a:pt x="29" y="27"/>
                </a:lnTo>
                <a:lnTo>
                  <a:pt x="42" y="18"/>
                </a:lnTo>
                <a:lnTo>
                  <a:pt x="57" y="10"/>
                </a:lnTo>
                <a:lnTo>
                  <a:pt x="58" y="9"/>
                </a:lnTo>
                <a:lnTo>
                  <a:pt x="59" y="6"/>
                </a:lnTo>
                <a:lnTo>
                  <a:pt x="58" y="2"/>
                </a:lnTo>
                <a:lnTo>
                  <a:pt x="55" y="0"/>
                </a:lnTo>
                <a:lnTo>
                  <a:pt x="53" y="0"/>
                </a:lnTo>
                <a:lnTo>
                  <a:pt x="50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74" name="任意多边形 1049973"/>
          <p:cNvSpPr/>
          <p:nvPr/>
        </p:nvSpPr>
        <p:spPr bwMode="auto">
          <a:xfrm>
            <a:off x="2887662" y="4541837"/>
            <a:ext cx="26987" cy="31750"/>
          </a:xfrm>
          <a:custGeom>
            <a:avLst/>
            <a:gdLst/>
            <a:ahLst/>
            <a:cxnLst/>
            <a:rect l="0" t="0" r="0" b="0"/>
            <a:pathLst>
              <a:path w="53" h="63">
                <a:moveTo>
                  <a:pt x="44" y="1"/>
                </a:moveTo>
                <a:lnTo>
                  <a:pt x="44" y="1"/>
                </a:lnTo>
                <a:lnTo>
                  <a:pt x="30" y="13"/>
                </a:lnTo>
                <a:lnTo>
                  <a:pt x="22" y="21"/>
                </a:lnTo>
                <a:lnTo>
                  <a:pt x="13" y="29"/>
                </a:lnTo>
                <a:lnTo>
                  <a:pt x="6" y="37"/>
                </a:lnTo>
                <a:lnTo>
                  <a:pt x="1" y="46"/>
                </a:lnTo>
                <a:lnTo>
                  <a:pt x="0" y="50"/>
                </a:lnTo>
                <a:lnTo>
                  <a:pt x="0" y="54"/>
                </a:lnTo>
                <a:lnTo>
                  <a:pt x="1" y="57"/>
                </a:lnTo>
                <a:lnTo>
                  <a:pt x="4" y="61"/>
                </a:lnTo>
                <a:lnTo>
                  <a:pt x="5" y="63"/>
                </a:lnTo>
                <a:lnTo>
                  <a:pt x="8" y="63"/>
                </a:lnTo>
                <a:lnTo>
                  <a:pt x="10" y="63"/>
                </a:lnTo>
                <a:lnTo>
                  <a:pt x="11" y="61"/>
                </a:lnTo>
                <a:lnTo>
                  <a:pt x="13" y="57"/>
                </a:lnTo>
                <a:lnTo>
                  <a:pt x="13" y="55"/>
                </a:lnTo>
                <a:lnTo>
                  <a:pt x="11" y="54"/>
                </a:lnTo>
                <a:lnTo>
                  <a:pt x="11" y="52"/>
                </a:lnTo>
                <a:lnTo>
                  <a:pt x="11" y="50"/>
                </a:lnTo>
                <a:lnTo>
                  <a:pt x="14" y="44"/>
                </a:lnTo>
                <a:lnTo>
                  <a:pt x="21" y="38"/>
                </a:lnTo>
                <a:lnTo>
                  <a:pt x="27" y="31"/>
                </a:lnTo>
                <a:lnTo>
                  <a:pt x="52" y="10"/>
                </a:lnTo>
                <a:lnTo>
                  <a:pt x="53" y="8"/>
                </a:lnTo>
                <a:lnTo>
                  <a:pt x="53" y="5"/>
                </a:lnTo>
                <a:lnTo>
                  <a:pt x="52" y="3"/>
                </a:lnTo>
                <a:lnTo>
                  <a:pt x="48" y="0"/>
                </a:lnTo>
                <a:lnTo>
                  <a:pt x="45" y="0"/>
                </a:lnTo>
                <a:lnTo>
                  <a:pt x="4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75" name="任意多边形 1049974"/>
          <p:cNvSpPr/>
          <p:nvPr/>
        </p:nvSpPr>
        <p:spPr bwMode="auto">
          <a:xfrm>
            <a:off x="2901950" y="4535487"/>
            <a:ext cx="46037" cy="44450"/>
          </a:xfrm>
          <a:custGeom>
            <a:avLst/>
            <a:gdLst/>
            <a:ahLst/>
            <a:cxnLst/>
            <a:rect l="0" t="0" r="0" b="0"/>
            <a:pathLst>
              <a:path w="86" h="85">
                <a:moveTo>
                  <a:pt x="77" y="3"/>
                </a:moveTo>
                <a:lnTo>
                  <a:pt x="77" y="3"/>
                </a:lnTo>
                <a:lnTo>
                  <a:pt x="65" y="13"/>
                </a:lnTo>
                <a:lnTo>
                  <a:pt x="53" y="22"/>
                </a:lnTo>
                <a:lnTo>
                  <a:pt x="31" y="42"/>
                </a:lnTo>
                <a:lnTo>
                  <a:pt x="22" y="50"/>
                </a:lnTo>
                <a:lnTo>
                  <a:pt x="14" y="59"/>
                </a:lnTo>
                <a:lnTo>
                  <a:pt x="6" y="68"/>
                </a:lnTo>
                <a:lnTo>
                  <a:pt x="1" y="79"/>
                </a:lnTo>
                <a:lnTo>
                  <a:pt x="0" y="81"/>
                </a:lnTo>
                <a:lnTo>
                  <a:pt x="1" y="84"/>
                </a:lnTo>
                <a:lnTo>
                  <a:pt x="2" y="85"/>
                </a:lnTo>
                <a:lnTo>
                  <a:pt x="4" y="85"/>
                </a:lnTo>
                <a:lnTo>
                  <a:pt x="9" y="85"/>
                </a:lnTo>
                <a:lnTo>
                  <a:pt x="10" y="84"/>
                </a:lnTo>
                <a:lnTo>
                  <a:pt x="12" y="83"/>
                </a:lnTo>
                <a:lnTo>
                  <a:pt x="14" y="76"/>
                </a:lnTo>
                <a:lnTo>
                  <a:pt x="18" y="71"/>
                </a:lnTo>
                <a:lnTo>
                  <a:pt x="27" y="60"/>
                </a:lnTo>
                <a:lnTo>
                  <a:pt x="38" y="50"/>
                </a:lnTo>
                <a:lnTo>
                  <a:pt x="48" y="42"/>
                </a:lnTo>
                <a:lnTo>
                  <a:pt x="57" y="35"/>
                </a:lnTo>
                <a:lnTo>
                  <a:pt x="67" y="28"/>
                </a:lnTo>
                <a:lnTo>
                  <a:pt x="85" y="11"/>
                </a:lnTo>
                <a:lnTo>
                  <a:pt x="86" y="8"/>
                </a:lnTo>
                <a:lnTo>
                  <a:pt x="86" y="7"/>
                </a:lnTo>
                <a:lnTo>
                  <a:pt x="85" y="3"/>
                </a:lnTo>
                <a:lnTo>
                  <a:pt x="81" y="0"/>
                </a:lnTo>
                <a:lnTo>
                  <a:pt x="78" y="1"/>
                </a:lnTo>
                <a:lnTo>
                  <a:pt x="7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76" name="任意多边形 1049975"/>
          <p:cNvSpPr/>
          <p:nvPr/>
        </p:nvSpPr>
        <p:spPr bwMode="auto">
          <a:xfrm>
            <a:off x="2933700" y="4541837"/>
            <a:ext cx="36512" cy="36512"/>
          </a:xfrm>
          <a:custGeom>
            <a:avLst/>
            <a:gdLst/>
            <a:ahLst/>
            <a:cxnLst/>
            <a:rect l="0" t="0" r="0" b="0"/>
            <a:pathLst>
              <a:path w="70" h="69">
                <a:moveTo>
                  <a:pt x="59" y="1"/>
                </a:moveTo>
                <a:lnTo>
                  <a:pt x="59" y="1"/>
                </a:lnTo>
                <a:lnTo>
                  <a:pt x="51" y="9"/>
                </a:lnTo>
                <a:lnTo>
                  <a:pt x="42" y="16"/>
                </a:lnTo>
                <a:lnTo>
                  <a:pt x="25" y="27"/>
                </a:lnTo>
                <a:lnTo>
                  <a:pt x="17" y="34"/>
                </a:lnTo>
                <a:lnTo>
                  <a:pt x="11" y="42"/>
                </a:lnTo>
                <a:lnTo>
                  <a:pt x="4" y="51"/>
                </a:lnTo>
                <a:lnTo>
                  <a:pt x="0" y="61"/>
                </a:lnTo>
                <a:lnTo>
                  <a:pt x="0" y="64"/>
                </a:lnTo>
                <a:lnTo>
                  <a:pt x="2" y="67"/>
                </a:lnTo>
                <a:lnTo>
                  <a:pt x="4" y="68"/>
                </a:lnTo>
                <a:lnTo>
                  <a:pt x="7" y="69"/>
                </a:lnTo>
                <a:lnTo>
                  <a:pt x="12" y="69"/>
                </a:lnTo>
                <a:lnTo>
                  <a:pt x="15" y="68"/>
                </a:lnTo>
                <a:lnTo>
                  <a:pt x="16" y="67"/>
                </a:lnTo>
                <a:lnTo>
                  <a:pt x="17" y="64"/>
                </a:lnTo>
                <a:lnTo>
                  <a:pt x="17" y="60"/>
                </a:lnTo>
                <a:lnTo>
                  <a:pt x="15" y="57"/>
                </a:lnTo>
                <a:lnTo>
                  <a:pt x="19" y="50"/>
                </a:lnTo>
                <a:lnTo>
                  <a:pt x="24" y="43"/>
                </a:lnTo>
                <a:lnTo>
                  <a:pt x="30" y="37"/>
                </a:lnTo>
                <a:lnTo>
                  <a:pt x="38" y="31"/>
                </a:lnTo>
                <a:lnTo>
                  <a:pt x="54" y="21"/>
                </a:lnTo>
                <a:lnTo>
                  <a:pt x="61" y="16"/>
                </a:lnTo>
                <a:lnTo>
                  <a:pt x="67" y="10"/>
                </a:lnTo>
                <a:lnTo>
                  <a:pt x="68" y="8"/>
                </a:lnTo>
                <a:lnTo>
                  <a:pt x="70" y="5"/>
                </a:lnTo>
                <a:lnTo>
                  <a:pt x="67" y="3"/>
                </a:lnTo>
                <a:lnTo>
                  <a:pt x="63" y="0"/>
                </a:lnTo>
                <a:lnTo>
                  <a:pt x="62" y="0"/>
                </a:lnTo>
                <a:lnTo>
                  <a:pt x="5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77" name="任意多边形 1049976"/>
          <p:cNvSpPr/>
          <p:nvPr/>
        </p:nvSpPr>
        <p:spPr bwMode="auto">
          <a:xfrm>
            <a:off x="2963862" y="4541837"/>
            <a:ext cx="33337" cy="42862"/>
          </a:xfrm>
          <a:custGeom>
            <a:avLst/>
            <a:gdLst/>
            <a:ahLst/>
            <a:cxnLst/>
            <a:rect l="0" t="0" r="0" b="0"/>
            <a:pathLst>
              <a:path w="63" h="80">
                <a:moveTo>
                  <a:pt x="52" y="1"/>
                </a:moveTo>
                <a:lnTo>
                  <a:pt x="52" y="1"/>
                </a:lnTo>
                <a:lnTo>
                  <a:pt x="43" y="13"/>
                </a:lnTo>
                <a:lnTo>
                  <a:pt x="35" y="23"/>
                </a:lnTo>
                <a:lnTo>
                  <a:pt x="26" y="34"/>
                </a:lnTo>
                <a:lnTo>
                  <a:pt x="16" y="44"/>
                </a:lnTo>
                <a:lnTo>
                  <a:pt x="9" y="51"/>
                </a:lnTo>
                <a:lnTo>
                  <a:pt x="4" y="57"/>
                </a:lnTo>
                <a:lnTo>
                  <a:pt x="1" y="65"/>
                </a:lnTo>
                <a:lnTo>
                  <a:pt x="0" y="74"/>
                </a:lnTo>
                <a:lnTo>
                  <a:pt x="0" y="77"/>
                </a:lnTo>
                <a:lnTo>
                  <a:pt x="1" y="78"/>
                </a:lnTo>
                <a:lnTo>
                  <a:pt x="5" y="80"/>
                </a:lnTo>
                <a:lnTo>
                  <a:pt x="9" y="78"/>
                </a:lnTo>
                <a:lnTo>
                  <a:pt x="10" y="77"/>
                </a:lnTo>
                <a:lnTo>
                  <a:pt x="12" y="74"/>
                </a:lnTo>
                <a:lnTo>
                  <a:pt x="12" y="69"/>
                </a:lnTo>
                <a:lnTo>
                  <a:pt x="13" y="65"/>
                </a:lnTo>
                <a:lnTo>
                  <a:pt x="18" y="57"/>
                </a:lnTo>
                <a:lnTo>
                  <a:pt x="25" y="51"/>
                </a:lnTo>
                <a:lnTo>
                  <a:pt x="33" y="44"/>
                </a:lnTo>
                <a:lnTo>
                  <a:pt x="40" y="37"/>
                </a:lnTo>
                <a:lnTo>
                  <a:pt x="47" y="27"/>
                </a:lnTo>
                <a:lnTo>
                  <a:pt x="54" y="18"/>
                </a:lnTo>
                <a:lnTo>
                  <a:pt x="61" y="10"/>
                </a:lnTo>
                <a:lnTo>
                  <a:pt x="63" y="8"/>
                </a:lnTo>
                <a:lnTo>
                  <a:pt x="63" y="5"/>
                </a:lnTo>
                <a:lnTo>
                  <a:pt x="60" y="1"/>
                </a:lnTo>
                <a:lnTo>
                  <a:pt x="57" y="0"/>
                </a:lnTo>
                <a:lnTo>
                  <a:pt x="55" y="0"/>
                </a:lnTo>
                <a:lnTo>
                  <a:pt x="5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78" name="任意多边形 1049977"/>
          <p:cNvSpPr/>
          <p:nvPr/>
        </p:nvSpPr>
        <p:spPr bwMode="auto">
          <a:xfrm>
            <a:off x="2984500" y="4548187"/>
            <a:ext cx="36512" cy="44450"/>
          </a:xfrm>
          <a:custGeom>
            <a:avLst/>
            <a:gdLst/>
            <a:ahLst/>
            <a:cxnLst/>
            <a:rect l="0" t="0" r="0" b="0"/>
            <a:pathLst>
              <a:path w="69" h="85">
                <a:moveTo>
                  <a:pt x="59" y="1"/>
                </a:moveTo>
                <a:lnTo>
                  <a:pt x="59" y="1"/>
                </a:lnTo>
                <a:lnTo>
                  <a:pt x="42" y="18"/>
                </a:lnTo>
                <a:lnTo>
                  <a:pt x="26" y="36"/>
                </a:lnTo>
                <a:lnTo>
                  <a:pt x="18" y="45"/>
                </a:lnTo>
                <a:lnTo>
                  <a:pt x="12" y="56"/>
                </a:lnTo>
                <a:lnTo>
                  <a:pt x="5" y="66"/>
                </a:lnTo>
                <a:lnTo>
                  <a:pt x="1" y="78"/>
                </a:lnTo>
                <a:lnTo>
                  <a:pt x="0" y="81"/>
                </a:lnTo>
                <a:lnTo>
                  <a:pt x="1" y="82"/>
                </a:lnTo>
                <a:lnTo>
                  <a:pt x="3" y="83"/>
                </a:lnTo>
                <a:lnTo>
                  <a:pt x="4" y="85"/>
                </a:lnTo>
                <a:lnTo>
                  <a:pt x="9" y="85"/>
                </a:lnTo>
                <a:lnTo>
                  <a:pt x="11" y="83"/>
                </a:lnTo>
                <a:lnTo>
                  <a:pt x="12" y="81"/>
                </a:lnTo>
                <a:lnTo>
                  <a:pt x="17" y="70"/>
                </a:lnTo>
                <a:lnTo>
                  <a:pt x="22" y="61"/>
                </a:lnTo>
                <a:lnTo>
                  <a:pt x="29" y="51"/>
                </a:lnTo>
                <a:lnTo>
                  <a:pt x="35" y="43"/>
                </a:lnTo>
                <a:lnTo>
                  <a:pt x="51" y="26"/>
                </a:lnTo>
                <a:lnTo>
                  <a:pt x="68" y="9"/>
                </a:lnTo>
                <a:lnTo>
                  <a:pt x="69" y="8"/>
                </a:lnTo>
                <a:lnTo>
                  <a:pt x="69" y="5"/>
                </a:lnTo>
                <a:lnTo>
                  <a:pt x="67" y="1"/>
                </a:lnTo>
                <a:lnTo>
                  <a:pt x="64" y="0"/>
                </a:lnTo>
                <a:lnTo>
                  <a:pt x="62" y="0"/>
                </a:lnTo>
                <a:lnTo>
                  <a:pt x="5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79" name="任意多边形 1049978"/>
          <p:cNvSpPr/>
          <p:nvPr/>
        </p:nvSpPr>
        <p:spPr bwMode="auto">
          <a:xfrm>
            <a:off x="3024187" y="4548187"/>
            <a:ext cx="38100" cy="44450"/>
          </a:xfrm>
          <a:custGeom>
            <a:avLst/>
            <a:gdLst/>
            <a:ahLst/>
            <a:cxnLst/>
            <a:rect l="0" t="0" r="0" b="0"/>
            <a:pathLst>
              <a:path w="74" h="85">
                <a:moveTo>
                  <a:pt x="64" y="1"/>
                </a:moveTo>
                <a:lnTo>
                  <a:pt x="64" y="1"/>
                </a:lnTo>
                <a:lnTo>
                  <a:pt x="45" y="18"/>
                </a:lnTo>
                <a:lnTo>
                  <a:pt x="27" y="35"/>
                </a:lnTo>
                <a:lnTo>
                  <a:pt x="18" y="45"/>
                </a:lnTo>
                <a:lnTo>
                  <a:pt x="10" y="55"/>
                </a:lnTo>
                <a:lnTo>
                  <a:pt x="4" y="66"/>
                </a:lnTo>
                <a:lnTo>
                  <a:pt x="0" y="78"/>
                </a:lnTo>
                <a:lnTo>
                  <a:pt x="0" y="81"/>
                </a:lnTo>
                <a:lnTo>
                  <a:pt x="1" y="82"/>
                </a:lnTo>
                <a:lnTo>
                  <a:pt x="5" y="85"/>
                </a:lnTo>
                <a:lnTo>
                  <a:pt x="9" y="85"/>
                </a:lnTo>
                <a:lnTo>
                  <a:pt x="10" y="83"/>
                </a:lnTo>
                <a:lnTo>
                  <a:pt x="11" y="81"/>
                </a:lnTo>
                <a:lnTo>
                  <a:pt x="15" y="70"/>
                </a:lnTo>
                <a:lnTo>
                  <a:pt x="21" y="60"/>
                </a:lnTo>
                <a:lnTo>
                  <a:pt x="28" y="51"/>
                </a:lnTo>
                <a:lnTo>
                  <a:pt x="36" y="42"/>
                </a:lnTo>
                <a:lnTo>
                  <a:pt x="55" y="25"/>
                </a:lnTo>
                <a:lnTo>
                  <a:pt x="73" y="9"/>
                </a:lnTo>
                <a:lnTo>
                  <a:pt x="74" y="8"/>
                </a:lnTo>
                <a:lnTo>
                  <a:pt x="74" y="5"/>
                </a:lnTo>
                <a:lnTo>
                  <a:pt x="73" y="1"/>
                </a:lnTo>
                <a:lnTo>
                  <a:pt x="69" y="0"/>
                </a:lnTo>
                <a:lnTo>
                  <a:pt x="66" y="0"/>
                </a:lnTo>
                <a:lnTo>
                  <a:pt x="6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80" name="任意多边形 1049979"/>
          <p:cNvSpPr/>
          <p:nvPr/>
        </p:nvSpPr>
        <p:spPr bwMode="auto">
          <a:xfrm>
            <a:off x="3074987" y="4545012"/>
            <a:ext cx="44450" cy="41275"/>
          </a:xfrm>
          <a:custGeom>
            <a:avLst/>
            <a:gdLst/>
            <a:ahLst/>
            <a:cxnLst/>
            <a:rect l="0" t="0" r="0" b="0"/>
            <a:pathLst>
              <a:path w="85" h="80">
                <a:moveTo>
                  <a:pt x="76" y="0"/>
                </a:moveTo>
                <a:lnTo>
                  <a:pt x="76" y="0"/>
                </a:lnTo>
                <a:lnTo>
                  <a:pt x="64" y="6"/>
                </a:lnTo>
                <a:lnTo>
                  <a:pt x="52" y="12"/>
                </a:lnTo>
                <a:lnTo>
                  <a:pt x="42" y="20"/>
                </a:lnTo>
                <a:lnTo>
                  <a:pt x="31" y="29"/>
                </a:lnTo>
                <a:lnTo>
                  <a:pt x="22" y="38"/>
                </a:lnTo>
                <a:lnTo>
                  <a:pt x="13" y="49"/>
                </a:lnTo>
                <a:lnTo>
                  <a:pt x="6" y="59"/>
                </a:lnTo>
                <a:lnTo>
                  <a:pt x="0" y="71"/>
                </a:lnTo>
                <a:lnTo>
                  <a:pt x="0" y="74"/>
                </a:lnTo>
                <a:lnTo>
                  <a:pt x="0" y="76"/>
                </a:lnTo>
                <a:lnTo>
                  <a:pt x="2" y="79"/>
                </a:lnTo>
                <a:lnTo>
                  <a:pt x="5" y="80"/>
                </a:lnTo>
                <a:lnTo>
                  <a:pt x="6" y="80"/>
                </a:lnTo>
                <a:lnTo>
                  <a:pt x="8" y="79"/>
                </a:lnTo>
                <a:lnTo>
                  <a:pt x="9" y="78"/>
                </a:lnTo>
                <a:lnTo>
                  <a:pt x="16" y="66"/>
                </a:lnTo>
                <a:lnTo>
                  <a:pt x="22" y="55"/>
                </a:lnTo>
                <a:lnTo>
                  <a:pt x="30" y="46"/>
                </a:lnTo>
                <a:lnTo>
                  <a:pt x="39" y="37"/>
                </a:lnTo>
                <a:lnTo>
                  <a:pt x="50" y="29"/>
                </a:lnTo>
                <a:lnTo>
                  <a:pt x="60" y="21"/>
                </a:lnTo>
                <a:lnTo>
                  <a:pt x="70" y="16"/>
                </a:lnTo>
                <a:lnTo>
                  <a:pt x="82" y="11"/>
                </a:lnTo>
                <a:lnTo>
                  <a:pt x="84" y="10"/>
                </a:lnTo>
                <a:lnTo>
                  <a:pt x="85" y="7"/>
                </a:lnTo>
                <a:lnTo>
                  <a:pt x="85" y="6"/>
                </a:lnTo>
                <a:lnTo>
                  <a:pt x="84" y="3"/>
                </a:lnTo>
                <a:lnTo>
                  <a:pt x="81" y="0"/>
                </a:lnTo>
                <a:lnTo>
                  <a:pt x="78" y="0"/>
                </a:lnTo>
                <a:lnTo>
                  <a:pt x="76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81" name="任意多边形 1049980"/>
          <p:cNvSpPr/>
          <p:nvPr/>
        </p:nvSpPr>
        <p:spPr bwMode="auto">
          <a:xfrm>
            <a:off x="3116262" y="4548187"/>
            <a:ext cx="31750" cy="38100"/>
          </a:xfrm>
          <a:custGeom>
            <a:avLst/>
            <a:gdLst/>
            <a:ahLst/>
            <a:cxnLst/>
            <a:rect l="0" t="0" r="0" b="0"/>
            <a:pathLst>
              <a:path w="63" h="73">
                <a:moveTo>
                  <a:pt x="54" y="1"/>
                </a:moveTo>
                <a:lnTo>
                  <a:pt x="54" y="1"/>
                </a:lnTo>
                <a:lnTo>
                  <a:pt x="35" y="22"/>
                </a:lnTo>
                <a:lnTo>
                  <a:pt x="25" y="31"/>
                </a:lnTo>
                <a:lnTo>
                  <a:pt x="14" y="40"/>
                </a:lnTo>
                <a:lnTo>
                  <a:pt x="12" y="43"/>
                </a:lnTo>
                <a:lnTo>
                  <a:pt x="11" y="45"/>
                </a:lnTo>
                <a:lnTo>
                  <a:pt x="9" y="52"/>
                </a:lnTo>
                <a:lnTo>
                  <a:pt x="1" y="65"/>
                </a:lnTo>
                <a:lnTo>
                  <a:pt x="0" y="68"/>
                </a:lnTo>
                <a:lnTo>
                  <a:pt x="0" y="69"/>
                </a:lnTo>
                <a:lnTo>
                  <a:pt x="3" y="73"/>
                </a:lnTo>
                <a:lnTo>
                  <a:pt x="7" y="73"/>
                </a:lnTo>
                <a:lnTo>
                  <a:pt x="9" y="73"/>
                </a:lnTo>
                <a:lnTo>
                  <a:pt x="11" y="72"/>
                </a:lnTo>
                <a:lnTo>
                  <a:pt x="17" y="60"/>
                </a:lnTo>
                <a:lnTo>
                  <a:pt x="20" y="55"/>
                </a:lnTo>
                <a:lnTo>
                  <a:pt x="22" y="48"/>
                </a:lnTo>
                <a:lnTo>
                  <a:pt x="33" y="39"/>
                </a:lnTo>
                <a:lnTo>
                  <a:pt x="42" y="30"/>
                </a:lnTo>
                <a:lnTo>
                  <a:pt x="62" y="9"/>
                </a:lnTo>
                <a:lnTo>
                  <a:pt x="63" y="8"/>
                </a:lnTo>
                <a:lnTo>
                  <a:pt x="63" y="5"/>
                </a:lnTo>
                <a:lnTo>
                  <a:pt x="62" y="1"/>
                </a:lnTo>
                <a:lnTo>
                  <a:pt x="58" y="0"/>
                </a:lnTo>
                <a:lnTo>
                  <a:pt x="55" y="0"/>
                </a:lnTo>
                <a:lnTo>
                  <a:pt x="5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82" name="任意多边形 1049981"/>
          <p:cNvSpPr/>
          <p:nvPr/>
        </p:nvSpPr>
        <p:spPr bwMode="auto">
          <a:xfrm>
            <a:off x="3155950" y="4541837"/>
            <a:ext cx="55562" cy="44450"/>
          </a:xfrm>
          <a:custGeom>
            <a:avLst/>
            <a:gdLst/>
            <a:ahLst/>
            <a:cxnLst/>
            <a:rect l="0" t="0" r="0" b="0"/>
            <a:pathLst>
              <a:path w="103" h="86">
                <a:moveTo>
                  <a:pt x="94" y="1"/>
                </a:moveTo>
                <a:lnTo>
                  <a:pt x="94" y="1"/>
                </a:lnTo>
                <a:lnTo>
                  <a:pt x="82" y="8"/>
                </a:lnTo>
                <a:lnTo>
                  <a:pt x="69" y="13"/>
                </a:lnTo>
                <a:lnTo>
                  <a:pt x="56" y="20"/>
                </a:lnTo>
                <a:lnTo>
                  <a:pt x="46" y="27"/>
                </a:lnTo>
                <a:lnTo>
                  <a:pt x="34" y="39"/>
                </a:lnTo>
                <a:lnTo>
                  <a:pt x="23" y="51"/>
                </a:lnTo>
                <a:lnTo>
                  <a:pt x="13" y="64"/>
                </a:lnTo>
                <a:lnTo>
                  <a:pt x="1" y="76"/>
                </a:lnTo>
                <a:lnTo>
                  <a:pt x="0" y="78"/>
                </a:lnTo>
                <a:lnTo>
                  <a:pt x="0" y="80"/>
                </a:lnTo>
                <a:lnTo>
                  <a:pt x="2" y="84"/>
                </a:lnTo>
                <a:lnTo>
                  <a:pt x="5" y="86"/>
                </a:lnTo>
                <a:lnTo>
                  <a:pt x="8" y="85"/>
                </a:lnTo>
                <a:lnTo>
                  <a:pt x="10" y="84"/>
                </a:lnTo>
                <a:lnTo>
                  <a:pt x="29" y="64"/>
                </a:lnTo>
                <a:lnTo>
                  <a:pt x="46" y="43"/>
                </a:lnTo>
                <a:lnTo>
                  <a:pt x="51" y="38"/>
                </a:lnTo>
                <a:lnTo>
                  <a:pt x="57" y="33"/>
                </a:lnTo>
                <a:lnTo>
                  <a:pt x="72" y="25"/>
                </a:lnTo>
                <a:lnTo>
                  <a:pt x="86" y="18"/>
                </a:lnTo>
                <a:lnTo>
                  <a:pt x="101" y="10"/>
                </a:lnTo>
                <a:lnTo>
                  <a:pt x="102" y="9"/>
                </a:lnTo>
                <a:lnTo>
                  <a:pt x="103" y="6"/>
                </a:lnTo>
                <a:lnTo>
                  <a:pt x="102" y="3"/>
                </a:lnTo>
                <a:lnTo>
                  <a:pt x="99" y="0"/>
                </a:lnTo>
                <a:lnTo>
                  <a:pt x="97" y="0"/>
                </a:lnTo>
                <a:lnTo>
                  <a:pt x="9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83" name="任意多边形 1049982"/>
          <p:cNvSpPr/>
          <p:nvPr/>
        </p:nvSpPr>
        <p:spPr bwMode="auto">
          <a:xfrm>
            <a:off x="3205162" y="4545012"/>
            <a:ext cx="47625" cy="39687"/>
          </a:xfrm>
          <a:custGeom>
            <a:avLst/>
            <a:gdLst/>
            <a:ahLst/>
            <a:cxnLst/>
            <a:rect l="0" t="0" r="0" b="0"/>
            <a:pathLst>
              <a:path w="92" h="74">
                <a:moveTo>
                  <a:pt x="83" y="0"/>
                </a:moveTo>
                <a:lnTo>
                  <a:pt x="83" y="0"/>
                </a:lnTo>
                <a:lnTo>
                  <a:pt x="68" y="10"/>
                </a:lnTo>
                <a:lnTo>
                  <a:pt x="53" y="19"/>
                </a:lnTo>
                <a:lnTo>
                  <a:pt x="24" y="38"/>
                </a:lnTo>
                <a:lnTo>
                  <a:pt x="16" y="44"/>
                </a:lnTo>
                <a:lnTo>
                  <a:pt x="8" y="50"/>
                </a:lnTo>
                <a:lnTo>
                  <a:pt x="3" y="58"/>
                </a:lnTo>
                <a:lnTo>
                  <a:pt x="2" y="63"/>
                </a:lnTo>
                <a:lnTo>
                  <a:pt x="0" y="68"/>
                </a:lnTo>
                <a:lnTo>
                  <a:pt x="0" y="71"/>
                </a:lnTo>
                <a:lnTo>
                  <a:pt x="2" y="72"/>
                </a:lnTo>
                <a:lnTo>
                  <a:pt x="3" y="74"/>
                </a:lnTo>
                <a:lnTo>
                  <a:pt x="6" y="74"/>
                </a:lnTo>
                <a:lnTo>
                  <a:pt x="10" y="72"/>
                </a:lnTo>
                <a:lnTo>
                  <a:pt x="11" y="71"/>
                </a:lnTo>
                <a:lnTo>
                  <a:pt x="12" y="68"/>
                </a:lnTo>
                <a:lnTo>
                  <a:pt x="14" y="63"/>
                </a:lnTo>
                <a:lnTo>
                  <a:pt x="16" y="58"/>
                </a:lnTo>
                <a:lnTo>
                  <a:pt x="20" y="54"/>
                </a:lnTo>
                <a:lnTo>
                  <a:pt x="25" y="50"/>
                </a:lnTo>
                <a:lnTo>
                  <a:pt x="37" y="42"/>
                </a:lnTo>
                <a:lnTo>
                  <a:pt x="46" y="37"/>
                </a:lnTo>
                <a:lnTo>
                  <a:pt x="67" y="23"/>
                </a:lnTo>
                <a:lnTo>
                  <a:pt x="89" y="11"/>
                </a:lnTo>
                <a:lnTo>
                  <a:pt x="91" y="10"/>
                </a:lnTo>
                <a:lnTo>
                  <a:pt x="92" y="7"/>
                </a:lnTo>
                <a:lnTo>
                  <a:pt x="91" y="3"/>
                </a:lnTo>
                <a:lnTo>
                  <a:pt x="88" y="0"/>
                </a:lnTo>
                <a:lnTo>
                  <a:pt x="85" y="0"/>
                </a:lnTo>
                <a:lnTo>
                  <a:pt x="83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84" name="任意多边形 1049983"/>
          <p:cNvSpPr/>
          <p:nvPr/>
        </p:nvSpPr>
        <p:spPr bwMode="auto">
          <a:xfrm>
            <a:off x="3236912" y="4545012"/>
            <a:ext cx="44450" cy="46037"/>
          </a:xfrm>
          <a:custGeom>
            <a:avLst/>
            <a:gdLst/>
            <a:ahLst/>
            <a:cxnLst/>
            <a:rect l="0" t="0" r="0" b="0"/>
            <a:pathLst>
              <a:path w="85" h="85">
                <a:moveTo>
                  <a:pt x="75" y="4"/>
                </a:moveTo>
                <a:lnTo>
                  <a:pt x="75" y="4"/>
                </a:lnTo>
                <a:lnTo>
                  <a:pt x="71" y="10"/>
                </a:lnTo>
                <a:lnTo>
                  <a:pt x="67" y="15"/>
                </a:lnTo>
                <a:lnTo>
                  <a:pt x="58" y="24"/>
                </a:lnTo>
                <a:lnTo>
                  <a:pt x="47" y="32"/>
                </a:lnTo>
                <a:lnTo>
                  <a:pt x="38" y="40"/>
                </a:lnTo>
                <a:lnTo>
                  <a:pt x="1" y="76"/>
                </a:lnTo>
                <a:lnTo>
                  <a:pt x="0" y="78"/>
                </a:lnTo>
                <a:lnTo>
                  <a:pt x="0" y="80"/>
                </a:lnTo>
                <a:lnTo>
                  <a:pt x="1" y="84"/>
                </a:lnTo>
                <a:lnTo>
                  <a:pt x="5" y="85"/>
                </a:lnTo>
                <a:lnTo>
                  <a:pt x="8" y="85"/>
                </a:lnTo>
                <a:lnTo>
                  <a:pt x="9" y="84"/>
                </a:lnTo>
                <a:lnTo>
                  <a:pt x="30" y="62"/>
                </a:lnTo>
                <a:lnTo>
                  <a:pt x="52" y="41"/>
                </a:lnTo>
                <a:lnTo>
                  <a:pt x="61" y="33"/>
                </a:lnTo>
                <a:lnTo>
                  <a:pt x="71" y="27"/>
                </a:lnTo>
                <a:lnTo>
                  <a:pt x="78" y="17"/>
                </a:lnTo>
                <a:lnTo>
                  <a:pt x="82" y="14"/>
                </a:lnTo>
                <a:lnTo>
                  <a:pt x="85" y="7"/>
                </a:lnTo>
                <a:lnTo>
                  <a:pt x="85" y="4"/>
                </a:lnTo>
                <a:lnTo>
                  <a:pt x="85" y="3"/>
                </a:lnTo>
                <a:lnTo>
                  <a:pt x="84" y="2"/>
                </a:lnTo>
                <a:lnTo>
                  <a:pt x="81" y="0"/>
                </a:lnTo>
                <a:lnTo>
                  <a:pt x="77" y="0"/>
                </a:lnTo>
                <a:lnTo>
                  <a:pt x="76" y="2"/>
                </a:lnTo>
                <a:lnTo>
                  <a:pt x="75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85" name="任意多边形 1049984"/>
          <p:cNvSpPr/>
          <p:nvPr/>
        </p:nvSpPr>
        <p:spPr bwMode="auto">
          <a:xfrm>
            <a:off x="3268662" y="4554537"/>
            <a:ext cx="31750" cy="36512"/>
          </a:xfrm>
          <a:custGeom>
            <a:avLst/>
            <a:gdLst/>
            <a:ahLst/>
            <a:cxnLst/>
            <a:rect l="0" t="0" r="0" b="0"/>
            <a:pathLst>
              <a:path w="56" h="68">
                <a:moveTo>
                  <a:pt x="47" y="2"/>
                </a:moveTo>
                <a:lnTo>
                  <a:pt x="47" y="2"/>
                </a:lnTo>
                <a:lnTo>
                  <a:pt x="34" y="15"/>
                </a:lnTo>
                <a:lnTo>
                  <a:pt x="21" y="29"/>
                </a:lnTo>
                <a:lnTo>
                  <a:pt x="10" y="44"/>
                </a:lnTo>
                <a:lnTo>
                  <a:pt x="0" y="59"/>
                </a:lnTo>
                <a:lnTo>
                  <a:pt x="0" y="62"/>
                </a:lnTo>
                <a:lnTo>
                  <a:pt x="0" y="65"/>
                </a:lnTo>
                <a:lnTo>
                  <a:pt x="2" y="67"/>
                </a:lnTo>
                <a:lnTo>
                  <a:pt x="6" y="68"/>
                </a:lnTo>
                <a:lnTo>
                  <a:pt x="9" y="67"/>
                </a:lnTo>
                <a:lnTo>
                  <a:pt x="10" y="66"/>
                </a:lnTo>
                <a:lnTo>
                  <a:pt x="19" y="50"/>
                </a:lnTo>
                <a:lnTo>
                  <a:pt x="30" y="36"/>
                </a:lnTo>
                <a:lnTo>
                  <a:pt x="42" y="23"/>
                </a:lnTo>
                <a:lnTo>
                  <a:pt x="55" y="10"/>
                </a:lnTo>
                <a:lnTo>
                  <a:pt x="56" y="8"/>
                </a:lnTo>
                <a:lnTo>
                  <a:pt x="56" y="6"/>
                </a:lnTo>
                <a:lnTo>
                  <a:pt x="55" y="2"/>
                </a:lnTo>
                <a:lnTo>
                  <a:pt x="51" y="0"/>
                </a:lnTo>
                <a:lnTo>
                  <a:pt x="48" y="0"/>
                </a:lnTo>
                <a:lnTo>
                  <a:pt x="4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86" name="任意多边形 1049985"/>
          <p:cNvSpPr/>
          <p:nvPr/>
        </p:nvSpPr>
        <p:spPr bwMode="auto">
          <a:xfrm>
            <a:off x="3473450" y="4167187"/>
            <a:ext cx="31750" cy="36512"/>
          </a:xfrm>
          <a:custGeom>
            <a:avLst/>
            <a:gdLst/>
            <a:ahLst/>
            <a:cxnLst/>
            <a:rect l="0" t="0" r="0" b="0"/>
            <a:pathLst>
              <a:path w="58" h="68">
                <a:moveTo>
                  <a:pt x="50" y="2"/>
                </a:moveTo>
                <a:lnTo>
                  <a:pt x="50" y="2"/>
                </a:lnTo>
                <a:lnTo>
                  <a:pt x="44" y="4"/>
                </a:lnTo>
                <a:lnTo>
                  <a:pt x="41" y="8"/>
                </a:lnTo>
                <a:lnTo>
                  <a:pt x="38" y="14"/>
                </a:lnTo>
                <a:lnTo>
                  <a:pt x="35" y="19"/>
                </a:lnTo>
                <a:lnTo>
                  <a:pt x="33" y="25"/>
                </a:lnTo>
                <a:lnTo>
                  <a:pt x="31" y="29"/>
                </a:lnTo>
                <a:lnTo>
                  <a:pt x="30" y="32"/>
                </a:lnTo>
                <a:lnTo>
                  <a:pt x="21" y="37"/>
                </a:lnTo>
                <a:lnTo>
                  <a:pt x="13" y="42"/>
                </a:lnTo>
                <a:lnTo>
                  <a:pt x="5" y="48"/>
                </a:lnTo>
                <a:lnTo>
                  <a:pt x="3" y="51"/>
                </a:lnTo>
                <a:lnTo>
                  <a:pt x="1" y="55"/>
                </a:lnTo>
                <a:lnTo>
                  <a:pt x="0" y="61"/>
                </a:lnTo>
                <a:lnTo>
                  <a:pt x="1" y="65"/>
                </a:lnTo>
                <a:lnTo>
                  <a:pt x="3" y="67"/>
                </a:lnTo>
                <a:lnTo>
                  <a:pt x="4" y="68"/>
                </a:lnTo>
                <a:lnTo>
                  <a:pt x="8" y="68"/>
                </a:lnTo>
                <a:lnTo>
                  <a:pt x="10" y="67"/>
                </a:lnTo>
                <a:lnTo>
                  <a:pt x="12" y="66"/>
                </a:lnTo>
                <a:lnTo>
                  <a:pt x="12" y="65"/>
                </a:lnTo>
                <a:lnTo>
                  <a:pt x="12" y="62"/>
                </a:lnTo>
                <a:lnTo>
                  <a:pt x="12" y="59"/>
                </a:lnTo>
                <a:lnTo>
                  <a:pt x="13" y="57"/>
                </a:lnTo>
                <a:lnTo>
                  <a:pt x="20" y="50"/>
                </a:lnTo>
                <a:lnTo>
                  <a:pt x="34" y="42"/>
                </a:lnTo>
                <a:lnTo>
                  <a:pt x="38" y="40"/>
                </a:lnTo>
                <a:lnTo>
                  <a:pt x="41" y="36"/>
                </a:lnTo>
                <a:lnTo>
                  <a:pt x="44" y="27"/>
                </a:lnTo>
                <a:lnTo>
                  <a:pt x="48" y="17"/>
                </a:lnTo>
                <a:lnTo>
                  <a:pt x="51" y="14"/>
                </a:lnTo>
                <a:lnTo>
                  <a:pt x="55" y="11"/>
                </a:lnTo>
                <a:lnTo>
                  <a:pt x="56" y="10"/>
                </a:lnTo>
                <a:lnTo>
                  <a:pt x="58" y="7"/>
                </a:lnTo>
                <a:lnTo>
                  <a:pt x="56" y="3"/>
                </a:lnTo>
                <a:lnTo>
                  <a:pt x="54" y="0"/>
                </a:lnTo>
                <a:lnTo>
                  <a:pt x="51" y="0"/>
                </a:lnTo>
                <a:lnTo>
                  <a:pt x="5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87" name="任意多边形 1049986"/>
          <p:cNvSpPr/>
          <p:nvPr/>
        </p:nvSpPr>
        <p:spPr bwMode="auto">
          <a:xfrm>
            <a:off x="3500437" y="4167187"/>
            <a:ext cx="34925" cy="38100"/>
          </a:xfrm>
          <a:custGeom>
            <a:avLst/>
            <a:gdLst/>
            <a:ahLst/>
            <a:cxnLst/>
            <a:rect l="0" t="0" r="0" b="0"/>
            <a:pathLst>
              <a:path w="63" h="74">
                <a:moveTo>
                  <a:pt x="54" y="2"/>
                </a:moveTo>
                <a:lnTo>
                  <a:pt x="54" y="2"/>
                </a:lnTo>
                <a:lnTo>
                  <a:pt x="50" y="4"/>
                </a:lnTo>
                <a:lnTo>
                  <a:pt x="46" y="8"/>
                </a:lnTo>
                <a:lnTo>
                  <a:pt x="41" y="16"/>
                </a:lnTo>
                <a:lnTo>
                  <a:pt x="36" y="24"/>
                </a:lnTo>
                <a:lnTo>
                  <a:pt x="29" y="32"/>
                </a:lnTo>
                <a:lnTo>
                  <a:pt x="20" y="40"/>
                </a:lnTo>
                <a:lnTo>
                  <a:pt x="12" y="48"/>
                </a:lnTo>
                <a:lnTo>
                  <a:pt x="6" y="57"/>
                </a:lnTo>
                <a:lnTo>
                  <a:pt x="0" y="67"/>
                </a:lnTo>
                <a:lnTo>
                  <a:pt x="0" y="70"/>
                </a:lnTo>
                <a:lnTo>
                  <a:pt x="0" y="72"/>
                </a:lnTo>
                <a:lnTo>
                  <a:pt x="2" y="74"/>
                </a:lnTo>
                <a:lnTo>
                  <a:pt x="4" y="74"/>
                </a:lnTo>
                <a:lnTo>
                  <a:pt x="8" y="74"/>
                </a:lnTo>
                <a:lnTo>
                  <a:pt x="9" y="72"/>
                </a:lnTo>
                <a:lnTo>
                  <a:pt x="11" y="71"/>
                </a:lnTo>
                <a:lnTo>
                  <a:pt x="16" y="61"/>
                </a:lnTo>
                <a:lnTo>
                  <a:pt x="23" y="53"/>
                </a:lnTo>
                <a:lnTo>
                  <a:pt x="40" y="37"/>
                </a:lnTo>
                <a:lnTo>
                  <a:pt x="45" y="31"/>
                </a:lnTo>
                <a:lnTo>
                  <a:pt x="49" y="24"/>
                </a:lnTo>
                <a:lnTo>
                  <a:pt x="54" y="16"/>
                </a:lnTo>
                <a:lnTo>
                  <a:pt x="57" y="14"/>
                </a:lnTo>
                <a:lnTo>
                  <a:pt x="60" y="11"/>
                </a:lnTo>
                <a:lnTo>
                  <a:pt x="62" y="10"/>
                </a:lnTo>
                <a:lnTo>
                  <a:pt x="63" y="7"/>
                </a:lnTo>
                <a:lnTo>
                  <a:pt x="62" y="3"/>
                </a:lnTo>
                <a:lnTo>
                  <a:pt x="59" y="0"/>
                </a:lnTo>
                <a:lnTo>
                  <a:pt x="57" y="0"/>
                </a:lnTo>
                <a:lnTo>
                  <a:pt x="5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88" name="任意多边形 1049987"/>
          <p:cNvSpPr/>
          <p:nvPr/>
        </p:nvSpPr>
        <p:spPr bwMode="auto">
          <a:xfrm>
            <a:off x="3522662" y="4173537"/>
            <a:ext cx="39687" cy="31750"/>
          </a:xfrm>
          <a:custGeom>
            <a:avLst/>
            <a:gdLst/>
            <a:ahLst/>
            <a:cxnLst/>
            <a:rect l="0" t="0" r="0" b="0"/>
            <a:pathLst>
              <a:path w="73" h="63">
                <a:moveTo>
                  <a:pt x="64" y="2"/>
                </a:moveTo>
                <a:lnTo>
                  <a:pt x="64" y="2"/>
                </a:lnTo>
                <a:lnTo>
                  <a:pt x="48" y="15"/>
                </a:lnTo>
                <a:lnTo>
                  <a:pt x="34" y="28"/>
                </a:lnTo>
                <a:lnTo>
                  <a:pt x="1" y="53"/>
                </a:lnTo>
                <a:lnTo>
                  <a:pt x="0" y="55"/>
                </a:lnTo>
                <a:lnTo>
                  <a:pt x="0" y="59"/>
                </a:lnTo>
                <a:lnTo>
                  <a:pt x="1" y="62"/>
                </a:lnTo>
                <a:lnTo>
                  <a:pt x="5" y="63"/>
                </a:lnTo>
                <a:lnTo>
                  <a:pt x="10" y="63"/>
                </a:lnTo>
                <a:lnTo>
                  <a:pt x="13" y="62"/>
                </a:lnTo>
                <a:lnTo>
                  <a:pt x="14" y="60"/>
                </a:lnTo>
                <a:lnTo>
                  <a:pt x="16" y="58"/>
                </a:lnTo>
                <a:lnTo>
                  <a:pt x="16" y="55"/>
                </a:lnTo>
                <a:lnTo>
                  <a:pt x="44" y="34"/>
                </a:lnTo>
                <a:lnTo>
                  <a:pt x="59" y="22"/>
                </a:lnTo>
                <a:lnTo>
                  <a:pt x="72" y="9"/>
                </a:lnTo>
                <a:lnTo>
                  <a:pt x="73" y="8"/>
                </a:lnTo>
                <a:lnTo>
                  <a:pt x="73" y="5"/>
                </a:lnTo>
                <a:lnTo>
                  <a:pt x="72" y="2"/>
                </a:lnTo>
                <a:lnTo>
                  <a:pt x="68" y="0"/>
                </a:lnTo>
                <a:lnTo>
                  <a:pt x="65" y="0"/>
                </a:lnTo>
                <a:lnTo>
                  <a:pt x="6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89" name="任意多边形 1049988"/>
          <p:cNvSpPr/>
          <p:nvPr/>
        </p:nvSpPr>
        <p:spPr bwMode="auto">
          <a:xfrm>
            <a:off x="3548062" y="4176712"/>
            <a:ext cx="38100" cy="28575"/>
          </a:xfrm>
          <a:custGeom>
            <a:avLst/>
            <a:gdLst/>
            <a:ahLst/>
            <a:cxnLst/>
            <a:rect l="0" t="0" r="0" b="0"/>
            <a:pathLst>
              <a:path w="75" h="58">
                <a:moveTo>
                  <a:pt x="66" y="2"/>
                </a:moveTo>
                <a:lnTo>
                  <a:pt x="66" y="2"/>
                </a:lnTo>
                <a:lnTo>
                  <a:pt x="58" y="8"/>
                </a:lnTo>
                <a:lnTo>
                  <a:pt x="50" y="15"/>
                </a:lnTo>
                <a:lnTo>
                  <a:pt x="34" y="25"/>
                </a:lnTo>
                <a:lnTo>
                  <a:pt x="17" y="36"/>
                </a:lnTo>
                <a:lnTo>
                  <a:pt x="9" y="41"/>
                </a:lnTo>
                <a:lnTo>
                  <a:pt x="3" y="48"/>
                </a:lnTo>
                <a:lnTo>
                  <a:pt x="0" y="50"/>
                </a:lnTo>
                <a:lnTo>
                  <a:pt x="0" y="51"/>
                </a:lnTo>
                <a:lnTo>
                  <a:pt x="3" y="55"/>
                </a:lnTo>
                <a:lnTo>
                  <a:pt x="6" y="58"/>
                </a:lnTo>
                <a:lnTo>
                  <a:pt x="8" y="57"/>
                </a:lnTo>
                <a:lnTo>
                  <a:pt x="11" y="55"/>
                </a:lnTo>
                <a:lnTo>
                  <a:pt x="17" y="50"/>
                </a:lnTo>
                <a:lnTo>
                  <a:pt x="25" y="44"/>
                </a:lnTo>
                <a:lnTo>
                  <a:pt x="42" y="33"/>
                </a:lnTo>
                <a:lnTo>
                  <a:pt x="58" y="23"/>
                </a:lnTo>
                <a:lnTo>
                  <a:pt x="66" y="16"/>
                </a:lnTo>
                <a:lnTo>
                  <a:pt x="74" y="11"/>
                </a:lnTo>
                <a:lnTo>
                  <a:pt x="75" y="8"/>
                </a:lnTo>
                <a:lnTo>
                  <a:pt x="75" y="6"/>
                </a:lnTo>
                <a:lnTo>
                  <a:pt x="74" y="3"/>
                </a:lnTo>
                <a:lnTo>
                  <a:pt x="70" y="0"/>
                </a:lnTo>
                <a:lnTo>
                  <a:pt x="67" y="0"/>
                </a:lnTo>
                <a:lnTo>
                  <a:pt x="6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90" name="任意多边形 1049989"/>
          <p:cNvSpPr/>
          <p:nvPr/>
        </p:nvSpPr>
        <p:spPr bwMode="auto">
          <a:xfrm>
            <a:off x="3576637" y="4179887"/>
            <a:ext cx="28575" cy="30162"/>
          </a:xfrm>
          <a:custGeom>
            <a:avLst/>
            <a:gdLst/>
            <a:ahLst/>
            <a:cxnLst/>
            <a:rect l="0" t="0" r="0" b="0"/>
            <a:pathLst>
              <a:path w="51" h="56">
                <a:moveTo>
                  <a:pt x="40" y="4"/>
                </a:moveTo>
                <a:lnTo>
                  <a:pt x="40" y="4"/>
                </a:lnTo>
                <a:lnTo>
                  <a:pt x="36" y="10"/>
                </a:lnTo>
                <a:lnTo>
                  <a:pt x="33" y="17"/>
                </a:lnTo>
                <a:lnTo>
                  <a:pt x="26" y="22"/>
                </a:lnTo>
                <a:lnTo>
                  <a:pt x="21" y="26"/>
                </a:lnTo>
                <a:lnTo>
                  <a:pt x="9" y="37"/>
                </a:lnTo>
                <a:lnTo>
                  <a:pt x="4" y="42"/>
                </a:lnTo>
                <a:lnTo>
                  <a:pt x="0" y="50"/>
                </a:lnTo>
                <a:lnTo>
                  <a:pt x="0" y="51"/>
                </a:lnTo>
                <a:lnTo>
                  <a:pt x="0" y="54"/>
                </a:lnTo>
                <a:lnTo>
                  <a:pt x="1" y="55"/>
                </a:lnTo>
                <a:lnTo>
                  <a:pt x="4" y="56"/>
                </a:lnTo>
                <a:lnTo>
                  <a:pt x="8" y="55"/>
                </a:lnTo>
                <a:lnTo>
                  <a:pt x="9" y="54"/>
                </a:lnTo>
                <a:lnTo>
                  <a:pt x="10" y="52"/>
                </a:lnTo>
                <a:lnTo>
                  <a:pt x="14" y="46"/>
                </a:lnTo>
                <a:lnTo>
                  <a:pt x="19" y="41"/>
                </a:lnTo>
                <a:lnTo>
                  <a:pt x="33" y="33"/>
                </a:lnTo>
                <a:lnTo>
                  <a:pt x="38" y="26"/>
                </a:lnTo>
                <a:lnTo>
                  <a:pt x="43" y="21"/>
                </a:lnTo>
                <a:lnTo>
                  <a:pt x="48" y="14"/>
                </a:lnTo>
                <a:lnTo>
                  <a:pt x="51" y="7"/>
                </a:lnTo>
                <a:lnTo>
                  <a:pt x="51" y="4"/>
                </a:lnTo>
                <a:lnTo>
                  <a:pt x="51" y="3"/>
                </a:lnTo>
                <a:lnTo>
                  <a:pt x="47" y="0"/>
                </a:lnTo>
                <a:lnTo>
                  <a:pt x="43" y="0"/>
                </a:lnTo>
                <a:lnTo>
                  <a:pt x="40" y="1"/>
                </a:lnTo>
                <a:lnTo>
                  <a:pt x="4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91" name="任意多边形 1049990"/>
          <p:cNvSpPr/>
          <p:nvPr/>
        </p:nvSpPr>
        <p:spPr bwMode="auto">
          <a:xfrm>
            <a:off x="3600450" y="4183062"/>
            <a:ext cx="33337" cy="33337"/>
          </a:xfrm>
          <a:custGeom>
            <a:avLst/>
            <a:gdLst/>
            <a:ahLst/>
            <a:cxnLst/>
            <a:rect l="0" t="0" r="0" b="0"/>
            <a:pathLst>
              <a:path w="62" h="63">
                <a:moveTo>
                  <a:pt x="53" y="0"/>
                </a:moveTo>
                <a:lnTo>
                  <a:pt x="53" y="0"/>
                </a:lnTo>
                <a:lnTo>
                  <a:pt x="45" y="5"/>
                </a:lnTo>
                <a:lnTo>
                  <a:pt x="39" y="12"/>
                </a:lnTo>
                <a:lnTo>
                  <a:pt x="28" y="26"/>
                </a:lnTo>
                <a:lnTo>
                  <a:pt x="17" y="41"/>
                </a:lnTo>
                <a:lnTo>
                  <a:pt x="10" y="47"/>
                </a:lnTo>
                <a:lnTo>
                  <a:pt x="2" y="53"/>
                </a:lnTo>
                <a:lnTo>
                  <a:pt x="1" y="54"/>
                </a:lnTo>
                <a:lnTo>
                  <a:pt x="0" y="55"/>
                </a:lnTo>
                <a:lnTo>
                  <a:pt x="0" y="59"/>
                </a:lnTo>
                <a:lnTo>
                  <a:pt x="4" y="63"/>
                </a:lnTo>
                <a:lnTo>
                  <a:pt x="6" y="63"/>
                </a:lnTo>
                <a:lnTo>
                  <a:pt x="7" y="62"/>
                </a:lnTo>
                <a:lnTo>
                  <a:pt x="15" y="56"/>
                </a:lnTo>
                <a:lnTo>
                  <a:pt x="22" y="50"/>
                </a:lnTo>
                <a:lnTo>
                  <a:pt x="34" y="37"/>
                </a:lnTo>
                <a:lnTo>
                  <a:pt x="45" y="22"/>
                </a:lnTo>
                <a:lnTo>
                  <a:pt x="52" y="16"/>
                </a:lnTo>
                <a:lnTo>
                  <a:pt x="60" y="11"/>
                </a:lnTo>
                <a:lnTo>
                  <a:pt x="61" y="9"/>
                </a:lnTo>
                <a:lnTo>
                  <a:pt x="62" y="7"/>
                </a:lnTo>
                <a:lnTo>
                  <a:pt x="61" y="3"/>
                </a:lnTo>
                <a:lnTo>
                  <a:pt x="59" y="0"/>
                </a:lnTo>
                <a:lnTo>
                  <a:pt x="56" y="0"/>
                </a:lnTo>
                <a:lnTo>
                  <a:pt x="53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92" name="任意多边形 1049991"/>
          <p:cNvSpPr/>
          <p:nvPr/>
        </p:nvSpPr>
        <p:spPr bwMode="auto">
          <a:xfrm>
            <a:off x="2786062" y="4592637"/>
            <a:ext cx="20637" cy="36512"/>
          </a:xfrm>
          <a:custGeom>
            <a:avLst/>
            <a:gdLst/>
            <a:ahLst/>
            <a:cxnLst/>
            <a:rect l="0" t="0" r="0" b="0"/>
            <a:pathLst>
              <a:path w="41" h="68">
                <a:moveTo>
                  <a:pt x="29" y="4"/>
                </a:moveTo>
                <a:lnTo>
                  <a:pt x="29" y="4"/>
                </a:lnTo>
                <a:lnTo>
                  <a:pt x="24" y="18"/>
                </a:lnTo>
                <a:lnTo>
                  <a:pt x="17" y="33"/>
                </a:lnTo>
                <a:lnTo>
                  <a:pt x="10" y="46"/>
                </a:lnTo>
                <a:lnTo>
                  <a:pt x="2" y="59"/>
                </a:lnTo>
                <a:lnTo>
                  <a:pt x="0" y="61"/>
                </a:lnTo>
                <a:lnTo>
                  <a:pt x="0" y="64"/>
                </a:lnTo>
                <a:lnTo>
                  <a:pt x="3" y="67"/>
                </a:lnTo>
                <a:lnTo>
                  <a:pt x="8" y="68"/>
                </a:lnTo>
                <a:lnTo>
                  <a:pt x="10" y="67"/>
                </a:lnTo>
                <a:lnTo>
                  <a:pt x="11" y="65"/>
                </a:lnTo>
                <a:lnTo>
                  <a:pt x="20" y="51"/>
                </a:lnTo>
                <a:lnTo>
                  <a:pt x="28" y="37"/>
                </a:lnTo>
                <a:lnTo>
                  <a:pt x="34" y="22"/>
                </a:lnTo>
                <a:lnTo>
                  <a:pt x="41" y="7"/>
                </a:lnTo>
                <a:lnTo>
                  <a:pt x="41" y="4"/>
                </a:lnTo>
                <a:lnTo>
                  <a:pt x="40" y="3"/>
                </a:lnTo>
                <a:lnTo>
                  <a:pt x="37" y="0"/>
                </a:lnTo>
                <a:lnTo>
                  <a:pt x="33" y="0"/>
                </a:lnTo>
                <a:lnTo>
                  <a:pt x="31" y="1"/>
                </a:lnTo>
                <a:lnTo>
                  <a:pt x="29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93" name="任意多边形 1049992"/>
          <p:cNvSpPr/>
          <p:nvPr/>
        </p:nvSpPr>
        <p:spPr bwMode="auto">
          <a:xfrm>
            <a:off x="2830512" y="4598987"/>
            <a:ext cx="31750" cy="49212"/>
          </a:xfrm>
          <a:custGeom>
            <a:avLst/>
            <a:gdLst/>
            <a:ahLst/>
            <a:cxnLst/>
            <a:rect l="0" t="0" r="0" b="0"/>
            <a:pathLst>
              <a:path w="57" h="90">
                <a:moveTo>
                  <a:pt x="46" y="2"/>
                </a:moveTo>
                <a:lnTo>
                  <a:pt x="46" y="2"/>
                </a:lnTo>
                <a:lnTo>
                  <a:pt x="40" y="14"/>
                </a:lnTo>
                <a:lnTo>
                  <a:pt x="32" y="25"/>
                </a:lnTo>
                <a:lnTo>
                  <a:pt x="25" y="34"/>
                </a:lnTo>
                <a:lnTo>
                  <a:pt x="15" y="43"/>
                </a:lnTo>
                <a:lnTo>
                  <a:pt x="9" y="52"/>
                </a:lnTo>
                <a:lnTo>
                  <a:pt x="4" y="63"/>
                </a:lnTo>
                <a:lnTo>
                  <a:pt x="1" y="73"/>
                </a:lnTo>
                <a:lnTo>
                  <a:pt x="0" y="85"/>
                </a:lnTo>
                <a:lnTo>
                  <a:pt x="0" y="86"/>
                </a:lnTo>
                <a:lnTo>
                  <a:pt x="1" y="89"/>
                </a:lnTo>
                <a:lnTo>
                  <a:pt x="2" y="90"/>
                </a:lnTo>
                <a:lnTo>
                  <a:pt x="5" y="90"/>
                </a:lnTo>
                <a:lnTo>
                  <a:pt x="9" y="89"/>
                </a:lnTo>
                <a:lnTo>
                  <a:pt x="10" y="86"/>
                </a:lnTo>
                <a:lnTo>
                  <a:pt x="12" y="85"/>
                </a:lnTo>
                <a:lnTo>
                  <a:pt x="13" y="73"/>
                </a:lnTo>
                <a:lnTo>
                  <a:pt x="18" y="63"/>
                </a:lnTo>
                <a:lnTo>
                  <a:pt x="23" y="53"/>
                </a:lnTo>
                <a:lnTo>
                  <a:pt x="30" y="44"/>
                </a:lnTo>
                <a:lnTo>
                  <a:pt x="46" y="26"/>
                </a:lnTo>
                <a:lnTo>
                  <a:pt x="51" y="17"/>
                </a:lnTo>
                <a:lnTo>
                  <a:pt x="56" y="6"/>
                </a:lnTo>
                <a:lnTo>
                  <a:pt x="57" y="4"/>
                </a:lnTo>
                <a:lnTo>
                  <a:pt x="56" y="1"/>
                </a:lnTo>
                <a:lnTo>
                  <a:pt x="55" y="0"/>
                </a:lnTo>
                <a:lnTo>
                  <a:pt x="53" y="0"/>
                </a:lnTo>
                <a:lnTo>
                  <a:pt x="48" y="0"/>
                </a:lnTo>
                <a:lnTo>
                  <a:pt x="47" y="1"/>
                </a:lnTo>
                <a:lnTo>
                  <a:pt x="4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94" name="任意多边形 1049993"/>
          <p:cNvSpPr/>
          <p:nvPr/>
        </p:nvSpPr>
        <p:spPr bwMode="auto">
          <a:xfrm>
            <a:off x="2884487" y="4618037"/>
            <a:ext cx="23812" cy="47625"/>
          </a:xfrm>
          <a:custGeom>
            <a:avLst/>
            <a:gdLst/>
            <a:ahLst/>
            <a:cxnLst/>
            <a:rect l="0" t="0" r="0" b="0"/>
            <a:pathLst>
              <a:path w="46" h="90">
                <a:moveTo>
                  <a:pt x="35" y="5"/>
                </a:moveTo>
                <a:lnTo>
                  <a:pt x="35" y="5"/>
                </a:lnTo>
                <a:lnTo>
                  <a:pt x="32" y="9"/>
                </a:lnTo>
                <a:lnTo>
                  <a:pt x="29" y="13"/>
                </a:lnTo>
                <a:lnTo>
                  <a:pt x="22" y="19"/>
                </a:lnTo>
                <a:lnTo>
                  <a:pt x="17" y="26"/>
                </a:lnTo>
                <a:lnTo>
                  <a:pt x="13" y="34"/>
                </a:lnTo>
                <a:lnTo>
                  <a:pt x="5" y="59"/>
                </a:lnTo>
                <a:lnTo>
                  <a:pt x="2" y="72"/>
                </a:lnTo>
                <a:lnTo>
                  <a:pt x="0" y="85"/>
                </a:lnTo>
                <a:lnTo>
                  <a:pt x="1" y="87"/>
                </a:lnTo>
                <a:lnTo>
                  <a:pt x="1" y="89"/>
                </a:lnTo>
                <a:lnTo>
                  <a:pt x="4" y="90"/>
                </a:lnTo>
                <a:lnTo>
                  <a:pt x="5" y="90"/>
                </a:lnTo>
                <a:lnTo>
                  <a:pt x="9" y="89"/>
                </a:lnTo>
                <a:lnTo>
                  <a:pt x="12" y="87"/>
                </a:lnTo>
                <a:lnTo>
                  <a:pt x="12" y="85"/>
                </a:lnTo>
                <a:lnTo>
                  <a:pt x="13" y="72"/>
                </a:lnTo>
                <a:lnTo>
                  <a:pt x="17" y="59"/>
                </a:lnTo>
                <a:lnTo>
                  <a:pt x="21" y="46"/>
                </a:lnTo>
                <a:lnTo>
                  <a:pt x="26" y="34"/>
                </a:lnTo>
                <a:lnTo>
                  <a:pt x="29" y="30"/>
                </a:lnTo>
                <a:lnTo>
                  <a:pt x="31" y="26"/>
                </a:lnTo>
                <a:lnTo>
                  <a:pt x="38" y="19"/>
                </a:lnTo>
                <a:lnTo>
                  <a:pt x="43" y="13"/>
                </a:lnTo>
                <a:lnTo>
                  <a:pt x="44" y="9"/>
                </a:lnTo>
                <a:lnTo>
                  <a:pt x="46" y="5"/>
                </a:lnTo>
                <a:lnTo>
                  <a:pt x="46" y="2"/>
                </a:lnTo>
                <a:lnTo>
                  <a:pt x="44" y="1"/>
                </a:lnTo>
                <a:lnTo>
                  <a:pt x="43" y="0"/>
                </a:lnTo>
                <a:lnTo>
                  <a:pt x="40" y="0"/>
                </a:lnTo>
                <a:lnTo>
                  <a:pt x="36" y="1"/>
                </a:lnTo>
                <a:lnTo>
                  <a:pt x="35" y="2"/>
                </a:lnTo>
                <a:lnTo>
                  <a:pt x="35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95" name="任意多边形 1049994"/>
          <p:cNvSpPr/>
          <p:nvPr/>
        </p:nvSpPr>
        <p:spPr bwMode="auto">
          <a:xfrm>
            <a:off x="2940050" y="4629150"/>
            <a:ext cx="30162" cy="42862"/>
          </a:xfrm>
          <a:custGeom>
            <a:avLst/>
            <a:gdLst/>
            <a:ahLst/>
            <a:cxnLst/>
            <a:rect l="0" t="0" r="0" b="0"/>
            <a:pathLst>
              <a:path w="58" h="80">
                <a:moveTo>
                  <a:pt x="46" y="3"/>
                </a:moveTo>
                <a:lnTo>
                  <a:pt x="46" y="3"/>
                </a:lnTo>
                <a:lnTo>
                  <a:pt x="41" y="9"/>
                </a:lnTo>
                <a:lnTo>
                  <a:pt x="34" y="14"/>
                </a:lnTo>
                <a:lnTo>
                  <a:pt x="28" y="20"/>
                </a:lnTo>
                <a:lnTo>
                  <a:pt x="25" y="24"/>
                </a:lnTo>
                <a:lnTo>
                  <a:pt x="24" y="26"/>
                </a:lnTo>
                <a:lnTo>
                  <a:pt x="20" y="38"/>
                </a:lnTo>
                <a:lnTo>
                  <a:pt x="15" y="50"/>
                </a:lnTo>
                <a:lnTo>
                  <a:pt x="9" y="60"/>
                </a:lnTo>
                <a:lnTo>
                  <a:pt x="1" y="69"/>
                </a:lnTo>
                <a:lnTo>
                  <a:pt x="0" y="72"/>
                </a:lnTo>
                <a:lnTo>
                  <a:pt x="0" y="75"/>
                </a:lnTo>
                <a:lnTo>
                  <a:pt x="1" y="78"/>
                </a:lnTo>
                <a:lnTo>
                  <a:pt x="5" y="80"/>
                </a:lnTo>
                <a:lnTo>
                  <a:pt x="8" y="80"/>
                </a:lnTo>
                <a:lnTo>
                  <a:pt x="9" y="78"/>
                </a:lnTo>
                <a:lnTo>
                  <a:pt x="16" y="69"/>
                </a:lnTo>
                <a:lnTo>
                  <a:pt x="21" y="61"/>
                </a:lnTo>
                <a:lnTo>
                  <a:pt x="26" y="52"/>
                </a:lnTo>
                <a:lnTo>
                  <a:pt x="30" y="43"/>
                </a:lnTo>
                <a:lnTo>
                  <a:pt x="33" y="37"/>
                </a:lnTo>
                <a:lnTo>
                  <a:pt x="35" y="31"/>
                </a:lnTo>
                <a:lnTo>
                  <a:pt x="39" y="26"/>
                </a:lnTo>
                <a:lnTo>
                  <a:pt x="45" y="22"/>
                </a:lnTo>
                <a:lnTo>
                  <a:pt x="51" y="16"/>
                </a:lnTo>
                <a:lnTo>
                  <a:pt x="56" y="8"/>
                </a:lnTo>
                <a:lnTo>
                  <a:pt x="58" y="7"/>
                </a:lnTo>
                <a:lnTo>
                  <a:pt x="56" y="4"/>
                </a:lnTo>
                <a:lnTo>
                  <a:pt x="54" y="0"/>
                </a:lnTo>
                <a:lnTo>
                  <a:pt x="50" y="0"/>
                </a:lnTo>
                <a:lnTo>
                  <a:pt x="49" y="1"/>
                </a:lnTo>
                <a:lnTo>
                  <a:pt x="4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96" name="任意多边形 1049995"/>
          <p:cNvSpPr/>
          <p:nvPr/>
        </p:nvSpPr>
        <p:spPr bwMode="auto">
          <a:xfrm>
            <a:off x="2997200" y="4627562"/>
            <a:ext cx="23812" cy="41275"/>
          </a:xfrm>
          <a:custGeom>
            <a:avLst/>
            <a:gdLst/>
            <a:ahLst/>
            <a:cxnLst/>
            <a:rect l="0" t="0" r="0" b="0"/>
            <a:pathLst>
              <a:path w="45" h="80">
                <a:moveTo>
                  <a:pt x="35" y="3"/>
                </a:moveTo>
                <a:lnTo>
                  <a:pt x="35" y="3"/>
                </a:lnTo>
                <a:lnTo>
                  <a:pt x="28" y="10"/>
                </a:lnTo>
                <a:lnTo>
                  <a:pt x="23" y="19"/>
                </a:lnTo>
                <a:lnTo>
                  <a:pt x="13" y="36"/>
                </a:lnTo>
                <a:lnTo>
                  <a:pt x="5" y="54"/>
                </a:lnTo>
                <a:lnTo>
                  <a:pt x="0" y="74"/>
                </a:lnTo>
                <a:lnTo>
                  <a:pt x="0" y="76"/>
                </a:lnTo>
                <a:lnTo>
                  <a:pt x="1" y="78"/>
                </a:lnTo>
                <a:lnTo>
                  <a:pt x="4" y="80"/>
                </a:lnTo>
                <a:lnTo>
                  <a:pt x="8" y="80"/>
                </a:lnTo>
                <a:lnTo>
                  <a:pt x="10" y="79"/>
                </a:lnTo>
                <a:lnTo>
                  <a:pt x="10" y="76"/>
                </a:lnTo>
                <a:lnTo>
                  <a:pt x="17" y="59"/>
                </a:lnTo>
                <a:lnTo>
                  <a:pt x="23" y="41"/>
                </a:lnTo>
                <a:lnTo>
                  <a:pt x="32" y="25"/>
                </a:lnTo>
                <a:lnTo>
                  <a:pt x="38" y="17"/>
                </a:lnTo>
                <a:lnTo>
                  <a:pt x="44" y="11"/>
                </a:lnTo>
                <a:lnTo>
                  <a:pt x="45" y="8"/>
                </a:lnTo>
                <a:lnTo>
                  <a:pt x="45" y="7"/>
                </a:lnTo>
                <a:lnTo>
                  <a:pt x="43" y="3"/>
                </a:lnTo>
                <a:lnTo>
                  <a:pt x="39" y="0"/>
                </a:lnTo>
                <a:lnTo>
                  <a:pt x="38" y="2"/>
                </a:lnTo>
                <a:lnTo>
                  <a:pt x="3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97" name="任意多边形 1049996"/>
          <p:cNvSpPr/>
          <p:nvPr/>
        </p:nvSpPr>
        <p:spPr bwMode="auto">
          <a:xfrm>
            <a:off x="3052762" y="4622800"/>
            <a:ext cx="20637" cy="42862"/>
          </a:xfrm>
          <a:custGeom>
            <a:avLst/>
            <a:gdLst/>
            <a:ahLst/>
            <a:cxnLst/>
            <a:rect l="0" t="0" r="0" b="0"/>
            <a:pathLst>
              <a:path w="39" h="80">
                <a:moveTo>
                  <a:pt x="27" y="4"/>
                </a:moveTo>
                <a:lnTo>
                  <a:pt x="27" y="4"/>
                </a:lnTo>
                <a:lnTo>
                  <a:pt x="22" y="22"/>
                </a:lnTo>
                <a:lnTo>
                  <a:pt x="16" y="38"/>
                </a:lnTo>
                <a:lnTo>
                  <a:pt x="0" y="72"/>
                </a:lnTo>
                <a:lnTo>
                  <a:pt x="0" y="73"/>
                </a:lnTo>
                <a:lnTo>
                  <a:pt x="0" y="76"/>
                </a:lnTo>
                <a:lnTo>
                  <a:pt x="3" y="80"/>
                </a:lnTo>
                <a:lnTo>
                  <a:pt x="7" y="80"/>
                </a:lnTo>
                <a:lnTo>
                  <a:pt x="8" y="79"/>
                </a:lnTo>
                <a:lnTo>
                  <a:pt x="10" y="77"/>
                </a:lnTo>
                <a:lnTo>
                  <a:pt x="26" y="43"/>
                </a:lnTo>
                <a:lnTo>
                  <a:pt x="33" y="25"/>
                </a:lnTo>
                <a:lnTo>
                  <a:pt x="39" y="8"/>
                </a:lnTo>
                <a:lnTo>
                  <a:pt x="39" y="5"/>
                </a:lnTo>
                <a:lnTo>
                  <a:pt x="38" y="3"/>
                </a:lnTo>
                <a:lnTo>
                  <a:pt x="35" y="0"/>
                </a:lnTo>
                <a:lnTo>
                  <a:pt x="31" y="2"/>
                </a:lnTo>
                <a:lnTo>
                  <a:pt x="29" y="3"/>
                </a:lnTo>
                <a:lnTo>
                  <a:pt x="2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98" name="任意多边形 1049997"/>
          <p:cNvSpPr/>
          <p:nvPr/>
        </p:nvSpPr>
        <p:spPr bwMode="auto">
          <a:xfrm>
            <a:off x="3103562" y="4633912"/>
            <a:ext cx="26987" cy="41275"/>
          </a:xfrm>
          <a:custGeom>
            <a:avLst/>
            <a:gdLst/>
            <a:ahLst/>
            <a:cxnLst/>
            <a:rect l="0" t="0" r="0" b="0"/>
            <a:pathLst>
              <a:path w="51" h="80">
                <a:moveTo>
                  <a:pt x="42" y="2"/>
                </a:moveTo>
                <a:lnTo>
                  <a:pt x="42" y="2"/>
                </a:lnTo>
                <a:lnTo>
                  <a:pt x="36" y="7"/>
                </a:lnTo>
                <a:lnTo>
                  <a:pt x="33" y="12"/>
                </a:lnTo>
                <a:lnTo>
                  <a:pt x="26" y="26"/>
                </a:lnTo>
                <a:lnTo>
                  <a:pt x="23" y="30"/>
                </a:lnTo>
                <a:lnTo>
                  <a:pt x="21" y="34"/>
                </a:lnTo>
                <a:lnTo>
                  <a:pt x="18" y="38"/>
                </a:lnTo>
                <a:lnTo>
                  <a:pt x="14" y="42"/>
                </a:lnTo>
                <a:lnTo>
                  <a:pt x="0" y="72"/>
                </a:lnTo>
                <a:lnTo>
                  <a:pt x="0" y="75"/>
                </a:lnTo>
                <a:lnTo>
                  <a:pt x="0" y="76"/>
                </a:lnTo>
                <a:lnTo>
                  <a:pt x="2" y="80"/>
                </a:lnTo>
                <a:lnTo>
                  <a:pt x="6" y="80"/>
                </a:lnTo>
                <a:lnTo>
                  <a:pt x="9" y="80"/>
                </a:lnTo>
                <a:lnTo>
                  <a:pt x="10" y="77"/>
                </a:lnTo>
                <a:lnTo>
                  <a:pt x="19" y="58"/>
                </a:lnTo>
                <a:lnTo>
                  <a:pt x="25" y="49"/>
                </a:lnTo>
                <a:lnTo>
                  <a:pt x="31" y="39"/>
                </a:lnTo>
                <a:lnTo>
                  <a:pt x="35" y="33"/>
                </a:lnTo>
                <a:lnTo>
                  <a:pt x="39" y="25"/>
                </a:lnTo>
                <a:lnTo>
                  <a:pt x="43" y="17"/>
                </a:lnTo>
                <a:lnTo>
                  <a:pt x="44" y="13"/>
                </a:lnTo>
                <a:lnTo>
                  <a:pt x="48" y="11"/>
                </a:lnTo>
                <a:lnTo>
                  <a:pt x="50" y="9"/>
                </a:lnTo>
                <a:lnTo>
                  <a:pt x="51" y="7"/>
                </a:lnTo>
                <a:lnTo>
                  <a:pt x="50" y="3"/>
                </a:lnTo>
                <a:lnTo>
                  <a:pt x="47" y="0"/>
                </a:lnTo>
                <a:lnTo>
                  <a:pt x="44" y="0"/>
                </a:lnTo>
                <a:lnTo>
                  <a:pt x="4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9999" name="任意多边形 1049998"/>
          <p:cNvSpPr/>
          <p:nvPr/>
        </p:nvSpPr>
        <p:spPr bwMode="auto">
          <a:xfrm>
            <a:off x="3154362" y="4627562"/>
            <a:ext cx="33337" cy="44450"/>
          </a:xfrm>
          <a:custGeom>
            <a:avLst/>
            <a:gdLst/>
            <a:ahLst/>
            <a:cxnLst/>
            <a:rect l="0" t="0" r="0" b="0"/>
            <a:pathLst>
              <a:path w="62" h="87">
                <a:moveTo>
                  <a:pt x="52" y="3"/>
                </a:moveTo>
                <a:lnTo>
                  <a:pt x="52" y="3"/>
                </a:lnTo>
                <a:lnTo>
                  <a:pt x="38" y="21"/>
                </a:lnTo>
                <a:lnTo>
                  <a:pt x="23" y="40"/>
                </a:lnTo>
                <a:lnTo>
                  <a:pt x="19" y="50"/>
                </a:lnTo>
                <a:lnTo>
                  <a:pt x="15" y="59"/>
                </a:lnTo>
                <a:lnTo>
                  <a:pt x="10" y="68"/>
                </a:lnTo>
                <a:lnTo>
                  <a:pt x="6" y="72"/>
                </a:lnTo>
                <a:lnTo>
                  <a:pt x="2" y="76"/>
                </a:lnTo>
                <a:lnTo>
                  <a:pt x="1" y="78"/>
                </a:lnTo>
                <a:lnTo>
                  <a:pt x="0" y="80"/>
                </a:lnTo>
                <a:lnTo>
                  <a:pt x="1" y="84"/>
                </a:lnTo>
                <a:lnTo>
                  <a:pt x="4" y="87"/>
                </a:lnTo>
                <a:lnTo>
                  <a:pt x="6" y="87"/>
                </a:lnTo>
                <a:lnTo>
                  <a:pt x="7" y="85"/>
                </a:lnTo>
                <a:lnTo>
                  <a:pt x="15" y="80"/>
                </a:lnTo>
                <a:lnTo>
                  <a:pt x="21" y="74"/>
                </a:lnTo>
                <a:lnTo>
                  <a:pt x="24" y="66"/>
                </a:lnTo>
                <a:lnTo>
                  <a:pt x="27" y="58"/>
                </a:lnTo>
                <a:lnTo>
                  <a:pt x="30" y="51"/>
                </a:lnTo>
                <a:lnTo>
                  <a:pt x="32" y="45"/>
                </a:lnTo>
                <a:lnTo>
                  <a:pt x="41" y="33"/>
                </a:lnTo>
                <a:lnTo>
                  <a:pt x="51" y="21"/>
                </a:lnTo>
                <a:lnTo>
                  <a:pt x="61" y="11"/>
                </a:lnTo>
                <a:lnTo>
                  <a:pt x="62" y="8"/>
                </a:lnTo>
                <a:lnTo>
                  <a:pt x="62" y="7"/>
                </a:lnTo>
                <a:lnTo>
                  <a:pt x="60" y="3"/>
                </a:lnTo>
                <a:lnTo>
                  <a:pt x="57" y="0"/>
                </a:lnTo>
                <a:lnTo>
                  <a:pt x="55" y="2"/>
                </a:lnTo>
                <a:lnTo>
                  <a:pt x="5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00" name="任意多边形 1049999"/>
          <p:cNvSpPr/>
          <p:nvPr/>
        </p:nvSpPr>
        <p:spPr bwMode="auto">
          <a:xfrm>
            <a:off x="3211512" y="4633912"/>
            <a:ext cx="34925" cy="44450"/>
          </a:xfrm>
          <a:custGeom>
            <a:avLst/>
            <a:gdLst/>
            <a:ahLst/>
            <a:cxnLst/>
            <a:rect l="0" t="0" r="0" b="0"/>
            <a:pathLst>
              <a:path w="68" h="85">
                <a:moveTo>
                  <a:pt x="58" y="3"/>
                </a:moveTo>
                <a:lnTo>
                  <a:pt x="58" y="3"/>
                </a:lnTo>
                <a:lnTo>
                  <a:pt x="50" y="12"/>
                </a:lnTo>
                <a:lnTo>
                  <a:pt x="42" y="21"/>
                </a:lnTo>
                <a:lnTo>
                  <a:pt x="32" y="29"/>
                </a:lnTo>
                <a:lnTo>
                  <a:pt x="28" y="33"/>
                </a:lnTo>
                <a:lnTo>
                  <a:pt x="24" y="37"/>
                </a:lnTo>
                <a:lnTo>
                  <a:pt x="11" y="58"/>
                </a:lnTo>
                <a:lnTo>
                  <a:pt x="5" y="68"/>
                </a:lnTo>
                <a:lnTo>
                  <a:pt x="0" y="79"/>
                </a:lnTo>
                <a:lnTo>
                  <a:pt x="0" y="81"/>
                </a:lnTo>
                <a:lnTo>
                  <a:pt x="0" y="83"/>
                </a:lnTo>
                <a:lnTo>
                  <a:pt x="2" y="85"/>
                </a:lnTo>
                <a:lnTo>
                  <a:pt x="4" y="85"/>
                </a:lnTo>
                <a:lnTo>
                  <a:pt x="8" y="85"/>
                </a:lnTo>
                <a:lnTo>
                  <a:pt x="9" y="84"/>
                </a:lnTo>
                <a:lnTo>
                  <a:pt x="11" y="81"/>
                </a:lnTo>
                <a:lnTo>
                  <a:pt x="16" y="71"/>
                </a:lnTo>
                <a:lnTo>
                  <a:pt x="21" y="60"/>
                </a:lnTo>
                <a:lnTo>
                  <a:pt x="28" y="50"/>
                </a:lnTo>
                <a:lnTo>
                  <a:pt x="36" y="41"/>
                </a:lnTo>
                <a:lnTo>
                  <a:pt x="53" y="26"/>
                </a:lnTo>
                <a:lnTo>
                  <a:pt x="60" y="19"/>
                </a:lnTo>
                <a:lnTo>
                  <a:pt x="68" y="9"/>
                </a:lnTo>
                <a:lnTo>
                  <a:pt x="68" y="7"/>
                </a:lnTo>
                <a:lnTo>
                  <a:pt x="68" y="4"/>
                </a:lnTo>
                <a:lnTo>
                  <a:pt x="66" y="2"/>
                </a:lnTo>
                <a:lnTo>
                  <a:pt x="62" y="0"/>
                </a:lnTo>
                <a:lnTo>
                  <a:pt x="59" y="2"/>
                </a:lnTo>
                <a:lnTo>
                  <a:pt x="58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01" name="任意多边形 1050000"/>
          <p:cNvSpPr/>
          <p:nvPr/>
        </p:nvSpPr>
        <p:spPr bwMode="auto">
          <a:xfrm>
            <a:off x="3265487" y="4633912"/>
            <a:ext cx="22225" cy="38100"/>
          </a:xfrm>
          <a:custGeom>
            <a:avLst/>
            <a:gdLst/>
            <a:ahLst/>
            <a:cxnLst/>
            <a:rect l="0" t="0" r="0" b="0"/>
            <a:pathLst>
              <a:path w="41" h="75">
                <a:moveTo>
                  <a:pt x="29" y="4"/>
                </a:moveTo>
                <a:lnTo>
                  <a:pt x="29" y="4"/>
                </a:lnTo>
                <a:lnTo>
                  <a:pt x="26" y="13"/>
                </a:lnTo>
                <a:lnTo>
                  <a:pt x="24" y="21"/>
                </a:lnTo>
                <a:lnTo>
                  <a:pt x="15" y="36"/>
                </a:lnTo>
                <a:lnTo>
                  <a:pt x="7" y="51"/>
                </a:lnTo>
                <a:lnTo>
                  <a:pt x="4" y="59"/>
                </a:lnTo>
                <a:lnTo>
                  <a:pt x="0" y="67"/>
                </a:lnTo>
                <a:lnTo>
                  <a:pt x="0" y="70"/>
                </a:lnTo>
                <a:lnTo>
                  <a:pt x="2" y="72"/>
                </a:lnTo>
                <a:lnTo>
                  <a:pt x="5" y="75"/>
                </a:lnTo>
                <a:lnTo>
                  <a:pt x="9" y="73"/>
                </a:lnTo>
                <a:lnTo>
                  <a:pt x="11" y="72"/>
                </a:lnTo>
                <a:lnTo>
                  <a:pt x="12" y="71"/>
                </a:lnTo>
                <a:lnTo>
                  <a:pt x="15" y="62"/>
                </a:lnTo>
                <a:lnTo>
                  <a:pt x="19" y="54"/>
                </a:lnTo>
                <a:lnTo>
                  <a:pt x="26" y="39"/>
                </a:lnTo>
                <a:lnTo>
                  <a:pt x="34" y="24"/>
                </a:lnTo>
                <a:lnTo>
                  <a:pt x="38" y="16"/>
                </a:lnTo>
                <a:lnTo>
                  <a:pt x="41" y="8"/>
                </a:lnTo>
                <a:lnTo>
                  <a:pt x="41" y="5"/>
                </a:lnTo>
                <a:lnTo>
                  <a:pt x="39" y="3"/>
                </a:lnTo>
                <a:lnTo>
                  <a:pt x="37" y="0"/>
                </a:lnTo>
                <a:lnTo>
                  <a:pt x="32" y="2"/>
                </a:lnTo>
                <a:lnTo>
                  <a:pt x="30" y="3"/>
                </a:lnTo>
                <a:lnTo>
                  <a:pt x="29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02" name="任意多边形 1050001"/>
          <p:cNvSpPr/>
          <p:nvPr/>
        </p:nvSpPr>
        <p:spPr bwMode="auto">
          <a:xfrm>
            <a:off x="3338512" y="4633912"/>
            <a:ext cx="31750" cy="44450"/>
          </a:xfrm>
          <a:custGeom>
            <a:avLst/>
            <a:gdLst/>
            <a:ahLst/>
            <a:cxnLst/>
            <a:rect l="0" t="0" r="0" b="0"/>
            <a:pathLst>
              <a:path w="57" h="85">
                <a:moveTo>
                  <a:pt x="47" y="3"/>
                </a:moveTo>
                <a:lnTo>
                  <a:pt x="47" y="3"/>
                </a:lnTo>
                <a:lnTo>
                  <a:pt x="35" y="21"/>
                </a:lnTo>
                <a:lnTo>
                  <a:pt x="23" y="38"/>
                </a:lnTo>
                <a:lnTo>
                  <a:pt x="11" y="58"/>
                </a:lnTo>
                <a:lnTo>
                  <a:pt x="1" y="77"/>
                </a:lnTo>
                <a:lnTo>
                  <a:pt x="0" y="80"/>
                </a:lnTo>
                <a:lnTo>
                  <a:pt x="0" y="81"/>
                </a:lnTo>
                <a:lnTo>
                  <a:pt x="2" y="85"/>
                </a:lnTo>
                <a:lnTo>
                  <a:pt x="6" y="85"/>
                </a:lnTo>
                <a:lnTo>
                  <a:pt x="9" y="85"/>
                </a:lnTo>
                <a:lnTo>
                  <a:pt x="10" y="83"/>
                </a:lnTo>
                <a:lnTo>
                  <a:pt x="22" y="62"/>
                </a:lnTo>
                <a:lnTo>
                  <a:pt x="28" y="51"/>
                </a:lnTo>
                <a:lnTo>
                  <a:pt x="35" y="42"/>
                </a:lnTo>
                <a:lnTo>
                  <a:pt x="47" y="26"/>
                </a:lnTo>
                <a:lnTo>
                  <a:pt x="56" y="9"/>
                </a:lnTo>
                <a:lnTo>
                  <a:pt x="57" y="7"/>
                </a:lnTo>
                <a:lnTo>
                  <a:pt x="56" y="4"/>
                </a:lnTo>
                <a:lnTo>
                  <a:pt x="53" y="2"/>
                </a:lnTo>
                <a:lnTo>
                  <a:pt x="49" y="0"/>
                </a:lnTo>
                <a:lnTo>
                  <a:pt x="48" y="2"/>
                </a:lnTo>
                <a:lnTo>
                  <a:pt x="4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03" name="任意多边形 1050002"/>
          <p:cNvSpPr/>
          <p:nvPr/>
        </p:nvSpPr>
        <p:spPr bwMode="auto">
          <a:xfrm>
            <a:off x="3386137" y="4627562"/>
            <a:ext cx="23812" cy="41275"/>
          </a:xfrm>
          <a:custGeom>
            <a:avLst/>
            <a:gdLst/>
            <a:ahLst/>
            <a:cxnLst/>
            <a:rect l="0" t="0" r="0" b="0"/>
            <a:pathLst>
              <a:path w="46" h="80">
                <a:moveTo>
                  <a:pt x="34" y="5"/>
                </a:moveTo>
                <a:lnTo>
                  <a:pt x="34" y="5"/>
                </a:lnTo>
                <a:lnTo>
                  <a:pt x="33" y="14"/>
                </a:lnTo>
                <a:lnTo>
                  <a:pt x="32" y="23"/>
                </a:lnTo>
                <a:lnTo>
                  <a:pt x="28" y="31"/>
                </a:lnTo>
                <a:lnTo>
                  <a:pt x="24" y="40"/>
                </a:lnTo>
                <a:lnTo>
                  <a:pt x="13" y="55"/>
                </a:lnTo>
                <a:lnTo>
                  <a:pt x="1" y="69"/>
                </a:lnTo>
                <a:lnTo>
                  <a:pt x="0" y="72"/>
                </a:lnTo>
                <a:lnTo>
                  <a:pt x="0" y="73"/>
                </a:lnTo>
                <a:lnTo>
                  <a:pt x="1" y="77"/>
                </a:lnTo>
                <a:lnTo>
                  <a:pt x="5" y="80"/>
                </a:lnTo>
                <a:lnTo>
                  <a:pt x="8" y="78"/>
                </a:lnTo>
                <a:lnTo>
                  <a:pt x="9" y="77"/>
                </a:lnTo>
                <a:lnTo>
                  <a:pt x="24" y="61"/>
                </a:lnTo>
                <a:lnTo>
                  <a:pt x="29" y="53"/>
                </a:lnTo>
                <a:lnTo>
                  <a:pt x="34" y="44"/>
                </a:lnTo>
                <a:lnTo>
                  <a:pt x="39" y="35"/>
                </a:lnTo>
                <a:lnTo>
                  <a:pt x="42" y="25"/>
                </a:lnTo>
                <a:lnTo>
                  <a:pt x="45" y="15"/>
                </a:lnTo>
                <a:lnTo>
                  <a:pt x="46" y="5"/>
                </a:lnTo>
                <a:lnTo>
                  <a:pt x="46" y="2"/>
                </a:lnTo>
                <a:lnTo>
                  <a:pt x="45" y="1"/>
                </a:lnTo>
                <a:lnTo>
                  <a:pt x="41" y="0"/>
                </a:lnTo>
                <a:lnTo>
                  <a:pt x="37" y="1"/>
                </a:lnTo>
                <a:lnTo>
                  <a:pt x="35" y="2"/>
                </a:lnTo>
                <a:lnTo>
                  <a:pt x="34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04" name="任意多边形 1050003"/>
          <p:cNvSpPr/>
          <p:nvPr/>
        </p:nvSpPr>
        <p:spPr bwMode="auto">
          <a:xfrm>
            <a:off x="3441700" y="4627562"/>
            <a:ext cx="20637" cy="41275"/>
          </a:xfrm>
          <a:custGeom>
            <a:avLst/>
            <a:gdLst/>
            <a:ahLst/>
            <a:cxnLst/>
            <a:rect l="0" t="0" r="0" b="0"/>
            <a:pathLst>
              <a:path w="41" h="80">
                <a:moveTo>
                  <a:pt x="29" y="6"/>
                </a:moveTo>
                <a:lnTo>
                  <a:pt x="29" y="6"/>
                </a:lnTo>
                <a:lnTo>
                  <a:pt x="28" y="10"/>
                </a:lnTo>
                <a:lnTo>
                  <a:pt x="26" y="12"/>
                </a:lnTo>
                <a:lnTo>
                  <a:pt x="21" y="20"/>
                </a:lnTo>
                <a:lnTo>
                  <a:pt x="17" y="28"/>
                </a:lnTo>
                <a:lnTo>
                  <a:pt x="13" y="36"/>
                </a:lnTo>
                <a:lnTo>
                  <a:pt x="9" y="45"/>
                </a:lnTo>
                <a:lnTo>
                  <a:pt x="5" y="55"/>
                </a:lnTo>
                <a:lnTo>
                  <a:pt x="3" y="65"/>
                </a:lnTo>
                <a:lnTo>
                  <a:pt x="0" y="75"/>
                </a:lnTo>
                <a:lnTo>
                  <a:pt x="1" y="78"/>
                </a:lnTo>
                <a:lnTo>
                  <a:pt x="3" y="79"/>
                </a:lnTo>
                <a:lnTo>
                  <a:pt x="7" y="80"/>
                </a:lnTo>
                <a:lnTo>
                  <a:pt x="11" y="79"/>
                </a:lnTo>
                <a:lnTo>
                  <a:pt x="12" y="78"/>
                </a:lnTo>
                <a:lnTo>
                  <a:pt x="12" y="75"/>
                </a:lnTo>
                <a:lnTo>
                  <a:pt x="15" y="63"/>
                </a:lnTo>
                <a:lnTo>
                  <a:pt x="18" y="53"/>
                </a:lnTo>
                <a:lnTo>
                  <a:pt x="29" y="32"/>
                </a:lnTo>
                <a:lnTo>
                  <a:pt x="35" y="20"/>
                </a:lnTo>
                <a:lnTo>
                  <a:pt x="38" y="15"/>
                </a:lnTo>
                <a:lnTo>
                  <a:pt x="41" y="8"/>
                </a:lnTo>
                <a:lnTo>
                  <a:pt x="41" y="6"/>
                </a:lnTo>
                <a:lnTo>
                  <a:pt x="39" y="3"/>
                </a:lnTo>
                <a:lnTo>
                  <a:pt x="35" y="2"/>
                </a:lnTo>
                <a:lnTo>
                  <a:pt x="34" y="0"/>
                </a:lnTo>
                <a:lnTo>
                  <a:pt x="32" y="2"/>
                </a:lnTo>
                <a:lnTo>
                  <a:pt x="30" y="3"/>
                </a:lnTo>
                <a:lnTo>
                  <a:pt x="29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05" name="任意多边形 1050004"/>
          <p:cNvSpPr/>
          <p:nvPr/>
        </p:nvSpPr>
        <p:spPr bwMode="auto">
          <a:xfrm>
            <a:off x="3479800" y="4629150"/>
            <a:ext cx="31750" cy="46037"/>
          </a:xfrm>
          <a:custGeom>
            <a:avLst/>
            <a:gdLst/>
            <a:ahLst/>
            <a:cxnLst/>
            <a:rect l="0" t="0" r="0" b="0"/>
            <a:pathLst>
              <a:path w="57" h="85">
                <a:moveTo>
                  <a:pt x="47" y="1"/>
                </a:moveTo>
                <a:lnTo>
                  <a:pt x="47" y="1"/>
                </a:lnTo>
                <a:lnTo>
                  <a:pt x="40" y="12"/>
                </a:lnTo>
                <a:lnTo>
                  <a:pt x="34" y="24"/>
                </a:lnTo>
                <a:lnTo>
                  <a:pt x="29" y="34"/>
                </a:lnTo>
                <a:lnTo>
                  <a:pt x="21" y="46"/>
                </a:lnTo>
                <a:lnTo>
                  <a:pt x="10" y="60"/>
                </a:lnTo>
                <a:lnTo>
                  <a:pt x="1" y="77"/>
                </a:lnTo>
                <a:lnTo>
                  <a:pt x="0" y="78"/>
                </a:lnTo>
                <a:lnTo>
                  <a:pt x="0" y="81"/>
                </a:lnTo>
                <a:lnTo>
                  <a:pt x="2" y="84"/>
                </a:lnTo>
                <a:lnTo>
                  <a:pt x="8" y="85"/>
                </a:lnTo>
                <a:lnTo>
                  <a:pt x="9" y="84"/>
                </a:lnTo>
                <a:lnTo>
                  <a:pt x="10" y="82"/>
                </a:lnTo>
                <a:lnTo>
                  <a:pt x="29" y="55"/>
                </a:lnTo>
                <a:lnTo>
                  <a:pt x="35" y="44"/>
                </a:lnTo>
                <a:lnTo>
                  <a:pt x="40" y="31"/>
                </a:lnTo>
                <a:lnTo>
                  <a:pt x="47" y="20"/>
                </a:lnTo>
                <a:lnTo>
                  <a:pt x="56" y="9"/>
                </a:lnTo>
                <a:lnTo>
                  <a:pt x="57" y="8"/>
                </a:lnTo>
                <a:lnTo>
                  <a:pt x="57" y="5"/>
                </a:lnTo>
                <a:lnTo>
                  <a:pt x="55" y="1"/>
                </a:lnTo>
                <a:lnTo>
                  <a:pt x="52" y="0"/>
                </a:lnTo>
                <a:lnTo>
                  <a:pt x="49" y="0"/>
                </a:lnTo>
                <a:lnTo>
                  <a:pt x="4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06" name="任意多边形 1050005"/>
          <p:cNvSpPr/>
          <p:nvPr/>
        </p:nvSpPr>
        <p:spPr bwMode="auto">
          <a:xfrm>
            <a:off x="3536950" y="4622800"/>
            <a:ext cx="20637" cy="46037"/>
          </a:xfrm>
          <a:custGeom>
            <a:avLst/>
            <a:gdLst/>
            <a:ahLst/>
            <a:cxnLst/>
            <a:rect l="0" t="0" r="0" b="0"/>
            <a:pathLst>
              <a:path w="41" h="85">
                <a:moveTo>
                  <a:pt x="29" y="5"/>
                </a:moveTo>
                <a:lnTo>
                  <a:pt x="29" y="5"/>
                </a:lnTo>
                <a:lnTo>
                  <a:pt x="28" y="19"/>
                </a:lnTo>
                <a:lnTo>
                  <a:pt x="24" y="29"/>
                </a:lnTo>
                <a:lnTo>
                  <a:pt x="20" y="41"/>
                </a:lnTo>
                <a:lnTo>
                  <a:pt x="15" y="51"/>
                </a:lnTo>
                <a:lnTo>
                  <a:pt x="9" y="59"/>
                </a:lnTo>
                <a:lnTo>
                  <a:pt x="4" y="66"/>
                </a:lnTo>
                <a:lnTo>
                  <a:pt x="2" y="72"/>
                </a:lnTo>
                <a:lnTo>
                  <a:pt x="0" y="80"/>
                </a:lnTo>
                <a:lnTo>
                  <a:pt x="0" y="83"/>
                </a:lnTo>
                <a:lnTo>
                  <a:pt x="2" y="84"/>
                </a:lnTo>
                <a:lnTo>
                  <a:pt x="4" y="85"/>
                </a:lnTo>
                <a:lnTo>
                  <a:pt x="6" y="85"/>
                </a:lnTo>
                <a:lnTo>
                  <a:pt x="9" y="84"/>
                </a:lnTo>
                <a:lnTo>
                  <a:pt x="11" y="83"/>
                </a:lnTo>
                <a:lnTo>
                  <a:pt x="12" y="80"/>
                </a:lnTo>
                <a:lnTo>
                  <a:pt x="13" y="73"/>
                </a:lnTo>
                <a:lnTo>
                  <a:pt x="16" y="70"/>
                </a:lnTo>
                <a:lnTo>
                  <a:pt x="20" y="66"/>
                </a:lnTo>
                <a:lnTo>
                  <a:pt x="23" y="60"/>
                </a:lnTo>
                <a:lnTo>
                  <a:pt x="30" y="43"/>
                </a:lnTo>
                <a:lnTo>
                  <a:pt x="37" y="25"/>
                </a:lnTo>
                <a:lnTo>
                  <a:pt x="40" y="16"/>
                </a:lnTo>
                <a:lnTo>
                  <a:pt x="41" y="5"/>
                </a:lnTo>
                <a:lnTo>
                  <a:pt x="40" y="4"/>
                </a:lnTo>
                <a:lnTo>
                  <a:pt x="38" y="2"/>
                </a:lnTo>
                <a:lnTo>
                  <a:pt x="36" y="0"/>
                </a:lnTo>
                <a:lnTo>
                  <a:pt x="30" y="2"/>
                </a:lnTo>
                <a:lnTo>
                  <a:pt x="29" y="4"/>
                </a:lnTo>
                <a:lnTo>
                  <a:pt x="29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07" name="任意多边形 1050006"/>
          <p:cNvSpPr/>
          <p:nvPr/>
        </p:nvSpPr>
        <p:spPr bwMode="auto">
          <a:xfrm>
            <a:off x="3589337" y="4629150"/>
            <a:ext cx="15875" cy="42862"/>
          </a:xfrm>
          <a:custGeom>
            <a:avLst/>
            <a:gdLst/>
            <a:ahLst/>
            <a:cxnLst/>
            <a:rect l="0" t="0" r="0" b="0"/>
            <a:pathLst>
              <a:path w="29" h="80">
                <a:moveTo>
                  <a:pt x="17" y="5"/>
                </a:moveTo>
                <a:lnTo>
                  <a:pt x="17" y="5"/>
                </a:lnTo>
                <a:lnTo>
                  <a:pt x="16" y="22"/>
                </a:lnTo>
                <a:lnTo>
                  <a:pt x="12" y="39"/>
                </a:lnTo>
                <a:lnTo>
                  <a:pt x="0" y="72"/>
                </a:lnTo>
                <a:lnTo>
                  <a:pt x="0" y="75"/>
                </a:lnTo>
                <a:lnTo>
                  <a:pt x="1" y="77"/>
                </a:lnTo>
                <a:lnTo>
                  <a:pt x="4" y="80"/>
                </a:lnTo>
                <a:lnTo>
                  <a:pt x="9" y="78"/>
                </a:lnTo>
                <a:lnTo>
                  <a:pt x="11" y="77"/>
                </a:lnTo>
                <a:lnTo>
                  <a:pt x="12" y="76"/>
                </a:lnTo>
                <a:lnTo>
                  <a:pt x="24" y="41"/>
                </a:lnTo>
                <a:lnTo>
                  <a:pt x="28" y="24"/>
                </a:lnTo>
                <a:lnTo>
                  <a:pt x="29" y="5"/>
                </a:lnTo>
                <a:lnTo>
                  <a:pt x="29" y="3"/>
                </a:lnTo>
                <a:lnTo>
                  <a:pt x="28" y="1"/>
                </a:lnTo>
                <a:lnTo>
                  <a:pt x="24" y="0"/>
                </a:lnTo>
                <a:lnTo>
                  <a:pt x="20" y="1"/>
                </a:lnTo>
                <a:lnTo>
                  <a:pt x="18" y="3"/>
                </a:lnTo>
                <a:lnTo>
                  <a:pt x="17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08" name="任意多边形 1050007"/>
          <p:cNvSpPr/>
          <p:nvPr/>
        </p:nvSpPr>
        <p:spPr bwMode="auto">
          <a:xfrm>
            <a:off x="3640137" y="4627562"/>
            <a:ext cx="22225" cy="44450"/>
          </a:xfrm>
          <a:custGeom>
            <a:avLst/>
            <a:gdLst/>
            <a:ahLst/>
            <a:cxnLst/>
            <a:rect l="0" t="0" r="0" b="0"/>
            <a:pathLst>
              <a:path w="39" h="85">
                <a:moveTo>
                  <a:pt x="28" y="5"/>
                </a:moveTo>
                <a:lnTo>
                  <a:pt x="28" y="5"/>
                </a:lnTo>
                <a:lnTo>
                  <a:pt x="28" y="14"/>
                </a:lnTo>
                <a:lnTo>
                  <a:pt x="25" y="23"/>
                </a:lnTo>
                <a:lnTo>
                  <a:pt x="22" y="32"/>
                </a:lnTo>
                <a:lnTo>
                  <a:pt x="19" y="42"/>
                </a:lnTo>
                <a:lnTo>
                  <a:pt x="9" y="59"/>
                </a:lnTo>
                <a:lnTo>
                  <a:pt x="0" y="76"/>
                </a:lnTo>
                <a:lnTo>
                  <a:pt x="0" y="78"/>
                </a:lnTo>
                <a:lnTo>
                  <a:pt x="0" y="81"/>
                </a:lnTo>
                <a:lnTo>
                  <a:pt x="3" y="83"/>
                </a:lnTo>
                <a:lnTo>
                  <a:pt x="7" y="85"/>
                </a:lnTo>
                <a:lnTo>
                  <a:pt x="9" y="83"/>
                </a:lnTo>
                <a:lnTo>
                  <a:pt x="11" y="82"/>
                </a:lnTo>
                <a:lnTo>
                  <a:pt x="20" y="64"/>
                </a:lnTo>
                <a:lnTo>
                  <a:pt x="29" y="44"/>
                </a:lnTo>
                <a:lnTo>
                  <a:pt x="33" y="35"/>
                </a:lnTo>
                <a:lnTo>
                  <a:pt x="37" y="26"/>
                </a:lnTo>
                <a:lnTo>
                  <a:pt x="38" y="15"/>
                </a:lnTo>
                <a:lnTo>
                  <a:pt x="39" y="5"/>
                </a:lnTo>
                <a:lnTo>
                  <a:pt x="39" y="2"/>
                </a:lnTo>
                <a:lnTo>
                  <a:pt x="38" y="1"/>
                </a:lnTo>
                <a:lnTo>
                  <a:pt x="34" y="0"/>
                </a:lnTo>
                <a:lnTo>
                  <a:pt x="30" y="1"/>
                </a:lnTo>
                <a:lnTo>
                  <a:pt x="29" y="2"/>
                </a:lnTo>
                <a:lnTo>
                  <a:pt x="28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09" name="任意多边形 1050008"/>
          <p:cNvSpPr/>
          <p:nvPr/>
        </p:nvSpPr>
        <p:spPr bwMode="auto">
          <a:xfrm>
            <a:off x="2940050" y="3917950"/>
            <a:ext cx="115887" cy="112712"/>
          </a:xfrm>
          <a:custGeom>
            <a:avLst/>
            <a:gdLst/>
            <a:ahLst/>
            <a:cxnLst/>
            <a:rect l="0" t="0" r="0" b="0"/>
            <a:pathLst>
              <a:path w="222" h="216">
                <a:moveTo>
                  <a:pt x="213" y="1"/>
                </a:moveTo>
                <a:lnTo>
                  <a:pt x="213" y="1"/>
                </a:lnTo>
                <a:lnTo>
                  <a:pt x="185" y="29"/>
                </a:lnTo>
                <a:lnTo>
                  <a:pt x="154" y="55"/>
                </a:lnTo>
                <a:lnTo>
                  <a:pt x="126" y="81"/>
                </a:lnTo>
                <a:lnTo>
                  <a:pt x="113" y="95"/>
                </a:lnTo>
                <a:lnTo>
                  <a:pt x="98" y="110"/>
                </a:lnTo>
                <a:lnTo>
                  <a:pt x="86" y="122"/>
                </a:lnTo>
                <a:lnTo>
                  <a:pt x="73" y="133"/>
                </a:lnTo>
                <a:lnTo>
                  <a:pt x="47" y="157"/>
                </a:lnTo>
                <a:lnTo>
                  <a:pt x="34" y="167"/>
                </a:lnTo>
                <a:lnTo>
                  <a:pt x="21" y="180"/>
                </a:lnTo>
                <a:lnTo>
                  <a:pt x="11" y="194"/>
                </a:lnTo>
                <a:lnTo>
                  <a:pt x="1" y="208"/>
                </a:lnTo>
                <a:lnTo>
                  <a:pt x="0" y="211"/>
                </a:lnTo>
                <a:lnTo>
                  <a:pt x="0" y="212"/>
                </a:lnTo>
                <a:lnTo>
                  <a:pt x="3" y="216"/>
                </a:lnTo>
                <a:lnTo>
                  <a:pt x="7" y="216"/>
                </a:lnTo>
                <a:lnTo>
                  <a:pt x="9" y="216"/>
                </a:lnTo>
                <a:lnTo>
                  <a:pt x="11" y="213"/>
                </a:lnTo>
                <a:lnTo>
                  <a:pt x="20" y="200"/>
                </a:lnTo>
                <a:lnTo>
                  <a:pt x="30" y="187"/>
                </a:lnTo>
                <a:lnTo>
                  <a:pt x="42" y="174"/>
                </a:lnTo>
                <a:lnTo>
                  <a:pt x="54" y="162"/>
                </a:lnTo>
                <a:lnTo>
                  <a:pt x="81" y="139"/>
                </a:lnTo>
                <a:lnTo>
                  <a:pt x="107" y="118"/>
                </a:lnTo>
                <a:lnTo>
                  <a:pt x="120" y="106"/>
                </a:lnTo>
                <a:lnTo>
                  <a:pt x="132" y="93"/>
                </a:lnTo>
                <a:lnTo>
                  <a:pt x="145" y="80"/>
                </a:lnTo>
                <a:lnTo>
                  <a:pt x="158" y="67"/>
                </a:lnTo>
                <a:lnTo>
                  <a:pt x="190" y="38"/>
                </a:lnTo>
                <a:lnTo>
                  <a:pt x="221" y="9"/>
                </a:lnTo>
                <a:lnTo>
                  <a:pt x="222" y="8"/>
                </a:lnTo>
                <a:lnTo>
                  <a:pt x="222" y="5"/>
                </a:lnTo>
                <a:lnTo>
                  <a:pt x="221" y="1"/>
                </a:lnTo>
                <a:lnTo>
                  <a:pt x="217" y="0"/>
                </a:lnTo>
                <a:lnTo>
                  <a:pt x="215" y="0"/>
                </a:lnTo>
                <a:lnTo>
                  <a:pt x="21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10" name="任意多边形 1050009"/>
          <p:cNvSpPr/>
          <p:nvPr/>
        </p:nvSpPr>
        <p:spPr bwMode="auto">
          <a:xfrm>
            <a:off x="2935287" y="3932237"/>
            <a:ext cx="203200" cy="207962"/>
          </a:xfrm>
          <a:custGeom>
            <a:avLst/>
            <a:gdLst/>
            <a:ahLst/>
            <a:cxnLst/>
            <a:rect l="0" t="0" r="0" b="0"/>
            <a:pathLst>
              <a:path w="382" h="393">
                <a:moveTo>
                  <a:pt x="373" y="0"/>
                </a:moveTo>
                <a:lnTo>
                  <a:pt x="373" y="0"/>
                </a:lnTo>
                <a:lnTo>
                  <a:pt x="360" y="8"/>
                </a:lnTo>
                <a:lnTo>
                  <a:pt x="348" y="17"/>
                </a:lnTo>
                <a:lnTo>
                  <a:pt x="335" y="27"/>
                </a:lnTo>
                <a:lnTo>
                  <a:pt x="324" y="39"/>
                </a:lnTo>
                <a:lnTo>
                  <a:pt x="303" y="63"/>
                </a:lnTo>
                <a:lnTo>
                  <a:pt x="282" y="86"/>
                </a:lnTo>
                <a:lnTo>
                  <a:pt x="230" y="142"/>
                </a:lnTo>
                <a:lnTo>
                  <a:pt x="203" y="168"/>
                </a:lnTo>
                <a:lnTo>
                  <a:pt x="175" y="195"/>
                </a:lnTo>
                <a:lnTo>
                  <a:pt x="119" y="244"/>
                </a:lnTo>
                <a:lnTo>
                  <a:pt x="93" y="269"/>
                </a:lnTo>
                <a:lnTo>
                  <a:pt x="80" y="282"/>
                </a:lnTo>
                <a:lnTo>
                  <a:pt x="67" y="297"/>
                </a:lnTo>
                <a:lnTo>
                  <a:pt x="18" y="356"/>
                </a:lnTo>
                <a:lnTo>
                  <a:pt x="5" y="370"/>
                </a:lnTo>
                <a:lnTo>
                  <a:pt x="1" y="378"/>
                </a:lnTo>
                <a:lnTo>
                  <a:pt x="0" y="383"/>
                </a:lnTo>
                <a:lnTo>
                  <a:pt x="0" y="387"/>
                </a:lnTo>
                <a:lnTo>
                  <a:pt x="0" y="390"/>
                </a:lnTo>
                <a:lnTo>
                  <a:pt x="1" y="392"/>
                </a:lnTo>
                <a:lnTo>
                  <a:pt x="5" y="393"/>
                </a:lnTo>
                <a:lnTo>
                  <a:pt x="9" y="392"/>
                </a:lnTo>
                <a:lnTo>
                  <a:pt x="10" y="390"/>
                </a:lnTo>
                <a:lnTo>
                  <a:pt x="10" y="387"/>
                </a:lnTo>
                <a:lnTo>
                  <a:pt x="12" y="382"/>
                </a:lnTo>
                <a:lnTo>
                  <a:pt x="14" y="375"/>
                </a:lnTo>
                <a:lnTo>
                  <a:pt x="25" y="363"/>
                </a:lnTo>
                <a:lnTo>
                  <a:pt x="37" y="350"/>
                </a:lnTo>
                <a:lnTo>
                  <a:pt x="44" y="341"/>
                </a:lnTo>
                <a:lnTo>
                  <a:pt x="56" y="325"/>
                </a:lnTo>
                <a:lnTo>
                  <a:pt x="69" y="311"/>
                </a:lnTo>
                <a:lnTo>
                  <a:pt x="95" y="282"/>
                </a:lnTo>
                <a:lnTo>
                  <a:pt x="119" y="259"/>
                </a:lnTo>
                <a:lnTo>
                  <a:pt x="144" y="235"/>
                </a:lnTo>
                <a:lnTo>
                  <a:pt x="170" y="213"/>
                </a:lnTo>
                <a:lnTo>
                  <a:pt x="196" y="192"/>
                </a:lnTo>
                <a:lnTo>
                  <a:pt x="208" y="183"/>
                </a:lnTo>
                <a:lnTo>
                  <a:pt x="220" y="172"/>
                </a:lnTo>
                <a:lnTo>
                  <a:pt x="242" y="149"/>
                </a:lnTo>
                <a:lnTo>
                  <a:pt x="284" y="102"/>
                </a:lnTo>
                <a:lnTo>
                  <a:pt x="305" y="77"/>
                </a:lnTo>
                <a:lnTo>
                  <a:pt x="327" y="51"/>
                </a:lnTo>
                <a:lnTo>
                  <a:pt x="340" y="39"/>
                </a:lnTo>
                <a:lnTo>
                  <a:pt x="352" y="27"/>
                </a:lnTo>
                <a:lnTo>
                  <a:pt x="365" y="18"/>
                </a:lnTo>
                <a:lnTo>
                  <a:pt x="379" y="10"/>
                </a:lnTo>
                <a:lnTo>
                  <a:pt x="381" y="9"/>
                </a:lnTo>
                <a:lnTo>
                  <a:pt x="382" y="6"/>
                </a:lnTo>
                <a:lnTo>
                  <a:pt x="382" y="5"/>
                </a:lnTo>
                <a:lnTo>
                  <a:pt x="381" y="2"/>
                </a:lnTo>
                <a:lnTo>
                  <a:pt x="378" y="0"/>
                </a:lnTo>
                <a:lnTo>
                  <a:pt x="375" y="0"/>
                </a:lnTo>
                <a:lnTo>
                  <a:pt x="373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11" name="任意多边形 1050010"/>
          <p:cNvSpPr/>
          <p:nvPr/>
        </p:nvSpPr>
        <p:spPr bwMode="auto">
          <a:xfrm>
            <a:off x="3040062" y="4024312"/>
            <a:ext cx="185737" cy="198437"/>
          </a:xfrm>
          <a:custGeom>
            <a:avLst/>
            <a:gdLst/>
            <a:ahLst/>
            <a:cxnLst/>
            <a:rect l="0" t="0" r="0" b="0"/>
            <a:pathLst>
              <a:path w="354" h="377">
                <a:moveTo>
                  <a:pt x="343" y="4"/>
                </a:moveTo>
                <a:lnTo>
                  <a:pt x="343" y="4"/>
                </a:lnTo>
                <a:lnTo>
                  <a:pt x="342" y="8"/>
                </a:lnTo>
                <a:lnTo>
                  <a:pt x="338" y="13"/>
                </a:lnTo>
                <a:lnTo>
                  <a:pt x="329" y="25"/>
                </a:lnTo>
                <a:lnTo>
                  <a:pt x="312" y="45"/>
                </a:lnTo>
                <a:lnTo>
                  <a:pt x="288" y="71"/>
                </a:lnTo>
                <a:lnTo>
                  <a:pt x="263" y="97"/>
                </a:lnTo>
                <a:lnTo>
                  <a:pt x="212" y="147"/>
                </a:lnTo>
                <a:lnTo>
                  <a:pt x="161" y="195"/>
                </a:lnTo>
                <a:lnTo>
                  <a:pt x="117" y="241"/>
                </a:lnTo>
                <a:lnTo>
                  <a:pt x="96" y="263"/>
                </a:lnTo>
                <a:lnTo>
                  <a:pt x="74" y="288"/>
                </a:lnTo>
                <a:lnTo>
                  <a:pt x="65" y="297"/>
                </a:lnTo>
                <a:lnTo>
                  <a:pt x="55" y="306"/>
                </a:lnTo>
                <a:lnTo>
                  <a:pt x="46" y="315"/>
                </a:lnTo>
                <a:lnTo>
                  <a:pt x="38" y="326"/>
                </a:lnTo>
                <a:lnTo>
                  <a:pt x="32" y="336"/>
                </a:lnTo>
                <a:lnTo>
                  <a:pt x="24" y="349"/>
                </a:lnTo>
                <a:lnTo>
                  <a:pt x="20" y="355"/>
                </a:lnTo>
                <a:lnTo>
                  <a:pt x="16" y="360"/>
                </a:lnTo>
                <a:lnTo>
                  <a:pt x="11" y="362"/>
                </a:lnTo>
                <a:lnTo>
                  <a:pt x="4" y="365"/>
                </a:lnTo>
                <a:lnTo>
                  <a:pt x="3" y="366"/>
                </a:lnTo>
                <a:lnTo>
                  <a:pt x="2" y="368"/>
                </a:lnTo>
                <a:lnTo>
                  <a:pt x="0" y="372"/>
                </a:lnTo>
                <a:lnTo>
                  <a:pt x="2" y="374"/>
                </a:lnTo>
                <a:lnTo>
                  <a:pt x="4" y="375"/>
                </a:lnTo>
                <a:lnTo>
                  <a:pt x="6" y="377"/>
                </a:lnTo>
                <a:lnTo>
                  <a:pt x="12" y="377"/>
                </a:lnTo>
                <a:lnTo>
                  <a:pt x="15" y="375"/>
                </a:lnTo>
                <a:lnTo>
                  <a:pt x="17" y="373"/>
                </a:lnTo>
                <a:lnTo>
                  <a:pt x="23" y="368"/>
                </a:lnTo>
                <a:lnTo>
                  <a:pt x="28" y="362"/>
                </a:lnTo>
                <a:lnTo>
                  <a:pt x="45" y="339"/>
                </a:lnTo>
                <a:lnTo>
                  <a:pt x="53" y="327"/>
                </a:lnTo>
                <a:lnTo>
                  <a:pt x="63" y="315"/>
                </a:lnTo>
                <a:lnTo>
                  <a:pt x="89" y="288"/>
                </a:lnTo>
                <a:lnTo>
                  <a:pt x="116" y="258"/>
                </a:lnTo>
                <a:lnTo>
                  <a:pt x="142" y="230"/>
                </a:lnTo>
                <a:lnTo>
                  <a:pt x="155" y="216"/>
                </a:lnTo>
                <a:lnTo>
                  <a:pt x="171" y="203"/>
                </a:lnTo>
                <a:lnTo>
                  <a:pt x="198" y="178"/>
                </a:lnTo>
                <a:lnTo>
                  <a:pt x="225" y="152"/>
                </a:lnTo>
                <a:lnTo>
                  <a:pt x="278" y="97"/>
                </a:lnTo>
                <a:lnTo>
                  <a:pt x="304" y="72"/>
                </a:lnTo>
                <a:lnTo>
                  <a:pt x="316" y="59"/>
                </a:lnTo>
                <a:lnTo>
                  <a:pt x="328" y="45"/>
                </a:lnTo>
                <a:lnTo>
                  <a:pt x="335" y="35"/>
                </a:lnTo>
                <a:lnTo>
                  <a:pt x="343" y="26"/>
                </a:lnTo>
                <a:lnTo>
                  <a:pt x="350" y="17"/>
                </a:lnTo>
                <a:lnTo>
                  <a:pt x="352" y="12"/>
                </a:lnTo>
                <a:lnTo>
                  <a:pt x="354" y="7"/>
                </a:lnTo>
                <a:lnTo>
                  <a:pt x="354" y="4"/>
                </a:lnTo>
                <a:lnTo>
                  <a:pt x="354" y="3"/>
                </a:lnTo>
                <a:lnTo>
                  <a:pt x="350" y="0"/>
                </a:lnTo>
                <a:lnTo>
                  <a:pt x="346" y="0"/>
                </a:lnTo>
                <a:lnTo>
                  <a:pt x="345" y="1"/>
                </a:lnTo>
                <a:lnTo>
                  <a:pt x="343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12" name="任意多边形 1050011"/>
          <p:cNvSpPr/>
          <p:nvPr/>
        </p:nvSpPr>
        <p:spPr bwMode="auto">
          <a:xfrm>
            <a:off x="2836862" y="3795712"/>
            <a:ext cx="39687" cy="46037"/>
          </a:xfrm>
          <a:custGeom>
            <a:avLst/>
            <a:gdLst/>
            <a:ahLst/>
            <a:cxnLst/>
            <a:rect l="0" t="0" r="0" b="0"/>
            <a:pathLst>
              <a:path w="73" h="86">
                <a:moveTo>
                  <a:pt x="66" y="0"/>
                </a:moveTo>
                <a:lnTo>
                  <a:pt x="66" y="0"/>
                </a:lnTo>
                <a:lnTo>
                  <a:pt x="61" y="1"/>
                </a:lnTo>
                <a:lnTo>
                  <a:pt x="57" y="4"/>
                </a:lnTo>
                <a:lnTo>
                  <a:pt x="51" y="9"/>
                </a:lnTo>
                <a:lnTo>
                  <a:pt x="45" y="17"/>
                </a:lnTo>
                <a:lnTo>
                  <a:pt x="40" y="25"/>
                </a:lnTo>
                <a:lnTo>
                  <a:pt x="31" y="38"/>
                </a:lnTo>
                <a:lnTo>
                  <a:pt x="20" y="51"/>
                </a:lnTo>
                <a:lnTo>
                  <a:pt x="11" y="64"/>
                </a:lnTo>
                <a:lnTo>
                  <a:pt x="1" y="76"/>
                </a:lnTo>
                <a:lnTo>
                  <a:pt x="0" y="79"/>
                </a:lnTo>
                <a:lnTo>
                  <a:pt x="0" y="83"/>
                </a:lnTo>
                <a:lnTo>
                  <a:pt x="1" y="85"/>
                </a:lnTo>
                <a:lnTo>
                  <a:pt x="5" y="86"/>
                </a:lnTo>
                <a:lnTo>
                  <a:pt x="9" y="85"/>
                </a:lnTo>
                <a:lnTo>
                  <a:pt x="13" y="83"/>
                </a:lnTo>
                <a:lnTo>
                  <a:pt x="14" y="80"/>
                </a:lnTo>
                <a:lnTo>
                  <a:pt x="15" y="76"/>
                </a:lnTo>
                <a:lnTo>
                  <a:pt x="30" y="60"/>
                </a:lnTo>
                <a:lnTo>
                  <a:pt x="41" y="43"/>
                </a:lnTo>
                <a:lnTo>
                  <a:pt x="53" y="25"/>
                </a:lnTo>
                <a:lnTo>
                  <a:pt x="61" y="16"/>
                </a:lnTo>
                <a:lnTo>
                  <a:pt x="65" y="13"/>
                </a:lnTo>
                <a:lnTo>
                  <a:pt x="69" y="12"/>
                </a:lnTo>
                <a:lnTo>
                  <a:pt x="71" y="11"/>
                </a:lnTo>
                <a:lnTo>
                  <a:pt x="73" y="9"/>
                </a:lnTo>
                <a:lnTo>
                  <a:pt x="73" y="8"/>
                </a:lnTo>
                <a:lnTo>
                  <a:pt x="73" y="5"/>
                </a:lnTo>
                <a:lnTo>
                  <a:pt x="70" y="1"/>
                </a:lnTo>
                <a:lnTo>
                  <a:pt x="69" y="0"/>
                </a:lnTo>
                <a:lnTo>
                  <a:pt x="66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13" name="任意多边形 1050012"/>
          <p:cNvSpPr/>
          <p:nvPr/>
        </p:nvSpPr>
        <p:spPr bwMode="auto">
          <a:xfrm>
            <a:off x="2935287" y="3795712"/>
            <a:ext cx="31750" cy="33337"/>
          </a:xfrm>
          <a:custGeom>
            <a:avLst/>
            <a:gdLst/>
            <a:ahLst/>
            <a:cxnLst/>
            <a:rect l="0" t="0" r="0" b="0"/>
            <a:pathLst>
              <a:path w="57" h="63">
                <a:moveTo>
                  <a:pt x="49" y="1"/>
                </a:moveTo>
                <a:lnTo>
                  <a:pt x="49" y="1"/>
                </a:lnTo>
                <a:lnTo>
                  <a:pt x="34" y="12"/>
                </a:lnTo>
                <a:lnTo>
                  <a:pt x="21" y="25"/>
                </a:lnTo>
                <a:lnTo>
                  <a:pt x="14" y="32"/>
                </a:lnTo>
                <a:lnTo>
                  <a:pt x="9" y="39"/>
                </a:lnTo>
                <a:lnTo>
                  <a:pt x="5" y="47"/>
                </a:lnTo>
                <a:lnTo>
                  <a:pt x="1" y="56"/>
                </a:lnTo>
                <a:lnTo>
                  <a:pt x="0" y="58"/>
                </a:lnTo>
                <a:lnTo>
                  <a:pt x="1" y="60"/>
                </a:lnTo>
                <a:lnTo>
                  <a:pt x="2" y="62"/>
                </a:lnTo>
                <a:lnTo>
                  <a:pt x="4" y="63"/>
                </a:lnTo>
                <a:lnTo>
                  <a:pt x="9" y="63"/>
                </a:lnTo>
                <a:lnTo>
                  <a:pt x="10" y="62"/>
                </a:lnTo>
                <a:lnTo>
                  <a:pt x="11" y="59"/>
                </a:lnTo>
                <a:lnTo>
                  <a:pt x="15" y="51"/>
                </a:lnTo>
                <a:lnTo>
                  <a:pt x="19" y="45"/>
                </a:lnTo>
                <a:lnTo>
                  <a:pt x="30" y="32"/>
                </a:lnTo>
                <a:lnTo>
                  <a:pt x="41" y="21"/>
                </a:lnTo>
                <a:lnTo>
                  <a:pt x="55" y="11"/>
                </a:lnTo>
                <a:lnTo>
                  <a:pt x="56" y="9"/>
                </a:lnTo>
                <a:lnTo>
                  <a:pt x="57" y="7"/>
                </a:lnTo>
                <a:lnTo>
                  <a:pt x="56" y="3"/>
                </a:lnTo>
                <a:lnTo>
                  <a:pt x="55" y="1"/>
                </a:lnTo>
                <a:lnTo>
                  <a:pt x="53" y="0"/>
                </a:lnTo>
                <a:lnTo>
                  <a:pt x="51" y="0"/>
                </a:lnTo>
                <a:lnTo>
                  <a:pt x="4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14" name="任意多边形 1050013"/>
          <p:cNvSpPr/>
          <p:nvPr/>
        </p:nvSpPr>
        <p:spPr bwMode="auto">
          <a:xfrm>
            <a:off x="3017837" y="3778250"/>
            <a:ext cx="34925" cy="49212"/>
          </a:xfrm>
          <a:custGeom>
            <a:avLst/>
            <a:gdLst/>
            <a:ahLst/>
            <a:cxnLst/>
            <a:rect l="0" t="0" r="0" b="0"/>
            <a:pathLst>
              <a:path w="63" h="92">
                <a:moveTo>
                  <a:pt x="51" y="3"/>
                </a:moveTo>
                <a:lnTo>
                  <a:pt x="51" y="3"/>
                </a:lnTo>
                <a:lnTo>
                  <a:pt x="36" y="22"/>
                </a:lnTo>
                <a:lnTo>
                  <a:pt x="21" y="41"/>
                </a:lnTo>
                <a:lnTo>
                  <a:pt x="13" y="51"/>
                </a:lnTo>
                <a:lnTo>
                  <a:pt x="8" y="60"/>
                </a:lnTo>
                <a:lnTo>
                  <a:pt x="3" y="72"/>
                </a:lnTo>
                <a:lnTo>
                  <a:pt x="0" y="84"/>
                </a:lnTo>
                <a:lnTo>
                  <a:pt x="0" y="86"/>
                </a:lnTo>
                <a:lnTo>
                  <a:pt x="0" y="89"/>
                </a:lnTo>
                <a:lnTo>
                  <a:pt x="4" y="92"/>
                </a:lnTo>
                <a:lnTo>
                  <a:pt x="8" y="90"/>
                </a:lnTo>
                <a:lnTo>
                  <a:pt x="9" y="89"/>
                </a:lnTo>
                <a:lnTo>
                  <a:pt x="11" y="88"/>
                </a:lnTo>
                <a:lnTo>
                  <a:pt x="13" y="76"/>
                </a:lnTo>
                <a:lnTo>
                  <a:pt x="19" y="64"/>
                </a:lnTo>
                <a:lnTo>
                  <a:pt x="25" y="55"/>
                </a:lnTo>
                <a:lnTo>
                  <a:pt x="32" y="45"/>
                </a:lnTo>
                <a:lnTo>
                  <a:pt x="46" y="26"/>
                </a:lnTo>
                <a:lnTo>
                  <a:pt x="62" y="9"/>
                </a:lnTo>
                <a:lnTo>
                  <a:pt x="63" y="7"/>
                </a:lnTo>
                <a:lnTo>
                  <a:pt x="63" y="4"/>
                </a:lnTo>
                <a:lnTo>
                  <a:pt x="62" y="3"/>
                </a:lnTo>
                <a:lnTo>
                  <a:pt x="60" y="1"/>
                </a:lnTo>
                <a:lnTo>
                  <a:pt x="55" y="0"/>
                </a:lnTo>
                <a:lnTo>
                  <a:pt x="54" y="1"/>
                </a:lnTo>
                <a:lnTo>
                  <a:pt x="51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15" name="任意多边形 1050014"/>
          <p:cNvSpPr/>
          <p:nvPr/>
        </p:nvSpPr>
        <p:spPr bwMode="auto">
          <a:xfrm>
            <a:off x="3084512" y="3789362"/>
            <a:ext cx="26987" cy="41275"/>
          </a:xfrm>
          <a:custGeom>
            <a:avLst/>
            <a:gdLst/>
            <a:ahLst/>
            <a:cxnLst/>
            <a:rect l="0" t="0" r="0" b="0"/>
            <a:pathLst>
              <a:path w="52" h="80">
                <a:moveTo>
                  <a:pt x="41" y="3"/>
                </a:moveTo>
                <a:lnTo>
                  <a:pt x="41" y="3"/>
                </a:lnTo>
                <a:lnTo>
                  <a:pt x="35" y="11"/>
                </a:lnTo>
                <a:lnTo>
                  <a:pt x="30" y="19"/>
                </a:lnTo>
                <a:lnTo>
                  <a:pt x="20" y="37"/>
                </a:lnTo>
                <a:lnTo>
                  <a:pt x="11" y="55"/>
                </a:lnTo>
                <a:lnTo>
                  <a:pt x="6" y="63"/>
                </a:lnTo>
                <a:lnTo>
                  <a:pt x="1" y="72"/>
                </a:lnTo>
                <a:lnTo>
                  <a:pt x="0" y="75"/>
                </a:lnTo>
                <a:lnTo>
                  <a:pt x="0" y="76"/>
                </a:lnTo>
                <a:lnTo>
                  <a:pt x="1" y="79"/>
                </a:lnTo>
                <a:lnTo>
                  <a:pt x="2" y="80"/>
                </a:lnTo>
                <a:lnTo>
                  <a:pt x="7" y="80"/>
                </a:lnTo>
                <a:lnTo>
                  <a:pt x="9" y="80"/>
                </a:lnTo>
                <a:lnTo>
                  <a:pt x="11" y="78"/>
                </a:lnTo>
                <a:lnTo>
                  <a:pt x="17" y="70"/>
                </a:lnTo>
                <a:lnTo>
                  <a:pt x="20" y="62"/>
                </a:lnTo>
                <a:lnTo>
                  <a:pt x="30" y="44"/>
                </a:lnTo>
                <a:lnTo>
                  <a:pt x="39" y="27"/>
                </a:lnTo>
                <a:lnTo>
                  <a:pt x="44" y="19"/>
                </a:lnTo>
                <a:lnTo>
                  <a:pt x="49" y="11"/>
                </a:lnTo>
                <a:lnTo>
                  <a:pt x="51" y="8"/>
                </a:lnTo>
                <a:lnTo>
                  <a:pt x="52" y="7"/>
                </a:lnTo>
                <a:lnTo>
                  <a:pt x="49" y="3"/>
                </a:lnTo>
                <a:lnTo>
                  <a:pt x="45" y="0"/>
                </a:lnTo>
                <a:lnTo>
                  <a:pt x="44" y="2"/>
                </a:lnTo>
                <a:lnTo>
                  <a:pt x="41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16" name="任意多边形 1050015"/>
          <p:cNvSpPr/>
          <p:nvPr/>
        </p:nvSpPr>
        <p:spPr bwMode="auto">
          <a:xfrm>
            <a:off x="3148012" y="3795712"/>
            <a:ext cx="33337" cy="39687"/>
          </a:xfrm>
          <a:custGeom>
            <a:avLst/>
            <a:gdLst/>
            <a:ahLst/>
            <a:cxnLst/>
            <a:rect l="0" t="0" r="0" b="0"/>
            <a:pathLst>
              <a:path w="63" h="75">
                <a:moveTo>
                  <a:pt x="53" y="1"/>
                </a:moveTo>
                <a:lnTo>
                  <a:pt x="53" y="1"/>
                </a:lnTo>
                <a:lnTo>
                  <a:pt x="39" y="17"/>
                </a:lnTo>
                <a:lnTo>
                  <a:pt x="25" y="32"/>
                </a:lnTo>
                <a:lnTo>
                  <a:pt x="12" y="49"/>
                </a:lnTo>
                <a:lnTo>
                  <a:pt x="1" y="66"/>
                </a:lnTo>
                <a:lnTo>
                  <a:pt x="0" y="68"/>
                </a:lnTo>
                <a:lnTo>
                  <a:pt x="0" y="71"/>
                </a:lnTo>
                <a:lnTo>
                  <a:pt x="4" y="73"/>
                </a:lnTo>
                <a:lnTo>
                  <a:pt x="8" y="75"/>
                </a:lnTo>
                <a:lnTo>
                  <a:pt x="9" y="73"/>
                </a:lnTo>
                <a:lnTo>
                  <a:pt x="10" y="72"/>
                </a:lnTo>
                <a:lnTo>
                  <a:pt x="21" y="55"/>
                </a:lnTo>
                <a:lnTo>
                  <a:pt x="34" y="39"/>
                </a:lnTo>
                <a:lnTo>
                  <a:pt x="47" y="24"/>
                </a:lnTo>
                <a:lnTo>
                  <a:pt x="61" y="11"/>
                </a:lnTo>
                <a:lnTo>
                  <a:pt x="63" y="8"/>
                </a:lnTo>
                <a:lnTo>
                  <a:pt x="63" y="5"/>
                </a:lnTo>
                <a:lnTo>
                  <a:pt x="61" y="3"/>
                </a:lnTo>
                <a:lnTo>
                  <a:pt x="57" y="0"/>
                </a:lnTo>
                <a:lnTo>
                  <a:pt x="55" y="0"/>
                </a:lnTo>
                <a:lnTo>
                  <a:pt x="5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17" name="任意多边形 1050016"/>
          <p:cNvSpPr/>
          <p:nvPr/>
        </p:nvSpPr>
        <p:spPr bwMode="auto">
          <a:xfrm>
            <a:off x="3205162" y="3798887"/>
            <a:ext cx="31750" cy="42862"/>
          </a:xfrm>
          <a:custGeom>
            <a:avLst/>
            <a:gdLst/>
            <a:ahLst/>
            <a:cxnLst/>
            <a:rect l="0" t="0" r="0" b="0"/>
            <a:pathLst>
              <a:path w="58" h="79">
                <a:moveTo>
                  <a:pt x="48" y="2"/>
                </a:moveTo>
                <a:lnTo>
                  <a:pt x="48" y="2"/>
                </a:lnTo>
                <a:lnTo>
                  <a:pt x="36" y="19"/>
                </a:lnTo>
                <a:lnTo>
                  <a:pt x="24" y="36"/>
                </a:lnTo>
                <a:lnTo>
                  <a:pt x="12" y="52"/>
                </a:lnTo>
                <a:lnTo>
                  <a:pt x="2" y="70"/>
                </a:lnTo>
                <a:lnTo>
                  <a:pt x="0" y="73"/>
                </a:lnTo>
                <a:lnTo>
                  <a:pt x="0" y="76"/>
                </a:lnTo>
                <a:lnTo>
                  <a:pt x="4" y="78"/>
                </a:lnTo>
                <a:lnTo>
                  <a:pt x="8" y="79"/>
                </a:lnTo>
                <a:lnTo>
                  <a:pt x="10" y="78"/>
                </a:lnTo>
                <a:lnTo>
                  <a:pt x="11" y="76"/>
                </a:lnTo>
                <a:lnTo>
                  <a:pt x="21" y="59"/>
                </a:lnTo>
                <a:lnTo>
                  <a:pt x="33" y="42"/>
                </a:lnTo>
                <a:lnTo>
                  <a:pt x="46" y="25"/>
                </a:lnTo>
                <a:lnTo>
                  <a:pt x="57" y="8"/>
                </a:lnTo>
                <a:lnTo>
                  <a:pt x="58" y="5"/>
                </a:lnTo>
                <a:lnTo>
                  <a:pt x="57" y="4"/>
                </a:lnTo>
                <a:lnTo>
                  <a:pt x="54" y="0"/>
                </a:lnTo>
                <a:lnTo>
                  <a:pt x="50" y="0"/>
                </a:lnTo>
                <a:lnTo>
                  <a:pt x="49" y="0"/>
                </a:lnTo>
                <a:lnTo>
                  <a:pt x="4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18" name="任意多边形 1050017"/>
          <p:cNvSpPr/>
          <p:nvPr/>
        </p:nvSpPr>
        <p:spPr bwMode="auto">
          <a:xfrm>
            <a:off x="3259137" y="3810000"/>
            <a:ext cx="23812" cy="33337"/>
          </a:xfrm>
          <a:custGeom>
            <a:avLst/>
            <a:gdLst/>
            <a:ahLst/>
            <a:cxnLst/>
            <a:rect l="0" t="0" r="0" b="0"/>
            <a:pathLst>
              <a:path w="44" h="63">
                <a:moveTo>
                  <a:pt x="35" y="1"/>
                </a:moveTo>
                <a:lnTo>
                  <a:pt x="35" y="1"/>
                </a:lnTo>
                <a:lnTo>
                  <a:pt x="25" y="13"/>
                </a:lnTo>
                <a:lnTo>
                  <a:pt x="15" y="26"/>
                </a:lnTo>
                <a:lnTo>
                  <a:pt x="8" y="40"/>
                </a:lnTo>
                <a:lnTo>
                  <a:pt x="0" y="54"/>
                </a:lnTo>
                <a:lnTo>
                  <a:pt x="0" y="56"/>
                </a:lnTo>
                <a:lnTo>
                  <a:pt x="0" y="59"/>
                </a:lnTo>
                <a:lnTo>
                  <a:pt x="2" y="61"/>
                </a:lnTo>
                <a:lnTo>
                  <a:pt x="6" y="63"/>
                </a:lnTo>
                <a:lnTo>
                  <a:pt x="9" y="61"/>
                </a:lnTo>
                <a:lnTo>
                  <a:pt x="10" y="60"/>
                </a:lnTo>
                <a:lnTo>
                  <a:pt x="17" y="47"/>
                </a:lnTo>
                <a:lnTo>
                  <a:pt x="25" y="34"/>
                </a:lnTo>
                <a:lnTo>
                  <a:pt x="34" y="21"/>
                </a:lnTo>
                <a:lnTo>
                  <a:pt x="43" y="9"/>
                </a:lnTo>
                <a:lnTo>
                  <a:pt x="44" y="8"/>
                </a:lnTo>
                <a:lnTo>
                  <a:pt x="44" y="5"/>
                </a:lnTo>
                <a:lnTo>
                  <a:pt x="43" y="1"/>
                </a:lnTo>
                <a:lnTo>
                  <a:pt x="39" y="0"/>
                </a:lnTo>
                <a:lnTo>
                  <a:pt x="38" y="0"/>
                </a:lnTo>
                <a:lnTo>
                  <a:pt x="3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19" name="任意多边形 1050018"/>
          <p:cNvSpPr/>
          <p:nvPr/>
        </p:nvSpPr>
        <p:spPr bwMode="auto">
          <a:xfrm>
            <a:off x="3322637" y="3814762"/>
            <a:ext cx="23812" cy="31750"/>
          </a:xfrm>
          <a:custGeom>
            <a:avLst/>
            <a:gdLst/>
            <a:ahLst/>
            <a:cxnLst/>
            <a:rect l="0" t="0" r="0" b="0"/>
            <a:pathLst>
              <a:path w="46" h="63">
                <a:moveTo>
                  <a:pt x="34" y="7"/>
                </a:moveTo>
                <a:lnTo>
                  <a:pt x="34" y="7"/>
                </a:lnTo>
                <a:lnTo>
                  <a:pt x="34" y="9"/>
                </a:lnTo>
                <a:lnTo>
                  <a:pt x="31" y="12"/>
                </a:lnTo>
                <a:lnTo>
                  <a:pt x="26" y="17"/>
                </a:lnTo>
                <a:lnTo>
                  <a:pt x="21" y="22"/>
                </a:lnTo>
                <a:lnTo>
                  <a:pt x="17" y="28"/>
                </a:lnTo>
                <a:lnTo>
                  <a:pt x="13" y="34"/>
                </a:lnTo>
                <a:lnTo>
                  <a:pt x="9" y="41"/>
                </a:lnTo>
                <a:lnTo>
                  <a:pt x="6" y="47"/>
                </a:lnTo>
                <a:lnTo>
                  <a:pt x="2" y="54"/>
                </a:lnTo>
                <a:lnTo>
                  <a:pt x="1" y="56"/>
                </a:lnTo>
                <a:lnTo>
                  <a:pt x="0" y="58"/>
                </a:lnTo>
                <a:lnTo>
                  <a:pt x="2" y="62"/>
                </a:lnTo>
                <a:lnTo>
                  <a:pt x="4" y="63"/>
                </a:lnTo>
                <a:lnTo>
                  <a:pt x="6" y="63"/>
                </a:lnTo>
                <a:lnTo>
                  <a:pt x="8" y="63"/>
                </a:lnTo>
                <a:lnTo>
                  <a:pt x="10" y="62"/>
                </a:lnTo>
                <a:lnTo>
                  <a:pt x="14" y="55"/>
                </a:lnTo>
                <a:lnTo>
                  <a:pt x="18" y="47"/>
                </a:lnTo>
                <a:lnTo>
                  <a:pt x="22" y="39"/>
                </a:lnTo>
                <a:lnTo>
                  <a:pt x="27" y="33"/>
                </a:lnTo>
                <a:lnTo>
                  <a:pt x="33" y="26"/>
                </a:lnTo>
                <a:lnTo>
                  <a:pt x="39" y="20"/>
                </a:lnTo>
                <a:lnTo>
                  <a:pt x="42" y="17"/>
                </a:lnTo>
                <a:lnTo>
                  <a:pt x="44" y="15"/>
                </a:lnTo>
                <a:lnTo>
                  <a:pt x="46" y="7"/>
                </a:lnTo>
                <a:lnTo>
                  <a:pt x="46" y="4"/>
                </a:lnTo>
                <a:lnTo>
                  <a:pt x="44" y="3"/>
                </a:lnTo>
                <a:lnTo>
                  <a:pt x="43" y="1"/>
                </a:lnTo>
                <a:lnTo>
                  <a:pt x="40" y="0"/>
                </a:lnTo>
                <a:lnTo>
                  <a:pt x="36" y="3"/>
                </a:lnTo>
                <a:lnTo>
                  <a:pt x="35" y="4"/>
                </a:lnTo>
                <a:lnTo>
                  <a:pt x="34" y="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20" name="任意多边形 1050019"/>
          <p:cNvSpPr/>
          <p:nvPr/>
        </p:nvSpPr>
        <p:spPr bwMode="auto">
          <a:xfrm>
            <a:off x="2800350" y="3856037"/>
            <a:ext cx="576262" cy="431800"/>
          </a:xfrm>
          <a:custGeom>
            <a:avLst/>
            <a:gdLst/>
            <a:ahLst/>
            <a:cxnLst/>
            <a:rect l="0" t="0" r="0" b="0"/>
            <a:pathLst>
              <a:path w="1088" h="815">
                <a:moveTo>
                  <a:pt x="1080" y="128"/>
                </a:moveTo>
                <a:lnTo>
                  <a:pt x="1080" y="128"/>
                </a:lnTo>
                <a:lnTo>
                  <a:pt x="1082" y="123"/>
                </a:lnTo>
                <a:lnTo>
                  <a:pt x="1080" y="117"/>
                </a:lnTo>
                <a:lnTo>
                  <a:pt x="1076" y="104"/>
                </a:lnTo>
                <a:lnTo>
                  <a:pt x="1074" y="93"/>
                </a:lnTo>
                <a:lnTo>
                  <a:pt x="1070" y="72"/>
                </a:lnTo>
                <a:lnTo>
                  <a:pt x="1067" y="63"/>
                </a:lnTo>
                <a:lnTo>
                  <a:pt x="1062" y="54"/>
                </a:lnTo>
                <a:lnTo>
                  <a:pt x="1054" y="45"/>
                </a:lnTo>
                <a:lnTo>
                  <a:pt x="1044" y="36"/>
                </a:lnTo>
                <a:lnTo>
                  <a:pt x="1036" y="32"/>
                </a:lnTo>
                <a:lnTo>
                  <a:pt x="1028" y="26"/>
                </a:lnTo>
                <a:lnTo>
                  <a:pt x="1010" y="20"/>
                </a:lnTo>
                <a:lnTo>
                  <a:pt x="990" y="16"/>
                </a:lnTo>
                <a:lnTo>
                  <a:pt x="969" y="13"/>
                </a:lnTo>
                <a:lnTo>
                  <a:pt x="948" y="13"/>
                </a:lnTo>
                <a:lnTo>
                  <a:pt x="927" y="12"/>
                </a:lnTo>
                <a:lnTo>
                  <a:pt x="891" y="13"/>
                </a:lnTo>
                <a:lnTo>
                  <a:pt x="793" y="11"/>
                </a:lnTo>
                <a:lnTo>
                  <a:pt x="675" y="7"/>
                </a:lnTo>
                <a:lnTo>
                  <a:pt x="556" y="4"/>
                </a:lnTo>
                <a:lnTo>
                  <a:pt x="503" y="4"/>
                </a:lnTo>
                <a:lnTo>
                  <a:pt x="459" y="5"/>
                </a:lnTo>
                <a:lnTo>
                  <a:pt x="416" y="5"/>
                </a:lnTo>
                <a:lnTo>
                  <a:pt x="371" y="5"/>
                </a:lnTo>
                <a:lnTo>
                  <a:pt x="284" y="2"/>
                </a:lnTo>
                <a:lnTo>
                  <a:pt x="241" y="0"/>
                </a:lnTo>
                <a:lnTo>
                  <a:pt x="197" y="0"/>
                </a:lnTo>
                <a:lnTo>
                  <a:pt x="153" y="0"/>
                </a:lnTo>
                <a:lnTo>
                  <a:pt x="110" y="4"/>
                </a:lnTo>
                <a:lnTo>
                  <a:pt x="95" y="5"/>
                </a:lnTo>
                <a:lnTo>
                  <a:pt x="82" y="8"/>
                </a:lnTo>
                <a:lnTo>
                  <a:pt x="69" y="11"/>
                </a:lnTo>
                <a:lnTo>
                  <a:pt x="59" y="15"/>
                </a:lnTo>
                <a:lnTo>
                  <a:pt x="48" y="20"/>
                </a:lnTo>
                <a:lnTo>
                  <a:pt x="39" y="25"/>
                </a:lnTo>
                <a:lnTo>
                  <a:pt x="31" y="32"/>
                </a:lnTo>
                <a:lnTo>
                  <a:pt x="25" y="38"/>
                </a:lnTo>
                <a:lnTo>
                  <a:pt x="18" y="46"/>
                </a:lnTo>
                <a:lnTo>
                  <a:pt x="13" y="55"/>
                </a:lnTo>
                <a:lnTo>
                  <a:pt x="9" y="64"/>
                </a:lnTo>
                <a:lnTo>
                  <a:pt x="5" y="75"/>
                </a:lnTo>
                <a:lnTo>
                  <a:pt x="3" y="87"/>
                </a:lnTo>
                <a:lnTo>
                  <a:pt x="1" y="100"/>
                </a:lnTo>
                <a:lnTo>
                  <a:pt x="0" y="127"/>
                </a:lnTo>
                <a:lnTo>
                  <a:pt x="0" y="128"/>
                </a:lnTo>
                <a:lnTo>
                  <a:pt x="0" y="131"/>
                </a:lnTo>
                <a:lnTo>
                  <a:pt x="0" y="658"/>
                </a:lnTo>
                <a:lnTo>
                  <a:pt x="0" y="665"/>
                </a:lnTo>
                <a:lnTo>
                  <a:pt x="0" y="671"/>
                </a:lnTo>
                <a:lnTo>
                  <a:pt x="1" y="699"/>
                </a:lnTo>
                <a:lnTo>
                  <a:pt x="3" y="712"/>
                </a:lnTo>
                <a:lnTo>
                  <a:pt x="5" y="723"/>
                </a:lnTo>
                <a:lnTo>
                  <a:pt x="9" y="734"/>
                </a:lnTo>
                <a:lnTo>
                  <a:pt x="13" y="743"/>
                </a:lnTo>
                <a:lnTo>
                  <a:pt x="18" y="752"/>
                </a:lnTo>
                <a:lnTo>
                  <a:pt x="25" y="760"/>
                </a:lnTo>
                <a:lnTo>
                  <a:pt x="31" y="767"/>
                </a:lnTo>
                <a:lnTo>
                  <a:pt x="39" y="773"/>
                </a:lnTo>
                <a:lnTo>
                  <a:pt x="48" y="778"/>
                </a:lnTo>
                <a:lnTo>
                  <a:pt x="59" y="784"/>
                </a:lnTo>
                <a:lnTo>
                  <a:pt x="69" y="788"/>
                </a:lnTo>
                <a:lnTo>
                  <a:pt x="82" y="790"/>
                </a:lnTo>
                <a:lnTo>
                  <a:pt x="95" y="793"/>
                </a:lnTo>
                <a:lnTo>
                  <a:pt x="110" y="795"/>
                </a:lnTo>
                <a:lnTo>
                  <a:pt x="156" y="798"/>
                </a:lnTo>
                <a:lnTo>
                  <a:pt x="204" y="802"/>
                </a:lnTo>
                <a:lnTo>
                  <a:pt x="306" y="806"/>
                </a:lnTo>
                <a:lnTo>
                  <a:pt x="408" y="808"/>
                </a:lnTo>
                <a:lnTo>
                  <a:pt x="502" y="812"/>
                </a:lnTo>
                <a:lnTo>
                  <a:pt x="592" y="814"/>
                </a:lnTo>
                <a:lnTo>
                  <a:pt x="697" y="815"/>
                </a:lnTo>
                <a:lnTo>
                  <a:pt x="893" y="814"/>
                </a:lnTo>
                <a:lnTo>
                  <a:pt x="930" y="814"/>
                </a:lnTo>
                <a:lnTo>
                  <a:pt x="951" y="814"/>
                </a:lnTo>
                <a:lnTo>
                  <a:pt x="972" y="812"/>
                </a:lnTo>
                <a:lnTo>
                  <a:pt x="991" y="810"/>
                </a:lnTo>
                <a:lnTo>
                  <a:pt x="1011" y="806"/>
                </a:lnTo>
                <a:lnTo>
                  <a:pt x="1029" y="799"/>
                </a:lnTo>
                <a:lnTo>
                  <a:pt x="1037" y="795"/>
                </a:lnTo>
                <a:lnTo>
                  <a:pt x="1045" y="790"/>
                </a:lnTo>
                <a:lnTo>
                  <a:pt x="1057" y="781"/>
                </a:lnTo>
                <a:lnTo>
                  <a:pt x="1065" y="772"/>
                </a:lnTo>
                <a:lnTo>
                  <a:pt x="1069" y="763"/>
                </a:lnTo>
                <a:lnTo>
                  <a:pt x="1073" y="754"/>
                </a:lnTo>
                <a:lnTo>
                  <a:pt x="1076" y="734"/>
                </a:lnTo>
                <a:lnTo>
                  <a:pt x="1079" y="722"/>
                </a:lnTo>
                <a:lnTo>
                  <a:pt x="1082" y="709"/>
                </a:lnTo>
                <a:lnTo>
                  <a:pt x="1083" y="701"/>
                </a:lnTo>
                <a:lnTo>
                  <a:pt x="1082" y="695"/>
                </a:lnTo>
                <a:lnTo>
                  <a:pt x="1082" y="688"/>
                </a:lnTo>
                <a:lnTo>
                  <a:pt x="1080" y="683"/>
                </a:lnTo>
                <a:lnTo>
                  <a:pt x="1079" y="678"/>
                </a:lnTo>
                <a:lnTo>
                  <a:pt x="1079" y="670"/>
                </a:lnTo>
                <a:lnTo>
                  <a:pt x="1080" y="650"/>
                </a:lnTo>
                <a:lnTo>
                  <a:pt x="1084" y="616"/>
                </a:lnTo>
                <a:lnTo>
                  <a:pt x="1084" y="589"/>
                </a:lnTo>
                <a:lnTo>
                  <a:pt x="1084" y="561"/>
                </a:lnTo>
                <a:lnTo>
                  <a:pt x="1086" y="531"/>
                </a:lnTo>
                <a:lnTo>
                  <a:pt x="1087" y="501"/>
                </a:lnTo>
                <a:lnTo>
                  <a:pt x="1088" y="472"/>
                </a:lnTo>
                <a:lnTo>
                  <a:pt x="1088" y="442"/>
                </a:lnTo>
                <a:lnTo>
                  <a:pt x="1084" y="285"/>
                </a:lnTo>
                <a:lnTo>
                  <a:pt x="1082" y="198"/>
                </a:lnTo>
                <a:lnTo>
                  <a:pt x="1080" y="128"/>
                </a:lnTo>
                <a:close/>
                <a:moveTo>
                  <a:pt x="1023" y="751"/>
                </a:moveTo>
                <a:lnTo>
                  <a:pt x="1023" y="751"/>
                </a:lnTo>
                <a:lnTo>
                  <a:pt x="1006" y="757"/>
                </a:lnTo>
                <a:lnTo>
                  <a:pt x="989" y="761"/>
                </a:lnTo>
                <a:lnTo>
                  <a:pt x="970" y="765"/>
                </a:lnTo>
                <a:lnTo>
                  <a:pt x="953" y="767"/>
                </a:lnTo>
                <a:lnTo>
                  <a:pt x="891" y="769"/>
                </a:lnTo>
                <a:lnTo>
                  <a:pt x="859" y="771"/>
                </a:lnTo>
                <a:lnTo>
                  <a:pt x="828" y="772"/>
                </a:lnTo>
                <a:lnTo>
                  <a:pt x="674" y="771"/>
                </a:lnTo>
                <a:lnTo>
                  <a:pt x="590" y="769"/>
                </a:lnTo>
                <a:lnTo>
                  <a:pt x="519" y="767"/>
                </a:lnTo>
                <a:lnTo>
                  <a:pt x="446" y="763"/>
                </a:lnTo>
                <a:lnTo>
                  <a:pt x="364" y="757"/>
                </a:lnTo>
                <a:lnTo>
                  <a:pt x="282" y="754"/>
                </a:lnTo>
                <a:lnTo>
                  <a:pt x="244" y="752"/>
                </a:lnTo>
                <a:lnTo>
                  <a:pt x="209" y="751"/>
                </a:lnTo>
                <a:lnTo>
                  <a:pt x="150" y="752"/>
                </a:lnTo>
                <a:lnTo>
                  <a:pt x="122" y="751"/>
                </a:lnTo>
                <a:lnTo>
                  <a:pt x="107" y="750"/>
                </a:lnTo>
                <a:lnTo>
                  <a:pt x="93" y="747"/>
                </a:lnTo>
                <a:lnTo>
                  <a:pt x="77" y="742"/>
                </a:lnTo>
                <a:lnTo>
                  <a:pt x="65" y="737"/>
                </a:lnTo>
                <a:lnTo>
                  <a:pt x="57" y="729"/>
                </a:lnTo>
                <a:lnTo>
                  <a:pt x="52" y="721"/>
                </a:lnTo>
                <a:lnTo>
                  <a:pt x="48" y="710"/>
                </a:lnTo>
                <a:lnTo>
                  <a:pt x="46" y="700"/>
                </a:lnTo>
                <a:lnTo>
                  <a:pt x="46" y="687"/>
                </a:lnTo>
                <a:lnTo>
                  <a:pt x="46" y="671"/>
                </a:lnTo>
                <a:lnTo>
                  <a:pt x="44" y="665"/>
                </a:lnTo>
                <a:lnTo>
                  <a:pt x="46" y="658"/>
                </a:lnTo>
                <a:lnTo>
                  <a:pt x="46" y="131"/>
                </a:lnTo>
                <a:lnTo>
                  <a:pt x="46" y="128"/>
                </a:lnTo>
                <a:lnTo>
                  <a:pt x="46" y="127"/>
                </a:lnTo>
                <a:lnTo>
                  <a:pt x="46" y="113"/>
                </a:lnTo>
                <a:lnTo>
                  <a:pt x="46" y="98"/>
                </a:lnTo>
                <a:lnTo>
                  <a:pt x="48" y="88"/>
                </a:lnTo>
                <a:lnTo>
                  <a:pt x="52" y="77"/>
                </a:lnTo>
                <a:lnTo>
                  <a:pt x="57" y="70"/>
                </a:lnTo>
                <a:lnTo>
                  <a:pt x="65" y="62"/>
                </a:lnTo>
                <a:lnTo>
                  <a:pt x="77" y="56"/>
                </a:lnTo>
                <a:lnTo>
                  <a:pt x="93" y="53"/>
                </a:lnTo>
                <a:lnTo>
                  <a:pt x="107" y="49"/>
                </a:lnTo>
                <a:lnTo>
                  <a:pt x="122" y="47"/>
                </a:lnTo>
                <a:lnTo>
                  <a:pt x="150" y="46"/>
                </a:lnTo>
                <a:lnTo>
                  <a:pt x="209" y="47"/>
                </a:lnTo>
                <a:lnTo>
                  <a:pt x="280" y="49"/>
                </a:lnTo>
                <a:lnTo>
                  <a:pt x="357" y="50"/>
                </a:lnTo>
                <a:lnTo>
                  <a:pt x="435" y="51"/>
                </a:lnTo>
                <a:lnTo>
                  <a:pt x="472" y="51"/>
                </a:lnTo>
                <a:lnTo>
                  <a:pt x="506" y="50"/>
                </a:lnTo>
                <a:lnTo>
                  <a:pt x="540" y="49"/>
                </a:lnTo>
                <a:lnTo>
                  <a:pt x="578" y="49"/>
                </a:lnTo>
                <a:lnTo>
                  <a:pt x="666" y="51"/>
                </a:lnTo>
                <a:lnTo>
                  <a:pt x="753" y="54"/>
                </a:lnTo>
                <a:lnTo>
                  <a:pt x="827" y="55"/>
                </a:lnTo>
                <a:lnTo>
                  <a:pt x="857" y="55"/>
                </a:lnTo>
                <a:lnTo>
                  <a:pt x="888" y="56"/>
                </a:lnTo>
                <a:lnTo>
                  <a:pt x="951" y="60"/>
                </a:lnTo>
                <a:lnTo>
                  <a:pt x="968" y="62"/>
                </a:lnTo>
                <a:lnTo>
                  <a:pt x="986" y="64"/>
                </a:lnTo>
                <a:lnTo>
                  <a:pt x="1004" y="70"/>
                </a:lnTo>
                <a:lnTo>
                  <a:pt x="1020" y="75"/>
                </a:lnTo>
                <a:lnTo>
                  <a:pt x="1025" y="79"/>
                </a:lnTo>
                <a:lnTo>
                  <a:pt x="1029" y="84"/>
                </a:lnTo>
                <a:lnTo>
                  <a:pt x="1031" y="90"/>
                </a:lnTo>
                <a:lnTo>
                  <a:pt x="1032" y="97"/>
                </a:lnTo>
                <a:lnTo>
                  <a:pt x="1033" y="113"/>
                </a:lnTo>
                <a:lnTo>
                  <a:pt x="1036" y="126"/>
                </a:lnTo>
                <a:lnTo>
                  <a:pt x="1036" y="127"/>
                </a:lnTo>
                <a:lnTo>
                  <a:pt x="1036" y="202"/>
                </a:lnTo>
                <a:lnTo>
                  <a:pt x="1039" y="293"/>
                </a:lnTo>
                <a:lnTo>
                  <a:pt x="1044" y="459"/>
                </a:lnTo>
                <a:lnTo>
                  <a:pt x="1044" y="489"/>
                </a:lnTo>
                <a:lnTo>
                  <a:pt x="1041" y="518"/>
                </a:lnTo>
                <a:lnTo>
                  <a:pt x="1040" y="548"/>
                </a:lnTo>
                <a:lnTo>
                  <a:pt x="1039" y="578"/>
                </a:lnTo>
                <a:lnTo>
                  <a:pt x="1037" y="607"/>
                </a:lnTo>
                <a:lnTo>
                  <a:pt x="1035" y="640"/>
                </a:lnTo>
                <a:lnTo>
                  <a:pt x="1035" y="655"/>
                </a:lnTo>
                <a:lnTo>
                  <a:pt x="1035" y="672"/>
                </a:lnTo>
                <a:lnTo>
                  <a:pt x="1035" y="687"/>
                </a:lnTo>
                <a:lnTo>
                  <a:pt x="1037" y="699"/>
                </a:lnTo>
                <a:lnTo>
                  <a:pt x="1036" y="712"/>
                </a:lnTo>
                <a:lnTo>
                  <a:pt x="1035" y="727"/>
                </a:lnTo>
                <a:lnTo>
                  <a:pt x="1033" y="735"/>
                </a:lnTo>
                <a:lnTo>
                  <a:pt x="1031" y="742"/>
                </a:lnTo>
                <a:lnTo>
                  <a:pt x="1028" y="747"/>
                </a:lnTo>
                <a:lnTo>
                  <a:pt x="1023" y="75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21" name="任意多边形 1050020"/>
          <p:cNvSpPr/>
          <p:nvPr/>
        </p:nvSpPr>
        <p:spPr bwMode="auto">
          <a:xfrm>
            <a:off x="2913062" y="3900487"/>
            <a:ext cx="338137" cy="336550"/>
          </a:xfrm>
          <a:custGeom>
            <a:avLst/>
            <a:gdLst/>
            <a:ahLst/>
            <a:cxnLst/>
            <a:rect l="0" t="0" r="0" b="0"/>
            <a:pathLst>
              <a:path w="641" h="636">
                <a:moveTo>
                  <a:pt x="639" y="384"/>
                </a:moveTo>
                <a:lnTo>
                  <a:pt x="639" y="384"/>
                </a:lnTo>
                <a:lnTo>
                  <a:pt x="638" y="357"/>
                </a:lnTo>
                <a:lnTo>
                  <a:pt x="638" y="323"/>
                </a:lnTo>
                <a:lnTo>
                  <a:pt x="638" y="243"/>
                </a:lnTo>
                <a:lnTo>
                  <a:pt x="637" y="165"/>
                </a:lnTo>
                <a:lnTo>
                  <a:pt x="637" y="129"/>
                </a:lnTo>
                <a:lnTo>
                  <a:pt x="636" y="102"/>
                </a:lnTo>
                <a:lnTo>
                  <a:pt x="633" y="78"/>
                </a:lnTo>
                <a:lnTo>
                  <a:pt x="632" y="67"/>
                </a:lnTo>
                <a:lnTo>
                  <a:pt x="630" y="56"/>
                </a:lnTo>
                <a:lnTo>
                  <a:pt x="626" y="47"/>
                </a:lnTo>
                <a:lnTo>
                  <a:pt x="622" y="38"/>
                </a:lnTo>
                <a:lnTo>
                  <a:pt x="615" y="31"/>
                </a:lnTo>
                <a:lnTo>
                  <a:pt x="605" y="26"/>
                </a:lnTo>
                <a:lnTo>
                  <a:pt x="599" y="22"/>
                </a:lnTo>
                <a:lnTo>
                  <a:pt x="595" y="21"/>
                </a:lnTo>
                <a:lnTo>
                  <a:pt x="591" y="20"/>
                </a:lnTo>
                <a:lnTo>
                  <a:pt x="526" y="18"/>
                </a:lnTo>
                <a:lnTo>
                  <a:pt x="445" y="14"/>
                </a:lnTo>
                <a:lnTo>
                  <a:pt x="363" y="9"/>
                </a:lnTo>
                <a:lnTo>
                  <a:pt x="298" y="3"/>
                </a:lnTo>
                <a:lnTo>
                  <a:pt x="280" y="1"/>
                </a:lnTo>
                <a:lnTo>
                  <a:pt x="260" y="0"/>
                </a:lnTo>
                <a:lnTo>
                  <a:pt x="217" y="0"/>
                </a:lnTo>
                <a:lnTo>
                  <a:pt x="137" y="1"/>
                </a:lnTo>
                <a:lnTo>
                  <a:pt x="108" y="1"/>
                </a:lnTo>
                <a:lnTo>
                  <a:pt x="81" y="1"/>
                </a:lnTo>
                <a:lnTo>
                  <a:pt x="67" y="3"/>
                </a:lnTo>
                <a:lnTo>
                  <a:pt x="52" y="4"/>
                </a:lnTo>
                <a:lnTo>
                  <a:pt x="39" y="6"/>
                </a:lnTo>
                <a:lnTo>
                  <a:pt x="25" y="9"/>
                </a:lnTo>
                <a:lnTo>
                  <a:pt x="19" y="12"/>
                </a:lnTo>
                <a:lnTo>
                  <a:pt x="15" y="16"/>
                </a:lnTo>
                <a:lnTo>
                  <a:pt x="12" y="21"/>
                </a:lnTo>
                <a:lnTo>
                  <a:pt x="9" y="26"/>
                </a:lnTo>
                <a:lnTo>
                  <a:pt x="8" y="30"/>
                </a:lnTo>
                <a:lnTo>
                  <a:pt x="6" y="34"/>
                </a:lnTo>
                <a:lnTo>
                  <a:pt x="6" y="42"/>
                </a:lnTo>
                <a:lnTo>
                  <a:pt x="5" y="46"/>
                </a:lnTo>
                <a:lnTo>
                  <a:pt x="5" y="51"/>
                </a:lnTo>
                <a:lnTo>
                  <a:pt x="5" y="418"/>
                </a:lnTo>
                <a:lnTo>
                  <a:pt x="4" y="442"/>
                </a:lnTo>
                <a:lnTo>
                  <a:pt x="1" y="468"/>
                </a:lnTo>
                <a:lnTo>
                  <a:pt x="0" y="496"/>
                </a:lnTo>
                <a:lnTo>
                  <a:pt x="0" y="524"/>
                </a:lnTo>
                <a:lnTo>
                  <a:pt x="0" y="537"/>
                </a:lnTo>
                <a:lnTo>
                  <a:pt x="1" y="552"/>
                </a:lnTo>
                <a:lnTo>
                  <a:pt x="4" y="565"/>
                </a:lnTo>
                <a:lnTo>
                  <a:pt x="8" y="577"/>
                </a:lnTo>
                <a:lnTo>
                  <a:pt x="13" y="587"/>
                </a:lnTo>
                <a:lnTo>
                  <a:pt x="18" y="598"/>
                </a:lnTo>
                <a:lnTo>
                  <a:pt x="26" y="607"/>
                </a:lnTo>
                <a:lnTo>
                  <a:pt x="36" y="613"/>
                </a:lnTo>
                <a:lnTo>
                  <a:pt x="44" y="617"/>
                </a:lnTo>
                <a:lnTo>
                  <a:pt x="52" y="619"/>
                </a:lnTo>
                <a:lnTo>
                  <a:pt x="63" y="621"/>
                </a:lnTo>
                <a:lnTo>
                  <a:pt x="73" y="621"/>
                </a:lnTo>
                <a:lnTo>
                  <a:pt x="94" y="622"/>
                </a:lnTo>
                <a:lnTo>
                  <a:pt x="111" y="622"/>
                </a:lnTo>
                <a:lnTo>
                  <a:pt x="140" y="624"/>
                </a:lnTo>
                <a:lnTo>
                  <a:pt x="169" y="625"/>
                </a:lnTo>
                <a:lnTo>
                  <a:pt x="197" y="626"/>
                </a:lnTo>
                <a:lnTo>
                  <a:pt x="226" y="629"/>
                </a:lnTo>
                <a:lnTo>
                  <a:pt x="261" y="633"/>
                </a:lnTo>
                <a:lnTo>
                  <a:pt x="306" y="636"/>
                </a:lnTo>
                <a:lnTo>
                  <a:pt x="354" y="636"/>
                </a:lnTo>
                <a:lnTo>
                  <a:pt x="407" y="636"/>
                </a:lnTo>
                <a:lnTo>
                  <a:pt x="507" y="636"/>
                </a:lnTo>
                <a:lnTo>
                  <a:pt x="552" y="636"/>
                </a:lnTo>
                <a:lnTo>
                  <a:pt x="587" y="636"/>
                </a:lnTo>
                <a:lnTo>
                  <a:pt x="592" y="636"/>
                </a:lnTo>
                <a:lnTo>
                  <a:pt x="598" y="633"/>
                </a:lnTo>
                <a:lnTo>
                  <a:pt x="602" y="630"/>
                </a:lnTo>
                <a:lnTo>
                  <a:pt x="604" y="628"/>
                </a:lnTo>
                <a:lnTo>
                  <a:pt x="608" y="628"/>
                </a:lnTo>
                <a:lnTo>
                  <a:pt x="619" y="624"/>
                </a:lnTo>
                <a:lnTo>
                  <a:pt x="625" y="619"/>
                </a:lnTo>
                <a:lnTo>
                  <a:pt x="630" y="611"/>
                </a:lnTo>
                <a:lnTo>
                  <a:pt x="634" y="603"/>
                </a:lnTo>
                <a:lnTo>
                  <a:pt x="636" y="594"/>
                </a:lnTo>
                <a:lnTo>
                  <a:pt x="637" y="585"/>
                </a:lnTo>
                <a:lnTo>
                  <a:pt x="637" y="566"/>
                </a:lnTo>
                <a:lnTo>
                  <a:pt x="637" y="520"/>
                </a:lnTo>
                <a:lnTo>
                  <a:pt x="639" y="475"/>
                </a:lnTo>
                <a:lnTo>
                  <a:pt x="641" y="430"/>
                </a:lnTo>
                <a:lnTo>
                  <a:pt x="641" y="407"/>
                </a:lnTo>
                <a:lnTo>
                  <a:pt x="639" y="384"/>
                </a:lnTo>
                <a:close/>
                <a:moveTo>
                  <a:pt x="102" y="575"/>
                </a:moveTo>
                <a:lnTo>
                  <a:pt x="102" y="575"/>
                </a:lnTo>
                <a:lnTo>
                  <a:pt x="87" y="573"/>
                </a:lnTo>
                <a:lnTo>
                  <a:pt x="76" y="568"/>
                </a:lnTo>
                <a:lnTo>
                  <a:pt x="67" y="562"/>
                </a:lnTo>
                <a:lnTo>
                  <a:pt x="60" y="554"/>
                </a:lnTo>
                <a:lnTo>
                  <a:pt x="55" y="545"/>
                </a:lnTo>
                <a:lnTo>
                  <a:pt x="52" y="535"/>
                </a:lnTo>
                <a:lnTo>
                  <a:pt x="51" y="523"/>
                </a:lnTo>
                <a:lnTo>
                  <a:pt x="51" y="509"/>
                </a:lnTo>
                <a:lnTo>
                  <a:pt x="51" y="51"/>
                </a:lnTo>
                <a:lnTo>
                  <a:pt x="50" y="51"/>
                </a:lnTo>
                <a:lnTo>
                  <a:pt x="64" y="48"/>
                </a:lnTo>
                <a:lnTo>
                  <a:pt x="77" y="47"/>
                </a:lnTo>
                <a:lnTo>
                  <a:pt x="104" y="46"/>
                </a:lnTo>
                <a:lnTo>
                  <a:pt x="158" y="47"/>
                </a:lnTo>
                <a:lnTo>
                  <a:pt x="235" y="46"/>
                </a:lnTo>
                <a:lnTo>
                  <a:pt x="277" y="47"/>
                </a:lnTo>
                <a:lnTo>
                  <a:pt x="312" y="50"/>
                </a:lnTo>
                <a:lnTo>
                  <a:pt x="371" y="55"/>
                </a:lnTo>
                <a:lnTo>
                  <a:pt x="446" y="60"/>
                </a:lnTo>
                <a:lnTo>
                  <a:pt x="520" y="64"/>
                </a:lnTo>
                <a:lnTo>
                  <a:pt x="579" y="65"/>
                </a:lnTo>
                <a:lnTo>
                  <a:pt x="582" y="68"/>
                </a:lnTo>
                <a:lnTo>
                  <a:pt x="583" y="71"/>
                </a:lnTo>
                <a:lnTo>
                  <a:pt x="587" y="81"/>
                </a:lnTo>
                <a:lnTo>
                  <a:pt x="590" y="95"/>
                </a:lnTo>
                <a:lnTo>
                  <a:pt x="592" y="114"/>
                </a:lnTo>
                <a:lnTo>
                  <a:pt x="594" y="159"/>
                </a:lnTo>
                <a:lnTo>
                  <a:pt x="595" y="212"/>
                </a:lnTo>
                <a:lnTo>
                  <a:pt x="592" y="312"/>
                </a:lnTo>
                <a:lnTo>
                  <a:pt x="592" y="349"/>
                </a:lnTo>
                <a:lnTo>
                  <a:pt x="592" y="370"/>
                </a:lnTo>
                <a:lnTo>
                  <a:pt x="594" y="413"/>
                </a:lnTo>
                <a:lnTo>
                  <a:pt x="594" y="485"/>
                </a:lnTo>
                <a:lnTo>
                  <a:pt x="595" y="553"/>
                </a:lnTo>
                <a:lnTo>
                  <a:pt x="596" y="583"/>
                </a:lnTo>
                <a:lnTo>
                  <a:pt x="590" y="586"/>
                </a:lnTo>
                <a:lnTo>
                  <a:pt x="585" y="590"/>
                </a:lnTo>
                <a:lnTo>
                  <a:pt x="533" y="588"/>
                </a:lnTo>
                <a:lnTo>
                  <a:pt x="475" y="588"/>
                </a:lnTo>
                <a:lnTo>
                  <a:pt x="343" y="588"/>
                </a:lnTo>
                <a:lnTo>
                  <a:pt x="276" y="587"/>
                </a:lnTo>
                <a:lnTo>
                  <a:pt x="212" y="585"/>
                </a:lnTo>
                <a:lnTo>
                  <a:pt x="153" y="581"/>
                </a:lnTo>
                <a:lnTo>
                  <a:pt x="125" y="578"/>
                </a:lnTo>
                <a:lnTo>
                  <a:pt x="102" y="57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22" name="任意多边形 1050021"/>
          <p:cNvSpPr/>
          <p:nvPr/>
        </p:nvSpPr>
        <p:spPr bwMode="auto">
          <a:xfrm>
            <a:off x="2711450" y="3835400"/>
            <a:ext cx="39687" cy="717550"/>
          </a:xfrm>
          <a:custGeom>
            <a:avLst/>
            <a:gdLst/>
            <a:ahLst/>
            <a:cxnLst/>
            <a:rect l="0" t="0" r="0" b="0"/>
            <a:pathLst>
              <a:path w="79" h="1355">
                <a:moveTo>
                  <a:pt x="62" y="1072"/>
                </a:moveTo>
                <a:lnTo>
                  <a:pt x="62" y="1072"/>
                </a:lnTo>
                <a:lnTo>
                  <a:pt x="63" y="1047"/>
                </a:lnTo>
                <a:lnTo>
                  <a:pt x="62" y="1011"/>
                </a:lnTo>
                <a:lnTo>
                  <a:pt x="58" y="923"/>
                </a:lnTo>
                <a:lnTo>
                  <a:pt x="54" y="834"/>
                </a:lnTo>
                <a:lnTo>
                  <a:pt x="51" y="773"/>
                </a:lnTo>
                <a:lnTo>
                  <a:pt x="51" y="614"/>
                </a:lnTo>
                <a:lnTo>
                  <a:pt x="53" y="452"/>
                </a:lnTo>
                <a:lnTo>
                  <a:pt x="51" y="371"/>
                </a:lnTo>
                <a:lnTo>
                  <a:pt x="50" y="331"/>
                </a:lnTo>
                <a:lnTo>
                  <a:pt x="49" y="290"/>
                </a:lnTo>
                <a:lnTo>
                  <a:pt x="48" y="270"/>
                </a:lnTo>
                <a:lnTo>
                  <a:pt x="48" y="251"/>
                </a:lnTo>
                <a:lnTo>
                  <a:pt x="50" y="212"/>
                </a:lnTo>
                <a:lnTo>
                  <a:pt x="55" y="174"/>
                </a:lnTo>
                <a:lnTo>
                  <a:pt x="61" y="134"/>
                </a:lnTo>
                <a:lnTo>
                  <a:pt x="62" y="112"/>
                </a:lnTo>
                <a:lnTo>
                  <a:pt x="65" y="78"/>
                </a:lnTo>
                <a:lnTo>
                  <a:pt x="67" y="60"/>
                </a:lnTo>
                <a:lnTo>
                  <a:pt x="70" y="43"/>
                </a:lnTo>
                <a:lnTo>
                  <a:pt x="74" y="27"/>
                </a:lnTo>
                <a:lnTo>
                  <a:pt x="79" y="14"/>
                </a:lnTo>
                <a:lnTo>
                  <a:pt x="70" y="6"/>
                </a:lnTo>
                <a:lnTo>
                  <a:pt x="65" y="4"/>
                </a:lnTo>
                <a:lnTo>
                  <a:pt x="58" y="1"/>
                </a:lnTo>
                <a:lnTo>
                  <a:pt x="53" y="0"/>
                </a:lnTo>
                <a:lnTo>
                  <a:pt x="48" y="0"/>
                </a:lnTo>
                <a:lnTo>
                  <a:pt x="41" y="1"/>
                </a:lnTo>
                <a:lnTo>
                  <a:pt x="34" y="2"/>
                </a:lnTo>
                <a:lnTo>
                  <a:pt x="28" y="22"/>
                </a:lnTo>
                <a:lnTo>
                  <a:pt x="23" y="43"/>
                </a:lnTo>
                <a:lnTo>
                  <a:pt x="20" y="65"/>
                </a:lnTo>
                <a:lnTo>
                  <a:pt x="17" y="87"/>
                </a:lnTo>
                <a:lnTo>
                  <a:pt x="14" y="129"/>
                </a:lnTo>
                <a:lnTo>
                  <a:pt x="12" y="147"/>
                </a:lnTo>
                <a:lnTo>
                  <a:pt x="11" y="163"/>
                </a:lnTo>
                <a:lnTo>
                  <a:pt x="4" y="205"/>
                </a:lnTo>
                <a:lnTo>
                  <a:pt x="2" y="248"/>
                </a:lnTo>
                <a:lnTo>
                  <a:pt x="0" y="291"/>
                </a:lnTo>
                <a:lnTo>
                  <a:pt x="0" y="336"/>
                </a:lnTo>
                <a:lnTo>
                  <a:pt x="3" y="423"/>
                </a:lnTo>
                <a:lnTo>
                  <a:pt x="6" y="467"/>
                </a:lnTo>
                <a:lnTo>
                  <a:pt x="6" y="510"/>
                </a:lnTo>
                <a:lnTo>
                  <a:pt x="4" y="620"/>
                </a:lnTo>
                <a:lnTo>
                  <a:pt x="2" y="757"/>
                </a:lnTo>
                <a:lnTo>
                  <a:pt x="2" y="826"/>
                </a:lnTo>
                <a:lnTo>
                  <a:pt x="3" y="894"/>
                </a:lnTo>
                <a:lnTo>
                  <a:pt x="6" y="953"/>
                </a:lnTo>
                <a:lnTo>
                  <a:pt x="8" y="979"/>
                </a:lnTo>
                <a:lnTo>
                  <a:pt x="11" y="1003"/>
                </a:lnTo>
                <a:lnTo>
                  <a:pt x="14" y="1024"/>
                </a:lnTo>
                <a:lnTo>
                  <a:pt x="14" y="1046"/>
                </a:lnTo>
                <a:lnTo>
                  <a:pt x="15" y="1088"/>
                </a:lnTo>
                <a:lnTo>
                  <a:pt x="14" y="1130"/>
                </a:lnTo>
                <a:lnTo>
                  <a:pt x="12" y="1173"/>
                </a:lnTo>
                <a:lnTo>
                  <a:pt x="12" y="1192"/>
                </a:lnTo>
                <a:lnTo>
                  <a:pt x="15" y="1212"/>
                </a:lnTo>
                <a:lnTo>
                  <a:pt x="20" y="1253"/>
                </a:lnTo>
                <a:lnTo>
                  <a:pt x="25" y="1292"/>
                </a:lnTo>
                <a:lnTo>
                  <a:pt x="28" y="1313"/>
                </a:lnTo>
                <a:lnTo>
                  <a:pt x="28" y="1332"/>
                </a:lnTo>
                <a:lnTo>
                  <a:pt x="29" y="1338"/>
                </a:lnTo>
                <a:lnTo>
                  <a:pt x="31" y="1341"/>
                </a:lnTo>
                <a:lnTo>
                  <a:pt x="33" y="1345"/>
                </a:lnTo>
                <a:lnTo>
                  <a:pt x="36" y="1349"/>
                </a:lnTo>
                <a:lnTo>
                  <a:pt x="40" y="1352"/>
                </a:lnTo>
                <a:lnTo>
                  <a:pt x="44" y="1353"/>
                </a:lnTo>
                <a:lnTo>
                  <a:pt x="51" y="1355"/>
                </a:lnTo>
                <a:lnTo>
                  <a:pt x="59" y="1353"/>
                </a:lnTo>
                <a:lnTo>
                  <a:pt x="63" y="1352"/>
                </a:lnTo>
                <a:lnTo>
                  <a:pt x="67" y="1349"/>
                </a:lnTo>
                <a:lnTo>
                  <a:pt x="70" y="1345"/>
                </a:lnTo>
                <a:lnTo>
                  <a:pt x="72" y="1341"/>
                </a:lnTo>
                <a:lnTo>
                  <a:pt x="74" y="1338"/>
                </a:lnTo>
                <a:lnTo>
                  <a:pt x="74" y="1332"/>
                </a:lnTo>
                <a:lnTo>
                  <a:pt x="74" y="1302"/>
                </a:lnTo>
                <a:lnTo>
                  <a:pt x="71" y="1272"/>
                </a:lnTo>
                <a:lnTo>
                  <a:pt x="67" y="1242"/>
                </a:lnTo>
                <a:lnTo>
                  <a:pt x="62" y="1212"/>
                </a:lnTo>
                <a:lnTo>
                  <a:pt x="59" y="1195"/>
                </a:lnTo>
                <a:lnTo>
                  <a:pt x="58" y="1178"/>
                </a:lnTo>
                <a:lnTo>
                  <a:pt x="57" y="1160"/>
                </a:lnTo>
                <a:lnTo>
                  <a:pt x="58" y="1143"/>
                </a:lnTo>
                <a:lnTo>
                  <a:pt x="61" y="1107"/>
                </a:lnTo>
                <a:lnTo>
                  <a:pt x="62" y="107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23" name="任意多边形 1050022"/>
          <p:cNvSpPr/>
          <p:nvPr/>
        </p:nvSpPr>
        <p:spPr bwMode="auto">
          <a:xfrm>
            <a:off x="2725737" y="4522787"/>
            <a:ext cx="1012825" cy="171450"/>
          </a:xfrm>
          <a:custGeom>
            <a:avLst/>
            <a:gdLst/>
            <a:ahLst/>
            <a:cxnLst/>
            <a:rect l="0" t="0" r="0" b="0"/>
            <a:pathLst>
              <a:path w="1915" h="325">
                <a:moveTo>
                  <a:pt x="1914" y="46"/>
                </a:moveTo>
                <a:lnTo>
                  <a:pt x="1914" y="46"/>
                </a:lnTo>
                <a:lnTo>
                  <a:pt x="1912" y="41"/>
                </a:lnTo>
                <a:lnTo>
                  <a:pt x="1911" y="36"/>
                </a:lnTo>
                <a:lnTo>
                  <a:pt x="1908" y="32"/>
                </a:lnTo>
                <a:lnTo>
                  <a:pt x="1906" y="29"/>
                </a:lnTo>
                <a:lnTo>
                  <a:pt x="1902" y="26"/>
                </a:lnTo>
                <a:lnTo>
                  <a:pt x="1898" y="25"/>
                </a:lnTo>
                <a:lnTo>
                  <a:pt x="1890" y="24"/>
                </a:lnTo>
                <a:lnTo>
                  <a:pt x="1882" y="25"/>
                </a:lnTo>
                <a:lnTo>
                  <a:pt x="1878" y="26"/>
                </a:lnTo>
                <a:lnTo>
                  <a:pt x="1874" y="29"/>
                </a:lnTo>
                <a:lnTo>
                  <a:pt x="1872" y="32"/>
                </a:lnTo>
                <a:lnTo>
                  <a:pt x="1869" y="36"/>
                </a:lnTo>
                <a:lnTo>
                  <a:pt x="1868" y="41"/>
                </a:lnTo>
                <a:lnTo>
                  <a:pt x="1868" y="46"/>
                </a:lnTo>
                <a:lnTo>
                  <a:pt x="1868" y="94"/>
                </a:lnTo>
                <a:lnTo>
                  <a:pt x="1868" y="118"/>
                </a:lnTo>
                <a:lnTo>
                  <a:pt x="1867" y="143"/>
                </a:lnTo>
                <a:lnTo>
                  <a:pt x="1867" y="152"/>
                </a:lnTo>
                <a:lnTo>
                  <a:pt x="1864" y="160"/>
                </a:lnTo>
                <a:lnTo>
                  <a:pt x="1861" y="168"/>
                </a:lnTo>
                <a:lnTo>
                  <a:pt x="1859" y="176"/>
                </a:lnTo>
                <a:lnTo>
                  <a:pt x="1850" y="190"/>
                </a:lnTo>
                <a:lnTo>
                  <a:pt x="1840" y="202"/>
                </a:lnTo>
                <a:lnTo>
                  <a:pt x="1827" y="212"/>
                </a:lnTo>
                <a:lnTo>
                  <a:pt x="1814" y="221"/>
                </a:lnTo>
                <a:lnTo>
                  <a:pt x="1800" y="230"/>
                </a:lnTo>
                <a:lnTo>
                  <a:pt x="1784" y="238"/>
                </a:lnTo>
                <a:lnTo>
                  <a:pt x="1771" y="245"/>
                </a:lnTo>
                <a:lnTo>
                  <a:pt x="1757" y="251"/>
                </a:lnTo>
                <a:lnTo>
                  <a:pt x="1742" y="255"/>
                </a:lnTo>
                <a:lnTo>
                  <a:pt x="1728" y="258"/>
                </a:lnTo>
                <a:lnTo>
                  <a:pt x="1714" y="261"/>
                </a:lnTo>
                <a:lnTo>
                  <a:pt x="1698" y="262"/>
                </a:lnTo>
                <a:lnTo>
                  <a:pt x="1668" y="263"/>
                </a:lnTo>
                <a:lnTo>
                  <a:pt x="1644" y="264"/>
                </a:lnTo>
                <a:lnTo>
                  <a:pt x="1621" y="267"/>
                </a:lnTo>
                <a:lnTo>
                  <a:pt x="1598" y="271"/>
                </a:lnTo>
                <a:lnTo>
                  <a:pt x="1575" y="274"/>
                </a:lnTo>
                <a:lnTo>
                  <a:pt x="1538" y="276"/>
                </a:lnTo>
                <a:lnTo>
                  <a:pt x="1495" y="278"/>
                </a:lnTo>
                <a:lnTo>
                  <a:pt x="1394" y="278"/>
                </a:lnTo>
                <a:lnTo>
                  <a:pt x="1295" y="275"/>
                </a:lnTo>
                <a:lnTo>
                  <a:pt x="1214" y="274"/>
                </a:lnTo>
                <a:lnTo>
                  <a:pt x="1151" y="275"/>
                </a:lnTo>
                <a:lnTo>
                  <a:pt x="1088" y="276"/>
                </a:lnTo>
                <a:lnTo>
                  <a:pt x="961" y="279"/>
                </a:lnTo>
                <a:lnTo>
                  <a:pt x="931" y="279"/>
                </a:lnTo>
                <a:lnTo>
                  <a:pt x="902" y="278"/>
                </a:lnTo>
                <a:lnTo>
                  <a:pt x="845" y="271"/>
                </a:lnTo>
                <a:lnTo>
                  <a:pt x="786" y="266"/>
                </a:lnTo>
                <a:lnTo>
                  <a:pt x="757" y="263"/>
                </a:lnTo>
                <a:lnTo>
                  <a:pt x="729" y="263"/>
                </a:lnTo>
                <a:lnTo>
                  <a:pt x="659" y="261"/>
                </a:lnTo>
                <a:lnTo>
                  <a:pt x="575" y="257"/>
                </a:lnTo>
                <a:lnTo>
                  <a:pt x="492" y="253"/>
                </a:lnTo>
                <a:lnTo>
                  <a:pt x="422" y="251"/>
                </a:lnTo>
                <a:lnTo>
                  <a:pt x="411" y="251"/>
                </a:lnTo>
                <a:lnTo>
                  <a:pt x="398" y="250"/>
                </a:lnTo>
                <a:lnTo>
                  <a:pt x="371" y="246"/>
                </a:lnTo>
                <a:lnTo>
                  <a:pt x="347" y="242"/>
                </a:lnTo>
                <a:lnTo>
                  <a:pt x="333" y="241"/>
                </a:lnTo>
                <a:lnTo>
                  <a:pt x="320" y="240"/>
                </a:lnTo>
                <a:lnTo>
                  <a:pt x="289" y="238"/>
                </a:lnTo>
                <a:lnTo>
                  <a:pt x="256" y="234"/>
                </a:lnTo>
                <a:lnTo>
                  <a:pt x="194" y="225"/>
                </a:lnTo>
                <a:lnTo>
                  <a:pt x="177" y="223"/>
                </a:lnTo>
                <a:lnTo>
                  <a:pt x="161" y="217"/>
                </a:lnTo>
                <a:lnTo>
                  <a:pt x="146" y="211"/>
                </a:lnTo>
                <a:lnTo>
                  <a:pt x="132" y="204"/>
                </a:lnTo>
                <a:lnTo>
                  <a:pt x="119" y="195"/>
                </a:lnTo>
                <a:lnTo>
                  <a:pt x="106" y="185"/>
                </a:lnTo>
                <a:lnTo>
                  <a:pt x="93" y="174"/>
                </a:lnTo>
                <a:lnTo>
                  <a:pt x="81" y="162"/>
                </a:lnTo>
                <a:lnTo>
                  <a:pt x="74" y="156"/>
                </a:lnTo>
                <a:lnTo>
                  <a:pt x="68" y="148"/>
                </a:lnTo>
                <a:lnTo>
                  <a:pt x="63" y="140"/>
                </a:lnTo>
                <a:lnTo>
                  <a:pt x="59" y="132"/>
                </a:lnTo>
                <a:lnTo>
                  <a:pt x="54" y="115"/>
                </a:lnTo>
                <a:lnTo>
                  <a:pt x="50" y="97"/>
                </a:lnTo>
                <a:lnTo>
                  <a:pt x="47" y="79"/>
                </a:lnTo>
                <a:lnTo>
                  <a:pt x="46" y="60"/>
                </a:lnTo>
                <a:lnTo>
                  <a:pt x="46" y="23"/>
                </a:lnTo>
                <a:lnTo>
                  <a:pt x="46" y="17"/>
                </a:lnTo>
                <a:lnTo>
                  <a:pt x="44" y="13"/>
                </a:lnTo>
                <a:lnTo>
                  <a:pt x="42" y="9"/>
                </a:lnTo>
                <a:lnTo>
                  <a:pt x="39" y="7"/>
                </a:lnTo>
                <a:lnTo>
                  <a:pt x="35" y="4"/>
                </a:lnTo>
                <a:lnTo>
                  <a:pt x="31" y="2"/>
                </a:lnTo>
                <a:lnTo>
                  <a:pt x="23" y="0"/>
                </a:lnTo>
                <a:lnTo>
                  <a:pt x="14" y="2"/>
                </a:lnTo>
                <a:lnTo>
                  <a:pt x="12" y="4"/>
                </a:lnTo>
                <a:lnTo>
                  <a:pt x="8" y="7"/>
                </a:lnTo>
                <a:lnTo>
                  <a:pt x="5" y="9"/>
                </a:lnTo>
                <a:lnTo>
                  <a:pt x="3" y="13"/>
                </a:lnTo>
                <a:lnTo>
                  <a:pt x="1" y="17"/>
                </a:lnTo>
                <a:lnTo>
                  <a:pt x="0" y="23"/>
                </a:lnTo>
                <a:lnTo>
                  <a:pt x="1" y="53"/>
                </a:lnTo>
                <a:lnTo>
                  <a:pt x="3" y="80"/>
                </a:lnTo>
                <a:lnTo>
                  <a:pt x="6" y="106"/>
                </a:lnTo>
                <a:lnTo>
                  <a:pt x="13" y="131"/>
                </a:lnTo>
                <a:lnTo>
                  <a:pt x="17" y="143"/>
                </a:lnTo>
                <a:lnTo>
                  <a:pt x="22" y="155"/>
                </a:lnTo>
                <a:lnTo>
                  <a:pt x="29" y="165"/>
                </a:lnTo>
                <a:lnTo>
                  <a:pt x="35" y="177"/>
                </a:lnTo>
                <a:lnTo>
                  <a:pt x="43" y="187"/>
                </a:lnTo>
                <a:lnTo>
                  <a:pt x="52" y="198"/>
                </a:lnTo>
                <a:lnTo>
                  <a:pt x="63" y="208"/>
                </a:lnTo>
                <a:lnTo>
                  <a:pt x="74" y="219"/>
                </a:lnTo>
                <a:lnTo>
                  <a:pt x="85" y="228"/>
                </a:lnTo>
                <a:lnTo>
                  <a:pt x="97" y="236"/>
                </a:lnTo>
                <a:lnTo>
                  <a:pt x="110" y="244"/>
                </a:lnTo>
                <a:lnTo>
                  <a:pt x="123" y="250"/>
                </a:lnTo>
                <a:lnTo>
                  <a:pt x="150" y="262"/>
                </a:lnTo>
                <a:lnTo>
                  <a:pt x="179" y="271"/>
                </a:lnTo>
                <a:lnTo>
                  <a:pt x="209" y="278"/>
                </a:lnTo>
                <a:lnTo>
                  <a:pt x="239" y="283"/>
                </a:lnTo>
                <a:lnTo>
                  <a:pt x="268" y="284"/>
                </a:lnTo>
                <a:lnTo>
                  <a:pt x="297" y="285"/>
                </a:lnTo>
                <a:lnTo>
                  <a:pt x="332" y="287"/>
                </a:lnTo>
                <a:lnTo>
                  <a:pt x="366" y="289"/>
                </a:lnTo>
                <a:lnTo>
                  <a:pt x="434" y="297"/>
                </a:lnTo>
                <a:lnTo>
                  <a:pt x="502" y="305"/>
                </a:lnTo>
                <a:lnTo>
                  <a:pt x="538" y="308"/>
                </a:lnTo>
                <a:lnTo>
                  <a:pt x="572" y="309"/>
                </a:lnTo>
                <a:lnTo>
                  <a:pt x="613" y="309"/>
                </a:lnTo>
                <a:lnTo>
                  <a:pt x="661" y="312"/>
                </a:lnTo>
                <a:lnTo>
                  <a:pt x="766" y="317"/>
                </a:lnTo>
                <a:lnTo>
                  <a:pt x="871" y="322"/>
                </a:lnTo>
                <a:lnTo>
                  <a:pt x="920" y="325"/>
                </a:lnTo>
                <a:lnTo>
                  <a:pt x="961" y="325"/>
                </a:lnTo>
                <a:lnTo>
                  <a:pt x="1036" y="323"/>
                </a:lnTo>
                <a:lnTo>
                  <a:pt x="1109" y="322"/>
                </a:lnTo>
                <a:lnTo>
                  <a:pt x="1184" y="321"/>
                </a:lnTo>
                <a:lnTo>
                  <a:pt x="1258" y="319"/>
                </a:lnTo>
                <a:lnTo>
                  <a:pt x="1537" y="319"/>
                </a:lnTo>
                <a:lnTo>
                  <a:pt x="1553" y="319"/>
                </a:lnTo>
                <a:lnTo>
                  <a:pt x="1567" y="318"/>
                </a:lnTo>
                <a:lnTo>
                  <a:pt x="1596" y="314"/>
                </a:lnTo>
                <a:lnTo>
                  <a:pt x="1623" y="310"/>
                </a:lnTo>
                <a:lnTo>
                  <a:pt x="1638" y="309"/>
                </a:lnTo>
                <a:lnTo>
                  <a:pt x="1652" y="309"/>
                </a:lnTo>
                <a:lnTo>
                  <a:pt x="1683" y="308"/>
                </a:lnTo>
                <a:lnTo>
                  <a:pt x="1712" y="305"/>
                </a:lnTo>
                <a:lnTo>
                  <a:pt x="1740" y="300"/>
                </a:lnTo>
                <a:lnTo>
                  <a:pt x="1766" y="292"/>
                </a:lnTo>
                <a:lnTo>
                  <a:pt x="1792" y="283"/>
                </a:lnTo>
                <a:lnTo>
                  <a:pt x="1817" y="271"/>
                </a:lnTo>
                <a:lnTo>
                  <a:pt x="1843" y="257"/>
                </a:lnTo>
                <a:lnTo>
                  <a:pt x="1868" y="240"/>
                </a:lnTo>
                <a:lnTo>
                  <a:pt x="1878" y="230"/>
                </a:lnTo>
                <a:lnTo>
                  <a:pt x="1886" y="221"/>
                </a:lnTo>
                <a:lnTo>
                  <a:pt x="1894" y="211"/>
                </a:lnTo>
                <a:lnTo>
                  <a:pt x="1899" y="200"/>
                </a:lnTo>
                <a:lnTo>
                  <a:pt x="1904" y="189"/>
                </a:lnTo>
                <a:lnTo>
                  <a:pt x="1908" y="176"/>
                </a:lnTo>
                <a:lnTo>
                  <a:pt x="1911" y="162"/>
                </a:lnTo>
                <a:lnTo>
                  <a:pt x="1912" y="149"/>
                </a:lnTo>
                <a:lnTo>
                  <a:pt x="1915" y="123"/>
                </a:lnTo>
                <a:lnTo>
                  <a:pt x="1915" y="96"/>
                </a:lnTo>
                <a:lnTo>
                  <a:pt x="1914" y="4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24" name="任意多边形 1050023"/>
          <p:cNvSpPr/>
          <p:nvPr/>
        </p:nvSpPr>
        <p:spPr bwMode="auto">
          <a:xfrm>
            <a:off x="3414712" y="3811587"/>
            <a:ext cx="325437" cy="747712"/>
          </a:xfrm>
          <a:custGeom>
            <a:avLst/>
            <a:gdLst/>
            <a:ahLst/>
            <a:cxnLst/>
            <a:rect l="0" t="0" r="0" b="0"/>
            <a:pathLst>
              <a:path w="615" h="1414">
                <a:moveTo>
                  <a:pt x="615" y="557"/>
                </a:moveTo>
                <a:lnTo>
                  <a:pt x="615" y="557"/>
                </a:lnTo>
                <a:lnTo>
                  <a:pt x="613" y="425"/>
                </a:lnTo>
                <a:lnTo>
                  <a:pt x="612" y="359"/>
                </a:lnTo>
                <a:lnTo>
                  <a:pt x="609" y="293"/>
                </a:lnTo>
                <a:lnTo>
                  <a:pt x="607" y="270"/>
                </a:lnTo>
                <a:lnTo>
                  <a:pt x="603" y="247"/>
                </a:lnTo>
                <a:lnTo>
                  <a:pt x="600" y="224"/>
                </a:lnTo>
                <a:lnTo>
                  <a:pt x="599" y="200"/>
                </a:lnTo>
                <a:lnTo>
                  <a:pt x="599" y="190"/>
                </a:lnTo>
                <a:lnTo>
                  <a:pt x="598" y="181"/>
                </a:lnTo>
                <a:lnTo>
                  <a:pt x="592" y="164"/>
                </a:lnTo>
                <a:lnTo>
                  <a:pt x="586" y="145"/>
                </a:lnTo>
                <a:lnTo>
                  <a:pt x="578" y="128"/>
                </a:lnTo>
                <a:lnTo>
                  <a:pt x="567" y="110"/>
                </a:lnTo>
                <a:lnTo>
                  <a:pt x="556" y="94"/>
                </a:lnTo>
                <a:lnTo>
                  <a:pt x="541" y="80"/>
                </a:lnTo>
                <a:lnTo>
                  <a:pt x="526" y="67"/>
                </a:lnTo>
                <a:lnTo>
                  <a:pt x="509" y="56"/>
                </a:lnTo>
                <a:lnTo>
                  <a:pt x="490" y="46"/>
                </a:lnTo>
                <a:lnTo>
                  <a:pt x="473" y="37"/>
                </a:lnTo>
                <a:lnTo>
                  <a:pt x="454" y="29"/>
                </a:lnTo>
                <a:lnTo>
                  <a:pt x="429" y="20"/>
                </a:lnTo>
                <a:lnTo>
                  <a:pt x="403" y="13"/>
                </a:lnTo>
                <a:lnTo>
                  <a:pt x="378" y="8"/>
                </a:lnTo>
                <a:lnTo>
                  <a:pt x="352" y="4"/>
                </a:lnTo>
                <a:lnTo>
                  <a:pt x="325" y="2"/>
                </a:lnTo>
                <a:lnTo>
                  <a:pt x="298" y="0"/>
                </a:lnTo>
                <a:lnTo>
                  <a:pt x="272" y="0"/>
                </a:lnTo>
                <a:lnTo>
                  <a:pt x="244" y="0"/>
                </a:lnTo>
                <a:lnTo>
                  <a:pt x="131" y="4"/>
                </a:lnTo>
                <a:lnTo>
                  <a:pt x="14" y="7"/>
                </a:lnTo>
                <a:lnTo>
                  <a:pt x="9" y="8"/>
                </a:lnTo>
                <a:lnTo>
                  <a:pt x="5" y="11"/>
                </a:lnTo>
                <a:lnTo>
                  <a:pt x="2" y="15"/>
                </a:lnTo>
                <a:lnTo>
                  <a:pt x="1" y="17"/>
                </a:lnTo>
                <a:lnTo>
                  <a:pt x="0" y="22"/>
                </a:lnTo>
                <a:lnTo>
                  <a:pt x="1" y="28"/>
                </a:lnTo>
                <a:lnTo>
                  <a:pt x="2" y="33"/>
                </a:lnTo>
                <a:lnTo>
                  <a:pt x="6" y="39"/>
                </a:lnTo>
                <a:lnTo>
                  <a:pt x="10" y="47"/>
                </a:lnTo>
                <a:lnTo>
                  <a:pt x="15" y="54"/>
                </a:lnTo>
                <a:lnTo>
                  <a:pt x="98" y="51"/>
                </a:lnTo>
                <a:lnTo>
                  <a:pt x="200" y="47"/>
                </a:lnTo>
                <a:lnTo>
                  <a:pt x="252" y="46"/>
                </a:lnTo>
                <a:lnTo>
                  <a:pt x="302" y="46"/>
                </a:lnTo>
                <a:lnTo>
                  <a:pt x="345" y="49"/>
                </a:lnTo>
                <a:lnTo>
                  <a:pt x="365" y="51"/>
                </a:lnTo>
                <a:lnTo>
                  <a:pt x="383" y="54"/>
                </a:lnTo>
                <a:lnTo>
                  <a:pt x="405" y="60"/>
                </a:lnTo>
                <a:lnTo>
                  <a:pt x="429" y="67"/>
                </a:lnTo>
                <a:lnTo>
                  <a:pt x="450" y="76"/>
                </a:lnTo>
                <a:lnTo>
                  <a:pt x="471" y="87"/>
                </a:lnTo>
                <a:lnTo>
                  <a:pt x="490" y="100"/>
                </a:lnTo>
                <a:lnTo>
                  <a:pt x="509" y="114"/>
                </a:lnTo>
                <a:lnTo>
                  <a:pt x="518" y="123"/>
                </a:lnTo>
                <a:lnTo>
                  <a:pt x="526" y="131"/>
                </a:lnTo>
                <a:lnTo>
                  <a:pt x="532" y="141"/>
                </a:lnTo>
                <a:lnTo>
                  <a:pt x="539" y="151"/>
                </a:lnTo>
                <a:lnTo>
                  <a:pt x="545" y="165"/>
                </a:lnTo>
                <a:lnTo>
                  <a:pt x="549" y="178"/>
                </a:lnTo>
                <a:lnTo>
                  <a:pt x="550" y="192"/>
                </a:lnTo>
                <a:lnTo>
                  <a:pt x="552" y="206"/>
                </a:lnTo>
                <a:lnTo>
                  <a:pt x="552" y="233"/>
                </a:lnTo>
                <a:lnTo>
                  <a:pt x="553" y="247"/>
                </a:lnTo>
                <a:lnTo>
                  <a:pt x="556" y="260"/>
                </a:lnTo>
                <a:lnTo>
                  <a:pt x="561" y="288"/>
                </a:lnTo>
                <a:lnTo>
                  <a:pt x="564" y="315"/>
                </a:lnTo>
                <a:lnTo>
                  <a:pt x="565" y="342"/>
                </a:lnTo>
                <a:lnTo>
                  <a:pt x="565" y="369"/>
                </a:lnTo>
                <a:lnTo>
                  <a:pt x="565" y="427"/>
                </a:lnTo>
                <a:lnTo>
                  <a:pt x="567" y="484"/>
                </a:lnTo>
                <a:lnTo>
                  <a:pt x="569" y="542"/>
                </a:lnTo>
                <a:lnTo>
                  <a:pt x="570" y="599"/>
                </a:lnTo>
                <a:lnTo>
                  <a:pt x="569" y="663"/>
                </a:lnTo>
                <a:lnTo>
                  <a:pt x="567" y="726"/>
                </a:lnTo>
                <a:lnTo>
                  <a:pt x="565" y="790"/>
                </a:lnTo>
                <a:lnTo>
                  <a:pt x="565" y="853"/>
                </a:lnTo>
                <a:lnTo>
                  <a:pt x="565" y="1392"/>
                </a:lnTo>
                <a:lnTo>
                  <a:pt x="565" y="1397"/>
                </a:lnTo>
                <a:lnTo>
                  <a:pt x="566" y="1401"/>
                </a:lnTo>
                <a:lnTo>
                  <a:pt x="569" y="1405"/>
                </a:lnTo>
                <a:lnTo>
                  <a:pt x="571" y="1409"/>
                </a:lnTo>
                <a:lnTo>
                  <a:pt x="575" y="1410"/>
                </a:lnTo>
                <a:lnTo>
                  <a:pt x="579" y="1413"/>
                </a:lnTo>
                <a:lnTo>
                  <a:pt x="587" y="1414"/>
                </a:lnTo>
                <a:lnTo>
                  <a:pt x="596" y="1413"/>
                </a:lnTo>
                <a:lnTo>
                  <a:pt x="600" y="1410"/>
                </a:lnTo>
                <a:lnTo>
                  <a:pt x="603" y="1409"/>
                </a:lnTo>
                <a:lnTo>
                  <a:pt x="605" y="1405"/>
                </a:lnTo>
                <a:lnTo>
                  <a:pt x="608" y="1401"/>
                </a:lnTo>
                <a:lnTo>
                  <a:pt x="609" y="1397"/>
                </a:lnTo>
                <a:lnTo>
                  <a:pt x="611" y="1392"/>
                </a:lnTo>
                <a:lnTo>
                  <a:pt x="611" y="814"/>
                </a:lnTo>
                <a:lnTo>
                  <a:pt x="611" y="750"/>
                </a:lnTo>
                <a:lnTo>
                  <a:pt x="613" y="686"/>
                </a:lnTo>
                <a:lnTo>
                  <a:pt x="615" y="621"/>
                </a:lnTo>
                <a:lnTo>
                  <a:pt x="615" y="55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25" name="任意多边形 1050024"/>
          <p:cNvSpPr/>
          <p:nvPr/>
        </p:nvSpPr>
        <p:spPr bwMode="auto">
          <a:xfrm>
            <a:off x="2725737" y="3700462"/>
            <a:ext cx="711200" cy="152400"/>
          </a:xfrm>
          <a:custGeom>
            <a:avLst/>
            <a:gdLst/>
            <a:ahLst/>
            <a:cxnLst/>
            <a:rect l="0" t="0" r="0" b="0"/>
            <a:pathLst>
              <a:path w="1345" h="289">
                <a:moveTo>
                  <a:pt x="1338" y="227"/>
                </a:moveTo>
                <a:lnTo>
                  <a:pt x="1338" y="227"/>
                </a:lnTo>
                <a:lnTo>
                  <a:pt x="1311" y="201"/>
                </a:lnTo>
                <a:lnTo>
                  <a:pt x="1281" y="176"/>
                </a:lnTo>
                <a:lnTo>
                  <a:pt x="1249" y="153"/>
                </a:lnTo>
                <a:lnTo>
                  <a:pt x="1218" y="132"/>
                </a:lnTo>
                <a:lnTo>
                  <a:pt x="1184" y="111"/>
                </a:lnTo>
                <a:lnTo>
                  <a:pt x="1150" y="93"/>
                </a:lnTo>
                <a:lnTo>
                  <a:pt x="1116" y="76"/>
                </a:lnTo>
                <a:lnTo>
                  <a:pt x="1081" y="60"/>
                </a:lnTo>
                <a:lnTo>
                  <a:pt x="1057" y="51"/>
                </a:lnTo>
                <a:lnTo>
                  <a:pt x="1031" y="42"/>
                </a:lnTo>
                <a:lnTo>
                  <a:pt x="1004" y="34"/>
                </a:lnTo>
                <a:lnTo>
                  <a:pt x="975" y="27"/>
                </a:lnTo>
                <a:lnTo>
                  <a:pt x="943" y="22"/>
                </a:lnTo>
                <a:lnTo>
                  <a:pt x="912" y="17"/>
                </a:lnTo>
                <a:lnTo>
                  <a:pt x="848" y="10"/>
                </a:lnTo>
                <a:lnTo>
                  <a:pt x="784" y="5"/>
                </a:lnTo>
                <a:lnTo>
                  <a:pt x="721" y="1"/>
                </a:lnTo>
                <a:lnTo>
                  <a:pt x="662" y="0"/>
                </a:lnTo>
                <a:lnTo>
                  <a:pt x="608" y="0"/>
                </a:lnTo>
                <a:lnTo>
                  <a:pt x="563" y="0"/>
                </a:lnTo>
                <a:lnTo>
                  <a:pt x="517" y="1"/>
                </a:lnTo>
                <a:lnTo>
                  <a:pt x="471" y="5"/>
                </a:lnTo>
                <a:lnTo>
                  <a:pt x="424" y="9"/>
                </a:lnTo>
                <a:lnTo>
                  <a:pt x="378" y="17"/>
                </a:lnTo>
                <a:lnTo>
                  <a:pt x="356" y="22"/>
                </a:lnTo>
                <a:lnTo>
                  <a:pt x="332" y="27"/>
                </a:lnTo>
                <a:lnTo>
                  <a:pt x="310" y="32"/>
                </a:lnTo>
                <a:lnTo>
                  <a:pt x="289" y="40"/>
                </a:lnTo>
                <a:lnTo>
                  <a:pt x="267" y="48"/>
                </a:lnTo>
                <a:lnTo>
                  <a:pt x="246" y="57"/>
                </a:lnTo>
                <a:lnTo>
                  <a:pt x="212" y="73"/>
                </a:lnTo>
                <a:lnTo>
                  <a:pt x="176" y="90"/>
                </a:lnTo>
                <a:lnTo>
                  <a:pt x="138" y="111"/>
                </a:lnTo>
                <a:lnTo>
                  <a:pt x="118" y="123"/>
                </a:lnTo>
                <a:lnTo>
                  <a:pt x="100" y="134"/>
                </a:lnTo>
                <a:lnTo>
                  <a:pt x="83" y="146"/>
                </a:lnTo>
                <a:lnTo>
                  <a:pt x="66" y="161"/>
                </a:lnTo>
                <a:lnTo>
                  <a:pt x="50" y="175"/>
                </a:lnTo>
                <a:lnTo>
                  <a:pt x="36" y="189"/>
                </a:lnTo>
                <a:lnTo>
                  <a:pt x="24" y="206"/>
                </a:lnTo>
                <a:lnTo>
                  <a:pt x="13" y="223"/>
                </a:lnTo>
                <a:lnTo>
                  <a:pt x="5" y="240"/>
                </a:lnTo>
                <a:lnTo>
                  <a:pt x="0" y="260"/>
                </a:lnTo>
                <a:lnTo>
                  <a:pt x="0" y="265"/>
                </a:lnTo>
                <a:lnTo>
                  <a:pt x="0" y="270"/>
                </a:lnTo>
                <a:lnTo>
                  <a:pt x="2" y="274"/>
                </a:lnTo>
                <a:lnTo>
                  <a:pt x="4" y="278"/>
                </a:lnTo>
                <a:lnTo>
                  <a:pt x="7" y="281"/>
                </a:lnTo>
                <a:lnTo>
                  <a:pt x="11" y="283"/>
                </a:lnTo>
                <a:lnTo>
                  <a:pt x="19" y="287"/>
                </a:lnTo>
                <a:lnTo>
                  <a:pt x="26" y="289"/>
                </a:lnTo>
                <a:lnTo>
                  <a:pt x="30" y="287"/>
                </a:lnTo>
                <a:lnTo>
                  <a:pt x="34" y="286"/>
                </a:lnTo>
                <a:lnTo>
                  <a:pt x="38" y="283"/>
                </a:lnTo>
                <a:lnTo>
                  <a:pt x="41" y="281"/>
                </a:lnTo>
                <a:lnTo>
                  <a:pt x="43" y="277"/>
                </a:lnTo>
                <a:lnTo>
                  <a:pt x="45" y="272"/>
                </a:lnTo>
                <a:lnTo>
                  <a:pt x="50" y="255"/>
                </a:lnTo>
                <a:lnTo>
                  <a:pt x="58" y="238"/>
                </a:lnTo>
                <a:lnTo>
                  <a:pt x="68" y="222"/>
                </a:lnTo>
                <a:lnTo>
                  <a:pt x="81" y="206"/>
                </a:lnTo>
                <a:lnTo>
                  <a:pt x="96" y="193"/>
                </a:lnTo>
                <a:lnTo>
                  <a:pt x="111" y="179"/>
                </a:lnTo>
                <a:lnTo>
                  <a:pt x="128" y="167"/>
                </a:lnTo>
                <a:lnTo>
                  <a:pt x="147" y="155"/>
                </a:lnTo>
                <a:lnTo>
                  <a:pt x="166" y="145"/>
                </a:lnTo>
                <a:lnTo>
                  <a:pt x="186" y="134"/>
                </a:lnTo>
                <a:lnTo>
                  <a:pt x="225" y="116"/>
                </a:lnTo>
                <a:lnTo>
                  <a:pt x="262" y="99"/>
                </a:lnTo>
                <a:lnTo>
                  <a:pt x="295" y="86"/>
                </a:lnTo>
                <a:lnTo>
                  <a:pt x="314" y="78"/>
                </a:lnTo>
                <a:lnTo>
                  <a:pt x="336" y="72"/>
                </a:lnTo>
                <a:lnTo>
                  <a:pt x="361" y="66"/>
                </a:lnTo>
                <a:lnTo>
                  <a:pt x="387" y="62"/>
                </a:lnTo>
                <a:lnTo>
                  <a:pt x="415" y="59"/>
                </a:lnTo>
                <a:lnTo>
                  <a:pt x="444" y="55"/>
                </a:lnTo>
                <a:lnTo>
                  <a:pt x="503" y="49"/>
                </a:lnTo>
                <a:lnTo>
                  <a:pt x="561" y="47"/>
                </a:lnTo>
                <a:lnTo>
                  <a:pt x="619" y="45"/>
                </a:lnTo>
                <a:lnTo>
                  <a:pt x="716" y="45"/>
                </a:lnTo>
                <a:lnTo>
                  <a:pt x="762" y="45"/>
                </a:lnTo>
                <a:lnTo>
                  <a:pt x="807" y="48"/>
                </a:lnTo>
                <a:lnTo>
                  <a:pt x="853" y="52"/>
                </a:lnTo>
                <a:lnTo>
                  <a:pt x="899" y="57"/>
                </a:lnTo>
                <a:lnTo>
                  <a:pt x="945" y="65"/>
                </a:lnTo>
                <a:lnTo>
                  <a:pt x="989" y="76"/>
                </a:lnTo>
                <a:lnTo>
                  <a:pt x="1010" y="82"/>
                </a:lnTo>
                <a:lnTo>
                  <a:pt x="1032" y="90"/>
                </a:lnTo>
                <a:lnTo>
                  <a:pt x="1055" y="98"/>
                </a:lnTo>
                <a:lnTo>
                  <a:pt x="1075" y="107"/>
                </a:lnTo>
                <a:lnTo>
                  <a:pt x="1107" y="121"/>
                </a:lnTo>
                <a:lnTo>
                  <a:pt x="1138" y="137"/>
                </a:lnTo>
                <a:lnTo>
                  <a:pt x="1168" y="154"/>
                </a:lnTo>
                <a:lnTo>
                  <a:pt x="1198" y="172"/>
                </a:lnTo>
                <a:lnTo>
                  <a:pt x="1227" y="192"/>
                </a:lnTo>
                <a:lnTo>
                  <a:pt x="1255" y="213"/>
                </a:lnTo>
                <a:lnTo>
                  <a:pt x="1281" y="236"/>
                </a:lnTo>
                <a:lnTo>
                  <a:pt x="1306" y="259"/>
                </a:lnTo>
                <a:lnTo>
                  <a:pt x="1310" y="263"/>
                </a:lnTo>
                <a:lnTo>
                  <a:pt x="1315" y="265"/>
                </a:lnTo>
                <a:lnTo>
                  <a:pt x="1319" y="266"/>
                </a:lnTo>
                <a:lnTo>
                  <a:pt x="1323" y="266"/>
                </a:lnTo>
                <a:lnTo>
                  <a:pt x="1327" y="265"/>
                </a:lnTo>
                <a:lnTo>
                  <a:pt x="1331" y="264"/>
                </a:lnTo>
                <a:lnTo>
                  <a:pt x="1338" y="259"/>
                </a:lnTo>
                <a:lnTo>
                  <a:pt x="1342" y="252"/>
                </a:lnTo>
                <a:lnTo>
                  <a:pt x="1345" y="248"/>
                </a:lnTo>
                <a:lnTo>
                  <a:pt x="1345" y="244"/>
                </a:lnTo>
                <a:lnTo>
                  <a:pt x="1345" y="239"/>
                </a:lnTo>
                <a:lnTo>
                  <a:pt x="1344" y="235"/>
                </a:lnTo>
                <a:lnTo>
                  <a:pt x="1342" y="231"/>
                </a:lnTo>
                <a:lnTo>
                  <a:pt x="1338" y="22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26" name="任意多边形 1050025"/>
          <p:cNvSpPr/>
          <p:nvPr/>
        </p:nvSpPr>
        <p:spPr bwMode="auto">
          <a:xfrm>
            <a:off x="3448050" y="4154487"/>
            <a:ext cx="211137" cy="68262"/>
          </a:xfrm>
          <a:custGeom>
            <a:avLst/>
            <a:gdLst/>
            <a:ahLst/>
            <a:cxnLst/>
            <a:rect l="0" t="0" r="0" b="0"/>
            <a:pathLst>
              <a:path w="401" h="127">
                <a:moveTo>
                  <a:pt x="343" y="8"/>
                </a:moveTo>
                <a:lnTo>
                  <a:pt x="343" y="8"/>
                </a:lnTo>
                <a:lnTo>
                  <a:pt x="325" y="11"/>
                </a:lnTo>
                <a:lnTo>
                  <a:pt x="308" y="11"/>
                </a:lnTo>
                <a:lnTo>
                  <a:pt x="274" y="8"/>
                </a:lnTo>
                <a:lnTo>
                  <a:pt x="240" y="5"/>
                </a:lnTo>
                <a:lnTo>
                  <a:pt x="206" y="4"/>
                </a:lnTo>
                <a:lnTo>
                  <a:pt x="162" y="4"/>
                </a:lnTo>
                <a:lnTo>
                  <a:pt x="121" y="3"/>
                </a:lnTo>
                <a:lnTo>
                  <a:pt x="77" y="2"/>
                </a:lnTo>
                <a:lnTo>
                  <a:pt x="34" y="0"/>
                </a:lnTo>
                <a:lnTo>
                  <a:pt x="30" y="2"/>
                </a:lnTo>
                <a:lnTo>
                  <a:pt x="25" y="2"/>
                </a:lnTo>
                <a:lnTo>
                  <a:pt x="19" y="7"/>
                </a:lnTo>
                <a:lnTo>
                  <a:pt x="15" y="12"/>
                </a:lnTo>
                <a:lnTo>
                  <a:pt x="12" y="20"/>
                </a:lnTo>
                <a:lnTo>
                  <a:pt x="7" y="24"/>
                </a:lnTo>
                <a:lnTo>
                  <a:pt x="3" y="29"/>
                </a:lnTo>
                <a:lnTo>
                  <a:pt x="0" y="37"/>
                </a:lnTo>
                <a:lnTo>
                  <a:pt x="0" y="45"/>
                </a:lnTo>
                <a:lnTo>
                  <a:pt x="3" y="54"/>
                </a:lnTo>
                <a:lnTo>
                  <a:pt x="3" y="62"/>
                </a:lnTo>
                <a:lnTo>
                  <a:pt x="3" y="80"/>
                </a:lnTo>
                <a:lnTo>
                  <a:pt x="4" y="89"/>
                </a:lnTo>
                <a:lnTo>
                  <a:pt x="5" y="97"/>
                </a:lnTo>
                <a:lnTo>
                  <a:pt x="9" y="105"/>
                </a:lnTo>
                <a:lnTo>
                  <a:pt x="15" y="111"/>
                </a:lnTo>
                <a:lnTo>
                  <a:pt x="20" y="117"/>
                </a:lnTo>
                <a:lnTo>
                  <a:pt x="25" y="119"/>
                </a:lnTo>
                <a:lnTo>
                  <a:pt x="32" y="122"/>
                </a:lnTo>
                <a:lnTo>
                  <a:pt x="39" y="124"/>
                </a:lnTo>
                <a:lnTo>
                  <a:pt x="55" y="126"/>
                </a:lnTo>
                <a:lnTo>
                  <a:pt x="72" y="127"/>
                </a:lnTo>
                <a:lnTo>
                  <a:pt x="89" y="126"/>
                </a:lnTo>
                <a:lnTo>
                  <a:pt x="106" y="124"/>
                </a:lnTo>
                <a:lnTo>
                  <a:pt x="134" y="123"/>
                </a:lnTo>
                <a:lnTo>
                  <a:pt x="173" y="122"/>
                </a:lnTo>
                <a:lnTo>
                  <a:pt x="211" y="122"/>
                </a:lnTo>
                <a:lnTo>
                  <a:pt x="289" y="122"/>
                </a:lnTo>
                <a:lnTo>
                  <a:pt x="313" y="123"/>
                </a:lnTo>
                <a:lnTo>
                  <a:pt x="327" y="123"/>
                </a:lnTo>
                <a:lnTo>
                  <a:pt x="342" y="123"/>
                </a:lnTo>
                <a:lnTo>
                  <a:pt x="357" y="122"/>
                </a:lnTo>
                <a:lnTo>
                  <a:pt x="370" y="119"/>
                </a:lnTo>
                <a:lnTo>
                  <a:pt x="377" y="117"/>
                </a:lnTo>
                <a:lnTo>
                  <a:pt x="382" y="114"/>
                </a:lnTo>
                <a:lnTo>
                  <a:pt x="386" y="110"/>
                </a:lnTo>
                <a:lnTo>
                  <a:pt x="389" y="106"/>
                </a:lnTo>
                <a:lnTo>
                  <a:pt x="394" y="98"/>
                </a:lnTo>
                <a:lnTo>
                  <a:pt x="397" y="89"/>
                </a:lnTo>
                <a:lnTo>
                  <a:pt x="399" y="81"/>
                </a:lnTo>
                <a:lnTo>
                  <a:pt x="401" y="72"/>
                </a:lnTo>
                <a:lnTo>
                  <a:pt x="401" y="63"/>
                </a:lnTo>
                <a:lnTo>
                  <a:pt x="401" y="55"/>
                </a:lnTo>
                <a:lnTo>
                  <a:pt x="398" y="47"/>
                </a:lnTo>
                <a:lnTo>
                  <a:pt x="395" y="39"/>
                </a:lnTo>
                <a:lnTo>
                  <a:pt x="393" y="32"/>
                </a:lnTo>
                <a:lnTo>
                  <a:pt x="387" y="25"/>
                </a:lnTo>
                <a:lnTo>
                  <a:pt x="382" y="20"/>
                </a:lnTo>
                <a:lnTo>
                  <a:pt x="376" y="16"/>
                </a:lnTo>
                <a:lnTo>
                  <a:pt x="369" y="12"/>
                </a:lnTo>
                <a:lnTo>
                  <a:pt x="361" y="9"/>
                </a:lnTo>
                <a:lnTo>
                  <a:pt x="352" y="8"/>
                </a:lnTo>
                <a:lnTo>
                  <a:pt x="343" y="8"/>
                </a:lnTo>
                <a:close/>
                <a:moveTo>
                  <a:pt x="351" y="80"/>
                </a:moveTo>
                <a:lnTo>
                  <a:pt x="351" y="80"/>
                </a:lnTo>
                <a:lnTo>
                  <a:pt x="348" y="80"/>
                </a:lnTo>
                <a:lnTo>
                  <a:pt x="343" y="79"/>
                </a:lnTo>
                <a:lnTo>
                  <a:pt x="322" y="77"/>
                </a:lnTo>
                <a:lnTo>
                  <a:pt x="258" y="76"/>
                </a:lnTo>
                <a:lnTo>
                  <a:pt x="152" y="76"/>
                </a:lnTo>
                <a:lnTo>
                  <a:pt x="102" y="77"/>
                </a:lnTo>
                <a:lnTo>
                  <a:pt x="79" y="77"/>
                </a:lnTo>
                <a:lnTo>
                  <a:pt x="54" y="76"/>
                </a:lnTo>
                <a:lnTo>
                  <a:pt x="53" y="76"/>
                </a:lnTo>
                <a:lnTo>
                  <a:pt x="51" y="73"/>
                </a:lnTo>
                <a:lnTo>
                  <a:pt x="50" y="67"/>
                </a:lnTo>
                <a:lnTo>
                  <a:pt x="47" y="46"/>
                </a:lnTo>
                <a:lnTo>
                  <a:pt x="96" y="47"/>
                </a:lnTo>
                <a:lnTo>
                  <a:pt x="145" y="50"/>
                </a:lnTo>
                <a:lnTo>
                  <a:pt x="242" y="56"/>
                </a:lnTo>
                <a:lnTo>
                  <a:pt x="281" y="59"/>
                </a:lnTo>
                <a:lnTo>
                  <a:pt x="301" y="59"/>
                </a:lnTo>
                <a:lnTo>
                  <a:pt x="319" y="58"/>
                </a:lnTo>
                <a:lnTo>
                  <a:pt x="355" y="53"/>
                </a:lnTo>
                <a:lnTo>
                  <a:pt x="353" y="54"/>
                </a:lnTo>
                <a:lnTo>
                  <a:pt x="352" y="56"/>
                </a:lnTo>
                <a:lnTo>
                  <a:pt x="351" y="66"/>
                </a:lnTo>
                <a:lnTo>
                  <a:pt x="351" y="8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27" name="任意多边形 1050026"/>
          <p:cNvSpPr/>
          <p:nvPr/>
        </p:nvSpPr>
        <p:spPr bwMode="auto">
          <a:xfrm>
            <a:off x="2836862" y="3910012"/>
            <a:ext cx="60325" cy="47625"/>
          </a:xfrm>
          <a:custGeom>
            <a:avLst/>
            <a:gdLst/>
            <a:ahLst/>
            <a:cxnLst/>
            <a:rect l="0" t="0" r="0" b="0"/>
            <a:pathLst>
              <a:path w="115" h="91">
                <a:moveTo>
                  <a:pt x="115" y="47"/>
                </a:moveTo>
                <a:lnTo>
                  <a:pt x="115" y="47"/>
                </a:lnTo>
                <a:lnTo>
                  <a:pt x="113" y="35"/>
                </a:lnTo>
                <a:lnTo>
                  <a:pt x="111" y="24"/>
                </a:lnTo>
                <a:lnTo>
                  <a:pt x="111" y="19"/>
                </a:lnTo>
                <a:lnTo>
                  <a:pt x="109" y="15"/>
                </a:lnTo>
                <a:lnTo>
                  <a:pt x="107" y="11"/>
                </a:lnTo>
                <a:lnTo>
                  <a:pt x="104" y="7"/>
                </a:lnTo>
                <a:lnTo>
                  <a:pt x="102" y="5"/>
                </a:lnTo>
                <a:lnTo>
                  <a:pt x="98" y="4"/>
                </a:lnTo>
                <a:lnTo>
                  <a:pt x="92" y="2"/>
                </a:lnTo>
                <a:lnTo>
                  <a:pt x="88" y="1"/>
                </a:lnTo>
                <a:lnTo>
                  <a:pt x="61" y="2"/>
                </a:lnTo>
                <a:lnTo>
                  <a:pt x="60" y="2"/>
                </a:lnTo>
                <a:lnTo>
                  <a:pt x="56" y="1"/>
                </a:lnTo>
                <a:lnTo>
                  <a:pt x="49" y="1"/>
                </a:lnTo>
                <a:lnTo>
                  <a:pt x="39" y="1"/>
                </a:lnTo>
                <a:lnTo>
                  <a:pt x="30" y="0"/>
                </a:lnTo>
                <a:lnTo>
                  <a:pt x="22" y="1"/>
                </a:lnTo>
                <a:lnTo>
                  <a:pt x="18" y="4"/>
                </a:lnTo>
                <a:lnTo>
                  <a:pt x="14" y="5"/>
                </a:lnTo>
                <a:lnTo>
                  <a:pt x="10" y="9"/>
                </a:lnTo>
                <a:lnTo>
                  <a:pt x="7" y="13"/>
                </a:lnTo>
                <a:lnTo>
                  <a:pt x="3" y="23"/>
                </a:lnTo>
                <a:lnTo>
                  <a:pt x="1" y="34"/>
                </a:lnTo>
                <a:lnTo>
                  <a:pt x="0" y="44"/>
                </a:lnTo>
                <a:lnTo>
                  <a:pt x="0" y="56"/>
                </a:lnTo>
                <a:lnTo>
                  <a:pt x="1" y="61"/>
                </a:lnTo>
                <a:lnTo>
                  <a:pt x="2" y="65"/>
                </a:lnTo>
                <a:lnTo>
                  <a:pt x="5" y="69"/>
                </a:lnTo>
                <a:lnTo>
                  <a:pt x="7" y="73"/>
                </a:lnTo>
                <a:lnTo>
                  <a:pt x="10" y="77"/>
                </a:lnTo>
                <a:lnTo>
                  <a:pt x="13" y="81"/>
                </a:lnTo>
                <a:lnTo>
                  <a:pt x="19" y="85"/>
                </a:lnTo>
                <a:lnTo>
                  <a:pt x="27" y="89"/>
                </a:lnTo>
                <a:lnTo>
                  <a:pt x="36" y="90"/>
                </a:lnTo>
                <a:lnTo>
                  <a:pt x="73" y="91"/>
                </a:lnTo>
                <a:lnTo>
                  <a:pt x="82" y="91"/>
                </a:lnTo>
                <a:lnTo>
                  <a:pt x="91" y="89"/>
                </a:lnTo>
                <a:lnTo>
                  <a:pt x="100" y="86"/>
                </a:lnTo>
                <a:lnTo>
                  <a:pt x="108" y="81"/>
                </a:lnTo>
                <a:lnTo>
                  <a:pt x="111" y="77"/>
                </a:lnTo>
                <a:lnTo>
                  <a:pt x="112" y="73"/>
                </a:lnTo>
                <a:lnTo>
                  <a:pt x="115" y="65"/>
                </a:lnTo>
                <a:lnTo>
                  <a:pt x="115" y="56"/>
                </a:lnTo>
                <a:lnTo>
                  <a:pt x="115" y="4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28" name="任意多边形 1050027"/>
          <p:cNvSpPr/>
          <p:nvPr/>
        </p:nvSpPr>
        <p:spPr bwMode="auto">
          <a:xfrm>
            <a:off x="2836862" y="3995737"/>
            <a:ext cx="60325" cy="47625"/>
          </a:xfrm>
          <a:custGeom>
            <a:avLst/>
            <a:gdLst/>
            <a:ahLst/>
            <a:cxnLst/>
            <a:rect l="0" t="0" r="0" b="0"/>
            <a:pathLst>
              <a:path w="115" h="90">
                <a:moveTo>
                  <a:pt x="115" y="47"/>
                </a:moveTo>
                <a:lnTo>
                  <a:pt x="115" y="47"/>
                </a:lnTo>
                <a:lnTo>
                  <a:pt x="113" y="34"/>
                </a:lnTo>
                <a:lnTo>
                  <a:pt x="111" y="24"/>
                </a:lnTo>
                <a:lnTo>
                  <a:pt x="111" y="20"/>
                </a:lnTo>
                <a:lnTo>
                  <a:pt x="109" y="14"/>
                </a:lnTo>
                <a:lnTo>
                  <a:pt x="107" y="11"/>
                </a:lnTo>
                <a:lnTo>
                  <a:pt x="104" y="8"/>
                </a:lnTo>
                <a:lnTo>
                  <a:pt x="102" y="5"/>
                </a:lnTo>
                <a:lnTo>
                  <a:pt x="98" y="3"/>
                </a:lnTo>
                <a:lnTo>
                  <a:pt x="92" y="1"/>
                </a:lnTo>
                <a:lnTo>
                  <a:pt x="88" y="1"/>
                </a:lnTo>
                <a:lnTo>
                  <a:pt x="61" y="1"/>
                </a:lnTo>
                <a:lnTo>
                  <a:pt x="60" y="1"/>
                </a:lnTo>
                <a:lnTo>
                  <a:pt x="56" y="0"/>
                </a:lnTo>
                <a:lnTo>
                  <a:pt x="49" y="0"/>
                </a:lnTo>
                <a:lnTo>
                  <a:pt x="39" y="1"/>
                </a:lnTo>
                <a:lnTo>
                  <a:pt x="30" y="0"/>
                </a:lnTo>
                <a:lnTo>
                  <a:pt x="22" y="1"/>
                </a:lnTo>
                <a:lnTo>
                  <a:pt x="18" y="3"/>
                </a:lnTo>
                <a:lnTo>
                  <a:pt x="14" y="5"/>
                </a:lnTo>
                <a:lnTo>
                  <a:pt x="10" y="8"/>
                </a:lnTo>
                <a:lnTo>
                  <a:pt x="7" y="12"/>
                </a:lnTo>
                <a:lnTo>
                  <a:pt x="3" y="22"/>
                </a:lnTo>
                <a:lnTo>
                  <a:pt x="1" y="33"/>
                </a:lnTo>
                <a:lnTo>
                  <a:pt x="0" y="45"/>
                </a:lnTo>
                <a:lnTo>
                  <a:pt x="0" y="55"/>
                </a:lnTo>
                <a:lnTo>
                  <a:pt x="1" y="60"/>
                </a:lnTo>
                <a:lnTo>
                  <a:pt x="2" y="65"/>
                </a:lnTo>
                <a:lnTo>
                  <a:pt x="5" y="69"/>
                </a:lnTo>
                <a:lnTo>
                  <a:pt x="7" y="72"/>
                </a:lnTo>
                <a:lnTo>
                  <a:pt x="10" y="76"/>
                </a:lnTo>
                <a:lnTo>
                  <a:pt x="13" y="80"/>
                </a:lnTo>
                <a:lnTo>
                  <a:pt x="19" y="85"/>
                </a:lnTo>
                <a:lnTo>
                  <a:pt x="27" y="88"/>
                </a:lnTo>
                <a:lnTo>
                  <a:pt x="36" y="89"/>
                </a:lnTo>
                <a:lnTo>
                  <a:pt x="73" y="90"/>
                </a:lnTo>
                <a:lnTo>
                  <a:pt x="82" y="90"/>
                </a:lnTo>
                <a:lnTo>
                  <a:pt x="91" y="89"/>
                </a:lnTo>
                <a:lnTo>
                  <a:pt x="100" y="85"/>
                </a:lnTo>
                <a:lnTo>
                  <a:pt x="108" y="80"/>
                </a:lnTo>
                <a:lnTo>
                  <a:pt x="111" y="76"/>
                </a:lnTo>
                <a:lnTo>
                  <a:pt x="112" y="72"/>
                </a:lnTo>
                <a:lnTo>
                  <a:pt x="115" y="64"/>
                </a:lnTo>
                <a:lnTo>
                  <a:pt x="115" y="55"/>
                </a:lnTo>
                <a:lnTo>
                  <a:pt x="115" y="4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29" name="任意多边形 1050028"/>
          <p:cNvSpPr/>
          <p:nvPr/>
        </p:nvSpPr>
        <p:spPr bwMode="auto">
          <a:xfrm>
            <a:off x="2836862" y="4081462"/>
            <a:ext cx="60325" cy="47625"/>
          </a:xfrm>
          <a:custGeom>
            <a:avLst/>
            <a:gdLst/>
            <a:ahLst/>
            <a:cxnLst/>
            <a:rect l="0" t="0" r="0" b="0"/>
            <a:pathLst>
              <a:path w="115" h="92">
                <a:moveTo>
                  <a:pt x="115" y="47"/>
                </a:moveTo>
                <a:lnTo>
                  <a:pt x="115" y="47"/>
                </a:lnTo>
                <a:lnTo>
                  <a:pt x="113" y="36"/>
                </a:lnTo>
                <a:lnTo>
                  <a:pt x="111" y="24"/>
                </a:lnTo>
                <a:lnTo>
                  <a:pt x="111" y="20"/>
                </a:lnTo>
                <a:lnTo>
                  <a:pt x="109" y="16"/>
                </a:lnTo>
                <a:lnTo>
                  <a:pt x="107" y="12"/>
                </a:lnTo>
                <a:lnTo>
                  <a:pt x="104" y="8"/>
                </a:lnTo>
                <a:lnTo>
                  <a:pt x="102" y="5"/>
                </a:lnTo>
                <a:lnTo>
                  <a:pt x="98" y="3"/>
                </a:lnTo>
                <a:lnTo>
                  <a:pt x="92" y="2"/>
                </a:lnTo>
                <a:lnTo>
                  <a:pt x="88" y="2"/>
                </a:lnTo>
                <a:lnTo>
                  <a:pt x="61" y="3"/>
                </a:lnTo>
                <a:lnTo>
                  <a:pt x="60" y="3"/>
                </a:lnTo>
                <a:lnTo>
                  <a:pt x="56" y="2"/>
                </a:lnTo>
                <a:lnTo>
                  <a:pt x="49" y="2"/>
                </a:lnTo>
                <a:lnTo>
                  <a:pt x="39" y="2"/>
                </a:lnTo>
                <a:lnTo>
                  <a:pt x="30" y="0"/>
                </a:lnTo>
                <a:lnTo>
                  <a:pt x="22" y="2"/>
                </a:lnTo>
                <a:lnTo>
                  <a:pt x="18" y="3"/>
                </a:lnTo>
                <a:lnTo>
                  <a:pt x="14" y="5"/>
                </a:lnTo>
                <a:lnTo>
                  <a:pt x="10" y="9"/>
                </a:lnTo>
                <a:lnTo>
                  <a:pt x="7" y="13"/>
                </a:lnTo>
                <a:lnTo>
                  <a:pt x="3" y="22"/>
                </a:lnTo>
                <a:lnTo>
                  <a:pt x="1" y="34"/>
                </a:lnTo>
                <a:lnTo>
                  <a:pt x="0" y="45"/>
                </a:lnTo>
                <a:lnTo>
                  <a:pt x="0" y="57"/>
                </a:lnTo>
                <a:lnTo>
                  <a:pt x="1" y="62"/>
                </a:lnTo>
                <a:lnTo>
                  <a:pt x="2" y="66"/>
                </a:lnTo>
                <a:lnTo>
                  <a:pt x="5" y="70"/>
                </a:lnTo>
                <a:lnTo>
                  <a:pt x="7" y="74"/>
                </a:lnTo>
                <a:lnTo>
                  <a:pt x="10" y="77"/>
                </a:lnTo>
                <a:lnTo>
                  <a:pt x="13" y="80"/>
                </a:lnTo>
                <a:lnTo>
                  <a:pt x="19" y="85"/>
                </a:lnTo>
                <a:lnTo>
                  <a:pt x="27" y="89"/>
                </a:lnTo>
                <a:lnTo>
                  <a:pt x="36" y="91"/>
                </a:lnTo>
                <a:lnTo>
                  <a:pt x="73" y="92"/>
                </a:lnTo>
                <a:lnTo>
                  <a:pt x="82" y="92"/>
                </a:lnTo>
                <a:lnTo>
                  <a:pt x="91" y="89"/>
                </a:lnTo>
                <a:lnTo>
                  <a:pt x="100" y="85"/>
                </a:lnTo>
                <a:lnTo>
                  <a:pt x="108" y="80"/>
                </a:lnTo>
                <a:lnTo>
                  <a:pt x="111" y="77"/>
                </a:lnTo>
                <a:lnTo>
                  <a:pt x="112" y="74"/>
                </a:lnTo>
                <a:lnTo>
                  <a:pt x="115" y="64"/>
                </a:lnTo>
                <a:lnTo>
                  <a:pt x="115" y="57"/>
                </a:lnTo>
                <a:lnTo>
                  <a:pt x="115" y="4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30" name="任意多边形 1050029"/>
          <p:cNvSpPr/>
          <p:nvPr/>
        </p:nvSpPr>
        <p:spPr bwMode="auto">
          <a:xfrm>
            <a:off x="2836862" y="4167187"/>
            <a:ext cx="60325" cy="49212"/>
          </a:xfrm>
          <a:custGeom>
            <a:avLst/>
            <a:gdLst/>
            <a:ahLst/>
            <a:cxnLst/>
            <a:rect l="0" t="0" r="0" b="0"/>
            <a:pathLst>
              <a:path w="115" h="90">
                <a:moveTo>
                  <a:pt x="115" y="46"/>
                </a:moveTo>
                <a:lnTo>
                  <a:pt x="115" y="46"/>
                </a:lnTo>
                <a:lnTo>
                  <a:pt x="113" y="34"/>
                </a:lnTo>
                <a:lnTo>
                  <a:pt x="111" y="23"/>
                </a:lnTo>
                <a:lnTo>
                  <a:pt x="111" y="18"/>
                </a:lnTo>
                <a:lnTo>
                  <a:pt x="109" y="14"/>
                </a:lnTo>
                <a:lnTo>
                  <a:pt x="107" y="10"/>
                </a:lnTo>
                <a:lnTo>
                  <a:pt x="104" y="8"/>
                </a:lnTo>
                <a:lnTo>
                  <a:pt x="102" y="4"/>
                </a:lnTo>
                <a:lnTo>
                  <a:pt x="98" y="2"/>
                </a:lnTo>
                <a:lnTo>
                  <a:pt x="92" y="1"/>
                </a:lnTo>
                <a:lnTo>
                  <a:pt x="88" y="0"/>
                </a:lnTo>
                <a:lnTo>
                  <a:pt x="61" y="1"/>
                </a:lnTo>
                <a:lnTo>
                  <a:pt x="60" y="1"/>
                </a:lnTo>
                <a:lnTo>
                  <a:pt x="56" y="0"/>
                </a:lnTo>
                <a:lnTo>
                  <a:pt x="49" y="0"/>
                </a:lnTo>
                <a:lnTo>
                  <a:pt x="39" y="0"/>
                </a:lnTo>
                <a:lnTo>
                  <a:pt x="30" y="0"/>
                </a:lnTo>
                <a:lnTo>
                  <a:pt x="22" y="1"/>
                </a:lnTo>
                <a:lnTo>
                  <a:pt x="18" y="2"/>
                </a:lnTo>
                <a:lnTo>
                  <a:pt x="14" y="5"/>
                </a:lnTo>
                <a:lnTo>
                  <a:pt x="10" y="8"/>
                </a:lnTo>
                <a:lnTo>
                  <a:pt x="7" y="12"/>
                </a:lnTo>
                <a:lnTo>
                  <a:pt x="3" y="22"/>
                </a:lnTo>
                <a:lnTo>
                  <a:pt x="1" y="32"/>
                </a:lnTo>
                <a:lnTo>
                  <a:pt x="0" y="43"/>
                </a:lnTo>
                <a:lnTo>
                  <a:pt x="0" y="55"/>
                </a:lnTo>
                <a:lnTo>
                  <a:pt x="1" y="60"/>
                </a:lnTo>
                <a:lnTo>
                  <a:pt x="2" y="65"/>
                </a:lnTo>
                <a:lnTo>
                  <a:pt x="5" y="69"/>
                </a:lnTo>
                <a:lnTo>
                  <a:pt x="7" y="72"/>
                </a:lnTo>
                <a:lnTo>
                  <a:pt x="10" y="76"/>
                </a:lnTo>
                <a:lnTo>
                  <a:pt x="13" y="80"/>
                </a:lnTo>
                <a:lnTo>
                  <a:pt x="19" y="85"/>
                </a:lnTo>
                <a:lnTo>
                  <a:pt x="27" y="87"/>
                </a:lnTo>
                <a:lnTo>
                  <a:pt x="36" y="89"/>
                </a:lnTo>
                <a:lnTo>
                  <a:pt x="73" y="90"/>
                </a:lnTo>
                <a:lnTo>
                  <a:pt x="82" y="90"/>
                </a:lnTo>
                <a:lnTo>
                  <a:pt x="91" y="89"/>
                </a:lnTo>
                <a:lnTo>
                  <a:pt x="100" y="85"/>
                </a:lnTo>
                <a:lnTo>
                  <a:pt x="108" y="80"/>
                </a:lnTo>
                <a:lnTo>
                  <a:pt x="111" y="76"/>
                </a:lnTo>
                <a:lnTo>
                  <a:pt x="112" y="72"/>
                </a:lnTo>
                <a:lnTo>
                  <a:pt x="115" y="64"/>
                </a:lnTo>
                <a:lnTo>
                  <a:pt x="115" y="55"/>
                </a:lnTo>
                <a:lnTo>
                  <a:pt x="115" y="4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31" name="任意多边形 1050030"/>
          <p:cNvSpPr/>
          <p:nvPr/>
        </p:nvSpPr>
        <p:spPr bwMode="auto">
          <a:xfrm>
            <a:off x="3270250" y="3917950"/>
            <a:ext cx="61912" cy="49212"/>
          </a:xfrm>
          <a:custGeom>
            <a:avLst/>
            <a:gdLst/>
            <a:ahLst/>
            <a:cxnLst/>
            <a:rect l="0" t="0" r="0" b="0"/>
            <a:pathLst>
              <a:path w="114" h="91">
                <a:moveTo>
                  <a:pt x="114" y="47"/>
                </a:moveTo>
                <a:lnTo>
                  <a:pt x="114" y="47"/>
                </a:lnTo>
                <a:lnTo>
                  <a:pt x="114" y="35"/>
                </a:lnTo>
                <a:lnTo>
                  <a:pt x="112" y="25"/>
                </a:lnTo>
                <a:lnTo>
                  <a:pt x="112" y="20"/>
                </a:lnTo>
                <a:lnTo>
                  <a:pt x="110" y="16"/>
                </a:lnTo>
                <a:lnTo>
                  <a:pt x="108" y="12"/>
                </a:lnTo>
                <a:lnTo>
                  <a:pt x="105" y="8"/>
                </a:lnTo>
                <a:lnTo>
                  <a:pt x="101" y="5"/>
                </a:lnTo>
                <a:lnTo>
                  <a:pt x="97" y="4"/>
                </a:lnTo>
                <a:lnTo>
                  <a:pt x="93" y="3"/>
                </a:lnTo>
                <a:lnTo>
                  <a:pt x="89" y="1"/>
                </a:lnTo>
                <a:lnTo>
                  <a:pt x="62" y="3"/>
                </a:lnTo>
                <a:lnTo>
                  <a:pt x="61" y="3"/>
                </a:lnTo>
                <a:lnTo>
                  <a:pt x="55" y="1"/>
                </a:lnTo>
                <a:lnTo>
                  <a:pt x="50" y="1"/>
                </a:lnTo>
                <a:lnTo>
                  <a:pt x="40" y="1"/>
                </a:lnTo>
                <a:lnTo>
                  <a:pt x="30" y="0"/>
                </a:lnTo>
                <a:lnTo>
                  <a:pt x="21" y="1"/>
                </a:lnTo>
                <a:lnTo>
                  <a:pt x="17" y="4"/>
                </a:lnTo>
                <a:lnTo>
                  <a:pt x="15" y="5"/>
                </a:lnTo>
                <a:lnTo>
                  <a:pt x="11" y="9"/>
                </a:lnTo>
                <a:lnTo>
                  <a:pt x="8" y="13"/>
                </a:lnTo>
                <a:lnTo>
                  <a:pt x="3" y="23"/>
                </a:lnTo>
                <a:lnTo>
                  <a:pt x="2" y="34"/>
                </a:lnTo>
                <a:lnTo>
                  <a:pt x="0" y="44"/>
                </a:lnTo>
                <a:lnTo>
                  <a:pt x="0" y="56"/>
                </a:lnTo>
                <a:lnTo>
                  <a:pt x="0" y="61"/>
                </a:lnTo>
                <a:lnTo>
                  <a:pt x="3" y="65"/>
                </a:lnTo>
                <a:lnTo>
                  <a:pt x="4" y="69"/>
                </a:lnTo>
                <a:lnTo>
                  <a:pt x="8" y="73"/>
                </a:lnTo>
                <a:lnTo>
                  <a:pt x="10" y="77"/>
                </a:lnTo>
                <a:lnTo>
                  <a:pt x="12" y="81"/>
                </a:lnTo>
                <a:lnTo>
                  <a:pt x="20" y="86"/>
                </a:lnTo>
                <a:lnTo>
                  <a:pt x="28" y="89"/>
                </a:lnTo>
                <a:lnTo>
                  <a:pt x="37" y="90"/>
                </a:lnTo>
                <a:lnTo>
                  <a:pt x="74" y="91"/>
                </a:lnTo>
                <a:lnTo>
                  <a:pt x="83" y="91"/>
                </a:lnTo>
                <a:lnTo>
                  <a:pt x="92" y="89"/>
                </a:lnTo>
                <a:lnTo>
                  <a:pt x="101" y="86"/>
                </a:lnTo>
                <a:lnTo>
                  <a:pt x="108" y="81"/>
                </a:lnTo>
                <a:lnTo>
                  <a:pt x="110" y="77"/>
                </a:lnTo>
                <a:lnTo>
                  <a:pt x="113" y="73"/>
                </a:lnTo>
                <a:lnTo>
                  <a:pt x="114" y="65"/>
                </a:lnTo>
                <a:lnTo>
                  <a:pt x="114" y="56"/>
                </a:lnTo>
                <a:lnTo>
                  <a:pt x="114" y="4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32" name="任意多边形 1050031"/>
          <p:cNvSpPr/>
          <p:nvPr/>
        </p:nvSpPr>
        <p:spPr bwMode="auto">
          <a:xfrm>
            <a:off x="3270250" y="4005262"/>
            <a:ext cx="61912" cy="47625"/>
          </a:xfrm>
          <a:custGeom>
            <a:avLst/>
            <a:gdLst/>
            <a:ahLst/>
            <a:cxnLst/>
            <a:rect l="0" t="0" r="0" b="0"/>
            <a:pathLst>
              <a:path w="114" h="91">
                <a:moveTo>
                  <a:pt x="114" y="47"/>
                </a:moveTo>
                <a:lnTo>
                  <a:pt x="114" y="47"/>
                </a:lnTo>
                <a:lnTo>
                  <a:pt x="114" y="34"/>
                </a:lnTo>
                <a:lnTo>
                  <a:pt x="112" y="24"/>
                </a:lnTo>
                <a:lnTo>
                  <a:pt x="112" y="20"/>
                </a:lnTo>
                <a:lnTo>
                  <a:pt x="110" y="15"/>
                </a:lnTo>
                <a:lnTo>
                  <a:pt x="108" y="11"/>
                </a:lnTo>
                <a:lnTo>
                  <a:pt x="105" y="8"/>
                </a:lnTo>
                <a:lnTo>
                  <a:pt x="101" y="6"/>
                </a:lnTo>
                <a:lnTo>
                  <a:pt x="97" y="3"/>
                </a:lnTo>
                <a:lnTo>
                  <a:pt x="93" y="2"/>
                </a:lnTo>
                <a:lnTo>
                  <a:pt x="89" y="2"/>
                </a:lnTo>
                <a:lnTo>
                  <a:pt x="62" y="2"/>
                </a:lnTo>
                <a:lnTo>
                  <a:pt x="61" y="2"/>
                </a:lnTo>
                <a:lnTo>
                  <a:pt x="55" y="0"/>
                </a:lnTo>
                <a:lnTo>
                  <a:pt x="50" y="0"/>
                </a:lnTo>
                <a:lnTo>
                  <a:pt x="40" y="2"/>
                </a:lnTo>
                <a:lnTo>
                  <a:pt x="30" y="0"/>
                </a:lnTo>
                <a:lnTo>
                  <a:pt x="21" y="2"/>
                </a:lnTo>
                <a:lnTo>
                  <a:pt x="17" y="3"/>
                </a:lnTo>
                <a:lnTo>
                  <a:pt x="15" y="6"/>
                </a:lnTo>
                <a:lnTo>
                  <a:pt x="11" y="8"/>
                </a:lnTo>
                <a:lnTo>
                  <a:pt x="8" y="12"/>
                </a:lnTo>
                <a:lnTo>
                  <a:pt x="3" y="23"/>
                </a:lnTo>
                <a:lnTo>
                  <a:pt x="2" y="33"/>
                </a:lnTo>
                <a:lnTo>
                  <a:pt x="0" y="45"/>
                </a:lnTo>
                <a:lnTo>
                  <a:pt x="0" y="55"/>
                </a:lnTo>
                <a:lnTo>
                  <a:pt x="0" y="61"/>
                </a:lnTo>
                <a:lnTo>
                  <a:pt x="3" y="66"/>
                </a:lnTo>
                <a:lnTo>
                  <a:pt x="4" y="70"/>
                </a:lnTo>
                <a:lnTo>
                  <a:pt x="8" y="72"/>
                </a:lnTo>
                <a:lnTo>
                  <a:pt x="10" y="76"/>
                </a:lnTo>
                <a:lnTo>
                  <a:pt x="12" y="80"/>
                </a:lnTo>
                <a:lnTo>
                  <a:pt x="20" y="85"/>
                </a:lnTo>
                <a:lnTo>
                  <a:pt x="28" y="88"/>
                </a:lnTo>
                <a:lnTo>
                  <a:pt x="37" y="89"/>
                </a:lnTo>
                <a:lnTo>
                  <a:pt x="74" y="91"/>
                </a:lnTo>
                <a:lnTo>
                  <a:pt x="83" y="91"/>
                </a:lnTo>
                <a:lnTo>
                  <a:pt x="92" y="89"/>
                </a:lnTo>
                <a:lnTo>
                  <a:pt x="101" y="85"/>
                </a:lnTo>
                <a:lnTo>
                  <a:pt x="108" y="80"/>
                </a:lnTo>
                <a:lnTo>
                  <a:pt x="110" y="76"/>
                </a:lnTo>
                <a:lnTo>
                  <a:pt x="113" y="72"/>
                </a:lnTo>
                <a:lnTo>
                  <a:pt x="114" y="64"/>
                </a:lnTo>
                <a:lnTo>
                  <a:pt x="114" y="55"/>
                </a:lnTo>
                <a:lnTo>
                  <a:pt x="114" y="4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33" name="任意多边形 1050032"/>
          <p:cNvSpPr/>
          <p:nvPr/>
        </p:nvSpPr>
        <p:spPr bwMode="auto">
          <a:xfrm>
            <a:off x="3270250" y="4090987"/>
            <a:ext cx="61912" cy="49212"/>
          </a:xfrm>
          <a:custGeom>
            <a:avLst/>
            <a:gdLst/>
            <a:ahLst/>
            <a:cxnLst/>
            <a:rect l="0" t="0" r="0" b="0"/>
            <a:pathLst>
              <a:path w="114" h="91">
                <a:moveTo>
                  <a:pt x="114" y="47"/>
                </a:moveTo>
                <a:lnTo>
                  <a:pt x="114" y="47"/>
                </a:lnTo>
                <a:lnTo>
                  <a:pt x="114" y="35"/>
                </a:lnTo>
                <a:lnTo>
                  <a:pt x="112" y="23"/>
                </a:lnTo>
                <a:lnTo>
                  <a:pt x="112" y="19"/>
                </a:lnTo>
                <a:lnTo>
                  <a:pt x="110" y="15"/>
                </a:lnTo>
                <a:lnTo>
                  <a:pt x="108" y="11"/>
                </a:lnTo>
                <a:lnTo>
                  <a:pt x="105" y="7"/>
                </a:lnTo>
                <a:lnTo>
                  <a:pt x="101" y="5"/>
                </a:lnTo>
                <a:lnTo>
                  <a:pt x="97" y="2"/>
                </a:lnTo>
                <a:lnTo>
                  <a:pt x="93" y="1"/>
                </a:lnTo>
                <a:lnTo>
                  <a:pt x="89" y="1"/>
                </a:lnTo>
                <a:lnTo>
                  <a:pt x="62" y="2"/>
                </a:lnTo>
                <a:lnTo>
                  <a:pt x="61" y="2"/>
                </a:lnTo>
                <a:lnTo>
                  <a:pt x="55" y="1"/>
                </a:lnTo>
                <a:lnTo>
                  <a:pt x="50" y="1"/>
                </a:lnTo>
                <a:lnTo>
                  <a:pt x="40" y="1"/>
                </a:lnTo>
                <a:lnTo>
                  <a:pt x="30" y="0"/>
                </a:lnTo>
                <a:lnTo>
                  <a:pt x="21" y="1"/>
                </a:lnTo>
                <a:lnTo>
                  <a:pt x="17" y="2"/>
                </a:lnTo>
                <a:lnTo>
                  <a:pt x="15" y="5"/>
                </a:lnTo>
                <a:lnTo>
                  <a:pt x="11" y="9"/>
                </a:lnTo>
                <a:lnTo>
                  <a:pt x="8" y="13"/>
                </a:lnTo>
                <a:lnTo>
                  <a:pt x="3" y="22"/>
                </a:lnTo>
                <a:lnTo>
                  <a:pt x="2" y="34"/>
                </a:lnTo>
                <a:lnTo>
                  <a:pt x="0" y="44"/>
                </a:lnTo>
                <a:lnTo>
                  <a:pt x="0" y="56"/>
                </a:lnTo>
                <a:lnTo>
                  <a:pt x="0" y="61"/>
                </a:lnTo>
                <a:lnTo>
                  <a:pt x="3" y="65"/>
                </a:lnTo>
                <a:lnTo>
                  <a:pt x="4" y="69"/>
                </a:lnTo>
                <a:lnTo>
                  <a:pt x="8" y="73"/>
                </a:lnTo>
                <a:lnTo>
                  <a:pt x="10" y="77"/>
                </a:lnTo>
                <a:lnTo>
                  <a:pt x="12" y="79"/>
                </a:lnTo>
                <a:lnTo>
                  <a:pt x="20" y="85"/>
                </a:lnTo>
                <a:lnTo>
                  <a:pt x="28" y="89"/>
                </a:lnTo>
                <a:lnTo>
                  <a:pt x="37" y="90"/>
                </a:lnTo>
                <a:lnTo>
                  <a:pt x="74" y="91"/>
                </a:lnTo>
                <a:lnTo>
                  <a:pt x="83" y="91"/>
                </a:lnTo>
                <a:lnTo>
                  <a:pt x="92" y="89"/>
                </a:lnTo>
                <a:lnTo>
                  <a:pt x="101" y="85"/>
                </a:lnTo>
                <a:lnTo>
                  <a:pt x="108" y="79"/>
                </a:lnTo>
                <a:lnTo>
                  <a:pt x="110" y="77"/>
                </a:lnTo>
                <a:lnTo>
                  <a:pt x="113" y="73"/>
                </a:lnTo>
                <a:lnTo>
                  <a:pt x="114" y="64"/>
                </a:lnTo>
                <a:lnTo>
                  <a:pt x="114" y="56"/>
                </a:lnTo>
                <a:lnTo>
                  <a:pt x="114" y="4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34" name="任意多边形 1050033"/>
          <p:cNvSpPr/>
          <p:nvPr/>
        </p:nvSpPr>
        <p:spPr bwMode="auto">
          <a:xfrm>
            <a:off x="3270250" y="4178300"/>
            <a:ext cx="61912" cy="46037"/>
          </a:xfrm>
          <a:custGeom>
            <a:avLst/>
            <a:gdLst/>
            <a:ahLst/>
            <a:cxnLst/>
            <a:rect l="0" t="0" r="0" b="0"/>
            <a:pathLst>
              <a:path w="114" h="90">
                <a:moveTo>
                  <a:pt x="114" y="46"/>
                </a:moveTo>
                <a:lnTo>
                  <a:pt x="114" y="46"/>
                </a:lnTo>
                <a:lnTo>
                  <a:pt x="114" y="34"/>
                </a:lnTo>
                <a:lnTo>
                  <a:pt x="112" y="24"/>
                </a:lnTo>
                <a:lnTo>
                  <a:pt x="112" y="18"/>
                </a:lnTo>
                <a:lnTo>
                  <a:pt x="110" y="14"/>
                </a:lnTo>
                <a:lnTo>
                  <a:pt x="108" y="11"/>
                </a:lnTo>
                <a:lnTo>
                  <a:pt x="105" y="8"/>
                </a:lnTo>
                <a:lnTo>
                  <a:pt x="101" y="4"/>
                </a:lnTo>
                <a:lnTo>
                  <a:pt x="97" y="3"/>
                </a:lnTo>
                <a:lnTo>
                  <a:pt x="93" y="1"/>
                </a:lnTo>
                <a:lnTo>
                  <a:pt x="89" y="0"/>
                </a:lnTo>
                <a:lnTo>
                  <a:pt x="62" y="1"/>
                </a:lnTo>
                <a:lnTo>
                  <a:pt x="61" y="1"/>
                </a:lnTo>
                <a:lnTo>
                  <a:pt x="55" y="0"/>
                </a:lnTo>
                <a:lnTo>
                  <a:pt x="50" y="0"/>
                </a:lnTo>
                <a:lnTo>
                  <a:pt x="40" y="0"/>
                </a:lnTo>
                <a:lnTo>
                  <a:pt x="30" y="0"/>
                </a:lnTo>
                <a:lnTo>
                  <a:pt x="21" y="1"/>
                </a:lnTo>
                <a:lnTo>
                  <a:pt x="17" y="3"/>
                </a:lnTo>
                <a:lnTo>
                  <a:pt x="15" y="5"/>
                </a:lnTo>
                <a:lnTo>
                  <a:pt x="11" y="8"/>
                </a:lnTo>
                <a:lnTo>
                  <a:pt x="8" y="12"/>
                </a:lnTo>
                <a:lnTo>
                  <a:pt x="3" y="22"/>
                </a:lnTo>
                <a:lnTo>
                  <a:pt x="2" y="33"/>
                </a:lnTo>
                <a:lnTo>
                  <a:pt x="0" y="43"/>
                </a:lnTo>
                <a:lnTo>
                  <a:pt x="0" y="55"/>
                </a:lnTo>
                <a:lnTo>
                  <a:pt x="0" y="60"/>
                </a:lnTo>
                <a:lnTo>
                  <a:pt x="3" y="65"/>
                </a:lnTo>
                <a:lnTo>
                  <a:pt x="4" y="69"/>
                </a:lnTo>
                <a:lnTo>
                  <a:pt x="8" y="72"/>
                </a:lnTo>
                <a:lnTo>
                  <a:pt x="10" y="76"/>
                </a:lnTo>
                <a:lnTo>
                  <a:pt x="12" y="80"/>
                </a:lnTo>
                <a:lnTo>
                  <a:pt x="20" y="85"/>
                </a:lnTo>
                <a:lnTo>
                  <a:pt x="28" y="88"/>
                </a:lnTo>
                <a:lnTo>
                  <a:pt x="37" y="89"/>
                </a:lnTo>
                <a:lnTo>
                  <a:pt x="74" y="90"/>
                </a:lnTo>
                <a:lnTo>
                  <a:pt x="83" y="90"/>
                </a:lnTo>
                <a:lnTo>
                  <a:pt x="92" y="89"/>
                </a:lnTo>
                <a:lnTo>
                  <a:pt x="101" y="85"/>
                </a:lnTo>
                <a:lnTo>
                  <a:pt x="108" y="80"/>
                </a:lnTo>
                <a:lnTo>
                  <a:pt x="110" y="76"/>
                </a:lnTo>
                <a:lnTo>
                  <a:pt x="113" y="72"/>
                </a:lnTo>
                <a:lnTo>
                  <a:pt x="114" y="64"/>
                </a:lnTo>
                <a:lnTo>
                  <a:pt x="114" y="55"/>
                </a:lnTo>
                <a:lnTo>
                  <a:pt x="114" y="4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35" name="任意多边形 1050034"/>
          <p:cNvSpPr/>
          <p:nvPr/>
        </p:nvSpPr>
        <p:spPr bwMode="auto">
          <a:xfrm>
            <a:off x="2954337" y="4330700"/>
            <a:ext cx="3175" cy="1587"/>
          </a:xfrm>
          <a:custGeom>
            <a:avLst/>
            <a:gdLst/>
            <a:ahLst/>
            <a:cxnLst/>
            <a:rect l="0" t="0" r="0" b="0"/>
            <a:pathLst>
              <a:path w="1" h="3">
                <a:moveTo>
                  <a:pt x="1" y="0"/>
                </a:moveTo>
                <a:lnTo>
                  <a:pt x="1" y="0"/>
                </a:lnTo>
                <a:lnTo>
                  <a:pt x="0" y="3"/>
                </a:lnTo>
                <a:lnTo>
                  <a:pt x="1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36" name="任意多边形 1050035"/>
          <p:cNvSpPr/>
          <p:nvPr/>
        </p:nvSpPr>
        <p:spPr bwMode="auto">
          <a:xfrm>
            <a:off x="2851150" y="4303712"/>
            <a:ext cx="457200" cy="160337"/>
          </a:xfrm>
          <a:custGeom>
            <a:avLst/>
            <a:gdLst/>
            <a:ahLst/>
            <a:cxnLst/>
            <a:rect l="0" t="0" r="0" b="0"/>
            <a:pathLst>
              <a:path w="862" h="304">
                <a:moveTo>
                  <a:pt x="862" y="274"/>
                </a:moveTo>
                <a:lnTo>
                  <a:pt x="862" y="274"/>
                </a:lnTo>
                <a:lnTo>
                  <a:pt x="858" y="257"/>
                </a:lnTo>
                <a:lnTo>
                  <a:pt x="853" y="240"/>
                </a:lnTo>
                <a:lnTo>
                  <a:pt x="846" y="225"/>
                </a:lnTo>
                <a:lnTo>
                  <a:pt x="838" y="209"/>
                </a:lnTo>
                <a:lnTo>
                  <a:pt x="829" y="195"/>
                </a:lnTo>
                <a:lnTo>
                  <a:pt x="820" y="179"/>
                </a:lnTo>
                <a:lnTo>
                  <a:pt x="799" y="150"/>
                </a:lnTo>
                <a:lnTo>
                  <a:pt x="778" y="121"/>
                </a:lnTo>
                <a:lnTo>
                  <a:pt x="757" y="93"/>
                </a:lnTo>
                <a:lnTo>
                  <a:pt x="748" y="78"/>
                </a:lnTo>
                <a:lnTo>
                  <a:pt x="739" y="63"/>
                </a:lnTo>
                <a:lnTo>
                  <a:pt x="731" y="48"/>
                </a:lnTo>
                <a:lnTo>
                  <a:pt x="725" y="32"/>
                </a:lnTo>
                <a:lnTo>
                  <a:pt x="722" y="27"/>
                </a:lnTo>
                <a:lnTo>
                  <a:pt x="718" y="22"/>
                </a:lnTo>
                <a:lnTo>
                  <a:pt x="716" y="18"/>
                </a:lnTo>
                <a:lnTo>
                  <a:pt x="710" y="15"/>
                </a:lnTo>
                <a:lnTo>
                  <a:pt x="705" y="13"/>
                </a:lnTo>
                <a:lnTo>
                  <a:pt x="699" y="12"/>
                </a:lnTo>
                <a:lnTo>
                  <a:pt x="636" y="12"/>
                </a:lnTo>
                <a:lnTo>
                  <a:pt x="572" y="10"/>
                </a:lnTo>
                <a:lnTo>
                  <a:pt x="445" y="6"/>
                </a:lnTo>
                <a:lnTo>
                  <a:pt x="318" y="2"/>
                </a:lnTo>
                <a:lnTo>
                  <a:pt x="255" y="1"/>
                </a:lnTo>
                <a:lnTo>
                  <a:pt x="191" y="0"/>
                </a:lnTo>
                <a:lnTo>
                  <a:pt x="186" y="1"/>
                </a:lnTo>
                <a:lnTo>
                  <a:pt x="181" y="2"/>
                </a:lnTo>
                <a:lnTo>
                  <a:pt x="177" y="5"/>
                </a:lnTo>
                <a:lnTo>
                  <a:pt x="174" y="9"/>
                </a:lnTo>
                <a:lnTo>
                  <a:pt x="170" y="12"/>
                </a:lnTo>
                <a:lnTo>
                  <a:pt x="170" y="13"/>
                </a:lnTo>
                <a:lnTo>
                  <a:pt x="166" y="15"/>
                </a:lnTo>
                <a:lnTo>
                  <a:pt x="164" y="19"/>
                </a:lnTo>
                <a:lnTo>
                  <a:pt x="162" y="21"/>
                </a:lnTo>
                <a:lnTo>
                  <a:pt x="160" y="23"/>
                </a:lnTo>
                <a:lnTo>
                  <a:pt x="158" y="27"/>
                </a:lnTo>
                <a:lnTo>
                  <a:pt x="156" y="30"/>
                </a:lnTo>
                <a:lnTo>
                  <a:pt x="145" y="44"/>
                </a:lnTo>
                <a:lnTo>
                  <a:pt x="135" y="57"/>
                </a:lnTo>
                <a:lnTo>
                  <a:pt x="115" y="87"/>
                </a:lnTo>
                <a:lnTo>
                  <a:pt x="95" y="116"/>
                </a:lnTo>
                <a:lnTo>
                  <a:pt x="75" y="145"/>
                </a:lnTo>
                <a:lnTo>
                  <a:pt x="56" y="166"/>
                </a:lnTo>
                <a:lnTo>
                  <a:pt x="38" y="187"/>
                </a:lnTo>
                <a:lnTo>
                  <a:pt x="27" y="197"/>
                </a:lnTo>
                <a:lnTo>
                  <a:pt x="20" y="209"/>
                </a:lnTo>
                <a:lnTo>
                  <a:pt x="12" y="219"/>
                </a:lnTo>
                <a:lnTo>
                  <a:pt x="5" y="233"/>
                </a:lnTo>
                <a:lnTo>
                  <a:pt x="1" y="238"/>
                </a:lnTo>
                <a:lnTo>
                  <a:pt x="0" y="244"/>
                </a:lnTo>
                <a:lnTo>
                  <a:pt x="0" y="251"/>
                </a:lnTo>
                <a:lnTo>
                  <a:pt x="1" y="257"/>
                </a:lnTo>
                <a:lnTo>
                  <a:pt x="4" y="263"/>
                </a:lnTo>
                <a:lnTo>
                  <a:pt x="8" y="268"/>
                </a:lnTo>
                <a:lnTo>
                  <a:pt x="14" y="270"/>
                </a:lnTo>
                <a:lnTo>
                  <a:pt x="21" y="272"/>
                </a:lnTo>
                <a:lnTo>
                  <a:pt x="71" y="274"/>
                </a:lnTo>
                <a:lnTo>
                  <a:pt x="120" y="278"/>
                </a:lnTo>
                <a:lnTo>
                  <a:pt x="169" y="281"/>
                </a:lnTo>
                <a:lnTo>
                  <a:pt x="218" y="284"/>
                </a:lnTo>
                <a:lnTo>
                  <a:pt x="273" y="285"/>
                </a:lnTo>
                <a:lnTo>
                  <a:pt x="328" y="285"/>
                </a:lnTo>
                <a:lnTo>
                  <a:pt x="383" y="286"/>
                </a:lnTo>
                <a:lnTo>
                  <a:pt x="438" y="289"/>
                </a:lnTo>
                <a:lnTo>
                  <a:pt x="530" y="294"/>
                </a:lnTo>
                <a:lnTo>
                  <a:pt x="621" y="299"/>
                </a:lnTo>
                <a:lnTo>
                  <a:pt x="645" y="299"/>
                </a:lnTo>
                <a:lnTo>
                  <a:pt x="670" y="299"/>
                </a:lnTo>
                <a:lnTo>
                  <a:pt x="719" y="297"/>
                </a:lnTo>
                <a:lnTo>
                  <a:pt x="744" y="297"/>
                </a:lnTo>
                <a:lnTo>
                  <a:pt x="768" y="297"/>
                </a:lnTo>
                <a:lnTo>
                  <a:pt x="791" y="299"/>
                </a:lnTo>
                <a:lnTo>
                  <a:pt x="815" y="304"/>
                </a:lnTo>
                <a:lnTo>
                  <a:pt x="819" y="304"/>
                </a:lnTo>
                <a:lnTo>
                  <a:pt x="823" y="304"/>
                </a:lnTo>
                <a:lnTo>
                  <a:pt x="831" y="303"/>
                </a:lnTo>
                <a:lnTo>
                  <a:pt x="832" y="303"/>
                </a:lnTo>
                <a:lnTo>
                  <a:pt x="840" y="303"/>
                </a:lnTo>
                <a:lnTo>
                  <a:pt x="845" y="302"/>
                </a:lnTo>
                <a:lnTo>
                  <a:pt x="850" y="301"/>
                </a:lnTo>
                <a:lnTo>
                  <a:pt x="854" y="298"/>
                </a:lnTo>
                <a:lnTo>
                  <a:pt x="858" y="294"/>
                </a:lnTo>
                <a:lnTo>
                  <a:pt x="861" y="289"/>
                </a:lnTo>
                <a:lnTo>
                  <a:pt x="862" y="285"/>
                </a:lnTo>
                <a:lnTo>
                  <a:pt x="862" y="280"/>
                </a:lnTo>
                <a:lnTo>
                  <a:pt x="862" y="274"/>
                </a:lnTo>
                <a:close/>
                <a:moveTo>
                  <a:pt x="659" y="253"/>
                </a:moveTo>
                <a:lnTo>
                  <a:pt x="659" y="253"/>
                </a:lnTo>
                <a:lnTo>
                  <a:pt x="610" y="253"/>
                </a:lnTo>
                <a:lnTo>
                  <a:pt x="560" y="251"/>
                </a:lnTo>
                <a:lnTo>
                  <a:pt x="460" y="244"/>
                </a:lnTo>
                <a:lnTo>
                  <a:pt x="361" y="239"/>
                </a:lnTo>
                <a:lnTo>
                  <a:pt x="262" y="234"/>
                </a:lnTo>
                <a:lnTo>
                  <a:pt x="61" y="227"/>
                </a:lnTo>
                <a:lnTo>
                  <a:pt x="73" y="214"/>
                </a:lnTo>
                <a:lnTo>
                  <a:pt x="85" y="202"/>
                </a:lnTo>
                <a:lnTo>
                  <a:pt x="107" y="178"/>
                </a:lnTo>
                <a:lnTo>
                  <a:pt x="119" y="165"/>
                </a:lnTo>
                <a:lnTo>
                  <a:pt x="129" y="150"/>
                </a:lnTo>
                <a:lnTo>
                  <a:pt x="148" y="120"/>
                </a:lnTo>
                <a:lnTo>
                  <a:pt x="167" y="90"/>
                </a:lnTo>
                <a:lnTo>
                  <a:pt x="177" y="76"/>
                </a:lnTo>
                <a:lnTo>
                  <a:pt x="188" y="63"/>
                </a:lnTo>
                <a:lnTo>
                  <a:pt x="192" y="55"/>
                </a:lnTo>
                <a:lnTo>
                  <a:pt x="194" y="55"/>
                </a:lnTo>
                <a:lnTo>
                  <a:pt x="198" y="51"/>
                </a:lnTo>
                <a:lnTo>
                  <a:pt x="201" y="46"/>
                </a:lnTo>
                <a:lnTo>
                  <a:pt x="323" y="48"/>
                </a:lnTo>
                <a:lnTo>
                  <a:pt x="443" y="52"/>
                </a:lnTo>
                <a:lnTo>
                  <a:pt x="565" y="56"/>
                </a:lnTo>
                <a:lnTo>
                  <a:pt x="687" y="57"/>
                </a:lnTo>
                <a:lnTo>
                  <a:pt x="693" y="72"/>
                </a:lnTo>
                <a:lnTo>
                  <a:pt x="701" y="86"/>
                </a:lnTo>
                <a:lnTo>
                  <a:pt x="719" y="114"/>
                </a:lnTo>
                <a:lnTo>
                  <a:pt x="755" y="166"/>
                </a:lnTo>
                <a:lnTo>
                  <a:pt x="784" y="209"/>
                </a:lnTo>
                <a:lnTo>
                  <a:pt x="797" y="233"/>
                </a:lnTo>
                <a:lnTo>
                  <a:pt x="808" y="256"/>
                </a:lnTo>
                <a:lnTo>
                  <a:pt x="790" y="253"/>
                </a:lnTo>
                <a:lnTo>
                  <a:pt x="772" y="252"/>
                </a:lnTo>
                <a:lnTo>
                  <a:pt x="734" y="251"/>
                </a:lnTo>
                <a:lnTo>
                  <a:pt x="659" y="25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37" name="任意多边形 1050036"/>
          <p:cNvSpPr/>
          <p:nvPr/>
        </p:nvSpPr>
        <p:spPr bwMode="auto">
          <a:xfrm>
            <a:off x="2921000" y="4343400"/>
            <a:ext cx="328612" cy="30162"/>
          </a:xfrm>
          <a:custGeom>
            <a:avLst/>
            <a:gdLst/>
            <a:ahLst/>
            <a:cxnLst/>
            <a:rect l="0" t="0" r="0" b="0"/>
            <a:pathLst>
              <a:path w="619" h="56">
                <a:moveTo>
                  <a:pt x="589" y="23"/>
                </a:moveTo>
                <a:lnTo>
                  <a:pt x="589" y="23"/>
                </a:lnTo>
                <a:lnTo>
                  <a:pt x="591" y="21"/>
                </a:lnTo>
                <a:lnTo>
                  <a:pt x="590" y="20"/>
                </a:lnTo>
                <a:lnTo>
                  <a:pt x="586" y="18"/>
                </a:lnTo>
                <a:lnTo>
                  <a:pt x="580" y="18"/>
                </a:lnTo>
                <a:lnTo>
                  <a:pt x="555" y="18"/>
                </a:lnTo>
                <a:lnTo>
                  <a:pt x="521" y="17"/>
                </a:lnTo>
                <a:lnTo>
                  <a:pt x="485" y="14"/>
                </a:lnTo>
                <a:lnTo>
                  <a:pt x="466" y="12"/>
                </a:lnTo>
                <a:lnTo>
                  <a:pt x="445" y="10"/>
                </a:lnTo>
                <a:lnTo>
                  <a:pt x="403" y="9"/>
                </a:lnTo>
                <a:lnTo>
                  <a:pt x="319" y="9"/>
                </a:lnTo>
                <a:lnTo>
                  <a:pt x="243" y="6"/>
                </a:lnTo>
                <a:lnTo>
                  <a:pt x="168" y="4"/>
                </a:lnTo>
                <a:lnTo>
                  <a:pt x="93" y="1"/>
                </a:lnTo>
                <a:lnTo>
                  <a:pt x="17" y="0"/>
                </a:lnTo>
                <a:lnTo>
                  <a:pt x="11" y="1"/>
                </a:lnTo>
                <a:lnTo>
                  <a:pt x="5" y="4"/>
                </a:lnTo>
                <a:lnTo>
                  <a:pt x="1" y="10"/>
                </a:lnTo>
                <a:lnTo>
                  <a:pt x="0" y="17"/>
                </a:lnTo>
                <a:lnTo>
                  <a:pt x="0" y="18"/>
                </a:lnTo>
                <a:lnTo>
                  <a:pt x="0" y="23"/>
                </a:lnTo>
                <a:lnTo>
                  <a:pt x="3" y="27"/>
                </a:lnTo>
                <a:lnTo>
                  <a:pt x="5" y="30"/>
                </a:lnTo>
                <a:lnTo>
                  <a:pt x="8" y="33"/>
                </a:lnTo>
                <a:lnTo>
                  <a:pt x="12" y="34"/>
                </a:lnTo>
                <a:lnTo>
                  <a:pt x="16" y="35"/>
                </a:lnTo>
                <a:lnTo>
                  <a:pt x="20" y="35"/>
                </a:lnTo>
                <a:lnTo>
                  <a:pt x="24" y="34"/>
                </a:lnTo>
                <a:lnTo>
                  <a:pt x="107" y="35"/>
                </a:lnTo>
                <a:lnTo>
                  <a:pt x="192" y="38"/>
                </a:lnTo>
                <a:lnTo>
                  <a:pt x="276" y="42"/>
                </a:lnTo>
                <a:lnTo>
                  <a:pt x="361" y="43"/>
                </a:lnTo>
                <a:lnTo>
                  <a:pt x="402" y="44"/>
                </a:lnTo>
                <a:lnTo>
                  <a:pt x="441" y="47"/>
                </a:lnTo>
                <a:lnTo>
                  <a:pt x="481" y="50"/>
                </a:lnTo>
                <a:lnTo>
                  <a:pt x="522" y="51"/>
                </a:lnTo>
                <a:lnTo>
                  <a:pt x="532" y="51"/>
                </a:lnTo>
                <a:lnTo>
                  <a:pt x="544" y="52"/>
                </a:lnTo>
                <a:lnTo>
                  <a:pt x="569" y="56"/>
                </a:lnTo>
                <a:lnTo>
                  <a:pt x="581" y="56"/>
                </a:lnTo>
                <a:lnTo>
                  <a:pt x="593" y="55"/>
                </a:lnTo>
                <a:lnTo>
                  <a:pt x="604" y="52"/>
                </a:lnTo>
                <a:lnTo>
                  <a:pt x="608" y="51"/>
                </a:lnTo>
                <a:lnTo>
                  <a:pt x="614" y="48"/>
                </a:lnTo>
                <a:lnTo>
                  <a:pt x="616" y="44"/>
                </a:lnTo>
                <a:lnTo>
                  <a:pt x="618" y="42"/>
                </a:lnTo>
                <a:lnTo>
                  <a:pt x="619" y="37"/>
                </a:lnTo>
                <a:lnTo>
                  <a:pt x="618" y="30"/>
                </a:lnTo>
                <a:lnTo>
                  <a:pt x="614" y="26"/>
                </a:lnTo>
                <a:lnTo>
                  <a:pt x="608" y="22"/>
                </a:lnTo>
                <a:lnTo>
                  <a:pt x="603" y="20"/>
                </a:lnTo>
                <a:lnTo>
                  <a:pt x="595" y="20"/>
                </a:lnTo>
                <a:lnTo>
                  <a:pt x="593" y="21"/>
                </a:lnTo>
                <a:lnTo>
                  <a:pt x="589" y="2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38" name="任意多边形 1050037"/>
          <p:cNvSpPr/>
          <p:nvPr/>
        </p:nvSpPr>
        <p:spPr bwMode="auto">
          <a:xfrm>
            <a:off x="2894012" y="4379912"/>
            <a:ext cx="384175" cy="28575"/>
          </a:xfrm>
          <a:custGeom>
            <a:avLst/>
            <a:gdLst/>
            <a:ahLst/>
            <a:cxnLst/>
            <a:rect l="0" t="0" r="0" b="0"/>
            <a:pathLst>
              <a:path w="730" h="54">
                <a:moveTo>
                  <a:pt x="715" y="20"/>
                </a:moveTo>
                <a:lnTo>
                  <a:pt x="715" y="20"/>
                </a:lnTo>
                <a:lnTo>
                  <a:pt x="622" y="18"/>
                </a:lnTo>
                <a:lnTo>
                  <a:pt x="529" y="16"/>
                </a:lnTo>
                <a:lnTo>
                  <a:pt x="436" y="13"/>
                </a:lnTo>
                <a:lnTo>
                  <a:pt x="345" y="12"/>
                </a:lnTo>
                <a:lnTo>
                  <a:pt x="304" y="10"/>
                </a:lnTo>
                <a:lnTo>
                  <a:pt x="263" y="9"/>
                </a:lnTo>
                <a:lnTo>
                  <a:pt x="223" y="8"/>
                </a:lnTo>
                <a:lnTo>
                  <a:pt x="182" y="8"/>
                </a:lnTo>
                <a:lnTo>
                  <a:pt x="161" y="6"/>
                </a:lnTo>
                <a:lnTo>
                  <a:pt x="140" y="5"/>
                </a:lnTo>
                <a:lnTo>
                  <a:pt x="97" y="1"/>
                </a:lnTo>
                <a:lnTo>
                  <a:pt x="76" y="0"/>
                </a:lnTo>
                <a:lnTo>
                  <a:pt x="55" y="0"/>
                </a:lnTo>
                <a:lnTo>
                  <a:pt x="33" y="0"/>
                </a:lnTo>
                <a:lnTo>
                  <a:pt x="14" y="3"/>
                </a:lnTo>
                <a:lnTo>
                  <a:pt x="10" y="4"/>
                </a:lnTo>
                <a:lnTo>
                  <a:pt x="6" y="5"/>
                </a:lnTo>
                <a:lnTo>
                  <a:pt x="2" y="9"/>
                </a:lnTo>
                <a:lnTo>
                  <a:pt x="0" y="16"/>
                </a:lnTo>
                <a:lnTo>
                  <a:pt x="2" y="22"/>
                </a:lnTo>
                <a:lnTo>
                  <a:pt x="4" y="27"/>
                </a:lnTo>
                <a:lnTo>
                  <a:pt x="8" y="33"/>
                </a:lnTo>
                <a:lnTo>
                  <a:pt x="15" y="35"/>
                </a:lnTo>
                <a:lnTo>
                  <a:pt x="19" y="35"/>
                </a:lnTo>
                <a:lnTo>
                  <a:pt x="23" y="35"/>
                </a:lnTo>
                <a:lnTo>
                  <a:pt x="32" y="34"/>
                </a:lnTo>
                <a:lnTo>
                  <a:pt x="41" y="34"/>
                </a:lnTo>
                <a:lnTo>
                  <a:pt x="61" y="35"/>
                </a:lnTo>
                <a:lnTo>
                  <a:pt x="79" y="38"/>
                </a:lnTo>
                <a:lnTo>
                  <a:pt x="97" y="40"/>
                </a:lnTo>
                <a:lnTo>
                  <a:pt x="198" y="42"/>
                </a:lnTo>
                <a:lnTo>
                  <a:pt x="239" y="43"/>
                </a:lnTo>
                <a:lnTo>
                  <a:pt x="278" y="44"/>
                </a:lnTo>
                <a:lnTo>
                  <a:pt x="318" y="44"/>
                </a:lnTo>
                <a:lnTo>
                  <a:pt x="359" y="46"/>
                </a:lnTo>
                <a:lnTo>
                  <a:pt x="448" y="47"/>
                </a:lnTo>
                <a:lnTo>
                  <a:pt x="537" y="50"/>
                </a:lnTo>
                <a:lnTo>
                  <a:pt x="626" y="52"/>
                </a:lnTo>
                <a:lnTo>
                  <a:pt x="715" y="54"/>
                </a:lnTo>
                <a:lnTo>
                  <a:pt x="719" y="52"/>
                </a:lnTo>
                <a:lnTo>
                  <a:pt x="721" y="52"/>
                </a:lnTo>
                <a:lnTo>
                  <a:pt x="726" y="48"/>
                </a:lnTo>
                <a:lnTo>
                  <a:pt x="729" y="42"/>
                </a:lnTo>
                <a:lnTo>
                  <a:pt x="730" y="37"/>
                </a:lnTo>
                <a:lnTo>
                  <a:pt x="729" y="30"/>
                </a:lnTo>
                <a:lnTo>
                  <a:pt x="726" y="25"/>
                </a:lnTo>
                <a:lnTo>
                  <a:pt x="721" y="21"/>
                </a:lnTo>
                <a:lnTo>
                  <a:pt x="719" y="20"/>
                </a:lnTo>
                <a:lnTo>
                  <a:pt x="715" y="2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39" name="任意多边形 1050038"/>
          <p:cNvSpPr/>
          <p:nvPr/>
        </p:nvSpPr>
        <p:spPr bwMode="auto">
          <a:xfrm>
            <a:off x="2971800" y="4313237"/>
            <a:ext cx="50800" cy="127000"/>
          </a:xfrm>
          <a:custGeom>
            <a:avLst/>
            <a:gdLst/>
            <a:ahLst/>
            <a:cxnLst/>
            <a:rect l="0" t="0" r="0" b="0"/>
            <a:pathLst>
              <a:path w="95" h="240">
                <a:moveTo>
                  <a:pt x="62" y="6"/>
                </a:moveTo>
                <a:lnTo>
                  <a:pt x="62" y="6"/>
                </a:lnTo>
                <a:lnTo>
                  <a:pt x="56" y="17"/>
                </a:lnTo>
                <a:lnTo>
                  <a:pt x="51" y="28"/>
                </a:lnTo>
                <a:lnTo>
                  <a:pt x="45" y="40"/>
                </a:lnTo>
                <a:lnTo>
                  <a:pt x="41" y="52"/>
                </a:lnTo>
                <a:lnTo>
                  <a:pt x="34" y="77"/>
                </a:lnTo>
                <a:lnTo>
                  <a:pt x="30" y="102"/>
                </a:lnTo>
                <a:lnTo>
                  <a:pt x="22" y="130"/>
                </a:lnTo>
                <a:lnTo>
                  <a:pt x="14" y="161"/>
                </a:lnTo>
                <a:lnTo>
                  <a:pt x="6" y="189"/>
                </a:lnTo>
                <a:lnTo>
                  <a:pt x="0" y="218"/>
                </a:lnTo>
                <a:lnTo>
                  <a:pt x="0" y="222"/>
                </a:lnTo>
                <a:lnTo>
                  <a:pt x="0" y="226"/>
                </a:lnTo>
                <a:lnTo>
                  <a:pt x="2" y="232"/>
                </a:lnTo>
                <a:lnTo>
                  <a:pt x="7" y="236"/>
                </a:lnTo>
                <a:lnTo>
                  <a:pt x="13" y="239"/>
                </a:lnTo>
                <a:lnTo>
                  <a:pt x="19" y="240"/>
                </a:lnTo>
                <a:lnTo>
                  <a:pt x="24" y="238"/>
                </a:lnTo>
                <a:lnTo>
                  <a:pt x="30" y="234"/>
                </a:lnTo>
                <a:lnTo>
                  <a:pt x="31" y="231"/>
                </a:lnTo>
                <a:lnTo>
                  <a:pt x="32" y="227"/>
                </a:lnTo>
                <a:lnTo>
                  <a:pt x="39" y="201"/>
                </a:lnTo>
                <a:lnTo>
                  <a:pt x="45" y="175"/>
                </a:lnTo>
                <a:lnTo>
                  <a:pt x="60" y="123"/>
                </a:lnTo>
                <a:lnTo>
                  <a:pt x="65" y="98"/>
                </a:lnTo>
                <a:lnTo>
                  <a:pt x="72" y="72"/>
                </a:lnTo>
                <a:lnTo>
                  <a:pt x="74" y="59"/>
                </a:lnTo>
                <a:lnTo>
                  <a:pt x="79" y="47"/>
                </a:lnTo>
                <a:lnTo>
                  <a:pt x="85" y="35"/>
                </a:lnTo>
                <a:lnTo>
                  <a:pt x="91" y="25"/>
                </a:lnTo>
                <a:lnTo>
                  <a:pt x="94" y="21"/>
                </a:lnTo>
                <a:lnTo>
                  <a:pt x="95" y="18"/>
                </a:lnTo>
                <a:lnTo>
                  <a:pt x="95" y="11"/>
                </a:lnTo>
                <a:lnTo>
                  <a:pt x="91" y="6"/>
                </a:lnTo>
                <a:lnTo>
                  <a:pt x="87" y="2"/>
                </a:lnTo>
                <a:lnTo>
                  <a:pt x="81" y="0"/>
                </a:lnTo>
                <a:lnTo>
                  <a:pt x="74" y="0"/>
                </a:lnTo>
                <a:lnTo>
                  <a:pt x="68" y="2"/>
                </a:lnTo>
                <a:lnTo>
                  <a:pt x="65" y="4"/>
                </a:lnTo>
                <a:lnTo>
                  <a:pt x="62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40" name="任意多边形 1050039"/>
          <p:cNvSpPr/>
          <p:nvPr/>
        </p:nvSpPr>
        <p:spPr bwMode="auto">
          <a:xfrm>
            <a:off x="3068637" y="4313237"/>
            <a:ext cx="22225" cy="127000"/>
          </a:xfrm>
          <a:custGeom>
            <a:avLst/>
            <a:gdLst/>
            <a:ahLst/>
            <a:cxnLst/>
            <a:rect l="0" t="0" r="0" b="0"/>
            <a:pathLst>
              <a:path w="38" h="241">
                <a:moveTo>
                  <a:pt x="34" y="24"/>
                </a:moveTo>
                <a:lnTo>
                  <a:pt x="34" y="24"/>
                </a:lnTo>
                <a:lnTo>
                  <a:pt x="35" y="20"/>
                </a:lnTo>
                <a:lnTo>
                  <a:pt x="35" y="16"/>
                </a:lnTo>
                <a:lnTo>
                  <a:pt x="34" y="12"/>
                </a:lnTo>
                <a:lnTo>
                  <a:pt x="33" y="8"/>
                </a:lnTo>
                <a:lnTo>
                  <a:pt x="30" y="4"/>
                </a:lnTo>
                <a:lnTo>
                  <a:pt x="28" y="1"/>
                </a:lnTo>
                <a:lnTo>
                  <a:pt x="24" y="0"/>
                </a:lnTo>
                <a:lnTo>
                  <a:pt x="18" y="0"/>
                </a:lnTo>
                <a:lnTo>
                  <a:pt x="17" y="0"/>
                </a:lnTo>
                <a:lnTo>
                  <a:pt x="11" y="1"/>
                </a:lnTo>
                <a:lnTo>
                  <a:pt x="4" y="4"/>
                </a:lnTo>
                <a:lnTo>
                  <a:pt x="1" y="11"/>
                </a:lnTo>
                <a:lnTo>
                  <a:pt x="0" y="17"/>
                </a:lnTo>
                <a:lnTo>
                  <a:pt x="0" y="68"/>
                </a:lnTo>
                <a:lnTo>
                  <a:pt x="1" y="120"/>
                </a:lnTo>
                <a:lnTo>
                  <a:pt x="3" y="173"/>
                </a:lnTo>
                <a:lnTo>
                  <a:pt x="4" y="224"/>
                </a:lnTo>
                <a:lnTo>
                  <a:pt x="4" y="228"/>
                </a:lnTo>
                <a:lnTo>
                  <a:pt x="5" y="232"/>
                </a:lnTo>
                <a:lnTo>
                  <a:pt x="9" y="237"/>
                </a:lnTo>
                <a:lnTo>
                  <a:pt x="14" y="239"/>
                </a:lnTo>
                <a:lnTo>
                  <a:pt x="21" y="241"/>
                </a:lnTo>
                <a:lnTo>
                  <a:pt x="26" y="239"/>
                </a:lnTo>
                <a:lnTo>
                  <a:pt x="33" y="237"/>
                </a:lnTo>
                <a:lnTo>
                  <a:pt x="37" y="232"/>
                </a:lnTo>
                <a:lnTo>
                  <a:pt x="37" y="228"/>
                </a:lnTo>
                <a:lnTo>
                  <a:pt x="38" y="224"/>
                </a:lnTo>
                <a:lnTo>
                  <a:pt x="37" y="174"/>
                </a:lnTo>
                <a:lnTo>
                  <a:pt x="35" y="124"/>
                </a:lnTo>
                <a:lnTo>
                  <a:pt x="34" y="73"/>
                </a:lnTo>
                <a:lnTo>
                  <a:pt x="34" y="2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41" name="任意多边形 1050040"/>
          <p:cNvSpPr/>
          <p:nvPr/>
        </p:nvSpPr>
        <p:spPr bwMode="auto">
          <a:xfrm>
            <a:off x="3130550" y="4313237"/>
            <a:ext cx="69850" cy="136525"/>
          </a:xfrm>
          <a:custGeom>
            <a:avLst/>
            <a:gdLst/>
            <a:ahLst/>
            <a:cxnLst/>
            <a:rect l="0" t="0" r="0" b="0"/>
            <a:pathLst>
              <a:path w="131" h="257">
                <a:moveTo>
                  <a:pt x="129" y="229"/>
                </a:moveTo>
                <a:lnTo>
                  <a:pt x="129" y="229"/>
                </a:lnTo>
                <a:lnTo>
                  <a:pt x="119" y="203"/>
                </a:lnTo>
                <a:lnTo>
                  <a:pt x="109" y="176"/>
                </a:lnTo>
                <a:lnTo>
                  <a:pt x="87" y="123"/>
                </a:lnTo>
                <a:lnTo>
                  <a:pt x="82" y="109"/>
                </a:lnTo>
                <a:lnTo>
                  <a:pt x="76" y="93"/>
                </a:lnTo>
                <a:lnTo>
                  <a:pt x="72" y="79"/>
                </a:lnTo>
                <a:lnTo>
                  <a:pt x="66" y="63"/>
                </a:lnTo>
                <a:lnTo>
                  <a:pt x="58" y="49"/>
                </a:lnTo>
                <a:lnTo>
                  <a:pt x="49" y="36"/>
                </a:lnTo>
                <a:lnTo>
                  <a:pt x="40" y="23"/>
                </a:lnTo>
                <a:lnTo>
                  <a:pt x="32" y="8"/>
                </a:lnTo>
                <a:lnTo>
                  <a:pt x="29" y="6"/>
                </a:lnTo>
                <a:lnTo>
                  <a:pt x="27" y="3"/>
                </a:lnTo>
                <a:lnTo>
                  <a:pt x="21" y="0"/>
                </a:lnTo>
                <a:lnTo>
                  <a:pt x="15" y="0"/>
                </a:lnTo>
                <a:lnTo>
                  <a:pt x="10" y="3"/>
                </a:lnTo>
                <a:lnTo>
                  <a:pt x="4" y="7"/>
                </a:lnTo>
                <a:lnTo>
                  <a:pt x="0" y="12"/>
                </a:lnTo>
                <a:lnTo>
                  <a:pt x="0" y="19"/>
                </a:lnTo>
                <a:lnTo>
                  <a:pt x="0" y="23"/>
                </a:lnTo>
                <a:lnTo>
                  <a:pt x="2" y="27"/>
                </a:lnTo>
                <a:lnTo>
                  <a:pt x="8" y="37"/>
                </a:lnTo>
                <a:lnTo>
                  <a:pt x="16" y="46"/>
                </a:lnTo>
                <a:lnTo>
                  <a:pt x="24" y="57"/>
                </a:lnTo>
                <a:lnTo>
                  <a:pt x="31" y="68"/>
                </a:lnTo>
                <a:lnTo>
                  <a:pt x="38" y="87"/>
                </a:lnTo>
                <a:lnTo>
                  <a:pt x="45" y="106"/>
                </a:lnTo>
                <a:lnTo>
                  <a:pt x="51" y="125"/>
                </a:lnTo>
                <a:lnTo>
                  <a:pt x="58" y="144"/>
                </a:lnTo>
                <a:lnTo>
                  <a:pt x="80" y="194"/>
                </a:lnTo>
                <a:lnTo>
                  <a:pt x="89" y="219"/>
                </a:lnTo>
                <a:lnTo>
                  <a:pt x="97" y="245"/>
                </a:lnTo>
                <a:lnTo>
                  <a:pt x="100" y="250"/>
                </a:lnTo>
                <a:lnTo>
                  <a:pt x="105" y="254"/>
                </a:lnTo>
                <a:lnTo>
                  <a:pt x="110" y="257"/>
                </a:lnTo>
                <a:lnTo>
                  <a:pt x="116" y="257"/>
                </a:lnTo>
                <a:lnTo>
                  <a:pt x="122" y="255"/>
                </a:lnTo>
                <a:lnTo>
                  <a:pt x="126" y="251"/>
                </a:lnTo>
                <a:lnTo>
                  <a:pt x="130" y="246"/>
                </a:lnTo>
                <a:lnTo>
                  <a:pt x="131" y="240"/>
                </a:lnTo>
                <a:lnTo>
                  <a:pt x="131" y="238"/>
                </a:lnTo>
                <a:lnTo>
                  <a:pt x="130" y="233"/>
                </a:lnTo>
                <a:lnTo>
                  <a:pt x="129" y="22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42" name="任意多边形 1050041"/>
          <p:cNvSpPr/>
          <p:nvPr/>
        </p:nvSpPr>
        <p:spPr bwMode="auto">
          <a:xfrm>
            <a:off x="2760662" y="3817937"/>
            <a:ext cx="642937" cy="88900"/>
          </a:xfrm>
          <a:custGeom>
            <a:avLst/>
            <a:gdLst/>
            <a:ahLst/>
            <a:cxnLst/>
            <a:rect l="0" t="0" r="0" b="0"/>
            <a:pathLst>
              <a:path w="1214" h="166">
                <a:moveTo>
                  <a:pt x="1214" y="145"/>
                </a:moveTo>
                <a:lnTo>
                  <a:pt x="1214" y="145"/>
                </a:lnTo>
                <a:lnTo>
                  <a:pt x="1210" y="130"/>
                </a:lnTo>
                <a:lnTo>
                  <a:pt x="1208" y="115"/>
                </a:lnTo>
                <a:lnTo>
                  <a:pt x="1205" y="104"/>
                </a:lnTo>
                <a:lnTo>
                  <a:pt x="1202" y="92"/>
                </a:lnTo>
                <a:lnTo>
                  <a:pt x="1199" y="80"/>
                </a:lnTo>
                <a:lnTo>
                  <a:pt x="1193" y="70"/>
                </a:lnTo>
                <a:lnTo>
                  <a:pt x="1184" y="59"/>
                </a:lnTo>
                <a:lnTo>
                  <a:pt x="1170" y="50"/>
                </a:lnTo>
                <a:lnTo>
                  <a:pt x="1161" y="45"/>
                </a:lnTo>
                <a:lnTo>
                  <a:pt x="1150" y="40"/>
                </a:lnTo>
                <a:lnTo>
                  <a:pt x="1131" y="33"/>
                </a:lnTo>
                <a:lnTo>
                  <a:pt x="1110" y="29"/>
                </a:lnTo>
                <a:lnTo>
                  <a:pt x="1087" y="26"/>
                </a:lnTo>
                <a:lnTo>
                  <a:pt x="1065" y="26"/>
                </a:lnTo>
                <a:lnTo>
                  <a:pt x="1044" y="26"/>
                </a:lnTo>
                <a:lnTo>
                  <a:pt x="1001" y="26"/>
                </a:lnTo>
                <a:lnTo>
                  <a:pt x="954" y="25"/>
                </a:lnTo>
                <a:lnTo>
                  <a:pt x="907" y="23"/>
                </a:lnTo>
                <a:lnTo>
                  <a:pt x="860" y="20"/>
                </a:lnTo>
                <a:lnTo>
                  <a:pt x="811" y="19"/>
                </a:lnTo>
                <a:lnTo>
                  <a:pt x="767" y="17"/>
                </a:lnTo>
                <a:lnTo>
                  <a:pt x="722" y="16"/>
                </a:lnTo>
                <a:lnTo>
                  <a:pt x="677" y="13"/>
                </a:lnTo>
                <a:lnTo>
                  <a:pt x="632" y="8"/>
                </a:lnTo>
                <a:lnTo>
                  <a:pt x="580" y="4"/>
                </a:lnTo>
                <a:lnTo>
                  <a:pt x="526" y="2"/>
                </a:lnTo>
                <a:lnTo>
                  <a:pt x="473" y="0"/>
                </a:lnTo>
                <a:lnTo>
                  <a:pt x="419" y="0"/>
                </a:lnTo>
                <a:lnTo>
                  <a:pt x="364" y="2"/>
                </a:lnTo>
                <a:lnTo>
                  <a:pt x="310" y="3"/>
                </a:lnTo>
                <a:lnTo>
                  <a:pt x="204" y="8"/>
                </a:lnTo>
                <a:lnTo>
                  <a:pt x="170" y="11"/>
                </a:lnTo>
                <a:lnTo>
                  <a:pt x="136" y="16"/>
                </a:lnTo>
                <a:lnTo>
                  <a:pt x="119" y="19"/>
                </a:lnTo>
                <a:lnTo>
                  <a:pt x="102" y="24"/>
                </a:lnTo>
                <a:lnTo>
                  <a:pt x="87" y="29"/>
                </a:lnTo>
                <a:lnTo>
                  <a:pt x="71" y="36"/>
                </a:lnTo>
                <a:lnTo>
                  <a:pt x="57" y="43"/>
                </a:lnTo>
                <a:lnTo>
                  <a:pt x="43" y="53"/>
                </a:lnTo>
                <a:lnTo>
                  <a:pt x="32" y="63"/>
                </a:lnTo>
                <a:lnTo>
                  <a:pt x="21" y="75"/>
                </a:lnTo>
                <a:lnTo>
                  <a:pt x="12" y="89"/>
                </a:lnTo>
                <a:lnTo>
                  <a:pt x="6" y="105"/>
                </a:lnTo>
                <a:lnTo>
                  <a:pt x="2" y="122"/>
                </a:lnTo>
                <a:lnTo>
                  <a:pt x="0" y="142"/>
                </a:lnTo>
                <a:lnTo>
                  <a:pt x="0" y="145"/>
                </a:lnTo>
                <a:lnTo>
                  <a:pt x="2" y="149"/>
                </a:lnTo>
                <a:lnTo>
                  <a:pt x="6" y="155"/>
                </a:lnTo>
                <a:lnTo>
                  <a:pt x="11" y="157"/>
                </a:lnTo>
                <a:lnTo>
                  <a:pt x="17" y="159"/>
                </a:lnTo>
                <a:lnTo>
                  <a:pt x="24" y="157"/>
                </a:lnTo>
                <a:lnTo>
                  <a:pt x="29" y="155"/>
                </a:lnTo>
                <a:lnTo>
                  <a:pt x="33" y="149"/>
                </a:lnTo>
                <a:lnTo>
                  <a:pt x="34" y="145"/>
                </a:lnTo>
                <a:lnTo>
                  <a:pt x="34" y="142"/>
                </a:lnTo>
                <a:lnTo>
                  <a:pt x="36" y="131"/>
                </a:lnTo>
                <a:lnTo>
                  <a:pt x="37" y="121"/>
                </a:lnTo>
                <a:lnTo>
                  <a:pt x="40" y="110"/>
                </a:lnTo>
                <a:lnTo>
                  <a:pt x="43" y="102"/>
                </a:lnTo>
                <a:lnTo>
                  <a:pt x="49" y="93"/>
                </a:lnTo>
                <a:lnTo>
                  <a:pt x="54" y="87"/>
                </a:lnTo>
                <a:lnTo>
                  <a:pt x="60" y="80"/>
                </a:lnTo>
                <a:lnTo>
                  <a:pt x="68" y="74"/>
                </a:lnTo>
                <a:lnTo>
                  <a:pt x="76" y="68"/>
                </a:lnTo>
                <a:lnTo>
                  <a:pt x="85" y="63"/>
                </a:lnTo>
                <a:lnTo>
                  <a:pt x="104" y="55"/>
                </a:lnTo>
                <a:lnTo>
                  <a:pt x="125" y="50"/>
                </a:lnTo>
                <a:lnTo>
                  <a:pt x="147" y="45"/>
                </a:lnTo>
                <a:lnTo>
                  <a:pt x="169" y="42"/>
                </a:lnTo>
                <a:lnTo>
                  <a:pt x="193" y="41"/>
                </a:lnTo>
                <a:lnTo>
                  <a:pt x="238" y="38"/>
                </a:lnTo>
                <a:lnTo>
                  <a:pt x="282" y="38"/>
                </a:lnTo>
                <a:lnTo>
                  <a:pt x="317" y="38"/>
                </a:lnTo>
                <a:lnTo>
                  <a:pt x="395" y="34"/>
                </a:lnTo>
                <a:lnTo>
                  <a:pt x="435" y="33"/>
                </a:lnTo>
                <a:lnTo>
                  <a:pt x="475" y="33"/>
                </a:lnTo>
                <a:lnTo>
                  <a:pt x="514" y="34"/>
                </a:lnTo>
                <a:lnTo>
                  <a:pt x="555" y="37"/>
                </a:lnTo>
                <a:lnTo>
                  <a:pt x="594" y="40"/>
                </a:lnTo>
                <a:lnTo>
                  <a:pt x="632" y="43"/>
                </a:lnTo>
                <a:lnTo>
                  <a:pt x="695" y="49"/>
                </a:lnTo>
                <a:lnTo>
                  <a:pt x="759" y="51"/>
                </a:lnTo>
                <a:lnTo>
                  <a:pt x="886" y="57"/>
                </a:lnTo>
                <a:lnTo>
                  <a:pt x="963" y="59"/>
                </a:lnTo>
                <a:lnTo>
                  <a:pt x="1002" y="60"/>
                </a:lnTo>
                <a:lnTo>
                  <a:pt x="1042" y="60"/>
                </a:lnTo>
                <a:lnTo>
                  <a:pt x="1064" y="60"/>
                </a:lnTo>
                <a:lnTo>
                  <a:pt x="1086" y="62"/>
                </a:lnTo>
                <a:lnTo>
                  <a:pt x="1108" y="66"/>
                </a:lnTo>
                <a:lnTo>
                  <a:pt x="1131" y="71"/>
                </a:lnTo>
                <a:lnTo>
                  <a:pt x="1137" y="74"/>
                </a:lnTo>
                <a:lnTo>
                  <a:pt x="1144" y="76"/>
                </a:lnTo>
                <a:lnTo>
                  <a:pt x="1150" y="80"/>
                </a:lnTo>
                <a:lnTo>
                  <a:pt x="1154" y="84"/>
                </a:lnTo>
                <a:lnTo>
                  <a:pt x="1162" y="93"/>
                </a:lnTo>
                <a:lnTo>
                  <a:pt x="1167" y="105"/>
                </a:lnTo>
                <a:lnTo>
                  <a:pt x="1171" y="117"/>
                </a:lnTo>
                <a:lnTo>
                  <a:pt x="1174" y="128"/>
                </a:lnTo>
                <a:lnTo>
                  <a:pt x="1178" y="142"/>
                </a:lnTo>
                <a:lnTo>
                  <a:pt x="1180" y="155"/>
                </a:lnTo>
                <a:lnTo>
                  <a:pt x="1183" y="157"/>
                </a:lnTo>
                <a:lnTo>
                  <a:pt x="1184" y="160"/>
                </a:lnTo>
                <a:lnTo>
                  <a:pt x="1189" y="164"/>
                </a:lnTo>
                <a:lnTo>
                  <a:pt x="1196" y="166"/>
                </a:lnTo>
                <a:lnTo>
                  <a:pt x="1202" y="165"/>
                </a:lnTo>
                <a:lnTo>
                  <a:pt x="1209" y="162"/>
                </a:lnTo>
                <a:lnTo>
                  <a:pt x="1213" y="159"/>
                </a:lnTo>
                <a:lnTo>
                  <a:pt x="1214" y="152"/>
                </a:lnTo>
                <a:lnTo>
                  <a:pt x="1214" y="149"/>
                </a:lnTo>
                <a:lnTo>
                  <a:pt x="1214" y="14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43" name="任意多边形 1050042"/>
          <p:cNvSpPr/>
          <p:nvPr/>
        </p:nvSpPr>
        <p:spPr bwMode="auto">
          <a:xfrm>
            <a:off x="2754312" y="3884612"/>
            <a:ext cx="650875" cy="619125"/>
          </a:xfrm>
          <a:custGeom>
            <a:avLst/>
            <a:gdLst/>
            <a:ahLst/>
            <a:cxnLst/>
            <a:rect l="0" t="0" r="0" b="0"/>
            <a:pathLst>
              <a:path w="1228" h="1170">
                <a:moveTo>
                  <a:pt x="1228" y="948"/>
                </a:moveTo>
                <a:lnTo>
                  <a:pt x="1228" y="948"/>
                </a:lnTo>
                <a:lnTo>
                  <a:pt x="1228" y="944"/>
                </a:lnTo>
                <a:lnTo>
                  <a:pt x="1227" y="941"/>
                </a:lnTo>
                <a:lnTo>
                  <a:pt x="1223" y="936"/>
                </a:lnTo>
                <a:lnTo>
                  <a:pt x="1218" y="932"/>
                </a:lnTo>
                <a:lnTo>
                  <a:pt x="1211" y="931"/>
                </a:lnTo>
                <a:lnTo>
                  <a:pt x="1205" y="932"/>
                </a:lnTo>
                <a:lnTo>
                  <a:pt x="1199" y="936"/>
                </a:lnTo>
                <a:lnTo>
                  <a:pt x="1195" y="941"/>
                </a:lnTo>
                <a:lnTo>
                  <a:pt x="1194" y="944"/>
                </a:lnTo>
                <a:lnTo>
                  <a:pt x="1194" y="948"/>
                </a:lnTo>
                <a:lnTo>
                  <a:pt x="1194" y="970"/>
                </a:lnTo>
                <a:lnTo>
                  <a:pt x="1194" y="992"/>
                </a:lnTo>
                <a:lnTo>
                  <a:pt x="1193" y="1003"/>
                </a:lnTo>
                <a:lnTo>
                  <a:pt x="1190" y="1013"/>
                </a:lnTo>
                <a:lnTo>
                  <a:pt x="1186" y="1024"/>
                </a:lnTo>
                <a:lnTo>
                  <a:pt x="1181" y="1034"/>
                </a:lnTo>
                <a:lnTo>
                  <a:pt x="1175" y="1045"/>
                </a:lnTo>
                <a:lnTo>
                  <a:pt x="1167" y="1055"/>
                </a:lnTo>
                <a:lnTo>
                  <a:pt x="1158" y="1064"/>
                </a:lnTo>
                <a:lnTo>
                  <a:pt x="1148" y="1072"/>
                </a:lnTo>
                <a:lnTo>
                  <a:pt x="1130" y="1089"/>
                </a:lnTo>
                <a:lnTo>
                  <a:pt x="1110" y="1104"/>
                </a:lnTo>
                <a:lnTo>
                  <a:pt x="1103" y="1109"/>
                </a:lnTo>
                <a:lnTo>
                  <a:pt x="1095" y="1113"/>
                </a:lnTo>
                <a:lnTo>
                  <a:pt x="1086" y="1117"/>
                </a:lnTo>
                <a:lnTo>
                  <a:pt x="1078" y="1118"/>
                </a:lnTo>
                <a:lnTo>
                  <a:pt x="1061" y="1121"/>
                </a:lnTo>
                <a:lnTo>
                  <a:pt x="1044" y="1122"/>
                </a:lnTo>
                <a:lnTo>
                  <a:pt x="1008" y="1122"/>
                </a:lnTo>
                <a:lnTo>
                  <a:pt x="991" y="1122"/>
                </a:lnTo>
                <a:lnTo>
                  <a:pt x="974" y="1126"/>
                </a:lnTo>
                <a:lnTo>
                  <a:pt x="959" y="1130"/>
                </a:lnTo>
                <a:lnTo>
                  <a:pt x="943" y="1132"/>
                </a:lnTo>
                <a:lnTo>
                  <a:pt x="926" y="1135"/>
                </a:lnTo>
                <a:lnTo>
                  <a:pt x="909" y="1136"/>
                </a:lnTo>
                <a:lnTo>
                  <a:pt x="876" y="1136"/>
                </a:lnTo>
                <a:lnTo>
                  <a:pt x="842" y="1135"/>
                </a:lnTo>
                <a:lnTo>
                  <a:pt x="807" y="1132"/>
                </a:lnTo>
                <a:lnTo>
                  <a:pt x="774" y="1130"/>
                </a:lnTo>
                <a:lnTo>
                  <a:pt x="740" y="1126"/>
                </a:lnTo>
                <a:lnTo>
                  <a:pt x="708" y="1123"/>
                </a:lnTo>
                <a:lnTo>
                  <a:pt x="640" y="1121"/>
                </a:lnTo>
                <a:lnTo>
                  <a:pt x="570" y="1118"/>
                </a:lnTo>
                <a:lnTo>
                  <a:pt x="502" y="1115"/>
                </a:lnTo>
                <a:lnTo>
                  <a:pt x="434" y="1111"/>
                </a:lnTo>
                <a:lnTo>
                  <a:pt x="396" y="1109"/>
                </a:lnTo>
                <a:lnTo>
                  <a:pt x="360" y="1108"/>
                </a:lnTo>
                <a:lnTo>
                  <a:pt x="284" y="1106"/>
                </a:lnTo>
                <a:lnTo>
                  <a:pt x="246" y="1104"/>
                </a:lnTo>
                <a:lnTo>
                  <a:pt x="208" y="1101"/>
                </a:lnTo>
                <a:lnTo>
                  <a:pt x="171" y="1096"/>
                </a:lnTo>
                <a:lnTo>
                  <a:pt x="135" y="1089"/>
                </a:lnTo>
                <a:lnTo>
                  <a:pt x="116" y="1083"/>
                </a:lnTo>
                <a:lnTo>
                  <a:pt x="101" y="1075"/>
                </a:lnTo>
                <a:lnTo>
                  <a:pt x="88" y="1064"/>
                </a:lnTo>
                <a:lnTo>
                  <a:pt x="76" y="1053"/>
                </a:lnTo>
                <a:lnTo>
                  <a:pt x="65" y="1040"/>
                </a:lnTo>
                <a:lnTo>
                  <a:pt x="57" y="1025"/>
                </a:lnTo>
                <a:lnTo>
                  <a:pt x="51" y="1009"/>
                </a:lnTo>
                <a:lnTo>
                  <a:pt x="46" y="992"/>
                </a:lnTo>
                <a:lnTo>
                  <a:pt x="42" y="975"/>
                </a:lnTo>
                <a:lnTo>
                  <a:pt x="38" y="957"/>
                </a:lnTo>
                <a:lnTo>
                  <a:pt x="36" y="940"/>
                </a:lnTo>
                <a:lnTo>
                  <a:pt x="35" y="922"/>
                </a:lnTo>
                <a:lnTo>
                  <a:pt x="34" y="887"/>
                </a:lnTo>
                <a:lnTo>
                  <a:pt x="33" y="853"/>
                </a:lnTo>
                <a:lnTo>
                  <a:pt x="34" y="838"/>
                </a:lnTo>
                <a:lnTo>
                  <a:pt x="35" y="824"/>
                </a:lnTo>
                <a:lnTo>
                  <a:pt x="39" y="794"/>
                </a:lnTo>
                <a:lnTo>
                  <a:pt x="44" y="764"/>
                </a:lnTo>
                <a:lnTo>
                  <a:pt x="46" y="748"/>
                </a:lnTo>
                <a:lnTo>
                  <a:pt x="46" y="734"/>
                </a:lnTo>
                <a:lnTo>
                  <a:pt x="46" y="702"/>
                </a:lnTo>
                <a:lnTo>
                  <a:pt x="47" y="672"/>
                </a:lnTo>
                <a:lnTo>
                  <a:pt x="48" y="612"/>
                </a:lnTo>
                <a:lnTo>
                  <a:pt x="47" y="573"/>
                </a:lnTo>
                <a:lnTo>
                  <a:pt x="46" y="533"/>
                </a:lnTo>
                <a:lnTo>
                  <a:pt x="39" y="455"/>
                </a:lnTo>
                <a:lnTo>
                  <a:pt x="38" y="437"/>
                </a:lnTo>
                <a:lnTo>
                  <a:pt x="38" y="417"/>
                </a:lnTo>
                <a:lnTo>
                  <a:pt x="42" y="379"/>
                </a:lnTo>
                <a:lnTo>
                  <a:pt x="46" y="341"/>
                </a:lnTo>
                <a:lnTo>
                  <a:pt x="48" y="305"/>
                </a:lnTo>
                <a:lnTo>
                  <a:pt x="50" y="268"/>
                </a:lnTo>
                <a:lnTo>
                  <a:pt x="50" y="231"/>
                </a:lnTo>
                <a:lnTo>
                  <a:pt x="46" y="161"/>
                </a:lnTo>
                <a:lnTo>
                  <a:pt x="43" y="89"/>
                </a:lnTo>
                <a:lnTo>
                  <a:pt x="42" y="52"/>
                </a:lnTo>
                <a:lnTo>
                  <a:pt x="40" y="16"/>
                </a:lnTo>
                <a:lnTo>
                  <a:pt x="40" y="12"/>
                </a:lnTo>
                <a:lnTo>
                  <a:pt x="39" y="9"/>
                </a:lnTo>
                <a:lnTo>
                  <a:pt x="35" y="4"/>
                </a:lnTo>
                <a:lnTo>
                  <a:pt x="30" y="0"/>
                </a:lnTo>
                <a:lnTo>
                  <a:pt x="23" y="0"/>
                </a:lnTo>
                <a:lnTo>
                  <a:pt x="17" y="0"/>
                </a:lnTo>
                <a:lnTo>
                  <a:pt x="12" y="4"/>
                </a:lnTo>
                <a:lnTo>
                  <a:pt x="8" y="9"/>
                </a:lnTo>
                <a:lnTo>
                  <a:pt x="6" y="12"/>
                </a:lnTo>
                <a:lnTo>
                  <a:pt x="6" y="16"/>
                </a:lnTo>
                <a:lnTo>
                  <a:pt x="8" y="57"/>
                </a:lnTo>
                <a:lnTo>
                  <a:pt x="9" y="98"/>
                </a:lnTo>
                <a:lnTo>
                  <a:pt x="12" y="180"/>
                </a:lnTo>
                <a:lnTo>
                  <a:pt x="13" y="221"/>
                </a:lnTo>
                <a:lnTo>
                  <a:pt x="13" y="261"/>
                </a:lnTo>
                <a:lnTo>
                  <a:pt x="12" y="303"/>
                </a:lnTo>
                <a:lnTo>
                  <a:pt x="8" y="344"/>
                </a:lnTo>
                <a:lnTo>
                  <a:pt x="6" y="365"/>
                </a:lnTo>
                <a:lnTo>
                  <a:pt x="5" y="386"/>
                </a:lnTo>
                <a:lnTo>
                  <a:pt x="5" y="428"/>
                </a:lnTo>
                <a:lnTo>
                  <a:pt x="8" y="471"/>
                </a:lnTo>
                <a:lnTo>
                  <a:pt x="10" y="513"/>
                </a:lnTo>
                <a:lnTo>
                  <a:pt x="13" y="533"/>
                </a:lnTo>
                <a:lnTo>
                  <a:pt x="13" y="556"/>
                </a:lnTo>
                <a:lnTo>
                  <a:pt x="13" y="599"/>
                </a:lnTo>
                <a:lnTo>
                  <a:pt x="12" y="641"/>
                </a:lnTo>
                <a:lnTo>
                  <a:pt x="10" y="684"/>
                </a:lnTo>
                <a:lnTo>
                  <a:pt x="9" y="715"/>
                </a:lnTo>
                <a:lnTo>
                  <a:pt x="8" y="747"/>
                </a:lnTo>
                <a:lnTo>
                  <a:pt x="2" y="815"/>
                </a:lnTo>
                <a:lnTo>
                  <a:pt x="1" y="849"/>
                </a:lnTo>
                <a:lnTo>
                  <a:pt x="0" y="883"/>
                </a:lnTo>
                <a:lnTo>
                  <a:pt x="0" y="917"/>
                </a:lnTo>
                <a:lnTo>
                  <a:pt x="2" y="949"/>
                </a:lnTo>
                <a:lnTo>
                  <a:pt x="8" y="981"/>
                </a:lnTo>
                <a:lnTo>
                  <a:pt x="12" y="996"/>
                </a:lnTo>
                <a:lnTo>
                  <a:pt x="16" y="1011"/>
                </a:lnTo>
                <a:lnTo>
                  <a:pt x="21" y="1025"/>
                </a:lnTo>
                <a:lnTo>
                  <a:pt x="27" y="1038"/>
                </a:lnTo>
                <a:lnTo>
                  <a:pt x="34" y="1051"/>
                </a:lnTo>
                <a:lnTo>
                  <a:pt x="43" y="1063"/>
                </a:lnTo>
                <a:lnTo>
                  <a:pt x="52" y="1075"/>
                </a:lnTo>
                <a:lnTo>
                  <a:pt x="63" y="1085"/>
                </a:lnTo>
                <a:lnTo>
                  <a:pt x="74" y="1094"/>
                </a:lnTo>
                <a:lnTo>
                  <a:pt x="88" y="1104"/>
                </a:lnTo>
                <a:lnTo>
                  <a:pt x="103" y="1111"/>
                </a:lnTo>
                <a:lnTo>
                  <a:pt x="119" y="1118"/>
                </a:lnTo>
                <a:lnTo>
                  <a:pt x="137" y="1123"/>
                </a:lnTo>
                <a:lnTo>
                  <a:pt x="156" y="1128"/>
                </a:lnTo>
                <a:lnTo>
                  <a:pt x="176" y="1131"/>
                </a:lnTo>
                <a:lnTo>
                  <a:pt x="196" y="1134"/>
                </a:lnTo>
                <a:lnTo>
                  <a:pt x="237" y="1136"/>
                </a:lnTo>
                <a:lnTo>
                  <a:pt x="277" y="1136"/>
                </a:lnTo>
                <a:lnTo>
                  <a:pt x="316" y="1136"/>
                </a:lnTo>
                <a:lnTo>
                  <a:pt x="353" y="1138"/>
                </a:lnTo>
                <a:lnTo>
                  <a:pt x="388" y="1142"/>
                </a:lnTo>
                <a:lnTo>
                  <a:pt x="425" y="1144"/>
                </a:lnTo>
                <a:lnTo>
                  <a:pt x="462" y="1148"/>
                </a:lnTo>
                <a:lnTo>
                  <a:pt x="505" y="1151"/>
                </a:lnTo>
                <a:lnTo>
                  <a:pt x="549" y="1152"/>
                </a:lnTo>
                <a:lnTo>
                  <a:pt x="638" y="1155"/>
                </a:lnTo>
                <a:lnTo>
                  <a:pt x="683" y="1156"/>
                </a:lnTo>
                <a:lnTo>
                  <a:pt x="727" y="1157"/>
                </a:lnTo>
                <a:lnTo>
                  <a:pt x="770" y="1161"/>
                </a:lnTo>
                <a:lnTo>
                  <a:pt x="815" y="1166"/>
                </a:lnTo>
                <a:lnTo>
                  <a:pt x="842" y="1169"/>
                </a:lnTo>
                <a:lnTo>
                  <a:pt x="872" y="1170"/>
                </a:lnTo>
                <a:lnTo>
                  <a:pt x="902" y="1169"/>
                </a:lnTo>
                <a:lnTo>
                  <a:pt x="930" y="1165"/>
                </a:lnTo>
                <a:lnTo>
                  <a:pt x="948" y="1164"/>
                </a:lnTo>
                <a:lnTo>
                  <a:pt x="967" y="1162"/>
                </a:lnTo>
                <a:lnTo>
                  <a:pt x="1003" y="1161"/>
                </a:lnTo>
                <a:lnTo>
                  <a:pt x="1040" y="1160"/>
                </a:lnTo>
                <a:lnTo>
                  <a:pt x="1058" y="1159"/>
                </a:lnTo>
                <a:lnTo>
                  <a:pt x="1075" y="1155"/>
                </a:lnTo>
                <a:lnTo>
                  <a:pt x="1093" y="1149"/>
                </a:lnTo>
                <a:lnTo>
                  <a:pt x="1110" y="1143"/>
                </a:lnTo>
                <a:lnTo>
                  <a:pt x="1126" y="1134"/>
                </a:lnTo>
                <a:lnTo>
                  <a:pt x="1142" y="1123"/>
                </a:lnTo>
                <a:lnTo>
                  <a:pt x="1156" y="1111"/>
                </a:lnTo>
                <a:lnTo>
                  <a:pt x="1171" y="1098"/>
                </a:lnTo>
                <a:lnTo>
                  <a:pt x="1184" y="1085"/>
                </a:lnTo>
                <a:lnTo>
                  <a:pt x="1197" y="1071"/>
                </a:lnTo>
                <a:lnTo>
                  <a:pt x="1207" y="1057"/>
                </a:lnTo>
                <a:lnTo>
                  <a:pt x="1215" y="1042"/>
                </a:lnTo>
                <a:lnTo>
                  <a:pt x="1222" y="1028"/>
                </a:lnTo>
                <a:lnTo>
                  <a:pt x="1224" y="1013"/>
                </a:lnTo>
                <a:lnTo>
                  <a:pt x="1227" y="998"/>
                </a:lnTo>
                <a:lnTo>
                  <a:pt x="1228" y="982"/>
                </a:lnTo>
                <a:lnTo>
                  <a:pt x="1228" y="94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44" name="任意多边形 1050043"/>
          <p:cNvSpPr/>
          <p:nvPr/>
        </p:nvSpPr>
        <p:spPr bwMode="auto">
          <a:xfrm>
            <a:off x="3386137" y="3890962"/>
            <a:ext cx="19050" cy="508000"/>
          </a:xfrm>
          <a:custGeom>
            <a:avLst/>
            <a:gdLst/>
            <a:ahLst/>
            <a:cxnLst/>
            <a:rect l="0" t="0" r="0" b="0"/>
            <a:pathLst>
              <a:path w="34" h="959">
                <a:moveTo>
                  <a:pt x="0" y="17"/>
                </a:moveTo>
                <a:lnTo>
                  <a:pt x="0" y="942"/>
                </a:lnTo>
                <a:lnTo>
                  <a:pt x="0" y="946"/>
                </a:lnTo>
                <a:lnTo>
                  <a:pt x="1" y="950"/>
                </a:lnTo>
                <a:lnTo>
                  <a:pt x="5" y="955"/>
                </a:lnTo>
                <a:lnTo>
                  <a:pt x="11" y="958"/>
                </a:lnTo>
                <a:lnTo>
                  <a:pt x="17" y="959"/>
                </a:lnTo>
                <a:lnTo>
                  <a:pt x="24" y="958"/>
                </a:lnTo>
                <a:lnTo>
                  <a:pt x="29" y="955"/>
                </a:lnTo>
                <a:lnTo>
                  <a:pt x="33" y="950"/>
                </a:lnTo>
                <a:lnTo>
                  <a:pt x="34" y="946"/>
                </a:lnTo>
                <a:lnTo>
                  <a:pt x="34" y="942"/>
                </a:lnTo>
                <a:lnTo>
                  <a:pt x="34" y="17"/>
                </a:lnTo>
                <a:lnTo>
                  <a:pt x="34" y="13"/>
                </a:lnTo>
                <a:lnTo>
                  <a:pt x="33" y="9"/>
                </a:lnTo>
                <a:lnTo>
                  <a:pt x="29" y="4"/>
                </a:lnTo>
                <a:lnTo>
                  <a:pt x="24" y="2"/>
                </a:lnTo>
                <a:lnTo>
                  <a:pt x="17" y="0"/>
                </a:lnTo>
                <a:lnTo>
                  <a:pt x="11" y="2"/>
                </a:lnTo>
                <a:lnTo>
                  <a:pt x="5" y="4"/>
                </a:lnTo>
                <a:lnTo>
                  <a:pt x="1" y="9"/>
                </a:lnTo>
                <a:lnTo>
                  <a:pt x="0" y="13"/>
                </a:lnTo>
                <a:lnTo>
                  <a:pt x="0" y="1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45" name="任意多边形 1050044"/>
          <p:cNvSpPr/>
          <p:nvPr/>
        </p:nvSpPr>
        <p:spPr bwMode="auto">
          <a:xfrm>
            <a:off x="2806700" y="4522787"/>
            <a:ext cx="527050" cy="80962"/>
          </a:xfrm>
          <a:custGeom>
            <a:avLst/>
            <a:gdLst/>
            <a:ahLst/>
            <a:cxnLst/>
            <a:rect l="0" t="0" r="0" b="0"/>
            <a:pathLst>
              <a:path w="995" h="153">
                <a:moveTo>
                  <a:pt x="989" y="76"/>
                </a:moveTo>
                <a:lnTo>
                  <a:pt x="989" y="76"/>
                </a:lnTo>
                <a:lnTo>
                  <a:pt x="986" y="64"/>
                </a:lnTo>
                <a:lnTo>
                  <a:pt x="984" y="52"/>
                </a:lnTo>
                <a:lnTo>
                  <a:pt x="982" y="47"/>
                </a:lnTo>
                <a:lnTo>
                  <a:pt x="981" y="42"/>
                </a:lnTo>
                <a:lnTo>
                  <a:pt x="978" y="38"/>
                </a:lnTo>
                <a:lnTo>
                  <a:pt x="974" y="35"/>
                </a:lnTo>
                <a:lnTo>
                  <a:pt x="971" y="33"/>
                </a:lnTo>
                <a:lnTo>
                  <a:pt x="965" y="31"/>
                </a:lnTo>
                <a:lnTo>
                  <a:pt x="961" y="31"/>
                </a:lnTo>
                <a:lnTo>
                  <a:pt x="956" y="31"/>
                </a:lnTo>
                <a:lnTo>
                  <a:pt x="937" y="29"/>
                </a:lnTo>
                <a:lnTo>
                  <a:pt x="916" y="26"/>
                </a:lnTo>
                <a:lnTo>
                  <a:pt x="896" y="26"/>
                </a:lnTo>
                <a:lnTo>
                  <a:pt x="875" y="23"/>
                </a:lnTo>
                <a:lnTo>
                  <a:pt x="853" y="21"/>
                </a:lnTo>
                <a:lnTo>
                  <a:pt x="828" y="20"/>
                </a:lnTo>
                <a:lnTo>
                  <a:pt x="781" y="20"/>
                </a:lnTo>
                <a:lnTo>
                  <a:pt x="651" y="18"/>
                </a:lnTo>
                <a:lnTo>
                  <a:pt x="522" y="14"/>
                </a:lnTo>
                <a:lnTo>
                  <a:pt x="275" y="10"/>
                </a:lnTo>
                <a:lnTo>
                  <a:pt x="152" y="6"/>
                </a:lnTo>
                <a:lnTo>
                  <a:pt x="90" y="4"/>
                </a:lnTo>
                <a:lnTo>
                  <a:pt x="29" y="0"/>
                </a:lnTo>
                <a:lnTo>
                  <a:pt x="22" y="0"/>
                </a:lnTo>
                <a:lnTo>
                  <a:pt x="18" y="1"/>
                </a:lnTo>
                <a:lnTo>
                  <a:pt x="12" y="4"/>
                </a:lnTo>
                <a:lnTo>
                  <a:pt x="7" y="9"/>
                </a:lnTo>
                <a:lnTo>
                  <a:pt x="3" y="14"/>
                </a:lnTo>
                <a:lnTo>
                  <a:pt x="1" y="22"/>
                </a:lnTo>
                <a:lnTo>
                  <a:pt x="1" y="42"/>
                </a:lnTo>
                <a:lnTo>
                  <a:pt x="0" y="63"/>
                </a:lnTo>
                <a:lnTo>
                  <a:pt x="0" y="73"/>
                </a:lnTo>
                <a:lnTo>
                  <a:pt x="1" y="82"/>
                </a:lnTo>
                <a:lnTo>
                  <a:pt x="3" y="93"/>
                </a:lnTo>
                <a:lnTo>
                  <a:pt x="7" y="101"/>
                </a:lnTo>
                <a:lnTo>
                  <a:pt x="9" y="105"/>
                </a:lnTo>
                <a:lnTo>
                  <a:pt x="13" y="107"/>
                </a:lnTo>
                <a:lnTo>
                  <a:pt x="17" y="110"/>
                </a:lnTo>
                <a:lnTo>
                  <a:pt x="22" y="112"/>
                </a:lnTo>
                <a:lnTo>
                  <a:pt x="34" y="115"/>
                </a:lnTo>
                <a:lnTo>
                  <a:pt x="46" y="116"/>
                </a:lnTo>
                <a:lnTo>
                  <a:pt x="71" y="116"/>
                </a:lnTo>
                <a:lnTo>
                  <a:pt x="82" y="116"/>
                </a:lnTo>
                <a:lnTo>
                  <a:pt x="90" y="118"/>
                </a:lnTo>
                <a:lnTo>
                  <a:pt x="166" y="127"/>
                </a:lnTo>
                <a:lnTo>
                  <a:pt x="239" y="135"/>
                </a:lnTo>
                <a:lnTo>
                  <a:pt x="277" y="137"/>
                </a:lnTo>
                <a:lnTo>
                  <a:pt x="314" y="140"/>
                </a:lnTo>
                <a:lnTo>
                  <a:pt x="352" y="141"/>
                </a:lnTo>
                <a:lnTo>
                  <a:pt x="390" y="141"/>
                </a:lnTo>
                <a:lnTo>
                  <a:pt x="458" y="141"/>
                </a:lnTo>
                <a:lnTo>
                  <a:pt x="527" y="142"/>
                </a:lnTo>
                <a:lnTo>
                  <a:pt x="596" y="145"/>
                </a:lnTo>
                <a:lnTo>
                  <a:pt x="666" y="149"/>
                </a:lnTo>
                <a:lnTo>
                  <a:pt x="701" y="152"/>
                </a:lnTo>
                <a:lnTo>
                  <a:pt x="738" y="153"/>
                </a:lnTo>
                <a:lnTo>
                  <a:pt x="810" y="153"/>
                </a:lnTo>
                <a:lnTo>
                  <a:pt x="954" y="152"/>
                </a:lnTo>
                <a:lnTo>
                  <a:pt x="959" y="152"/>
                </a:lnTo>
                <a:lnTo>
                  <a:pt x="964" y="150"/>
                </a:lnTo>
                <a:lnTo>
                  <a:pt x="968" y="146"/>
                </a:lnTo>
                <a:lnTo>
                  <a:pt x="971" y="144"/>
                </a:lnTo>
                <a:lnTo>
                  <a:pt x="976" y="144"/>
                </a:lnTo>
                <a:lnTo>
                  <a:pt x="980" y="142"/>
                </a:lnTo>
                <a:lnTo>
                  <a:pt x="984" y="141"/>
                </a:lnTo>
                <a:lnTo>
                  <a:pt x="988" y="139"/>
                </a:lnTo>
                <a:lnTo>
                  <a:pt x="991" y="136"/>
                </a:lnTo>
                <a:lnTo>
                  <a:pt x="993" y="132"/>
                </a:lnTo>
                <a:lnTo>
                  <a:pt x="995" y="127"/>
                </a:lnTo>
                <a:lnTo>
                  <a:pt x="995" y="122"/>
                </a:lnTo>
                <a:lnTo>
                  <a:pt x="993" y="99"/>
                </a:lnTo>
                <a:lnTo>
                  <a:pt x="989" y="76"/>
                </a:lnTo>
                <a:close/>
                <a:moveTo>
                  <a:pt x="710" y="106"/>
                </a:moveTo>
                <a:lnTo>
                  <a:pt x="710" y="106"/>
                </a:lnTo>
                <a:lnTo>
                  <a:pt x="651" y="106"/>
                </a:lnTo>
                <a:lnTo>
                  <a:pt x="594" y="103"/>
                </a:lnTo>
                <a:lnTo>
                  <a:pt x="535" y="101"/>
                </a:lnTo>
                <a:lnTo>
                  <a:pt x="477" y="99"/>
                </a:lnTo>
                <a:lnTo>
                  <a:pt x="408" y="97"/>
                </a:lnTo>
                <a:lnTo>
                  <a:pt x="339" y="95"/>
                </a:lnTo>
                <a:lnTo>
                  <a:pt x="271" y="91"/>
                </a:lnTo>
                <a:lnTo>
                  <a:pt x="201" y="86"/>
                </a:lnTo>
                <a:lnTo>
                  <a:pt x="171" y="82"/>
                </a:lnTo>
                <a:lnTo>
                  <a:pt x="141" y="77"/>
                </a:lnTo>
                <a:lnTo>
                  <a:pt x="112" y="73"/>
                </a:lnTo>
                <a:lnTo>
                  <a:pt x="82" y="71"/>
                </a:lnTo>
                <a:lnTo>
                  <a:pt x="63" y="68"/>
                </a:lnTo>
                <a:lnTo>
                  <a:pt x="58" y="68"/>
                </a:lnTo>
                <a:lnTo>
                  <a:pt x="52" y="68"/>
                </a:lnTo>
                <a:lnTo>
                  <a:pt x="48" y="69"/>
                </a:lnTo>
                <a:lnTo>
                  <a:pt x="47" y="72"/>
                </a:lnTo>
                <a:lnTo>
                  <a:pt x="47" y="47"/>
                </a:lnTo>
                <a:lnTo>
                  <a:pt x="102" y="50"/>
                </a:lnTo>
                <a:lnTo>
                  <a:pt x="158" y="51"/>
                </a:lnTo>
                <a:lnTo>
                  <a:pt x="268" y="52"/>
                </a:lnTo>
                <a:lnTo>
                  <a:pt x="378" y="55"/>
                </a:lnTo>
                <a:lnTo>
                  <a:pt x="433" y="56"/>
                </a:lnTo>
                <a:lnTo>
                  <a:pt x="488" y="59"/>
                </a:lnTo>
                <a:lnTo>
                  <a:pt x="547" y="61"/>
                </a:lnTo>
                <a:lnTo>
                  <a:pt x="607" y="64"/>
                </a:lnTo>
                <a:lnTo>
                  <a:pt x="666" y="65"/>
                </a:lnTo>
                <a:lnTo>
                  <a:pt x="725" y="65"/>
                </a:lnTo>
                <a:lnTo>
                  <a:pt x="753" y="65"/>
                </a:lnTo>
                <a:lnTo>
                  <a:pt x="782" y="67"/>
                </a:lnTo>
                <a:lnTo>
                  <a:pt x="811" y="68"/>
                </a:lnTo>
                <a:lnTo>
                  <a:pt x="840" y="68"/>
                </a:lnTo>
                <a:lnTo>
                  <a:pt x="863" y="68"/>
                </a:lnTo>
                <a:lnTo>
                  <a:pt x="889" y="69"/>
                </a:lnTo>
                <a:lnTo>
                  <a:pt x="917" y="71"/>
                </a:lnTo>
                <a:lnTo>
                  <a:pt x="930" y="73"/>
                </a:lnTo>
                <a:lnTo>
                  <a:pt x="943" y="76"/>
                </a:lnTo>
                <a:lnTo>
                  <a:pt x="943" y="81"/>
                </a:lnTo>
                <a:lnTo>
                  <a:pt x="948" y="106"/>
                </a:lnTo>
                <a:lnTo>
                  <a:pt x="710" y="10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46" name="任意多边形 1050045"/>
          <p:cNvSpPr/>
          <p:nvPr/>
        </p:nvSpPr>
        <p:spPr bwMode="auto">
          <a:xfrm>
            <a:off x="5557837" y="4006850"/>
            <a:ext cx="41275" cy="80962"/>
          </a:xfrm>
          <a:custGeom>
            <a:avLst/>
            <a:gdLst/>
            <a:ahLst/>
            <a:cxnLst/>
            <a:rect l="0" t="0" r="0" b="0"/>
            <a:pathLst>
              <a:path w="76" h="152">
                <a:moveTo>
                  <a:pt x="65" y="2"/>
                </a:moveTo>
                <a:lnTo>
                  <a:pt x="65" y="2"/>
                </a:lnTo>
                <a:lnTo>
                  <a:pt x="59" y="8"/>
                </a:lnTo>
                <a:lnTo>
                  <a:pt x="52" y="15"/>
                </a:lnTo>
                <a:lnTo>
                  <a:pt x="47" y="23"/>
                </a:lnTo>
                <a:lnTo>
                  <a:pt x="43" y="32"/>
                </a:lnTo>
                <a:lnTo>
                  <a:pt x="34" y="49"/>
                </a:lnTo>
                <a:lnTo>
                  <a:pt x="27" y="66"/>
                </a:lnTo>
                <a:lnTo>
                  <a:pt x="18" y="85"/>
                </a:lnTo>
                <a:lnTo>
                  <a:pt x="10" y="105"/>
                </a:lnTo>
                <a:lnTo>
                  <a:pt x="4" y="125"/>
                </a:lnTo>
                <a:lnTo>
                  <a:pt x="0" y="145"/>
                </a:lnTo>
                <a:lnTo>
                  <a:pt x="0" y="147"/>
                </a:lnTo>
                <a:lnTo>
                  <a:pt x="1" y="149"/>
                </a:lnTo>
                <a:lnTo>
                  <a:pt x="4" y="152"/>
                </a:lnTo>
                <a:lnTo>
                  <a:pt x="6" y="152"/>
                </a:lnTo>
                <a:lnTo>
                  <a:pt x="8" y="152"/>
                </a:lnTo>
                <a:lnTo>
                  <a:pt x="10" y="151"/>
                </a:lnTo>
                <a:lnTo>
                  <a:pt x="10" y="148"/>
                </a:lnTo>
                <a:lnTo>
                  <a:pt x="14" y="130"/>
                </a:lnTo>
                <a:lnTo>
                  <a:pt x="21" y="113"/>
                </a:lnTo>
                <a:lnTo>
                  <a:pt x="34" y="79"/>
                </a:lnTo>
                <a:lnTo>
                  <a:pt x="40" y="60"/>
                </a:lnTo>
                <a:lnTo>
                  <a:pt x="50" y="42"/>
                </a:lnTo>
                <a:lnTo>
                  <a:pt x="55" y="33"/>
                </a:lnTo>
                <a:lnTo>
                  <a:pt x="60" y="24"/>
                </a:lnTo>
                <a:lnTo>
                  <a:pt x="67" y="16"/>
                </a:lnTo>
                <a:lnTo>
                  <a:pt x="74" y="9"/>
                </a:lnTo>
                <a:lnTo>
                  <a:pt x="76" y="8"/>
                </a:lnTo>
                <a:lnTo>
                  <a:pt x="76" y="6"/>
                </a:lnTo>
                <a:lnTo>
                  <a:pt x="76" y="4"/>
                </a:lnTo>
                <a:lnTo>
                  <a:pt x="74" y="2"/>
                </a:lnTo>
                <a:lnTo>
                  <a:pt x="71" y="0"/>
                </a:lnTo>
                <a:lnTo>
                  <a:pt x="68" y="0"/>
                </a:lnTo>
                <a:lnTo>
                  <a:pt x="6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47" name="任意多边形 1050046"/>
          <p:cNvSpPr/>
          <p:nvPr/>
        </p:nvSpPr>
        <p:spPr bwMode="auto">
          <a:xfrm>
            <a:off x="5573712" y="3986212"/>
            <a:ext cx="60325" cy="130175"/>
          </a:xfrm>
          <a:custGeom>
            <a:avLst/>
            <a:gdLst/>
            <a:ahLst/>
            <a:cxnLst/>
            <a:rect l="0" t="0" r="0" b="0"/>
            <a:pathLst>
              <a:path w="118" h="248">
                <a:moveTo>
                  <a:pt x="109" y="2"/>
                </a:moveTo>
                <a:lnTo>
                  <a:pt x="109" y="2"/>
                </a:lnTo>
                <a:lnTo>
                  <a:pt x="88" y="25"/>
                </a:lnTo>
                <a:lnTo>
                  <a:pt x="68" y="51"/>
                </a:lnTo>
                <a:lnTo>
                  <a:pt x="59" y="65"/>
                </a:lnTo>
                <a:lnTo>
                  <a:pt x="51" y="79"/>
                </a:lnTo>
                <a:lnTo>
                  <a:pt x="45" y="92"/>
                </a:lnTo>
                <a:lnTo>
                  <a:pt x="38" y="106"/>
                </a:lnTo>
                <a:lnTo>
                  <a:pt x="26" y="139"/>
                </a:lnTo>
                <a:lnTo>
                  <a:pt x="14" y="173"/>
                </a:lnTo>
                <a:lnTo>
                  <a:pt x="9" y="190"/>
                </a:lnTo>
                <a:lnTo>
                  <a:pt x="5" y="207"/>
                </a:lnTo>
                <a:lnTo>
                  <a:pt x="1" y="224"/>
                </a:lnTo>
                <a:lnTo>
                  <a:pt x="0" y="241"/>
                </a:lnTo>
                <a:lnTo>
                  <a:pt x="0" y="244"/>
                </a:lnTo>
                <a:lnTo>
                  <a:pt x="1" y="246"/>
                </a:lnTo>
                <a:lnTo>
                  <a:pt x="5" y="248"/>
                </a:lnTo>
                <a:lnTo>
                  <a:pt x="9" y="246"/>
                </a:lnTo>
                <a:lnTo>
                  <a:pt x="11" y="244"/>
                </a:lnTo>
                <a:lnTo>
                  <a:pt x="12" y="241"/>
                </a:lnTo>
                <a:lnTo>
                  <a:pt x="13" y="227"/>
                </a:lnTo>
                <a:lnTo>
                  <a:pt x="16" y="211"/>
                </a:lnTo>
                <a:lnTo>
                  <a:pt x="20" y="195"/>
                </a:lnTo>
                <a:lnTo>
                  <a:pt x="25" y="180"/>
                </a:lnTo>
                <a:lnTo>
                  <a:pt x="35" y="150"/>
                </a:lnTo>
                <a:lnTo>
                  <a:pt x="46" y="119"/>
                </a:lnTo>
                <a:lnTo>
                  <a:pt x="51" y="105"/>
                </a:lnTo>
                <a:lnTo>
                  <a:pt x="59" y="91"/>
                </a:lnTo>
                <a:lnTo>
                  <a:pt x="67" y="75"/>
                </a:lnTo>
                <a:lnTo>
                  <a:pt x="75" y="61"/>
                </a:lnTo>
                <a:lnTo>
                  <a:pt x="85" y="48"/>
                </a:lnTo>
                <a:lnTo>
                  <a:pt x="96" y="34"/>
                </a:lnTo>
                <a:lnTo>
                  <a:pt x="117" y="10"/>
                </a:lnTo>
                <a:lnTo>
                  <a:pt x="118" y="8"/>
                </a:lnTo>
                <a:lnTo>
                  <a:pt x="118" y="6"/>
                </a:lnTo>
                <a:lnTo>
                  <a:pt x="117" y="2"/>
                </a:lnTo>
                <a:lnTo>
                  <a:pt x="113" y="0"/>
                </a:lnTo>
                <a:lnTo>
                  <a:pt x="110" y="0"/>
                </a:lnTo>
                <a:lnTo>
                  <a:pt x="10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48" name="任意多边形 1050047"/>
          <p:cNvSpPr/>
          <p:nvPr/>
        </p:nvSpPr>
        <p:spPr bwMode="auto">
          <a:xfrm>
            <a:off x="5592762" y="3954462"/>
            <a:ext cx="79375" cy="190500"/>
          </a:xfrm>
          <a:custGeom>
            <a:avLst/>
            <a:gdLst/>
            <a:ahLst/>
            <a:cxnLst/>
            <a:rect l="0" t="0" r="0" b="0"/>
            <a:pathLst>
              <a:path w="152" h="361">
                <a:moveTo>
                  <a:pt x="143" y="1"/>
                </a:moveTo>
                <a:lnTo>
                  <a:pt x="143" y="1"/>
                </a:lnTo>
                <a:lnTo>
                  <a:pt x="131" y="16"/>
                </a:lnTo>
                <a:lnTo>
                  <a:pt x="122" y="31"/>
                </a:lnTo>
                <a:lnTo>
                  <a:pt x="113" y="48"/>
                </a:lnTo>
                <a:lnTo>
                  <a:pt x="106" y="65"/>
                </a:lnTo>
                <a:lnTo>
                  <a:pt x="96" y="92"/>
                </a:lnTo>
                <a:lnTo>
                  <a:pt x="84" y="119"/>
                </a:lnTo>
                <a:lnTo>
                  <a:pt x="62" y="171"/>
                </a:lnTo>
                <a:lnTo>
                  <a:pt x="42" y="217"/>
                </a:lnTo>
                <a:lnTo>
                  <a:pt x="24" y="262"/>
                </a:lnTo>
                <a:lnTo>
                  <a:pt x="16" y="285"/>
                </a:lnTo>
                <a:lnTo>
                  <a:pt x="8" y="307"/>
                </a:lnTo>
                <a:lnTo>
                  <a:pt x="4" y="332"/>
                </a:lnTo>
                <a:lnTo>
                  <a:pt x="0" y="356"/>
                </a:lnTo>
                <a:lnTo>
                  <a:pt x="0" y="358"/>
                </a:lnTo>
                <a:lnTo>
                  <a:pt x="1" y="360"/>
                </a:lnTo>
                <a:lnTo>
                  <a:pt x="4" y="361"/>
                </a:lnTo>
                <a:lnTo>
                  <a:pt x="5" y="361"/>
                </a:lnTo>
                <a:lnTo>
                  <a:pt x="9" y="360"/>
                </a:lnTo>
                <a:lnTo>
                  <a:pt x="10" y="358"/>
                </a:lnTo>
                <a:lnTo>
                  <a:pt x="12" y="356"/>
                </a:lnTo>
                <a:lnTo>
                  <a:pt x="14" y="334"/>
                </a:lnTo>
                <a:lnTo>
                  <a:pt x="20" y="311"/>
                </a:lnTo>
                <a:lnTo>
                  <a:pt x="26" y="289"/>
                </a:lnTo>
                <a:lnTo>
                  <a:pt x="33" y="268"/>
                </a:lnTo>
                <a:lnTo>
                  <a:pt x="51" y="225"/>
                </a:lnTo>
                <a:lnTo>
                  <a:pt x="69" y="183"/>
                </a:lnTo>
                <a:lnTo>
                  <a:pt x="88" y="140"/>
                </a:lnTo>
                <a:lnTo>
                  <a:pt x="107" y="95"/>
                </a:lnTo>
                <a:lnTo>
                  <a:pt x="115" y="73"/>
                </a:lnTo>
                <a:lnTo>
                  <a:pt x="124" y="51"/>
                </a:lnTo>
                <a:lnTo>
                  <a:pt x="130" y="41"/>
                </a:lnTo>
                <a:lnTo>
                  <a:pt x="136" y="30"/>
                </a:lnTo>
                <a:lnTo>
                  <a:pt x="143" y="20"/>
                </a:lnTo>
                <a:lnTo>
                  <a:pt x="150" y="10"/>
                </a:lnTo>
                <a:lnTo>
                  <a:pt x="152" y="8"/>
                </a:lnTo>
                <a:lnTo>
                  <a:pt x="152" y="5"/>
                </a:lnTo>
                <a:lnTo>
                  <a:pt x="150" y="1"/>
                </a:lnTo>
                <a:lnTo>
                  <a:pt x="147" y="0"/>
                </a:lnTo>
                <a:lnTo>
                  <a:pt x="145" y="0"/>
                </a:lnTo>
                <a:lnTo>
                  <a:pt x="14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49" name="任意多边形 1050048"/>
          <p:cNvSpPr/>
          <p:nvPr/>
        </p:nvSpPr>
        <p:spPr bwMode="auto">
          <a:xfrm>
            <a:off x="5645150" y="3911600"/>
            <a:ext cx="77787" cy="214312"/>
          </a:xfrm>
          <a:custGeom>
            <a:avLst/>
            <a:gdLst/>
            <a:ahLst/>
            <a:cxnLst/>
            <a:rect l="0" t="0" r="0" b="0"/>
            <a:pathLst>
              <a:path w="148" h="407">
                <a:moveTo>
                  <a:pt x="140" y="2"/>
                </a:moveTo>
                <a:lnTo>
                  <a:pt x="140" y="2"/>
                </a:lnTo>
                <a:lnTo>
                  <a:pt x="134" y="4"/>
                </a:lnTo>
                <a:lnTo>
                  <a:pt x="131" y="7"/>
                </a:lnTo>
                <a:lnTo>
                  <a:pt x="130" y="11"/>
                </a:lnTo>
                <a:lnTo>
                  <a:pt x="126" y="24"/>
                </a:lnTo>
                <a:lnTo>
                  <a:pt x="121" y="36"/>
                </a:lnTo>
                <a:lnTo>
                  <a:pt x="109" y="60"/>
                </a:lnTo>
                <a:lnTo>
                  <a:pt x="87" y="123"/>
                </a:lnTo>
                <a:lnTo>
                  <a:pt x="74" y="155"/>
                </a:lnTo>
                <a:lnTo>
                  <a:pt x="61" y="185"/>
                </a:lnTo>
                <a:lnTo>
                  <a:pt x="48" y="211"/>
                </a:lnTo>
                <a:lnTo>
                  <a:pt x="37" y="237"/>
                </a:lnTo>
                <a:lnTo>
                  <a:pt x="27" y="263"/>
                </a:lnTo>
                <a:lnTo>
                  <a:pt x="17" y="291"/>
                </a:lnTo>
                <a:lnTo>
                  <a:pt x="11" y="317"/>
                </a:lnTo>
                <a:lnTo>
                  <a:pt x="6" y="344"/>
                </a:lnTo>
                <a:lnTo>
                  <a:pt x="2" y="373"/>
                </a:lnTo>
                <a:lnTo>
                  <a:pt x="0" y="402"/>
                </a:lnTo>
                <a:lnTo>
                  <a:pt x="0" y="404"/>
                </a:lnTo>
                <a:lnTo>
                  <a:pt x="2" y="406"/>
                </a:lnTo>
                <a:lnTo>
                  <a:pt x="6" y="407"/>
                </a:lnTo>
                <a:lnTo>
                  <a:pt x="10" y="406"/>
                </a:lnTo>
                <a:lnTo>
                  <a:pt x="11" y="404"/>
                </a:lnTo>
                <a:lnTo>
                  <a:pt x="11" y="402"/>
                </a:lnTo>
                <a:lnTo>
                  <a:pt x="14" y="373"/>
                </a:lnTo>
                <a:lnTo>
                  <a:pt x="16" y="345"/>
                </a:lnTo>
                <a:lnTo>
                  <a:pt x="21" y="319"/>
                </a:lnTo>
                <a:lnTo>
                  <a:pt x="29" y="293"/>
                </a:lnTo>
                <a:lnTo>
                  <a:pt x="37" y="267"/>
                </a:lnTo>
                <a:lnTo>
                  <a:pt x="48" y="242"/>
                </a:lnTo>
                <a:lnTo>
                  <a:pt x="58" y="216"/>
                </a:lnTo>
                <a:lnTo>
                  <a:pt x="70" y="191"/>
                </a:lnTo>
                <a:lnTo>
                  <a:pt x="80" y="169"/>
                </a:lnTo>
                <a:lnTo>
                  <a:pt x="89" y="147"/>
                </a:lnTo>
                <a:lnTo>
                  <a:pt x="106" y="101"/>
                </a:lnTo>
                <a:lnTo>
                  <a:pt x="117" y="73"/>
                </a:lnTo>
                <a:lnTo>
                  <a:pt x="127" y="46"/>
                </a:lnTo>
                <a:lnTo>
                  <a:pt x="135" y="28"/>
                </a:lnTo>
                <a:lnTo>
                  <a:pt x="140" y="17"/>
                </a:lnTo>
                <a:lnTo>
                  <a:pt x="143" y="13"/>
                </a:lnTo>
                <a:lnTo>
                  <a:pt x="146" y="11"/>
                </a:lnTo>
                <a:lnTo>
                  <a:pt x="148" y="9"/>
                </a:lnTo>
                <a:lnTo>
                  <a:pt x="148" y="8"/>
                </a:lnTo>
                <a:lnTo>
                  <a:pt x="148" y="5"/>
                </a:lnTo>
                <a:lnTo>
                  <a:pt x="148" y="4"/>
                </a:lnTo>
                <a:lnTo>
                  <a:pt x="144" y="2"/>
                </a:lnTo>
                <a:lnTo>
                  <a:pt x="143" y="0"/>
                </a:lnTo>
                <a:lnTo>
                  <a:pt x="14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50" name="任意多边形 1050049"/>
          <p:cNvSpPr/>
          <p:nvPr/>
        </p:nvSpPr>
        <p:spPr bwMode="auto">
          <a:xfrm>
            <a:off x="5681662" y="3887787"/>
            <a:ext cx="90487" cy="190500"/>
          </a:xfrm>
          <a:custGeom>
            <a:avLst/>
            <a:gdLst/>
            <a:ahLst/>
            <a:cxnLst/>
            <a:rect l="0" t="0" r="0" b="0"/>
            <a:pathLst>
              <a:path w="172" h="361">
                <a:moveTo>
                  <a:pt x="163" y="2"/>
                </a:moveTo>
                <a:lnTo>
                  <a:pt x="163" y="2"/>
                </a:lnTo>
                <a:lnTo>
                  <a:pt x="147" y="20"/>
                </a:lnTo>
                <a:lnTo>
                  <a:pt x="134" y="40"/>
                </a:lnTo>
                <a:lnTo>
                  <a:pt x="122" y="61"/>
                </a:lnTo>
                <a:lnTo>
                  <a:pt x="112" y="81"/>
                </a:lnTo>
                <a:lnTo>
                  <a:pt x="102" y="102"/>
                </a:lnTo>
                <a:lnTo>
                  <a:pt x="95" y="125"/>
                </a:lnTo>
                <a:lnTo>
                  <a:pt x="79" y="169"/>
                </a:lnTo>
                <a:lnTo>
                  <a:pt x="70" y="197"/>
                </a:lnTo>
                <a:lnTo>
                  <a:pt x="59" y="223"/>
                </a:lnTo>
                <a:lnTo>
                  <a:pt x="49" y="249"/>
                </a:lnTo>
                <a:lnTo>
                  <a:pt x="37" y="275"/>
                </a:lnTo>
                <a:lnTo>
                  <a:pt x="27" y="295"/>
                </a:lnTo>
                <a:lnTo>
                  <a:pt x="16" y="314"/>
                </a:lnTo>
                <a:lnTo>
                  <a:pt x="7" y="334"/>
                </a:lnTo>
                <a:lnTo>
                  <a:pt x="4" y="344"/>
                </a:lnTo>
                <a:lnTo>
                  <a:pt x="0" y="355"/>
                </a:lnTo>
                <a:lnTo>
                  <a:pt x="0" y="357"/>
                </a:lnTo>
                <a:lnTo>
                  <a:pt x="2" y="359"/>
                </a:lnTo>
                <a:lnTo>
                  <a:pt x="6" y="361"/>
                </a:lnTo>
                <a:lnTo>
                  <a:pt x="10" y="361"/>
                </a:lnTo>
                <a:lnTo>
                  <a:pt x="11" y="360"/>
                </a:lnTo>
                <a:lnTo>
                  <a:pt x="12" y="357"/>
                </a:lnTo>
                <a:lnTo>
                  <a:pt x="15" y="347"/>
                </a:lnTo>
                <a:lnTo>
                  <a:pt x="19" y="335"/>
                </a:lnTo>
                <a:lnTo>
                  <a:pt x="29" y="314"/>
                </a:lnTo>
                <a:lnTo>
                  <a:pt x="40" y="293"/>
                </a:lnTo>
                <a:lnTo>
                  <a:pt x="51" y="272"/>
                </a:lnTo>
                <a:lnTo>
                  <a:pt x="59" y="253"/>
                </a:lnTo>
                <a:lnTo>
                  <a:pt x="68" y="232"/>
                </a:lnTo>
                <a:lnTo>
                  <a:pt x="84" y="190"/>
                </a:lnTo>
                <a:lnTo>
                  <a:pt x="101" y="143"/>
                </a:lnTo>
                <a:lnTo>
                  <a:pt x="119" y="96"/>
                </a:lnTo>
                <a:lnTo>
                  <a:pt x="129" y="74"/>
                </a:lnTo>
                <a:lnTo>
                  <a:pt x="140" y="51"/>
                </a:lnTo>
                <a:lnTo>
                  <a:pt x="154" y="30"/>
                </a:lnTo>
                <a:lnTo>
                  <a:pt x="171" y="10"/>
                </a:lnTo>
                <a:lnTo>
                  <a:pt x="172" y="8"/>
                </a:lnTo>
                <a:lnTo>
                  <a:pt x="172" y="6"/>
                </a:lnTo>
                <a:lnTo>
                  <a:pt x="171" y="2"/>
                </a:lnTo>
                <a:lnTo>
                  <a:pt x="167" y="0"/>
                </a:lnTo>
                <a:lnTo>
                  <a:pt x="164" y="0"/>
                </a:lnTo>
                <a:lnTo>
                  <a:pt x="16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51" name="任意多边形 1050050"/>
          <p:cNvSpPr/>
          <p:nvPr/>
        </p:nvSpPr>
        <p:spPr bwMode="auto">
          <a:xfrm>
            <a:off x="5738812" y="3860800"/>
            <a:ext cx="85725" cy="190500"/>
          </a:xfrm>
          <a:custGeom>
            <a:avLst/>
            <a:gdLst/>
            <a:ahLst/>
            <a:cxnLst/>
            <a:rect l="0" t="0" r="0" b="0"/>
            <a:pathLst>
              <a:path w="163" h="361">
                <a:moveTo>
                  <a:pt x="153" y="2"/>
                </a:moveTo>
                <a:lnTo>
                  <a:pt x="153" y="2"/>
                </a:lnTo>
                <a:lnTo>
                  <a:pt x="140" y="23"/>
                </a:lnTo>
                <a:lnTo>
                  <a:pt x="128" y="43"/>
                </a:lnTo>
                <a:lnTo>
                  <a:pt x="108" y="85"/>
                </a:lnTo>
                <a:lnTo>
                  <a:pt x="70" y="170"/>
                </a:lnTo>
                <a:lnTo>
                  <a:pt x="49" y="216"/>
                </a:lnTo>
                <a:lnTo>
                  <a:pt x="30" y="261"/>
                </a:lnTo>
                <a:lnTo>
                  <a:pt x="21" y="284"/>
                </a:lnTo>
                <a:lnTo>
                  <a:pt x="13" y="307"/>
                </a:lnTo>
                <a:lnTo>
                  <a:pt x="5" y="331"/>
                </a:lnTo>
                <a:lnTo>
                  <a:pt x="0" y="354"/>
                </a:lnTo>
                <a:lnTo>
                  <a:pt x="0" y="357"/>
                </a:lnTo>
                <a:lnTo>
                  <a:pt x="0" y="359"/>
                </a:lnTo>
                <a:lnTo>
                  <a:pt x="4" y="361"/>
                </a:lnTo>
                <a:lnTo>
                  <a:pt x="8" y="361"/>
                </a:lnTo>
                <a:lnTo>
                  <a:pt x="9" y="359"/>
                </a:lnTo>
                <a:lnTo>
                  <a:pt x="10" y="357"/>
                </a:lnTo>
                <a:lnTo>
                  <a:pt x="17" y="335"/>
                </a:lnTo>
                <a:lnTo>
                  <a:pt x="23" y="311"/>
                </a:lnTo>
                <a:lnTo>
                  <a:pt x="31" y="287"/>
                </a:lnTo>
                <a:lnTo>
                  <a:pt x="40" y="265"/>
                </a:lnTo>
                <a:lnTo>
                  <a:pt x="60" y="219"/>
                </a:lnTo>
                <a:lnTo>
                  <a:pt x="80" y="176"/>
                </a:lnTo>
                <a:lnTo>
                  <a:pt x="99" y="133"/>
                </a:lnTo>
                <a:lnTo>
                  <a:pt x="119" y="91"/>
                </a:lnTo>
                <a:lnTo>
                  <a:pt x="138" y="49"/>
                </a:lnTo>
                <a:lnTo>
                  <a:pt x="150" y="29"/>
                </a:lnTo>
                <a:lnTo>
                  <a:pt x="162" y="9"/>
                </a:lnTo>
                <a:lnTo>
                  <a:pt x="163" y="6"/>
                </a:lnTo>
                <a:lnTo>
                  <a:pt x="163" y="4"/>
                </a:lnTo>
                <a:lnTo>
                  <a:pt x="161" y="1"/>
                </a:lnTo>
                <a:lnTo>
                  <a:pt x="155" y="0"/>
                </a:lnTo>
                <a:lnTo>
                  <a:pt x="154" y="1"/>
                </a:lnTo>
                <a:lnTo>
                  <a:pt x="15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52" name="任意多边形 1050051"/>
          <p:cNvSpPr/>
          <p:nvPr/>
        </p:nvSpPr>
        <p:spPr bwMode="auto">
          <a:xfrm>
            <a:off x="5792787" y="3856037"/>
            <a:ext cx="73025" cy="168275"/>
          </a:xfrm>
          <a:custGeom>
            <a:avLst/>
            <a:gdLst/>
            <a:ahLst/>
            <a:cxnLst/>
            <a:rect l="0" t="0" r="0" b="0"/>
            <a:pathLst>
              <a:path w="133" h="315">
                <a:moveTo>
                  <a:pt x="123" y="3"/>
                </a:moveTo>
                <a:lnTo>
                  <a:pt x="123" y="3"/>
                </a:lnTo>
                <a:lnTo>
                  <a:pt x="112" y="20"/>
                </a:lnTo>
                <a:lnTo>
                  <a:pt x="103" y="38"/>
                </a:lnTo>
                <a:lnTo>
                  <a:pt x="95" y="58"/>
                </a:lnTo>
                <a:lnTo>
                  <a:pt x="89" y="77"/>
                </a:lnTo>
                <a:lnTo>
                  <a:pt x="76" y="118"/>
                </a:lnTo>
                <a:lnTo>
                  <a:pt x="64" y="157"/>
                </a:lnTo>
                <a:lnTo>
                  <a:pt x="49" y="202"/>
                </a:lnTo>
                <a:lnTo>
                  <a:pt x="40" y="224"/>
                </a:lnTo>
                <a:lnTo>
                  <a:pt x="31" y="245"/>
                </a:lnTo>
                <a:lnTo>
                  <a:pt x="14" y="276"/>
                </a:lnTo>
                <a:lnTo>
                  <a:pt x="6" y="292"/>
                </a:lnTo>
                <a:lnTo>
                  <a:pt x="0" y="308"/>
                </a:lnTo>
                <a:lnTo>
                  <a:pt x="0" y="310"/>
                </a:lnTo>
                <a:lnTo>
                  <a:pt x="0" y="313"/>
                </a:lnTo>
                <a:lnTo>
                  <a:pt x="2" y="314"/>
                </a:lnTo>
                <a:lnTo>
                  <a:pt x="4" y="315"/>
                </a:lnTo>
                <a:lnTo>
                  <a:pt x="8" y="314"/>
                </a:lnTo>
                <a:lnTo>
                  <a:pt x="10" y="313"/>
                </a:lnTo>
                <a:lnTo>
                  <a:pt x="11" y="311"/>
                </a:lnTo>
                <a:lnTo>
                  <a:pt x="18" y="293"/>
                </a:lnTo>
                <a:lnTo>
                  <a:pt x="27" y="276"/>
                </a:lnTo>
                <a:lnTo>
                  <a:pt x="44" y="243"/>
                </a:lnTo>
                <a:lnTo>
                  <a:pt x="52" y="225"/>
                </a:lnTo>
                <a:lnTo>
                  <a:pt x="59" y="207"/>
                </a:lnTo>
                <a:lnTo>
                  <a:pt x="72" y="170"/>
                </a:lnTo>
                <a:lnTo>
                  <a:pt x="79" y="151"/>
                </a:lnTo>
                <a:lnTo>
                  <a:pt x="85" y="130"/>
                </a:lnTo>
                <a:lnTo>
                  <a:pt x="98" y="87"/>
                </a:lnTo>
                <a:lnTo>
                  <a:pt x="104" y="67"/>
                </a:lnTo>
                <a:lnTo>
                  <a:pt x="112" y="46"/>
                </a:lnTo>
                <a:lnTo>
                  <a:pt x="121" y="26"/>
                </a:lnTo>
                <a:lnTo>
                  <a:pt x="132" y="8"/>
                </a:lnTo>
                <a:lnTo>
                  <a:pt x="133" y="5"/>
                </a:lnTo>
                <a:lnTo>
                  <a:pt x="133" y="4"/>
                </a:lnTo>
                <a:lnTo>
                  <a:pt x="132" y="2"/>
                </a:lnTo>
                <a:lnTo>
                  <a:pt x="130" y="0"/>
                </a:lnTo>
                <a:lnTo>
                  <a:pt x="127" y="0"/>
                </a:lnTo>
                <a:lnTo>
                  <a:pt x="124" y="0"/>
                </a:lnTo>
                <a:lnTo>
                  <a:pt x="12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53" name="任意多边形 1050052"/>
          <p:cNvSpPr/>
          <p:nvPr/>
        </p:nvSpPr>
        <p:spPr bwMode="auto">
          <a:xfrm>
            <a:off x="5854700" y="3878262"/>
            <a:ext cx="44450" cy="88900"/>
          </a:xfrm>
          <a:custGeom>
            <a:avLst/>
            <a:gdLst/>
            <a:ahLst/>
            <a:cxnLst/>
            <a:rect l="0" t="0" r="0" b="0"/>
            <a:pathLst>
              <a:path w="84" h="167">
                <a:moveTo>
                  <a:pt x="75" y="2"/>
                </a:moveTo>
                <a:lnTo>
                  <a:pt x="75" y="2"/>
                </a:lnTo>
                <a:lnTo>
                  <a:pt x="68" y="10"/>
                </a:lnTo>
                <a:lnTo>
                  <a:pt x="63" y="18"/>
                </a:lnTo>
                <a:lnTo>
                  <a:pt x="53" y="35"/>
                </a:lnTo>
                <a:lnTo>
                  <a:pt x="46" y="53"/>
                </a:lnTo>
                <a:lnTo>
                  <a:pt x="40" y="73"/>
                </a:lnTo>
                <a:lnTo>
                  <a:pt x="31" y="95"/>
                </a:lnTo>
                <a:lnTo>
                  <a:pt x="20" y="117"/>
                </a:lnTo>
                <a:lnTo>
                  <a:pt x="10" y="138"/>
                </a:lnTo>
                <a:lnTo>
                  <a:pt x="2" y="161"/>
                </a:lnTo>
                <a:lnTo>
                  <a:pt x="0" y="163"/>
                </a:lnTo>
                <a:lnTo>
                  <a:pt x="2" y="165"/>
                </a:lnTo>
                <a:lnTo>
                  <a:pt x="3" y="166"/>
                </a:lnTo>
                <a:lnTo>
                  <a:pt x="4" y="167"/>
                </a:lnTo>
                <a:lnTo>
                  <a:pt x="10" y="167"/>
                </a:lnTo>
                <a:lnTo>
                  <a:pt x="11" y="166"/>
                </a:lnTo>
                <a:lnTo>
                  <a:pt x="12" y="163"/>
                </a:lnTo>
                <a:lnTo>
                  <a:pt x="19" y="146"/>
                </a:lnTo>
                <a:lnTo>
                  <a:pt x="28" y="129"/>
                </a:lnTo>
                <a:lnTo>
                  <a:pt x="36" y="112"/>
                </a:lnTo>
                <a:lnTo>
                  <a:pt x="44" y="95"/>
                </a:lnTo>
                <a:lnTo>
                  <a:pt x="51" y="73"/>
                </a:lnTo>
                <a:lnTo>
                  <a:pt x="59" y="51"/>
                </a:lnTo>
                <a:lnTo>
                  <a:pt x="65" y="40"/>
                </a:lnTo>
                <a:lnTo>
                  <a:pt x="70" y="30"/>
                </a:lnTo>
                <a:lnTo>
                  <a:pt x="75" y="19"/>
                </a:lnTo>
                <a:lnTo>
                  <a:pt x="83" y="10"/>
                </a:lnTo>
                <a:lnTo>
                  <a:pt x="84" y="8"/>
                </a:lnTo>
                <a:lnTo>
                  <a:pt x="84" y="6"/>
                </a:lnTo>
                <a:lnTo>
                  <a:pt x="83" y="2"/>
                </a:lnTo>
                <a:lnTo>
                  <a:pt x="79" y="0"/>
                </a:lnTo>
                <a:lnTo>
                  <a:pt x="76" y="1"/>
                </a:lnTo>
                <a:lnTo>
                  <a:pt x="7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54" name="任意多边形 1050053"/>
          <p:cNvSpPr/>
          <p:nvPr/>
        </p:nvSpPr>
        <p:spPr bwMode="auto">
          <a:xfrm>
            <a:off x="5888037" y="3894137"/>
            <a:ext cx="19050" cy="36512"/>
          </a:xfrm>
          <a:custGeom>
            <a:avLst/>
            <a:gdLst/>
            <a:ahLst/>
            <a:cxnLst/>
            <a:rect l="0" t="0" r="0" b="0"/>
            <a:pathLst>
              <a:path w="34" h="68">
                <a:moveTo>
                  <a:pt x="22" y="5"/>
                </a:moveTo>
                <a:lnTo>
                  <a:pt x="22" y="5"/>
                </a:lnTo>
                <a:lnTo>
                  <a:pt x="21" y="13"/>
                </a:lnTo>
                <a:lnTo>
                  <a:pt x="17" y="20"/>
                </a:lnTo>
                <a:lnTo>
                  <a:pt x="14" y="30"/>
                </a:lnTo>
                <a:lnTo>
                  <a:pt x="8" y="46"/>
                </a:lnTo>
                <a:lnTo>
                  <a:pt x="0" y="60"/>
                </a:lnTo>
                <a:lnTo>
                  <a:pt x="0" y="62"/>
                </a:lnTo>
                <a:lnTo>
                  <a:pt x="0" y="64"/>
                </a:lnTo>
                <a:lnTo>
                  <a:pt x="2" y="67"/>
                </a:lnTo>
                <a:lnTo>
                  <a:pt x="6" y="68"/>
                </a:lnTo>
                <a:lnTo>
                  <a:pt x="9" y="67"/>
                </a:lnTo>
                <a:lnTo>
                  <a:pt x="10" y="66"/>
                </a:lnTo>
                <a:lnTo>
                  <a:pt x="18" y="50"/>
                </a:lnTo>
                <a:lnTo>
                  <a:pt x="25" y="33"/>
                </a:lnTo>
                <a:lnTo>
                  <a:pt x="30" y="20"/>
                </a:lnTo>
                <a:lnTo>
                  <a:pt x="33" y="12"/>
                </a:lnTo>
                <a:lnTo>
                  <a:pt x="34" y="5"/>
                </a:lnTo>
                <a:lnTo>
                  <a:pt x="34" y="3"/>
                </a:lnTo>
                <a:lnTo>
                  <a:pt x="33" y="1"/>
                </a:lnTo>
                <a:lnTo>
                  <a:pt x="31" y="0"/>
                </a:lnTo>
                <a:lnTo>
                  <a:pt x="29" y="0"/>
                </a:lnTo>
                <a:lnTo>
                  <a:pt x="25" y="1"/>
                </a:lnTo>
                <a:lnTo>
                  <a:pt x="23" y="3"/>
                </a:lnTo>
                <a:lnTo>
                  <a:pt x="2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55" name="任意多边形 1050054"/>
          <p:cNvSpPr/>
          <p:nvPr/>
        </p:nvSpPr>
        <p:spPr bwMode="auto">
          <a:xfrm>
            <a:off x="5829300" y="4132262"/>
            <a:ext cx="20637" cy="34925"/>
          </a:xfrm>
          <a:custGeom>
            <a:avLst/>
            <a:gdLst/>
            <a:ahLst/>
            <a:cxnLst/>
            <a:rect l="0" t="0" r="0" b="0"/>
            <a:pathLst>
              <a:path w="39" h="71">
                <a:moveTo>
                  <a:pt x="27" y="3"/>
                </a:moveTo>
                <a:lnTo>
                  <a:pt x="27" y="3"/>
                </a:lnTo>
                <a:lnTo>
                  <a:pt x="25" y="11"/>
                </a:lnTo>
                <a:lnTo>
                  <a:pt x="21" y="17"/>
                </a:lnTo>
                <a:lnTo>
                  <a:pt x="17" y="24"/>
                </a:lnTo>
                <a:lnTo>
                  <a:pt x="13" y="30"/>
                </a:lnTo>
                <a:lnTo>
                  <a:pt x="1" y="64"/>
                </a:lnTo>
                <a:lnTo>
                  <a:pt x="0" y="67"/>
                </a:lnTo>
                <a:lnTo>
                  <a:pt x="1" y="68"/>
                </a:lnTo>
                <a:lnTo>
                  <a:pt x="4" y="71"/>
                </a:lnTo>
                <a:lnTo>
                  <a:pt x="9" y="71"/>
                </a:lnTo>
                <a:lnTo>
                  <a:pt x="10" y="69"/>
                </a:lnTo>
                <a:lnTo>
                  <a:pt x="11" y="67"/>
                </a:lnTo>
                <a:lnTo>
                  <a:pt x="23" y="37"/>
                </a:lnTo>
                <a:lnTo>
                  <a:pt x="26" y="29"/>
                </a:lnTo>
                <a:lnTo>
                  <a:pt x="31" y="21"/>
                </a:lnTo>
                <a:lnTo>
                  <a:pt x="35" y="15"/>
                </a:lnTo>
                <a:lnTo>
                  <a:pt x="38" y="7"/>
                </a:lnTo>
                <a:lnTo>
                  <a:pt x="39" y="4"/>
                </a:lnTo>
                <a:lnTo>
                  <a:pt x="38" y="1"/>
                </a:lnTo>
                <a:lnTo>
                  <a:pt x="36" y="0"/>
                </a:lnTo>
                <a:lnTo>
                  <a:pt x="35" y="0"/>
                </a:lnTo>
                <a:lnTo>
                  <a:pt x="30" y="0"/>
                </a:lnTo>
                <a:lnTo>
                  <a:pt x="28" y="1"/>
                </a:lnTo>
                <a:lnTo>
                  <a:pt x="2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56" name="任意多边形 1050055"/>
          <p:cNvSpPr/>
          <p:nvPr/>
        </p:nvSpPr>
        <p:spPr bwMode="auto">
          <a:xfrm>
            <a:off x="5859462" y="4140200"/>
            <a:ext cx="15875" cy="33337"/>
          </a:xfrm>
          <a:custGeom>
            <a:avLst/>
            <a:gdLst/>
            <a:ahLst/>
            <a:cxnLst/>
            <a:rect l="0" t="0" r="0" b="0"/>
            <a:pathLst>
              <a:path w="34" h="65">
                <a:moveTo>
                  <a:pt x="24" y="4"/>
                </a:moveTo>
                <a:lnTo>
                  <a:pt x="24" y="4"/>
                </a:lnTo>
                <a:lnTo>
                  <a:pt x="23" y="8"/>
                </a:lnTo>
                <a:lnTo>
                  <a:pt x="21" y="11"/>
                </a:lnTo>
                <a:lnTo>
                  <a:pt x="17" y="16"/>
                </a:lnTo>
                <a:lnTo>
                  <a:pt x="13" y="23"/>
                </a:lnTo>
                <a:lnTo>
                  <a:pt x="11" y="29"/>
                </a:lnTo>
                <a:lnTo>
                  <a:pt x="7" y="36"/>
                </a:lnTo>
                <a:lnTo>
                  <a:pt x="3" y="44"/>
                </a:lnTo>
                <a:lnTo>
                  <a:pt x="2" y="51"/>
                </a:lnTo>
                <a:lnTo>
                  <a:pt x="0" y="59"/>
                </a:lnTo>
                <a:lnTo>
                  <a:pt x="0" y="62"/>
                </a:lnTo>
                <a:lnTo>
                  <a:pt x="2" y="63"/>
                </a:lnTo>
                <a:lnTo>
                  <a:pt x="6" y="65"/>
                </a:lnTo>
                <a:lnTo>
                  <a:pt x="9" y="63"/>
                </a:lnTo>
                <a:lnTo>
                  <a:pt x="11" y="62"/>
                </a:lnTo>
                <a:lnTo>
                  <a:pt x="12" y="59"/>
                </a:lnTo>
                <a:lnTo>
                  <a:pt x="13" y="51"/>
                </a:lnTo>
                <a:lnTo>
                  <a:pt x="15" y="44"/>
                </a:lnTo>
                <a:lnTo>
                  <a:pt x="20" y="37"/>
                </a:lnTo>
                <a:lnTo>
                  <a:pt x="23" y="33"/>
                </a:lnTo>
                <a:lnTo>
                  <a:pt x="23" y="31"/>
                </a:lnTo>
                <a:lnTo>
                  <a:pt x="25" y="24"/>
                </a:lnTo>
                <a:lnTo>
                  <a:pt x="29" y="19"/>
                </a:lnTo>
                <a:lnTo>
                  <a:pt x="33" y="14"/>
                </a:lnTo>
                <a:lnTo>
                  <a:pt x="34" y="7"/>
                </a:lnTo>
                <a:lnTo>
                  <a:pt x="34" y="4"/>
                </a:lnTo>
                <a:lnTo>
                  <a:pt x="33" y="3"/>
                </a:lnTo>
                <a:lnTo>
                  <a:pt x="30" y="0"/>
                </a:lnTo>
                <a:lnTo>
                  <a:pt x="28" y="0"/>
                </a:lnTo>
                <a:lnTo>
                  <a:pt x="26" y="0"/>
                </a:lnTo>
                <a:lnTo>
                  <a:pt x="24" y="2"/>
                </a:lnTo>
                <a:lnTo>
                  <a:pt x="2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57" name="任意多边形 1050056"/>
          <p:cNvSpPr/>
          <p:nvPr/>
        </p:nvSpPr>
        <p:spPr bwMode="auto">
          <a:xfrm>
            <a:off x="5894387" y="4141787"/>
            <a:ext cx="19050" cy="38100"/>
          </a:xfrm>
          <a:custGeom>
            <a:avLst/>
            <a:gdLst/>
            <a:ahLst/>
            <a:cxnLst/>
            <a:rect l="0" t="0" r="0" b="0"/>
            <a:pathLst>
              <a:path w="36" h="73">
                <a:moveTo>
                  <a:pt x="27" y="3"/>
                </a:moveTo>
                <a:lnTo>
                  <a:pt x="27" y="3"/>
                </a:lnTo>
                <a:lnTo>
                  <a:pt x="17" y="17"/>
                </a:lnTo>
                <a:lnTo>
                  <a:pt x="8" y="33"/>
                </a:lnTo>
                <a:lnTo>
                  <a:pt x="4" y="41"/>
                </a:lnTo>
                <a:lnTo>
                  <a:pt x="1" y="48"/>
                </a:lnTo>
                <a:lnTo>
                  <a:pt x="0" y="58"/>
                </a:lnTo>
                <a:lnTo>
                  <a:pt x="0" y="68"/>
                </a:lnTo>
                <a:lnTo>
                  <a:pt x="0" y="69"/>
                </a:lnTo>
                <a:lnTo>
                  <a:pt x="1" y="72"/>
                </a:lnTo>
                <a:lnTo>
                  <a:pt x="5" y="73"/>
                </a:lnTo>
                <a:lnTo>
                  <a:pt x="9" y="72"/>
                </a:lnTo>
                <a:lnTo>
                  <a:pt x="10" y="69"/>
                </a:lnTo>
                <a:lnTo>
                  <a:pt x="10" y="68"/>
                </a:lnTo>
                <a:lnTo>
                  <a:pt x="11" y="59"/>
                </a:lnTo>
                <a:lnTo>
                  <a:pt x="13" y="51"/>
                </a:lnTo>
                <a:lnTo>
                  <a:pt x="15" y="45"/>
                </a:lnTo>
                <a:lnTo>
                  <a:pt x="18" y="37"/>
                </a:lnTo>
                <a:lnTo>
                  <a:pt x="26" y="24"/>
                </a:lnTo>
                <a:lnTo>
                  <a:pt x="35" y="11"/>
                </a:lnTo>
                <a:lnTo>
                  <a:pt x="36" y="8"/>
                </a:lnTo>
                <a:lnTo>
                  <a:pt x="36" y="7"/>
                </a:lnTo>
                <a:lnTo>
                  <a:pt x="35" y="3"/>
                </a:lnTo>
                <a:lnTo>
                  <a:pt x="34" y="1"/>
                </a:lnTo>
                <a:lnTo>
                  <a:pt x="31" y="0"/>
                </a:lnTo>
                <a:lnTo>
                  <a:pt x="30" y="1"/>
                </a:lnTo>
                <a:lnTo>
                  <a:pt x="2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58" name="任意多边形 1050057"/>
          <p:cNvSpPr/>
          <p:nvPr/>
        </p:nvSpPr>
        <p:spPr bwMode="auto">
          <a:xfrm>
            <a:off x="5929312" y="4125912"/>
            <a:ext cx="25400" cy="41275"/>
          </a:xfrm>
          <a:custGeom>
            <a:avLst/>
            <a:gdLst/>
            <a:ahLst/>
            <a:cxnLst/>
            <a:rect l="0" t="0" r="0" b="0"/>
            <a:pathLst>
              <a:path w="46" h="83">
                <a:moveTo>
                  <a:pt x="35" y="3"/>
                </a:moveTo>
                <a:lnTo>
                  <a:pt x="35" y="3"/>
                </a:lnTo>
                <a:lnTo>
                  <a:pt x="25" y="20"/>
                </a:lnTo>
                <a:lnTo>
                  <a:pt x="15" y="38"/>
                </a:lnTo>
                <a:lnTo>
                  <a:pt x="8" y="57"/>
                </a:lnTo>
                <a:lnTo>
                  <a:pt x="0" y="76"/>
                </a:lnTo>
                <a:lnTo>
                  <a:pt x="0" y="79"/>
                </a:lnTo>
                <a:lnTo>
                  <a:pt x="0" y="80"/>
                </a:lnTo>
                <a:lnTo>
                  <a:pt x="2" y="81"/>
                </a:lnTo>
                <a:lnTo>
                  <a:pt x="4" y="83"/>
                </a:lnTo>
                <a:lnTo>
                  <a:pt x="8" y="83"/>
                </a:lnTo>
                <a:lnTo>
                  <a:pt x="10" y="81"/>
                </a:lnTo>
                <a:lnTo>
                  <a:pt x="12" y="79"/>
                </a:lnTo>
                <a:lnTo>
                  <a:pt x="18" y="61"/>
                </a:lnTo>
                <a:lnTo>
                  <a:pt x="26" y="42"/>
                </a:lnTo>
                <a:lnTo>
                  <a:pt x="35" y="25"/>
                </a:lnTo>
                <a:lnTo>
                  <a:pt x="44" y="8"/>
                </a:lnTo>
                <a:lnTo>
                  <a:pt x="46" y="6"/>
                </a:lnTo>
                <a:lnTo>
                  <a:pt x="46" y="4"/>
                </a:lnTo>
                <a:lnTo>
                  <a:pt x="43" y="0"/>
                </a:lnTo>
                <a:lnTo>
                  <a:pt x="39" y="0"/>
                </a:lnTo>
                <a:lnTo>
                  <a:pt x="36" y="0"/>
                </a:lnTo>
                <a:lnTo>
                  <a:pt x="3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59" name="任意多边形 1050058"/>
          <p:cNvSpPr/>
          <p:nvPr/>
        </p:nvSpPr>
        <p:spPr bwMode="auto">
          <a:xfrm>
            <a:off x="5969000" y="4094162"/>
            <a:ext cx="19050" cy="44450"/>
          </a:xfrm>
          <a:custGeom>
            <a:avLst/>
            <a:gdLst/>
            <a:ahLst/>
            <a:cxnLst/>
            <a:rect l="0" t="0" r="0" b="0"/>
            <a:pathLst>
              <a:path w="34" h="84">
                <a:moveTo>
                  <a:pt x="23" y="4"/>
                </a:moveTo>
                <a:lnTo>
                  <a:pt x="23" y="4"/>
                </a:lnTo>
                <a:lnTo>
                  <a:pt x="19" y="21"/>
                </a:lnTo>
                <a:lnTo>
                  <a:pt x="15" y="30"/>
                </a:lnTo>
                <a:lnTo>
                  <a:pt x="11" y="38"/>
                </a:lnTo>
                <a:lnTo>
                  <a:pt x="7" y="56"/>
                </a:lnTo>
                <a:lnTo>
                  <a:pt x="5" y="67"/>
                </a:lnTo>
                <a:lnTo>
                  <a:pt x="1" y="74"/>
                </a:lnTo>
                <a:lnTo>
                  <a:pt x="0" y="77"/>
                </a:lnTo>
                <a:lnTo>
                  <a:pt x="0" y="80"/>
                </a:lnTo>
                <a:lnTo>
                  <a:pt x="2" y="82"/>
                </a:lnTo>
                <a:lnTo>
                  <a:pt x="7" y="84"/>
                </a:lnTo>
                <a:lnTo>
                  <a:pt x="9" y="82"/>
                </a:lnTo>
                <a:lnTo>
                  <a:pt x="10" y="81"/>
                </a:lnTo>
                <a:lnTo>
                  <a:pt x="14" y="72"/>
                </a:lnTo>
                <a:lnTo>
                  <a:pt x="18" y="63"/>
                </a:lnTo>
                <a:lnTo>
                  <a:pt x="22" y="44"/>
                </a:lnTo>
                <a:lnTo>
                  <a:pt x="24" y="36"/>
                </a:lnTo>
                <a:lnTo>
                  <a:pt x="28" y="29"/>
                </a:lnTo>
                <a:lnTo>
                  <a:pt x="31" y="18"/>
                </a:lnTo>
                <a:lnTo>
                  <a:pt x="34" y="6"/>
                </a:lnTo>
                <a:lnTo>
                  <a:pt x="34" y="4"/>
                </a:lnTo>
                <a:lnTo>
                  <a:pt x="34" y="2"/>
                </a:lnTo>
                <a:lnTo>
                  <a:pt x="30" y="0"/>
                </a:lnTo>
                <a:lnTo>
                  <a:pt x="26" y="0"/>
                </a:lnTo>
                <a:lnTo>
                  <a:pt x="24" y="1"/>
                </a:lnTo>
                <a:lnTo>
                  <a:pt x="23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60" name="任意多边形 1050059"/>
          <p:cNvSpPr/>
          <p:nvPr/>
        </p:nvSpPr>
        <p:spPr bwMode="auto">
          <a:xfrm>
            <a:off x="6030912" y="4081462"/>
            <a:ext cx="14287" cy="33337"/>
          </a:xfrm>
          <a:custGeom>
            <a:avLst/>
            <a:gdLst/>
            <a:ahLst/>
            <a:cxnLst/>
            <a:rect l="0" t="0" r="0" b="0"/>
            <a:pathLst>
              <a:path w="30" h="62">
                <a:moveTo>
                  <a:pt x="19" y="3"/>
                </a:moveTo>
                <a:lnTo>
                  <a:pt x="19" y="3"/>
                </a:lnTo>
                <a:lnTo>
                  <a:pt x="10" y="15"/>
                </a:lnTo>
                <a:lnTo>
                  <a:pt x="5" y="28"/>
                </a:lnTo>
                <a:lnTo>
                  <a:pt x="1" y="41"/>
                </a:lnTo>
                <a:lnTo>
                  <a:pt x="0" y="57"/>
                </a:lnTo>
                <a:lnTo>
                  <a:pt x="0" y="58"/>
                </a:lnTo>
                <a:lnTo>
                  <a:pt x="1" y="60"/>
                </a:lnTo>
                <a:lnTo>
                  <a:pt x="5" y="62"/>
                </a:lnTo>
                <a:lnTo>
                  <a:pt x="9" y="60"/>
                </a:lnTo>
                <a:lnTo>
                  <a:pt x="10" y="58"/>
                </a:lnTo>
                <a:lnTo>
                  <a:pt x="10" y="57"/>
                </a:lnTo>
                <a:lnTo>
                  <a:pt x="12" y="43"/>
                </a:lnTo>
                <a:lnTo>
                  <a:pt x="15" y="32"/>
                </a:lnTo>
                <a:lnTo>
                  <a:pt x="21" y="20"/>
                </a:lnTo>
                <a:lnTo>
                  <a:pt x="29" y="11"/>
                </a:lnTo>
                <a:lnTo>
                  <a:pt x="30" y="8"/>
                </a:lnTo>
                <a:lnTo>
                  <a:pt x="30" y="5"/>
                </a:lnTo>
                <a:lnTo>
                  <a:pt x="27" y="3"/>
                </a:lnTo>
                <a:lnTo>
                  <a:pt x="23" y="0"/>
                </a:lnTo>
                <a:lnTo>
                  <a:pt x="22" y="2"/>
                </a:lnTo>
                <a:lnTo>
                  <a:pt x="1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61" name="任意多边形 1050060"/>
          <p:cNvSpPr/>
          <p:nvPr/>
        </p:nvSpPr>
        <p:spPr bwMode="auto">
          <a:xfrm>
            <a:off x="6070600" y="4100512"/>
            <a:ext cx="11112" cy="33337"/>
          </a:xfrm>
          <a:custGeom>
            <a:avLst/>
            <a:gdLst/>
            <a:ahLst/>
            <a:cxnLst/>
            <a:rect l="0" t="0" r="0" b="0"/>
            <a:pathLst>
              <a:path w="22" h="66">
                <a:moveTo>
                  <a:pt x="11" y="4"/>
                </a:moveTo>
                <a:lnTo>
                  <a:pt x="11" y="4"/>
                </a:lnTo>
                <a:lnTo>
                  <a:pt x="9" y="11"/>
                </a:lnTo>
                <a:lnTo>
                  <a:pt x="7" y="17"/>
                </a:lnTo>
                <a:lnTo>
                  <a:pt x="6" y="30"/>
                </a:lnTo>
                <a:lnTo>
                  <a:pt x="4" y="43"/>
                </a:lnTo>
                <a:lnTo>
                  <a:pt x="2" y="50"/>
                </a:lnTo>
                <a:lnTo>
                  <a:pt x="0" y="57"/>
                </a:lnTo>
                <a:lnTo>
                  <a:pt x="0" y="59"/>
                </a:lnTo>
                <a:lnTo>
                  <a:pt x="0" y="62"/>
                </a:lnTo>
                <a:lnTo>
                  <a:pt x="2" y="64"/>
                </a:lnTo>
                <a:lnTo>
                  <a:pt x="5" y="66"/>
                </a:lnTo>
                <a:lnTo>
                  <a:pt x="6" y="66"/>
                </a:lnTo>
                <a:lnTo>
                  <a:pt x="9" y="64"/>
                </a:lnTo>
                <a:lnTo>
                  <a:pt x="10" y="63"/>
                </a:lnTo>
                <a:lnTo>
                  <a:pt x="13" y="57"/>
                </a:lnTo>
                <a:lnTo>
                  <a:pt x="14" y="50"/>
                </a:lnTo>
                <a:lnTo>
                  <a:pt x="15" y="36"/>
                </a:lnTo>
                <a:lnTo>
                  <a:pt x="18" y="23"/>
                </a:lnTo>
                <a:lnTo>
                  <a:pt x="19" y="16"/>
                </a:lnTo>
                <a:lnTo>
                  <a:pt x="22" y="9"/>
                </a:lnTo>
                <a:lnTo>
                  <a:pt x="22" y="7"/>
                </a:lnTo>
                <a:lnTo>
                  <a:pt x="22" y="6"/>
                </a:lnTo>
                <a:lnTo>
                  <a:pt x="19" y="2"/>
                </a:lnTo>
                <a:lnTo>
                  <a:pt x="17" y="0"/>
                </a:lnTo>
                <a:lnTo>
                  <a:pt x="14" y="0"/>
                </a:lnTo>
                <a:lnTo>
                  <a:pt x="13" y="2"/>
                </a:lnTo>
                <a:lnTo>
                  <a:pt x="11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62" name="任意多边形 1050061"/>
          <p:cNvSpPr/>
          <p:nvPr/>
        </p:nvSpPr>
        <p:spPr bwMode="auto">
          <a:xfrm>
            <a:off x="6100762" y="4116387"/>
            <a:ext cx="15875" cy="31750"/>
          </a:xfrm>
          <a:custGeom>
            <a:avLst/>
            <a:gdLst/>
            <a:ahLst/>
            <a:cxnLst/>
            <a:rect l="0" t="0" r="0" b="0"/>
            <a:pathLst>
              <a:path w="31" h="60">
                <a:moveTo>
                  <a:pt x="19" y="4"/>
                </a:moveTo>
                <a:lnTo>
                  <a:pt x="19" y="4"/>
                </a:lnTo>
                <a:lnTo>
                  <a:pt x="14" y="17"/>
                </a:lnTo>
                <a:lnTo>
                  <a:pt x="8" y="28"/>
                </a:lnTo>
                <a:lnTo>
                  <a:pt x="2" y="42"/>
                </a:lnTo>
                <a:lnTo>
                  <a:pt x="1" y="48"/>
                </a:lnTo>
                <a:lnTo>
                  <a:pt x="0" y="55"/>
                </a:lnTo>
                <a:lnTo>
                  <a:pt x="1" y="57"/>
                </a:lnTo>
                <a:lnTo>
                  <a:pt x="2" y="59"/>
                </a:lnTo>
                <a:lnTo>
                  <a:pt x="6" y="60"/>
                </a:lnTo>
                <a:lnTo>
                  <a:pt x="10" y="59"/>
                </a:lnTo>
                <a:lnTo>
                  <a:pt x="12" y="57"/>
                </a:lnTo>
                <a:lnTo>
                  <a:pt x="12" y="55"/>
                </a:lnTo>
                <a:lnTo>
                  <a:pt x="13" y="48"/>
                </a:lnTo>
                <a:lnTo>
                  <a:pt x="14" y="42"/>
                </a:lnTo>
                <a:lnTo>
                  <a:pt x="19" y="30"/>
                </a:lnTo>
                <a:lnTo>
                  <a:pt x="26" y="18"/>
                </a:lnTo>
                <a:lnTo>
                  <a:pt x="30" y="6"/>
                </a:lnTo>
                <a:lnTo>
                  <a:pt x="31" y="4"/>
                </a:lnTo>
                <a:lnTo>
                  <a:pt x="30" y="2"/>
                </a:lnTo>
                <a:lnTo>
                  <a:pt x="26" y="0"/>
                </a:lnTo>
                <a:lnTo>
                  <a:pt x="22" y="0"/>
                </a:lnTo>
                <a:lnTo>
                  <a:pt x="21" y="1"/>
                </a:lnTo>
                <a:lnTo>
                  <a:pt x="19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63" name="任意多边形 1050062"/>
          <p:cNvSpPr/>
          <p:nvPr/>
        </p:nvSpPr>
        <p:spPr bwMode="auto">
          <a:xfrm>
            <a:off x="6132512" y="4122737"/>
            <a:ext cx="9525" cy="30162"/>
          </a:xfrm>
          <a:custGeom>
            <a:avLst/>
            <a:gdLst/>
            <a:ahLst/>
            <a:cxnLst/>
            <a:rect l="0" t="0" r="0" b="0"/>
            <a:pathLst>
              <a:path w="19" h="57">
                <a:moveTo>
                  <a:pt x="8" y="6"/>
                </a:moveTo>
                <a:lnTo>
                  <a:pt x="8" y="6"/>
                </a:lnTo>
                <a:lnTo>
                  <a:pt x="7" y="16"/>
                </a:lnTo>
                <a:lnTo>
                  <a:pt x="6" y="28"/>
                </a:lnTo>
                <a:lnTo>
                  <a:pt x="0" y="50"/>
                </a:lnTo>
                <a:lnTo>
                  <a:pt x="0" y="53"/>
                </a:lnTo>
                <a:lnTo>
                  <a:pt x="2" y="54"/>
                </a:lnTo>
                <a:lnTo>
                  <a:pt x="4" y="57"/>
                </a:lnTo>
                <a:lnTo>
                  <a:pt x="8" y="57"/>
                </a:lnTo>
                <a:lnTo>
                  <a:pt x="11" y="55"/>
                </a:lnTo>
                <a:lnTo>
                  <a:pt x="11" y="53"/>
                </a:lnTo>
                <a:lnTo>
                  <a:pt x="16" y="29"/>
                </a:lnTo>
                <a:lnTo>
                  <a:pt x="19" y="17"/>
                </a:lnTo>
                <a:lnTo>
                  <a:pt x="19" y="6"/>
                </a:lnTo>
                <a:lnTo>
                  <a:pt x="19" y="3"/>
                </a:lnTo>
                <a:lnTo>
                  <a:pt x="17" y="2"/>
                </a:lnTo>
                <a:lnTo>
                  <a:pt x="13" y="0"/>
                </a:lnTo>
                <a:lnTo>
                  <a:pt x="9" y="2"/>
                </a:lnTo>
                <a:lnTo>
                  <a:pt x="8" y="3"/>
                </a:lnTo>
                <a:lnTo>
                  <a:pt x="8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64" name="任意多边形 1050063"/>
          <p:cNvSpPr/>
          <p:nvPr/>
        </p:nvSpPr>
        <p:spPr bwMode="auto">
          <a:xfrm>
            <a:off x="6173787" y="4132262"/>
            <a:ext cx="19050" cy="31750"/>
          </a:xfrm>
          <a:custGeom>
            <a:avLst/>
            <a:gdLst/>
            <a:ahLst/>
            <a:cxnLst/>
            <a:rect l="0" t="0" r="0" b="0"/>
            <a:pathLst>
              <a:path w="34" h="63">
                <a:moveTo>
                  <a:pt x="24" y="3"/>
                </a:moveTo>
                <a:lnTo>
                  <a:pt x="24" y="3"/>
                </a:lnTo>
                <a:lnTo>
                  <a:pt x="17" y="20"/>
                </a:lnTo>
                <a:lnTo>
                  <a:pt x="11" y="35"/>
                </a:lnTo>
                <a:lnTo>
                  <a:pt x="4" y="46"/>
                </a:lnTo>
                <a:lnTo>
                  <a:pt x="1" y="51"/>
                </a:lnTo>
                <a:lnTo>
                  <a:pt x="0" y="58"/>
                </a:lnTo>
                <a:lnTo>
                  <a:pt x="0" y="60"/>
                </a:lnTo>
                <a:lnTo>
                  <a:pt x="1" y="62"/>
                </a:lnTo>
                <a:lnTo>
                  <a:pt x="3" y="63"/>
                </a:lnTo>
                <a:lnTo>
                  <a:pt x="5" y="63"/>
                </a:lnTo>
                <a:lnTo>
                  <a:pt x="9" y="62"/>
                </a:lnTo>
                <a:lnTo>
                  <a:pt x="11" y="60"/>
                </a:lnTo>
                <a:lnTo>
                  <a:pt x="12" y="58"/>
                </a:lnTo>
                <a:lnTo>
                  <a:pt x="13" y="51"/>
                </a:lnTo>
                <a:lnTo>
                  <a:pt x="17" y="45"/>
                </a:lnTo>
                <a:lnTo>
                  <a:pt x="21" y="38"/>
                </a:lnTo>
                <a:lnTo>
                  <a:pt x="25" y="33"/>
                </a:lnTo>
                <a:lnTo>
                  <a:pt x="30" y="20"/>
                </a:lnTo>
                <a:lnTo>
                  <a:pt x="34" y="7"/>
                </a:lnTo>
                <a:lnTo>
                  <a:pt x="34" y="4"/>
                </a:lnTo>
                <a:lnTo>
                  <a:pt x="34" y="1"/>
                </a:lnTo>
                <a:lnTo>
                  <a:pt x="30" y="0"/>
                </a:lnTo>
                <a:lnTo>
                  <a:pt x="26" y="0"/>
                </a:lnTo>
                <a:lnTo>
                  <a:pt x="25" y="1"/>
                </a:lnTo>
                <a:lnTo>
                  <a:pt x="2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65" name="任意多边形 1050064"/>
          <p:cNvSpPr/>
          <p:nvPr/>
        </p:nvSpPr>
        <p:spPr bwMode="auto">
          <a:xfrm>
            <a:off x="6210300" y="4127500"/>
            <a:ext cx="17462" cy="38100"/>
          </a:xfrm>
          <a:custGeom>
            <a:avLst/>
            <a:gdLst/>
            <a:ahLst/>
            <a:cxnLst/>
            <a:rect l="0" t="0" r="0" b="0"/>
            <a:pathLst>
              <a:path w="32" h="72">
                <a:moveTo>
                  <a:pt x="20" y="6"/>
                </a:moveTo>
                <a:lnTo>
                  <a:pt x="20" y="6"/>
                </a:lnTo>
                <a:lnTo>
                  <a:pt x="18" y="9"/>
                </a:lnTo>
                <a:lnTo>
                  <a:pt x="17" y="13"/>
                </a:lnTo>
                <a:lnTo>
                  <a:pt x="13" y="20"/>
                </a:lnTo>
                <a:lnTo>
                  <a:pt x="8" y="25"/>
                </a:lnTo>
                <a:lnTo>
                  <a:pt x="5" y="33"/>
                </a:lnTo>
                <a:lnTo>
                  <a:pt x="3" y="40"/>
                </a:lnTo>
                <a:lnTo>
                  <a:pt x="1" y="50"/>
                </a:lnTo>
                <a:lnTo>
                  <a:pt x="0" y="67"/>
                </a:lnTo>
                <a:lnTo>
                  <a:pt x="1" y="69"/>
                </a:lnTo>
                <a:lnTo>
                  <a:pt x="3" y="71"/>
                </a:lnTo>
                <a:lnTo>
                  <a:pt x="7" y="72"/>
                </a:lnTo>
                <a:lnTo>
                  <a:pt x="11" y="71"/>
                </a:lnTo>
                <a:lnTo>
                  <a:pt x="12" y="69"/>
                </a:lnTo>
                <a:lnTo>
                  <a:pt x="12" y="67"/>
                </a:lnTo>
                <a:lnTo>
                  <a:pt x="12" y="57"/>
                </a:lnTo>
                <a:lnTo>
                  <a:pt x="13" y="47"/>
                </a:lnTo>
                <a:lnTo>
                  <a:pt x="15" y="38"/>
                </a:lnTo>
                <a:lnTo>
                  <a:pt x="18" y="29"/>
                </a:lnTo>
                <a:lnTo>
                  <a:pt x="26" y="18"/>
                </a:lnTo>
                <a:lnTo>
                  <a:pt x="29" y="13"/>
                </a:lnTo>
                <a:lnTo>
                  <a:pt x="32" y="6"/>
                </a:lnTo>
                <a:lnTo>
                  <a:pt x="30" y="4"/>
                </a:lnTo>
                <a:lnTo>
                  <a:pt x="30" y="1"/>
                </a:lnTo>
                <a:lnTo>
                  <a:pt x="28" y="1"/>
                </a:lnTo>
                <a:lnTo>
                  <a:pt x="26" y="0"/>
                </a:lnTo>
                <a:lnTo>
                  <a:pt x="22" y="1"/>
                </a:lnTo>
                <a:lnTo>
                  <a:pt x="21" y="4"/>
                </a:lnTo>
                <a:lnTo>
                  <a:pt x="20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66" name="任意多边形 1050065"/>
          <p:cNvSpPr/>
          <p:nvPr/>
        </p:nvSpPr>
        <p:spPr bwMode="auto">
          <a:xfrm>
            <a:off x="6249987" y="4129087"/>
            <a:ext cx="11112" cy="31750"/>
          </a:xfrm>
          <a:custGeom>
            <a:avLst/>
            <a:gdLst/>
            <a:ahLst/>
            <a:cxnLst/>
            <a:rect l="0" t="0" r="0" b="0"/>
            <a:pathLst>
              <a:path w="23" h="57">
                <a:moveTo>
                  <a:pt x="11" y="6"/>
                </a:moveTo>
                <a:lnTo>
                  <a:pt x="11" y="6"/>
                </a:lnTo>
                <a:lnTo>
                  <a:pt x="10" y="16"/>
                </a:lnTo>
                <a:lnTo>
                  <a:pt x="7" y="26"/>
                </a:lnTo>
                <a:lnTo>
                  <a:pt x="4" y="38"/>
                </a:lnTo>
                <a:lnTo>
                  <a:pt x="0" y="48"/>
                </a:lnTo>
                <a:lnTo>
                  <a:pt x="0" y="51"/>
                </a:lnTo>
                <a:lnTo>
                  <a:pt x="0" y="53"/>
                </a:lnTo>
                <a:lnTo>
                  <a:pt x="3" y="56"/>
                </a:lnTo>
                <a:lnTo>
                  <a:pt x="6" y="57"/>
                </a:lnTo>
                <a:lnTo>
                  <a:pt x="7" y="57"/>
                </a:lnTo>
                <a:lnTo>
                  <a:pt x="10" y="56"/>
                </a:lnTo>
                <a:lnTo>
                  <a:pt x="11" y="55"/>
                </a:lnTo>
                <a:lnTo>
                  <a:pt x="15" y="43"/>
                </a:lnTo>
                <a:lnTo>
                  <a:pt x="17" y="31"/>
                </a:lnTo>
                <a:lnTo>
                  <a:pt x="20" y="18"/>
                </a:lnTo>
                <a:lnTo>
                  <a:pt x="23" y="6"/>
                </a:lnTo>
                <a:lnTo>
                  <a:pt x="23" y="4"/>
                </a:lnTo>
                <a:lnTo>
                  <a:pt x="21" y="1"/>
                </a:lnTo>
                <a:lnTo>
                  <a:pt x="20" y="1"/>
                </a:lnTo>
                <a:lnTo>
                  <a:pt x="17" y="0"/>
                </a:lnTo>
                <a:lnTo>
                  <a:pt x="13" y="1"/>
                </a:lnTo>
                <a:lnTo>
                  <a:pt x="12" y="4"/>
                </a:lnTo>
                <a:lnTo>
                  <a:pt x="11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67" name="任意多边形 1050066"/>
          <p:cNvSpPr/>
          <p:nvPr/>
        </p:nvSpPr>
        <p:spPr bwMode="auto">
          <a:xfrm>
            <a:off x="6223000" y="3865562"/>
            <a:ext cx="25400" cy="73025"/>
          </a:xfrm>
          <a:custGeom>
            <a:avLst/>
            <a:gdLst/>
            <a:ahLst/>
            <a:cxnLst/>
            <a:rect l="0" t="0" r="0" b="0"/>
            <a:pathLst>
              <a:path w="45" h="141">
                <a:moveTo>
                  <a:pt x="35" y="2"/>
                </a:moveTo>
                <a:lnTo>
                  <a:pt x="35" y="2"/>
                </a:lnTo>
                <a:lnTo>
                  <a:pt x="30" y="10"/>
                </a:lnTo>
                <a:lnTo>
                  <a:pt x="27" y="17"/>
                </a:lnTo>
                <a:lnTo>
                  <a:pt x="22" y="32"/>
                </a:lnTo>
                <a:lnTo>
                  <a:pt x="19" y="48"/>
                </a:lnTo>
                <a:lnTo>
                  <a:pt x="15" y="65"/>
                </a:lnTo>
                <a:lnTo>
                  <a:pt x="5" y="99"/>
                </a:lnTo>
                <a:lnTo>
                  <a:pt x="1" y="117"/>
                </a:lnTo>
                <a:lnTo>
                  <a:pt x="0" y="134"/>
                </a:lnTo>
                <a:lnTo>
                  <a:pt x="0" y="137"/>
                </a:lnTo>
                <a:lnTo>
                  <a:pt x="1" y="140"/>
                </a:lnTo>
                <a:lnTo>
                  <a:pt x="5" y="141"/>
                </a:lnTo>
                <a:lnTo>
                  <a:pt x="9" y="140"/>
                </a:lnTo>
                <a:lnTo>
                  <a:pt x="10" y="137"/>
                </a:lnTo>
                <a:lnTo>
                  <a:pt x="11" y="134"/>
                </a:lnTo>
                <a:lnTo>
                  <a:pt x="13" y="117"/>
                </a:lnTo>
                <a:lnTo>
                  <a:pt x="17" y="102"/>
                </a:lnTo>
                <a:lnTo>
                  <a:pt x="22" y="85"/>
                </a:lnTo>
                <a:lnTo>
                  <a:pt x="26" y="68"/>
                </a:lnTo>
                <a:lnTo>
                  <a:pt x="32" y="38"/>
                </a:lnTo>
                <a:lnTo>
                  <a:pt x="38" y="22"/>
                </a:lnTo>
                <a:lnTo>
                  <a:pt x="40" y="15"/>
                </a:lnTo>
                <a:lnTo>
                  <a:pt x="44" y="9"/>
                </a:lnTo>
                <a:lnTo>
                  <a:pt x="45" y="6"/>
                </a:lnTo>
                <a:lnTo>
                  <a:pt x="45" y="4"/>
                </a:lnTo>
                <a:lnTo>
                  <a:pt x="44" y="2"/>
                </a:lnTo>
                <a:lnTo>
                  <a:pt x="43" y="1"/>
                </a:lnTo>
                <a:lnTo>
                  <a:pt x="39" y="0"/>
                </a:lnTo>
                <a:lnTo>
                  <a:pt x="36" y="1"/>
                </a:lnTo>
                <a:lnTo>
                  <a:pt x="3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68" name="任意多边形 1050067"/>
          <p:cNvSpPr/>
          <p:nvPr/>
        </p:nvSpPr>
        <p:spPr bwMode="auto">
          <a:xfrm>
            <a:off x="6248400" y="3841750"/>
            <a:ext cx="46037" cy="127000"/>
          </a:xfrm>
          <a:custGeom>
            <a:avLst/>
            <a:gdLst/>
            <a:ahLst/>
            <a:cxnLst/>
            <a:rect l="0" t="0" r="0" b="0"/>
            <a:pathLst>
              <a:path w="88" h="239">
                <a:moveTo>
                  <a:pt x="79" y="1"/>
                </a:moveTo>
                <a:lnTo>
                  <a:pt x="79" y="1"/>
                </a:lnTo>
                <a:lnTo>
                  <a:pt x="73" y="8"/>
                </a:lnTo>
                <a:lnTo>
                  <a:pt x="69" y="15"/>
                </a:lnTo>
                <a:lnTo>
                  <a:pt x="62" y="30"/>
                </a:lnTo>
                <a:lnTo>
                  <a:pt x="56" y="46"/>
                </a:lnTo>
                <a:lnTo>
                  <a:pt x="52" y="63"/>
                </a:lnTo>
                <a:lnTo>
                  <a:pt x="46" y="97"/>
                </a:lnTo>
                <a:lnTo>
                  <a:pt x="42" y="112"/>
                </a:lnTo>
                <a:lnTo>
                  <a:pt x="37" y="129"/>
                </a:lnTo>
                <a:lnTo>
                  <a:pt x="25" y="167"/>
                </a:lnTo>
                <a:lnTo>
                  <a:pt x="17" y="185"/>
                </a:lnTo>
                <a:lnTo>
                  <a:pt x="9" y="204"/>
                </a:lnTo>
                <a:lnTo>
                  <a:pt x="5" y="210"/>
                </a:lnTo>
                <a:lnTo>
                  <a:pt x="3" y="218"/>
                </a:lnTo>
                <a:lnTo>
                  <a:pt x="0" y="227"/>
                </a:lnTo>
                <a:lnTo>
                  <a:pt x="0" y="231"/>
                </a:lnTo>
                <a:lnTo>
                  <a:pt x="1" y="235"/>
                </a:lnTo>
                <a:lnTo>
                  <a:pt x="3" y="238"/>
                </a:lnTo>
                <a:lnTo>
                  <a:pt x="4" y="239"/>
                </a:lnTo>
                <a:lnTo>
                  <a:pt x="8" y="239"/>
                </a:lnTo>
                <a:lnTo>
                  <a:pt x="12" y="236"/>
                </a:lnTo>
                <a:lnTo>
                  <a:pt x="12" y="235"/>
                </a:lnTo>
                <a:lnTo>
                  <a:pt x="12" y="233"/>
                </a:lnTo>
                <a:lnTo>
                  <a:pt x="12" y="229"/>
                </a:lnTo>
                <a:lnTo>
                  <a:pt x="12" y="225"/>
                </a:lnTo>
                <a:lnTo>
                  <a:pt x="16" y="216"/>
                </a:lnTo>
                <a:lnTo>
                  <a:pt x="20" y="209"/>
                </a:lnTo>
                <a:lnTo>
                  <a:pt x="24" y="201"/>
                </a:lnTo>
                <a:lnTo>
                  <a:pt x="33" y="171"/>
                </a:lnTo>
                <a:lnTo>
                  <a:pt x="45" y="141"/>
                </a:lnTo>
                <a:lnTo>
                  <a:pt x="54" y="114"/>
                </a:lnTo>
                <a:lnTo>
                  <a:pt x="62" y="85"/>
                </a:lnTo>
                <a:lnTo>
                  <a:pt x="65" y="65"/>
                </a:lnTo>
                <a:lnTo>
                  <a:pt x="69" y="46"/>
                </a:lnTo>
                <a:lnTo>
                  <a:pt x="72" y="36"/>
                </a:lnTo>
                <a:lnTo>
                  <a:pt x="75" y="27"/>
                </a:lnTo>
                <a:lnTo>
                  <a:pt x="80" y="18"/>
                </a:lnTo>
                <a:lnTo>
                  <a:pt x="86" y="10"/>
                </a:lnTo>
                <a:lnTo>
                  <a:pt x="88" y="8"/>
                </a:lnTo>
                <a:lnTo>
                  <a:pt x="88" y="5"/>
                </a:lnTo>
                <a:lnTo>
                  <a:pt x="86" y="1"/>
                </a:lnTo>
                <a:lnTo>
                  <a:pt x="82" y="0"/>
                </a:lnTo>
                <a:lnTo>
                  <a:pt x="81" y="0"/>
                </a:lnTo>
                <a:lnTo>
                  <a:pt x="7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69" name="任意多边形 1050068"/>
          <p:cNvSpPr/>
          <p:nvPr/>
        </p:nvSpPr>
        <p:spPr bwMode="auto">
          <a:xfrm>
            <a:off x="6281737" y="3856037"/>
            <a:ext cx="50800" cy="131762"/>
          </a:xfrm>
          <a:custGeom>
            <a:avLst/>
            <a:gdLst/>
            <a:ahLst/>
            <a:cxnLst/>
            <a:rect l="0" t="0" r="0" b="0"/>
            <a:pathLst>
              <a:path w="95" h="246">
                <a:moveTo>
                  <a:pt x="85" y="3"/>
                </a:moveTo>
                <a:lnTo>
                  <a:pt x="85" y="3"/>
                </a:lnTo>
                <a:lnTo>
                  <a:pt x="77" y="17"/>
                </a:lnTo>
                <a:lnTo>
                  <a:pt x="70" y="32"/>
                </a:lnTo>
                <a:lnTo>
                  <a:pt x="58" y="62"/>
                </a:lnTo>
                <a:lnTo>
                  <a:pt x="49" y="92"/>
                </a:lnTo>
                <a:lnTo>
                  <a:pt x="39" y="123"/>
                </a:lnTo>
                <a:lnTo>
                  <a:pt x="15" y="181"/>
                </a:lnTo>
                <a:lnTo>
                  <a:pt x="10" y="195"/>
                </a:lnTo>
                <a:lnTo>
                  <a:pt x="6" y="211"/>
                </a:lnTo>
                <a:lnTo>
                  <a:pt x="2" y="225"/>
                </a:lnTo>
                <a:lnTo>
                  <a:pt x="0" y="241"/>
                </a:lnTo>
                <a:lnTo>
                  <a:pt x="0" y="243"/>
                </a:lnTo>
                <a:lnTo>
                  <a:pt x="1" y="245"/>
                </a:lnTo>
                <a:lnTo>
                  <a:pt x="3" y="246"/>
                </a:lnTo>
                <a:lnTo>
                  <a:pt x="5" y="246"/>
                </a:lnTo>
                <a:lnTo>
                  <a:pt x="9" y="245"/>
                </a:lnTo>
                <a:lnTo>
                  <a:pt x="10" y="243"/>
                </a:lnTo>
                <a:lnTo>
                  <a:pt x="11" y="241"/>
                </a:lnTo>
                <a:lnTo>
                  <a:pt x="14" y="226"/>
                </a:lnTo>
                <a:lnTo>
                  <a:pt x="17" y="211"/>
                </a:lnTo>
                <a:lnTo>
                  <a:pt x="22" y="196"/>
                </a:lnTo>
                <a:lnTo>
                  <a:pt x="27" y="182"/>
                </a:lnTo>
                <a:lnTo>
                  <a:pt x="38" y="155"/>
                </a:lnTo>
                <a:lnTo>
                  <a:pt x="49" y="126"/>
                </a:lnTo>
                <a:lnTo>
                  <a:pt x="60" y="96"/>
                </a:lnTo>
                <a:lnTo>
                  <a:pt x="70" y="66"/>
                </a:lnTo>
                <a:lnTo>
                  <a:pt x="81" y="37"/>
                </a:lnTo>
                <a:lnTo>
                  <a:pt x="87" y="22"/>
                </a:lnTo>
                <a:lnTo>
                  <a:pt x="94" y="8"/>
                </a:lnTo>
                <a:lnTo>
                  <a:pt x="95" y="5"/>
                </a:lnTo>
                <a:lnTo>
                  <a:pt x="95" y="4"/>
                </a:lnTo>
                <a:lnTo>
                  <a:pt x="92" y="0"/>
                </a:lnTo>
                <a:lnTo>
                  <a:pt x="89" y="0"/>
                </a:lnTo>
                <a:lnTo>
                  <a:pt x="86" y="0"/>
                </a:lnTo>
                <a:lnTo>
                  <a:pt x="8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70" name="任意多边形 1050069"/>
          <p:cNvSpPr/>
          <p:nvPr/>
        </p:nvSpPr>
        <p:spPr bwMode="auto">
          <a:xfrm>
            <a:off x="6316662" y="3884612"/>
            <a:ext cx="44450" cy="120650"/>
          </a:xfrm>
          <a:custGeom>
            <a:avLst/>
            <a:gdLst/>
            <a:ahLst/>
            <a:cxnLst/>
            <a:rect l="0" t="0" r="0" b="0"/>
            <a:pathLst>
              <a:path w="84" h="228">
                <a:moveTo>
                  <a:pt x="72" y="3"/>
                </a:moveTo>
                <a:lnTo>
                  <a:pt x="72" y="3"/>
                </a:lnTo>
                <a:lnTo>
                  <a:pt x="69" y="15"/>
                </a:lnTo>
                <a:lnTo>
                  <a:pt x="64" y="28"/>
                </a:lnTo>
                <a:lnTo>
                  <a:pt x="54" y="51"/>
                </a:lnTo>
                <a:lnTo>
                  <a:pt x="41" y="85"/>
                </a:lnTo>
                <a:lnTo>
                  <a:pt x="27" y="119"/>
                </a:lnTo>
                <a:lnTo>
                  <a:pt x="16" y="143"/>
                </a:lnTo>
                <a:lnTo>
                  <a:pt x="8" y="168"/>
                </a:lnTo>
                <a:lnTo>
                  <a:pt x="4" y="181"/>
                </a:lnTo>
                <a:lnTo>
                  <a:pt x="1" y="194"/>
                </a:lnTo>
                <a:lnTo>
                  <a:pt x="0" y="207"/>
                </a:lnTo>
                <a:lnTo>
                  <a:pt x="0" y="222"/>
                </a:lnTo>
                <a:lnTo>
                  <a:pt x="0" y="224"/>
                </a:lnTo>
                <a:lnTo>
                  <a:pt x="1" y="227"/>
                </a:lnTo>
                <a:lnTo>
                  <a:pt x="5" y="228"/>
                </a:lnTo>
                <a:lnTo>
                  <a:pt x="9" y="227"/>
                </a:lnTo>
                <a:lnTo>
                  <a:pt x="10" y="224"/>
                </a:lnTo>
                <a:lnTo>
                  <a:pt x="10" y="222"/>
                </a:lnTo>
                <a:lnTo>
                  <a:pt x="12" y="206"/>
                </a:lnTo>
                <a:lnTo>
                  <a:pt x="14" y="190"/>
                </a:lnTo>
                <a:lnTo>
                  <a:pt x="17" y="176"/>
                </a:lnTo>
                <a:lnTo>
                  <a:pt x="22" y="162"/>
                </a:lnTo>
                <a:lnTo>
                  <a:pt x="33" y="133"/>
                </a:lnTo>
                <a:lnTo>
                  <a:pt x="46" y="104"/>
                </a:lnTo>
                <a:lnTo>
                  <a:pt x="58" y="71"/>
                </a:lnTo>
                <a:lnTo>
                  <a:pt x="64" y="54"/>
                </a:lnTo>
                <a:lnTo>
                  <a:pt x="71" y="39"/>
                </a:lnTo>
                <a:lnTo>
                  <a:pt x="78" y="23"/>
                </a:lnTo>
                <a:lnTo>
                  <a:pt x="81" y="15"/>
                </a:lnTo>
                <a:lnTo>
                  <a:pt x="84" y="7"/>
                </a:lnTo>
                <a:lnTo>
                  <a:pt x="84" y="5"/>
                </a:lnTo>
                <a:lnTo>
                  <a:pt x="82" y="2"/>
                </a:lnTo>
                <a:lnTo>
                  <a:pt x="78" y="0"/>
                </a:lnTo>
                <a:lnTo>
                  <a:pt x="77" y="0"/>
                </a:lnTo>
                <a:lnTo>
                  <a:pt x="75" y="1"/>
                </a:lnTo>
                <a:lnTo>
                  <a:pt x="73" y="2"/>
                </a:lnTo>
                <a:lnTo>
                  <a:pt x="7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71" name="任意多边形 1050070"/>
          <p:cNvSpPr/>
          <p:nvPr/>
        </p:nvSpPr>
        <p:spPr bwMode="auto">
          <a:xfrm>
            <a:off x="6350000" y="3906837"/>
            <a:ext cx="36512" cy="127000"/>
          </a:xfrm>
          <a:custGeom>
            <a:avLst/>
            <a:gdLst/>
            <a:ahLst/>
            <a:cxnLst/>
            <a:rect l="0" t="0" r="0" b="0"/>
            <a:pathLst>
              <a:path w="70" h="242">
                <a:moveTo>
                  <a:pt x="59" y="2"/>
                </a:moveTo>
                <a:lnTo>
                  <a:pt x="59" y="2"/>
                </a:lnTo>
                <a:lnTo>
                  <a:pt x="47" y="38"/>
                </a:lnTo>
                <a:lnTo>
                  <a:pt x="35" y="72"/>
                </a:lnTo>
                <a:lnTo>
                  <a:pt x="15" y="142"/>
                </a:lnTo>
                <a:lnTo>
                  <a:pt x="9" y="164"/>
                </a:lnTo>
                <a:lnTo>
                  <a:pt x="2" y="191"/>
                </a:lnTo>
                <a:lnTo>
                  <a:pt x="0" y="204"/>
                </a:lnTo>
                <a:lnTo>
                  <a:pt x="0" y="217"/>
                </a:lnTo>
                <a:lnTo>
                  <a:pt x="1" y="229"/>
                </a:lnTo>
                <a:lnTo>
                  <a:pt x="4" y="235"/>
                </a:lnTo>
                <a:lnTo>
                  <a:pt x="6" y="239"/>
                </a:lnTo>
                <a:lnTo>
                  <a:pt x="8" y="242"/>
                </a:lnTo>
                <a:lnTo>
                  <a:pt x="10" y="242"/>
                </a:lnTo>
                <a:lnTo>
                  <a:pt x="14" y="242"/>
                </a:lnTo>
                <a:lnTo>
                  <a:pt x="17" y="238"/>
                </a:lnTo>
                <a:lnTo>
                  <a:pt x="17" y="236"/>
                </a:lnTo>
                <a:lnTo>
                  <a:pt x="15" y="234"/>
                </a:lnTo>
                <a:lnTo>
                  <a:pt x="13" y="227"/>
                </a:lnTo>
                <a:lnTo>
                  <a:pt x="12" y="222"/>
                </a:lnTo>
                <a:lnTo>
                  <a:pt x="12" y="215"/>
                </a:lnTo>
                <a:lnTo>
                  <a:pt x="13" y="209"/>
                </a:lnTo>
                <a:lnTo>
                  <a:pt x="18" y="183"/>
                </a:lnTo>
                <a:lnTo>
                  <a:pt x="21" y="166"/>
                </a:lnTo>
                <a:lnTo>
                  <a:pt x="26" y="149"/>
                </a:lnTo>
                <a:lnTo>
                  <a:pt x="35" y="116"/>
                </a:lnTo>
                <a:lnTo>
                  <a:pt x="51" y="61"/>
                </a:lnTo>
                <a:lnTo>
                  <a:pt x="60" y="34"/>
                </a:lnTo>
                <a:lnTo>
                  <a:pt x="69" y="6"/>
                </a:lnTo>
                <a:lnTo>
                  <a:pt x="70" y="4"/>
                </a:lnTo>
                <a:lnTo>
                  <a:pt x="69" y="1"/>
                </a:lnTo>
                <a:lnTo>
                  <a:pt x="68" y="0"/>
                </a:lnTo>
                <a:lnTo>
                  <a:pt x="66" y="0"/>
                </a:lnTo>
                <a:lnTo>
                  <a:pt x="61" y="0"/>
                </a:lnTo>
                <a:lnTo>
                  <a:pt x="60" y="1"/>
                </a:lnTo>
                <a:lnTo>
                  <a:pt x="5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72" name="任意多边形 1050071"/>
          <p:cNvSpPr/>
          <p:nvPr/>
        </p:nvSpPr>
        <p:spPr bwMode="auto">
          <a:xfrm>
            <a:off x="6381750" y="3937000"/>
            <a:ext cx="42862" cy="119062"/>
          </a:xfrm>
          <a:custGeom>
            <a:avLst/>
            <a:gdLst/>
            <a:ahLst/>
            <a:cxnLst/>
            <a:rect l="0" t="0" r="0" b="0"/>
            <a:pathLst>
              <a:path w="79" h="224">
                <a:moveTo>
                  <a:pt x="69" y="3"/>
                </a:moveTo>
                <a:lnTo>
                  <a:pt x="69" y="3"/>
                </a:lnTo>
                <a:lnTo>
                  <a:pt x="61" y="13"/>
                </a:lnTo>
                <a:lnTo>
                  <a:pt x="56" y="25"/>
                </a:lnTo>
                <a:lnTo>
                  <a:pt x="45" y="48"/>
                </a:lnTo>
                <a:lnTo>
                  <a:pt x="36" y="73"/>
                </a:lnTo>
                <a:lnTo>
                  <a:pt x="28" y="98"/>
                </a:lnTo>
                <a:lnTo>
                  <a:pt x="19" y="128"/>
                </a:lnTo>
                <a:lnTo>
                  <a:pt x="10" y="157"/>
                </a:lnTo>
                <a:lnTo>
                  <a:pt x="6" y="173"/>
                </a:lnTo>
                <a:lnTo>
                  <a:pt x="2" y="187"/>
                </a:lnTo>
                <a:lnTo>
                  <a:pt x="1" y="203"/>
                </a:lnTo>
                <a:lnTo>
                  <a:pt x="0" y="218"/>
                </a:lnTo>
                <a:lnTo>
                  <a:pt x="0" y="221"/>
                </a:lnTo>
                <a:lnTo>
                  <a:pt x="1" y="222"/>
                </a:lnTo>
                <a:lnTo>
                  <a:pt x="5" y="224"/>
                </a:lnTo>
                <a:lnTo>
                  <a:pt x="9" y="222"/>
                </a:lnTo>
                <a:lnTo>
                  <a:pt x="10" y="221"/>
                </a:lnTo>
                <a:lnTo>
                  <a:pt x="10" y="218"/>
                </a:lnTo>
                <a:lnTo>
                  <a:pt x="11" y="204"/>
                </a:lnTo>
                <a:lnTo>
                  <a:pt x="14" y="190"/>
                </a:lnTo>
                <a:lnTo>
                  <a:pt x="17" y="176"/>
                </a:lnTo>
                <a:lnTo>
                  <a:pt x="19" y="163"/>
                </a:lnTo>
                <a:lnTo>
                  <a:pt x="28" y="137"/>
                </a:lnTo>
                <a:lnTo>
                  <a:pt x="37" y="110"/>
                </a:lnTo>
                <a:lnTo>
                  <a:pt x="45" y="84"/>
                </a:lnTo>
                <a:lnTo>
                  <a:pt x="54" y="57"/>
                </a:lnTo>
                <a:lnTo>
                  <a:pt x="65" y="33"/>
                </a:lnTo>
                <a:lnTo>
                  <a:pt x="71" y="20"/>
                </a:lnTo>
                <a:lnTo>
                  <a:pt x="78" y="8"/>
                </a:lnTo>
                <a:lnTo>
                  <a:pt x="79" y="6"/>
                </a:lnTo>
                <a:lnTo>
                  <a:pt x="79" y="4"/>
                </a:lnTo>
                <a:lnTo>
                  <a:pt x="78" y="3"/>
                </a:lnTo>
                <a:lnTo>
                  <a:pt x="77" y="1"/>
                </a:lnTo>
                <a:lnTo>
                  <a:pt x="73" y="0"/>
                </a:lnTo>
                <a:lnTo>
                  <a:pt x="70" y="1"/>
                </a:lnTo>
                <a:lnTo>
                  <a:pt x="6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73" name="任意多边形 1050072"/>
          <p:cNvSpPr/>
          <p:nvPr/>
        </p:nvSpPr>
        <p:spPr bwMode="auto">
          <a:xfrm>
            <a:off x="6411912" y="3962400"/>
            <a:ext cx="46037" cy="120650"/>
          </a:xfrm>
          <a:custGeom>
            <a:avLst/>
            <a:gdLst/>
            <a:ahLst/>
            <a:cxnLst/>
            <a:rect l="0" t="0" r="0" b="0"/>
            <a:pathLst>
              <a:path w="87" h="227">
                <a:moveTo>
                  <a:pt x="77" y="4"/>
                </a:moveTo>
                <a:lnTo>
                  <a:pt x="77" y="4"/>
                </a:lnTo>
                <a:lnTo>
                  <a:pt x="52" y="65"/>
                </a:lnTo>
                <a:lnTo>
                  <a:pt x="40" y="95"/>
                </a:lnTo>
                <a:lnTo>
                  <a:pt x="27" y="125"/>
                </a:lnTo>
                <a:lnTo>
                  <a:pt x="17" y="149"/>
                </a:lnTo>
                <a:lnTo>
                  <a:pt x="9" y="172"/>
                </a:lnTo>
                <a:lnTo>
                  <a:pt x="2" y="197"/>
                </a:lnTo>
                <a:lnTo>
                  <a:pt x="1" y="209"/>
                </a:lnTo>
                <a:lnTo>
                  <a:pt x="0" y="222"/>
                </a:lnTo>
                <a:lnTo>
                  <a:pt x="1" y="225"/>
                </a:lnTo>
                <a:lnTo>
                  <a:pt x="2" y="226"/>
                </a:lnTo>
                <a:lnTo>
                  <a:pt x="6" y="227"/>
                </a:lnTo>
                <a:lnTo>
                  <a:pt x="10" y="226"/>
                </a:lnTo>
                <a:lnTo>
                  <a:pt x="12" y="225"/>
                </a:lnTo>
                <a:lnTo>
                  <a:pt x="12" y="222"/>
                </a:lnTo>
                <a:lnTo>
                  <a:pt x="13" y="208"/>
                </a:lnTo>
                <a:lnTo>
                  <a:pt x="15" y="194"/>
                </a:lnTo>
                <a:lnTo>
                  <a:pt x="18" y="183"/>
                </a:lnTo>
                <a:lnTo>
                  <a:pt x="22" y="170"/>
                </a:lnTo>
                <a:lnTo>
                  <a:pt x="31" y="146"/>
                </a:lnTo>
                <a:lnTo>
                  <a:pt x="42" y="120"/>
                </a:lnTo>
                <a:lnTo>
                  <a:pt x="87" y="6"/>
                </a:lnTo>
                <a:lnTo>
                  <a:pt x="87" y="4"/>
                </a:lnTo>
                <a:lnTo>
                  <a:pt x="87" y="2"/>
                </a:lnTo>
                <a:lnTo>
                  <a:pt x="86" y="1"/>
                </a:lnTo>
                <a:lnTo>
                  <a:pt x="84" y="0"/>
                </a:lnTo>
                <a:lnTo>
                  <a:pt x="80" y="0"/>
                </a:lnTo>
                <a:lnTo>
                  <a:pt x="78" y="1"/>
                </a:lnTo>
                <a:lnTo>
                  <a:pt x="7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74" name="任意多边形 1050073"/>
          <p:cNvSpPr/>
          <p:nvPr/>
        </p:nvSpPr>
        <p:spPr bwMode="auto">
          <a:xfrm>
            <a:off x="6453187" y="3992562"/>
            <a:ext cx="31750" cy="114300"/>
          </a:xfrm>
          <a:custGeom>
            <a:avLst/>
            <a:gdLst/>
            <a:ahLst/>
            <a:cxnLst/>
            <a:rect l="0" t="0" r="0" b="0"/>
            <a:pathLst>
              <a:path w="57" h="213">
                <a:moveTo>
                  <a:pt x="45" y="6"/>
                </a:moveTo>
                <a:lnTo>
                  <a:pt x="45" y="6"/>
                </a:lnTo>
                <a:lnTo>
                  <a:pt x="43" y="19"/>
                </a:lnTo>
                <a:lnTo>
                  <a:pt x="39" y="34"/>
                </a:lnTo>
                <a:lnTo>
                  <a:pt x="35" y="47"/>
                </a:lnTo>
                <a:lnTo>
                  <a:pt x="31" y="61"/>
                </a:lnTo>
                <a:lnTo>
                  <a:pt x="21" y="116"/>
                </a:lnTo>
                <a:lnTo>
                  <a:pt x="14" y="140"/>
                </a:lnTo>
                <a:lnTo>
                  <a:pt x="7" y="162"/>
                </a:lnTo>
                <a:lnTo>
                  <a:pt x="2" y="184"/>
                </a:lnTo>
                <a:lnTo>
                  <a:pt x="1" y="196"/>
                </a:lnTo>
                <a:lnTo>
                  <a:pt x="0" y="208"/>
                </a:lnTo>
                <a:lnTo>
                  <a:pt x="1" y="210"/>
                </a:lnTo>
                <a:lnTo>
                  <a:pt x="2" y="212"/>
                </a:lnTo>
                <a:lnTo>
                  <a:pt x="6" y="213"/>
                </a:lnTo>
                <a:lnTo>
                  <a:pt x="10" y="212"/>
                </a:lnTo>
                <a:lnTo>
                  <a:pt x="11" y="210"/>
                </a:lnTo>
                <a:lnTo>
                  <a:pt x="11" y="208"/>
                </a:lnTo>
                <a:lnTo>
                  <a:pt x="13" y="196"/>
                </a:lnTo>
                <a:lnTo>
                  <a:pt x="14" y="183"/>
                </a:lnTo>
                <a:lnTo>
                  <a:pt x="19" y="159"/>
                </a:lnTo>
                <a:lnTo>
                  <a:pt x="27" y="135"/>
                </a:lnTo>
                <a:lnTo>
                  <a:pt x="32" y="111"/>
                </a:lnTo>
                <a:lnTo>
                  <a:pt x="44" y="55"/>
                </a:lnTo>
                <a:lnTo>
                  <a:pt x="47" y="43"/>
                </a:lnTo>
                <a:lnTo>
                  <a:pt x="51" y="31"/>
                </a:lnTo>
                <a:lnTo>
                  <a:pt x="55" y="18"/>
                </a:lnTo>
                <a:lnTo>
                  <a:pt x="57" y="6"/>
                </a:lnTo>
                <a:lnTo>
                  <a:pt x="57" y="4"/>
                </a:lnTo>
                <a:lnTo>
                  <a:pt x="56" y="2"/>
                </a:lnTo>
                <a:lnTo>
                  <a:pt x="55" y="1"/>
                </a:lnTo>
                <a:lnTo>
                  <a:pt x="52" y="0"/>
                </a:lnTo>
                <a:lnTo>
                  <a:pt x="48" y="2"/>
                </a:lnTo>
                <a:lnTo>
                  <a:pt x="47" y="4"/>
                </a:lnTo>
                <a:lnTo>
                  <a:pt x="45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75" name="任意多边形 1050074"/>
          <p:cNvSpPr/>
          <p:nvPr/>
        </p:nvSpPr>
        <p:spPr bwMode="auto">
          <a:xfrm>
            <a:off x="6483350" y="4006850"/>
            <a:ext cx="26987" cy="112712"/>
          </a:xfrm>
          <a:custGeom>
            <a:avLst/>
            <a:gdLst/>
            <a:ahLst/>
            <a:cxnLst/>
            <a:rect l="0" t="0" r="0" b="0"/>
            <a:pathLst>
              <a:path w="54" h="212">
                <a:moveTo>
                  <a:pt x="42" y="6"/>
                </a:moveTo>
                <a:lnTo>
                  <a:pt x="42" y="6"/>
                </a:lnTo>
                <a:lnTo>
                  <a:pt x="41" y="19"/>
                </a:lnTo>
                <a:lnTo>
                  <a:pt x="38" y="33"/>
                </a:lnTo>
                <a:lnTo>
                  <a:pt x="33" y="60"/>
                </a:lnTo>
                <a:lnTo>
                  <a:pt x="25" y="87"/>
                </a:lnTo>
                <a:lnTo>
                  <a:pt x="19" y="114"/>
                </a:lnTo>
                <a:lnTo>
                  <a:pt x="8" y="160"/>
                </a:lnTo>
                <a:lnTo>
                  <a:pt x="3" y="183"/>
                </a:lnTo>
                <a:lnTo>
                  <a:pt x="0" y="207"/>
                </a:lnTo>
                <a:lnTo>
                  <a:pt x="0" y="210"/>
                </a:lnTo>
                <a:lnTo>
                  <a:pt x="2" y="211"/>
                </a:lnTo>
                <a:lnTo>
                  <a:pt x="5" y="212"/>
                </a:lnTo>
                <a:lnTo>
                  <a:pt x="9" y="211"/>
                </a:lnTo>
                <a:lnTo>
                  <a:pt x="11" y="210"/>
                </a:lnTo>
                <a:lnTo>
                  <a:pt x="12" y="207"/>
                </a:lnTo>
                <a:lnTo>
                  <a:pt x="15" y="182"/>
                </a:lnTo>
                <a:lnTo>
                  <a:pt x="20" y="156"/>
                </a:lnTo>
                <a:lnTo>
                  <a:pt x="26" y="131"/>
                </a:lnTo>
                <a:lnTo>
                  <a:pt x="33" y="106"/>
                </a:lnTo>
                <a:lnTo>
                  <a:pt x="39" y="81"/>
                </a:lnTo>
                <a:lnTo>
                  <a:pt x="46" y="57"/>
                </a:lnTo>
                <a:lnTo>
                  <a:pt x="51" y="30"/>
                </a:lnTo>
                <a:lnTo>
                  <a:pt x="54" y="6"/>
                </a:lnTo>
                <a:lnTo>
                  <a:pt x="54" y="3"/>
                </a:lnTo>
                <a:lnTo>
                  <a:pt x="53" y="2"/>
                </a:lnTo>
                <a:lnTo>
                  <a:pt x="49" y="0"/>
                </a:lnTo>
                <a:lnTo>
                  <a:pt x="45" y="2"/>
                </a:lnTo>
                <a:lnTo>
                  <a:pt x="43" y="3"/>
                </a:lnTo>
                <a:lnTo>
                  <a:pt x="42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76" name="任意多边形 1050075"/>
          <p:cNvSpPr/>
          <p:nvPr/>
        </p:nvSpPr>
        <p:spPr bwMode="auto">
          <a:xfrm>
            <a:off x="6513512" y="4025900"/>
            <a:ext cx="33337" cy="96837"/>
          </a:xfrm>
          <a:custGeom>
            <a:avLst/>
            <a:gdLst/>
            <a:ahLst/>
            <a:cxnLst/>
            <a:rect l="0" t="0" r="0" b="0"/>
            <a:pathLst>
              <a:path w="64" h="186">
                <a:moveTo>
                  <a:pt x="53" y="3"/>
                </a:moveTo>
                <a:lnTo>
                  <a:pt x="53" y="3"/>
                </a:lnTo>
                <a:lnTo>
                  <a:pt x="44" y="24"/>
                </a:lnTo>
                <a:lnTo>
                  <a:pt x="36" y="46"/>
                </a:lnTo>
                <a:lnTo>
                  <a:pt x="30" y="68"/>
                </a:lnTo>
                <a:lnTo>
                  <a:pt x="23" y="91"/>
                </a:lnTo>
                <a:lnTo>
                  <a:pt x="13" y="135"/>
                </a:lnTo>
                <a:lnTo>
                  <a:pt x="6" y="157"/>
                </a:lnTo>
                <a:lnTo>
                  <a:pt x="0" y="180"/>
                </a:lnTo>
                <a:lnTo>
                  <a:pt x="0" y="182"/>
                </a:lnTo>
                <a:lnTo>
                  <a:pt x="0" y="183"/>
                </a:lnTo>
                <a:lnTo>
                  <a:pt x="4" y="186"/>
                </a:lnTo>
                <a:lnTo>
                  <a:pt x="8" y="186"/>
                </a:lnTo>
                <a:lnTo>
                  <a:pt x="10" y="185"/>
                </a:lnTo>
                <a:lnTo>
                  <a:pt x="10" y="182"/>
                </a:lnTo>
                <a:lnTo>
                  <a:pt x="17" y="161"/>
                </a:lnTo>
                <a:lnTo>
                  <a:pt x="23" y="139"/>
                </a:lnTo>
                <a:lnTo>
                  <a:pt x="34" y="94"/>
                </a:lnTo>
                <a:lnTo>
                  <a:pt x="40" y="72"/>
                </a:lnTo>
                <a:lnTo>
                  <a:pt x="47" y="51"/>
                </a:lnTo>
                <a:lnTo>
                  <a:pt x="55" y="29"/>
                </a:lnTo>
                <a:lnTo>
                  <a:pt x="64" y="8"/>
                </a:lnTo>
                <a:lnTo>
                  <a:pt x="64" y="7"/>
                </a:lnTo>
                <a:lnTo>
                  <a:pt x="64" y="4"/>
                </a:lnTo>
                <a:lnTo>
                  <a:pt x="61" y="0"/>
                </a:lnTo>
                <a:lnTo>
                  <a:pt x="59" y="0"/>
                </a:lnTo>
                <a:lnTo>
                  <a:pt x="57" y="0"/>
                </a:lnTo>
                <a:lnTo>
                  <a:pt x="55" y="2"/>
                </a:lnTo>
                <a:lnTo>
                  <a:pt x="5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77" name="任意多边形 1050076"/>
          <p:cNvSpPr/>
          <p:nvPr/>
        </p:nvSpPr>
        <p:spPr bwMode="auto">
          <a:xfrm>
            <a:off x="5740400" y="4278312"/>
            <a:ext cx="12700" cy="33337"/>
          </a:xfrm>
          <a:custGeom>
            <a:avLst/>
            <a:gdLst/>
            <a:ahLst/>
            <a:cxnLst/>
            <a:rect l="0" t="0" r="0" b="0"/>
            <a:pathLst>
              <a:path w="26" h="64">
                <a:moveTo>
                  <a:pt x="14" y="4"/>
                </a:moveTo>
                <a:lnTo>
                  <a:pt x="14" y="4"/>
                </a:lnTo>
                <a:lnTo>
                  <a:pt x="10" y="17"/>
                </a:lnTo>
                <a:lnTo>
                  <a:pt x="5" y="30"/>
                </a:lnTo>
                <a:lnTo>
                  <a:pt x="1" y="45"/>
                </a:lnTo>
                <a:lnTo>
                  <a:pt x="0" y="59"/>
                </a:lnTo>
                <a:lnTo>
                  <a:pt x="0" y="62"/>
                </a:lnTo>
                <a:lnTo>
                  <a:pt x="1" y="63"/>
                </a:lnTo>
                <a:lnTo>
                  <a:pt x="5" y="64"/>
                </a:lnTo>
                <a:lnTo>
                  <a:pt x="9" y="63"/>
                </a:lnTo>
                <a:lnTo>
                  <a:pt x="10" y="62"/>
                </a:lnTo>
                <a:lnTo>
                  <a:pt x="10" y="59"/>
                </a:lnTo>
                <a:lnTo>
                  <a:pt x="13" y="45"/>
                </a:lnTo>
                <a:lnTo>
                  <a:pt x="17" y="33"/>
                </a:lnTo>
                <a:lnTo>
                  <a:pt x="21" y="20"/>
                </a:lnTo>
                <a:lnTo>
                  <a:pt x="26" y="7"/>
                </a:lnTo>
                <a:lnTo>
                  <a:pt x="26" y="4"/>
                </a:lnTo>
                <a:lnTo>
                  <a:pt x="24" y="3"/>
                </a:lnTo>
                <a:lnTo>
                  <a:pt x="22" y="0"/>
                </a:lnTo>
                <a:lnTo>
                  <a:pt x="17" y="0"/>
                </a:lnTo>
                <a:lnTo>
                  <a:pt x="15" y="2"/>
                </a:lnTo>
                <a:lnTo>
                  <a:pt x="1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78" name="任意多边形 1050077"/>
          <p:cNvSpPr/>
          <p:nvPr/>
        </p:nvSpPr>
        <p:spPr bwMode="auto">
          <a:xfrm>
            <a:off x="5759450" y="4303712"/>
            <a:ext cx="12700" cy="41275"/>
          </a:xfrm>
          <a:custGeom>
            <a:avLst/>
            <a:gdLst/>
            <a:ahLst/>
            <a:cxnLst/>
            <a:rect l="0" t="0" r="0" b="0"/>
            <a:pathLst>
              <a:path w="22" h="79">
                <a:moveTo>
                  <a:pt x="10" y="5"/>
                </a:moveTo>
                <a:lnTo>
                  <a:pt x="10" y="5"/>
                </a:lnTo>
                <a:lnTo>
                  <a:pt x="10" y="22"/>
                </a:lnTo>
                <a:lnTo>
                  <a:pt x="7" y="39"/>
                </a:lnTo>
                <a:lnTo>
                  <a:pt x="4" y="55"/>
                </a:lnTo>
                <a:lnTo>
                  <a:pt x="0" y="72"/>
                </a:lnTo>
                <a:lnTo>
                  <a:pt x="0" y="75"/>
                </a:lnTo>
                <a:lnTo>
                  <a:pt x="0" y="76"/>
                </a:lnTo>
                <a:lnTo>
                  <a:pt x="4" y="79"/>
                </a:lnTo>
                <a:lnTo>
                  <a:pt x="7" y="79"/>
                </a:lnTo>
                <a:lnTo>
                  <a:pt x="9" y="77"/>
                </a:lnTo>
                <a:lnTo>
                  <a:pt x="10" y="75"/>
                </a:lnTo>
                <a:lnTo>
                  <a:pt x="15" y="58"/>
                </a:lnTo>
                <a:lnTo>
                  <a:pt x="19" y="41"/>
                </a:lnTo>
                <a:lnTo>
                  <a:pt x="21" y="22"/>
                </a:lnTo>
                <a:lnTo>
                  <a:pt x="22" y="5"/>
                </a:lnTo>
                <a:lnTo>
                  <a:pt x="22" y="3"/>
                </a:lnTo>
                <a:lnTo>
                  <a:pt x="21" y="1"/>
                </a:lnTo>
                <a:lnTo>
                  <a:pt x="17" y="0"/>
                </a:lnTo>
                <a:lnTo>
                  <a:pt x="13" y="1"/>
                </a:lnTo>
                <a:lnTo>
                  <a:pt x="11" y="3"/>
                </a:lnTo>
                <a:lnTo>
                  <a:pt x="1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79" name="任意多边形 1050078"/>
          <p:cNvSpPr/>
          <p:nvPr/>
        </p:nvSpPr>
        <p:spPr bwMode="auto">
          <a:xfrm>
            <a:off x="5784850" y="4311650"/>
            <a:ext cx="11112" cy="42862"/>
          </a:xfrm>
          <a:custGeom>
            <a:avLst/>
            <a:gdLst/>
            <a:ahLst/>
            <a:cxnLst/>
            <a:rect l="0" t="0" r="0" b="0"/>
            <a:pathLst>
              <a:path w="23" h="80">
                <a:moveTo>
                  <a:pt x="11" y="6"/>
                </a:moveTo>
                <a:lnTo>
                  <a:pt x="11" y="6"/>
                </a:lnTo>
                <a:lnTo>
                  <a:pt x="10" y="24"/>
                </a:lnTo>
                <a:lnTo>
                  <a:pt x="6" y="41"/>
                </a:lnTo>
                <a:lnTo>
                  <a:pt x="2" y="58"/>
                </a:lnTo>
                <a:lnTo>
                  <a:pt x="0" y="75"/>
                </a:lnTo>
                <a:lnTo>
                  <a:pt x="0" y="78"/>
                </a:lnTo>
                <a:lnTo>
                  <a:pt x="2" y="79"/>
                </a:lnTo>
                <a:lnTo>
                  <a:pt x="6" y="80"/>
                </a:lnTo>
                <a:lnTo>
                  <a:pt x="10" y="79"/>
                </a:lnTo>
                <a:lnTo>
                  <a:pt x="11" y="78"/>
                </a:lnTo>
                <a:lnTo>
                  <a:pt x="11" y="75"/>
                </a:lnTo>
                <a:lnTo>
                  <a:pt x="13" y="58"/>
                </a:lnTo>
                <a:lnTo>
                  <a:pt x="17" y="41"/>
                </a:lnTo>
                <a:lnTo>
                  <a:pt x="20" y="24"/>
                </a:lnTo>
                <a:lnTo>
                  <a:pt x="23" y="6"/>
                </a:lnTo>
                <a:lnTo>
                  <a:pt x="23" y="4"/>
                </a:lnTo>
                <a:lnTo>
                  <a:pt x="21" y="2"/>
                </a:lnTo>
                <a:lnTo>
                  <a:pt x="17" y="0"/>
                </a:lnTo>
                <a:lnTo>
                  <a:pt x="13" y="2"/>
                </a:lnTo>
                <a:lnTo>
                  <a:pt x="12" y="4"/>
                </a:lnTo>
                <a:lnTo>
                  <a:pt x="11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80" name="任意多边形 1050079"/>
          <p:cNvSpPr/>
          <p:nvPr/>
        </p:nvSpPr>
        <p:spPr bwMode="auto">
          <a:xfrm>
            <a:off x="5818187" y="4294187"/>
            <a:ext cx="6350" cy="30162"/>
          </a:xfrm>
          <a:custGeom>
            <a:avLst/>
            <a:gdLst/>
            <a:ahLst/>
            <a:cxnLst/>
            <a:rect l="0" t="0" r="0" b="0"/>
            <a:pathLst>
              <a:path w="12" h="57">
                <a:moveTo>
                  <a:pt x="0" y="6"/>
                </a:moveTo>
                <a:lnTo>
                  <a:pt x="0" y="51"/>
                </a:lnTo>
                <a:lnTo>
                  <a:pt x="0" y="54"/>
                </a:lnTo>
                <a:lnTo>
                  <a:pt x="2" y="55"/>
                </a:lnTo>
                <a:lnTo>
                  <a:pt x="6" y="57"/>
                </a:lnTo>
                <a:lnTo>
                  <a:pt x="10" y="55"/>
                </a:lnTo>
                <a:lnTo>
                  <a:pt x="11" y="54"/>
                </a:lnTo>
                <a:lnTo>
                  <a:pt x="12" y="51"/>
                </a:lnTo>
                <a:lnTo>
                  <a:pt x="12" y="6"/>
                </a:lnTo>
                <a:lnTo>
                  <a:pt x="11" y="3"/>
                </a:lnTo>
                <a:lnTo>
                  <a:pt x="10" y="2"/>
                </a:lnTo>
                <a:lnTo>
                  <a:pt x="6" y="0"/>
                </a:lnTo>
                <a:lnTo>
                  <a:pt x="2" y="2"/>
                </a:lnTo>
                <a:lnTo>
                  <a:pt x="0" y="3"/>
                </a:lnTo>
                <a:lnTo>
                  <a:pt x="0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81" name="任意多边形 1050080"/>
          <p:cNvSpPr/>
          <p:nvPr/>
        </p:nvSpPr>
        <p:spPr bwMode="auto">
          <a:xfrm>
            <a:off x="5824537" y="4376737"/>
            <a:ext cx="9525" cy="38100"/>
          </a:xfrm>
          <a:custGeom>
            <a:avLst/>
            <a:gdLst/>
            <a:ahLst/>
            <a:cxnLst/>
            <a:rect l="0" t="0" r="0" b="0"/>
            <a:pathLst>
              <a:path w="19" h="72">
                <a:moveTo>
                  <a:pt x="8" y="5"/>
                </a:moveTo>
                <a:lnTo>
                  <a:pt x="8" y="5"/>
                </a:lnTo>
                <a:lnTo>
                  <a:pt x="7" y="21"/>
                </a:lnTo>
                <a:lnTo>
                  <a:pt x="4" y="37"/>
                </a:lnTo>
                <a:lnTo>
                  <a:pt x="2" y="51"/>
                </a:lnTo>
                <a:lnTo>
                  <a:pt x="0" y="67"/>
                </a:lnTo>
                <a:lnTo>
                  <a:pt x="0" y="69"/>
                </a:lnTo>
                <a:lnTo>
                  <a:pt x="2" y="71"/>
                </a:lnTo>
                <a:lnTo>
                  <a:pt x="5" y="72"/>
                </a:lnTo>
                <a:lnTo>
                  <a:pt x="9" y="71"/>
                </a:lnTo>
                <a:lnTo>
                  <a:pt x="11" y="69"/>
                </a:lnTo>
                <a:lnTo>
                  <a:pt x="11" y="67"/>
                </a:lnTo>
                <a:lnTo>
                  <a:pt x="12" y="51"/>
                </a:lnTo>
                <a:lnTo>
                  <a:pt x="15" y="37"/>
                </a:lnTo>
                <a:lnTo>
                  <a:pt x="17" y="21"/>
                </a:lnTo>
                <a:lnTo>
                  <a:pt x="19" y="5"/>
                </a:lnTo>
                <a:lnTo>
                  <a:pt x="19" y="4"/>
                </a:lnTo>
                <a:lnTo>
                  <a:pt x="17" y="1"/>
                </a:lnTo>
                <a:lnTo>
                  <a:pt x="13" y="0"/>
                </a:lnTo>
                <a:lnTo>
                  <a:pt x="9" y="1"/>
                </a:lnTo>
                <a:lnTo>
                  <a:pt x="8" y="4"/>
                </a:lnTo>
                <a:lnTo>
                  <a:pt x="8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82" name="任意多边形 1050081"/>
          <p:cNvSpPr/>
          <p:nvPr/>
        </p:nvSpPr>
        <p:spPr bwMode="auto">
          <a:xfrm>
            <a:off x="5846762" y="4398962"/>
            <a:ext cx="9525" cy="41275"/>
          </a:xfrm>
          <a:custGeom>
            <a:avLst/>
            <a:gdLst/>
            <a:ahLst/>
            <a:cxnLst/>
            <a:rect l="0" t="0" r="0" b="0"/>
            <a:pathLst>
              <a:path w="19" h="80">
                <a:moveTo>
                  <a:pt x="9" y="6"/>
                </a:moveTo>
                <a:lnTo>
                  <a:pt x="9" y="6"/>
                </a:lnTo>
                <a:lnTo>
                  <a:pt x="6" y="13"/>
                </a:lnTo>
                <a:lnTo>
                  <a:pt x="5" y="21"/>
                </a:lnTo>
                <a:lnTo>
                  <a:pt x="2" y="29"/>
                </a:lnTo>
                <a:lnTo>
                  <a:pt x="1" y="37"/>
                </a:lnTo>
                <a:lnTo>
                  <a:pt x="0" y="55"/>
                </a:lnTo>
                <a:lnTo>
                  <a:pt x="1" y="74"/>
                </a:lnTo>
                <a:lnTo>
                  <a:pt x="1" y="77"/>
                </a:lnTo>
                <a:lnTo>
                  <a:pt x="2" y="78"/>
                </a:lnTo>
                <a:lnTo>
                  <a:pt x="6" y="80"/>
                </a:lnTo>
                <a:lnTo>
                  <a:pt x="10" y="78"/>
                </a:lnTo>
                <a:lnTo>
                  <a:pt x="12" y="77"/>
                </a:lnTo>
                <a:lnTo>
                  <a:pt x="12" y="74"/>
                </a:lnTo>
                <a:lnTo>
                  <a:pt x="12" y="40"/>
                </a:lnTo>
                <a:lnTo>
                  <a:pt x="13" y="31"/>
                </a:lnTo>
                <a:lnTo>
                  <a:pt x="15" y="23"/>
                </a:lnTo>
                <a:lnTo>
                  <a:pt x="18" y="14"/>
                </a:lnTo>
                <a:lnTo>
                  <a:pt x="19" y="6"/>
                </a:lnTo>
                <a:lnTo>
                  <a:pt x="19" y="4"/>
                </a:lnTo>
                <a:lnTo>
                  <a:pt x="18" y="1"/>
                </a:lnTo>
                <a:lnTo>
                  <a:pt x="17" y="1"/>
                </a:lnTo>
                <a:lnTo>
                  <a:pt x="14" y="0"/>
                </a:lnTo>
                <a:lnTo>
                  <a:pt x="10" y="1"/>
                </a:lnTo>
                <a:lnTo>
                  <a:pt x="9" y="4"/>
                </a:lnTo>
                <a:lnTo>
                  <a:pt x="9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83" name="任意多边形 1050082"/>
          <p:cNvSpPr/>
          <p:nvPr/>
        </p:nvSpPr>
        <p:spPr bwMode="auto">
          <a:xfrm>
            <a:off x="5867400" y="4414837"/>
            <a:ext cx="6350" cy="30162"/>
          </a:xfrm>
          <a:custGeom>
            <a:avLst/>
            <a:gdLst/>
            <a:ahLst/>
            <a:cxnLst/>
            <a:rect l="0" t="0" r="0" b="0"/>
            <a:pathLst>
              <a:path w="12" h="54">
                <a:moveTo>
                  <a:pt x="0" y="6"/>
                </a:moveTo>
                <a:lnTo>
                  <a:pt x="0" y="48"/>
                </a:lnTo>
                <a:lnTo>
                  <a:pt x="0" y="51"/>
                </a:lnTo>
                <a:lnTo>
                  <a:pt x="1" y="52"/>
                </a:lnTo>
                <a:lnTo>
                  <a:pt x="5" y="54"/>
                </a:lnTo>
                <a:lnTo>
                  <a:pt x="9" y="52"/>
                </a:lnTo>
                <a:lnTo>
                  <a:pt x="10" y="51"/>
                </a:lnTo>
                <a:lnTo>
                  <a:pt x="12" y="48"/>
                </a:lnTo>
                <a:lnTo>
                  <a:pt x="12" y="6"/>
                </a:lnTo>
                <a:lnTo>
                  <a:pt x="10" y="4"/>
                </a:lnTo>
                <a:lnTo>
                  <a:pt x="9" y="3"/>
                </a:lnTo>
                <a:lnTo>
                  <a:pt x="5" y="0"/>
                </a:lnTo>
                <a:lnTo>
                  <a:pt x="1" y="3"/>
                </a:lnTo>
                <a:lnTo>
                  <a:pt x="0" y="4"/>
                </a:lnTo>
                <a:lnTo>
                  <a:pt x="0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84" name="任意多边形 1050083"/>
          <p:cNvSpPr/>
          <p:nvPr/>
        </p:nvSpPr>
        <p:spPr bwMode="auto">
          <a:xfrm>
            <a:off x="5897562" y="4402137"/>
            <a:ext cx="6350" cy="19050"/>
          </a:xfrm>
          <a:custGeom>
            <a:avLst/>
            <a:gdLst/>
            <a:ahLst/>
            <a:cxnLst/>
            <a:rect l="0" t="0" r="0" b="0"/>
            <a:pathLst>
              <a:path w="12" h="38">
                <a:moveTo>
                  <a:pt x="0" y="5"/>
                </a:moveTo>
                <a:lnTo>
                  <a:pt x="0" y="32"/>
                </a:lnTo>
                <a:lnTo>
                  <a:pt x="2" y="35"/>
                </a:lnTo>
                <a:lnTo>
                  <a:pt x="3" y="36"/>
                </a:lnTo>
                <a:lnTo>
                  <a:pt x="7" y="38"/>
                </a:lnTo>
                <a:lnTo>
                  <a:pt x="11" y="36"/>
                </a:lnTo>
                <a:lnTo>
                  <a:pt x="12" y="35"/>
                </a:lnTo>
                <a:lnTo>
                  <a:pt x="12" y="32"/>
                </a:lnTo>
                <a:lnTo>
                  <a:pt x="12" y="5"/>
                </a:lnTo>
                <a:lnTo>
                  <a:pt x="12" y="2"/>
                </a:lnTo>
                <a:lnTo>
                  <a:pt x="11" y="1"/>
                </a:lnTo>
                <a:lnTo>
                  <a:pt x="7" y="0"/>
                </a:lnTo>
                <a:lnTo>
                  <a:pt x="3" y="1"/>
                </a:lnTo>
                <a:lnTo>
                  <a:pt x="2" y="2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85" name="任意多边形 1050084"/>
          <p:cNvSpPr/>
          <p:nvPr/>
        </p:nvSpPr>
        <p:spPr bwMode="auto">
          <a:xfrm>
            <a:off x="5907087" y="4478337"/>
            <a:ext cx="15875" cy="31750"/>
          </a:xfrm>
          <a:custGeom>
            <a:avLst/>
            <a:gdLst/>
            <a:ahLst/>
            <a:cxnLst/>
            <a:rect l="0" t="0" r="0" b="0"/>
            <a:pathLst>
              <a:path w="27" h="60">
                <a:moveTo>
                  <a:pt x="16" y="3"/>
                </a:moveTo>
                <a:lnTo>
                  <a:pt x="16" y="3"/>
                </a:lnTo>
                <a:lnTo>
                  <a:pt x="9" y="14"/>
                </a:lnTo>
                <a:lnTo>
                  <a:pt x="4" y="27"/>
                </a:lnTo>
                <a:lnTo>
                  <a:pt x="1" y="40"/>
                </a:lnTo>
                <a:lnTo>
                  <a:pt x="0" y="55"/>
                </a:lnTo>
                <a:lnTo>
                  <a:pt x="0" y="57"/>
                </a:lnTo>
                <a:lnTo>
                  <a:pt x="1" y="59"/>
                </a:lnTo>
                <a:lnTo>
                  <a:pt x="5" y="60"/>
                </a:lnTo>
                <a:lnTo>
                  <a:pt x="9" y="59"/>
                </a:lnTo>
                <a:lnTo>
                  <a:pt x="10" y="57"/>
                </a:lnTo>
                <a:lnTo>
                  <a:pt x="12" y="55"/>
                </a:lnTo>
                <a:lnTo>
                  <a:pt x="12" y="42"/>
                </a:lnTo>
                <a:lnTo>
                  <a:pt x="14" y="30"/>
                </a:lnTo>
                <a:lnTo>
                  <a:pt x="20" y="18"/>
                </a:lnTo>
                <a:lnTo>
                  <a:pt x="26" y="8"/>
                </a:lnTo>
                <a:lnTo>
                  <a:pt x="27" y="5"/>
                </a:lnTo>
                <a:lnTo>
                  <a:pt x="26" y="4"/>
                </a:lnTo>
                <a:lnTo>
                  <a:pt x="26" y="3"/>
                </a:lnTo>
                <a:lnTo>
                  <a:pt x="23" y="0"/>
                </a:lnTo>
                <a:lnTo>
                  <a:pt x="20" y="0"/>
                </a:lnTo>
                <a:lnTo>
                  <a:pt x="18" y="0"/>
                </a:lnTo>
                <a:lnTo>
                  <a:pt x="1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86" name="任意多边形 1050085"/>
          <p:cNvSpPr/>
          <p:nvPr/>
        </p:nvSpPr>
        <p:spPr bwMode="auto">
          <a:xfrm>
            <a:off x="5922962" y="4489450"/>
            <a:ext cx="14287" cy="33337"/>
          </a:xfrm>
          <a:custGeom>
            <a:avLst/>
            <a:gdLst/>
            <a:ahLst/>
            <a:cxnLst/>
            <a:rect l="0" t="0" r="0" b="0"/>
            <a:pathLst>
              <a:path w="27" h="64">
                <a:moveTo>
                  <a:pt x="16" y="4"/>
                </a:moveTo>
                <a:lnTo>
                  <a:pt x="16" y="4"/>
                </a:lnTo>
                <a:lnTo>
                  <a:pt x="12" y="19"/>
                </a:lnTo>
                <a:lnTo>
                  <a:pt x="7" y="32"/>
                </a:lnTo>
                <a:lnTo>
                  <a:pt x="3" y="45"/>
                </a:lnTo>
                <a:lnTo>
                  <a:pt x="1" y="53"/>
                </a:lnTo>
                <a:lnTo>
                  <a:pt x="0" y="59"/>
                </a:lnTo>
                <a:lnTo>
                  <a:pt x="1" y="62"/>
                </a:lnTo>
                <a:lnTo>
                  <a:pt x="3" y="63"/>
                </a:lnTo>
                <a:lnTo>
                  <a:pt x="7" y="64"/>
                </a:lnTo>
                <a:lnTo>
                  <a:pt x="10" y="63"/>
                </a:lnTo>
                <a:lnTo>
                  <a:pt x="12" y="62"/>
                </a:lnTo>
                <a:lnTo>
                  <a:pt x="12" y="59"/>
                </a:lnTo>
                <a:lnTo>
                  <a:pt x="13" y="53"/>
                </a:lnTo>
                <a:lnTo>
                  <a:pt x="14" y="46"/>
                </a:lnTo>
                <a:lnTo>
                  <a:pt x="18" y="33"/>
                </a:lnTo>
                <a:lnTo>
                  <a:pt x="22" y="21"/>
                </a:lnTo>
                <a:lnTo>
                  <a:pt x="27" y="8"/>
                </a:lnTo>
                <a:lnTo>
                  <a:pt x="27" y="5"/>
                </a:lnTo>
                <a:lnTo>
                  <a:pt x="26" y="3"/>
                </a:lnTo>
                <a:lnTo>
                  <a:pt x="22" y="0"/>
                </a:lnTo>
                <a:lnTo>
                  <a:pt x="18" y="2"/>
                </a:lnTo>
                <a:lnTo>
                  <a:pt x="17" y="3"/>
                </a:lnTo>
                <a:lnTo>
                  <a:pt x="16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87" name="任意多边形 1050086"/>
          <p:cNvSpPr/>
          <p:nvPr/>
        </p:nvSpPr>
        <p:spPr bwMode="auto">
          <a:xfrm>
            <a:off x="5956300" y="4502150"/>
            <a:ext cx="6350" cy="33337"/>
          </a:xfrm>
          <a:custGeom>
            <a:avLst/>
            <a:gdLst/>
            <a:ahLst/>
            <a:cxnLst/>
            <a:rect l="0" t="0" r="0" b="0"/>
            <a:pathLst>
              <a:path w="12" h="64">
                <a:moveTo>
                  <a:pt x="0" y="5"/>
                </a:moveTo>
                <a:lnTo>
                  <a:pt x="0" y="59"/>
                </a:lnTo>
                <a:lnTo>
                  <a:pt x="0" y="60"/>
                </a:lnTo>
                <a:lnTo>
                  <a:pt x="2" y="62"/>
                </a:lnTo>
                <a:lnTo>
                  <a:pt x="6" y="64"/>
                </a:lnTo>
                <a:lnTo>
                  <a:pt x="10" y="62"/>
                </a:lnTo>
                <a:lnTo>
                  <a:pt x="11" y="60"/>
                </a:lnTo>
                <a:lnTo>
                  <a:pt x="12" y="59"/>
                </a:lnTo>
                <a:lnTo>
                  <a:pt x="12" y="5"/>
                </a:lnTo>
                <a:lnTo>
                  <a:pt x="11" y="2"/>
                </a:lnTo>
                <a:lnTo>
                  <a:pt x="10" y="1"/>
                </a:lnTo>
                <a:lnTo>
                  <a:pt x="6" y="0"/>
                </a:lnTo>
                <a:lnTo>
                  <a:pt x="2" y="1"/>
                </a:lnTo>
                <a:lnTo>
                  <a:pt x="0" y="2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88" name="任意多边形 1050087"/>
          <p:cNvSpPr/>
          <p:nvPr/>
        </p:nvSpPr>
        <p:spPr bwMode="auto">
          <a:xfrm>
            <a:off x="5976937" y="4495800"/>
            <a:ext cx="9525" cy="20637"/>
          </a:xfrm>
          <a:custGeom>
            <a:avLst/>
            <a:gdLst/>
            <a:ahLst/>
            <a:cxnLst/>
            <a:rect l="0" t="0" r="0" b="0"/>
            <a:pathLst>
              <a:path w="15" h="38">
                <a:moveTo>
                  <a:pt x="4" y="3"/>
                </a:moveTo>
                <a:lnTo>
                  <a:pt x="4" y="3"/>
                </a:lnTo>
                <a:lnTo>
                  <a:pt x="2" y="9"/>
                </a:lnTo>
                <a:lnTo>
                  <a:pt x="0" y="17"/>
                </a:lnTo>
                <a:lnTo>
                  <a:pt x="0" y="31"/>
                </a:lnTo>
                <a:lnTo>
                  <a:pt x="0" y="34"/>
                </a:lnTo>
                <a:lnTo>
                  <a:pt x="2" y="37"/>
                </a:lnTo>
                <a:lnTo>
                  <a:pt x="6" y="38"/>
                </a:lnTo>
                <a:lnTo>
                  <a:pt x="9" y="37"/>
                </a:lnTo>
                <a:lnTo>
                  <a:pt x="11" y="34"/>
                </a:lnTo>
                <a:lnTo>
                  <a:pt x="12" y="31"/>
                </a:lnTo>
                <a:lnTo>
                  <a:pt x="12" y="20"/>
                </a:lnTo>
                <a:lnTo>
                  <a:pt x="12" y="14"/>
                </a:lnTo>
                <a:lnTo>
                  <a:pt x="15" y="8"/>
                </a:lnTo>
                <a:lnTo>
                  <a:pt x="15" y="5"/>
                </a:lnTo>
                <a:lnTo>
                  <a:pt x="15" y="4"/>
                </a:lnTo>
                <a:lnTo>
                  <a:pt x="12" y="0"/>
                </a:lnTo>
                <a:lnTo>
                  <a:pt x="9" y="0"/>
                </a:lnTo>
                <a:lnTo>
                  <a:pt x="8" y="0"/>
                </a:lnTo>
                <a:lnTo>
                  <a:pt x="6" y="0"/>
                </a:lnTo>
                <a:lnTo>
                  <a:pt x="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89" name="任意多边形 1050088"/>
          <p:cNvSpPr/>
          <p:nvPr/>
        </p:nvSpPr>
        <p:spPr bwMode="auto">
          <a:xfrm>
            <a:off x="5989637" y="4557712"/>
            <a:ext cx="6350" cy="26987"/>
          </a:xfrm>
          <a:custGeom>
            <a:avLst/>
            <a:gdLst/>
            <a:ahLst/>
            <a:cxnLst/>
            <a:rect l="0" t="0" r="0" b="0"/>
            <a:pathLst>
              <a:path w="11" h="53">
                <a:moveTo>
                  <a:pt x="0" y="5"/>
                </a:moveTo>
                <a:lnTo>
                  <a:pt x="0" y="47"/>
                </a:lnTo>
                <a:lnTo>
                  <a:pt x="1" y="49"/>
                </a:lnTo>
                <a:lnTo>
                  <a:pt x="2" y="52"/>
                </a:lnTo>
                <a:lnTo>
                  <a:pt x="6" y="53"/>
                </a:lnTo>
                <a:lnTo>
                  <a:pt x="10" y="52"/>
                </a:lnTo>
                <a:lnTo>
                  <a:pt x="11" y="49"/>
                </a:lnTo>
                <a:lnTo>
                  <a:pt x="11" y="47"/>
                </a:lnTo>
                <a:lnTo>
                  <a:pt x="11" y="5"/>
                </a:lnTo>
                <a:lnTo>
                  <a:pt x="11" y="4"/>
                </a:lnTo>
                <a:lnTo>
                  <a:pt x="10" y="1"/>
                </a:lnTo>
                <a:lnTo>
                  <a:pt x="6" y="0"/>
                </a:lnTo>
                <a:lnTo>
                  <a:pt x="2" y="1"/>
                </a:lnTo>
                <a:lnTo>
                  <a:pt x="1" y="4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90" name="任意多边形 1050089"/>
          <p:cNvSpPr/>
          <p:nvPr/>
        </p:nvSpPr>
        <p:spPr bwMode="auto">
          <a:xfrm>
            <a:off x="6007100" y="4572000"/>
            <a:ext cx="6350" cy="39687"/>
          </a:xfrm>
          <a:custGeom>
            <a:avLst/>
            <a:gdLst/>
            <a:ahLst/>
            <a:cxnLst/>
            <a:rect l="0" t="0" r="0" b="0"/>
            <a:pathLst>
              <a:path w="15" h="76">
                <a:moveTo>
                  <a:pt x="13" y="43"/>
                </a:moveTo>
                <a:lnTo>
                  <a:pt x="13" y="43"/>
                </a:lnTo>
                <a:lnTo>
                  <a:pt x="15" y="25"/>
                </a:lnTo>
                <a:lnTo>
                  <a:pt x="13" y="6"/>
                </a:lnTo>
                <a:lnTo>
                  <a:pt x="13" y="4"/>
                </a:lnTo>
                <a:lnTo>
                  <a:pt x="12" y="2"/>
                </a:lnTo>
                <a:lnTo>
                  <a:pt x="8" y="0"/>
                </a:lnTo>
                <a:lnTo>
                  <a:pt x="4" y="2"/>
                </a:lnTo>
                <a:lnTo>
                  <a:pt x="3" y="4"/>
                </a:lnTo>
                <a:lnTo>
                  <a:pt x="3" y="6"/>
                </a:lnTo>
                <a:lnTo>
                  <a:pt x="3" y="26"/>
                </a:lnTo>
                <a:lnTo>
                  <a:pt x="2" y="46"/>
                </a:lnTo>
                <a:lnTo>
                  <a:pt x="0" y="59"/>
                </a:lnTo>
                <a:lnTo>
                  <a:pt x="0" y="65"/>
                </a:lnTo>
                <a:lnTo>
                  <a:pt x="3" y="72"/>
                </a:lnTo>
                <a:lnTo>
                  <a:pt x="4" y="74"/>
                </a:lnTo>
                <a:lnTo>
                  <a:pt x="5" y="76"/>
                </a:lnTo>
                <a:lnTo>
                  <a:pt x="9" y="76"/>
                </a:lnTo>
                <a:lnTo>
                  <a:pt x="12" y="74"/>
                </a:lnTo>
                <a:lnTo>
                  <a:pt x="13" y="73"/>
                </a:lnTo>
                <a:lnTo>
                  <a:pt x="13" y="72"/>
                </a:lnTo>
                <a:lnTo>
                  <a:pt x="13" y="69"/>
                </a:lnTo>
                <a:lnTo>
                  <a:pt x="12" y="63"/>
                </a:lnTo>
                <a:lnTo>
                  <a:pt x="12" y="56"/>
                </a:lnTo>
                <a:lnTo>
                  <a:pt x="13" y="4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91" name="任意多边形 1050090"/>
          <p:cNvSpPr/>
          <p:nvPr/>
        </p:nvSpPr>
        <p:spPr bwMode="auto">
          <a:xfrm>
            <a:off x="6030912" y="4592637"/>
            <a:ext cx="7937" cy="25400"/>
          </a:xfrm>
          <a:custGeom>
            <a:avLst/>
            <a:gdLst/>
            <a:ahLst/>
            <a:cxnLst/>
            <a:rect l="0" t="0" r="0" b="0"/>
            <a:pathLst>
              <a:path w="16" h="48">
                <a:moveTo>
                  <a:pt x="16" y="5"/>
                </a:moveTo>
                <a:lnTo>
                  <a:pt x="16" y="5"/>
                </a:lnTo>
                <a:lnTo>
                  <a:pt x="16" y="3"/>
                </a:lnTo>
                <a:lnTo>
                  <a:pt x="15" y="1"/>
                </a:lnTo>
                <a:lnTo>
                  <a:pt x="11" y="0"/>
                </a:lnTo>
                <a:lnTo>
                  <a:pt x="7" y="1"/>
                </a:lnTo>
                <a:lnTo>
                  <a:pt x="6" y="3"/>
                </a:lnTo>
                <a:lnTo>
                  <a:pt x="4" y="5"/>
                </a:lnTo>
                <a:lnTo>
                  <a:pt x="3" y="14"/>
                </a:lnTo>
                <a:lnTo>
                  <a:pt x="2" y="25"/>
                </a:lnTo>
                <a:lnTo>
                  <a:pt x="0" y="34"/>
                </a:lnTo>
                <a:lnTo>
                  <a:pt x="0" y="39"/>
                </a:lnTo>
                <a:lnTo>
                  <a:pt x="2" y="44"/>
                </a:lnTo>
                <a:lnTo>
                  <a:pt x="3" y="47"/>
                </a:lnTo>
                <a:lnTo>
                  <a:pt x="4" y="48"/>
                </a:lnTo>
                <a:lnTo>
                  <a:pt x="8" y="48"/>
                </a:lnTo>
                <a:lnTo>
                  <a:pt x="12" y="46"/>
                </a:lnTo>
                <a:lnTo>
                  <a:pt x="12" y="44"/>
                </a:lnTo>
                <a:lnTo>
                  <a:pt x="12" y="42"/>
                </a:lnTo>
                <a:lnTo>
                  <a:pt x="11" y="37"/>
                </a:lnTo>
                <a:lnTo>
                  <a:pt x="11" y="33"/>
                </a:lnTo>
                <a:lnTo>
                  <a:pt x="14" y="24"/>
                </a:lnTo>
                <a:lnTo>
                  <a:pt x="15" y="14"/>
                </a:lnTo>
                <a:lnTo>
                  <a:pt x="16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92" name="任意多边形 1050091"/>
          <p:cNvSpPr/>
          <p:nvPr/>
        </p:nvSpPr>
        <p:spPr bwMode="auto">
          <a:xfrm>
            <a:off x="6051550" y="4578350"/>
            <a:ext cx="6350" cy="25400"/>
          </a:xfrm>
          <a:custGeom>
            <a:avLst/>
            <a:gdLst/>
            <a:ahLst/>
            <a:cxnLst/>
            <a:rect l="0" t="0" r="0" b="0"/>
            <a:pathLst>
              <a:path w="10" h="45">
                <a:moveTo>
                  <a:pt x="0" y="5"/>
                </a:moveTo>
                <a:lnTo>
                  <a:pt x="0" y="40"/>
                </a:lnTo>
                <a:lnTo>
                  <a:pt x="0" y="41"/>
                </a:lnTo>
                <a:lnTo>
                  <a:pt x="1" y="44"/>
                </a:lnTo>
                <a:lnTo>
                  <a:pt x="5" y="45"/>
                </a:lnTo>
                <a:lnTo>
                  <a:pt x="9" y="44"/>
                </a:lnTo>
                <a:lnTo>
                  <a:pt x="10" y="41"/>
                </a:lnTo>
                <a:lnTo>
                  <a:pt x="10" y="40"/>
                </a:lnTo>
                <a:lnTo>
                  <a:pt x="10" y="5"/>
                </a:lnTo>
                <a:lnTo>
                  <a:pt x="10" y="3"/>
                </a:lnTo>
                <a:lnTo>
                  <a:pt x="9" y="1"/>
                </a:lnTo>
                <a:lnTo>
                  <a:pt x="5" y="0"/>
                </a:lnTo>
                <a:lnTo>
                  <a:pt x="1" y="1"/>
                </a:lnTo>
                <a:lnTo>
                  <a:pt x="0" y="3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93" name="任意多边形 1050092"/>
          <p:cNvSpPr/>
          <p:nvPr/>
        </p:nvSpPr>
        <p:spPr bwMode="auto">
          <a:xfrm>
            <a:off x="6100762" y="4545012"/>
            <a:ext cx="7937" cy="25400"/>
          </a:xfrm>
          <a:custGeom>
            <a:avLst/>
            <a:gdLst/>
            <a:ahLst/>
            <a:cxnLst/>
            <a:rect l="0" t="0" r="0" b="0"/>
            <a:pathLst>
              <a:path w="16" h="49">
                <a:moveTo>
                  <a:pt x="16" y="42"/>
                </a:moveTo>
                <a:lnTo>
                  <a:pt x="16" y="42"/>
                </a:lnTo>
                <a:lnTo>
                  <a:pt x="13" y="33"/>
                </a:lnTo>
                <a:lnTo>
                  <a:pt x="12" y="24"/>
                </a:lnTo>
                <a:lnTo>
                  <a:pt x="12" y="6"/>
                </a:lnTo>
                <a:lnTo>
                  <a:pt x="12" y="3"/>
                </a:lnTo>
                <a:lnTo>
                  <a:pt x="10" y="2"/>
                </a:lnTo>
                <a:lnTo>
                  <a:pt x="6" y="0"/>
                </a:lnTo>
                <a:lnTo>
                  <a:pt x="2" y="2"/>
                </a:lnTo>
                <a:lnTo>
                  <a:pt x="1" y="3"/>
                </a:lnTo>
                <a:lnTo>
                  <a:pt x="0" y="6"/>
                </a:lnTo>
                <a:lnTo>
                  <a:pt x="1" y="25"/>
                </a:lnTo>
                <a:lnTo>
                  <a:pt x="2" y="36"/>
                </a:lnTo>
                <a:lnTo>
                  <a:pt x="4" y="45"/>
                </a:lnTo>
                <a:lnTo>
                  <a:pt x="5" y="48"/>
                </a:lnTo>
                <a:lnTo>
                  <a:pt x="8" y="49"/>
                </a:lnTo>
                <a:lnTo>
                  <a:pt x="12" y="49"/>
                </a:lnTo>
                <a:lnTo>
                  <a:pt x="14" y="46"/>
                </a:lnTo>
                <a:lnTo>
                  <a:pt x="16" y="45"/>
                </a:lnTo>
                <a:lnTo>
                  <a:pt x="16" y="4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94" name="任意多边形 1050093"/>
          <p:cNvSpPr/>
          <p:nvPr/>
        </p:nvSpPr>
        <p:spPr bwMode="auto">
          <a:xfrm>
            <a:off x="6122987" y="4545012"/>
            <a:ext cx="9525" cy="22225"/>
          </a:xfrm>
          <a:custGeom>
            <a:avLst/>
            <a:gdLst/>
            <a:ahLst/>
            <a:cxnLst/>
            <a:rect l="0" t="0" r="0" b="0"/>
            <a:pathLst>
              <a:path w="15" h="41">
                <a:moveTo>
                  <a:pt x="15" y="34"/>
                </a:moveTo>
                <a:lnTo>
                  <a:pt x="15" y="34"/>
                </a:lnTo>
                <a:lnTo>
                  <a:pt x="13" y="28"/>
                </a:lnTo>
                <a:lnTo>
                  <a:pt x="11" y="20"/>
                </a:lnTo>
                <a:lnTo>
                  <a:pt x="11" y="6"/>
                </a:lnTo>
                <a:lnTo>
                  <a:pt x="11" y="3"/>
                </a:lnTo>
                <a:lnTo>
                  <a:pt x="10" y="2"/>
                </a:lnTo>
                <a:lnTo>
                  <a:pt x="6" y="0"/>
                </a:lnTo>
                <a:lnTo>
                  <a:pt x="2" y="2"/>
                </a:lnTo>
                <a:lnTo>
                  <a:pt x="1" y="3"/>
                </a:lnTo>
                <a:lnTo>
                  <a:pt x="0" y="6"/>
                </a:lnTo>
                <a:lnTo>
                  <a:pt x="1" y="21"/>
                </a:lnTo>
                <a:lnTo>
                  <a:pt x="2" y="29"/>
                </a:lnTo>
                <a:lnTo>
                  <a:pt x="4" y="37"/>
                </a:lnTo>
                <a:lnTo>
                  <a:pt x="5" y="40"/>
                </a:lnTo>
                <a:lnTo>
                  <a:pt x="7" y="41"/>
                </a:lnTo>
                <a:lnTo>
                  <a:pt x="11" y="41"/>
                </a:lnTo>
                <a:lnTo>
                  <a:pt x="14" y="38"/>
                </a:lnTo>
                <a:lnTo>
                  <a:pt x="15" y="37"/>
                </a:lnTo>
                <a:lnTo>
                  <a:pt x="15" y="3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95" name="任意多边形 1050094"/>
          <p:cNvSpPr/>
          <p:nvPr/>
        </p:nvSpPr>
        <p:spPr bwMode="auto">
          <a:xfrm>
            <a:off x="6145212" y="4533900"/>
            <a:ext cx="6350" cy="25400"/>
          </a:xfrm>
          <a:custGeom>
            <a:avLst/>
            <a:gdLst/>
            <a:ahLst/>
            <a:cxnLst/>
            <a:rect l="0" t="0" r="0" b="0"/>
            <a:pathLst>
              <a:path w="13" h="46">
                <a:moveTo>
                  <a:pt x="12" y="22"/>
                </a:moveTo>
                <a:lnTo>
                  <a:pt x="12" y="22"/>
                </a:lnTo>
                <a:lnTo>
                  <a:pt x="13" y="5"/>
                </a:lnTo>
                <a:lnTo>
                  <a:pt x="13" y="4"/>
                </a:lnTo>
                <a:lnTo>
                  <a:pt x="12" y="1"/>
                </a:lnTo>
                <a:lnTo>
                  <a:pt x="8" y="0"/>
                </a:lnTo>
                <a:lnTo>
                  <a:pt x="4" y="1"/>
                </a:lnTo>
                <a:lnTo>
                  <a:pt x="3" y="4"/>
                </a:lnTo>
                <a:lnTo>
                  <a:pt x="2" y="5"/>
                </a:lnTo>
                <a:lnTo>
                  <a:pt x="0" y="25"/>
                </a:lnTo>
                <a:lnTo>
                  <a:pt x="0" y="34"/>
                </a:lnTo>
                <a:lnTo>
                  <a:pt x="3" y="43"/>
                </a:lnTo>
                <a:lnTo>
                  <a:pt x="4" y="44"/>
                </a:lnTo>
                <a:lnTo>
                  <a:pt x="5" y="46"/>
                </a:lnTo>
                <a:lnTo>
                  <a:pt x="8" y="46"/>
                </a:lnTo>
                <a:lnTo>
                  <a:pt x="9" y="44"/>
                </a:lnTo>
                <a:lnTo>
                  <a:pt x="13" y="42"/>
                </a:lnTo>
                <a:lnTo>
                  <a:pt x="13" y="39"/>
                </a:lnTo>
                <a:lnTo>
                  <a:pt x="13" y="36"/>
                </a:lnTo>
                <a:lnTo>
                  <a:pt x="12" y="34"/>
                </a:lnTo>
                <a:lnTo>
                  <a:pt x="12" y="30"/>
                </a:lnTo>
                <a:lnTo>
                  <a:pt x="12" y="2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96" name="任意多边形 1050095"/>
          <p:cNvSpPr/>
          <p:nvPr/>
        </p:nvSpPr>
        <p:spPr bwMode="auto">
          <a:xfrm>
            <a:off x="6172200" y="4494212"/>
            <a:ext cx="6350" cy="28575"/>
          </a:xfrm>
          <a:custGeom>
            <a:avLst/>
            <a:gdLst/>
            <a:ahLst/>
            <a:cxnLst/>
            <a:rect l="0" t="0" r="0" b="0"/>
            <a:pathLst>
              <a:path w="12" h="56">
                <a:moveTo>
                  <a:pt x="0" y="5"/>
                </a:moveTo>
                <a:lnTo>
                  <a:pt x="0" y="51"/>
                </a:lnTo>
                <a:lnTo>
                  <a:pt x="0" y="54"/>
                </a:lnTo>
                <a:lnTo>
                  <a:pt x="2" y="55"/>
                </a:lnTo>
                <a:lnTo>
                  <a:pt x="5" y="56"/>
                </a:lnTo>
                <a:lnTo>
                  <a:pt x="9" y="55"/>
                </a:lnTo>
                <a:lnTo>
                  <a:pt x="11" y="54"/>
                </a:lnTo>
                <a:lnTo>
                  <a:pt x="12" y="51"/>
                </a:lnTo>
                <a:lnTo>
                  <a:pt x="12" y="5"/>
                </a:lnTo>
                <a:lnTo>
                  <a:pt x="11" y="3"/>
                </a:lnTo>
                <a:lnTo>
                  <a:pt x="9" y="1"/>
                </a:lnTo>
                <a:lnTo>
                  <a:pt x="5" y="0"/>
                </a:lnTo>
                <a:lnTo>
                  <a:pt x="2" y="1"/>
                </a:lnTo>
                <a:lnTo>
                  <a:pt x="0" y="3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97" name="任意多边形 1050096"/>
          <p:cNvSpPr/>
          <p:nvPr/>
        </p:nvSpPr>
        <p:spPr bwMode="auto">
          <a:xfrm>
            <a:off x="6197600" y="4495800"/>
            <a:ext cx="7937" cy="23812"/>
          </a:xfrm>
          <a:custGeom>
            <a:avLst/>
            <a:gdLst/>
            <a:ahLst/>
            <a:cxnLst/>
            <a:rect l="0" t="0" r="0" b="0"/>
            <a:pathLst>
              <a:path w="16" h="42">
                <a:moveTo>
                  <a:pt x="12" y="5"/>
                </a:moveTo>
                <a:lnTo>
                  <a:pt x="12" y="5"/>
                </a:lnTo>
                <a:lnTo>
                  <a:pt x="10" y="3"/>
                </a:lnTo>
                <a:lnTo>
                  <a:pt x="9" y="1"/>
                </a:lnTo>
                <a:lnTo>
                  <a:pt x="5" y="0"/>
                </a:lnTo>
                <a:lnTo>
                  <a:pt x="1" y="1"/>
                </a:lnTo>
                <a:lnTo>
                  <a:pt x="0" y="3"/>
                </a:lnTo>
                <a:lnTo>
                  <a:pt x="0" y="5"/>
                </a:lnTo>
                <a:lnTo>
                  <a:pt x="1" y="21"/>
                </a:lnTo>
                <a:lnTo>
                  <a:pt x="4" y="35"/>
                </a:lnTo>
                <a:lnTo>
                  <a:pt x="4" y="38"/>
                </a:lnTo>
                <a:lnTo>
                  <a:pt x="5" y="40"/>
                </a:lnTo>
                <a:lnTo>
                  <a:pt x="9" y="42"/>
                </a:lnTo>
                <a:lnTo>
                  <a:pt x="13" y="40"/>
                </a:lnTo>
                <a:lnTo>
                  <a:pt x="14" y="38"/>
                </a:lnTo>
                <a:lnTo>
                  <a:pt x="16" y="35"/>
                </a:lnTo>
                <a:lnTo>
                  <a:pt x="13" y="21"/>
                </a:lnTo>
                <a:lnTo>
                  <a:pt x="1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98" name="任意多边形 1050097"/>
          <p:cNvSpPr/>
          <p:nvPr/>
        </p:nvSpPr>
        <p:spPr bwMode="auto">
          <a:xfrm>
            <a:off x="6224587" y="4494212"/>
            <a:ext cx="6350" cy="19050"/>
          </a:xfrm>
          <a:custGeom>
            <a:avLst/>
            <a:gdLst/>
            <a:ahLst/>
            <a:cxnLst/>
            <a:rect l="0" t="0" r="0" b="0"/>
            <a:pathLst>
              <a:path w="10" h="38">
                <a:moveTo>
                  <a:pt x="0" y="5"/>
                </a:moveTo>
                <a:lnTo>
                  <a:pt x="0" y="33"/>
                </a:lnTo>
                <a:lnTo>
                  <a:pt x="0" y="34"/>
                </a:lnTo>
                <a:lnTo>
                  <a:pt x="1" y="37"/>
                </a:lnTo>
                <a:lnTo>
                  <a:pt x="5" y="38"/>
                </a:lnTo>
                <a:lnTo>
                  <a:pt x="9" y="37"/>
                </a:lnTo>
                <a:lnTo>
                  <a:pt x="10" y="34"/>
                </a:lnTo>
                <a:lnTo>
                  <a:pt x="10" y="33"/>
                </a:lnTo>
                <a:lnTo>
                  <a:pt x="10" y="5"/>
                </a:lnTo>
                <a:lnTo>
                  <a:pt x="10" y="3"/>
                </a:lnTo>
                <a:lnTo>
                  <a:pt x="9" y="1"/>
                </a:lnTo>
                <a:lnTo>
                  <a:pt x="5" y="0"/>
                </a:lnTo>
                <a:lnTo>
                  <a:pt x="1" y="1"/>
                </a:lnTo>
                <a:lnTo>
                  <a:pt x="0" y="3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099" name="任意多边形 1050098"/>
          <p:cNvSpPr/>
          <p:nvPr/>
        </p:nvSpPr>
        <p:spPr bwMode="auto">
          <a:xfrm>
            <a:off x="6253162" y="4421187"/>
            <a:ext cx="7937" cy="31750"/>
          </a:xfrm>
          <a:custGeom>
            <a:avLst/>
            <a:gdLst/>
            <a:ahLst/>
            <a:cxnLst/>
            <a:rect l="0" t="0" r="0" b="0"/>
            <a:pathLst>
              <a:path w="17" h="57">
                <a:moveTo>
                  <a:pt x="7" y="1"/>
                </a:moveTo>
                <a:lnTo>
                  <a:pt x="7" y="1"/>
                </a:lnTo>
                <a:lnTo>
                  <a:pt x="4" y="6"/>
                </a:lnTo>
                <a:lnTo>
                  <a:pt x="1" y="13"/>
                </a:lnTo>
                <a:lnTo>
                  <a:pt x="1" y="19"/>
                </a:lnTo>
                <a:lnTo>
                  <a:pt x="0" y="26"/>
                </a:lnTo>
                <a:lnTo>
                  <a:pt x="1" y="51"/>
                </a:lnTo>
                <a:lnTo>
                  <a:pt x="2" y="53"/>
                </a:lnTo>
                <a:lnTo>
                  <a:pt x="4" y="56"/>
                </a:lnTo>
                <a:lnTo>
                  <a:pt x="7" y="57"/>
                </a:lnTo>
                <a:lnTo>
                  <a:pt x="11" y="56"/>
                </a:lnTo>
                <a:lnTo>
                  <a:pt x="13" y="53"/>
                </a:lnTo>
                <a:lnTo>
                  <a:pt x="13" y="51"/>
                </a:lnTo>
                <a:lnTo>
                  <a:pt x="13" y="31"/>
                </a:lnTo>
                <a:lnTo>
                  <a:pt x="11" y="19"/>
                </a:lnTo>
                <a:lnTo>
                  <a:pt x="13" y="14"/>
                </a:lnTo>
                <a:lnTo>
                  <a:pt x="15" y="10"/>
                </a:lnTo>
                <a:lnTo>
                  <a:pt x="17" y="8"/>
                </a:lnTo>
                <a:lnTo>
                  <a:pt x="17" y="5"/>
                </a:lnTo>
                <a:lnTo>
                  <a:pt x="14" y="1"/>
                </a:lnTo>
                <a:lnTo>
                  <a:pt x="13" y="0"/>
                </a:lnTo>
                <a:lnTo>
                  <a:pt x="11" y="0"/>
                </a:lnTo>
                <a:lnTo>
                  <a:pt x="9" y="0"/>
                </a:lnTo>
                <a:lnTo>
                  <a:pt x="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00" name="任意多边形 1050099"/>
          <p:cNvSpPr/>
          <p:nvPr/>
        </p:nvSpPr>
        <p:spPr bwMode="auto">
          <a:xfrm>
            <a:off x="6269037" y="4424362"/>
            <a:ext cx="12700" cy="33337"/>
          </a:xfrm>
          <a:custGeom>
            <a:avLst/>
            <a:gdLst/>
            <a:ahLst/>
            <a:cxnLst/>
            <a:rect l="0" t="0" r="0" b="0"/>
            <a:pathLst>
              <a:path w="21" h="61">
                <a:moveTo>
                  <a:pt x="10" y="4"/>
                </a:moveTo>
                <a:lnTo>
                  <a:pt x="10" y="4"/>
                </a:lnTo>
                <a:lnTo>
                  <a:pt x="5" y="17"/>
                </a:lnTo>
                <a:lnTo>
                  <a:pt x="1" y="31"/>
                </a:lnTo>
                <a:lnTo>
                  <a:pt x="0" y="38"/>
                </a:lnTo>
                <a:lnTo>
                  <a:pt x="0" y="44"/>
                </a:lnTo>
                <a:lnTo>
                  <a:pt x="1" y="51"/>
                </a:lnTo>
                <a:lnTo>
                  <a:pt x="2" y="57"/>
                </a:lnTo>
                <a:lnTo>
                  <a:pt x="4" y="60"/>
                </a:lnTo>
                <a:lnTo>
                  <a:pt x="6" y="61"/>
                </a:lnTo>
                <a:lnTo>
                  <a:pt x="7" y="61"/>
                </a:lnTo>
                <a:lnTo>
                  <a:pt x="10" y="60"/>
                </a:lnTo>
                <a:lnTo>
                  <a:pt x="13" y="57"/>
                </a:lnTo>
                <a:lnTo>
                  <a:pt x="13" y="55"/>
                </a:lnTo>
                <a:lnTo>
                  <a:pt x="13" y="52"/>
                </a:lnTo>
                <a:lnTo>
                  <a:pt x="11" y="47"/>
                </a:lnTo>
                <a:lnTo>
                  <a:pt x="10" y="40"/>
                </a:lnTo>
                <a:lnTo>
                  <a:pt x="11" y="35"/>
                </a:lnTo>
                <a:lnTo>
                  <a:pt x="13" y="28"/>
                </a:lnTo>
                <a:lnTo>
                  <a:pt x="17" y="18"/>
                </a:lnTo>
                <a:lnTo>
                  <a:pt x="21" y="7"/>
                </a:lnTo>
                <a:lnTo>
                  <a:pt x="21" y="5"/>
                </a:lnTo>
                <a:lnTo>
                  <a:pt x="21" y="2"/>
                </a:lnTo>
                <a:lnTo>
                  <a:pt x="19" y="1"/>
                </a:lnTo>
                <a:lnTo>
                  <a:pt x="17" y="0"/>
                </a:lnTo>
                <a:lnTo>
                  <a:pt x="13" y="1"/>
                </a:lnTo>
                <a:lnTo>
                  <a:pt x="11" y="2"/>
                </a:lnTo>
                <a:lnTo>
                  <a:pt x="1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01" name="任意多边形 1050100"/>
          <p:cNvSpPr/>
          <p:nvPr/>
        </p:nvSpPr>
        <p:spPr bwMode="auto">
          <a:xfrm>
            <a:off x="6294437" y="4425950"/>
            <a:ext cx="9525" cy="33337"/>
          </a:xfrm>
          <a:custGeom>
            <a:avLst/>
            <a:gdLst/>
            <a:ahLst/>
            <a:cxnLst/>
            <a:rect l="0" t="0" r="0" b="0"/>
            <a:pathLst>
              <a:path w="17" h="61">
                <a:moveTo>
                  <a:pt x="17" y="5"/>
                </a:moveTo>
                <a:lnTo>
                  <a:pt x="17" y="5"/>
                </a:lnTo>
                <a:lnTo>
                  <a:pt x="17" y="2"/>
                </a:lnTo>
                <a:lnTo>
                  <a:pt x="16" y="1"/>
                </a:lnTo>
                <a:lnTo>
                  <a:pt x="12" y="0"/>
                </a:lnTo>
                <a:lnTo>
                  <a:pt x="8" y="1"/>
                </a:lnTo>
                <a:lnTo>
                  <a:pt x="7" y="2"/>
                </a:lnTo>
                <a:lnTo>
                  <a:pt x="7" y="5"/>
                </a:lnTo>
                <a:lnTo>
                  <a:pt x="4" y="18"/>
                </a:lnTo>
                <a:lnTo>
                  <a:pt x="2" y="31"/>
                </a:lnTo>
                <a:lnTo>
                  <a:pt x="0" y="37"/>
                </a:lnTo>
                <a:lnTo>
                  <a:pt x="0" y="44"/>
                </a:lnTo>
                <a:lnTo>
                  <a:pt x="2" y="51"/>
                </a:lnTo>
                <a:lnTo>
                  <a:pt x="3" y="57"/>
                </a:lnTo>
                <a:lnTo>
                  <a:pt x="4" y="60"/>
                </a:lnTo>
                <a:lnTo>
                  <a:pt x="7" y="60"/>
                </a:lnTo>
                <a:lnTo>
                  <a:pt x="8" y="61"/>
                </a:lnTo>
                <a:lnTo>
                  <a:pt x="11" y="60"/>
                </a:lnTo>
                <a:lnTo>
                  <a:pt x="14" y="56"/>
                </a:lnTo>
                <a:lnTo>
                  <a:pt x="14" y="54"/>
                </a:lnTo>
                <a:lnTo>
                  <a:pt x="14" y="52"/>
                </a:lnTo>
                <a:lnTo>
                  <a:pt x="12" y="47"/>
                </a:lnTo>
                <a:lnTo>
                  <a:pt x="11" y="40"/>
                </a:lnTo>
                <a:lnTo>
                  <a:pt x="14" y="28"/>
                </a:lnTo>
                <a:lnTo>
                  <a:pt x="16" y="17"/>
                </a:lnTo>
                <a:lnTo>
                  <a:pt x="17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02" name="任意多边形 1050101"/>
          <p:cNvSpPr/>
          <p:nvPr/>
        </p:nvSpPr>
        <p:spPr bwMode="auto">
          <a:xfrm>
            <a:off x="6330950" y="4335462"/>
            <a:ext cx="4762" cy="39687"/>
          </a:xfrm>
          <a:custGeom>
            <a:avLst/>
            <a:gdLst/>
            <a:ahLst/>
            <a:cxnLst/>
            <a:rect l="0" t="0" r="0" b="0"/>
            <a:pathLst>
              <a:path w="12" h="76">
                <a:moveTo>
                  <a:pt x="0" y="5"/>
                </a:moveTo>
                <a:lnTo>
                  <a:pt x="0" y="71"/>
                </a:lnTo>
                <a:lnTo>
                  <a:pt x="0" y="73"/>
                </a:lnTo>
                <a:lnTo>
                  <a:pt x="1" y="75"/>
                </a:lnTo>
                <a:lnTo>
                  <a:pt x="5" y="76"/>
                </a:lnTo>
                <a:lnTo>
                  <a:pt x="9" y="75"/>
                </a:lnTo>
                <a:lnTo>
                  <a:pt x="11" y="73"/>
                </a:lnTo>
                <a:lnTo>
                  <a:pt x="12" y="71"/>
                </a:lnTo>
                <a:lnTo>
                  <a:pt x="12" y="5"/>
                </a:lnTo>
                <a:lnTo>
                  <a:pt x="11" y="3"/>
                </a:lnTo>
                <a:lnTo>
                  <a:pt x="9" y="2"/>
                </a:lnTo>
                <a:lnTo>
                  <a:pt x="5" y="0"/>
                </a:lnTo>
                <a:lnTo>
                  <a:pt x="1" y="2"/>
                </a:lnTo>
                <a:lnTo>
                  <a:pt x="0" y="3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03" name="任意多边形 1050102"/>
          <p:cNvSpPr/>
          <p:nvPr/>
        </p:nvSpPr>
        <p:spPr bwMode="auto">
          <a:xfrm>
            <a:off x="6350000" y="4332287"/>
            <a:ext cx="7937" cy="34925"/>
          </a:xfrm>
          <a:custGeom>
            <a:avLst/>
            <a:gdLst/>
            <a:ahLst/>
            <a:cxnLst/>
            <a:rect l="0" t="0" r="0" b="0"/>
            <a:pathLst>
              <a:path w="16" h="62">
                <a:moveTo>
                  <a:pt x="14" y="53"/>
                </a:moveTo>
                <a:lnTo>
                  <a:pt x="14" y="53"/>
                </a:lnTo>
                <a:lnTo>
                  <a:pt x="13" y="47"/>
                </a:lnTo>
                <a:lnTo>
                  <a:pt x="12" y="41"/>
                </a:lnTo>
                <a:lnTo>
                  <a:pt x="11" y="29"/>
                </a:lnTo>
                <a:lnTo>
                  <a:pt x="12" y="6"/>
                </a:lnTo>
                <a:lnTo>
                  <a:pt x="12" y="4"/>
                </a:lnTo>
                <a:lnTo>
                  <a:pt x="11" y="2"/>
                </a:lnTo>
                <a:lnTo>
                  <a:pt x="7" y="0"/>
                </a:lnTo>
                <a:lnTo>
                  <a:pt x="3" y="2"/>
                </a:lnTo>
                <a:lnTo>
                  <a:pt x="1" y="4"/>
                </a:lnTo>
                <a:lnTo>
                  <a:pt x="0" y="6"/>
                </a:lnTo>
                <a:lnTo>
                  <a:pt x="0" y="33"/>
                </a:lnTo>
                <a:lnTo>
                  <a:pt x="1" y="46"/>
                </a:lnTo>
                <a:lnTo>
                  <a:pt x="3" y="53"/>
                </a:lnTo>
                <a:lnTo>
                  <a:pt x="5" y="58"/>
                </a:lnTo>
                <a:lnTo>
                  <a:pt x="7" y="60"/>
                </a:lnTo>
                <a:lnTo>
                  <a:pt x="8" y="62"/>
                </a:lnTo>
                <a:lnTo>
                  <a:pt x="11" y="62"/>
                </a:lnTo>
                <a:lnTo>
                  <a:pt x="12" y="60"/>
                </a:lnTo>
                <a:lnTo>
                  <a:pt x="14" y="58"/>
                </a:lnTo>
                <a:lnTo>
                  <a:pt x="16" y="55"/>
                </a:lnTo>
                <a:lnTo>
                  <a:pt x="14" y="5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04" name="任意多边形 1050103"/>
          <p:cNvSpPr/>
          <p:nvPr/>
        </p:nvSpPr>
        <p:spPr bwMode="auto">
          <a:xfrm>
            <a:off x="6369050" y="4325937"/>
            <a:ext cx="7937" cy="30162"/>
          </a:xfrm>
          <a:custGeom>
            <a:avLst/>
            <a:gdLst/>
            <a:ahLst/>
            <a:cxnLst/>
            <a:rect l="0" t="0" r="0" b="0"/>
            <a:pathLst>
              <a:path w="17" h="56">
                <a:moveTo>
                  <a:pt x="15" y="47"/>
                </a:moveTo>
                <a:lnTo>
                  <a:pt x="15" y="47"/>
                </a:lnTo>
                <a:lnTo>
                  <a:pt x="14" y="43"/>
                </a:lnTo>
                <a:lnTo>
                  <a:pt x="13" y="38"/>
                </a:lnTo>
                <a:lnTo>
                  <a:pt x="11" y="26"/>
                </a:lnTo>
                <a:lnTo>
                  <a:pt x="13" y="5"/>
                </a:lnTo>
                <a:lnTo>
                  <a:pt x="13" y="3"/>
                </a:lnTo>
                <a:lnTo>
                  <a:pt x="11" y="1"/>
                </a:lnTo>
                <a:lnTo>
                  <a:pt x="8" y="0"/>
                </a:lnTo>
                <a:lnTo>
                  <a:pt x="4" y="1"/>
                </a:lnTo>
                <a:lnTo>
                  <a:pt x="2" y="3"/>
                </a:lnTo>
                <a:lnTo>
                  <a:pt x="1" y="5"/>
                </a:lnTo>
                <a:lnTo>
                  <a:pt x="0" y="30"/>
                </a:lnTo>
                <a:lnTo>
                  <a:pt x="1" y="42"/>
                </a:lnTo>
                <a:lnTo>
                  <a:pt x="4" y="48"/>
                </a:lnTo>
                <a:lnTo>
                  <a:pt x="6" y="54"/>
                </a:lnTo>
                <a:lnTo>
                  <a:pt x="8" y="55"/>
                </a:lnTo>
                <a:lnTo>
                  <a:pt x="10" y="56"/>
                </a:lnTo>
                <a:lnTo>
                  <a:pt x="14" y="55"/>
                </a:lnTo>
                <a:lnTo>
                  <a:pt x="17" y="52"/>
                </a:lnTo>
                <a:lnTo>
                  <a:pt x="17" y="50"/>
                </a:lnTo>
                <a:lnTo>
                  <a:pt x="15" y="4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05" name="任意多边形 1050104"/>
          <p:cNvSpPr/>
          <p:nvPr/>
        </p:nvSpPr>
        <p:spPr bwMode="auto">
          <a:xfrm>
            <a:off x="5999162" y="4271962"/>
            <a:ext cx="9525" cy="28575"/>
          </a:xfrm>
          <a:custGeom>
            <a:avLst/>
            <a:gdLst/>
            <a:ahLst/>
            <a:cxnLst/>
            <a:rect l="0" t="0" r="0" b="0"/>
            <a:pathLst>
              <a:path w="19" h="56">
                <a:moveTo>
                  <a:pt x="9" y="4"/>
                </a:moveTo>
                <a:lnTo>
                  <a:pt x="9" y="4"/>
                </a:lnTo>
                <a:lnTo>
                  <a:pt x="5" y="15"/>
                </a:lnTo>
                <a:lnTo>
                  <a:pt x="1" y="27"/>
                </a:lnTo>
                <a:lnTo>
                  <a:pt x="0" y="40"/>
                </a:lnTo>
                <a:lnTo>
                  <a:pt x="0" y="47"/>
                </a:lnTo>
                <a:lnTo>
                  <a:pt x="1" y="52"/>
                </a:lnTo>
                <a:lnTo>
                  <a:pt x="2" y="55"/>
                </a:lnTo>
                <a:lnTo>
                  <a:pt x="4" y="56"/>
                </a:lnTo>
                <a:lnTo>
                  <a:pt x="8" y="56"/>
                </a:lnTo>
                <a:lnTo>
                  <a:pt x="12" y="53"/>
                </a:lnTo>
                <a:lnTo>
                  <a:pt x="13" y="52"/>
                </a:lnTo>
                <a:lnTo>
                  <a:pt x="12" y="49"/>
                </a:lnTo>
                <a:lnTo>
                  <a:pt x="12" y="44"/>
                </a:lnTo>
                <a:lnTo>
                  <a:pt x="12" y="39"/>
                </a:lnTo>
                <a:lnTo>
                  <a:pt x="13" y="27"/>
                </a:lnTo>
                <a:lnTo>
                  <a:pt x="19" y="6"/>
                </a:lnTo>
                <a:lnTo>
                  <a:pt x="19" y="5"/>
                </a:lnTo>
                <a:lnTo>
                  <a:pt x="19" y="2"/>
                </a:lnTo>
                <a:lnTo>
                  <a:pt x="16" y="0"/>
                </a:lnTo>
                <a:lnTo>
                  <a:pt x="12" y="0"/>
                </a:lnTo>
                <a:lnTo>
                  <a:pt x="10" y="1"/>
                </a:lnTo>
                <a:lnTo>
                  <a:pt x="9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06" name="任意多边形 1050105"/>
          <p:cNvSpPr/>
          <p:nvPr/>
        </p:nvSpPr>
        <p:spPr bwMode="auto">
          <a:xfrm>
            <a:off x="6027737" y="4287837"/>
            <a:ext cx="11112" cy="50800"/>
          </a:xfrm>
          <a:custGeom>
            <a:avLst/>
            <a:gdLst/>
            <a:ahLst/>
            <a:cxnLst/>
            <a:rect l="0" t="0" r="0" b="0"/>
            <a:pathLst>
              <a:path w="18" h="95">
                <a:moveTo>
                  <a:pt x="8" y="2"/>
                </a:moveTo>
                <a:lnTo>
                  <a:pt x="8" y="2"/>
                </a:lnTo>
                <a:lnTo>
                  <a:pt x="4" y="10"/>
                </a:lnTo>
                <a:lnTo>
                  <a:pt x="2" y="18"/>
                </a:lnTo>
                <a:lnTo>
                  <a:pt x="2" y="26"/>
                </a:lnTo>
                <a:lnTo>
                  <a:pt x="2" y="34"/>
                </a:lnTo>
                <a:lnTo>
                  <a:pt x="2" y="48"/>
                </a:lnTo>
                <a:lnTo>
                  <a:pt x="1" y="61"/>
                </a:lnTo>
                <a:lnTo>
                  <a:pt x="0" y="75"/>
                </a:lnTo>
                <a:lnTo>
                  <a:pt x="0" y="89"/>
                </a:lnTo>
                <a:lnTo>
                  <a:pt x="0" y="91"/>
                </a:lnTo>
                <a:lnTo>
                  <a:pt x="1" y="94"/>
                </a:lnTo>
                <a:lnTo>
                  <a:pt x="5" y="95"/>
                </a:lnTo>
                <a:lnTo>
                  <a:pt x="9" y="94"/>
                </a:lnTo>
                <a:lnTo>
                  <a:pt x="10" y="91"/>
                </a:lnTo>
                <a:lnTo>
                  <a:pt x="10" y="89"/>
                </a:lnTo>
                <a:lnTo>
                  <a:pt x="13" y="66"/>
                </a:lnTo>
                <a:lnTo>
                  <a:pt x="14" y="45"/>
                </a:lnTo>
                <a:lnTo>
                  <a:pt x="14" y="35"/>
                </a:lnTo>
                <a:lnTo>
                  <a:pt x="13" y="26"/>
                </a:lnTo>
                <a:lnTo>
                  <a:pt x="14" y="17"/>
                </a:lnTo>
                <a:lnTo>
                  <a:pt x="16" y="13"/>
                </a:lnTo>
                <a:lnTo>
                  <a:pt x="18" y="9"/>
                </a:lnTo>
                <a:lnTo>
                  <a:pt x="18" y="6"/>
                </a:lnTo>
                <a:lnTo>
                  <a:pt x="18" y="4"/>
                </a:lnTo>
                <a:lnTo>
                  <a:pt x="18" y="2"/>
                </a:lnTo>
                <a:lnTo>
                  <a:pt x="16" y="1"/>
                </a:lnTo>
                <a:lnTo>
                  <a:pt x="12" y="0"/>
                </a:lnTo>
                <a:lnTo>
                  <a:pt x="9" y="1"/>
                </a:lnTo>
                <a:lnTo>
                  <a:pt x="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07" name="任意多边形 1050106"/>
          <p:cNvSpPr/>
          <p:nvPr/>
        </p:nvSpPr>
        <p:spPr bwMode="auto">
          <a:xfrm>
            <a:off x="6053137" y="4338637"/>
            <a:ext cx="9525" cy="41275"/>
          </a:xfrm>
          <a:custGeom>
            <a:avLst/>
            <a:gdLst/>
            <a:ahLst/>
            <a:cxnLst/>
            <a:rect l="0" t="0" r="0" b="0"/>
            <a:pathLst>
              <a:path w="16" h="76">
                <a:moveTo>
                  <a:pt x="4" y="5"/>
                </a:moveTo>
                <a:lnTo>
                  <a:pt x="4" y="5"/>
                </a:lnTo>
                <a:lnTo>
                  <a:pt x="3" y="38"/>
                </a:lnTo>
                <a:lnTo>
                  <a:pt x="0" y="71"/>
                </a:lnTo>
                <a:lnTo>
                  <a:pt x="2" y="72"/>
                </a:lnTo>
                <a:lnTo>
                  <a:pt x="3" y="75"/>
                </a:lnTo>
                <a:lnTo>
                  <a:pt x="7" y="76"/>
                </a:lnTo>
                <a:lnTo>
                  <a:pt x="11" y="75"/>
                </a:lnTo>
                <a:lnTo>
                  <a:pt x="12" y="72"/>
                </a:lnTo>
                <a:lnTo>
                  <a:pt x="12" y="71"/>
                </a:lnTo>
                <a:lnTo>
                  <a:pt x="15" y="38"/>
                </a:lnTo>
                <a:lnTo>
                  <a:pt x="16" y="5"/>
                </a:lnTo>
                <a:lnTo>
                  <a:pt x="16" y="3"/>
                </a:lnTo>
                <a:lnTo>
                  <a:pt x="15" y="1"/>
                </a:lnTo>
                <a:lnTo>
                  <a:pt x="11" y="0"/>
                </a:lnTo>
                <a:lnTo>
                  <a:pt x="7" y="1"/>
                </a:lnTo>
                <a:lnTo>
                  <a:pt x="5" y="3"/>
                </a:lnTo>
                <a:lnTo>
                  <a:pt x="4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08" name="任意多边形 1050107"/>
          <p:cNvSpPr/>
          <p:nvPr/>
        </p:nvSpPr>
        <p:spPr bwMode="auto">
          <a:xfrm>
            <a:off x="6172200" y="4241800"/>
            <a:ext cx="6350" cy="33337"/>
          </a:xfrm>
          <a:custGeom>
            <a:avLst/>
            <a:gdLst/>
            <a:ahLst/>
            <a:cxnLst/>
            <a:rect l="0" t="0" r="0" b="0"/>
            <a:pathLst>
              <a:path w="12" h="65">
                <a:moveTo>
                  <a:pt x="0" y="7"/>
                </a:moveTo>
                <a:lnTo>
                  <a:pt x="0" y="59"/>
                </a:lnTo>
                <a:lnTo>
                  <a:pt x="0" y="62"/>
                </a:lnTo>
                <a:lnTo>
                  <a:pt x="2" y="63"/>
                </a:lnTo>
                <a:lnTo>
                  <a:pt x="5" y="65"/>
                </a:lnTo>
                <a:lnTo>
                  <a:pt x="9" y="63"/>
                </a:lnTo>
                <a:lnTo>
                  <a:pt x="11" y="62"/>
                </a:lnTo>
                <a:lnTo>
                  <a:pt x="12" y="59"/>
                </a:lnTo>
                <a:lnTo>
                  <a:pt x="12" y="7"/>
                </a:lnTo>
                <a:lnTo>
                  <a:pt x="11" y="4"/>
                </a:lnTo>
                <a:lnTo>
                  <a:pt x="9" y="1"/>
                </a:lnTo>
                <a:lnTo>
                  <a:pt x="5" y="0"/>
                </a:lnTo>
                <a:lnTo>
                  <a:pt x="2" y="1"/>
                </a:lnTo>
                <a:lnTo>
                  <a:pt x="0" y="4"/>
                </a:lnTo>
                <a:lnTo>
                  <a:pt x="0" y="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09" name="任意多边形 1050108"/>
          <p:cNvSpPr/>
          <p:nvPr/>
        </p:nvSpPr>
        <p:spPr bwMode="auto">
          <a:xfrm>
            <a:off x="6210300" y="4249737"/>
            <a:ext cx="7937" cy="28575"/>
          </a:xfrm>
          <a:custGeom>
            <a:avLst/>
            <a:gdLst/>
            <a:ahLst/>
            <a:cxnLst/>
            <a:rect l="0" t="0" r="0" b="0"/>
            <a:pathLst>
              <a:path w="16" h="52">
                <a:moveTo>
                  <a:pt x="4" y="4"/>
                </a:moveTo>
                <a:lnTo>
                  <a:pt x="4" y="4"/>
                </a:lnTo>
                <a:lnTo>
                  <a:pt x="3" y="14"/>
                </a:lnTo>
                <a:lnTo>
                  <a:pt x="1" y="25"/>
                </a:lnTo>
                <a:lnTo>
                  <a:pt x="0" y="47"/>
                </a:lnTo>
                <a:lnTo>
                  <a:pt x="1" y="49"/>
                </a:lnTo>
                <a:lnTo>
                  <a:pt x="3" y="51"/>
                </a:lnTo>
                <a:lnTo>
                  <a:pt x="7" y="52"/>
                </a:lnTo>
                <a:lnTo>
                  <a:pt x="11" y="51"/>
                </a:lnTo>
                <a:lnTo>
                  <a:pt x="12" y="49"/>
                </a:lnTo>
                <a:lnTo>
                  <a:pt x="12" y="47"/>
                </a:lnTo>
                <a:lnTo>
                  <a:pt x="13" y="27"/>
                </a:lnTo>
                <a:lnTo>
                  <a:pt x="13" y="17"/>
                </a:lnTo>
                <a:lnTo>
                  <a:pt x="16" y="6"/>
                </a:lnTo>
                <a:lnTo>
                  <a:pt x="16" y="4"/>
                </a:lnTo>
                <a:lnTo>
                  <a:pt x="15" y="2"/>
                </a:lnTo>
                <a:lnTo>
                  <a:pt x="12" y="0"/>
                </a:lnTo>
                <a:lnTo>
                  <a:pt x="7" y="0"/>
                </a:lnTo>
                <a:lnTo>
                  <a:pt x="5" y="1"/>
                </a:lnTo>
                <a:lnTo>
                  <a:pt x="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10" name="任意多边形 1050109"/>
          <p:cNvSpPr/>
          <p:nvPr/>
        </p:nvSpPr>
        <p:spPr bwMode="auto">
          <a:xfrm>
            <a:off x="6248400" y="4252912"/>
            <a:ext cx="6350" cy="38100"/>
          </a:xfrm>
          <a:custGeom>
            <a:avLst/>
            <a:gdLst/>
            <a:ahLst/>
            <a:cxnLst/>
            <a:rect l="0" t="0" r="0" b="0"/>
            <a:pathLst>
              <a:path w="15" h="72">
                <a:moveTo>
                  <a:pt x="4" y="5"/>
                </a:moveTo>
                <a:lnTo>
                  <a:pt x="4" y="5"/>
                </a:lnTo>
                <a:lnTo>
                  <a:pt x="2" y="19"/>
                </a:lnTo>
                <a:lnTo>
                  <a:pt x="0" y="27"/>
                </a:lnTo>
                <a:lnTo>
                  <a:pt x="0" y="35"/>
                </a:lnTo>
                <a:lnTo>
                  <a:pt x="0" y="66"/>
                </a:lnTo>
                <a:lnTo>
                  <a:pt x="0" y="68"/>
                </a:lnTo>
                <a:lnTo>
                  <a:pt x="2" y="70"/>
                </a:lnTo>
                <a:lnTo>
                  <a:pt x="6" y="72"/>
                </a:lnTo>
                <a:lnTo>
                  <a:pt x="10" y="70"/>
                </a:lnTo>
                <a:lnTo>
                  <a:pt x="11" y="68"/>
                </a:lnTo>
                <a:lnTo>
                  <a:pt x="11" y="66"/>
                </a:lnTo>
                <a:lnTo>
                  <a:pt x="11" y="35"/>
                </a:lnTo>
                <a:lnTo>
                  <a:pt x="12" y="27"/>
                </a:lnTo>
                <a:lnTo>
                  <a:pt x="14" y="19"/>
                </a:lnTo>
                <a:lnTo>
                  <a:pt x="15" y="5"/>
                </a:lnTo>
                <a:lnTo>
                  <a:pt x="15" y="2"/>
                </a:lnTo>
                <a:lnTo>
                  <a:pt x="14" y="1"/>
                </a:lnTo>
                <a:lnTo>
                  <a:pt x="12" y="0"/>
                </a:lnTo>
                <a:lnTo>
                  <a:pt x="10" y="0"/>
                </a:lnTo>
                <a:lnTo>
                  <a:pt x="6" y="1"/>
                </a:lnTo>
                <a:lnTo>
                  <a:pt x="4" y="2"/>
                </a:lnTo>
                <a:lnTo>
                  <a:pt x="4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11" name="任意多边形 1050110"/>
          <p:cNvSpPr/>
          <p:nvPr/>
        </p:nvSpPr>
        <p:spPr bwMode="auto">
          <a:xfrm>
            <a:off x="6161087" y="4008437"/>
            <a:ext cx="6350" cy="30162"/>
          </a:xfrm>
          <a:custGeom>
            <a:avLst/>
            <a:gdLst/>
            <a:ahLst/>
            <a:cxnLst/>
            <a:rect l="0" t="0" r="0" b="0"/>
            <a:pathLst>
              <a:path w="14" h="56">
                <a:moveTo>
                  <a:pt x="10" y="5"/>
                </a:moveTo>
                <a:lnTo>
                  <a:pt x="10" y="5"/>
                </a:lnTo>
                <a:lnTo>
                  <a:pt x="10" y="3"/>
                </a:lnTo>
                <a:lnTo>
                  <a:pt x="9" y="2"/>
                </a:lnTo>
                <a:lnTo>
                  <a:pt x="5" y="0"/>
                </a:lnTo>
                <a:lnTo>
                  <a:pt x="1" y="2"/>
                </a:lnTo>
                <a:lnTo>
                  <a:pt x="0" y="3"/>
                </a:lnTo>
                <a:lnTo>
                  <a:pt x="0" y="5"/>
                </a:lnTo>
                <a:lnTo>
                  <a:pt x="1" y="28"/>
                </a:lnTo>
                <a:lnTo>
                  <a:pt x="4" y="51"/>
                </a:lnTo>
                <a:lnTo>
                  <a:pt x="4" y="54"/>
                </a:lnTo>
                <a:lnTo>
                  <a:pt x="5" y="55"/>
                </a:lnTo>
                <a:lnTo>
                  <a:pt x="9" y="56"/>
                </a:lnTo>
                <a:lnTo>
                  <a:pt x="13" y="55"/>
                </a:lnTo>
                <a:lnTo>
                  <a:pt x="14" y="54"/>
                </a:lnTo>
                <a:lnTo>
                  <a:pt x="14" y="51"/>
                </a:lnTo>
                <a:lnTo>
                  <a:pt x="13" y="28"/>
                </a:lnTo>
                <a:lnTo>
                  <a:pt x="1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12" name="任意多边形 1050111"/>
          <p:cNvSpPr/>
          <p:nvPr/>
        </p:nvSpPr>
        <p:spPr bwMode="auto">
          <a:xfrm>
            <a:off x="6196012" y="4014787"/>
            <a:ext cx="9525" cy="25400"/>
          </a:xfrm>
          <a:custGeom>
            <a:avLst/>
            <a:gdLst/>
            <a:ahLst/>
            <a:cxnLst/>
            <a:rect l="0" t="0" r="0" b="0"/>
            <a:pathLst>
              <a:path w="20" h="48">
                <a:moveTo>
                  <a:pt x="8" y="3"/>
                </a:moveTo>
                <a:lnTo>
                  <a:pt x="8" y="3"/>
                </a:lnTo>
                <a:lnTo>
                  <a:pt x="3" y="22"/>
                </a:lnTo>
                <a:lnTo>
                  <a:pt x="1" y="33"/>
                </a:lnTo>
                <a:lnTo>
                  <a:pt x="0" y="43"/>
                </a:lnTo>
                <a:lnTo>
                  <a:pt x="0" y="46"/>
                </a:lnTo>
                <a:lnTo>
                  <a:pt x="1" y="47"/>
                </a:lnTo>
                <a:lnTo>
                  <a:pt x="5" y="48"/>
                </a:lnTo>
                <a:lnTo>
                  <a:pt x="9" y="47"/>
                </a:lnTo>
                <a:lnTo>
                  <a:pt x="11" y="46"/>
                </a:lnTo>
                <a:lnTo>
                  <a:pt x="12" y="43"/>
                </a:lnTo>
                <a:lnTo>
                  <a:pt x="12" y="34"/>
                </a:lnTo>
                <a:lnTo>
                  <a:pt x="14" y="25"/>
                </a:lnTo>
                <a:lnTo>
                  <a:pt x="20" y="7"/>
                </a:lnTo>
                <a:lnTo>
                  <a:pt x="20" y="4"/>
                </a:lnTo>
                <a:lnTo>
                  <a:pt x="18" y="1"/>
                </a:lnTo>
                <a:lnTo>
                  <a:pt x="16" y="0"/>
                </a:lnTo>
                <a:lnTo>
                  <a:pt x="11" y="0"/>
                </a:lnTo>
                <a:lnTo>
                  <a:pt x="9" y="1"/>
                </a:lnTo>
                <a:lnTo>
                  <a:pt x="8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13" name="任意多边形 1050112"/>
          <p:cNvSpPr/>
          <p:nvPr/>
        </p:nvSpPr>
        <p:spPr bwMode="auto">
          <a:xfrm>
            <a:off x="6230937" y="4021137"/>
            <a:ext cx="9525" cy="30162"/>
          </a:xfrm>
          <a:custGeom>
            <a:avLst/>
            <a:gdLst/>
            <a:ahLst/>
            <a:cxnLst/>
            <a:rect l="0" t="0" r="0" b="0"/>
            <a:pathLst>
              <a:path w="16" h="58">
                <a:moveTo>
                  <a:pt x="4" y="6"/>
                </a:moveTo>
                <a:lnTo>
                  <a:pt x="4" y="6"/>
                </a:lnTo>
                <a:lnTo>
                  <a:pt x="3" y="29"/>
                </a:lnTo>
                <a:lnTo>
                  <a:pt x="0" y="51"/>
                </a:lnTo>
                <a:lnTo>
                  <a:pt x="1" y="54"/>
                </a:lnTo>
                <a:lnTo>
                  <a:pt x="3" y="55"/>
                </a:lnTo>
                <a:lnTo>
                  <a:pt x="7" y="58"/>
                </a:lnTo>
                <a:lnTo>
                  <a:pt x="11" y="55"/>
                </a:lnTo>
                <a:lnTo>
                  <a:pt x="12" y="54"/>
                </a:lnTo>
                <a:lnTo>
                  <a:pt x="12" y="51"/>
                </a:lnTo>
                <a:lnTo>
                  <a:pt x="14" y="29"/>
                </a:lnTo>
                <a:lnTo>
                  <a:pt x="16" y="6"/>
                </a:lnTo>
                <a:lnTo>
                  <a:pt x="16" y="4"/>
                </a:lnTo>
                <a:lnTo>
                  <a:pt x="14" y="2"/>
                </a:lnTo>
                <a:lnTo>
                  <a:pt x="11" y="0"/>
                </a:lnTo>
                <a:lnTo>
                  <a:pt x="7" y="2"/>
                </a:lnTo>
                <a:lnTo>
                  <a:pt x="5" y="4"/>
                </a:lnTo>
                <a:lnTo>
                  <a:pt x="4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14" name="任意多边形 1050113"/>
          <p:cNvSpPr/>
          <p:nvPr/>
        </p:nvSpPr>
        <p:spPr bwMode="auto">
          <a:xfrm>
            <a:off x="6343650" y="4135437"/>
            <a:ext cx="6350" cy="36512"/>
          </a:xfrm>
          <a:custGeom>
            <a:avLst/>
            <a:gdLst/>
            <a:ahLst/>
            <a:cxnLst/>
            <a:rect l="0" t="0" r="0" b="0"/>
            <a:pathLst>
              <a:path w="12" h="68">
                <a:moveTo>
                  <a:pt x="0" y="5"/>
                </a:moveTo>
                <a:lnTo>
                  <a:pt x="0" y="62"/>
                </a:lnTo>
                <a:lnTo>
                  <a:pt x="2" y="65"/>
                </a:lnTo>
                <a:lnTo>
                  <a:pt x="3" y="66"/>
                </a:lnTo>
                <a:lnTo>
                  <a:pt x="7" y="68"/>
                </a:lnTo>
                <a:lnTo>
                  <a:pt x="11" y="66"/>
                </a:lnTo>
                <a:lnTo>
                  <a:pt x="12" y="65"/>
                </a:lnTo>
                <a:lnTo>
                  <a:pt x="12" y="62"/>
                </a:lnTo>
                <a:lnTo>
                  <a:pt x="12" y="5"/>
                </a:lnTo>
                <a:lnTo>
                  <a:pt x="12" y="2"/>
                </a:lnTo>
                <a:lnTo>
                  <a:pt x="11" y="1"/>
                </a:lnTo>
                <a:lnTo>
                  <a:pt x="7" y="0"/>
                </a:lnTo>
                <a:lnTo>
                  <a:pt x="3" y="1"/>
                </a:lnTo>
                <a:lnTo>
                  <a:pt x="2" y="2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15" name="任意多边形 1050114"/>
          <p:cNvSpPr/>
          <p:nvPr/>
        </p:nvSpPr>
        <p:spPr bwMode="auto">
          <a:xfrm>
            <a:off x="6375400" y="4146550"/>
            <a:ext cx="11112" cy="19050"/>
          </a:xfrm>
          <a:custGeom>
            <a:avLst/>
            <a:gdLst/>
            <a:ahLst/>
            <a:cxnLst/>
            <a:rect l="0" t="0" r="0" b="0"/>
            <a:pathLst>
              <a:path w="18" h="35">
                <a:moveTo>
                  <a:pt x="8" y="4"/>
                </a:moveTo>
                <a:lnTo>
                  <a:pt x="8" y="4"/>
                </a:lnTo>
                <a:lnTo>
                  <a:pt x="4" y="14"/>
                </a:lnTo>
                <a:lnTo>
                  <a:pt x="1" y="26"/>
                </a:lnTo>
                <a:lnTo>
                  <a:pt x="0" y="29"/>
                </a:lnTo>
                <a:lnTo>
                  <a:pt x="0" y="31"/>
                </a:lnTo>
                <a:lnTo>
                  <a:pt x="4" y="34"/>
                </a:lnTo>
                <a:lnTo>
                  <a:pt x="5" y="35"/>
                </a:lnTo>
                <a:lnTo>
                  <a:pt x="8" y="35"/>
                </a:lnTo>
                <a:lnTo>
                  <a:pt x="9" y="34"/>
                </a:lnTo>
                <a:lnTo>
                  <a:pt x="10" y="31"/>
                </a:lnTo>
                <a:lnTo>
                  <a:pt x="14" y="21"/>
                </a:lnTo>
                <a:lnTo>
                  <a:pt x="18" y="9"/>
                </a:lnTo>
                <a:lnTo>
                  <a:pt x="18" y="6"/>
                </a:lnTo>
                <a:lnTo>
                  <a:pt x="18" y="4"/>
                </a:lnTo>
                <a:lnTo>
                  <a:pt x="15" y="1"/>
                </a:lnTo>
                <a:lnTo>
                  <a:pt x="13" y="0"/>
                </a:lnTo>
                <a:lnTo>
                  <a:pt x="12" y="0"/>
                </a:lnTo>
                <a:lnTo>
                  <a:pt x="10" y="1"/>
                </a:lnTo>
                <a:lnTo>
                  <a:pt x="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16" name="任意多边形 1050115"/>
          <p:cNvSpPr/>
          <p:nvPr/>
        </p:nvSpPr>
        <p:spPr bwMode="auto">
          <a:xfrm>
            <a:off x="5802312" y="3929062"/>
            <a:ext cx="490537" cy="273050"/>
          </a:xfrm>
          <a:custGeom>
            <a:avLst/>
            <a:gdLst/>
            <a:ahLst/>
            <a:cxnLst/>
            <a:rect l="0" t="0" r="0" b="0"/>
            <a:pathLst>
              <a:path w="926" h="517">
                <a:moveTo>
                  <a:pt x="892" y="412"/>
                </a:moveTo>
                <a:lnTo>
                  <a:pt x="892" y="412"/>
                </a:lnTo>
                <a:lnTo>
                  <a:pt x="879" y="420"/>
                </a:lnTo>
                <a:lnTo>
                  <a:pt x="865" y="427"/>
                </a:lnTo>
                <a:lnTo>
                  <a:pt x="849" y="432"/>
                </a:lnTo>
                <a:lnTo>
                  <a:pt x="835" y="436"/>
                </a:lnTo>
                <a:lnTo>
                  <a:pt x="819" y="437"/>
                </a:lnTo>
                <a:lnTo>
                  <a:pt x="804" y="438"/>
                </a:lnTo>
                <a:lnTo>
                  <a:pt x="788" y="438"/>
                </a:lnTo>
                <a:lnTo>
                  <a:pt x="771" y="438"/>
                </a:lnTo>
                <a:lnTo>
                  <a:pt x="739" y="436"/>
                </a:lnTo>
                <a:lnTo>
                  <a:pt x="707" y="431"/>
                </a:lnTo>
                <a:lnTo>
                  <a:pt x="647" y="419"/>
                </a:lnTo>
                <a:lnTo>
                  <a:pt x="611" y="412"/>
                </a:lnTo>
                <a:lnTo>
                  <a:pt x="576" y="403"/>
                </a:lnTo>
                <a:lnTo>
                  <a:pt x="542" y="393"/>
                </a:lnTo>
                <a:lnTo>
                  <a:pt x="525" y="386"/>
                </a:lnTo>
                <a:lnTo>
                  <a:pt x="508" y="378"/>
                </a:lnTo>
                <a:lnTo>
                  <a:pt x="488" y="368"/>
                </a:lnTo>
                <a:lnTo>
                  <a:pt x="467" y="355"/>
                </a:lnTo>
                <a:lnTo>
                  <a:pt x="448" y="342"/>
                </a:lnTo>
                <a:lnTo>
                  <a:pt x="437" y="336"/>
                </a:lnTo>
                <a:lnTo>
                  <a:pt x="427" y="331"/>
                </a:lnTo>
                <a:lnTo>
                  <a:pt x="423" y="327"/>
                </a:lnTo>
                <a:lnTo>
                  <a:pt x="418" y="323"/>
                </a:lnTo>
                <a:lnTo>
                  <a:pt x="412" y="321"/>
                </a:lnTo>
                <a:lnTo>
                  <a:pt x="407" y="319"/>
                </a:lnTo>
                <a:lnTo>
                  <a:pt x="399" y="318"/>
                </a:lnTo>
                <a:lnTo>
                  <a:pt x="393" y="321"/>
                </a:lnTo>
                <a:lnTo>
                  <a:pt x="388" y="323"/>
                </a:lnTo>
                <a:lnTo>
                  <a:pt x="384" y="329"/>
                </a:lnTo>
                <a:lnTo>
                  <a:pt x="376" y="334"/>
                </a:lnTo>
                <a:lnTo>
                  <a:pt x="371" y="340"/>
                </a:lnTo>
                <a:lnTo>
                  <a:pt x="365" y="348"/>
                </a:lnTo>
                <a:lnTo>
                  <a:pt x="360" y="356"/>
                </a:lnTo>
                <a:lnTo>
                  <a:pt x="354" y="366"/>
                </a:lnTo>
                <a:lnTo>
                  <a:pt x="343" y="377"/>
                </a:lnTo>
                <a:lnTo>
                  <a:pt x="333" y="387"/>
                </a:lnTo>
                <a:lnTo>
                  <a:pt x="321" y="397"/>
                </a:lnTo>
                <a:lnTo>
                  <a:pt x="296" y="415"/>
                </a:lnTo>
                <a:lnTo>
                  <a:pt x="274" y="431"/>
                </a:lnTo>
                <a:lnTo>
                  <a:pt x="259" y="441"/>
                </a:lnTo>
                <a:lnTo>
                  <a:pt x="244" y="450"/>
                </a:lnTo>
                <a:lnTo>
                  <a:pt x="228" y="457"/>
                </a:lnTo>
                <a:lnTo>
                  <a:pt x="211" y="463"/>
                </a:lnTo>
                <a:lnTo>
                  <a:pt x="193" y="467"/>
                </a:lnTo>
                <a:lnTo>
                  <a:pt x="176" y="468"/>
                </a:lnTo>
                <a:lnTo>
                  <a:pt x="159" y="470"/>
                </a:lnTo>
                <a:lnTo>
                  <a:pt x="142" y="467"/>
                </a:lnTo>
                <a:lnTo>
                  <a:pt x="126" y="465"/>
                </a:lnTo>
                <a:lnTo>
                  <a:pt x="110" y="459"/>
                </a:lnTo>
                <a:lnTo>
                  <a:pt x="96" y="451"/>
                </a:lnTo>
                <a:lnTo>
                  <a:pt x="83" y="442"/>
                </a:lnTo>
                <a:lnTo>
                  <a:pt x="71" y="431"/>
                </a:lnTo>
                <a:lnTo>
                  <a:pt x="61" y="416"/>
                </a:lnTo>
                <a:lnTo>
                  <a:pt x="53" y="400"/>
                </a:lnTo>
                <a:lnTo>
                  <a:pt x="47" y="382"/>
                </a:lnTo>
                <a:lnTo>
                  <a:pt x="45" y="368"/>
                </a:lnTo>
                <a:lnTo>
                  <a:pt x="45" y="355"/>
                </a:lnTo>
                <a:lnTo>
                  <a:pt x="47" y="342"/>
                </a:lnTo>
                <a:lnTo>
                  <a:pt x="51" y="330"/>
                </a:lnTo>
                <a:lnTo>
                  <a:pt x="57" y="318"/>
                </a:lnTo>
                <a:lnTo>
                  <a:pt x="63" y="308"/>
                </a:lnTo>
                <a:lnTo>
                  <a:pt x="71" y="297"/>
                </a:lnTo>
                <a:lnTo>
                  <a:pt x="80" y="287"/>
                </a:lnTo>
                <a:lnTo>
                  <a:pt x="100" y="268"/>
                </a:lnTo>
                <a:lnTo>
                  <a:pt x="121" y="250"/>
                </a:lnTo>
                <a:lnTo>
                  <a:pt x="143" y="233"/>
                </a:lnTo>
                <a:lnTo>
                  <a:pt x="161" y="217"/>
                </a:lnTo>
                <a:lnTo>
                  <a:pt x="185" y="198"/>
                </a:lnTo>
                <a:lnTo>
                  <a:pt x="208" y="179"/>
                </a:lnTo>
                <a:lnTo>
                  <a:pt x="233" y="160"/>
                </a:lnTo>
                <a:lnTo>
                  <a:pt x="255" y="140"/>
                </a:lnTo>
                <a:lnTo>
                  <a:pt x="280" y="117"/>
                </a:lnTo>
                <a:lnTo>
                  <a:pt x="306" y="96"/>
                </a:lnTo>
                <a:lnTo>
                  <a:pt x="320" y="85"/>
                </a:lnTo>
                <a:lnTo>
                  <a:pt x="334" y="76"/>
                </a:lnTo>
                <a:lnTo>
                  <a:pt x="348" y="70"/>
                </a:lnTo>
                <a:lnTo>
                  <a:pt x="365" y="64"/>
                </a:lnTo>
                <a:lnTo>
                  <a:pt x="393" y="58"/>
                </a:lnTo>
                <a:lnTo>
                  <a:pt x="422" y="54"/>
                </a:lnTo>
                <a:lnTo>
                  <a:pt x="452" y="53"/>
                </a:lnTo>
                <a:lnTo>
                  <a:pt x="480" y="54"/>
                </a:lnTo>
                <a:lnTo>
                  <a:pt x="541" y="55"/>
                </a:lnTo>
                <a:lnTo>
                  <a:pt x="569" y="56"/>
                </a:lnTo>
                <a:lnTo>
                  <a:pt x="598" y="56"/>
                </a:lnTo>
                <a:lnTo>
                  <a:pt x="648" y="54"/>
                </a:lnTo>
                <a:lnTo>
                  <a:pt x="698" y="50"/>
                </a:lnTo>
                <a:lnTo>
                  <a:pt x="724" y="47"/>
                </a:lnTo>
                <a:lnTo>
                  <a:pt x="749" y="47"/>
                </a:lnTo>
                <a:lnTo>
                  <a:pt x="773" y="49"/>
                </a:lnTo>
                <a:lnTo>
                  <a:pt x="798" y="50"/>
                </a:lnTo>
                <a:lnTo>
                  <a:pt x="804" y="55"/>
                </a:lnTo>
                <a:lnTo>
                  <a:pt x="811" y="59"/>
                </a:lnTo>
                <a:lnTo>
                  <a:pt x="818" y="59"/>
                </a:lnTo>
                <a:lnTo>
                  <a:pt x="826" y="58"/>
                </a:lnTo>
                <a:lnTo>
                  <a:pt x="832" y="54"/>
                </a:lnTo>
                <a:lnTo>
                  <a:pt x="838" y="49"/>
                </a:lnTo>
                <a:lnTo>
                  <a:pt x="840" y="42"/>
                </a:lnTo>
                <a:lnTo>
                  <a:pt x="840" y="38"/>
                </a:lnTo>
                <a:lnTo>
                  <a:pt x="840" y="33"/>
                </a:lnTo>
                <a:lnTo>
                  <a:pt x="839" y="25"/>
                </a:lnTo>
                <a:lnTo>
                  <a:pt x="836" y="19"/>
                </a:lnTo>
                <a:lnTo>
                  <a:pt x="831" y="13"/>
                </a:lnTo>
                <a:lnTo>
                  <a:pt x="824" y="9"/>
                </a:lnTo>
                <a:lnTo>
                  <a:pt x="818" y="7"/>
                </a:lnTo>
                <a:lnTo>
                  <a:pt x="801" y="4"/>
                </a:lnTo>
                <a:lnTo>
                  <a:pt x="784" y="3"/>
                </a:lnTo>
                <a:lnTo>
                  <a:pt x="750" y="0"/>
                </a:lnTo>
                <a:lnTo>
                  <a:pt x="716" y="2"/>
                </a:lnTo>
                <a:lnTo>
                  <a:pt x="681" y="3"/>
                </a:lnTo>
                <a:lnTo>
                  <a:pt x="610" y="8"/>
                </a:lnTo>
                <a:lnTo>
                  <a:pt x="575" y="11"/>
                </a:lnTo>
                <a:lnTo>
                  <a:pt x="542" y="12"/>
                </a:lnTo>
                <a:lnTo>
                  <a:pt x="512" y="11"/>
                </a:lnTo>
                <a:lnTo>
                  <a:pt x="480" y="11"/>
                </a:lnTo>
                <a:lnTo>
                  <a:pt x="448" y="9"/>
                </a:lnTo>
                <a:lnTo>
                  <a:pt x="415" y="9"/>
                </a:lnTo>
                <a:lnTo>
                  <a:pt x="384" y="12"/>
                </a:lnTo>
                <a:lnTo>
                  <a:pt x="368" y="15"/>
                </a:lnTo>
                <a:lnTo>
                  <a:pt x="352" y="19"/>
                </a:lnTo>
                <a:lnTo>
                  <a:pt x="338" y="24"/>
                </a:lnTo>
                <a:lnTo>
                  <a:pt x="323" y="29"/>
                </a:lnTo>
                <a:lnTo>
                  <a:pt x="309" y="37"/>
                </a:lnTo>
                <a:lnTo>
                  <a:pt x="296" y="45"/>
                </a:lnTo>
                <a:lnTo>
                  <a:pt x="267" y="67"/>
                </a:lnTo>
                <a:lnTo>
                  <a:pt x="238" y="90"/>
                </a:lnTo>
                <a:lnTo>
                  <a:pt x="181" y="139"/>
                </a:lnTo>
                <a:lnTo>
                  <a:pt x="68" y="236"/>
                </a:lnTo>
                <a:lnTo>
                  <a:pt x="47" y="255"/>
                </a:lnTo>
                <a:lnTo>
                  <a:pt x="40" y="266"/>
                </a:lnTo>
                <a:lnTo>
                  <a:pt x="32" y="275"/>
                </a:lnTo>
                <a:lnTo>
                  <a:pt x="24" y="285"/>
                </a:lnTo>
                <a:lnTo>
                  <a:pt x="17" y="296"/>
                </a:lnTo>
                <a:lnTo>
                  <a:pt x="12" y="308"/>
                </a:lnTo>
                <a:lnTo>
                  <a:pt x="8" y="318"/>
                </a:lnTo>
                <a:lnTo>
                  <a:pt x="6" y="330"/>
                </a:lnTo>
                <a:lnTo>
                  <a:pt x="3" y="342"/>
                </a:lnTo>
                <a:lnTo>
                  <a:pt x="2" y="353"/>
                </a:lnTo>
                <a:lnTo>
                  <a:pt x="0" y="366"/>
                </a:lnTo>
                <a:lnTo>
                  <a:pt x="2" y="378"/>
                </a:lnTo>
                <a:lnTo>
                  <a:pt x="3" y="391"/>
                </a:lnTo>
                <a:lnTo>
                  <a:pt x="7" y="406"/>
                </a:lnTo>
                <a:lnTo>
                  <a:pt x="11" y="419"/>
                </a:lnTo>
                <a:lnTo>
                  <a:pt x="15" y="431"/>
                </a:lnTo>
                <a:lnTo>
                  <a:pt x="20" y="441"/>
                </a:lnTo>
                <a:lnTo>
                  <a:pt x="27" y="450"/>
                </a:lnTo>
                <a:lnTo>
                  <a:pt x="33" y="461"/>
                </a:lnTo>
                <a:lnTo>
                  <a:pt x="41" y="470"/>
                </a:lnTo>
                <a:lnTo>
                  <a:pt x="49" y="478"/>
                </a:lnTo>
                <a:lnTo>
                  <a:pt x="58" y="485"/>
                </a:lnTo>
                <a:lnTo>
                  <a:pt x="68" y="493"/>
                </a:lnTo>
                <a:lnTo>
                  <a:pt x="79" y="499"/>
                </a:lnTo>
                <a:lnTo>
                  <a:pt x="89" y="505"/>
                </a:lnTo>
                <a:lnTo>
                  <a:pt x="100" y="509"/>
                </a:lnTo>
                <a:lnTo>
                  <a:pt x="112" y="513"/>
                </a:lnTo>
                <a:lnTo>
                  <a:pt x="123" y="516"/>
                </a:lnTo>
                <a:lnTo>
                  <a:pt x="135" y="517"/>
                </a:lnTo>
                <a:lnTo>
                  <a:pt x="147" y="517"/>
                </a:lnTo>
                <a:lnTo>
                  <a:pt x="159" y="516"/>
                </a:lnTo>
                <a:lnTo>
                  <a:pt x="191" y="510"/>
                </a:lnTo>
                <a:lnTo>
                  <a:pt x="223" y="502"/>
                </a:lnTo>
                <a:lnTo>
                  <a:pt x="238" y="499"/>
                </a:lnTo>
                <a:lnTo>
                  <a:pt x="254" y="493"/>
                </a:lnTo>
                <a:lnTo>
                  <a:pt x="269" y="487"/>
                </a:lnTo>
                <a:lnTo>
                  <a:pt x="284" y="479"/>
                </a:lnTo>
                <a:lnTo>
                  <a:pt x="297" y="471"/>
                </a:lnTo>
                <a:lnTo>
                  <a:pt x="312" y="461"/>
                </a:lnTo>
                <a:lnTo>
                  <a:pt x="337" y="440"/>
                </a:lnTo>
                <a:lnTo>
                  <a:pt x="363" y="419"/>
                </a:lnTo>
                <a:lnTo>
                  <a:pt x="388" y="398"/>
                </a:lnTo>
                <a:lnTo>
                  <a:pt x="393" y="393"/>
                </a:lnTo>
                <a:lnTo>
                  <a:pt x="395" y="389"/>
                </a:lnTo>
                <a:lnTo>
                  <a:pt x="399" y="381"/>
                </a:lnTo>
                <a:lnTo>
                  <a:pt x="401" y="378"/>
                </a:lnTo>
                <a:lnTo>
                  <a:pt x="402" y="376"/>
                </a:lnTo>
                <a:lnTo>
                  <a:pt x="405" y="373"/>
                </a:lnTo>
                <a:lnTo>
                  <a:pt x="408" y="373"/>
                </a:lnTo>
                <a:lnTo>
                  <a:pt x="422" y="378"/>
                </a:lnTo>
                <a:lnTo>
                  <a:pt x="435" y="385"/>
                </a:lnTo>
                <a:lnTo>
                  <a:pt x="458" y="400"/>
                </a:lnTo>
                <a:lnTo>
                  <a:pt x="483" y="416"/>
                </a:lnTo>
                <a:lnTo>
                  <a:pt x="496" y="423"/>
                </a:lnTo>
                <a:lnTo>
                  <a:pt x="508" y="429"/>
                </a:lnTo>
                <a:lnTo>
                  <a:pt x="528" y="436"/>
                </a:lnTo>
                <a:lnTo>
                  <a:pt x="547" y="442"/>
                </a:lnTo>
                <a:lnTo>
                  <a:pt x="588" y="451"/>
                </a:lnTo>
                <a:lnTo>
                  <a:pt x="627" y="461"/>
                </a:lnTo>
                <a:lnTo>
                  <a:pt x="667" y="470"/>
                </a:lnTo>
                <a:lnTo>
                  <a:pt x="696" y="476"/>
                </a:lnTo>
                <a:lnTo>
                  <a:pt x="728" y="482"/>
                </a:lnTo>
                <a:lnTo>
                  <a:pt x="760" y="484"/>
                </a:lnTo>
                <a:lnTo>
                  <a:pt x="794" y="485"/>
                </a:lnTo>
                <a:lnTo>
                  <a:pt x="811" y="484"/>
                </a:lnTo>
                <a:lnTo>
                  <a:pt x="827" y="483"/>
                </a:lnTo>
                <a:lnTo>
                  <a:pt x="843" y="480"/>
                </a:lnTo>
                <a:lnTo>
                  <a:pt x="858" y="476"/>
                </a:lnTo>
                <a:lnTo>
                  <a:pt x="874" y="472"/>
                </a:lnTo>
                <a:lnTo>
                  <a:pt x="889" y="466"/>
                </a:lnTo>
                <a:lnTo>
                  <a:pt x="903" y="459"/>
                </a:lnTo>
                <a:lnTo>
                  <a:pt x="916" y="453"/>
                </a:lnTo>
                <a:lnTo>
                  <a:pt x="920" y="449"/>
                </a:lnTo>
                <a:lnTo>
                  <a:pt x="923" y="445"/>
                </a:lnTo>
                <a:lnTo>
                  <a:pt x="924" y="441"/>
                </a:lnTo>
                <a:lnTo>
                  <a:pt x="925" y="437"/>
                </a:lnTo>
                <a:lnTo>
                  <a:pt x="926" y="432"/>
                </a:lnTo>
                <a:lnTo>
                  <a:pt x="925" y="428"/>
                </a:lnTo>
                <a:lnTo>
                  <a:pt x="923" y="420"/>
                </a:lnTo>
                <a:lnTo>
                  <a:pt x="917" y="414"/>
                </a:lnTo>
                <a:lnTo>
                  <a:pt x="913" y="411"/>
                </a:lnTo>
                <a:lnTo>
                  <a:pt x="909" y="410"/>
                </a:lnTo>
                <a:lnTo>
                  <a:pt x="906" y="408"/>
                </a:lnTo>
                <a:lnTo>
                  <a:pt x="902" y="410"/>
                </a:lnTo>
                <a:lnTo>
                  <a:pt x="896" y="410"/>
                </a:lnTo>
                <a:lnTo>
                  <a:pt x="892" y="41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17" name="任意多边形 1050116"/>
          <p:cNvSpPr/>
          <p:nvPr/>
        </p:nvSpPr>
        <p:spPr bwMode="auto">
          <a:xfrm>
            <a:off x="5708650" y="4203700"/>
            <a:ext cx="153987" cy="163512"/>
          </a:xfrm>
          <a:custGeom>
            <a:avLst/>
            <a:gdLst/>
            <a:ahLst/>
            <a:cxnLst/>
            <a:rect l="0" t="0" r="0" b="0"/>
            <a:pathLst>
              <a:path w="293" h="307">
                <a:moveTo>
                  <a:pt x="241" y="261"/>
                </a:moveTo>
                <a:lnTo>
                  <a:pt x="241" y="261"/>
                </a:lnTo>
                <a:lnTo>
                  <a:pt x="261" y="242"/>
                </a:lnTo>
                <a:lnTo>
                  <a:pt x="270" y="233"/>
                </a:lnTo>
                <a:lnTo>
                  <a:pt x="278" y="223"/>
                </a:lnTo>
                <a:lnTo>
                  <a:pt x="284" y="213"/>
                </a:lnTo>
                <a:lnTo>
                  <a:pt x="290" y="201"/>
                </a:lnTo>
                <a:lnTo>
                  <a:pt x="293" y="189"/>
                </a:lnTo>
                <a:lnTo>
                  <a:pt x="293" y="175"/>
                </a:lnTo>
                <a:lnTo>
                  <a:pt x="292" y="157"/>
                </a:lnTo>
                <a:lnTo>
                  <a:pt x="287" y="140"/>
                </a:lnTo>
                <a:lnTo>
                  <a:pt x="282" y="124"/>
                </a:lnTo>
                <a:lnTo>
                  <a:pt x="274" y="108"/>
                </a:lnTo>
                <a:lnTo>
                  <a:pt x="266" y="93"/>
                </a:lnTo>
                <a:lnTo>
                  <a:pt x="256" y="78"/>
                </a:lnTo>
                <a:lnTo>
                  <a:pt x="245" y="64"/>
                </a:lnTo>
                <a:lnTo>
                  <a:pt x="233" y="51"/>
                </a:lnTo>
                <a:lnTo>
                  <a:pt x="223" y="40"/>
                </a:lnTo>
                <a:lnTo>
                  <a:pt x="211" y="31"/>
                </a:lnTo>
                <a:lnTo>
                  <a:pt x="199" y="23"/>
                </a:lnTo>
                <a:lnTo>
                  <a:pt x="188" y="17"/>
                </a:lnTo>
                <a:lnTo>
                  <a:pt x="176" y="12"/>
                </a:lnTo>
                <a:lnTo>
                  <a:pt x="161" y="6"/>
                </a:lnTo>
                <a:lnTo>
                  <a:pt x="148" y="2"/>
                </a:lnTo>
                <a:lnTo>
                  <a:pt x="133" y="0"/>
                </a:lnTo>
                <a:lnTo>
                  <a:pt x="125" y="0"/>
                </a:lnTo>
                <a:lnTo>
                  <a:pt x="117" y="0"/>
                </a:lnTo>
                <a:lnTo>
                  <a:pt x="110" y="1"/>
                </a:lnTo>
                <a:lnTo>
                  <a:pt x="103" y="2"/>
                </a:lnTo>
                <a:lnTo>
                  <a:pt x="89" y="9"/>
                </a:lnTo>
                <a:lnTo>
                  <a:pt x="78" y="17"/>
                </a:lnTo>
                <a:lnTo>
                  <a:pt x="66" y="27"/>
                </a:lnTo>
                <a:lnTo>
                  <a:pt x="55" y="38"/>
                </a:lnTo>
                <a:lnTo>
                  <a:pt x="33" y="59"/>
                </a:lnTo>
                <a:lnTo>
                  <a:pt x="31" y="61"/>
                </a:lnTo>
                <a:lnTo>
                  <a:pt x="27" y="65"/>
                </a:lnTo>
                <a:lnTo>
                  <a:pt x="23" y="70"/>
                </a:lnTo>
                <a:lnTo>
                  <a:pt x="20" y="77"/>
                </a:lnTo>
                <a:lnTo>
                  <a:pt x="16" y="81"/>
                </a:lnTo>
                <a:lnTo>
                  <a:pt x="14" y="85"/>
                </a:lnTo>
                <a:lnTo>
                  <a:pt x="7" y="97"/>
                </a:lnTo>
                <a:lnTo>
                  <a:pt x="3" y="108"/>
                </a:lnTo>
                <a:lnTo>
                  <a:pt x="2" y="120"/>
                </a:lnTo>
                <a:lnTo>
                  <a:pt x="0" y="133"/>
                </a:lnTo>
                <a:lnTo>
                  <a:pt x="0" y="145"/>
                </a:lnTo>
                <a:lnTo>
                  <a:pt x="3" y="159"/>
                </a:lnTo>
                <a:lnTo>
                  <a:pt x="7" y="172"/>
                </a:lnTo>
                <a:lnTo>
                  <a:pt x="11" y="185"/>
                </a:lnTo>
                <a:lnTo>
                  <a:pt x="17" y="199"/>
                </a:lnTo>
                <a:lnTo>
                  <a:pt x="24" y="210"/>
                </a:lnTo>
                <a:lnTo>
                  <a:pt x="32" y="222"/>
                </a:lnTo>
                <a:lnTo>
                  <a:pt x="49" y="243"/>
                </a:lnTo>
                <a:lnTo>
                  <a:pt x="59" y="255"/>
                </a:lnTo>
                <a:lnTo>
                  <a:pt x="70" y="267"/>
                </a:lnTo>
                <a:lnTo>
                  <a:pt x="80" y="276"/>
                </a:lnTo>
                <a:lnTo>
                  <a:pt x="92" y="285"/>
                </a:lnTo>
                <a:lnTo>
                  <a:pt x="104" y="291"/>
                </a:lnTo>
                <a:lnTo>
                  <a:pt x="117" y="298"/>
                </a:lnTo>
                <a:lnTo>
                  <a:pt x="131" y="303"/>
                </a:lnTo>
                <a:lnTo>
                  <a:pt x="146" y="306"/>
                </a:lnTo>
                <a:lnTo>
                  <a:pt x="161" y="307"/>
                </a:lnTo>
                <a:lnTo>
                  <a:pt x="176" y="306"/>
                </a:lnTo>
                <a:lnTo>
                  <a:pt x="188" y="302"/>
                </a:lnTo>
                <a:lnTo>
                  <a:pt x="199" y="297"/>
                </a:lnTo>
                <a:lnTo>
                  <a:pt x="210" y="290"/>
                </a:lnTo>
                <a:lnTo>
                  <a:pt x="220" y="281"/>
                </a:lnTo>
                <a:lnTo>
                  <a:pt x="231" y="272"/>
                </a:lnTo>
                <a:lnTo>
                  <a:pt x="241" y="261"/>
                </a:lnTo>
                <a:close/>
                <a:moveTo>
                  <a:pt x="189" y="250"/>
                </a:moveTo>
                <a:lnTo>
                  <a:pt x="189" y="250"/>
                </a:lnTo>
                <a:lnTo>
                  <a:pt x="180" y="256"/>
                </a:lnTo>
                <a:lnTo>
                  <a:pt x="171" y="260"/>
                </a:lnTo>
                <a:lnTo>
                  <a:pt x="161" y="261"/>
                </a:lnTo>
                <a:lnTo>
                  <a:pt x="152" y="263"/>
                </a:lnTo>
                <a:lnTo>
                  <a:pt x="144" y="260"/>
                </a:lnTo>
                <a:lnTo>
                  <a:pt x="135" y="257"/>
                </a:lnTo>
                <a:lnTo>
                  <a:pt x="127" y="252"/>
                </a:lnTo>
                <a:lnTo>
                  <a:pt x="120" y="247"/>
                </a:lnTo>
                <a:lnTo>
                  <a:pt x="104" y="234"/>
                </a:lnTo>
                <a:lnTo>
                  <a:pt x="89" y="218"/>
                </a:lnTo>
                <a:lnTo>
                  <a:pt x="66" y="188"/>
                </a:lnTo>
                <a:lnTo>
                  <a:pt x="59" y="179"/>
                </a:lnTo>
                <a:lnTo>
                  <a:pt x="54" y="168"/>
                </a:lnTo>
                <a:lnTo>
                  <a:pt x="49" y="157"/>
                </a:lnTo>
                <a:lnTo>
                  <a:pt x="48" y="145"/>
                </a:lnTo>
                <a:lnTo>
                  <a:pt x="46" y="133"/>
                </a:lnTo>
                <a:lnTo>
                  <a:pt x="49" y="121"/>
                </a:lnTo>
                <a:lnTo>
                  <a:pt x="50" y="116"/>
                </a:lnTo>
                <a:lnTo>
                  <a:pt x="54" y="111"/>
                </a:lnTo>
                <a:lnTo>
                  <a:pt x="57" y="107"/>
                </a:lnTo>
                <a:lnTo>
                  <a:pt x="62" y="103"/>
                </a:lnTo>
                <a:lnTo>
                  <a:pt x="65" y="99"/>
                </a:lnTo>
                <a:lnTo>
                  <a:pt x="67" y="95"/>
                </a:lnTo>
                <a:lnTo>
                  <a:pt x="71" y="86"/>
                </a:lnTo>
                <a:lnTo>
                  <a:pt x="92" y="65"/>
                </a:lnTo>
                <a:lnTo>
                  <a:pt x="104" y="56"/>
                </a:lnTo>
                <a:lnTo>
                  <a:pt x="116" y="48"/>
                </a:lnTo>
                <a:lnTo>
                  <a:pt x="122" y="47"/>
                </a:lnTo>
                <a:lnTo>
                  <a:pt x="129" y="46"/>
                </a:lnTo>
                <a:lnTo>
                  <a:pt x="135" y="44"/>
                </a:lnTo>
                <a:lnTo>
                  <a:pt x="142" y="46"/>
                </a:lnTo>
                <a:lnTo>
                  <a:pt x="154" y="49"/>
                </a:lnTo>
                <a:lnTo>
                  <a:pt x="167" y="56"/>
                </a:lnTo>
                <a:lnTo>
                  <a:pt x="178" y="64"/>
                </a:lnTo>
                <a:lnTo>
                  <a:pt x="189" y="73"/>
                </a:lnTo>
                <a:lnTo>
                  <a:pt x="207" y="90"/>
                </a:lnTo>
                <a:lnTo>
                  <a:pt x="214" y="98"/>
                </a:lnTo>
                <a:lnTo>
                  <a:pt x="220" y="107"/>
                </a:lnTo>
                <a:lnTo>
                  <a:pt x="227" y="117"/>
                </a:lnTo>
                <a:lnTo>
                  <a:pt x="232" y="127"/>
                </a:lnTo>
                <a:lnTo>
                  <a:pt x="241" y="148"/>
                </a:lnTo>
                <a:lnTo>
                  <a:pt x="248" y="170"/>
                </a:lnTo>
                <a:lnTo>
                  <a:pt x="249" y="175"/>
                </a:lnTo>
                <a:lnTo>
                  <a:pt x="248" y="180"/>
                </a:lnTo>
                <a:lnTo>
                  <a:pt x="246" y="187"/>
                </a:lnTo>
                <a:lnTo>
                  <a:pt x="245" y="192"/>
                </a:lnTo>
                <a:lnTo>
                  <a:pt x="237" y="202"/>
                </a:lnTo>
                <a:lnTo>
                  <a:pt x="228" y="214"/>
                </a:lnTo>
                <a:lnTo>
                  <a:pt x="218" y="225"/>
                </a:lnTo>
                <a:lnTo>
                  <a:pt x="207" y="234"/>
                </a:lnTo>
                <a:lnTo>
                  <a:pt x="189" y="25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18" name="任意多边形 1050117"/>
          <p:cNvSpPr/>
          <p:nvPr/>
        </p:nvSpPr>
        <p:spPr bwMode="auto">
          <a:xfrm>
            <a:off x="5791200" y="4303712"/>
            <a:ext cx="153987" cy="161925"/>
          </a:xfrm>
          <a:custGeom>
            <a:avLst/>
            <a:gdLst/>
            <a:ahLst/>
            <a:cxnLst/>
            <a:rect l="0" t="0" r="0" b="0"/>
            <a:pathLst>
              <a:path w="293" h="307">
                <a:moveTo>
                  <a:pt x="241" y="262"/>
                </a:moveTo>
                <a:lnTo>
                  <a:pt x="241" y="262"/>
                </a:lnTo>
                <a:lnTo>
                  <a:pt x="261" y="242"/>
                </a:lnTo>
                <a:lnTo>
                  <a:pt x="270" y="233"/>
                </a:lnTo>
                <a:lnTo>
                  <a:pt x="278" y="224"/>
                </a:lnTo>
                <a:lnTo>
                  <a:pt x="286" y="213"/>
                </a:lnTo>
                <a:lnTo>
                  <a:pt x="291" y="201"/>
                </a:lnTo>
                <a:lnTo>
                  <a:pt x="293" y="190"/>
                </a:lnTo>
                <a:lnTo>
                  <a:pt x="293" y="175"/>
                </a:lnTo>
                <a:lnTo>
                  <a:pt x="292" y="158"/>
                </a:lnTo>
                <a:lnTo>
                  <a:pt x="288" y="141"/>
                </a:lnTo>
                <a:lnTo>
                  <a:pt x="282" y="124"/>
                </a:lnTo>
                <a:lnTo>
                  <a:pt x="274" y="109"/>
                </a:lnTo>
                <a:lnTo>
                  <a:pt x="266" y="93"/>
                </a:lnTo>
                <a:lnTo>
                  <a:pt x="256" y="79"/>
                </a:lnTo>
                <a:lnTo>
                  <a:pt x="245" y="65"/>
                </a:lnTo>
                <a:lnTo>
                  <a:pt x="233" y="52"/>
                </a:lnTo>
                <a:lnTo>
                  <a:pt x="223" y="42"/>
                </a:lnTo>
                <a:lnTo>
                  <a:pt x="211" y="31"/>
                </a:lnTo>
                <a:lnTo>
                  <a:pt x="201" y="24"/>
                </a:lnTo>
                <a:lnTo>
                  <a:pt x="187" y="17"/>
                </a:lnTo>
                <a:lnTo>
                  <a:pt x="176" y="12"/>
                </a:lnTo>
                <a:lnTo>
                  <a:pt x="163" y="7"/>
                </a:lnTo>
                <a:lnTo>
                  <a:pt x="148" y="3"/>
                </a:lnTo>
                <a:lnTo>
                  <a:pt x="133" y="0"/>
                </a:lnTo>
                <a:lnTo>
                  <a:pt x="125" y="0"/>
                </a:lnTo>
                <a:lnTo>
                  <a:pt x="118" y="0"/>
                </a:lnTo>
                <a:lnTo>
                  <a:pt x="110" y="1"/>
                </a:lnTo>
                <a:lnTo>
                  <a:pt x="104" y="3"/>
                </a:lnTo>
                <a:lnTo>
                  <a:pt x="91" y="9"/>
                </a:lnTo>
                <a:lnTo>
                  <a:pt x="78" y="18"/>
                </a:lnTo>
                <a:lnTo>
                  <a:pt x="66" y="28"/>
                </a:lnTo>
                <a:lnTo>
                  <a:pt x="55" y="38"/>
                </a:lnTo>
                <a:lnTo>
                  <a:pt x="34" y="59"/>
                </a:lnTo>
                <a:lnTo>
                  <a:pt x="31" y="62"/>
                </a:lnTo>
                <a:lnTo>
                  <a:pt x="28" y="65"/>
                </a:lnTo>
                <a:lnTo>
                  <a:pt x="23" y="71"/>
                </a:lnTo>
                <a:lnTo>
                  <a:pt x="21" y="79"/>
                </a:lnTo>
                <a:lnTo>
                  <a:pt x="17" y="81"/>
                </a:lnTo>
                <a:lnTo>
                  <a:pt x="14" y="86"/>
                </a:lnTo>
                <a:lnTo>
                  <a:pt x="7" y="97"/>
                </a:lnTo>
                <a:lnTo>
                  <a:pt x="3" y="109"/>
                </a:lnTo>
                <a:lnTo>
                  <a:pt x="2" y="120"/>
                </a:lnTo>
                <a:lnTo>
                  <a:pt x="0" y="133"/>
                </a:lnTo>
                <a:lnTo>
                  <a:pt x="2" y="147"/>
                </a:lnTo>
                <a:lnTo>
                  <a:pt x="3" y="160"/>
                </a:lnTo>
                <a:lnTo>
                  <a:pt x="7" y="173"/>
                </a:lnTo>
                <a:lnTo>
                  <a:pt x="11" y="186"/>
                </a:lnTo>
                <a:lnTo>
                  <a:pt x="17" y="199"/>
                </a:lnTo>
                <a:lnTo>
                  <a:pt x="24" y="211"/>
                </a:lnTo>
                <a:lnTo>
                  <a:pt x="32" y="222"/>
                </a:lnTo>
                <a:lnTo>
                  <a:pt x="49" y="243"/>
                </a:lnTo>
                <a:lnTo>
                  <a:pt x="59" y="255"/>
                </a:lnTo>
                <a:lnTo>
                  <a:pt x="70" y="267"/>
                </a:lnTo>
                <a:lnTo>
                  <a:pt x="80" y="276"/>
                </a:lnTo>
                <a:lnTo>
                  <a:pt x="92" y="285"/>
                </a:lnTo>
                <a:lnTo>
                  <a:pt x="104" y="293"/>
                </a:lnTo>
                <a:lnTo>
                  <a:pt x="117" y="298"/>
                </a:lnTo>
                <a:lnTo>
                  <a:pt x="131" y="303"/>
                </a:lnTo>
                <a:lnTo>
                  <a:pt x="147" y="306"/>
                </a:lnTo>
                <a:lnTo>
                  <a:pt x="161" y="307"/>
                </a:lnTo>
                <a:lnTo>
                  <a:pt x="176" y="306"/>
                </a:lnTo>
                <a:lnTo>
                  <a:pt x="187" y="302"/>
                </a:lnTo>
                <a:lnTo>
                  <a:pt x="199" y="297"/>
                </a:lnTo>
                <a:lnTo>
                  <a:pt x="211" y="290"/>
                </a:lnTo>
                <a:lnTo>
                  <a:pt x="222" y="283"/>
                </a:lnTo>
                <a:lnTo>
                  <a:pt x="232" y="272"/>
                </a:lnTo>
                <a:lnTo>
                  <a:pt x="241" y="262"/>
                </a:lnTo>
                <a:close/>
                <a:moveTo>
                  <a:pt x="189" y="250"/>
                </a:moveTo>
                <a:lnTo>
                  <a:pt x="189" y="250"/>
                </a:lnTo>
                <a:lnTo>
                  <a:pt x="180" y="256"/>
                </a:lnTo>
                <a:lnTo>
                  <a:pt x="170" y="260"/>
                </a:lnTo>
                <a:lnTo>
                  <a:pt x="161" y="263"/>
                </a:lnTo>
                <a:lnTo>
                  <a:pt x="152" y="263"/>
                </a:lnTo>
                <a:lnTo>
                  <a:pt x="144" y="260"/>
                </a:lnTo>
                <a:lnTo>
                  <a:pt x="135" y="258"/>
                </a:lnTo>
                <a:lnTo>
                  <a:pt x="127" y="254"/>
                </a:lnTo>
                <a:lnTo>
                  <a:pt x="119" y="247"/>
                </a:lnTo>
                <a:lnTo>
                  <a:pt x="104" y="234"/>
                </a:lnTo>
                <a:lnTo>
                  <a:pt x="91" y="218"/>
                </a:lnTo>
                <a:lnTo>
                  <a:pt x="66" y="188"/>
                </a:lnTo>
                <a:lnTo>
                  <a:pt x="59" y="179"/>
                </a:lnTo>
                <a:lnTo>
                  <a:pt x="54" y="169"/>
                </a:lnTo>
                <a:lnTo>
                  <a:pt x="50" y="157"/>
                </a:lnTo>
                <a:lnTo>
                  <a:pt x="48" y="145"/>
                </a:lnTo>
                <a:lnTo>
                  <a:pt x="46" y="133"/>
                </a:lnTo>
                <a:lnTo>
                  <a:pt x="49" y="122"/>
                </a:lnTo>
                <a:lnTo>
                  <a:pt x="51" y="116"/>
                </a:lnTo>
                <a:lnTo>
                  <a:pt x="54" y="113"/>
                </a:lnTo>
                <a:lnTo>
                  <a:pt x="57" y="107"/>
                </a:lnTo>
                <a:lnTo>
                  <a:pt x="62" y="103"/>
                </a:lnTo>
                <a:lnTo>
                  <a:pt x="65" y="99"/>
                </a:lnTo>
                <a:lnTo>
                  <a:pt x="67" y="96"/>
                </a:lnTo>
                <a:lnTo>
                  <a:pt x="71" y="86"/>
                </a:lnTo>
                <a:lnTo>
                  <a:pt x="92" y="65"/>
                </a:lnTo>
                <a:lnTo>
                  <a:pt x="104" y="56"/>
                </a:lnTo>
                <a:lnTo>
                  <a:pt x="117" y="48"/>
                </a:lnTo>
                <a:lnTo>
                  <a:pt x="122" y="47"/>
                </a:lnTo>
                <a:lnTo>
                  <a:pt x="129" y="46"/>
                </a:lnTo>
                <a:lnTo>
                  <a:pt x="135" y="46"/>
                </a:lnTo>
                <a:lnTo>
                  <a:pt x="142" y="46"/>
                </a:lnTo>
                <a:lnTo>
                  <a:pt x="153" y="50"/>
                </a:lnTo>
                <a:lnTo>
                  <a:pt x="167" y="56"/>
                </a:lnTo>
                <a:lnTo>
                  <a:pt x="178" y="64"/>
                </a:lnTo>
                <a:lnTo>
                  <a:pt x="189" y="73"/>
                </a:lnTo>
                <a:lnTo>
                  <a:pt x="207" y="90"/>
                </a:lnTo>
                <a:lnTo>
                  <a:pt x="214" y="98"/>
                </a:lnTo>
                <a:lnTo>
                  <a:pt x="222" y="107"/>
                </a:lnTo>
                <a:lnTo>
                  <a:pt x="227" y="118"/>
                </a:lnTo>
                <a:lnTo>
                  <a:pt x="232" y="128"/>
                </a:lnTo>
                <a:lnTo>
                  <a:pt x="241" y="149"/>
                </a:lnTo>
                <a:lnTo>
                  <a:pt x="248" y="170"/>
                </a:lnTo>
                <a:lnTo>
                  <a:pt x="249" y="175"/>
                </a:lnTo>
                <a:lnTo>
                  <a:pt x="249" y="182"/>
                </a:lnTo>
                <a:lnTo>
                  <a:pt x="248" y="187"/>
                </a:lnTo>
                <a:lnTo>
                  <a:pt x="245" y="192"/>
                </a:lnTo>
                <a:lnTo>
                  <a:pt x="237" y="203"/>
                </a:lnTo>
                <a:lnTo>
                  <a:pt x="228" y="215"/>
                </a:lnTo>
                <a:lnTo>
                  <a:pt x="219" y="225"/>
                </a:lnTo>
                <a:lnTo>
                  <a:pt x="207" y="234"/>
                </a:lnTo>
                <a:lnTo>
                  <a:pt x="189" y="25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19" name="任意多边形 1050118"/>
          <p:cNvSpPr/>
          <p:nvPr/>
        </p:nvSpPr>
        <p:spPr bwMode="auto">
          <a:xfrm>
            <a:off x="5880100" y="4400550"/>
            <a:ext cx="141287" cy="147637"/>
          </a:xfrm>
          <a:custGeom>
            <a:avLst/>
            <a:gdLst/>
            <a:ahLst/>
            <a:cxnLst/>
            <a:rect l="0" t="0" r="0" b="0"/>
            <a:pathLst>
              <a:path w="268" h="281">
                <a:moveTo>
                  <a:pt x="221" y="239"/>
                </a:moveTo>
                <a:lnTo>
                  <a:pt x="221" y="239"/>
                </a:lnTo>
                <a:lnTo>
                  <a:pt x="238" y="222"/>
                </a:lnTo>
                <a:lnTo>
                  <a:pt x="247" y="213"/>
                </a:lnTo>
                <a:lnTo>
                  <a:pt x="253" y="204"/>
                </a:lnTo>
                <a:lnTo>
                  <a:pt x="260" y="195"/>
                </a:lnTo>
                <a:lnTo>
                  <a:pt x="265" y="185"/>
                </a:lnTo>
                <a:lnTo>
                  <a:pt x="268" y="174"/>
                </a:lnTo>
                <a:lnTo>
                  <a:pt x="268" y="160"/>
                </a:lnTo>
                <a:lnTo>
                  <a:pt x="266" y="144"/>
                </a:lnTo>
                <a:lnTo>
                  <a:pt x="262" y="128"/>
                </a:lnTo>
                <a:lnTo>
                  <a:pt x="257" y="114"/>
                </a:lnTo>
                <a:lnTo>
                  <a:pt x="251" y="100"/>
                </a:lnTo>
                <a:lnTo>
                  <a:pt x="243" y="85"/>
                </a:lnTo>
                <a:lnTo>
                  <a:pt x="234" y="72"/>
                </a:lnTo>
                <a:lnTo>
                  <a:pt x="223" y="59"/>
                </a:lnTo>
                <a:lnTo>
                  <a:pt x="213" y="47"/>
                </a:lnTo>
                <a:lnTo>
                  <a:pt x="204" y="38"/>
                </a:lnTo>
                <a:lnTo>
                  <a:pt x="193" y="29"/>
                </a:lnTo>
                <a:lnTo>
                  <a:pt x="183" y="22"/>
                </a:lnTo>
                <a:lnTo>
                  <a:pt x="171" y="16"/>
                </a:lnTo>
                <a:lnTo>
                  <a:pt x="159" y="11"/>
                </a:lnTo>
                <a:lnTo>
                  <a:pt x="147" y="7"/>
                </a:lnTo>
                <a:lnTo>
                  <a:pt x="134" y="3"/>
                </a:lnTo>
                <a:lnTo>
                  <a:pt x="121" y="0"/>
                </a:lnTo>
                <a:lnTo>
                  <a:pt x="113" y="0"/>
                </a:lnTo>
                <a:lnTo>
                  <a:pt x="107" y="0"/>
                </a:lnTo>
                <a:lnTo>
                  <a:pt x="100" y="1"/>
                </a:lnTo>
                <a:lnTo>
                  <a:pt x="94" y="3"/>
                </a:lnTo>
                <a:lnTo>
                  <a:pt x="82" y="8"/>
                </a:lnTo>
                <a:lnTo>
                  <a:pt x="70" y="16"/>
                </a:lnTo>
                <a:lnTo>
                  <a:pt x="60" y="25"/>
                </a:lnTo>
                <a:lnTo>
                  <a:pt x="49" y="35"/>
                </a:lnTo>
                <a:lnTo>
                  <a:pt x="30" y="54"/>
                </a:lnTo>
                <a:lnTo>
                  <a:pt x="27" y="56"/>
                </a:lnTo>
                <a:lnTo>
                  <a:pt x="24" y="59"/>
                </a:lnTo>
                <a:lnTo>
                  <a:pt x="20" y="66"/>
                </a:lnTo>
                <a:lnTo>
                  <a:pt x="18" y="71"/>
                </a:lnTo>
                <a:lnTo>
                  <a:pt x="15" y="75"/>
                </a:lnTo>
                <a:lnTo>
                  <a:pt x="11" y="79"/>
                </a:lnTo>
                <a:lnTo>
                  <a:pt x="6" y="88"/>
                </a:lnTo>
                <a:lnTo>
                  <a:pt x="2" y="100"/>
                </a:lnTo>
                <a:lnTo>
                  <a:pt x="1" y="111"/>
                </a:lnTo>
                <a:lnTo>
                  <a:pt x="0" y="122"/>
                </a:lnTo>
                <a:lnTo>
                  <a:pt x="1" y="134"/>
                </a:lnTo>
                <a:lnTo>
                  <a:pt x="2" y="147"/>
                </a:lnTo>
                <a:lnTo>
                  <a:pt x="5" y="158"/>
                </a:lnTo>
                <a:lnTo>
                  <a:pt x="10" y="170"/>
                </a:lnTo>
                <a:lnTo>
                  <a:pt x="15" y="182"/>
                </a:lnTo>
                <a:lnTo>
                  <a:pt x="22" y="192"/>
                </a:lnTo>
                <a:lnTo>
                  <a:pt x="28" y="203"/>
                </a:lnTo>
                <a:lnTo>
                  <a:pt x="44" y="224"/>
                </a:lnTo>
                <a:lnTo>
                  <a:pt x="62" y="243"/>
                </a:lnTo>
                <a:lnTo>
                  <a:pt x="73" y="253"/>
                </a:lnTo>
                <a:lnTo>
                  <a:pt x="83" y="260"/>
                </a:lnTo>
                <a:lnTo>
                  <a:pt x="94" y="268"/>
                </a:lnTo>
                <a:lnTo>
                  <a:pt x="107" y="273"/>
                </a:lnTo>
                <a:lnTo>
                  <a:pt x="119" y="277"/>
                </a:lnTo>
                <a:lnTo>
                  <a:pt x="133" y="280"/>
                </a:lnTo>
                <a:lnTo>
                  <a:pt x="147" y="281"/>
                </a:lnTo>
                <a:lnTo>
                  <a:pt x="160" y="280"/>
                </a:lnTo>
                <a:lnTo>
                  <a:pt x="171" y="277"/>
                </a:lnTo>
                <a:lnTo>
                  <a:pt x="181" y="272"/>
                </a:lnTo>
                <a:lnTo>
                  <a:pt x="192" y="266"/>
                </a:lnTo>
                <a:lnTo>
                  <a:pt x="201" y="258"/>
                </a:lnTo>
                <a:lnTo>
                  <a:pt x="221" y="239"/>
                </a:lnTo>
                <a:close/>
                <a:moveTo>
                  <a:pt x="172" y="229"/>
                </a:moveTo>
                <a:lnTo>
                  <a:pt x="172" y="229"/>
                </a:lnTo>
                <a:lnTo>
                  <a:pt x="164" y="234"/>
                </a:lnTo>
                <a:lnTo>
                  <a:pt x="155" y="238"/>
                </a:lnTo>
                <a:lnTo>
                  <a:pt x="147" y="241"/>
                </a:lnTo>
                <a:lnTo>
                  <a:pt x="140" y="241"/>
                </a:lnTo>
                <a:lnTo>
                  <a:pt x="130" y="239"/>
                </a:lnTo>
                <a:lnTo>
                  <a:pt x="124" y="236"/>
                </a:lnTo>
                <a:lnTo>
                  <a:pt x="116" y="232"/>
                </a:lnTo>
                <a:lnTo>
                  <a:pt x="108" y="226"/>
                </a:lnTo>
                <a:lnTo>
                  <a:pt x="95" y="215"/>
                </a:lnTo>
                <a:lnTo>
                  <a:pt x="82" y="200"/>
                </a:lnTo>
                <a:lnTo>
                  <a:pt x="60" y="173"/>
                </a:lnTo>
                <a:lnTo>
                  <a:pt x="53" y="164"/>
                </a:lnTo>
                <a:lnTo>
                  <a:pt x="48" y="154"/>
                </a:lnTo>
                <a:lnTo>
                  <a:pt x="44" y="144"/>
                </a:lnTo>
                <a:lnTo>
                  <a:pt x="43" y="134"/>
                </a:lnTo>
                <a:lnTo>
                  <a:pt x="43" y="122"/>
                </a:lnTo>
                <a:lnTo>
                  <a:pt x="44" y="111"/>
                </a:lnTo>
                <a:lnTo>
                  <a:pt x="48" y="102"/>
                </a:lnTo>
                <a:lnTo>
                  <a:pt x="52" y="98"/>
                </a:lnTo>
                <a:lnTo>
                  <a:pt x="56" y="94"/>
                </a:lnTo>
                <a:lnTo>
                  <a:pt x="58" y="92"/>
                </a:lnTo>
                <a:lnTo>
                  <a:pt x="61" y="88"/>
                </a:lnTo>
                <a:lnTo>
                  <a:pt x="64" y="80"/>
                </a:lnTo>
                <a:lnTo>
                  <a:pt x="83" y="60"/>
                </a:lnTo>
                <a:lnTo>
                  <a:pt x="94" y="52"/>
                </a:lnTo>
                <a:lnTo>
                  <a:pt x="106" y="45"/>
                </a:lnTo>
                <a:lnTo>
                  <a:pt x="111" y="43"/>
                </a:lnTo>
                <a:lnTo>
                  <a:pt x="117" y="42"/>
                </a:lnTo>
                <a:lnTo>
                  <a:pt x="123" y="42"/>
                </a:lnTo>
                <a:lnTo>
                  <a:pt x="129" y="42"/>
                </a:lnTo>
                <a:lnTo>
                  <a:pt x="141" y="46"/>
                </a:lnTo>
                <a:lnTo>
                  <a:pt x="151" y="51"/>
                </a:lnTo>
                <a:lnTo>
                  <a:pt x="162" y="59"/>
                </a:lnTo>
                <a:lnTo>
                  <a:pt x="172" y="67"/>
                </a:lnTo>
                <a:lnTo>
                  <a:pt x="188" y="83"/>
                </a:lnTo>
                <a:lnTo>
                  <a:pt x="196" y="90"/>
                </a:lnTo>
                <a:lnTo>
                  <a:pt x="201" y="98"/>
                </a:lnTo>
                <a:lnTo>
                  <a:pt x="211" y="117"/>
                </a:lnTo>
                <a:lnTo>
                  <a:pt x="221" y="136"/>
                </a:lnTo>
                <a:lnTo>
                  <a:pt x="226" y="156"/>
                </a:lnTo>
                <a:lnTo>
                  <a:pt x="227" y="161"/>
                </a:lnTo>
                <a:lnTo>
                  <a:pt x="227" y="166"/>
                </a:lnTo>
                <a:lnTo>
                  <a:pt x="226" y="171"/>
                </a:lnTo>
                <a:lnTo>
                  <a:pt x="223" y="175"/>
                </a:lnTo>
                <a:lnTo>
                  <a:pt x="217" y="186"/>
                </a:lnTo>
                <a:lnTo>
                  <a:pt x="209" y="196"/>
                </a:lnTo>
                <a:lnTo>
                  <a:pt x="200" y="205"/>
                </a:lnTo>
                <a:lnTo>
                  <a:pt x="189" y="215"/>
                </a:lnTo>
                <a:lnTo>
                  <a:pt x="172" y="22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20" name="任意多边形 1050119"/>
          <p:cNvSpPr/>
          <p:nvPr/>
        </p:nvSpPr>
        <p:spPr bwMode="auto">
          <a:xfrm>
            <a:off x="5962650" y="4489450"/>
            <a:ext cx="128587" cy="138112"/>
          </a:xfrm>
          <a:custGeom>
            <a:avLst/>
            <a:gdLst/>
            <a:ahLst/>
            <a:cxnLst/>
            <a:rect l="0" t="0" r="0" b="0"/>
            <a:pathLst>
              <a:path w="247" h="260">
                <a:moveTo>
                  <a:pt x="203" y="221"/>
                </a:moveTo>
                <a:lnTo>
                  <a:pt x="203" y="221"/>
                </a:lnTo>
                <a:lnTo>
                  <a:pt x="219" y="205"/>
                </a:lnTo>
                <a:lnTo>
                  <a:pt x="227" y="197"/>
                </a:lnTo>
                <a:lnTo>
                  <a:pt x="234" y="189"/>
                </a:lnTo>
                <a:lnTo>
                  <a:pt x="240" y="180"/>
                </a:lnTo>
                <a:lnTo>
                  <a:pt x="244" y="171"/>
                </a:lnTo>
                <a:lnTo>
                  <a:pt x="246" y="161"/>
                </a:lnTo>
                <a:lnTo>
                  <a:pt x="247" y="148"/>
                </a:lnTo>
                <a:lnTo>
                  <a:pt x="245" y="133"/>
                </a:lnTo>
                <a:lnTo>
                  <a:pt x="242" y="119"/>
                </a:lnTo>
                <a:lnTo>
                  <a:pt x="237" y="106"/>
                </a:lnTo>
                <a:lnTo>
                  <a:pt x="230" y="91"/>
                </a:lnTo>
                <a:lnTo>
                  <a:pt x="223" y="80"/>
                </a:lnTo>
                <a:lnTo>
                  <a:pt x="215" y="67"/>
                </a:lnTo>
                <a:lnTo>
                  <a:pt x="206" y="55"/>
                </a:lnTo>
                <a:lnTo>
                  <a:pt x="196" y="44"/>
                </a:lnTo>
                <a:lnTo>
                  <a:pt x="187" y="35"/>
                </a:lnTo>
                <a:lnTo>
                  <a:pt x="178" y="27"/>
                </a:lnTo>
                <a:lnTo>
                  <a:pt x="168" y="21"/>
                </a:lnTo>
                <a:lnTo>
                  <a:pt x="157" y="16"/>
                </a:lnTo>
                <a:lnTo>
                  <a:pt x="147" y="10"/>
                </a:lnTo>
                <a:lnTo>
                  <a:pt x="136" y="6"/>
                </a:lnTo>
                <a:lnTo>
                  <a:pt x="124" y="2"/>
                </a:lnTo>
                <a:lnTo>
                  <a:pt x="111" y="1"/>
                </a:lnTo>
                <a:lnTo>
                  <a:pt x="105" y="0"/>
                </a:lnTo>
                <a:lnTo>
                  <a:pt x="98" y="0"/>
                </a:lnTo>
                <a:lnTo>
                  <a:pt x="87" y="4"/>
                </a:lnTo>
                <a:lnTo>
                  <a:pt x="75" y="9"/>
                </a:lnTo>
                <a:lnTo>
                  <a:pt x="64" y="16"/>
                </a:lnTo>
                <a:lnTo>
                  <a:pt x="55" y="23"/>
                </a:lnTo>
                <a:lnTo>
                  <a:pt x="46" y="33"/>
                </a:lnTo>
                <a:lnTo>
                  <a:pt x="28" y="51"/>
                </a:lnTo>
                <a:lnTo>
                  <a:pt x="25" y="52"/>
                </a:lnTo>
                <a:lnTo>
                  <a:pt x="22" y="55"/>
                </a:lnTo>
                <a:lnTo>
                  <a:pt x="19" y="60"/>
                </a:lnTo>
                <a:lnTo>
                  <a:pt x="16" y="67"/>
                </a:lnTo>
                <a:lnTo>
                  <a:pt x="13" y="69"/>
                </a:lnTo>
                <a:lnTo>
                  <a:pt x="9" y="73"/>
                </a:lnTo>
                <a:lnTo>
                  <a:pt x="5" y="82"/>
                </a:lnTo>
                <a:lnTo>
                  <a:pt x="2" y="93"/>
                </a:lnTo>
                <a:lnTo>
                  <a:pt x="0" y="103"/>
                </a:lnTo>
                <a:lnTo>
                  <a:pt x="0" y="112"/>
                </a:lnTo>
                <a:lnTo>
                  <a:pt x="0" y="124"/>
                </a:lnTo>
                <a:lnTo>
                  <a:pt x="2" y="136"/>
                </a:lnTo>
                <a:lnTo>
                  <a:pt x="4" y="146"/>
                </a:lnTo>
                <a:lnTo>
                  <a:pt x="8" y="158"/>
                </a:lnTo>
                <a:lnTo>
                  <a:pt x="13" y="169"/>
                </a:lnTo>
                <a:lnTo>
                  <a:pt x="26" y="188"/>
                </a:lnTo>
                <a:lnTo>
                  <a:pt x="41" y="206"/>
                </a:lnTo>
                <a:lnTo>
                  <a:pt x="58" y="226"/>
                </a:lnTo>
                <a:lnTo>
                  <a:pt x="67" y="234"/>
                </a:lnTo>
                <a:lnTo>
                  <a:pt x="76" y="240"/>
                </a:lnTo>
                <a:lnTo>
                  <a:pt x="87" y="247"/>
                </a:lnTo>
                <a:lnTo>
                  <a:pt x="97" y="252"/>
                </a:lnTo>
                <a:lnTo>
                  <a:pt x="110" y="256"/>
                </a:lnTo>
                <a:lnTo>
                  <a:pt x="123" y="259"/>
                </a:lnTo>
                <a:lnTo>
                  <a:pt x="135" y="260"/>
                </a:lnTo>
                <a:lnTo>
                  <a:pt x="147" y="259"/>
                </a:lnTo>
                <a:lnTo>
                  <a:pt x="157" y="256"/>
                </a:lnTo>
                <a:lnTo>
                  <a:pt x="168" y="251"/>
                </a:lnTo>
                <a:lnTo>
                  <a:pt x="177" y="246"/>
                </a:lnTo>
                <a:lnTo>
                  <a:pt x="186" y="239"/>
                </a:lnTo>
                <a:lnTo>
                  <a:pt x="203" y="221"/>
                </a:lnTo>
                <a:close/>
                <a:moveTo>
                  <a:pt x="159" y="212"/>
                </a:moveTo>
                <a:lnTo>
                  <a:pt x="159" y="212"/>
                </a:lnTo>
                <a:lnTo>
                  <a:pt x="151" y="217"/>
                </a:lnTo>
                <a:lnTo>
                  <a:pt x="143" y="221"/>
                </a:lnTo>
                <a:lnTo>
                  <a:pt x="135" y="222"/>
                </a:lnTo>
                <a:lnTo>
                  <a:pt x="128" y="222"/>
                </a:lnTo>
                <a:lnTo>
                  <a:pt x="121" y="221"/>
                </a:lnTo>
                <a:lnTo>
                  <a:pt x="114" y="218"/>
                </a:lnTo>
                <a:lnTo>
                  <a:pt x="106" y="214"/>
                </a:lnTo>
                <a:lnTo>
                  <a:pt x="100" y="209"/>
                </a:lnTo>
                <a:lnTo>
                  <a:pt x="87" y="199"/>
                </a:lnTo>
                <a:lnTo>
                  <a:pt x="75" y="186"/>
                </a:lnTo>
                <a:lnTo>
                  <a:pt x="55" y="159"/>
                </a:lnTo>
                <a:lnTo>
                  <a:pt x="49" y="152"/>
                </a:lnTo>
                <a:lnTo>
                  <a:pt x="45" y="142"/>
                </a:lnTo>
                <a:lnTo>
                  <a:pt x="41" y="133"/>
                </a:lnTo>
                <a:lnTo>
                  <a:pt x="38" y="123"/>
                </a:lnTo>
                <a:lnTo>
                  <a:pt x="38" y="114"/>
                </a:lnTo>
                <a:lnTo>
                  <a:pt x="41" y="103"/>
                </a:lnTo>
                <a:lnTo>
                  <a:pt x="45" y="95"/>
                </a:lnTo>
                <a:lnTo>
                  <a:pt x="51" y="87"/>
                </a:lnTo>
                <a:lnTo>
                  <a:pt x="56" y="81"/>
                </a:lnTo>
                <a:lnTo>
                  <a:pt x="59" y="74"/>
                </a:lnTo>
                <a:lnTo>
                  <a:pt x="77" y="56"/>
                </a:lnTo>
                <a:lnTo>
                  <a:pt x="87" y="48"/>
                </a:lnTo>
                <a:lnTo>
                  <a:pt x="97" y="42"/>
                </a:lnTo>
                <a:lnTo>
                  <a:pt x="102" y="40"/>
                </a:lnTo>
                <a:lnTo>
                  <a:pt x="107" y="39"/>
                </a:lnTo>
                <a:lnTo>
                  <a:pt x="113" y="39"/>
                </a:lnTo>
                <a:lnTo>
                  <a:pt x="118" y="39"/>
                </a:lnTo>
                <a:lnTo>
                  <a:pt x="128" y="43"/>
                </a:lnTo>
                <a:lnTo>
                  <a:pt x="139" y="48"/>
                </a:lnTo>
                <a:lnTo>
                  <a:pt x="149" y="55"/>
                </a:lnTo>
                <a:lnTo>
                  <a:pt x="159" y="63"/>
                </a:lnTo>
                <a:lnTo>
                  <a:pt x="173" y="77"/>
                </a:lnTo>
                <a:lnTo>
                  <a:pt x="179" y="84"/>
                </a:lnTo>
                <a:lnTo>
                  <a:pt x="186" y="91"/>
                </a:lnTo>
                <a:lnTo>
                  <a:pt x="195" y="108"/>
                </a:lnTo>
                <a:lnTo>
                  <a:pt x="203" y="125"/>
                </a:lnTo>
                <a:lnTo>
                  <a:pt x="208" y="145"/>
                </a:lnTo>
                <a:lnTo>
                  <a:pt x="210" y="149"/>
                </a:lnTo>
                <a:lnTo>
                  <a:pt x="208" y="153"/>
                </a:lnTo>
                <a:lnTo>
                  <a:pt x="206" y="163"/>
                </a:lnTo>
                <a:lnTo>
                  <a:pt x="200" y="172"/>
                </a:lnTo>
                <a:lnTo>
                  <a:pt x="193" y="182"/>
                </a:lnTo>
                <a:lnTo>
                  <a:pt x="183" y="191"/>
                </a:lnTo>
                <a:lnTo>
                  <a:pt x="174" y="199"/>
                </a:lnTo>
                <a:lnTo>
                  <a:pt x="159" y="21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21" name="任意多边形 1050120"/>
          <p:cNvSpPr/>
          <p:nvPr/>
        </p:nvSpPr>
        <p:spPr bwMode="auto">
          <a:xfrm>
            <a:off x="5645150" y="4125912"/>
            <a:ext cx="101600" cy="127000"/>
          </a:xfrm>
          <a:custGeom>
            <a:avLst/>
            <a:gdLst/>
            <a:ahLst/>
            <a:cxnLst/>
            <a:rect l="0" t="0" r="0" b="0"/>
            <a:pathLst>
              <a:path w="190" h="239">
                <a:moveTo>
                  <a:pt x="174" y="184"/>
                </a:moveTo>
                <a:lnTo>
                  <a:pt x="174" y="184"/>
                </a:lnTo>
                <a:lnTo>
                  <a:pt x="168" y="163"/>
                </a:lnTo>
                <a:lnTo>
                  <a:pt x="160" y="142"/>
                </a:lnTo>
                <a:lnTo>
                  <a:pt x="151" y="121"/>
                </a:lnTo>
                <a:lnTo>
                  <a:pt x="140" y="102"/>
                </a:lnTo>
                <a:lnTo>
                  <a:pt x="131" y="89"/>
                </a:lnTo>
                <a:lnTo>
                  <a:pt x="122" y="76"/>
                </a:lnTo>
                <a:lnTo>
                  <a:pt x="110" y="62"/>
                </a:lnTo>
                <a:lnTo>
                  <a:pt x="99" y="51"/>
                </a:lnTo>
                <a:lnTo>
                  <a:pt x="72" y="27"/>
                </a:lnTo>
                <a:lnTo>
                  <a:pt x="48" y="6"/>
                </a:lnTo>
                <a:lnTo>
                  <a:pt x="40" y="0"/>
                </a:lnTo>
                <a:lnTo>
                  <a:pt x="0" y="28"/>
                </a:lnTo>
                <a:lnTo>
                  <a:pt x="28" y="49"/>
                </a:lnTo>
                <a:lnTo>
                  <a:pt x="49" y="68"/>
                </a:lnTo>
                <a:lnTo>
                  <a:pt x="67" y="87"/>
                </a:lnTo>
                <a:lnTo>
                  <a:pt x="83" y="107"/>
                </a:lnTo>
                <a:lnTo>
                  <a:pt x="97" y="127"/>
                </a:lnTo>
                <a:lnTo>
                  <a:pt x="109" y="149"/>
                </a:lnTo>
                <a:lnTo>
                  <a:pt x="121" y="171"/>
                </a:lnTo>
                <a:lnTo>
                  <a:pt x="130" y="196"/>
                </a:lnTo>
                <a:lnTo>
                  <a:pt x="139" y="222"/>
                </a:lnTo>
                <a:lnTo>
                  <a:pt x="142" y="227"/>
                </a:lnTo>
                <a:lnTo>
                  <a:pt x="144" y="231"/>
                </a:lnTo>
                <a:lnTo>
                  <a:pt x="148" y="235"/>
                </a:lnTo>
                <a:lnTo>
                  <a:pt x="152" y="238"/>
                </a:lnTo>
                <a:lnTo>
                  <a:pt x="157" y="239"/>
                </a:lnTo>
                <a:lnTo>
                  <a:pt x="163" y="239"/>
                </a:lnTo>
                <a:lnTo>
                  <a:pt x="168" y="238"/>
                </a:lnTo>
                <a:lnTo>
                  <a:pt x="173" y="236"/>
                </a:lnTo>
                <a:lnTo>
                  <a:pt x="181" y="230"/>
                </a:lnTo>
                <a:lnTo>
                  <a:pt x="185" y="222"/>
                </a:lnTo>
                <a:lnTo>
                  <a:pt x="187" y="214"/>
                </a:lnTo>
                <a:lnTo>
                  <a:pt x="190" y="205"/>
                </a:lnTo>
                <a:lnTo>
                  <a:pt x="189" y="197"/>
                </a:lnTo>
                <a:lnTo>
                  <a:pt x="186" y="191"/>
                </a:lnTo>
                <a:lnTo>
                  <a:pt x="181" y="187"/>
                </a:lnTo>
                <a:lnTo>
                  <a:pt x="174" y="18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22" name="任意多边形 1050121"/>
          <p:cNvSpPr/>
          <p:nvPr/>
        </p:nvSpPr>
        <p:spPr bwMode="auto">
          <a:xfrm>
            <a:off x="5894387" y="3937000"/>
            <a:ext cx="61912" cy="49212"/>
          </a:xfrm>
          <a:custGeom>
            <a:avLst/>
            <a:gdLst/>
            <a:ahLst/>
            <a:cxnLst/>
            <a:rect l="0" t="0" r="0" b="0"/>
            <a:pathLst>
              <a:path w="119" h="94">
                <a:moveTo>
                  <a:pt x="102" y="49"/>
                </a:moveTo>
                <a:lnTo>
                  <a:pt x="102" y="49"/>
                </a:lnTo>
                <a:lnTo>
                  <a:pt x="94" y="45"/>
                </a:lnTo>
                <a:lnTo>
                  <a:pt x="86" y="41"/>
                </a:lnTo>
                <a:lnTo>
                  <a:pt x="71" y="30"/>
                </a:lnTo>
                <a:lnTo>
                  <a:pt x="54" y="15"/>
                </a:lnTo>
                <a:lnTo>
                  <a:pt x="38" y="0"/>
                </a:lnTo>
                <a:lnTo>
                  <a:pt x="0" y="24"/>
                </a:lnTo>
                <a:lnTo>
                  <a:pt x="9" y="31"/>
                </a:lnTo>
                <a:lnTo>
                  <a:pt x="21" y="39"/>
                </a:lnTo>
                <a:lnTo>
                  <a:pt x="30" y="47"/>
                </a:lnTo>
                <a:lnTo>
                  <a:pt x="48" y="65"/>
                </a:lnTo>
                <a:lnTo>
                  <a:pt x="58" y="74"/>
                </a:lnTo>
                <a:lnTo>
                  <a:pt x="67" y="81"/>
                </a:lnTo>
                <a:lnTo>
                  <a:pt x="79" y="87"/>
                </a:lnTo>
                <a:lnTo>
                  <a:pt x="90" y="92"/>
                </a:lnTo>
                <a:lnTo>
                  <a:pt x="96" y="94"/>
                </a:lnTo>
                <a:lnTo>
                  <a:pt x="101" y="94"/>
                </a:lnTo>
                <a:lnTo>
                  <a:pt x="105" y="92"/>
                </a:lnTo>
                <a:lnTo>
                  <a:pt x="109" y="91"/>
                </a:lnTo>
                <a:lnTo>
                  <a:pt x="111" y="89"/>
                </a:lnTo>
                <a:lnTo>
                  <a:pt x="114" y="85"/>
                </a:lnTo>
                <a:lnTo>
                  <a:pt x="118" y="77"/>
                </a:lnTo>
                <a:lnTo>
                  <a:pt x="119" y="69"/>
                </a:lnTo>
                <a:lnTo>
                  <a:pt x="118" y="64"/>
                </a:lnTo>
                <a:lnTo>
                  <a:pt x="116" y="60"/>
                </a:lnTo>
                <a:lnTo>
                  <a:pt x="114" y="57"/>
                </a:lnTo>
                <a:lnTo>
                  <a:pt x="111" y="53"/>
                </a:lnTo>
                <a:lnTo>
                  <a:pt x="107" y="51"/>
                </a:lnTo>
                <a:lnTo>
                  <a:pt x="102" y="4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23" name="任意多边形 1050122"/>
          <p:cNvSpPr/>
          <p:nvPr/>
        </p:nvSpPr>
        <p:spPr bwMode="auto">
          <a:xfrm>
            <a:off x="5530850" y="3811587"/>
            <a:ext cx="417512" cy="355600"/>
          </a:xfrm>
          <a:custGeom>
            <a:avLst/>
            <a:gdLst/>
            <a:ahLst/>
            <a:cxnLst/>
            <a:rect l="0" t="0" r="0" b="0"/>
            <a:pathLst>
              <a:path w="786" h="670">
                <a:moveTo>
                  <a:pt x="765" y="150"/>
                </a:moveTo>
                <a:lnTo>
                  <a:pt x="765" y="150"/>
                </a:lnTo>
                <a:lnTo>
                  <a:pt x="761" y="145"/>
                </a:lnTo>
                <a:lnTo>
                  <a:pt x="764" y="150"/>
                </a:lnTo>
                <a:lnTo>
                  <a:pt x="762" y="149"/>
                </a:lnTo>
                <a:lnTo>
                  <a:pt x="758" y="142"/>
                </a:lnTo>
                <a:lnTo>
                  <a:pt x="753" y="136"/>
                </a:lnTo>
                <a:lnTo>
                  <a:pt x="739" y="121"/>
                </a:lnTo>
                <a:lnTo>
                  <a:pt x="724" y="109"/>
                </a:lnTo>
                <a:lnTo>
                  <a:pt x="713" y="99"/>
                </a:lnTo>
                <a:lnTo>
                  <a:pt x="689" y="75"/>
                </a:lnTo>
                <a:lnTo>
                  <a:pt x="664" y="56"/>
                </a:lnTo>
                <a:lnTo>
                  <a:pt x="638" y="37"/>
                </a:lnTo>
                <a:lnTo>
                  <a:pt x="612" y="19"/>
                </a:lnTo>
                <a:lnTo>
                  <a:pt x="608" y="11"/>
                </a:lnTo>
                <a:lnTo>
                  <a:pt x="603" y="6"/>
                </a:lnTo>
                <a:lnTo>
                  <a:pt x="595" y="2"/>
                </a:lnTo>
                <a:lnTo>
                  <a:pt x="591" y="2"/>
                </a:lnTo>
                <a:lnTo>
                  <a:pt x="587" y="2"/>
                </a:lnTo>
                <a:lnTo>
                  <a:pt x="582" y="1"/>
                </a:lnTo>
                <a:lnTo>
                  <a:pt x="578" y="0"/>
                </a:lnTo>
                <a:lnTo>
                  <a:pt x="574" y="1"/>
                </a:lnTo>
                <a:lnTo>
                  <a:pt x="570" y="2"/>
                </a:lnTo>
                <a:lnTo>
                  <a:pt x="563" y="6"/>
                </a:lnTo>
                <a:lnTo>
                  <a:pt x="559" y="14"/>
                </a:lnTo>
                <a:lnTo>
                  <a:pt x="542" y="23"/>
                </a:lnTo>
                <a:lnTo>
                  <a:pt x="525" y="34"/>
                </a:lnTo>
                <a:lnTo>
                  <a:pt x="493" y="58"/>
                </a:lnTo>
                <a:lnTo>
                  <a:pt x="463" y="83"/>
                </a:lnTo>
                <a:lnTo>
                  <a:pt x="433" y="108"/>
                </a:lnTo>
                <a:lnTo>
                  <a:pt x="393" y="141"/>
                </a:lnTo>
                <a:lnTo>
                  <a:pt x="351" y="172"/>
                </a:lnTo>
                <a:lnTo>
                  <a:pt x="308" y="201"/>
                </a:lnTo>
                <a:lnTo>
                  <a:pt x="265" y="230"/>
                </a:lnTo>
                <a:lnTo>
                  <a:pt x="246" y="241"/>
                </a:lnTo>
                <a:lnTo>
                  <a:pt x="227" y="256"/>
                </a:lnTo>
                <a:lnTo>
                  <a:pt x="191" y="285"/>
                </a:lnTo>
                <a:lnTo>
                  <a:pt x="155" y="315"/>
                </a:lnTo>
                <a:lnTo>
                  <a:pt x="120" y="345"/>
                </a:lnTo>
                <a:lnTo>
                  <a:pt x="99" y="362"/>
                </a:lnTo>
                <a:lnTo>
                  <a:pt x="77" y="379"/>
                </a:lnTo>
                <a:lnTo>
                  <a:pt x="31" y="411"/>
                </a:lnTo>
                <a:lnTo>
                  <a:pt x="21" y="419"/>
                </a:lnTo>
                <a:lnTo>
                  <a:pt x="13" y="428"/>
                </a:lnTo>
                <a:lnTo>
                  <a:pt x="6" y="439"/>
                </a:lnTo>
                <a:lnTo>
                  <a:pt x="1" y="451"/>
                </a:lnTo>
                <a:lnTo>
                  <a:pt x="0" y="459"/>
                </a:lnTo>
                <a:lnTo>
                  <a:pt x="1" y="464"/>
                </a:lnTo>
                <a:lnTo>
                  <a:pt x="4" y="469"/>
                </a:lnTo>
                <a:lnTo>
                  <a:pt x="7" y="473"/>
                </a:lnTo>
                <a:lnTo>
                  <a:pt x="7" y="478"/>
                </a:lnTo>
                <a:lnTo>
                  <a:pt x="9" y="482"/>
                </a:lnTo>
                <a:lnTo>
                  <a:pt x="13" y="491"/>
                </a:lnTo>
                <a:lnTo>
                  <a:pt x="18" y="499"/>
                </a:lnTo>
                <a:lnTo>
                  <a:pt x="30" y="515"/>
                </a:lnTo>
                <a:lnTo>
                  <a:pt x="45" y="537"/>
                </a:lnTo>
                <a:lnTo>
                  <a:pt x="55" y="548"/>
                </a:lnTo>
                <a:lnTo>
                  <a:pt x="64" y="558"/>
                </a:lnTo>
                <a:lnTo>
                  <a:pt x="75" y="570"/>
                </a:lnTo>
                <a:lnTo>
                  <a:pt x="87" y="584"/>
                </a:lnTo>
                <a:lnTo>
                  <a:pt x="109" y="613"/>
                </a:lnTo>
                <a:lnTo>
                  <a:pt x="117" y="619"/>
                </a:lnTo>
                <a:lnTo>
                  <a:pt x="126" y="630"/>
                </a:lnTo>
                <a:lnTo>
                  <a:pt x="137" y="639"/>
                </a:lnTo>
                <a:lnTo>
                  <a:pt x="140" y="643"/>
                </a:lnTo>
                <a:lnTo>
                  <a:pt x="142" y="646"/>
                </a:lnTo>
                <a:lnTo>
                  <a:pt x="143" y="650"/>
                </a:lnTo>
                <a:lnTo>
                  <a:pt x="146" y="653"/>
                </a:lnTo>
                <a:lnTo>
                  <a:pt x="149" y="660"/>
                </a:lnTo>
                <a:lnTo>
                  <a:pt x="153" y="665"/>
                </a:lnTo>
                <a:lnTo>
                  <a:pt x="159" y="669"/>
                </a:lnTo>
                <a:lnTo>
                  <a:pt x="167" y="670"/>
                </a:lnTo>
                <a:lnTo>
                  <a:pt x="171" y="670"/>
                </a:lnTo>
                <a:lnTo>
                  <a:pt x="178" y="669"/>
                </a:lnTo>
                <a:lnTo>
                  <a:pt x="184" y="667"/>
                </a:lnTo>
                <a:lnTo>
                  <a:pt x="188" y="663"/>
                </a:lnTo>
                <a:lnTo>
                  <a:pt x="191" y="659"/>
                </a:lnTo>
                <a:lnTo>
                  <a:pt x="214" y="640"/>
                </a:lnTo>
                <a:lnTo>
                  <a:pt x="238" y="622"/>
                </a:lnTo>
                <a:lnTo>
                  <a:pt x="283" y="584"/>
                </a:lnTo>
                <a:lnTo>
                  <a:pt x="300" y="572"/>
                </a:lnTo>
                <a:lnTo>
                  <a:pt x="317" y="561"/>
                </a:lnTo>
                <a:lnTo>
                  <a:pt x="336" y="549"/>
                </a:lnTo>
                <a:lnTo>
                  <a:pt x="344" y="542"/>
                </a:lnTo>
                <a:lnTo>
                  <a:pt x="350" y="536"/>
                </a:lnTo>
                <a:lnTo>
                  <a:pt x="366" y="520"/>
                </a:lnTo>
                <a:lnTo>
                  <a:pt x="384" y="504"/>
                </a:lnTo>
                <a:lnTo>
                  <a:pt x="404" y="489"/>
                </a:lnTo>
                <a:lnTo>
                  <a:pt x="422" y="477"/>
                </a:lnTo>
                <a:lnTo>
                  <a:pt x="440" y="466"/>
                </a:lnTo>
                <a:lnTo>
                  <a:pt x="459" y="456"/>
                </a:lnTo>
                <a:lnTo>
                  <a:pt x="493" y="431"/>
                </a:lnTo>
                <a:lnTo>
                  <a:pt x="525" y="406"/>
                </a:lnTo>
                <a:lnTo>
                  <a:pt x="558" y="379"/>
                </a:lnTo>
                <a:lnTo>
                  <a:pt x="591" y="353"/>
                </a:lnTo>
                <a:lnTo>
                  <a:pt x="624" y="326"/>
                </a:lnTo>
                <a:lnTo>
                  <a:pt x="658" y="303"/>
                </a:lnTo>
                <a:lnTo>
                  <a:pt x="692" y="281"/>
                </a:lnTo>
                <a:lnTo>
                  <a:pt x="706" y="272"/>
                </a:lnTo>
                <a:lnTo>
                  <a:pt x="726" y="258"/>
                </a:lnTo>
                <a:lnTo>
                  <a:pt x="745" y="241"/>
                </a:lnTo>
                <a:lnTo>
                  <a:pt x="756" y="234"/>
                </a:lnTo>
                <a:lnTo>
                  <a:pt x="765" y="224"/>
                </a:lnTo>
                <a:lnTo>
                  <a:pt x="773" y="215"/>
                </a:lnTo>
                <a:lnTo>
                  <a:pt x="779" y="205"/>
                </a:lnTo>
                <a:lnTo>
                  <a:pt x="783" y="196"/>
                </a:lnTo>
                <a:lnTo>
                  <a:pt x="786" y="187"/>
                </a:lnTo>
                <a:lnTo>
                  <a:pt x="784" y="176"/>
                </a:lnTo>
                <a:lnTo>
                  <a:pt x="783" y="172"/>
                </a:lnTo>
                <a:lnTo>
                  <a:pt x="782" y="167"/>
                </a:lnTo>
                <a:lnTo>
                  <a:pt x="775" y="159"/>
                </a:lnTo>
                <a:lnTo>
                  <a:pt x="765" y="150"/>
                </a:lnTo>
                <a:close/>
                <a:moveTo>
                  <a:pt x="727" y="198"/>
                </a:moveTo>
                <a:lnTo>
                  <a:pt x="727" y="198"/>
                </a:lnTo>
                <a:lnTo>
                  <a:pt x="723" y="202"/>
                </a:lnTo>
                <a:lnTo>
                  <a:pt x="719" y="205"/>
                </a:lnTo>
                <a:lnTo>
                  <a:pt x="707" y="209"/>
                </a:lnTo>
                <a:lnTo>
                  <a:pt x="694" y="217"/>
                </a:lnTo>
                <a:lnTo>
                  <a:pt x="681" y="226"/>
                </a:lnTo>
                <a:lnTo>
                  <a:pt x="668" y="236"/>
                </a:lnTo>
                <a:lnTo>
                  <a:pt x="656" y="248"/>
                </a:lnTo>
                <a:lnTo>
                  <a:pt x="631" y="269"/>
                </a:lnTo>
                <a:lnTo>
                  <a:pt x="618" y="279"/>
                </a:lnTo>
                <a:lnTo>
                  <a:pt x="605" y="289"/>
                </a:lnTo>
                <a:lnTo>
                  <a:pt x="576" y="308"/>
                </a:lnTo>
                <a:lnTo>
                  <a:pt x="548" y="329"/>
                </a:lnTo>
                <a:lnTo>
                  <a:pt x="519" y="351"/>
                </a:lnTo>
                <a:lnTo>
                  <a:pt x="491" y="372"/>
                </a:lnTo>
                <a:lnTo>
                  <a:pt x="463" y="392"/>
                </a:lnTo>
                <a:lnTo>
                  <a:pt x="435" y="410"/>
                </a:lnTo>
                <a:lnTo>
                  <a:pt x="406" y="430"/>
                </a:lnTo>
                <a:lnTo>
                  <a:pt x="380" y="449"/>
                </a:lnTo>
                <a:lnTo>
                  <a:pt x="328" y="491"/>
                </a:lnTo>
                <a:lnTo>
                  <a:pt x="277" y="533"/>
                </a:lnTo>
                <a:lnTo>
                  <a:pt x="226" y="575"/>
                </a:lnTo>
                <a:lnTo>
                  <a:pt x="174" y="616"/>
                </a:lnTo>
                <a:lnTo>
                  <a:pt x="168" y="609"/>
                </a:lnTo>
                <a:lnTo>
                  <a:pt x="147" y="585"/>
                </a:lnTo>
                <a:lnTo>
                  <a:pt x="126" y="561"/>
                </a:lnTo>
                <a:lnTo>
                  <a:pt x="104" y="536"/>
                </a:lnTo>
                <a:lnTo>
                  <a:pt x="82" y="511"/>
                </a:lnTo>
                <a:lnTo>
                  <a:pt x="66" y="491"/>
                </a:lnTo>
                <a:lnTo>
                  <a:pt x="57" y="479"/>
                </a:lnTo>
                <a:lnTo>
                  <a:pt x="52" y="470"/>
                </a:lnTo>
                <a:lnTo>
                  <a:pt x="49" y="465"/>
                </a:lnTo>
                <a:lnTo>
                  <a:pt x="47" y="460"/>
                </a:lnTo>
                <a:lnTo>
                  <a:pt x="51" y="455"/>
                </a:lnTo>
                <a:lnTo>
                  <a:pt x="56" y="448"/>
                </a:lnTo>
                <a:lnTo>
                  <a:pt x="62" y="443"/>
                </a:lnTo>
                <a:lnTo>
                  <a:pt x="70" y="438"/>
                </a:lnTo>
                <a:lnTo>
                  <a:pt x="87" y="428"/>
                </a:lnTo>
                <a:lnTo>
                  <a:pt x="100" y="419"/>
                </a:lnTo>
                <a:lnTo>
                  <a:pt x="134" y="392"/>
                </a:lnTo>
                <a:lnTo>
                  <a:pt x="168" y="363"/>
                </a:lnTo>
                <a:lnTo>
                  <a:pt x="205" y="333"/>
                </a:lnTo>
                <a:lnTo>
                  <a:pt x="242" y="303"/>
                </a:lnTo>
                <a:lnTo>
                  <a:pt x="280" y="274"/>
                </a:lnTo>
                <a:lnTo>
                  <a:pt x="299" y="261"/>
                </a:lnTo>
                <a:lnTo>
                  <a:pt x="320" y="249"/>
                </a:lnTo>
                <a:lnTo>
                  <a:pt x="354" y="227"/>
                </a:lnTo>
                <a:lnTo>
                  <a:pt x="388" y="205"/>
                </a:lnTo>
                <a:lnTo>
                  <a:pt x="421" y="180"/>
                </a:lnTo>
                <a:lnTo>
                  <a:pt x="437" y="167"/>
                </a:lnTo>
                <a:lnTo>
                  <a:pt x="451" y="153"/>
                </a:lnTo>
                <a:lnTo>
                  <a:pt x="480" y="126"/>
                </a:lnTo>
                <a:lnTo>
                  <a:pt x="512" y="99"/>
                </a:lnTo>
                <a:lnTo>
                  <a:pt x="546" y="74"/>
                </a:lnTo>
                <a:lnTo>
                  <a:pt x="565" y="64"/>
                </a:lnTo>
                <a:lnTo>
                  <a:pt x="582" y="53"/>
                </a:lnTo>
                <a:lnTo>
                  <a:pt x="608" y="70"/>
                </a:lnTo>
                <a:lnTo>
                  <a:pt x="633" y="88"/>
                </a:lnTo>
                <a:lnTo>
                  <a:pt x="658" y="108"/>
                </a:lnTo>
                <a:lnTo>
                  <a:pt x="669" y="120"/>
                </a:lnTo>
                <a:lnTo>
                  <a:pt x="680" y="132"/>
                </a:lnTo>
                <a:lnTo>
                  <a:pt x="732" y="184"/>
                </a:lnTo>
                <a:lnTo>
                  <a:pt x="739" y="189"/>
                </a:lnTo>
                <a:lnTo>
                  <a:pt x="739" y="190"/>
                </a:lnTo>
                <a:lnTo>
                  <a:pt x="737" y="190"/>
                </a:lnTo>
                <a:lnTo>
                  <a:pt x="733" y="192"/>
                </a:lnTo>
                <a:lnTo>
                  <a:pt x="730" y="194"/>
                </a:lnTo>
                <a:lnTo>
                  <a:pt x="727" y="19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24" name="任意多边形 1050123"/>
          <p:cNvSpPr/>
          <p:nvPr/>
        </p:nvSpPr>
        <p:spPr bwMode="auto">
          <a:xfrm>
            <a:off x="6180137" y="3811587"/>
            <a:ext cx="415925" cy="355600"/>
          </a:xfrm>
          <a:custGeom>
            <a:avLst/>
            <a:gdLst/>
            <a:ahLst/>
            <a:cxnLst/>
            <a:rect l="0" t="0" r="0" b="0"/>
            <a:pathLst>
              <a:path w="786" h="670">
                <a:moveTo>
                  <a:pt x="94" y="281"/>
                </a:moveTo>
                <a:lnTo>
                  <a:pt x="94" y="281"/>
                </a:lnTo>
                <a:lnTo>
                  <a:pt x="130" y="303"/>
                </a:lnTo>
                <a:lnTo>
                  <a:pt x="162" y="326"/>
                </a:lnTo>
                <a:lnTo>
                  <a:pt x="195" y="353"/>
                </a:lnTo>
                <a:lnTo>
                  <a:pt x="228" y="379"/>
                </a:lnTo>
                <a:lnTo>
                  <a:pt x="261" y="406"/>
                </a:lnTo>
                <a:lnTo>
                  <a:pt x="293" y="431"/>
                </a:lnTo>
                <a:lnTo>
                  <a:pt x="329" y="456"/>
                </a:lnTo>
                <a:lnTo>
                  <a:pt x="346" y="466"/>
                </a:lnTo>
                <a:lnTo>
                  <a:pt x="364" y="477"/>
                </a:lnTo>
                <a:lnTo>
                  <a:pt x="382" y="489"/>
                </a:lnTo>
                <a:lnTo>
                  <a:pt x="402" y="504"/>
                </a:lnTo>
                <a:lnTo>
                  <a:pt x="420" y="520"/>
                </a:lnTo>
                <a:lnTo>
                  <a:pt x="436" y="536"/>
                </a:lnTo>
                <a:lnTo>
                  <a:pt x="444" y="542"/>
                </a:lnTo>
                <a:lnTo>
                  <a:pt x="452" y="549"/>
                </a:lnTo>
                <a:lnTo>
                  <a:pt x="469" y="561"/>
                </a:lnTo>
                <a:lnTo>
                  <a:pt x="487" y="572"/>
                </a:lnTo>
                <a:lnTo>
                  <a:pt x="503" y="584"/>
                </a:lnTo>
                <a:lnTo>
                  <a:pt x="548" y="622"/>
                </a:lnTo>
                <a:lnTo>
                  <a:pt x="572" y="640"/>
                </a:lnTo>
                <a:lnTo>
                  <a:pt x="595" y="659"/>
                </a:lnTo>
                <a:lnTo>
                  <a:pt x="598" y="663"/>
                </a:lnTo>
                <a:lnTo>
                  <a:pt x="602" y="667"/>
                </a:lnTo>
                <a:lnTo>
                  <a:pt x="609" y="669"/>
                </a:lnTo>
                <a:lnTo>
                  <a:pt x="615" y="670"/>
                </a:lnTo>
                <a:lnTo>
                  <a:pt x="619" y="670"/>
                </a:lnTo>
                <a:lnTo>
                  <a:pt x="627" y="669"/>
                </a:lnTo>
                <a:lnTo>
                  <a:pt x="633" y="665"/>
                </a:lnTo>
                <a:lnTo>
                  <a:pt x="637" y="660"/>
                </a:lnTo>
                <a:lnTo>
                  <a:pt x="640" y="653"/>
                </a:lnTo>
                <a:lnTo>
                  <a:pt x="643" y="650"/>
                </a:lnTo>
                <a:lnTo>
                  <a:pt x="644" y="646"/>
                </a:lnTo>
                <a:lnTo>
                  <a:pt x="646" y="643"/>
                </a:lnTo>
                <a:lnTo>
                  <a:pt x="650" y="639"/>
                </a:lnTo>
                <a:lnTo>
                  <a:pt x="660" y="630"/>
                </a:lnTo>
                <a:lnTo>
                  <a:pt x="669" y="619"/>
                </a:lnTo>
                <a:lnTo>
                  <a:pt x="677" y="613"/>
                </a:lnTo>
                <a:lnTo>
                  <a:pt x="699" y="584"/>
                </a:lnTo>
                <a:lnTo>
                  <a:pt x="711" y="570"/>
                </a:lnTo>
                <a:lnTo>
                  <a:pt x="722" y="558"/>
                </a:lnTo>
                <a:lnTo>
                  <a:pt x="732" y="548"/>
                </a:lnTo>
                <a:lnTo>
                  <a:pt x="741" y="537"/>
                </a:lnTo>
                <a:lnTo>
                  <a:pt x="756" y="515"/>
                </a:lnTo>
                <a:lnTo>
                  <a:pt x="768" y="499"/>
                </a:lnTo>
                <a:lnTo>
                  <a:pt x="773" y="491"/>
                </a:lnTo>
                <a:lnTo>
                  <a:pt x="777" y="482"/>
                </a:lnTo>
                <a:lnTo>
                  <a:pt x="779" y="478"/>
                </a:lnTo>
                <a:lnTo>
                  <a:pt x="779" y="473"/>
                </a:lnTo>
                <a:lnTo>
                  <a:pt x="783" y="469"/>
                </a:lnTo>
                <a:lnTo>
                  <a:pt x="785" y="464"/>
                </a:lnTo>
                <a:lnTo>
                  <a:pt x="786" y="459"/>
                </a:lnTo>
                <a:lnTo>
                  <a:pt x="785" y="451"/>
                </a:lnTo>
                <a:lnTo>
                  <a:pt x="781" y="439"/>
                </a:lnTo>
                <a:lnTo>
                  <a:pt x="773" y="428"/>
                </a:lnTo>
                <a:lnTo>
                  <a:pt x="766" y="419"/>
                </a:lnTo>
                <a:lnTo>
                  <a:pt x="755" y="411"/>
                </a:lnTo>
                <a:lnTo>
                  <a:pt x="709" y="379"/>
                </a:lnTo>
                <a:lnTo>
                  <a:pt x="687" y="362"/>
                </a:lnTo>
                <a:lnTo>
                  <a:pt x="666" y="345"/>
                </a:lnTo>
                <a:lnTo>
                  <a:pt x="631" y="315"/>
                </a:lnTo>
                <a:lnTo>
                  <a:pt x="595" y="285"/>
                </a:lnTo>
                <a:lnTo>
                  <a:pt x="559" y="256"/>
                </a:lnTo>
                <a:lnTo>
                  <a:pt x="541" y="241"/>
                </a:lnTo>
                <a:lnTo>
                  <a:pt x="521" y="230"/>
                </a:lnTo>
                <a:lnTo>
                  <a:pt x="478" y="201"/>
                </a:lnTo>
                <a:lnTo>
                  <a:pt x="435" y="172"/>
                </a:lnTo>
                <a:lnTo>
                  <a:pt x="393" y="141"/>
                </a:lnTo>
                <a:lnTo>
                  <a:pt x="353" y="108"/>
                </a:lnTo>
                <a:lnTo>
                  <a:pt x="323" y="83"/>
                </a:lnTo>
                <a:lnTo>
                  <a:pt x="293" y="58"/>
                </a:lnTo>
                <a:lnTo>
                  <a:pt x="261" y="34"/>
                </a:lnTo>
                <a:lnTo>
                  <a:pt x="244" y="23"/>
                </a:lnTo>
                <a:lnTo>
                  <a:pt x="227" y="14"/>
                </a:lnTo>
                <a:lnTo>
                  <a:pt x="223" y="6"/>
                </a:lnTo>
                <a:lnTo>
                  <a:pt x="216" y="2"/>
                </a:lnTo>
                <a:lnTo>
                  <a:pt x="212" y="1"/>
                </a:lnTo>
                <a:lnTo>
                  <a:pt x="208" y="0"/>
                </a:lnTo>
                <a:lnTo>
                  <a:pt x="204" y="1"/>
                </a:lnTo>
                <a:lnTo>
                  <a:pt x="200" y="2"/>
                </a:lnTo>
                <a:lnTo>
                  <a:pt x="195" y="2"/>
                </a:lnTo>
                <a:lnTo>
                  <a:pt x="191" y="2"/>
                </a:lnTo>
                <a:lnTo>
                  <a:pt x="183" y="6"/>
                </a:lnTo>
                <a:lnTo>
                  <a:pt x="178" y="11"/>
                </a:lnTo>
                <a:lnTo>
                  <a:pt x="174" y="19"/>
                </a:lnTo>
                <a:lnTo>
                  <a:pt x="148" y="37"/>
                </a:lnTo>
                <a:lnTo>
                  <a:pt x="122" y="56"/>
                </a:lnTo>
                <a:lnTo>
                  <a:pt x="98" y="75"/>
                </a:lnTo>
                <a:lnTo>
                  <a:pt x="74" y="99"/>
                </a:lnTo>
                <a:lnTo>
                  <a:pt x="62" y="109"/>
                </a:lnTo>
                <a:lnTo>
                  <a:pt x="47" y="121"/>
                </a:lnTo>
                <a:lnTo>
                  <a:pt x="34" y="136"/>
                </a:lnTo>
                <a:lnTo>
                  <a:pt x="28" y="142"/>
                </a:lnTo>
                <a:lnTo>
                  <a:pt x="24" y="149"/>
                </a:lnTo>
                <a:lnTo>
                  <a:pt x="24" y="150"/>
                </a:lnTo>
                <a:lnTo>
                  <a:pt x="25" y="145"/>
                </a:lnTo>
                <a:lnTo>
                  <a:pt x="21" y="150"/>
                </a:lnTo>
                <a:lnTo>
                  <a:pt x="11" y="159"/>
                </a:lnTo>
                <a:lnTo>
                  <a:pt x="4" y="167"/>
                </a:lnTo>
                <a:lnTo>
                  <a:pt x="3" y="172"/>
                </a:lnTo>
                <a:lnTo>
                  <a:pt x="2" y="176"/>
                </a:lnTo>
                <a:lnTo>
                  <a:pt x="0" y="187"/>
                </a:lnTo>
                <a:lnTo>
                  <a:pt x="3" y="196"/>
                </a:lnTo>
                <a:lnTo>
                  <a:pt x="8" y="205"/>
                </a:lnTo>
                <a:lnTo>
                  <a:pt x="13" y="215"/>
                </a:lnTo>
                <a:lnTo>
                  <a:pt x="21" y="224"/>
                </a:lnTo>
                <a:lnTo>
                  <a:pt x="30" y="234"/>
                </a:lnTo>
                <a:lnTo>
                  <a:pt x="41" y="241"/>
                </a:lnTo>
                <a:lnTo>
                  <a:pt x="60" y="258"/>
                </a:lnTo>
                <a:lnTo>
                  <a:pt x="80" y="272"/>
                </a:lnTo>
                <a:lnTo>
                  <a:pt x="94" y="281"/>
                </a:lnTo>
                <a:close/>
                <a:moveTo>
                  <a:pt x="54" y="184"/>
                </a:moveTo>
                <a:lnTo>
                  <a:pt x="54" y="184"/>
                </a:lnTo>
                <a:lnTo>
                  <a:pt x="106" y="132"/>
                </a:lnTo>
                <a:lnTo>
                  <a:pt x="117" y="120"/>
                </a:lnTo>
                <a:lnTo>
                  <a:pt x="128" y="108"/>
                </a:lnTo>
                <a:lnTo>
                  <a:pt x="153" y="88"/>
                </a:lnTo>
                <a:lnTo>
                  <a:pt x="178" y="70"/>
                </a:lnTo>
                <a:lnTo>
                  <a:pt x="204" y="53"/>
                </a:lnTo>
                <a:lnTo>
                  <a:pt x="221" y="64"/>
                </a:lnTo>
                <a:lnTo>
                  <a:pt x="240" y="74"/>
                </a:lnTo>
                <a:lnTo>
                  <a:pt x="274" y="99"/>
                </a:lnTo>
                <a:lnTo>
                  <a:pt x="306" y="126"/>
                </a:lnTo>
                <a:lnTo>
                  <a:pt x="335" y="153"/>
                </a:lnTo>
                <a:lnTo>
                  <a:pt x="350" y="167"/>
                </a:lnTo>
                <a:lnTo>
                  <a:pt x="365" y="180"/>
                </a:lnTo>
                <a:lnTo>
                  <a:pt x="398" y="205"/>
                </a:lnTo>
                <a:lnTo>
                  <a:pt x="432" y="227"/>
                </a:lnTo>
                <a:lnTo>
                  <a:pt x="466" y="249"/>
                </a:lnTo>
                <a:lnTo>
                  <a:pt x="487" y="261"/>
                </a:lnTo>
                <a:lnTo>
                  <a:pt x="507" y="274"/>
                </a:lnTo>
                <a:lnTo>
                  <a:pt x="544" y="303"/>
                </a:lnTo>
                <a:lnTo>
                  <a:pt x="581" y="333"/>
                </a:lnTo>
                <a:lnTo>
                  <a:pt x="618" y="363"/>
                </a:lnTo>
                <a:lnTo>
                  <a:pt x="652" y="392"/>
                </a:lnTo>
                <a:lnTo>
                  <a:pt x="686" y="419"/>
                </a:lnTo>
                <a:lnTo>
                  <a:pt x="700" y="428"/>
                </a:lnTo>
                <a:lnTo>
                  <a:pt x="716" y="438"/>
                </a:lnTo>
                <a:lnTo>
                  <a:pt x="724" y="443"/>
                </a:lnTo>
                <a:lnTo>
                  <a:pt x="730" y="448"/>
                </a:lnTo>
                <a:lnTo>
                  <a:pt x="737" y="455"/>
                </a:lnTo>
                <a:lnTo>
                  <a:pt x="741" y="460"/>
                </a:lnTo>
                <a:lnTo>
                  <a:pt x="737" y="465"/>
                </a:lnTo>
                <a:lnTo>
                  <a:pt x="734" y="470"/>
                </a:lnTo>
                <a:lnTo>
                  <a:pt x="729" y="479"/>
                </a:lnTo>
                <a:lnTo>
                  <a:pt x="720" y="491"/>
                </a:lnTo>
                <a:lnTo>
                  <a:pt x="704" y="511"/>
                </a:lnTo>
                <a:lnTo>
                  <a:pt x="682" y="536"/>
                </a:lnTo>
                <a:lnTo>
                  <a:pt x="660" y="561"/>
                </a:lnTo>
                <a:lnTo>
                  <a:pt x="639" y="585"/>
                </a:lnTo>
                <a:lnTo>
                  <a:pt x="618" y="609"/>
                </a:lnTo>
                <a:lnTo>
                  <a:pt x="612" y="616"/>
                </a:lnTo>
                <a:lnTo>
                  <a:pt x="560" y="575"/>
                </a:lnTo>
                <a:lnTo>
                  <a:pt x="509" y="533"/>
                </a:lnTo>
                <a:lnTo>
                  <a:pt x="458" y="491"/>
                </a:lnTo>
                <a:lnTo>
                  <a:pt x="406" y="449"/>
                </a:lnTo>
                <a:lnTo>
                  <a:pt x="380" y="430"/>
                </a:lnTo>
                <a:lnTo>
                  <a:pt x="351" y="410"/>
                </a:lnTo>
                <a:lnTo>
                  <a:pt x="323" y="392"/>
                </a:lnTo>
                <a:lnTo>
                  <a:pt x="295" y="372"/>
                </a:lnTo>
                <a:lnTo>
                  <a:pt x="267" y="351"/>
                </a:lnTo>
                <a:lnTo>
                  <a:pt x="238" y="329"/>
                </a:lnTo>
                <a:lnTo>
                  <a:pt x="210" y="308"/>
                </a:lnTo>
                <a:lnTo>
                  <a:pt x="181" y="289"/>
                </a:lnTo>
                <a:lnTo>
                  <a:pt x="168" y="279"/>
                </a:lnTo>
                <a:lnTo>
                  <a:pt x="155" y="269"/>
                </a:lnTo>
                <a:lnTo>
                  <a:pt x="131" y="248"/>
                </a:lnTo>
                <a:lnTo>
                  <a:pt x="118" y="236"/>
                </a:lnTo>
                <a:lnTo>
                  <a:pt x="105" y="226"/>
                </a:lnTo>
                <a:lnTo>
                  <a:pt x="92" y="217"/>
                </a:lnTo>
                <a:lnTo>
                  <a:pt x="79" y="209"/>
                </a:lnTo>
                <a:lnTo>
                  <a:pt x="67" y="205"/>
                </a:lnTo>
                <a:lnTo>
                  <a:pt x="63" y="202"/>
                </a:lnTo>
                <a:lnTo>
                  <a:pt x="60" y="198"/>
                </a:lnTo>
                <a:lnTo>
                  <a:pt x="57" y="194"/>
                </a:lnTo>
                <a:lnTo>
                  <a:pt x="53" y="192"/>
                </a:lnTo>
                <a:lnTo>
                  <a:pt x="49" y="190"/>
                </a:lnTo>
                <a:lnTo>
                  <a:pt x="47" y="190"/>
                </a:lnTo>
                <a:lnTo>
                  <a:pt x="49" y="189"/>
                </a:lnTo>
                <a:lnTo>
                  <a:pt x="54" y="18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25" name="任意多边形 1050124"/>
          <p:cNvSpPr/>
          <p:nvPr/>
        </p:nvSpPr>
        <p:spPr bwMode="auto">
          <a:xfrm>
            <a:off x="6072187" y="4159250"/>
            <a:ext cx="349250" cy="436562"/>
          </a:xfrm>
          <a:custGeom>
            <a:avLst/>
            <a:gdLst/>
            <a:ahLst/>
            <a:cxnLst/>
            <a:rect l="0" t="0" r="0" b="0"/>
            <a:pathLst>
              <a:path w="659" h="823">
                <a:moveTo>
                  <a:pt x="607" y="213"/>
                </a:moveTo>
                <a:lnTo>
                  <a:pt x="607" y="213"/>
                </a:lnTo>
                <a:lnTo>
                  <a:pt x="587" y="186"/>
                </a:lnTo>
                <a:lnTo>
                  <a:pt x="568" y="160"/>
                </a:lnTo>
                <a:lnTo>
                  <a:pt x="547" y="135"/>
                </a:lnTo>
                <a:lnTo>
                  <a:pt x="522" y="111"/>
                </a:lnTo>
                <a:lnTo>
                  <a:pt x="500" y="90"/>
                </a:lnTo>
                <a:lnTo>
                  <a:pt x="488" y="80"/>
                </a:lnTo>
                <a:lnTo>
                  <a:pt x="476" y="71"/>
                </a:lnTo>
                <a:lnTo>
                  <a:pt x="458" y="60"/>
                </a:lnTo>
                <a:lnTo>
                  <a:pt x="437" y="47"/>
                </a:lnTo>
                <a:lnTo>
                  <a:pt x="426" y="41"/>
                </a:lnTo>
                <a:lnTo>
                  <a:pt x="417" y="33"/>
                </a:lnTo>
                <a:lnTo>
                  <a:pt x="411" y="25"/>
                </a:lnTo>
                <a:lnTo>
                  <a:pt x="408" y="20"/>
                </a:lnTo>
                <a:lnTo>
                  <a:pt x="407" y="16"/>
                </a:lnTo>
                <a:lnTo>
                  <a:pt x="405" y="11"/>
                </a:lnTo>
                <a:lnTo>
                  <a:pt x="403" y="7"/>
                </a:lnTo>
                <a:lnTo>
                  <a:pt x="399" y="4"/>
                </a:lnTo>
                <a:lnTo>
                  <a:pt x="396" y="1"/>
                </a:lnTo>
                <a:lnTo>
                  <a:pt x="392" y="0"/>
                </a:lnTo>
                <a:lnTo>
                  <a:pt x="388" y="0"/>
                </a:lnTo>
                <a:lnTo>
                  <a:pt x="379" y="0"/>
                </a:lnTo>
                <a:lnTo>
                  <a:pt x="371" y="4"/>
                </a:lnTo>
                <a:lnTo>
                  <a:pt x="369" y="7"/>
                </a:lnTo>
                <a:lnTo>
                  <a:pt x="366" y="11"/>
                </a:lnTo>
                <a:lnTo>
                  <a:pt x="363" y="14"/>
                </a:lnTo>
                <a:lnTo>
                  <a:pt x="362" y="18"/>
                </a:lnTo>
                <a:lnTo>
                  <a:pt x="362" y="22"/>
                </a:lnTo>
                <a:lnTo>
                  <a:pt x="362" y="28"/>
                </a:lnTo>
                <a:lnTo>
                  <a:pt x="366" y="41"/>
                </a:lnTo>
                <a:lnTo>
                  <a:pt x="373" y="52"/>
                </a:lnTo>
                <a:lnTo>
                  <a:pt x="382" y="62"/>
                </a:lnTo>
                <a:lnTo>
                  <a:pt x="392" y="71"/>
                </a:lnTo>
                <a:lnTo>
                  <a:pt x="403" y="79"/>
                </a:lnTo>
                <a:lnTo>
                  <a:pt x="414" y="85"/>
                </a:lnTo>
                <a:lnTo>
                  <a:pt x="438" y="99"/>
                </a:lnTo>
                <a:lnTo>
                  <a:pt x="452" y="109"/>
                </a:lnTo>
                <a:lnTo>
                  <a:pt x="467" y="120"/>
                </a:lnTo>
                <a:lnTo>
                  <a:pt x="480" y="132"/>
                </a:lnTo>
                <a:lnTo>
                  <a:pt x="493" y="145"/>
                </a:lnTo>
                <a:lnTo>
                  <a:pt x="519" y="171"/>
                </a:lnTo>
                <a:lnTo>
                  <a:pt x="543" y="198"/>
                </a:lnTo>
                <a:lnTo>
                  <a:pt x="557" y="212"/>
                </a:lnTo>
                <a:lnTo>
                  <a:pt x="570" y="230"/>
                </a:lnTo>
                <a:lnTo>
                  <a:pt x="583" y="250"/>
                </a:lnTo>
                <a:lnTo>
                  <a:pt x="594" y="271"/>
                </a:lnTo>
                <a:lnTo>
                  <a:pt x="598" y="281"/>
                </a:lnTo>
                <a:lnTo>
                  <a:pt x="600" y="290"/>
                </a:lnTo>
                <a:lnTo>
                  <a:pt x="602" y="301"/>
                </a:lnTo>
                <a:lnTo>
                  <a:pt x="602" y="311"/>
                </a:lnTo>
                <a:lnTo>
                  <a:pt x="600" y="320"/>
                </a:lnTo>
                <a:lnTo>
                  <a:pt x="598" y="330"/>
                </a:lnTo>
                <a:lnTo>
                  <a:pt x="592" y="337"/>
                </a:lnTo>
                <a:lnTo>
                  <a:pt x="585" y="344"/>
                </a:lnTo>
                <a:lnTo>
                  <a:pt x="569" y="356"/>
                </a:lnTo>
                <a:lnTo>
                  <a:pt x="561" y="361"/>
                </a:lnTo>
                <a:lnTo>
                  <a:pt x="554" y="364"/>
                </a:lnTo>
                <a:lnTo>
                  <a:pt x="537" y="369"/>
                </a:lnTo>
                <a:lnTo>
                  <a:pt x="518" y="373"/>
                </a:lnTo>
                <a:lnTo>
                  <a:pt x="507" y="373"/>
                </a:lnTo>
                <a:lnTo>
                  <a:pt x="498" y="373"/>
                </a:lnTo>
                <a:lnTo>
                  <a:pt x="489" y="374"/>
                </a:lnTo>
                <a:lnTo>
                  <a:pt x="480" y="379"/>
                </a:lnTo>
                <a:lnTo>
                  <a:pt x="475" y="383"/>
                </a:lnTo>
                <a:lnTo>
                  <a:pt x="471" y="387"/>
                </a:lnTo>
                <a:lnTo>
                  <a:pt x="468" y="392"/>
                </a:lnTo>
                <a:lnTo>
                  <a:pt x="468" y="399"/>
                </a:lnTo>
                <a:lnTo>
                  <a:pt x="469" y="415"/>
                </a:lnTo>
                <a:lnTo>
                  <a:pt x="473" y="429"/>
                </a:lnTo>
                <a:lnTo>
                  <a:pt x="477" y="445"/>
                </a:lnTo>
                <a:lnTo>
                  <a:pt x="480" y="459"/>
                </a:lnTo>
                <a:lnTo>
                  <a:pt x="481" y="473"/>
                </a:lnTo>
                <a:lnTo>
                  <a:pt x="481" y="480"/>
                </a:lnTo>
                <a:lnTo>
                  <a:pt x="480" y="488"/>
                </a:lnTo>
                <a:lnTo>
                  <a:pt x="479" y="496"/>
                </a:lnTo>
                <a:lnTo>
                  <a:pt x="475" y="502"/>
                </a:lnTo>
                <a:lnTo>
                  <a:pt x="471" y="510"/>
                </a:lnTo>
                <a:lnTo>
                  <a:pt x="466" y="517"/>
                </a:lnTo>
                <a:lnTo>
                  <a:pt x="459" y="523"/>
                </a:lnTo>
                <a:lnTo>
                  <a:pt x="452" y="530"/>
                </a:lnTo>
                <a:lnTo>
                  <a:pt x="446" y="534"/>
                </a:lnTo>
                <a:lnTo>
                  <a:pt x="439" y="536"/>
                </a:lnTo>
                <a:lnTo>
                  <a:pt x="433" y="538"/>
                </a:lnTo>
                <a:lnTo>
                  <a:pt x="425" y="539"/>
                </a:lnTo>
                <a:lnTo>
                  <a:pt x="412" y="539"/>
                </a:lnTo>
                <a:lnTo>
                  <a:pt x="397" y="538"/>
                </a:lnTo>
                <a:lnTo>
                  <a:pt x="383" y="535"/>
                </a:lnTo>
                <a:lnTo>
                  <a:pt x="370" y="532"/>
                </a:lnTo>
                <a:lnTo>
                  <a:pt x="356" y="531"/>
                </a:lnTo>
                <a:lnTo>
                  <a:pt x="349" y="532"/>
                </a:lnTo>
                <a:lnTo>
                  <a:pt x="344" y="534"/>
                </a:lnTo>
                <a:lnTo>
                  <a:pt x="337" y="536"/>
                </a:lnTo>
                <a:lnTo>
                  <a:pt x="332" y="540"/>
                </a:lnTo>
                <a:lnTo>
                  <a:pt x="328" y="545"/>
                </a:lnTo>
                <a:lnTo>
                  <a:pt x="324" y="552"/>
                </a:lnTo>
                <a:lnTo>
                  <a:pt x="323" y="557"/>
                </a:lnTo>
                <a:lnTo>
                  <a:pt x="323" y="564"/>
                </a:lnTo>
                <a:lnTo>
                  <a:pt x="323" y="578"/>
                </a:lnTo>
                <a:lnTo>
                  <a:pt x="323" y="592"/>
                </a:lnTo>
                <a:lnTo>
                  <a:pt x="320" y="604"/>
                </a:lnTo>
                <a:lnTo>
                  <a:pt x="318" y="616"/>
                </a:lnTo>
                <a:lnTo>
                  <a:pt x="312" y="628"/>
                </a:lnTo>
                <a:lnTo>
                  <a:pt x="307" y="637"/>
                </a:lnTo>
                <a:lnTo>
                  <a:pt x="301" y="646"/>
                </a:lnTo>
                <a:lnTo>
                  <a:pt x="293" y="654"/>
                </a:lnTo>
                <a:lnTo>
                  <a:pt x="284" y="660"/>
                </a:lnTo>
                <a:lnTo>
                  <a:pt x="275" y="666"/>
                </a:lnTo>
                <a:lnTo>
                  <a:pt x="264" y="670"/>
                </a:lnTo>
                <a:lnTo>
                  <a:pt x="252" y="672"/>
                </a:lnTo>
                <a:lnTo>
                  <a:pt x="241" y="672"/>
                </a:lnTo>
                <a:lnTo>
                  <a:pt x="227" y="672"/>
                </a:lnTo>
                <a:lnTo>
                  <a:pt x="214" y="670"/>
                </a:lnTo>
                <a:lnTo>
                  <a:pt x="200" y="666"/>
                </a:lnTo>
                <a:lnTo>
                  <a:pt x="195" y="664"/>
                </a:lnTo>
                <a:lnTo>
                  <a:pt x="190" y="666"/>
                </a:lnTo>
                <a:lnTo>
                  <a:pt x="184" y="667"/>
                </a:lnTo>
                <a:lnTo>
                  <a:pt x="180" y="670"/>
                </a:lnTo>
                <a:lnTo>
                  <a:pt x="176" y="674"/>
                </a:lnTo>
                <a:lnTo>
                  <a:pt x="174" y="677"/>
                </a:lnTo>
                <a:lnTo>
                  <a:pt x="173" y="683"/>
                </a:lnTo>
                <a:lnTo>
                  <a:pt x="171" y="688"/>
                </a:lnTo>
                <a:lnTo>
                  <a:pt x="170" y="704"/>
                </a:lnTo>
                <a:lnTo>
                  <a:pt x="167" y="718"/>
                </a:lnTo>
                <a:lnTo>
                  <a:pt x="163" y="730"/>
                </a:lnTo>
                <a:lnTo>
                  <a:pt x="158" y="740"/>
                </a:lnTo>
                <a:lnTo>
                  <a:pt x="152" y="749"/>
                </a:lnTo>
                <a:lnTo>
                  <a:pt x="145" y="756"/>
                </a:lnTo>
                <a:lnTo>
                  <a:pt x="137" y="762"/>
                </a:lnTo>
                <a:lnTo>
                  <a:pt x="128" y="768"/>
                </a:lnTo>
                <a:lnTo>
                  <a:pt x="119" y="770"/>
                </a:lnTo>
                <a:lnTo>
                  <a:pt x="108" y="773"/>
                </a:lnTo>
                <a:lnTo>
                  <a:pt x="97" y="776"/>
                </a:lnTo>
                <a:lnTo>
                  <a:pt x="86" y="777"/>
                </a:lnTo>
                <a:lnTo>
                  <a:pt x="61" y="777"/>
                </a:lnTo>
                <a:lnTo>
                  <a:pt x="36" y="776"/>
                </a:lnTo>
                <a:lnTo>
                  <a:pt x="30" y="774"/>
                </a:lnTo>
                <a:lnTo>
                  <a:pt x="25" y="773"/>
                </a:lnTo>
                <a:lnTo>
                  <a:pt x="18" y="773"/>
                </a:lnTo>
                <a:lnTo>
                  <a:pt x="13" y="774"/>
                </a:lnTo>
                <a:lnTo>
                  <a:pt x="8" y="777"/>
                </a:lnTo>
                <a:lnTo>
                  <a:pt x="4" y="782"/>
                </a:lnTo>
                <a:lnTo>
                  <a:pt x="1" y="787"/>
                </a:lnTo>
                <a:lnTo>
                  <a:pt x="0" y="794"/>
                </a:lnTo>
                <a:lnTo>
                  <a:pt x="0" y="798"/>
                </a:lnTo>
                <a:lnTo>
                  <a:pt x="0" y="803"/>
                </a:lnTo>
                <a:lnTo>
                  <a:pt x="1" y="807"/>
                </a:lnTo>
                <a:lnTo>
                  <a:pt x="4" y="811"/>
                </a:lnTo>
                <a:lnTo>
                  <a:pt x="6" y="815"/>
                </a:lnTo>
                <a:lnTo>
                  <a:pt x="10" y="817"/>
                </a:lnTo>
                <a:lnTo>
                  <a:pt x="14" y="819"/>
                </a:lnTo>
                <a:lnTo>
                  <a:pt x="18" y="820"/>
                </a:lnTo>
                <a:lnTo>
                  <a:pt x="23" y="821"/>
                </a:lnTo>
                <a:lnTo>
                  <a:pt x="61" y="823"/>
                </a:lnTo>
                <a:lnTo>
                  <a:pt x="80" y="823"/>
                </a:lnTo>
                <a:lnTo>
                  <a:pt x="97" y="821"/>
                </a:lnTo>
                <a:lnTo>
                  <a:pt x="115" y="819"/>
                </a:lnTo>
                <a:lnTo>
                  <a:pt x="132" y="815"/>
                </a:lnTo>
                <a:lnTo>
                  <a:pt x="150" y="810"/>
                </a:lnTo>
                <a:lnTo>
                  <a:pt x="169" y="802"/>
                </a:lnTo>
                <a:lnTo>
                  <a:pt x="183" y="794"/>
                </a:lnTo>
                <a:lnTo>
                  <a:pt x="193" y="786"/>
                </a:lnTo>
                <a:lnTo>
                  <a:pt x="201" y="776"/>
                </a:lnTo>
                <a:lnTo>
                  <a:pt x="207" y="765"/>
                </a:lnTo>
                <a:lnTo>
                  <a:pt x="210" y="755"/>
                </a:lnTo>
                <a:lnTo>
                  <a:pt x="213" y="743"/>
                </a:lnTo>
                <a:lnTo>
                  <a:pt x="214" y="730"/>
                </a:lnTo>
                <a:lnTo>
                  <a:pt x="216" y="717"/>
                </a:lnTo>
                <a:lnTo>
                  <a:pt x="229" y="718"/>
                </a:lnTo>
                <a:lnTo>
                  <a:pt x="242" y="719"/>
                </a:lnTo>
                <a:lnTo>
                  <a:pt x="256" y="719"/>
                </a:lnTo>
                <a:lnTo>
                  <a:pt x="269" y="717"/>
                </a:lnTo>
                <a:lnTo>
                  <a:pt x="282" y="714"/>
                </a:lnTo>
                <a:lnTo>
                  <a:pt x="294" y="709"/>
                </a:lnTo>
                <a:lnTo>
                  <a:pt x="306" y="704"/>
                </a:lnTo>
                <a:lnTo>
                  <a:pt x="318" y="696"/>
                </a:lnTo>
                <a:lnTo>
                  <a:pt x="331" y="684"/>
                </a:lnTo>
                <a:lnTo>
                  <a:pt x="343" y="672"/>
                </a:lnTo>
                <a:lnTo>
                  <a:pt x="349" y="664"/>
                </a:lnTo>
                <a:lnTo>
                  <a:pt x="353" y="658"/>
                </a:lnTo>
                <a:lnTo>
                  <a:pt x="357" y="650"/>
                </a:lnTo>
                <a:lnTo>
                  <a:pt x="361" y="642"/>
                </a:lnTo>
                <a:lnTo>
                  <a:pt x="366" y="616"/>
                </a:lnTo>
                <a:lnTo>
                  <a:pt x="369" y="600"/>
                </a:lnTo>
                <a:lnTo>
                  <a:pt x="370" y="586"/>
                </a:lnTo>
                <a:lnTo>
                  <a:pt x="380" y="589"/>
                </a:lnTo>
                <a:lnTo>
                  <a:pt x="391" y="590"/>
                </a:lnTo>
                <a:lnTo>
                  <a:pt x="401" y="590"/>
                </a:lnTo>
                <a:lnTo>
                  <a:pt x="412" y="590"/>
                </a:lnTo>
                <a:lnTo>
                  <a:pt x="422" y="587"/>
                </a:lnTo>
                <a:lnTo>
                  <a:pt x="433" y="585"/>
                </a:lnTo>
                <a:lnTo>
                  <a:pt x="443" y="581"/>
                </a:lnTo>
                <a:lnTo>
                  <a:pt x="454" y="577"/>
                </a:lnTo>
                <a:lnTo>
                  <a:pt x="473" y="566"/>
                </a:lnTo>
                <a:lnTo>
                  <a:pt x="492" y="552"/>
                </a:lnTo>
                <a:lnTo>
                  <a:pt x="506" y="538"/>
                </a:lnTo>
                <a:lnTo>
                  <a:pt x="513" y="530"/>
                </a:lnTo>
                <a:lnTo>
                  <a:pt x="518" y="521"/>
                </a:lnTo>
                <a:lnTo>
                  <a:pt x="523" y="509"/>
                </a:lnTo>
                <a:lnTo>
                  <a:pt x="527" y="497"/>
                </a:lnTo>
                <a:lnTo>
                  <a:pt x="528" y="484"/>
                </a:lnTo>
                <a:lnTo>
                  <a:pt x="528" y="471"/>
                </a:lnTo>
                <a:lnTo>
                  <a:pt x="528" y="456"/>
                </a:lnTo>
                <a:lnTo>
                  <a:pt x="526" y="443"/>
                </a:lnTo>
                <a:lnTo>
                  <a:pt x="520" y="420"/>
                </a:lnTo>
                <a:lnTo>
                  <a:pt x="519" y="417"/>
                </a:lnTo>
                <a:lnTo>
                  <a:pt x="532" y="416"/>
                </a:lnTo>
                <a:lnTo>
                  <a:pt x="560" y="412"/>
                </a:lnTo>
                <a:lnTo>
                  <a:pt x="574" y="409"/>
                </a:lnTo>
                <a:lnTo>
                  <a:pt x="586" y="403"/>
                </a:lnTo>
                <a:lnTo>
                  <a:pt x="598" y="395"/>
                </a:lnTo>
                <a:lnTo>
                  <a:pt x="609" y="387"/>
                </a:lnTo>
                <a:lnTo>
                  <a:pt x="620" y="378"/>
                </a:lnTo>
                <a:lnTo>
                  <a:pt x="629" y="368"/>
                </a:lnTo>
                <a:lnTo>
                  <a:pt x="638" y="357"/>
                </a:lnTo>
                <a:lnTo>
                  <a:pt x="645" y="345"/>
                </a:lnTo>
                <a:lnTo>
                  <a:pt x="651" y="334"/>
                </a:lnTo>
                <a:lnTo>
                  <a:pt x="656" y="320"/>
                </a:lnTo>
                <a:lnTo>
                  <a:pt x="658" y="311"/>
                </a:lnTo>
                <a:lnTo>
                  <a:pt x="659" y="303"/>
                </a:lnTo>
                <a:lnTo>
                  <a:pt x="659" y="296"/>
                </a:lnTo>
                <a:lnTo>
                  <a:pt x="658" y="288"/>
                </a:lnTo>
                <a:lnTo>
                  <a:pt x="655" y="281"/>
                </a:lnTo>
                <a:lnTo>
                  <a:pt x="653" y="275"/>
                </a:lnTo>
                <a:lnTo>
                  <a:pt x="646" y="262"/>
                </a:lnTo>
                <a:lnTo>
                  <a:pt x="637" y="249"/>
                </a:lnTo>
                <a:lnTo>
                  <a:pt x="626" y="237"/>
                </a:lnTo>
                <a:lnTo>
                  <a:pt x="616" y="225"/>
                </a:lnTo>
                <a:lnTo>
                  <a:pt x="607" y="21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26" name="任意多边形 1050125"/>
          <p:cNvSpPr/>
          <p:nvPr/>
        </p:nvSpPr>
        <p:spPr bwMode="auto">
          <a:xfrm>
            <a:off x="6375400" y="4135437"/>
            <a:ext cx="114300" cy="161925"/>
          </a:xfrm>
          <a:custGeom>
            <a:avLst/>
            <a:gdLst/>
            <a:ahLst/>
            <a:cxnLst/>
            <a:rect l="0" t="0" r="0" b="0"/>
            <a:pathLst>
              <a:path w="216" h="301">
                <a:moveTo>
                  <a:pt x="194" y="0"/>
                </a:moveTo>
                <a:lnTo>
                  <a:pt x="190" y="0"/>
                </a:lnTo>
                <a:lnTo>
                  <a:pt x="182" y="1"/>
                </a:lnTo>
                <a:lnTo>
                  <a:pt x="176" y="5"/>
                </a:lnTo>
                <a:lnTo>
                  <a:pt x="172" y="10"/>
                </a:lnTo>
                <a:lnTo>
                  <a:pt x="168" y="17"/>
                </a:lnTo>
                <a:lnTo>
                  <a:pt x="161" y="43"/>
                </a:lnTo>
                <a:lnTo>
                  <a:pt x="154" y="68"/>
                </a:lnTo>
                <a:lnTo>
                  <a:pt x="144" y="94"/>
                </a:lnTo>
                <a:lnTo>
                  <a:pt x="133" y="119"/>
                </a:lnTo>
                <a:lnTo>
                  <a:pt x="121" y="142"/>
                </a:lnTo>
                <a:lnTo>
                  <a:pt x="106" y="165"/>
                </a:lnTo>
                <a:lnTo>
                  <a:pt x="89" y="186"/>
                </a:lnTo>
                <a:lnTo>
                  <a:pt x="80" y="196"/>
                </a:lnTo>
                <a:lnTo>
                  <a:pt x="71" y="205"/>
                </a:lnTo>
                <a:lnTo>
                  <a:pt x="66" y="210"/>
                </a:lnTo>
                <a:lnTo>
                  <a:pt x="62" y="217"/>
                </a:lnTo>
                <a:lnTo>
                  <a:pt x="58" y="224"/>
                </a:lnTo>
                <a:lnTo>
                  <a:pt x="51" y="227"/>
                </a:lnTo>
                <a:lnTo>
                  <a:pt x="45" y="231"/>
                </a:lnTo>
                <a:lnTo>
                  <a:pt x="37" y="237"/>
                </a:lnTo>
                <a:lnTo>
                  <a:pt x="34" y="239"/>
                </a:lnTo>
                <a:lnTo>
                  <a:pt x="33" y="242"/>
                </a:lnTo>
                <a:lnTo>
                  <a:pt x="36" y="243"/>
                </a:lnTo>
                <a:lnTo>
                  <a:pt x="40" y="244"/>
                </a:lnTo>
                <a:lnTo>
                  <a:pt x="33" y="244"/>
                </a:lnTo>
                <a:lnTo>
                  <a:pt x="27" y="247"/>
                </a:lnTo>
                <a:lnTo>
                  <a:pt x="21" y="251"/>
                </a:lnTo>
                <a:lnTo>
                  <a:pt x="17" y="256"/>
                </a:lnTo>
                <a:lnTo>
                  <a:pt x="14" y="258"/>
                </a:lnTo>
                <a:lnTo>
                  <a:pt x="10" y="259"/>
                </a:lnTo>
                <a:lnTo>
                  <a:pt x="7" y="261"/>
                </a:lnTo>
                <a:lnTo>
                  <a:pt x="4" y="265"/>
                </a:lnTo>
                <a:lnTo>
                  <a:pt x="2" y="272"/>
                </a:lnTo>
                <a:lnTo>
                  <a:pt x="0" y="280"/>
                </a:lnTo>
                <a:lnTo>
                  <a:pt x="3" y="288"/>
                </a:lnTo>
                <a:lnTo>
                  <a:pt x="7" y="294"/>
                </a:lnTo>
                <a:lnTo>
                  <a:pt x="10" y="297"/>
                </a:lnTo>
                <a:lnTo>
                  <a:pt x="14" y="299"/>
                </a:lnTo>
                <a:lnTo>
                  <a:pt x="17" y="301"/>
                </a:lnTo>
                <a:lnTo>
                  <a:pt x="23" y="301"/>
                </a:lnTo>
                <a:lnTo>
                  <a:pt x="33" y="301"/>
                </a:lnTo>
                <a:lnTo>
                  <a:pt x="40" y="298"/>
                </a:lnTo>
                <a:lnTo>
                  <a:pt x="46" y="293"/>
                </a:lnTo>
                <a:lnTo>
                  <a:pt x="51" y="286"/>
                </a:lnTo>
                <a:lnTo>
                  <a:pt x="63" y="281"/>
                </a:lnTo>
                <a:lnTo>
                  <a:pt x="76" y="272"/>
                </a:lnTo>
                <a:lnTo>
                  <a:pt x="88" y="261"/>
                </a:lnTo>
                <a:lnTo>
                  <a:pt x="99" y="250"/>
                </a:lnTo>
                <a:lnTo>
                  <a:pt x="120" y="226"/>
                </a:lnTo>
                <a:lnTo>
                  <a:pt x="134" y="207"/>
                </a:lnTo>
                <a:lnTo>
                  <a:pt x="147" y="187"/>
                </a:lnTo>
                <a:lnTo>
                  <a:pt x="157" y="166"/>
                </a:lnTo>
                <a:lnTo>
                  <a:pt x="169" y="146"/>
                </a:lnTo>
                <a:lnTo>
                  <a:pt x="178" y="125"/>
                </a:lnTo>
                <a:lnTo>
                  <a:pt x="188" y="106"/>
                </a:lnTo>
                <a:lnTo>
                  <a:pt x="195" y="84"/>
                </a:lnTo>
                <a:lnTo>
                  <a:pt x="203" y="63"/>
                </a:lnTo>
                <a:lnTo>
                  <a:pt x="210" y="40"/>
                </a:lnTo>
                <a:lnTo>
                  <a:pt x="214" y="35"/>
                </a:lnTo>
                <a:lnTo>
                  <a:pt x="215" y="29"/>
                </a:lnTo>
                <a:lnTo>
                  <a:pt x="216" y="22"/>
                </a:lnTo>
                <a:lnTo>
                  <a:pt x="215" y="16"/>
                </a:lnTo>
                <a:lnTo>
                  <a:pt x="212" y="9"/>
                </a:lnTo>
                <a:lnTo>
                  <a:pt x="207" y="5"/>
                </a:lnTo>
                <a:lnTo>
                  <a:pt x="202" y="1"/>
                </a:lnTo>
                <a:lnTo>
                  <a:pt x="194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27" name="任意多边形 1050126"/>
          <p:cNvSpPr/>
          <p:nvPr/>
        </p:nvSpPr>
        <p:spPr bwMode="auto">
          <a:xfrm>
            <a:off x="4300537" y="3765550"/>
            <a:ext cx="212725" cy="190500"/>
          </a:xfrm>
          <a:custGeom>
            <a:avLst/>
            <a:gdLst/>
            <a:ahLst/>
            <a:cxnLst/>
            <a:rect l="0" t="0" r="0" b="0"/>
            <a:pathLst>
              <a:path w="399" h="360">
                <a:moveTo>
                  <a:pt x="393" y="0"/>
                </a:moveTo>
                <a:lnTo>
                  <a:pt x="393" y="0"/>
                </a:lnTo>
                <a:lnTo>
                  <a:pt x="381" y="3"/>
                </a:lnTo>
                <a:lnTo>
                  <a:pt x="369" y="5"/>
                </a:lnTo>
                <a:lnTo>
                  <a:pt x="358" y="10"/>
                </a:lnTo>
                <a:lnTo>
                  <a:pt x="347" y="16"/>
                </a:lnTo>
                <a:lnTo>
                  <a:pt x="326" y="27"/>
                </a:lnTo>
                <a:lnTo>
                  <a:pt x="307" y="42"/>
                </a:lnTo>
                <a:lnTo>
                  <a:pt x="252" y="86"/>
                </a:lnTo>
                <a:lnTo>
                  <a:pt x="224" y="108"/>
                </a:lnTo>
                <a:lnTo>
                  <a:pt x="198" y="132"/>
                </a:lnTo>
                <a:lnTo>
                  <a:pt x="172" y="157"/>
                </a:lnTo>
                <a:lnTo>
                  <a:pt x="146" y="183"/>
                </a:lnTo>
                <a:lnTo>
                  <a:pt x="122" y="210"/>
                </a:lnTo>
                <a:lnTo>
                  <a:pt x="97" y="238"/>
                </a:lnTo>
                <a:lnTo>
                  <a:pt x="50" y="294"/>
                </a:lnTo>
                <a:lnTo>
                  <a:pt x="2" y="349"/>
                </a:lnTo>
                <a:lnTo>
                  <a:pt x="0" y="352"/>
                </a:lnTo>
                <a:lnTo>
                  <a:pt x="0" y="353"/>
                </a:lnTo>
                <a:lnTo>
                  <a:pt x="2" y="357"/>
                </a:lnTo>
                <a:lnTo>
                  <a:pt x="6" y="360"/>
                </a:lnTo>
                <a:lnTo>
                  <a:pt x="8" y="358"/>
                </a:lnTo>
                <a:lnTo>
                  <a:pt x="10" y="357"/>
                </a:lnTo>
                <a:lnTo>
                  <a:pt x="55" y="306"/>
                </a:lnTo>
                <a:lnTo>
                  <a:pt x="99" y="254"/>
                </a:lnTo>
                <a:lnTo>
                  <a:pt x="144" y="203"/>
                </a:lnTo>
                <a:lnTo>
                  <a:pt x="167" y="178"/>
                </a:lnTo>
                <a:lnTo>
                  <a:pt x="190" y="154"/>
                </a:lnTo>
                <a:lnTo>
                  <a:pt x="215" y="131"/>
                </a:lnTo>
                <a:lnTo>
                  <a:pt x="240" y="110"/>
                </a:lnTo>
                <a:lnTo>
                  <a:pt x="266" y="89"/>
                </a:lnTo>
                <a:lnTo>
                  <a:pt x="292" y="68"/>
                </a:lnTo>
                <a:lnTo>
                  <a:pt x="316" y="50"/>
                </a:lnTo>
                <a:lnTo>
                  <a:pt x="341" y="33"/>
                </a:lnTo>
                <a:lnTo>
                  <a:pt x="354" y="25"/>
                </a:lnTo>
                <a:lnTo>
                  <a:pt x="367" y="20"/>
                </a:lnTo>
                <a:lnTo>
                  <a:pt x="381" y="14"/>
                </a:lnTo>
                <a:lnTo>
                  <a:pt x="395" y="10"/>
                </a:lnTo>
                <a:lnTo>
                  <a:pt x="398" y="9"/>
                </a:lnTo>
                <a:lnTo>
                  <a:pt x="399" y="8"/>
                </a:lnTo>
                <a:lnTo>
                  <a:pt x="399" y="6"/>
                </a:lnTo>
                <a:lnTo>
                  <a:pt x="399" y="4"/>
                </a:lnTo>
                <a:lnTo>
                  <a:pt x="397" y="0"/>
                </a:lnTo>
                <a:lnTo>
                  <a:pt x="395" y="0"/>
                </a:lnTo>
                <a:lnTo>
                  <a:pt x="393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28" name="任意多边形 1050127"/>
          <p:cNvSpPr/>
          <p:nvPr/>
        </p:nvSpPr>
        <p:spPr bwMode="auto">
          <a:xfrm>
            <a:off x="4325937" y="3744912"/>
            <a:ext cx="279400" cy="238125"/>
          </a:xfrm>
          <a:custGeom>
            <a:avLst/>
            <a:gdLst/>
            <a:ahLst/>
            <a:cxnLst/>
            <a:rect l="0" t="0" r="0" b="0"/>
            <a:pathLst>
              <a:path w="530" h="450">
                <a:moveTo>
                  <a:pt x="523" y="0"/>
                </a:moveTo>
                <a:lnTo>
                  <a:pt x="523" y="0"/>
                </a:lnTo>
                <a:lnTo>
                  <a:pt x="505" y="8"/>
                </a:lnTo>
                <a:lnTo>
                  <a:pt x="487" y="16"/>
                </a:lnTo>
                <a:lnTo>
                  <a:pt x="452" y="34"/>
                </a:lnTo>
                <a:lnTo>
                  <a:pt x="383" y="76"/>
                </a:lnTo>
                <a:lnTo>
                  <a:pt x="364" y="88"/>
                </a:lnTo>
                <a:lnTo>
                  <a:pt x="347" y="101"/>
                </a:lnTo>
                <a:lnTo>
                  <a:pt x="330" y="115"/>
                </a:lnTo>
                <a:lnTo>
                  <a:pt x="313" y="131"/>
                </a:lnTo>
                <a:lnTo>
                  <a:pt x="280" y="163"/>
                </a:lnTo>
                <a:lnTo>
                  <a:pt x="249" y="193"/>
                </a:lnTo>
                <a:lnTo>
                  <a:pt x="215" y="223"/>
                </a:lnTo>
                <a:lnTo>
                  <a:pt x="183" y="254"/>
                </a:lnTo>
                <a:lnTo>
                  <a:pt x="118" y="317"/>
                </a:lnTo>
                <a:lnTo>
                  <a:pt x="88" y="347"/>
                </a:lnTo>
                <a:lnTo>
                  <a:pt x="56" y="377"/>
                </a:lnTo>
                <a:lnTo>
                  <a:pt x="28" y="410"/>
                </a:lnTo>
                <a:lnTo>
                  <a:pt x="13" y="425"/>
                </a:lnTo>
                <a:lnTo>
                  <a:pt x="0" y="442"/>
                </a:lnTo>
                <a:lnTo>
                  <a:pt x="0" y="445"/>
                </a:lnTo>
                <a:lnTo>
                  <a:pt x="0" y="446"/>
                </a:lnTo>
                <a:lnTo>
                  <a:pt x="2" y="449"/>
                </a:lnTo>
                <a:lnTo>
                  <a:pt x="3" y="450"/>
                </a:lnTo>
                <a:lnTo>
                  <a:pt x="7" y="450"/>
                </a:lnTo>
                <a:lnTo>
                  <a:pt x="9" y="450"/>
                </a:lnTo>
                <a:lnTo>
                  <a:pt x="11" y="449"/>
                </a:lnTo>
                <a:lnTo>
                  <a:pt x="24" y="432"/>
                </a:lnTo>
                <a:lnTo>
                  <a:pt x="37" y="415"/>
                </a:lnTo>
                <a:lnTo>
                  <a:pt x="66" y="384"/>
                </a:lnTo>
                <a:lnTo>
                  <a:pt x="96" y="353"/>
                </a:lnTo>
                <a:lnTo>
                  <a:pt x="127" y="325"/>
                </a:lnTo>
                <a:lnTo>
                  <a:pt x="187" y="266"/>
                </a:lnTo>
                <a:lnTo>
                  <a:pt x="217" y="236"/>
                </a:lnTo>
                <a:lnTo>
                  <a:pt x="249" y="207"/>
                </a:lnTo>
                <a:lnTo>
                  <a:pt x="313" y="151"/>
                </a:lnTo>
                <a:lnTo>
                  <a:pt x="344" y="122"/>
                </a:lnTo>
                <a:lnTo>
                  <a:pt x="378" y="96"/>
                </a:lnTo>
                <a:lnTo>
                  <a:pt x="412" y="71"/>
                </a:lnTo>
                <a:lnTo>
                  <a:pt x="431" y="59"/>
                </a:lnTo>
                <a:lnTo>
                  <a:pt x="449" y="47"/>
                </a:lnTo>
                <a:lnTo>
                  <a:pt x="467" y="37"/>
                </a:lnTo>
                <a:lnTo>
                  <a:pt x="487" y="28"/>
                </a:lnTo>
                <a:lnTo>
                  <a:pt x="506" y="19"/>
                </a:lnTo>
                <a:lnTo>
                  <a:pt x="527" y="12"/>
                </a:lnTo>
                <a:lnTo>
                  <a:pt x="529" y="11"/>
                </a:lnTo>
                <a:lnTo>
                  <a:pt x="530" y="8"/>
                </a:lnTo>
                <a:lnTo>
                  <a:pt x="530" y="4"/>
                </a:lnTo>
                <a:lnTo>
                  <a:pt x="530" y="2"/>
                </a:lnTo>
                <a:lnTo>
                  <a:pt x="529" y="0"/>
                </a:lnTo>
                <a:lnTo>
                  <a:pt x="526" y="0"/>
                </a:lnTo>
                <a:lnTo>
                  <a:pt x="523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29" name="任意多边形 1050128"/>
          <p:cNvSpPr/>
          <p:nvPr/>
        </p:nvSpPr>
        <p:spPr bwMode="auto">
          <a:xfrm>
            <a:off x="4368800" y="3748087"/>
            <a:ext cx="300037" cy="234950"/>
          </a:xfrm>
          <a:custGeom>
            <a:avLst/>
            <a:gdLst/>
            <a:ahLst/>
            <a:cxnLst/>
            <a:rect l="0" t="0" r="0" b="0"/>
            <a:pathLst>
              <a:path w="570" h="445">
                <a:moveTo>
                  <a:pt x="560" y="4"/>
                </a:moveTo>
                <a:lnTo>
                  <a:pt x="560" y="4"/>
                </a:lnTo>
                <a:lnTo>
                  <a:pt x="559" y="4"/>
                </a:lnTo>
                <a:lnTo>
                  <a:pt x="557" y="5"/>
                </a:lnTo>
                <a:lnTo>
                  <a:pt x="553" y="5"/>
                </a:lnTo>
                <a:lnTo>
                  <a:pt x="547" y="5"/>
                </a:lnTo>
                <a:lnTo>
                  <a:pt x="539" y="8"/>
                </a:lnTo>
                <a:lnTo>
                  <a:pt x="531" y="13"/>
                </a:lnTo>
                <a:lnTo>
                  <a:pt x="518" y="23"/>
                </a:lnTo>
                <a:lnTo>
                  <a:pt x="479" y="52"/>
                </a:lnTo>
                <a:lnTo>
                  <a:pt x="440" y="81"/>
                </a:lnTo>
                <a:lnTo>
                  <a:pt x="361" y="132"/>
                </a:lnTo>
                <a:lnTo>
                  <a:pt x="323" y="159"/>
                </a:lnTo>
                <a:lnTo>
                  <a:pt x="286" y="187"/>
                </a:lnTo>
                <a:lnTo>
                  <a:pt x="212" y="246"/>
                </a:lnTo>
                <a:lnTo>
                  <a:pt x="177" y="276"/>
                </a:lnTo>
                <a:lnTo>
                  <a:pt x="141" y="309"/>
                </a:lnTo>
                <a:lnTo>
                  <a:pt x="107" y="340"/>
                </a:lnTo>
                <a:lnTo>
                  <a:pt x="75" y="373"/>
                </a:lnTo>
                <a:lnTo>
                  <a:pt x="56" y="388"/>
                </a:lnTo>
                <a:lnTo>
                  <a:pt x="38" y="404"/>
                </a:lnTo>
                <a:lnTo>
                  <a:pt x="22" y="421"/>
                </a:lnTo>
                <a:lnTo>
                  <a:pt x="13" y="428"/>
                </a:lnTo>
                <a:lnTo>
                  <a:pt x="9" y="431"/>
                </a:lnTo>
                <a:lnTo>
                  <a:pt x="4" y="433"/>
                </a:lnTo>
                <a:lnTo>
                  <a:pt x="3" y="434"/>
                </a:lnTo>
                <a:lnTo>
                  <a:pt x="1" y="435"/>
                </a:lnTo>
                <a:lnTo>
                  <a:pt x="0" y="441"/>
                </a:lnTo>
                <a:lnTo>
                  <a:pt x="3" y="443"/>
                </a:lnTo>
                <a:lnTo>
                  <a:pt x="5" y="445"/>
                </a:lnTo>
                <a:lnTo>
                  <a:pt x="7" y="445"/>
                </a:lnTo>
                <a:lnTo>
                  <a:pt x="14" y="441"/>
                </a:lnTo>
                <a:lnTo>
                  <a:pt x="20" y="438"/>
                </a:lnTo>
                <a:lnTo>
                  <a:pt x="33" y="428"/>
                </a:lnTo>
                <a:lnTo>
                  <a:pt x="43" y="416"/>
                </a:lnTo>
                <a:lnTo>
                  <a:pt x="54" y="407"/>
                </a:lnTo>
                <a:lnTo>
                  <a:pt x="92" y="371"/>
                </a:lnTo>
                <a:lnTo>
                  <a:pt x="127" y="337"/>
                </a:lnTo>
                <a:lnTo>
                  <a:pt x="166" y="301"/>
                </a:lnTo>
                <a:lnTo>
                  <a:pt x="205" y="268"/>
                </a:lnTo>
                <a:lnTo>
                  <a:pt x="286" y="201"/>
                </a:lnTo>
                <a:lnTo>
                  <a:pt x="307" y="186"/>
                </a:lnTo>
                <a:lnTo>
                  <a:pt x="328" y="169"/>
                </a:lnTo>
                <a:lnTo>
                  <a:pt x="373" y="139"/>
                </a:lnTo>
                <a:lnTo>
                  <a:pt x="462" y="80"/>
                </a:lnTo>
                <a:lnTo>
                  <a:pt x="481" y="65"/>
                </a:lnTo>
                <a:lnTo>
                  <a:pt x="500" y="51"/>
                </a:lnTo>
                <a:lnTo>
                  <a:pt x="519" y="37"/>
                </a:lnTo>
                <a:lnTo>
                  <a:pt x="538" y="22"/>
                </a:lnTo>
                <a:lnTo>
                  <a:pt x="543" y="21"/>
                </a:lnTo>
                <a:lnTo>
                  <a:pt x="548" y="20"/>
                </a:lnTo>
                <a:lnTo>
                  <a:pt x="557" y="18"/>
                </a:lnTo>
                <a:lnTo>
                  <a:pt x="561" y="17"/>
                </a:lnTo>
                <a:lnTo>
                  <a:pt x="565" y="14"/>
                </a:lnTo>
                <a:lnTo>
                  <a:pt x="569" y="12"/>
                </a:lnTo>
                <a:lnTo>
                  <a:pt x="570" y="6"/>
                </a:lnTo>
                <a:lnTo>
                  <a:pt x="570" y="4"/>
                </a:lnTo>
                <a:lnTo>
                  <a:pt x="570" y="1"/>
                </a:lnTo>
                <a:lnTo>
                  <a:pt x="566" y="0"/>
                </a:lnTo>
                <a:lnTo>
                  <a:pt x="562" y="0"/>
                </a:lnTo>
                <a:lnTo>
                  <a:pt x="561" y="1"/>
                </a:lnTo>
                <a:lnTo>
                  <a:pt x="56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30" name="任意多边形 1050129"/>
          <p:cNvSpPr/>
          <p:nvPr/>
        </p:nvSpPr>
        <p:spPr bwMode="auto">
          <a:xfrm>
            <a:off x="4414837" y="3751262"/>
            <a:ext cx="303212" cy="228600"/>
          </a:xfrm>
          <a:custGeom>
            <a:avLst/>
            <a:gdLst/>
            <a:ahLst/>
            <a:cxnLst/>
            <a:rect l="0" t="0" r="0" b="0"/>
            <a:pathLst>
              <a:path w="572" h="433">
                <a:moveTo>
                  <a:pt x="567" y="0"/>
                </a:moveTo>
                <a:lnTo>
                  <a:pt x="567" y="0"/>
                </a:lnTo>
                <a:lnTo>
                  <a:pt x="559" y="1"/>
                </a:lnTo>
                <a:lnTo>
                  <a:pt x="551" y="4"/>
                </a:lnTo>
                <a:lnTo>
                  <a:pt x="537" y="11"/>
                </a:lnTo>
                <a:lnTo>
                  <a:pt x="524" y="20"/>
                </a:lnTo>
                <a:lnTo>
                  <a:pt x="510" y="29"/>
                </a:lnTo>
                <a:lnTo>
                  <a:pt x="424" y="96"/>
                </a:lnTo>
                <a:lnTo>
                  <a:pt x="325" y="174"/>
                </a:lnTo>
                <a:lnTo>
                  <a:pt x="275" y="213"/>
                </a:lnTo>
                <a:lnTo>
                  <a:pt x="224" y="251"/>
                </a:lnTo>
                <a:lnTo>
                  <a:pt x="142" y="313"/>
                </a:lnTo>
                <a:lnTo>
                  <a:pt x="100" y="343"/>
                </a:lnTo>
                <a:lnTo>
                  <a:pt x="57" y="372"/>
                </a:lnTo>
                <a:lnTo>
                  <a:pt x="40" y="382"/>
                </a:lnTo>
                <a:lnTo>
                  <a:pt x="29" y="389"/>
                </a:lnTo>
                <a:lnTo>
                  <a:pt x="20" y="395"/>
                </a:lnTo>
                <a:lnTo>
                  <a:pt x="11" y="403"/>
                </a:lnTo>
                <a:lnTo>
                  <a:pt x="4" y="412"/>
                </a:lnTo>
                <a:lnTo>
                  <a:pt x="2" y="416"/>
                </a:lnTo>
                <a:lnTo>
                  <a:pt x="0" y="421"/>
                </a:lnTo>
                <a:lnTo>
                  <a:pt x="0" y="426"/>
                </a:lnTo>
                <a:lnTo>
                  <a:pt x="2" y="430"/>
                </a:lnTo>
                <a:lnTo>
                  <a:pt x="4" y="433"/>
                </a:lnTo>
                <a:lnTo>
                  <a:pt x="7" y="433"/>
                </a:lnTo>
                <a:lnTo>
                  <a:pt x="13" y="433"/>
                </a:lnTo>
                <a:lnTo>
                  <a:pt x="15" y="433"/>
                </a:lnTo>
                <a:lnTo>
                  <a:pt x="17" y="432"/>
                </a:lnTo>
                <a:lnTo>
                  <a:pt x="19" y="428"/>
                </a:lnTo>
                <a:lnTo>
                  <a:pt x="17" y="424"/>
                </a:lnTo>
                <a:lnTo>
                  <a:pt x="15" y="423"/>
                </a:lnTo>
                <a:lnTo>
                  <a:pt x="13" y="423"/>
                </a:lnTo>
                <a:lnTo>
                  <a:pt x="11" y="421"/>
                </a:lnTo>
                <a:lnTo>
                  <a:pt x="9" y="421"/>
                </a:lnTo>
                <a:lnTo>
                  <a:pt x="12" y="419"/>
                </a:lnTo>
                <a:lnTo>
                  <a:pt x="21" y="411"/>
                </a:lnTo>
                <a:lnTo>
                  <a:pt x="34" y="400"/>
                </a:lnTo>
                <a:lnTo>
                  <a:pt x="49" y="391"/>
                </a:lnTo>
                <a:lnTo>
                  <a:pt x="88" y="364"/>
                </a:lnTo>
                <a:lnTo>
                  <a:pt x="131" y="335"/>
                </a:lnTo>
                <a:lnTo>
                  <a:pt x="173" y="304"/>
                </a:lnTo>
                <a:lnTo>
                  <a:pt x="257" y="242"/>
                </a:lnTo>
                <a:lnTo>
                  <a:pt x="333" y="183"/>
                </a:lnTo>
                <a:lnTo>
                  <a:pt x="407" y="124"/>
                </a:lnTo>
                <a:lnTo>
                  <a:pt x="484" y="63"/>
                </a:lnTo>
                <a:lnTo>
                  <a:pt x="503" y="49"/>
                </a:lnTo>
                <a:lnTo>
                  <a:pt x="522" y="32"/>
                </a:lnTo>
                <a:lnTo>
                  <a:pt x="534" y="24"/>
                </a:lnTo>
                <a:lnTo>
                  <a:pt x="544" y="18"/>
                </a:lnTo>
                <a:lnTo>
                  <a:pt x="555" y="13"/>
                </a:lnTo>
                <a:lnTo>
                  <a:pt x="567" y="11"/>
                </a:lnTo>
                <a:lnTo>
                  <a:pt x="569" y="11"/>
                </a:lnTo>
                <a:lnTo>
                  <a:pt x="571" y="9"/>
                </a:lnTo>
                <a:lnTo>
                  <a:pt x="572" y="5"/>
                </a:lnTo>
                <a:lnTo>
                  <a:pt x="572" y="3"/>
                </a:lnTo>
                <a:lnTo>
                  <a:pt x="571" y="1"/>
                </a:lnTo>
                <a:lnTo>
                  <a:pt x="569" y="0"/>
                </a:lnTo>
                <a:lnTo>
                  <a:pt x="567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31" name="任意多边形 1050130"/>
          <p:cNvSpPr/>
          <p:nvPr/>
        </p:nvSpPr>
        <p:spPr bwMode="auto">
          <a:xfrm>
            <a:off x="4495800" y="3763962"/>
            <a:ext cx="247650" cy="204787"/>
          </a:xfrm>
          <a:custGeom>
            <a:avLst/>
            <a:gdLst/>
            <a:ahLst/>
            <a:cxnLst/>
            <a:rect l="0" t="0" r="0" b="0"/>
            <a:pathLst>
              <a:path w="467" h="389">
                <a:moveTo>
                  <a:pt x="458" y="2"/>
                </a:moveTo>
                <a:lnTo>
                  <a:pt x="458" y="2"/>
                </a:lnTo>
                <a:lnTo>
                  <a:pt x="447" y="12"/>
                </a:lnTo>
                <a:lnTo>
                  <a:pt x="437" y="20"/>
                </a:lnTo>
                <a:lnTo>
                  <a:pt x="425" y="29"/>
                </a:lnTo>
                <a:lnTo>
                  <a:pt x="414" y="38"/>
                </a:lnTo>
                <a:lnTo>
                  <a:pt x="400" y="53"/>
                </a:lnTo>
                <a:lnTo>
                  <a:pt x="384" y="66"/>
                </a:lnTo>
                <a:lnTo>
                  <a:pt x="353" y="93"/>
                </a:lnTo>
                <a:lnTo>
                  <a:pt x="234" y="199"/>
                </a:lnTo>
                <a:lnTo>
                  <a:pt x="202" y="227"/>
                </a:lnTo>
                <a:lnTo>
                  <a:pt x="168" y="251"/>
                </a:lnTo>
                <a:lnTo>
                  <a:pt x="102" y="300"/>
                </a:lnTo>
                <a:lnTo>
                  <a:pt x="76" y="319"/>
                </a:lnTo>
                <a:lnTo>
                  <a:pt x="64" y="329"/>
                </a:lnTo>
                <a:lnTo>
                  <a:pt x="52" y="339"/>
                </a:lnTo>
                <a:lnTo>
                  <a:pt x="43" y="347"/>
                </a:lnTo>
                <a:lnTo>
                  <a:pt x="32" y="353"/>
                </a:lnTo>
                <a:lnTo>
                  <a:pt x="13" y="367"/>
                </a:lnTo>
                <a:lnTo>
                  <a:pt x="10" y="369"/>
                </a:lnTo>
                <a:lnTo>
                  <a:pt x="9" y="372"/>
                </a:lnTo>
                <a:lnTo>
                  <a:pt x="6" y="376"/>
                </a:lnTo>
                <a:lnTo>
                  <a:pt x="2" y="377"/>
                </a:lnTo>
                <a:lnTo>
                  <a:pt x="1" y="378"/>
                </a:lnTo>
                <a:lnTo>
                  <a:pt x="0" y="381"/>
                </a:lnTo>
                <a:lnTo>
                  <a:pt x="0" y="385"/>
                </a:lnTo>
                <a:lnTo>
                  <a:pt x="0" y="387"/>
                </a:lnTo>
                <a:lnTo>
                  <a:pt x="2" y="389"/>
                </a:lnTo>
                <a:lnTo>
                  <a:pt x="4" y="389"/>
                </a:lnTo>
                <a:lnTo>
                  <a:pt x="6" y="389"/>
                </a:lnTo>
                <a:lnTo>
                  <a:pt x="14" y="384"/>
                </a:lnTo>
                <a:lnTo>
                  <a:pt x="21" y="378"/>
                </a:lnTo>
                <a:lnTo>
                  <a:pt x="28" y="370"/>
                </a:lnTo>
                <a:lnTo>
                  <a:pt x="36" y="365"/>
                </a:lnTo>
                <a:lnTo>
                  <a:pt x="52" y="353"/>
                </a:lnTo>
                <a:lnTo>
                  <a:pt x="68" y="340"/>
                </a:lnTo>
                <a:lnTo>
                  <a:pt x="99" y="317"/>
                </a:lnTo>
                <a:lnTo>
                  <a:pt x="132" y="293"/>
                </a:lnTo>
                <a:lnTo>
                  <a:pt x="165" y="270"/>
                </a:lnTo>
                <a:lnTo>
                  <a:pt x="196" y="246"/>
                </a:lnTo>
                <a:lnTo>
                  <a:pt x="227" y="220"/>
                </a:lnTo>
                <a:lnTo>
                  <a:pt x="353" y="108"/>
                </a:lnTo>
                <a:lnTo>
                  <a:pt x="380" y="84"/>
                </a:lnTo>
                <a:lnTo>
                  <a:pt x="409" y="59"/>
                </a:lnTo>
                <a:lnTo>
                  <a:pt x="438" y="36"/>
                </a:lnTo>
                <a:lnTo>
                  <a:pt x="465" y="11"/>
                </a:lnTo>
                <a:lnTo>
                  <a:pt x="467" y="8"/>
                </a:lnTo>
                <a:lnTo>
                  <a:pt x="467" y="6"/>
                </a:lnTo>
                <a:lnTo>
                  <a:pt x="465" y="3"/>
                </a:lnTo>
                <a:lnTo>
                  <a:pt x="461" y="0"/>
                </a:lnTo>
                <a:lnTo>
                  <a:pt x="459" y="0"/>
                </a:lnTo>
                <a:lnTo>
                  <a:pt x="45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32" name="任意多边形 1050131"/>
          <p:cNvSpPr/>
          <p:nvPr/>
        </p:nvSpPr>
        <p:spPr bwMode="auto">
          <a:xfrm>
            <a:off x="4694237" y="3771900"/>
            <a:ext cx="87312" cy="84137"/>
          </a:xfrm>
          <a:custGeom>
            <a:avLst/>
            <a:gdLst/>
            <a:ahLst/>
            <a:cxnLst/>
            <a:rect l="0" t="0" r="0" b="0"/>
            <a:pathLst>
              <a:path w="165" h="160">
                <a:moveTo>
                  <a:pt x="158" y="0"/>
                </a:moveTo>
                <a:lnTo>
                  <a:pt x="158" y="0"/>
                </a:lnTo>
                <a:lnTo>
                  <a:pt x="145" y="7"/>
                </a:lnTo>
                <a:lnTo>
                  <a:pt x="134" y="15"/>
                </a:lnTo>
                <a:lnTo>
                  <a:pt x="122" y="24"/>
                </a:lnTo>
                <a:lnTo>
                  <a:pt x="111" y="34"/>
                </a:lnTo>
                <a:lnTo>
                  <a:pt x="90" y="55"/>
                </a:lnTo>
                <a:lnTo>
                  <a:pt x="71" y="76"/>
                </a:lnTo>
                <a:lnTo>
                  <a:pt x="62" y="85"/>
                </a:lnTo>
                <a:lnTo>
                  <a:pt x="51" y="95"/>
                </a:lnTo>
                <a:lnTo>
                  <a:pt x="30" y="110"/>
                </a:lnTo>
                <a:lnTo>
                  <a:pt x="21" y="119"/>
                </a:lnTo>
                <a:lnTo>
                  <a:pt x="12" y="129"/>
                </a:lnTo>
                <a:lnTo>
                  <a:pt x="5" y="140"/>
                </a:lnTo>
                <a:lnTo>
                  <a:pt x="1" y="153"/>
                </a:lnTo>
                <a:lnTo>
                  <a:pt x="0" y="156"/>
                </a:lnTo>
                <a:lnTo>
                  <a:pt x="1" y="157"/>
                </a:lnTo>
                <a:lnTo>
                  <a:pt x="5" y="160"/>
                </a:lnTo>
                <a:lnTo>
                  <a:pt x="9" y="160"/>
                </a:lnTo>
                <a:lnTo>
                  <a:pt x="11" y="159"/>
                </a:lnTo>
                <a:lnTo>
                  <a:pt x="12" y="156"/>
                </a:lnTo>
                <a:lnTo>
                  <a:pt x="16" y="146"/>
                </a:lnTo>
                <a:lnTo>
                  <a:pt x="21" y="135"/>
                </a:lnTo>
                <a:lnTo>
                  <a:pt x="29" y="126"/>
                </a:lnTo>
                <a:lnTo>
                  <a:pt x="38" y="118"/>
                </a:lnTo>
                <a:lnTo>
                  <a:pt x="56" y="102"/>
                </a:lnTo>
                <a:lnTo>
                  <a:pt x="75" y="88"/>
                </a:lnTo>
                <a:lnTo>
                  <a:pt x="86" y="79"/>
                </a:lnTo>
                <a:lnTo>
                  <a:pt x="96" y="68"/>
                </a:lnTo>
                <a:lnTo>
                  <a:pt x="115" y="46"/>
                </a:lnTo>
                <a:lnTo>
                  <a:pt x="126" y="36"/>
                </a:lnTo>
                <a:lnTo>
                  <a:pt x="136" y="27"/>
                </a:lnTo>
                <a:lnTo>
                  <a:pt x="148" y="19"/>
                </a:lnTo>
                <a:lnTo>
                  <a:pt x="162" y="12"/>
                </a:lnTo>
                <a:lnTo>
                  <a:pt x="164" y="11"/>
                </a:lnTo>
                <a:lnTo>
                  <a:pt x="165" y="8"/>
                </a:lnTo>
                <a:lnTo>
                  <a:pt x="165" y="4"/>
                </a:lnTo>
                <a:lnTo>
                  <a:pt x="165" y="3"/>
                </a:lnTo>
                <a:lnTo>
                  <a:pt x="164" y="2"/>
                </a:lnTo>
                <a:lnTo>
                  <a:pt x="161" y="0"/>
                </a:lnTo>
                <a:lnTo>
                  <a:pt x="158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33" name="任意多边形 1050132"/>
          <p:cNvSpPr/>
          <p:nvPr/>
        </p:nvSpPr>
        <p:spPr bwMode="auto">
          <a:xfrm>
            <a:off x="4710112" y="3778250"/>
            <a:ext cx="120650" cy="109537"/>
          </a:xfrm>
          <a:custGeom>
            <a:avLst/>
            <a:gdLst/>
            <a:ahLst/>
            <a:cxnLst/>
            <a:rect l="0" t="0" r="0" b="0"/>
            <a:pathLst>
              <a:path w="229" h="211">
                <a:moveTo>
                  <a:pt x="220" y="1"/>
                </a:moveTo>
                <a:lnTo>
                  <a:pt x="220" y="1"/>
                </a:lnTo>
                <a:lnTo>
                  <a:pt x="191" y="20"/>
                </a:lnTo>
                <a:lnTo>
                  <a:pt x="163" y="39"/>
                </a:lnTo>
                <a:lnTo>
                  <a:pt x="150" y="50"/>
                </a:lnTo>
                <a:lnTo>
                  <a:pt x="139" y="62"/>
                </a:lnTo>
                <a:lnTo>
                  <a:pt x="127" y="73"/>
                </a:lnTo>
                <a:lnTo>
                  <a:pt x="115" y="86"/>
                </a:lnTo>
                <a:lnTo>
                  <a:pt x="102" y="101"/>
                </a:lnTo>
                <a:lnTo>
                  <a:pt x="88" y="114"/>
                </a:lnTo>
                <a:lnTo>
                  <a:pt x="73" y="126"/>
                </a:lnTo>
                <a:lnTo>
                  <a:pt x="60" y="139"/>
                </a:lnTo>
                <a:lnTo>
                  <a:pt x="31" y="170"/>
                </a:lnTo>
                <a:lnTo>
                  <a:pt x="1" y="202"/>
                </a:lnTo>
                <a:lnTo>
                  <a:pt x="0" y="204"/>
                </a:lnTo>
                <a:lnTo>
                  <a:pt x="0" y="205"/>
                </a:lnTo>
                <a:lnTo>
                  <a:pt x="3" y="209"/>
                </a:lnTo>
                <a:lnTo>
                  <a:pt x="5" y="211"/>
                </a:lnTo>
                <a:lnTo>
                  <a:pt x="8" y="211"/>
                </a:lnTo>
                <a:lnTo>
                  <a:pt x="10" y="209"/>
                </a:lnTo>
                <a:lnTo>
                  <a:pt x="37" y="182"/>
                </a:lnTo>
                <a:lnTo>
                  <a:pt x="61" y="153"/>
                </a:lnTo>
                <a:lnTo>
                  <a:pt x="89" y="127"/>
                </a:lnTo>
                <a:lnTo>
                  <a:pt x="102" y="114"/>
                </a:lnTo>
                <a:lnTo>
                  <a:pt x="118" y="102"/>
                </a:lnTo>
                <a:lnTo>
                  <a:pt x="127" y="93"/>
                </a:lnTo>
                <a:lnTo>
                  <a:pt x="136" y="83"/>
                </a:lnTo>
                <a:lnTo>
                  <a:pt x="145" y="71"/>
                </a:lnTo>
                <a:lnTo>
                  <a:pt x="154" y="62"/>
                </a:lnTo>
                <a:lnTo>
                  <a:pt x="171" y="47"/>
                </a:lnTo>
                <a:lnTo>
                  <a:pt x="188" y="34"/>
                </a:lnTo>
                <a:lnTo>
                  <a:pt x="226" y="11"/>
                </a:lnTo>
                <a:lnTo>
                  <a:pt x="228" y="9"/>
                </a:lnTo>
                <a:lnTo>
                  <a:pt x="229" y="7"/>
                </a:lnTo>
                <a:lnTo>
                  <a:pt x="228" y="3"/>
                </a:lnTo>
                <a:lnTo>
                  <a:pt x="226" y="1"/>
                </a:lnTo>
                <a:lnTo>
                  <a:pt x="225" y="0"/>
                </a:lnTo>
                <a:lnTo>
                  <a:pt x="222" y="0"/>
                </a:lnTo>
                <a:lnTo>
                  <a:pt x="22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34" name="任意多边形 1050133"/>
          <p:cNvSpPr/>
          <p:nvPr/>
        </p:nvSpPr>
        <p:spPr bwMode="auto">
          <a:xfrm>
            <a:off x="4745037" y="3798887"/>
            <a:ext cx="127000" cy="114300"/>
          </a:xfrm>
          <a:custGeom>
            <a:avLst/>
            <a:gdLst/>
            <a:ahLst/>
            <a:cxnLst/>
            <a:rect l="0" t="0" r="0" b="0"/>
            <a:pathLst>
              <a:path w="240" h="215">
                <a:moveTo>
                  <a:pt x="230" y="0"/>
                </a:moveTo>
                <a:lnTo>
                  <a:pt x="230" y="0"/>
                </a:lnTo>
                <a:lnTo>
                  <a:pt x="217" y="8"/>
                </a:lnTo>
                <a:lnTo>
                  <a:pt x="206" y="17"/>
                </a:lnTo>
                <a:lnTo>
                  <a:pt x="194" y="27"/>
                </a:lnTo>
                <a:lnTo>
                  <a:pt x="182" y="39"/>
                </a:lnTo>
                <a:lnTo>
                  <a:pt x="161" y="61"/>
                </a:lnTo>
                <a:lnTo>
                  <a:pt x="140" y="85"/>
                </a:lnTo>
                <a:lnTo>
                  <a:pt x="110" y="115"/>
                </a:lnTo>
                <a:lnTo>
                  <a:pt x="77" y="145"/>
                </a:lnTo>
                <a:lnTo>
                  <a:pt x="45" y="172"/>
                </a:lnTo>
                <a:lnTo>
                  <a:pt x="11" y="200"/>
                </a:lnTo>
                <a:lnTo>
                  <a:pt x="8" y="200"/>
                </a:lnTo>
                <a:lnTo>
                  <a:pt x="5" y="202"/>
                </a:lnTo>
                <a:lnTo>
                  <a:pt x="3" y="205"/>
                </a:lnTo>
                <a:lnTo>
                  <a:pt x="0" y="209"/>
                </a:lnTo>
                <a:lnTo>
                  <a:pt x="0" y="212"/>
                </a:lnTo>
                <a:lnTo>
                  <a:pt x="2" y="215"/>
                </a:lnTo>
                <a:lnTo>
                  <a:pt x="3" y="215"/>
                </a:lnTo>
                <a:lnTo>
                  <a:pt x="5" y="215"/>
                </a:lnTo>
                <a:lnTo>
                  <a:pt x="9" y="215"/>
                </a:lnTo>
                <a:lnTo>
                  <a:pt x="13" y="214"/>
                </a:lnTo>
                <a:lnTo>
                  <a:pt x="15" y="212"/>
                </a:lnTo>
                <a:lnTo>
                  <a:pt x="16" y="209"/>
                </a:lnTo>
                <a:lnTo>
                  <a:pt x="45" y="187"/>
                </a:lnTo>
                <a:lnTo>
                  <a:pt x="72" y="163"/>
                </a:lnTo>
                <a:lnTo>
                  <a:pt x="100" y="140"/>
                </a:lnTo>
                <a:lnTo>
                  <a:pt x="126" y="115"/>
                </a:lnTo>
                <a:lnTo>
                  <a:pt x="155" y="86"/>
                </a:lnTo>
                <a:lnTo>
                  <a:pt x="182" y="56"/>
                </a:lnTo>
                <a:lnTo>
                  <a:pt x="195" y="43"/>
                </a:lnTo>
                <a:lnTo>
                  <a:pt x="208" y="31"/>
                </a:lnTo>
                <a:lnTo>
                  <a:pt x="221" y="19"/>
                </a:lnTo>
                <a:lnTo>
                  <a:pt x="237" y="10"/>
                </a:lnTo>
                <a:lnTo>
                  <a:pt x="238" y="8"/>
                </a:lnTo>
                <a:lnTo>
                  <a:pt x="240" y="6"/>
                </a:lnTo>
                <a:lnTo>
                  <a:pt x="238" y="2"/>
                </a:lnTo>
                <a:lnTo>
                  <a:pt x="236" y="0"/>
                </a:lnTo>
                <a:lnTo>
                  <a:pt x="233" y="0"/>
                </a:lnTo>
                <a:lnTo>
                  <a:pt x="230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35" name="任意多边形 1050134"/>
          <p:cNvSpPr/>
          <p:nvPr/>
        </p:nvSpPr>
        <p:spPr bwMode="auto">
          <a:xfrm>
            <a:off x="4786312" y="3821112"/>
            <a:ext cx="122237" cy="122237"/>
          </a:xfrm>
          <a:custGeom>
            <a:avLst/>
            <a:gdLst/>
            <a:ahLst/>
            <a:cxnLst/>
            <a:rect l="0" t="0" r="0" b="0"/>
            <a:pathLst>
              <a:path w="235" h="234">
                <a:moveTo>
                  <a:pt x="225" y="1"/>
                </a:moveTo>
                <a:lnTo>
                  <a:pt x="225" y="1"/>
                </a:lnTo>
                <a:lnTo>
                  <a:pt x="205" y="22"/>
                </a:lnTo>
                <a:lnTo>
                  <a:pt x="194" y="31"/>
                </a:lnTo>
                <a:lnTo>
                  <a:pt x="185" y="43"/>
                </a:lnTo>
                <a:lnTo>
                  <a:pt x="171" y="59"/>
                </a:lnTo>
                <a:lnTo>
                  <a:pt x="155" y="74"/>
                </a:lnTo>
                <a:lnTo>
                  <a:pt x="140" y="89"/>
                </a:lnTo>
                <a:lnTo>
                  <a:pt x="127" y="106"/>
                </a:lnTo>
                <a:lnTo>
                  <a:pt x="114" y="123"/>
                </a:lnTo>
                <a:lnTo>
                  <a:pt x="100" y="139"/>
                </a:lnTo>
                <a:lnTo>
                  <a:pt x="86" y="154"/>
                </a:lnTo>
                <a:lnTo>
                  <a:pt x="70" y="170"/>
                </a:lnTo>
                <a:lnTo>
                  <a:pt x="53" y="184"/>
                </a:lnTo>
                <a:lnTo>
                  <a:pt x="36" y="197"/>
                </a:lnTo>
                <a:lnTo>
                  <a:pt x="19" y="210"/>
                </a:lnTo>
                <a:lnTo>
                  <a:pt x="3" y="225"/>
                </a:lnTo>
                <a:lnTo>
                  <a:pt x="0" y="226"/>
                </a:lnTo>
                <a:lnTo>
                  <a:pt x="0" y="229"/>
                </a:lnTo>
                <a:lnTo>
                  <a:pt x="3" y="233"/>
                </a:lnTo>
                <a:lnTo>
                  <a:pt x="6" y="234"/>
                </a:lnTo>
                <a:lnTo>
                  <a:pt x="8" y="234"/>
                </a:lnTo>
                <a:lnTo>
                  <a:pt x="11" y="233"/>
                </a:lnTo>
                <a:lnTo>
                  <a:pt x="25" y="220"/>
                </a:lnTo>
                <a:lnTo>
                  <a:pt x="41" y="208"/>
                </a:lnTo>
                <a:lnTo>
                  <a:pt x="55" y="197"/>
                </a:lnTo>
                <a:lnTo>
                  <a:pt x="71" y="184"/>
                </a:lnTo>
                <a:lnTo>
                  <a:pt x="99" y="157"/>
                </a:lnTo>
                <a:lnTo>
                  <a:pt x="113" y="142"/>
                </a:lnTo>
                <a:lnTo>
                  <a:pt x="125" y="128"/>
                </a:lnTo>
                <a:lnTo>
                  <a:pt x="151" y="97"/>
                </a:lnTo>
                <a:lnTo>
                  <a:pt x="177" y="67"/>
                </a:lnTo>
                <a:lnTo>
                  <a:pt x="205" y="38"/>
                </a:lnTo>
                <a:lnTo>
                  <a:pt x="233" y="10"/>
                </a:lnTo>
                <a:lnTo>
                  <a:pt x="235" y="8"/>
                </a:lnTo>
                <a:lnTo>
                  <a:pt x="235" y="5"/>
                </a:lnTo>
                <a:lnTo>
                  <a:pt x="233" y="1"/>
                </a:lnTo>
                <a:lnTo>
                  <a:pt x="229" y="0"/>
                </a:lnTo>
                <a:lnTo>
                  <a:pt x="227" y="0"/>
                </a:lnTo>
                <a:lnTo>
                  <a:pt x="22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36" name="任意多边形 1050135"/>
          <p:cNvSpPr/>
          <p:nvPr/>
        </p:nvSpPr>
        <p:spPr bwMode="auto">
          <a:xfrm>
            <a:off x="4838700" y="3868737"/>
            <a:ext cx="90487" cy="80962"/>
          </a:xfrm>
          <a:custGeom>
            <a:avLst/>
            <a:gdLst/>
            <a:ahLst/>
            <a:cxnLst/>
            <a:rect l="0" t="0" r="0" b="0"/>
            <a:pathLst>
              <a:path w="171" h="155">
                <a:moveTo>
                  <a:pt x="161" y="2"/>
                </a:moveTo>
                <a:lnTo>
                  <a:pt x="161" y="2"/>
                </a:lnTo>
                <a:lnTo>
                  <a:pt x="120" y="36"/>
                </a:lnTo>
                <a:lnTo>
                  <a:pt x="80" y="71"/>
                </a:lnTo>
                <a:lnTo>
                  <a:pt x="40" y="108"/>
                </a:lnTo>
                <a:lnTo>
                  <a:pt x="1" y="144"/>
                </a:lnTo>
                <a:lnTo>
                  <a:pt x="0" y="147"/>
                </a:lnTo>
                <a:lnTo>
                  <a:pt x="0" y="148"/>
                </a:lnTo>
                <a:lnTo>
                  <a:pt x="1" y="152"/>
                </a:lnTo>
                <a:lnTo>
                  <a:pt x="5" y="155"/>
                </a:lnTo>
                <a:lnTo>
                  <a:pt x="8" y="153"/>
                </a:lnTo>
                <a:lnTo>
                  <a:pt x="9" y="152"/>
                </a:lnTo>
                <a:lnTo>
                  <a:pt x="48" y="116"/>
                </a:lnTo>
                <a:lnTo>
                  <a:pt x="87" y="79"/>
                </a:lnTo>
                <a:lnTo>
                  <a:pt x="128" y="44"/>
                </a:lnTo>
                <a:lnTo>
                  <a:pt x="170" y="10"/>
                </a:lnTo>
                <a:lnTo>
                  <a:pt x="171" y="8"/>
                </a:lnTo>
                <a:lnTo>
                  <a:pt x="171" y="6"/>
                </a:lnTo>
                <a:lnTo>
                  <a:pt x="171" y="4"/>
                </a:lnTo>
                <a:lnTo>
                  <a:pt x="170" y="3"/>
                </a:lnTo>
                <a:lnTo>
                  <a:pt x="166" y="0"/>
                </a:lnTo>
                <a:lnTo>
                  <a:pt x="163" y="0"/>
                </a:lnTo>
                <a:lnTo>
                  <a:pt x="161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37" name="任意多边形 1050136"/>
          <p:cNvSpPr/>
          <p:nvPr/>
        </p:nvSpPr>
        <p:spPr bwMode="auto">
          <a:xfrm>
            <a:off x="4859337" y="3887787"/>
            <a:ext cx="98425" cy="92075"/>
          </a:xfrm>
          <a:custGeom>
            <a:avLst/>
            <a:gdLst/>
            <a:ahLst/>
            <a:cxnLst/>
            <a:rect l="0" t="0" r="0" b="0"/>
            <a:pathLst>
              <a:path w="183" h="171">
                <a:moveTo>
                  <a:pt x="174" y="2"/>
                </a:moveTo>
                <a:lnTo>
                  <a:pt x="174" y="2"/>
                </a:lnTo>
                <a:lnTo>
                  <a:pt x="157" y="22"/>
                </a:lnTo>
                <a:lnTo>
                  <a:pt x="149" y="31"/>
                </a:lnTo>
                <a:lnTo>
                  <a:pt x="140" y="40"/>
                </a:lnTo>
                <a:lnTo>
                  <a:pt x="128" y="49"/>
                </a:lnTo>
                <a:lnTo>
                  <a:pt x="115" y="59"/>
                </a:lnTo>
                <a:lnTo>
                  <a:pt x="103" y="68"/>
                </a:lnTo>
                <a:lnTo>
                  <a:pt x="92" y="78"/>
                </a:lnTo>
                <a:lnTo>
                  <a:pt x="68" y="98"/>
                </a:lnTo>
                <a:lnTo>
                  <a:pt x="45" y="119"/>
                </a:lnTo>
                <a:lnTo>
                  <a:pt x="31" y="129"/>
                </a:lnTo>
                <a:lnTo>
                  <a:pt x="21" y="140"/>
                </a:lnTo>
                <a:lnTo>
                  <a:pt x="11" y="151"/>
                </a:lnTo>
                <a:lnTo>
                  <a:pt x="1" y="163"/>
                </a:lnTo>
                <a:lnTo>
                  <a:pt x="0" y="166"/>
                </a:lnTo>
                <a:lnTo>
                  <a:pt x="0" y="167"/>
                </a:lnTo>
                <a:lnTo>
                  <a:pt x="3" y="171"/>
                </a:lnTo>
                <a:lnTo>
                  <a:pt x="8" y="171"/>
                </a:lnTo>
                <a:lnTo>
                  <a:pt x="9" y="171"/>
                </a:lnTo>
                <a:lnTo>
                  <a:pt x="12" y="168"/>
                </a:lnTo>
                <a:lnTo>
                  <a:pt x="18" y="159"/>
                </a:lnTo>
                <a:lnTo>
                  <a:pt x="28" y="150"/>
                </a:lnTo>
                <a:lnTo>
                  <a:pt x="47" y="134"/>
                </a:lnTo>
                <a:lnTo>
                  <a:pt x="73" y="110"/>
                </a:lnTo>
                <a:lnTo>
                  <a:pt x="99" y="86"/>
                </a:lnTo>
                <a:lnTo>
                  <a:pt x="111" y="76"/>
                </a:lnTo>
                <a:lnTo>
                  <a:pt x="124" y="66"/>
                </a:lnTo>
                <a:lnTo>
                  <a:pt x="148" y="48"/>
                </a:lnTo>
                <a:lnTo>
                  <a:pt x="157" y="39"/>
                </a:lnTo>
                <a:lnTo>
                  <a:pt x="166" y="30"/>
                </a:lnTo>
                <a:lnTo>
                  <a:pt x="182" y="10"/>
                </a:lnTo>
                <a:lnTo>
                  <a:pt x="183" y="8"/>
                </a:lnTo>
                <a:lnTo>
                  <a:pt x="183" y="6"/>
                </a:lnTo>
                <a:lnTo>
                  <a:pt x="181" y="2"/>
                </a:lnTo>
                <a:lnTo>
                  <a:pt x="179" y="1"/>
                </a:lnTo>
                <a:lnTo>
                  <a:pt x="178" y="0"/>
                </a:lnTo>
                <a:lnTo>
                  <a:pt x="175" y="1"/>
                </a:lnTo>
                <a:lnTo>
                  <a:pt x="17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38" name="任意多边形 1050137"/>
          <p:cNvSpPr/>
          <p:nvPr/>
        </p:nvSpPr>
        <p:spPr bwMode="auto">
          <a:xfrm>
            <a:off x="4897437" y="3932237"/>
            <a:ext cx="66675" cy="57150"/>
          </a:xfrm>
          <a:custGeom>
            <a:avLst/>
            <a:gdLst/>
            <a:ahLst/>
            <a:cxnLst/>
            <a:rect l="0" t="0" r="0" b="0"/>
            <a:pathLst>
              <a:path w="126" h="108">
                <a:moveTo>
                  <a:pt x="116" y="1"/>
                </a:moveTo>
                <a:lnTo>
                  <a:pt x="116" y="1"/>
                </a:lnTo>
                <a:lnTo>
                  <a:pt x="110" y="5"/>
                </a:lnTo>
                <a:lnTo>
                  <a:pt x="102" y="8"/>
                </a:lnTo>
                <a:lnTo>
                  <a:pt x="96" y="10"/>
                </a:lnTo>
                <a:lnTo>
                  <a:pt x="91" y="15"/>
                </a:lnTo>
                <a:lnTo>
                  <a:pt x="76" y="30"/>
                </a:lnTo>
                <a:lnTo>
                  <a:pt x="61" y="43"/>
                </a:lnTo>
                <a:lnTo>
                  <a:pt x="45" y="55"/>
                </a:lnTo>
                <a:lnTo>
                  <a:pt x="29" y="68"/>
                </a:lnTo>
                <a:lnTo>
                  <a:pt x="15" y="82"/>
                </a:lnTo>
                <a:lnTo>
                  <a:pt x="2" y="98"/>
                </a:lnTo>
                <a:lnTo>
                  <a:pt x="0" y="100"/>
                </a:lnTo>
                <a:lnTo>
                  <a:pt x="0" y="102"/>
                </a:lnTo>
                <a:lnTo>
                  <a:pt x="3" y="106"/>
                </a:lnTo>
                <a:lnTo>
                  <a:pt x="4" y="107"/>
                </a:lnTo>
                <a:lnTo>
                  <a:pt x="6" y="108"/>
                </a:lnTo>
                <a:lnTo>
                  <a:pt x="8" y="107"/>
                </a:lnTo>
                <a:lnTo>
                  <a:pt x="10" y="106"/>
                </a:lnTo>
                <a:lnTo>
                  <a:pt x="25" y="89"/>
                </a:lnTo>
                <a:lnTo>
                  <a:pt x="41" y="73"/>
                </a:lnTo>
                <a:lnTo>
                  <a:pt x="59" y="59"/>
                </a:lnTo>
                <a:lnTo>
                  <a:pt x="78" y="44"/>
                </a:lnTo>
                <a:lnTo>
                  <a:pt x="88" y="34"/>
                </a:lnTo>
                <a:lnTo>
                  <a:pt x="98" y="23"/>
                </a:lnTo>
                <a:lnTo>
                  <a:pt x="104" y="19"/>
                </a:lnTo>
                <a:lnTo>
                  <a:pt x="110" y="15"/>
                </a:lnTo>
                <a:lnTo>
                  <a:pt x="118" y="13"/>
                </a:lnTo>
                <a:lnTo>
                  <a:pt x="125" y="9"/>
                </a:lnTo>
                <a:lnTo>
                  <a:pt x="126" y="8"/>
                </a:lnTo>
                <a:lnTo>
                  <a:pt x="126" y="5"/>
                </a:lnTo>
                <a:lnTo>
                  <a:pt x="126" y="4"/>
                </a:lnTo>
                <a:lnTo>
                  <a:pt x="125" y="1"/>
                </a:lnTo>
                <a:lnTo>
                  <a:pt x="121" y="0"/>
                </a:lnTo>
                <a:lnTo>
                  <a:pt x="118" y="0"/>
                </a:lnTo>
                <a:lnTo>
                  <a:pt x="11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39" name="任意多边形 1050138"/>
          <p:cNvSpPr/>
          <p:nvPr/>
        </p:nvSpPr>
        <p:spPr bwMode="auto">
          <a:xfrm>
            <a:off x="4386262" y="4325937"/>
            <a:ext cx="115887" cy="125412"/>
          </a:xfrm>
          <a:custGeom>
            <a:avLst/>
            <a:gdLst/>
            <a:ahLst/>
            <a:cxnLst/>
            <a:rect l="0" t="0" r="0" b="0"/>
            <a:pathLst>
              <a:path w="217" h="234">
                <a:moveTo>
                  <a:pt x="212" y="0"/>
                </a:moveTo>
                <a:lnTo>
                  <a:pt x="212" y="0"/>
                </a:lnTo>
                <a:lnTo>
                  <a:pt x="204" y="1"/>
                </a:lnTo>
                <a:lnTo>
                  <a:pt x="196" y="3"/>
                </a:lnTo>
                <a:lnTo>
                  <a:pt x="190" y="6"/>
                </a:lnTo>
                <a:lnTo>
                  <a:pt x="184" y="10"/>
                </a:lnTo>
                <a:lnTo>
                  <a:pt x="173" y="19"/>
                </a:lnTo>
                <a:lnTo>
                  <a:pt x="162" y="30"/>
                </a:lnTo>
                <a:lnTo>
                  <a:pt x="145" y="47"/>
                </a:lnTo>
                <a:lnTo>
                  <a:pt x="127" y="62"/>
                </a:lnTo>
                <a:lnTo>
                  <a:pt x="110" y="79"/>
                </a:lnTo>
                <a:lnTo>
                  <a:pt x="93" y="96"/>
                </a:lnTo>
                <a:lnTo>
                  <a:pt x="65" y="129"/>
                </a:lnTo>
                <a:lnTo>
                  <a:pt x="39" y="163"/>
                </a:lnTo>
                <a:lnTo>
                  <a:pt x="17" y="194"/>
                </a:lnTo>
                <a:lnTo>
                  <a:pt x="8" y="210"/>
                </a:lnTo>
                <a:lnTo>
                  <a:pt x="0" y="227"/>
                </a:lnTo>
                <a:lnTo>
                  <a:pt x="0" y="230"/>
                </a:lnTo>
                <a:lnTo>
                  <a:pt x="1" y="231"/>
                </a:lnTo>
                <a:lnTo>
                  <a:pt x="3" y="232"/>
                </a:lnTo>
                <a:lnTo>
                  <a:pt x="4" y="234"/>
                </a:lnTo>
                <a:lnTo>
                  <a:pt x="8" y="234"/>
                </a:lnTo>
                <a:lnTo>
                  <a:pt x="10" y="232"/>
                </a:lnTo>
                <a:lnTo>
                  <a:pt x="12" y="230"/>
                </a:lnTo>
                <a:lnTo>
                  <a:pt x="18" y="214"/>
                </a:lnTo>
                <a:lnTo>
                  <a:pt x="27" y="198"/>
                </a:lnTo>
                <a:lnTo>
                  <a:pt x="38" y="183"/>
                </a:lnTo>
                <a:lnTo>
                  <a:pt x="48" y="168"/>
                </a:lnTo>
                <a:lnTo>
                  <a:pt x="72" y="139"/>
                </a:lnTo>
                <a:lnTo>
                  <a:pt x="96" y="111"/>
                </a:lnTo>
                <a:lnTo>
                  <a:pt x="106" y="99"/>
                </a:lnTo>
                <a:lnTo>
                  <a:pt x="118" y="86"/>
                </a:lnTo>
                <a:lnTo>
                  <a:pt x="143" y="64"/>
                </a:lnTo>
                <a:lnTo>
                  <a:pt x="157" y="48"/>
                </a:lnTo>
                <a:lnTo>
                  <a:pt x="174" y="32"/>
                </a:lnTo>
                <a:lnTo>
                  <a:pt x="183" y="24"/>
                </a:lnTo>
                <a:lnTo>
                  <a:pt x="192" y="18"/>
                </a:lnTo>
                <a:lnTo>
                  <a:pt x="201" y="14"/>
                </a:lnTo>
                <a:lnTo>
                  <a:pt x="212" y="11"/>
                </a:lnTo>
                <a:lnTo>
                  <a:pt x="213" y="10"/>
                </a:lnTo>
                <a:lnTo>
                  <a:pt x="216" y="9"/>
                </a:lnTo>
                <a:lnTo>
                  <a:pt x="217" y="5"/>
                </a:lnTo>
                <a:lnTo>
                  <a:pt x="217" y="3"/>
                </a:lnTo>
                <a:lnTo>
                  <a:pt x="216" y="1"/>
                </a:lnTo>
                <a:lnTo>
                  <a:pt x="213" y="0"/>
                </a:lnTo>
                <a:lnTo>
                  <a:pt x="212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40" name="任意多边形 1050139"/>
          <p:cNvSpPr/>
          <p:nvPr/>
        </p:nvSpPr>
        <p:spPr bwMode="auto">
          <a:xfrm>
            <a:off x="4337050" y="4370387"/>
            <a:ext cx="166687" cy="174625"/>
          </a:xfrm>
          <a:custGeom>
            <a:avLst/>
            <a:gdLst/>
            <a:ahLst/>
            <a:cxnLst/>
            <a:rect l="0" t="0" r="0" b="0"/>
            <a:pathLst>
              <a:path w="316" h="329">
                <a:moveTo>
                  <a:pt x="305" y="1"/>
                </a:moveTo>
                <a:lnTo>
                  <a:pt x="305" y="1"/>
                </a:lnTo>
                <a:lnTo>
                  <a:pt x="296" y="6"/>
                </a:lnTo>
                <a:lnTo>
                  <a:pt x="287" y="13"/>
                </a:lnTo>
                <a:lnTo>
                  <a:pt x="278" y="18"/>
                </a:lnTo>
                <a:lnTo>
                  <a:pt x="270" y="24"/>
                </a:lnTo>
                <a:lnTo>
                  <a:pt x="249" y="45"/>
                </a:lnTo>
                <a:lnTo>
                  <a:pt x="227" y="65"/>
                </a:lnTo>
                <a:lnTo>
                  <a:pt x="181" y="107"/>
                </a:lnTo>
                <a:lnTo>
                  <a:pt x="159" y="129"/>
                </a:lnTo>
                <a:lnTo>
                  <a:pt x="138" y="151"/>
                </a:lnTo>
                <a:lnTo>
                  <a:pt x="95" y="200"/>
                </a:lnTo>
                <a:lnTo>
                  <a:pt x="50" y="247"/>
                </a:lnTo>
                <a:lnTo>
                  <a:pt x="36" y="264"/>
                </a:lnTo>
                <a:lnTo>
                  <a:pt x="21" y="282"/>
                </a:lnTo>
                <a:lnTo>
                  <a:pt x="10" y="302"/>
                </a:lnTo>
                <a:lnTo>
                  <a:pt x="4" y="312"/>
                </a:lnTo>
                <a:lnTo>
                  <a:pt x="0" y="323"/>
                </a:lnTo>
                <a:lnTo>
                  <a:pt x="0" y="325"/>
                </a:lnTo>
                <a:lnTo>
                  <a:pt x="2" y="327"/>
                </a:lnTo>
                <a:lnTo>
                  <a:pt x="4" y="329"/>
                </a:lnTo>
                <a:lnTo>
                  <a:pt x="10" y="329"/>
                </a:lnTo>
                <a:lnTo>
                  <a:pt x="11" y="328"/>
                </a:lnTo>
                <a:lnTo>
                  <a:pt x="12" y="325"/>
                </a:lnTo>
                <a:lnTo>
                  <a:pt x="17" y="313"/>
                </a:lnTo>
                <a:lnTo>
                  <a:pt x="23" y="302"/>
                </a:lnTo>
                <a:lnTo>
                  <a:pt x="31" y="290"/>
                </a:lnTo>
                <a:lnTo>
                  <a:pt x="38" y="279"/>
                </a:lnTo>
                <a:lnTo>
                  <a:pt x="55" y="259"/>
                </a:lnTo>
                <a:lnTo>
                  <a:pt x="74" y="239"/>
                </a:lnTo>
                <a:lnTo>
                  <a:pt x="113" y="196"/>
                </a:lnTo>
                <a:lnTo>
                  <a:pt x="154" y="151"/>
                </a:lnTo>
                <a:lnTo>
                  <a:pt x="172" y="130"/>
                </a:lnTo>
                <a:lnTo>
                  <a:pt x="193" y="111"/>
                </a:lnTo>
                <a:lnTo>
                  <a:pt x="235" y="73"/>
                </a:lnTo>
                <a:lnTo>
                  <a:pt x="271" y="39"/>
                </a:lnTo>
                <a:lnTo>
                  <a:pt x="280" y="31"/>
                </a:lnTo>
                <a:lnTo>
                  <a:pt x="292" y="23"/>
                </a:lnTo>
                <a:lnTo>
                  <a:pt x="303" y="17"/>
                </a:lnTo>
                <a:lnTo>
                  <a:pt x="313" y="9"/>
                </a:lnTo>
                <a:lnTo>
                  <a:pt x="314" y="6"/>
                </a:lnTo>
                <a:lnTo>
                  <a:pt x="316" y="5"/>
                </a:lnTo>
                <a:lnTo>
                  <a:pt x="314" y="2"/>
                </a:lnTo>
                <a:lnTo>
                  <a:pt x="313" y="1"/>
                </a:lnTo>
                <a:lnTo>
                  <a:pt x="309" y="0"/>
                </a:lnTo>
                <a:lnTo>
                  <a:pt x="308" y="0"/>
                </a:lnTo>
                <a:lnTo>
                  <a:pt x="30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41" name="任意多边形 1050140"/>
          <p:cNvSpPr/>
          <p:nvPr/>
        </p:nvSpPr>
        <p:spPr bwMode="auto">
          <a:xfrm>
            <a:off x="4341812" y="4411662"/>
            <a:ext cx="177800" cy="193675"/>
          </a:xfrm>
          <a:custGeom>
            <a:avLst/>
            <a:gdLst/>
            <a:ahLst/>
            <a:cxnLst/>
            <a:rect l="0" t="0" r="0" b="0"/>
            <a:pathLst>
              <a:path w="336" h="366">
                <a:moveTo>
                  <a:pt x="328" y="1"/>
                </a:moveTo>
                <a:lnTo>
                  <a:pt x="328" y="1"/>
                </a:lnTo>
                <a:lnTo>
                  <a:pt x="302" y="21"/>
                </a:lnTo>
                <a:lnTo>
                  <a:pt x="277" y="42"/>
                </a:lnTo>
                <a:lnTo>
                  <a:pt x="252" y="64"/>
                </a:lnTo>
                <a:lnTo>
                  <a:pt x="230" y="86"/>
                </a:lnTo>
                <a:lnTo>
                  <a:pt x="208" y="111"/>
                </a:lnTo>
                <a:lnTo>
                  <a:pt x="186" y="136"/>
                </a:lnTo>
                <a:lnTo>
                  <a:pt x="144" y="184"/>
                </a:lnTo>
                <a:lnTo>
                  <a:pt x="133" y="198"/>
                </a:lnTo>
                <a:lnTo>
                  <a:pt x="122" y="208"/>
                </a:lnTo>
                <a:lnTo>
                  <a:pt x="98" y="230"/>
                </a:lnTo>
                <a:lnTo>
                  <a:pt x="73" y="252"/>
                </a:lnTo>
                <a:lnTo>
                  <a:pt x="50" y="275"/>
                </a:lnTo>
                <a:lnTo>
                  <a:pt x="34" y="293"/>
                </a:lnTo>
                <a:lnTo>
                  <a:pt x="26" y="303"/>
                </a:lnTo>
                <a:lnTo>
                  <a:pt x="18" y="314"/>
                </a:lnTo>
                <a:lnTo>
                  <a:pt x="12" y="324"/>
                </a:lnTo>
                <a:lnTo>
                  <a:pt x="7" y="336"/>
                </a:lnTo>
                <a:lnTo>
                  <a:pt x="3" y="348"/>
                </a:lnTo>
                <a:lnTo>
                  <a:pt x="0" y="360"/>
                </a:lnTo>
                <a:lnTo>
                  <a:pt x="0" y="364"/>
                </a:lnTo>
                <a:lnTo>
                  <a:pt x="3" y="365"/>
                </a:lnTo>
                <a:lnTo>
                  <a:pt x="7" y="366"/>
                </a:lnTo>
                <a:lnTo>
                  <a:pt x="9" y="365"/>
                </a:lnTo>
                <a:lnTo>
                  <a:pt x="16" y="358"/>
                </a:lnTo>
                <a:lnTo>
                  <a:pt x="17" y="356"/>
                </a:lnTo>
                <a:lnTo>
                  <a:pt x="17" y="353"/>
                </a:lnTo>
                <a:lnTo>
                  <a:pt x="16" y="352"/>
                </a:lnTo>
                <a:lnTo>
                  <a:pt x="13" y="349"/>
                </a:lnTo>
                <a:lnTo>
                  <a:pt x="17" y="337"/>
                </a:lnTo>
                <a:lnTo>
                  <a:pt x="24" y="327"/>
                </a:lnTo>
                <a:lnTo>
                  <a:pt x="30" y="315"/>
                </a:lnTo>
                <a:lnTo>
                  <a:pt x="38" y="305"/>
                </a:lnTo>
                <a:lnTo>
                  <a:pt x="55" y="285"/>
                </a:lnTo>
                <a:lnTo>
                  <a:pt x="72" y="268"/>
                </a:lnTo>
                <a:lnTo>
                  <a:pt x="94" y="247"/>
                </a:lnTo>
                <a:lnTo>
                  <a:pt x="116" y="228"/>
                </a:lnTo>
                <a:lnTo>
                  <a:pt x="139" y="207"/>
                </a:lnTo>
                <a:lnTo>
                  <a:pt x="149" y="196"/>
                </a:lnTo>
                <a:lnTo>
                  <a:pt x="158" y="186"/>
                </a:lnTo>
                <a:lnTo>
                  <a:pt x="199" y="139"/>
                </a:lnTo>
                <a:lnTo>
                  <a:pt x="220" y="115"/>
                </a:lnTo>
                <a:lnTo>
                  <a:pt x="241" y="93"/>
                </a:lnTo>
                <a:lnTo>
                  <a:pt x="263" y="71"/>
                </a:lnTo>
                <a:lnTo>
                  <a:pt x="285" y="50"/>
                </a:lnTo>
                <a:lnTo>
                  <a:pt x="309" y="30"/>
                </a:lnTo>
                <a:lnTo>
                  <a:pt x="334" y="12"/>
                </a:lnTo>
                <a:lnTo>
                  <a:pt x="335" y="9"/>
                </a:lnTo>
                <a:lnTo>
                  <a:pt x="336" y="8"/>
                </a:lnTo>
                <a:lnTo>
                  <a:pt x="335" y="3"/>
                </a:lnTo>
                <a:lnTo>
                  <a:pt x="334" y="1"/>
                </a:lnTo>
                <a:lnTo>
                  <a:pt x="332" y="0"/>
                </a:lnTo>
                <a:lnTo>
                  <a:pt x="330" y="0"/>
                </a:lnTo>
                <a:lnTo>
                  <a:pt x="32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42" name="任意多边形 1050141"/>
          <p:cNvSpPr/>
          <p:nvPr/>
        </p:nvSpPr>
        <p:spPr bwMode="auto">
          <a:xfrm>
            <a:off x="4356100" y="4430712"/>
            <a:ext cx="203200" cy="225425"/>
          </a:xfrm>
          <a:custGeom>
            <a:avLst/>
            <a:gdLst/>
            <a:ahLst/>
            <a:cxnLst/>
            <a:rect l="0" t="0" r="0" b="0"/>
            <a:pathLst>
              <a:path w="382" h="428">
                <a:moveTo>
                  <a:pt x="371" y="2"/>
                </a:moveTo>
                <a:lnTo>
                  <a:pt x="371" y="2"/>
                </a:lnTo>
                <a:lnTo>
                  <a:pt x="319" y="51"/>
                </a:lnTo>
                <a:lnTo>
                  <a:pt x="293" y="76"/>
                </a:lnTo>
                <a:lnTo>
                  <a:pt x="267" y="100"/>
                </a:lnTo>
                <a:lnTo>
                  <a:pt x="212" y="147"/>
                </a:lnTo>
                <a:lnTo>
                  <a:pt x="186" y="172"/>
                </a:lnTo>
                <a:lnTo>
                  <a:pt x="161" y="199"/>
                </a:lnTo>
                <a:lnTo>
                  <a:pt x="149" y="212"/>
                </a:lnTo>
                <a:lnTo>
                  <a:pt x="138" y="228"/>
                </a:lnTo>
                <a:lnTo>
                  <a:pt x="119" y="258"/>
                </a:lnTo>
                <a:lnTo>
                  <a:pt x="99" y="289"/>
                </a:lnTo>
                <a:lnTo>
                  <a:pt x="81" y="321"/>
                </a:lnTo>
                <a:lnTo>
                  <a:pt x="63" y="346"/>
                </a:lnTo>
                <a:lnTo>
                  <a:pt x="46" y="372"/>
                </a:lnTo>
                <a:lnTo>
                  <a:pt x="38" y="385"/>
                </a:lnTo>
                <a:lnTo>
                  <a:pt x="29" y="399"/>
                </a:lnTo>
                <a:lnTo>
                  <a:pt x="22" y="406"/>
                </a:lnTo>
                <a:lnTo>
                  <a:pt x="17" y="411"/>
                </a:lnTo>
                <a:lnTo>
                  <a:pt x="10" y="415"/>
                </a:lnTo>
                <a:lnTo>
                  <a:pt x="4" y="416"/>
                </a:lnTo>
                <a:lnTo>
                  <a:pt x="1" y="418"/>
                </a:lnTo>
                <a:lnTo>
                  <a:pt x="0" y="419"/>
                </a:lnTo>
                <a:lnTo>
                  <a:pt x="0" y="421"/>
                </a:lnTo>
                <a:lnTo>
                  <a:pt x="0" y="423"/>
                </a:lnTo>
                <a:lnTo>
                  <a:pt x="2" y="427"/>
                </a:lnTo>
                <a:lnTo>
                  <a:pt x="4" y="428"/>
                </a:lnTo>
                <a:lnTo>
                  <a:pt x="6" y="428"/>
                </a:lnTo>
                <a:lnTo>
                  <a:pt x="15" y="425"/>
                </a:lnTo>
                <a:lnTo>
                  <a:pt x="25" y="419"/>
                </a:lnTo>
                <a:lnTo>
                  <a:pt x="31" y="412"/>
                </a:lnTo>
                <a:lnTo>
                  <a:pt x="39" y="403"/>
                </a:lnTo>
                <a:lnTo>
                  <a:pt x="51" y="385"/>
                </a:lnTo>
                <a:lnTo>
                  <a:pt x="61" y="368"/>
                </a:lnTo>
                <a:lnTo>
                  <a:pt x="153" y="229"/>
                </a:lnTo>
                <a:lnTo>
                  <a:pt x="163" y="212"/>
                </a:lnTo>
                <a:lnTo>
                  <a:pt x="176" y="197"/>
                </a:lnTo>
                <a:lnTo>
                  <a:pt x="191" y="182"/>
                </a:lnTo>
                <a:lnTo>
                  <a:pt x="205" y="168"/>
                </a:lnTo>
                <a:lnTo>
                  <a:pt x="235" y="140"/>
                </a:lnTo>
                <a:lnTo>
                  <a:pt x="267" y="114"/>
                </a:lnTo>
                <a:lnTo>
                  <a:pt x="295" y="89"/>
                </a:lnTo>
                <a:lnTo>
                  <a:pt x="324" y="63"/>
                </a:lnTo>
                <a:lnTo>
                  <a:pt x="380" y="10"/>
                </a:lnTo>
                <a:lnTo>
                  <a:pt x="382" y="8"/>
                </a:lnTo>
                <a:lnTo>
                  <a:pt x="382" y="6"/>
                </a:lnTo>
                <a:lnTo>
                  <a:pt x="380" y="2"/>
                </a:lnTo>
                <a:lnTo>
                  <a:pt x="377" y="0"/>
                </a:lnTo>
                <a:lnTo>
                  <a:pt x="374" y="0"/>
                </a:lnTo>
                <a:lnTo>
                  <a:pt x="371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43" name="任意多边形 1050142"/>
          <p:cNvSpPr/>
          <p:nvPr/>
        </p:nvSpPr>
        <p:spPr bwMode="auto">
          <a:xfrm>
            <a:off x="4437062" y="4424362"/>
            <a:ext cx="185737" cy="234950"/>
          </a:xfrm>
          <a:custGeom>
            <a:avLst/>
            <a:gdLst/>
            <a:ahLst/>
            <a:cxnLst/>
            <a:rect l="0" t="0" r="0" b="0"/>
            <a:pathLst>
              <a:path w="349" h="444">
                <a:moveTo>
                  <a:pt x="340" y="1"/>
                </a:moveTo>
                <a:lnTo>
                  <a:pt x="340" y="1"/>
                </a:lnTo>
                <a:lnTo>
                  <a:pt x="329" y="7"/>
                </a:lnTo>
                <a:lnTo>
                  <a:pt x="323" y="15"/>
                </a:lnTo>
                <a:lnTo>
                  <a:pt x="316" y="23"/>
                </a:lnTo>
                <a:lnTo>
                  <a:pt x="310" y="34"/>
                </a:lnTo>
                <a:lnTo>
                  <a:pt x="298" y="49"/>
                </a:lnTo>
                <a:lnTo>
                  <a:pt x="286" y="64"/>
                </a:lnTo>
                <a:lnTo>
                  <a:pt x="264" y="94"/>
                </a:lnTo>
                <a:lnTo>
                  <a:pt x="214" y="162"/>
                </a:lnTo>
                <a:lnTo>
                  <a:pt x="188" y="194"/>
                </a:lnTo>
                <a:lnTo>
                  <a:pt x="161" y="227"/>
                </a:lnTo>
                <a:lnTo>
                  <a:pt x="110" y="285"/>
                </a:lnTo>
                <a:lnTo>
                  <a:pt x="86" y="313"/>
                </a:lnTo>
                <a:lnTo>
                  <a:pt x="74" y="329"/>
                </a:lnTo>
                <a:lnTo>
                  <a:pt x="64" y="345"/>
                </a:lnTo>
                <a:lnTo>
                  <a:pt x="25" y="405"/>
                </a:lnTo>
                <a:lnTo>
                  <a:pt x="18" y="413"/>
                </a:lnTo>
                <a:lnTo>
                  <a:pt x="9" y="421"/>
                </a:lnTo>
                <a:lnTo>
                  <a:pt x="6" y="425"/>
                </a:lnTo>
                <a:lnTo>
                  <a:pt x="2" y="429"/>
                </a:lnTo>
                <a:lnTo>
                  <a:pt x="1" y="434"/>
                </a:lnTo>
                <a:lnTo>
                  <a:pt x="0" y="439"/>
                </a:lnTo>
                <a:lnTo>
                  <a:pt x="1" y="442"/>
                </a:lnTo>
                <a:lnTo>
                  <a:pt x="2" y="443"/>
                </a:lnTo>
                <a:lnTo>
                  <a:pt x="6" y="444"/>
                </a:lnTo>
                <a:lnTo>
                  <a:pt x="10" y="443"/>
                </a:lnTo>
                <a:lnTo>
                  <a:pt x="12" y="442"/>
                </a:lnTo>
                <a:lnTo>
                  <a:pt x="12" y="439"/>
                </a:lnTo>
                <a:lnTo>
                  <a:pt x="13" y="435"/>
                </a:lnTo>
                <a:lnTo>
                  <a:pt x="16" y="431"/>
                </a:lnTo>
                <a:lnTo>
                  <a:pt x="23" y="421"/>
                </a:lnTo>
                <a:lnTo>
                  <a:pt x="33" y="412"/>
                </a:lnTo>
                <a:lnTo>
                  <a:pt x="40" y="402"/>
                </a:lnTo>
                <a:lnTo>
                  <a:pt x="56" y="376"/>
                </a:lnTo>
                <a:lnTo>
                  <a:pt x="65" y="363"/>
                </a:lnTo>
                <a:lnTo>
                  <a:pt x="74" y="350"/>
                </a:lnTo>
                <a:lnTo>
                  <a:pt x="98" y="319"/>
                </a:lnTo>
                <a:lnTo>
                  <a:pt x="123" y="289"/>
                </a:lnTo>
                <a:lnTo>
                  <a:pt x="175" y="227"/>
                </a:lnTo>
                <a:lnTo>
                  <a:pt x="196" y="202"/>
                </a:lnTo>
                <a:lnTo>
                  <a:pt x="217" y="176"/>
                </a:lnTo>
                <a:lnTo>
                  <a:pt x="256" y="124"/>
                </a:lnTo>
                <a:lnTo>
                  <a:pt x="278" y="94"/>
                </a:lnTo>
                <a:lnTo>
                  <a:pt x="301" y="65"/>
                </a:lnTo>
                <a:lnTo>
                  <a:pt x="311" y="51"/>
                </a:lnTo>
                <a:lnTo>
                  <a:pt x="322" y="35"/>
                </a:lnTo>
                <a:lnTo>
                  <a:pt x="327" y="28"/>
                </a:lnTo>
                <a:lnTo>
                  <a:pt x="332" y="21"/>
                </a:lnTo>
                <a:lnTo>
                  <a:pt x="339" y="15"/>
                </a:lnTo>
                <a:lnTo>
                  <a:pt x="345" y="10"/>
                </a:lnTo>
                <a:lnTo>
                  <a:pt x="348" y="9"/>
                </a:lnTo>
                <a:lnTo>
                  <a:pt x="349" y="6"/>
                </a:lnTo>
                <a:lnTo>
                  <a:pt x="348" y="2"/>
                </a:lnTo>
                <a:lnTo>
                  <a:pt x="344" y="0"/>
                </a:lnTo>
                <a:lnTo>
                  <a:pt x="343" y="0"/>
                </a:lnTo>
                <a:lnTo>
                  <a:pt x="34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44" name="任意多边形 1050143"/>
          <p:cNvSpPr/>
          <p:nvPr/>
        </p:nvSpPr>
        <p:spPr bwMode="auto">
          <a:xfrm>
            <a:off x="4483100" y="4521200"/>
            <a:ext cx="119062" cy="141287"/>
          </a:xfrm>
          <a:custGeom>
            <a:avLst/>
            <a:gdLst/>
            <a:ahLst/>
            <a:cxnLst/>
            <a:rect l="0" t="0" r="0" b="0"/>
            <a:pathLst>
              <a:path w="223" h="268">
                <a:moveTo>
                  <a:pt x="213" y="1"/>
                </a:moveTo>
                <a:lnTo>
                  <a:pt x="213" y="1"/>
                </a:lnTo>
                <a:lnTo>
                  <a:pt x="185" y="31"/>
                </a:lnTo>
                <a:lnTo>
                  <a:pt x="156" y="62"/>
                </a:lnTo>
                <a:lnTo>
                  <a:pt x="128" y="94"/>
                </a:lnTo>
                <a:lnTo>
                  <a:pt x="102" y="127"/>
                </a:lnTo>
                <a:lnTo>
                  <a:pt x="75" y="163"/>
                </a:lnTo>
                <a:lnTo>
                  <a:pt x="47" y="201"/>
                </a:lnTo>
                <a:lnTo>
                  <a:pt x="35" y="215"/>
                </a:lnTo>
                <a:lnTo>
                  <a:pt x="22" y="229"/>
                </a:lnTo>
                <a:lnTo>
                  <a:pt x="11" y="243"/>
                </a:lnTo>
                <a:lnTo>
                  <a:pt x="0" y="259"/>
                </a:lnTo>
                <a:lnTo>
                  <a:pt x="0" y="261"/>
                </a:lnTo>
                <a:lnTo>
                  <a:pt x="0" y="264"/>
                </a:lnTo>
                <a:lnTo>
                  <a:pt x="3" y="266"/>
                </a:lnTo>
                <a:lnTo>
                  <a:pt x="7" y="268"/>
                </a:lnTo>
                <a:lnTo>
                  <a:pt x="9" y="266"/>
                </a:lnTo>
                <a:lnTo>
                  <a:pt x="11" y="265"/>
                </a:lnTo>
                <a:lnTo>
                  <a:pt x="16" y="256"/>
                </a:lnTo>
                <a:lnTo>
                  <a:pt x="22" y="247"/>
                </a:lnTo>
                <a:lnTo>
                  <a:pt x="34" y="231"/>
                </a:lnTo>
                <a:lnTo>
                  <a:pt x="49" y="217"/>
                </a:lnTo>
                <a:lnTo>
                  <a:pt x="62" y="201"/>
                </a:lnTo>
                <a:lnTo>
                  <a:pt x="84" y="171"/>
                </a:lnTo>
                <a:lnTo>
                  <a:pt x="106" y="141"/>
                </a:lnTo>
                <a:lnTo>
                  <a:pt x="132" y="107"/>
                </a:lnTo>
                <a:lnTo>
                  <a:pt x="161" y="73"/>
                </a:lnTo>
                <a:lnTo>
                  <a:pt x="191" y="40"/>
                </a:lnTo>
                <a:lnTo>
                  <a:pt x="221" y="9"/>
                </a:lnTo>
                <a:lnTo>
                  <a:pt x="223" y="8"/>
                </a:lnTo>
                <a:lnTo>
                  <a:pt x="223" y="5"/>
                </a:lnTo>
                <a:lnTo>
                  <a:pt x="221" y="1"/>
                </a:lnTo>
                <a:lnTo>
                  <a:pt x="217" y="0"/>
                </a:lnTo>
                <a:lnTo>
                  <a:pt x="215" y="0"/>
                </a:lnTo>
                <a:lnTo>
                  <a:pt x="21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45" name="任意多边形 1050144"/>
          <p:cNvSpPr/>
          <p:nvPr/>
        </p:nvSpPr>
        <p:spPr bwMode="auto">
          <a:xfrm>
            <a:off x="4532312" y="4579937"/>
            <a:ext cx="63500" cy="88900"/>
          </a:xfrm>
          <a:custGeom>
            <a:avLst/>
            <a:gdLst/>
            <a:ahLst/>
            <a:cxnLst/>
            <a:rect l="0" t="0" r="0" b="0"/>
            <a:pathLst>
              <a:path w="119" h="167">
                <a:moveTo>
                  <a:pt x="108" y="4"/>
                </a:moveTo>
                <a:lnTo>
                  <a:pt x="108" y="4"/>
                </a:lnTo>
                <a:lnTo>
                  <a:pt x="106" y="14"/>
                </a:lnTo>
                <a:lnTo>
                  <a:pt x="102" y="21"/>
                </a:lnTo>
                <a:lnTo>
                  <a:pt x="97" y="29"/>
                </a:lnTo>
                <a:lnTo>
                  <a:pt x="90" y="37"/>
                </a:lnTo>
                <a:lnTo>
                  <a:pt x="76" y="53"/>
                </a:lnTo>
                <a:lnTo>
                  <a:pt x="64" y="67"/>
                </a:lnTo>
                <a:lnTo>
                  <a:pt x="48" y="89"/>
                </a:lnTo>
                <a:lnTo>
                  <a:pt x="34" y="113"/>
                </a:lnTo>
                <a:lnTo>
                  <a:pt x="18" y="135"/>
                </a:lnTo>
                <a:lnTo>
                  <a:pt x="10" y="146"/>
                </a:lnTo>
                <a:lnTo>
                  <a:pt x="1" y="156"/>
                </a:lnTo>
                <a:lnTo>
                  <a:pt x="0" y="159"/>
                </a:lnTo>
                <a:lnTo>
                  <a:pt x="0" y="160"/>
                </a:lnTo>
                <a:lnTo>
                  <a:pt x="1" y="164"/>
                </a:lnTo>
                <a:lnTo>
                  <a:pt x="5" y="167"/>
                </a:lnTo>
                <a:lnTo>
                  <a:pt x="8" y="165"/>
                </a:lnTo>
                <a:lnTo>
                  <a:pt x="9" y="164"/>
                </a:lnTo>
                <a:lnTo>
                  <a:pt x="26" y="144"/>
                </a:lnTo>
                <a:lnTo>
                  <a:pt x="40" y="123"/>
                </a:lnTo>
                <a:lnTo>
                  <a:pt x="68" y="80"/>
                </a:lnTo>
                <a:lnTo>
                  <a:pt x="74" y="71"/>
                </a:lnTo>
                <a:lnTo>
                  <a:pt x="82" y="63"/>
                </a:lnTo>
                <a:lnTo>
                  <a:pt x="98" y="46"/>
                </a:lnTo>
                <a:lnTo>
                  <a:pt x="104" y="37"/>
                </a:lnTo>
                <a:lnTo>
                  <a:pt x="111" y="28"/>
                </a:lnTo>
                <a:lnTo>
                  <a:pt x="116" y="17"/>
                </a:lnTo>
                <a:lnTo>
                  <a:pt x="119" y="7"/>
                </a:lnTo>
                <a:lnTo>
                  <a:pt x="119" y="6"/>
                </a:lnTo>
                <a:lnTo>
                  <a:pt x="117" y="3"/>
                </a:lnTo>
                <a:lnTo>
                  <a:pt x="115" y="0"/>
                </a:lnTo>
                <a:lnTo>
                  <a:pt x="112" y="0"/>
                </a:lnTo>
                <a:lnTo>
                  <a:pt x="111" y="0"/>
                </a:lnTo>
                <a:lnTo>
                  <a:pt x="108" y="2"/>
                </a:lnTo>
                <a:lnTo>
                  <a:pt x="10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46" name="任意多边形 1050145"/>
          <p:cNvSpPr/>
          <p:nvPr/>
        </p:nvSpPr>
        <p:spPr bwMode="auto">
          <a:xfrm>
            <a:off x="4576762" y="4605337"/>
            <a:ext cx="63500" cy="73025"/>
          </a:xfrm>
          <a:custGeom>
            <a:avLst/>
            <a:gdLst/>
            <a:ahLst/>
            <a:cxnLst/>
            <a:rect l="0" t="0" r="0" b="0"/>
            <a:pathLst>
              <a:path w="120" h="136">
                <a:moveTo>
                  <a:pt x="110" y="2"/>
                </a:moveTo>
                <a:lnTo>
                  <a:pt x="110" y="2"/>
                </a:lnTo>
                <a:lnTo>
                  <a:pt x="74" y="38"/>
                </a:lnTo>
                <a:lnTo>
                  <a:pt x="57" y="56"/>
                </a:lnTo>
                <a:lnTo>
                  <a:pt x="42" y="76"/>
                </a:lnTo>
                <a:lnTo>
                  <a:pt x="30" y="89"/>
                </a:lnTo>
                <a:lnTo>
                  <a:pt x="18" y="101"/>
                </a:lnTo>
                <a:lnTo>
                  <a:pt x="13" y="107"/>
                </a:lnTo>
                <a:lnTo>
                  <a:pt x="8" y="114"/>
                </a:lnTo>
                <a:lnTo>
                  <a:pt x="4" y="122"/>
                </a:lnTo>
                <a:lnTo>
                  <a:pt x="0" y="130"/>
                </a:lnTo>
                <a:lnTo>
                  <a:pt x="0" y="132"/>
                </a:lnTo>
                <a:lnTo>
                  <a:pt x="1" y="134"/>
                </a:lnTo>
                <a:lnTo>
                  <a:pt x="4" y="136"/>
                </a:lnTo>
                <a:lnTo>
                  <a:pt x="8" y="136"/>
                </a:lnTo>
                <a:lnTo>
                  <a:pt x="10" y="135"/>
                </a:lnTo>
                <a:lnTo>
                  <a:pt x="12" y="132"/>
                </a:lnTo>
                <a:lnTo>
                  <a:pt x="14" y="124"/>
                </a:lnTo>
                <a:lnTo>
                  <a:pt x="19" y="117"/>
                </a:lnTo>
                <a:lnTo>
                  <a:pt x="25" y="109"/>
                </a:lnTo>
                <a:lnTo>
                  <a:pt x="31" y="102"/>
                </a:lnTo>
                <a:lnTo>
                  <a:pt x="43" y="89"/>
                </a:lnTo>
                <a:lnTo>
                  <a:pt x="56" y="76"/>
                </a:lnTo>
                <a:lnTo>
                  <a:pt x="70" y="59"/>
                </a:lnTo>
                <a:lnTo>
                  <a:pt x="86" y="42"/>
                </a:lnTo>
                <a:lnTo>
                  <a:pt x="119" y="9"/>
                </a:lnTo>
                <a:lnTo>
                  <a:pt x="120" y="8"/>
                </a:lnTo>
                <a:lnTo>
                  <a:pt x="120" y="5"/>
                </a:lnTo>
                <a:lnTo>
                  <a:pt x="117" y="2"/>
                </a:lnTo>
                <a:lnTo>
                  <a:pt x="115" y="0"/>
                </a:lnTo>
                <a:lnTo>
                  <a:pt x="112" y="0"/>
                </a:lnTo>
                <a:lnTo>
                  <a:pt x="11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47" name="任意多边形 1050146"/>
          <p:cNvSpPr/>
          <p:nvPr/>
        </p:nvSpPr>
        <p:spPr bwMode="auto">
          <a:xfrm>
            <a:off x="4618037" y="4616450"/>
            <a:ext cx="50800" cy="63500"/>
          </a:xfrm>
          <a:custGeom>
            <a:avLst/>
            <a:gdLst/>
            <a:ahLst/>
            <a:cxnLst/>
            <a:rect l="0" t="0" r="0" b="0"/>
            <a:pathLst>
              <a:path w="96" h="121">
                <a:moveTo>
                  <a:pt x="86" y="3"/>
                </a:moveTo>
                <a:lnTo>
                  <a:pt x="86" y="3"/>
                </a:lnTo>
                <a:lnTo>
                  <a:pt x="74" y="23"/>
                </a:lnTo>
                <a:lnTo>
                  <a:pt x="60" y="41"/>
                </a:lnTo>
                <a:lnTo>
                  <a:pt x="44" y="58"/>
                </a:lnTo>
                <a:lnTo>
                  <a:pt x="27" y="74"/>
                </a:lnTo>
                <a:lnTo>
                  <a:pt x="18" y="82"/>
                </a:lnTo>
                <a:lnTo>
                  <a:pt x="7" y="92"/>
                </a:lnTo>
                <a:lnTo>
                  <a:pt x="3" y="99"/>
                </a:lnTo>
                <a:lnTo>
                  <a:pt x="1" y="104"/>
                </a:lnTo>
                <a:lnTo>
                  <a:pt x="0" y="110"/>
                </a:lnTo>
                <a:lnTo>
                  <a:pt x="0" y="117"/>
                </a:lnTo>
                <a:lnTo>
                  <a:pt x="1" y="118"/>
                </a:lnTo>
                <a:lnTo>
                  <a:pt x="3" y="119"/>
                </a:lnTo>
                <a:lnTo>
                  <a:pt x="7" y="121"/>
                </a:lnTo>
                <a:lnTo>
                  <a:pt x="10" y="118"/>
                </a:lnTo>
                <a:lnTo>
                  <a:pt x="11" y="116"/>
                </a:lnTo>
                <a:lnTo>
                  <a:pt x="11" y="113"/>
                </a:lnTo>
                <a:lnTo>
                  <a:pt x="11" y="109"/>
                </a:lnTo>
                <a:lnTo>
                  <a:pt x="14" y="102"/>
                </a:lnTo>
                <a:lnTo>
                  <a:pt x="18" y="97"/>
                </a:lnTo>
                <a:lnTo>
                  <a:pt x="23" y="92"/>
                </a:lnTo>
                <a:lnTo>
                  <a:pt x="35" y="82"/>
                </a:lnTo>
                <a:lnTo>
                  <a:pt x="44" y="74"/>
                </a:lnTo>
                <a:lnTo>
                  <a:pt x="58" y="59"/>
                </a:lnTo>
                <a:lnTo>
                  <a:pt x="73" y="44"/>
                </a:lnTo>
                <a:lnTo>
                  <a:pt x="86" y="27"/>
                </a:lnTo>
                <a:lnTo>
                  <a:pt x="96" y="10"/>
                </a:lnTo>
                <a:lnTo>
                  <a:pt x="96" y="7"/>
                </a:lnTo>
                <a:lnTo>
                  <a:pt x="96" y="4"/>
                </a:lnTo>
                <a:lnTo>
                  <a:pt x="94" y="2"/>
                </a:lnTo>
                <a:lnTo>
                  <a:pt x="90" y="0"/>
                </a:lnTo>
                <a:lnTo>
                  <a:pt x="88" y="2"/>
                </a:lnTo>
                <a:lnTo>
                  <a:pt x="8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48" name="任意多边形 1050147"/>
          <p:cNvSpPr/>
          <p:nvPr/>
        </p:nvSpPr>
        <p:spPr bwMode="auto">
          <a:xfrm>
            <a:off x="4681537" y="4532312"/>
            <a:ext cx="106362" cy="139700"/>
          </a:xfrm>
          <a:custGeom>
            <a:avLst/>
            <a:gdLst/>
            <a:ahLst/>
            <a:cxnLst/>
            <a:rect l="0" t="0" r="0" b="0"/>
            <a:pathLst>
              <a:path w="200" h="263">
                <a:moveTo>
                  <a:pt x="190" y="1"/>
                </a:moveTo>
                <a:lnTo>
                  <a:pt x="190" y="1"/>
                </a:lnTo>
                <a:lnTo>
                  <a:pt x="161" y="33"/>
                </a:lnTo>
                <a:lnTo>
                  <a:pt x="132" y="65"/>
                </a:lnTo>
                <a:lnTo>
                  <a:pt x="106" y="98"/>
                </a:lnTo>
                <a:lnTo>
                  <a:pt x="80" y="132"/>
                </a:lnTo>
                <a:lnTo>
                  <a:pt x="67" y="153"/>
                </a:lnTo>
                <a:lnTo>
                  <a:pt x="54" y="174"/>
                </a:lnTo>
                <a:lnTo>
                  <a:pt x="40" y="193"/>
                </a:lnTo>
                <a:lnTo>
                  <a:pt x="33" y="204"/>
                </a:lnTo>
                <a:lnTo>
                  <a:pt x="25" y="213"/>
                </a:lnTo>
                <a:lnTo>
                  <a:pt x="16" y="222"/>
                </a:lnTo>
                <a:lnTo>
                  <a:pt x="9" y="233"/>
                </a:lnTo>
                <a:lnTo>
                  <a:pt x="3" y="244"/>
                </a:lnTo>
                <a:lnTo>
                  <a:pt x="0" y="258"/>
                </a:lnTo>
                <a:lnTo>
                  <a:pt x="0" y="259"/>
                </a:lnTo>
                <a:lnTo>
                  <a:pt x="1" y="261"/>
                </a:lnTo>
                <a:lnTo>
                  <a:pt x="3" y="261"/>
                </a:lnTo>
                <a:lnTo>
                  <a:pt x="5" y="263"/>
                </a:lnTo>
                <a:lnTo>
                  <a:pt x="9" y="261"/>
                </a:lnTo>
                <a:lnTo>
                  <a:pt x="10" y="259"/>
                </a:lnTo>
                <a:lnTo>
                  <a:pt x="12" y="258"/>
                </a:lnTo>
                <a:lnTo>
                  <a:pt x="13" y="248"/>
                </a:lnTo>
                <a:lnTo>
                  <a:pt x="17" y="241"/>
                </a:lnTo>
                <a:lnTo>
                  <a:pt x="22" y="233"/>
                </a:lnTo>
                <a:lnTo>
                  <a:pt x="27" y="225"/>
                </a:lnTo>
                <a:lnTo>
                  <a:pt x="40" y="210"/>
                </a:lnTo>
                <a:lnTo>
                  <a:pt x="51" y="196"/>
                </a:lnTo>
                <a:lnTo>
                  <a:pt x="76" y="159"/>
                </a:lnTo>
                <a:lnTo>
                  <a:pt x="88" y="141"/>
                </a:lnTo>
                <a:lnTo>
                  <a:pt x="101" y="124"/>
                </a:lnTo>
                <a:lnTo>
                  <a:pt x="148" y="65"/>
                </a:lnTo>
                <a:lnTo>
                  <a:pt x="173" y="37"/>
                </a:lnTo>
                <a:lnTo>
                  <a:pt x="197" y="10"/>
                </a:lnTo>
                <a:lnTo>
                  <a:pt x="199" y="8"/>
                </a:lnTo>
                <a:lnTo>
                  <a:pt x="200" y="5"/>
                </a:lnTo>
                <a:lnTo>
                  <a:pt x="197" y="1"/>
                </a:lnTo>
                <a:lnTo>
                  <a:pt x="193" y="0"/>
                </a:lnTo>
                <a:lnTo>
                  <a:pt x="192" y="0"/>
                </a:lnTo>
                <a:lnTo>
                  <a:pt x="19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49" name="任意多边形 1050148"/>
          <p:cNvSpPr/>
          <p:nvPr/>
        </p:nvSpPr>
        <p:spPr bwMode="auto">
          <a:xfrm>
            <a:off x="4745037" y="4545012"/>
            <a:ext cx="100012" cy="130175"/>
          </a:xfrm>
          <a:custGeom>
            <a:avLst/>
            <a:gdLst/>
            <a:ahLst/>
            <a:cxnLst/>
            <a:rect l="0" t="0" r="0" b="0"/>
            <a:pathLst>
              <a:path w="189" h="245">
                <a:moveTo>
                  <a:pt x="178" y="2"/>
                </a:moveTo>
                <a:lnTo>
                  <a:pt x="178" y="2"/>
                </a:lnTo>
                <a:lnTo>
                  <a:pt x="165" y="12"/>
                </a:lnTo>
                <a:lnTo>
                  <a:pt x="151" y="24"/>
                </a:lnTo>
                <a:lnTo>
                  <a:pt x="136" y="36"/>
                </a:lnTo>
                <a:lnTo>
                  <a:pt x="131" y="42"/>
                </a:lnTo>
                <a:lnTo>
                  <a:pt x="126" y="49"/>
                </a:lnTo>
                <a:lnTo>
                  <a:pt x="104" y="82"/>
                </a:lnTo>
                <a:lnTo>
                  <a:pt x="80" y="116"/>
                </a:lnTo>
                <a:lnTo>
                  <a:pt x="68" y="133"/>
                </a:lnTo>
                <a:lnTo>
                  <a:pt x="56" y="151"/>
                </a:lnTo>
                <a:lnTo>
                  <a:pt x="34" y="189"/>
                </a:lnTo>
                <a:lnTo>
                  <a:pt x="25" y="201"/>
                </a:lnTo>
                <a:lnTo>
                  <a:pt x="15" y="212"/>
                </a:lnTo>
                <a:lnTo>
                  <a:pt x="5" y="224"/>
                </a:lnTo>
                <a:lnTo>
                  <a:pt x="2" y="231"/>
                </a:lnTo>
                <a:lnTo>
                  <a:pt x="0" y="238"/>
                </a:lnTo>
                <a:lnTo>
                  <a:pt x="0" y="241"/>
                </a:lnTo>
                <a:lnTo>
                  <a:pt x="0" y="242"/>
                </a:lnTo>
                <a:lnTo>
                  <a:pt x="4" y="245"/>
                </a:lnTo>
                <a:lnTo>
                  <a:pt x="8" y="245"/>
                </a:lnTo>
                <a:lnTo>
                  <a:pt x="9" y="244"/>
                </a:lnTo>
                <a:lnTo>
                  <a:pt x="11" y="241"/>
                </a:lnTo>
                <a:lnTo>
                  <a:pt x="13" y="235"/>
                </a:lnTo>
                <a:lnTo>
                  <a:pt x="17" y="228"/>
                </a:lnTo>
                <a:lnTo>
                  <a:pt x="29" y="219"/>
                </a:lnTo>
                <a:lnTo>
                  <a:pt x="33" y="214"/>
                </a:lnTo>
                <a:lnTo>
                  <a:pt x="37" y="207"/>
                </a:lnTo>
                <a:lnTo>
                  <a:pt x="45" y="195"/>
                </a:lnTo>
                <a:lnTo>
                  <a:pt x="84" y="129"/>
                </a:lnTo>
                <a:lnTo>
                  <a:pt x="94" y="114"/>
                </a:lnTo>
                <a:lnTo>
                  <a:pt x="104" y="100"/>
                </a:lnTo>
                <a:lnTo>
                  <a:pt x="124" y="72"/>
                </a:lnTo>
                <a:lnTo>
                  <a:pt x="131" y="63"/>
                </a:lnTo>
                <a:lnTo>
                  <a:pt x="138" y="54"/>
                </a:lnTo>
                <a:lnTo>
                  <a:pt x="153" y="40"/>
                </a:lnTo>
                <a:lnTo>
                  <a:pt x="186" y="10"/>
                </a:lnTo>
                <a:lnTo>
                  <a:pt x="187" y="7"/>
                </a:lnTo>
                <a:lnTo>
                  <a:pt x="189" y="6"/>
                </a:lnTo>
                <a:lnTo>
                  <a:pt x="186" y="2"/>
                </a:lnTo>
                <a:lnTo>
                  <a:pt x="182" y="0"/>
                </a:lnTo>
                <a:lnTo>
                  <a:pt x="181" y="0"/>
                </a:lnTo>
                <a:lnTo>
                  <a:pt x="17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50" name="任意多边形 1050149"/>
          <p:cNvSpPr/>
          <p:nvPr/>
        </p:nvSpPr>
        <p:spPr bwMode="auto">
          <a:xfrm>
            <a:off x="4792662" y="4481512"/>
            <a:ext cx="161925" cy="203200"/>
          </a:xfrm>
          <a:custGeom>
            <a:avLst/>
            <a:gdLst/>
            <a:ahLst/>
            <a:cxnLst/>
            <a:rect l="0" t="0" r="0" b="0"/>
            <a:pathLst>
              <a:path w="309" h="382">
                <a:moveTo>
                  <a:pt x="298" y="1"/>
                </a:moveTo>
                <a:lnTo>
                  <a:pt x="298" y="1"/>
                </a:lnTo>
                <a:lnTo>
                  <a:pt x="280" y="22"/>
                </a:lnTo>
                <a:lnTo>
                  <a:pt x="263" y="43"/>
                </a:lnTo>
                <a:lnTo>
                  <a:pt x="228" y="86"/>
                </a:lnTo>
                <a:lnTo>
                  <a:pt x="190" y="132"/>
                </a:lnTo>
                <a:lnTo>
                  <a:pt x="173" y="154"/>
                </a:lnTo>
                <a:lnTo>
                  <a:pt x="156" y="179"/>
                </a:lnTo>
                <a:lnTo>
                  <a:pt x="135" y="205"/>
                </a:lnTo>
                <a:lnTo>
                  <a:pt x="114" y="230"/>
                </a:lnTo>
                <a:lnTo>
                  <a:pt x="70" y="280"/>
                </a:lnTo>
                <a:lnTo>
                  <a:pt x="53" y="302"/>
                </a:lnTo>
                <a:lnTo>
                  <a:pt x="36" y="327"/>
                </a:lnTo>
                <a:lnTo>
                  <a:pt x="20" y="351"/>
                </a:lnTo>
                <a:lnTo>
                  <a:pt x="11" y="361"/>
                </a:lnTo>
                <a:lnTo>
                  <a:pt x="2" y="373"/>
                </a:lnTo>
                <a:lnTo>
                  <a:pt x="0" y="375"/>
                </a:lnTo>
                <a:lnTo>
                  <a:pt x="0" y="377"/>
                </a:lnTo>
                <a:lnTo>
                  <a:pt x="3" y="381"/>
                </a:lnTo>
                <a:lnTo>
                  <a:pt x="5" y="382"/>
                </a:lnTo>
                <a:lnTo>
                  <a:pt x="8" y="382"/>
                </a:lnTo>
                <a:lnTo>
                  <a:pt x="9" y="381"/>
                </a:lnTo>
                <a:lnTo>
                  <a:pt x="26" y="360"/>
                </a:lnTo>
                <a:lnTo>
                  <a:pt x="41" y="339"/>
                </a:lnTo>
                <a:lnTo>
                  <a:pt x="55" y="317"/>
                </a:lnTo>
                <a:lnTo>
                  <a:pt x="71" y="296"/>
                </a:lnTo>
                <a:lnTo>
                  <a:pt x="91" y="272"/>
                </a:lnTo>
                <a:lnTo>
                  <a:pt x="111" y="250"/>
                </a:lnTo>
                <a:lnTo>
                  <a:pt x="153" y="204"/>
                </a:lnTo>
                <a:lnTo>
                  <a:pt x="161" y="194"/>
                </a:lnTo>
                <a:lnTo>
                  <a:pt x="169" y="182"/>
                </a:lnTo>
                <a:lnTo>
                  <a:pt x="183" y="158"/>
                </a:lnTo>
                <a:lnTo>
                  <a:pt x="206" y="130"/>
                </a:lnTo>
                <a:lnTo>
                  <a:pt x="229" y="102"/>
                </a:lnTo>
                <a:lnTo>
                  <a:pt x="267" y="55"/>
                </a:lnTo>
                <a:lnTo>
                  <a:pt x="287" y="32"/>
                </a:lnTo>
                <a:lnTo>
                  <a:pt x="306" y="9"/>
                </a:lnTo>
                <a:lnTo>
                  <a:pt x="308" y="8"/>
                </a:lnTo>
                <a:lnTo>
                  <a:pt x="309" y="5"/>
                </a:lnTo>
                <a:lnTo>
                  <a:pt x="306" y="1"/>
                </a:lnTo>
                <a:lnTo>
                  <a:pt x="302" y="0"/>
                </a:lnTo>
                <a:lnTo>
                  <a:pt x="301" y="0"/>
                </a:lnTo>
                <a:lnTo>
                  <a:pt x="29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51" name="任意多边形 1050150"/>
          <p:cNvSpPr/>
          <p:nvPr/>
        </p:nvSpPr>
        <p:spPr bwMode="auto">
          <a:xfrm>
            <a:off x="4838700" y="4527550"/>
            <a:ext cx="119062" cy="147637"/>
          </a:xfrm>
          <a:custGeom>
            <a:avLst/>
            <a:gdLst/>
            <a:ahLst/>
            <a:cxnLst/>
            <a:rect l="0" t="0" r="0" b="0"/>
            <a:pathLst>
              <a:path w="222" h="280">
                <a:moveTo>
                  <a:pt x="222" y="5"/>
                </a:moveTo>
                <a:lnTo>
                  <a:pt x="222" y="5"/>
                </a:lnTo>
                <a:lnTo>
                  <a:pt x="221" y="3"/>
                </a:lnTo>
                <a:lnTo>
                  <a:pt x="220" y="1"/>
                </a:lnTo>
                <a:lnTo>
                  <a:pt x="218" y="0"/>
                </a:lnTo>
                <a:lnTo>
                  <a:pt x="216" y="1"/>
                </a:lnTo>
                <a:lnTo>
                  <a:pt x="212" y="3"/>
                </a:lnTo>
                <a:lnTo>
                  <a:pt x="212" y="5"/>
                </a:lnTo>
                <a:lnTo>
                  <a:pt x="212" y="8"/>
                </a:lnTo>
                <a:lnTo>
                  <a:pt x="212" y="11"/>
                </a:lnTo>
                <a:lnTo>
                  <a:pt x="210" y="13"/>
                </a:lnTo>
                <a:lnTo>
                  <a:pt x="206" y="20"/>
                </a:lnTo>
                <a:lnTo>
                  <a:pt x="201" y="28"/>
                </a:lnTo>
                <a:lnTo>
                  <a:pt x="195" y="35"/>
                </a:lnTo>
                <a:lnTo>
                  <a:pt x="180" y="50"/>
                </a:lnTo>
                <a:lnTo>
                  <a:pt x="170" y="60"/>
                </a:lnTo>
                <a:lnTo>
                  <a:pt x="140" y="102"/>
                </a:lnTo>
                <a:lnTo>
                  <a:pt x="124" y="123"/>
                </a:lnTo>
                <a:lnTo>
                  <a:pt x="107" y="144"/>
                </a:lnTo>
                <a:lnTo>
                  <a:pt x="80" y="175"/>
                </a:lnTo>
                <a:lnTo>
                  <a:pt x="51" y="207"/>
                </a:lnTo>
                <a:lnTo>
                  <a:pt x="39" y="219"/>
                </a:lnTo>
                <a:lnTo>
                  <a:pt x="34" y="225"/>
                </a:lnTo>
                <a:lnTo>
                  <a:pt x="29" y="232"/>
                </a:lnTo>
                <a:lnTo>
                  <a:pt x="23" y="242"/>
                </a:lnTo>
                <a:lnTo>
                  <a:pt x="18" y="253"/>
                </a:lnTo>
                <a:lnTo>
                  <a:pt x="12" y="262"/>
                </a:lnTo>
                <a:lnTo>
                  <a:pt x="2" y="270"/>
                </a:lnTo>
                <a:lnTo>
                  <a:pt x="1" y="271"/>
                </a:lnTo>
                <a:lnTo>
                  <a:pt x="0" y="273"/>
                </a:lnTo>
                <a:lnTo>
                  <a:pt x="1" y="277"/>
                </a:lnTo>
                <a:lnTo>
                  <a:pt x="2" y="280"/>
                </a:lnTo>
                <a:lnTo>
                  <a:pt x="4" y="280"/>
                </a:lnTo>
                <a:lnTo>
                  <a:pt x="6" y="280"/>
                </a:lnTo>
                <a:lnTo>
                  <a:pt x="8" y="280"/>
                </a:lnTo>
                <a:lnTo>
                  <a:pt x="16" y="273"/>
                </a:lnTo>
                <a:lnTo>
                  <a:pt x="21" y="267"/>
                </a:lnTo>
                <a:lnTo>
                  <a:pt x="31" y="253"/>
                </a:lnTo>
                <a:lnTo>
                  <a:pt x="40" y="237"/>
                </a:lnTo>
                <a:lnTo>
                  <a:pt x="51" y="222"/>
                </a:lnTo>
                <a:lnTo>
                  <a:pt x="90" y="179"/>
                </a:lnTo>
                <a:lnTo>
                  <a:pt x="129" y="136"/>
                </a:lnTo>
                <a:lnTo>
                  <a:pt x="138" y="124"/>
                </a:lnTo>
                <a:lnTo>
                  <a:pt x="146" y="114"/>
                </a:lnTo>
                <a:lnTo>
                  <a:pt x="162" y="90"/>
                </a:lnTo>
                <a:lnTo>
                  <a:pt x="178" y="67"/>
                </a:lnTo>
                <a:lnTo>
                  <a:pt x="187" y="56"/>
                </a:lnTo>
                <a:lnTo>
                  <a:pt x="197" y="46"/>
                </a:lnTo>
                <a:lnTo>
                  <a:pt x="206" y="37"/>
                </a:lnTo>
                <a:lnTo>
                  <a:pt x="216" y="28"/>
                </a:lnTo>
                <a:lnTo>
                  <a:pt x="218" y="22"/>
                </a:lnTo>
                <a:lnTo>
                  <a:pt x="221" y="17"/>
                </a:lnTo>
                <a:lnTo>
                  <a:pt x="222" y="12"/>
                </a:lnTo>
                <a:lnTo>
                  <a:pt x="22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52" name="任意多边形 1050151"/>
          <p:cNvSpPr/>
          <p:nvPr/>
        </p:nvSpPr>
        <p:spPr bwMode="auto">
          <a:xfrm>
            <a:off x="4891087" y="4564062"/>
            <a:ext cx="80962" cy="107950"/>
          </a:xfrm>
          <a:custGeom>
            <a:avLst/>
            <a:gdLst/>
            <a:ahLst/>
            <a:cxnLst/>
            <a:rect l="0" t="0" r="0" b="0"/>
            <a:pathLst>
              <a:path w="154" h="206">
                <a:moveTo>
                  <a:pt x="142" y="4"/>
                </a:moveTo>
                <a:lnTo>
                  <a:pt x="142" y="4"/>
                </a:lnTo>
                <a:lnTo>
                  <a:pt x="141" y="8"/>
                </a:lnTo>
                <a:lnTo>
                  <a:pt x="138" y="14"/>
                </a:lnTo>
                <a:lnTo>
                  <a:pt x="130" y="24"/>
                </a:lnTo>
                <a:lnTo>
                  <a:pt x="121" y="34"/>
                </a:lnTo>
                <a:lnTo>
                  <a:pt x="115" y="42"/>
                </a:lnTo>
                <a:lnTo>
                  <a:pt x="95" y="70"/>
                </a:lnTo>
                <a:lnTo>
                  <a:pt x="77" y="97"/>
                </a:lnTo>
                <a:lnTo>
                  <a:pt x="68" y="110"/>
                </a:lnTo>
                <a:lnTo>
                  <a:pt x="58" y="122"/>
                </a:lnTo>
                <a:lnTo>
                  <a:pt x="38" y="147"/>
                </a:lnTo>
                <a:lnTo>
                  <a:pt x="18" y="170"/>
                </a:lnTo>
                <a:lnTo>
                  <a:pt x="9" y="184"/>
                </a:lnTo>
                <a:lnTo>
                  <a:pt x="1" y="197"/>
                </a:lnTo>
                <a:lnTo>
                  <a:pt x="0" y="199"/>
                </a:lnTo>
                <a:lnTo>
                  <a:pt x="0" y="202"/>
                </a:lnTo>
                <a:lnTo>
                  <a:pt x="2" y="204"/>
                </a:lnTo>
                <a:lnTo>
                  <a:pt x="6" y="206"/>
                </a:lnTo>
                <a:lnTo>
                  <a:pt x="9" y="204"/>
                </a:lnTo>
                <a:lnTo>
                  <a:pt x="10" y="203"/>
                </a:lnTo>
                <a:lnTo>
                  <a:pt x="19" y="189"/>
                </a:lnTo>
                <a:lnTo>
                  <a:pt x="30" y="177"/>
                </a:lnTo>
                <a:lnTo>
                  <a:pt x="51" y="152"/>
                </a:lnTo>
                <a:lnTo>
                  <a:pt x="69" y="129"/>
                </a:lnTo>
                <a:lnTo>
                  <a:pt x="87" y="102"/>
                </a:lnTo>
                <a:lnTo>
                  <a:pt x="124" y="49"/>
                </a:lnTo>
                <a:lnTo>
                  <a:pt x="133" y="38"/>
                </a:lnTo>
                <a:lnTo>
                  <a:pt x="141" y="29"/>
                </a:lnTo>
                <a:lnTo>
                  <a:pt x="149" y="19"/>
                </a:lnTo>
                <a:lnTo>
                  <a:pt x="151" y="14"/>
                </a:lnTo>
                <a:lnTo>
                  <a:pt x="154" y="7"/>
                </a:lnTo>
                <a:lnTo>
                  <a:pt x="154" y="4"/>
                </a:lnTo>
                <a:lnTo>
                  <a:pt x="153" y="3"/>
                </a:lnTo>
                <a:lnTo>
                  <a:pt x="149" y="0"/>
                </a:lnTo>
                <a:lnTo>
                  <a:pt x="145" y="0"/>
                </a:lnTo>
                <a:lnTo>
                  <a:pt x="144" y="2"/>
                </a:lnTo>
                <a:lnTo>
                  <a:pt x="142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53" name="任意多边形 1050152"/>
          <p:cNvSpPr/>
          <p:nvPr/>
        </p:nvSpPr>
        <p:spPr bwMode="auto">
          <a:xfrm>
            <a:off x="4929187" y="4602162"/>
            <a:ext cx="55562" cy="66675"/>
          </a:xfrm>
          <a:custGeom>
            <a:avLst/>
            <a:gdLst/>
            <a:ahLst/>
            <a:cxnLst/>
            <a:rect l="0" t="0" r="0" b="0"/>
            <a:pathLst>
              <a:path w="102" h="127">
                <a:moveTo>
                  <a:pt x="93" y="2"/>
                </a:moveTo>
                <a:lnTo>
                  <a:pt x="93" y="2"/>
                </a:lnTo>
                <a:lnTo>
                  <a:pt x="80" y="15"/>
                </a:lnTo>
                <a:lnTo>
                  <a:pt x="68" y="30"/>
                </a:lnTo>
                <a:lnTo>
                  <a:pt x="46" y="59"/>
                </a:lnTo>
                <a:lnTo>
                  <a:pt x="24" y="87"/>
                </a:lnTo>
                <a:lnTo>
                  <a:pt x="1" y="116"/>
                </a:lnTo>
                <a:lnTo>
                  <a:pt x="0" y="119"/>
                </a:lnTo>
                <a:lnTo>
                  <a:pt x="0" y="120"/>
                </a:lnTo>
                <a:lnTo>
                  <a:pt x="1" y="124"/>
                </a:lnTo>
                <a:lnTo>
                  <a:pt x="4" y="125"/>
                </a:lnTo>
                <a:lnTo>
                  <a:pt x="5" y="127"/>
                </a:lnTo>
                <a:lnTo>
                  <a:pt x="8" y="125"/>
                </a:lnTo>
                <a:lnTo>
                  <a:pt x="9" y="124"/>
                </a:lnTo>
                <a:lnTo>
                  <a:pt x="32" y="95"/>
                </a:lnTo>
                <a:lnTo>
                  <a:pt x="54" y="66"/>
                </a:lnTo>
                <a:lnTo>
                  <a:pt x="76" y="38"/>
                </a:lnTo>
                <a:lnTo>
                  <a:pt x="89" y="23"/>
                </a:lnTo>
                <a:lnTo>
                  <a:pt x="101" y="10"/>
                </a:lnTo>
                <a:lnTo>
                  <a:pt x="102" y="8"/>
                </a:lnTo>
                <a:lnTo>
                  <a:pt x="102" y="6"/>
                </a:lnTo>
                <a:lnTo>
                  <a:pt x="101" y="2"/>
                </a:lnTo>
                <a:lnTo>
                  <a:pt x="97" y="0"/>
                </a:lnTo>
                <a:lnTo>
                  <a:pt x="94" y="1"/>
                </a:lnTo>
                <a:lnTo>
                  <a:pt x="9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54" name="任意多边形 1050153"/>
          <p:cNvSpPr/>
          <p:nvPr/>
        </p:nvSpPr>
        <p:spPr bwMode="auto">
          <a:xfrm>
            <a:off x="4681537" y="4437062"/>
            <a:ext cx="50800" cy="69850"/>
          </a:xfrm>
          <a:custGeom>
            <a:avLst/>
            <a:gdLst/>
            <a:ahLst/>
            <a:cxnLst/>
            <a:rect l="0" t="0" r="0" b="0"/>
            <a:pathLst>
              <a:path w="97" h="132">
                <a:moveTo>
                  <a:pt x="86" y="4"/>
                </a:moveTo>
                <a:lnTo>
                  <a:pt x="86" y="4"/>
                </a:lnTo>
                <a:lnTo>
                  <a:pt x="68" y="35"/>
                </a:lnTo>
                <a:lnTo>
                  <a:pt x="48" y="65"/>
                </a:lnTo>
                <a:lnTo>
                  <a:pt x="26" y="95"/>
                </a:lnTo>
                <a:lnTo>
                  <a:pt x="1" y="121"/>
                </a:lnTo>
                <a:lnTo>
                  <a:pt x="0" y="124"/>
                </a:lnTo>
                <a:lnTo>
                  <a:pt x="0" y="127"/>
                </a:lnTo>
                <a:lnTo>
                  <a:pt x="1" y="129"/>
                </a:lnTo>
                <a:lnTo>
                  <a:pt x="5" y="132"/>
                </a:lnTo>
                <a:lnTo>
                  <a:pt x="8" y="132"/>
                </a:lnTo>
                <a:lnTo>
                  <a:pt x="9" y="131"/>
                </a:lnTo>
                <a:lnTo>
                  <a:pt x="35" y="102"/>
                </a:lnTo>
                <a:lnTo>
                  <a:pt x="57" y="73"/>
                </a:lnTo>
                <a:lnTo>
                  <a:pt x="78" y="42"/>
                </a:lnTo>
                <a:lnTo>
                  <a:pt x="95" y="9"/>
                </a:lnTo>
                <a:lnTo>
                  <a:pt x="97" y="6"/>
                </a:lnTo>
                <a:lnTo>
                  <a:pt x="97" y="4"/>
                </a:lnTo>
                <a:lnTo>
                  <a:pt x="94" y="1"/>
                </a:lnTo>
                <a:lnTo>
                  <a:pt x="90" y="0"/>
                </a:lnTo>
                <a:lnTo>
                  <a:pt x="88" y="1"/>
                </a:lnTo>
                <a:lnTo>
                  <a:pt x="86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55" name="任意多边形 1050154"/>
          <p:cNvSpPr/>
          <p:nvPr/>
        </p:nvSpPr>
        <p:spPr bwMode="auto">
          <a:xfrm>
            <a:off x="4697412" y="4349750"/>
            <a:ext cx="152400" cy="209550"/>
          </a:xfrm>
          <a:custGeom>
            <a:avLst/>
            <a:gdLst/>
            <a:ahLst/>
            <a:cxnLst/>
            <a:rect l="0" t="0" r="0" b="0"/>
            <a:pathLst>
              <a:path w="285" h="399">
                <a:moveTo>
                  <a:pt x="273" y="4"/>
                </a:moveTo>
                <a:lnTo>
                  <a:pt x="273" y="4"/>
                </a:lnTo>
                <a:lnTo>
                  <a:pt x="270" y="11"/>
                </a:lnTo>
                <a:lnTo>
                  <a:pt x="267" y="18"/>
                </a:lnTo>
                <a:lnTo>
                  <a:pt x="256" y="31"/>
                </a:lnTo>
                <a:lnTo>
                  <a:pt x="233" y="55"/>
                </a:lnTo>
                <a:lnTo>
                  <a:pt x="223" y="65"/>
                </a:lnTo>
                <a:lnTo>
                  <a:pt x="215" y="76"/>
                </a:lnTo>
                <a:lnTo>
                  <a:pt x="200" y="98"/>
                </a:lnTo>
                <a:lnTo>
                  <a:pt x="163" y="157"/>
                </a:lnTo>
                <a:lnTo>
                  <a:pt x="127" y="216"/>
                </a:lnTo>
                <a:lnTo>
                  <a:pt x="108" y="241"/>
                </a:lnTo>
                <a:lnTo>
                  <a:pt x="89" y="264"/>
                </a:lnTo>
                <a:lnTo>
                  <a:pt x="70" y="288"/>
                </a:lnTo>
                <a:lnTo>
                  <a:pt x="62" y="300"/>
                </a:lnTo>
                <a:lnTo>
                  <a:pt x="53" y="313"/>
                </a:lnTo>
                <a:lnTo>
                  <a:pt x="40" y="336"/>
                </a:lnTo>
                <a:lnTo>
                  <a:pt x="25" y="358"/>
                </a:lnTo>
                <a:lnTo>
                  <a:pt x="14" y="375"/>
                </a:lnTo>
                <a:lnTo>
                  <a:pt x="9" y="385"/>
                </a:lnTo>
                <a:lnTo>
                  <a:pt x="6" y="387"/>
                </a:lnTo>
                <a:lnTo>
                  <a:pt x="5" y="388"/>
                </a:lnTo>
                <a:lnTo>
                  <a:pt x="2" y="388"/>
                </a:lnTo>
                <a:lnTo>
                  <a:pt x="1" y="390"/>
                </a:lnTo>
                <a:lnTo>
                  <a:pt x="0" y="394"/>
                </a:lnTo>
                <a:lnTo>
                  <a:pt x="1" y="398"/>
                </a:lnTo>
                <a:lnTo>
                  <a:pt x="2" y="399"/>
                </a:lnTo>
                <a:lnTo>
                  <a:pt x="5" y="399"/>
                </a:lnTo>
                <a:lnTo>
                  <a:pt x="11" y="398"/>
                </a:lnTo>
                <a:lnTo>
                  <a:pt x="17" y="394"/>
                </a:lnTo>
                <a:lnTo>
                  <a:pt x="22" y="387"/>
                </a:lnTo>
                <a:lnTo>
                  <a:pt x="27" y="379"/>
                </a:lnTo>
                <a:lnTo>
                  <a:pt x="35" y="364"/>
                </a:lnTo>
                <a:lnTo>
                  <a:pt x="39" y="357"/>
                </a:lnTo>
                <a:lnTo>
                  <a:pt x="43" y="352"/>
                </a:lnTo>
                <a:lnTo>
                  <a:pt x="52" y="340"/>
                </a:lnTo>
                <a:lnTo>
                  <a:pt x="60" y="327"/>
                </a:lnTo>
                <a:lnTo>
                  <a:pt x="73" y="302"/>
                </a:lnTo>
                <a:lnTo>
                  <a:pt x="79" y="293"/>
                </a:lnTo>
                <a:lnTo>
                  <a:pt x="87" y="285"/>
                </a:lnTo>
                <a:lnTo>
                  <a:pt x="95" y="277"/>
                </a:lnTo>
                <a:lnTo>
                  <a:pt x="103" y="269"/>
                </a:lnTo>
                <a:lnTo>
                  <a:pt x="111" y="258"/>
                </a:lnTo>
                <a:lnTo>
                  <a:pt x="119" y="246"/>
                </a:lnTo>
                <a:lnTo>
                  <a:pt x="141" y="213"/>
                </a:lnTo>
                <a:lnTo>
                  <a:pt x="162" y="181"/>
                </a:lnTo>
                <a:lnTo>
                  <a:pt x="204" y="114"/>
                </a:lnTo>
                <a:lnTo>
                  <a:pt x="215" y="96"/>
                </a:lnTo>
                <a:lnTo>
                  <a:pt x="227" y="80"/>
                </a:lnTo>
                <a:lnTo>
                  <a:pt x="255" y="48"/>
                </a:lnTo>
                <a:lnTo>
                  <a:pt x="272" y="29"/>
                </a:lnTo>
                <a:lnTo>
                  <a:pt x="280" y="18"/>
                </a:lnTo>
                <a:lnTo>
                  <a:pt x="282" y="13"/>
                </a:lnTo>
                <a:lnTo>
                  <a:pt x="285" y="7"/>
                </a:lnTo>
                <a:lnTo>
                  <a:pt x="285" y="5"/>
                </a:lnTo>
                <a:lnTo>
                  <a:pt x="284" y="3"/>
                </a:lnTo>
                <a:lnTo>
                  <a:pt x="281" y="0"/>
                </a:lnTo>
                <a:lnTo>
                  <a:pt x="277" y="0"/>
                </a:lnTo>
                <a:lnTo>
                  <a:pt x="274" y="1"/>
                </a:lnTo>
                <a:lnTo>
                  <a:pt x="273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56" name="任意多边形 1050155"/>
          <p:cNvSpPr/>
          <p:nvPr/>
        </p:nvSpPr>
        <p:spPr bwMode="auto">
          <a:xfrm>
            <a:off x="4800600" y="4364037"/>
            <a:ext cx="90487" cy="127000"/>
          </a:xfrm>
          <a:custGeom>
            <a:avLst/>
            <a:gdLst/>
            <a:ahLst/>
            <a:cxnLst/>
            <a:rect l="0" t="0" r="0" b="0"/>
            <a:pathLst>
              <a:path w="172" h="239">
                <a:moveTo>
                  <a:pt x="162" y="1"/>
                </a:moveTo>
                <a:lnTo>
                  <a:pt x="162" y="1"/>
                </a:lnTo>
                <a:lnTo>
                  <a:pt x="152" y="12"/>
                </a:lnTo>
                <a:lnTo>
                  <a:pt x="144" y="23"/>
                </a:lnTo>
                <a:lnTo>
                  <a:pt x="128" y="46"/>
                </a:lnTo>
                <a:lnTo>
                  <a:pt x="114" y="70"/>
                </a:lnTo>
                <a:lnTo>
                  <a:pt x="100" y="95"/>
                </a:lnTo>
                <a:lnTo>
                  <a:pt x="92" y="108"/>
                </a:lnTo>
                <a:lnTo>
                  <a:pt x="81" y="121"/>
                </a:lnTo>
                <a:lnTo>
                  <a:pt x="60" y="148"/>
                </a:lnTo>
                <a:lnTo>
                  <a:pt x="38" y="175"/>
                </a:lnTo>
                <a:lnTo>
                  <a:pt x="17" y="203"/>
                </a:lnTo>
                <a:lnTo>
                  <a:pt x="5" y="217"/>
                </a:lnTo>
                <a:lnTo>
                  <a:pt x="2" y="227"/>
                </a:lnTo>
                <a:lnTo>
                  <a:pt x="0" y="231"/>
                </a:lnTo>
                <a:lnTo>
                  <a:pt x="0" y="235"/>
                </a:lnTo>
                <a:lnTo>
                  <a:pt x="2" y="237"/>
                </a:lnTo>
                <a:lnTo>
                  <a:pt x="4" y="238"/>
                </a:lnTo>
                <a:lnTo>
                  <a:pt x="8" y="239"/>
                </a:lnTo>
                <a:lnTo>
                  <a:pt x="9" y="238"/>
                </a:lnTo>
                <a:lnTo>
                  <a:pt x="12" y="237"/>
                </a:lnTo>
                <a:lnTo>
                  <a:pt x="12" y="234"/>
                </a:lnTo>
                <a:lnTo>
                  <a:pt x="12" y="231"/>
                </a:lnTo>
                <a:lnTo>
                  <a:pt x="12" y="229"/>
                </a:lnTo>
                <a:lnTo>
                  <a:pt x="15" y="225"/>
                </a:lnTo>
                <a:lnTo>
                  <a:pt x="22" y="213"/>
                </a:lnTo>
                <a:lnTo>
                  <a:pt x="37" y="195"/>
                </a:lnTo>
                <a:lnTo>
                  <a:pt x="58" y="169"/>
                </a:lnTo>
                <a:lnTo>
                  <a:pt x="79" y="144"/>
                </a:lnTo>
                <a:lnTo>
                  <a:pt x="91" y="127"/>
                </a:lnTo>
                <a:lnTo>
                  <a:pt x="102" y="110"/>
                </a:lnTo>
                <a:lnTo>
                  <a:pt x="123" y="76"/>
                </a:lnTo>
                <a:lnTo>
                  <a:pt x="134" y="59"/>
                </a:lnTo>
                <a:lnTo>
                  <a:pt x="144" y="40"/>
                </a:lnTo>
                <a:lnTo>
                  <a:pt x="157" y="25"/>
                </a:lnTo>
                <a:lnTo>
                  <a:pt x="170" y="9"/>
                </a:lnTo>
                <a:lnTo>
                  <a:pt x="172" y="8"/>
                </a:lnTo>
                <a:lnTo>
                  <a:pt x="172" y="5"/>
                </a:lnTo>
                <a:lnTo>
                  <a:pt x="170" y="1"/>
                </a:lnTo>
                <a:lnTo>
                  <a:pt x="166" y="0"/>
                </a:lnTo>
                <a:lnTo>
                  <a:pt x="164" y="0"/>
                </a:lnTo>
                <a:lnTo>
                  <a:pt x="16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57" name="任意多边形 1050156"/>
          <p:cNvSpPr/>
          <p:nvPr/>
        </p:nvSpPr>
        <p:spPr bwMode="auto">
          <a:xfrm>
            <a:off x="4845050" y="4387850"/>
            <a:ext cx="71437" cy="107950"/>
          </a:xfrm>
          <a:custGeom>
            <a:avLst/>
            <a:gdLst/>
            <a:ahLst/>
            <a:cxnLst/>
            <a:rect l="0" t="0" r="0" b="0"/>
            <a:pathLst>
              <a:path w="136" h="205">
                <a:moveTo>
                  <a:pt x="125" y="2"/>
                </a:moveTo>
                <a:lnTo>
                  <a:pt x="125" y="2"/>
                </a:lnTo>
                <a:lnTo>
                  <a:pt x="119" y="17"/>
                </a:lnTo>
                <a:lnTo>
                  <a:pt x="111" y="31"/>
                </a:lnTo>
                <a:lnTo>
                  <a:pt x="94" y="58"/>
                </a:lnTo>
                <a:lnTo>
                  <a:pt x="57" y="113"/>
                </a:lnTo>
                <a:lnTo>
                  <a:pt x="22" y="164"/>
                </a:lnTo>
                <a:lnTo>
                  <a:pt x="15" y="172"/>
                </a:lnTo>
                <a:lnTo>
                  <a:pt x="9" y="180"/>
                </a:lnTo>
                <a:lnTo>
                  <a:pt x="4" y="188"/>
                </a:lnTo>
                <a:lnTo>
                  <a:pt x="1" y="192"/>
                </a:lnTo>
                <a:lnTo>
                  <a:pt x="0" y="197"/>
                </a:lnTo>
                <a:lnTo>
                  <a:pt x="0" y="200"/>
                </a:lnTo>
                <a:lnTo>
                  <a:pt x="0" y="202"/>
                </a:lnTo>
                <a:lnTo>
                  <a:pt x="4" y="204"/>
                </a:lnTo>
                <a:lnTo>
                  <a:pt x="6" y="205"/>
                </a:lnTo>
                <a:lnTo>
                  <a:pt x="7" y="204"/>
                </a:lnTo>
                <a:lnTo>
                  <a:pt x="9" y="202"/>
                </a:lnTo>
                <a:lnTo>
                  <a:pt x="10" y="201"/>
                </a:lnTo>
                <a:lnTo>
                  <a:pt x="11" y="196"/>
                </a:lnTo>
                <a:lnTo>
                  <a:pt x="14" y="192"/>
                </a:lnTo>
                <a:lnTo>
                  <a:pt x="22" y="180"/>
                </a:lnTo>
                <a:lnTo>
                  <a:pt x="31" y="171"/>
                </a:lnTo>
                <a:lnTo>
                  <a:pt x="38" y="162"/>
                </a:lnTo>
                <a:lnTo>
                  <a:pt x="56" y="136"/>
                </a:lnTo>
                <a:lnTo>
                  <a:pt x="73" y="111"/>
                </a:lnTo>
                <a:lnTo>
                  <a:pt x="107" y="60"/>
                </a:lnTo>
                <a:lnTo>
                  <a:pt x="123" y="35"/>
                </a:lnTo>
                <a:lnTo>
                  <a:pt x="136" y="7"/>
                </a:lnTo>
                <a:lnTo>
                  <a:pt x="136" y="5"/>
                </a:lnTo>
                <a:lnTo>
                  <a:pt x="136" y="4"/>
                </a:lnTo>
                <a:lnTo>
                  <a:pt x="133" y="0"/>
                </a:lnTo>
                <a:lnTo>
                  <a:pt x="130" y="0"/>
                </a:lnTo>
                <a:lnTo>
                  <a:pt x="129" y="0"/>
                </a:lnTo>
                <a:lnTo>
                  <a:pt x="126" y="0"/>
                </a:lnTo>
                <a:lnTo>
                  <a:pt x="12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58" name="任意多边形 1050157"/>
          <p:cNvSpPr/>
          <p:nvPr/>
        </p:nvSpPr>
        <p:spPr bwMode="auto">
          <a:xfrm>
            <a:off x="4891087" y="4421187"/>
            <a:ext cx="50800" cy="74612"/>
          </a:xfrm>
          <a:custGeom>
            <a:avLst/>
            <a:gdLst/>
            <a:ahLst/>
            <a:cxnLst/>
            <a:rect l="0" t="0" r="0" b="0"/>
            <a:pathLst>
              <a:path w="96" h="142">
                <a:moveTo>
                  <a:pt x="86" y="4"/>
                </a:moveTo>
                <a:lnTo>
                  <a:pt x="86" y="4"/>
                </a:lnTo>
                <a:lnTo>
                  <a:pt x="75" y="25"/>
                </a:lnTo>
                <a:lnTo>
                  <a:pt x="64" y="46"/>
                </a:lnTo>
                <a:lnTo>
                  <a:pt x="49" y="64"/>
                </a:lnTo>
                <a:lnTo>
                  <a:pt x="34" y="83"/>
                </a:lnTo>
                <a:lnTo>
                  <a:pt x="22" y="95"/>
                </a:lnTo>
                <a:lnTo>
                  <a:pt x="13" y="106"/>
                </a:lnTo>
                <a:lnTo>
                  <a:pt x="5" y="121"/>
                </a:lnTo>
                <a:lnTo>
                  <a:pt x="2" y="127"/>
                </a:lnTo>
                <a:lnTo>
                  <a:pt x="0" y="135"/>
                </a:lnTo>
                <a:lnTo>
                  <a:pt x="0" y="138"/>
                </a:lnTo>
                <a:lnTo>
                  <a:pt x="1" y="140"/>
                </a:lnTo>
                <a:lnTo>
                  <a:pt x="4" y="142"/>
                </a:lnTo>
                <a:lnTo>
                  <a:pt x="9" y="142"/>
                </a:lnTo>
                <a:lnTo>
                  <a:pt x="10" y="140"/>
                </a:lnTo>
                <a:lnTo>
                  <a:pt x="11" y="139"/>
                </a:lnTo>
                <a:lnTo>
                  <a:pt x="14" y="129"/>
                </a:lnTo>
                <a:lnTo>
                  <a:pt x="19" y="118"/>
                </a:lnTo>
                <a:lnTo>
                  <a:pt x="24" y="110"/>
                </a:lnTo>
                <a:lnTo>
                  <a:pt x="31" y="101"/>
                </a:lnTo>
                <a:lnTo>
                  <a:pt x="45" y="87"/>
                </a:lnTo>
                <a:lnTo>
                  <a:pt x="61" y="71"/>
                </a:lnTo>
                <a:lnTo>
                  <a:pt x="72" y="57"/>
                </a:lnTo>
                <a:lnTo>
                  <a:pt x="81" y="41"/>
                </a:lnTo>
                <a:lnTo>
                  <a:pt x="90" y="24"/>
                </a:lnTo>
                <a:lnTo>
                  <a:pt x="96" y="7"/>
                </a:lnTo>
                <a:lnTo>
                  <a:pt x="96" y="4"/>
                </a:lnTo>
                <a:lnTo>
                  <a:pt x="96" y="3"/>
                </a:lnTo>
                <a:lnTo>
                  <a:pt x="95" y="2"/>
                </a:lnTo>
                <a:lnTo>
                  <a:pt x="92" y="0"/>
                </a:lnTo>
                <a:lnTo>
                  <a:pt x="89" y="0"/>
                </a:lnTo>
                <a:lnTo>
                  <a:pt x="87" y="2"/>
                </a:lnTo>
                <a:lnTo>
                  <a:pt x="86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59" name="任意多边形 1050158"/>
          <p:cNvSpPr/>
          <p:nvPr/>
        </p:nvSpPr>
        <p:spPr bwMode="auto">
          <a:xfrm>
            <a:off x="4362450" y="4214812"/>
            <a:ext cx="20637" cy="22225"/>
          </a:xfrm>
          <a:custGeom>
            <a:avLst/>
            <a:gdLst/>
            <a:ahLst/>
            <a:cxnLst/>
            <a:rect l="0" t="0" r="0" b="0"/>
            <a:pathLst>
              <a:path w="42" h="42">
                <a:moveTo>
                  <a:pt x="34" y="2"/>
                </a:moveTo>
                <a:lnTo>
                  <a:pt x="34" y="2"/>
                </a:lnTo>
                <a:lnTo>
                  <a:pt x="25" y="8"/>
                </a:lnTo>
                <a:lnTo>
                  <a:pt x="16" y="16"/>
                </a:lnTo>
                <a:lnTo>
                  <a:pt x="8" y="25"/>
                </a:lnTo>
                <a:lnTo>
                  <a:pt x="2" y="34"/>
                </a:lnTo>
                <a:lnTo>
                  <a:pt x="0" y="37"/>
                </a:lnTo>
                <a:lnTo>
                  <a:pt x="0" y="38"/>
                </a:lnTo>
                <a:lnTo>
                  <a:pt x="2" y="40"/>
                </a:lnTo>
                <a:lnTo>
                  <a:pt x="3" y="41"/>
                </a:lnTo>
                <a:lnTo>
                  <a:pt x="7" y="42"/>
                </a:lnTo>
                <a:lnTo>
                  <a:pt x="9" y="42"/>
                </a:lnTo>
                <a:lnTo>
                  <a:pt x="11" y="40"/>
                </a:lnTo>
                <a:lnTo>
                  <a:pt x="17" y="32"/>
                </a:lnTo>
                <a:lnTo>
                  <a:pt x="24" y="24"/>
                </a:lnTo>
                <a:lnTo>
                  <a:pt x="32" y="17"/>
                </a:lnTo>
                <a:lnTo>
                  <a:pt x="39" y="11"/>
                </a:lnTo>
                <a:lnTo>
                  <a:pt x="41" y="10"/>
                </a:lnTo>
                <a:lnTo>
                  <a:pt x="42" y="8"/>
                </a:lnTo>
                <a:lnTo>
                  <a:pt x="41" y="3"/>
                </a:lnTo>
                <a:lnTo>
                  <a:pt x="39" y="2"/>
                </a:lnTo>
                <a:lnTo>
                  <a:pt x="38" y="0"/>
                </a:lnTo>
                <a:lnTo>
                  <a:pt x="36" y="0"/>
                </a:lnTo>
                <a:lnTo>
                  <a:pt x="3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60" name="任意多边形 1050159"/>
          <p:cNvSpPr/>
          <p:nvPr/>
        </p:nvSpPr>
        <p:spPr bwMode="auto">
          <a:xfrm>
            <a:off x="4394200" y="4235450"/>
            <a:ext cx="26987" cy="26987"/>
          </a:xfrm>
          <a:custGeom>
            <a:avLst/>
            <a:gdLst/>
            <a:ahLst/>
            <a:cxnLst/>
            <a:rect l="0" t="0" r="0" b="0"/>
            <a:pathLst>
              <a:path w="49" h="52">
                <a:moveTo>
                  <a:pt x="40" y="0"/>
                </a:moveTo>
                <a:lnTo>
                  <a:pt x="40" y="0"/>
                </a:lnTo>
                <a:lnTo>
                  <a:pt x="28" y="7"/>
                </a:lnTo>
                <a:lnTo>
                  <a:pt x="17" y="19"/>
                </a:lnTo>
                <a:lnTo>
                  <a:pt x="8" y="31"/>
                </a:lnTo>
                <a:lnTo>
                  <a:pt x="0" y="44"/>
                </a:lnTo>
                <a:lnTo>
                  <a:pt x="0" y="45"/>
                </a:lnTo>
                <a:lnTo>
                  <a:pt x="0" y="48"/>
                </a:lnTo>
                <a:lnTo>
                  <a:pt x="2" y="52"/>
                </a:lnTo>
                <a:lnTo>
                  <a:pt x="6" y="52"/>
                </a:lnTo>
                <a:lnTo>
                  <a:pt x="9" y="51"/>
                </a:lnTo>
                <a:lnTo>
                  <a:pt x="10" y="49"/>
                </a:lnTo>
                <a:lnTo>
                  <a:pt x="17" y="38"/>
                </a:lnTo>
                <a:lnTo>
                  <a:pt x="25" y="27"/>
                </a:lnTo>
                <a:lnTo>
                  <a:pt x="35" y="17"/>
                </a:lnTo>
                <a:lnTo>
                  <a:pt x="46" y="10"/>
                </a:lnTo>
                <a:lnTo>
                  <a:pt x="48" y="7"/>
                </a:lnTo>
                <a:lnTo>
                  <a:pt x="49" y="6"/>
                </a:lnTo>
                <a:lnTo>
                  <a:pt x="48" y="2"/>
                </a:lnTo>
                <a:lnTo>
                  <a:pt x="46" y="0"/>
                </a:lnTo>
                <a:lnTo>
                  <a:pt x="43" y="0"/>
                </a:lnTo>
                <a:lnTo>
                  <a:pt x="40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61" name="任意多边形 1050160"/>
          <p:cNvSpPr/>
          <p:nvPr/>
        </p:nvSpPr>
        <p:spPr bwMode="auto">
          <a:xfrm>
            <a:off x="4430712" y="4254500"/>
            <a:ext cx="25400" cy="26987"/>
          </a:xfrm>
          <a:custGeom>
            <a:avLst/>
            <a:gdLst/>
            <a:ahLst/>
            <a:cxnLst/>
            <a:rect l="0" t="0" r="0" b="0"/>
            <a:pathLst>
              <a:path w="46" h="52">
                <a:moveTo>
                  <a:pt x="35" y="2"/>
                </a:moveTo>
                <a:lnTo>
                  <a:pt x="35" y="2"/>
                </a:lnTo>
                <a:lnTo>
                  <a:pt x="31" y="7"/>
                </a:lnTo>
                <a:lnTo>
                  <a:pt x="27" y="13"/>
                </a:lnTo>
                <a:lnTo>
                  <a:pt x="18" y="22"/>
                </a:lnTo>
                <a:lnTo>
                  <a:pt x="8" y="32"/>
                </a:lnTo>
                <a:lnTo>
                  <a:pt x="4" y="37"/>
                </a:lnTo>
                <a:lnTo>
                  <a:pt x="1" y="44"/>
                </a:lnTo>
                <a:lnTo>
                  <a:pt x="0" y="47"/>
                </a:lnTo>
                <a:lnTo>
                  <a:pt x="1" y="48"/>
                </a:lnTo>
                <a:lnTo>
                  <a:pt x="4" y="52"/>
                </a:lnTo>
                <a:lnTo>
                  <a:pt x="5" y="52"/>
                </a:lnTo>
                <a:lnTo>
                  <a:pt x="8" y="52"/>
                </a:lnTo>
                <a:lnTo>
                  <a:pt x="9" y="52"/>
                </a:lnTo>
                <a:lnTo>
                  <a:pt x="10" y="49"/>
                </a:lnTo>
                <a:lnTo>
                  <a:pt x="14" y="43"/>
                </a:lnTo>
                <a:lnTo>
                  <a:pt x="18" y="37"/>
                </a:lnTo>
                <a:lnTo>
                  <a:pt x="27" y="28"/>
                </a:lnTo>
                <a:lnTo>
                  <a:pt x="36" y="19"/>
                </a:lnTo>
                <a:lnTo>
                  <a:pt x="42" y="14"/>
                </a:lnTo>
                <a:lnTo>
                  <a:pt x="46" y="7"/>
                </a:lnTo>
                <a:lnTo>
                  <a:pt x="46" y="5"/>
                </a:lnTo>
                <a:lnTo>
                  <a:pt x="46" y="3"/>
                </a:lnTo>
                <a:lnTo>
                  <a:pt x="43" y="0"/>
                </a:lnTo>
                <a:lnTo>
                  <a:pt x="39" y="0"/>
                </a:lnTo>
                <a:lnTo>
                  <a:pt x="36" y="0"/>
                </a:lnTo>
                <a:lnTo>
                  <a:pt x="3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62" name="任意多边形 1050161"/>
          <p:cNvSpPr/>
          <p:nvPr/>
        </p:nvSpPr>
        <p:spPr bwMode="auto">
          <a:xfrm>
            <a:off x="4464050" y="4284662"/>
            <a:ext cx="31750" cy="34925"/>
          </a:xfrm>
          <a:custGeom>
            <a:avLst/>
            <a:gdLst/>
            <a:ahLst/>
            <a:cxnLst/>
            <a:rect l="0" t="0" r="0" b="0"/>
            <a:pathLst>
              <a:path w="60" h="68">
                <a:moveTo>
                  <a:pt x="53" y="1"/>
                </a:moveTo>
                <a:lnTo>
                  <a:pt x="53" y="1"/>
                </a:lnTo>
                <a:lnTo>
                  <a:pt x="43" y="8"/>
                </a:lnTo>
                <a:lnTo>
                  <a:pt x="36" y="14"/>
                </a:lnTo>
                <a:lnTo>
                  <a:pt x="29" y="22"/>
                </a:lnTo>
                <a:lnTo>
                  <a:pt x="22" y="30"/>
                </a:lnTo>
                <a:lnTo>
                  <a:pt x="9" y="46"/>
                </a:lnTo>
                <a:lnTo>
                  <a:pt x="4" y="52"/>
                </a:lnTo>
                <a:lnTo>
                  <a:pt x="0" y="61"/>
                </a:lnTo>
                <a:lnTo>
                  <a:pt x="0" y="64"/>
                </a:lnTo>
                <a:lnTo>
                  <a:pt x="0" y="65"/>
                </a:lnTo>
                <a:lnTo>
                  <a:pt x="2" y="66"/>
                </a:lnTo>
                <a:lnTo>
                  <a:pt x="4" y="68"/>
                </a:lnTo>
                <a:lnTo>
                  <a:pt x="8" y="68"/>
                </a:lnTo>
                <a:lnTo>
                  <a:pt x="9" y="66"/>
                </a:lnTo>
                <a:lnTo>
                  <a:pt x="11" y="64"/>
                </a:lnTo>
                <a:lnTo>
                  <a:pt x="15" y="57"/>
                </a:lnTo>
                <a:lnTo>
                  <a:pt x="20" y="51"/>
                </a:lnTo>
                <a:lnTo>
                  <a:pt x="29" y="39"/>
                </a:lnTo>
                <a:lnTo>
                  <a:pt x="36" y="31"/>
                </a:lnTo>
                <a:lnTo>
                  <a:pt x="42" y="23"/>
                </a:lnTo>
                <a:lnTo>
                  <a:pt x="50" y="17"/>
                </a:lnTo>
                <a:lnTo>
                  <a:pt x="58" y="10"/>
                </a:lnTo>
                <a:lnTo>
                  <a:pt x="59" y="9"/>
                </a:lnTo>
                <a:lnTo>
                  <a:pt x="60" y="6"/>
                </a:lnTo>
                <a:lnTo>
                  <a:pt x="59" y="2"/>
                </a:lnTo>
                <a:lnTo>
                  <a:pt x="58" y="1"/>
                </a:lnTo>
                <a:lnTo>
                  <a:pt x="56" y="0"/>
                </a:lnTo>
                <a:lnTo>
                  <a:pt x="54" y="0"/>
                </a:lnTo>
                <a:lnTo>
                  <a:pt x="5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63" name="任意多边形 1050162"/>
          <p:cNvSpPr/>
          <p:nvPr/>
        </p:nvSpPr>
        <p:spPr bwMode="auto">
          <a:xfrm>
            <a:off x="4532312" y="4305300"/>
            <a:ext cx="26987" cy="39687"/>
          </a:xfrm>
          <a:custGeom>
            <a:avLst/>
            <a:gdLst/>
            <a:ahLst/>
            <a:cxnLst/>
            <a:rect l="0" t="0" r="0" b="0"/>
            <a:pathLst>
              <a:path w="53" h="75">
                <a:moveTo>
                  <a:pt x="42" y="1"/>
                </a:moveTo>
                <a:lnTo>
                  <a:pt x="42" y="1"/>
                </a:lnTo>
                <a:lnTo>
                  <a:pt x="31" y="20"/>
                </a:lnTo>
                <a:lnTo>
                  <a:pt x="25" y="31"/>
                </a:lnTo>
                <a:lnTo>
                  <a:pt x="22" y="37"/>
                </a:lnTo>
                <a:lnTo>
                  <a:pt x="18" y="42"/>
                </a:lnTo>
                <a:lnTo>
                  <a:pt x="6" y="54"/>
                </a:lnTo>
                <a:lnTo>
                  <a:pt x="2" y="60"/>
                </a:lnTo>
                <a:lnTo>
                  <a:pt x="0" y="68"/>
                </a:lnTo>
                <a:lnTo>
                  <a:pt x="0" y="71"/>
                </a:lnTo>
                <a:lnTo>
                  <a:pt x="1" y="72"/>
                </a:lnTo>
                <a:lnTo>
                  <a:pt x="4" y="75"/>
                </a:lnTo>
                <a:lnTo>
                  <a:pt x="6" y="75"/>
                </a:lnTo>
                <a:lnTo>
                  <a:pt x="9" y="75"/>
                </a:lnTo>
                <a:lnTo>
                  <a:pt x="10" y="73"/>
                </a:lnTo>
                <a:lnTo>
                  <a:pt x="10" y="71"/>
                </a:lnTo>
                <a:lnTo>
                  <a:pt x="11" y="67"/>
                </a:lnTo>
                <a:lnTo>
                  <a:pt x="13" y="64"/>
                </a:lnTo>
                <a:lnTo>
                  <a:pt x="18" y="58"/>
                </a:lnTo>
                <a:lnTo>
                  <a:pt x="25" y="52"/>
                </a:lnTo>
                <a:lnTo>
                  <a:pt x="28" y="46"/>
                </a:lnTo>
                <a:lnTo>
                  <a:pt x="40" y="26"/>
                </a:lnTo>
                <a:lnTo>
                  <a:pt x="52" y="8"/>
                </a:lnTo>
                <a:lnTo>
                  <a:pt x="53" y="5"/>
                </a:lnTo>
                <a:lnTo>
                  <a:pt x="52" y="4"/>
                </a:lnTo>
                <a:lnTo>
                  <a:pt x="49" y="0"/>
                </a:lnTo>
                <a:lnTo>
                  <a:pt x="46" y="0"/>
                </a:lnTo>
                <a:lnTo>
                  <a:pt x="44" y="0"/>
                </a:lnTo>
                <a:lnTo>
                  <a:pt x="4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64" name="任意多边形 1050163"/>
          <p:cNvSpPr/>
          <p:nvPr/>
        </p:nvSpPr>
        <p:spPr bwMode="auto">
          <a:xfrm>
            <a:off x="4614862" y="4313237"/>
            <a:ext cx="22225" cy="36512"/>
          </a:xfrm>
          <a:custGeom>
            <a:avLst/>
            <a:gdLst/>
            <a:ahLst/>
            <a:cxnLst/>
            <a:rect l="0" t="0" r="0" b="0"/>
            <a:pathLst>
              <a:path w="46" h="68">
                <a:moveTo>
                  <a:pt x="36" y="2"/>
                </a:moveTo>
                <a:lnTo>
                  <a:pt x="36" y="2"/>
                </a:lnTo>
                <a:lnTo>
                  <a:pt x="30" y="8"/>
                </a:lnTo>
                <a:lnTo>
                  <a:pt x="27" y="16"/>
                </a:lnTo>
                <a:lnTo>
                  <a:pt x="17" y="30"/>
                </a:lnTo>
                <a:lnTo>
                  <a:pt x="11" y="46"/>
                </a:lnTo>
                <a:lnTo>
                  <a:pt x="2" y="61"/>
                </a:lnTo>
                <a:lnTo>
                  <a:pt x="0" y="62"/>
                </a:lnTo>
                <a:lnTo>
                  <a:pt x="0" y="64"/>
                </a:lnTo>
                <a:lnTo>
                  <a:pt x="2" y="66"/>
                </a:lnTo>
                <a:lnTo>
                  <a:pt x="3" y="67"/>
                </a:lnTo>
                <a:lnTo>
                  <a:pt x="7" y="68"/>
                </a:lnTo>
                <a:lnTo>
                  <a:pt x="10" y="67"/>
                </a:lnTo>
                <a:lnTo>
                  <a:pt x="11" y="66"/>
                </a:lnTo>
                <a:lnTo>
                  <a:pt x="20" y="53"/>
                </a:lnTo>
                <a:lnTo>
                  <a:pt x="27" y="37"/>
                </a:lnTo>
                <a:lnTo>
                  <a:pt x="34" y="23"/>
                </a:lnTo>
                <a:lnTo>
                  <a:pt x="40" y="16"/>
                </a:lnTo>
                <a:lnTo>
                  <a:pt x="45" y="10"/>
                </a:lnTo>
                <a:lnTo>
                  <a:pt x="46" y="8"/>
                </a:lnTo>
                <a:lnTo>
                  <a:pt x="46" y="6"/>
                </a:lnTo>
                <a:lnTo>
                  <a:pt x="44" y="2"/>
                </a:lnTo>
                <a:lnTo>
                  <a:pt x="41" y="0"/>
                </a:lnTo>
                <a:lnTo>
                  <a:pt x="38" y="0"/>
                </a:lnTo>
                <a:lnTo>
                  <a:pt x="3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65" name="任意多边形 1050164"/>
          <p:cNvSpPr/>
          <p:nvPr/>
        </p:nvSpPr>
        <p:spPr bwMode="auto">
          <a:xfrm>
            <a:off x="4675187" y="4311650"/>
            <a:ext cx="34925" cy="42862"/>
          </a:xfrm>
          <a:custGeom>
            <a:avLst/>
            <a:gdLst/>
            <a:ahLst/>
            <a:cxnLst/>
            <a:rect l="0" t="0" r="0" b="0"/>
            <a:pathLst>
              <a:path w="62" h="80">
                <a:moveTo>
                  <a:pt x="52" y="2"/>
                </a:moveTo>
                <a:lnTo>
                  <a:pt x="52" y="2"/>
                </a:lnTo>
                <a:lnTo>
                  <a:pt x="43" y="8"/>
                </a:lnTo>
                <a:lnTo>
                  <a:pt x="34" y="15"/>
                </a:lnTo>
                <a:lnTo>
                  <a:pt x="26" y="24"/>
                </a:lnTo>
                <a:lnTo>
                  <a:pt x="20" y="32"/>
                </a:lnTo>
                <a:lnTo>
                  <a:pt x="13" y="42"/>
                </a:lnTo>
                <a:lnTo>
                  <a:pt x="9" y="51"/>
                </a:lnTo>
                <a:lnTo>
                  <a:pt x="4" y="62"/>
                </a:lnTo>
                <a:lnTo>
                  <a:pt x="0" y="74"/>
                </a:lnTo>
                <a:lnTo>
                  <a:pt x="0" y="75"/>
                </a:lnTo>
                <a:lnTo>
                  <a:pt x="1" y="78"/>
                </a:lnTo>
                <a:lnTo>
                  <a:pt x="4" y="80"/>
                </a:lnTo>
                <a:lnTo>
                  <a:pt x="9" y="80"/>
                </a:lnTo>
                <a:lnTo>
                  <a:pt x="11" y="79"/>
                </a:lnTo>
                <a:lnTo>
                  <a:pt x="12" y="76"/>
                </a:lnTo>
                <a:lnTo>
                  <a:pt x="18" y="57"/>
                </a:lnTo>
                <a:lnTo>
                  <a:pt x="24" y="48"/>
                </a:lnTo>
                <a:lnTo>
                  <a:pt x="29" y="40"/>
                </a:lnTo>
                <a:lnTo>
                  <a:pt x="35" y="31"/>
                </a:lnTo>
                <a:lnTo>
                  <a:pt x="42" y="24"/>
                </a:lnTo>
                <a:lnTo>
                  <a:pt x="50" y="17"/>
                </a:lnTo>
                <a:lnTo>
                  <a:pt x="59" y="11"/>
                </a:lnTo>
                <a:lnTo>
                  <a:pt x="60" y="10"/>
                </a:lnTo>
                <a:lnTo>
                  <a:pt x="62" y="7"/>
                </a:lnTo>
                <a:lnTo>
                  <a:pt x="60" y="3"/>
                </a:lnTo>
                <a:lnTo>
                  <a:pt x="58" y="0"/>
                </a:lnTo>
                <a:lnTo>
                  <a:pt x="55" y="0"/>
                </a:lnTo>
                <a:lnTo>
                  <a:pt x="5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66" name="任意多边形 1050165"/>
          <p:cNvSpPr/>
          <p:nvPr/>
        </p:nvSpPr>
        <p:spPr bwMode="auto">
          <a:xfrm>
            <a:off x="4732337" y="4305300"/>
            <a:ext cx="31750" cy="46037"/>
          </a:xfrm>
          <a:custGeom>
            <a:avLst/>
            <a:gdLst/>
            <a:ahLst/>
            <a:cxnLst/>
            <a:rect l="0" t="0" r="0" b="0"/>
            <a:pathLst>
              <a:path w="61" h="87">
                <a:moveTo>
                  <a:pt x="49" y="6"/>
                </a:moveTo>
                <a:lnTo>
                  <a:pt x="49" y="6"/>
                </a:lnTo>
                <a:lnTo>
                  <a:pt x="46" y="14"/>
                </a:lnTo>
                <a:lnTo>
                  <a:pt x="41" y="23"/>
                </a:lnTo>
                <a:lnTo>
                  <a:pt x="34" y="32"/>
                </a:lnTo>
                <a:lnTo>
                  <a:pt x="29" y="39"/>
                </a:lnTo>
                <a:lnTo>
                  <a:pt x="20" y="48"/>
                </a:lnTo>
                <a:lnTo>
                  <a:pt x="13" y="59"/>
                </a:lnTo>
                <a:lnTo>
                  <a:pt x="7" y="69"/>
                </a:lnTo>
                <a:lnTo>
                  <a:pt x="0" y="79"/>
                </a:lnTo>
                <a:lnTo>
                  <a:pt x="0" y="81"/>
                </a:lnTo>
                <a:lnTo>
                  <a:pt x="0" y="83"/>
                </a:lnTo>
                <a:lnTo>
                  <a:pt x="3" y="87"/>
                </a:lnTo>
                <a:lnTo>
                  <a:pt x="7" y="87"/>
                </a:lnTo>
                <a:lnTo>
                  <a:pt x="10" y="87"/>
                </a:lnTo>
                <a:lnTo>
                  <a:pt x="11" y="85"/>
                </a:lnTo>
                <a:lnTo>
                  <a:pt x="17" y="73"/>
                </a:lnTo>
                <a:lnTo>
                  <a:pt x="24" y="62"/>
                </a:lnTo>
                <a:lnTo>
                  <a:pt x="33" y="52"/>
                </a:lnTo>
                <a:lnTo>
                  <a:pt x="38" y="47"/>
                </a:lnTo>
                <a:lnTo>
                  <a:pt x="42" y="40"/>
                </a:lnTo>
                <a:lnTo>
                  <a:pt x="54" y="25"/>
                </a:lnTo>
                <a:lnTo>
                  <a:pt x="58" y="15"/>
                </a:lnTo>
                <a:lnTo>
                  <a:pt x="59" y="11"/>
                </a:lnTo>
                <a:lnTo>
                  <a:pt x="61" y="6"/>
                </a:lnTo>
                <a:lnTo>
                  <a:pt x="61" y="4"/>
                </a:lnTo>
                <a:lnTo>
                  <a:pt x="59" y="2"/>
                </a:lnTo>
                <a:lnTo>
                  <a:pt x="58" y="1"/>
                </a:lnTo>
                <a:lnTo>
                  <a:pt x="55" y="0"/>
                </a:lnTo>
                <a:lnTo>
                  <a:pt x="51" y="2"/>
                </a:lnTo>
                <a:lnTo>
                  <a:pt x="50" y="4"/>
                </a:lnTo>
                <a:lnTo>
                  <a:pt x="49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67" name="任意多边形 1050166"/>
          <p:cNvSpPr/>
          <p:nvPr/>
        </p:nvSpPr>
        <p:spPr bwMode="auto">
          <a:xfrm>
            <a:off x="4792662" y="4291012"/>
            <a:ext cx="38100" cy="47625"/>
          </a:xfrm>
          <a:custGeom>
            <a:avLst/>
            <a:gdLst/>
            <a:ahLst/>
            <a:cxnLst/>
            <a:rect l="0" t="0" r="0" b="0"/>
            <a:pathLst>
              <a:path w="72" h="91">
                <a:moveTo>
                  <a:pt x="63" y="1"/>
                </a:moveTo>
                <a:lnTo>
                  <a:pt x="63" y="1"/>
                </a:lnTo>
                <a:lnTo>
                  <a:pt x="45" y="19"/>
                </a:lnTo>
                <a:lnTo>
                  <a:pt x="29" y="39"/>
                </a:lnTo>
                <a:lnTo>
                  <a:pt x="15" y="60"/>
                </a:lnTo>
                <a:lnTo>
                  <a:pt x="2" y="82"/>
                </a:lnTo>
                <a:lnTo>
                  <a:pt x="0" y="85"/>
                </a:lnTo>
                <a:lnTo>
                  <a:pt x="0" y="87"/>
                </a:lnTo>
                <a:lnTo>
                  <a:pt x="3" y="90"/>
                </a:lnTo>
                <a:lnTo>
                  <a:pt x="8" y="91"/>
                </a:lnTo>
                <a:lnTo>
                  <a:pt x="9" y="90"/>
                </a:lnTo>
                <a:lnTo>
                  <a:pt x="11" y="88"/>
                </a:lnTo>
                <a:lnTo>
                  <a:pt x="24" y="66"/>
                </a:lnTo>
                <a:lnTo>
                  <a:pt x="38" y="47"/>
                </a:lnTo>
                <a:lnTo>
                  <a:pt x="54" y="27"/>
                </a:lnTo>
                <a:lnTo>
                  <a:pt x="71" y="9"/>
                </a:lnTo>
                <a:lnTo>
                  <a:pt x="72" y="7"/>
                </a:lnTo>
                <a:lnTo>
                  <a:pt x="72" y="5"/>
                </a:lnTo>
                <a:lnTo>
                  <a:pt x="71" y="1"/>
                </a:lnTo>
                <a:lnTo>
                  <a:pt x="67" y="0"/>
                </a:lnTo>
                <a:lnTo>
                  <a:pt x="64" y="0"/>
                </a:lnTo>
                <a:lnTo>
                  <a:pt x="6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68" name="任意多边形 1050167"/>
          <p:cNvSpPr/>
          <p:nvPr/>
        </p:nvSpPr>
        <p:spPr bwMode="auto">
          <a:xfrm>
            <a:off x="4856162" y="4259262"/>
            <a:ext cx="33337" cy="47625"/>
          </a:xfrm>
          <a:custGeom>
            <a:avLst/>
            <a:gdLst/>
            <a:ahLst/>
            <a:cxnLst/>
            <a:rect l="0" t="0" r="0" b="0"/>
            <a:pathLst>
              <a:path w="64" h="92">
                <a:moveTo>
                  <a:pt x="55" y="3"/>
                </a:moveTo>
                <a:lnTo>
                  <a:pt x="55" y="3"/>
                </a:lnTo>
                <a:lnTo>
                  <a:pt x="50" y="11"/>
                </a:lnTo>
                <a:lnTo>
                  <a:pt x="44" y="18"/>
                </a:lnTo>
                <a:lnTo>
                  <a:pt x="34" y="35"/>
                </a:lnTo>
                <a:lnTo>
                  <a:pt x="27" y="48"/>
                </a:lnTo>
                <a:lnTo>
                  <a:pt x="20" y="60"/>
                </a:lnTo>
                <a:lnTo>
                  <a:pt x="1" y="82"/>
                </a:lnTo>
                <a:lnTo>
                  <a:pt x="1" y="84"/>
                </a:lnTo>
                <a:lnTo>
                  <a:pt x="0" y="86"/>
                </a:lnTo>
                <a:lnTo>
                  <a:pt x="3" y="90"/>
                </a:lnTo>
                <a:lnTo>
                  <a:pt x="4" y="92"/>
                </a:lnTo>
                <a:lnTo>
                  <a:pt x="6" y="92"/>
                </a:lnTo>
                <a:lnTo>
                  <a:pt x="8" y="92"/>
                </a:lnTo>
                <a:lnTo>
                  <a:pt x="10" y="90"/>
                </a:lnTo>
                <a:lnTo>
                  <a:pt x="25" y="71"/>
                </a:lnTo>
                <a:lnTo>
                  <a:pt x="39" y="51"/>
                </a:lnTo>
                <a:lnTo>
                  <a:pt x="44" y="41"/>
                </a:lnTo>
                <a:lnTo>
                  <a:pt x="51" y="30"/>
                </a:lnTo>
                <a:lnTo>
                  <a:pt x="56" y="20"/>
                </a:lnTo>
                <a:lnTo>
                  <a:pt x="63" y="11"/>
                </a:lnTo>
                <a:lnTo>
                  <a:pt x="64" y="8"/>
                </a:lnTo>
                <a:lnTo>
                  <a:pt x="64" y="5"/>
                </a:lnTo>
                <a:lnTo>
                  <a:pt x="63" y="3"/>
                </a:lnTo>
                <a:lnTo>
                  <a:pt x="61" y="1"/>
                </a:lnTo>
                <a:lnTo>
                  <a:pt x="59" y="0"/>
                </a:lnTo>
                <a:lnTo>
                  <a:pt x="57" y="1"/>
                </a:lnTo>
                <a:lnTo>
                  <a:pt x="5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69" name="任意多边形 1050168"/>
          <p:cNvSpPr/>
          <p:nvPr/>
        </p:nvSpPr>
        <p:spPr bwMode="auto">
          <a:xfrm>
            <a:off x="4500562" y="4052887"/>
            <a:ext cx="57150" cy="60325"/>
          </a:xfrm>
          <a:custGeom>
            <a:avLst/>
            <a:gdLst/>
            <a:ahLst/>
            <a:cxnLst/>
            <a:rect l="0" t="0" r="0" b="0"/>
            <a:pathLst>
              <a:path w="111" h="114">
                <a:moveTo>
                  <a:pt x="55" y="0"/>
                </a:moveTo>
                <a:lnTo>
                  <a:pt x="55" y="0"/>
                </a:lnTo>
                <a:lnTo>
                  <a:pt x="42" y="2"/>
                </a:lnTo>
                <a:lnTo>
                  <a:pt x="32" y="6"/>
                </a:lnTo>
                <a:lnTo>
                  <a:pt x="22" y="11"/>
                </a:lnTo>
                <a:lnTo>
                  <a:pt x="15" y="19"/>
                </a:lnTo>
                <a:lnTo>
                  <a:pt x="8" y="26"/>
                </a:lnTo>
                <a:lnTo>
                  <a:pt x="4" y="37"/>
                </a:lnTo>
                <a:lnTo>
                  <a:pt x="2" y="47"/>
                </a:lnTo>
                <a:lnTo>
                  <a:pt x="0" y="58"/>
                </a:lnTo>
                <a:lnTo>
                  <a:pt x="2" y="68"/>
                </a:lnTo>
                <a:lnTo>
                  <a:pt x="4" y="79"/>
                </a:lnTo>
                <a:lnTo>
                  <a:pt x="8" y="88"/>
                </a:lnTo>
                <a:lnTo>
                  <a:pt x="15" y="97"/>
                </a:lnTo>
                <a:lnTo>
                  <a:pt x="22" y="104"/>
                </a:lnTo>
                <a:lnTo>
                  <a:pt x="32" y="110"/>
                </a:lnTo>
                <a:lnTo>
                  <a:pt x="42" y="113"/>
                </a:lnTo>
                <a:lnTo>
                  <a:pt x="55" y="114"/>
                </a:lnTo>
                <a:lnTo>
                  <a:pt x="68" y="113"/>
                </a:lnTo>
                <a:lnTo>
                  <a:pt x="80" y="110"/>
                </a:lnTo>
                <a:lnTo>
                  <a:pt x="89" y="104"/>
                </a:lnTo>
                <a:lnTo>
                  <a:pt x="97" y="97"/>
                </a:lnTo>
                <a:lnTo>
                  <a:pt x="104" y="88"/>
                </a:lnTo>
                <a:lnTo>
                  <a:pt x="108" y="79"/>
                </a:lnTo>
                <a:lnTo>
                  <a:pt x="110" y="68"/>
                </a:lnTo>
                <a:lnTo>
                  <a:pt x="111" y="58"/>
                </a:lnTo>
                <a:lnTo>
                  <a:pt x="110" y="47"/>
                </a:lnTo>
                <a:lnTo>
                  <a:pt x="108" y="37"/>
                </a:lnTo>
                <a:lnTo>
                  <a:pt x="104" y="26"/>
                </a:lnTo>
                <a:lnTo>
                  <a:pt x="97" y="19"/>
                </a:lnTo>
                <a:lnTo>
                  <a:pt x="89" y="11"/>
                </a:lnTo>
                <a:lnTo>
                  <a:pt x="80" y="6"/>
                </a:lnTo>
                <a:lnTo>
                  <a:pt x="68" y="2"/>
                </a:lnTo>
                <a:lnTo>
                  <a:pt x="55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70" name="任意多边形 1050169"/>
          <p:cNvSpPr/>
          <p:nvPr/>
        </p:nvSpPr>
        <p:spPr bwMode="auto">
          <a:xfrm>
            <a:off x="4711700" y="4052887"/>
            <a:ext cx="57150" cy="60325"/>
          </a:xfrm>
          <a:custGeom>
            <a:avLst/>
            <a:gdLst/>
            <a:ahLst/>
            <a:cxnLst/>
            <a:rect l="0" t="0" r="0" b="0"/>
            <a:pathLst>
              <a:path w="109" h="114">
                <a:moveTo>
                  <a:pt x="54" y="0"/>
                </a:moveTo>
                <a:lnTo>
                  <a:pt x="54" y="0"/>
                </a:lnTo>
                <a:lnTo>
                  <a:pt x="41" y="2"/>
                </a:lnTo>
                <a:lnTo>
                  <a:pt x="30" y="6"/>
                </a:lnTo>
                <a:lnTo>
                  <a:pt x="20" y="11"/>
                </a:lnTo>
                <a:lnTo>
                  <a:pt x="13" y="19"/>
                </a:lnTo>
                <a:lnTo>
                  <a:pt x="7" y="26"/>
                </a:lnTo>
                <a:lnTo>
                  <a:pt x="2" y="37"/>
                </a:lnTo>
                <a:lnTo>
                  <a:pt x="0" y="47"/>
                </a:lnTo>
                <a:lnTo>
                  <a:pt x="0" y="58"/>
                </a:lnTo>
                <a:lnTo>
                  <a:pt x="0" y="68"/>
                </a:lnTo>
                <a:lnTo>
                  <a:pt x="2" y="79"/>
                </a:lnTo>
                <a:lnTo>
                  <a:pt x="7" y="88"/>
                </a:lnTo>
                <a:lnTo>
                  <a:pt x="13" y="97"/>
                </a:lnTo>
                <a:lnTo>
                  <a:pt x="20" y="104"/>
                </a:lnTo>
                <a:lnTo>
                  <a:pt x="30" y="110"/>
                </a:lnTo>
                <a:lnTo>
                  <a:pt x="41" y="113"/>
                </a:lnTo>
                <a:lnTo>
                  <a:pt x="54" y="114"/>
                </a:lnTo>
                <a:lnTo>
                  <a:pt x="68" y="113"/>
                </a:lnTo>
                <a:lnTo>
                  <a:pt x="78" y="110"/>
                </a:lnTo>
                <a:lnTo>
                  <a:pt x="88" y="104"/>
                </a:lnTo>
                <a:lnTo>
                  <a:pt x="95" y="97"/>
                </a:lnTo>
                <a:lnTo>
                  <a:pt x="102" y="88"/>
                </a:lnTo>
                <a:lnTo>
                  <a:pt x="105" y="79"/>
                </a:lnTo>
                <a:lnTo>
                  <a:pt x="108" y="68"/>
                </a:lnTo>
                <a:lnTo>
                  <a:pt x="109" y="58"/>
                </a:lnTo>
                <a:lnTo>
                  <a:pt x="108" y="47"/>
                </a:lnTo>
                <a:lnTo>
                  <a:pt x="105" y="37"/>
                </a:lnTo>
                <a:lnTo>
                  <a:pt x="102" y="26"/>
                </a:lnTo>
                <a:lnTo>
                  <a:pt x="95" y="19"/>
                </a:lnTo>
                <a:lnTo>
                  <a:pt x="88" y="11"/>
                </a:lnTo>
                <a:lnTo>
                  <a:pt x="78" y="6"/>
                </a:lnTo>
                <a:lnTo>
                  <a:pt x="68" y="2"/>
                </a:lnTo>
                <a:lnTo>
                  <a:pt x="54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71" name="任意多边形 1050170"/>
          <p:cNvSpPr/>
          <p:nvPr/>
        </p:nvSpPr>
        <p:spPr bwMode="auto">
          <a:xfrm>
            <a:off x="4284662" y="3729037"/>
            <a:ext cx="701675" cy="633412"/>
          </a:xfrm>
          <a:custGeom>
            <a:avLst/>
            <a:gdLst/>
            <a:ahLst/>
            <a:cxnLst/>
            <a:rect l="0" t="0" r="0" b="0"/>
            <a:pathLst>
              <a:path w="1329" h="1197">
                <a:moveTo>
                  <a:pt x="648" y="1197"/>
                </a:moveTo>
                <a:lnTo>
                  <a:pt x="648" y="1197"/>
                </a:lnTo>
                <a:lnTo>
                  <a:pt x="602" y="1197"/>
                </a:lnTo>
                <a:lnTo>
                  <a:pt x="556" y="1195"/>
                </a:lnTo>
                <a:lnTo>
                  <a:pt x="509" y="1190"/>
                </a:lnTo>
                <a:lnTo>
                  <a:pt x="462" y="1183"/>
                </a:lnTo>
                <a:lnTo>
                  <a:pt x="440" y="1180"/>
                </a:lnTo>
                <a:lnTo>
                  <a:pt x="418" y="1174"/>
                </a:lnTo>
                <a:lnTo>
                  <a:pt x="395" y="1168"/>
                </a:lnTo>
                <a:lnTo>
                  <a:pt x="373" y="1160"/>
                </a:lnTo>
                <a:lnTo>
                  <a:pt x="352" y="1151"/>
                </a:lnTo>
                <a:lnTo>
                  <a:pt x="331" y="1142"/>
                </a:lnTo>
                <a:lnTo>
                  <a:pt x="312" y="1130"/>
                </a:lnTo>
                <a:lnTo>
                  <a:pt x="292" y="1118"/>
                </a:lnTo>
                <a:lnTo>
                  <a:pt x="246" y="1084"/>
                </a:lnTo>
                <a:lnTo>
                  <a:pt x="224" y="1067"/>
                </a:lnTo>
                <a:lnTo>
                  <a:pt x="203" y="1049"/>
                </a:lnTo>
                <a:lnTo>
                  <a:pt x="182" y="1030"/>
                </a:lnTo>
                <a:lnTo>
                  <a:pt x="163" y="1012"/>
                </a:lnTo>
                <a:lnTo>
                  <a:pt x="143" y="993"/>
                </a:lnTo>
                <a:lnTo>
                  <a:pt x="125" y="972"/>
                </a:lnTo>
                <a:lnTo>
                  <a:pt x="110" y="955"/>
                </a:lnTo>
                <a:lnTo>
                  <a:pt x="97" y="938"/>
                </a:lnTo>
                <a:lnTo>
                  <a:pt x="87" y="921"/>
                </a:lnTo>
                <a:lnTo>
                  <a:pt x="76" y="904"/>
                </a:lnTo>
                <a:lnTo>
                  <a:pt x="68" y="885"/>
                </a:lnTo>
                <a:lnTo>
                  <a:pt x="61" y="866"/>
                </a:lnTo>
                <a:lnTo>
                  <a:pt x="45" y="821"/>
                </a:lnTo>
                <a:lnTo>
                  <a:pt x="37" y="792"/>
                </a:lnTo>
                <a:lnTo>
                  <a:pt x="29" y="764"/>
                </a:lnTo>
                <a:lnTo>
                  <a:pt x="23" y="735"/>
                </a:lnTo>
                <a:lnTo>
                  <a:pt x="16" y="706"/>
                </a:lnTo>
                <a:lnTo>
                  <a:pt x="12" y="677"/>
                </a:lnTo>
                <a:lnTo>
                  <a:pt x="8" y="649"/>
                </a:lnTo>
                <a:lnTo>
                  <a:pt x="4" y="621"/>
                </a:lnTo>
                <a:lnTo>
                  <a:pt x="3" y="594"/>
                </a:lnTo>
                <a:lnTo>
                  <a:pt x="2" y="565"/>
                </a:lnTo>
                <a:lnTo>
                  <a:pt x="0" y="537"/>
                </a:lnTo>
                <a:lnTo>
                  <a:pt x="2" y="511"/>
                </a:lnTo>
                <a:lnTo>
                  <a:pt x="3" y="484"/>
                </a:lnTo>
                <a:lnTo>
                  <a:pt x="6" y="458"/>
                </a:lnTo>
                <a:lnTo>
                  <a:pt x="8" y="433"/>
                </a:lnTo>
                <a:lnTo>
                  <a:pt x="14" y="407"/>
                </a:lnTo>
                <a:lnTo>
                  <a:pt x="19" y="383"/>
                </a:lnTo>
                <a:lnTo>
                  <a:pt x="25" y="356"/>
                </a:lnTo>
                <a:lnTo>
                  <a:pt x="33" y="331"/>
                </a:lnTo>
                <a:lnTo>
                  <a:pt x="42" y="307"/>
                </a:lnTo>
                <a:lnTo>
                  <a:pt x="51" y="284"/>
                </a:lnTo>
                <a:lnTo>
                  <a:pt x="62" y="260"/>
                </a:lnTo>
                <a:lnTo>
                  <a:pt x="74" y="239"/>
                </a:lnTo>
                <a:lnTo>
                  <a:pt x="87" y="218"/>
                </a:lnTo>
                <a:lnTo>
                  <a:pt x="100" y="199"/>
                </a:lnTo>
                <a:lnTo>
                  <a:pt x="114" y="180"/>
                </a:lnTo>
                <a:lnTo>
                  <a:pt x="130" y="163"/>
                </a:lnTo>
                <a:lnTo>
                  <a:pt x="146" y="146"/>
                </a:lnTo>
                <a:lnTo>
                  <a:pt x="164" y="131"/>
                </a:lnTo>
                <a:lnTo>
                  <a:pt x="182" y="116"/>
                </a:lnTo>
                <a:lnTo>
                  <a:pt x="201" y="102"/>
                </a:lnTo>
                <a:lnTo>
                  <a:pt x="221" y="90"/>
                </a:lnTo>
                <a:lnTo>
                  <a:pt x="242" y="78"/>
                </a:lnTo>
                <a:lnTo>
                  <a:pt x="266" y="67"/>
                </a:lnTo>
                <a:lnTo>
                  <a:pt x="290" y="56"/>
                </a:lnTo>
                <a:lnTo>
                  <a:pt x="313" y="47"/>
                </a:lnTo>
                <a:lnTo>
                  <a:pt x="338" y="39"/>
                </a:lnTo>
                <a:lnTo>
                  <a:pt x="363" y="33"/>
                </a:lnTo>
                <a:lnTo>
                  <a:pt x="388" y="27"/>
                </a:lnTo>
                <a:lnTo>
                  <a:pt x="412" y="22"/>
                </a:lnTo>
                <a:lnTo>
                  <a:pt x="437" y="18"/>
                </a:lnTo>
                <a:lnTo>
                  <a:pt x="488" y="13"/>
                </a:lnTo>
                <a:lnTo>
                  <a:pt x="541" y="9"/>
                </a:lnTo>
                <a:lnTo>
                  <a:pt x="594" y="8"/>
                </a:lnTo>
                <a:lnTo>
                  <a:pt x="649" y="8"/>
                </a:lnTo>
                <a:lnTo>
                  <a:pt x="670" y="8"/>
                </a:lnTo>
                <a:lnTo>
                  <a:pt x="671" y="6"/>
                </a:lnTo>
                <a:lnTo>
                  <a:pt x="678" y="3"/>
                </a:lnTo>
                <a:lnTo>
                  <a:pt x="687" y="0"/>
                </a:lnTo>
                <a:lnTo>
                  <a:pt x="709" y="0"/>
                </a:lnTo>
                <a:lnTo>
                  <a:pt x="747" y="1"/>
                </a:lnTo>
                <a:lnTo>
                  <a:pt x="785" y="4"/>
                </a:lnTo>
                <a:lnTo>
                  <a:pt x="825" y="9"/>
                </a:lnTo>
                <a:lnTo>
                  <a:pt x="862" y="17"/>
                </a:lnTo>
                <a:lnTo>
                  <a:pt x="902" y="27"/>
                </a:lnTo>
                <a:lnTo>
                  <a:pt x="941" y="39"/>
                </a:lnTo>
                <a:lnTo>
                  <a:pt x="980" y="52"/>
                </a:lnTo>
                <a:lnTo>
                  <a:pt x="1019" y="69"/>
                </a:lnTo>
                <a:lnTo>
                  <a:pt x="1042" y="78"/>
                </a:lnTo>
                <a:lnTo>
                  <a:pt x="1063" y="89"/>
                </a:lnTo>
                <a:lnTo>
                  <a:pt x="1084" y="101"/>
                </a:lnTo>
                <a:lnTo>
                  <a:pt x="1102" y="111"/>
                </a:lnTo>
                <a:lnTo>
                  <a:pt x="1121" y="124"/>
                </a:lnTo>
                <a:lnTo>
                  <a:pt x="1140" y="137"/>
                </a:lnTo>
                <a:lnTo>
                  <a:pt x="1157" y="150"/>
                </a:lnTo>
                <a:lnTo>
                  <a:pt x="1174" y="165"/>
                </a:lnTo>
                <a:lnTo>
                  <a:pt x="1191" y="180"/>
                </a:lnTo>
                <a:lnTo>
                  <a:pt x="1206" y="196"/>
                </a:lnTo>
                <a:lnTo>
                  <a:pt x="1222" y="213"/>
                </a:lnTo>
                <a:lnTo>
                  <a:pt x="1237" y="230"/>
                </a:lnTo>
                <a:lnTo>
                  <a:pt x="1251" y="248"/>
                </a:lnTo>
                <a:lnTo>
                  <a:pt x="1265" y="268"/>
                </a:lnTo>
                <a:lnTo>
                  <a:pt x="1280" y="288"/>
                </a:lnTo>
                <a:lnTo>
                  <a:pt x="1293" y="309"/>
                </a:lnTo>
                <a:lnTo>
                  <a:pt x="1298" y="319"/>
                </a:lnTo>
                <a:lnTo>
                  <a:pt x="1303" y="329"/>
                </a:lnTo>
                <a:lnTo>
                  <a:pt x="1312" y="354"/>
                </a:lnTo>
                <a:lnTo>
                  <a:pt x="1318" y="379"/>
                </a:lnTo>
                <a:lnTo>
                  <a:pt x="1323" y="405"/>
                </a:lnTo>
                <a:lnTo>
                  <a:pt x="1326" y="431"/>
                </a:lnTo>
                <a:lnTo>
                  <a:pt x="1328" y="455"/>
                </a:lnTo>
                <a:lnTo>
                  <a:pt x="1329" y="493"/>
                </a:lnTo>
                <a:lnTo>
                  <a:pt x="1329" y="552"/>
                </a:lnTo>
                <a:lnTo>
                  <a:pt x="1329" y="612"/>
                </a:lnTo>
                <a:lnTo>
                  <a:pt x="1327" y="671"/>
                </a:lnTo>
                <a:lnTo>
                  <a:pt x="1326" y="701"/>
                </a:lnTo>
                <a:lnTo>
                  <a:pt x="1323" y="731"/>
                </a:lnTo>
                <a:lnTo>
                  <a:pt x="1319" y="772"/>
                </a:lnTo>
                <a:lnTo>
                  <a:pt x="1315" y="811"/>
                </a:lnTo>
                <a:lnTo>
                  <a:pt x="1310" y="850"/>
                </a:lnTo>
                <a:lnTo>
                  <a:pt x="1306" y="868"/>
                </a:lnTo>
                <a:lnTo>
                  <a:pt x="1301" y="888"/>
                </a:lnTo>
                <a:lnTo>
                  <a:pt x="1294" y="906"/>
                </a:lnTo>
                <a:lnTo>
                  <a:pt x="1286" y="926"/>
                </a:lnTo>
                <a:lnTo>
                  <a:pt x="1273" y="949"/>
                </a:lnTo>
                <a:lnTo>
                  <a:pt x="1260" y="972"/>
                </a:lnTo>
                <a:lnTo>
                  <a:pt x="1247" y="994"/>
                </a:lnTo>
                <a:lnTo>
                  <a:pt x="1231" y="1013"/>
                </a:lnTo>
                <a:lnTo>
                  <a:pt x="1217" y="1033"/>
                </a:lnTo>
                <a:lnTo>
                  <a:pt x="1200" y="1050"/>
                </a:lnTo>
                <a:lnTo>
                  <a:pt x="1183" y="1067"/>
                </a:lnTo>
                <a:lnTo>
                  <a:pt x="1166" y="1081"/>
                </a:lnTo>
                <a:lnTo>
                  <a:pt x="1148" y="1095"/>
                </a:lnTo>
                <a:lnTo>
                  <a:pt x="1129" y="1106"/>
                </a:lnTo>
                <a:lnTo>
                  <a:pt x="1110" y="1118"/>
                </a:lnTo>
                <a:lnTo>
                  <a:pt x="1089" y="1129"/>
                </a:lnTo>
                <a:lnTo>
                  <a:pt x="1068" y="1139"/>
                </a:lnTo>
                <a:lnTo>
                  <a:pt x="1046" y="1148"/>
                </a:lnTo>
                <a:lnTo>
                  <a:pt x="1023" y="1156"/>
                </a:lnTo>
                <a:lnTo>
                  <a:pt x="1000" y="1164"/>
                </a:lnTo>
                <a:lnTo>
                  <a:pt x="975" y="1170"/>
                </a:lnTo>
                <a:lnTo>
                  <a:pt x="949" y="1177"/>
                </a:lnTo>
                <a:lnTo>
                  <a:pt x="923" y="1182"/>
                </a:lnTo>
                <a:lnTo>
                  <a:pt x="896" y="1186"/>
                </a:lnTo>
                <a:lnTo>
                  <a:pt x="868" y="1189"/>
                </a:lnTo>
                <a:lnTo>
                  <a:pt x="840" y="1193"/>
                </a:lnTo>
                <a:lnTo>
                  <a:pt x="810" y="1194"/>
                </a:lnTo>
                <a:lnTo>
                  <a:pt x="780" y="1195"/>
                </a:lnTo>
                <a:lnTo>
                  <a:pt x="743" y="1195"/>
                </a:lnTo>
                <a:lnTo>
                  <a:pt x="648" y="1197"/>
                </a:lnTo>
                <a:close/>
                <a:moveTo>
                  <a:pt x="630" y="54"/>
                </a:moveTo>
                <a:lnTo>
                  <a:pt x="630" y="54"/>
                </a:lnTo>
                <a:lnTo>
                  <a:pt x="575" y="54"/>
                </a:lnTo>
                <a:lnTo>
                  <a:pt x="520" y="56"/>
                </a:lnTo>
                <a:lnTo>
                  <a:pt x="465" y="60"/>
                </a:lnTo>
                <a:lnTo>
                  <a:pt x="437" y="64"/>
                </a:lnTo>
                <a:lnTo>
                  <a:pt x="410" y="69"/>
                </a:lnTo>
                <a:lnTo>
                  <a:pt x="384" y="74"/>
                </a:lnTo>
                <a:lnTo>
                  <a:pt x="358" y="81"/>
                </a:lnTo>
                <a:lnTo>
                  <a:pt x="331" y="89"/>
                </a:lnTo>
                <a:lnTo>
                  <a:pt x="305" y="98"/>
                </a:lnTo>
                <a:lnTo>
                  <a:pt x="280" y="110"/>
                </a:lnTo>
                <a:lnTo>
                  <a:pt x="257" y="122"/>
                </a:lnTo>
                <a:lnTo>
                  <a:pt x="232" y="136"/>
                </a:lnTo>
                <a:lnTo>
                  <a:pt x="210" y="153"/>
                </a:lnTo>
                <a:lnTo>
                  <a:pt x="194" y="165"/>
                </a:lnTo>
                <a:lnTo>
                  <a:pt x="181" y="176"/>
                </a:lnTo>
                <a:lnTo>
                  <a:pt x="168" y="190"/>
                </a:lnTo>
                <a:lnTo>
                  <a:pt x="155" y="203"/>
                </a:lnTo>
                <a:lnTo>
                  <a:pt x="143" y="217"/>
                </a:lnTo>
                <a:lnTo>
                  <a:pt x="133" y="230"/>
                </a:lnTo>
                <a:lnTo>
                  <a:pt x="123" y="244"/>
                </a:lnTo>
                <a:lnTo>
                  <a:pt x="114" y="260"/>
                </a:lnTo>
                <a:lnTo>
                  <a:pt x="97" y="290"/>
                </a:lnTo>
                <a:lnTo>
                  <a:pt x="84" y="322"/>
                </a:lnTo>
                <a:lnTo>
                  <a:pt x="74" y="353"/>
                </a:lnTo>
                <a:lnTo>
                  <a:pt x="65" y="384"/>
                </a:lnTo>
                <a:lnTo>
                  <a:pt x="58" y="416"/>
                </a:lnTo>
                <a:lnTo>
                  <a:pt x="53" y="447"/>
                </a:lnTo>
                <a:lnTo>
                  <a:pt x="49" y="479"/>
                </a:lnTo>
                <a:lnTo>
                  <a:pt x="48" y="507"/>
                </a:lnTo>
                <a:lnTo>
                  <a:pt x="48" y="536"/>
                </a:lnTo>
                <a:lnTo>
                  <a:pt x="48" y="564"/>
                </a:lnTo>
                <a:lnTo>
                  <a:pt x="49" y="590"/>
                </a:lnTo>
                <a:lnTo>
                  <a:pt x="50" y="613"/>
                </a:lnTo>
                <a:lnTo>
                  <a:pt x="53" y="638"/>
                </a:lnTo>
                <a:lnTo>
                  <a:pt x="57" y="663"/>
                </a:lnTo>
                <a:lnTo>
                  <a:pt x="67" y="718"/>
                </a:lnTo>
                <a:lnTo>
                  <a:pt x="80" y="777"/>
                </a:lnTo>
                <a:lnTo>
                  <a:pt x="99" y="841"/>
                </a:lnTo>
                <a:lnTo>
                  <a:pt x="106" y="864"/>
                </a:lnTo>
                <a:lnTo>
                  <a:pt x="118" y="888"/>
                </a:lnTo>
                <a:lnTo>
                  <a:pt x="133" y="913"/>
                </a:lnTo>
                <a:lnTo>
                  <a:pt x="150" y="936"/>
                </a:lnTo>
                <a:lnTo>
                  <a:pt x="169" y="960"/>
                </a:lnTo>
                <a:lnTo>
                  <a:pt x="191" y="982"/>
                </a:lnTo>
                <a:lnTo>
                  <a:pt x="215" y="1003"/>
                </a:lnTo>
                <a:lnTo>
                  <a:pt x="241" y="1023"/>
                </a:lnTo>
                <a:lnTo>
                  <a:pt x="271" y="1046"/>
                </a:lnTo>
                <a:lnTo>
                  <a:pt x="300" y="1068"/>
                </a:lnTo>
                <a:lnTo>
                  <a:pt x="314" y="1079"/>
                </a:lnTo>
                <a:lnTo>
                  <a:pt x="330" y="1088"/>
                </a:lnTo>
                <a:lnTo>
                  <a:pt x="346" y="1097"/>
                </a:lnTo>
                <a:lnTo>
                  <a:pt x="363" y="1105"/>
                </a:lnTo>
                <a:lnTo>
                  <a:pt x="380" y="1112"/>
                </a:lnTo>
                <a:lnTo>
                  <a:pt x="397" y="1117"/>
                </a:lnTo>
                <a:lnTo>
                  <a:pt x="431" y="1126"/>
                </a:lnTo>
                <a:lnTo>
                  <a:pt x="463" y="1134"/>
                </a:lnTo>
                <a:lnTo>
                  <a:pt x="494" y="1138"/>
                </a:lnTo>
                <a:lnTo>
                  <a:pt x="522" y="1142"/>
                </a:lnTo>
                <a:lnTo>
                  <a:pt x="552" y="1146"/>
                </a:lnTo>
                <a:lnTo>
                  <a:pt x="581" y="1147"/>
                </a:lnTo>
                <a:lnTo>
                  <a:pt x="641" y="1149"/>
                </a:lnTo>
                <a:lnTo>
                  <a:pt x="704" y="1149"/>
                </a:lnTo>
                <a:lnTo>
                  <a:pt x="739" y="1149"/>
                </a:lnTo>
                <a:lnTo>
                  <a:pt x="779" y="1149"/>
                </a:lnTo>
                <a:lnTo>
                  <a:pt x="817" y="1147"/>
                </a:lnTo>
                <a:lnTo>
                  <a:pt x="853" y="1144"/>
                </a:lnTo>
                <a:lnTo>
                  <a:pt x="889" y="1140"/>
                </a:lnTo>
                <a:lnTo>
                  <a:pt x="921" y="1135"/>
                </a:lnTo>
                <a:lnTo>
                  <a:pt x="953" y="1129"/>
                </a:lnTo>
                <a:lnTo>
                  <a:pt x="983" y="1121"/>
                </a:lnTo>
                <a:lnTo>
                  <a:pt x="1012" y="1113"/>
                </a:lnTo>
                <a:lnTo>
                  <a:pt x="1038" y="1102"/>
                </a:lnTo>
                <a:lnTo>
                  <a:pt x="1064" y="1091"/>
                </a:lnTo>
                <a:lnTo>
                  <a:pt x="1087" y="1079"/>
                </a:lnTo>
                <a:lnTo>
                  <a:pt x="1110" y="1066"/>
                </a:lnTo>
                <a:lnTo>
                  <a:pt x="1131" y="1050"/>
                </a:lnTo>
                <a:lnTo>
                  <a:pt x="1150" y="1034"/>
                </a:lnTo>
                <a:lnTo>
                  <a:pt x="1169" y="1017"/>
                </a:lnTo>
                <a:lnTo>
                  <a:pt x="1184" y="999"/>
                </a:lnTo>
                <a:lnTo>
                  <a:pt x="1204" y="974"/>
                </a:lnTo>
                <a:lnTo>
                  <a:pt x="1221" y="948"/>
                </a:lnTo>
                <a:lnTo>
                  <a:pt x="1235" y="922"/>
                </a:lnTo>
                <a:lnTo>
                  <a:pt x="1247" y="894"/>
                </a:lnTo>
                <a:lnTo>
                  <a:pt x="1256" y="866"/>
                </a:lnTo>
                <a:lnTo>
                  <a:pt x="1264" y="836"/>
                </a:lnTo>
                <a:lnTo>
                  <a:pt x="1269" y="802"/>
                </a:lnTo>
                <a:lnTo>
                  <a:pt x="1273" y="766"/>
                </a:lnTo>
                <a:lnTo>
                  <a:pt x="1277" y="707"/>
                </a:lnTo>
                <a:lnTo>
                  <a:pt x="1281" y="649"/>
                </a:lnTo>
                <a:lnTo>
                  <a:pt x="1282" y="590"/>
                </a:lnTo>
                <a:lnTo>
                  <a:pt x="1284" y="532"/>
                </a:lnTo>
                <a:lnTo>
                  <a:pt x="1284" y="507"/>
                </a:lnTo>
                <a:lnTo>
                  <a:pt x="1282" y="481"/>
                </a:lnTo>
                <a:lnTo>
                  <a:pt x="1280" y="452"/>
                </a:lnTo>
                <a:lnTo>
                  <a:pt x="1277" y="422"/>
                </a:lnTo>
                <a:lnTo>
                  <a:pt x="1271" y="392"/>
                </a:lnTo>
                <a:lnTo>
                  <a:pt x="1263" y="362"/>
                </a:lnTo>
                <a:lnTo>
                  <a:pt x="1257" y="346"/>
                </a:lnTo>
                <a:lnTo>
                  <a:pt x="1251" y="332"/>
                </a:lnTo>
                <a:lnTo>
                  <a:pt x="1244" y="318"/>
                </a:lnTo>
                <a:lnTo>
                  <a:pt x="1237" y="305"/>
                </a:lnTo>
                <a:lnTo>
                  <a:pt x="1222" y="280"/>
                </a:lnTo>
                <a:lnTo>
                  <a:pt x="1204" y="256"/>
                </a:lnTo>
                <a:lnTo>
                  <a:pt x="1186" y="234"/>
                </a:lnTo>
                <a:lnTo>
                  <a:pt x="1165" y="213"/>
                </a:lnTo>
                <a:lnTo>
                  <a:pt x="1144" y="193"/>
                </a:lnTo>
                <a:lnTo>
                  <a:pt x="1121" y="175"/>
                </a:lnTo>
                <a:lnTo>
                  <a:pt x="1099" y="159"/>
                </a:lnTo>
                <a:lnTo>
                  <a:pt x="1076" y="146"/>
                </a:lnTo>
                <a:lnTo>
                  <a:pt x="1033" y="124"/>
                </a:lnTo>
                <a:lnTo>
                  <a:pt x="989" y="105"/>
                </a:lnTo>
                <a:lnTo>
                  <a:pt x="946" y="89"/>
                </a:lnTo>
                <a:lnTo>
                  <a:pt x="902" y="74"/>
                </a:lnTo>
                <a:lnTo>
                  <a:pt x="859" y="64"/>
                </a:lnTo>
                <a:lnTo>
                  <a:pt x="814" y="55"/>
                </a:lnTo>
                <a:lnTo>
                  <a:pt x="771" y="50"/>
                </a:lnTo>
                <a:lnTo>
                  <a:pt x="729" y="46"/>
                </a:lnTo>
                <a:lnTo>
                  <a:pt x="726" y="46"/>
                </a:lnTo>
                <a:lnTo>
                  <a:pt x="725" y="48"/>
                </a:lnTo>
                <a:lnTo>
                  <a:pt x="721" y="51"/>
                </a:lnTo>
                <a:lnTo>
                  <a:pt x="717" y="52"/>
                </a:lnTo>
                <a:lnTo>
                  <a:pt x="713" y="54"/>
                </a:lnTo>
                <a:lnTo>
                  <a:pt x="709" y="54"/>
                </a:lnTo>
                <a:lnTo>
                  <a:pt x="670" y="54"/>
                </a:lnTo>
                <a:lnTo>
                  <a:pt x="630" y="5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72" name="任意多边形 1050171"/>
          <p:cNvSpPr/>
          <p:nvPr/>
        </p:nvSpPr>
        <p:spPr bwMode="auto">
          <a:xfrm>
            <a:off x="4284662" y="3840162"/>
            <a:ext cx="692150" cy="168275"/>
          </a:xfrm>
          <a:custGeom>
            <a:avLst/>
            <a:gdLst/>
            <a:ahLst/>
            <a:cxnLst/>
            <a:rect l="0" t="0" r="0" b="0"/>
            <a:pathLst>
              <a:path w="1308" h="321">
                <a:moveTo>
                  <a:pt x="134" y="321"/>
                </a:moveTo>
                <a:lnTo>
                  <a:pt x="134" y="321"/>
                </a:lnTo>
                <a:lnTo>
                  <a:pt x="103" y="321"/>
                </a:lnTo>
                <a:lnTo>
                  <a:pt x="73" y="319"/>
                </a:lnTo>
                <a:lnTo>
                  <a:pt x="44" y="315"/>
                </a:lnTo>
                <a:lnTo>
                  <a:pt x="15" y="309"/>
                </a:lnTo>
                <a:lnTo>
                  <a:pt x="10" y="308"/>
                </a:lnTo>
                <a:lnTo>
                  <a:pt x="6" y="306"/>
                </a:lnTo>
                <a:lnTo>
                  <a:pt x="4" y="303"/>
                </a:lnTo>
                <a:lnTo>
                  <a:pt x="1" y="299"/>
                </a:lnTo>
                <a:lnTo>
                  <a:pt x="0" y="292"/>
                </a:lnTo>
                <a:lnTo>
                  <a:pt x="0" y="289"/>
                </a:lnTo>
                <a:lnTo>
                  <a:pt x="2" y="281"/>
                </a:lnTo>
                <a:lnTo>
                  <a:pt x="8" y="273"/>
                </a:lnTo>
                <a:lnTo>
                  <a:pt x="10" y="270"/>
                </a:lnTo>
                <a:lnTo>
                  <a:pt x="14" y="268"/>
                </a:lnTo>
                <a:lnTo>
                  <a:pt x="18" y="266"/>
                </a:lnTo>
                <a:lnTo>
                  <a:pt x="23" y="265"/>
                </a:lnTo>
                <a:lnTo>
                  <a:pt x="29" y="266"/>
                </a:lnTo>
                <a:lnTo>
                  <a:pt x="55" y="270"/>
                </a:lnTo>
                <a:lnTo>
                  <a:pt x="81" y="274"/>
                </a:lnTo>
                <a:lnTo>
                  <a:pt x="108" y="275"/>
                </a:lnTo>
                <a:lnTo>
                  <a:pt x="137" y="277"/>
                </a:lnTo>
                <a:lnTo>
                  <a:pt x="168" y="275"/>
                </a:lnTo>
                <a:lnTo>
                  <a:pt x="202" y="273"/>
                </a:lnTo>
                <a:lnTo>
                  <a:pt x="236" y="269"/>
                </a:lnTo>
                <a:lnTo>
                  <a:pt x="272" y="264"/>
                </a:lnTo>
                <a:lnTo>
                  <a:pt x="308" y="256"/>
                </a:lnTo>
                <a:lnTo>
                  <a:pt x="348" y="247"/>
                </a:lnTo>
                <a:lnTo>
                  <a:pt x="387" y="236"/>
                </a:lnTo>
                <a:lnTo>
                  <a:pt x="430" y="224"/>
                </a:lnTo>
                <a:lnTo>
                  <a:pt x="456" y="215"/>
                </a:lnTo>
                <a:lnTo>
                  <a:pt x="481" y="206"/>
                </a:lnTo>
                <a:lnTo>
                  <a:pt x="505" y="197"/>
                </a:lnTo>
                <a:lnTo>
                  <a:pt x="527" y="187"/>
                </a:lnTo>
                <a:lnTo>
                  <a:pt x="548" y="173"/>
                </a:lnTo>
                <a:lnTo>
                  <a:pt x="569" y="160"/>
                </a:lnTo>
                <a:lnTo>
                  <a:pt x="588" y="145"/>
                </a:lnTo>
                <a:lnTo>
                  <a:pt x="608" y="128"/>
                </a:lnTo>
                <a:lnTo>
                  <a:pt x="616" y="120"/>
                </a:lnTo>
                <a:lnTo>
                  <a:pt x="625" y="113"/>
                </a:lnTo>
                <a:lnTo>
                  <a:pt x="646" y="100"/>
                </a:lnTo>
                <a:lnTo>
                  <a:pt x="660" y="92"/>
                </a:lnTo>
                <a:lnTo>
                  <a:pt x="673" y="83"/>
                </a:lnTo>
                <a:lnTo>
                  <a:pt x="718" y="48"/>
                </a:lnTo>
                <a:lnTo>
                  <a:pt x="760" y="14"/>
                </a:lnTo>
                <a:lnTo>
                  <a:pt x="765" y="10"/>
                </a:lnTo>
                <a:lnTo>
                  <a:pt x="766" y="9"/>
                </a:lnTo>
                <a:lnTo>
                  <a:pt x="770" y="5"/>
                </a:lnTo>
                <a:lnTo>
                  <a:pt x="775" y="2"/>
                </a:lnTo>
                <a:lnTo>
                  <a:pt x="781" y="0"/>
                </a:lnTo>
                <a:lnTo>
                  <a:pt x="787" y="0"/>
                </a:lnTo>
                <a:lnTo>
                  <a:pt x="791" y="0"/>
                </a:lnTo>
                <a:lnTo>
                  <a:pt x="796" y="2"/>
                </a:lnTo>
                <a:lnTo>
                  <a:pt x="799" y="3"/>
                </a:lnTo>
                <a:lnTo>
                  <a:pt x="802" y="6"/>
                </a:lnTo>
                <a:lnTo>
                  <a:pt x="804" y="10"/>
                </a:lnTo>
                <a:lnTo>
                  <a:pt x="806" y="15"/>
                </a:lnTo>
                <a:lnTo>
                  <a:pt x="809" y="27"/>
                </a:lnTo>
                <a:lnTo>
                  <a:pt x="815" y="39"/>
                </a:lnTo>
                <a:lnTo>
                  <a:pt x="821" y="48"/>
                </a:lnTo>
                <a:lnTo>
                  <a:pt x="829" y="57"/>
                </a:lnTo>
                <a:lnTo>
                  <a:pt x="837" y="66"/>
                </a:lnTo>
                <a:lnTo>
                  <a:pt x="846" y="74"/>
                </a:lnTo>
                <a:lnTo>
                  <a:pt x="866" y="88"/>
                </a:lnTo>
                <a:lnTo>
                  <a:pt x="883" y="100"/>
                </a:lnTo>
                <a:lnTo>
                  <a:pt x="913" y="122"/>
                </a:lnTo>
                <a:lnTo>
                  <a:pt x="942" y="142"/>
                </a:lnTo>
                <a:lnTo>
                  <a:pt x="1002" y="179"/>
                </a:lnTo>
                <a:lnTo>
                  <a:pt x="1020" y="190"/>
                </a:lnTo>
                <a:lnTo>
                  <a:pt x="1050" y="209"/>
                </a:lnTo>
                <a:lnTo>
                  <a:pt x="1066" y="218"/>
                </a:lnTo>
                <a:lnTo>
                  <a:pt x="1082" y="226"/>
                </a:lnTo>
                <a:lnTo>
                  <a:pt x="1097" y="232"/>
                </a:lnTo>
                <a:lnTo>
                  <a:pt x="1114" y="238"/>
                </a:lnTo>
                <a:lnTo>
                  <a:pt x="1131" y="240"/>
                </a:lnTo>
                <a:lnTo>
                  <a:pt x="1148" y="243"/>
                </a:lnTo>
                <a:lnTo>
                  <a:pt x="1184" y="244"/>
                </a:lnTo>
                <a:lnTo>
                  <a:pt x="1218" y="247"/>
                </a:lnTo>
                <a:lnTo>
                  <a:pt x="1252" y="248"/>
                </a:lnTo>
                <a:lnTo>
                  <a:pt x="1286" y="249"/>
                </a:lnTo>
                <a:lnTo>
                  <a:pt x="1291" y="251"/>
                </a:lnTo>
                <a:lnTo>
                  <a:pt x="1296" y="252"/>
                </a:lnTo>
                <a:lnTo>
                  <a:pt x="1300" y="255"/>
                </a:lnTo>
                <a:lnTo>
                  <a:pt x="1303" y="257"/>
                </a:lnTo>
                <a:lnTo>
                  <a:pt x="1305" y="261"/>
                </a:lnTo>
                <a:lnTo>
                  <a:pt x="1307" y="265"/>
                </a:lnTo>
                <a:lnTo>
                  <a:pt x="1308" y="274"/>
                </a:lnTo>
                <a:lnTo>
                  <a:pt x="1307" y="282"/>
                </a:lnTo>
                <a:lnTo>
                  <a:pt x="1303" y="289"/>
                </a:lnTo>
                <a:lnTo>
                  <a:pt x="1300" y="291"/>
                </a:lnTo>
                <a:lnTo>
                  <a:pt x="1296" y="294"/>
                </a:lnTo>
                <a:lnTo>
                  <a:pt x="1292" y="295"/>
                </a:lnTo>
                <a:lnTo>
                  <a:pt x="1287" y="295"/>
                </a:lnTo>
                <a:lnTo>
                  <a:pt x="1250" y="295"/>
                </a:lnTo>
                <a:lnTo>
                  <a:pt x="1214" y="295"/>
                </a:lnTo>
                <a:lnTo>
                  <a:pt x="1177" y="294"/>
                </a:lnTo>
                <a:lnTo>
                  <a:pt x="1142" y="290"/>
                </a:lnTo>
                <a:lnTo>
                  <a:pt x="1125" y="287"/>
                </a:lnTo>
                <a:lnTo>
                  <a:pt x="1109" y="283"/>
                </a:lnTo>
                <a:lnTo>
                  <a:pt x="1095" y="279"/>
                </a:lnTo>
                <a:lnTo>
                  <a:pt x="1082" y="274"/>
                </a:lnTo>
                <a:lnTo>
                  <a:pt x="1055" y="261"/>
                </a:lnTo>
                <a:lnTo>
                  <a:pt x="1029" y="248"/>
                </a:lnTo>
                <a:lnTo>
                  <a:pt x="1004" y="232"/>
                </a:lnTo>
                <a:lnTo>
                  <a:pt x="962" y="209"/>
                </a:lnTo>
                <a:lnTo>
                  <a:pt x="940" y="196"/>
                </a:lnTo>
                <a:lnTo>
                  <a:pt x="918" y="181"/>
                </a:lnTo>
                <a:lnTo>
                  <a:pt x="876" y="151"/>
                </a:lnTo>
                <a:lnTo>
                  <a:pt x="847" y="130"/>
                </a:lnTo>
                <a:lnTo>
                  <a:pt x="817" y="109"/>
                </a:lnTo>
                <a:lnTo>
                  <a:pt x="806" y="100"/>
                </a:lnTo>
                <a:lnTo>
                  <a:pt x="794" y="91"/>
                </a:lnTo>
                <a:lnTo>
                  <a:pt x="785" y="79"/>
                </a:lnTo>
                <a:lnTo>
                  <a:pt x="777" y="68"/>
                </a:lnTo>
                <a:lnTo>
                  <a:pt x="773" y="61"/>
                </a:lnTo>
                <a:lnTo>
                  <a:pt x="768" y="65"/>
                </a:lnTo>
                <a:lnTo>
                  <a:pt x="720" y="103"/>
                </a:lnTo>
                <a:lnTo>
                  <a:pt x="673" y="139"/>
                </a:lnTo>
                <a:lnTo>
                  <a:pt x="605" y="192"/>
                </a:lnTo>
                <a:lnTo>
                  <a:pt x="586" y="206"/>
                </a:lnTo>
                <a:lnTo>
                  <a:pt x="566" y="218"/>
                </a:lnTo>
                <a:lnTo>
                  <a:pt x="547" y="230"/>
                </a:lnTo>
                <a:lnTo>
                  <a:pt x="526" y="239"/>
                </a:lnTo>
                <a:lnTo>
                  <a:pt x="505" y="247"/>
                </a:lnTo>
                <a:lnTo>
                  <a:pt x="484" y="255"/>
                </a:lnTo>
                <a:lnTo>
                  <a:pt x="442" y="268"/>
                </a:lnTo>
                <a:lnTo>
                  <a:pt x="371" y="287"/>
                </a:lnTo>
                <a:lnTo>
                  <a:pt x="333" y="296"/>
                </a:lnTo>
                <a:lnTo>
                  <a:pt x="295" y="304"/>
                </a:lnTo>
                <a:lnTo>
                  <a:pt x="256" y="312"/>
                </a:lnTo>
                <a:lnTo>
                  <a:pt x="216" y="317"/>
                </a:lnTo>
                <a:lnTo>
                  <a:pt x="175" y="320"/>
                </a:lnTo>
                <a:lnTo>
                  <a:pt x="134" y="32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73" name="任意多边形 1050172"/>
          <p:cNvSpPr/>
          <p:nvPr/>
        </p:nvSpPr>
        <p:spPr bwMode="auto">
          <a:xfrm>
            <a:off x="4491037" y="4325937"/>
            <a:ext cx="336550" cy="123825"/>
          </a:xfrm>
          <a:custGeom>
            <a:avLst/>
            <a:gdLst/>
            <a:ahLst/>
            <a:cxnLst/>
            <a:rect l="0" t="0" r="0" b="0"/>
            <a:pathLst>
              <a:path w="637" h="230">
                <a:moveTo>
                  <a:pt x="124" y="230"/>
                </a:moveTo>
                <a:lnTo>
                  <a:pt x="124" y="230"/>
                </a:lnTo>
                <a:lnTo>
                  <a:pt x="112" y="229"/>
                </a:lnTo>
                <a:lnTo>
                  <a:pt x="103" y="226"/>
                </a:lnTo>
                <a:lnTo>
                  <a:pt x="92" y="223"/>
                </a:lnTo>
                <a:lnTo>
                  <a:pt x="85" y="217"/>
                </a:lnTo>
                <a:lnTo>
                  <a:pt x="77" y="212"/>
                </a:lnTo>
                <a:lnTo>
                  <a:pt x="69" y="206"/>
                </a:lnTo>
                <a:lnTo>
                  <a:pt x="62" y="198"/>
                </a:lnTo>
                <a:lnTo>
                  <a:pt x="57" y="190"/>
                </a:lnTo>
                <a:lnTo>
                  <a:pt x="51" y="181"/>
                </a:lnTo>
                <a:lnTo>
                  <a:pt x="41" y="161"/>
                </a:lnTo>
                <a:lnTo>
                  <a:pt x="32" y="141"/>
                </a:lnTo>
                <a:lnTo>
                  <a:pt x="19" y="100"/>
                </a:lnTo>
                <a:lnTo>
                  <a:pt x="10" y="73"/>
                </a:lnTo>
                <a:lnTo>
                  <a:pt x="1" y="50"/>
                </a:lnTo>
                <a:lnTo>
                  <a:pt x="0" y="42"/>
                </a:lnTo>
                <a:lnTo>
                  <a:pt x="0" y="36"/>
                </a:lnTo>
                <a:lnTo>
                  <a:pt x="1" y="30"/>
                </a:lnTo>
                <a:lnTo>
                  <a:pt x="3" y="26"/>
                </a:lnTo>
                <a:lnTo>
                  <a:pt x="7" y="21"/>
                </a:lnTo>
                <a:lnTo>
                  <a:pt x="13" y="17"/>
                </a:lnTo>
                <a:lnTo>
                  <a:pt x="18" y="15"/>
                </a:lnTo>
                <a:lnTo>
                  <a:pt x="24" y="15"/>
                </a:lnTo>
                <a:lnTo>
                  <a:pt x="30" y="15"/>
                </a:lnTo>
                <a:lnTo>
                  <a:pt x="34" y="17"/>
                </a:lnTo>
                <a:lnTo>
                  <a:pt x="37" y="21"/>
                </a:lnTo>
                <a:lnTo>
                  <a:pt x="40" y="25"/>
                </a:lnTo>
                <a:lnTo>
                  <a:pt x="48" y="47"/>
                </a:lnTo>
                <a:lnTo>
                  <a:pt x="54" y="68"/>
                </a:lnTo>
                <a:lnTo>
                  <a:pt x="65" y="101"/>
                </a:lnTo>
                <a:lnTo>
                  <a:pt x="73" y="119"/>
                </a:lnTo>
                <a:lnTo>
                  <a:pt x="82" y="139"/>
                </a:lnTo>
                <a:lnTo>
                  <a:pt x="92" y="158"/>
                </a:lnTo>
                <a:lnTo>
                  <a:pt x="99" y="168"/>
                </a:lnTo>
                <a:lnTo>
                  <a:pt x="105" y="175"/>
                </a:lnTo>
                <a:lnTo>
                  <a:pt x="109" y="178"/>
                </a:lnTo>
                <a:lnTo>
                  <a:pt x="115" y="181"/>
                </a:lnTo>
                <a:lnTo>
                  <a:pt x="119" y="182"/>
                </a:lnTo>
                <a:lnTo>
                  <a:pt x="124" y="182"/>
                </a:lnTo>
                <a:lnTo>
                  <a:pt x="132" y="182"/>
                </a:lnTo>
                <a:lnTo>
                  <a:pt x="138" y="179"/>
                </a:lnTo>
                <a:lnTo>
                  <a:pt x="146" y="175"/>
                </a:lnTo>
                <a:lnTo>
                  <a:pt x="153" y="170"/>
                </a:lnTo>
                <a:lnTo>
                  <a:pt x="166" y="160"/>
                </a:lnTo>
                <a:lnTo>
                  <a:pt x="177" y="149"/>
                </a:lnTo>
                <a:lnTo>
                  <a:pt x="184" y="143"/>
                </a:lnTo>
                <a:lnTo>
                  <a:pt x="198" y="127"/>
                </a:lnTo>
                <a:lnTo>
                  <a:pt x="214" y="109"/>
                </a:lnTo>
                <a:lnTo>
                  <a:pt x="228" y="92"/>
                </a:lnTo>
                <a:lnTo>
                  <a:pt x="243" y="76"/>
                </a:lnTo>
                <a:lnTo>
                  <a:pt x="251" y="68"/>
                </a:lnTo>
                <a:lnTo>
                  <a:pt x="260" y="63"/>
                </a:lnTo>
                <a:lnTo>
                  <a:pt x="268" y="58"/>
                </a:lnTo>
                <a:lnTo>
                  <a:pt x="277" y="55"/>
                </a:lnTo>
                <a:lnTo>
                  <a:pt x="279" y="54"/>
                </a:lnTo>
                <a:lnTo>
                  <a:pt x="281" y="51"/>
                </a:lnTo>
                <a:lnTo>
                  <a:pt x="285" y="46"/>
                </a:lnTo>
                <a:lnTo>
                  <a:pt x="290" y="42"/>
                </a:lnTo>
                <a:lnTo>
                  <a:pt x="296" y="39"/>
                </a:lnTo>
                <a:lnTo>
                  <a:pt x="302" y="38"/>
                </a:lnTo>
                <a:lnTo>
                  <a:pt x="308" y="39"/>
                </a:lnTo>
                <a:lnTo>
                  <a:pt x="315" y="42"/>
                </a:lnTo>
                <a:lnTo>
                  <a:pt x="321" y="47"/>
                </a:lnTo>
                <a:lnTo>
                  <a:pt x="323" y="50"/>
                </a:lnTo>
                <a:lnTo>
                  <a:pt x="324" y="54"/>
                </a:lnTo>
                <a:lnTo>
                  <a:pt x="325" y="56"/>
                </a:lnTo>
                <a:lnTo>
                  <a:pt x="327" y="58"/>
                </a:lnTo>
                <a:lnTo>
                  <a:pt x="340" y="68"/>
                </a:lnTo>
                <a:lnTo>
                  <a:pt x="353" y="81"/>
                </a:lnTo>
                <a:lnTo>
                  <a:pt x="379" y="107"/>
                </a:lnTo>
                <a:lnTo>
                  <a:pt x="396" y="124"/>
                </a:lnTo>
                <a:lnTo>
                  <a:pt x="413" y="141"/>
                </a:lnTo>
                <a:lnTo>
                  <a:pt x="431" y="158"/>
                </a:lnTo>
                <a:lnTo>
                  <a:pt x="451" y="172"/>
                </a:lnTo>
                <a:lnTo>
                  <a:pt x="457" y="174"/>
                </a:lnTo>
                <a:lnTo>
                  <a:pt x="465" y="175"/>
                </a:lnTo>
                <a:lnTo>
                  <a:pt x="474" y="174"/>
                </a:lnTo>
                <a:lnTo>
                  <a:pt x="484" y="170"/>
                </a:lnTo>
                <a:lnTo>
                  <a:pt x="494" y="165"/>
                </a:lnTo>
                <a:lnTo>
                  <a:pt x="504" y="157"/>
                </a:lnTo>
                <a:lnTo>
                  <a:pt x="515" y="148"/>
                </a:lnTo>
                <a:lnTo>
                  <a:pt x="525" y="136"/>
                </a:lnTo>
                <a:lnTo>
                  <a:pt x="545" y="113"/>
                </a:lnTo>
                <a:lnTo>
                  <a:pt x="563" y="87"/>
                </a:lnTo>
                <a:lnTo>
                  <a:pt x="578" y="62"/>
                </a:lnTo>
                <a:lnTo>
                  <a:pt x="583" y="50"/>
                </a:lnTo>
                <a:lnTo>
                  <a:pt x="588" y="39"/>
                </a:lnTo>
                <a:lnTo>
                  <a:pt x="591" y="30"/>
                </a:lnTo>
                <a:lnTo>
                  <a:pt x="592" y="22"/>
                </a:lnTo>
                <a:lnTo>
                  <a:pt x="592" y="17"/>
                </a:lnTo>
                <a:lnTo>
                  <a:pt x="593" y="13"/>
                </a:lnTo>
                <a:lnTo>
                  <a:pt x="596" y="9"/>
                </a:lnTo>
                <a:lnTo>
                  <a:pt x="600" y="5"/>
                </a:lnTo>
                <a:lnTo>
                  <a:pt x="603" y="4"/>
                </a:lnTo>
                <a:lnTo>
                  <a:pt x="606" y="2"/>
                </a:lnTo>
                <a:lnTo>
                  <a:pt x="616" y="0"/>
                </a:lnTo>
                <a:lnTo>
                  <a:pt x="620" y="2"/>
                </a:lnTo>
                <a:lnTo>
                  <a:pt x="625" y="3"/>
                </a:lnTo>
                <a:lnTo>
                  <a:pt x="629" y="4"/>
                </a:lnTo>
                <a:lnTo>
                  <a:pt x="631" y="7"/>
                </a:lnTo>
                <a:lnTo>
                  <a:pt x="634" y="11"/>
                </a:lnTo>
                <a:lnTo>
                  <a:pt x="637" y="13"/>
                </a:lnTo>
                <a:lnTo>
                  <a:pt x="637" y="17"/>
                </a:lnTo>
                <a:lnTo>
                  <a:pt x="637" y="22"/>
                </a:lnTo>
                <a:lnTo>
                  <a:pt x="637" y="33"/>
                </a:lnTo>
                <a:lnTo>
                  <a:pt x="634" y="43"/>
                </a:lnTo>
                <a:lnTo>
                  <a:pt x="631" y="53"/>
                </a:lnTo>
                <a:lnTo>
                  <a:pt x="629" y="63"/>
                </a:lnTo>
                <a:lnTo>
                  <a:pt x="620" y="83"/>
                </a:lnTo>
                <a:lnTo>
                  <a:pt x="608" y="102"/>
                </a:lnTo>
                <a:lnTo>
                  <a:pt x="595" y="121"/>
                </a:lnTo>
                <a:lnTo>
                  <a:pt x="582" y="138"/>
                </a:lnTo>
                <a:lnTo>
                  <a:pt x="567" y="153"/>
                </a:lnTo>
                <a:lnTo>
                  <a:pt x="554" y="168"/>
                </a:lnTo>
                <a:lnTo>
                  <a:pt x="545" y="178"/>
                </a:lnTo>
                <a:lnTo>
                  <a:pt x="529" y="195"/>
                </a:lnTo>
                <a:lnTo>
                  <a:pt x="511" y="211"/>
                </a:lnTo>
                <a:lnTo>
                  <a:pt x="502" y="219"/>
                </a:lnTo>
                <a:lnTo>
                  <a:pt x="493" y="224"/>
                </a:lnTo>
                <a:lnTo>
                  <a:pt x="482" y="228"/>
                </a:lnTo>
                <a:lnTo>
                  <a:pt x="473" y="229"/>
                </a:lnTo>
                <a:lnTo>
                  <a:pt x="464" y="228"/>
                </a:lnTo>
                <a:lnTo>
                  <a:pt x="450" y="223"/>
                </a:lnTo>
                <a:lnTo>
                  <a:pt x="435" y="216"/>
                </a:lnTo>
                <a:lnTo>
                  <a:pt x="423" y="209"/>
                </a:lnTo>
                <a:lnTo>
                  <a:pt x="412" y="200"/>
                </a:lnTo>
                <a:lnTo>
                  <a:pt x="388" y="182"/>
                </a:lnTo>
                <a:lnTo>
                  <a:pt x="366" y="161"/>
                </a:lnTo>
                <a:lnTo>
                  <a:pt x="349" y="145"/>
                </a:lnTo>
                <a:lnTo>
                  <a:pt x="332" y="130"/>
                </a:lnTo>
                <a:lnTo>
                  <a:pt x="329" y="128"/>
                </a:lnTo>
                <a:lnTo>
                  <a:pt x="313" y="115"/>
                </a:lnTo>
                <a:lnTo>
                  <a:pt x="299" y="101"/>
                </a:lnTo>
                <a:lnTo>
                  <a:pt x="298" y="98"/>
                </a:lnTo>
                <a:lnTo>
                  <a:pt x="295" y="98"/>
                </a:lnTo>
                <a:lnTo>
                  <a:pt x="289" y="100"/>
                </a:lnTo>
                <a:lnTo>
                  <a:pt x="283" y="102"/>
                </a:lnTo>
                <a:lnTo>
                  <a:pt x="277" y="106"/>
                </a:lnTo>
                <a:lnTo>
                  <a:pt x="273" y="110"/>
                </a:lnTo>
                <a:lnTo>
                  <a:pt x="264" y="122"/>
                </a:lnTo>
                <a:lnTo>
                  <a:pt x="256" y="134"/>
                </a:lnTo>
                <a:lnTo>
                  <a:pt x="247" y="147"/>
                </a:lnTo>
                <a:lnTo>
                  <a:pt x="240" y="155"/>
                </a:lnTo>
                <a:lnTo>
                  <a:pt x="232" y="162"/>
                </a:lnTo>
                <a:lnTo>
                  <a:pt x="215" y="177"/>
                </a:lnTo>
                <a:lnTo>
                  <a:pt x="204" y="187"/>
                </a:lnTo>
                <a:lnTo>
                  <a:pt x="185" y="202"/>
                </a:lnTo>
                <a:lnTo>
                  <a:pt x="167" y="216"/>
                </a:lnTo>
                <a:lnTo>
                  <a:pt x="157" y="221"/>
                </a:lnTo>
                <a:lnTo>
                  <a:pt x="146" y="226"/>
                </a:lnTo>
                <a:lnTo>
                  <a:pt x="134" y="229"/>
                </a:lnTo>
                <a:lnTo>
                  <a:pt x="124" y="23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74" name="任意多边形 1050173"/>
          <p:cNvSpPr/>
          <p:nvPr/>
        </p:nvSpPr>
        <p:spPr bwMode="auto">
          <a:xfrm>
            <a:off x="4592637" y="4375150"/>
            <a:ext cx="107950" cy="69850"/>
          </a:xfrm>
          <a:custGeom>
            <a:avLst/>
            <a:gdLst/>
            <a:ahLst/>
            <a:cxnLst/>
            <a:rect l="0" t="0" r="0" b="0"/>
            <a:pathLst>
              <a:path w="204" h="131">
                <a:moveTo>
                  <a:pt x="204" y="100"/>
                </a:moveTo>
                <a:lnTo>
                  <a:pt x="204" y="100"/>
                </a:lnTo>
                <a:lnTo>
                  <a:pt x="201" y="82"/>
                </a:lnTo>
                <a:lnTo>
                  <a:pt x="197" y="63"/>
                </a:lnTo>
                <a:lnTo>
                  <a:pt x="192" y="44"/>
                </a:lnTo>
                <a:lnTo>
                  <a:pt x="188" y="26"/>
                </a:lnTo>
                <a:lnTo>
                  <a:pt x="187" y="21"/>
                </a:lnTo>
                <a:lnTo>
                  <a:pt x="184" y="17"/>
                </a:lnTo>
                <a:lnTo>
                  <a:pt x="182" y="14"/>
                </a:lnTo>
                <a:lnTo>
                  <a:pt x="178" y="12"/>
                </a:lnTo>
                <a:lnTo>
                  <a:pt x="174" y="10"/>
                </a:lnTo>
                <a:lnTo>
                  <a:pt x="170" y="9"/>
                </a:lnTo>
                <a:lnTo>
                  <a:pt x="162" y="10"/>
                </a:lnTo>
                <a:lnTo>
                  <a:pt x="154" y="14"/>
                </a:lnTo>
                <a:lnTo>
                  <a:pt x="150" y="17"/>
                </a:lnTo>
                <a:lnTo>
                  <a:pt x="148" y="19"/>
                </a:lnTo>
                <a:lnTo>
                  <a:pt x="145" y="23"/>
                </a:lnTo>
                <a:lnTo>
                  <a:pt x="144" y="27"/>
                </a:lnTo>
                <a:lnTo>
                  <a:pt x="144" y="32"/>
                </a:lnTo>
                <a:lnTo>
                  <a:pt x="144" y="38"/>
                </a:lnTo>
                <a:lnTo>
                  <a:pt x="150" y="61"/>
                </a:lnTo>
                <a:lnTo>
                  <a:pt x="157" y="86"/>
                </a:lnTo>
                <a:lnTo>
                  <a:pt x="142" y="87"/>
                </a:lnTo>
                <a:lnTo>
                  <a:pt x="128" y="86"/>
                </a:lnTo>
                <a:lnTo>
                  <a:pt x="101" y="85"/>
                </a:lnTo>
                <a:lnTo>
                  <a:pt x="77" y="85"/>
                </a:lnTo>
                <a:lnTo>
                  <a:pt x="53" y="85"/>
                </a:lnTo>
                <a:lnTo>
                  <a:pt x="48" y="83"/>
                </a:lnTo>
                <a:lnTo>
                  <a:pt x="50" y="74"/>
                </a:lnTo>
                <a:lnTo>
                  <a:pt x="53" y="63"/>
                </a:lnTo>
                <a:lnTo>
                  <a:pt x="57" y="52"/>
                </a:lnTo>
                <a:lnTo>
                  <a:pt x="61" y="40"/>
                </a:lnTo>
                <a:lnTo>
                  <a:pt x="64" y="29"/>
                </a:lnTo>
                <a:lnTo>
                  <a:pt x="64" y="23"/>
                </a:lnTo>
                <a:lnTo>
                  <a:pt x="64" y="18"/>
                </a:lnTo>
                <a:lnTo>
                  <a:pt x="63" y="14"/>
                </a:lnTo>
                <a:lnTo>
                  <a:pt x="60" y="10"/>
                </a:lnTo>
                <a:lnTo>
                  <a:pt x="53" y="4"/>
                </a:lnTo>
                <a:lnTo>
                  <a:pt x="46" y="1"/>
                </a:lnTo>
                <a:lnTo>
                  <a:pt x="38" y="0"/>
                </a:lnTo>
                <a:lnTo>
                  <a:pt x="34" y="0"/>
                </a:lnTo>
                <a:lnTo>
                  <a:pt x="30" y="2"/>
                </a:lnTo>
                <a:lnTo>
                  <a:pt x="26" y="4"/>
                </a:lnTo>
                <a:lnTo>
                  <a:pt x="23" y="8"/>
                </a:lnTo>
                <a:lnTo>
                  <a:pt x="22" y="12"/>
                </a:lnTo>
                <a:lnTo>
                  <a:pt x="21" y="17"/>
                </a:lnTo>
                <a:lnTo>
                  <a:pt x="17" y="32"/>
                </a:lnTo>
                <a:lnTo>
                  <a:pt x="10" y="51"/>
                </a:lnTo>
                <a:lnTo>
                  <a:pt x="5" y="70"/>
                </a:lnTo>
                <a:lnTo>
                  <a:pt x="1" y="89"/>
                </a:lnTo>
                <a:lnTo>
                  <a:pt x="0" y="98"/>
                </a:lnTo>
                <a:lnTo>
                  <a:pt x="1" y="106"/>
                </a:lnTo>
                <a:lnTo>
                  <a:pt x="2" y="112"/>
                </a:lnTo>
                <a:lnTo>
                  <a:pt x="6" y="119"/>
                </a:lnTo>
                <a:lnTo>
                  <a:pt x="12" y="123"/>
                </a:lnTo>
                <a:lnTo>
                  <a:pt x="19" y="127"/>
                </a:lnTo>
                <a:lnTo>
                  <a:pt x="30" y="129"/>
                </a:lnTo>
                <a:lnTo>
                  <a:pt x="42" y="129"/>
                </a:lnTo>
                <a:lnTo>
                  <a:pt x="72" y="128"/>
                </a:lnTo>
                <a:lnTo>
                  <a:pt x="102" y="129"/>
                </a:lnTo>
                <a:lnTo>
                  <a:pt x="132" y="131"/>
                </a:lnTo>
                <a:lnTo>
                  <a:pt x="161" y="131"/>
                </a:lnTo>
                <a:lnTo>
                  <a:pt x="174" y="129"/>
                </a:lnTo>
                <a:lnTo>
                  <a:pt x="180" y="128"/>
                </a:lnTo>
                <a:lnTo>
                  <a:pt x="187" y="125"/>
                </a:lnTo>
                <a:lnTo>
                  <a:pt x="195" y="121"/>
                </a:lnTo>
                <a:lnTo>
                  <a:pt x="196" y="120"/>
                </a:lnTo>
                <a:lnTo>
                  <a:pt x="191" y="121"/>
                </a:lnTo>
                <a:lnTo>
                  <a:pt x="193" y="120"/>
                </a:lnTo>
                <a:lnTo>
                  <a:pt x="196" y="117"/>
                </a:lnTo>
                <a:lnTo>
                  <a:pt x="200" y="114"/>
                </a:lnTo>
                <a:lnTo>
                  <a:pt x="203" y="110"/>
                </a:lnTo>
                <a:lnTo>
                  <a:pt x="204" y="104"/>
                </a:lnTo>
                <a:lnTo>
                  <a:pt x="204" y="10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75" name="任意多边形 1050174"/>
          <p:cNvSpPr/>
          <p:nvPr/>
        </p:nvSpPr>
        <p:spPr bwMode="auto">
          <a:xfrm>
            <a:off x="4583112" y="4421187"/>
            <a:ext cx="128587" cy="203200"/>
          </a:xfrm>
          <a:custGeom>
            <a:avLst/>
            <a:gdLst/>
            <a:ahLst/>
            <a:cxnLst/>
            <a:rect l="0" t="0" r="0" b="0"/>
            <a:pathLst>
              <a:path w="242" h="383">
                <a:moveTo>
                  <a:pt x="230" y="140"/>
                </a:moveTo>
                <a:lnTo>
                  <a:pt x="230" y="140"/>
                </a:lnTo>
                <a:lnTo>
                  <a:pt x="228" y="124"/>
                </a:lnTo>
                <a:lnTo>
                  <a:pt x="226" y="110"/>
                </a:lnTo>
                <a:lnTo>
                  <a:pt x="218" y="80"/>
                </a:lnTo>
                <a:lnTo>
                  <a:pt x="215" y="68"/>
                </a:lnTo>
                <a:lnTo>
                  <a:pt x="210" y="54"/>
                </a:lnTo>
                <a:lnTo>
                  <a:pt x="206" y="41"/>
                </a:lnTo>
                <a:lnTo>
                  <a:pt x="206" y="34"/>
                </a:lnTo>
                <a:lnTo>
                  <a:pt x="206" y="30"/>
                </a:lnTo>
                <a:lnTo>
                  <a:pt x="206" y="25"/>
                </a:lnTo>
                <a:lnTo>
                  <a:pt x="206" y="20"/>
                </a:lnTo>
                <a:lnTo>
                  <a:pt x="205" y="16"/>
                </a:lnTo>
                <a:lnTo>
                  <a:pt x="202" y="12"/>
                </a:lnTo>
                <a:lnTo>
                  <a:pt x="196" y="5"/>
                </a:lnTo>
                <a:lnTo>
                  <a:pt x="188" y="1"/>
                </a:lnTo>
                <a:lnTo>
                  <a:pt x="180" y="1"/>
                </a:lnTo>
                <a:lnTo>
                  <a:pt x="175" y="1"/>
                </a:lnTo>
                <a:lnTo>
                  <a:pt x="172" y="3"/>
                </a:lnTo>
                <a:lnTo>
                  <a:pt x="168" y="5"/>
                </a:lnTo>
                <a:lnTo>
                  <a:pt x="166" y="8"/>
                </a:lnTo>
                <a:lnTo>
                  <a:pt x="163" y="13"/>
                </a:lnTo>
                <a:lnTo>
                  <a:pt x="162" y="17"/>
                </a:lnTo>
                <a:lnTo>
                  <a:pt x="160" y="26"/>
                </a:lnTo>
                <a:lnTo>
                  <a:pt x="162" y="33"/>
                </a:lnTo>
                <a:lnTo>
                  <a:pt x="163" y="47"/>
                </a:lnTo>
                <a:lnTo>
                  <a:pt x="167" y="61"/>
                </a:lnTo>
                <a:lnTo>
                  <a:pt x="171" y="77"/>
                </a:lnTo>
                <a:lnTo>
                  <a:pt x="177" y="105"/>
                </a:lnTo>
                <a:lnTo>
                  <a:pt x="181" y="133"/>
                </a:lnTo>
                <a:lnTo>
                  <a:pt x="185" y="161"/>
                </a:lnTo>
                <a:lnTo>
                  <a:pt x="188" y="190"/>
                </a:lnTo>
                <a:lnTo>
                  <a:pt x="189" y="208"/>
                </a:lnTo>
                <a:lnTo>
                  <a:pt x="193" y="234"/>
                </a:lnTo>
                <a:lnTo>
                  <a:pt x="194" y="247"/>
                </a:lnTo>
                <a:lnTo>
                  <a:pt x="194" y="259"/>
                </a:lnTo>
                <a:lnTo>
                  <a:pt x="192" y="268"/>
                </a:lnTo>
                <a:lnTo>
                  <a:pt x="191" y="272"/>
                </a:lnTo>
                <a:lnTo>
                  <a:pt x="189" y="276"/>
                </a:lnTo>
                <a:lnTo>
                  <a:pt x="164" y="303"/>
                </a:lnTo>
                <a:lnTo>
                  <a:pt x="151" y="316"/>
                </a:lnTo>
                <a:lnTo>
                  <a:pt x="137" y="327"/>
                </a:lnTo>
                <a:lnTo>
                  <a:pt x="129" y="331"/>
                </a:lnTo>
                <a:lnTo>
                  <a:pt x="120" y="335"/>
                </a:lnTo>
                <a:lnTo>
                  <a:pt x="94" y="311"/>
                </a:lnTo>
                <a:lnTo>
                  <a:pt x="82" y="298"/>
                </a:lnTo>
                <a:lnTo>
                  <a:pt x="70" y="285"/>
                </a:lnTo>
                <a:lnTo>
                  <a:pt x="60" y="275"/>
                </a:lnTo>
                <a:lnTo>
                  <a:pt x="51" y="267"/>
                </a:lnTo>
                <a:lnTo>
                  <a:pt x="48" y="265"/>
                </a:lnTo>
                <a:lnTo>
                  <a:pt x="47" y="267"/>
                </a:lnTo>
                <a:lnTo>
                  <a:pt x="57" y="225"/>
                </a:lnTo>
                <a:lnTo>
                  <a:pt x="60" y="212"/>
                </a:lnTo>
                <a:lnTo>
                  <a:pt x="62" y="199"/>
                </a:lnTo>
                <a:lnTo>
                  <a:pt x="65" y="171"/>
                </a:lnTo>
                <a:lnTo>
                  <a:pt x="68" y="144"/>
                </a:lnTo>
                <a:lnTo>
                  <a:pt x="73" y="118"/>
                </a:lnTo>
                <a:lnTo>
                  <a:pt x="83" y="69"/>
                </a:lnTo>
                <a:lnTo>
                  <a:pt x="87" y="46"/>
                </a:lnTo>
                <a:lnTo>
                  <a:pt x="91" y="22"/>
                </a:lnTo>
                <a:lnTo>
                  <a:pt x="91" y="17"/>
                </a:lnTo>
                <a:lnTo>
                  <a:pt x="90" y="12"/>
                </a:lnTo>
                <a:lnTo>
                  <a:pt x="88" y="8"/>
                </a:lnTo>
                <a:lnTo>
                  <a:pt x="86" y="5"/>
                </a:lnTo>
                <a:lnTo>
                  <a:pt x="82" y="3"/>
                </a:lnTo>
                <a:lnTo>
                  <a:pt x="78" y="1"/>
                </a:lnTo>
                <a:lnTo>
                  <a:pt x="70" y="0"/>
                </a:lnTo>
                <a:lnTo>
                  <a:pt x="62" y="1"/>
                </a:lnTo>
                <a:lnTo>
                  <a:pt x="54" y="5"/>
                </a:lnTo>
                <a:lnTo>
                  <a:pt x="51" y="8"/>
                </a:lnTo>
                <a:lnTo>
                  <a:pt x="48" y="12"/>
                </a:lnTo>
                <a:lnTo>
                  <a:pt x="47" y="17"/>
                </a:lnTo>
                <a:lnTo>
                  <a:pt x="45" y="22"/>
                </a:lnTo>
                <a:lnTo>
                  <a:pt x="40" y="52"/>
                </a:lnTo>
                <a:lnTo>
                  <a:pt x="34" y="84"/>
                </a:lnTo>
                <a:lnTo>
                  <a:pt x="27" y="114"/>
                </a:lnTo>
                <a:lnTo>
                  <a:pt x="20" y="145"/>
                </a:lnTo>
                <a:lnTo>
                  <a:pt x="14" y="196"/>
                </a:lnTo>
                <a:lnTo>
                  <a:pt x="9" y="222"/>
                </a:lnTo>
                <a:lnTo>
                  <a:pt x="2" y="247"/>
                </a:lnTo>
                <a:lnTo>
                  <a:pt x="0" y="256"/>
                </a:lnTo>
                <a:lnTo>
                  <a:pt x="0" y="265"/>
                </a:lnTo>
                <a:lnTo>
                  <a:pt x="2" y="275"/>
                </a:lnTo>
                <a:lnTo>
                  <a:pt x="5" y="284"/>
                </a:lnTo>
                <a:lnTo>
                  <a:pt x="10" y="292"/>
                </a:lnTo>
                <a:lnTo>
                  <a:pt x="15" y="299"/>
                </a:lnTo>
                <a:lnTo>
                  <a:pt x="30" y="316"/>
                </a:lnTo>
                <a:lnTo>
                  <a:pt x="45" y="331"/>
                </a:lnTo>
                <a:lnTo>
                  <a:pt x="61" y="345"/>
                </a:lnTo>
                <a:lnTo>
                  <a:pt x="77" y="357"/>
                </a:lnTo>
                <a:lnTo>
                  <a:pt x="90" y="369"/>
                </a:lnTo>
                <a:lnTo>
                  <a:pt x="96" y="374"/>
                </a:lnTo>
                <a:lnTo>
                  <a:pt x="103" y="375"/>
                </a:lnTo>
                <a:lnTo>
                  <a:pt x="105" y="379"/>
                </a:lnTo>
                <a:lnTo>
                  <a:pt x="109" y="382"/>
                </a:lnTo>
                <a:lnTo>
                  <a:pt x="115" y="383"/>
                </a:lnTo>
                <a:lnTo>
                  <a:pt x="121" y="383"/>
                </a:lnTo>
                <a:lnTo>
                  <a:pt x="129" y="382"/>
                </a:lnTo>
                <a:lnTo>
                  <a:pt x="138" y="378"/>
                </a:lnTo>
                <a:lnTo>
                  <a:pt x="149" y="374"/>
                </a:lnTo>
                <a:lnTo>
                  <a:pt x="158" y="369"/>
                </a:lnTo>
                <a:lnTo>
                  <a:pt x="177" y="357"/>
                </a:lnTo>
                <a:lnTo>
                  <a:pt x="197" y="341"/>
                </a:lnTo>
                <a:lnTo>
                  <a:pt x="214" y="323"/>
                </a:lnTo>
                <a:lnTo>
                  <a:pt x="222" y="314"/>
                </a:lnTo>
                <a:lnTo>
                  <a:pt x="228" y="305"/>
                </a:lnTo>
                <a:lnTo>
                  <a:pt x="234" y="296"/>
                </a:lnTo>
                <a:lnTo>
                  <a:pt x="238" y="286"/>
                </a:lnTo>
                <a:lnTo>
                  <a:pt x="240" y="279"/>
                </a:lnTo>
                <a:lnTo>
                  <a:pt x="242" y="269"/>
                </a:lnTo>
                <a:lnTo>
                  <a:pt x="240" y="238"/>
                </a:lnTo>
                <a:lnTo>
                  <a:pt x="238" y="205"/>
                </a:lnTo>
                <a:lnTo>
                  <a:pt x="230" y="14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76" name="任意多边形 1050175"/>
          <p:cNvSpPr/>
          <p:nvPr/>
        </p:nvSpPr>
        <p:spPr bwMode="auto">
          <a:xfrm>
            <a:off x="4306887" y="4310062"/>
            <a:ext cx="698500" cy="381000"/>
          </a:xfrm>
          <a:custGeom>
            <a:avLst/>
            <a:gdLst/>
            <a:ahLst/>
            <a:cxnLst/>
            <a:rect l="0" t="0" r="0" b="0"/>
            <a:pathLst>
              <a:path w="1317" h="720">
                <a:moveTo>
                  <a:pt x="1300" y="489"/>
                </a:moveTo>
                <a:lnTo>
                  <a:pt x="1300" y="489"/>
                </a:lnTo>
                <a:lnTo>
                  <a:pt x="1298" y="467"/>
                </a:lnTo>
                <a:lnTo>
                  <a:pt x="1293" y="446"/>
                </a:lnTo>
                <a:lnTo>
                  <a:pt x="1287" y="425"/>
                </a:lnTo>
                <a:lnTo>
                  <a:pt x="1280" y="405"/>
                </a:lnTo>
                <a:lnTo>
                  <a:pt x="1265" y="363"/>
                </a:lnTo>
                <a:lnTo>
                  <a:pt x="1260" y="342"/>
                </a:lnTo>
                <a:lnTo>
                  <a:pt x="1255" y="322"/>
                </a:lnTo>
                <a:lnTo>
                  <a:pt x="1248" y="299"/>
                </a:lnTo>
                <a:lnTo>
                  <a:pt x="1240" y="274"/>
                </a:lnTo>
                <a:lnTo>
                  <a:pt x="1230" y="250"/>
                </a:lnTo>
                <a:lnTo>
                  <a:pt x="1218" y="225"/>
                </a:lnTo>
                <a:lnTo>
                  <a:pt x="1205" y="201"/>
                </a:lnTo>
                <a:lnTo>
                  <a:pt x="1192" y="178"/>
                </a:lnTo>
                <a:lnTo>
                  <a:pt x="1166" y="136"/>
                </a:lnTo>
                <a:lnTo>
                  <a:pt x="1153" y="116"/>
                </a:lnTo>
                <a:lnTo>
                  <a:pt x="1140" y="98"/>
                </a:lnTo>
                <a:lnTo>
                  <a:pt x="1125" y="81"/>
                </a:lnTo>
                <a:lnTo>
                  <a:pt x="1111" y="64"/>
                </a:lnTo>
                <a:lnTo>
                  <a:pt x="1095" y="47"/>
                </a:lnTo>
                <a:lnTo>
                  <a:pt x="1078" y="31"/>
                </a:lnTo>
                <a:lnTo>
                  <a:pt x="1061" y="17"/>
                </a:lnTo>
                <a:lnTo>
                  <a:pt x="1041" y="4"/>
                </a:lnTo>
                <a:lnTo>
                  <a:pt x="1038" y="1"/>
                </a:lnTo>
                <a:lnTo>
                  <a:pt x="1034" y="0"/>
                </a:lnTo>
                <a:lnTo>
                  <a:pt x="1028" y="0"/>
                </a:lnTo>
                <a:lnTo>
                  <a:pt x="1024" y="1"/>
                </a:lnTo>
                <a:lnTo>
                  <a:pt x="1021" y="2"/>
                </a:lnTo>
                <a:lnTo>
                  <a:pt x="1018" y="5"/>
                </a:lnTo>
                <a:lnTo>
                  <a:pt x="1013" y="12"/>
                </a:lnTo>
                <a:lnTo>
                  <a:pt x="1009" y="19"/>
                </a:lnTo>
                <a:lnTo>
                  <a:pt x="1009" y="23"/>
                </a:lnTo>
                <a:lnTo>
                  <a:pt x="1009" y="27"/>
                </a:lnTo>
                <a:lnTo>
                  <a:pt x="1010" y="33"/>
                </a:lnTo>
                <a:lnTo>
                  <a:pt x="1011" y="36"/>
                </a:lnTo>
                <a:lnTo>
                  <a:pt x="1015" y="40"/>
                </a:lnTo>
                <a:lnTo>
                  <a:pt x="1019" y="43"/>
                </a:lnTo>
                <a:lnTo>
                  <a:pt x="1039" y="57"/>
                </a:lnTo>
                <a:lnTo>
                  <a:pt x="1057" y="73"/>
                </a:lnTo>
                <a:lnTo>
                  <a:pt x="1074" y="90"/>
                </a:lnTo>
                <a:lnTo>
                  <a:pt x="1091" y="108"/>
                </a:lnTo>
                <a:lnTo>
                  <a:pt x="1106" y="128"/>
                </a:lnTo>
                <a:lnTo>
                  <a:pt x="1120" y="148"/>
                </a:lnTo>
                <a:lnTo>
                  <a:pt x="1132" y="169"/>
                </a:lnTo>
                <a:lnTo>
                  <a:pt x="1143" y="189"/>
                </a:lnTo>
                <a:lnTo>
                  <a:pt x="1163" y="227"/>
                </a:lnTo>
                <a:lnTo>
                  <a:pt x="1183" y="265"/>
                </a:lnTo>
                <a:lnTo>
                  <a:pt x="1192" y="285"/>
                </a:lnTo>
                <a:lnTo>
                  <a:pt x="1201" y="305"/>
                </a:lnTo>
                <a:lnTo>
                  <a:pt x="1208" y="325"/>
                </a:lnTo>
                <a:lnTo>
                  <a:pt x="1213" y="345"/>
                </a:lnTo>
                <a:lnTo>
                  <a:pt x="1218" y="365"/>
                </a:lnTo>
                <a:lnTo>
                  <a:pt x="1223" y="384"/>
                </a:lnTo>
                <a:lnTo>
                  <a:pt x="1238" y="424"/>
                </a:lnTo>
                <a:lnTo>
                  <a:pt x="1243" y="443"/>
                </a:lnTo>
                <a:lnTo>
                  <a:pt x="1249" y="463"/>
                </a:lnTo>
                <a:lnTo>
                  <a:pt x="1253" y="482"/>
                </a:lnTo>
                <a:lnTo>
                  <a:pt x="1255" y="503"/>
                </a:lnTo>
                <a:lnTo>
                  <a:pt x="1256" y="520"/>
                </a:lnTo>
                <a:lnTo>
                  <a:pt x="1260" y="537"/>
                </a:lnTo>
                <a:lnTo>
                  <a:pt x="1266" y="575"/>
                </a:lnTo>
                <a:lnTo>
                  <a:pt x="1269" y="594"/>
                </a:lnTo>
                <a:lnTo>
                  <a:pt x="1272" y="612"/>
                </a:lnTo>
                <a:lnTo>
                  <a:pt x="1272" y="630"/>
                </a:lnTo>
                <a:lnTo>
                  <a:pt x="1270" y="647"/>
                </a:lnTo>
                <a:lnTo>
                  <a:pt x="1234" y="650"/>
                </a:lnTo>
                <a:lnTo>
                  <a:pt x="1198" y="654"/>
                </a:lnTo>
                <a:lnTo>
                  <a:pt x="1162" y="658"/>
                </a:lnTo>
                <a:lnTo>
                  <a:pt x="1143" y="659"/>
                </a:lnTo>
                <a:lnTo>
                  <a:pt x="1126" y="660"/>
                </a:lnTo>
                <a:lnTo>
                  <a:pt x="1078" y="660"/>
                </a:lnTo>
                <a:lnTo>
                  <a:pt x="1031" y="662"/>
                </a:lnTo>
                <a:lnTo>
                  <a:pt x="984" y="663"/>
                </a:lnTo>
                <a:lnTo>
                  <a:pt x="935" y="667"/>
                </a:lnTo>
                <a:lnTo>
                  <a:pt x="901" y="669"/>
                </a:lnTo>
                <a:lnTo>
                  <a:pt x="867" y="672"/>
                </a:lnTo>
                <a:lnTo>
                  <a:pt x="801" y="673"/>
                </a:lnTo>
                <a:lnTo>
                  <a:pt x="733" y="675"/>
                </a:lnTo>
                <a:lnTo>
                  <a:pt x="665" y="675"/>
                </a:lnTo>
                <a:lnTo>
                  <a:pt x="663" y="675"/>
                </a:lnTo>
                <a:lnTo>
                  <a:pt x="659" y="675"/>
                </a:lnTo>
                <a:lnTo>
                  <a:pt x="654" y="675"/>
                </a:lnTo>
                <a:lnTo>
                  <a:pt x="653" y="675"/>
                </a:lnTo>
                <a:lnTo>
                  <a:pt x="585" y="675"/>
                </a:lnTo>
                <a:lnTo>
                  <a:pt x="517" y="673"/>
                </a:lnTo>
                <a:lnTo>
                  <a:pt x="450" y="672"/>
                </a:lnTo>
                <a:lnTo>
                  <a:pt x="416" y="669"/>
                </a:lnTo>
                <a:lnTo>
                  <a:pt x="382" y="667"/>
                </a:lnTo>
                <a:lnTo>
                  <a:pt x="334" y="663"/>
                </a:lnTo>
                <a:lnTo>
                  <a:pt x="287" y="662"/>
                </a:lnTo>
                <a:lnTo>
                  <a:pt x="240" y="660"/>
                </a:lnTo>
                <a:lnTo>
                  <a:pt x="191" y="660"/>
                </a:lnTo>
                <a:lnTo>
                  <a:pt x="174" y="659"/>
                </a:lnTo>
                <a:lnTo>
                  <a:pt x="156" y="658"/>
                </a:lnTo>
                <a:lnTo>
                  <a:pt x="119" y="654"/>
                </a:lnTo>
                <a:lnTo>
                  <a:pt x="84" y="650"/>
                </a:lnTo>
                <a:lnTo>
                  <a:pt x="47" y="647"/>
                </a:lnTo>
                <a:lnTo>
                  <a:pt x="46" y="630"/>
                </a:lnTo>
                <a:lnTo>
                  <a:pt x="46" y="612"/>
                </a:lnTo>
                <a:lnTo>
                  <a:pt x="49" y="594"/>
                </a:lnTo>
                <a:lnTo>
                  <a:pt x="51" y="575"/>
                </a:lnTo>
                <a:lnTo>
                  <a:pt x="58" y="537"/>
                </a:lnTo>
                <a:lnTo>
                  <a:pt x="62" y="520"/>
                </a:lnTo>
                <a:lnTo>
                  <a:pt x="63" y="503"/>
                </a:lnTo>
                <a:lnTo>
                  <a:pt x="64" y="482"/>
                </a:lnTo>
                <a:lnTo>
                  <a:pt x="68" y="463"/>
                </a:lnTo>
                <a:lnTo>
                  <a:pt x="75" y="443"/>
                </a:lnTo>
                <a:lnTo>
                  <a:pt x="80" y="424"/>
                </a:lnTo>
                <a:lnTo>
                  <a:pt x="94" y="384"/>
                </a:lnTo>
                <a:lnTo>
                  <a:pt x="100" y="365"/>
                </a:lnTo>
                <a:lnTo>
                  <a:pt x="105" y="345"/>
                </a:lnTo>
                <a:lnTo>
                  <a:pt x="110" y="325"/>
                </a:lnTo>
                <a:lnTo>
                  <a:pt x="118" y="305"/>
                </a:lnTo>
                <a:lnTo>
                  <a:pt x="126" y="285"/>
                </a:lnTo>
                <a:lnTo>
                  <a:pt x="135" y="265"/>
                </a:lnTo>
                <a:lnTo>
                  <a:pt x="155" y="227"/>
                </a:lnTo>
                <a:lnTo>
                  <a:pt x="174" y="189"/>
                </a:lnTo>
                <a:lnTo>
                  <a:pt x="186" y="169"/>
                </a:lnTo>
                <a:lnTo>
                  <a:pt x="198" y="148"/>
                </a:lnTo>
                <a:lnTo>
                  <a:pt x="212" y="128"/>
                </a:lnTo>
                <a:lnTo>
                  <a:pt x="227" y="108"/>
                </a:lnTo>
                <a:lnTo>
                  <a:pt x="244" y="90"/>
                </a:lnTo>
                <a:lnTo>
                  <a:pt x="261" y="73"/>
                </a:lnTo>
                <a:lnTo>
                  <a:pt x="279" y="57"/>
                </a:lnTo>
                <a:lnTo>
                  <a:pt x="298" y="43"/>
                </a:lnTo>
                <a:lnTo>
                  <a:pt x="302" y="40"/>
                </a:lnTo>
                <a:lnTo>
                  <a:pt x="306" y="36"/>
                </a:lnTo>
                <a:lnTo>
                  <a:pt x="308" y="33"/>
                </a:lnTo>
                <a:lnTo>
                  <a:pt x="309" y="27"/>
                </a:lnTo>
                <a:lnTo>
                  <a:pt x="309" y="23"/>
                </a:lnTo>
                <a:lnTo>
                  <a:pt x="309" y="19"/>
                </a:lnTo>
                <a:lnTo>
                  <a:pt x="305" y="12"/>
                </a:lnTo>
                <a:lnTo>
                  <a:pt x="300" y="5"/>
                </a:lnTo>
                <a:lnTo>
                  <a:pt x="297" y="2"/>
                </a:lnTo>
                <a:lnTo>
                  <a:pt x="293" y="1"/>
                </a:lnTo>
                <a:lnTo>
                  <a:pt x="289" y="0"/>
                </a:lnTo>
                <a:lnTo>
                  <a:pt x="284" y="0"/>
                </a:lnTo>
                <a:lnTo>
                  <a:pt x="280" y="1"/>
                </a:lnTo>
                <a:lnTo>
                  <a:pt x="276" y="4"/>
                </a:lnTo>
                <a:lnTo>
                  <a:pt x="257" y="17"/>
                </a:lnTo>
                <a:lnTo>
                  <a:pt x="240" y="31"/>
                </a:lnTo>
                <a:lnTo>
                  <a:pt x="223" y="47"/>
                </a:lnTo>
                <a:lnTo>
                  <a:pt x="207" y="64"/>
                </a:lnTo>
                <a:lnTo>
                  <a:pt x="192" y="81"/>
                </a:lnTo>
                <a:lnTo>
                  <a:pt x="178" y="98"/>
                </a:lnTo>
                <a:lnTo>
                  <a:pt x="165" y="116"/>
                </a:lnTo>
                <a:lnTo>
                  <a:pt x="152" y="136"/>
                </a:lnTo>
                <a:lnTo>
                  <a:pt x="126" y="178"/>
                </a:lnTo>
                <a:lnTo>
                  <a:pt x="113" y="201"/>
                </a:lnTo>
                <a:lnTo>
                  <a:pt x="100" y="225"/>
                </a:lnTo>
                <a:lnTo>
                  <a:pt x="88" y="250"/>
                </a:lnTo>
                <a:lnTo>
                  <a:pt x="77" y="274"/>
                </a:lnTo>
                <a:lnTo>
                  <a:pt x="70" y="299"/>
                </a:lnTo>
                <a:lnTo>
                  <a:pt x="63" y="322"/>
                </a:lnTo>
                <a:lnTo>
                  <a:pt x="58" y="342"/>
                </a:lnTo>
                <a:lnTo>
                  <a:pt x="53" y="363"/>
                </a:lnTo>
                <a:lnTo>
                  <a:pt x="38" y="405"/>
                </a:lnTo>
                <a:lnTo>
                  <a:pt x="30" y="425"/>
                </a:lnTo>
                <a:lnTo>
                  <a:pt x="25" y="446"/>
                </a:lnTo>
                <a:lnTo>
                  <a:pt x="20" y="467"/>
                </a:lnTo>
                <a:lnTo>
                  <a:pt x="17" y="489"/>
                </a:lnTo>
                <a:lnTo>
                  <a:pt x="16" y="510"/>
                </a:lnTo>
                <a:lnTo>
                  <a:pt x="12" y="533"/>
                </a:lnTo>
                <a:lnTo>
                  <a:pt x="4" y="580"/>
                </a:lnTo>
                <a:lnTo>
                  <a:pt x="0" y="605"/>
                </a:lnTo>
                <a:lnTo>
                  <a:pt x="0" y="629"/>
                </a:lnTo>
                <a:lnTo>
                  <a:pt x="0" y="641"/>
                </a:lnTo>
                <a:lnTo>
                  <a:pt x="2" y="651"/>
                </a:lnTo>
                <a:lnTo>
                  <a:pt x="3" y="662"/>
                </a:lnTo>
                <a:lnTo>
                  <a:pt x="7" y="672"/>
                </a:lnTo>
                <a:lnTo>
                  <a:pt x="9" y="677"/>
                </a:lnTo>
                <a:lnTo>
                  <a:pt x="12" y="681"/>
                </a:lnTo>
                <a:lnTo>
                  <a:pt x="16" y="685"/>
                </a:lnTo>
                <a:lnTo>
                  <a:pt x="20" y="686"/>
                </a:lnTo>
                <a:lnTo>
                  <a:pt x="24" y="689"/>
                </a:lnTo>
                <a:lnTo>
                  <a:pt x="26" y="692"/>
                </a:lnTo>
                <a:lnTo>
                  <a:pt x="32" y="693"/>
                </a:lnTo>
                <a:lnTo>
                  <a:pt x="36" y="693"/>
                </a:lnTo>
                <a:lnTo>
                  <a:pt x="70" y="694"/>
                </a:lnTo>
                <a:lnTo>
                  <a:pt x="105" y="697"/>
                </a:lnTo>
                <a:lnTo>
                  <a:pt x="139" y="701"/>
                </a:lnTo>
                <a:lnTo>
                  <a:pt x="173" y="705"/>
                </a:lnTo>
                <a:lnTo>
                  <a:pt x="221" y="706"/>
                </a:lnTo>
                <a:lnTo>
                  <a:pt x="268" y="706"/>
                </a:lnTo>
                <a:lnTo>
                  <a:pt x="317" y="707"/>
                </a:lnTo>
                <a:lnTo>
                  <a:pt x="340" y="709"/>
                </a:lnTo>
                <a:lnTo>
                  <a:pt x="364" y="711"/>
                </a:lnTo>
                <a:lnTo>
                  <a:pt x="402" y="714"/>
                </a:lnTo>
                <a:lnTo>
                  <a:pt x="438" y="716"/>
                </a:lnTo>
                <a:lnTo>
                  <a:pt x="475" y="719"/>
                </a:lnTo>
                <a:lnTo>
                  <a:pt x="512" y="719"/>
                </a:lnTo>
                <a:lnTo>
                  <a:pt x="585" y="720"/>
                </a:lnTo>
                <a:lnTo>
                  <a:pt x="659" y="720"/>
                </a:lnTo>
                <a:lnTo>
                  <a:pt x="733" y="720"/>
                </a:lnTo>
                <a:lnTo>
                  <a:pt x="806" y="719"/>
                </a:lnTo>
                <a:lnTo>
                  <a:pt x="843" y="719"/>
                </a:lnTo>
                <a:lnTo>
                  <a:pt x="879" y="716"/>
                </a:lnTo>
                <a:lnTo>
                  <a:pt x="916" y="714"/>
                </a:lnTo>
                <a:lnTo>
                  <a:pt x="954" y="711"/>
                </a:lnTo>
                <a:lnTo>
                  <a:pt x="977" y="709"/>
                </a:lnTo>
                <a:lnTo>
                  <a:pt x="1001" y="707"/>
                </a:lnTo>
                <a:lnTo>
                  <a:pt x="1049" y="706"/>
                </a:lnTo>
                <a:lnTo>
                  <a:pt x="1098" y="706"/>
                </a:lnTo>
                <a:lnTo>
                  <a:pt x="1145" y="705"/>
                </a:lnTo>
                <a:lnTo>
                  <a:pt x="1179" y="701"/>
                </a:lnTo>
                <a:lnTo>
                  <a:pt x="1213" y="697"/>
                </a:lnTo>
                <a:lnTo>
                  <a:pt x="1248" y="694"/>
                </a:lnTo>
                <a:lnTo>
                  <a:pt x="1282" y="693"/>
                </a:lnTo>
                <a:lnTo>
                  <a:pt x="1286" y="693"/>
                </a:lnTo>
                <a:lnTo>
                  <a:pt x="1291" y="692"/>
                </a:lnTo>
                <a:lnTo>
                  <a:pt x="1294" y="689"/>
                </a:lnTo>
                <a:lnTo>
                  <a:pt x="1298" y="686"/>
                </a:lnTo>
                <a:lnTo>
                  <a:pt x="1302" y="685"/>
                </a:lnTo>
                <a:lnTo>
                  <a:pt x="1306" y="681"/>
                </a:lnTo>
                <a:lnTo>
                  <a:pt x="1308" y="677"/>
                </a:lnTo>
                <a:lnTo>
                  <a:pt x="1311" y="672"/>
                </a:lnTo>
                <a:lnTo>
                  <a:pt x="1315" y="662"/>
                </a:lnTo>
                <a:lnTo>
                  <a:pt x="1316" y="651"/>
                </a:lnTo>
                <a:lnTo>
                  <a:pt x="1317" y="641"/>
                </a:lnTo>
                <a:lnTo>
                  <a:pt x="1317" y="629"/>
                </a:lnTo>
                <a:lnTo>
                  <a:pt x="1317" y="605"/>
                </a:lnTo>
                <a:lnTo>
                  <a:pt x="1314" y="580"/>
                </a:lnTo>
                <a:lnTo>
                  <a:pt x="1306" y="533"/>
                </a:lnTo>
                <a:lnTo>
                  <a:pt x="1302" y="510"/>
                </a:lnTo>
                <a:lnTo>
                  <a:pt x="1300" y="48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77" name="任意多边形 1050176"/>
          <p:cNvSpPr/>
          <p:nvPr/>
        </p:nvSpPr>
        <p:spPr bwMode="auto">
          <a:xfrm>
            <a:off x="4754562" y="4484687"/>
            <a:ext cx="160337" cy="63500"/>
          </a:xfrm>
          <a:custGeom>
            <a:avLst/>
            <a:gdLst/>
            <a:ahLst/>
            <a:cxnLst/>
            <a:rect l="0" t="0" r="0" b="0"/>
            <a:pathLst>
              <a:path w="303" h="119">
                <a:moveTo>
                  <a:pt x="300" y="30"/>
                </a:moveTo>
                <a:lnTo>
                  <a:pt x="300" y="30"/>
                </a:lnTo>
                <a:lnTo>
                  <a:pt x="300" y="25"/>
                </a:lnTo>
                <a:lnTo>
                  <a:pt x="298" y="21"/>
                </a:lnTo>
                <a:lnTo>
                  <a:pt x="297" y="18"/>
                </a:lnTo>
                <a:lnTo>
                  <a:pt x="294" y="14"/>
                </a:lnTo>
                <a:lnTo>
                  <a:pt x="287" y="10"/>
                </a:lnTo>
                <a:lnTo>
                  <a:pt x="280" y="8"/>
                </a:lnTo>
                <a:lnTo>
                  <a:pt x="274" y="8"/>
                </a:lnTo>
                <a:lnTo>
                  <a:pt x="214" y="3"/>
                </a:lnTo>
                <a:lnTo>
                  <a:pt x="154" y="1"/>
                </a:lnTo>
                <a:lnTo>
                  <a:pt x="94" y="0"/>
                </a:lnTo>
                <a:lnTo>
                  <a:pt x="34" y="0"/>
                </a:lnTo>
                <a:lnTo>
                  <a:pt x="27" y="1"/>
                </a:lnTo>
                <a:lnTo>
                  <a:pt x="22" y="0"/>
                </a:lnTo>
                <a:lnTo>
                  <a:pt x="18" y="1"/>
                </a:lnTo>
                <a:lnTo>
                  <a:pt x="13" y="3"/>
                </a:lnTo>
                <a:lnTo>
                  <a:pt x="9" y="5"/>
                </a:lnTo>
                <a:lnTo>
                  <a:pt x="5" y="8"/>
                </a:lnTo>
                <a:lnTo>
                  <a:pt x="2" y="12"/>
                </a:lnTo>
                <a:lnTo>
                  <a:pt x="1" y="17"/>
                </a:lnTo>
                <a:lnTo>
                  <a:pt x="0" y="22"/>
                </a:lnTo>
                <a:lnTo>
                  <a:pt x="1" y="41"/>
                </a:lnTo>
                <a:lnTo>
                  <a:pt x="2" y="58"/>
                </a:lnTo>
                <a:lnTo>
                  <a:pt x="7" y="76"/>
                </a:lnTo>
                <a:lnTo>
                  <a:pt x="10" y="84"/>
                </a:lnTo>
                <a:lnTo>
                  <a:pt x="14" y="92"/>
                </a:lnTo>
                <a:lnTo>
                  <a:pt x="18" y="95"/>
                </a:lnTo>
                <a:lnTo>
                  <a:pt x="23" y="99"/>
                </a:lnTo>
                <a:lnTo>
                  <a:pt x="28" y="103"/>
                </a:lnTo>
                <a:lnTo>
                  <a:pt x="34" y="106"/>
                </a:lnTo>
                <a:lnTo>
                  <a:pt x="48" y="109"/>
                </a:lnTo>
                <a:lnTo>
                  <a:pt x="64" y="111"/>
                </a:lnTo>
                <a:lnTo>
                  <a:pt x="95" y="112"/>
                </a:lnTo>
                <a:lnTo>
                  <a:pt x="121" y="114"/>
                </a:lnTo>
                <a:lnTo>
                  <a:pt x="161" y="116"/>
                </a:lnTo>
                <a:lnTo>
                  <a:pt x="201" y="119"/>
                </a:lnTo>
                <a:lnTo>
                  <a:pt x="221" y="118"/>
                </a:lnTo>
                <a:lnTo>
                  <a:pt x="242" y="116"/>
                </a:lnTo>
                <a:lnTo>
                  <a:pt x="261" y="114"/>
                </a:lnTo>
                <a:lnTo>
                  <a:pt x="280" y="109"/>
                </a:lnTo>
                <a:lnTo>
                  <a:pt x="285" y="107"/>
                </a:lnTo>
                <a:lnTo>
                  <a:pt x="290" y="105"/>
                </a:lnTo>
                <a:lnTo>
                  <a:pt x="294" y="101"/>
                </a:lnTo>
                <a:lnTo>
                  <a:pt x="297" y="97"/>
                </a:lnTo>
                <a:lnTo>
                  <a:pt x="300" y="86"/>
                </a:lnTo>
                <a:lnTo>
                  <a:pt x="302" y="75"/>
                </a:lnTo>
                <a:lnTo>
                  <a:pt x="303" y="63"/>
                </a:lnTo>
                <a:lnTo>
                  <a:pt x="302" y="51"/>
                </a:lnTo>
                <a:lnTo>
                  <a:pt x="300" y="30"/>
                </a:lnTo>
                <a:close/>
                <a:moveTo>
                  <a:pt x="121" y="68"/>
                </a:moveTo>
                <a:lnTo>
                  <a:pt x="121" y="68"/>
                </a:lnTo>
                <a:lnTo>
                  <a:pt x="87" y="64"/>
                </a:lnTo>
                <a:lnTo>
                  <a:pt x="53" y="60"/>
                </a:lnTo>
                <a:lnTo>
                  <a:pt x="51" y="59"/>
                </a:lnTo>
                <a:lnTo>
                  <a:pt x="49" y="56"/>
                </a:lnTo>
                <a:lnTo>
                  <a:pt x="47" y="46"/>
                </a:lnTo>
                <a:lnTo>
                  <a:pt x="153" y="47"/>
                </a:lnTo>
                <a:lnTo>
                  <a:pt x="205" y="48"/>
                </a:lnTo>
                <a:lnTo>
                  <a:pt x="257" y="52"/>
                </a:lnTo>
                <a:lnTo>
                  <a:pt x="257" y="59"/>
                </a:lnTo>
                <a:lnTo>
                  <a:pt x="257" y="67"/>
                </a:lnTo>
                <a:lnTo>
                  <a:pt x="223" y="69"/>
                </a:lnTo>
                <a:lnTo>
                  <a:pt x="189" y="71"/>
                </a:lnTo>
                <a:lnTo>
                  <a:pt x="155" y="71"/>
                </a:lnTo>
                <a:lnTo>
                  <a:pt x="121" y="6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78" name="任意多边形 1050177"/>
          <p:cNvSpPr/>
          <p:nvPr/>
        </p:nvSpPr>
        <p:spPr bwMode="auto">
          <a:xfrm>
            <a:off x="8655050" y="3751262"/>
            <a:ext cx="95250" cy="120650"/>
          </a:xfrm>
          <a:custGeom>
            <a:avLst/>
            <a:gdLst/>
            <a:ahLst/>
            <a:cxnLst/>
            <a:rect l="0" t="0" r="0" b="0"/>
            <a:pathLst>
              <a:path w="178" h="228">
                <a:moveTo>
                  <a:pt x="168" y="3"/>
                </a:moveTo>
                <a:lnTo>
                  <a:pt x="168" y="3"/>
                </a:lnTo>
                <a:lnTo>
                  <a:pt x="159" y="17"/>
                </a:lnTo>
                <a:lnTo>
                  <a:pt x="148" y="33"/>
                </a:lnTo>
                <a:lnTo>
                  <a:pt x="136" y="46"/>
                </a:lnTo>
                <a:lnTo>
                  <a:pt x="125" y="60"/>
                </a:lnTo>
                <a:lnTo>
                  <a:pt x="100" y="86"/>
                </a:lnTo>
                <a:lnTo>
                  <a:pt x="75" y="113"/>
                </a:lnTo>
                <a:lnTo>
                  <a:pt x="53" y="137"/>
                </a:lnTo>
                <a:lnTo>
                  <a:pt x="33" y="164"/>
                </a:lnTo>
                <a:lnTo>
                  <a:pt x="24" y="178"/>
                </a:lnTo>
                <a:lnTo>
                  <a:pt x="15" y="192"/>
                </a:lnTo>
                <a:lnTo>
                  <a:pt x="7" y="207"/>
                </a:lnTo>
                <a:lnTo>
                  <a:pt x="0" y="221"/>
                </a:lnTo>
                <a:lnTo>
                  <a:pt x="0" y="224"/>
                </a:lnTo>
                <a:lnTo>
                  <a:pt x="2" y="225"/>
                </a:lnTo>
                <a:lnTo>
                  <a:pt x="3" y="226"/>
                </a:lnTo>
                <a:lnTo>
                  <a:pt x="4" y="228"/>
                </a:lnTo>
                <a:lnTo>
                  <a:pt x="8" y="228"/>
                </a:lnTo>
                <a:lnTo>
                  <a:pt x="11" y="226"/>
                </a:lnTo>
                <a:lnTo>
                  <a:pt x="12" y="224"/>
                </a:lnTo>
                <a:lnTo>
                  <a:pt x="19" y="208"/>
                </a:lnTo>
                <a:lnTo>
                  <a:pt x="28" y="194"/>
                </a:lnTo>
                <a:lnTo>
                  <a:pt x="37" y="179"/>
                </a:lnTo>
                <a:lnTo>
                  <a:pt x="46" y="165"/>
                </a:lnTo>
                <a:lnTo>
                  <a:pt x="68" y="139"/>
                </a:lnTo>
                <a:lnTo>
                  <a:pt x="92" y="114"/>
                </a:lnTo>
                <a:lnTo>
                  <a:pt x="115" y="89"/>
                </a:lnTo>
                <a:lnTo>
                  <a:pt x="138" y="63"/>
                </a:lnTo>
                <a:lnTo>
                  <a:pt x="159" y="37"/>
                </a:lnTo>
                <a:lnTo>
                  <a:pt x="168" y="22"/>
                </a:lnTo>
                <a:lnTo>
                  <a:pt x="177" y="8"/>
                </a:lnTo>
                <a:lnTo>
                  <a:pt x="178" y="5"/>
                </a:lnTo>
                <a:lnTo>
                  <a:pt x="177" y="4"/>
                </a:lnTo>
                <a:lnTo>
                  <a:pt x="174" y="0"/>
                </a:lnTo>
                <a:lnTo>
                  <a:pt x="170" y="0"/>
                </a:lnTo>
                <a:lnTo>
                  <a:pt x="169" y="0"/>
                </a:lnTo>
                <a:lnTo>
                  <a:pt x="168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79" name="任意多边形 1050178"/>
          <p:cNvSpPr/>
          <p:nvPr/>
        </p:nvSpPr>
        <p:spPr bwMode="auto">
          <a:xfrm>
            <a:off x="8667750" y="3746500"/>
            <a:ext cx="125412" cy="160337"/>
          </a:xfrm>
          <a:custGeom>
            <a:avLst/>
            <a:gdLst/>
            <a:ahLst/>
            <a:cxnLst/>
            <a:rect l="0" t="0" r="0" b="0"/>
            <a:pathLst>
              <a:path w="234" h="302">
                <a:moveTo>
                  <a:pt x="224" y="2"/>
                </a:moveTo>
                <a:lnTo>
                  <a:pt x="224" y="2"/>
                </a:lnTo>
                <a:lnTo>
                  <a:pt x="190" y="41"/>
                </a:lnTo>
                <a:lnTo>
                  <a:pt x="156" y="82"/>
                </a:lnTo>
                <a:lnTo>
                  <a:pt x="122" y="121"/>
                </a:lnTo>
                <a:lnTo>
                  <a:pt x="87" y="162"/>
                </a:lnTo>
                <a:lnTo>
                  <a:pt x="60" y="191"/>
                </a:lnTo>
                <a:lnTo>
                  <a:pt x="46" y="206"/>
                </a:lnTo>
                <a:lnTo>
                  <a:pt x="31" y="223"/>
                </a:lnTo>
                <a:lnTo>
                  <a:pt x="19" y="240"/>
                </a:lnTo>
                <a:lnTo>
                  <a:pt x="9" y="259"/>
                </a:lnTo>
                <a:lnTo>
                  <a:pt x="5" y="268"/>
                </a:lnTo>
                <a:lnTo>
                  <a:pt x="2" y="278"/>
                </a:lnTo>
                <a:lnTo>
                  <a:pt x="0" y="287"/>
                </a:lnTo>
                <a:lnTo>
                  <a:pt x="0" y="296"/>
                </a:lnTo>
                <a:lnTo>
                  <a:pt x="0" y="299"/>
                </a:lnTo>
                <a:lnTo>
                  <a:pt x="1" y="300"/>
                </a:lnTo>
                <a:lnTo>
                  <a:pt x="5" y="302"/>
                </a:lnTo>
                <a:lnTo>
                  <a:pt x="9" y="300"/>
                </a:lnTo>
                <a:lnTo>
                  <a:pt x="10" y="299"/>
                </a:lnTo>
                <a:lnTo>
                  <a:pt x="12" y="296"/>
                </a:lnTo>
                <a:lnTo>
                  <a:pt x="12" y="285"/>
                </a:lnTo>
                <a:lnTo>
                  <a:pt x="16" y="274"/>
                </a:lnTo>
                <a:lnTo>
                  <a:pt x="19" y="264"/>
                </a:lnTo>
                <a:lnTo>
                  <a:pt x="26" y="253"/>
                </a:lnTo>
                <a:lnTo>
                  <a:pt x="39" y="235"/>
                </a:lnTo>
                <a:lnTo>
                  <a:pt x="53" y="217"/>
                </a:lnTo>
                <a:lnTo>
                  <a:pt x="85" y="181"/>
                </a:lnTo>
                <a:lnTo>
                  <a:pt x="115" y="146"/>
                </a:lnTo>
                <a:lnTo>
                  <a:pt x="174" y="78"/>
                </a:lnTo>
                <a:lnTo>
                  <a:pt x="231" y="10"/>
                </a:lnTo>
                <a:lnTo>
                  <a:pt x="233" y="7"/>
                </a:lnTo>
                <a:lnTo>
                  <a:pt x="234" y="5"/>
                </a:lnTo>
                <a:lnTo>
                  <a:pt x="231" y="2"/>
                </a:lnTo>
                <a:lnTo>
                  <a:pt x="230" y="1"/>
                </a:lnTo>
                <a:lnTo>
                  <a:pt x="227" y="0"/>
                </a:lnTo>
                <a:lnTo>
                  <a:pt x="226" y="0"/>
                </a:lnTo>
                <a:lnTo>
                  <a:pt x="22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80" name="任意多边形 1050179"/>
          <p:cNvSpPr/>
          <p:nvPr/>
        </p:nvSpPr>
        <p:spPr bwMode="auto">
          <a:xfrm>
            <a:off x="8770938" y="3733800"/>
            <a:ext cx="69850" cy="96837"/>
          </a:xfrm>
          <a:custGeom>
            <a:avLst/>
            <a:gdLst/>
            <a:ahLst/>
            <a:cxnLst/>
            <a:rect l="0" t="0" r="0" b="0"/>
            <a:pathLst>
              <a:path w="133" h="187">
                <a:moveTo>
                  <a:pt x="121" y="3"/>
                </a:moveTo>
                <a:lnTo>
                  <a:pt x="121" y="3"/>
                </a:lnTo>
                <a:lnTo>
                  <a:pt x="108" y="26"/>
                </a:lnTo>
                <a:lnTo>
                  <a:pt x="95" y="50"/>
                </a:lnTo>
                <a:lnTo>
                  <a:pt x="65" y="96"/>
                </a:lnTo>
                <a:lnTo>
                  <a:pt x="49" y="117"/>
                </a:lnTo>
                <a:lnTo>
                  <a:pt x="33" y="137"/>
                </a:lnTo>
                <a:lnTo>
                  <a:pt x="16" y="158"/>
                </a:lnTo>
                <a:lnTo>
                  <a:pt x="2" y="179"/>
                </a:lnTo>
                <a:lnTo>
                  <a:pt x="0" y="182"/>
                </a:lnTo>
                <a:lnTo>
                  <a:pt x="0" y="183"/>
                </a:lnTo>
                <a:lnTo>
                  <a:pt x="3" y="187"/>
                </a:lnTo>
                <a:lnTo>
                  <a:pt x="7" y="187"/>
                </a:lnTo>
                <a:lnTo>
                  <a:pt x="10" y="187"/>
                </a:lnTo>
                <a:lnTo>
                  <a:pt x="11" y="185"/>
                </a:lnTo>
                <a:lnTo>
                  <a:pt x="25" y="166"/>
                </a:lnTo>
                <a:lnTo>
                  <a:pt x="40" y="148"/>
                </a:lnTo>
                <a:lnTo>
                  <a:pt x="55" y="130"/>
                </a:lnTo>
                <a:lnTo>
                  <a:pt x="68" y="111"/>
                </a:lnTo>
                <a:lnTo>
                  <a:pt x="101" y="60"/>
                </a:lnTo>
                <a:lnTo>
                  <a:pt x="117" y="34"/>
                </a:lnTo>
                <a:lnTo>
                  <a:pt x="131" y="8"/>
                </a:lnTo>
                <a:lnTo>
                  <a:pt x="133" y="5"/>
                </a:lnTo>
                <a:lnTo>
                  <a:pt x="131" y="4"/>
                </a:lnTo>
                <a:lnTo>
                  <a:pt x="129" y="0"/>
                </a:lnTo>
                <a:lnTo>
                  <a:pt x="125" y="0"/>
                </a:lnTo>
                <a:lnTo>
                  <a:pt x="123" y="0"/>
                </a:lnTo>
                <a:lnTo>
                  <a:pt x="121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81" name="任意多边形 1050180"/>
          <p:cNvSpPr/>
          <p:nvPr/>
        </p:nvSpPr>
        <p:spPr bwMode="auto">
          <a:xfrm>
            <a:off x="8821738" y="3735387"/>
            <a:ext cx="63500" cy="87312"/>
          </a:xfrm>
          <a:custGeom>
            <a:avLst/>
            <a:gdLst/>
            <a:ahLst/>
            <a:cxnLst/>
            <a:rect l="0" t="0" r="0" b="0"/>
            <a:pathLst>
              <a:path w="121" h="165">
                <a:moveTo>
                  <a:pt x="110" y="3"/>
                </a:moveTo>
                <a:lnTo>
                  <a:pt x="110" y="3"/>
                </a:lnTo>
                <a:lnTo>
                  <a:pt x="98" y="21"/>
                </a:lnTo>
                <a:lnTo>
                  <a:pt x="85" y="38"/>
                </a:lnTo>
                <a:lnTo>
                  <a:pt x="72" y="54"/>
                </a:lnTo>
                <a:lnTo>
                  <a:pt x="59" y="71"/>
                </a:lnTo>
                <a:lnTo>
                  <a:pt x="29" y="113"/>
                </a:lnTo>
                <a:lnTo>
                  <a:pt x="15" y="135"/>
                </a:lnTo>
                <a:lnTo>
                  <a:pt x="2" y="157"/>
                </a:lnTo>
                <a:lnTo>
                  <a:pt x="0" y="160"/>
                </a:lnTo>
                <a:lnTo>
                  <a:pt x="2" y="161"/>
                </a:lnTo>
                <a:lnTo>
                  <a:pt x="4" y="165"/>
                </a:lnTo>
                <a:lnTo>
                  <a:pt x="8" y="165"/>
                </a:lnTo>
                <a:lnTo>
                  <a:pt x="9" y="165"/>
                </a:lnTo>
                <a:lnTo>
                  <a:pt x="12" y="163"/>
                </a:lnTo>
                <a:lnTo>
                  <a:pt x="24" y="143"/>
                </a:lnTo>
                <a:lnTo>
                  <a:pt x="37" y="123"/>
                </a:lnTo>
                <a:lnTo>
                  <a:pt x="64" y="85"/>
                </a:lnTo>
                <a:lnTo>
                  <a:pt x="77" y="66"/>
                </a:lnTo>
                <a:lnTo>
                  <a:pt x="93" y="47"/>
                </a:lnTo>
                <a:lnTo>
                  <a:pt x="108" y="28"/>
                </a:lnTo>
                <a:lnTo>
                  <a:pt x="119" y="8"/>
                </a:lnTo>
                <a:lnTo>
                  <a:pt x="121" y="7"/>
                </a:lnTo>
                <a:lnTo>
                  <a:pt x="121" y="4"/>
                </a:lnTo>
                <a:lnTo>
                  <a:pt x="118" y="2"/>
                </a:lnTo>
                <a:lnTo>
                  <a:pt x="114" y="0"/>
                </a:lnTo>
                <a:lnTo>
                  <a:pt x="111" y="2"/>
                </a:lnTo>
                <a:lnTo>
                  <a:pt x="110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82" name="任意多边形 1050181"/>
          <p:cNvSpPr/>
          <p:nvPr/>
        </p:nvSpPr>
        <p:spPr bwMode="auto">
          <a:xfrm>
            <a:off x="8859838" y="3738562"/>
            <a:ext cx="60325" cy="82550"/>
          </a:xfrm>
          <a:custGeom>
            <a:avLst/>
            <a:gdLst/>
            <a:ahLst/>
            <a:cxnLst/>
            <a:rect l="0" t="0" r="0" b="0"/>
            <a:pathLst>
              <a:path w="108" h="154">
                <a:moveTo>
                  <a:pt x="99" y="1"/>
                </a:moveTo>
                <a:lnTo>
                  <a:pt x="99" y="1"/>
                </a:lnTo>
                <a:lnTo>
                  <a:pt x="84" y="18"/>
                </a:lnTo>
                <a:lnTo>
                  <a:pt x="70" y="35"/>
                </a:lnTo>
                <a:lnTo>
                  <a:pt x="57" y="52"/>
                </a:lnTo>
                <a:lnTo>
                  <a:pt x="46" y="70"/>
                </a:lnTo>
                <a:lnTo>
                  <a:pt x="22" y="108"/>
                </a:lnTo>
                <a:lnTo>
                  <a:pt x="1" y="145"/>
                </a:lnTo>
                <a:lnTo>
                  <a:pt x="0" y="147"/>
                </a:lnTo>
                <a:lnTo>
                  <a:pt x="0" y="150"/>
                </a:lnTo>
                <a:lnTo>
                  <a:pt x="2" y="153"/>
                </a:lnTo>
                <a:lnTo>
                  <a:pt x="6" y="154"/>
                </a:lnTo>
                <a:lnTo>
                  <a:pt x="9" y="153"/>
                </a:lnTo>
                <a:lnTo>
                  <a:pt x="10" y="151"/>
                </a:lnTo>
                <a:lnTo>
                  <a:pt x="33" y="115"/>
                </a:lnTo>
                <a:lnTo>
                  <a:pt x="55" y="78"/>
                </a:lnTo>
                <a:lnTo>
                  <a:pt x="67" y="60"/>
                </a:lnTo>
                <a:lnTo>
                  <a:pt x="80" y="43"/>
                </a:lnTo>
                <a:lnTo>
                  <a:pt x="93" y="26"/>
                </a:lnTo>
                <a:lnTo>
                  <a:pt x="107" y="10"/>
                </a:lnTo>
                <a:lnTo>
                  <a:pt x="108" y="7"/>
                </a:lnTo>
                <a:lnTo>
                  <a:pt x="108" y="5"/>
                </a:lnTo>
                <a:lnTo>
                  <a:pt x="107" y="2"/>
                </a:lnTo>
                <a:lnTo>
                  <a:pt x="103" y="0"/>
                </a:lnTo>
                <a:lnTo>
                  <a:pt x="101" y="0"/>
                </a:lnTo>
                <a:lnTo>
                  <a:pt x="9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83" name="任意多边形 1050182"/>
          <p:cNvSpPr/>
          <p:nvPr/>
        </p:nvSpPr>
        <p:spPr bwMode="auto">
          <a:xfrm>
            <a:off x="8896350" y="3741737"/>
            <a:ext cx="58737" cy="79375"/>
          </a:xfrm>
          <a:custGeom>
            <a:avLst/>
            <a:gdLst/>
            <a:ahLst/>
            <a:cxnLst/>
            <a:rect l="0" t="0" r="0" b="0"/>
            <a:pathLst>
              <a:path w="108" h="148">
                <a:moveTo>
                  <a:pt x="98" y="4"/>
                </a:moveTo>
                <a:lnTo>
                  <a:pt x="98" y="4"/>
                </a:lnTo>
                <a:lnTo>
                  <a:pt x="97" y="8"/>
                </a:lnTo>
                <a:lnTo>
                  <a:pt x="94" y="12"/>
                </a:lnTo>
                <a:lnTo>
                  <a:pt x="89" y="20"/>
                </a:lnTo>
                <a:lnTo>
                  <a:pt x="81" y="26"/>
                </a:lnTo>
                <a:lnTo>
                  <a:pt x="76" y="34"/>
                </a:lnTo>
                <a:lnTo>
                  <a:pt x="65" y="52"/>
                </a:lnTo>
                <a:lnTo>
                  <a:pt x="59" y="62"/>
                </a:lnTo>
                <a:lnTo>
                  <a:pt x="52" y="71"/>
                </a:lnTo>
                <a:lnTo>
                  <a:pt x="26" y="105"/>
                </a:lnTo>
                <a:lnTo>
                  <a:pt x="13" y="122"/>
                </a:lnTo>
                <a:lnTo>
                  <a:pt x="1" y="139"/>
                </a:lnTo>
                <a:lnTo>
                  <a:pt x="0" y="141"/>
                </a:lnTo>
                <a:lnTo>
                  <a:pt x="1" y="144"/>
                </a:lnTo>
                <a:lnTo>
                  <a:pt x="4" y="147"/>
                </a:lnTo>
                <a:lnTo>
                  <a:pt x="8" y="148"/>
                </a:lnTo>
                <a:lnTo>
                  <a:pt x="9" y="147"/>
                </a:lnTo>
                <a:lnTo>
                  <a:pt x="12" y="145"/>
                </a:lnTo>
                <a:lnTo>
                  <a:pt x="25" y="126"/>
                </a:lnTo>
                <a:lnTo>
                  <a:pt x="39" y="107"/>
                </a:lnTo>
                <a:lnTo>
                  <a:pt x="53" y="89"/>
                </a:lnTo>
                <a:lnTo>
                  <a:pt x="68" y="71"/>
                </a:lnTo>
                <a:lnTo>
                  <a:pt x="74" y="60"/>
                </a:lnTo>
                <a:lnTo>
                  <a:pt x="80" y="49"/>
                </a:lnTo>
                <a:lnTo>
                  <a:pt x="86" y="38"/>
                </a:lnTo>
                <a:lnTo>
                  <a:pt x="90" y="33"/>
                </a:lnTo>
                <a:lnTo>
                  <a:pt x="94" y="29"/>
                </a:lnTo>
                <a:lnTo>
                  <a:pt x="99" y="24"/>
                </a:lnTo>
                <a:lnTo>
                  <a:pt x="103" y="18"/>
                </a:lnTo>
                <a:lnTo>
                  <a:pt x="107" y="13"/>
                </a:lnTo>
                <a:lnTo>
                  <a:pt x="108" y="7"/>
                </a:lnTo>
                <a:lnTo>
                  <a:pt x="108" y="4"/>
                </a:lnTo>
                <a:lnTo>
                  <a:pt x="108" y="3"/>
                </a:lnTo>
                <a:lnTo>
                  <a:pt x="104" y="0"/>
                </a:lnTo>
                <a:lnTo>
                  <a:pt x="102" y="0"/>
                </a:lnTo>
                <a:lnTo>
                  <a:pt x="101" y="0"/>
                </a:lnTo>
                <a:lnTo>
                  <a:pt x="99" y="1"/>
                </a:lnTo>
                <a:lnTo>
                  <a:pt x="9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84" name="任意多边形 1050183"/>
          <p:cNvSpPr/>
          <p:nvPr/>
        </p:nvSpPr>
        <p:spPr bwMode="auto">
          <a:xfrm>
            <a:off x="8942388" y="3744912"/>
            <a:ext cx="55562" cy="71437"/>
          </a:xfrm>
          <a:custGeom>
            <a:avLst/>
            <a:gdLst/>
            <a:ahLst/>
            <a:cxnLst/>
            <a:rect l="0" t="0" r="0" b="0"/>
            <a:pathLst>
              <a:path w="102" h="138">
                <a:moveTo>
                  <a:pt x="92" y="4"/>
                </a:moveTo>
                <a:lnTo>
                  <a:pt x="92" y="4"/>
                </a:lnTo>
                <a:lnTo>
                  <a:pt x="90" y="12"/>
                </a:lnTo>
                <a:lnTo>
                  <a:pt x="87" y="19"/>
                </a:lnTo>
                <a:lnTo>
                  <a:pt x="83" y="25"/>
                </a:lnTo>
                <a:lnTo>
                  <a:pt x="77" y="30"/>
                </a:lnTo>
                <a:lnTo>
                  <a:pt x="67" y="42"/>
                </a:lnTo>
                <a:lnTo>
                  <a:pt x="58" y="54"/>
                </a:lnTo>
                <a:lnTo>
                  <a:pt x="46" y="74"/>
                </a:lnTo>
                <a:lnTo>
                  <a:pt x="32" y="93"/>
                </a:lnTo>
                <a:lnTo>
                  <a:pt x="17" y="110"/>
                </a:lnTo>
                <a:lnTo>
                  <a:pt x="1" y="127"/>
                </a:lnTo>
                <a:lnTo>
                  <a:pt x="0" y="130"/>
                </a:lnTo>
                <a:lnTo>
                  <a:pt x="0" y="131"/>
                </a:lnTo>
                <a:lnTo>
                  <a:pt x="1" y="135"/>
                </a:lnTo>
                <a:lnTo>
                  <a:pt x="5" y="138"/>
                </a:lnTo>
                <a:lnTo>
                  <a:pt x="8" y="136"/>
                </a:lnTo>
                <a:lnTo>
                  <a:pt x="9" y="135"/>
                </a:lnTo>
                <a:lnTo>
                  <a:pt x="26" y="118"/>
                </a:lnTo>
                <a:lnTo>
                  <a:pt x="41" y="100"/>
                </a:lnTo>
                <a:lnTo>
                  <a:pt x="55" y="80"/>
                </a:lnTo>
                <a:lnTo>
                  <a:pt x="68" y="61"/>
                </a:lnTo>
                <a:lnTo>
                  <a:pt x="72" y="54"/>
                </a:lnTo>
                <a:lnTo>
                  <a:pt x="77" y="47"/>
                </a:lnTo>
                <a:lnTo>
                  <a:pt x="88" y="36"/>
                </a:lnTo>
                <a:lnTo>
                  <a:pt x="93" y="29"/>
                </a:lnTo>
                <a:lnTo>
                  <a:pt x="97" y="23"/>
                </a:lnTo>
                <a:lnTo>
                  <a:pt x="101" y="15"/>
                </a:lnTo>
                <a:lnTo>
                  <a:pt x="102" y="7"/>
                </a:lnTo>
                <a:lnTo>
                  <a:pt x="102" y="6"/>
                </a:lnTo>
                <a:lnTo>
                  <a:pt x="102" y="3"/>
                </a:lnTo>
                <a:lnTo>
                  <a:pt x="98" y="0"/>
                </a:lnTo>
                <a:lnTo>
                  <a:pt x="96" y="0"/>
                </a:lnTo>
                <a:lnTo>
                  <a:pt x="94" y="0"/>
                </a:lnTo>
                <a:lnTo>
                  <a:pt x="93" y="2"/>
                </a:lnTo>
                <a:lnTo>
                  <a:pt x="92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85" name="任意多边形 1050184"/>
          <p:cNvSpPr/>
          <p:nvPr/>
        </p:nvSpPr>
        <p:spPr bwMode="auto">
          <a:xfrm>
            <a:off x="8990012" y="3741737"/>
            <a:ext cx="52387" cy="74612"/>
          </a:xfrm>
          <a:custGeom>
            <a:avLst/>
            <a:gdLst/>
            <a:ahLst/>
            <a:cxnLst/>
            <a:rect l="0" t="0" r="0" b="0"/>
            <a:pathLst>
              <a:path w="102" h="143">
                <a:moveTo>
                  <a:pt x="91" y="3"/>
                </a:moveTo>
                <a:lnTo>
                  <a:pt x="91" y="3"/>
                </a:lnTo>
                <a:lnTo>
                  <a:pt x="81" y="18"/>
                </a:lnTo>
                <a:lnTo>
                  <a:pt x="69" y="34"/>
                </a:lnTo>
                <a:lnTo>
                  <a:pt x="45" y="64"/>
                </a:lnTo>
                <a:lnTo>
                  <a:pt x="34" y="81"/>
                </a:lnTo>
                <a:lnTo>
                  <a:pt x="23" y="98"/>
                </a:lnTo>
                <a:lnTo>
                  <a:pt x="13" y="117"/>
                </a:lnTo>
                <a:lnTo>
                  <a:pt x="7" y="124"/>
                </a:lnTo>
                <a:lnTo>
                  <a:pt x="1" y="132"/>
                </a:lnTo>
                <a:lnTo>
                  <a:pt x="0" y="135"/>
                </a:lnTo>
                <a:lnTo>
                  <a:pt x="0" y="137"/>
                </a:lnTo>
                <a:lnTo>
                  <a:pt x="1" y="140"/>
                </a:lnTo>
                <a:lnTo>
                  <a:pt x="5" y="143"/>
                </a:lnTo>
                <a:lnTo>
                  <a:pt x="6" y="143"/>
                </a:lnTo>
                <a:lnTo>
                  <a:pt x="9" y="140"/>
                </a:lnTo>
                <a:lnTo>
                  <a:pt x="14" y="134"/>
                </a:lnTo>
                <a:lnTo>
                  <a:pt x="19" y="126"/>
                </a:lnTo>
                <a:lnTo>
                  <a:pt x="28" y="109"/>
                </a:lnTo>
                <a:lnTo>
                  <a:pt x="37" y="93"/>
                </a:lnTo>
                <a:lnTo>
                  <a:pt x="43" y="85"/>
                </a:lnTo>
                <a:lnTo>
                  <a:pt x="48" y="77"/>
                </a:lnTo>
                <a:lnTo>
                  <a:pt x="62" y="62"/>
                </a:lnTo>
                <a:lnTo>
                  <a:pt x="77" y="45"/>
                </a:lnTo>
                <a:lnTo>
                  <a:pt x="90" y="26"/>
                </a:lnTo>
                <a:lnTo>
                  <a:pt x="100" y="8"/>
                </a:lnTo>
                <a:lnTo>
                  <a:pt x="102" y="5"/>
                </a:lnTo>
                <a:lnTo>
                  <a:pt x="102" y="4"/>
                </a:lnTo>
                <a:lnTo>
                  <a:pt x="99" y="0"/>
                </a:lnTo>
                <a:lnTo>
                  <a:pt x="95" y="0"/>
                </a:lnTo>
                <a:lnTo>
                  <a:pt x="92" y="0"/>
                </a:lnTo>
                <a:lnTo>
                  <a:pt x="91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86" name="任意多边形 1050185"/>
          <p:cNvSpPr/>
          <p:nvPr/>
        </p:nvSpPr>
        <p:spPr bwMode="auto">
          <a:xfrm>
            <a:off x="9018588" y="3752850"/>
            <a:ext cx="50800" cy="68262"/>
          </a:xfrm>
          <a:custGeom>
            <a:avLst/>
            <a:gdLst/>
            <a:ahLst/>
            <a:cxnLst/>
            <a:rect l="0" t="0" r="0" b="0"/>
            <a:pathLst>
              <a:path w="97" h="126">
                <a:moveTo>
                  <a:pt x="89" y="2"/>
                </a:moveTo>
                <a:lnTo>
                  <a:pt x="89" y="2"/>
                </a:lnTo>
                <a:lnTo>
                  <a:pt x="87" y="2"/>
                </a:lnTo>
                <a:lnTo>
                  <a:pt x="86" y="3"/>
                </a:lnTo>
                <a:lnTo>
                  <a:pt x="76" y="13"/>
                </a:lnTo>
                <a:lnTo>
                  <a:pt x="66" y="25"/>
                </a:lnTo>
                <a:lnTo>
                  <a:pt x="49" y="49"/>
                </a:lnTo>
                <a:lnTo>
                  <a:pt x="38" y="67"/>
                </a:lnTo>
                <a:lnTo>
                  <a:pt x="25" y="83"/>
                </a:lnTo>
                <a:lnTo>
                  <a:pt x="12" y="100"/>
                </a:lnTo>
                <a:lnTo>
                  <a:pt x="6" y="108"/>
                </a:lnTo>
                <a:lnTo>
                  <a:pt x="1" y="117"/>
                </a:lnTo>
                <a:lnTo>
                  <a:pt x="0" y="119"/>
                </a:lnTo>
                <a:lnTo>
                  <a:pt x="0" y="122"/>
                </a:lnTo>
                <a:lnTo>
                  <a:pt x="4" y="125"/>
                </a:lnTo>
                <a:lnTo>
                  <a:pt x="8" y="126"/>
                </a:lnTo>
                <a:lnTo>
                  <a:pt x="9" y="125"/>
                </a:lnTo>
                <a:lnTo>
                  <a:pt x="10" y="123"/>
                </a:lnTo>
                <a:lnTo>
                  <a:pt x="21" y="106"/>
                </a:lnTo>
                <a:lnTo>
                  <a:pt x="31" y="91"/>
                </a:lnTo>
                <a:lnTo>
                  <a:pt x="43" y="76"/>
                </a:lnTo>
                <a:lnTo>
                  <a:pt x="55" y="62"/>
                </a:lnTo>
                <a:lnTo>
                  <a:pt x="64" y="51"/>
                </a:lnTo>
                <a:lnTo>
                  <a:pt x="72" y="40"/>
                </a:lnTo>
                <a:lnTo>
                  <a:pt x="78" y="28"/>
                </a:lnTo>
                <a:lnTo>
                  <a:pt x="87" y="17"/>
                </a:lnTo>
                <a:lnTo>
                  <a:pt x="90" y="16"/>
                </a:lnTo>
                <a:lnTo>
                  <a:pt x="95" y="10"/>
                </a:lnTo>
                <a:lnTo>
                  <a:pt x="97" y="8"/>
                </a:lnTo>
                <a:lnTo>
                  <a:pt x="97" y="7"/>
                </a:lnTo>
                <a:lnTo>
                  <a:pt x="95" y="3"/>
                </a:lnTo>
                <a:lnTo>
                  <a:pt x="93" y="0"/>
                </a:lnTo>
                <a:lnTo>
                  <a:pt x="90" y="0"/>
                </a:lnTo>
                <a:lnTo>
                  <a:pt x="8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87" name="任意多边形 1050186"/>
          <p:cNvSpPr/>
          <p:nvPr/>
        </p:nvSpPr>
        <p:spPr bwMode="auto">
          <a:xfrm>
            <a:off x="9055100" y="3765550"/>
            <a:ext cx="50800" cy="65087"/>
          </a:xfrm>
          <a:custGeom>
            <a:avLst/>
            <a:gdLst/>
            <a:ahLst/>
            <a:cxnLst/>
            <a:rect l="0" t="0" r="0" b="0"/>
            <a:pathLst>
              <a:path w="98" h="124">
                <a:moveTo>
                  <a:pt x="87" y="3"/>
                </a:moveTo>
                <a:lnTo>
                  <a:pt x="87" y="3"/>
                </a:lnTo>
                <a:lnTo>
                  <a:pt x="74" y="20"/>
                </a:lnTo>
                <a:lnTo>
                  <a:pt x="61" y="35"/>
                </a:lnTo>
                <a:lnTo>
                  <a:pt x="32" y="68"/>
                </a:lnTo>
                <a:lnTo>
                  <a:pt x="23" y="78"/>
                </a:lnTo>
                <a:lnTo>
                  <a:pt x="14" y="90"/>
                </a:lnTo>
                <a:lnTo>
                  <a:pt x="6" y="103"/>
                </a:lnTo>
                <a:lnTo>
                  <a:pt x="1" y="118"/>
                </a:lnTo>
                <a:lnTo>
                  <a:pt x="0" y="120"/>
                </a:lnTo>
                <a:lnTo>
                  <a:pt x="1" y="122"/>
                </a:lnTo>
                <a:lnTo>
                  <a:pt x="5" y="124"/>
                </a:lnTo>
                <a:lnTo>
                  <a:pt x="9" y="124"/>
                </a:lnTo>
                <a:lnTo>
                  <a:pt x="10" y="123"/>
                </a:lnTo>
                <a:lnTo>
                  <a:pt x="12" y="120"/>
                </a:lnTo>
                <a:lnTo>
                  <a:pt x="15" y="112"/>
                </a:lnTo>
                <a:lnTo>
                  <a:pt x="19" y="103"/>
                </a:lnTo>
                <a:lnTo>
                  <a:pt x="30" y="88"/>
                </a:lnTo>
                <a:lnTo>
                  <a:pt x="43" y="73"/>
                </a:lnTo>
                <a:lnTo>
                  <a:pt x="56" y="60"/>
                </a:lnTo>
                <a:lnTo>
                  <a:pt x="66" y="48"/>
                </a:lnTo>
                <a:lnTo>
                  <a:pt x="77" y="35"/>
                </a:lnTo>
                <a:lnTo>
                  <a:pt x="97" y="8"/>
                </a:lnTo>
                <a:lnTo>
                  <a:pt x="98" y="5"/>
                </a:lnTo>
                <a:lnTo>
                  <a:pt x="98" y="4"/>
                </a:lnTo>
                <a:lnTo>
                  <a:pt x="97" y="1"/>
                </a:lnTo>
                <a:lnTo>
                  <a:pt x="95" y="0"/>
                </a:lnTo>
                <a:lnTo>
                  <a:pt x="91" y="0"/>
                </a:lnTo>
                <a:lnTo>
                  <a:pt x="89" y="0"/>
                </a:lnTo>
                <a:lnTo>
                  <a:pt x="8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88" name="任意多边形 1050187"/>
          <p:cNvSpPr/>
          <p:nvPr/>
        </p:nvSpPr>
        <p:spPr bwMode="auto">
          <a:xfrm>
            <a:off x="9074150" y="3795712"/>
            <a:ext cx="44450" cy="63500"/>
          </a:xfrm>
          <a:custGeom>
            <a:avLst/>
            <a:gdLst/>
            <a:ahLst/>
            <a:cxnLst/>
            <a:rect l="0" t="0" r="0" b="0"/>
            <a:pathLst>
              <a:path w="85" h="120">
                <a:moveTo>
                  <a:pt x="76" y="1"/>
                </a:moveTo>
                <a:lnTo>
                  <a:pt x="76" y="1"/>
                </a:lnTo>
                <a:lnTo>
                  <a:pt x="64" y="15"/>
                </a:lnTo>
                <a:lnTo>
                  <a:pt x="54" y="28"/>
                </a:lnTo>
                <a:lnTo>
                  <a:pt x="34" y="54"/>
                </a:lnTo>
                <a:lnTo>
                  <a:pt x="16" y="83"/>
                </a:lnTo>
                <a:lnTo>
                  <a:pt x="0" y="111"/>
                </a:lnTo>
                <a:lnTo>
                  <a:pt x="0" y="114"/>
                </a:lnTo>
                <a:lnTo>
                  <a:pt x="0" y="117"/>
                </a:lnTo>
                <a:lnTo>
                  <a:pt x="3" y="119"/>
                </a:lnTo>
                <a:lnTo>
                  <a:pt x="7" y="120"/>
                </a:lnTo>
                <a:lnTo>
                  <a:pt x="9" y="119"/>
                </a:lnTo>
                <a:lnTo>
                  <a:pt x="11" y="118"/>
                </a:lnTo>
                <a:lnTo>
                  <a:pt x="26" y="89"/>
                </a:lnTo>
                <a:lnTo>
                  <a:pt x="43" y="60"/>
                </a:lnTo>
                <a:lnTo>
                  <a:pt x="62" y="34"/>
                </a:lnTo>
                <a:lnTo>
                  <a:pt x="72" y="22"/>
                </a:lnTo>
                <a:lnTo>
                  <a:pt x="84" y="11"/>
                </a:lnTo>
                <a:lnTo>
                  <a:pt x="85" y="8"/>
                </a:lnTo>
                <a:lnTo>
                  <a:pt x="85" y="5"/>
                </a:lnTo>
                <a:lnTo>
                  <a:pt x="84" y="1"/>
                </a:lnTo>
                <a:lnTo>
                  <a:pt x="80" y="0"/>
                </a:lnTo>
                <a:lnTo>
                  <a:pt x="77" y="0"/>
                </a:lnTo>
                <a:lnTo>
                  <a:pt x="7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89" name="任意多边形 1050188"/>
          <p:cNvSpPr/>
          <p:nvPr/>
        </p:nvSpPr>
        <p:spPr bwMode="auto">
          <a:xfrm>
            <a:off x="9091612" y="3836987"/>
            <a:ext cx="28575" cy="49212"/>
          </a:xfrm>
          <a:custGeom>
            <a:avLst/>
            <a:gdLst/>
            <a:ahLst/>
            <a:cxnLst/>
            <a:rect l="0" t="0" r="0" b="0"/>
            <a:pathLst>
              <a:path w="56" h="91">
                <a:moveTo>
                  <a:pt x="47" y="3"/>
                </a:moveTo>
                <a:lnTo>
                  <a:pt x="47" y="3"/>
                </a:lnTo>
                <a:lnTo>
                  <a:pt x="34" y="17"/>
                </a:lnTo>
                <a:lnTo>
                  <a:pt x="21" y="31"/>
                </a:lnTo>
                <a:lnTo>
                  <a:pt x="17" y="38"/>
                </a:lnTo>
                <a:lnTo>
                  <a:pt x="14" y="44"/>
                </a:lnTo>
                <a:lnTo>
                  <a:pt x="9" y="56"/>
                </a:lnTo>
                <a:lnTo>
                  <a:pt x="5" y="71"/>
                </a:lnTo>
                <a:lnTo>
                  <a:pt x="0" y="84"/>
                </a:lnTo>
                <a:lnTo>
                  <a:pt x="0" y="85"/>
                </a:lnTo>
                <a:lnTo>
                  <a:pt x="0" y="88"/>
                </a:lnTo>
                <a:lnTo>
                  <a:pt x="4" y="91"/>
                </a:lnTo>
                <a:lnTo>
                  <a:pt x="5" y="91"/>
                </a:lnTo>
                <a:lnTo>
                  <a:pt x="8" y="91"/>
                </a:lnTo>
                <a:lnTo>
                  <a:pt x="9" y="90"/>
                </a:lnTo>
                <a:lnTo>
                  <a:pt x="11" y="89"/>
                </a:lnTo>
                <a:lnTo>
                  <a:pt x="14" y="78"/>
                </a:lnTo>
                <a:lnTo>
                  <a:pt x="18" y="67"/>
                </a:lnTo>
                <a:lnTo>
                  <a:pt x="21" y="56"/>
                </a:lnTo>
                <a:lnTo>
                  <a:pt x="26" y="46"/>
                </a:lnTo>
                <a:lnTo>
                  <a:pt x="31" y="37"/>
                </a:lnTo>
                <a:lnTo>
                  <a:pt x="39" y="27"/>
                </a:lnTo>
                <a:lnTo>
                  <a:pt x="55" y="10"/>
                </a:lnTo>
                <a:lnTo>
                  <a:pt x="56" y="8"/>
                </a:lnTo>
                <a:lnTo>
                  <a:pt x="56" y="5"/>
                </a:lnTo>
                <a:lnTo>
                  <a:pt x="55" y="3"/>
                </a:lnTo>
                <a:lnTo>
                  <a:pt x="51" y="0"/>
                </a:lnTo>
                <a:lnTo>
                  <a:pt x="50" y="0"/>
                </a:lnTo>
                <a:lnTo>
                  <a:pt x="4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90" name="任意多边形 1050189"/>
          <p:cNvSpPr/>
          <p:nvPr/>
        </p:nvSpPr>
        <p:spPr bwMode="auto">
          <a:xfrm>
            <a:off x="9099550" y="3875087"/>
            <a:ext cx="25400" cy="42862"/>
          </a:xfrm>
          <a:custGeom>
            <a:avLst/>
            <a:gdLst/>
            <a:ahLst/>
            <a:cxnLst/>
            <a:rect l="0" t="0" r="0" b="0"/>
            <a:pathLst>
              <a:path w="46" h="80">
                <a:moveTo>
                  <a:pt x="34" y="5"/>
                </a:moveTo>
                <a:lnTo>
                  <a:pt x="34" y="5"/>
                </a:lnTo>
                <a:lnTo>
                  <a:pt x="33" y="11"/>
                </a:lnTo>
                <a:lnTo>
                  <a:pt x="30" y="15"/>
                </a:lnTo>
                <a:lnTo>
                  <a:pt x="25" y="24"/>
                </a:lnTo>
                <a:lnTo>
                  <a:pt x="22" y="30"/>
                </a:lnTo>
                <a:lnTo>
                  <a:pt x="20" y="36"/>
                </a:lnTo>
                <a:lnTo>
                  <a:pt x="13" y="45"/>
                </a:lnTo>
                <a:lnTo>
                  <a:pt x="9" y="53"/>
                </a:lnTo>
                <a:lnTo>
                  <a:pt x="1" y="71"/>
                </a:lnTo>
                <a:lnTo>
                  <a:pt x="0" y="73"/>
                </a:lnTo>
                <a:lnTo>
                  <a:pt x="0" y="76"/>
                </a:lnTo>
                <a:lnTo>
                  <a:pt x="3" y="79"/>
                </a:lnTo>
                <a:lnTo>
                  <a:pt x="5" y="80"/>
                </a:lnTo>
                <a:lnTo>
                  <a:pt x="8" y="80"/>
                </a:lnTo>
                <a:lnTo>
                  <a:pt x="9" y="79"/>
                </a:lnTo>
                <a:lnTo>
                  <a:pt x="11" y="77"/>
                </a:lnTo>
                <a:lnTo>
                  <a:pt x="20" y="56"/>
                </a:lnTo>
                <a:lnTo>
                  <a:pt x="26" y="47"/>
                </a:lnTo>
                <a:lnTo>
                  <a:pt x="33" y="38"/>
                </a:lnTo>
                <a:lnTo>
                  <a:pt x="35" y="34"/>
                </a:lnTo>
                <a:lnTo>
                  <a:pt x="37" y="30"/>
                </a:lnTo>
                <a:lnTo>
                  <a:pt x="38" y="25"/>
                </a:lnTo>
                <a:lnTo>
                  <a:pt x="41" y="21"/>
                </a:lnTo>
                <a:lnTo>
                  <a:pt x="45" y="13"/>
                </a:lnTo>
                <a:lnTo>
                  <a:pt x="46" y="5"/>
                </a:lnTo>
                <a:lnTo>
                  <a:pt x="46" y="3"/>
                </a:lnTo>
                <a:lnTo>
                  <a:pt x="45" y="2"/>
                </a:lnTo>
                <a:lnTo>
                  <a:pt x="43" y="0"/>
                </a:lnTo>
                <a:lnTo>
                  <a:pt x="41" y="0"/>
                </a:lnTo>
                <a:lnTo>
                  <a:pt x="37" y="2"/>
                </a:lnTo>
                <a:lnTo>
                  <a:pt x="35" y="3"/>
                </a:lnTo>
                <a:lnTo>
                  <a:pt x="34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91" name="任意多边形 1050190"/>
          <p:cNvSpPr/>
          <p:nvPr/>
        </p:nvSpPr>
        <p:spPr bwMode="auto">
          <a:xfrm>
            <a:off x="8412162" y="3917950"/>
            <a:ext cx="165100" cy="209550"/>
          </a:xfrm>
          <a:custGeom>
            <a:avLst/>
            <a:gdLst/>
            <a:ahLst/>
            <a:cxnLst/>
            <a:rect l="0" t="0" r="0" b="0"/>
            <a:pathLst>
              <a:path w="313" h="399">
                <a:moveTo>
                  <a:pt x="303" y="3"/>
                </a:moveTo>
                <a:lnTo>
                  <a:pt x="303" y="3"/>
                </a:lnTo>
                <a:lnTo>
                  <a:pt x="296" y="14"/>
                </a:lnTo>
                <a:lnTo>
                  <a:pt x="289" y="26"/>
                </a:lnTo>
                <a:lnTo>
                  <a:pt x="279" y="37"/>
                </a:lnTo>
                <a:lnTo>
                  <a:pt x="269" y="47"/>
                </a:lnTo>
                <a:lnTo>
                  <a:pt x="259" y="59"/>
                </a:lnTo>
                <a:lnTo>
                  <a:pt x="249" y="72"/>
                </a:lnTo>
                <a:lnTo>
                  <a:pt x="240" y="85"/>
                </a:lnTo>
                <a:lnTo>
                  <a:pt x="230" y="98"/>
                </a:lnTo>
                <a:lnTo>
                  <a:pt x="209" y="123"/>
                </a:lnTo>
                <a:lnTo>
                  <a:pt x="187" y="146"/>
                </a:lnTo>
                <a:lnTo>
                  <a:pt x="164" y="170"/>
                </a:lnTo>
                <a:lnTo>
                  <a:pt x="143" y="195"/>
                </a:lnTo>
                <a:lnTo>
                  <a:pt x="104" y="241"/>
                </a:lnTo>
                <a:lnTo>
                  <a:pt x="66" y="289"/>
                </a:lnTo>
                <a:lnTo>
                  <a:pt x="48" y="313"/>
                </a:lnTo>
                <a:lnTo>
                  <a:pt x="31" y="339"/>
                </a:lnTo>
                <a:lnTo>
                  <a:pt x="15" y="364"/>
                </a:lnTo>
                <a:lnTo>
                  <a:pt x="0" y="391"/>
                </a:lnTo>
                <a:lnTo>
                  <a:pt x="0" y="394"/>
                </a:lnTo>
                <a:lnTo>
                  <a:pt x="0" y="395"/>
                </a:lnTo>
                <a:lnTo>
                  <a:pt x="2" y="399"/>
                </a:lnTo>
                <a:lnTo>
                  <a:pt x="6" y="399"/>
                </a:lnTo>
                <a:lnTo>
                  <a:pt x="9" y="399"/>
                </a:lnTo>
                <a:lnTo>
                  <a:pt x="10" y="396"/>
                </a:lnTo>
                <a:lnTo>
                  <a:pt x="26" y="368"/>
                </a:lnTo>
                <a:lnTo>
                  <a:pt x="43" y="340"/>
                </a:lnTo>
                <a:lnTo>
                  <a:pt x="62" y="313"/>
                </a:lnTo>
                <a:lnTo>
                  <a:pt x="82" y="286"/>
                </a:lnTo>
                <a:lnTo>
                  <a:pt x="102" y="262"/>
                </a:lnTo>
                <a:lnTo>
                  <a:pt x="123" y="235"/>
                </a:lnTo>
                <a:lnTo>
                  <a:pt x="166" y="186"/>
                </a:lnTo>
                <a:lnTo>
                  <a:pt x="209" y="139"/>
                </a:lnTo>
                <a:lnTo>
                  <a:pt x="231" y="114"/>
                </a:lnTo>
                <a:lnTo>
                  <a:pt x="252" y="89"/>
                </a:lnTo>
                <a:lnTo>
                  <a:pt x="268" y="71"/>
                </a:lnTo>
                <a:lnTo>
                  <a:pt x="285" y="51"/>
                </a:lnTo>
                <a:lnTo>
                  <a:pt x="300" y="30"/>
                </a:lnTo>
                <a:lnTo>
                  <a:pt x="307" y="20"/>
                </a:lnTo>
                <a:lnTo>
                  <a:pt x="312" y="8"/>
                </a:lnTo>
                <a:lnTo>
                  <a:pt x="313" y="5"/>
                </a:lnTo>
                <a:lnTo>
                  <a:pt x="312" y="4"/>
                </a:lnTo>
                <a:lnTo>
                  <a:pt x="310" y="0"/>
                </a:lnTo>
                <a:lnTo>
                  <a:pt x="308" y="0"/>
                </a:lnTo>
                <a:lnTo>
                  <a:pt x="306" y="0"/>
                </a:lnTo>
                <a:lnTo>
                  <a:pt x="304" y="0"/>
                </a:lnTo>
                <a:lnTo>
                  <a:pt x="30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92" name="任意多边形 1050191"/>
          <p:cNvSpPr/>
          <p:nvPr/>
        </p:nvSpPr>
        <p:spPr bwMode="auto">
          <a:xfrm>
            <a:off x="8405812" y="3906837"/>
            <a:ext cx="266700" cy="284162"/>
          </a:xfrm>
          <a:custGeom>
            <a:avLst/>
            <a:gdLst/>
            <a:ahLst/>
            <a:cxnLst/>
            <a:rect l="0" t="0" r="0" b="0"/>
            <a:pathLst>
              <a:path w="502" h="536">
                <a:moveTo>
                  <a:pt x="493" y="1"/>
                </a:moveTo>
                <a:lnTo>
                  <a:pt x="493" y="1"/>
                </a:lnTo>
                <a:lnTo>
                  <a:pt x="477" y="16"/>
                </a:lnTo>
                <a:lnTo>
                  <a:pt x="460" y="30"/>
                </a:lnTo>
                <a:lnTo>
                  <a:pt x="428" y="58"/>
                </a:lnTo>
                <a:lnTo>
                  <a:pt x="394" y="85"/>
                </a:lnTo>
                <a:lnTo>
                  <a:pt x="361" y="112"/>
                </a:lnTo>
                <a:lnTo>
                  <a:pt x="327" y="144"/>
                </a:lnTo>
                <a:lnTo>
                  <a:pt x="293" y="177"/>
                </a:lnTo>
                <a:lnTo>
                  <a:pt x="260" y="211"/>
                </a:lnTo>
                <a:lnTo>
                  <a:pt x="229" y="246"/>
                </a:lnTo>
                <a:lnTo>
                  <a:pt x="199" y="282"/>
                </a:lnTo>
                <a:lnTo>
                  <a:pt x="167" y="320"/>
                </a:lnTo>
                <a:lnTo>
                  <a:pt x="138" y="353"/>
                </a:lnTo>
                <a:lnTo>
                  <a:pt x="124" y="369"/>
                </a:lnTo>
                <a:lnTo>
                  <a:pt x="111" y="385"/>
                </a:lnTo>
                <a:lnTo>
                  <a:pt x="82" y="420"/>
                </a:lnTo>
                <a:lnTo>
                  <a:pt x="53" y="455"/>
                </a:lnTo>
                <a:lnTo>
                  <a:pt x="26" y="490"/>
                </a:lnTo>
                <a:lnTo>
                  <a:pt x="13" y="509"/>
                </a:lnTo>
                <a:lnTo>
                  <a:pt x="1" y="527"/>
                </a:lnTo>
                <a:lnTo>
                  <a:pt x="0" y="531"/>
                </a:lnTo>
                <a:lnTo>
                  <a:pt x="1" y="534"/>
                </a:lnTo>
                <a:lnTo>
                  <a:pt x="2" y="535"/>
                </a:lnTo>
                <a:lnTo>
                  <a:pt x="5" y="536"/>
                </a:lnTo>
                <a:lnTo>
                  <a:pt x="17" y="536"/>
                </a:lnTo>
                <a:lnTo>
                  <a:pt x="19" y="536"/>
                </a:lnTo>
                <a:lnTo>
                  <a:pt x="21" y="535"/>
                </a:lnTo>
                <a:lnTo>
                  <a:pt x="22" y="531"/>
                </a:lnTo>
                <a:lnTo>
                  <a:pt x="21" y="527"/>
                </a:lnTo>
                <a:lnTo>
                  <a:pt x="19" y="526"/>
                </a:lnTo>
                <a:lnTo>
                  <a:pt x="17" y="524"/>
                </a:lnTo>
                <a:lnTo>
                  <a:pt x="15" y="524"/>
                </a:lnTo>
                <a:lnTo>
                  <a:pt x="27" y="509"/>
                </a:lnTo>
                <a:lnTo>
                  <a:pt x="39" y="492"/>
                </a:lnTo>
                <a:lnTo>
                  <a:pt x="64" y="462"/>
                </a:lnTo>
                <a:lnTo>
                  <a:pt x="90" y="430"/>
                </a:lnTo>
                <a:lnTo>
                  <a:pt x="115" y="399"/>
                </a:lnTo>
                <a:lnTo>
                  <a:pt x="128" y="381"/>
                </a:lnTo>
                <a:lnTo>
                  <a:pt x="144" y="364"/>
                </a:lnTo>
                <a:lnTo>
                  <a:pt x="175" y="328"/>
                </a:lnTo>
                <a:lnTo>
                  <a:pt x="192" y="311"/>
                </a:lnTo>
                <a:lnTo>
                  <a:pt x="206" y="292"/>
                </a:lnTo>
                <a:lnTo>
                  <a:pt x="238" y="254"/>
                </a:lnTo>
                <a:lnTo>
                  <a:pt x="267" y="220"/>
                </a:lnTo>
                <a:lnTo>
                  <a:pt x="297" y="188"/>
                </a:lnTo>
                <a:lnTo>
                  <a:pt x="329" y="158"/>
                </a:lnTo>
                <a:lnTo>
                  <a:pt x="361" y="128"/>
                </a:lnTo>
                <a:lnTo>
                  <a:pt x="396" y="98"/>
                </a:lnTo>
                <a:lnTo>
                  <a:pt x="431" y="69"/>
                </a:lnTo>
                <a:lnTo>
                  <a:pt x="467" y="39"/>
                </a:lnTo>
                <a:lnTo>
                  <a:pt x="484" y="25"/>
                </a:lnTo>
                <a:lnTo>
                  <a:pt x="501" y="9"/>
                </a:lnTo>
                <a:lnTo>
                  <a:pt x="502" y="8"/>
                </a:lnTo>
                <a:lnTo>
                  <a:pt x="502" y="5"/>
                </a:lnTo>
                <a:lnTo>
                  <a:pt x="501" y="1"/>
                </a:lnTo>
                <a:lnTo>
                  <a:pt x="497" y="0"/>
                </a:lnTo>
                <a:lnTo>
                  <a:pt x="494" y="0"/>
                </a:lnTo>
                <a:lnTo>
                  <a:pt x="49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93" name="任意多边形 1050192"/>
          <p:cNvSpPr/>
          <p:nvPr/>
        </p:nvSpPr>
        <p:spPr bwMode="auto">
          <a:xfrm>
            <a:off x="8434388" y="3941762"/>
            <a:ext cx="290512" cy="300037"/>
          </a:xfrm>
          <a:custGeom>
            <a:avLst/>
            <a:gdLst/>
            <a:ahLst/>
            <a:cxnLst/>
            <a:rect l="0" t="0" r="0" b="0"/>
            <a:pathLst>
              <a:path w="548" h="570">
                <a:moveTo>
                  <a:pt x="539" y="0"/>
                </a:moveTo>
                <a:lnTo>
                  <a:pt x="539" y="0"/>
                </a:lnTo>
                <a:lnTo>
                  <a:pt x="533" y="4"/>
                </a:lnTo>
                <a:lnTo>
                  <a:pt x="525" y="8"/>
                </a:lnTo>
                <a:lnTo>
                  <a:pt x="517" y="12"/>
                </a:lnTo>
                <a:lnTo>
                  <a:pt x="510" y="17"/>
                </a:lnTo>
                <a:lnTo>
                  <a:pt x="503" y="22"/>
                </a:lnTo>
                <a:lnTo>
                  <a:pt x="496" y="29"/>
                </a:lnTo>
                <a:lnTo>
                  <a:pt x="484" y="43"/>
                </a:lnTo>
                <a:lnTo>
                  <a:pt x="452" y="83"/>
                </a:lnTo>
                <a:lnTo>
                  <a:pt x="433" y="103"/>
                </a:lnTo>
                <a:lnTo>
                  <a:pt x="415" y="121"/>
                </a:lnTo>
                <a:lnTo>
                  <a:pt x="395" y="140"/>
                </a:lnTo>
                <a:lnTo>
                  <a:pt x="376" y="157"/>
                </a:lnTo>
                <a:lnTo>
                  <a:pt x="335" y="189"/>
                </a:lnTo>
                <a:lnTo>
                  <a:pt x="295" y="223"/>
                </a:lnTo>
                <a:lnTo>
                  <a:pt x="275" y="242"/>
                </a:lnTo>
                <a:lnTo>
                  <a:pt x="255" y="260"/>
                </a:lnTo>
                <a:lnTo>
                  <a:pt x="217" y="299"/>
                </a:lnTo>
                <a:lnTo>
                  <a:pt x="182" y="341"/>
                </a:lnTo>
                <a:lnTo>
                  <a:pt x="112" y="426"/>
                </a:lnTo>
                <a:lnTo>
                  <a:pt x="92" y="448"/>
                </a:lnTo>
                <a:lnTo>
                  <a:pt x="72" y="471"/>
                </a:lnTo>
                <a:lnTo>
                  <a:pt x="32" y="512"/>
                </a:lnTo>
                <a:lnTo>
                  <a:pt x="21" y="524"/>
                </a:lnTo>
                <a:lnTo>
                  <a:pt x="12" y="536"/>
                </a:lnTo>
                <a:lnTo>
                  <a:pt x="7" y="543"/>
                </a:lnTo>
                <a:lnTo>
                  <a:pt x="4" y="549"/>
                </a:lnTo>
                <a:lnTo>
                  <a:pt x="2" y="557"/>
                </a:lnTo>
                <a:lnTo>
                  <a:pt x="0" y="565"/>
                </a:lnTo>
                <a:lnTo>
                  <a:pt x="0" y="567"/>
                </a:lnTo>
                <a:lnTo>
                  <a:pt x="2" y="569"/>
                </a:lnTo>
                <a:lnTo>
                  <a:pt x="3" y="570"/>
                </a:lnTo>
                <a:lnTo>
                  <a:pt x="6" y="570"/>
                </a:lnTo>
                <a:lnTo>
                  <a:pt x="9" y="569"/>
                </a:lnTo>
                <a:lnTo>
                  <a:pt x="11" y="567"/>
                </a:lnTo>
                <a:lnTo>
                  <a:pt x="11" y="565"/>
                </a:lnTo>
                <a:lnTo>
                  <a:pt x="15" y="554"/>
                </a:lnTo>
                <a:lnTo>
                  <a:pt x="20" y="544"/>
                </a:lnTo>
                <a:lnTo>
                  <a:pt x="27" y="533"/>
                </a:lnTo>
                <a:lnTo>
                  <a:pt x="34" y="524"/>
                </a:lnTo>
                <a:lnTo>
                  <a:pt x="53" y="506"/>
                </a:lnTo>
                <a:lnTo>
                  <a:pt x="70" y="490"/>
                </a:lnTo>
                <a:lnTo>
                  <a:pt x="105" y="450"/>
                </a:lnTo>
                <a:lnTo>
                  <a:pt x="140" y="410"/>
                </a:lnTo>
                <a:lnTo>
                  <a:pt x="204" y="333"/>
                </a:lnTo>
                <a:lnTo>
                  <a:pt x="237" y="297"/>
                </a:lnTo>
                <a:lnTo>
                  <a:pt x="271" y="260"/>
                </a:lnTo>
                <a:lnTo>
                  <a:pt x="288" y="244"/>
                </a:lnTo>
                <a:lnTo>
                  <a:pt x="306" y="227"/>
                </a:lnTo>
                <a:lnTo>
                  <a:pt x="343" y="197"/>
                </a:lnTo>
                <a:lnTo>
                  <a:pt x="380" y="167"/>
                </a:lnTo>
                <a:lnTo>
                  <a:pt x="416" y="137"/>
                </a:lnTo>
                <a:lnTo>
                  <a:pt x="432" y="121"/>
                </a:lnTo>
                <a:lnTo>
                  <a:pt x="449" y="106"/>
                </a:lnTo>
                <a:lnTo>
                  <a:pt x="465" y="89"/>
                </a:lnTo>
                <a:lnTo>
                  <a:pt x="479" y="70"/>
                </a:lnTo>
                <a:lnTo>
                  <a:pt x="493" y="49"/>
                </a:lnTo>
                <a:lnTo>
                  <a:pt x="510" y="31"/>
                </a:lnTo>
                <a:lnTo>
                  <a:pt x="518" y="25"/>
                </a:lnTo>
                <a:lnTo>
                  <a:pt x="527" y="19"/>
                </a:lnTo>
                <a:lnTo>
                  <a:pt x="537" y="15"/>
                </a:lnTo>
                <a:lnTo>
                  <a:pt x="546" y="10"/>
                </a:lnTo>
                <a:lnTo>
                  <a:pt x="547" y="8"/>
                </a:lnTo>
                <a:lnTo>
                  <a:pt x="548" y="6"/>
                </a:lnTo>
                <a:lnTo>
                  <a:pt x="547" y="2"/>
                </a:lnTo>
                <a:lnTo>
                  <a:pt x="545" y="0"/>
                </a:lnTo>
                <a:lnTo>
                  <a:pt x="542" y="0"/>
                </a:lnTo>
                <a:lnTo>
                  <a:pt x="539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94" name="任意多边形 1050193"/>
          <p:cNvSpPr/>
          <p:nvPr/>
        </p:nvSpPr>
        <p:spPr bwMode="auto">
          <a:xfrm>
            <a:off x="8489950" y="3925887"/>
            <a:ext cx="338137" cy="347662"/>
          </a:xfrm>
          <a:custGeom>
            <a:avLst/>
            <a:gdLst/>
            <a:ahLst/>
            <a:cxnLst/>
            <a:rect l="0" t="0" r="0" b="0"/>
            <a:pathLst>
              <a:path w="640" h="657">
                <a:moveTo>
                  <a:pt x="632" y="0"/>
                </a:moveTo>
                <a:lnTo>
                  <a:pt x="632" y="0"/>
                </a:lnTo>
                <a:lnTo>
                  <a:pt x="624" y="4"/>
                </a:lnTo>
                <a:lnTo>
                  <a:pt x="618" y="7"/>
                </a:lnTo>
                <a:lnTo>
                  <a:pt x="613" y="9"/>
                </a:lnTo>
                <a:lnTo>
                  <a:pt x="605" y="13"/>
                </a:lnTo>
                <a:lnTo>
                  <a:pt x="582" y="31"/>
                </a:lnTo>
                <a:lnTo>
                  <a:pt x="562" y="51"/>
                </a:lnTo>
                <a:lnTo>
                  <a:pt x="542" y="65"/>
                </a:lnTo>
                <a:lnTo>
                  <a:pt x="525" y="82"/>
                </a:lnTo>
                <a:lnTo>
                  <a:pt x="491" y="116"/>
                </a:lnTo>
                <a:lnTo>
                  <a:pt x="406" y="199"/>
                </a:lnTo>
                <a:lnTo>
                  <a:pt x="322" y="281"/>
                </a:lnTo>
                <a:lnTo>
                  <a:pt x="300" y="303"/>
                </a:lnTo>
                <a:lnTo>
                  <a:pt x="279" y="327"/>
                </a:lnTo>
                <a:lnTo>
                  <a:pt x="237" y="375"/>
                </a:lnTo>
                <a:lnTo>
                  <a:pt x="197" y="424"/>
                </a:lnTo>
                <a:lnTo>
                  <a:pt x="156" y="472"/>
                </a:lnTo>
                <a:lnTo>
                  <a:pt x="121" y="518"/>
                </a:lnTo>
                <a:lnTo>
                  <a:pt x="83" y="562"/>
                </a:lnTo>
                <a:lnTo>
                  <a:pt x="64" y="585"/>
                </a:lnTo>
                <a:lnTo>
                  <a:pt x="44" y="607"/>
                </a:lnTo>
                <a:lnTo>
                  <a:pt x="24" y="626"/>
                </a:lnTo>
                <a:lnTo>
                  <a:pt x="3" y="646"/>
                </a:lnTo>
                <a:lnTo>
                  <a:pt x="0" y="649"/>
                </a:lnTo>
                <a:lnTo>
                  <a:pt x="0" y="650"/>
                </a:lnTo>
                <a:lnTo>
                  <a:pt x="2" y="653"/>
                </a:lnTo>
                <a:lnTo>
                  <a:pt x="2" y="654"/>
                </a:lnTo>
                <a:lnTo>
                  <a:pt x="6" y="657"/>
                </a:lnTo>
                <a:lnTo>
                  <a:pt x="8" y="655"/>
                </a:lnTo>
                <a:lnTo>
                  <a:pt x="11" y="654"/>
                </a:lnTo>
                <a:lnTo>
                  <a:pt x="30" y="636"/>
                </a:lnTo>
                <a:lnTo>
                  <a:pt x="50" y="616"/>
                </a:lnTo>
                <a:lnTo>
                  <a:pt x="70" y="596"/>
                </a:lnTo>
                <a:lnTo>
                  <a:pt x="88" y="575"/>
                </a:lnTo>
                <a:lnTo>
                  <a:pt x="123" y="532"/>
                </a:lnTo>
                <a:lnTo>
                  <a:pt x="157" y="489"/>
                </a:lnTo>
                <a:lnTo>
                  <a:pt x="238" y="392"/>
                </a:lnTo>
                <a:lnTo>
                  <a:pt x="280" y="344"/>
                </a:lnTo>
                <a:lnTo>
                  <a:pt x="322" y="297"/>
                </a:lnTo>
                <a:lnTo>
                  <a:pt x="342" y="277"/>
                </a:lnTo>
                <a:lnTo>
                  <a:pt x="363" y="256"/>
                </a:lnTo>
                <a:lnTo>
                  <a:pt x="403" y="217"/>
                </a:lnTo>
                <a:lnTo>
                  <a:pt x="445" y="179"/>
                </a:lnTo>
                <a:lnTo>
                  <a:pt x="484" y="139"/>
                </a:lnTo>
                <a:lnTo>
                  <a:pt x="522" y="101"/>
                </a:lnTo>
                <a:lnTo>
                  <a:pt x="562" y="64"/>
                </a:lnTo>
                <a:lnTo>
                  <a:pt x="580" y="48"/>
                </a:lnTo>
                <a:lnTo>
                  <a:pt x="599" y="33"/>
                </a:lnTo>
                <a:lnTo>
                  <a:pt x="609" y="26"/>
                </a:lnTo>
                <a:lnTo>
                  <a:pt x="618" y="21"/>
                </a:lnTo>
                <a:lnTo>
                  <a:pt x="628" y="16"/>
                </a:lnTo>
                <a:lnTo>
                  <a:pt x="637" y="10"/>
                </a:lnTo>
                <a:lnTo>
                  <a:pt x="639" y="9"/>
                </a:lnTo>
                <a:lnTo>
                  <a:pt x="640" y="7"/>
                </a:lnTo>
                <a:lnTo>
                  <a:pt x="639" y="3"/>
                </a:lnTo>
                <a:lnTo>
                  <a:pt x="637" y="1"/>
                </a:lnTo>
                <a:lnTo>
                  <a:pt x="636" y="0"/>
                </a:lnTo>
                <a:lnTo>
                  <a:pt x="633" y="0"/>
                </a:lnTo>
                <a:lnTo>
                  <a:pt x="632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95" name="任意多边形 1050194"/>
          <p:cNvSpPr/>
          <p:nvPr/>
        </p:nvSpPr>
        <p:spPr bwMode="auto">
          <a:xfrm>
            <a:off x="8553450" y="3929062"/>
            <a:ext cx="341312" cy="346075"/>
          </a:xfrm>
          <a:custGeom>
            <a:avLst/>
            <a:gdLst/>
            <a:ahLst/>
            <a:cxnLst/>
            <a:rect l="0" t="0" r="0" b="0"/>
            <a:pathLst>
              <a:path w="645" h="657">
                <a:moveTo>
                  <a:pt x="634" y="4"/>
                </a:moveTo>
                <a:lnTo>
                  <a:pt x="634" y="4"/>
                </a:lnTo>
                <a:lnTo>
                  <a:pt x="621" y="13"/>
                </a:lnTo>
                <a:lnTo>
                  <a:pt x="604" y="25"/>
                </a:lnTo>
                <a:lnTo>
                  <a:pt x="582" y="45"/>
                </a:lnTo>
                <a:lnTo>
                  <a:pt x="560" y="64"/>
                </a:lnTo>
                <a:lnTo>
                  <a:pt x="514" y="104"/>
                </a:lnTo>
                <a:lnTo>
                  <a:pt x="493" y="124"/>
                </a:lnTo>
                <a:lnTo>
                  <a:pt x="471" y="145"/>
                </a:lnTo>
                <a:lnTo>
                  <a:pt x="430" y="186"/>
                </a:lnTo>
                <a:lnTo>
                  <a:pt x="388" y="226"/>
                </a:lnTo>
                <a:lnTo>
                  <a:pt x="346" y="267"/>
                </a:lnTo>
                <a:lnTo>
                  <a:pt x="306" y="309"/>
                </a:lnTo>
                <a:lnTo>
                  <a:pt x="263" y="355"/>
                </a:lnTo>
                <a:lnTo>
                  <a:pt x="222" y="403"/>
                </a:lnTo>
                <a:lnTo>
                  <a:pt x="141" y="499"/>
                </a:lnTo>
                <a:lnTo>
                  <a:pt x="103" y="542"/>
                </a:lnTo>
                <a:lnTo>
                  <a:pt x="64" y="582"/>
                </a:lnTo>
                <a:lnTo>
                  <a:pt x="43" y="604"/>
                </a:lnTo>
                <a:lnTo>
                  <a:pt x="32" y="615"/>
                </a:lnTo>
                <a:lnTo>
                  <a:pt x="21" y="625"/>
                </a:lnTo>
                <a:lnTo>
                  <a:pt x="14" y="629"/>
                </a:lnTo>
                <a:lnTo>
                  <a:pt x="9" y="636"/>
                </a:lnTo>
                <a:lnTo>
                  <a:pt x="4" y="641"/>
                </a:lnTo>
                <a:lnTo>
                  <a:pt x="1" y="649"/>
                </a:lnTo>
                <a:lnTo>
                  <a:pt x="0" y="650"/>
                </a:lnTo>
                <a:lnTo>
                  <a:pt x="0" y="653"/>
                </a:lnTo>
                <a:lnTo>
                  <a:pt x="4" y="657"/>
                </a:lnTo>
                <a:lnTo>
                  <a:pt x="5" y="657"/>
                </a:lnTo>
                <a:lnTo>
                  <a:pt x="8" y="657"/>
                </a:lnTo>
                <a:lnTo>
                  <a:pt x="9" y="655"/>
                </a:lnTo>
                <a:lnTo>
                  <a:pt x="10" y="654"/>
                </a:lnTo>
                <a:lnTo>
                  <a:pt x="15" y="645"/>
                </a:lnTo>
                <a:lnTo>
                  <a:pt x="23" y="638"/>
                </a:lnTo>
                <a:lnTo>
                  <a:pt x="39" y="625"/>
                </a:lnTo>
                <a:lnTo>
                  <a:pt x="49" y="615"/>
                </a:lnTo>
                <a:lnTo>
                  <a:pt x="59" y="604"/>
                </a:lnTo>
                <a:lnTo>
                  <a:pt x="78" y="584"/>
                </a:lnTo>
                <a:lnTo>
                  <a:pt x="123" y="538"/>
                </a:lnTo>
                <a:lnTo>
                  <a:pt x="165" y="489"/>
                </a:lnTo>
                <a:lnTo>
                  <a:pt x="248" y="390"/>
                </a:lnTo>
                <a:lnTo>
                  <a:pt x="291" y="342"/>
                </a:lnTo>
                <a:lnTo>
                  <a:pt x="336" y="294"/>
                </a:lnTo>
                <a:lnTo>
                  <a:pt x="358" y="274"/>
                </a:lnTo>
                <a:lnTo>
                  <a:pt x="379" y="253"/>
                </a:lnTo>
                <a:lnTo>
                  <a:pt x="401" y="232"/>
                </a:lnTo>
                <a:lnTo>
                  <a:pt x="424" y="211"/>
                </a:lnTo>
                <a:lnTo>
                  <a:pt x="465" y="168"/>
                </a:lnTo>
                <a:lnTo>
                  <a:pt x="507" y="124"/>
                </a:lnTo>
                <a:lnTo>
                  <a:pt x="529" y="104"/>
                </a:lnTo>
                <a:lnTo>
                  <a:pt x="552" y="84"/>
                </a:lnTo>
                <a:lnTo>
                  <a:pt x="598" y="46"/>
                </a:lnTo>
                <a:lnTo>
                  <a:pt x="605" y="39"/>
                </a:lnTo>
                <a:lnTo>
                  <a:pt x="615" y="36"/>
                </a:lnTo>
                <a:lnTo>
                  <a:pt x="624" y="30"/>
                </a:lnTo>
                <a:lnTo>
                  <a:pt x="632" y="25"/>
                </a:lnTo>
                <a:lnTo>
                  <a:pt x="637" y="22"/>
                </a:lnTo>
                <a:lnTo>
                  <a:pt x="641" y="19"/>
                </a:lnTo>
                <a:lnTo>
                  <a:pt x="643" y="13"/>
                </a:lnTo>
                <a:lnTo>
                  <a:pt x="645" y="8"/>
                </a:lnTo>
                <a:lnTo>
                  <a:pt x="645" y="5"/>
                </a:lnTo>
                <a:lnTo>
                  <a:pt x="643" y="3"/>
                </a:lnTo>
                <a:lnTo>
                  <a:pt x="641" y="0"/>
                </a:lnTo>
                <a:lnTo>
                  <a:pt x="637" y="2"/>
                </a:lnTo>
                <a:lnTo>
                  <a:pt x="634" y="3"/>
                </a:lnTo>
                <a:lnTo>
                  <a:pt x="63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96" name="任意多边形 1050195"/>
          <p:cNvSpPr/>
          <p:nvPr/>
        </p:nvSpPr>
        <p:spPr bwMode="auto">
          <a:xfrm>
            <a:off x="8629650" y="3941762"/>
            <a:ext cx="312737" cy="333375"/>
          </a:xfrm>
          <a:custGeom>
            <a:avLst/>
            <a:gdLst/>
            <a:ahLst/>
            <a:cxnLst/>
            <a:rect l="0" t="0" r="0" b="0"/>
            <a:pathLst>
              <a:path w="594" h="633">
                <a:moveTo>
                  <a:pt x="585" y="0"/>
                </a:moveTo>
                <a:lnTo>
                  <a:pt x="585" y="0"/>
                </a:lnTo>
                <a:lnTo>
                  <a:pt x="569" y="9"/>
                </a:lnTo>
                <a:lnTo>
                  <a:pt x="555" y="19"/>
                </a:lnTo>
                <a:lnTo>
                  <a:pt x="542" y="32"/>
                </a:lnTo>
                <a:lnTo>
                  <a:pt x="530" y="47"/>
                </a:lnTo>
                <a:lnTo>
                  <a:pt x="524" y="57"/>
                </a:lnTo>
                <a:lnTo>
                  <a:pt x="514" y="68"/>
                </a:lnTo>
                <a:lnTo>
                  <a:pt x="496" y="86"/>
                </a:lnTo>
                <a:lnTo>
                  <a:pt x="476" y="104"/>
                </a:lnTo>
                <a:lnTo>
                  <a:pt x="457" y="123"/>
                </a:lnTo>
                <a:lnTo>
                  <a:pt x="436" y="145"/>
                </a:lnTo>
                <a:lnTo>
                  <a:pt x="415" y="167"/>
                </a:lnTo>
                <a:lnTo>
                  <a:pt x="374" y="214"/>
                </a:lnTo>
                <a:lnTo>
                  <a:pt x="334" y="260"/>
                </a:lnTo>
                <a:lnTo>
                  <a:pt x="313" y="284"/>
                </a:lnTo>
                <a:lnTo>
                  <a:pt x="291" y="306"/>
                </a:lnTo>
                <a:lnTo>
                  <a:pt x="207" y="391"/>
                </a:lnTo>
                <a:lnTo>
                  <a:pt x="166" y="434"/>
                </a:lnTo>
                <a:lnTo>
                  <a:pt x="125" y="477"/>
                </a:lnTo>
                <a:lnTo>
                  <a:pt x="45" y="565"/>
                </a:lnTo>
                <a:lnTo>
                  <a:pt x="21" y="588"/>
                </a:lnTo>
                <a:lnTo>
                  <a:pt x="11" y="603"/>
                </a:lnTo>
                <a:lnTo>
                  <a:pt x="7" y="609"/>
                </a:lnTo>
                <a:lnTo>
                  <a:pt x="3" y="617"/>
                </a:lnTo>
                <a:lnTo>
                  <a:pt x="2" y="618"/>
                </a:lnTo>
                <a:lnTo>
                  <a:pt x="0" y="621"/>
                </a:lnTo>
                <a:lnTo>
                  <a:pt x="0" y="628"/>
                </a:lnTo>
                <a:lnTo>
                  <a:pt x="0" y="630"/>
                </a:lnTo>
                <a:lnTo>
                  <a:pt x="2" y="631"/>
                </a:lnTo>
                <a:lnTo>
                  <a:pt x="6" y="633"/>
                </a:lnTo>
                <a:lnTo>
                  <a:pt x="9" y="631"/>
                </a:lnTo>
                <a:lnTo>
                  <a:pt x="11" y="630"/>
                </a:lnTo>
                <a:lnTo>
                  <a:pt x="12" y="628"/>
                </a:lnTo>
                <a:lnTo>
                  <a:pt x="17" y="628"/>
                </a:lnTo>
                <a:lnTo>
                  <a:pt x="20" y="626"/>
                </a:lnTo>
                <a:lnTo>
                  <a:pt x="21" y="625"/>
                </a:lnTo>
                <a:lnTo>
                  <a:pt x="23" y="621"/>
                </a:lnTo>
                <a:lnTo>
                  <a:pt x="21" y="617"/>
                </a:lnTo>
                <a:lnTo>
                  <a:pt x="20" y="616"/>
                </a:lnTo>
                <a:lnTo>
                  <a:pt x="17" y="616"/>
                </a:lnTo>
                <a:lnTo>
                  <a:pt x="16" y="616"/>
                </a:lnTo>
                <a:lnTo>
                  <a:pt x="23" y="605"/>
                </a:lnTo>
                <a:lnTo>
                  <a:pt x="30" y="596"/>
                </a:lnTo>
                <a:lnTo>
                  <a:pt x="46" y="580"/>
                </a:lnTo>
                <a:lnTo>
                  <a:pt x="64" y="561"/>
                </a:lnTo>
                <a:lnTo>
                  <a:pt x="83" y="541"/>
                </a:lnTo>
                <a:lnTo>
                  <a:pt x="101" y="522"/>
                </a:lnTo>
                <a:lnTo>
                  <a:pt x="119" y="502"/>
                </a:lnTo>
                <a:lnTo>
                  <a:pt x="156" y="461"/>
                </a:lnTo>
                <a:lnTo>
                  <a:pt x="194" y="420"/>
                </a:lnTo>
                <a:lnTo>
                  <a:pt x="234" y="379"/>
                </a:lnTo>
                <a:lnTo>
                  <a:pt x="314" y="299"/>
                </a:lnTo>
                <a:lnTo>
                  <a:pt x="333" y="280"/>
                </a:lnTo>
                <a:lnTo>
                  <a:pt x="351" y="259"/>
                </a:lnTo>
                <a:lnTo>
                  <a:pt x="385" y="218"/>
                </a:lnTo>
                <a:lnTo>
                  <a:pt x="420" y="178"/>
                </a:lnTo>
                <a:lnTo>
                  <a:pt x="439" y="158"/>
                </a:lnTo>
                <a:lnTo>
                  <a:pt x="457" y="138"/>
                </a:lnTo>
                <a:lnTo>
                  <a:pt x="491" y="106"/>
                </a:lnTo>
                <a:lnTo>
                  <a:pt x="524" y="72"/>
                </a:lnTo>
                <a:lnTo>
                  <a:pt x="539" y="55"/>
                </a:lnTo>
                <a:lnTo>
                  <a:pt x="555" y="38"/>
                </a:lnTo>
                <a:lnTo>
                  <a:pt x="563" y="30"/>
                </a:lnTo>
                <a:lnTo>
                  <a:pt x="572" y="23"/>
                </a:lnTo>
                <a:lnTo>
                  <a:pt x="581" y="15"/>
                </a:lnTo>
                <a:lnTo>
                  <a:pt x="592" y="10"/>
                </a:lnTo>
                <a:lnTo>
                  <a:pt x="593" y="9"/>
                </a:lnTo>
                <a:lnTo>
                  <a:pt x="594" y="6"/>
                </a:lnTo>
                <a:lnTo>
                  <a:pt x="593" y="2"/>
                </a:lnTo>
                <a:lnTo>
                  <a:pt x="590" y="0"/>
                </a:lnTo>
                <a:lnTo>
                  <a:pt x="588" y="0"/>
                </a:lnTo>
                <a:lnTo>
                  <a:pt x="585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97" name="任意多边形 1050196"/>
          <p:cNvSpPr/>
          <p:nvPr/>
        </p:nvSpPr>
        <p:spPr bwMode="auto">
          <a:xfrm>
            <a:off x="8680450" y="3929062"/>
            <a:ext cx="360362" cy="355600"/>
          </a:xfrm>
          <a:custGeom>
            <a:avLst/>
            <a:gdLst/>
            <a:ahLst/>
            <a:cxnLst/>
            <a:rect l="0" t="0" r="0" b="0"/>
            <a:pathLst>
              <a:path w="680" h="674">
                <a:moveTo>
                  <a:pt x="671" y="2"/>
                </a:moveTo>
                <a:lnTo>
                  <a:pt x="671" y="2"/>
                </a:lnTo>
                <a:lnTo>
                  <a:pt x="663" y="7"/>
                </a:lnTo>
                <a:lnTo>
                  <a:pt x="655" y="12"/>
                </a:lnTo>
                <a:lnTo>
                  <a:pt x="641" y="25"/>
                </a:lnTo>
                <a:lnTo>
                  <a:pt x="631" y="33"/>
                </a:lnTo>
                <a:lnTo>
                  <a:pt x="620" y="41"/>
                </a:lnTo>
                <a:lnTo>
                  <a:pt x="614" y="46"/>
                </a:lnTo>
                <a:lnTo>
                  <a:pt x="608" y="53"/>
                </a:lnTo>
                <a:lnTo>
                  <a:pt x="602" y="58"/>
                </a:lnTo>
                <a:lnTo>
                  <a:pt x="595" y="63"/>
                </a:lnTo>
                <a:lnTo>
                  <a:pt x="586" y="70"/>
                </a:lnTo>
                <a:lnTo>
                  <a:pt x="577" y="77"/>
                </a:lnTo>
                <a:lnTo>
                  <a:pt x="560" y="94"/>
                </a:lnTo>
                <a:lnTo>
                  <a:pt x="546" y="106"/>
                </a:lnTo>
                <a:lnTo>
                  <a:pt x="532" y="119"/>
                </a:lnTo>
                <a:lnTo>
                  <a:pt x="508" y="145"/>
                </a:lnTo>
                <a:lnTo>
                  <a:pt x="485" y="169"/>
                </a:lnTo>
                <a:lnTo>
                  <a:pt x="463" y="191"/>
                </a:lnTo>
                <a:lnTo>
                  <a:pt x="416" y="236"/>
                </a:lnTo>
                <a:lnTo>
                  <a:pt x="370" y="280"/>
                </a:lnTo>
                <a:lnTo>
                  <a:pt x="348" y="302"/>
                </a:lnTo>
                <a:lnTo>
                  <a:pt x="326" y="326"/>
                </a:lnTo>
                <a:lnTo>
                  <a:pt x="304" y="351"/>
                </a:lnTo>
                <a:lnTo>
                  <a:pt x="283" y="376"/>
                </a:lnTo>
                <a:lnTo>
                  <a:pt x="241" y="428"/>
                </a:lnTo>
                <a:lnTo>
                  <a:pt x="198" y="478"/>
                </a:lnTo>
                <a:lnTo>
                  <a:pt x="175" y="502"/>
                </a:lnTo>
                <a:lnTo>
                  <a:pt x="152" y="526"/>
                </a:lnTo>
                <a:lnTo>
                  <a:pt x="127" y="550"/>
                </a:lnTo>
                <a:lnTo>
                  <a:pt x="101" y="572"/>
                </a:lnTo>
                <a:lnTo>
                  <a:pt x="73" y="593"/>
                </a:lnTo>
                <a:lnTo>
                  <a:pt x="45" y="612"/>
                </a:lnTo>
                <a:lnTo>
                  <a:pt x="29" y="623"/>
                </a:lnTo>
                <a:lnTo>
                  <a:pt x="21" y="629"/>
                </a:lnTo>
                <a:lnTo>
                  <a:pt x="13" y="635"/>
                </a:lnTo>
                <a:lnTo>
                  <a:pt x="8" y="641"/>
                </a:lnTo>
                <a:lnTo>
                  <a:pt x="3" y="649"/>
                </a:lnTo>
                <a:lnTo>
                  <a:pt x="0" y="658"/>
                </a:lnTo>
                <a:lnTo>
                  <a:pt x="0" y="669"/>
                </a:lnTo>
                <a:lnTo>
                  <a:pt x="1" y="671"/>
                </a:lnTo>
                <a:lnTo>
                  <a:pt x="3" y="672"/>
                </a:lnTo>
                <a:lnTo>
                  <a:pt x="7" y="674"/>
                </a:lnTo>
                <a:lnTo>
                  <a:pt x="9" y="674"/>
                </a:lnTo>
                <a:lnTo>
                  <a:pt x="11" y="672"/>
                </a:lnTo>
                <a:lnTo>
                  <a:pt x="12" y="671"/>
                </a:lnTo>
                <a:lnTo>
                  <a:pt x="12" y="669"/>
                </a:lnTo>
                <a:lnTo>
                  <a:pt x="12" y="659"/>
                </a:lnTo>
                <a:lnTo>
                  <a:pt x="14" y="653"/>
                </a:lnTo>
                <a:lnTo>
                  <a:pt x="18" y="646"/>
                </a:lnTo>
                <a:lnTo>
                  <a:pt x="24" y="641"/>
                </a:lnTo>
                <a:lnTo>
                  <a:pt x="37" y="631"/>
                </a:lnTo>
                <a:lnTo>
                  <a:pt x="51" y="623"/>
                </a:lnTo>
                <a:lnTo>
                  <a:pt x="71" y="608"/>
                </a:lnTo>
                <a:lnTo>
                  <a:pt x="90" y="593"/>
                </a:lnTo>
                <a:lnTo>
                  <a:pt x="114" y="573"/>
                </a:lnTo>
                <a:lnTo>
                  <a:pt x="137" y="553"/>
                </a:lnTo>
                <a:lnTo>
                  <a:pt x="160" y="534"/>
                </a:lnTo>
                <a:lnTo>
                  <a:pt x="182" y="513"/>
                </a:lnTo>
                <a:lnTo>
                  <a:pt x="203" y="491"/>
                </a:lnTo>
                <a:lnTo>
                  <a:pt x="222" y="467"/>
                </a:lnTo>
                <a:lnTo>
                  <a:pt x="262" y="420"/>
                </a:lnTo>
                <a:lnTo>
                  <a:pt x="301" y="373"/>
                </a:lnTo>
                <a:lnTo>
                  <a:pt x="342" y="326"/>
                </a:lnTo>
                <a:lnTo>
                  <a:pt x="361" y="306"/>
                </a:lnTo>
                <a:lnTo>
                  <a:pt x="382" y="287"/>
                </a:lnTo>
                <a:lnTo>
                  <a:pt x="403" y="267"/>
                </a:lnTo>
                <a:lnTo>
                  <a:pt x="423" y="247"/>
                </a:lnTo>
                <a:lnTo>
                  <a:pt x="466" y="204"/>
                </a:lnTo>
                <a:lnTo>
                  <a:pt x="509" y="161"/>
                </a:lnTo>
                <a:lnTo>
                  <a:pt x="553" y="115"/>
                </a:lnTo>
                <a:lnTo>
                  <a:pt x="577" y="93"/>
                </a:lnTo>
                <a:lnTo>
                  <a:pt x="602" y="72"/>
                </a:lnTo>
                <a:lnTo>
                  <a:pt x="620" y="56"/>
                </a:lnTo>
                <a:lnTo>
                  <a:pt x="638" y="41"/>
                </a:lnTo>
                <a:lnTo>
                  <a:pt x="657" y="25"/>
                </a:lnTo>
                <a:lnTo>
                  <a:pt x="667" y="17"/>
                </a:lnTo>
                <a:lnTo>
                  <a:pt x="676" y="11"/>
                </a:lnTo>
                <a:lnTo>
                  <a:pt x="679" y="9"/>
                </a:lnTo>
                <a:lnTo>
                  <a:pt x="680" y="8"/>
                </a:lnTo>
                <a:lnTo>
                  <a:pt x="679" y="3"/>
                </a:lnTo>
                <a:lnTo>
                  <a:pt x="676" y="0"/>
                </a:lnTo>
                <a:lnTo>
                  <a:pt x="674" y="0"/>
                </a:lnTo>
                <a:lnTo>
                  <a:pt x="671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98" name="任意多边形 1050197"/>
          <p:cNvSpPr/>
          <p:nvPr/>
        </p:nvSpPr>
        <p:spPr bwMode="auto">
          <a:xfrm>
            <a:off x="8745538" y="4224337"/>
            <a:ext cx="61912" cy="44450"/>
          </a:xfrm>
          <a:custGeom>
            <a:avLst/>
            <a:gdLst/>
            <a:ahLst/>
            <a:cxnLst/>
            <a:rect l="0" t="0" r="0" b="0"/>
            <a:pathLst>
              <a:path w="114" h="85">
                <a:moveTo>
                  <a:pt x="103" y="1"/>
                </a:moveTo>
                <a:lnTo>
                  <a:pt x="103" y="1"/>
                </a:lnTo>
                <a:lnTo>
                  <a:pt x="52" y="44"/>
                </a:lnTo>
                <a:lnTo>
                  <a:pt x="42" y="52"/>
                </a:lnTo>
                <a:lnTo>
                  <a:pt x="29" y="61"/>
                </a:lnTo>
                <a:lnTo>
                  <a:pt x="16" y="69"/>
                </a:lnTo>
                <a:lnTo>
                  <a:pt x="9" y="72"/>
                </a:lnTo>
                <a:lnTo>
                  <a:pt x="3" y="75"/>
                </a:lnTo>
                <a:lnTo>
                  <a:pt x="1" y="76"/>
                </a:lnTo>
                <a:lnTo>
                  <a:pt x="0" y="77"/>
                </a:lnTo>
                <a:lnTo>
                  <a:pt x="0" y="81"/>
                </a:lnTo>
                <a:lnTo>
                  <a:pt x="1" y="85"/>
                </a:lnTo>
                <a:lnTo>
                  <a:pt x="4" y="85"/>
                </a:lnTo>
                <a:lnTo>
                  <a:pt x="7" y="85"/>
                </a:lnTo>
                <a:lnTo>
                  <a:pt x="18" y="81"/>
                </a:lnTo>
                <a:lnTo>
                  <a:pt x="31" y="73"/>
                </a:lnTo>
                <a:lnTo>
                  <a:pt x="54" y="58"/>
                </a:lnTo>
                <a:lnTo>
                  <a:pt x="82" y="34"/>
                </a:lnTo>
                <a:lnTo>
                  <a:pt x="111" y="9"/>
                </a:lnTo>
                <a:lnTo>
                  <a:pt x="112" y="8"/>
                </a:lnTo>
                <a:lnTo>
                  <a:pt x="114" y="5"/>
                </a:lnTo>
                <a:lnTo>
                  <a:pt x="112" y="4"/>
                </a:lnTo>
                <a:lnTo>
                  <a:pt x="111" y="3"/>
                </a:lnTo>
                <a:lnTo>
                  <a:pt x="109" y="0"/>
                </a:lnTo>
                <a:lnTo>
                  <a:pt x="106" y="0"/>
                </a:lnTo>
                <a:lnTo>
                  <a:pt x="10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199" name="任意多边形 1050198"/>
          <p:cNvSpPr/>
          <p:nvPr/>
        </p:nvSpPr>
        <p:spPr bwMode="auto">
          <a:xfrm>
            <a:off x="8856662" y="3919537"/>
            <a:ext cx="279400" cy="284162"/>
          </a:xfrm>
          <a:custGeom>
            <a:avLst/>
            <a:gdLst/>
            <a:ahLst/>
            <a:cxnLst/>
            <a:rect l="0" t="0" r="0" b="0"/>
            <a:pathLst>
              <a:path w="531" h="536">
                <a:moveTo>
                  <a:pt x="522" y="2"/>
                </a:moveTo>
                <a:lnTo>
                  <a:pt x="522" y="2"/>
                </a:lnTo>
                <a:lnTo>
                  <a:pt x="517" y="5"/>
                </a:lnTo>
                <a:lnTo>
                  <a:pt x="512" y="9"/>
                </a:lnTo>
                <a:lnTo>
                  <a:pt x="500" y="15"/>
                </a:lnTo>
                <a:lnTo>
                  <a:pt x="488" y="19"/>
                </a:lnTo>
                <a:lnTo>
                  <a:pt x="477" y="24"/>
                </a:lnTo>
                <a:lnTo>
                  <a:pt x="468" y="29"/>
                </a:lnTo>
                <a:lnTo>
                  <a:pt x="460" y="37"/>
                </a:lnTo>
                <a:lnTo>
                  <a:pt x="446" y="50"/>
                </a:lnTo>
                <a:lnTo>
                  <a:pt x="425" y="68"/>
                </a:lnTo>
                <a:lnTo>
                  <a:pt x="406" y="88"/>
                </a:lnTo>
                <a:lnTo>
                  <a:pt x="365" y="126"/>
                </a:lnTo>
                <a:lnTo>
                  <a:pt x="331" y="160"/>
                </a:lnTo>
                <a:lnTo>
                  <a:pt x="297" y="192"/>
                </a:lnTo>
                <a:lnTo>
                  <a:pt x="285" y="208"/>
                </a:lnTo>
                <a:lnTo>
                  <a:pt x="279" y="216"/>
                </a:lnTo>
                <a:lnTo>
                  <a:pt x="275" y="219"/>
                </a:lnTo>
                <a:lnTo>
                  <a:pt x="271" y="221"/>
                </a:lnTo>
                <a:lnTo>
                  <a:pt x="263" y="225"/>
                </a:lnTo>
                <a:lnTo>
                  <a:pt x="255" y="230"/>
                </a:lnTo>
                <a:lnTo>
                  <a:pt x="242" y="242"/>
                </a:lnTo>
                <a:lnTo>
                  <a:pt x="165" y="314"/>
                </a:lnTo>
                <a:lnTo>
                  <a:pt x="145" y="334"/>
                </a:lnTo>
                <a:lnTo>
                  <a:pt x="128" y="353"/>
                </a:lnTo>
                <a:lnTo>
                  <a:pt x="111" y="374"/>
                </a:lnTo>
                <a:lnTo>
                  <a:pt x="96" y="395"/>
                </a:lnTo>
                <a:lnTo>
                  <a:pt x="80" y="416"/>
                </a:lnTo>
                <a:lnTo>
                  <a:pt x="63" y="436"/>
                </a:lnTo>
                <a:lnTo>
                  <a:pt x="28" y="475"/>
                </a:lnTo>
                <a:lnTo>
                  <a:pt x="17" y="487"/>
                </a:lnTo>
                <a:lnTo>
                  <a:pt x="9" y="500"/>
                </a:lnTo>
                <a:lnTo>
                  <a:pt x="3" y="516"/>
                </a:lnTo>
                <a:lnTo>
                  <a:pt x="1" y="523"/>
                </a:lnTo>
                <a:lnTo>
                  <a:pt x="0" y="531"/>
                </a:lnTo>
                <a:lnTo>
                  <a:pt x="1" y="534"/>
                </a:lnTo>
                <a:lnTo>
                  <a:pt x="3" y="535"/>
                </a:lnTo>
                <a:lnTo>
                  <a:pt x="4" y="536"/>
                </a:lnTo>
                <a:lnTo>
                  <a:pt x="5" y="536"/>
                </a:lnTo>
                <a:lnTo>
                  <a:pt x="11" y="535"/>
                </a:lnTo>
                <a:lnTo>
                  <a:pt x="12" y="534"/>
                </a:lnTo>
                <a:lnTo>
                  <a:pt x="12" y="531"/>
                </a:lnTo>
                <a:lnTo>
                  <a:pt x="13" y="521"/>
                </a:lnTo>
                <a:lnTo>
                  <a:pt x="17" y="510"/>
                </a:lnTo>
                <a:lnTo>
                  <a:pt x="22" y="501"/>
                </a:lnTo>
                <a:lnTo>
                  <a:pt x="28" y="492"/>
                </a:lnTo>
                <a:lnTo>
                  <a:pt x="35" y="484"/>
                </a:lnTo>
                <a:lnTo>
                  <a:pt x="42" y="476"/>
                </a:lnTo>
                <a:lnTo>
                  <a:pt x="58" y="461"/>
                </a:lnTo>
                <a:lnTo>
                  <a:pt x="72" y="445"/>
                </a:lnTo>
                <a:lnTo>
                  <a:pt x="86" y="428"/>
                </a:lnTo>
                <a:lnTo>
                  <a:pt x="111" y="393"/>
                </a:lnTo>
                <a:lnTo>
                  <a:pt x="130" y="370"/>
                </a:lnTo>
                <a:lnTo>
                  <a:pt x="148" y="348"/>
                </a:lnTo>
                <a:lnTo>
                  <a:pt x="167" y="327"/>
                </a:lnTo>
                <a:lnTo>
                  <a:pt x="190" y="308"/>
                </a:lnTo>
                <a:lnTo>
                  <a:pt x="208" y="289"/>
                </a:lnTo>
                <a:lnTo>
                  <a:pt x="228" y="270"/>
                </a:lnTo>
                <a:lnTo>
                  <a:pt x="247" y="251"/>
                </a:lnTo>
                <a:lnTo>
                  <a:pt x="268" y="236"/>
                </a:lnTo>
                <a:lnTo>
                  <a:pt x="276" y="232"/>
                </a:lnTo>
                <a:lnTo>
                  <a:pt x="281" y="229"/>
                </a:lnTo>
                <a:lnTo>
                  <a:pt x="285" y="226"/>
                </a:lnTo>
                <a:lnTo>
                  <a:pt x="301" y="207"/>
                </a:lnTo>
                <a:lnTo>
                  <a:pt x="318" y="189"/>
                </a:lnTo>
                <a:lnTo>
                  <a:pt x="353" y="155"/>
                </a:lnTo>
                <a:lnTo>
                  <a:pt x="389" y="121"/>
                </a:lnTo>
                <a:lnTo>
                  <a:pt x="424" y="85"/>
                </a:lnTo>
                <a:lnTo>
                  <a:pt x="462" y="51"/>
                </a:lnTo>
                <a:lnTo>
                  <a:pt x="470" y="45"/>
                </a:lnTo>
                <a:lnTo>
                  <a:pt x="477" y="39"/>
                </a:lnTo>
                <a:lnTo>
                  <a:pt x="496" y="30"/>
                </a:lnTo>
                <a:lnTo>
                  <a:pt x="513" y="21"/>
                </a:lnTo>
                <a:lnTo>
                  <a:pt x="522" y="16"/>
                </a:lnTo>
                <a:lnTo>
                  <a:pt x="530" y="11"/>
                </a:lnTo>
                <a:lnTo>
                  <a:pt x="531" y="8"/>
                </a:lnTo>
                <a:lnTo>
                  <a:pt x="531" y="7"/>
                </a:lnTo>
                <a:lnTo>
                  <a:pt x="531" y="4"/>
                </a:lnTo>
                <a:lnTo>
                  <a:pt x="530" y="3"/>
                </a:lnTo>
                <a:lnTo>
                  <a:pt x="526" y="0"/>
                </a:lnTo>
                <a:lnTo>
                  <a:pt x="525" y="0"/>
                </a:lnTo>
                <a:lnTo>
                  <a:pt x="52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00" name="任意多边形 1050199"/>
          <p:cNvSpPr/>
          <p:nvPr/>
        </p:nvSpPr>
        <p:spPr bwMode="auto">
          <a:xfrm>
            <a:off x="8909050" y="3919537"/>
            <a:ext cx="315912" cy="282575"/>
          </a:xfrm>
          <a:custGeom>
            <a:avLst/>
            <a:gdLst/>
            <a:ahLst/>
            <a:cxnLst/>
            <a:rect l="0" t="0" r="0" b="0"/>
            <a:pathLst>
              <a:path w="594" h="531">
                <a:moveTo>
                  <a:pt x="586" y="0"/>
                </a:moveTo>
                <a:lnTo>
                  <a:pt x="586" y="0"/>
                </a:lnTo>
                <a:lnTo>
                  <a:pt x="572" y="7"/>
                </a:lnTo>
                <a:lnTo>
                  <a:pt x="556" y="15"/>
                </a:lnTo>
                <a:lnTo>
                  <a:pt x="543" y="25"/>
                </a:lnTo>
                <a:lnTo>
                  <a:pt x="530" y="36"/>
                </a:lnTo>
                <a:lnTo>
                  <a:pt x="487" y="71"/>
                </a:lnTo>
                <a:lnTo>
                  <a:pt x="465" y="88"/>
                </a:lnTo>
                <a:lnTo>
                  <a:pt x="441" y="104"/>
                </a:lnTo>
                <a:lnTo>
                  <a:pt x="420" y="118"/>
                </a:lnTo>
                <a:lnTo>
                  <a:pt x="401" y="134"/>
                </a:lnTo>
                <a:lnTo>
                  <a:pt x="361" y="165"/>
                </a:lnTo>
                <a:lnTo>
                  <a:pt x="340" y="183"/>
                </a:lnTo>
                <a:lnTo>
                  <a:pt x="317" y="200"/>
                </a:lnTo>
                <a:lnTo>
                  <a:pt x="295" y="217"/>
                </a:lnTo>
                <a:lnTo>
                  <a:pt x="272" y="236"/>
                </a:lnTo>
                <a:lnTo>
                  <a:pt x="232" y="272"/>
                </a:lnTo>
                <a:lnTo>
                  <a:pt x="191" y="310"/>
                </a:lnTo>
                <a:lnTo>
                  <a:pt x="112" y="389"/>
                </a:lnTo>
                <a:lnTo>
                  <a:pt x="72" y="429"/>
                </a:lnTo>
                <a:lnTo>
                  <a:pt x="34" y="470"/>
                </a:lnTo>
                <a:lnTo>
                  <a:pt x="21" y="483"/>
                </a:lnTo>
                <a:lnTo>
                  <a:pt x="11" y="495"/>
                </a:lnTo>
                <a:lnTo>
                  <a:pt x="7" y="501"/>
                </a:lnTo>
                <a:lnTo>
                  <a:pt x="3" y="509"/>
                </a:lnTo>
                <a:lnTo>
                  <a:pt x="2" y="517"/>
                </a:lnTo>
                <a:lnTo>
                  <a:pt x="0" y="526"/>
                </a:lnTo>
                <a:lnTo>
                  <a:pt x="0" y="527"/>
                </a:lnTo>
                <a:lnTo>
                  <a:pt x="2" y="530"/>
                </a:lnTo>
                <a:lnTo>
                  <a:pt x="6" y="531"/>
                </a:lnTo>
                <a:lnTo>
                  <a:pt x="10" y="530"/>
                </a:lnTo>
                <a:lnTo>
                  <a:pt x="11" y="527"/>
                </a:lnTo>
                <a:lnTo>
                  <a:pt x="12" y="526"/>
                </a:lnTo>
                <a:lnTo>
                  <a:pt x="12" y="521"/>
                </a:lnTo>
                <a:lnTo>
                  <a:pt x="13" y="516"/>
                </a:lnTo>
                <a:lnTo>
                  <a:pt x="19" y="504"/>
                </a:lnTo>
                <a:lnTo>
                  <a:pt x="25" y="493"/>
                </a:lnTo>
                <a:lnTo>
                  <a:pt x="34" y="484"/>
                </a:lnTo>
                <a:lnTo>
                  <a:pt x="54" y="465"/>
                </a:lnTo>
                <a:lnTo>
                  <a:pt x="71" y="449"/>
                </a:lnTo>
                <a:lnTo>
                  <a:pt x="106" y="412"/>
                </a:lnTo>
                <a:lnTo>
                  <a:pt x="143" y="374"/>
                </a:lnTo>
                <a:lnTo>
                  <a:pt x="215" y="305"/>
                </a:lnTo>
                <a:lnTo>
                  <a:pt x="252" y="270"/>
                </a:lnTo>
                <a:lnTo>
                  <a:pt x="289" y="237"/>
                </a:lnTo>
                <a:lnTo>
                  <a:pt x="306" y="221"/>
                </a:lnTo>
                <a:lnTo>
                  <a:pt x="325" y="208"/>
                </a:lnTo>
                <a:lnTo>
                  <a:pt x="363" y="179"/>
                </a:lnTo>
                <a:lnTo>
                  <a:pt x="403" y="145"/>
                </a:lnTo>
                <a:lnTo>
                  <a:pt x="424" y="128"/>
                </a:lnTo>
                <a:lnTo>
                  <a:pt x="446" y="113"/>
                </a:lnTo>
                <a:lnTo>
                  <a:pt x="480" y="90"/>
                </a:lnTo>
                <a:lnTo>
                  <a:pt x="513" y="67"/>
                </a:lnTo>
                <a:lnTo>
                  <a:pt x="530" y="51"/>
                </a:lnTo>
                <a:lnTo>
                  <a:pt x="548" y="36"/>
                </a:lnTo>
                <a:lnTo>
                  <a:pt x="558" y="29"/>
                </a:lnTo>
                <a:lnTo>
                  <a:pt x="568" y="21"/>
                </a:lnTo>
                <a:lnTo>
                  <a:pt x="579" y="16"/>
                </a:lnTo>
                <a:lnTo>
                  <a:pt x="590" y="12"/>
                </a:lnTo>
                <a:lnTo>
                  <a:pt x="592" y="11"/>
                </a:lnTo>
                <a:lnTo>
                  <a:pt x="593" y="8"/>
                </a:lnTo>
                <a:lnTo>
                  <a:pt x="594" y="4"/>
                </a:lnTo>
                <a:lnTo>
                  <a:pt x="592" y="2"/>
                </a:lnTo>
                <a:lnTo>
                  <a:pt x="589" y="0"/>
                </a:lnTo>
                <a:lnTo>
                  <a:pt x="586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01" name="任意多边形 1050200"/>
          <p:cNvSpPr/>
          <p:nvPr/>
        </p:nvSpPr>
        <p:spPr bwMode="auto">
          <a:xfrm>
            <a:off x="8955088" y="3948112"/>
            <a:ext cx="307975" cy="268287"/>
          </a:xfrm>
          <a:custGeom>
            <a:avLst/>
            <a:gdLst/>
            <a:ahLst/>
            <a:cxnLst/>
            <a:rect l="0" t="0" r="0" b="0"/>
            <a:pathLst>
              <a:path w="584" h="507">
                <a:moveTo>
                  <a:pt x="576" y="0"/>
                </a:moveTo>
                <a:lnTo>
                  <a:pt x="576" y="0"/>
                </a:lnTo>
                <a:lnTo>
                  <a:pt x="569" y="2"/>
                </a:lnTo>
                <a:lnTo>
                  <a:pt x="562" y="7"/>
                </a:lnTo>
                <a:lnTo>
                  <a:pt x="548" y="18"/>
                </a:lnTo>
                <a:lnTo>
                  <a:pt x="475" y="86"/>
                </a:lnTo>
                <a:lnTo>
                  <a:pt x="432" y="122"/>
                </a:lnTo>
                <a:lnTo>
                  <a:pt x="388" y="160"/>
                </a:lnTo>
                <a:lnTo>
                  <a:pt x="342" y="196"/>
                </a:lnTo>
                <a:lnTo>
                  <a:pt x="318" y="211"/>
                </a:lnTo>
                <a:lnTo>
                  <a:pt x="295" y="228"/>
                </a:lnTo>
                <a:lnTo>
                  <a:pt x="272" y="243"/>
                </a:lnTo>
                <a:lnTo>
                  <a:pt x="252" y="257"/>
                </a:lnTo>
                <a:lnTo>
                  <a:pt x="211" y="290"/>
                </a:lnTo>
                <a:lnTo>
                  <a:pt x="172" y="324"/>
                </a:lnTo>
                <a:lnTo>
                  <a:pt x="133" y="359"/>
                </a:lnTo>
                <a:lnTo>
                  <a:pt x="113" y="376"/>
                </a:lnTo>
                <a:lnTo>
                  <a:pt x="93" y="395"/>
                </a:lnTo>
                <a:lnTo>
                  <a:pt x="58" y="434"/>
                </a:lnTo>
                <a:lnTo>
                  <a:pt x="42" y="448"/>
                </a:lnTo>
                <a:lnTo>
                  <a:pt x="25" y="464"/>
                </a:lnTo>
                <a:lnTo>
                  <a:pt x="17" y="473"/>
                </a:lnTo>
                <a:lnTo>
                  <a:pt x="11" y="481"/>
                </a:lnTo>
                <a:lnTo>
                  <a:pt x="6" y="490"/>
                </a:lnTo>
                <a:lnTo>
                  <a:pt x="2" y="499"/>
                </a:lnTo>
                <a:lnTo>
                  <a:pt x="0" y="502"/>
                </a:lnTo>
                <a:lnTo>
                  <a:pt x="2" y="504"/>
                </a:lnTo>
                <a:lnTo>
                  <a:pt x="6" y="507"/>
                </a:lnTo>
                <a:lnTo>
                  <a:pt x="10" y="506"/>
                </a:lnTo>
                <a:lnTo>
                  <a:pt x="11" y="504"/>
                </a:lnTo>
                <a:lnTo>
                  <a:pt x="12" y="503"/>
                </a:lnTo>
                <a:lnTo>
                  <a:pt x="15" y="498"/>
                </a:lnTo>
                <a:lnTo>
                  <a:pt x="17" y="493"/>
                </a:lnTo>
                <a:lnTo>
                  <a:pt x="27" y="482"/>
                </a:lnTo>
                <a:lnTo>
                  <a:pt x="45" y="465"/>
                </a:lnTo>
                <a:lnTo>
                  <a:pt x="80" y="426"/>
                </a:lnTo>
                <a:lnTo>
                  <a:pt x="99" y="406"/>
                </a:lnTo>
                <a:lnTo>
                  <a:pt x="117" y="388"/>
                </a:lnTo>
                <a:lnTo>
                  <a:pt x="157" y="353"/>
                </a:lnTo>
                <a:lnTo>
                  <a:pt x="195" y="319"/>
                </a:lnTo>
                <a:lnTo>
                  <a:pt x="235" y="286"/>
                </a:lnTo>
                <a:lnTo>
                  <a:pt x="275" y="255"/>
                </a:lnTo>
                <a:lnTo>
                  <a:pt x="296" y="240"/>
                </a:lnTo>
                <a:lnTo>
                  <a:pt x="318" y="226"/>
                </a:lnTo>
                <a:lnTo>
                  <a:pt x="338" y="213"/>
                </a:lnTo>
                <a:lnTo>
                  <a:pt x="356" y="200"/>
                </a:lnTo>
                <a:lnTo>
                  <a:pt x="394" y="170"/>
                </a:lnTo>
                <a:lnTo>
                  <a:pt x="431" y="138"/>
                </a:lnTo>
                <a:lnTo>
                  <a:pt x="466" y="108"/>
                </a:lnTo>
                <a:lnTo>
                  <a:pt x="500" y="78"/>
                </a:lnTo>
                <a:lnTo>
                  <a:pt x="535" y="49"/>
                </a:lnTo>
                <a:lnTo>
                  <a:pt x="543" y="41"/>
                </a:lnTo>
                <a:lnTo>
                  <a:pt x="551" y="34"/>
                </a:lnTo>
                <a:lnTo>
                  <a:pt x="558" y="26"/>
                </a:lnTo>
                <a:lnTo>
                  <a:pt x="567" y="19"/>
                </a:lnTo>
                <a:lnTo>
                  <a:pt x="575" y="14"/>
                </a:lnTo>
                <a:lnTo>
                  <a:pt x="579" y="10"/>
                </a:lnTo>
                <a:lnTo>
                  <a:pt x="581" y="9"/>
                </a:lnTo>
                <a:lnTo>
                  <a:pt x="583" y="7"/>
                </a:lnTo>
                <a:lnTo>
                  <a:pt x="584" y="6"/>
                </a:lnTo>
                <a:lnTo>
                  <a:pt x="583" y="3"/>
                </a:lnTo>
                <a:lnTo>
                  <a:pt x="581" y="0"/>
                </a:lnTo>
                <a:lnTo>
                  <a:pt x="579" y="0"/>
                </a:lnTo>
                <a:lnTo>
                  <a:pt x="576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02" name="任意多边形 1050201"/>
          <p:cNvSpPr/>
          <p:nvPr/>
        </p:nvSpPr>
        <p:spPr bwMode="auto">
          <a:xfrm>
            <a:off x="8964612" y="3970337"/>
            <a:ext cx="333375" cy="296862"/>
          </a:xfrm>
          <a:custGeom>
            <a:avLst/>
            <a:gdLst/>
            <a:ahLst/>
            <a:cxnLst/>
            <a:rect l="0" t="0" r="0" b="0"/>
            <a:pathLst>
              <a:path w="633" h="560">
                <a:moveTo>
                  <a:pt x="628" y="0"/>
                </a:moveTo>
                <a:lnTo>
                  <a:pt x="628" y="0"/>
                </a:lnTo>
                <a:lnTo>
                  <a:pt x="622" y="1"/>
                </a:lnTo>
                <a:lnTo>
                  <a:pt x="617" y="3"/>
                </a:lnTo>
                <a:lnTo>
                  <a:pt x="609" y="9"/>
                </a:lnTo>
                <a:lnTo>
                  <a:pt x="603" y="16"/>
                </a:lnTo>
                <a:lnTo>
                  <a:pt x="595" y="22"/>
                </a:lnTo>
                <a:lnTo>
                  <a:pt x="586" y="29"/>
                </a:lnTo>
                <a:lnTo>
                  <a:pt x="575" y="37"/>
                </a:lnTo>
                <a:lnTo>
                  <a:pt x="557" y="54"/>
                </a:lnTo>
                <a:lnTo>
                  <a:pt x="522" y="89"/>
                </a:lnTo>
                <a:lnTo>
                  <a:pt x="499" y="111"/>
                </a:lnTo>
                <a:lnTo>
                  <a:pt x="477" y="131"/>
                </a:lnTo>
                <a:lnTo>
                  <a:pt x="430" y="171"/>
                </a:lnTo>
                <a:lnTo>
                  <a:pt x="382" y="209"/>
                </a:lnTo>
                <a:lnTo>
                  <a:pt x="333" y="246"/>
                </a:lnTo>
                <a:lnTo>
                  <a:pt x="287" y="280"/>
                </a:lnTo>
                <a:lnTo>
                  <a:pt x="243" y="317"/>
                </a:lnTo>
                <a:lnTo>
                  <a:pt x="200" y="353"/>
                </a:lnTo>
                <a:lnTo>
                  <a:pt x="158" y="394"/>
                </a:lnTo>
                <a:lnTo>
                  <a:pt x="136" y="416"/>
                </a:lnTo>
                <a:lnTo>
                  <a:pt x="115" y="439"/>
                </a:lnTo>
                <a:lnTo>
                  <a:pt x="93" y="463"/>
                </a:lnTo>
                <a:lnTo>
                  <a:pt x="72" y="485"/>
                </a:lnTo>
                <a:lnTo>
                  <a:pt x="49" y="506"/>
                </a:lnTo>
                <a:lnTo>
                  <a:pt x="26" y="527"/>
                </a:lnTo>
                <a:lnTo>
                  <a:pt x="11" y="538"/>
                </a:lnTo>
                <a:lnTo>
                  <a:pt x="5" y="544"/>
                </a:lnTo>
                <a:lnTo>
                  <a:pt x="0" y="551"/>
                </a:lnTo>
                <a:lnTo>
                  <a:pt x="0" y="556"/>
                </a:lnTo>
                <a:lnTo>
                  <a:pt x="1" y="558"/>
                </a:lnTo>
                <a:lnTo>
                  <a:pt x="5" y="560"/>
                </a:lnTo>
                <a:lnTo>
                  <a:pt x="8" y="560"/>
                </a:lnTo>
                <a:lnTo>
                  <a:pt x="9" y="558"/>
                </a:lnTo>
                <a:lnTo>
                  <a:pt x="14" y="552"/>
                </a:lnTo>
                <a:lnTo>
                  <a:pt x="15" y="551"/>
                </a:lnTo>
                <a:lnTo>
                  <a:pt x="17" y="548"/>
                </a:lnTo>
                <a:lnTo>
                  <a:pt x="30" y="538"/>
                </a:lnTo>
                <a:lnTo>
                  <a:pt x="42" y="528"/>
                </a:lnTo>
                <a:lnTo>
                  <a:pt x="61" y="511"/>
                </a:lnTo>
                <a:lnTo>
                  <a:pt x="80" y="493"/>
                </a:lnTo>
                <a:lnTo>
                  <a:pt x="99" y="472"/>
                </a:lnTo>
                <a:lnTo>
                  <a:pt x="119" y="451"/>
                </a:lnTo>
                <a:lnTo>
                  <a:pt x="138" y="430"/>
                </a:lnTo>
                <a:lnTo>
                  <a:pt x="158" y="408"/>
                </a:lnTo>
                <a:lnTo>
                  <a:pt x="201" y="368"/>
                </a:lnTo>
                <a:lnTo>
                  <a:pt x="246" y="328"/>
                </a:lnTo>
                <a:lnTo>
                  <a:pt x="291" y="292"/>
                </a:lnTo>
                <a:lnTo>
                  <a:pt x="339" y="255"/>
                </a:lnTo>
                <a:lnTo>
                  <a:pt x="380" y="224"/>
                </a:lnTo>
                <a:lnTo>
                  <a:pt x="420" y="191"/>
                </a:lnTo>
                <a:lnTo>
                  <a:pt x="499" y="124"/>
                </a:lnTo>
                <a:lnTo>
                  <a:pt x="522" y="105"/>
                </a:lnTo>
                <a:lnTo>
                  <a:pt x="541" y="84"/>
                </a:lnTo>
                <a:lnTo>
                  <a:pt x="562" y="64"/>
                </a:lnTo>
                <a:lnTo>
                  <a:pt x="573" y="55"/>
                </a:lnTo>
                <a:lnTo>
                  <a:pt x="584" y="47"/>
                </a:lnTo>
                <a:lnTo>
                  <a:pt x="594" y="39"/>
                </a:lnTo>
                <a:lnTo>
                  <a:pt x="605" y="27"/>
                </a:lnTo>
                <a:lnTo>
                  <a:pt x="616" y="17"/>
                </a:lnTo>
                <a:lnTo>
                  <a:pt x="622" y="13"/>
                </a:lnTo>
                <a:lnTo>
                  <a:pt x="628" y="12"/>
                </a:lnTo>
                <a:lnTo>
                  <a:pt x="629" y="12"/>
                </a:lnTo>
                <a:lnTo>
                  <a:pt x="632" y="9"/>
                </a:lnTo>
                <a:lnTo>
                  <a:pt x="633" y="5"/>
                </a:lnTo>
                <a:lnTo>
                  <a:pt x="632" y="1"/>
                </a:lnTo>
                <a:lnTo>
                  <a:pt x="629" y="1"/>
                </a:lnTo>
                <a:lnTo>
                  <a:pt x="628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03" name="任意多边形 1050202"/>
          <p:cNvSpPr/>
          <p:nvPr/>
        </p:nvSpPr>
        <p:spPr bwMode="auto">
          <a:xfrm>
            <a:off x="9002712" y="3994150"/>
            <a:ext cx="338137" cy="293687"/>
          </a:xfrm>
          <a:custGeom>
            <a:avLst/>
            <a:gdLst/>
            <a:ahLst/>
            <a:cxnLst/>
            <a:rect l="0" t="0" r="0" b="0"/>
            <a:pathLst>
              <a:path w="640" h="554">
                <a:moveTo>
                  <a:pt x="632" y="1"/>
                </a:moveTo>
                <a:lnTo>
                  <a:pt x="632" y="1"/>
                </a:lnTo>
                <a:lnTo>
                  <a:pt x="612" y="13"/>
                </a:lnTo>
                <a:lnTo>
                  <a:pt x="595" y="27"/>
                </a:lnTo>
                <a:lnTo>
                  <a:pt x="578" y="42"/>
                </a:lnTo>
                <a:lnTo>
                  <a:pt x="561" y="57"/>
                </a:lnTo>
                <a:lnTo>
                  <a:pt x="530" y="89"/>
                </a:lnTo>
                <a:lnTo>
                  <a:pt x="497" y="120"/>
                </a:lnTo>
                <a:lnTo>
                  <a:pt x="477" y="138"/>
                </a:lnTo>
                <a:lnTo>
                  <a:pt x="459" y="158"/>
                </a:lnTo>
                <a:lnTo>
                  <a:pt x="422" y="197"/>
                </a:lnTo>
                <a:lnTo>
                  <a:pt x="386" y="237"/>
                </a:lnTo>
                <a:lnTo>
                  <a:pt x="366" y="256"/>
                </a:lnTo>
                <a:lnTo>
                  <a:pt x="347" y="274"/>
                </a:lnTo>
                <a:lnTo>
                  <a:pt x="305" y="310"/>
                </a:lnTo>
                <a:lnTo>
                  <a:pt x="262" y="344"/>
                </a:lnTo>
                <a:lnTo>
                  <a:pt x="217" y="376"/>
                </a:lnTo>
                <a:lnTo>
                  <a:pt x="173" y="408"/>
                </a:lnTo>
                <a:lnTo>
                  <a:pt x="128" y="441"/>
                </a:lnTo>
                <a:lnTo>
                  <a:pt x="85" y="473"/>
                </a:lnTo>
                <a:lnTo>
                  <a:pt x="42" y="507"/>
                </a:lnTo>
                <a:lnTo>
                  <a:pt x="22" y="526"/>
                </a:lnTo>
                <a:lnTo>
                  <a:pt x="3" y="544"/>
                </a:lnTo>
                <a:lnTo>
                  <a:pt x="0" y="546"/>
                </a:lnTo>
                <a:lnTo>
                  <a:pt x="0" y="548"/>
                </a:lnTo>
                <a:lnTo>
                  <a:pt x="3" y="552"/>
                </a:lnTo>
                <a:lnTo>
                  <a:pt x="5" y="554"/>
                </a:lnTo>
                <a:lnTo>
                  <a:pt x="8" y="553"/>
                </a:lnTo>
                <a:lnTo>
                  <a:pt x="10" y="552"/>
                </a:lnTo>
                <a:lnTo>
                  <a:pt x="30" y="533"/>
                </a:lnTo>
                <a:lnTo>
                  <a:pt x="52" y="515"/>
                </a:lnTo>
                <a:lnTo>
                  <a:pt x="97" y="480"/>
                </a:lnTo>
                <a:lnTo>
                  <a:pt x="143" y="447"/>
                </a:lnTo>
                <a:lnTo>
                  <a:pt x="187" y="414"/>
                </a:lnTo>
                <a:lnTo>
                  <a:pt x="268" y="353"/>
                </a:lnTo>
                <a:lnTo>
                  <a:pt x="307" y="322"/>
                </a:lnTo>
                <a:lnTo>
                  <a:pt x="347" y="290"/>
                </a:lnTo>
                <a:lnTo>
                  <a:pt x="366" y="272"/>
                </a:lnTo>
                <a:lnTo>
                  <a:pt x="385" y="255"/>
                </a:lnTo>
                <a:lnTo>
                  <a:pt x="420" y="217"/>
                </a:lnTo>
                <a:lnTo>
                  <a:pt x="455" y="179"/>
                </a:lnTo>
                <a:lnTo>
                  <a:pt x="491" y="141"/>
                </a:lnTo>
                <a:lnTo>
                  <a:pt x="526" y="108"/>
                </a:lnTo>
                <a:lnTo>
                  <a:pt x="543" y="93"/>
                </a:lnTo>
                <a:lnTo>
                  <a:pt x="560" y="77"/>
                </a:lnTo>
                <a:lnTo>
                  <a:pt x="577" y="59"/>
                </a:lnTo>
                <a:lnTo>
                  <a:pt x="596" y="42"/>
                </a:lnTo>
                <a:lnTo>
                  <a:pt x="616" y="25"/>
                </a:lnTo>
                <a:lnTo>
                  <a:pt x="637" y="10"/>
                </a:lnTo>
                <a:lnTo>
                  <a:pt x="638" y="9"/>
                </a:lnTo>
                <a:lnTo>
                  <a:pt x="640" y="8"/>
                </a:lnTo>
                <a:lnTo>
                  <a:pt x="638" y="2"/>
                </a:lnTo>
                <a:lnTo>
                  <a:pt x="636" y="0"/>
                </a:lnTo>
                <a:lnTo>
                  <a:pt x="633" y="0"/>
                </a:lnTo>
                <a:lnTo>
                  <a:pt x="63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04" name="任意多边形 1050203"/>
          <p:cNvSpPr/>
          <p:nvPr/>
        </p:nvSpPr>
        <p:spPr bwMode="auto">
          <a:xfrm>
            <a:off x="9075738" y="4052887"/>
            <a:ext cx="288925" cy="231775"/>
          </a:xfrm>
          <a:custGeom>
            <a:avLst/>
            <a:gdLst/>
            <a:ahLst/>
            <a:cxnLst/>
            <a:rect l="0" t="0" r="0" b="0"/>
            <a:pathLst>
              <a:path w="543" h="440">
                <a:moveTo>
                  <a:pt x="533" y="3"/>
                </a:moveTo>
                <a:lnTo>
                  <a:pt x="533" y="3"/>
                </a:lnTo>
                <a:lnTo>
                  <a:pt x="526" y="11"/>
                </a:lnTo>
                <a:lnTo>
                  <a:pt x="521" y="17"/>
                </a:lnTo>
                <a:lnTo>
                  <a:pt x="507" y="28"/>
                </a:lnTo>
                <a:lnTo>
                  <a:pt x="491" y="38"/>
                </a:lnTo>
                <a:lnTo>
                  <a:pt x="476" y="49"/>
                </a:lnTo>
                <a:lnTo>
                  <a:pt x="461" y="62"/>
                </a:lnTo>
                <a:lnTo>
                  <a:pt x="446" y="75"/>
                </a:lnTo>
                <a:lnTo>
                  <a:pt x="418" y="104"/>
                </a:lnTo>
                <a:lnTo>
                  <a:pt x="385" y="138"/>
                </a:lnTo>
                <a:lnTo>
                  <a:pt x="352" y="170"/>
                </a:lnTo>
                <a:lnTo>
                  <a:pt x="318" y="202"/>
                </a:lnTo>
                <a:lnTo>
                  <a:pt x="301" y="217"/>
                </a:lnTo>
                <a:lnTo>
                  <a:pt x="283" y="232"/>
                </a:lnTo>
                <a:lnTo>
                  <a:pt x="211" y="287"/>
                </a:lnTo>
                <a:lnTo>
                  <a:pt x="174" y="314"/>
                </a:lnTo>
                <a:lnTo>
                  <a:pt x="136" y="339"/>
                </a:lnTo>
                <a:lnTo>
                  <a:pt x="100" y="364"/>
                </a:lnTo>
                <a:lnTo>
                  <a:pt x="64" y="390"/>
                </a:lnTo>
                <a:lnTo>
                  <a:pt x="33" y="410"/>
                </a:lnTo>
                <a:lnTo>
                  <a:pt x="17" y="419"/>
                </a:lnTo>
                <a:lnTo>
                  <a:pt x="2" y="431"/>
                </a:lnTo>
                <a:lnTo>
                  <a:pt x="0" y="432"/>
                </a:lnTo>
                <a:lnTo>
                  <a:pt x="0" y="435"/>
                </a:lnTo>
                <a:lnTo>
                  <a:pt x="0" y="436"/>
                </a:lnTo>
                <a:lnTo>
                  <a:pt x="2" y="437"/>
                </a:lnTo>
                <a:lnTo>
                  <a:pt x="6" y="440"/>
                </a:lnTo>
                <a:lnTo>
                  <a:pt x="8" y="440"/>
                </a:lnTo>
                <a:lnTo>
                  <a:pt x="9" y="438"/>
                </a:lnTo>
                <a:lnTo>
                  <a:pt x="29" y="425"/>
                </a:lnTo>
                <a:lnTo>
                  <a:pt x="47" y="412"/>
                </a:lnTo>
                <a:lnTo>
                  <a:pt x="88" y="387"/>
                </a:lnTo>
                <a:lnTo>
                  <a:pt x="123" y="363"/>
                </a:lnTo>
                <a:lnTo>
                  <a:pt x="159" y="339"/>
                </a:lnTo>
                <a:lnTo>
                  <a:pt x="176" y="327"/>
                </a:lnTo>
                <a:lnTo>
                  <a:pt x="193" y="314"/>
                </a:lnTo>
                <a:lnTo>
                  <a:pt x="224" y="288"/>
                </a:lnTo>
                <a:lnTo>
                  <a:pt x="242" y="274"/>
                </a:lnTo>
                <a:lnTo>
                  <a:pt x="261" y="261"/>
                </a:lnTo>
                <a:lnTo>
                  <a:pt x="280" y="248"/>
                </a:lnTo>
                <a:lnTo>
                  <a:pt x="299" y="234"/>
                </a:lnTo>
                <a:lnTo>
                  <a:pt x="331" y="206"/>
                </a:lnTo>
                <a:lnTo>
                  <a:pt x="364" y="176"/>
                </a:lnTo>
                <a:lnTo>
                  <a:pt x="395" y="144"/>
                </a:lnTo>
                <a:lnTo>
                  <a:pt x="425" y="113"/>
                </a:lnTo>
                <a:lnTo>
                  <a:pt x="454" y="84"/>
                </a:lnTo>
                <a:lnTo>
                  <a:pt x="484" y="57"/>
                </a:lnTo>
                <a:lnTo>
                  <a:pt x="500" y="45"/>
                </a:lnTo>
                <a:lnTo>
                  <a:pt x="516" y="36"/>
                </a:lnTo>
                <a:lnTo>
                  <a:pt x="530" y="24"/>
                </a:lnTo>
                <a:lnTo>
                  <a:pt x="537" y="17"/>
                </a:lnTo>
                <a:lnTo>
                  <a:pt x="542" y="9"/>
                </a:lnTo>
                <a:lnTo>
                  <a:pt x="543" y="7"/>
                </a:lnTo>
                <a:lnTo>
                  <a:pt x="543" y="4"/>
                </a:lnTo>
                <a:lnTo>
                  <a:pt x="541" y="2"/>
                </a:lnTo>
                <a:lnTo>
                  <a:pt x="535" y="0"/>
                </a:lnTo>
                <a:lnTo>
                  <a:pt x="534" y="2"/>
                </a:lnTo>
                <a:lnTo>
                  <a:pt x="53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05" name="任意多边形 1050204"/>
          <p:cNvSpPr/>
          <p:nvPr/>
        </p:nvSpPr>
        <p:spPr bwMode="auto">
          <a:xfrm>
            <a:off x="9167812" y="4132262"/>
            <a:ext cx="204787" cy="158750"/>
          </a:xfrm>
          <a:custGeom>
            <a:avLst/>
            <a:gdLst/>
            <a:ahLst/>
            <a:cxnLst/>
            <a:rect l="0" t="0" r="0" b="0"/>
            <a:pathLst>
              <a:path w="388" h="303">
                <a:moveTo>
                  <a:pt x="380" y="0"/>
                </a:moveTo>
                <a:lnTo>
                  <a:pt x="380" y="0"/>
                </a:lnTo>
                <a:lnTo>
                  <a:pt x="369" y="3"/>
                </a:lnTo>
                <a:lnTo>
                  <a:pt x="357" y="10"/>
                </a:lnTo>
                <a:lnTo>
                  <a:pt x="346" y="16"/>
                </a:lnTo>
                <a:lnTo>
                  <a:pt x="335" y="25"/>
                </a:lnTo>
                <a:lnTo>
                  <a:pt x="314" y="44"/>
                </a:lnTo>
                <a:lnTo>
                  <a:pt x="297" y="62"/>
                </a:lnTo>
                <a:lnTo>
                  <a:pt x="270" y="87"/>
                </a:lnTo>
                <a:lnTo>
                  <a:pt x="243" y="110"/>
                </a:lnTo>
                <a:lnTo>
                  <a:pt x="216" y="133"/>
                </a:lnTo>
                <a:lnTo>
                  <a:pt x="187" y="155"/>
                </a:lnTo>
                <a:lnTo>
                  <a:pt x="158" y="176"/>
                </a:lnTo>
                <a:lnTo>
                  <a:pt x="130" y="194"/>
                </a:lnTo>
                <a:lnTo>
                  <a:pt x="73" y="232"/>
                </a:lnTo>
                <a:lnTo>
                  <a:pt x="60" y="241"/>
                </a:lnTo>
                <a:lnTo>
                  <a:pt x="48" y="250"/>
                </a:lnTo>
                <a:lnTo>
                  <a:pt x="23" y="270"/>
                </a:lnTo>
                <a:lnTo>
                  <a:pt x="15" y="275"/>
                </a:lnTo>
                <a:lnTo>
                  <a:pt x="9" y="280"/>
                </a:lnTo>
                <a:lnTo>
                  <a:pt x="4" y="287"/>
                </a:lnTo>
                <a:lnTo>
                  <a:pt x="0" y="295"/>
                </a:lnTo>
                <a:lnTo>
                  <a:pt x="0" y="297"/>
                </a:lnTo>
                <a:lnTo>
                  <a:pt x="1" y="300"/>
                </a:lnTo>
                <a:lnTo>
                  <a:pt x="4" y="303"/>
                </a:lnTo>
                <a:lnTo>
                  <a:pt x="8" y="301"/>
                </a:lnTo>
                <a:lnTo>
                  <a:pt x="10" y="300"/>
                </a:lnTo>
                <a:lnTo>
                  <a:pt x="11" y="299"/>
                </a:lnTo>
                <a:lnTo>
                  <a:pt x="13" y="293"/>
                </a:lnTo>
                <a:lnTo>
                  <a:pt x="17" y="289"/>
                </a:lnTo>
                <a:lnTo>
                  <a:pt x="26" y="280"/>
                </a:lnTo>
                <a:lnTo>
                  <a:pt x="45" y="266"/>
                </a:lnTo>
                <a:lnTo>
                  <a:pt x="60" y="254"/>
                </a:lnTo>
                <a:lnTo>
                  <a:pt x="74" y="245"/>
                </a:lnTo>
                <a:lnTo>
                  <a:pt x="104" y="225"/>
                </a:lnTo>
                <a:lnTo>
                  <a:pt x="153" y="193"/>
                </a:lnTo>
                <a:lnTo>
                  <a:pt x="200" y="159"/>
                </a:lnTo>
                <a:lnTo>
                  <a:pt x="243" y="126"/>
                </a:lnTo>
                <a:lnTo>
                  <a:pt x="263" y="108"/>
                </a:lnTo>
                <a:lnTo>
                  <a:pt x="284" y="91"/>
                </a:lnTo>
                <a:lnTo>
                  <a:pt x="307" y="67"/>
                </a:lnTo>
                <a:lnTo>
                  <a:pt x="319" y="55"/>
                </a:lnTo>
                <a:lnTo>
                  <a:pt x="332" y="45"/>
                </a:lnTo>
                <a:lnTo>
                  <a:pt x="357" y="25"/>
                </a:lnTo>
                <a:lnTo>
                  <a:pt x="370" y="16"/>
                </a:lnTo>
                <a:lnTo>
                  <a:pt x="376" y="14"/>
                </a:lnTo>
                <a:lnTo>
                  <a:pt x="384" y="11"/>
                </a:lnTo>
                <a:lnTo>
                  <a:pt x="386" y="10"/>
                </a:lnTo>
                <a:lnTo>
                  <a:pt x="387" y="8"/>
                </a:lnTo>
                <a:lnTo>
                  <a:pt x="388" y="7"/>
                </a:lnTo>
                <a:lnTo>
                  <a:pt x="388" y="4"/>
                </a:lnTo>
                <a:lnTo>
                  <a:pt x="386" y="0"/>
                </a:lnTo>
                <a:lnTo>
                  <a:pt x="383" y="0"/>
                </a:lnTo>
                <a:lnTo>
                  <a:pt x="380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06" name="任意多边形 1050205"/>
          <p:cNvSpPr/>
          <p:nvPr/>
        </p:nvSpPr>
        <p:spPr bwMode="auto">
          <a:xfrm>
            <a:off x="9253538" y="4189412"/>
            <a:ext cx="127000" cy="98425"/>
          </a:xfrm>
          <a:custGeom>
            <a:avLst/>
            <a:gdLst/>
            <a:ahLst/>
            <a:cxnLst/>
            <a:rect l="0" t="0" r="0" b="0"/>
            <a:pathLst>
              <a:path w="239" h="188">
                <a:moveTo>
                  <a:pt x="229" y="1"/>
                </a:moveTo>
                <a:lnTo>
                  <a:pt x="229" y="1"/>
                </a:lnTo>
                <a:lnTo>
                  <a:pt x="203" y="25"/>
                </a:lnTo>
                <a:lnTo>
                  <a:pt x="174" y="48"/>
                </a:lnTo>
                <a:lnTo>
                  <a:pt x="145" y="69"/>
                </a:lnTo>
                <a:lnTo>
                  <a:pt x="115" y="89"/>
                </a:lnTo>
                <a:lnTo>
                  <a:pt x="85" y="110"/>
                </a:lnTo>
                <a:lnTo>
                  <a:pt x="56" y="131"/>
                </a:lnTo>
                <a:lnTo>
                  <a:pt x="27" y="154"/>
                </a:lnTo>
                <a:lnTo>
                  <a:pt x="1" y="178"/>
                </a:lnTo>
                <a:lnTo>
                  <a:pt x="0" y="180"/>
                </a:lnTo>
                <a:lnTo>
                  <a:pt x="0" y="182"/>
                </a:lnTo>
                <a:lnTo>
                  <a:pt x="1" y="186"/>
                </a:lnTo>
                <a:lnTo>
                  <a:pt x="5" y="188"/>
                </a:lnTo>
                <a:lnTo>
                  <a:pt x="6" y="187"/>
                </a:lnTo>
                <a:lnTo>
                  <a:pt x="9" y="186"/>
                </a:lnTo>
                <a:lnTo>
                  <a:pt x="36" y="162"/>
                </a:lnTo>
                <a:lnTo>
                  <a:pt x="64" y="140"/>
                </a:lnTo>
                <a:lnTo>
                  <a:pt x="94" y="118"/>
                </a:lnTo>
                <a:lnTo>
                  <a:pt x="123" y="98"/>
                </a:lnTo>
                <a:lnTo>
                  <a:pt x="153" y="77"/>
                </a:lnTo>
                <a:lnTo>
                  <a:pt x="182" y="56"/>
                </a:lnTo>
                <a:lnTo>
                  <a:pt x="210" y="34"/>
                </a:lnTo>
                <a:lnTo>
                  <a:pt x="238" y="9"/>
                </a:lnTo>
                <a:lnTo>
                  <a:pt x="239" y="7"/>
                </a:lnTo>
                <a:lnTo>
                  <a:pt x="239" y="5"/>
                </a:lnTo>
                <a:lnTo>
                  <a:pt x="238" y="1"/>
                </a:lnTo>
                <a:lnTo>
                  <a:pt x="234" y="0"/>
                </a:lnTo>
                <a:lnTo>
                  <a:pt x="231" y="0"/>
                </a:lnTo>
                <a:lnTo>
                  <a:pt x="22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07" name="任意多边形 1050206"/>
          <p:cNvSpPr/>
          <p:nvPr/>
        </p:nvSpPr>
        <p:spPr bwMode="auto">
          <a:xfrm>
            <a:off x="8412162" y="4281487"/>
            <a:ext cx="84137" cy="87312"/>
          </a:xfrm>
          <a:custGeom>
            <a:avLst/>
            <a:gdLst/>
            <a:ahLst/>
            <a:cxnLst/>
            <a:rect l="0" t="0" r="0" b="0"/>
            <a:pathLst>
              <a:path w="159" h="164">
                <a:moveTo>
                  <a:pt x="149" y="2"/>
                </a:moveTo>
                <a:lnTo>
                  <a:pt x="149" y="2"/>
                </a:lnTo>
                <a:lnTo>
                  <a:pt x="145" y="9"/>
                </a:lnTo>
                <a:lnTo>
                  <a:pt x="141" y="15"/>
                </a:lnTo>
                <a:lnTo>
                  <a:pt x="130" y="27"/>
                </a:lnTo>
                <a:lnTo>
                  <a:pt x="108" y="48"/>
                </a:lnTo>
                <a:lnTo>
                  <a:pt x="81" y="73"/>
                </a:lnTo>
                <a:lnTo>
                  <a:pt x="54" y="96"/>
                </a:lnTo>
                <a:lnTo>
                  <a:pt x="39" y="109"/>
                </a:lnTo>
                <a:lnTo>
                  <a:pt x="22" y="124"/>
                </a:lnTo>
                <a:lnTo>
                  <a:pt x="14" y="132"/>
                </a:lnTo>
                <a:lnTo>
                  <a:pt x="7" y="139"/>
                </a:lnTo>
                <a:lnTo>
                  <a:pt x="2" y="149"/>
                </a:lnTo>
                <a:lnTo>
                  <a:pt x="0" y="158"/>
                </a:lnTo>
                <a:lnTo>
                  <a:pt x="0" y="160"/>
                </a:lnTo>
                <a:lnTo>
                  <a:pt x="1" y="163"/>
                </a:lnTo>
                <a:lnTo>
                  <a:pt x="2" y="164"/>
                </a:lnTo>
                <a:lnTo>
                  <a:pt x="5" y="164"/>
                </a:lnTo>
                <a:lnTo>
                  <a:pt x="11" y="164"/>
                </a:lnTo>
                <a:lnTo>
                  <a:pt x="13" y="164"/>
                </a:lnTo>
                <a:lnTo>
                  <a:pt x="14" y="163"/>
                </a:lnTo>
                <a:lnTo>
                  <a:pt x="17" y="160"/>
                </a:lnTo>
                <a:lnTo>
                  <a:pt x="15" y="156"/>
                </a:lnTo>
                <a:lnTo>
                  <a:pt x="14" y="155"/>
                </a:lnTo>
                <a:lnTo>
                  <a:pt x="13" y="154"/>
                </a:lnTo>
                <a:lnTo>
                  <a:pt x="18" y="145"/>
                </a:lnTo>
                <a:lnTo>
                  <a:pt x="26" y="137"/>
                </a:lnTo>
                <a:lnTo>
                  <a:pt x="41" y="124"/>
                </a:lnTo>
                <a:lnTo>
                  <a:pt x="64" y="104"/>
                </a:lnTo>
                <a:lnTo>
                  <a:pt x="85" y="83"/>
                </a:lnTo>
                <a:lnTo>
                  <a:pt x="106" y="68"/>
                </a:lnTo>
                <a:lnTo>
                  <a:pt x="126" y="49"/>
                </a:lnTo>
                <a:lnTo>
                  <a:pt x="136" y="40"/>
                </a:lnTo>
                <a:lnTo>
                  <a:pt x="145" y="30"/>
                </a:lnTo>
                <a:lnTo>
                  <a:pt x="153" y="19"/>
                </a:lnTo>
                <a:lnTo>
                  <a:pt x="158" y="7"/>
                </a:lnTo>
                <a:lnTo>
                  <a:pt x="159" y="6"/>
                </a:lnTo>
                <a:lnTo>
                  <a:pt x="159" y="3"/>
                </a:lnTo>
                <a:lnTo>
                  <a:pt x="155" y="0"/>
                </a:lnTo>
                <a:lnTo>
                  <a:pt x="154" y="0"/>
                </a:lnTo>
                <a:lnTo>
                  <a:pt x="151" y="0"/>
                </a:lnTo>
                <a:lnTo>
                  <a:pt x="150" y="1"/>
                </a:lnTo>
                <a:lnTo>
                  <a:pt x="14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08" name="任意多边形 1050207"/>
          <p:cNvSpPr/>
          <p:nvPr/>
        </p:nvSpPr>
        <p:spPr bwMode="auto">
          <a:xfrm>
            <a:off x="8432800" y="4265612"/>
            <a:ext cx="166687" cy="177800"/>
          </a:xfrm>
          <a:custGeom>
            <a:avLst/>
            <a:gdLst/>
            <a:ahLst/>
            <a:cxnLst/>
            <a:rect l="0" t="0" r="0" b="0"/>
            <a:pathLst>
              <a:path w="319" h="336">
                <a:moveTo>
                  <a:pt x="312" y="0"/>
                </a:moveTo>
                <a:lnTo>
                  <a:pt x="312" y="0"/>
                </a:lnTo>
                <a:lnTo>
                  <a:pt x="303" y="3"/>
                </a:lnTo>
                <a:lnTo>
                  <a:pt x="294" y="9"/>
                </a:lnTo>
                <a:lnTo>
                  <a:pt x="286" y="15"/>
                </a:lnTo>
                <a:lnTo>
                  <a:pt x="280" y="23"/>
                </a:lnTo>
                <a:lnTo>
                  <a:pt x="265" y="39"/>
                </a:lnTo>
                <a:lnTo>
                  <a:pt x="251" y="54"/>
                </a:lnTo>
                <a:lnTo>
                  <a:pt x="227" y="79"/>
                </a:lnTo>
                <a:lnTo>
                  <a:pt x="204" y="104"/>
                </a:lnTo>
                <a:lnTo>
                  <a:pt x="180" y="130"/>
                </a:lnTo>
                <a:lnTo>
                  <a:pt x="155" y="155"/>
                </a:lnTo>
                <a:lnTo>
                  <a:pt x="56" y="255"/>
                </a:lnTo>
                <a:lnTo>
                  <a:pt x="39" y="272"/>
                </a:lnTo>
                <a:lnTo>
                  <a:pt x="22" y="289"/>
                </a:lnTo>
                <a:lnTo>
                  <a:pt x="14" y="298"/>
                </a:lnTo>
                <a:lnTo>
                  <a:pt x="8" y="308"/>
                </a:lnTo>
                <a:lnTo>
                  <a:pt x="2" y="319"/>
                </a:lnTo>
                <a:lnTo>
                  <a:pt x="0" y="330"/>
                </a:lnTo>
                <a:lnTo>
                  <a:pt x="1" y="332"/>
                </a:lnTo>
                <a:lnTo>
                  <a:pt x="2" y="334"/>
                </a:lnTo>
                <a:lnTo>
                  <a:pt x="4" y="336"/>
                </a:lnTo>
                <a:lnTo>
                  <a:pt x="6" y="336"/>
                </a:lnTo>
                <a:lnTo>
                  <a:pt x="12" y="336"/>
                </a:lnTo>
                <a:lnTo>
                  <a:pt x="14" y="336"/>
                </a:lnTo>
                <a:lnTo>
                  <a:pt x="15" y="334"/>
                </a:lnTo>
                <a:lnTo>
                  <a:pt x="17" y="330"/>
                </a:lnTo>
                <a:lnTo>
                  <a:pt x="17" y="326"/>
                </a:lnTo>
                <a:lnTo>
                  <a:pt x="14" y="325"/>
                </a:lnTo>
                <a:lnTo>
                  <a:pt x="13" y="325"/>
                </a:lnTo>
                <a:lnTo>
                  <a:pt x="15" y="317"/>
                </a:lnTo>
                <a:lnTo>
                  <a:pt x="18" y="311"/>
                </a:lnTo>
                <a:lnTo>
                  <a:pt x="27" y="299"/>
                </a:lnTo>
                <a:lnTo>
                  <a:pt x="38" y="289"/>
                </a:lnTo>
                <a:lnTo>
                  <a:pt x="48" y="278"/>
                </a:lnTo>
                <a:lnTo>
                  <a:pt x="87" y="240"/>
                </a:lnTo>
                <a:lnTo>
                  <a:pt x="171" y="155"/>
                </a:lnTo>
                <a:lnTo>
                  <a:pt x="209" y="116"/>
                </a:lnTo>
                <a:lnTo>
                  <a:pt x="244" y="77"/>
                </a:lnTo>
                <a:lnTo>
                  <a:pt x="260" y="60"/>
                </a:lnTo>
                <a:lnTo>
                  <a:pt x="277" y="40"/>
                </a:lnTo>
                <a:lnTo>
                  <a:pt x="286" y="30"/>
                </a:lnTo>
                <a:lnTo>
                  <a:pt x="295" y="22"/>
                </a:lnTo>
                <a:lnTo>
                  <a:pt x="306" y="15"/>
                </a:lnTo>
                <a:lnTo>
                  <a:pt x="316" y="10"/>
                </a:lnTo>
                <a:lnTo>
                  <a:pt x="318" y="9"/>
                </a:lnTo>
                <a:lnTo>
                  <a:pt x="319" y="7"/>
                </a:lnTo>
                <a:lnTo>
                  <a:pt x="319" y="3"/>
                </a:lnTo>
                <a:lnTo>
                  <a:pt x="319" y="1"/>
                </a:lnTo>
                <a:lnTo>
                  <a:pt x="318" y="0"/>
                </a:lnTo>
                <a:lnTo>
                  <a:pt x="315" y="0"/>
                </a:lnTo>
                <a:lnTo>
                  <a:pt x="312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09" name="任意多边形 1050208"/>
          <p:cNvSpPr/>
          <p:nvPr/>
        </p:nvSpPr>
        <p:spPr bwMode="auto">
          <a:xfrm>
            <a:off x="8434388" y="4260850"/>
            <a:ext cx="277812" cy="274637"/>
          </a:xfrm>
          <a:custGeom>
            <a:avLst/>
            <a:gdLst/>
            <a:ahLst/>
            <a:cxnLst/>
            <a:rect l="0" t="0" r="0" b="0"/>
            <a:pathLst>
              <a:path w="525" h="519">
                <a:moveTo>
                  <a:pt x="516" y="3"/>
                </a:moveTo>
                <a:lnTo>
                  <a:pt x="516" y="3"/>
                </a:lnTo>
                <a:lnTo>
                  <a:pt x="499" y="16"/>
                </a:lnTo>
                <a:lnTo>
                  <a:pt x="482" y="27"/>
                </a:lnTo>
                <a:lnTo>
                  <a:pt x="465" y="39"/>
                </a:lnTo>
                <a:lnTo>
                  <a:pt x="448" y="52"/>
                </a:lnTo>
                <a:lnTo>
                  <a:pt x="432" y="67"/>
                </a:lnTo>
                <a:lnTo>
                  <a:pt x="415" y="82"/>
                </a:lnTo>
                <a:lnTo>
                  <a:pt x="384" y="115"/>
                </a:lnTo>
                <a:lnTo>
                  <a:pt x="352" y="148"/>
                </a:lnTo>
                <a:lnTo>
                  <a:pt x="318" y="180"/>
                </a:lnTo>
                <a:lnTo>
                  <a:pt x="250" y="243"/>
                </a:lnTo>
                <a:lnTo>
                  <a:pt x="181" y="306"/>
                </a:lnTo>
                <a:lnTo>
                  <a:pt x="146" y="337"/>
                </a:lnTo>
                <a:lnTo>
                  <a:pt x="113" y="369"/>
                </a:lnTo>
                <a:lnTo>
                  <a:pt x="98" y="384"/>
                </a:lnTo>
                <a:lnTo>
                  <a:pt x="84" y="399"/>
                </a:lnTo>
                <a:lnTo>
                  <a:pt x="72" y="415"/>
                </a:lnTo>
                <a:lnTo>
                  <a:pt x="61" y="432"/>
                </a:lnTo>
                <a:lnTo>
                  <a:pt x="47" y="452"/>
                </a:lnTo>
                <a:lnTo>
                  <a:pt x="34" y="473"/>
                </a:lnTo>
                <a:lnTo>
                  <a:pt x="19" y="492"/>
                </a:lnTo>
                <a:lnTo>
                  <a:pt x="11" y="501"/>
                </a:lnTo>
                <a:lnTo>
                  <a:pt x="2" y="510"/>
                </a:lnTo>
                <a:lnTo>
                  <a:pt x="0" y="513"/>
                </a:lnTo>
                <a:lnTo>
                  <a:pt x="0" y="514"/>
                </a:lnTo>
                <a:lnTo>
                  <a:pt x="0" y="517"/>
                </a:lnTo>
                <a:lnTo>
                  <a:pt x="2" y="518"/>
                </a:lnTo>
                <a:lnTo>
                  <a:pt x="6" y="519"/>
                </a:lnTo>
                <a:lnTo>
                  <a:pt x="8" y="519"/>
                </a:lnTo>
                <a:lnTo>
                  <a:pt x="9" y="518"/>
                </a:lnTo>
                <a:lnTo>
                  <a:pt x="25" y="503"/>
                </a:lnTo>
                <a:lnTo>
                  <a:pt x="38" y="486"/>
                </a:lnTo>
                <a:lnTo>
                  <a:pt x="50" y="469"/>
                </a:lnTo>
                <a:lnTo>
                  <a:pt x="62" y="452"/>
                </a:lnTo>
                <a:lnTo>
                  <a:pt x="85" y="417"/>
                </a:lnTo>
                <a:lnTo>
                  <a:pt x="98" y="400"/>
                </a:lnTo>
                <a:lnTo>
                  <a:pt x="113" y="384"/>
                </a:lnTo>
                <a:lnTo>
                  <a:pt x="147" y="352"/>
                </a:lnTo>
                <a:lnTo>
                  <a:pt x="181" y="320"/>
                </a:lnTo>
                <a:lnTo>
                  <a:pt x="251" y="259"/>
                </a:lnTo>
                <a:lnTo>
                  <a:pt x="320" y="196"/>
                </a:lnTo>
                <a:lnTo>
                  <a:pt x="352" y="163"/>
                </a:lnTo>
                <a:lnTo>
                  <a:pt x="385" y="131"/>
                </a:lnTo>
                <a:lnTo>
                  <a:pt x="416" y="98"/>
                </a:lnTo>
                <a:lnTo>
                  <a:pt x="432" y="82"/>
                </a:lnTo>
                <a:lnTo>
                  <a:pt x="449" y="67"/>
                </a:lnTo>
                <a:lnTo>
                  <a:pt x="467" y="52"/>
                </a:lnTo>
                <a:lnTo>
                  <a:pt x="487" y="39"/>
                </a:lnTo>
                <a:lnTo>
                  <a:pt x="505" y="25"/>
                </a:lnTo>
                <a:lnTo>
                  <a:pt x="524" y="10"/>
                </a:lnTo>
                <a:lnTo>
                  <a:pt x="525" y="8"/>
                </a:lnTo>
                <a:lnTo>
                  <a:pt x="525" y="7"/>
                </a:lnTo>
                <a:lnTo>
                  <a:pt x="524" y="3"/>
                </a:lnTo>
                <a:lnTo>
                  <a:pt x="520" y="0"/>
                </a:lnTo>
                <a:lnTo>
                  <a:pt x="517" y="1"/>
                </a:lnTo>
                <a:lnTo>
                  <a:pt x="51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10" name="任意多边形 1050209"/>
          <p:cNvSpPr/>
          <p:nvPr/>
        </p:nvSpPr>
        <p:spPr bwMode="auto">
          <a:xfrm>
            <a:off x="8469312" y="4291012"/>
            <a:ext cx="319087" cy="307975"/>
          </a:xfrm>
          <a:custGeom>
            <a:avLst/>
            <a:gdLst/>
            <a:ahLst/>
            <a:cxnLst/>
            <a:rect l="0" t="0" r="0" b="0"/>
            <a:pathLst>
              <a:path w="604" h="581">
                <a:moveTo>
                  <a:pt x="597" y="1"/>
                </a:moveTo>
                <a:lnTo>
                  <a:pt x="597" y="1"/>
                </a:lnTo>
                <a:lnTo>
                  <a:pt x="576" y="15"/>
                </a:lnTo>
                <a:lnTo>
                  <a:pt x="556" y="32"/>
                </a:lnTo>
                <a:lnTo>
                  <a:pt x="538" y="49"/>
                </a:lnTo>
                <a:lnTo>
                  <a:pt x="519" y="66"/>
                </a:lnTo>
                <a:lnTo>
                  <a:pt x="484" y="102"/>
                </a:lnTo>
                <a:lnTo>
                  <a:pt x="449" y="139"/>
                </a:lnTo>
                <a:lnTo>
                  <a:pt x="430" y="158"/>
                </a:lnTo>
                <a:lnTo>
                  <a:pt x="412" y="175"/>
                </a:lnTo>
                <a:lnTo>
                  <a:pt x="374" y="209"/>
                </a:lnTo>
                <a:lnTo>
                  <a:pt x="335" y="241"/>
                </a:lnTo>
                <a:lnTo>
                  <a:pt x="296" y="274"/>
                </a:lnTo>
                <a:lnTo>
                  <a:pt x="254" y="311"/>
                </a:lnTo>
                <a:lnTo>
                  <a:pt x="213" y="349"/>
                </a:lnTo>
                <a:lnTo>
                  <a:pt x="174" y="388"/>
                </a:lnTo>
                <a:lnTo>
                  <a:pt x="136" y="427"/>
                </a:lnTo>
                <a:lnTo>
                  <a:pt x="115" y="448"/>
                </a:lnTo>
                <a:lnTo>
                  <a:pt x="94" y="469"/>
                </a:lnTo>
                <a:lnTo>
                  <a:pt x="52" y="510"/>
                </a:lnTo>
                <a:lnTo>
                  <a:pt x="38" y="524"/>
                </a:lnTo>
                <a:lnTo>
                  <a:pt x="22" y="540"/>
                </a:lnTo>
                <a:lnTo>
                  <a:pt x="16" y="547"/>
                </a:lnTo>
                <a:lnTo>
                  <a:pt x="9" y="557"/>
                </a:lnTo>
                <a:lnTo>
                  <a:pt x="4" y="566"/>
                </a:lnTo>
                <a:lnTo>
                  <a:pt x="0" y="575"/>
                </a:lnTo>
                <a:lnTo>
                  <a:pt x="0" y="576"/>
                </a:lnTo>
                <a:lnTo>
                  <a:pt x="0" y="579"/>
                </a:lnTo>
                <a:lnTo>
                  <a:pt x="4" y="581"/>
                </a:lnTo>
                <a:lnTo>
                  <a:pt x="8" y="581"/>
                </a:lnTo>
                <a:lnTo>
                  <a:pt x="9" y="580"/>
                </a:lnTo>
                <a:lnTo>
                  <a:pt x="11" y="578"/>
                </a:lnTo>
                <a:lnTo>
                  <a:pt x="13" y="572"/>
                </a:lnTo>
                <a:lnTo>
                  <a:pt x="16" y="568"/>
                </a:lnTo>
                <a:lnTo>
                  <a:pt x="24" y="558"/>
                </a:lnTo>
                <a:lnTo>
                  <a:pt x="39" y="540"/>
                </a:lnTo>
                <a:lnTo>
                  <a:pt x="58" y="521"/>
                </a:lnTo>
                <a:lnTo>
                  <a:pt x="76" y="502"/>
                </a:lnTo>
                <a:lnTo>
                  <a:pt x="114" y="465"/>
                </a:lnTo>
                <a:lnTo>
                  <a:pt x="132" y="447"/>
                </a:lnTo>
                <a:lnTo>
                  <a:pt x="152" y="428"/>
                </a:lnTo>
                <a:lnTo>
                  <a:pt x="188" y="391"/>
                </a:lnTo>
                <a:lnTo>
                  <a:pt x="225" y="354"/>
                </a:lnTo>
                <a:lnTo>
                  <a:pt x="264" y="317"/>
                </a:lnTo>
                <a:lnTo>
                  <a:pt x="304" y="282"/>
                </a:lnTo>
                <a:lnTo>
                  <a:pt x="340" y="251"/>
                </a:lnTo>
                <a:lnTo>
                  <a:pt x="378" y="219"/>
                </a:lnTo>
                <a:lnTo>
                  <a:pt x="415" y="188"/>
                </a:lnTo>
                <a:lnTo>
                  <a:pt x="450" y="154"/>
                </a:lnTo>
                <a:lnTo>
                  <a:pt x="487" y="116"/>
                </a:lnTo>
                <a:lnTo>
                  <a:pt x="523" y="79"/>
                </a:lnTo>
                <a:lnTo>
                  <a:pt x="542" y="61"/>
                </a:lnTo>
                <a:lnTo>
                  <a:pt x="561" y="43"/>
                </a:lnTo>
                <a:lnTo>
                  <a:pt x="581" y="26"/>
                </a:lnTo>
                <a:lnTo>
                  <a:pt x="602" y="10"/>
                </a:lnTo>
                <a:lnTo>
                  <a:pt x="604" y="9"/>
                </a:lnTo>
                <a:lnTo>
                  <a:pt x="604" y="6"/>
                </a:lnTo>
                <a:lnTo>
                  <a:pt x="603" y="2"/>
                </a:lnTo>
                <a:lnTo>
                  <a:pt x="602" y="1"/>
                </a:lnTo>
                <a:lnTo>
                  <a:pt x="601" y="0"/>
                </a:lnTo>
                <a:lnTo>
                  <a:pt x="599" y="0"/>
                </a:lnTo>
                <a:lnTo>
                  <a:pt x="59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11" name="任意多边形 1050210"/>
          <p:cNvSpPr/>
          <p:nvPr/>
        </p:nvSpPr>
        <p:spPr bwMode="auto">
          <a:xfrm>
            <a:off x="8526462" y="4368800"/>
            <a:ext cx="293687" cy="260350"/>
          </a:xfrm>
          <a:custGeom>
            <a:avLst/>
            <a:gdLst/>
            <a:ahLst/>
            <a:cxnLst/>
            <a:rect l="0" t="0" r="0" b="0"/>
            <a:pathLst>
              <a:path w="553" h="492">
                <a:moveTo>
                  <a:pt x="546" y="2"/>
                </a:moveTo>
                <a:lnTo>
                  <a:pt x="546" y="2"/>
                </a:lnTo>
                <a:lnTo>
                  <a:pt x="541" y="3"/>
                </a:lnTo>
                <a:lnTo>
                  <a:pt x="537" y="6"/>
                </a:lnTo>
                <a:lnTo>
                  <a:pt x="531" y="12"/>
                </a:lnTo>
                <a:lnTo>
                  <a:pt x="524" y="19"/>
                </a:lnTo>
                <a:lnTo>
                  <a:pt x="518" y="25"/>
                </a:lnTo>
                <a:lnTo>
                  <a:pt x="477" y="57"/>
                </a:lnTo>
                <a:lnTo>
                  <a:pt x="439" y="89"/>
                </a:lnTo>
                <a:lnTo>
                  <a:pt x="401" y="122"/>
                </a:lnTo>
                <a:lnTo>
                  <a:pt x="365" y="155"/>
                </a:lnTo>
                <a:lnTo>
                  <a:pt x="329" y="189"/>
                </a:lnTo>
                <a:lnTo>
                  <a:pt x="294" y="224"/>
                </a:lnTo>
                <a:lnTo>
                  <a:pt x="257" y="258"/>
                </a:lnTo>
                <a:lnTo>
                  <a:pt x="219" y="291"/>
                </a:lnTo>
                <a:lnTo>
                  <a:pt x="144" y="353"/>
                </a:lnTo>
                <a:lnTo>
                  <a:pt x="106" y="385"/>
                </a:lnTo>
                <a:lnTo>
                  <a:pt x="87" y="400"/>
                </a:lnTo>
                <a:lnTo>
                  <a:pt x="69" y="416"/>
                </a:lnTo>
                <a:lnTo>
                  <a:pt x="36" y="449"/>
                </a:lnTo>
                <a:lnTo>
                  <a:pt x="21" y="466"/>
                </a:lnTo>
                <a:lnTo>
                  <a:pt x="10" y="476"/>
                </a:lnTo>
                <a:lnTo>
                  <a:pt x="6" y="479"/>
                </a:lnTo>
                <a:lnTo>
                  <a:pt x="4" y="480"/>
                </a:lnTo>
                <a:lnTo>
                  <a:pt x="1" y="482"/>
                </a:lnTo>
                <a:lnTo>
                  <a:pt x="0" y="483"/>
                </a:lnTo>
                <a:lnTo>
                  <a:pt x="0" y="487"/>
                </a:lnTo>
                <a:lnTo>
                  <a:pt x="2" y="491"/>
                </a:lnTo>
                <a:lnTo>
                  <a:pt x="4" y="492"/>
                </a:lnTo>
                <a:lnTo>
                  <a:pt x="6" y="492"/>
                </a:lnTo>
                <a:lnTo>
                  <a:pt x="13" y="489"/>
                </a:lnTo>
                <a:lnTo>
                  <a:pt x="18" y="485"/>
                </a:lnTo>
                <a:lnTo>
                  <a:pt x="23" y="482"/>
                </a:lnTo>
                <a:lnTo>
                  <a:pt x="27" y="476"/>
                </a:lnTo>
                <a:lnTo>
                  <a:pt x="36" y="466"/>
                </a:lnTo>
                <a:lnTo>
                  <a:pt x="45" y="457"/>
                </a:lnTo>
                <a:lnTo>
                  <a:pt x="81" y="423"/>
                </a:lnTo>
                <a:lnTo>
                  <a:pt x="99" y="406"/>
                </a:lnTo>
                <a:lnTo>
                  <a:pt x="117" y="390"/>
                </a:lnTo>
                <a:lnTo>
                  <a:pt x="196" y="327"/>
                </a:lnTo>
                <a:lnTo>
                  <a:pt x="234" y="295"/>
                </a:lnTo>
                <a:lnTo>
                  <a:pt x="272" y="262"/>
                </a:lnTo>
                <a:lnTo>
                  <a:pt x="342" y="193"/>
                </a:lnTo>
                <a:lnTo>
                  <a:pt x="378" y="159"/>
                </a:lnTo>
                <a:lnTo>
                  <a:pt x="414" y="125"/>
                </a:lnTo>
                <a:lnTo>
                  <a:pt x="454" y="91"/>
                </a:lnTo>
                <a:lnTo>
                  <a:pt x="475" y="74"/>
                </a:lnTo>
                <a:lnTo>
                  <a:pt x="494" y="58"/>
                </a:lnTo>
                <a:lnTo>
                  <a:pt x="510" y="46"/>
                </a:lnTo>
                <a:lnTo>
                  <a:pt x="524" y="33"/>
                </a:lnTo>
                <a:lnTo>
                  <a:pt x="539" y="21"/>
                </a:lnTo>
                <a:lnTo>
                  <a:pt x="546" y="15"/>
                </a:lnTo>
                <a:lnTo>
                  <a:pt x="549" y="12"/>
                </a:lnTo>
                <a:lnTo>
                  <a:pt x="550" y="11"/>
                </a:lnTo>
                <a:lnTo>
                  <a:pt x="552" y="9"/>
                </a:lnTo>
                <a:lnTo>
                  <a:pt x="553" y="6"/>
                </a:lnTo>
                <a:lnTo>
                  <a:pt x="550" y="2"/>
                </a:lnTo>
                <a:lnTo>
                  <a:pt x="548" y="0"/>
                </a:lnTo>
                <a:lnTo>
                  <a:pt x="54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12" name="任意多边形 1050211"/>
          <p:cNvSpPr/>
          <p:nvPr/>
        </p:nvSpPr>
        <p:spPr bwMode="auto">
          <a:xfrm>
            <a:off x="8604250" y="4400550"/>
            <a:ext cx="284162" cy="241300"/>
          </a:xfrm>
          <a:custGeom>
            <a:avLst/>
            <a:gdLst/>
            <a:ahLst/>
            <a:cxnLst/>
            <a:rect l="0" t="0" r="0" b="0"/>
            <a:pathLst>
              <a:path w="536" h="456">
                <a:moveTo>
                  <a:pt x="531" y="0"/>
                </a:moveTo>
                <a:lnTo>
                  <a:pt x="531" y="0"/>
                </a:lnTo>
                <a:lnTo>
                  <a:pt x="519" y="2"/>
                </a:lnTo>
                <a:lnTo>
                  <a:pt x="508" y="8"/>
                </a:lnTo>
                <a:lnTo>
                  <a:pt x="501" y="14"/>
                </a:lnTo>
                <a:lnTo>
                  <a:pt x="491" y="22"/>
                </a:lnTo>
                <a:lnTo>
                  <a:pt x="474" y="36"/>
                </a:lnTo>
                <a:lnTo>
                  <a:pt x="457" y="52"/>
                </a:lnTo>
                <a:lnTo>
                  <a:pt x="440" y="67"/>
                </a:lnTo>
                <a:lnTo>
                  <a:pt x="423" y="81"/>
                </a:lnTo>
                <a:lnTo>
                  <a:pt x="357" y="148"/>
                </a:lnTo>
                <a:lnTo>
                  <a:pt x="323" y="180"/>
                </a:lnTo>
                <a:lnTo>
                  <a:pt x="287" y="210"/>
                </a:lnTo>
                <a:lnTo>
                  <a:pt x="269" y="226"/>
                </a:lnTo>
                <a:lnTo>
                  <a:pt x="251" y="242"/>
                </a:lnTo>
                <a:lnTo>
                  <a:pt x="215" y="273"/>
                </a:lnTo>
                <a:lnTo>
                  <a:pt x="177" y="302"/>
                </a:lnTo>
                <a:lnTo>
                  <a:pt x="159" y="318"/>
                </a:lnTo>
                <a:lnTo>
                  <a:pt x="142" y="333"/>
                </a:lnTo>
                <a:lnTo>
                  <a:pt x="109" y="363"/>
                </a:lnTo>
                <a:lnTo>
                  <a:pt x="75" y="395"/>
                </a:lnTo>
                <a:lnTo>
                  <a:pt x="58" y="409"/>
                </a:lnTo>
                <a:lnTo>
                  <a:pt x="40" y="424"/>
                </a:lnTo>
                <a:lnTo>
                  <a:pt x="22" y="435"/>
                </a:lnTo>
                <a:lnTo>
                  <a:pt x="2" y="446"/>
                </a:lnTo>
                <a:lnTo>
                  <a:pt x="1" y="447"/>
                </a:lnTo>
                <a:lnTo>
                  <a:pt x="0" y="448"/>
                </a:lnTo>
                <a:lnTo>
                  <a:pt x="0" y="452"/>
                </a:lnTo>
                <a:lnTo>
                  <a:pt x="2" y="455"/>
                </a:lnTo>
                <a:lnTo>
                  <a:pt x="6" y="456"/>
                </a:lnTo>
                <a:lnTo>
                  <a:pt x="17" y="456"/>
                </a:lnTo>
                <a:lnTo>
                  <a:pt x="20" y="456"/>
                </a:lnTo>
                <a:lnTo>
                  <a:pt x="22" y="454"/>
                </a:lnTo>
                <a:lnTo>
                  <a:pt x="22" y="451"/>
                </a:lnTo>
                <a:lnTo>
                  <a:pt x="22" y="448"/>
                </a:lnTo>
                <a:lnTo>
                  <a:pt x="36" y="439"/>
                </a:lnTo>
                <a:lnTo>
                  <a:pt x="51" y="429"/>
                </a:lnTo>
                <a:lnTo>
                  <a:pt x="78" y="407"/>
                </a:lnTo>
                <a:lnTo>
                  <a:pt x="104" y="383"/>
                </a:lnTo>
                <a:lnTo>
                  <a:pt x="130" y="359"/>
                </a:lnTo>
                <a:lnTo>
                  <a:pt x="197" y="303"/>
                </a:lnTo>
                <a:lnTo>
                  <a:pt x="230" y="276"/>
                </a:lnTo>
                <a:lnTo>
                  <a:pt x="262" y="247"/>
                </a:lnTo>
                <a:lnTo>
                  <a:pt x="296" y="217"/>
                </a:lnTo>
                <a:lnTo>
                  <a:pt x="332" y="187"/>
                </a:lnTo>
                <a:lnTo>
                  <a:pt x="367" y="155"/>
                </a:lnTo>
                <a:lnTo>
                  <a:pt x="384" y="140"/>
                </a:lnTo>
                <a:lnTo>
                  <a:pt x="400" y="123"/>
                </a:lnTo>
                <a:lnTo>
                  <a:pt x="430" y="91"/>
                </a:lnTo>
                <a:lnTo>
                  <a:pt x="461" y="61"/>
                </a:lnTo>
                <a:lnTo>
                  <a:pt x="476" y="48"/>
                </a:lnTo>
                <a:lnTo>
                  <a:pt x="494" y="33"/>
                </a:lnTo>
                <a:lnTo>
                  <a:pt x="503" y="25"/>
                </a:lnTo>
                <a:lnTo>
                  <a:pt x="514" y="18"/>
                </a:lnTo>
                <a:lnTo>
                  <a:pt x="523" y="13"/>
                </a:lnTo>
                <a:lnTo>
                  <a:pt x="531" y="12"/>
                </a:lnTo>
                <a:lnTo>
                  <a:pt x="533" y="10"/>
                </a:lnTo>
                <a:lnTo>
                  <a:pt x="535" y="9"/>
                </a:lnTo>
                <a:lnTo>
                  <a:pt x="536" y="5"/>
                </a:lnTo>
                <a:lnTo>
                  <a:pt x="536" y="2"/>
                </a:lnTo>
                <a:lnTo>
                  <a:pt x="535" y="1"/>
                </a:lnTo>
                <a:lnTo>
                  <a:pt x="533" y="0"/>
                </a:lnTo>
                <a:lnTo>
                  <a:pt x="531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13" name="任意多边形 1050212"/>
          <p:cNvSpPr/>
          <p:nvPr/>
        </p:nvSpPr>
        <p:spPr bwMode="auto">
          <a:xfrm>
            <a:off x="8704262" y="4275137"/>
            <a:ext cx="393700" cy="368300"/>
          </a:xfrm>
          <a:custGeom>
            <a:avLst/>
            <a:gdLst/>
            <a:ahLst/>
            <a:cxnLst/>
            <a:rect l="0" t="0" r="0" b="0"/>
            <a:pathLst>
              <a:path w="743" h="695">
                <a:moveTo>
                  <a:pt x="731" y="5"/>
                </a:moveTo>
                <a:lnTo>
                  <a:pt x="731" y="5"/>
                </a:lnTo>
                <a:lnTo>
                  <a:pt x="730" y="9"/>
                </a:lnTo>
                <a:lnTo>
                  <a:pt x="726" y="14"/>
                </a:lnTo>
                <a:lnTo>
                  <a:pt x="713" y="25"/>
                </a:lnTo>
                <a:lnTo>
                  <a:pt x="698" y="35"/>
                </a:lnTo>
                <a:lnTo>
                  <a:pt x="689" y="40"/>
                </a:lnTo>
                <a:lnTo>
                  <a:pt x="685" y="42"/>
                </a:lnTo>
                <a:lnTo>
                  <a:pt x="681" y="46"/>
                </a:lnTo>
                <a:lnTo>
                  <a:pt x="672" y="55"/>
                </a:lnTo>
                <a:lnTo>
                  <a:pt x="658" y="73"/>
                </a:lnTo>
                <a:lnTo>
                  <a:pt x="634" y="97"/>
                </a:lnTo>
                <a:lnTo>
                  <a:pt x="609" y="117"/>
                </a:lnTo>
                <a:lnTo>
                  <a:pt x="557" y="161"/>
                </a:lnTo>
                <a:lnTo>
                  <a:pt x="503" y="205"/>
                </a:lnTo>
                <a:lnTo>
                  <a:pt x="450" y="250"/>
                </a:lnTo>
                <a:lnTo>
                  <a:pt x="399" y="297"/>
                </a:lnTo>
                <a:lnTo>
                  <a:pt x="349" y="345"/>
                </a:lnTo>
                <a:lnTo>
                  <a:pt x="326" y="370"/>
                </a:lnTo>
                <a:lnTo>
                  <a:pt x="305" y="393"/>
                </a:lnTo>
                <a:lnTo>
                  <a:pt x="263" y="443"/>
                </a:lnTo>
                <a:lnTo>
                  <a:pt x="221" y="493"/>
                </a:lnTo>
                <a:lnTo>
                  <a:pt x="200" y="518"/>
                </a:lnTo>
                <a:lnTo>
                  <a:pt x="178" y="541"/>
                </a:lnTo>
                <a:lnTo>
                  <a:pt x="152" y="566"/>
                </a:lnTo>
                <a:lnTo>
                  <a:pt x="124" y="590"/>
                </a:lnTo>
                <a:lnTo>
                  <a:pt x="97" y="610"/>
                </a:lnTo>
                <a:lnTo>
                  <a:pt x="67" y="631"/>
                </a:lnTo>
                <a:lnTo>
                  <a:pt x="43" y="650"/>
                </a:lnTo>
                <a:lnTo>
                  <a:pt x="31" y="659"/>
                </a:lnTo>
                <a:lnTo>
                  <a:pt x="19" y="667"/>
                </a:lnTo>
                <a:lnTo>
                  <a:pt x="10" y="672"/>
                </a:lnTo>
                <a:lnTo>
                  <a:pt x="6" y="676"/>
                </a:lnTo>
                <a:lnTo>
                  <a:pt x="4" y="680"/>
                </a:lnTo>
                <a:lnTo>
                  <a:pt x="1" y="681"/>
                </a:lnTo>
                <a:lnTo>
                  <a:pt x="0" y="685"/>
                </a:lnTo>
                <a:lnTo>
                  <a:pt x="0" y="690"/>
                </a:lnTo>
                <a:lnTo>
                  <a:pt x="1" y="693"/>
                </a:lnTo>
                <a:lnTo>
                  <a:pt x="1" y="694"/>
                </a:lnTo>
                <a:lnTo>
                  <a:pt x="5" y="695"/>
                </a:lnTo>
                <a:lnTo>
                  <a:pt x="9" y="695"/>
                </a:lnTo>
                <a:lnTo>
                  <a:pt x="10" y="694"/>
                </a:lnTo>
                <a:lnTo>
                  <a:pt x="12" y="692"/>
                </a:lnTo>
                <a:lnTo>
                  <a:pt x="14" y="686"/>
                </a:lnTo>
                <a:lnTo>
                  <a:pt x="19" y="680"/>
                </a:lnTo>
                <a:lnTo>
                  <a:pt x="27" y="673"/>
                </a:lnTo>
                <a:lnTo>
                  <a:pt x="35" y="667"/>
                </a:lnTo>
                <a:lnTo>
                  <a:pt x="64" y="647"/>
                </a:lnTo>
                <a:lnTo>
                  <a:pt x="94" y="626"/>
                </a:lnTo>
                <a:lnTo>
                  <a:pt x="124" y="605"/>
                </a:lnTo>
                <a:lnTo>
                  <a:pt x="148" y="586"/>
                </a:lnTo>
                <a:lnTo>
                  <a:pt x="170" y="565"/>
                </a:lnTo>
                <a:lnTo>
                  <a:pt x="192" y="544"/>
                </a:lnTo>
                <a:lnTo>
                  <a:pt x="213" y="520"/>
                </a:lnTo>
                <a:lnTo>
                  <a:pt x="256" y="471"/>
                </a:lnTo>
                <a:lnTo>
                  <a:pt x="298" y="420"/>
                </a:lnTo>
                <a:lnTo>
                  <a:pt x="341" y="370"/>
                </a:lnTo>
                <a:lnTo>
                  <a:pt x="365" y="346"/>
                </a:lnTo>
                <a:lnTo>
                  <a:pt x="388" y="323"/>
                </a:lnTo>
                <a:lnTo>
                  <a:pt x="441" y="274"/>
                </a:lnTo>
                <a:lnTo>
                  <a:pt x="494" y="227"/>
                </a:lnTo>
                <a:lnTo>
                  <a:pt x="549" y="182"/>
                </a:lnTo>
                <a:lnTo>
                  <a:pt x="606" y="137"/>
                </a:lnTo>
                <a:lnTo>
                  <a:pt x="625" y="120"/>
                </a:lnTo>
                <a:lnTo>
                  <a:pt x="645" y="103"/>
                </a:lnTo>
                <a:lnTo>
                  <a:pt x="657" y="89"/>
                </a:lnTo>
                <a:lnTo>
                  <a:pt x="670" y="73"/>
                </a:lnTo>
                <a:lnTo>
                  <a:pt x="676" y="65"/>
                </a:lnTo>
                <a:lnTo>
                  <a:pt x="684" y="59"/>
                </a:lnTo>
                <a:lnTo>
                  <a:pt x="691" y="53"/>
                </a:lnTo>
                <a:lnTo>
                  <a:pt x="698" y="49"/>
                </a:lnTo>
                <a:lnTo>
                  <a:pt x="706" y="46"/>
                </a:lnTo>
                <a:lnTo>
                  <a:pt x="715" y="39"/>
                </a:lnTo>
                <a:lnTo>
                  <a:pt x="730" y="26"/>
                </a:lnTo>
                <a:lnTo>
                  <a:pt x="735" y="21"/>
                </a:lnTo>
                <a:lnTo>
                  <a:pt x="739" y="17"/>
                </a:lnTo>
                <a:lnTo>
                  <a:pt x="742" y="12"/>
                </a:lnTo>
                <a:lnTo>
                  <a:pt x="743" y="5"/>
                </a:lnTo>
                <a:lnTo>
                  <a:pt x="742" y="4"/>
                </a:lnTo>
                <a:lnTo>
                  <a:pt x="740" y="1"/>
                </a:lnTo>
                <a:lnTo>
                  <a:pt x="736" y="0"/>
                </a:lnTo>
                <a:lnTo>
                  <a:pt x="732" y="1"/>
                </a:lnTo>
                <a:lnTo>
                  <a:pt x="731" y="4"/>
                </a:lnTo>
                <a:lnTo>
                  <a:pt x="731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14" name="任意多边形 1050213"/>
          <p:cNvSpPr/>
          <p:nvPr/>
        </p:nvSpPr>
        <p:spPr bwMode="auto">
          <a:xfrm>
            <a:off x="8807450" y="4284662"/>
            <a:ext cx="376237" cy="369887"/>
          </a:xfrm>
          <a:custGeom>
            <a:avLst/>
            <a:gdLst/>
            <a:ahLst/>
            <a:cxnLst/>
            <a:rect l="0" t="0" r="0" b="0"/>
            <a:pathLst>
              <a:path w="713" h="697">
                <a:moveTo>
                  <a:pt x="704" y="1"/>
                </a:moveTo>
                <a:lnTo>
                  <a:pt x="704" y="1"/>
                </a:lnTo>
                <a:lnTo>
                  <a:pt x="680" y="23"/>
                </a:lnTo>
                <a:lnTo>
                  <a:pt x="656" y="44"/>
                </a:lnTo>
                <a:lnTo>
                  <a:pt x="608" y="83"/>
                </a:lnTo>
                <a:lnTo>
                  <a:pt x="560" y="123"/>
                </a:lnTo>
                <a:lnTo>
                  <a:pt x="535" y="144"/>
                </a:lnTo>
                <a:lnTo>
                  <a:pt x="513" y="165"/>
                </a:lnTo>
                <a:lnTo>
                  <a:pt x="467" y="210"/>
                </a:lnTo>
                <a:lnTo>
                  <a:pt x="421" y="257"/>
                </a:lnTo>
                <a:lnTo>
                  <a:pt x="377" y="304"/>
                </a:lnTo>
                <a:lnTo>
                  <a:pt x="332" y="350"/>
                </a:lnTo>
                <a:lnTo>
                  <a:pt x="288" y="396"/>
                </a:lnTo>
                <a:lnTo>
                  <a:pt x="243" y="443"/>
                </a:lnTo>
                <a:lnTo>
                  <a:pt x="199" y="489"/>
                </a:lnTo>
                <a:lnTo>
                  <a:pt x="153" y="533"/>
                </a:lnTo>
                <a:lnTo>
                  <a:pt x="108" y="575"/>
                </a:lnTo>
                <a:lnTo>
                  <a:pt x="64" y="616"/>
                </a:lnTo>
                <a:lnTo>
                  <a:pt x="46" y="630"/>
                </a:lnTo>
                <a:lnTo>
                  <a:pt x="26" y="648"/>
                </a:lnTo>
                <a:lnTo>
                  <a:pt x="17" y="658"/>
                </a:lnTo>
                <a:lnTo>
                  <a:pt x="9" y="668"/>
                </a:lnTo>
                <a:lnTo>
                  <a:pt x="2" y="678"/>
                </a:lnTo>
                <a:lnTo>
                  <a:pt x="0" y="689"/>
                </a:lnTo>
                <a:lnTo>
                  <a:pt x="0" y="692"/>
                </a:lnTo>
                <a:lnTo>
                  <a:pt x="1" y="694"/>
                </a:lnTo>
                <a:lnTo>
                  <a:pt x="2" y="695"/>
                </a:lnTo>
                <a:lnTo>
                  <a:pt x="5" y="697"/>
                </a:lnTo>
                <a:lnTo>
                  <a:pt x="10" y="697"/>
                </a:lnTo>
                <a:lnTo>
                  <a:pt x="13" y="695"/>
                </a:lnTo>
                <a:lnTo>
                  <a:pt x="14" y="695"/>
                </a:lnTo>
                <a:lnTo>
                  <a:pt x="15" y="692"/>
                </a:lnTo>
                <a:lnTo>
                  <a:pt x="15" y="688"/>
                </a:lnTo>
                <a:lnTo>
                  <a:pt x="13" y="685"/>
                </a:lnTo>
                <a:lnTo>
                  <a:pt x="15" y="680"/>
                </a:lnTo>
                <a:lnTo>
                  <a:pt x="19" y="673"/>
                </a:lnTo>
                <a:lnTo>
                  <a:pt x="29" y="663"/>
                </a:lnTo>
                <a:lnTo>
                  <a:pt x="48" y="644"/>
                </a:lnTo>
                <a:lnTo>
                  <a:pt x="95" y="601"/>
                </a:lnTo>
                <a:lnTo>
                  <a:pt x="140" y="562"/>
                </a:lnTo>
                <a:lnTo>
                  <a:pt x="162" y="541"/>
                </a:lnTo>
                <a:lnTo>
                  <a:pt x="183" y="520"/>
                </a:lnTo>
                <a:lnTo>
                  <a:pt x="268" y="431"/>
                </a:lnTo>
                <a:lnTo>
                  <a:pt x="354" y="344"/>
                </a:lnTo>
                <a:lnTo>
                  <a:pt x="397" y="299"/>
                </a:lnTo>
                <a:lnTo>
                  <a:pt x="441" y="255"/>
                </a:lnTo>
                <a:lnTo>
                  <a:pt x="484" y="209"/>
                </a:lnTo>
                <a:lnTo>
                  <a:pt x="528" y="166"/>
                </a:lnTo>
                <a:lnTo>
                  <a:pt x="550" y="145"/>
                </a:lnTo>
                <a:lnTo>
                  <a:pt x="573" y="125"/>
                </a:lnTo>
                <a:lnTo>
                  <a:pt x="620" y="87"/>
                </a:lnTo>
                <a:lnTo>
                  <a:pt x="667" y="51"/>
                </a:lnTo>
                <a:lnTo>
                  <a:pt x="689" y="30"/>
                </a:lnTo>
                <a:lnTo>
                  <a:pt x="711" y="10"/>
                </a:lnTo>
                <a:lnTo>
                  <a:pt x="713" y="8"/>
                </a:lnTo>
                <a:lnTo>
                  <a:pt x="713" y="5"/>
                </a:lnTo>
                <a:lnTo>
                  <a:pt x="711" y="2"/>
                </a:lnTo>
                <a:lnTo>
                  <a:pt x="707" y="0"/>
                </a:lnTo>
                <a:lnTo>
                  <a:pt x="705" y="0"/>
                </a:lnTo>
                <a:lnTo>
                  <a:pt x="70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15" name="任意多边形 1050214"/>
          <p:cNvSpPr/>
          <p:nvPr/>
        </p:nvSpPr>
        <p:spPr bwMode="auto">
          <a:xfrm>
            <a:off x="8909050" y="4291012"/>
            <a:ext cx="379412" cy="363537"/>
          </a:xfrm>
          <a:custGeom>
            <a:avLst/>
            <a:gdLst/>
            <a:ahLst/>
            <a:cxnLst/>
            <a:rect l="0" t="0" r="0" b="0"/>
            <a:pathLst>
              <a:path w="715" h="685">
                <a:moveTo>
                  <a:pt x="704" y="1"/>
                </a:moveTo>
                <a:lnTo>
                  <a:pt x="704" y="1"/>
                </a:lnTo>
                <a:lnTo>
                  <a:pt x="618" y="88"/>
                </a:lnTo>
                <a:lnTo>
                  <a:pt x="576" y="132"/>
                </a:lnTo>
                <a:lnTo>
                  <a:pt x="534" y="177"/>
                </a:lnTo>
                <a:lnTo>
                  <a:pt x="514" y="201"/>
                </a:lnTo>
                <a:lnTo>
                  <a:pt x="492" y="222"/>
                </a:lnTo>
                <a:lnTo>
                  <a:pt x="448" y="265"/>
                </a:lnTo>
                <a:lnTo>
                  <a:pt x="357" y="346"/>
                </a:lnTo>
                <a:lnTo>
                  <a:pt x="334" y="368"/>
                </a:lnTo>
                <a:lnTo>
                  <a:pt x="312" y="389"/>
                </a:lnTo>
                <a:lnTo>
                  <a:pt x="269" y="434"/>
                </a:lnTo>
                <a:lnTo>
                  <a:pt x="225" y="478"/>
                </a:lnTo>
                <a:lnTo>
                  <a:pt x="202" y="499"/>
                </a:lnTo>
                <a:lnTo>
                  <a:pt x="180" y="520"/>
                </a:lnTo>
                <a:lnTo>
                  <a:pt x="132" y="562"/>
                </a:lnTo>
                <a:lnTo>
                  <a:pt x="108" y="583"/>
                </a:lnTo>
                <a:lnTo>
                  <a:pt x="84" y="602"/>
                </a:lnTo>
                <a:lnTo>
                  <a:pt x="62" y="619"/>
                </a:lnTo>
                <a:lnTo>
                  <a:pt x="41" y="636"/>
                </a:lnTo>
                <a:lnTo>
                  <a:pt x="21" y="656"/>
                </a:lnTo>
                <a:lnTo>
                  <a:pt x="2" y="674"/>
                </a:lnTo>
                <a:lnTo>
                  <a:pt x="0" y="677"/>
                </a:lnTo>
                <a:lnTo>
                  <a:pt x="0" y="678"/>
                </a:lnTo>
                <a:lnTo>
                  <a:pt x="2" y="682"/>
                </a:lnTo>
                <a:lnTo>
                  <a:pt x="6" y="685"/>
                </a:lnTo>
                <a:lnTo>
                  <a:pt x="8" y="683"/>
                </a:lnTo>
                <a:lnTo>
                  <a:pt x="10" y="682"/>
                </a:lnTo>
                <a:lnTo>
                  <a:pt x="30" y="663"/>
                </a:lnTo>
                <a:lnTo>
                  <a:pt x="53" y="643"/>
                </a:lnTo>
                <a:lnTo>
                  <a:pt x="75" y="623"/>
                </a:lnTo>
                <a:lnTo>
                  <a:pt x="97" y="606"/>
                </a:lnTo>
                <a:lnTo>
                  <a:pt x="121" y="588"/>
                </a:lnTo>
                <a:lnTo>
                  <a:pt x="143" y="568"/>
                </a:lnTo>
                <a:lnTo>
                  <a:pt x="187" y="529"/>
                </a:lnTo>
                <a:lnTo>
                  <a:pt x="211" y="508"/>
                </a:lnTo>
                <a:lnTo>
                  <a:pt x="233" y="486"/>
                </a:lnTo>
                <a:lnTo>
                  <a:pt x="278" y="443"/>
                </a:lnTo>
                <a:lnTo>
                  <a:pt x="321" y="398"/>
                </a:lnTo>
                <a:lnTo>
                  <a:pt x="365" y="354"/>
                </a:lnTo>
                <a:lnTo>
                  <a:pt x="411" y="313"/>
                </a:lnTo>
                <a:lnTo>
                  <a:pt x="456" y="272"/>
                </a:lnTo>
                <a:lnTo>
                  <a:pt x="500" y="230"/>
                </a:lnTo>
                <a:lnTo>
                  <a:pt x="522" y="209"/>
                </a:lnTo>
                <a:lnTo>
                  <a:pt x="543" y="185"/>
                </a:lnTo>
                <a:lnTo>
                  <a:pt x="584" y="141"/>
                </a:lnTo>
                <a:lnTo>
                  <a:pt x="626" y="96"/>
                </a:lnTo>
                <a:lnTo>
                  <a:pt x="712" y="9"/>
                </a:lnTo>
                <a:lnTo>
                  <a:pt x="713" y="7"/>
                </a:lnTo>
                <a:lnTo>
                  <a:pt x="715" y="5"/>
                </a:lnTo>
                <a:lnTo>
                  <a:pt x="712" y="1"/>
                </a:lnTo>
                <a:lnTo>
                  <a:pt x="708" y="0"/>
                </a:lnTo>
                <a:lnTo>
                  <a:pt x="707" y="0"/>
                </a:lnTo>
                <a:lnTo>
                  <a:pt x="70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16" name="任意多边形 1050215"/>
          <p:cNvSpPr/>
          <p:nvPr/>
        </p:nvSpPr>
        <p:spPr bwMode="auto">
          <a:xfrm>
            <a:off x="9024938" y="4306887"/>
            <a:ext cx="352425" cy="336550"/>
          </a:xfrm>
          <a:custGeom>
            <a:avLst/>
            <a:gdLst/>
            <a:ahLst/>
            <a:cxnLst/>
            <a:rect l="0" t="0" r="0" b="0"/>
            <a:pathLst>
              <a:path w="667" h="640">
                <a:moveTo>
                  <a:pt x="661" y="0"/>
                </a:moveTo>
                <a:lnTo>
                  <a:pt x="650" y="0"/>
                </a:lnTo>
                <a:lnTo>
                  <a:pt x="647" y="2"/>
                </a:lnTo>
                <a:lnTo>
                  <a:pt x="644" y="4"/>
                </a:lnTo>
                <a:lnTo>
                  <a:pt x="639" y="16"/>
                </a:lnTo>
                <a:lnTo>
                  <a:pt x="633" y="26"/>
                </a:lnTo>
                <a:lnTo>
                  <a:pt x="625" y="37"/>
                </a:lnTo>
                <a:lnTo>
                  <a:pt x="616" y="46"/>
                </a:lnTo>
                <a:lnTo>
                  <a:pt x="596" y="64"/>
                </a:lnTo>
                <a:lnTo>
                  <a:pt x="578" y="83"/>
                </a:lnTo>
                <a:lnTo>
                  <a:pt x="558" y="102"/>
                </a:lnTo>
                <a:lnTo>
                  <a:pt x="538" y="125"/>
                </a:lnTo>
                <a:lnTo>
                  <a:pt x="502" y="168"/>
                </a:lnTo>
                <a:lnTo>
                  <a:pt x="484" y="189"/>
                </a:lnTo>
                <a:lnTo>
                  <a:pt x="465" y="210"/>
                </a:lnTo>
                <a:lnTo>
                  <a:pt x="427" y="249"/>
                </a:lnTo>
                <a:lnTo>
                  <a:pt x="388" y="287"/>
                </a:lnTo>
                <a:lnTo>
                  <a:pt x="349" y="327"/>
                </a:lnTo>
                <a:lnTo>
                  <a:pt x="328" y="348"/>
                </a:lnTo>
                <a:lnTo>
                  <a:pt x="307" y="369"/>
                </a:lnTo>
                <a:lnTo>
                  <a:pt x="261" y="408"/>
                </a:lnTo>
                <a:lnTo>
                  <a:pt x="211" y="450"/>
                </a:lnTo>
                <a:lnTo>
                  <a:pt x="187" y="471"/>
                </a:lnTo>
                <a:lnTo>
                  <a:pt x="160" y="491"/>
                </a:lnTo>
                <a:lnTo>
                  <a:pt x="139" y="506"/>
                </a:lnTo>
                <a:lnTo>
                  <a:pt x="119" y="523"/>
                </a:lnTo>
                <a:lnTo>
                  <a:pt x="78" y="557"/>
                </a:lnTo>
                <a:lnTo>
                  <a:pt x="1" y="629"/>
                </a:lnTo>
                <a:lnTo>
                  <a:pt x="0" y="632"/>
                </a:lnTo>
                <a:lnTo>
                  <a:pt x="0" y="636"/>
                </a:lnTo>
                <a:lnTo>
                  <a:pt x="2" y="638"/>
                </a:lnTo>
                <a:lnTo>
                  <a:pt x="5" y="640"/>
                </a:lnTo>
                <a:lnTo>
                  <a:pt x="11" y="640"/>
                </a:lnTo>
                <a:lnTo>
                  <a:pt x="14" y="638"/>
                </a:lnTo>
                <a:lnTo>
                  <a:pt x="15" y="637"/>
                </a:lnTo>
                <a:lnTo>
                  <a:pt x="17" y="635"/>
                </a:lnTo>
                <a:lnTo>
                  <a:pt x="15" y="632"/>
                </a:lnTo>
                <a:lnTo>
                  <a:pt x="56" y="594"/>
                </a:lnTo>
                <a:lnTo>
                  <a:pt x="96" y="557"/>
                </a:lnTo>
                <a:lnTo>
                  <a:pt x="138" y="522"/>
                </a:lnTo>
                <a:lnTo>
                  <a:pt x="183" y="489"/>
                </a:lnTo>
                <a:lnTo>
                  <a:pt x="205" y="472"/>
                </a:lnTo>
                <a:lnTo>
                  <a:pt x="226" y="454"/>
                </a:lnTo>
                <a:lnTo>
                  <a:pt x="269" y="416"/>
                </a:lnTo>
                <a:lnTo>
                  <a:pt x="317" y="373"/>
                </a:lnTo>
                <a:lnTo>
                  <a:pt x="341" y="352"/>
                </a:lnTo>
                <a:lnTo>
                  <a:pt x="363" y="329"/>
                </a:lnTo>
                <a:lnTo>
                  <a:pt x="404" y="287"/>
                </a:lnTo>
                <a:lnTo>
                  <a:pt x="444" y="246"/>
                </a:lnTo>
                <a:lnTo>
                  <a:pt x="485" y="204"/>
                </a:lnTo>
                <a:lnTo>
                  <a:pt x="504" y="182"/>
                </a:lnTo>
                <a:lnTo>
                  <a:pt x="523" y="160"/>
                </a:lnTo>
                <a:lnTo>
                  <a:pt x="542" y="136"/>
                </a:lnTo>
                <a:lnTo>
                  <a:pt x="565" y="113"/>
                </a:lnTo>
                <a:lnTo>
                  <a:pt x="609" y="67"/>
                </a:lnTo>
                <a:lnTo>
                  <a:pt x="623" y="51"/>
                </a:lnTo>
                <a:lnTo>
                  <a:pt x="639" y="37"/>
                </a:lnTo>
                <a:lnTo>
                  <a:pt x="644" y="29"/>
                </a:lnTo>
                <a:lnTo>
                  <a:pt x="648" y="21"/>
                </a:lnTo>
                <a:lnTo>
                  <a:pt x="651" y="17"/>
                </a:lnTo>
                <a:lnTo>
                  <a:pt x="654" y="15"/>
                </a:lnTo>
                <a:lnTo>
                  <a:pt x="657" y="12"/>
                </a:lnTo>
                <a:lnTo>
                  <a:pt x="661" y="11"/>
                </a:lnTo>
                <a:lnTo>
                  <a:pt x="664" y="11"/>
                </a:lnTo>
                <a:lnTo>
                  <a:pt x="665" y="9"/>
                </a:lnTo>
                <a:lnTo>
                  <a:pt x="667" y="6"/>
                </a:lnTo>
                <a:lnTo>
                  <a:pt x="665" y="2"/>
                </a:lnTo>
                <a:lnTo>
                  <a:pt x="664" y="0"/>
                </a:lnTo>
                <a:lnTo>
                  <a:pt x="661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17" name="任意多边形 1050216"/>
          <p:cNvSpPr/>
          <p:nvPr/>
        </p:nvSpPr>
        <p:spPr bwMode="auto">
          <a:xfrm>
            <a:off x="9118600" y="4430712"/>
            <a:ext cx="247650" cy="217487"/>
          </a:xfrm>
          <a:custGeom>
            <a:avLst/>
            <a:gdLst/>
            <a:ahLst/>
            <a:cxnLst/>
            <a:rect l="0" t="0" r="0" b="0"/>
            <a:pathLst>
              <a:path w="468" h="411">
                <a:moveTo>
                  <a:pt x="457" y="4"/>
                </a:moveTo>
                <a:lnTo>
                  <a:pt x="457" y="4"/>
                </a:lnTo>
                <a:lnTo>
                  <a:pt x="455" y="8"/>
                </a:lnTo>
                <a:lnTo>
                  <a:pt x="451" y="12"/>
                </a:lnTo>
                <a:lnTo>
                  <a:pt x="441" y="20"/>
                </a:lnTo>
                <a:lnTo>
                  <a:pt x="430" y="28"/>
                </a:lnTo>
                <a:lnTo>
                  <a:pt x="421" y="33"/>
                </a:lnTo>
                <a:lnTo>
                  <a:pt x="391" y="62"/>
                </a:lnTo>
                <a:lnTo>
                  <a:pt x="362" y="89"/>
                </a:lnTo>
                <a:lnTo>
                  <a:pt x="335" y="118"/>
                </a:lnTo>
                <a:lnTo>
                  <a:pt x="309" y="148"/>
                </a:lnTo>
                <a:lnTo>
                  <a:pt x="283" y="177"/>
                </a:lnTo>
                <a:lnTo>
                  <a:pt x="255" y="207"/>
                </a:lnTo>
                <a:lnTo>
                  <a:pt x="226" y="234"/>
                </a:lnTo>
                <a:lnTo>
                  <a:pt x="196" y="262"/>
                </a:lnTo>
                <a:lnTo>
                  <a:pt x="165" y="288"/>
                </a:lnTo>
                <a:lnTo>
                  <a:pt x="134" y="313"/>
                </a:lnTo>
                <a:lnTo>
                  <a:pt x="101" y="336"/>
                </a:lnTo>
                <a:lnTo>
                  <a:pt x="85" y="348"/>
                </a:lnTo>
                <a:lnTo>
                  <a:pt x="68" y="357"/>
                </a:lnTo>
                <a:lnTo>
                  <a:pt x="52" y="368"/>
                </a:lnTo>
                <a:lnTo>
                  <a:pt x="38" y="378"/>
                </a:lnTo>
                <a:lnTo>
                  <a:pt x="30" y="384"/>
                </a:lnTo>
                <a:lnTo>
                  <a:pt x="24" y="391"/>
                </a:lnTo>
                <a:lnTo>
                  <a:pt x="16" y="397"/>
                </a:lnTo>
                <a:lnTo>
                  <a:pt x="11" y="398"/>
                </a:lnTo>
                <a:lnTo>
                  <a:pt x="5" y="399"/>
                </a:lnTo>
                <a:lnTo>
                  <a:pt x="4" y="401"/>
                </a:lnTo>
                <a:lnTo>
                  <a:pt x="1" y="402"/>
                </a:lnTo>
                <a:lnTo>
                  <a:pt x="0" y="406"/>
                </a:lnTo>
                <a:lnTo>
                  <a:pt x="1" y="410"/>
                </a:lnTo>
                <a:lnTo>
                  <a:pt x="4" y="411"/>
                </a:lnTo>
                <a:lnTo>
                  <a:pt x="5" y="411"/>
                </a:lnTo>
                <a:lnTo>
                  <a:pt x="12" y="411"/>
                </a:lnTo>
                <a:lnTo>
                  <a:pt x="15" y="410"/>
                </a:lnTo>
                <a:lnTo>
                  <a:pt x="16" y="408"/>
                </a:lnTo>
                <a:lnTo>
                  <a:pt x="22" y="406"/>
                </a:lnTo>
                <a:lnTo>
                  <a:pt x="28" y="402"/>
                </a:lnTo>
                <a:lnTo>
                  <a:pt x="38" y="393"/>
                </a:lnTo>
                <a:lnTo>
                  <a:pt x="47" y="385"/>
                </a:lnTo>
                <a:lnTo>
                  <a:pt x="56" y="378"/>
                </a:lnTo>
                <a:lnTo>
                  <a:pt x="75" y="365"/>
                </a:lnTo>
                <a:lnTo>
                  <a:pt x="96" y="353"/>
                </a:lnTo>
                <a:lnTo>
                  <a:pt x="114" y="342"/>
                </a:lnTo>
                <a:lnTo>
                  <a:pt x="147" y="317"/>
                </a:lnTo>
                <a:lnTo>
                  <a:pt x="179" y="291"/>
                </a:lnTo>
                <a:lnTo>
                  <a:pt x="211" y="263"/>
                </a:lnTo>
                <a:lnTo>
                  <a:pt x="242" y="236"/>
                </a:lnTo>
                <a:lnTo>
                  <a:pt x="274" y="204"/>
                </a:lnTo>
                <a:lnTo>
                  <a:pt x="304" y="172"/>
                </a:lnTo>
                <a:lnTo>
                  <a:pt x="332" y="138"/>
                </a:lnTo>
                <a:lnTo>
                  <a:pt x="364" y="105"/>
                </a:lnTo>
                <a:lnTo>
                  <a:pt x="396" y="74"/>
                </a:lnTo>
                <a:lnTo>
                  <a:pt x="429" y="42"/>
                </a:lnTo>
                <a:lnTo>
                  <a:pt x="440" y="34"/>
                </a:lnTo>
                <a:lnTo>
                  <a:pt x="451" y="27"/>
                </a:lnTo>
                <a:lnTo>
                  <a:pt x="462" y="17"/>
                </a:lnTo>
                <a:lnTo>
                  <a:pt x="466" y="12"/>
                </a:lnTo>
                <a:lnTo>
                  <a:pt x="468" y="7"/>
                </a:lnTo>
                <a:lnTo>
                  <a:pt x="468" y="4"/>
                </a:lnTo>
                <a:lnTo>
                  <a:pt x="468" y="3"/>
                </a:lnTo>
                <a:lnTo>
                  <a:pt x="467" y="2"/>
                </a:lnTo>
                <a:lnTo>
                  <a:pt x="464" y="0"/>
                </a:lnTo>
                <a:lnTo>
                  <a:pt x="461" y="0"/>
                </a:lnTo>
                <a:lnTo>
                  <a:pt x="458" y="2"/>
                </a:lnTo>
                <a:lnTo>
                  <a:pt x="45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18" name="任意多边形 1050217"/>
          <p:cNvSpPr/>
          <p:nvPr/>
        </p:nvSpPr>
        <p:spPr bwMode="auto">
          <a:xfrm>
            <a:off x="9228138" y="4508500"/>
            <a:ext cx="139700" cy="146050"/>
          </a:xfrm>
          <a:custGeom>
            <a:avLst/>
            <a:gdLst/>
            <a:ahLst/>
            <a:cxnLst/>
            <a:rect l="0" t="0" r="0" b="0"/>
            <a:pathLst>
              <a:path w="263" h="275">
                <a:moveTo>
                  <a:pt x="256" y="0"/>
                </a:moveTo>
                <a:lnTo>
                  <a:pt x="256" y="0"/>
                </a:lnTo>
                <a:lnTo>
                  <a:pt x="251" y="3"/>
                </a:lnTo>
                <a:lnTo>
                  <a:pt x="246" y="5"/>
                </a:lnTo>
                <a:lnTo>
                  <a:pt x="238" y="13"/>
                </a:lnTo>
                <a:lnTo>
                  <a:pt x="233" y="22"/>
                </a:lnTo>
                <a:lnTo>
                  <a:pt x="227" y="32"/>
                </a:lnTo>
                <a:lnTo>
                  <a:pt x="219" y="43"/>
                </a:lnTo>
                <a:lnTo>
                  <a:pt x="213" y="54"/>
                </a:lnTo>
                <a:lnTo>
                  <a:pt x="195" y="76"/>
                </a:lnTo>
                <a:lnTo>
                  <a:pt x="159" y="117"/>
                </a:lnTo>
                <a:lnTo>
                  <a:pt x="141" y="136"/>
                </a:lnTo>
                <a:lnTo>
                  <a:pt x="123" y="156"/>
                </a:lnTo>
                <a:lnTo>
                  <a:pt x="83" y="194"/>
                </a:lnTo>
                <a:lnTo>
                  <a:pt x="43" y="229"/>
                </a:lnTo>
                <a:lnTo>
                  <a:pt x="2" y="264"/>
                </a:lnTo>
                <a:lnTo>
                  <a:pt x="1" y="267"/>
                </a:lnTo>
                <a:lnTo>
                  <a:pt x="0" y="268"/>
                </a:lnTo>
                <a:lnTo>
                  <a:pt x="1" y="271"/>
                </a:lnTo>
                <a:lnTo>
                  <a:pt x="2" y="272"/>
                </a:lnTo>
                <a:lnTo>
                  <a:pt x="6" y="275"/>
                </a:lnTo>
                <a:lnTo>
                  <a:pt x="8" y="273"/>
                </a:lnTo>
                <a:lnTo>
                  <a:pt x="10" y="272"/>
                </a:lnTo>
                <a:lnTo>
                  <a:pt x="80" y="212"/>
                </a:lnTo>
                <a:lnTo>
                  <a:pt x="114" y="181"/>
                </a:lnTo>
                <a:lnTo>
                  <a:pt x="146" y="148"/>
                </a:lnTo>
                <a:lnTo>
                  <a:pt x="162" y="131"/>
                </a:lnTo>
                <a:lnTo>
                  <a:pt x="176" y="113"/>
                </a:lnTo>
                <a:lnTo>
                  <a:pt x="206" y="76"/>
                </a:lnTo>
                <a:lnTo>
                  <a:pt x="233" y="45"/>
                </a:lnTo>
                <a:lnTo>
                  <a:pt x="239" y="35"/>
                </a:lnTo>
                <a:lnTo>
                  <a:pt x="243" y="26"/>
                </a:lnTo>
                <a:lnTo>
                  <a:pt x="246" y="21"/>
                </a:lnTo>
                <a:lnTo>
                  <a:pt x="250" y="17"/>
                </a:lnTo>
                <a:lnTo>
                  <a:pt x="253" y="13"/>
                </a:lnTo>
                <a:lnTo>
                  <a:pt x="259" y="12"/>
                </a:lnTo>
                <a:lnTo>
                  <a:pt x="261" y="11"/>
                </a:lnTo>
                <a:lnTo>
                  <a:pt x="263" y="9"/>
                </a:lnTo>
                <a:lnTo>
                  <a:pt x="263" y="4"/>
                </a:lnTo>
                <a:lnTo>
                  <a:pt x="260" y="1"/>
                </a:lnTo>
                <a:lnTo>
                  <a:pt x="259" y="0"/>
                </a:lnTo>
                <a:lnTo>
                  <a:pt x="256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19" name="任意多边形 1050218"/>
          <p:cNvSpPr/>
          <p:nvPr/>
        </p:nvSpPr>
        <p:spPr bwMode="auto">
          <a:xfrm>
            <a:off x="8402638" y="4076700"/>
            <a:ext cx="31750" cy="444500"/>
          </a:xfrm>
          <a:custGeom>
            <a:avLst/>
            <a:gdLst/>
            <a:ahLst/>
            <a:cxnLst/>
            <a:rect l="0" t="0" r="0" b="0"/>
            <a:pathLst>
              <a:path w="61" h="839">
                <a:moveTo>
                  <a:pt x="51" y="796"/>
                </a:moveTo>
                <a:lnTo>
                  <a:pt x="51" y="796"/>
                </a:lnTo>
                <a:lnTo>
                  <a:pt x="52" y="796"/>
                </a:lnTo>
                <a:lnTo>
                  <a:pt x="53" y="796"/>
                </a:lnTo>
                <a:lnTo>
                  <a:pt x="54" y="790"/>
                </a:lnTo>
                <a:lnTo>
                  <a:pt x="56" y="775"/>
                </a:lnTo>
                <a:lnTo>
                  <a:pt x="56" y="756"/>
                </a:lnTo>
                <a:lnTo>
                  <a:pt x="56" y="747"/>
                </a:lnTo>
                <a:lnTo>
                  <a:pt x="53" y="733"/>
                </a:lnTo>
                <a:lnTo>
                  <a:pt x="52" y="718"/>
                </a:lnTo>
                <a:lnTo>
                  <a:pt x="51" y="690"/>
                </a:lnTo>
                <a:lnTo>
                  <a:pt x="52" y="633"/>
                </a:lnTo>
                <a:lnTo>
                  <a:pt x="52" y="611"/>
                </a:lnTo>
                <a:lnTo>
                  <a:pt x="48" y="589"/>
                </a:lnTo>
                <a:lnTo>
                  <a:pt x="45" y="567"/>
                </a:lnTo>
                <a:lnTo>
                  <a:pt x="44" y="543"/>
                </a:lnTo>
                <a:lnTo>
                  <a:pt x="45" y="427"/>
                </a:lnTo>
                <a:lnTo>
                  <a:pt x="45" y="322"/>
                </a:lnTo>
                <a:lnTo>
                  <a:pt x="48" y="225"/>
                </a:lnTo>
                <a:lnTo>
                  <a:pt x="49" y="127"/>
                </a:lnTo>
                <a:lnTo>
                  <a:pt x="51" y="23"/>
                </a:lnTo>
                <a:lnTo>
                  <a:pt x="51" y="17"/>
                </a:lnTo>
                <a:lnTo>
                  <a:pt x="49" y="12"/>
                </a:lnTo>
                <a:lnTo>
                  <a:pt x="47" y="8"/>
                </a:lnTo>
                <a:lnTo>
                  <a:pt x="44" y="6"/>
                </a:lnTo>
                <a:lnTo>
                  <a:pt x="40" y="3"/>
                </a:lnTo>
                <a:lnTo>
                  <a:pt x="36" y="2"/>
                </a:lnTo>
                <a:lnTo>
                  <a:pt x="28" y="0"/>
                </a:lnTo>
                <a:lnTo>
                  <a:pt x="19" y="2"/>
                </a:lnTo>
                <a:lnTo>
                  <a:pt x="15" y="3"/>
                </a:lnTo>
                <a:lnTo>
                  <a:pt x="13" y="6"/>
                </a:lnTo>
                <a:lnTo>
                  <a:pt x="9" y="8"/>
                </a:lnTo>
                <a:lnTo>
                  <a:pt x="7" y="12"/>
                </a:lnTo>
                <a:lnTo>
                  <a:pt x="6" y="17"/>
                </a:lnTo>
                <a:lnTo>
                  <a:pt x="5" y="23"/>
                </a:lnTo>
                <a:lnTo>
                  <a:pt x="5" y="143"/>
                </a:lnTo>
                <a:lnTo>
                  <a:pt x="2" y="257"/>
                </a:lnTo>
                <a:lnTo>
                  <a:pt x="1" y="369"/>
                </a:lnTo>
                <a:lnTo>
                  <a:pt x="0" y="490"/>
                </a:lnTo>
                <a:lnTo>
                  <a:pt x="1" y="544"/>
                </a:lnTo>
                <a:lnTo>
                  <a:pt x="2" y="598"/>
                </a:lnTo>
                <a:lnTo>
                  <a:pt x="3" y="652"/>
                </a:lnTo>
                <a:lnTo>
                  <a:pt x="3" y="707"/>
                </a:lnTo>
                <a:lnTo>
                  <a:pt x="3" y="717"/>
                </a:lnTo>
                <a:lnTo>
                  <a:pt x="5" y="729"/>
                </a:lnTo>
                <a:lnTo>
                  <a:pt x="7" y="750"/>
                </a:lnTo>
                <a:lnTo>
                  <a:pt x="10" y="772"/>
                </a:lnTo>
                <a:lnTo>
                  <a:pt x="11" y="782"/>
                </a:lnTo>
                <a:lnTo>
                  <a:pt x="10" y="794"/>
                </a:lnTo>
                <a:lnTo>
                  <a:pt x="10" y="807"/>
                </a:lnTo>
                <a:lnTo>
                  <a:pt x="10" y="813"/>
                </a:lnTo>
                <a:lnTo>
                  <a:pt x="13" y="818"/>
                </a:lnTo>
                <a:lnTo>
                  <a:pt x="15" y="823"/>
                </a:lnTo>
                <a:lnTo>
                  <a:pt x="18" y="827"/>
                </a:lnTo>
                <a:lnTo>
                  <a:pt x="22" y="831"/>
                </a:lnTo>
                <a:lnTo>
                  <a:pt x="28" y="835"/>
                </a:lnTo>
                <a:lnTo>
                  <a:pt x="32" y="837"/>
                </a:lnTo>
                <a:lnTo>
                  <a:pt x="37" y="839"/>
                </a:lnTo>
                <a:lnTo>
                  <a:pt x="41" y="839"/>
                </a:lnTo>
                <a:lnTo>
                  <a:pt x="45" y="837"/>
                </a:lnTo>
                <a:lnTo>
                  <a:pt x="49" y="836"/>
                </a:lnTo>
                <a:lnTo>
                  <a:pt x="53" y="833"/>
                </a:lnTo>
                <a:lnTo>
                  <a:pt x="58" y="827"/>
                </a:lnTo>
                <a:lnTo>
                  <a:pt x="61" y="819"/>
                </a:lnTo>
                <a:lnTo>
                  <a:pt x="61" y="815"/>
                </a:lnTo>
                <a:lnTo>
                  <a:pt x="61" y="811"/>
                </a:lnTo>
                <a:lnTo>
                  <a:pt x="60" y="806"/>
                </a:lnTo>
                <a:lnTo>
                  <a:pt x="58" y="802"/>
                </a:lnTo>
                <a:lnTo>
                  <a:pt x="54" y="799"/>
                </a:lnTo>
                <a:lnTo>
                  <a:pt x="51" y="79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20" name="任意多边形 1050219"/>
          <p:cNvSpPr/>
          <p:nvPr/>
        </p:nvSpPr>
        <p:spPr bwMode="auto">
          <a:xfrm>
            <a:off x="8405812" y="3910012"/>
            <a:ext cx="987425" cy="193675"/>
          </a:xfrm>
          <a:custGeom>
            <a:avLst/>
            <a:gdLst/>
            <a:ahLst/>
            <a:cxnLst/>
            <a:rect l="0" t="0" r="0" b="0"/>
            <a:pathLst>
              <a:path w="1866" h="367">
                <a:moveTo>
                  <a:pt x="1863" y="313"/>
                </a:moveTo>
                <a:lnTo>
                  <a:pt x="1863" y="313"/>
                </a:lnTo>
                <a:lnTo>
                  <a:pt x="1863" y="310"/>
                </a:lnTo>
                <a:lnTo>
                  <a:pt x="1861" y="300"/>
                </a:lnTo>
                <a:lnTo>
                  <a:pt x="1861" y="276"/>
                </a:lnTo>
                <a:lnTo>
                  <a:pt x="1861" y="262"/>
                </a:lnTo>
                <a:lnTo>
                  <a:pt x="1859" y="249"/>
                </a:lnTo>
                <a:lnTo>
                  <a:pt x="1852" y="222"/>
                </a:lnTo>
                <a:lnTo>
                  <a:pt x="1848" y="210"/>
                </a:lnTo>
                <a:lnTo>
                  <a:pt x="1843" y="197"/>
                </a:lnTo>
                <a:lnTo>
                  <a:pt x="1836" y="185"/>
                </a:lnTo>
                <a:lnTo>
                  <a:pt x="1830" y="174"/>
                </a:lnTo>
                <a:lnTo>
                  <a:pt x="1814" y="151"/>
                </a:lnTo>
                <a:lnTo>
                  <a:pt x="1798" y="130"/>
                </a:lnTo>
                <a:lnTo>
                  <a:pt x="1777" y="107"/>
                </a:lnTo>
                <a:lnTo>
                  <a:pt x="1757" y="85"/>
                </a:lnTo>
                <a:lnTo>
                  <a:pt x="1746" y="74"/>
                </a:lnTo>
                <a:lnTo>
                  <a:pt x="1734" y="65"/>
                </a:lnTo>
                <a:lnTo>
                  <a:pt x="1721" y="57"/>
                </a:lnTo>
                <a:lnTo>
                  <a:pt x="1707" y="49"/>
                </a:lnTo>
                <a:lnTo>
                  <a:pt x="1691" y="41"/>
                </a:lnTo>
                <a:lnTo>
                  <a:pt x="1674" y="36"/>
                </a:lnTo>
                <a:lnTo>
                  <a:pt x="1656" y="31"/>
                </a:lnTo>
                <a:lnTo>
                  <a:pt x="1638" y="26"/>
                </a:lnTo>
                <a:lnTo>
                  <a:pt x="1601" y="19"/>
                </a:lnTo>
                <a:lnTo>
                  <a:pt x="1564" y="14"/>
                </a:lnTo>
                <a:lnTo>
                  <a:pt x="1528" y="9"/>
                </a:lnTo>
                <a:lnTo>
                  <a:pt x="1490" y="6"/>
                </a:lnTo>
                <a:lnTo>
                  <a:pt x="1452" y="4"/>
                </a:lnTo>
                <a:lnTo>
                  <a:pt x="1413" y="2"/>
                </a:lnTo>
                <a:lnTo>
                  <a:pt x="1337" y="2"/>
                </a:lnTo>
                <a:lnTo>
                  <a:pt x="1261" y="2"/>
                </a:lnTo>
                <a:lnTo>
                  <a:pt x="1169" y="4"/>
                </a:lnTo>
                <a:lnTo>
                  <a:pt x="1079" y="5"/>
                </a:lnTo>
                <a:lnTo>
                  <a:pt x="987" y="7"/>
                </a:lnTo>
                <a:lnTo>
                  <a:pt x="896" y="7"/>
                </a:lnTo>
                <a:lnTo>
                  <a:pt x="817" y="7"/>
                </a:lnTo>
                <a:lnTo>
                  <a:pt x="738" y="5"/>
                </a:lnTo>
                <a:lnTo>
                  <a:pt x="579" y="1"/>
                </a:lnTo>
                <a:lnTo>
                  <a:pt x="499" y="0"/>
                </a:lnTo>
                <a:lnTo>
                  <a:pt x="420" y="0"/>
                </a:lnTo>
                <a:lnTo>
                  <a:pt x="340" y="4"/>
                </a:lnTo>
                <a:lnTo>
                  <a:pt x="301" y="6"/>
                </a:lnTo>
                <a:lnTo>
                  <a:pt x="261" y="10"/>
                </a:lnTo>
                <a:lnTo>
                  <a:pt x="230" y="14"/>
                </a:lnTo>
                <a:lnTo>
                  <a:pt x="200" y="19"/>
                </a:lnTo>
                <a:lnTo>
                  <a:pt x="171" y="27"/>
                </a:lnTo>
                <a:lnTo>
                  <a:pt x="145" y="38"/>
                </a:lnTo>
                <a:lnTo>
                  <a:pt x="132" y="44"/>
                </a:lnTo>
                <a:lnTo>
                  <a:pt x="120" y="51"/>
                </a:lnTo>
                <a:lnTo>
                  <a:pt x="108" y="58"/>
                </a:lnTo>
                <a:lnTo>
                  <a:pt x="97" y="68"/>
                </a:lnTo>
                <a:lnTo>
                  <a:pt x="85" y="77"/>
                </a:lnTo>
                <a:lnTo>
                  <a:pt x="74" y="87"/>
                </a:lnTo>
                <a:lnTo>
                  <a:pt x="63" y="99"/>
                </a:lnTo>
                <a:lnTo>
                  <a:pt x="52" y="112"/>
                </a:lnTo>
                <a:lnTo>
                  <a:pt x="43" y="125"/>
                </a:lnTo>
                <a:lnTo>
                  <a:pt x="35" y="138"/>
                </a:lnTo>
                <a:lnTo>
                  <a:pt x="27" y="151"/>
                </a:lnTo>
                <a:lnTo>
                  <a:pt x="21" y="164"/>
                </a:lnTo>
                <a:lnTo>
                  <a:pt x="15" y="179"/>
                </a:lnTo>
                <a:lnTo>
                  <a:pt x="12" y="193"/>
                </a:lnTo>
                <a:lnTo>
                  <a:pt x="6" y="222"/>
                </a:lnTo>
                <a:lnTo>
                  <a:pt x="2" y="252"/>
                </a:lnTo>
                <a:lnTo>
                  <a:pt x="1" y="282"/>
                </a:lnTo>
                <a:lnTo>
                  <a:pt x="0" y="345"/>
                </a:lnTo>
                <a:lnTo>
                  <a:pt x="1" y="350"/>
                </a:lnTo>
                <a:lnTo>
                  <a:pt x="2" y="354"/>
                </a:lnTo>
                <a:lnTo>
                  <a:pt x="4" y="358"/>
                </a:lnTo>
                <a:lnTo>
                  <a:pt x="8" y="362"/>
                </a:lnTo>
                <a:lnTo>
                  <a:pt x="10" y="363"/>
                </a:lnTo>
                <a:lnTo>
                  <a:pt x="14" y="366"/>
                </a:lnTo>
                <a:lnTo>
                  <a:pt x="23" y="367"/>
                </a:lnTo>
                <a:lnTo>
                  <a:pt x="31" y="366"/>
                </a:lnTo>
                <a:lnTo>
                  <a:pt x="35" y="363"/>
                </a:lnTo>
                <a:lnTo>
                  <a:pt x="39" y="362"/>
                </a:lnTo>
                <a:lnTo>
                  <a:pt x="42" y="358"/>
                </a:lnTo>
                <a:lnTo>
                  <a:pt x="44" y="354"/>
                </a:lnTo>
                <a:lnTo>
                  <a:pt x="46" y="350"/>
                </a:lnTo>
                <a:lnTo>
                  <a:pt x="46" y="345"/>
                </a:lnTo>
                <a:lnTo>
                  <a:pt x="47" y="315"/>
                </a:lnTo>
                <a:lnTo>
                  <a:pt x="48" y="285"/>
                </a:lnTo>
                <a:lnTo>
                  <a:pt x="48" y="256"/>
                </a:lnTo>
                <a:lnTo>
                  <a:pt x="49" y="226"/>
                </a:lnTo>
                <a:lnTo>
                  <a:pt x="49" y="218"/>
                </a:lnTo>
                <a:lnTo>
                  <a:pt x="51" y="210"/>
                </a:lnTo>
                <a:lnTo>
                  <a:pt x="55" y="194"/>
                </a:lnTo>
                <a:lnTo>
                  <a:pt x="63" y="179"/>
                </a:lnTo>
                <a:lnTo>
                  <a:pt x="72" y="163"/>
                </a:lnTo>
                <a:lnTo>
                  <a:pt x="82" y="149"/>
                </a:lnTo>
                <a:lnTo>
                  <a:pt x="93" y="134"/>
                </a:lnTo>
                <a:lnTo>
                  <a:pt x="114" y="111"/>
                </a:lnTo>
                <a:lnTo>
                  <a:pt x="124" y="100"/>
                </a:lnTo>
                <a:lnTo>
                  <a:pt x="137" y="90"/>
                </a:lnTo>
                <a:lnTo>
                  <a:pt x="152" y="82"/>
                </a:lnTo>
                <a:lnTo>
                  <a:pt x="166" y="75"/>
                </a:lnTo>
                <a:lnTo>
                  <a:pt x="182" y="69"/>
                </a:lnTo>
                <a:lnTo>
                  <a:pt x="199" y="64"/>
                </a:lnTo>
                <a:lnTo>
                  <a:pt x="216" y="60"/>
                </a:lnTo>
                <a:lnTo>
                  <a:pt x="234" y="56"/>
                </a:lnTo>
                <a:lnTo>
                  <a:pt x="269" y="52"/>
                </a:lnTo>
                <a:lnTo>
                  <a:pt x="305" y="49"/>
                </a:lnTo>
                <a:lnTo>
                  <a:pt x="339" y="48"/>
                </a:lnTo>
                <a:lnTo>
                  <a:pt x="370" y="48"/>
                </a:lnTo>
                <a:lnTo>
                  <a:pt x="519" y="49"/>
                </a:lnTo>
                <a:lnTo>
                  <a:pt x="668" y="51"/>
                </a:lnTo>
                <a:lnTo>
                  <a:pt x="816" y="53"/>
                </a:lnTo>
                <a:lnTo>
                  <a:pt x="965" y="53"/>
                </a:lnTo>
                <a:lnTo>
                  <a:pt x="1038" y="53"/>
                </a:lnTo>
                <a:lnTo>
                  <a:pt x="1113" y="51"/>
                </a:lnTo>
                <a:lnTo>
                  <a:pt x="1186" y="49"/>
                </a:lnTo>
                <a:lnTo>
                  <a:pt x="1261" y="48"/>
                </a:lnTo>
                <a:lnTo>
                  <a:pt x="1338" y="48"/>
                </a:lnTo>
                <a:lnTo>
                  <a:pt x="1418" y="49"/>
                </a:lnTo>
                <a:lnTo>
                  <a:pt x="1457" y="51"/>
                </a:lnTo>
                <a:lnTo>
                  <a:pt x="1496" y="53"/>
                </a:lnTo>
                <a:lnTo>
                  <a:pt x="1535" y="56"/>
                </a:lnTo>
                <a:lnTo>
                  <a:pt x="1573" y="61"/>
                </a:lnTo>
                <a:lnTo>
                  <a:pt x="1606" y="66"/>
                </a:lnTo>
                <a:lnTo>
                  <a:pt x="1639" y="74"/>
                </a:lnTo>
                <a:lnTo>
                  <a:pt x="1672" y="85"/>
                </a:lnTo>
                <a:lnTo>
                  <a:pt x="1686" y="91"/>
                </a:lnTo>
                <a:lnTo>
                  <a:pt x="1702" y="98"/>
                </a:lnTo>
                <a:lnTo>
                  <a:pt x="1715" y="106"/>
                </a:lnTo>
                <a:lnTo>
                  <a:pt x="1726" y="116"/>
                </a:lnTo>
                <a:lnTo>
                  <a:pt x="1740" y="129"/>
                </a:lnTo>
                <a:lnTo>
                  <a:pt x="1751" y="142"/>
                </a:lnTo>
                <a:lnTo>
                  <a:pt x="1772" y="171"/>
                </a:lnTo>
                <a:lnTo>
                  <a:pt x="1791" y="196"/>
                </a:lnTo>
                <a:lnTo>
                  <a:pt x="1798" y="210"/>
                </a:lnTo>
                <a:lnTo>
                  <a:pt x="1805" y="225"/>
                </a:lnTo>
                <a:lnTo>
                  <a:pt x="1809" y="239"/>
                </a:lnTo>
                <a:lnTo>
                  <a:pt x="1813" y="255"/>
                </a:lnTo>
                <a:lnTo>
                  <a:pt x="1814" y="269"/>
                </a:lnTo>
                <a:lnTo>
                  <a:pt x="1815" y="285"/>
                </a:lnTo>
                <a:lnTo>
                  <a:pt x="1815" y="316"/>
                </a:lnTo>
                <a:lnTo>
                  <a:pt x="1817" y="321"/>
                </a:lnTo>
                <a:lnTo>
                  <a:pt x="1817" y="327"/>
                </a:lnTo>
                <a:lnTo>
                  <a:pt x="1822" y="337"/>
                </a:lnTo>
                <a:lnTo>
                  <a:pt x="1825" y="341"/>
                </a:lnTo>
                <a:lnTo>
                  <a:pt x="1828" y="345"/>
                </a:lnTo>
                <a:lnTo>
                  <a:pt x="1834" y="347"/>
                </a:lnTo>
                <a:lnTo>
                  <a:pt x="1838" y="350"/>
                </a:lnTo>
                <a:lnTo>
                  <a:pt x="1847" y="350"/>
                </a:lnTo>
                <a:lnTo>
                  <a:pt x="1853" y="349"/>
                </a:lnTo>
                <a:lnTo>
                  <a:pt x="1859" y="345"/>
                </a:lnTo>
                <a:lnTo>
                  <a:pt x="1863" y="340"/>
                </a:lnTo>
                <a:lnTo>
                  <a:pt x="1865" y="333"/>
                </a:lnTo>
                <a:lnTo>
                  <a:pt x="1866" y="327"/>
                </a:lnTo>
                <a:lnTo>
                  <a:pt x="1865" y="320"/>
                </a:lnTo>
                <a:lnTo>
                  <a:pt x="1863" y="31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21" name="任意多边形 1050220"/>
          <p:cNvSpPr/>
          <p:nvPr/>
        </p:nvSpPr>
        <p:spPr bwMode="auto">
          <a:xfrm>
            <a:off x="9366250" y="4070350"/>
            <a:ext cx="33337" cy="450850"/>
          </a:xfrm>
          <a:custGeom>
            <a:avLst/>
            <a:gdLst/>
            <a:ahLst/>
            <a:cxnLst/>
            <a:rect l="0" t="0" r="0" b="0"/>
            <a:pathLst>
              <a:path w="65" h="848">
                <a:moveTo>
                  <a:pt x="46" y="22"/>
                </a:moveTo>
                <a:lnTo>
                  <a:pt x="46" y="22"/>
                </a:lnTo>
                <a:lnTo>
                  <a:pt x="46" y="17"/>
                </a:lnTo>
                <a:lnTo>
                  <a:pt x="45" y="11"/>
                </a:lnTo>
                <a:lnTo>
                  <a:pt x="42" y="7"/>
                </a:lnTo>
                <a:lnTo>
                  <a:pt x="40" y="5"/>
                </a:lnTo>
                <a:lnTo>
                  <a:pt x="36" y="2"/>
                </a:lnTo>
                <a:lnTo>
                  <a:pt x="32" y="1"/>
                </a:lnTo>
                <a:lnTo>
                  <a:pt x="24" y="0"/>
                </a:lnTo>
                <a:lnTo>
                  <a:pt x="15" y="1"/>
                </a:lnTo>
                <a:lnTo>
                  <a:pt x="11" y="2"/>
                </a:lnTo>
                <a:lnTo>
                  <a:pt x="8" y="5"/>
                </a:lnTo>
                <a:lnTo>
                  <a:pt x="4" y="7"/>
                </a:lnTo>
                <a:lnTo>
                  <a:pt x="3" y="11"/>
                </a:lnTo>
                <a:lnTo>
                  <a:pt x="2" y="17"/>
                </a:lnTo>
                <a:lnTo>
                  <a:pt x="0" y="22"/>
                </a:lnTo>
                <a:lnTo>
                  <a:pt x="2" y="77"/>
                </a:lnTo>
                <a:lnTo>
                  <a:pt x="4" y="128"/>
                </a:lnTo>
                <a:lnTo>
                  <a:pt x="11" y="226"/>
                </a:lnTo>
                <a:lnTo>
                  <a:pt x="15" y="274"/>
                </a:lnTo>
                <a:lnTo>
                  <a:pt x="17" y="324"/>
                </a:lnTo>
                <a:lnTo>
                  <a:pt x="19" y="375"/>
                </a:lnTo>
                <a:lnTo>
                  <a:pt x="17" y="430"/>
                </a:lnTo>
                <a:lnTo>
                  <a:pt x="13" y="549"/>
                </a:lnTo>
                <a:lnTo>
                  <a:pt x="12" y="667"/>
                </a:lnTo>
                <a:lnTo>
                  <a:pt x="11" y="673"/>
                </a:lnTo>
                <a:lnTo>
                  <a:pt x="10" y="707"/>
                </a:lnTo>
                <a:lnTo>
                  <a:pt x="8" y="740"/>
                </a:lnTo>
                <a:lnTo>
                  <a:pt x="8" y="742"/>
                </a:lnTo>
                <a:lnTo>
                  <a:pt x="6" y="748"/>
                </a:lnTo>
                <a:lnTo>
                  <a:pt x="6" y="754"/>
                </a:lnTo>
                <a:lnTo>
                  <a:pt x="7" y="759"/>
                </a:lnTo>
                <a:lnTo>
                  <a:pt x="10" y="765"/>
                </a:lnTo>
                <a:lnTo>
                  <a:pt x="12" y="822"/>
                </a:lnTo>
                <a:lnTo>
                  <a:pt x="13" y="827"/>
                </a:lnTo>
                <a:lnTo>
                  <a:pt x="15" y="833"/>
                </a:lnTo>
                <a:lnTo>
                  <a:pt x="19" y="837"/>
                </a:lnTo>
                <a:lnTo>
                  <a:pt x="23" y="839"/>
                </a:lnTo>
                <a:lnTo>
                  <a:pt x="27" y="843"/>
                </a:lnTo>
                <a:lnTo>
                  <a:pt x="30" y="847"/>
                </a:lnTo>
                <a:lnTo>
                  <a:pt x="34" y="848"/>
                </a:lnTo>
                <a:lnTo>
                  <a:pt x="40" y="848"/>
                </a:lnTo>
                <a:lnTo>
                  <a:pt x="44" y="848"/>
                </a:lnTo>
                <a:lnTo>
                  <a:pt x="49" y="847"/>
                </a:lnTo>
                <a:lnTo>
                  <a:pt x="53" y="844"/>
                </a:lnTo>
                <a:lnTo>
                  <a:pt x="57" y="842"/>
                </a:lnTo>
                <a:lnTo>
                  <a:pt x="58" y="827"/>
                </a:lnTo>
                <a:lnTo>
                  <a:pt x="58" y="825"/>
                </a:lnTo>
                <a:lnTo>
                  <a:pt x="59" y="812"/>
                </a:lnTo>
                <a:lnTo>
                  <a:pt x="57" y="807"/>
                </a:lnTo>
                <a:lnTo>
                  <a:pt x="57" y="803"/>
                </a:lnTo>
                <a:lnTo>
                  <a:pt x="57" y="800"/>
                </a:lnTo>
                <a:lnTo>
                  <a:pt x="58" y="790"/>
                </a:lnTo>
                <a:lnTo>
                  <a:pt x="57" y="765"/>
                </a:lnTo>
                <a:lnTo>
                  <a:pt x="55" y="763"/>
                </a:lnTo>
                <a:lnTo>
                  <a:pt x="54" y="742"/>
                </a:lnTo>
                <a:lnTo>
                  <a:pt x="55" y="735"/>
                </a:lnTo>
                <a:lnTo>
                  <a:pt x="57" y="725"/>
                </a:lnTo>
                <a:lnTo>
                  <a:pt x="58" y="718"/>
                </a:lnTo>
                <a:lnTo>
                  <a:pt x="59" y="710"/>
                </a:lnTo>
                <a:lnTo>
                  <a:pt x="61" y="701"/>
                </a:lnTo>
                <a:lnTo>
                  <a:pt x="59" y="637"/>
                </a:lnTo>
                <a:lnTo>
                  <a:pt x="58" y="629"/>
                </a:lnTo>
                <a:lnTo>
                  <a:pt x="59" y="519"/>
                </a:lnTo>
                <a:lnTo>
                  <a:pt x="63" y="410"/>
                </a:lnTo>
                <a:lnTo>
                  <a:pt x="65" y="358"/>
                </a:lnTo>
                <a:lnTo>
                  <a:pt x="63" y="308"/>
                </a:lnTo>
                <a:lnTo>
                  <a:pt x="61" y="261"/>
                </a:lnTo>
                <a:lnTo>
                  <a:pt x="57" y="215"/>
                </a:lnTo>
                <a:lnTo>
                  <a:pt x="50" y="123"/>
                </a:lnTo>
                <a:lnTo>
                  <a:pt x="48" y="74"/>
                </a:lnTo>
                <a:lnTo>
                  <a:pt x="46" y="2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22" name="任意多边形 1050221"/>
          <p:cNvSpPr/>
          <p:nvPr/>
        </p:nvSpPr>
        <p:spPr bwMode="auto">
          <a:xfrm>
            <a:off x="8408988" y="4464050"/>
            <a:ext cx="989012" cy="203200"/>
          </a:xfrm>
          <a:custGeom>
            <a:avLst/>
            <a:gdLst/>
            <a:ahLst/>
            <a:cxnLst/>
            <a:rect l="0" t="0" r="0" b="0"/>
            <a:pathLst>
              <a:path w="1868" h="385">
                <a:moveTo>
                  <a:pt x="1824" y="17"/>
                </a:moveTo>
                <a:lnTo>
                  <a:pt x="1824" y="17"/>
                </a:lnTo>
                <a:lnTo>
                  <a:pt x="1820" y="41"/>
                </a:lnTo>
                <a:lnTo>
                  <a:pt x="1817" y="64"/>
                </a:lnTo>
                <a:lnTo>
                  <a:pt x="1816" y="88"/>
                </a:lnTo>
                <a:lnTo>
                  <a:pt x="1816" y="113"/>
                </a:lnTo>
                <a:lnTo>
                  <a:pt x="1816" y="135"/>
                </a:lnTo>
                <a:lnTo>
                  <a:pt x="1813" y="154"/>
                </a:lnTo>
                <a:lnTo>
                  <a:pt x="1809" y="171"/>
                </a:lnTo>
                <a:lnTo>
                  <a:pt x="1803" y="188"/>
                </a:lnTo>
                <a:lnTo>
                  <a:pt x="1795" y="205"/>
                </a:lnTo>
                <a:lnTo>
                  <a:pt x="1786" y="221"/>
                </a:lnTo>
                <a:lnTo>
                  <a:pt x="1775" y="237"/>
                </a:lnTo>
                <a:lnTo>
                  <a:pt x="1762" y="254"/>
                </a:lnTo>
                <a:lnTo>
                  <a:pt x="1751" y="268"/>
                </a:lnTo>
                <a:lnTo>
                  <a:pt x="1736" y="280"/>
                </a:lnTo>
                <a:lnTo>
                  <a:pt x="1722" y="290"/>
                </a:lnTo>
                <a:lnTo>
                  <a:pt x="1706" y="300"/>
                </a:lnTo>
                <a:lnTo>
                  <a:pt x="1689" y="306"/>
                </a:lnTo>
                <a:lnTo>
                  <a:pt x="1671" y="313"/>
                </a:lnTo>
                <a:lnTo>
                  <a:pt x="1652" y="318"/>
                </a:lnTo>
                <a:lnTo>
                  <a:pt x="1634" y="322"/>
                </a:lnTo>
                <a:lnTo>
                  <a:pt x="1615" y="324"/>
                </a:lnTo>
                <a:lnTo>
                  <a:pt x="1595" y="327"/>
                </a:lnTo>
                <a:lnTo>
                  <a:pt x="1557" y="330"/>
                </a:lnTo>
                <a:lnTo>
                  <a:pt x="1519" y="331"/>
                </a:lnTo>
                <a:lnTo>
                  <a:pt x="1484" y="331"/>
                </a:lnTo>
                <a:lnTo>
                  <a:pt x="1421" y="332"/>
                </a:lnTo>
                <a:lnTo>
                  <a:pt x="1358" y="335"/>
                </a:lnTo>
                <a:lnTo>
                  <a:pt x="1295" y="338"/>
                </a:lnTo>
                <a:lnTo>
                  <a:pt x="1233" y="339"/>
                </a:lnTo>
                <a:lnTo>
                  <a:pt x="1154" y="338"/>
                </a:lnTo>
                <a:lnTo>
                  <a:pt x="1074" y="336"/>
                </a:lnTo>
                <a:lnTo>
                  <a:pt x="996" y="335"/>
                </a:lnTo>
                <a:lnTo>
                  <a:pt x="916" y="335"/>
                </a:lnTo>
                <a:lnTo>
                  <a:pt x="780" y="335"/>
                </a:lnTo>
                <a:lnTo>
                  <a:pt x="644" y="336"/>
                </a:lnTo>
                <a:lnTo>
                  <a:pt x="576" y="336"/>
                </a:lnTo>
                <a:lnTo>
                  <a:pt x="507" y="335"/>
                </a:lnTo>
                <a:lnTo>
                  <a:pt x="439" y="332"/>
                </a:lnTo>
                <a:lnTo>
                  <a:pt x="371" y="330"/>
                </a:lnTo>
                <a:lnTo>
                  <a:pt x="334" y="326"/>
                </a:lnTo>
                <a:lnTo>
                  <a:pt x="299" y="322"/>
                </a:lnTo>
                <a:lnTo>
                  <a:pt x="263" y="315"/>
                </a:lnTo>
                <a:lnTo>
                  <a:pt x="246" y="311"/>
                </a:lnTo>
                <a:lnTo>
                  <a:pt x="229" y="306"/>
                </a:lnTo>
                <a:lnTo>
                  <a:pt x="214" y="301"/>
                </a:lnTo>
                <a:lnTo>
                  <a:pt x="198" y="294"/>
                </a:lnTo>
                <a:lnTo>
                  <a:pt x="182" y="287"/>
                </a:lnTo>
                <a:lnTo>
                  <a:pt x="166" y="279"/>
                </a:lnTo>
                <a:lnTo>
                  <a:pt x="152" y="268"/>
                </a:lnTo>
                <a:lnTo>
                  <a:pt x="138" y="258"/>
                </a:lnTo>
                <a:lnTo>
                  <a:pt x="125" y="245"/>
                </a:lnTo>
                <a:lnTo>
                  <a:pt x="112" y="232"/>
                </a:lnTo>
                <a:lnTo>
                  <a:pt x="98" y="215"/>
                </a:lnTo>
                <a:lnTo>
                  <a:pt x="87" y="195"/>
                </a:lnTo>
                <a:lnTo>
                  <a:pt x="76" y="171"/>
                </a:lnTo>
                <a:lnTo>
                  <a:pt x="67" y="148"/>
                </a:lnTo>
                <a:lnTo>
                  <a:pt x="58" y="122"/>
                </a:lnTo>
                <a:lnTo>
                  <a:pt x="53" y="97"/>
                </a:lnTo>
                <a:lnTo>
                  <a:pt x="47" y="75"/>
                </a:lnTo>
                <a:lnTo>
                  <a:pt x="46" y="52"/>
                </a:lnTo>
                <a:lnTo>
                  <a:pt x="45" y="49"/>
                </a:lnTo>
                <a:lnTo>
                  <a:pt x="43" y="43"/>
                </a:lnTo>
                <a:lnTo>
                  <a:pt x="41" y="39"/>
                </a:lnTo>
                <a:lnTo>
                  <a:pt x="37" y="37"/>
                </a:lnTo>
                <a:lnTo>
                  <a:pt x="34" y="34"/>
                </a:lnTo>
                <a:lnTo>
                  <a:pt x="30" y="33"/>
                </a:lnTo>
                <a:lnTo>
                  <a:pt x="21" y="32"/>
                </a:lnTo>
                <a:lnTo>
                  <a:pt x="13" y="33"/>
                </a:lnTo>
                <a:lnTo>
                  <a:pt x="9" y="34"/>
                </a:lnTo>
                <a:lnTo>
                  <a:pt x="6" y="37"/>
                </a:lnTo>
                <a:lnTo>
                  <a:pt x="3" y="39"/>
                </a:lnTo>
                <a:lnTo>
                  <a:pt x="2" y="43"/>
                </a:lnTo>
                <a:lnTo>
                  <a:pt x="0" y="49"/>
                </a:lnTo>
                <a:lnTo>
                  <a:pt x="0" y="52"/>
                </a:lnTo>
                <a:lnTo>
                  <a:pt x="2" y="75"/>
                </a:lnTo>
                <a:lnTo>
                  <a:pt x="6" y="96"/>
                </a:lnTo>
                <a:lnTo>
                  <a:pt x="9" y="118"/>
                </a:lnTo>
                <a:lnTo>
                  <a:pt x="16" y="140"/>
                </a:lnTo>
                <a:lnTo>
                  <a:pt x="24" y="162"/>
                </a:lnTo>
                <a:lnTo>
                  <a:pt x="32" y="183"/>
                </a:lnTo>
                <a:lnTo>
                  <a:pt x="42" y="203"/>
                </a:lnTo>
                <a:lnTo>
                  <a:pt x="53" y="221"/>
                </a:lnTo>
                <a:lnTo>
                  <a:pt x="71" y="249"/>
                </a:lnTo>
                <a:lnTo>
                  <a:pt x="91" y="273"/>
                </a:lnTo>
                <a:lnTo>
                  <a:pt x="101" y="285"/>
                </a:lnTo>
                <a:lnTo>
                  <a:pt x="113" y="296"/>
                </a:lnTo>
                <a:lnTo>
                  <a:pt x="125" y="306"/>
                </a:lnTo>
                <a:lnTo>
                  <a:pt x="136" y="315"/>
                </a:lnTo>
                <a:lnTo>
                  <a:pt x="149" y="323"/>
                </a:lnTo>
                <a:lnTo>
                  <a:pt x="163" y="331"/>
                </a:lnTo>
                <a:lnTo>
                  <a:pt x="177" y="339"/>
                </a:lnTo>
                <a:lnTo>
                  <a:pt x="191" y="345"/>
                </a:lnTo>
                <a:lnTo>
                  <a:pt x="207" y="351"/>
                </a:lnTo>
                <a:lnTo>
                  <a:pt x="221" y="355"/>
                </a:lnTo>
                <a:lnTo>
                  <a:pt x="238" y="358"/>
                </a:lnTo>
                <a:lnTo>
                  <a:pt x="255" y="361"/>
                </a:lnTo>
                <a:lnTo>
                  <a:pt x="335" y="369"/>
                </a:lnTo>
                <a:lnTo>
                  <a:pt x="415" y="375"/>
                </a:lnTo>
                <a:lnTo>
                  <a:pt x="495" y="378"/>
                </a:lnTo>
                <a:lnTo>
                  <a:pt x="575" y="381"/>
                </a:lnTo>
                <a:lnTo>
                  <a:pt x="656" y="381"/>
                </a:lnTo>
                <a:lnTo>
                  <a:pt x="735" y="381"/>
                </a:lnTo>
                <a:lnTo>
                  <a:pt x="896" y="381"/>
                </a:lnTo>
                <a:lnTo>
                  <a:pt x="985" y="381"/>
                </a:lnTo>
                <a:lnTo>
                  <a:pt x="1076" y="382"/>
                </a:lnTo>
                <a:lnTo>
                  <a:pt x="1166" y="383"/>
                </a:lnTo>
                <a:lnTo>
                  <a:pt x="1256" y="385"/>
                </a:lnTo>
                <a:lnTo>
                  <a:pt x="1333" y="383"/>
                </a:lnTo>
                <a:lnTo>
                  <a:pt x="1410" y="381"/>
                </a:lnTo>
                <a:lnTo>
                  <a:pt x="1486" y="378"/>
                </a:lnTo>
                <a:lnTo>
                  <a:pt x="1565" y="377"/>
                </a:lnTo>
                <a:lnTo>
                  <a:pt x="1596" y="375"/>
                </a:lnTo>
                <a:lnTo>
                  <a:pt x="1629" y="370"/>
                </a:lnTo>
                <a:lnTo>
                  <a:pt x="1662" y="362"/>
                </a:lnTo>
                <a:lnTo>
                  <a:pt x="1679" y="358"/>
                </a:lnTo>
                <a:lnTo>
                  <a:pt x="1694" y="352"/>
                </a:lnTo>
                <a:lnTo>
                  <a:pt x="1710" y="345"/>
                </a:lnTo>
                <a:lnTo>
                  <a:pt x="1726" y="339"/>
                </a:lnTo>
                <a:lnTo>
                  <a:pt x="1740" y="330"/>
                </a:lnTo>
                <a:lnTo>
                  <a:pt x="1754" y="322"/>
                </a:lnTo>
                <a:lnTo>
                  <a:pt x="1768" y="311"/>
                </a:lnTo>
                <a:lnTo>
                  <a:pt x="1779" y="301"/>
                </a:lnTo>
                <a:lnTo>
                  <a:pt x="1791" y="289"/>
                </a:lnTo>
                <a:lnTo>
                  <a:pt x="1802" y="277"/>
                </a:lnTo>
                <a:lnTo>
                  <a:pt x="1820" y="254"/>
                </a:lnTo>
                <a:lnTo>
                  <a:pt x="1834" y="232"/>
                </a:lnTo>
                <a:lnTo>
                  <a:pt x="1841" y="220"/>
                </a:lnTo>
                <a:lnTo>
                  <a:pt x="1847" y="208"/>
                </a:lnTo>
                <a:lnTo>
                  <a:pt x="1853" y="195"/>
                </a:lnTo>
                <a:lnTo>
                  <a:pt x="1857" y="181"/>
                </a:lnTo>
                <a:lnTo>
                  <a:pt x="1860" y="162"/>
                </a:lnTo>
                <a:lnTo>
                  <a:pt x="1863" y="144"/>
                </a:lnTo>
                <a:lnTo>
                  <a:pt x="1863" y="124"/>
                </a:lnTo>
                <a:lnTo>
                  <a:pt x="1863" y="105"/>
                </a:lnTo>
                <a:lnTo>
                  <a:pt x="1863" y="67"/>
                </a:lnTo>
                <a:lnTo>
                  <a:pt x="1864" y="47"/>
                </a:lnTo>
                <a:lnTo>
                  <a:pt x="1868" y="29"/>
                </a:lnTo>
                <a:lnTo>
                  <a:pt x="1868" y="24"/>
                </a:lnTo>
                <a:lnTo>
                  <a:pt x="1868" y="18"/>
                </a:lnTo>
                <a:lnTo>
                  <a:pt x="1867" y="15"/>
                </a:lnTo>
                <a:lnTo>
                  <a:pt x="1864" y="11"/>
                </a:lnTo>
                <a:lnTo>
                  <a:pt x="1862" y="8"/>
                </a:lnTo>
                <a:lnTo>
                  <a:pt x="1858" y="4"/>
                </a:lnTo>
                <a:lnTo>
                  <a:pt x="1850" y="1"/>
                </a:lnTo>
                <a:lnTo>
                  <a:pt x="1842" y="0"/>
                </a:lnTo>
                <a:lnTo>
                  <a:pt x="1838" y="1"/>
                </a:lnTo>
                <a:lnTo>
                  <a:pt x="1834" y="3"/>
                </a:lnTo>
                <a:lnTo>
                  <a:pt x="1830" y="4"/>
                </a:lnTo>
                <a:lnTo>
                  <a:pt x="1828" y="8"/>
                </a:lnTo>
                <a:lnTo>
                  <a:pt x="1825" y="12"/>
                </a:lnTo>
                <a:lnTo>
                  <a:pt x="1824" y="1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23" name="任意多边形 1050222"/>
          <p:cNvSpPr/>
          <p:nvPr/>
        </p:nvSpPr>
        <p:spPr bwMode="auto">
          <a:xfrm>
            <a:off x="8793162" y="4186237"/>
            <a:ext cx="187325" cy="215900"/>
          </a:xfrm>
          <a:custGeom>
            <a:avLst/>
            <a:gdLst/>
            <a:ahLst/>
            <a:cxnLst/>
            <a:rect l="0" t="0" r="0" b="0"/>
            <a:pathLst>
              <a:path w="356" h="408">
                <a:moveTo>
                  <a:pt x="310" y="28"/>
                </a:moveTo>
                <a:lnTo>
                  <a:pt x="310" y="28"/>
                </a:lnTo>
                <a:lnTo>
                  <a:pt x="300" y="21"/>
                </a:lnTo>
                <a:lnTo>
                  <a:pt x="289" y="14"/>
                </a:lnTo>
                <a:lnTo>
                  <a:pt x="277" y="11"/>
                </a:lnTo>
                <a:lnTo>
                  <a:pt x="266" y="7"/>
                </a:lnTo>
                <a:lnTo>
                  <a:pt x="254" y="4"/>
                </a:lnTo>
                <a:lnTo>
                  <a:pt x="241" y="1"/>
                </a:lnTo>
                <a:lnTo>
                  <a:pt x="216" y="0"/>
                </a:lnTo>
                <a:lnTo>
                  <a:pt x="190" y="0"/>
                </a:lnTo>
                <a:lnTo>
                  <a:pt x="164" y="0"/>
                </a:lnTo>
                <a:lnTo>
                  <a:pt x="139" y="1"/>
                </a:lnTo>
                <a:lnTo>
                  <a:pt x="115" y="1"/>
                </a:lnTo>
                <a:lnTo>
                  <a:pt x="82" y="3"/>
                </a:lnTo>
                <a:lnTo>
                  <a:pt x="64" y="4"/>
                </a:lnTo>
                <a:lnTo>
                  <a:pt x="47" y="8"/>
                </a:lnTo>
                <a:lnTo>
                  <a:pt x="31" y="13"/>
                </a:lnTo>
                <a:lnTo>
                  <a:pt x="24" y="17"/>
                </a:lnTo>
                <a:lnTo>
                  <a:pt x="17" y="21"/>
                </a:lnTo>
                <a:lnTo>
                  <a:pt x="12" y="26"/>
                </a:lnTo>
                <a:lnTo>
                  <a:pt x="7" y="33"/>
                </a:lnTo>
                <a:lnTo>
                  <a:pt x="3" y="41"/>
                </a:lnTo>
                <a:lnTo>
                  <a:pt x="1" y="48"/>
                </a:lnTo>
                <a:lnTo>
                  <a:pt x="0" y="55"/>
                </a:lnTo>
                <a:lnTo>
                  <a:pt x="1" y="60"/>
                </a:lnTo>
                <a:lnTo>
                  <a:pt x="3" y="65"/>
                </a:lnTo>
                <a:lnTo>
                  <a:pt x="5" y="69"/>
                </a:lnTo>
                <a:lnTo>
                  <a:pt x="5" y="235"/>
                </a:lnTo>
                <a:lnTo>
                  <a:pt x="5" y="250"/>
                </a:lnTo>
                <a:lnTo>
                  <a:pt x="4" y="266"/>
                </a:lnTo>
                <a:lnTo>
                  <a:pt x="1" y="284"/>
                </a:lnTo>
                <a:lnTo>
                  <a:pt x="0" y="302"/>
                </a:lnTo>
                <a:lnTo>
                  <a:pt x="1" y="322"/>
                </a:lnTo>
                <a:lnTo>
                  <a:pt x="3" y="339"/>
                </a:lnTo>
                <a:lnTo>
                  <a:pt x="5" y="347"/>
                </a:lnTo>
                <a:lnTo>
                  <a:pt x="8" y="353"/>
                </a:lnTo>
                <a:lnTo>
                  <a:pt x="12" y="360"/>
                </a:lnTo>
                <a:lnTo>
                  <a:pt x="17" y="365"/>
                </a:lnTo>
                <a:lnTo>
                  <a:pt x="30" y="375"/>
                </a:lnTo>
                <a:lnTo>
                  <a:pt x="44" y="383"/>
                </a:lnTo>
                <a:lnTo>
                  <a:pt x="60" y="391"/>
                </a:lnTo>
                <a:lnTo>
                  <a:pt x="77" y="396"/>
                </a:lnTo>
                <a:lnTo>
                  <a:pt x="94" y="402"/>
                </a:lnTo>
                <a:lnTo>
                  <a:pt x="114" y="404"/>
                </a:lnTo>
                <a:lnTo>
                  <a:pt x="132" y="407"/>
                </a:lnTo>
                <a:lnTo>
                  <a:pt x="152" y="408"/>
                </a:lnTo>
                <a:lnTo>
                  <a:pt x="191" y="408"/>
                </a:lnTo>
                <a:lnTo>
                  <a:pt x="230" y="405"/>
                </a:lnTo>
                <a:lnTo>
                  <a:pt x="266" y="402"/>
                </a:lnTo>
                <a:lnTo>
                  <a:pt x="297" y="396"/>
                </a:lnTo>
                <a:lnTo>
                  <a:pt x="300" y="395"/>
                </a:lnTo>
                <a:lnTo>
                  <a:pt x="306" y="394"/>
                </a:lnTo>
                <a:lnTo>
                  <a:pt x="313" y="391"/>
                </a:lnTo>
                <a:lnTo>
                  <a:pt x="322" y="382"/>
                </a:lnTo>
                <a:lnTo>
                  <a:pt x="330" y="374"/>
                </a:lnTo>
                <a:lnTo>
                  <a:pt x="336" y="365"/>
                </a:lnTo>
                <a:lnTo>
                  <a:pt x="341" y="354"/>
                </a:lnTo>
                <a:lnTo>
                  <a:pt x="347" y="344"/>
                </a:lnTo>
                <a:lnTo>
                  <a:pt x="349" y="334"/>
                </a:lnTo>
                <a:lnTo>
                  <a:pt x="352" y="323"/>
                </a:lnTo>
                <a:lnTo>
                  <a:pt x="353" y="311"/>
                </a:lnTo>
                <a:lnTo>
                  <a:pt x="354" y="289"/>
                </a:lnTo>
                <a:lnTo>
                  <a:pt x="354" y="266"/>
                </a:lnTo>
                <a:lnTo>
                  <a:pt x="354" y="220"/>
                </a:lnTo>
                <a:lnTo>
                  <a:pt x="356" y="167"/>
                </a:lnTo>
                <a:lnTo>
                  <a:pt x="356" y="141"/>
                </a:lnTo>
                <a:lnTo>
                  <a:pt x="354" y="115"/>
                </a:lnTo>
                <a:lnTo>
                  <a:pt x="352" y="102"/>
                </a:lnTo>
                <a:lnTo>
                  <a:pt x="349" y="90"/>
                </a:lnTo>
                <a:lnTo>
                  <a:pt x="347" y="79"/>
                </a:lnTo>
                <a:lnTo>
                  <a:pt x="341" y="67"/>
                </a:lnTo>
                <a:lnTo>
                  <a:pt x="336" y="56"/>
                </a:lnTo>
                <a:lnTo>
                  <a:pt x="328" y="46"/>
                </a:lnTo>
                <a:lnTo>
                  <a:pt x="320" y="37"/>
                </a:lnTo>
                <a:lnTo>
                  <a:pt x="310" y="28"/>
                </a:lnTo>
                <a:close/>
                <a:moveTo>
                  <a:pt x="50" y="306"/>
                </a:moveTo>
                <a:lnTo>
                  <a:pt x="50" y="306"/>
                </a:lnTo>
                <a:lnTo>
                  <a:pt x="51" y="186"/>
                </a:lnTo>
                <a:lnTo>
                  <a:pt x="51" y="67"/>
                </a:lnTo>
                <a:lnTo>
                  <a:pt x="50" y="59"/>
                </a:lnTo>
                <a:lnTo>
                  <a:pt x="51" y="54"/>
                </a:lnTo>
                <a:lnTo>
                  <a:pt x="60" y="50"/>
                </a:lnTo>
                <a:lnTo>
                  <a:pt x="72" y="47"/>
                </a:lnTo>
                <a:lnTo>
                  <a:pt x="85" y="47"/>
                </a:lnTo>
                <a:lnTo>
                  <a:pt x="101" y="46"/>
                </a:lnTo>
                <a:lnTo>
                  <a:pt x="128" y="47"/>
                </a:lnTo>
                <a:lnTo>
                  <a:pt x="145" y="48"/>
                </a:lnTo>
                <a:lnTo>
                  <a:pt x="182" y="48"/>
                </a:lnTo>
                <a:lnTo>
                  <a:pt x="217" y="48"/>
                </a:lnTo>
                <a:lnTo>
                  <a:pt x="235" y="50"/>
                </a:lnTo>
                <a:lnTo>
                  <a:pt x="252" y="54"/>
                </a:lnTo>
                <a:lnTo>
                  <a:pt x="269" y="59"/>
                </a:lnTo>
                <a:lnTo>
                  <a:pt x="286" y="67"/>
                </a:lnTo>
                <a:lnTo>
                  <a:pt x="293" y="72"/>
                </a:lnTo>
                <a:lnTo>
                  <a:pt x="298" y="79"/>
                </a:lnTo>
                <a:lnTo>
                  <a:pt x="302" y="86"/>
                </a:lnTo>
                <a:lnTo>
                  <a:pt x="306" y="96"/>
                </a:lnTo>
                <a:lnTo>
                  <a:pt x="309" y="105"/>
                </a:lnTo>
                <a:lnTo>
                  <a:pt x="310" y="115"/>
                </a:lnTo>
                <a:lnTo>
                  <a:pt x="311" y="139"/>
                </a:lnTo>
                <a:lnTo>
                  <a:pt x="311" y="162"/>
                </a:lnTo>
                <a:lnTo>
                  <a:pt x="310" y="184"/>
                </a:lnTo>
                <a:lnTo>
                  <a:pt x="309" y="220"/>
                </a:lnTo>
                <a:lnTo>
                  <a:pt x="310" y="254"/>
                </a:lnTo>
                <a:lnTo>
                  <a:pt x="310" y="272"/>
                </a:lnTo>
                <a:lnTo>
                  <a:pt x="310" y="289"/>
                </a:lnTo>
                <a:lnTo>
                  <a:pt x="309" y="307"/>
                </a:lnTo>
                <a:lnTo>
                  <a:pt x="305" y="323"/>
                </a:lnTo>
                <a:lnTo>
                  <a:pt x="302" y="331"/>
                </a:lnTo>
                <a:lnTo>
                  <a:pt x="298" y="339"/>
                </a:lnTo>
                <a:lnTo>
                  <a:pt x="293" y="345"/>
                </a:lnTo>
                <a:lnTo>
                  <a:pt x="288" y="352"/>
                </a:lnTo>
                <a:lnTo>
                  <a:pt x="285" y="352"/>
                </a:lnTo>
                <a:lnTo>
                  <a:pt x="263" y="356"/>
                </a:lnTo>
                <a:lnTo>
                  <a:pt x="230" y="358"/>
                </a:lnTo>
                <a:lnTo>
                  <a:pt x="191" y="361"/>
                </a:lnTo>
                <a:lnTo>
                  <a:pt x="171" y="361"/>
                </a:lnTo>
                <a:lnTo>
                  <a:pt x="150" y="361"/>
                </a:lnTo>
                <a:lnTo>
                  <a:pt x="131" y="360"/>
                </a:lnTo>
                <a:lnTo>
                  <a:pt x="112" y="357"/>
                </a:lnTo>
                <a:lnTo>
                  <a:pt x="94" y="353"/>
                </a:lnTo>
                <a:lnTo>
                  <a:pt x="80" y="347"/>
                </a:lnTo>
                <a:lnTo>
                  <a:pt x="67" y="340"/>
                </a:lnTo>
                <a:lnTo>
                  <a:pt x="61" y="335"/>
                </a:lnTo>
                <a:lnTo>
                  <a:pt x="58" y="331"/>
                </a:lnTo>
                <a:lnTo>
                  <a:pt x="54" y="326"/>
                </a:lnTo>
                <a:lnTo>
                  <a:pt x="51" y="319"/>
                </a:lnTo>
                <a:lnTo>
                  <a:pt x="50" y="313"/>
                </a:lnTo>
                <a:lnTo>
                  <a:pt x="50" y="30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24" name="任意多边形 1050223"/>
          <p:cNvSpPr/>
          <p:nvPr/>
        </p:nvSpPr>
        <p:spPr bwMode="auto">
          <a:xfrm>
            <a:off x="8412162" y="4229100"/>
            <a:ext cx="396875" cy="68262"/>
          </a:xfrm>
          <a:custGeom>
            <a:avLst/>
            <a:gdLst/>
            <a:ahLst/>
            <a:cxnLst/>
            <a:rect l="0" t="0" r="0" b="0"/>
            <a:pathLst>
              <a:path w="753" h="130">
                <a:moveTo>
                  <a:pt x="731" y="85"/>
                </a:moveTo>
                <a:lnTo>
                  <a:pt x="731" y="85"/>
                </a:lnTo>
                <a:lnTo>
                  <a:pt x="701" y="83"/>
                </a:lnTo>
                <a:lnTo>
                  <a:pt x="671" y="82"/>
                </a:lnTo>
                <a:lnTo>
                  <a:pt x="610" y="78"/>
                </a:lnTo>
                <a:lnTo>
                  <a:pt x="586" y="78"/>
                </a:lnTo>
                <a:lnTo>
                  <a:pt x="561" y="78"/>
                </a:lnTo>
                <a:lnTo>
                  <a:pt x="511" y="79"/>
                </a:lnTo>
                <a:lnTo>
                  <a:pt x="485" y="79"/>
                </a:lnTo>
                <a:lnTo>
                  <a:pt x="460" y="79"/>
                </a:lnTo>
                <a:lnTo>
                  <a:pt x="435" y="78"/>
                </a:lnTo>
                <a:lnTo>
                  <a:pt x="410" y="75"/>
                </a:lnTo>
                <a:lnTo>
                  <a:pt x="389" y="73"/>
                </a:lnTo>
                <a:lnTo>
                  <a:pt x="367" y="70"/>
                </a:lnTo>
                <a:lnTo>
                  <a:pt x="323" y="68"/>
                </a:lnTo>
                <a:lnTo>
                  <a:pt x="232" y="68"/>
                </a:lnTo>
                <a:lnTo>
                  <a:pt x="180" y="66"/>
                </a:lnTo>
                <a:lnTo>
                  <a:pt x="154" y="64"/>
                </a:lnTo>
                <a:lnTo>
                  <a:pt x="126" y="60"/>
                </a:lnTo>
                <a:lnTo>
                  <a:pt x="109" y="56"/>
                </a:lnTo>
                <a:lnTo>
                  <a:pt x="82" y="47"/>
                </a:lnTo>
                <a:lnTo>
                  <a:pt x="68" y="41"/>
                </a:lnTo>
                <a:lnTo>
                  <a:pt x="56" y="35"/>
                </a:lnTo>
                <a:lnTo>
                  <a:pt x="52" y="32"/>
                </a:lnTo>
                <a:lnTo>
                  <a:pt x="48" y="28"/>
                </a:lnTo>
                <a:lnTo>
                  <a:pt x="45" y="24"/>
                </a:lnTo>
                <a:lnTo>
                  <a:pt x="45" y="22"/>
                </a:lnTo>
                <a:lnTo>
                  <a:pt x="45" y="17"/>
                </a:lnTo>
                <a:lnTo>
                  <a:pt x="44" y="11"/>
                </a:lnTo>
                <a:lnTo>
                  <a:pt x="41" y="7"/>
                </a:lnTo>
                <a:lnTo>
                  <a:pt x="39" y="5"/>
                </a:lnTo>
                <a:lnTo>
                  <a:pt x="36" y="2"/>
                </a:lnTo>
                <a:lnTo>
                  <a:pt x="32" y="1"/>
                </a:lnTo>
                <a:lnTo>
                  <a:pt x="23" y="0"/>
                </a:lnTo>
                <a:lnTo>
                  <a:pt x="15" y="1"/>
                </a:lnTo>
                <a:lnTo>
                  <a:pt x="11" y="2"/>
                </a:lnTo>
                <a:lnTo>
                  <a:pt x="7" y="5"/>
                </a:lnTo>
                <a:lnTo>
                  <a:pt x="5" y="7"/>
                </a:lnTo>
                <a:lnTo>
                  <a:pt x="2" y="11"/>
                </a:lnTo>
                <a:lnTo>
                  <a:pt x="1" y="17"/>
                </a:lnTo>
                <a:lnTo>
                  <a:pt x="0" y="22"/>
                </a:lnTo>
                <a:lnTo>
                  <a:pt x="0" y="30"/>
                </a:lnTo>
                <a:lnTo>
                  <a:pt x="1" y="37"/>
                </a:lnTo>
                <a:lnTo>
                  <a:pt x="5" y="45"/>
                </a:lnTo>
                <a:lnTo>
                  <a:pt x="9" y="52"/>
                </a:lnTo>
                <a:lnTo>
                  <a:pt x="14" y="58"/>
                </a:lnTo>
                <a:lnTo>
                  <a:pt x="19" y="64"/>
                </a:lnTo>
                <a:lnTo>
                  <a:pt x="34" y="74"/>
                </a:lnTo>
                <a:lnTo>
                  <a:pt x="49" y="83"/>
                </a:lnTo>
                <a:lnTo>
                  <a:pt x="65" y="90"/>
                </a:lnTo>
                <a:lnTo>
                  <a:pt x="96" y="100"/>
                </a:lnTo>
                <a:lnTo>
                  <a:pt x="123" y="107"/>
                </a:lnTo>
                <a:lnTo>
                  <a:pt x="149" y="111"/>
                </a:lnTo>
                <a:lnTo>
                  <a:pt x="176" y="113"/>
                </a:lnTo>
                <a:lnTo>
                  <a:pt x="204" y="113"/>
                </a:lnTo>
                <a:lnTo>
                  <a:pt x="257" y="115"/>
                </a:lnTo>
                <a:lnTo>
                  <a:pt x="285" y="115"/>
                </a:lnTo>
                <a:lnTo>
                  <a:pt x="311" y="116"/>
                </a:lnTo>
                <a:lnTo>
                  <a:pt x="416" y="122"/>
                </a:lnTo>
                <a:lnTo>
                  <a:pt x="520" y="128"/>
                </a:lnTo>
                <a:lnTo>
                  <a:pt x="626" y="129"/>
                </a:lnTo>
                <a:lnTo>
                  <a:pt x="731" y="130"/>
                </a:lnTo>
                <a:lnTo>
                  <a:pt x="736" y="129"/>
                </a:lnTo>
                <a:lnTo>
                  <a:pt x="740" y="128"/>
                </a:lnTo>
                <a:lnTo>
                  <a:pt x="744" y="125"/>
                </a:lnTo>
                <a:lnTo>
                  <a:pt x="746" y="122"/>
                </a:lnTo>
                <a:lnTo>
                  <a:pt x="749" y="120"/>
                </a:lnTo>
                <a:lnTo>
                  <a:pt x="750" y="116"/>
                </a:lnTo>
                <a:lnTo>
                  <a:pt x="753" y="107"/>
                </a:lnTo>
                <a:lnTo>
                  <a:pt x="750" y="99"/>
                </a:lnTo>
                <a:lnTo>
                  <a:pt x="749" y="95"/>
                </a:lnTo>
                <a:lnTo>
                  <a:pt x="746" y="91"/>
                </a:lnTo>
                <a:lnTo>
                  <a:pt x="744" y="88"/>
                </a:lnTo>
                <a:lnTo>
                  <a:pt x="740" y="86"/>
                </a:lnTo>
                <a:lnTo>
                  <a:pt x="736" y="85"/>
                </a:lnTo>
                <a:lnTo>
                  <a:pt x="731" y="8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25" name="任意多边形 1050224"/>
          <p:cNvSpPr/>
          <p:nvPr/>
        </p:nvSpPr>
        <p:spPr bwMode="auto">
          <a:xfrm>
            <a:off x="8967788" y="4237037"/>
            <a:ext cx="425450" cy="63500"/>
          </a:xfrm>
          <a:custGeom>
            <a:avLst/>
            <a:gdLst/>
            <a:ahLst/>
            <a:cxnLst/>
            <a:rect l="0" t="0" r="0" b="0"/>
            <a:pathLst>
              <a:path w="805" h="121">
                <a:moveTo>
                  <a:pt x="762" y="10"/>
                </a:moveTo>
                <a:lnTo>
                  <a:pt x="762" y="10"/>
                </a:lnTo>
                <a:lnTo>
                  <a:pt x="755" y="19"/>
                </a:lnTo>
                <a:lnTo>
                  <a:pt x="748" y="27"/>
                </a:lnTo>
                <a:lnTo>
                  <a:pt x="741" y="35"/>
                </a:lnTo>
                <a:lnTo>
                  <a:pt x="734" y="41"/>
                </a:lnTo>
                <a:lnTo>
                  <a:pt x="726" y="48"/>
                </a:lnTo>
                <a:lnTo>
                  <a:pt x="717" y="53"/>
                </a:lnTo>
                <a:lnTo>
                  <a:pt x="700" y="61"/>
                </a:lnTo>
                <a:lnTo>
                  <a:pt x="682" y="66"/>
                </a:lnTo>
                <a:lnTo>
                  <a:pt x="662" y="70"/>
                </a:lnTo>
                <a:lnTo>
                  <a:pt x="643" y="73"/>
                </a:lnTo>
                <a:lnTo>
                  <a:pt x="622" y="73"/>
                </a:lnTo>
                <a:lnTo>
                  <a:pt x="22" y="73"/>
                </a:lnTo>
                <a:lnTo>
                  <a:pt x="17" y="74"/>
                </a:lnTo>
                <a:lnTo>
                  <a:pt x="12" y="75"/>
                </a:lnTo>
                <a:lnTo>
                  <a:pt x="8" y="77"/>
                </a:lnTo>
                <a:lnTo>
                  <a:pt x="5" y="81"/>
                </a:lnTo>
                <a:lnTo>
                  <a:pt x="3" y="83"/>
                </a:lnTo>
                <a:lnTo>
                  <a:pt x="2" y="87"/>
                </a:lnTo>
                <a:lnTo>
                  <a:pt x="0" y="96"/>
                </a:lnTo>
                <a:lnTo>
                  <a:pt x="2" y="104"/>
                </a:lnTo>
                <a:lnTo>
                  <a:pt x="3" y="108"/>
                </a:lnTo>
                <a:lnTo>
                  <a:pt x="5" y="112"/>
                </a:lnTo>
                <a:lnTo>
                  <a:pt x="8" y="115"/>
                </a:lnTo>
                <a:lnTo>
                  <a:pt x="12" y="117"/>
                </a:lnTo>
                <a:lnTo>
                  <a:pt x="17" y="119"/>
                </a:lnTo>
                <a:lnTo>
                  <a:pt x="22" y="119"/>
                </a:lnTo>
                <a:lnTo>
                  <a:pt x="484" y="119"/>
                </a:lnTo>
                <a:lnTo>
                  <a:pt x="527" y="120"/>
                </a:lnTo>
                <a:lnTo>
                  <a:pt x="572" y="121"/>
                </a:lnTo>
                <a:lnTo>
                  <a:pt x="615" y="120"/>
                </a:lnTo>
                <a:lnTo>
                  <a:pt x="637" y="120"/>
                </a:lnTo>
                <a:lnTo>
                  <a:pt x="658" y="117"/>
                </a:lnTo>
                <a:lnTo>
                  <a:pt x="679" y="113"/>
                </a:lnTo>
                <a:lnTo>
                  <a:pt x="699" y="108"/>
                </a:lnTo>
                <a:lnTo>
                  <a:pt x="718" y="102"/>
                </a:lnTo>
                <a:lnTo>
                  <a:pt x="738" y="92"/>
                </a:lnTo>
                <a:lnTo>
                  <a:pt x="755" y="82"/>
                </a:lnTo>
                <a:lnTo>
                  <a:pt x="772" y="69"/>
                </a:lnTo>
                <a:lnTo>
                  <a:pt x="786" y="52"/>
                </a:lnTo>
                <a:lnTo>
                  <a:pt x="801" y="34"/>
                </a:lnTo>
                <a:lnTo>
                  <a:pt x="803" y="28"/>
                </a:lnTo>
                <a:lnTo>
                  <a:pt x="805" y="24"/>
                </a:lnTo>
                <a:lnTo>
                  <a:pt x="805" y="19"/>
                </a:lnTo>
                <a:lnTo>
                  <a:pt x="803" y="15"/>
                </a:lnTo>
                <a:lnTo>
                  <a:pt x="802" y="11"/>
                </a:lnTo>
                <a:lnTo>
                  <a:pt x="800" y="9"/>
                </a:lnTo>
                <a:lnTo>
                  <a:pt x="793" y="3"/>
                </a:lnTo>
                <a:lnTo>
                  <a:pt x="785" y="0"/>
                </a:lnTo>
                <a:lnTo>
                  <a:pt x="781" y="0"/>
                </a:lnTo>
                <a:lnTo>
                  <a:pt x="776" y="0"/>
                </a:lnTo>
                <a:lnTo>
                  <a:pt x="772" y="1"/>
                </a:lnTo>
                <a:lnTo>
                  <a:pt x="768" y="3"/>
                </a:lnTo>
                <a:lnTo>
                  <a:pt x="764" y="6"/>
                </a:lnTo>
                <a:lnTo>
                  <a:pt x="762" y="1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26" name="任意多边形 1050225"/>
          <p:cNvSpPr/>
          <p:nvPr/>
        </p:nvSpPr>
        <p:spPr bwMode="auto">
          <a:xfrm>
            <a:off x="8640762" y="3719512"/>
            <a:ext cx="504825" cy="211137"/>
          </a:xfrm>
          <a:custGeom>
            <a:avLst/>
            <a:gdLst/>
            <a:ahLst/>
            <a:cxnLst/>
            <a:rect l="0" t="0" r="0" b="0"/>
            <a:pathLst>
              <a:path w="953" h="400">
                <a:moveTo>
                  <a:pt x="946" y="356"/>
                </a:moveTo>
                <a:lnTo>
                  <a:pt x="946" y="356"/>
                </a:lnTo>
                <a:lnTo>
                  <a:pt x="943" y="340"/>
                </a:lnTo>
                <a:lnTo>
                  <a:pt x="942" y="322"/>
                </a:lnTo>
                <a:lnTo>
                  <a:pt x="940" y="296"/>
                </a:lnTo>
                <a:lnTo>
                  <a:pt x="939" y="281"/>
                </a:lnTo>
                <a:lnTo>
                  <a:pt x="938" y="268"/>
                </a:lnTo>
                <a:lnTo>
                  <a:pt x="931" y="241"/>
                </a:lnTo>
                <a:lnTo>
                  <a:pt x="925" y="215"/>
                </a:lnTo>
                <a:lnTo>
                  <a:pt x="921" y="202"/>
                </a:lnTo>
                <a:lnTo>
                  <a:pt x="919" y="189"/>
                </a:lnTo>
                <a:lnTo>
                  <a:pt x="916" y="169"/>
                </a:lnTo>
                <a:lnTo>
                  <a:pt x="912" y="149"/>
                </a:lnTo>
                <a:lnTo>
                  <a:pt x="906" y="131"/>
                </a:lnTo>
                <a:lnTo>
                  <a:pt x="898" y="113"/>
                </a:lnTo>
                <a:lnTo>
                  <a:pt x="889" y="97"/>
                </a:lnTo>
                <a:lnTo>
                  <a:pt x="879" y="81"/>
                </a:lnTo>
                <a:lnTo>
                  <a:pt x="866" y="67"/>
                </a:lnTo>
                <a:lnTo>
                  <a:pt x="850" y="54"/>
                </a:lnTo>
                <a:lnTo>
                  <a:pt x="833" y="43"/>
                </a:lnTo>
                <a:lnTo>
                  <a:pt x="816" y="36"/>
                </a:lnTo>
                <a:lnTo>
                  <a:pt x="800" y="29"/>
                </a:lnTo>
                <a:lnTo>
                  <a:pt x="785" y="24"/>
                </a:lnTo>
                <a:lnTo>
                  <a:pt x="769" y="20"/>
                </a:lnTo>
                <a:lnTo>
                  <a:pt x="752" y="16"/>
                </a:lnTo>
                <a:lnTo>
                  <a:pt x="715" y="9"/>
                </a:lnTo>
                <a:lnTo>
                  <a:pt x="691" y="6"/>
                </a:lnTo>
                <a:lnTo>
                  <a:pt x="664" y="3"/>
                </a:lnTo>
                <a:lnTo>
                  <a:pt x="638" y="2"/>
                </a:lnTo>
                <a:lnTo>
                  <a:pt x="612" y="0"/>
                </a:lnTo>
                <a:lnTo>
                  <a:pt x="560" y="0"/>
                </a:lnTo>
                <a:lnTo>
                  <a:pt x="510" y="2"/>
                </a:lnTo>
                <a:lnTo>
                  <a:pt x="408" y="4"/>
                </a:lnTo>
                <a:lnTo>
                  <a:pt x="357" y="7"/>
                </a:lnTo>
                <a:lnTo>
                  <a:pt x="306" y="7"/>
                </a:lnTo>
                <a:lnTo>
                  <a:pt x="284" y="8"/>
                </a:lnTo>
                <a:lnTo>
                  <a:pt x="261" y="11"/>
                </a:lnTo>
                <a:lnTo>
                  <a:pt x="241" y="15"/>
                </a:lnTo>
                <a:lnTo>
                  <a:pt x="221" y="19"/>
                </a:lnTo>
                <a:lnTo>
                  <a:pt x="201" y="25"/>
                </a:lnTo>
                <a:lnTo>
                  <a:pt x="182" y="32"/>
                </a:lnTo>
                <a:lnTo>
                  <a:pt x="140" y="49"/>
                </a:lnTo>
                <a:lnTo>
                  <a:pt x="128" y="53"/>
                </a:lnTo>
                <a:lnTo>
                  <a:pt x="118" y="59"/>
                </a:lnTo>
                <a:lnTo>
                  <a:pt x="107" y="66"/>
                </a:lnTo>
                <a:lnTo>
                  <a:pt x="98" y="72"/>
                </a:lnTo>
                <a:lnTo>
                  <a:pt x="81" y="87"/>
                </a:lnTo>
                <a:lnTo>
                  <a:pt x="67" y="102"/>
                </a:lnTo>
                <a:lnTo>
                  <a:pt x="53" y="121"/>
                </a:lnTo>
                <a:lnTo>
                  <a:pt x="43" y="139"/>
                </a:lnTo>
                <a:lnTo>
                  <a:pt x="35" y="159"/>
                </a:lnTo>
                <a:lnTo>
                  <a:pt x="29" y="179"/>
                </a:lnTo>
                <a:lnTo>
                  <a:pt x="23" y="202"/>
                </a:lnTo>
                <a:lnTo>
                  <a:pt x="18" y="224"/>
                </a:lnTo>
                <a:lnTo>
                  <a:pt x="12" y="270"/>
                </a:lnTo>
                <a:lnTo>
                  <a:pt x="6" y="315"/>
                </a:lnTo>
                <a:lnTo>
                  <a:pt x="0" y="361"/>
                </a:lnTo>
                <a:lnTo>
                  <a:pt x="0" y="366"/>
                </a:lnTo>
                <a:lnTo>
                  <a:pt x="1" y="370"/>
                </a:lnTo>
                <a:lnTo>
                  <a:pt x="2" y="376"/>
                </a:lnTo>
                <a:lnTo>
                  <a:pt x="5" y="380"/>
                </a:lnTo>
                <a:lnTo>
                  <a:pt x="10" y="385"/>
                </a:lnTo>
                <a:lnTo>
                  <a:pt x="18" y="389"/>
                </a:lnTo>
                <a:lnTo>
                  <a:pt x="27" y="390"/>
                </a:lnTo>
                <a:lnTo>
                  <a:pt x="31" y="389"/>
                </a:lnTo>
                <a:lnTo>
                  <a:pt x="35" y="387"/>
                </a:lnTo>
                <a:lnTo>
                  <a:pt x="38" y="385"/>
                </a:lnTo>
                <a:lnTo>
                  <a:pt x="40" y="382"/>
                </a:lnTo>
                <a:lnTo>
                  <a:pt x="43" y="378"/>
                </a:lnTo>
                <a:lnTo>
                  <a:pt x="44" y="373"/>
                </a:lnTo>
                <a:lnTo>
                  <a:pt x="57" y="285"/>
                </a:lnTo>
                <a:lnTo>
                  <a:pt x="69" y="198"/>
                </a:lnTo>
                <a:lnTo>
                  <a:pt x="72" y="185"/>
                </a:lnTo>
                <a:lnTo>
                  <a:pt x="76" y="173"/>
                </a:lnTo>
                <a:lnTo>
                  <a:pt x="80" y="162"/>
                </a:lnTo>
                <a:lnTo>
                  <a:pt x="85" y="152"/>
                </a:lnTo>
                <a:lnTo>
                  <a:pt x="91" y="143"/>
                </a:lnTo>
                <a:lnTo>
                  <a:pt x="98" y="134"/>
                </a:lnTo>
                <a:lnTo>
                  <a:pt x="106" y="126"/>
                </a:lnTo>
                <a:lnTo>
                  <a:pt x="115" y="118"/>
                </a:lnTo>
                <a:lnTo>
                  <a:pt x="133" y="105"/>
                </a:lnTo>
                <a:lnTo>
                  <a:pt x="154" y="93"/>
                </a:lnTo>
                <a:lnTo>
                  <a:pt x="176" y="84"/>
                </a:lnTo>
                <a:lnTo>
                  <a:pt x="199" y="75"/>
                </a:lnTo>
                <a:lnTo>
                  <a:pt x="217" y="70"/>
                </a:lnTo>
                <a:lnTo>
                  <a:pt x="237" y="64"/>
                </a:lnTo>
                <a:lnTo>
                  <a:pt x="255" y="60"/>
                </a:lnTo>
                <a:lnTo>
                  <a:pt x="275" y="57"/>
                </a:lnTo>
                <a:lnTo>
                  <a:pt x="312" y="51"/>
                </a:lnTo>
                <a:lnTo>
                  <a:pt x="352" y="49"/>
                </a:lnTo>
                <a:lnTo>
                  <a:pt x="391" y="47"/>
                </a:lnTo>
                <a:lnTo>
                  <a:pt x="430" y="47"/>
                </a:lnTo>
                <a:lnTo>
                  <a:pt x="510" y="46"/>
                </a:lnTo>
                <a:lnTo>
                  <a:pt x="552" y="47"/>
                </a:lnTo>
                <a:lnTo>
                  <a:pt x="595" y="50"/>
                </a:lnTo>
                <a:lnTo>
                  <a:pt x="638" y="51"/>
                </a:lnTo>
                <a:lnTo>
                  <a:pt x="680" y="53"/>
                </a:lnTo>
                <a:lnTo>
                  <a:pt x="698" y="54"/>
                </a:lnTo>
                <a:lnTo>
                  <a:pt x="715" y="54"/>
                </a:lnTo>
                <a:lnTo>
                  <a:pt x="734" y="57"/>
                </a:lnTo>
                <a:lnTo>
                  <a:pt x="751" y="60"/>
                </a:lnTo>
                <a:lnTo>
                  <a:pt x="768" y="64"/>
                </a:lnTo>
                <a:lnTo>
                  <a:pt x="785" y="70"/>
                </a:lnTo>
                <a:lnTo>
                  <a:pt x="800" y="77"/>
                </a:lnTo>
                <a:lnTo>
                  <a:pt x="816" y="87"/>
                </a:lnTo>
                <a:lnTo>
                  <a:pt x="827" y="93"/>
                </a:lnTo>
                <a:lnTo>
                  <a:pt x="836" y="102"/>
                </a:lnTo>
                <a:lnTo>
                  <a:pt x="844" y="110"/>
                </a:lnTo>
                <a:lnTo>
                  <a:pt x="849" y="119"/>
                </a:lnTo>
                <a:lnTo>
                  <a:pt x="854" y="130"/>
                </a:lnTo>
                <a:lnTo>
                  <a:pt x="859" y="139"/>
                </a:lnTo>
                <a:lnTo>
                  <a:pt x="866" y="160"/>
                </a:lnTo>
                <a:lnTo>
                  <a:pt x="870" y="181"/>
                </a:lnTo>
                <a:lnTo>
                  <a:pt x="875" y="203"/>
                </a:lnTo>
                <a:lnTo>
                  <a:pt x="879" y="225"/>
                </a:lnTo>
                <a:lnTo>
                  <a:pt x="885" y="247"/>
                </a:lnTo>
                <a:lnTo>
                  <a:pt x="889" y="264"/>
                </a:lnTo>
                <a:lnTo>
                  <a:pt x="892" y="283"/>
                </a:lnTo>
                <a:lnTo>
                  <a:pt x="893" y="321"/>
                </a:lnTo>
                <a:lnTo>
                  <a:pt x="895" y="340"/>
                </a:lnTo>
                <a:lnTo>
                  <a:pt x="897" y="359"/>
                </a:lnTo>
                <a:lnTo>
                  <a:pt x="900" y="368"/>
                </a:lnTo>
                <a:lnTo>
                  <a:pt x="902" y="376"/>
                </a:lnTo>
                <a:lnTo>
                  <a:pt x="906" y="383"/>
                </a:lnTo>
                <a:lnTo>
                  <a:pt x="910" y="390"/>
                </a:lnTo>
                <a:lnTo>
                  <a:pt x="916" y="395"/>
                </a:lnTo>
                <a:lnTo>
                  <a:pt x="922" y="399"/>
                </a:lnTo>
                <a:lnTo>
                  <a:pt x="930" y="400"/>
                </a:lnTo>
                <a:lnTo>
                  <a:pt x="936" y="399"/>
                </a:lnTo>
                <a:lnTo>
                  <a:pt x="943" y="398"/>
                </a:lnTo>
                <a:lnTo>
                  <a:pt x="948" y="393"/>
                </a:lnTo>
                <a:lnTo>
                  <a:pt x="952" y="386"/>
                </a:lnTo>
                <a:lnTo>
                  <a:pt x="953" y="378"/>
                </a:lnTo>
                <a:lnTo>
                  <a:pt x="953" y="373"/>
                </a:lnTo>
                <a:lnTo>
                  <a:pt x="952" y="368"/>
                </a:lnTo>
                <a:lnTo>
                  <a:pt x="951" y="363"/>
                </a:lnTo>
                <a:lnTo>
                  <a:pt x="948" y="359"/>
                </a:lnTo>
                <a:lnTo>
                  <a:pt x="946" y="35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27" name="任意多边形 1050226"/>
          <p:cNvSpPr/>
          <p:nvPr/>
        </p:nvSpPr>
        <p:spPr bwMode="auto">
          <a:xfrm>
            <a:off x="8688388" y="3811587"/>
            <a:ext cx="411162" cy="123825"/>
          </a:xfrm>
          <a:custGeom>
            <a:avLst/>
            <a:gdLst/>
            <a:ahLst/>
            <a:cxnLst/>
            <a:rect l="0" t="0" r="0" b="0"/>
            <a:pathLst>
              <a:path w="776" h="232">
                <a:moveTo>
                  <a:pt x="713" y="26"/>
                </a:moveTo>
                <a:lnTo>
                  <a:pt x="713" y="26"/>
                </a:lnTo>
                <a:lnTo>
                  <a:pt x="704" y="20"/>
                </a:lnTo>
                <a:lnTo>
                  <a:pt x="692" y="15"/>
                </a:lnTo>
                <a:lnTo>
                  <a:pt x="682" y="12"/>
                </a:lnTo>
                <a:lnTo>
                  <a:pt x="670" y="9"/>
                </a:lnTo>
                <a:lnTo>
                  <a:pt x="645" y="5"/>
                </a:lnTo>
                <a:lnTo>
                  <a:pt x="622" y="4"/>
                </a:lnTo>
                <a:lnTo>
                  <a:pt x="573" y="4"/>
                </a:lnTo>
                <a:lnTo>
                  <a:pt x="524" y="4"/>
                </a:lnTo>
                <a:lnTo>
                  <a:pt x="424" y="4"/>
                </a:lnTo>
                <a:lnTo>
                  <a:pt x="384" y="4"/>
                </a:lnTo>
                <a:lnTo>
                  <a:pt x="342" y="3"/>
                </a:lnTo>
                <a:lnTo>
                  <a:pt x="258" y="0"/>
                </a:lnTo>
                <a:lnTo>
                  <a:pt x="216" y="2"/>
                </a:lnTo>
                <a:lnTo>
                  <a:pt x="174" y="4"/>
                </a:lnTo>
                <a:lnTo>
                  <a:pt x="133" y="8"/>
                </a:lnTo>
                <a:lnTo>
                  <a:pt x="113" y="12"/>
                </a:lnTo>
                <a:lnTo>
                  <a:pt x="93" y="16"/>
                </a:lnTo>
                <a:lnTo>
                  <a:pt x="79" y="21"/>
                </a:lnTo>
                <a:lnTo>
                  <a:pt x="67" y="26"/>
                </a:lnTo>
                <a:lnTo>
                  <a:pt x="57" y="34"/>
                </a:lnTo>
                <a:lnTo>
                  <a:pt x="47" y="45"/>
                </a:lnTo>
                <a:lnTo>
                  <a:pt x="40" y="55"/>
                </a:lnTo>
                <a:lnTo>
                  <a:pt x="32" y="67"/>
                </a:lnTo>
                <a:lnTo>
                  <a:pt x="25" y="80"/>
                </a:lnTo>
                <a:lnTo>
                  <a:pt x="20" y="93"/>
                </a:lnTo>
                <a:lnTo>
                  <a:pt x="16" y="107"/>
                </a:lnTo>
                <a:lnTo>
                  <a:pt x="12" y="122"/>
                </a:lnTo>
                <a:lnTo>
                  <a:pt x="7" y="151"/>
                </a:lnTo>
                <a:lnTo>
                  <a:pt x="3" y="178"/>
                </a:lnTo>
                <a:lnTo>
                  <a:pt x="0" y="204"/>
                </a:lnTo>
                <a:lnTo>
                  <a:pt x="0" y="209"/>
                </a:lnTo>
                <a:lnTo>
                  <a:pt x="0" y="213"/>
                </a:lnTo>
                <a:lnTo>
                  <a:pt x="3" y="217"/>
                </a:lnTo>
                <a:lnTo>
                  <a:pt x="6" y="221"/>
                </a:lnTo>
                <a:lnTo>
                  <a:pt x="8" y="223"/>
                </a:lnTo>
                <a:lnTo>
                  <a:pt x="12" y="225"/>
                </a:lnTo>
                <a:lnTo>
                  <a:pt x="20" y="226"/>
                </a:lnTo>
                <a:lnTo>
                  <a:pt x="29" y="225"/>
                </a:lnTo>
                <a:lnTo>
                  <a:pt x="37" y="221"/>
                </a:lnTo>
                <a:lnTo>
                  <a:pt x="40" y="217"/>
                </a:lnTo>
                <a:lnTo>
                  <a:pt x="42" y="213"/>
                </a:lnTo>
                <a:lnTo>
                  <a:pt x="45" y="209"/>
                </a:lnTo>
                <a:lnTo>
                  <a:pt x="45" y="204"/>
                </a:lnTo>
                <a:lnTo>
                  <a:pt x="49" y="181"/>
                </a:lnTo>
                <a:lnTo>
                  <a:pt x="54" y="156"/>
                </a:lnTo>
                <a:lnTo>
                  <a:pt x="61" y="131"/>
                </a:lnTo>
                <a:lnTo>
                  <a:pt x="67" y="107"/>
                </a:lnTo>
                <a:lnTo>
                  <a:pt x="71" y="98"/>
                </a:lnTo>
                <a:lnTo>
                  <a:pt x="75" y="90"/>
                </a:lnTo>
                <a:lnTo>
                  <a:pt x="79" y="83"/>
                </a:lnTo>
                <a:lnTo>
                  <a:pt x="84" y="77"/>
                </a:lnTo>
                <a:lnTo>
                  <a:pt x="91" y="72"/>
                </a:lnTo>
                <a:lnTo>
                  <a:pt x="96" y="67"/>
                </a:lnTo>
                <a:lnTo>
                  <a:pt x="109" y="60"/>
                </a:lnTo>
                <a:lnTo>
                  <a:pt x="123" y="56"/>
                </a:lnTo>
                <a:lnTo>
                  <a:pt x="139" y="54"/>
                </a:lnTo>
                <a:lnTo>
                  <a:pt x="156" y="51"/>
                </a:lnTo>
                <a:lnTo>
                  <a:pt x="173" y="51"/>
                </a:lnTo>
                <a:lnTo>
                  <a:pt x="231" y="49"/>
                </a:lnTo>
                <a:lnTo>
                  <a:pt x="288" y="49"/>
                </a:lnTo>
                <a:lnTo>
                  <a:pt x="403" y="50"/>
                </a:lnTo>
                <a:lnTo>
                  <a:pt x="520" y="50"/>
                </a:lnTo>
                <a:lnTo>
                  <a:pt x="577" y="50"/>
                </a:lnTo>
                <a:lnTo>
                  <a:pt x="636" y="51"/>
                </a:lnTo>
                <a:lnTo>
                  <a:pt x="651" y="53"/>
                </a:lnTo>
                <a:lnTo>
                  <a:pt x="665" y="55"/>
                </a:lnTo>
                <a:lnTo>
                  <a:pt x="677" y="60"/>
                </a:lnTo>
                <a:lnTo>
                  <a:pt x="686" y="67"/>
                </a:lnTo>
                <a:lnTo>
                  <a:pt x="695" y="75"/>
                </a:lnTo>
                <a:lnTo>
                  <a:pt x="703" y="84"/>
                </a:lnTo>
                <a:lnTo>
                  <a:pt x="709" y="94"/>
                </a:lnTo>
                <a:lnTo>
                  <a:pt x="715" y="106"/>
                </a:lnTo>
                <a:lnTo>
                  <a:pt x="720" y="118"/>
                </a:lnTo>
                <a:lnTo>
                  <a:pt x="722" y="130"/>
                </a:lnTo>
                <a:lnTo>
                  <a:pt x="728" y="157"/>
                </a:lnTo>
                <a:lnTo>
                  <a:pt x="730" y="183"/>
                </a:lnTo>
                <a:lnTo>
                  <a:pt x="730" y="209"/>
                </a:lnTo>
                <a:lnTo>
                  <a:pt x="732" y="215"/>
                </a:lnTo>
                <a:lnTo>
                  <a:pt x="733" y="220"/>
                </a:lnTo>
                <a:lnTo>
                  <a:pt x="734" y="224"/>
                </a:lnTo>
                <a:lnTo>
                  <a:pt x="738" y="226"/>
                </a:lnTo>
                <a:lnTo>
                  <a:pt x="741" y="229"/>
                </a:lnTo>
                <a:lnTo>
                  <a:pt x="745" y="230"/>
                </a:lnTo>
                <a:lnTo>
                  <a:pt x="754" y="232"/>
                </a:lnTo>
                <a:lnTo>
                  <a:pt x="762" y="230"/>
                </a:lnTo>
                <a:lnTo>
                  <a:pt x="766" y="229"/>
                </a:lnTo>
                <a:lnTo>
                  <a:pt x="770" y="226"/>
                </a:lnTo>
                <a:lnTo>
                  <a:pt x="772" y="224"/>
                </a:lnTo>
                <a:lnTo>
                  <a:pt x="775" y="220"/>
                </a:lnTo>
                <a:lnTo>
                  <a:pt x="776" y="215"/>
                </a:lnTo>
                <a:lnTo>
                  <a:pt x="776" y="209"/>
                </a:lnTo>
                <a:lnTo>
                  <a:pt x="776" y="185"/>
                </a:lnTo>
                <a:lnTo>
                  <a:pt x="773" y="160"/>
                </a:lnTo>
                <a:lnTo>
                  <a:pt x="771" y="134"/>
                </a:lnTo>
                <a:lnTo>
                  <a:pt x="766" y="109"/>
                </a:lnTo>
                <a:lnTo>
                  <a:pt x="762" y="97"/>
                </a:lnTo>
                <a:lnTo>
                  <a:pt x="758" y="85"/>
                </a:lnTo>
                <a:lnTo>
                  <a:pt x="753" y="73"/>
                </a:lnTo>
                <a:lnTo>
                  <a:pt x="746" y="63"/>
                </a:lnTo>
                <a:lnTo>
                  <a:pt x="739" y="53"/>
                </a:lnTo>
                <a:lnTo>
                  <a:pt x="732" y="43"/>
                </a:lnTo>
                <a:lnTo>
                  <a:pt x="724" y="34"/>
                </a:lnTo>
                <a:lnTo>
                  <a:pt x="713" y="2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28" name="任意多边形 1050227"/>
          <p:cNvSpPr/>
          <p:nvPr/>
        </p:nvSpPr>
        <p:spPr bwMode="auto">
          <a:xfrm>
            <a:off x="3452812" y="5824537"/>
            <a:ext cx="33337" cy="76200"/>
          </a:xfrm>
          <a:custGeom>
            <a:avLst/>
            <a:gdLst/>
            <a:ahLst/>
            <a:cxnLst/>
            <a:rect l="0" t="0" r="0" b="0"/>
            <a:pathLst>
              <a:path w="63" h="142">
                <a:moveTo>
                  <a:pt x="52" y="3"/>
                </a:moveTo>
                <a:lnTo>
                  <a:pt x="52" y="3"/>
                </a:lnTo>
                <a:lnTo>
                  <a:pt x="49" y="10"/>
                </a:lnTo>
                <a:lnTo>
                  <a:pt x="47" y="18"/>
                </a:lnTo>
                <a:lnTo>
                  <a:pt x="40" y="31"/>
                </a:lnTo>
                <a:lnTo>
                  <a:pt x="32" y="45"/>
                </a:lnTo>
                <a:lnTo>
                  <a:pt x="26" y="58"/>
                </a:lnTo>
                <a:lnTo>
                  <a:pt x="11" y="96"/>
                </a:lnTo>
                <a:lnTo>
                  <a:pt x="0" y="136"/>
                </a:lnTo>
                <a:lnTo>
                  <a:pt x="0" y="138"/>
                </a:lnTo>
                <a:lnTo>
                  <a:pt x="1" y="139"/>
                </a:lnTo>
                <a:lnTo>
                  <a:pt x="4" y="142"/>
                </a:lnTo>
                <a:lnTo>
                  <a:pt x="9" y="142"/>
                </a:lnTo>
                <a:lnTo>
                  <a:pt x="10" y="141"/>
                </a:lnTo>
                <a:lnTo>
                  <a:pt x="11" y="138"/>
                </a:lnTo>
                <a:lnTo>
                  <a:pt x="23" y="100"/>
                </a:lnTo>
                <a:lnTo>
                  <a:pt x="36" y="62"/>
                </a:lnTo>
                <a:lnTo>
                  <a:pt x="43" y="48"/>
                </a:lnTo>
                <a:lnTo>
                  <a:pt x="51" y="35"/>
                </a:lnTo>
                <a:lnTo>
                  <a:pt x="57" y="22"/>
                </a:lnTo>
                <a:lnTo>
                  <a:pt x="61" y="14"/>
                </a:lnTo>
                <a:lnTo>
                  <a:pt x="63" y="7"/>
                </a:lnTo>
                <a:lnTo>
                  <a:pt x="63" y="5"/>
                </a:lnTo>
                <a:lnTo>
                  <a:pt x="61" y="2"/>
                </a:lnTo>
                <a:lnTo>
                  <a:pt x="59" y="0"/>
                </a:lnTo>
                <a:lnTo>
                  <a:pt x="56" y="0"/>
                </a:lnTo>
                <a:lnTo>
                  <a:pt x="55" y="1"/>
                </a:lnTo>
                <a:lnTo>
                  <a:pt x="52" y="2"/>
                </a:lnTo>
                <a:lnTo>
                  <a:pt x="5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29" name="任意多边形 1050228"/>
          <p:cNvSpPr/>
          <p:nvPr/>
        </p:nvSpPr>
        <p:spPr bwMode="auto">
          <a:xfrm>
            <a:off x="3478212" y="5803900"/>
            <a:ext cx="53975" cy="119062"/>
          </a:xfrm>
          <a:custGeom>
            <a:avLst/>
            <a:gdLst/>
            <a:ahLst/>
            <a:cxnLst/>
            <a:rect l="0" t="0" r="0" b="0"/>
            <a:pathLst>
              <a:path w="103" h="223">
                <a:moveTo>
                  <a:pt x="91" y="4"/>
                </a:moveTo>
                <a:lnTo>
                  <a:pt x="91" y="4"/>
                </a:lnTo>
                <a:lnTo>
                  <a:pt x="81" y="32"/>
                </a:lnTo>
                <a:lnTo>
                  <a:pt x="69" y="57"/>
                </a:lnTo>
                <a:lnTo>
                  <a:pt x="41" y="108"/>
                </a:lnTo>
                <a:lnTo>
                  <a:pt x="28" y="134"/>
                </a:lnTo>
                <a:lnTo>
                  <a:pt x="17" y="160"/>
                </a:lnTo>
                <a:lnTo>
                  <a:pt x="6" y="187"/>
                </a:lnTo>
                <a:lnTo>
                  <a:pt x="2" y="200"/>
                </a:lnTo>
                <a:lnTo>
                  <a:pt x="0" y="215"/>
                </a:lnTo>
                <a:lnTo>
                  <a:pt x="0" y="217"/>
                </a:lnTo>
                <a:lnTo>
                  <a:pt x="1" y="220"/>
                </a:lnTo>
                <a:lnTo>
                  <a:pt x="5" y="223"/>
                </a:lnTo>
                <a:lnTo>
                  <a:pt x="6" y="223"/>
                </a:lnTo>
                <a:lnTo>
                  <a:pt x="9" y="221"/>
                </a:lnTo>
                <a:lnTo>
                  <a:pt x="10" y="220"/>
                </a:lnTo>
                <a:lnTo>
                  <a:pt x="11" y="219"/>
                </a:lnTo>
                <a:lnTo>
                  <a:pt x="14" y="204"/>
                </a:lnTo>
                <a:lnTo>
                  <a:pt x="18" y="190"/>
                </a:lnTo>
                <a:lnTo>
                  <a:pt x="27" y="162"/>
                </a:lnTo>
                <a:lnTo>
                  <a:pt x="39" y="136"/>
                </a:lnTo>
                <a:lnTo>
                  <a:pt x="52" y="111"/>
                </a:lnTo>
                <a:lnTo>
                  <a:pt x="79" y="60"/>
                </a:lnTo>
                <a:lnTo>
                  <a:pt x="92" y="34"/>
                </a:lnTo>
                <a:lnTo>
                  <a:pt x="103" y="7"/>
                </a:lnTo>
                <a:lnTo>
                  <a:pt x="103" y="4"/>
                </a:lnTo>
                <a:lnTo>
                  <a:pt x="102" y="3"/>
                </a:lnTo>
                <a:lnTo>
                  <a:pt x="99" y="0"/>
                </a:lnTo>
                <a:lnTo>
                  <a:pt x="94" y="0"/>
                </a:lnTo>
                <a:lnTo>
                  <a:pt x="92" y="2"/>
                </a:lnTo>
                <a:lnTo>
                  <a:pt x="91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30" name="任意多边形 1050229"/>
          <p:cNvSpPr/>
          <p:nvPr/>
        </p:nvSpPr>
        <p:spPr bwMode="auto">
          <a:xfrm>
            <a:off x="3498850" y="5795962"/>
            <a:ext cx="65087" cy="165100"/>
          </a:xfrm>
          <a:custGeom>
            <a:avLst/>
            <a:gdLst/>
            <a:ahLst/>
            <a:cxnLst/>
            <a:rect l="0" t="0" r="0" b="0"/>
            <a:pathLst>
              <a:path w="126" h="313">
                <a:moveTo>
                  <a:pt x="114" y="6"/>
                </a:moveTo>
                <a:lnTo>
                  <a:pt x="114" y="6"/>
                </a:lnTo>
                <a:lnTo>
                  <a:pt x="113" y="15"/>
                </a:lnTo>
                <a:lnTo>
                  <a:pt x="110" y="24"/>
                </a:lnTo>
                <a:lnTo>
                  <a:pt x="103" y="40"/>
                </a:lnTo>
                <a:lnTo>
                  <a:pt x="96" y="57"/>
                </a:lnTo>
                <a:lnTo>
                  <a:pt x="89" y="74"/>
                </a:lnTo>
                <a:lnTo>
                  <a:pt x="73" y="119"/>
                </a:lnTo>
                <a:lnTo>
                  <a:pt x="65" y="140"/>
                </a:lnTo>
                <a:lnTo>
                  <a:pt x="55" y="162"/>
                </a:lnTo>
                <a:lnTo>
                  <a:pt x="38" y="198"/>
                </a:lnTo>
                <a:lnTo>
                  <a:pt x="21" y="233"/>
                </a:lnTo>
                <a:lnTo>
                  <a:pt x="14" y="251"/>
                </a:lnTo>
                <a:lnTo>
                  <a:pt x="8" y="270"/>
                </a:lnTo>
                <a:lnTo>
                  <a:pt x="3" y="288"/>
                </a:lnTo>
                <a:lnTo>
                  <a:pt x="0" y="308"/>
                </a:lnTo>
                <a:lnTo>
                  <a:pt x="0" y="310"/>
                </a:lnTo>
                <a:lnTo>
                  <a:pt x="1" y="312"/>
                </a:lnTo>
                <a:lnTo>
                  <a:pt x="3" y="313"/>
                </a:lnTo>
                <a:lnTo>
                  <a:pt x="4" y="313"/>
                </a:lnTo>
                <a:lnTo>
                  <a:pt x="9" y="312"/>
                </a:lnTo>
                <a:lnTo>
                  <a:pt x="11" y="310"/>
                </a:lnTo>
                <a:lnTo>
                  <a:pt x="11" y="308"/>
                </a:lnTo>
                <a:lnTo>
                  <a:pt x="16" y="285"/>
                </a:lnTo>
                <a:lnTo>
                  <a:pt x="21" y="263"/>
                </a:lnTo>
                <a:lnTo>
                  <a:pt x="29" y="242"/>
                </a:lnTo>
                <a:lnTo>
                  <a:pt x="39" y="223"/>
                </a:lnTo>
                <a:lnTo>
                  <a:pt x="59" y="181"/>
                </a:lnTo>
                <a:lnTo>
                  <a:pt x="68" y="161"/>
                </a:lnTo>
                <a:lnTo>
                  <a:pt x="79" y="140"/>
                </a:lnTo>
                <a:lnTo>
                  <a:pt x="85" y="121"/>
                </a:lnTo>
                <a:lnTo>
                  <a:pt x="92" y="101"/>
                </a:lnTo>
                <a:lnTo>
                  <a:pt x="105" y="60"/>
                </a:lnTo>
                <a:lnTo>
                  <a:pt x="109" y="54"/>
                </a:lnTo>
                <a:lnTo>
                  <a:pt x="113" y="47"/>
                </a:lnTo>
                <a:lnTo>
                  <a:pt x="116" y="40"/>
                </a:lnTo>
                <a:lnTo>
                  <a:pt x="120" y="33"/>
                </a:lnTo>
                <a:lnTo>
                  <a:pt x="123" y="26"/>
                </a:lnTo>
                <a:lnTo>
                  <a:pt x="124" y="20"/>
                </a:lnTo>
                <a:lnTo>
                  <a:pt x="126" y="6"/>
                </a:lnTo>
                <a:lnTo>
                  <a:pt x="124" y="3"/>
                </a:lnTo>
                <a:lnTo>
                  <a:pt x="123" y="2"/>
                </a:lnTo>
                <a:lnTo>
                  <a:pt x="120" y="0"/>
                </a:lnTo>
                <a:lnTo>
                  <a:pt x="115" y="2"/>
                </a:lnTo>
                <a:lnTo>
                  <a:pt x="114" y="3"/>
                </a:lnTo>
                <a:lnTo>
                  <a:pt x="114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31" name="任意多边形 1050230"/>
          <p:cNvSpPr/>
          <p:nvPr/>
        </p:nvSpPr>
        <p:spPr bwMode="auto">
          <a:xfrm>
            <a:off x="3532187" y="5827712"/>
            <a:ext cx="74612" cy="142875"/>
          </a:xfrm>
          <a:custGeom>
            <a:avLst/>
            <a:gdLst/>
            <a:ahLst/>
            <a:cxnLst/>
            <a:rect l="0" t="0" r="0" b="0"/>
            <a:pathLst>
              <a:path w="141" h="269">
                <a:moveTo>
                  <a:pt x="133" y="1"/>
                </a:moveTo>
                <a:lnTo>
                  <a:pt x="133" y="1"/>
                </a:lnTo>
                <a:lnTo>
                  <a:pt x="120" y="12"/>
                </a:lnTo>
                <a:lnTo>
                  <a:pt x="110" y="25"/>
                </a:lnTo>
                <a:lnTo>
                  <a:pt x="101" y="38"/>
                </a:lnTo>
                <a:lnTo>
                  <a:pt x="91" y="52"/>
                </a:lnTo>
                <a:lnTo>
                  <a:pt x="77" y="82"/>
                </a:lnTo>
                <a:lnTo>
                  <a:pt x="63" y="112"/>
                </a:lnTo>
                <a:lnTo>
                  <a:pt x="26" y="191"/>
                </a:lnTo>
                <a:lnTo>
                  <a:pt x="18" y="208"/>
                </a:lnTo>
                <a:lnTo>
                  <a:pt x="10" y="226"/>
                </a:lnTo>
                <a:lnTo>
                  <a:pt x="4" y="244"/>
                </a:lnTo>
                <a:lnTo>
                  <a:pt x="1" y="253"/>
                </a:lnTo>
                <a:lnTo>
                  <a:pt x="0" y="263"/>
                </a:lnTo>
                <a:lnTo>
                  <a:pt x="0" y="265"/>
                </a:lnTo>
                <a:lnTo>
                  <a:pt x="1" y="267"/>
                </a:lnTo>
                <a:lnTo>
                  <a:pt x="2" y="268"/>
                </a:lnTo>
                <a:lnTo>
                  <a:pt x="5" y="269"/>
                </a:lnTo>
                <a:lnTo>
                  <a:pt x="9" y="267"/>
                </a:lnTo>
                <a:lnTo>
                  <a:pt x="10" y="265"/>
                </a:lnTo>
                <a:lnTo>
                  <a:pt x="10" y="263"/>
                </a:lnTo>
                <a:lnTo>
                  <a:pt x="13" y="253"/>
                </a:lnTo>
                <a:lnTo>
                  <a:pt x="16" y="243"/>
                </a:lnTo>
                <a:lnTo>
                  <a:pt x="22" y="225"/>
                </a:lnTo>
                <a:lnTo>
                  <a:pt x="40" y="188"/>
                </a:lnTo>
                <a:lnTo>
                  <a:pt x="56" y="153"/>
                </a:lnTo>
                <a:lnTo>
                  <a:pt x="73" y="117"/>
                </a:lnTo>
                <a:lnTo>
                  <a:pt x="86" y="89"/>
                </a:lnTo>
                <a:lnTo>
                  <a:pt x="99" y="60"/>
                </a:lnTo>
                <a:lnTo>
                  <a:pt x="108" y="47"/>
                </a:lnTo>
                <a:lnTo>
                  <a:pt x="116" y="34"/>
                </a:lnTo>
                <a:lnTo>
                  <a:pt x="127" y="22"/>
                </a:lnTo>
                <a:lnTo>
                  <a:pt x="140" y="12"/>
                </a:lnTo>
                <a:lnTo>
                  <a:pt x="141" y="9"/>
                </a:lnTo>
                <a:lnTo>
                  <a:pt x="141" y="8"/>
                </a:lnTo>
                <a:lnTo>
                  <a:pt x="141" y="2"/>
                </a:lnTo>
                <a:lnTo>
                  <a:pt x="140" y="1"/>
                </a:lnTo>
                <a:lnTo>
                  <a:pt x="137" y="0"/>
                </a:lnTo>
                <a:lnTo>
                  <a:pt x="136" y="0"/>
                </a:lnTo>
                <a:lnTo>
                  <a:pt x="13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32" name="任意多边形 1050231"/>
          <p:cNvSpPr/>
          <p:nvPr/>
        </p:nvSpPr>
        <p:spPr bwMode="auto">
          <a:xfrm>
            <a:off x="3556000" y="5859462"/>
            <a:ext cx="80962" cy="147637"/>
          </a:xfrm>
          <a:custGeom>
            <a:avLst/>
            <a:gdLst/>
            <a:ahLst/>
            <a:cxnLst/>
            <a:rect l="0" t="0" r="0" b="0"/>
            <a:pathLst>
              <a:path w="155" h="280">
                <a:moveTo>
                  <a:pt x="147" y="2"/>
                </a:moveTo>
                <a:lnTo>
                  <a:pt x="147" y="2"/>
                </a:lnTo>
                <a:lnTo>
                  <a:pt x="132" y="12"/>
                </a:lnTo>
                <a:lnTo>
                  <a:pt x="121" y="23"/>
                </a:lnTo>
                <a:lnTo>
                  <a:pt x="110" y="36"/>
                </a:lnTo>
                <a:lnTo>
                  <a:pt x="101" y="49"/>
                </a:lnTo>
                <a:lnTo>
                  <a:pt x="92" y="63"/>
                </a:lnTo>
                <a:lnTo>
                  <a:pt x="84" y="77"/>
                </a:lnTo>
                <a:lnTo>
                  <a:pt x="70" y="108"/>
                </a:lnTo>
                <a:lnTo>
                  <a:pt x="51" y="148"/>
                </a:lnTo>
                <a:lnTo>
                  <a:pt x="33" y="190"/>
                </a:lnTo>
                <a:lnTo>
                  <a:pt x="2" y="274"/>
                </a:lnTo>
                <a:lnTo>
                  <a:pt x="0" y="275"/>
                </a:lnTo>
                <a:lnTo>
                  <a:pt x="2" y="278"/>
                </a:lnTo>
                <a:lnTo>
                  <a:pt x="3" y="279"/>
                </a:lnTo>
                <a:lnTo>
                  <a:pt x="4" y="280"/>
                </a:lnTo>
                <a:lnTo>
                  <a:pt x="9" y="279"/>
                </a:lnTo>
                <a:lnTo>
                  <a:pt x="11" y="278"/>
                </a:lnTo>
                <a:lnTo>
                  <a:pt x="12" y="276"/>
                </a:lnTo>
                <a:lnTo>
                  <a:pt x="41" y="200"/>
                </a:lnTo>
                <a:lnTo>
                  <a:pt x="55" y="164"/>
                </a:lnTo>
                <a:lnTo>
                  <a:pt x="72" y="127"/>
                </a:lnTo>
                <a:lnTo>
                  <a:pt x="88" y="94"/>
                </a:lnTo>
                <a:lnTo>
                  <a:pt x="96" y="79"/>
                </a:lnTo>
                <a:lnTo>
                  <a:pt x="105" y="63"/>
                </a:lnTo>
                <a:lnTo>
                  <a:pt x="114" y="49"/>
                </a:lnTo>
                <a:lnTo>
                  <a:pt x="126" y="36"/>
                </a:lnTo>
                <a:lnTo>
                  <a:pt x="138" y="23"/>
                </a:lnTo>
                <a:lnTo>
                  <a:pt x="152" y="11"/>
                </a:lnTo>
                <a:lnTo>
                  <a:pt x="155" y="9"/>
                </a:lnTo>
                <a:lnTo>
                  <a:pt x="155" y="7"/>
                </a:lnTo>
                <a:lnTo>
                  <a:pt x="155" y="3"/>
                </a:lnTo>
                <a:lnTo>
                  <a:pt x="153" y="2"/>
                </a:lnTo>
                <a:lnTo>
                  <a:pt x="151" y="0"/>
                </a:lnTo>
                <a:lnTo>
                  <a:pt x="149" y="0"/>
                </a:lnTo>
                <a:lnTo>
                  <a:pt x="14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33" name="任意多边形 1050232"/>
          <p:cNvSpPr/>
          <p:nvPr/>
        </p:nvSpPr>
        <p:spPr bwMode="auto">
          <a:xfrm>
            <a:off x="3581400" y="5888037"/>
            <a:ext cx="77787" cy="142875"/>
          </a:xfrm>
          <a:custGeom>
            <a:avLst/>
            <a:gdLst/>
            <a:ahLst/>
            <a:cxnLst/>
            <a:rect l="0" t="0" r="0" b="0"/>
            <a:pathLst>
              <a:path w="148" h="268">
                <a:moveTo>
                  <a:pt x="139" y="1"/>
                </a:moveTo>
                <a:lnTo>
                  <a:pt x="139" y="1"/>
                </a:lnTo>
                <a:lnTo>
                  <a:pt x="127" y="17"/>
                </a:lnTo>
                <a:lnTo>
                  <a:pt x="117" y="33"/>
                </a:lnTo>
                <a:lnTo>
                  <a:pt x="97" y="64"/>
                </a:lnTo>
                <a:lnTo>
                  <a:pt x="82" y="98"/>
                </a:lnTo>
                <a:lnTo>
                  <a:pt x="65" y="132"/>
                </a:lnTo>
                <a:lnTo>
                  <a:pt x="27" y="206"/>
                </a:lnTo>
                <a:lnTo>
                  <a:pt x="16" y="233"/>
                </a:lnTo>
                <a:lnTo>
                  <a:pt x="8" y="248"/>
                </a:lnTo>
                <a:lnTo>
                  <a:pt x="6" y="255"/>
                </a:lnTo>
                <a:lnTo>
                  <a:pt x="3" y="257"/>
                </a:lnTo>
                <a:lnTo>
                  <a:pt x="0" y="259"/>
                </a:lnTo>
                <a:lnTo>
                  <a:pt x="0" y="261"/>
                </a:lnTo>
                <a:lnTo>
                  <a:pt x="0" y="265"/>
                </a:lnTo>
                <a:lnTo>
                  <a:pt x="4" y="268"/>
                </a:lnTo>
                <a:lnTo>
                  <a:pt x="6" y="268"/>
                </a:lnTo>
                <a:lnTo>
                  <a:pt x="8" y="267"/>
                </a:lnTo>
                <a:lnTo>
                  <a:pt x="13" y="263"/>
                </a:lnTo>
                <a:lnTo>
                  <a:pt x="17" y="256"/>
                </a:lnTo>
                <a:lnTo>
                  <a:pt x="21" y="243"/>
                </a:lnTo>
                <a:lnTo>
                  <a:pt x="30" y="223"/>
                </a:lnTo>
                <a:lnTo>
                  <a:pt x="40" y="204"/>
                </a:lnTo>
                <a:lnTo>
                  <a:pt x="61" y="166"/>
                </a:lnTo>
                <a:lnTo>
                  <a:pt x="80" y="125"/>
                </a:lnTo>
                <a:lnTo>
                  <a:pt x="100" y="85"/>
                </a:lnTo>
                <a:lnTo>
                  <a:pt x="110" y="65"/>
                </a:lnTo>
                <a:lnTo>
                  <a:pt x="121" y="46"/>
                </a:lnTo>
                <a:lnTo>
                  <a:pt x="133" y="27"/>
                </a:lnTo>
                <a:lnTo>
                  <a:pt x="147" y="9"/>
                </a:lnTo>
                <a:lnTo>
                  <a:pt x="148" y="8"/>
                </a:lnTo>
                <a:lnTo>
                  <a:pt x="148" y="5"/>
                </a:lnTo>
                <a:lnTo>
                  <a:pt x="146" y="1"/>
                </a:lnTo>
                <a:lnTo>
                  <a:pt x="144" y="0"/>
                </a:lnTo>
                <a:lnTo>
                  <a:pt x="142" y="0"/>
                </a:lnTo>
                <a:lnTo>
                  <a:pt x="140" y="0"/>
                </a:lnTo>
                <a:lnTo>
                  <a:pt x="13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34" name="任意多边形 1050233"/>
          <p:cNvSpPr/>
          <p:nvPr/>
        </p:nvSpPr>
        <p:spPr bwMode="auto">
          <a:xfrm>
            <a:off x="3625850" y="5910262"/>
            <a:ext cx="55562" cy="104775"/>
          </a:xfrm>
          <a:custGeom>
            <a:avLst/>
            <a:gdLst/>
            <a:ahLst/>
            <a:cxnLst/>
            <a:rect l="0" t="0" r="0" b="0"/>
            <a:pathLst>
              <a:path w="104" h="199">
                <a:moveTo>
                  <a:pt x="92" y="3"/>
                </a:moveTo>
                <a:lnTo>
                  <a:pt x="92" y="3"/>
                </a:lnTo>
                <a:lnTo>
                  <a:pt x="85" y="13"/>
                </a:lnTo>
                <a:lnTo>
                  <a:pt x="80" y="24"/>
                </a:lnTo>
                <a:lnTo>
                  <a:pt x="70" y="47"/>
                </a:lnTo>
                <a:lnTo>
                  <a:pt x="61" y="71"/>
                </a:lnTo>
                <a:lnTo>
                  <a:pt x="50" y="95"/>
                </a:lnTo>
                <a:lnTo>
                  <a:pt x="38" y="119"/>
                </a:lnTo>
                <a:lnTo>
                  <a:pt x="27" y="143"/>
                </a:lnTo>
                <a:lnTo>
                  <a:pt x="2" y="191"/>
                </a:lnTo>
                <a:lnTo>
                  <a:pt x="0" y="193"/>
                </a:lnTo>
                <a:lnTo>
                  <a:pt x="0" y="195"/>
                </a:lnTo>
                <a:lnTo>
                  <a:pt x="3" y="198"/>
                </a:lnTo>
                <a:lnTo>
                  <a:pt x="7" y="199"/>
                </a:lnTo>
                <a:lnTo>
                  <a:pt x="10" y="198"/>
                </a:lnTo>
                <a:lnTo>
                  <a:pt x="11" y="197"/>
                </a:lnTo>
                <a:lnTo>
                  <a:pt x="37" y="149"/>
                </a:lnTo>
                <a:lnTo>
                  <a:pt x="61" y="101"/>
                </a:lnTo>
                <a:lnTo>
                  <a:pt x="70" y="78"/>
                </a:lnTo>
                <a:lnTo>
                  <a:pt x="79" y="53"/>
                </a:lnTo>
                <a:lnTo>
                  <a:pt x="89" y="30"/>
                </a:lnTo>
                <a:lnTo>
                  <a:pt x="96" y="19"/>
                </a:lnTo>
                <a:lnTo>
                  <a:pt x="102" y="8"/>
                </a:lnTo>
                <a:lnTo>
                  <a:pt x="104" y="6"/>
                </a:lnTo>
                <a:lnTo>
                  <a:pt x="104" y="4"/>
                </a:lnTo>
                <a:lnTo>
                  <a:pt x="102" y="2"/>
                </a:lnTo>
                <a:lnTo>
                  <a:pt x="101" y="0"/>
                </a:lnTo>
                <a:lnTo>
                  <a:pt x="96" y="0"/>
                </a:lnTo>
                <a:lnTo>
                  <a:pt x="95" y="0"/>
                </a:lnTo>
                <a:lnTo>
                  <a:pt x="9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35" name="任意多边形 1050234"/>
          <p:cNvSpPr/>
          <p:nvPr/>
        </p:nvSpPr>
        <p:spPr bwMode="auto">
          <a:xfrm>
            <a:off x="2808287" y="5649912"/>
            <a:ext cx="28575" cy="33337"/>
          </a:xfrm>
          <a:custGeom>
            <a:avLst/>
            <a:gdLst/>
            <a:ahLst/>
            <a:cxnLst/>
            <a:rect l="0" t="0" r="0" b="0"/>
            <a:pathLst>
              <a:path w="52" h="64">
                <a:moveTo>
                  <a:pt x="44" y="0"/>
                </a:moveTo>
                <a:lnTo>
                  <a:pt x="44" y="0"/>
                </a:lnTo>
                <a:lnTo>
                  <a:pt x="36" y="6"/>
                </a:lnTo>
                <a:lnTo>
                  <a:pt x="30" y="11"/>
                </a:lnTo>
                <a:lnTo>
                  <a:pt x="23" y="17"/>
                </a:lnTo>
                <a:lnTo>
                  <a:pt x="18" y="25"/>
                </a:lnTo>
                <a:lnTo>
                  <a:pt x="9" y="41"/>
                </a:lnTo>
                <a:lnTo>
                  <a:pt x="0" y="57"/>
                </a:lnTo>
                <a:lnTo>
                  <a:pt x="0" y="58"/>
                </a:lnTo>
                <a:lnTo>
                  <a:pt x="0" y="61"/>
                </a:lnTo>
                <a:lnTo>
                  <a:pt x="2" y="63"/>
                </a:lnTo>
                <a:lnTo>
                  <a:pt x="6" y="64"/>
                </a:lnTo>
                <a:lnTo>
                  <a:pt x="9" y="63"/>
                </a:lnTo>
                <a:lnTo>
                  <a:pt x="10" y="62"/>
                </a:lnTo>
                <a:lnTo>
                  <a:pt x="18" y="46"/>
                </a:lnTo>
                <a:lnTo>
                  <a:pt x="22" y="40"/>
                </a:lnTo>
                <a:lnTo>
                  <a:pt x="28" y="33"/>
                </a:lnTo>
                <a:lnTo>
                  <a:pt x="38" y="20"/>
                </a:lnTo>
                <a:lnTo>
                  <a:pt x="43" y="15"/>
                </a:lnTo>
                <a:lnTo>
                  <a:pt x="49" y="11"/>
                </a:lnTo>
                <a:lnTo>
                  <a:pt x="52" y="10"/>
                </a:lnTo>
                <a:lnTo>
                  <a:pt x="52" y="7"/>
                </a:lnTo>
                <a:lnTo>
                  <a:pt x="52" y="3"/>
                </a:lnTo>
                <a:lnTo>
                  <a:pt x="48" y="0"/>
                </a:lnTo>
                <a:lnTo>
                  <a:pt x="47" y="0"/>
                </a:lnTo>
                <a:lnTo>
                  <a:pt x="44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36" name="任意多边形 1050235"/>
          <p:cNvSpPr/>
          <p:nvPr/>
        </p:nvSpPr>
        <p:spPr bwMode="auto">
          <a:xfrm>
            <a:off x="2846387" y="5707062"/>
            <a:ext cx="30162" cy="44450"/>
          </a:xfrm>
          <a:custGeom>
            <a:avLst/>
            <a:gdLst/>
            <a:ahLst/>
            <a:cxnLst/>
            <a:rect l="0" t="0" r="0" b="0"/>
            <a:pathLst>
              <a:path w="57" h="86">
                <a:moveTo>
                  <a:pt x="45" y="2"/>
                </a:moveTo>
                <a:lnTo>
                  <a:pt x="45" y="2"/>
                </a:lnTo>
                <a:lnTo>
                  <a:pt x="40" y="13"/>
                </a:lnTo>
                <a:lnTo>
                  <a:pt x="32" y="23"/>
                </a:lnTo>
                <a:lnTo>
                  <a:pt x="18" y="43"/>
                </a:lnTo>
                <a:lnTo>
                  <a:pt x="7" y="60"/>
                </a:lnTo>
                <a:lnTo>
                  <a:pt x="3" y="69"/>
                </a:lnTo>
                <a:lnTo>
                  <a:pt x="0" y="78"/>
                </a:lnTo>
                <a:lnTo>
                  <a:pt x="0" y="81"/>
                </a:lnTo>
                <a:lnTo>
                  <a:pt x="0" y="83"/>
                </a:lnTo>
                <a:lnTo>
                  <a:pt x="3" y="86"/>
                </a:lnTo>
                <a:lnTo>
                  <a:pt x="7" y="85"/>
                </a:lnTo>
                <a:lnTo>
                  <a:pt x="10" y="83"/>
                </a:lnTo>
                <a:lnTo>
                  <a:pt x="10" y="82"/>
                </a:lnTo>
                <a:lnTo>
                  <a:pt x="15" y="72"/>
                </a:lnTo>
                <a:lnTo>
                  <a:pt x="20" y="61"/>
                </a:lnTo>
                <a:lnTo>
                  <a:pt x="32" y="43"/>
                </a:lnTo>
                <a:lnTo>
                  <a:pt x="45" y="24"/>
                </a:lnTo>
                <a:lnTo>
                  <a:pt x="52" y="15"/>
                </a:lnTo>
                <a:lnTo>
                  <a:pt x="56" y="6"/>
                </a:lnTo>
                <a:lnTo>
                  <a:pt x="57" y="4"/>
                </a:lnTo>
                <a:lnTo>
                  <a:pt x="56" y="1"/>
                </a:lnTo>
                <a:lnTo>
                  <a:pt x="54" y="0"/>
                </a:lnTo>
                <a:lnTo>
                  <a:pt x="53" y="0"/>
                </a:lnTo>
                <a:lnTo>
                  <a:pt x="48" y="0"/>
                </a:lnTo>
                <a:lnTo>
                  <a:pt x="47" y="1"/>
                </a:lnTo>
                <a:lnTo>
                  <a:pt x="4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37" name="任意多边形 1050236"/>
          <p:cNvSpPr/>
          <p:nvPr/>
        </p:nvSpPr>
        <p:spPr bwMode="auto">
          <a:xfrm>
            <a:off x="2895600" y="5745162"/>
            <a:ext cx="20637" cy="34925"/>
          </a:xfrm>
          <a:custGeom>
            <a:avLst/>
            <a:gdLst/>
            <a:ahLst/>
            <a:cxnLst/>
            <a:rect l="0" t="0" r="0" b="0"/>
            <a:pathLst>
              <a:path w="42" h="68">
                <a:moveTo>
                  <a:pt x="30" y="7"/>
                </a:moveTo>
                <a:lnTo>
                  <a:pt x="30" y="7"/>
                </a:lnTo>
                <a:lnTo>
                  <a:pt x="29" y="11"/>
                </a:lnTo>
                <a:lnTo>
                  <a:pt x="28" y="13"/>
                </a:lnTo>
                <a:lnTo>
                  <a:pt x="24" y="20"/>
                </a:lnTo>
                <a:lnTo>
                  <a:pt x="18" y="26"/>
                </a:lnTo>
                <a:lnTo>
                  <a:pt x="14" y="33"/>
                </a:lnTo>
                <a:lnTo>
                  <a:pt x="7" y="47"/>
                </a:lnTo>
                <a:lnTo>
                  <a:pt x="0" y="62"/>
                </a:lnTo>
                <a:lnTo>
                  <a:pt x="0" y="64"/>
                </a:lnTo>
                <a:lnTo>
                  <a:pt x="0" y="66"/>
                </a:lnTo>
                <a:lnTo>
                  <a:pt x="1" y="68"/>
                </a:lnTo>
                <a:lnTo>
                  <a:pt x="4" y="68"/>
                </a:lnTo>
                <a:lnTo>
                  <a:pt x="8" y="68"/>
                </a:lnTo>
                <a:lnTo>
                  <a:pt x="9" y="67"/>
                </a:lnTo>
                <a:lnTo>
                  <a:pt x="11" y="64"/>
                </a:lnTo>
                <a:lnTo>
                  <a:pt x="18" y="47"/>
                </a:lnTo>
                <a:lnTo>
                  <a:pt x="24" y="39"/>
                </a:lnTo>
                <a:lnTo>
                  <a:pt x="29" y="32"/>
                </a:lnTo>
                <a:lnTo>
                  <a:pt x="34" y="26"/>
                </a:lnTo>
                <a:lnTo>
                  <a:pt x="38" y="20"/>
                </a:lnTo>
                <a:lnTo>
                  <a:pt x="41" y="13"/>
                </a:lnTo>
                <a:lnTo>
                  <a:pt x="42" y="7"/>
                </a:lnTo>
                <a:lnTo>
                  <a:pt x="42" y="4"/>
                </a:lnTo>
                <a:lnTo>
                  <a:pt x="41" y="1"/>
                </a:lnTo>
                <a:lnTo>
                  <a:pt x="38" y="1"/>
                </a:lnTo>
                <a:lnTo>
                  <a:pt x="37" y="0"/>
                </a:lnTo>
                <a:lnTo>
                  <a:pt x="33" y="1"/>
                </a:lnTo>
                <a:lnTo>
                  <a:pt x="31" y="4"/>
                </a:lnTo>
                <a:lnTo>
                  <a:pt x="30" y="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38" name="任意多边形 1050237"/>
          <p:cNvSpPr/>
          <p:nvPr/>
        </p:nvSpPr>
        <p:spPr bwMode="auto">
          <a:xfrm>
            <a:off x="2938462" y="5783262"/>
            <a:ext cx="22225" cy="31750"/>
          </a:xfrm>
          <a:custGeom>
            <a:avLst/>
            <a:gdLst/>
            <a:ahLst/>
            <a:cxnLst/>
            <a:rect l="0" t="0" r="0" b="0"/>
            <a:pathLst>
              <a:path w="42" h="61">
                <a:moveTo>
                  <a:pt x="31" y="3"/>
                </a:moveTo>
                <a:lnTo>
                  <a:pt x="31" y="3"/>
                </a:lnTo>
                <a:lnTo>
                  <a:pt x="21" y="15"/>
                </a:lnTo>
                <a:lnTo>
                  <a:pt x="12" y="25"/>
                </a:lnTo>
                <a:lnTo>
                  <a:pt x="8" y="32"/>
                </a:lnTo>
                <a:lnTo>
                  <a:pt x="5" y="38"/>
                </a:lnTo>
                <a:lnTo>
                  <a:pt x="0" y="53"/>
                </a:lnTo>
                <a:lnTo>
                  <a:pt x="0" y="54"/>
                </a:lnTo>
                <a:lnTo>
                  <a:pt x="0" y="57"/>
                </a:lnTo>
                <a:lnTo>
                  <a:pt x="2" y="61"/>
                </a:lnTo>
                <a:lnTo>
                  <a:pt x="5" y="61"/>
                </a:lnTo>
                <a:lnTo>
                  <a:pt x="6" y="61"/>
                </a:lnTo>
                <a:lnTo>
                  <a:pt x="9" y="61"/>
                </a:lnTo>
                <a:lnTo>
                  <a:pt x="10" y="58"/>
                </a:lnTo>
                <a:lnTo>
                  <a:pt x="16" y="45"/>
                </a:lnTo>
                <a:lnTo>
                  <a:pt x="18" y="38"/>
                </a:lnTo>
                <a:lnTo>
                  <a:pt x="22" y="32"/>
                </a:lnTo>
                <a:lnTo>
                  <a:pt x="26" y="25"/>
                </a:lnTo>
                <a:lnTo>
                  <a:pt x="31" y="20"/>
                </a:lnTo>
                <a:lnTo>
                  <a:pt x="40" y="8"/>
                </a:lnTo>
                <a:lnTo>
                  <a:pt x="42" y="7"/>
                </a:lnTo>
                <a:lnTo>
                  <a:pt x="42" y="4"/>
                </a:lnTo>
                <a:lnTo>
                  <a:pt x="40" y="3"/>
                </a:lnTo>
                <a:lnTo>
                  <a:pt x="39" y="2"/>
                </a:lnTo>
                <a:lnTo>
                  <a:pt x="35" y="0"/>
                </a:lnTo>
                <a:lnTo>
                  <a:pt x="33" y="0"/>
                </a:lnTo>
                <a:lnTo>
                  <a:pt x="31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39" name="任意多边形 1050238"/>
          <p:cNvSpPr/>
          <p:nvPr/>
        </p:nvSpPr>
        <p:spPr bwMode="auto">
          <a:xfrm>
            <a:off x="2995612" y="5808662"/>
            <a:ext cx="25400" cy="38100"/>
          </a:xfrm>
          <a:custGeom>
            <a:avLst/>
            <a:gdLst/>
            <a:ahLst/>
            <a:cxnLst/>
            <a:rect l="0" t="0" r="0" b="0"/>
            <a:pathLst>
              <a:path w="49" h="71">
                <a:moveTo>
                  <a:pt x="39" y="3"/>
                </a:moveTo>
                <a:lnTo>
                  <a:pt x="39" y="3"/>
                </a:lnTo>
                <a:lnTo>
                  <a:pt x="34" y="11"/>
                </a:lnTo>
                <a:lnTo>
                  <a:pt x="27" y="18"/>
                </a:lnTo>
                <a:lnTo>
                  <a:pt x="23" y="28"/>
                </a:lnTo>
                <a:lnTo>
                  <a:pt x="18" y="37"/>
                </a:lnTo>
                <a:lnTo>
                  <a:pt x="8" y="50"/>
                </a:lnTo>
                <a:lnTo>
                  <a:pt x="4" y="56"/>
                </a:lnTo>
                <a:lnTo>
                  <a:pt x="0" y="64"/>
                </a:lnTo>
                <a:lnTo>
                  <a:pt x="0" y="67"/>
                </a:lnTo>
                <a:lnTo>
                  <a:pt x="1" y="69"/>
                </a:lnTo>
                <a:lnTo>
                  <a:pt x="4" y="71"/>
                </a:lnTo>
                <a:lnTo>
                  <a:pt x="9" y="71"/>
                </a:lnTo>
                <a:lnTo>
                  <a:pt x="10" y="69"/>
                </a:lnTo>
                <a:lnTo>
                  <a:pt x="12" y="68"/>
                </a:lnTo>
                <a:lnTo>
                  <a:pt x="14" y="60"/>
                </a:lnTo>
                <a:lnTo>
                  <a:pt x="19" y="52"/>
                </a:lnTo>
                <a:lnTo>
                  <a:pt x="30" y="39"/>
                </a:lnTo>
                <a:lnTo>
                  <a:pt x="34" y="32"/>
                </a:lnTo>
                <a:lnTo>
                  <a:pt x="38" y="25"/>
                </a:lnTo>
                <a:lnTo>
                  <a:pt x="43" y="16"/>
                </a:lnTo>
                <a:lnTo>
                  <a:pt x="48" y="8"/>
                </a:lnTo>
                <a:lnTo>
                  <a:pt x="49" y="5"/>
                </a:lnTo>
                <a:lnTo>
                  <a:pt x="49" y="4"/>
                </a:lnTo>
                <a:lnTo>
                  <a:pt x="47" y="0"/>
                </a:lnTo>
                <a:lnTo>
                  <a:pt x="43" y="0"/>
                </a:lnTo>
                <a:lnTo>
                  <a:pt x="40" y="0"/>
                </a:lnTo>
                <a:lnTo>
                  <a:pt x="3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40" name="任意多边形 1050239"/>
          <p:cNvSpPr/>
          <p:nvPr/>
        </p:nvSpPr>
        <p:spPr bwMode="auto">
          <a:xfrm>
            <a:off x="3054350" y="5829300"/>
            <a:ext cx="25400" cy="38100"/>
          </a:xfrm>
          <a:custGeom>
            <a:avLst/>
            <a:gdLst/>
            <a:ahLst/>
            <a:cxnLst/>
            <a:rect l="0" t="0" r="0" b="0"/>
            <a:pathLst>
              <a:path w="50" h="72">
                <a:moveTo>
                  <a:pt x="38" y="4"/>
                </a:moveTo>
                <a:lnTo>
                  <a:pt x="38" y="4"/>
                </a:lnTo>
                <a:lnTo>
                  <a:pt x="34" y="12"/>
                </a:lnTo>
                <a:lnTo>
                  <a:pt x="29" y="20"/>
                </a:lnTo>
                <a:lnTo>
                  <a:pt x="17" y="33"/>
                </a:lnTo>
                <a:lnTo>
                  <a:pt x="12" y="41"/>
                </a:lnTo>
                <a:lnTo>
                  <a:pt x="6" y="47"/>
                </a:lnTo>
                <a:lnTo>
                  <a:pt x="3" y="55"/>
                </a:lnTo>
                <a:lnTo>
                  <a:pt x="0" y="64"/>
                </a:lnTo>
                <a:lnTo>
                  <a:pt x="0" y="67"/>
                </a:lnTo>
                <a:lnTo>
                  <a:pt x="0" y="69"/>
                </a:lnTo>
                <a:lnTo>
                  <a:pt x="4" y="72"/>
                </a:lnTo>
                <a:lnTo>
                  <a:pt x="6" y="72"/>
                </a:lnTo>
                <a:lnTo>
                  <a:pt x="8" y="71"/>
                </a:lnTo>
                <a:lnTo>
                  <a:pt x="9" y="69"/>
                </a:lnTo>
                <a:lnTo>
                  <a:pt x="10" y="68"/>
                </a:lnTo>
                <a:lnTo>
                  <a:pt x="13" y="59"/>
                </a:lnTo>
                <a:lnTo>
                  <a:pt x="17" y="51"/>
                </a:lnTo>
                <a:lnTo>
                  <a:pt x="22" y="43"/>
                </a:lnTo>
                <a:lnTo>
                  <a:pt x="29" y="37"/>
                </a:lnTo>
                <a:lnTo>
                  <a:pt x="39" y="22"/>
                </a:lnTo>
                <a:lnTo>
                  <a:pt x="44" y="14"/>
                </a:lnTo>
                <a:lnTo>
                  <a:pt x="48" y="7"/>
                </a:lnTo>
                <a:lnTo>
                  <a:pt x="50" y="4"/>
                </a:lnTo>
                <a:lnTo>
                  <a:pt x="48" y="3"/>
                </a:lnTo>
                <a:lnTo>
                  <a:pt x="47" y="1"/>
                </a:lnTo>
                <a:lnTo>
                  <a:pt x="46" y="0"/>
                </a:lnTo>
                <a:lnTo>
                  <a:pt x="41" y="0"/>
                </a:lnTo>
                <a:lnTo>
                  <a:pt x="39" y="1"/>
                </a:lnTo>
                <a:lnTo>
                  <a:pt x="3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41" name="任意多边形 1050240"/>
          <p:cNvSpPr/>
          <p:nvPr/>
        </p:nvSpPr>
        <p:spPr bwMode="auto">
          <a:xfrm>
            <a:off x="3117850" y="5835650"/>
            <a:ext cx="23812" cy="38100"/>
          </a:xfrm>
          <a:custGeom>
            <a:avLst/>
            <a:gdLst/>
            <a:ahLst/>
            <a:cxnLst/>
            <a:rect l="0" t="0" r="0" b="0"/>
            <a:pathLst>
              <a:path w="41" h="72">
                <a:moveTo>
                  <a:pt x="30" y="4"/>
                </a:moveTo>
                <a:lnTo>
                  <a:pt x="30" y="4"/>
                </a:lnTo>
                <a:lnTo>
                  <a:pt x="28" y="10"/>
                </a:lnTo>
                <a:lnTo>
                  <a:pt x="26" y="14"/>
                </a:lnTo>
                <a:lnTo>
                  <a:pt x="19" y="20"/>
                </a:lnTo>
                <a:lnTo>
                  <a:pt x="15" y="28"/>
                </a:lnTo>
                <a:lnTo>
                  <a:pt x="11" y="36"/>
                </a:lnTo>
                <a:lnTo>
                  <a:pt x="9" y="45"/>
                </a:lnTo>
                <a:lnTo>
                  <a:pt x="6" y="54"/>
                </a:lnTo>
                <a:lnTo>
                  <a:pt x="5" y="57"/>
                </a:lnTo>
                <a:lnTo>
                  <a:pt x="4" y="59"/>
                </a:lnTo>
                <a:lnTo>
                  <a:pt x="1" y="63"/>
                </a:lnTo>
                <a:lnTo>
                  <a:pt x="0" y="66"/>
                </a:lnTo>
                <a:lnTo>
                  <a:pt x="0" y="68"/>
                </a:lnTo>
                <a:lnTo>
                  <a:pt x="0" y="70"/>
                </a:lnTo>
                <a:lnTo>
                  <a:pt x="4" y="72"/>
                </a:lnTo>
                <a:lnTo>
                  <a:pt x="7" y="72"/>
                </a:lnTo>
                <a:lnTo>
                  <a:pt x="9" y="71"/>
                </a:lnTo>
                <a:lnTo>
                  <a:pt x="10" y="68"/>
                </a:lnTo>
                <a:lnTo>
                  <a:pt x="13" y="65"/>
                </a:lnTo>
                <a:lnTo>
                  <a:pt x="17" y="59"/>
                </a:lnTo>
                <a:lnTo>
                  <a:pt x="21" y="49"/>
                </a:lnTo>
                <a:lnTo>
                  <a:pt x="23" y="38"/>
                </a:lnTo>
                <a:lnTo>
                  <a:pt x="24" y="34"/>
                </a:lnTo>
                <a:lnTo>
                  <a:pt x="27" y="31"/>
                </a:lnTo>
                <a:lnTo>
                  <a:pt x="32" y="23"/>
                </a:lnTo>
                <a:lnTo>
                  <a:pt x="38" y="16"/>
                </a:lnTo>
                <a:lnTo>
                  <a:pt x="40" y="12"/>
                </a:lnTo>
                <a:lnTo>
                  <a:pt x="41" y="8"/>
                </a:lnTo>
                <a:lnTo>
                  <a:pt x="40" y="6"/>
                </a:lnTo>
                <a:lnTo>
                  <a:pt x="40" y="3"/>
                </a:lnTo>
                <a:lnTo>
                  <a:pt x="36" y="0"/>
                </a:lnTo>
                <a:lnTo>
                  <a:pt x="34" y="0"/>
                </a:lnTo>
                <a:lnTo>
                  <a:pt x="32" y="2"/>
                </a:lnTo>
                <a:lnTo>
                  <a:pt x="31" y="3"/>
                </a:lnTo>
                <a:lnTo>
                  <a:pt x="3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42" name="任意多边形 1050241"/>
          <p:cNvSpPr/>
          <p:nvPr/>
        </p:nvSpPr>
        <p:spPr bwMode="auto">
          <a:xfrm>
            <a:off x="3173412" y="5840412"/>
            <a:ext cx="20637" cy="46037"/>
          </a:xfrm>
          <a:custGeom>
            <a:avLst/>
            <a:gdLst/>
            <a:ahLst/>
            <a:cxnLst/>
            <a:rect l="0" t="0" r="0" b="0"/>
            <a:pathLst>
              <a:path w="41" h="88">
                <a:moveTo>
                  <a:pt x="31" y="6"/>
                </a:moveTo>
                <a:lnTo>
                  <a:pt x="31" y="6"/>
                </a:lnTo>
                <a:lnTo>
                  <a:pt x="28" y="16"/>
                </a:lnTo>
                <a:lnTo>
                  <a:pt x="26" y="25"/>
                </a:lnTo>
                <a:lnTo>
                  <a:pt x="17" y="43"/>
                </a:lnTo>
                <a:lnTo>
                  <a:pt x="7" y="62"/>
                </a:lnTo>
                <a:lnTo>
                  <a:pt x="4" y="71"/>
                </a:lnTo>
                <a:lnTo>
                  <a:pt x="0" y="80"/>
                </a:lnTo>
                <a:lnTo>
                  <a:pt x="0" y="83"/>
                </a:lnTo>
                <a:lnTo>
                  <a:pt x="1" y="85"/>
                </a:lnTo>
                <a:lnTo>
                  <a:pt x="5" y="88"/>
                </a:lnTo>
                <a:lnTo>
                  <a:pt x="9" y="87"/>
                </a:lnTo>
                <a:lnTo>
                  <a:pt x="10" y="85"/>
                </a:lnTo>
                <a:lnTo>
                  <a:pt x="11" y="84"/>
                </a:lnTo>
                <a:lnTo>
                  <a:pt x="14" y="74"/>
                </a:lnTo>
                <a:lnTo>
                  <a:pt x="19" y="64"/>
                </a:lnTo>
                <a:lnTo>
                  <a:pt x="28" y="45"/>
                </a:lnTo>
                <a:lnTo>
                  <a:pt x="38" y="26"/>
                </a:lnTo>
                <a:lnTo>
                  <a:pt x="40" y="16"/>
                </a:lnTo>
                <a:lnTo>
                  <a:pt x="41" y="6"/>
                </a:lnTo>
                <a:lnTo>
                  <a:pt x="41" y="4"/>
                </a:lnTo>
                <a:lnTo>
                  <a:pt x="40" y="2"/>
                </a:lnTo>
                <a:lnTo>
                  <a:pt x="39" y="0"/>
                </a:lnTo>
                <a:lnTo>
                  <a:pt x="36" y="0"/>
                </a:lnTo>
                <a:lnTo>
                  <a:pt x="32" y="2"/>
                </a:lnTo>
                <a:lnTo>
                  <a:pt x="31" y="4"/>
                </a:lnTo>
                <a:lnTo>
                  <a:pt x="31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43" name="任意多边形 1050242"/>
          <p:cNvSpPr/>
          <p:nvPr/>
        </p:nvSpPr>
        <p:spPr bwMode="auto">
          <a:xfrm>
            <a:off x="3240087" y="5840412"/>
            <a:ext cx="19050" cy="34925"/>
          </a:xfrm>
          <a:custGeom>
            <a:avLst/>
            <a:gdLst/>
            <a:ahLst/>
            <a:cxnLst/>
            <a:rect l="0" t="0" r="0" b="0"/>
            <a:pathLst>
              <a:path w="35" h="66">
                <a:moveTo>
                  <a:pt x="24" y="2"/>
                </a:moveTo>
                <a:lnTo>
                  <a:pt x="24" y="2"/>
                </a:lnTo>
                <a:lnTo>
                  <a:pt x="11" y="31"/>
                </a:lnTo>
                <a:lnTo>
                  <a:pt x="4" y="44"/>
                </a:lnTo>
                <a:lnTo>
                  <a:pt x="0" y="60"/>
                </a:lnTo>
                <a:lnTo>
                  <a:pt x="0" y="62"/>
                </a:lnTo>
                <a:lnTo>
                  <a:pt x="1" y="64"/>
                </a:lnTo>
                <a:lnTo>
                  <a:pt x="5" y="66"/>
                </a:lnTo>
                <a:lnTo>
                  <a:pt x="7" y="66"/>
                </a:lnTo>
                <a:lnTo>
                  <a:pt x="9" y="66"/>
                </a:lnTo>
                <a:lnTo>
                  <a:pt x="11" y="65"/>
                </a:lnTo>
                <a:lnTo>
                  <a:pt x="12" y="62"/>
                </a:lnTo>
                <a:lnTo>
                  <a:pt x="16" y="48"/>
                </a:lnTo>
                <a:lnTo>
                  <a:pt x="21" y="34"/>
                </a:lnTo>
                <a:lnTo>
                  <a:pt x="34" y="6"/>
                </a:lnTo>
                <a:lnTo>
                  <a:pt x="35" y="4"/>
                </a:lnTo>
                <a:lnTo>
                  <a:pt x="34" y="1"/>
                </a:lnTo>
                <a:lnTo>
                  <a:pt x="33" y="0"/>
                </a:lnTo>
                <a:lnTo>
                  <a:pt x="32" y="0"/>
                </a:lnTo>
                <a:lnTo>
                  <a:pt x="26" y="0"/>
                </a:lnTo>
                <a:lnTo>
                  <a:pt x="25" y="1"/>
                </a:lnTo>
                <a:lnTo>
                  <a:pt x="2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44" name="任意多边形 1050243"/>
          <p:cNvSpPr/>
          <p:nvPr/>
        </p:nvSpPr>
        <p:spPr bwMode="auto">
          <a:xfrm>
            <a:off x="3297237" y="5830887"/>
            <a:ext cx="25400" cy="34925"/>
          </a:xfrm>
          <a:custGeom>
            <a:avLst/>
            <a:gdLst/>
            <a:ahLst/>
            <a:cxnLst/>
            <a:rect l="0" t="0" r="0" b="0"/>
            <a:pathLst>
              <a:path w="49" h="61">
                <a:moveTo>
                  <a:pt x="38" y="4"/>
                </a:moveTo>
                <a:lnTo>
                  <a:pt x="38" y="4"/>
                </a:lnTo>
                <a:lnTo>
                  <a:pt x="34" y="10"/>
                </a:lnTo>
                <a:lnTo>
                  <a:pt x="28" y="17"/>
                </a:lnTo>
                <a:lnTo>
                  <a:pt x="23" y="23"/>
                </a:lnTo>
                <a:lnTo>
                  <a:pt x="17" y="30"/>
                </a:lnTo>
                <a:lnTo>
                  <a:pt x="10" y="41"/>
                </a:lnTo>
                <a:lnTo>
                  <a:pt x="4" y="47"/>
                </a:lnTo>
                <a:lnTo>
                  <a:pt x="0" y="52"/>
                </a:lnTo>
                <a:lnTo>
                  <a:pt x="0" y="55"/>
                </a:lnTo>
                <a:lnTo>
                  <a:pt x="0" y="57"/>
                </a:lnTo>
                <a:lnTo>
                  <a:pt x="3" y="60"/>
                </a:lnTo>
                <a:lnTo>
                  <a:pt x="7" y="61"/>
                </a:lnTo>
                <a:lnTo>
                  <a:pt x="10" y="60"/>
                </a:lnTo>
                <a:lnTo>
                  <a:pt x="11" y="58"/>
                </a:lnTo>
                <a:lnTo>
                  <a:pt x="19" y="47"/>
                </a:lnTo>
                <a:lnTo>
                  <a:pt x="28" y="35"/>
                </a:lnTo>
                <a:lnTo>
                  <a:pt x="38" y="22"/>
                </a:lnTo>
                <a:lnTo>
                  <a:pt x="44" y="15"/>
                </a:lnTo>
                <a:lnTo>
                  <a:pt x="49" y="9"/>
                </a:lnTo>
                <a:lnTo>
                  <a:pt x="49" y="6"/>
                </a:lnTo>
                <a:lnTo>
                  <a:pt x="49" y="4"/>
                </a:lnTo>
                <a:lnTo>
                  <a:pt x="46" y="1"/>
                </a:lnTo>
                <a:lnTo>
                  <a:pt x="42" y="0"/>
                </a:lnTo>
                <a:lnTo>
                  <a:pt x="41" y="1"/>
                </a:lnTo>
                <a:lnTo>
                  <a:pt x="3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45" name="任意多边形 1050244"/>
          <p:cNvSpPr/>
          <p:nvPr/>
        </p:nvSpPr>
        <p:spPr bwMode="auto">
          <a:xfrm>
            <a:off x="3371850" y="5818187"/>
            <a:ext cx="19050" cy="34925"/>
          </a:xfrm>
          <a:custGeom>
            <a:avLst/>
            <a:gdLst/>
            <a:ahLst/>
            <a:cxnLst/>
            <a:rect l="0" t="0" r="0" b="0"/>
            <a:pathLst>
              <a:path w="38" h="65">
                <a:moveTo>
                  <a:pt x="32" y="0"/>
                </a:moveTo>
                <a:lnTo>
                  <a:pt x="32" y="0"/>
                </a:lnTo>
                <a:lnTo>
                  <a:pt x="25" y="4"/>
                </a:lnTo>
                <a:lnTo>
                  <a:pt x="20" y="10"/>
                </a:lnTo>
                <a:lnTo>
                  <a:pt x="16" y="17"/>
                </a:lnTo>
                <a:lnTo>
                  <a:pt x="13" y="24"/>
                </a:lnTo>
                <a:lnTo>
                  <a:pt x="11" y="34"/>
                </a:lnTo>
                <a:lnTo>
                  <a:pt x="10" y="40"/>
                </a:lnTo>
                <a:lnTo>
                  <a:pt x="7" y="44"/>
                </a:lnTo>
                <a:lnTo>
                  <a:pt x="4" y="48"/>
                </a:lnTo>
                <a:lnTo>
                  <a:pt x="2" y="51"/>
                </a:lnTo>
                <a:lnTo>
                  <a:pt x="0" y="59"/>
                </a:lnTo>
                <a:lnTo>
                  <a:pt x="2" y="62"/>
                </a:lnTo>
                <a:lnTo>
                  <a:pt x="2" y="63"/>
                </a:lnTo>
                <a:lnTo>
                  <a:pt x="4" y="65"/>
                </a:lnTo>
                <a:lnTo>
                  <a:pt x="6" y="65"/>
                </a:lnTo>
                <a:lnTo>
                  <a:pt x="10" y="63"/>
                </a:lnTo>
                <a:lnTo>
                  <a:pt x="12" y="62"/>
                </a:lnTo>
                <a:lnTo>
                  <a:pt x="12" y="59"/>
                </a:lnTo>
                <a:lnTo>
                  <a:pt x="13" y="55"/>
                </a:lnTo>
                <a:lnTo>
                  <a:pt x="15" y="53"/>
                </a:lnTo>
                <a:lnTo>
                  <a:pt x="19" y="48"/>
                </a:lnTo>
                <a:lnTo>
                  <a:pt x="21" y="41"/>
                </a:lnTo>
                <a:lnTo>
                  <a:pt x="23" y="36"/>
                </a:lnTo>
                <a:lnTo>
                  <a:pt x="27" y="21"/>
                </a:lnTo>
                <a:lnTo>
                  <a:pt x="29" y="16"/>
                </a:lnTo>
                <a:lnTo>
                  <a:pt x="32" y="14"/>
                </a:lnTo>
                <a:lnTo>
                  <a:pt x="34" y="12"/>
                </a:lnTo>
                <a:lnTo>
                  <a:pt x="37" y="11"/>
                </a:lnTo>
                <a:lnTo>
                  <a:pt x="38" y="8"/>
                </a:lnTo>
                <a:lnTo>
                  <a:pt x="38" y="4"/>
                </a:lnTo>
                <a:lnTo>
                  <a:pt x="36" y="2"/>
                </a:lnTo>
                <a:lnTo>
                  <a:pt x="34" y="0"/>
                </a:lnTo>
                <a:lnTo>
                  <a:pt x="32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46" name="任意多边形 1050245"/>
          <p:cNvSpPr/>
          <p:nvPr/>
        </p:nvSpPr>
        <p:spPr bwMode="auto">
          <a:xfrm>
            <a:off x="3446462" y="5792787"/>
            <a:ext cx="26987" cy="34925"/>
          </a:xfrm>
          <a:custGeom>
            <a:avLst/>
            <a:gdLst/>
            <a:ahLst/>
            <a:cxnLst/>
            <a:rect l="0" t="0" r="0" b="0"/>
            <a:pathLst>
              <a:path w="49" h="64">
                <a:moveTo>
                  <a:pt x="39" y="1"/>
                </a:moveTo>
                <a:lnTo>
                  <a:pt x="39" y="1"/>
                </a:lnTo>
                <a:lnTo>
                  <a:pt x="19" y="28"/>
                </a:lnTo>
                <a:lnTo>
                  <a:pt x="1" y="56"/>
                </a:lnTo>
                <a:lnTo>
                  <a:pt x="0" y="59"/>
                </a:lnTo>
                <a:lnTo>
                  <a:pt x="0" y="60"/>
                </a:lnTo>
                <a:lnTo>
                  <a:pt x="2" y="64"/>
                </a:lnTo>
                <a:lnTo>
                  <a:pt x="6" y="64"/>
                </a:lnTo>
                <a:lnTo>
                  <a:pt x="9" y="64"/>
                </a:lnTo>
                <a:lnTo>
                  <a:pt x="10" y="61"/>
                </a:lnTo>
                <a:lnTo>
                  <a:pt x="28" y="35"/>
                </a:lnTo>
                <a:lnTo>
                  <a:pt x="48" y="10"/>
                </a:lnTo>
                <a:lnTo>
                  <a:pt x="48" y="8"/>
                </a:lnTo>
                <a:lnTo>
                  <a:pt x="49" y="5"/>
                </a:lnTo>
                <a:lnTo>
                  <a:pt x="47" y="1"/>
                </a:lnTo>
                <a:lnTo>
                  <a:pt x="45" y="0"/>
                </a:lnTo>
                <a:lnTo>
                  <a:pt x="43" y="0"/>
                </a:lnTo>
                <a:lnTo>
                  <a:pt x="41" y="0"/>
                </a:lnTo>
                <a:lnTo>
                  <a:pt x="3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47" name="任意多边形 1050246"/>
          <p:cNvSpPr/>
          <p:nvPr/>
        </p:nvSpPr>
        <p:spPr bwMode="auto">
          <a:xfrm>
            <a:off x="3509962" y="5764212"/>
            <a:ext cx="19050" cy="38100"/>
          </a:xfrm>
          <a:custGeom>
            <a:avLst/>
            <a:gdLst/>
            <a:ahLst/>
            <a:cxnLst/>
            <a:rect l="0" t="0" r="0" b="0"/>
            <a:pathLst>
              <a:path w="38" h="72">
                <a:moveTo>
                  <a:pt x="28" y="6"/>
                </a:moveTo>
                <a:lnTo>
                  <a:pt x="28" y="6"/>
                </a:lnTo>
                <a:lnTo>
                  <a:pt x="27" y="14"/>
                </a:lnTo>
                <a:lnTo>
                  <a:pt x="24" y="20"/>
                </a:lnTo>
                <a:lnTo>
                  <a:pt x="17" y="34"/>
                </a:lnTo>
                <a:lnTo>
                  <a:pt x="11" y="49"/>
                </a:lnTo>
                <a:lnTo>
                  <a:pt x="7" y="55"/>
                </a:lnTo>
                <a:lnTo>
                  <a:pt x="2" y="62"/>
                </a:lnTo>
                <a:lnTo>
                  <a:pt x="0" y="65"/>
                </a:lnTo>
                <a:lnTo>
                  <a:pt x="0" y="67"/>
                </a:lnTo>
                <a:lnTo>
                  <a:pt x="3" y="71"/>
                </a:lnTo>
                <a:lnTo>
                  <a:pt x="7" y="72"/>
                </a:lnTo>
                <a:lnTo>
                  <a:pt x="8" y="72"/>
                </a:lnTo>
                <a:lnTo>
                  <a:pt x="11" y="70"/>
                </a:lnTo>
                <a:lnTo>
                  <a:pt x="15" y="65"/>
                </a:lnTo>
                <a:lnTo>
                  <a:pt x="20" y="57"/>
                </a:lnTo>
                <a:lnTo>
                  <a:pt x="27" y="42"/>
                </a:lnTo>
                <a:lnTo>
                  <a:pt x="34" y="24"/>
                </a:lnTo>
                <a:lnTo>
                  <a:pt x="37" y="15"/>
                </a:lnTo>
                <a:lnTo>
                  <a:pt x="38" y="6"/>
                </a:lnTo>
                <a:lnTo>
                  <a:pt x="38" y="3"/>
                </a:lnTo>
                <a:lnTo>
                  <a:pt x="37" y="2"/>
                </a:lnTo>
                <a:lnTo>
                  <a:pt x="33" y="0"/>
                </a:lnTo>
                <a:lnTo>
                  <a:pt x="29" y="2"/>
                </a:lnTo>
                <a:lnTo>
                  <a:pt x="28" y="3"/>
                </a:lnTo>
                <a:lnTo>
                  <a:pt x="28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48" name="任意多边形 1050247"/>
          <p:cNvSpPr/>
          <p:nvPr/>
        </p:nvSpPr>
        <p:spPr bwMode="auto">
          <a:xfrm>
            <a:off x="3021012" y="5313362"/>
            <a:ext cx="79375" cy="122237"/>
          </a:xfrm>
          <a:custGeom>
            <a:avLst/>
            <a:gdLst/>
            <a:ahLst/>
            <a:cxnLst/>
            <a:rect l="0" t="0" r="0" b="0"/>
            <a:pathLst>
              <a:path w="152" h="231">
                <a:moveTo>
                  <a:pt x="146" y="0"/>
                </a:moveTo>
                <a:lnTo>
                  <a:pt x="146" y="0"/>
                </a:lnTo>
                <a:lnTo>
                  <a:pt x="139" y="2"/>
                </a:lnTo>
                <a:lnTo>
                  <a:pt x="133" y="5"/>
                </a:lnTo>
                <a:lnTo>
                  <a:pt x="122" y="14"/>
                </a:lnTo>
                <a:lnTo>
                  <a:pt x="112" y="26"/>
                </a:lnTo>
                <a:lnTo>
                  <a:pt x="103" y="39"/>
                </a:lnTo>
                <a:lnTo>
                  <a:pt x="87" y="66"/>
                </a:lnTo>
                <a:lnTo>
                  <a:pt x="80" y="80"/>
                </a:lnTo>
                <a:lnTo>
                  <a:pt x="72" y="91"/>
                </a:lnTo>
                <a:lnTo>
                  <a:pt x="50" y="123"/>
                </a:lnTo>
                <a:lnTo>
                  <a:pt x="29" y="154"/>
                </a:lnTo>
                <a:lnTo>
                  <a:pt x="19" y="170"/>
                </a:lnTo>
                <a:lnTo>
                  <a:pt x="11" y="187"/>
                </a:lnTo>
                <a:lnTo>
                  <a:pt x="4" y="205"/>
                </a:lnTo>
                <a:lnTo>
                  <a:pt x="0" y="225"/>
                </a:lnTo>
                <a:lnTo>
                  <a:pt x="0" y="227"/>
                </a:lnTo>
                <a:lnTo>
                  <a:pt x="2" y="229"/>
                </a:lnTo>
                <a:lnTo>
                  <a:pt x="6" y="231"/>
                </a:lnTo>
                <a:lnTo>
                  <a:pt x="7" y="231"/>
                </a:lnTo>
                <a:lnTo>
                  <a:pt x="10" y="231"/>
                </a:lnTo>
                <a:lnTo>
                  <a:pt x="11" y="230"/>
                </a:lnTo>
                <a:lnTo>
                  <a:pt x="12" y="227"/>
                </a:lnTo>
                <a:lnTo>
                  <a:pt x="15" y="212"/>
                </a:lnTo>
                <a:lnTo>
                  <a:pt x="19" y="197"/>
                </a:lnTo>
                <a:lnTo>
                  <a:pt x="25" y="184"/>
                </a:lnTo>
                <a:lnTo>
                  <a:pt x="32" y="171"/>
                </a:lnTo>
                <a:lnTo>
                  <a:pt x="48" y="146"/>
                </a:lnTo>
                <a:lnTo>
                  <a:pt x="65" y="123"/>
                </a:lnTo>
                <a:lnTo>
                  <a:pt x="84" y="93"/>
                </a:lnTo>
                <a:lnTo>
                  <a:pt x="104" y="64"/>
                </a:lnTo>
                <a:lnTo>
                  <a:pt x="113" y="48"/>
                </a:lnTo>
                <a:lnTo>
                  <a:pt x="122" y="32"/>
                </a:lnTo>
                <a:lnTo>
                  <a:pt x="127" y="26"/>
                </a:lnTo>
                <a:lnTo>
                  <a:pt x="134" y="19"/>
                </a:lnTo>
                <a:lnTo>
                  <a:pt x="140" y="14"/>
                </a:lnTo>
                <a:lnTo>
                  <a:pt x="148" y="10"/>
                </a:lnTo>
                <a:lnTo>
                  <a:pt x="151" y="9"/>
                </a:lnTo>
                <a:lnTo>
                  <a:pt x="152" y="8"/>
                </a:lnTo>
                <a:lnTo>
                  <a:pt x="152" y="4"/>
                </a:lnTo>
                <a:lnTo>
                  <a:pt x="150" y="0"/>
                </a:lnTo>
                <a:lnTo>
                  <a:pt x="148" y="0"/>
                </a:lnTo>
                <a:lnTo>
                  <a:pt x="146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49" name="任意多边形 1050248"/>
          <p:cNvSpPr/>
          <p:nvPr/>
        </p:nvSpPr>
        <p:spPr bwMode="auto">
          <a:xfrm>
            <a:off x="3052762" y="5321300"/>
            <a:ext cx="84137" cy="128587"/>
          </a:xfrm>
          <a:custGeom>
            <a:avLst/>
            <a:gdLst/>
            <a:ahLst/>
            <a:cxnLst/>
            <a:rect l="0" t="0" r="0" b="0"/>
            <a:pathLst>
              <a:path w="160" h="246">
                <a:moveTo>
                  <a:pt x="149" y="2"/>
                </a:moveTo>
                <a:lnTo>
                  <a:pt x="149" y="2"/>
                </a:lnTo>
                <a:lnTo>
                  <a:pt x="126" y="36"/>
                </a:lnTo>
                <a:lnTo>
                  <a:pt x="102" y="68"/>
                </a:lnTo>
                <a:lnTo>
                  <a:pt x="79" y="102"/>
                </a:lnTo>
                <a:lnTo>
                  <a:pt x="55" y="134"/>
                </a:lnTo>
                <a:lnTo>
                  <a:pt x="37" y="159"/>
                </a:lnTo>
                <a:lnTo>
                  <a:pt x="22" y="185"/>
                </a:lnTo>
                <a:lnTo>
                  <a:pt x="10" y="212"/>
                </a:lnTo>
                <a:lnTo>
                  <a:pt x="0" y="240"/>
                </a:lnTo>
                <a:lnTo>
                  <a:pt x="0" y="242"/>
                </a:lnTo>
                <a:lnTo>
                  <a:pt x="0" y="244"/>
                </a:lnTo>
                <a:lnTo>
                  <a:pt x="4" y="246"/>
                </a:lnTo>
                <a:lnTo>
                  <a:pt x="8" y="246"/>
                </a:lnTo>
                <a:lnTo>
                  <a:pt x="9" y="245"/>
                </a:lnTo>
                <a:lnTo>
                  <a:pt x="10" y="242"/>
                </a:lnTo>
                <a:lnTo>
                  <a:pt x="22" y="212"/>
                </a:lnTo>
                <a:lnTo>
                  <a:pt x="38" y="182"/>
                </a:lnTo>
                <a:lnTo>
                  <a:pt x="55" y="153"/>
                </a:lnTo>
                <a:lnTo>
                  <a:pt x="75" y="127"/>
                </a:lnTo>
                <a:lnTo>
                  <a:pt x="97" y="99"/>
                </a:lnTo>
                <a:lnTo>
                  <a:pt x="118" y="68"/>
                </a:lnTo>
                <a:lnTo>
                  <a:pt x="137" y="38"/>
                </a:lnTo>
                <a:lnTo>
                  <a:pt x="158" y="8"/>
                </a:lnTo>
                <a:lnTo>
                  <a:pt x="160" y="6"/>
                </a:lnTo>
                <a:lnTo>
                  <a:pt x="160" y="4"/>
                </a:lnTo>
                <a:lnTo>
                  <a:pt x="158" y="2"/>
                </a:lnTo>
                <a:lnTo>
                  <a:pt x="157" y="0"/>
                </a:lnTo>
                <a:lnTo>
                  <a:pt x="153" y="0"/>
                </a:lnTo>
                <a:lnTo>
                  <a:pt x="150" y="0"/>
                </a:lnTo>
                <a:lnTo>
                  <a:pt x="14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50" name="任意多边形 1050249"/>
          <p:cNvSpPr/>
          <p:nvPr/>
        </p:nvSpPr>
        <p:spPr bwMode="auto">
          <a:xfrm>
            <a:off x="3086100" y="5259387"/>
            <a:ext cx="112712" cy="220662"/>
          </a:xfrm>
          <a:custGeom>
            <a:avLst/>
            <a:gdLst/>
            <a:ahLst/>
            <a:cxnLst/>
            <a:rect l="0" t="0" r="0" b="0"/>
            <a:pathLst>
              <a:path w="213" h="415">
                <a:moveTo>
                  <a:pt x="203" y="4"/>
                </a:moveTo>
                <a:lnTo>
                  <a:pt x="203" y="4"/>
                </a:lnTo>
                <a:lnTo>
                  <a:pt x="199" y="17"/>
                </a:lnTo>
                <a:lnTo>
                  <a:pt x="195" y="32"/>
                </a:lnTo>
                <a:lnTo>
                  <a:pt x="188" y="45"/>
                </a:lnTo>
                <a:lnTo>
                  <a:pt x="182" y="58"/>
                </a:lnTo>
                <a:lnTo>
                  <a:pt x="166" y="84"/>
                </a:lnTo>
                <a:lnTo>
                  <a:pt x="151" y="108"/>
                </a:lnTo>
                <a:lnTo>
                  <a:pt x="143" y="119"/>
                </a:lnTo>
                <a:lnTo>
                  <a:pt x="136" y="132"/>
                </a:lnTo>
                <a:lnTo>
                  <a:pt x="123" y="160"/>
                </a:lnTo>
                <a:lnTo>
                  <a:pt x="111" y="187"/>
                </a:lnTo>
                <a:lnTo>
                  <a:pt x="101" y="215"/>
                </a:lnTo>
                <a:lnTo>
                  <a:pt x="94" y="229"/>
                </a:lnTo>
                <a:lnTo>
                  <a:pt x="86" y="244"/>
                </a:lnTo>
                <a:lnTo>
                  <a:pt x="71" y="272"/>
                </a:lnTo>
                <a:lnTo>
                  <a:pt x="34" y="326"/>
                </a:lnTo>
                <a:lnTo>
                  <a:pt x="29" y="338"/>
                </a:lnTo>
                <a:lnTo>
                  <a:pt x="24" y="350"/>
                </a:lnTo>
                <a:lnTo>
                  <a:pt x="18" y="361"/>
                </a:lnTo>
                <a:lnTo>
                  <a:pt x="12" y="372"/>
                </a:lnTo>
                <a:lnTo>
                  <a:pt x="8" y="381"/>
                </a:lnTo>
                <a:lnTo>
                  <a:pt x="4" y="390"/>
                </a:lnTo>
                <a:lnTo>
                  <a:pt x="1" y="401"/>
                </a:lnTo>
                <a:lnTo>
                  <a:pt x="0" y="410"/>
                </a:lnTo>
                <a:lnTo>
                  <a:pt x="0" y="412"/>
                </a:lnTo>
                <a:lnTo>
                  <a:pt x="1" y="414"/>
                </a:lnTo>
                <a:lnTo>
                  <a:pt x="4" y="415"/>
                </a:lnTo>
                <a:lnTo>
                  <a:pt x="5" y="415"/>
                </a:lnTo>
                <a:lnTo>
                  <a:pt x="9" y="414"/>
                </a:lnTo>
                <a:lnTo>
                  <a:pt x="11" y="412"/>
                </a:lnTo>
                <a:lnTo>
                  <a:pt x="12" y="410"/>
                </a:lnTo>
                <a:lnTo>
                  <a:pt x="13" y="402"/>
                </a:lnTo>
                <a:lnTo>
                  <a:pt x="15" y="395"/>
                </a:lnTo>
                <a:lnTo>
                  <a:pt x="21" y="382"/>
                </a:lnTo>
                <a:lnTo>
                  <a:pt x="28" y="368"/>
                </a:lnTo>
                <a:lnTo>
                  <a:pt x="34" y="356"/>
                </a:lnTo>
                <a:lnTo>
                  <a:pt x="46" y="331"/>
                </a:lnTo>
                <a:lnTo>
                  <a:pt x="59" y="308"/>
                </a:lnTo>
                <a:lnTo>
                  <a:pt x="89" y="261"/>
                </a:lnTo>
                <a:lnTo>
                  <a:pt x="103" y="236"/>
                </a:lnTo>
                <a:lnTo>
                  <a:pt x="115" y="210"/>
                </a:lnTo>
                <a:lnTo>
                  <a:pt x="128" y="180"/>
                </a:lnTo>
                <a:lnTo>
                  <a:pt x="141" y="152"/>
                </a:lnTo>
                <a:lnTo>
                  <a:pt x="171" y="96"/>
                </a:lnTo>
                <a:lnTo>
                  <a:pt x="183" y="75"/>
                </a:lnTo>
                <a:lnTo>
                  <a:pt x="196" y="53"/>
                </a:lnTo>
                <a:lnTo>
                  <a:pt x="202" y="42"/>
                </a:lnTo>
                <a:lnTo>
                  <a:pt x="207" y="30"/>
                </a:lnTo>
                <a:lnTo>
                  <a:pt x="211" y="20"/>
                </a:lnTo>
                <a:lnTo>
                  <a:pt x="213" y="8"/>
                </a:lnTo>
                <a:lnTo>
                  <a:pt x="213" y="6"/>
                </a:lnTo>
                <a:lnTo>
                  <a:pt x="212" y="3"/>
                </a:lnTo>
                <a:lnTo>
                  <a:pt x="208" y="0"/>
                </a:lnTo>
                <a:lnTo>
                  <a:pt x="207" y="0"/>
                </a:lnTo>
                <a:lnTo>
                  <a:pt x="204" y="0"/>
                </a:lnTo>
                <a:lnTo>
                  <a:pt x="203" y="3"/>
                </a:lnTo>
                <a:lnTo>
                  <a:pt x="203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51" name="任意多边形 1050250"/>
          <p:cNvSpPr/>
          <p:nvPr/>
        </p:nvSpPr>
        <p:spPr bwMode="auto">
          <a:xfrm>
            <a:off x="3132137" y="5251450"/>
            <a:ext cx="114300" cy="247650"/>
          </a:xfrm>
          <a:custGeom>
            <a:avLst/>
            <a:gdLst/>
            <a:ahLst/>
            <a:cxnLst/>
            <a:rect l="0" t="0" r="0" b="0"/>
            <a:pathLst>
              <a:path w="217" h="468">
                <a:moveTo>
                  <a:pt x="209" y="1"/>
                </a:moveTo>
                <a:lnTo>
                  <a:pt x="209" y="1"/>
                </a:lnTo>
                <a:lnTo>
                  <a:pt x="204" y="4"/>
                </a:lnTo>
                <a:lnTo>
                  <a:pt x="200" y="8"/>
                </a:lnTo>
                <a:lnTo>
                  <a:pt x="192" y="18"/>
                </a:lnTo>
                <a:lnTo>
                  <a:pt x="184" y="31"/>
                </a:lnTo>
                <a:lnTo>
                  <a:pt x="176" y="45"/>
                </a:lnTo>
                <a:lnTo>
                  <a:pt x="162" y="74"/>
                </a:lnTo>
                <a:lnTo>
                  <a:pt x="146" y="107"/>
                </a:lnTo>
                <a:lnTo>
                  <a:pt x="132" y="140"/>
                </a:lnTo>
                <a:lnTo>
                  <a:pt x="119" y="174"/>
                </a:lnTo>
                <a:lnTo>
                  <a:pt x="107" y="208"/>
                </a:lnTo>
                <a:lnTo>
                  <a:pt x="102" y="226"/>
                </a:lnTo>
                <a:lnTo>
                  <a:pt x="94" y="243"/>
                </a:lnTo>
                <a:lnTo>
                  <a:pt x="77" y="277"/>
                </a:lnTo>
                <a:lnTo>
                  <a:pt x="61" y="310"/>
                </a:lnTo>
                <a:lnTo>
                  <a:pt x="53" y="327"/>
                </a:lnTo>
                <a:lnTo>
                  <a:pt x="48" y="345"/>
                </a:lnTo>
                <a:lnTo>
                  <a:pt x="43" y="366"/>
                </a:lnTo>
                <a:lnTo>
                  <a:pt x="39" y="376"/>
                </a:lnTo>
                <a:lnTo>
                  <a:pt x="35" y="387"/>
                </a:lnTo>
                <a:lnTo>
                  <a:pt x="25" y="404"/>
                </a:lnTo>
                <a:lnTo>
                  <a:pt x="19" y="412"/>
                </a:lnTo>
                <a:lnTo>
                  <a:pt x="15" y="420"/>
                </a:lnTo>
                <a:lnTo>
                  <a:pt x="5" y="440"/>
                </a:lnTo>
                <a:lnTo>
                  <a:pt x="1" y="451"/>
                </a:lnTo>
                <a:lnTo>
                  <a:pt x="0" y="463"/>
                </a:lnTo>
                <a:lnTo>
                  <a:pt x="0" y="465"/>
                </a:lnTo>
                <a:lnTo>
                  <a:pt x="1" y="467"/>
                </a:lnTo>
                <a:lnTo>
                  <a:pt x="5" y="468"/>
                </a:lnTo>
                <a:lnTo>
                  <a:pt x="9" y="467"/>
                </a:lnTo>
                <a:lnTo>
                  <a:pt x="10" y="465"/>
                </a:lnTo>
                <a:lnTo>
                  <a:pt x="12" y="463"/>
                </a:lnTo>
                <a:lnTo>
                  <a:pt x="12" y="456"/>
                </a:lnTo>
                <a:lnTo>
                  <a:pt x="14" y="448"/>
                </a:lnTo>
                <a:lnTo>
                  <a:pt x="19" y="435"/>
                </a:lnTo>
                <a:lnTo>
                  <a:pt x="26" y="422"/>
                </a:lnTo>
                <a:lnTo>
                  <a:pt x="34" y="409"/>
                </a:lnTo>
                <a:lnTo>
                  <a:pt x="47" y="384"/>
                </a:lnTo>
                <a:lnTo>
                  <a:pt x="53" y="371"/>
                </a:lnTo>
                <a:lnTo>
                  <a:pt x="57" y="357"/>
                </a:lnTo>
                <a:lnTo>
                  <a:pt x="61" y="341"/>
                </a:lnTo>
                <a:lnTo>
                  <a:pt x="68" y="324"/>
                </a:lnTo>
                <a:lnTo>
                  <a:pt x="81" y="293"/>
                </a:lnTo>
                <a:lnTo>
                  <a:pt x="97" y="263"/>
                </a:lnTo>
                <a:lnTo>
                  <a:pt x="111" y="231"/>
                </a:lnTo>
                <a:lnTo>
                  <a:pt x="123" y="200"/>
                </a:lnTo>
                <a:lnTo>
                  <a:pt x="134" y="168"/>
                </a:lnTo>
                <a:lnTo>
                  <a:pt x="146" y="137"/>
                </a:lnTo>
                <a:lnTo>
                  <a:pt x="159" y="107"/>
                </a:lnTo>
                <a:lnTo>
                  <a:pt x="172" y="79"/>
                </a:lnTo>
                <a:lnTo>
                  <a:pt x="187" y="53"/>
                </a:lnTo>
                <a:lnTo>
                  <a:pt x="197" y="30"/>
                </a:lnTo>
                <a:lnTo>
                  <a:pt x="205" y="18"/>
                </a:lnTo>
                <a:lnTo>
                  <a:pt x="209" y="14"/>
                </a:lnTo>
                <a:lnTo>
                  <a:pt x="213" y="11"/>
                </a:lnTo>
                <a:lnTo>
                  <a:pt x="214" y="10"/>
                </a:lnTo>
                <a:lnTo>
                  <a:pt x="216" y="9"/>
                </a:lnTo>
                <a:lnTo>
                  <a:pt x="217" y="4"/>
                </a:lnTo>
                <a:lnTo>
                  <a:pt x="216" y="2"/>
                </a:lnTo>
                <a:lnTo>
                  <a:pt x="214" y="1"/>
                </a:lnTo>
                <a:lnTo>
                  <a:pt x="212" y="0"/>
                </a:lnTo>
                <a:lnTo>
                  <a:pt x="20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52" name="任意多边形 1050251"/>
          <p:cNvSpPr/>
          <p:nvPr/>
        </p:nvSpPr>
        <p:spPr bwMode="auto">
          <a:xfrm>
            <a:off x="3217862" y="5291137"/>
            <a:ext cx="46037" cy="101600"/>
          </a:xfrm>
          <a:custGeom>
            <a:avLst/>
            <a:gdLst/>
            <a:ahLst/>
            <a:cxnLst/>
            <a:rect l="0" t="0" r="0" b="0"/>
            <a:pathLst>
              <a:path w="92" h="189">
                <a:moveTo>
                  <a:pt x="81" y="4"/>
                </a:moveTo>
                <a:lnTo>
                  <a:pt x="81" y="4"/>
                </a:lnTo>
                <a:lnTo>
                  <a:pt x="76" y="14"/>
                </a:lnTo>
                <a:lnTo>
                  <a:pt x="72" y="25"/>
                </a:lnTo>
                <a:lnTo>
                  <a:pt x="61" y="44"/>
                </a:lnTo>
                <a:lnTo>
                  <a:pt x="49" y="65"/>
                </a:lnTo>
                <a:lnTo>
                  <a:pt x="40" y="86"/>
                </a:lnTo>
                <a:lnTo>
                  <a:pt x="28" y="110"/>
                </a:lnTo>
                <a:lnTo>
                  <a:pt x="17" y="133"/>
                </a:lnTo>
                <a:lnTo>
                  <a:pt x="7" y="157"/>
                </a:lnTo>
                <a:lnTo>
                  <a:pt x="4" y="170"/>
                </a:lnTo>
                <a:lnTo>
                  <a:pt x="0" y="183"/>
                </a:lnTo>
                <a:lnTo>
                  <a:pt x="0" y="184"/>
                </a:lnTo>
                <a:lnTo>
                  <a:pt x="2" y="187"/>
                </a:lnTo>
                <a:lnTo>
                  <a:pt x="6" y="189"/>
                </a:lnTo>
                <a:lnTo>
                  <a:pt x="8" y="189"/>
                </a:lnTo>
                <a:lnTo>
                  <a:pt x="10" y="189"/>
                </a:lnTo>
                <a:lnTo>
                  <a:pt x="11" y="188"/>
                </a:lnTo>
                <a:lnTo>
                  <a:pt x="12" y="186"/>
                </a:lnTo>
                <a:lnTo>
                  <a:pt x="15" y="171"/>
                </a:lnTo>
                <a:lnTo>
                  <a:pt x="19" y="158"/>
                </a:lnTo>
                <a:lnTo>
                  <a:pt x="29" y="132"/>
                </a:lnTo>
                <a:lnTo>
                  <a:pt x="53" y="81"/>
                </a:lnTo>
                <a:lnTo>
                  <a:pt x="63" y="63"/>
                </a:lnTo>
                <a:lnTo>
                  <a:pt x="74" y="44"/>
                </a:lnTo>
                <a:lnTo>
                  <a:pt x="84" y="26"/>
                </a:lnTo>
                <a:lnTo>
                  <a:pt x="88" y="17"/>
                </a:lnTo>
                <a:lnTo>
                  <a:pt x="92" y="6"/>
                </a:lnTo>
                <a:lnTo>
                  <a:pt x="92" y="4"/>
                </a:lnTo>
                <a:lnTo>
                  <a:pt x="92" y="2"/>
                </a:lnTo>
                <a:lnTo>
                  <a:pt x="88" y="0"/>
                </a:lnTo>
                <a:lnTo>
                  <a:pt x="84" y="0"/>
                </a:lnTo>
                <a:lnTo>
                  <a:pt x="81" y="1"/>
                </a:lnTo>
                <a:lnTo>
                  <a:pt x="81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53" name="任意多边形 1050252"/>
          <p:cNvSpPr/>
          <p:nvPr/>
        </p:nvSpPr>
        <p:spPr bwMode="auto">
          <a:xfrm>
            <a:off x="3257550" y="5329237"/>
            <a:ext cx="39687" cy="79375"/>
          </a:xfrm>
          <a:custGeom>
            <a:avLst/>
            <a:gdLst/>
            <a:ahLst/>
            <a:cxnLst/>
            <a:rect l="0" t="0" r="0" b="0"/>
            <a:pathLst>
              <a:path w="77" h="148">
                <a:moveTo>
                  <a:pt x="66" y="4"/>
                </a:moveTo>
                <a:lnTo>
                  <a:pt x="66" y="4"/>
                </a:lnTo>
                <a:lnTo>
                  <a:pt x="60" y="22"/>
                </a:lnTo>
                <a:lnTo>
                  <a:pt x="53" y="39"/>
                </a:lnTo>
                <a:lnTo>
                  <a:pt x="45" y="56"/>
                </a:lnTo>
                <a:lnTo>
                  <a:pt x="36" y="73"/>
                </a:lnTo>
                <a:lnTo>
                  <a:pt x="16" y="107"/>
                </a:lnTo>
                <a:lnTo>
                  <a:pt x="8" y="124"/>
                </a:lnTo>
                <a:lnTo>
                  <a:pt x="2" y="141"/>
                </a:lnTo>
                <a:lnTo>
                  <a:pt x="0" y="144"/>
                </a:lnTo>
                <a:lnTo>
                  <a:pt x="2" y="145"/>
                </a:lnTo>
                <a:lnTo>
                  <a:pt x="3" y="146"/>
                </a:lnTo>
                <a:lnTo>
                  <a:pt x="4" y="148"/>
                </a:lnTo>
                <a:lnTo>
                  <a:pt x="9" y="148"/>
                </a:lnTo>
                <a:lnTo>
                  <a:pt x="11" y="146"/>
                </a:lnTo>
                <a:lnTo>
                  <a:pt x="12" y="144"/>
                </a:lnTo>
                <a:lnTo>
                  <a:pt x="20" y="127"/>
                </a:lnTo>
                <a:lnTo>
                  <a:pt x="28" y="110"/>
                </a:lnTo>
                <a:lnTo>
                  <a:pt x="46" y="76"/>
                </a:lnTo>
                <a:lnTo>
                  <a:pt x="55" y="59"/>
                </a:lnTo>
                <a:lnTo>
                  <a:pt x="64" y="42"/>
                </a:lnTo>
                <a:lnTo>
                  <a:pt x="71" y="25"/>
                </a:lnTo>
                <a:lnTo>
                  <a:pt x="77" y="6"/>
                </a:lnTo>
                <a:lnTo>
                  <a:pt x="77" y="4"/>
                </a:lnTo>
                <a:lnTo>
                  <a:pt x="76" y="2"/>
                </a:lnTo>
                <a:lnTo>
                  <a:pt x="72" y="0"/>
                </a:lnTo>
                <a:lnTo>
                  <a:pt x="68" y="0"/>
                </a:lnTo>
                <a:lnTo>
                  <a:pt x="67" y="1"/>
                </a:lnTo>
                <a:lnTo>
                  <a:pt x="66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54" name="任意多边形 1050253"/>
          <p:cNvSpPr/>
          <p:nvPr/>
        </p:nvSpPr>
        <p:spPr bwMode="auto">
          <a:xfrm>
            <a:off x="3284537" y="5332412"/>
            <a:ext cx="50800" cy="82550"/>
          </a:xfrm>
          <a:custGeom>
            <a:avLst/>
            <a:gdLst/>
            <a:ahLst/>
            <a:cxnLst/>
            <a:rect l="0" t="0" r="0" b="0"/>
            <a:pathLst>
              <a:path w="95" h="155">
                <a:moveTo>
                  <a:pt x="85" y="2"/>
                </a:moveTo>
                <a:lnTo>
                  <a:pt x="85" y="2"/>
                </a:lnTo>
                <a:lnTo>
                  <a:pt x="74" y="21"/>
                </a:lnTo>
                <a:lnTo>
                  <a:pt x="64" y="39"/>
                </a:lnTo>
                <a:lnTo>
                  <a:pt x="40" y="74"/>
                </a:lnTo>
                <a:lnTo>
                  <a:pt x="29" y="93"/>
                </a:lnTo>
                <a:lnTo>
                  <a:pt x="18" y="111"/>
                </a:lnTo>
                <a:lnTo>
                  <a:pt x="9" y="129"/>
                </a:lnTo>
                <a:lnTo>
                  <a:pt x="0" y="149"/>
                </a:lnTo>
                <a:lnTo>
                  <a:pt x="0" y="150"/>
                </a:lnTo>
                <a:lnTo>
                  <a:pt x="1" y="153"/>
                </a:lnTo>
                <a:lnTo>
                  <a:pt x="2" y="154"/>
                </a:lnTo>
                <a:lnTo>
                  <a:pt x="4" y="155"/>
                </a:lnTo>
                <a:lnTo>
                  <a:pt x="8" y="154"/>
                </a:lnTo>
                <a:lnTo>
                  <a:pt x="10" y="153"/>
                </a:lnTo>
                <a:lnTo>
                  <a:pt x="12" y="151"/>
                </a:lnTo>
                <a:lnTo>
                  <a:pt x="19" y="132"/>
                </a:lnTo>
                <a:lnTo>
                  <a:pt x="29" y="113"/>
                </a:lnTo>
                <a:lnTo>
                  <a:pt x="39" y="96"/>
                </a:lnTo>
                <a:lnTo>
                  <a:pt x="51" y="78"/>
                </a:lnTo>
                <a:lnTo>
                  <a:pt x="74" y="44"/>
                </a:lnTo>
                <a:lnTo>
                  <a:pt x="85" y="26"/>
                </a:lnTo>
                <a:lnTo>
                  <a:pt x="94" y="8"/>
                </a:lnTo>
                <a:lnTo>
                  <a:pt x="95" y="5"/>
                </a:lnTo>
                <a:lnTo>
                  <a:pt x="95" y="4"/>
                </a:lnTo>
                <a:lnTo>
                  <a:pt x="91" y="0"/>
                </a:lnTo>
                <a:lnTo>
                  <a:pt x="87" y="0"/>
                </a:lnTo>
                <a:lnTo>
                  <a:pt x="86" y="0"/>
                </a:lnTo>
                <a:lnTo>
                  <a:pt x="8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55" name="任意多边形 1050254"/>
          <p:cNvSpPr/>
          <p:nvPr/>
        </p:nvSpPr>
        <p:spPr bwMode="auto">
          <a:xfrm>
            <a:off x="3303587" y="5348287"/>
            <a:ext cx="60325" cy="82550"/>
          </a:xfrm>
          <a:custGeom>
            <a:avLst/>
            <a:gdLst/>
            <a:ahLst/>
            <a:cxnLst/>
            <a:rect l="0" t="0" r="0" b="0"/>
            <a:pathLst>
              <a:path w="114" h="155">
                <a:moveTo>
                  <a:pt x="102" y="4"/>
                </a:moveTo>
                <a:lnTo>
                  <a:pt x="102" y="4"/>
                </a:lnTo>
                <a:lnTo>
                  <a:pt x="98" y="14"/>
                </a:lnTo>
                <a:lnTo>
                  <a:pt x="93" y="25"/>
                </a:lnTo>
                <a:lnTo>
                  <a:pt x="87" y="35"/>
                </a:lnTo>
                <a:lnTo>
                  <a:pt x="79" y="46"/>
                </a:lnTo>
                <a:lnTo>
                  <a:pt x="62" y="65"/>
                </a:lnTo>
                <a:lnTo>
                  <a:pt x="47" y="82"/>
                </a:lnTo>
                <a:lnTo>
                  <a:pt x="34" y="98"/>
                </a:lnTo>
                <a:lnTo>
                  <a:pt x="21" y="114"/>
                </a:lnTo>
                <a:lnTo>
                  <a:pt x="9" y="129"/>
                </a:lnTo>
                <a:lnTo>
                  <a:pt x="0" y="148"/>
                </a:lnTo>
                <a:lnTo>
                  <a:pt x="0" y="150"/>
                </a:lnTo>
                <a:lnTo>
                  <a:pt x="0" y="153"/>
                </a:lnTo>
                <a:lnTo>
                  <a:pt x="1" y="155"/>
                </a:lnTo>
                <a:lnTo>
                  <a:pt x="5" y="155"/>
                </a:lnTo>
                <a:lnTo>
                  <a:pt x="9" y="155"/>
                </a:lnTo>
                <a:lnTo>
                  <a:pt x="12" y="155"/>
                </a:lnTo>
                <a:lnTo>
                  <a:pt x="15" y="153"/>
                </a:lnTo>
                <a:lnTo>
                  <a:pt x="15" y="149"/>
                </a:lnTo>
                <a:lnTo>
                  <a:pt x="13" y="146"/>
                </a:lnTo>
                <a:lnTo>
                  <a:pt x="18" y="137"/>
                </a:lnTo>
                <a:lnTo>
                  <a:pt x="24" y="128"/>
                </a:lnTo>
                <a:lnTo>
                  <a:pt x="38" y="111"/>
                </a:lnTo>
                <a:lnTo>
                  <a:pt x="66" y="78"/>
                </a:lnTo>
                <a:lnTo>
                  <a:pt x="80" y="63"/>
                </a:lnTo>
                <a:lnTo>
                  <a:pt x="93" y="44"/>
                </a:lnTo>
                <a:lnTo>
                  <a:pt x="105" y="26"/>
                </a:lnTo>
                <a:lnTo>
                  <a:pt x="110" y="17"/>
                </a:lnTo>
                <a:lnTo>
                  <a:pt x="114" y="8"/>
                </a:lnTo>
                <a:lnTo>
                  <a:pt x="114" y="5"/>
                </a:lnTo>
                <a:lnTo>
                  <a:pt x="113" y="2"/>
                </a:lnTo>
                <a:lnTo>
                  <a:pt x="109" y="0"/>
                </a:lnTo>
                <a:lnTo>
                  <a:pt x="105" y="1"/>
                </a:lnTo>
                <a:lnTo>
                  <a:pt x="104" y="2"/>
                </a:lnTo>
                <a:lnTo>
                  <a:pt x="102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56" name="任意多边形 1050255"/>
          <p:cNvSpPr/>
          <p:nvPr/>
        </p:nvSpPr>
        <p:spPr bwMode="auto">
          <a:xfrm>
            <a:off x="3335337" y="5373687"/>
            <a:ext cx="36512" cy="61912"/>
          </a:xfrm>
          <a:custGeom>
            <a:avLst/>
            <a:gdLst/>
            <a:ahLst/>
            <a:cxnLst/>
            <a:rect l="0" t="0" r="0" b="0"/>
            <a:pathLst>
              <a:path w="68" h="114">
                <a:moveTo>
                  <a:pt x="58" y="4"/>
                </a:moveTo>
                <a:lnTo>
                  <a:pt x="58" y="4"/>
                </a:lnTo>
                <a:lnTo>
                  <a:pt x="55" y="12"/>
                </a:lnTo>
                <a:lnTo>
                  <a:pt x="51" y="17"/>
                </a:lnTo>
                <a:lnTo>
                  <a:pt x="40" y="29"/>
                </a:lnTo>
                <a:lnTo>
                  <a:pt x="34" y="36"/>
                </a:lnTo>
                <a:lnTo>
                  <a:pt x="30" y="44"/>
                </a:lnTo>
                <a:lnTo>
                  <a:pt x="23" y="59"/>
                </a:lnTo>
                <a:lnTo>
                  <a:pt x="8" y="83"/>
                </a:lnTo>
                <a:lnTo>
                  <a:pt x="3" y="95"/>
                </a:lnTo>
                <a:lnTo>
                  <a:pt x="2" y="101"/>
                </a:lnTo>
                <a:lnTo>
                  <a:pt x="0" y="109"/>
                </a:lnTo>
                <a:lnTo>
                  <a:pt x="0" y="112"/>
                </a:lnTo>
                <a:lnTo>
                  <a:pt x="2" y="113"/>
                </a:lnTo>
                <a:lnTo>
                  <a:pt x="3" y="114"/>
                </a:lnTo>
                <a:lnTo>
                  <a:pt x="6" y="114"/>
                </a:lnTo>
                <a:lnTo>
                  <a:pt x="10" y="113"/>
                </a:lnTo>
                <a:lnTo>
                  <a:pt x="11" y="112"/>
                </a:lnTo>
                <a:lnTo>
                  <a:pt x="12" y="109"/>
                </a:lnTo>
                <a:lnTo>
                  <a:pt x="13" y="100"/>
                </a:lnTo>
                <a:lnTo>
                  <a:pt x="17" y="92"/>
                </a:lnTo>
                <a:lnTo>
                  <a:pt x="27" y="78"/>
                </a:lnTo>
                <a:lnTo>
                  <a:pt x="42" y="48"/>
                </a:lnTo>
                <a:lnTo>
                  <a:pt x="50" y="38"/>
                </a:lnTo>
                <a:lnTo>
                  <a:pt x="58" y="29"/>
                </a:lnTo>
                <a:lnTo>
                  <a:pt x="64" y="19"/>
                </a:lnTo>
                <a:lnTo>
                  <a:pt x="67" y="14"/>
                </a:lnTo>
                <a:lnTo>
                  <a:pt x="68" y="7"/>
                </a:lnTo>
                <a:lnTo>
                  <a:pt x="68" y="4"/>
                </a:lnTo>
                <a:lnTo>
                  <a:pt x="67" y="3"/>
                </a:lnTo>
                <a:lnTo>
                  <a:pt x="64" y="0"/>
                </a:lnTo>
                <a:lnTo>
                  <a:pt x="62" y="0"/>
                </a:lnTo>
                <a:lnTo>
                  <a:pt x="61" y="0"/>
                </a:lnTo>
                <a:lnTo>
                  <a:pt x="58" y="2"/>
                </a:lnTo>
                <a:lnTo>
                  <a:pt x="5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57" name="任意多边形 1050256"/>
          <p:cNvSpPr/>
          <p:nvPr/>
        </p:nvSpPr>
        <p:spPr bwMode="auto">
          <a:xfrm>
            <a:off x="3167062" y="5453062"/>
            <a:ext cx="26987" cy="52387"/>
          </a:xfrm>
          <a:custGeom>
            <a:avLst/>
            <a:gdLst/>
            <a:ahLst/>
            <a:cxnLst/>
            <a:rect l="0" t="0" r="0" b="0"/>
            <a:pathLst>
              <a:path w="53" h="100">
                <a:moveTo>
                  <a:pt x="43" y="4"/>
                </a:moveTo>
                <a:lnTo>
                  <a:pt x="43" y="4"/>
                </a:lnTo>
                <a:lnTo>
                  <a:pt x="31" y="28"/>
                </a:lnTo>
                <a:lnTo>
                  <a:pt x="25" y="40"/>
                </a:lnTo>
                <a:lnTo>
                  <a:pt x="17" y="51"/>
                </a:lnTo>
                <a:lnTo>
                  <a:pt x="12" y="60"/>
                </a:lnTo>
                <a:lnTo>
                  <a:pt x="6" y="71"/>
                </a:lnTo>
                <a:lnTo>
                  <a:pt x="1" y="92"/>
                </a:lnTo>
                <a:lnTo>
                  <a:pt x="0" y="94"/>
                </a:lnTo>
                <a:lnTo>
                  <a:pt x="1" y="97"/>
                </a:lnTo>
                <a:lnTo>
                  <a:pt x="5" y="100"/>
                </a:lnTo>
                <a:lnTo>
                  <a:pt x="9" y="98"/>
                </a:lnTo>
                <a:lnTo>
                  <a:pt x="10" y="97"/>
                </a:lnTo>
                <a:lnTo>
                  <a:pt x="12" y="96"/>
                </a:lnTo>
                <a:lnTo>
                  <a:pt x="19" y="74"/>
                </a:lnTo>
                <a:lnTo>
                  <a:pt x="23" y="62"/>
                </a:lnTo>
                <a:lnTo>
                  <a:pt x="30" y="53"/>
                </a:lnTo>
                <a:lnTo>
                  <a:pt x="36" y="42"/>
                </a:lnTo>
                <a:lnTo>
                  <a:pt x="43" y="32"/>
                </a:lnTo>
                <a:lnTo>
                  <a:pt x="53" y="9"/>
                </a:lnTo>
                <a:lnTo>
                  <a:pt x="53" y="7"/>
                </a:lnTo>
                <a:lnTo>
                  <a:pt x="53" y="4"/>
                </a:lnTo>
                <a:lnTo>
                  <a:pt x="51" y="2"/>
                </a:lnTo>
                <a:lnTo>
                  <a:pt x="47" y="0"/>
                </a:lnTo>
                <a:lnTo>
                  <a:pt x="44" y="2"/>
                </a:lnTo>
                <a:lnTo>
                  <a:pt x="43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58" name="任意多边形 1050257"/>
          <p:cNvSpPr/>
          <p:nvPr/>
        </p:nvSpPr>
        <p:spPr bwMode="auto">
          <a:xfrm>
            <a:off x="3195637" y="5468937"/>
            <a:ext cx="38100" cy="50800"/>
          </a:xfrm>
          <a:custGeom>
            <a:avLst/>
            <a:gdLst/>
            <a:ahLst/>
            <a:cxnLst/>
            <a:rect l="0" t="0" r="0" b="0"/>
            <a:pathLst>
              <a:path w="72" h="94">
                <a:moveTo>
                  <a:pt x="63" y="1"/>
                </a:moveTo>
                <a:lnTo>
                  <a:pt x="63" y="1"/>
                </a:lnTo>
                <a:lnTo>
                  <a:pt x="45" y="21"/>
                </a:lnTo>
                <a:lnTo>
                  <a:pt x="28" y="42"/>
                </a:lnTo>
                <a:lnTo>
                  <a:pt x="20" y="52"/>
                </a:lnTo>
                <a:lnTo>
                  <a:pt x="12" y="64"/>
                </a:lnTo>
                <a:lnTo>
                  <a:pt x="6" y="76"/>
                </a:lnTo>
                <a:lnTo>
                  <a:pt x="0" y="87"/>
                </a:lnTo>
                <a:lnTo>
                  <a:pt x="0" y="90"/>
                </a:lnTo>
                <a:lnTo>
                  <a:pt x="0" y="91"/>
                </a:lnTo>
                <a:lnTo>
                  <a:pt x="3" y="93"/>
                </a:lnTo>
                <a:lnTo>
                  <a:pt x="4" y="94"/>
                </a:lnTo>
                <a:lnTo>
                  <a:pt x="8" y="94"/>
                </a:lnTo>
                <a:lnTo>
                  <a:pt x="11" y="93"/>
                </a:lnTo>
                <a:lnTo>
                  <a:pt x="12" y="90"/>
                </a:lnTo>
                <a:lnTo>
                  <a:pt x="17" y="79"/>
                </a:lnTo>
                <a:lnTo>
                  <a:pt x="23" y="68"/>
                </a:lnTo>
                <a:lnTo>
                  <a:pt x="37" y="47"/>
                </a:lnTo>
                <a:lnTo>
                  <a:pt x="54" y="27"/>
                </a:lnTo>
                <a:lnTo>
                  <a:pt x="71" y="9"/>
                </a:lnTo>
                <a:lnTo>
                  <a:pt x="72" y="6"/>
                </a:lnTo>
                <a:lnTo>
                  <a:pt x="72" y="5"/>
                </a:lnTo>
                <a:lnTo>
                  <a:pt x="71" y="1"/>
                </a:lnTo>
                <a:lnTo>
                  <a:pt x="67" y="0"/>
                </a:lnTo>
                <a:lnTo>
                  <a:pt x="66" y="0"/>
                </a:lnTo>
                <a:lnTo>
                  <a:pt x="6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59" name="任意多边形 1050258"/>
          <p:cNvSpPr/>
          <p:nvPr/>
        </p:nvSpPr>
        <p:spPr bwMode="auto">
          <a:xfrm>
            <a:off x="3236912" y="5486400"/>
            <a:ext cx="34925" cy="52387"/>
          </a:xfrm>
          <a:custGeom>
            <a:avLst/>
            <a:gdLst/>
            <a:ahLst/>
            <a:cxnLst/>
            <a:rect l="0" t="0" r="0" b="0"/>
            <a:pathLst>
              <a:path w="70" h="99">
                <a:moveTo>
                  <a:pt x="59" y="1"/>
                </a:moveTo>
                <a:lnTo>
                  <a:pt x="59" y="1"/>
                </a:lnTo>
                <a:lnTo>
                  <a:pt x="50" y="12"/>
                </a:lnTo>
                <a:lnTo>
                  <a:pt x="42" y="22"/>
                </a:lnTo>
                <a:lnTo>
                  <a:pt x="28" y="43"/>
                </a:lnTo>
                <a:lnTo>
                  <a:pt x="13" y="66"/>
                </a:lnTo>
                <a:lnTo>
                  <a:pt x="2" y="90"/>
                </a:lnTo>
                <a:lnTo>
                  <a:pt x="0" y="93"/>
                </a:lnTo>
                <a:lnTo>
                  <a:pt x="2" y="95"/>
                </a:lnTo>
                <a:lnTo>
                  <a:pt x="4" y="98"/>
                </a:lnTo>
                <a:lnTo>
                  <a:pt x="8" y="99"/>
                </a:lnTo>
                <a:lnTo>
                  <a:pt x="9" y="98"/>
                </a:lnTo>
                <a:lnTo>
                  <a:pt x="12" y="95"/>
                </a:lnTo>
                <a:lnTo>
                  <a:pt x="24" y="73"/>
                </a:lnTo>
                <a:lnTo>
                  <a:pt x="37" y="51"/>
                </a:lnTo>
                <a:lnTo>
                  <a:pt x="51" y="29"/>
                </a:lnTo>
                <a:lnTo>
                  <a:pt x="59" y="19"/>
                </a:lnTo>
                <a:lnTo>
                  <a:pt x="67" y="9"/>
                </a:lnTo>
                <a:lnTo>
                  <a:pt x="68" y="8"/>
                </a:lnTo>
                <a:lnTo>
                  <a:pt x="70" y="5"/>
                </a:lnTo>
                <a:lnTo>
                  <a:pt x="67" y="1"/>
                </a:lnTo>
                <a:lnTo>
                  <a:pt x="63" y="0"/>
                </a:lnTo>
                <a:lnTo>
                  <a:pt x="62" y="0"/>
                </a:lnTo>
                <a:lnTo>
                  <a:pt x="5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60" name="任意多边形 1050259"/>
          <p:cNvSpPr/>
          <p:nvPr/>
        </p:nvSpPr>
        <p:spPr bwMode="auto">
          <a:xfrm>
            <a:off x="3167062" y="5487987"/>
            <a:ext cx="136525" cy="206375"/>
          </a:xfrm>
          <a:custGeom>
            <a:avLst/>
            <a:gdLst/>
            <a:ahLst/>
            <a:cxnLst/>
            <a:rect l="0" t="0" r="0" b="0"/>
            <a:pathLst>
              <a:path w="259" h="391">
                <a:moveTo>
                  <a:pt x="247" y="4"/>
                </a:moveTo>
                <a:lnTo>
                  <a:pt x="247" y="4"/>
                </a:lnTo>
                <a:lnTo>
                  <a:pt x="245" y="8"/>
                </a:lnTo>
                <a:lnTo>
                  <a:pt x="242" y="11"/>
                </a:lnTo>
                <a:lnTo>
                  <a:pt x="236" y="19"/>
                </a:lnTo>
                <a:lnTo>
                  <a:pt x="229" y="26"/>
                </a:lnTo>
                <a:lnTo>
                  <a:pt x="223" y="32"/>
                </a:lnTo>
                <a:lnTo>
                  <a:pt x="213" y="45"/>
                </a:lnTo>
                <a:lnTo>
                  <a:pt x="206" y="57"/>
                </a:lnTo>
                <a:lnTo>
                  <a:pt x="190" y="83"/>
                </a:lnTo>
                <a:lnTo>
                  <a:pt x="155" y="134"/>
                </a:lnTo>
                <a:lnTo>
                  <a:pt x="119" y="185"/>
                </a:lnTo>
                <a:lnTo>
                  <a:pt x="81" y="242"/>
                </a:lnTo>
                <a:lnTo>
                  <a:pt x="46" y="299"/>
                </a:lnTo>
                <a:lnTo>
                  <a:pt x="32" y="320"/>
                </a:lnTo>
                <a:lnTo>
                  <a:pt x="17" y="340"/>
                </a:lnTo>
                <a:lnTo>
                  <a:pt x="11" y="351"/>
                </a:lnTo>
                <a:lnTo>
                  <a:pt x="5" y="362"/>
                </a:lnTo>
                <a:lnTo>
                  <a:pt x="1" y="374"/>
                </a:lnTo>
                <a:lnTo>
                  <a:pt x="0" y="385"/>
                </a:lnTo>
                <a:lnTo>
                  <a:pt x="0" y="388"/>
                </a:lnTo>
                <a:lnTo>
                  <a:pt x="1" y="389"/>
                </a:lnTo>
                <a:lnTo>
                  <a:pt x="3" y="391"/>
                </a:lnTo>
                <a:lnTo>
                  <a:pt x="5" y="391"/>
                </a:lnTo>
                <a:lnTo>
                  <a:pt x="9" y="389"/>
                </a:lnTo>
                <a:lnTo>
                  <a:pt x="11" y="388"/>
                </a:lnTo>
                <a:lnTo>
                  <a:pt x="11" y="385"/>
                </a:lnTo>
                <a:lnTo>
                  <a:pt x="12" y="379"/>
                </a:lnTo>
                <a:lnTo>
                  <a:pt x="15" y="371"/>
                </a:lnTo>
                <a:lnTo>
                  <a:pt x="20" y="358"/>
                </a:lnTo>
                <a:lnTo>
                  <a:pt x="28" y="346"/>
                </a:lnTo>
                <a:lnTo>
                  <a:pt x="37" y="334"/>
                </a:lnTo>
                <a:lnTo>
                  <a:pt x="52" y="311"/>
                </a:lnTo>
                <a:lnTo>
                  <a:pt x="67" y="286"/>
                </a:lnTo>
                <a:lnTo>
                  <a:pt x="102" y="231"/>
                </a:lnTo>
                <a:lnTo>
                  <a:pt x="139" y="176"/>
                </a:lnTo>
                <a:lnTo>
                  <a:pt x="206" y="81"/>
                </a:lnTo>
                <a:lnTo>
                  <a:pt x="220" y="57"/>
                </a:lnTo>
                <a:lnTo>
                  <a:pt x="228" y="45"/>
                </a:lnTo>
                <a:lnTo>
                  <a:pt x="236" y="34"/>
                </a:lnTo>
                <a:lnTo>
                  <a:pt x="249" y="21"/>
                </a:lnTo>
                <a:lnTo>
                  <a:pt x="254" y="14"/>
                </a:lnTo>
                <a:lnTo>
                  <a:pt x="258" y="6"/>
                </a:lnTo>
                <a:lnTo>
                  <a:pt x="259" y="5"/>
                </a:lnTo>
                <a:lnTo>
                  <a:pt x="258" y="2"/>
                </a:lnTo>
                <a:lnTo>
                  <a:pt x="257" y="1"/>
                </a:lnTo>
                <a:lnTo>
                  <a:pt x="254" y="0"/>
                </a:lnTo>
                <a:lnTo>
                  <a:pt x="250" y="0"/>
                </a:lnTo>
                <a:lnTo>
                  <a:pt x="249" y="1"/>
                </a:lnTo>
                <a:lnTo>
                  <a:pt x="24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61" name="任意多边形 1050260"/>
          <p:cNvSpPr/>
          <p:nvPr/>
        </p:nvSpPr>
        <p:spPr bwMode="auto">
          <a:xfrm>
            <a:off x="3192462" y="5494337"/>
            <a:ext cx="147637" cy="220662"/>
          </a:xfrm>
          <a:custGeom>
            <a:avLst/>
            <a:gdLst/>
            <a:ahLst/>
            <a:cxnLst/>
            <a:rect l="0" t="0" r="0" b="0"/>
            <a:pathLst>
              <a:path w="277" h="419">
                <a:moveTo>
                  <a:pt x="267" y="2"/>
                </a:moveTo>
                <a:lnTo>
                  <a:pt x="267" y="2"/>
                </a:lnTo>
                <a:lnTo>
                  <a:pt x="247" y="24"/>
                </a:lnTo>
                <a:lnTo>
                  <a:pt x="229" y="46"/>
                </a:lnTo>
                <a:lnTo>
                  <a:pt x="210" y="71"/>
                </a:lnTo>
                <a:lnTo>
                  <a:pt x="195" y="96"/>
                </a:lnTo>
                <a:lnTo>
                  <a:pt x="163" y="147"/>
                </a:lnTo>
                <a:lnTo>
                  <a:pt x="132" y="198"/>
                </a:lnTo>
                <a:lnTo>
                  <a:pt x="61" y="314"/>
                </a:lnTo>
                <a:lnTo>
                  <a:pt x="43" y="343"/>
                </a:lnTo>
                <a:lnTo>
                  <a:pt x="22" y="372"/>
                </a:lnTo>
                <a:lnTo>
                  <a:pt x="9" y="390"/>
                </a:lnTo>
                <a:lnTo>
                  <a:pt x="2" y="401"/>
                </a:lnTo>
                <a:lnTo>
                  <a:pt x="0" y="411"/>
                </a:lnTo>
                <a:lnTo>
                  <a:pt x="0" y="414"/>
                </a:lnTo>
                <a:lnTo>
                  <a:pt x="0" y="416"/>
                </a:lnTo>
                <a:lnTo>
                  <a:pt x="4" y="418"/>
                </a:lnTo>
                <a:lnTo>
                  <a:pt x="6" y="419"/>
                </a:lnTo>
                <a:lnTo>
                  <a:pt x="8" y="418"/>
                </a:lnTo>
                <a:lnTo>
                  <a:pt x="9" y="416"/>
                </a:lnTo>
                <a:lnTo>
                  <a:pt x="10" y="414"/>
                </a:lnTo>
                <a:lnTo>
                  <a:pt x="12" y="408"/>
                </a:lnTo>
                <a:lnTo>
                  <a:pt x="14" y="402"/>
                </a:lnTo>
                <a:lnTo>
                  <a:pt x="22" y="390"/>
                </a:lnTo>
                <a:lnTo>
                  <a:pt x="38" y="371"/>
                </a:lnTo>
                <a:lnTo>
                  <a:pt x="56" y="346"/>
                </a:lnTo>
                <a:lnTo>
                  <a:pt x="72" y="320"/>
                </a:lnTo>
                <a:lnTo>
                  <a:pt x="103" y="266"/>
                </a:lnTo>
                <a:lnTo>
                  <a:pt x="137" y="212"/>
                </a:lnTo>
                <a:lnTo>
                  <a:pt x="154" y="185"/>
                </a:lnTo>
                <a:lnTo>
                  <a:pt x="173" y="156"/>
                </a:lnTo>
                <a:lnTo>
                  <a:pt x="190" y="129"/>
                </a:lnTo>
                <a:lnTo>
                  <a:pt x="207" y="101"/>
                </a:lnTo>
                <a:lnTo>
                  <a:pt x="220" y="76"/>
                </a:lnTo>
                <a:lnTo>
                  <a:pt x="234" y="54"/>
                </a:lnTo>
                <a:lnTo>
                  <a:pt x="243" y="42"/>
                </a:lnTo>
                <a:lnTo>
                  <a:pt x="254" y="31"/>
                </a:lnTo>
                <a:lnTo>
                  <a:pt x="275" y="10"/>
                </a:lnTo>
                <a:lnTo>
                  <a:pt x="277" y="7"/>
                </a:lnTo>
                <a:lnTo>
                  <a:pt x="277" y="6"/>
                </a:lnTo>
                <a:lnTo>
                  <a:pt x="275" y="2"/>
                </a:lnTo>
                <a:lnTo>
                  <a:pt x="272" y="0"/>
                </a:lnTo>
                <a:lnTo>
                  <a:pt x="269" y="0"/>
                </a:lnTo>
                <a:lnTo>
                  <a:pt x="26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62" name="任意多边形 1050261"/>
          <p:cNvSpPr/>
          <p:nvPr/>
        </p:nvSpPr>
        <p:spPr bwMode="auto">
          <a:xfrm>
            <a:off x="3224212" y="5511800"/>
            <a:ext cx="142875" cy="211137"/>
          </a:xfrm>
          <a:custGeom>
            <a:avLst/>
            <a:gdLst/>
            <a:ahLst/>
            <a:cxnLst/>
            <a:rect l="0" t="0" r="0" b="0"/>
            <a:pathLst>
              <a:path w="274" h="399">
                <a:moveTo>
                  <a:pt x="264" y="2"/>
                </a:moveTo>
                <a:lnTo>
                  <a:pt x="264" y="2"/>
                </a:lnTo>
                <a:lnTo>
                  <a:pt x="254" y="14"/>
                </a:lnTo>
                <a:lnTo>
                  <a:pt x="245" y="25"/>
                </a:lnTo>
                <a:lnTo>
                  <a:pt x="226" y="49"/>
                </a:lnTo>
                <a:lnTo>
                  <a:pt x="208" y="74"/>
                </a:lnTo>
                <a:lnTo>
                  <a:pt x="199" y="85"/>
                </a:lnTo>
                <a:lnTo>
                  <a:pt x="188" y="96"/>
                </a:lnTo>
                <a:lnTo>
                  <a:pt x="178" y="108"/>
                </a:lnTo>
                <a:lnTo>
                  <a:pt x="169" y="119"/>
                </a:lnTo>
                <a:lnTo>
                  <a:pt x="151" y="144"/>
                </a:lnTo>
                <a:lnTo>
                  <a:pt x="135" y="169"/>
                </a:lnTo>
                <a:lnTo>
                  <a:pt x="119" y="195"/>
                </a:lnTo>
                <a:lnTo>
                  <a:pt x="110" y="210"/>
                </a:lnTo>
                <a:lnTo>
                  <a:pt x="101" y="224"/>
                </a:lnTo>
                <a:lnTo>
                  <a:pt x="80" y="250"/>
                </a:lnTo>
                <a:lnTo>
                  <a:pt x="72" y="262"/>
                </a:lnTo>
                <a:lnTo>
                  <a:pt x="66" y="274"/>
                </a:lnTo>
                <a:lnTo>
                  <a:pt x="60" y="287"/>
                </a:lnTo>
                <a:lnTo>
                  <a:pt x="54" y="299"/>
                </a:lnTo>
                <a:lnTo>
                  <a:pt x="24" y="344"/>
                </a:lnTo>
                <a:lnTo>
                  <a:pt x="17" y="355"/>
                </a:lnTo>
                <a:lnTo>
                  <a:pt x="11" y="367"/>
                </a:lnTo>
                <a:lnTo>
                  <a:pt x="5" y="380"/>
                </a:lnTo>
                <a:lnTo>
                  <a:pt x="0" y="393"/>
                </a:lnTo>
                <a:lnTo>
                  <a:pt x="0" y="395"/>
                </a:lnTo>
                <a:lnTo>
                  <a:pt x="1" y="397"/>
                </a:lnTo>
                <a:lnTo>
                  <a:pt x="4" y="399"/>
                </a:lnTo>
                <a:lnTo>
                  <a:pt x="8" y="399"/>
                </a:lnTo>
                <a:lnTo>
                  <a:pt x="11" y="398"/>
                </a:lnTo>
                <a:lnTo>
                  <a:pt x="12" y="395"/>
                </a:lnTo>
                <a:lnTo>
                  <a:pt x="16" y="382"/>
                </a:lnTo>
                <a:lnTo>
                  <a:pt x="22" y="369"/>
                </a:lnTo>
                <a:lnTo>
                  <a:pt x="29" y="356"/>
                </a:lnTo>
                <a:lnTo>
                  <a:pt x="35" y="344"/>
                </a:lnTo>
                <a:lnTo>
                  <a:pt x="52" y="321"/>
                </a:lnTo>
                <a:lnTo>
                  <a:pt x="68" y="297"/>
                </a:lnTo>
                <a:lnTo>
                  <a:pt x="73" y="284"/>
                </a:lnTo>
                <a:lnTo>
                  <a:pt x="79" y="272"/>
                </a:lnTo>
                <a:lnTo>
                  <a:pt x="83" y="265"/>
                </a:lnTo>
                <a:lnTo>
                  <a:pt x="88" y="258"/>
                </a:lnTo>
                <a:lnTo>
                  <a:pt x="100" y="245"/>
                </a:lnTo>
                <a:lnTo>
                  <a:pt x="115" y="224"/>
                </a:lnTo>
                <a:lnTo>
                  <a:pt x="130" y="202"/>
                </a:lnTo>
                <a:lnTo>
                  <a:pt x="147" y="174"/>
                </a:lnTo>
                <a:lnTo>
                  <a:pt x="164" y="147"/>
                </a:lnTo>
                <a:lnTo>
                  <a:pt x="182" y="122"/>
                </a:lnTo>
                <a:lnTo>
                  <a:pt x="192" y="109"/>
                </a:lnTo>
                <a:lnTo>
                  <a:pt x="204" y="97"/>
                </a:lnTo>
                <a:lnTo>
                  <a:pt x="213" y="87"/>
                </a:lnTo>
                <a:lnTo>
                  <a:pt x="223" y="76"/>
                </a:lnTo>
                <a:lnTo>
                  <a:pt x="238" y="54"/>
                </a:lnTo>
                <a:lnTo>
                  <a:pt x="255" y="31"/>
                </a:lnTo>
                <a:lnTo>
                  <a:pt x="263" y="20"/>
                </a:lnTo>
                <a:lnTo>
                  <a:pt x="272" y="10"/>
                </a:lnTo>
                <a:lnTo>
                  <a:pt x="274" y="8"/>
                </a:lnTo>
                <a:lnTo>
                  <a:pt x="274" y="6"/>
                </a:lnTo>
                <a:lnTo>
                  <a:pt x="272" y="2"/>
                </a:lnTo>
                <a:lnTo>
                  <a:pt x="268" y="0"/>
                </a:lnTo>
                <a:lnTo>
                  <a:pt x="267" y="0"/>
                </a:lnTo>
                <a:lnTo>
                  <a:pt x="26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63" name="任意多边形 1050262"/>
          <p:cNvSpPr/>
          <p:nvPr/>
        </p:nvSpPr>
        <p:spPr bwMode="auto">
          <a:xfrm>
            <a:off x="3297237" y="5530850"/>
            <a:ext cx="92075" cy="127000"/>
          </a:xfrm>
          <a:custGeom>
            <a:avLst/>
            <a:gdLst/>
            <a:ahLst/>
            <a:cxnLst/>
            <a:rect l="0" t="0" r="0" b="0"/>
            <a:pathLst>
              <a:path w="174" h="244">
                <a:moveTo>
                  <a:pt x="164" y="3"/>
                </a:moveTo>
                <a:lnTo>
                  <a:pt x="164" y="3"/>
                </a:lnTo>
                <a:lnTo>
                  <a:pt x="146" y="36"/>
                </a:lnTo>
                <a:lnTo>
                  <a:pt x="126" y="67"/>
                </a:lnTo>
                <a:lnTo>
                  <a:pt x="105" y="97"/>
                </a:lnTo>
                <a:lnTo>
                  <a:pt x="83" y="127"/>
                </a:lnTo>
                <a:lnTo>
                  <a:pt x="61" y="152"/>
                </a:lnTo>
                <a:lnTo>
                  <a:pt x="38" y="180"/>
                </a:lnTo>
                <a:lnTo>
                  <a:pt x="19" y="206"/>
                </a:lnTo>
                <a:lnTo>
                  <a:pt x="10" y="220"/>
                </a:lnTo>
                <a:lnTo>
                  <a:pt x="0" y="236"/>
                </a:lnTo>
                <a:lnTo>
                  <a:pt x="0" y="237"/>
                </a:lnTo>
                <a:lnTo>
                  <a:pt x="0" y="240"/>
                </a:lnTo>
                <a:lnTo>
                  <a:pt x="3" y="242"/>
                </a:lnTo>
                <a:lnTo>
                  <a:pt x="7" y="244"/>
                </a:lnTo>
                <a:lnTo>
                  <a:pt x="10" y="242"/>
                </a:lnTo>
                <a:lnTo>
                  <a:pt x="11" y="241"/>
                </a:lnTo>
                <a:lnTo>
                  <a:pt x="20" y="224"/>
                </a:lnTo>
                <a:lnTo>
                  <a:pt x="30" y="208"/>
                </a:lnTo>
                <a:lnTo>
                  <a:pt x="54" y="178"/>
                </a:lnTo>
                <a:lnTo>
                  <a:pt x="78" y="150"/>
                </a:lnTo>
                <a:lnTo>
                  <a:pt x="102" y="121"/>
                </a:lnTo>
                <a:lnTo>
                  <a:pt x="123" y="95"/>
                </a:lnTo>
                <a:lnTo>
                  <a:pt x="142" y="66"/>
                </a:lnTo>
                <a:lnTo>
                  <a:pt x="159" y="38"/>
                </a:lnTo>
                <a:lnTo>
                  <a:pt x="174" y="8"/>
                </a:lnTo>
                <a:lnTo>
                  <a:pt x="174" y="7"/>
                </a:lnTo>
                <a:lnTo>
                  <a:pt x="174" y="4"/>
                </a:lnTo>
                <a:lnTo>
                  <a:pt x="172" y="2"/>
                </a:lnTo>
                <a:lnTo>
                  <a:pt x="168" y="0"/>
                </a:lnTo>
                <a:lnTo>
                  <a:pt x="167" y="2"/>
                </a:lnTo>
                <a:lnTo>
                  <a:pt x="16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64" name="任意多边形 1050263"/>
          <p:cNvSpPr/>
          <p:nvPr/>
        </p:nvSpPr>
        <p:spPr bwMode="auto">
          <a:xfrm>
            <a:off x="3340100" y="5568950"/>
            <a:ext cx="52387" cy="68262"/>
          </a:xfrm>
          <a:custGeom>
            <a:avLst/>
            <a:gdLst/>
            <a:ahLst/>
            <a:cxnLst/>
            <a:rect l="0" t="0" r="0" b="0"/>
            <a:pathLst>
              <a:path w="102" h="130">
                <a:moveTo>
                  <a:pt x="93" y="2"/>
                </a:moveTo>
                <a:lnTo>
                  <a:pt x="93" y="2"/>
                </a:lnTo>
                <a:lnTo>
                  <a:pt x="80" y="16"/>
                </a:lnTo>
                <a:lnTo>
                  <a:pt x="68" y="30"/>
                </a:lnTo>
                <a:lnTo>
                  <a:pt x="46" y="61"/>
                </a:lnTo>
                <a:lnTo>
                  <a:pt x="25" y="91"/>
                </a:lnTo>
                <a:lnTo>
                  <a:pt x="13" y="106"/>
                </a:lnTo>
                <a:lnTo>
                  <a:pt x="2" y="121"/>
                </a:lnTo>
                <a:lnTo>
                  <a:pt x="0" y="122"/>
                </a:lnTo>
                <a:lnTo>
                  <a:pt x="0" y="125"/>
                </a:lnTo>
                <a:lnTo>
                  <a:pt x="2" y="129"/>
                </a:lnTo>
                <a:lnTo>
                  <a:pt x="4" y="130"/>
                </a:lnTo>
                <a:lnTo>
                  <a:pt x="5" y="130"/>
                </a:lnTo>
                <a:lnTo>
                  <a:pt x="8" y="130"/>
                </a:lnTo>
                <a:lnTo>
                  <a:pt x="9" y="129"/>
                </a:lnTo>
                <a:lnTo>
                  <a:pt x="21" y="114"/>
                </a:lnTo>
                <a:lnTo>
                  <a:pt x="33" y="100"/>
                </a:lnTo>
                <a:lnTo>
                  <a:pt x="55" y="68"/>
                </a:lnTo>
                <a:lnTo>
                  <a:pt x="76" y="38"/>
                </a:lnTo>
                <a:lnTo>
                  <a:pt x="88" y="24"/>
                </a:lnTo>
                <a:lnTo>
                  <a:pt x="101" y="11"/>
                </a:lnTo>
                <a:lnTo>
                  <a:pt x="102" y="8"/>
                </a:lnTo>
                <a:lnTo>
                  <a:pt x="102" y="6"/>
                </a:lnTo>
                <a:lnTo>
                  <a:pt x="101" y="3"/>
                </a:lnTo>
                <a:lnTo>
                  <a:pt x="97" y="0"/>
                </a:lnTo>
                <a:lnTo>
                  <a:pt x="94" y="0"/>
                </a:lnTo>
                <a:lnTo>
                  <a:pt x="9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65" name="任意多边形 1050264"/>
          <p:cNvSpPr/>
          <p:nvPr/>
        </p:nvSpPr>
        <p:spPr bwMode="auto">
          <a:xfrm>
            <a:off x="3033712" y="5543550"/>
            <a:ext cx="39687" cy="58737"/>
          </a:xfrm>
          <a:custGeom>
            <a:avLst/>
            <a:gdLst/>
            <a:ahLst/>
            <a:cxnLst/>
            <a:rect l="0" t="0" r="0" b="0"/>
            <a:pathLst>
              <a:path w="75" h="111">
                <a:moveTo>
                  <a:pt x="67" y="1"/>
                </a:moveTo>
                <a:lnTo>
                  <a:pt x="67" y="1"/>
                </a:lnTo>
                <a:lnTo>
                  <a:pt x="58" y="9"/>
                </a:lnTo>
                <a:lnTo>
                  <a:pt x="48" y="18"/>
                </a:lnTo>
                <a:lnTo>
                  <a:pt x="42" y="28"/>
                </a:lnTo>
                <a:lnTo>
                  <a:pt x="35" y="40"/>
                </a:lnTo>
                <a:lnTo>
                  <a:pt x="17" y="70"/>
                </a:lnTo>
                <a:lnTo>
                  <a:pt x="0" y="102"/>
                </a:lnTo>
                <a:lnTo>
                  <a:pt x="0" y="104"/>
                </a:lnTo>
                <a:lnTo>
                  <a:pt x="0" y="108"/>
                </a:lnTo>
                <a:lnTo>
                  <a:pt x="3" y="109"/>
                </a:lnTo>
                <a:lnTo>
                  <a:pt x="5" y="111"/>
                </a:lnTo>
                <a:lnTo>
                  <a:pt x="12" y="109"/>
                </a:lnTo>
                <a:lnTo>
                  <a:pt x="17" y="104"/>
                </a:lnTo>
                <a:lnTo>
                  <a:pt x="18" y="103"/>
                </a:lnTo>
                <a:lnTo>
                  <a:pt x="18" y="100"/>
                </a:lnTo>
                <a:lnTo>
                  <a:pt x="17" y="98"/>
                </a:lnTo>
                <a:lnTo>
                  <a:pt x="16" y="96"/>
                </a:lnTo>
                <a:lnTo>
                  <a:pt x="25" y="77"/>
                </a:lnTo>
                <a:lnTo>
                  <a:pt x="37" y="58"/>
                </a:lnTo>
                <a:lnTo>
                  <a:pt x="44" y="45"/>
                </a:lnTo>
                <a:lnTo>
                  <a:pt x="52" y="32"/>
                </a:lnTo>
                <a:lnTo>
                  <a:pt x="61" y="21"/>
                </a:lnTo>
                <a:lnTo>
                  <a:pt x="67" y="15"/>
                </a:lnTo>
                <a:lnTo>
                  <a:pt x="73" y="10"/>
                </a:lnTo>
                <a:lnTo>
                  <a:pt x="75" y="9"/>
                </a:lnTo>
                <a:lnTo>
                  <a:pt x="75" y="6"/>
                </a:lnTo>
                <a:lnTo>
                  <a:pt x="75" y="2"/>
                </a:lnTo>
                <a:lnTo>
                  <a:pt x="73" y="1"/>
                </a:lnTo>
                <a:lnTo>
                  <a:pt x="71" y="0"/>
                </a:lnTo>
                <a:lnTo>
                  <a:pt x="69" y="0"/>
                </a:lnTo>
                <a:lnTo>
                  <a:pt x="6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66" name="任意多边形 1050265"/>
          <p:cNvSpPr/>
          <p:nvPr/>
        </p:nvSpPr>
        <p:spPr bwMode="auto">
          <a:xfrm>
            <a:off x="3060700" y="5541962"/>
            <a:ext cx="55562" cy="79375"/>
          </a:xfrm>
          <a:custGeom>
            <a:avLst/>
            <a:gdLst/>
            <a:ahLst/>
            <a:cxnLst/>
            <a:rect l="0" t="0" r="0" b="0"/>
            <a:pathLst>
              <a:path w="104" h="153">
                <a:moveTo>
                  <a:pt x="95" y="1"/>
                </a:moveTo>
                <a:lnTo>
                  <a:pt x="95" y="1"/>
                </a:lnTo>
                <a:lnTo>
                  <a:pt x="88" y="6"/>
                </a:lnTo>
                <a:lnTo>
                  <a:pt x="81" y="11"/>
                </a:lnTo>
                <a:lnTo>
                  <a:pt x="75" y="18"/>
                </a:lnTo>
                <a:lnTo>
                  <a:pt x="70" y="26"/>
                </a:lnTo>
                <a:lnTo>
                  <a:pt x="62" y="40"/>
                </a:lnTo>
                <a:lnTo>
                  <a:pt x="54" y="56"/>
                </a:lnTo>
                <a:lnTo>
                  <a:pt x="41" y="78"/>
                </a:lnTo>
                <a:lnTo>
                  <a:pt x="28" y="100"/>
                </a:lnTo>
                <a:lnTo>
                  <a:pt x="2" y="144"/>
                </a:lnTo>
                <a:lnTo>
                  <a:pt x="0" y="146"/>
                </a:lnTo>
                <a:lnTo>
                  <a:pt x="0" y="147"/>
                </a:lnTo>
                <a:lnTo>
                  <a:pt x="3" y="151"/>
                </a:lnTo>
                <a:lnTo>
                  <a:pt x="7" y="153"/>
                </a:lnTo>
                <a:lnTo>
                  <a:pt x="8" y="151"/>
                </a:lnTo>
                <a:lnTo>
                  <a:pt x="11" y="150"/>
                </a:lnTo>
                <a:lnTo>
                  <a:pt x="15" y="147"/>
                </a:lnTo>
                <a:lnTo>
                  <a:pt x="16" y="145"/>
                </a:lnTo>
                <a:lnTo>
                  <a:pt x="16" y="142"/>
                </a:lnTo>
                <a:lnTo>
                  <a:pt x="37" y="108"/>
                </a:lnTo>
                <a:lnTo>
                  <a:pt x="47" y="91"/>
                </a:lnTo>
                <a:lnTo>
                  <a:pt x="57" y="73"/>
                </a:lnTo>
                <a:lnTo>
                  <a:pt x="66" y="56"/>
                </a:lnTo>
                <a:lnTo>
                  <a:pt x="75" y="39"/>
                </a:lnTo>
                <a:lnTo>
                  <a:pt x="80" y="31"/>
                </a:lnTo>
                <a:lnTo>
                  <a:pt x="87" y="23"/>
                </a:lnTo>
                <a:lnTo>
                  <a:pt x="93" y="17"/>
                </a:lnTo>
                <a:lnTo>
                  <a:pt x="101" y="11"/>
                </a:lnTo>
                <a:lnTo>
                  <a:pt x="102" y="9"/>
                </a:lnTo>
                <a:lnTo>
                  <a:pt x="104" y="8"/>
                </a:lnTo>
                <a:lnTo>
                  <a:pt x="102" y="4"/>
                </a:lnTo>
                <a:lnTo>
                  <a:pt x="100" y="1"/>
                </a:lnTo>
                <a:lnTo>
                  <a:pt x="97" y="0"/>
                </a:lnTo>
                <a:lnTo>
                  <a:pt x="9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67" name="任意多边形 1050266"/>
          <p:cNvSpPr/>
          <p:nvPr/>
        </p:nvSpPr>
        <p:spPr bwMode="auto">
          <a:xfrm>
            <a:off x="3090862" y="5548312"/>
            <a:ext cx="52387" cy="88900"/>
          </a:xfrm>
          <a:custGeom>
            <a:avLst/>
            <a:gdLst/>
            <a:ahLst/>
            <a:cxnLst/>
            <a:rect l="0" t="0" r="0" b="0"/>
            <a:pathLst>
              <a:path w="99" h="168">
                <a:moveTo>
                  <a:pt x="88" y="3"/>
                </a:moveTo>
                <a:lnTo>
                  <a:pt x="88" y="3"/>
                </a:lnTo>
                <a:lnTo>
                  <a:pt x="82" y="14"/>
                </a:lnTo>
                <a:lnTo>
                  <a:pt x="76" y="24"/>
                </a:lnTo>
                <a:lnTo>
                  <a:pt x="65" y="46"/>
                </a:lnTo>
                <a:lnTo>
                  <a:pt x="46" y="91"/>
                </a:lnTo>
                <a:lnTo>
                  <a:pt x="42" y="100"/>
                </a:lnTo>
                <a:lnTo>
                  <a:pt x="37" y="109"/>
                </a:lnTo>
                <a:lnTo>
                  <a:pt x="24" y="126"/>
                </a:lnTo>
                <a:lnTo>
                  <a:pt x="10" y="142"/>
                </a:lnTo>
                <a:lnTo>
                  <a:pt x="5" y="151"/>
                </a:lnTo>
                <a:lnTo>
                  <a:pt x="0" y="160"/>
                </a:lnTo>
                <a:lnTo>
                  <a:pt x="0" y="163"/>
                </a:lnTo>
                <a:lnTo>
                  <a:pt x="0" y="167"/>
                </a:lnTo>
                <a:lnTo>
                  <a:pt x="3" y="168"/>
                </a:lnTo>
                <a:lnTo>
                  <a:pt x="7" y="168"/>
                </a:lnTo>
                <a:lnTo>
                  <a:pt x="10" y="165"/>
                </a:lnTo>
                <a:lnTo>
                  <a:pt x="12" y="163"/>
                </a:lnTo>
                <a:lnTo>
                  <a:pt x="20" y="148"/>
                </a:lnTo>
                <a:lnTo>
                  <a:pt x="30" y="134"/>
                </a:lnTo>
                <a:lnTo>
                  <a:pt x="41" y="119"/>
                </a:lnTo>
                <a:lnTo>
                  <a:pt x="51" y="106"/>
                </a:lnTo>
                <a:lnTo>
                  <a:pt x="58" y="95"/>
                </a:lnTo>
                <a:lnTo>
                  <a:pt x="63" y="83"/>
                </a:lnTo>
                <a:lnTo>
                  <a:pt x="75" y="57"/>
                </a:lnTo>
                <a:lnTo>
                  <a:pt x="85" y="32"/>
                </a:lnTo>
                <a:lnTo>
                  <a:pt x="92" y="20"/>
                </a:lnTo>
                <a:lnTo>
                  <a:pt x="98" y="10"/>
                </a:lnTo>
                <a:lnTo>
                  <a:pt x="99" y="7"/>
                </a:lnTo>
                <a:lnTo>
                  <a:pt x="99" y="4"/>
                </a:lnTo>
                <a:lnTo>
                  <a:pt x="98" y="3"/>
                </a:lnTo>
                <a:lnTo>
                  <a:pt x="97" y="2"/>
                </a:lnTo>
                <a:lnTo>
                  <a:pt x="92" y="0"/>
                </a:lnTo>
                <a:lnTo>
                  <a:pt x="90" y="2"/>
                </a:lnTo>
                <a:lnTo>
                  <a:pt x="88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68" name="任意多边形 1050267"/>
          <p:cNvSpPr/>
          <p:nvPr/>
        </p:nvSpPr>
        <p:spPr bwMode="auto">
          <a:xfrm>
            <a:off x="3113087" y="5564187"/>
            <a:ext cx="53975" cy="80962"/>
          </a:xfrm>
          <a:custGeom>
            <a:avLst/>
            <a:gdLst/>
            <a:ahLst/>
            <a:cxnLst/>
            <a:rect l="0" t="0" r="0" b="0"/>
            <a:pathLst>
              <a:path w="98" h="151">
                <a:moveTo>
                  <a:pt x="87" y="3"/>
                </a:moveTo>
                <a:lnTo>
                  <a:pt x="87" y="3"/>
                </a:lnTo>
                <a:lnTo>
                  <a:pt x="78" y="20"/>
                </a:lnTo>
                <a:lnTo>
                  <a:pt x="69" y="37"/>
                </a:lnTo>
                <a:lnTo>
                  <a:pt x="46" y="71"/>
                </a:lnTo>
                <a:lnTo>
                  <a:pt x="34" y="92"/>
                </a:lnTo>
                <a:lnTo>
                  <a:pt x="21" y="113"/>
                </a:lnTo>
                <a:lnTo>
                  <a:pt x="15" y="121"/>
                </a:lnTo>
                <a:lnTo>
                  <a:pt x="9" y="129"/>
                </a:lnTo>
                <a:lnTo>
                  <a:pt x="4" y="136"/>
                </a:lnTo>
                <a:lnTo>
                  <a:pt x="0" y="145"/>
                </a:lnTo>
                <a:lnTo>
                  <a:pt x="0" y="147"/>
                </a:lnTo>
                <a:lnTo>
                  <a:pt x="0" y="150"/>
                </a:lnTo>
                <a:lnTo>
                  <a:pt x="4" y="151"/>
                </a:lnTo>
                <a:lnTo>
                  <a:pt x="8" y="151"/>
                </a:lnTo>
                <a:lnTo>
                  <a:pt x="10" y="150"/>
                </a:lnTo>
                <a:lnTo>
                  <a:pt x="10" y="149"/>
                </a:lnTo>
                <a:lnTo>
                  <a:pt x="15" y="139"/>
                </a:lnTo>
                <a:lnTo>
                  <a:pt x="22" y="130"/>
                </a:lnTo>
                <a:lnTo>
                  <a:pt x="36" y="111"/>
                </a:lnTo>
                <a:lnTo>
                  <a:pt x="46" y="94"/>
                </a:lnTo>
                <a:lnTo>
                  <a:pt x="56" y="77"/>
                </a:lnTo>
                <a:lnTo>
                  <a:pt x="66" y="60"/>
                </a:lnTo>
                <a:lnTo>
                  <a:pt x="78" y="44"/>
                </a:lnTo>
                <a:lnTo>
                  <a:pt x="89" y="27"/>
                </a:lnTo>
                <a:lnTo>
                  <a:pt x="98" y="9"/>
                </a:lnTo>
                <a:lnTo>
                  <a:pt x="98" y="6"/>
                </a:lnTo>
                <a:lnTo>
                  <a:pt x="98" y="3"/>
                </a:lnTo>
                <a:lnTo>
                  <a:pt x="95" y="1"/>
                </a:lnTo>
                <a:lnTo>
                  <a:pt x="93" y="0"/>
                </a:lnTo>
                <a:lnTo>
                  <a:pt x="91" y="0"/>
                </a:lnTo>
                <a:lnTo>
                  <a:pt x="89" y="1"/>
                </a:lnTo>
                <a:lnTo>
                  <a:pt x="8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69" name="任意多边形 1050268"/>
          <p:cNvSpPr/>
          <p:nvPr/>
        </p:nvSpPr>
        <p:spPr bwMode="auto">
          <a:xfrm>
            <a:off x="3144837" y="5575300"/>
            <a:ext cx="53975" cy="87312"/>
          </a:xfrm>
          <a:custGeom>
            <a:avLst/>
            <a:gdLst/>
            <a:ahLst/>
            <a:cxnLst/>
            <a:rect l="0" t="0" r="0" b="0"/>
            <a:pathLst>
              <a:path w="99" h="168">
                <a:moveTo>
                  <a:pt x="89" y="4"/>
                </a:moveTo>
                <a:lnTo>
                  <a:pt x="89" y="4"/>
                </a:lnTo>
                <a:lnTo>
                  <a:pt x="84" y="15"/>
                </a:lnTo>
                <a:lnTo>
                  <a:pt x="77" y="25"/>
                </a:lnTo>
                <a:lnTo>
                  <a:pt x="64" y="45"/>
                </a:lnTo>
                <a:lnTo>
                  <a:pt x="54" y="66"/>
                </a:lnTo>
                <a:lnTo>
                  <a:pt x="42" y="86"/>
                </a:lnTo>
                <a:lnTo>
                  <a:pt x="20" y="123"/>
                </a:lnTo>
                <a:lnTo>
                  <a:pt x="9" y="141"/>
                </a:lnTo>
                <a:lnTo>
                  <a:pt x="4" y="151"/>
                </a:lnTo>
                <a:lnTo>
                  <a:pt x="1" y="160"/>
                </a:lnTo>
                <a:lnTo>
                  <a:pt x="0" y="162"/>
                </a:lnTo>
                <a:lnTo>
                  <a:pt x="1" y="165"/>
                </a:lnTo>
                <a:lnTo>
                  <a:pt x="4" y="168"/>
                </a:lnTo>
                <a:lnTo>
                  <a:pt x="9" y="166"/>
                </a:lnTo>
                <a:lnTo>
                  <a:pt x="10" y="165"/>
                </a:lnTo>
                <a:lnTo>
                  <a:pt x="12" y="164"/>
                </a:lnTo>
                <a:lnTo>
                  <a:pt x="16" y="153"/>
                </a:lnTo>
                <a:lnTo>
                  <a:pt x="21" y="143"/>
                </a:lnTo>
                <a:lnTo>
                  <a:pt x="31" y="123"/>
                </a:lnTo>
                <a:lnTo>
                  <a:pt x="44" y="103"/>
                </a:lnTo>
                <a:lnTo>
                  <a:pt x="56" y="85"/>
                </a:lnTo>
                <a:lnTo>
                  <a:pt x="68" y="64"/>
                </a:lnTo>
                <a:lnTo>
                  <a:pt x="78" y="43"/>
                </a:lnTo>
                <a:lnTo>
                  <a:pt x="90" y="26"/>
                </a:lnTo>
                <a:lnTo>
                  <a:pt x="95" y="17"/>
                </a:lnTo>
                <a:lnTo>
                  <a:pt x="99" y="7"/>
                </a:lnTo>
                <a:lnTo>
                  <a:pt x="99" y="5"/>
                </a:lnTo>
                <a:lnTo>
                  <a:pt x="98" y="3"/>
                </a:lnTo>
                <a:lnTo>
                  <a:pt x="95" y="0"/>
                </a:lnTo>
                <a:lnTo>
                  <a:pt x="91" y="0"/>
                </a:lnTo>
                <a:lnTo>
                  <a:pt x="89" y="1"/>
                </a:lnTo>
                <a:lnTo>
                  <a:pt x="89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70" name="任意多边形 1050269"/>
          <p:cNvSpPr/>
          <p:nvPr/>
        </p:nvSpPr>
        <p:spPr bwMode="auto">
          <a:xfrm>
            <a:off x="2992437" y="5194300"/>
            <a:ext cx="34925" cy="39687"/>
          </a:xfrm>
          <a:custGeom>
            <a:avLst/>
            <a:gdLst/>
            <a:ahLst/>
            <a:cxnLst/>
            <a:rect l="0" t="0" r="0" b="0"/>
            <a:pathLst>
              <a:path w="64" h="76">
                <a:moveTo>
                  <a:pt x="56" y="1"/>
                </a:moveTo>
                <a:lnTo>
                  <a:pt x="56" y="1"/>
                </a:lnTo>
                <a:lnTo>
                  <a:pt x="50" y="6"/>
                </a:lnTo>
                <a:lnTo>
                  <a:pt x="43" y="14"/>
                </a:lnTo>
                <a:lnTo>
                  <a:pt x="33" y="29"/>
                </a:lnTo>
                <a:lnTo>
                  <a:pt x="25" y="38"/>
                </a:lnTo>
                <a:lnTo>
                  <a:pt x="17" y="47"/>
                </a:lnTo>
                <a:lnTo>
                  <a:pt x="10" y="57"/>
                </a:lnTo>
                <a:lnTo>
                  <a:pt x="2" y="67"/>
                </a:lnTo>
                <a:lnTo>
                  <a:pt x="1" y="68"/>
                </a:lnTo>
                <a:lnTo>
                  <a:pt x="0" y="70"/>
                </a:lnTo>
                <a:lnTo>
                  <a:pt x="2" y="74"/>
                </a:lnTo>
                <a:lnTo>
                  <a:pt x="6" y="76"/>
                </a:lnTo>
                <a:lnTo>
                  <a:pt x="8" y="76"/>
                </a:lnTo>
                <a:lnTo>
                  <a:pt x="10" y="74"/>
                </a:lnTo>
                <a:lnTo>
                  <a:pt x="23" y="60"/>
                </a:lnTo>
                <a:lnTo>
                  <a:pt x="35" y="44"/>
                </a:lnTo>
                <a:lnTo>
                  <a:pt x="47" y="26"/>
                </a:lnTo>
                <a:lnTo>
                  <a:pt x="55" y="18"/>
                </a:lnTo>
                <a:lnTo>
                  <a:pt x="63" y="10"/>
                </a:lnTo>
                <a:lnTo>
                  <a:pt x="64" y="9"/>
                </a:lnTo>
                <a:lnTo>
                  <a:pt x="64" y="6"/>
                </a:lnTo>
                <a:lnTo>
                  <a:pt x="64" y="2"/>
                </a:lnTo>
                <a:lnTo>
                  <a:pt x="63" y="1"/>
                </a:lnTo>
                <a:lnTo>
                  <a:pt x="60" y="0"/>
                </a:lnTo>
                <a:lnTo>
                  <a:pt x="59" y="0"/>
                </a:lnTo>
                <a:lnTo>
                  <a:pt x="5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71" name="任意多边形 1050270"/>
          <p:cNvSpPr/>
          <p:nvPr/>
        </p:nvSpPr>
        <p:spPr bwMode="auto">
          <a:xfrm>
            <a:off x="3079750" y="5173662"/>
            <a:ext cx="20637" cy="39687"/>
          </a:xfrm>
          <a:custGeom>
            <a:avLst/>
            <a:gdLst/>
            <a:ahLst/>
            <a:cxnLst/>
            <a:rect l="0" t="0" r="0" b="0"/>
            <a:pathLst>
              <a:path w="40" h="76">
                <a:moveTo>
                  <a:pt x="28" y="5"/>
                </a:moveTo>
                <a:lnTo>
                  <a:pt x="28" y="5"/>
                </a:lnTo>
                <a:lnTo>
                  <a:pt x="27" y="10"/>
                </a:lnTo>
                <a:lnTo>
                  <a:pt x="24" y="14"/>
                </a:lnTo>
                <a:lnTo>
                  <a:pt x="19" y="22"/>
                </a:lnTo>
                <a:lnTo>
                  <a:pt x="12" y="35"/>
                </a:lnTo>
                <a:lnTo>
                  <a:pt x="7" y="52"/>
                </a:lnTo>
                <a:lnTo>
                  <a:pt x="2" y="69"/>
                </a:lnTo>
                <a:lnTo>
                  <a:pt x="0" y="71"/>
                </a:lnTo>
                <a:lnTo>
                  <a:pt x="2" y="73"/>
                </a:lnTo>
                <a:lnTo>
                  <a:pt x="6" y="76"/>
                </a:lnTo>
                <a:lnTo>
                  <a:pt x="10" y="76"/>
                </a:lnTo>
                <a:lnTo>
                  <a:pt x="11" y="74"/>
                </a:lnTo>
                <a:lnTo>
                  <a:pt x="12" y="72"/>
                </a:lnTo>
                <a:lnTo>
                  <a:pt x="19" y="51"/>
                </a:lnTo>
                <a:lnTo>
                  <a:pt x="27" y="31"/>
                </a:lnTo>
                <a:lnTo>
                  <a:pt x="30" y="25"/>
                </a:lnTo>
                <a:lnTo>
                  <a:pt x="34" y="20"/>
                </a:lnTo>
                <a:lnTo>
                  <a:pt x="37" y="13"/>
                </a:lnTo>
                <a:lnTo>
                  <a:pt x="40" y="5"/>
                </a:lnTo>
                <a:lnTo>
                  <a:pt x="38" y="3"/>
                </a:lnTo>
                <a:lnTo>
                  <a:pt x="37" y="1"/>
                </a:lnTo>
                <a:lnTo>
                  <a:pt x="36" y="0"/>
                </a:lnTo>
                <a:lnTo>
                  <a:pt x="34" y="0"/>
                </a:lnTo>
                <a:lnTo>
                  <a:pt x="29" y="1"/>
                </a:lnTo>
                <a:lnTo>
                  <a:pt x="28" y="3"/>
                </a:lnTo>
                <a:lnTo>
                  <a:pt x="28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72" name="任意多边形 1050271"/>
          <p:cNvSpPr/>
          <p:nvPr/>
        </p:nvSpPr>
        <p:spPr bwMode="auto">
          <a:xfrm>
            <a:off x="3132137" y="5164137"/>
            <a:ext cx="28575" cy="38100"/>
          </a:xfrm>
          <a:custGeom>
            <a:avLst/>
            <a:gdLst/>
            <a:ahLst/>
            <a:cxnLst/>
            <a:rect l="0" t="0" r="0" b="0"/>
            <a:pathLst>
              <a:path w="53" h="72">
                <a:moveTo>
                  <a:pt x="42" y="7"/>
                </a:moveTo>
                <a:lnTo>
                  <a:pt x="42" y="7"/>
                </a:lnTo>
                <a:lnTo>
                  <a:pt x="40" y="11"/>
                </a:lnTo>
                <a:lnTo>
                  <a:pt x="38" y="15"/>
                </a:lnTo>
                <a:lnTo>
                  <a:pt x="31" y="20"/>
                </a:lnTo>
                <a:lnTo>
                  <a:pt x="25" y="25"/>
                </a:lnTo>
                <a:lnTo>
                  <a:pt x="21" y="29"/>
                </a:lnTo>
                <a:lnTo>
                  <a:pt x="18" y="32"/>
                </a:lnTo>
                <a:lnTo>
                  <a:pt x="9" y="49"/>
                </a:lnTo>
                <a:lnTo>
                  <a:pt x="4" y="56"/>
                </a:lnTo>
                <a:lnTo>
                  <a:pt x="0" y="66"/>
                </a:lnTo>
                <a:lnTo>
                  <a:pt x="0" y="68"/>
                </a:lnTo>
                <a:lnTo>
                  <a:pt x="0" y="70"/>
                </a:lnTo>
                <a:lnTo>
                  <a:pt x="1" y="71"/>
                </a:lnTo>
                <a:lnTo>
                  <a:pt x="4" y="72"/>
                </a:lnTo>
                <a:lnTo>
                  <a:pt x="8" y="72"/>
                </a:lnTo>
                <a:lnTo>
                  <a:pt x="10" y="71"/>
                </a:lnTo>
                <a:lnTo>
                  <a:pt x="12" y="68"/>
                </a:lnTo>
                <a:lnTo>
                  <a:pt x="15" y="59"/>
                </a:lnTo>
                <a:lnTo>
                  <a:pt x="21" y="50"/>
                </a:lnTo>
                <a:lnTo>
                  <a:pt x="26" y="41"/>
                </a:lnTo>
                <a:lnTo>
                  <a:pt x="32" y="33"/>
                </a:lnTo>
                <a:lnTo>
                  <a:pt x="40" y="28"/>
                </a:lnTo>
                <a:lnTo>
                  <a:pt x="46" y="21"/>
                </a:lnTo>
                <a:lnTo>
                  <a:pt x="51" y="15"/>
                </a:lnTo>
                <a:lnTo>
                  <a:pt x="52" y="11"/>
                </a:lnTo>
                <a:lnTo>
                  <a:pt x="53" y="7"/>
                </a:lnTo>
                <a:lnTo>
                  <a:pt x="53" y="4"/>
                </a:lnTo>
                <a:lnTo>
                  <a:pt x="52" y="2"/>
                </a:lnTo>
                <a:lnTo>
                  <a:pt x="49" y="2"/>
                </a:lnTo>
                <a:lnTo>
                  <a:pt x="48" y="0"/>
                </a:lnTo>
                <a:lnTo>
                  <a:pt x="44" y="2"/>
                </a:lnTo>
                <a:lnTo>
                  <a:pt x="43" y="4"/>
                </a:lnTo>
                <a:lnTo>
                  <a:pt x="42" y="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73" name="任意多边形 1050272"/>
          <p:cNvSpPr/>
          <p:nvPr/>
        </p:nvSpPr>
        <p:spPr bwMode="auto">
          <a:xfrm>
            <a:off x="3208337" y="5160962"/>
            <a:ext cx="19050" cy="33337"/>
          </a:xfrm>
          <a:custGeom>
            <a:avLst/>
            <a:gdLst/>
            <a:ahLst/>
            <a:cxnLst/>
            <a:rect l="0" t="0" r="0" b="0"/>
            <a:pathLst>
              <a:path w="38" h="64">
                <a:moveTo>
                  <a:pt x="26" y="4"/>
                </a:moveTo>
                <a:lnTo>
                  <a:pt x="26" y="4"/>
                </a:lnTo>
                <a:lnTo>
                  <a:pt x="25" y="10"/>
                </a:lnTo>
                <a:lnTo>
                  <a:pt x="21" y="17"/>
                </a:lnTo>
                <a:lnTo>
                  <a:pt x="14" y="30"/>
                </a:lnTo>
                <a:lnTo>
                  <a:pt x="7" y="43"/>
                </a:lnTo>
                <a:lnTo>
                  <a:pt x="0" y="55"/>
                </a:lnTo>
                <a:lnTo>
                  <a:pt x="0" y="57"/>
                </a:lnTo>
                <a:lnTo>
                  <a:pt x="0" y="60"/>
                </a:lnTo>
                <a:lnTo>
                  <a:pt x="3" y="63"/>
                </a:lnTo>
                <a:lnTo>
                  <a:pt x="5" y="64"/>
                </a:lnTo>
                <a:lnTo>
                  <a:pt x="7" y="64"/>
                </a:lnTo>
                <a:lnTo>
                  <a:pt x="9" y="63"/>
                </a:lnTo>
                <a:lnTo>
                  <a:pt x="10" y="61"/>
                </a:lnTo>
                <a:lnTo>
                  <a:pt x="17" y="47"/>
                </a:lnTo>
                <a:lnTo>
                  <a:pt x="25" y="34"/>
                </a:lnTo>
                <a:lnTo>
                  <a:pt x="33" y="21"/>
                </a:lnTo>
                <a:lnTo>
                  <a:pt x="35" y="14"/>
                </a:lnTo>
                <a:lnTo>
                  <a:pt x="38" y="6"/>
                </a:lnTo>
                <a:lnTo>
                  <a:pt x="38" y="4"/>
                </a:lnTo>
                <a:lnTo>
                  <a:pt x="37" y="2"/>
                </a:lnTo>
                <a:lnTo>
                  <a:pt x="33" y="0"/>
                </a:lnTo>
                <a:lnTo>
                  <a:pt x="29" y="0"/>
                </a:lnTo>
                <a:lnTo>
                  <a:pt x="27" y="1"/>
                </a:lnTo>
                <a:lnTo>
                  <a:pt x="26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74" name="任意多边形 1050273"/>
          <p:cNvSpPr/>
          <p:nvPr/>
        </p:nvSpPr>
        <p:spPr bwMode="auto">
          <a:xfrm>
            <a:off x="3287712" y="5167312"/>
            <a:ext cx="20637" cy="31750"/>
          </a:xfrm>
          <a:custGeom>
            <a:avLst/>
            <a:gdLst/>
            <a:ahLst/>
            <a:cxnLst/>
            <a:rect l="0" t="0" r="0" b="0"/>
            <a:pathLst>
              <a:path w="42" h="60">
                <a:moveTo>
                  <a:pt x="32" y="1"/>
                </a:moveTo>
                <a:lnTo>
                  <a:pt x="32" y="1"/>
                </a:lnTo>
                <a:lnTo>
                  <a:pt x="27" y="8"/>
                </a:lnTo>
                <a:lnTo>
                  <a:pt x="23" y="15"/>
                </a:lnTo>
                <a:lnTo>
                  <a:pt x="14" y="28"/>
                </a:lnTo>
                <a:lnTo>
                  <a:pt x="6" y="41"/>
                </a:lnTo>
                <a:lnTo>
                  <a:pt x="0" y="54"/>
                </a:lnTo>
                <a:lnTo>
                  <a:pt x="0" y="56"/>
                </a:lnTo>
                <a:lnTo>
                  <a:pt x="1" y="59"/>
                </a:lnTo>
                <a:lnTo>
                  <a:pt x="2" y="60"/>
                </a:lnTo>
                <a:lnTo>
                  <a:pt x="4" y="60"/>
                </a:lnTo>
                <a:lnTo>
                  <a:pt x="8" y="60"/>
                </a:lnTo>
                <a:lnTo>
                  <a:pt x="10" y="59"/>
                </a:lnTo>
                <a:lnTo>
                  <a:pt x="12" y="58"/>
                </a:lnTo>
                <a:lnTo>
                  <a:pt x="18" y="43"/>
                </a:lnTo>
                <a:lnTo>
                  <a:pt x="27" y="32"/>
                </a:lnTo>
                <a:lnTo>
                  <a:pt x="30" y="26"/>
                </a:lnTo>
                <a:lnTo>
                  <a:pt x="34" y="21"/>
                </a:lnTo>
                <a:lnTo>
                  <a:pt x="36" y="16"/>
                </a:lnTo>
                <a:lnTo>
                  <a:pt x="40" y="11"/>
                </a:lnTo>
                <a:lnTo>
                  <a:pt x="42" y="8"/>
                </a:lnTo>
                <a:lnTo>
                  <a:pt x="42" y="5"/>
                </a:lnTo>
                <a:lnTo>
                  <a:pt x="40" y="1"/>
                </a:lnTo>
                <a:lnTo>
                  <a:pt x="38" y="0"/>
                </a:lnTo>
                <a:lnTo>
                  <a:pt x="36" y="0"/>
                </a:lnTo>
                <a:lnTo>
                  <a:pt x="34" y="0"/>
                </a:lnTo>
                <a:lnTo>
                  <a:pt x="3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75" name="任意多边形 1050274"/>
          <p:cNvSpPr/>
          <p:nvPr/>
        </p:nvSpPr>
        <p:spPr bwMode="auto">
          <a:xfrm>
            <a:off x="3338512" y="5181600"/>
            <a:ext cx="20637" cy="33337"/>
          </a:xfrm>
          <a:custGeom>
            <a:avLst/>
            <a:gdLst/>
            <a:ahLst/>
            <a:cxnLst/>
            <a:rect l="0" t="0" r="0" b="0"/>
            <a:pathLst>
              <a:path w="42" h="64">
                <a:moveTo>
                  <a:pt x="30" y="4"/>
                </a:moveTo>
                <a:lnTo>
                  <a:pt x="30" y="4"/>
                </a:lnTo>
                <a:lnTo>
                  <a:pt x="29" y="10"/>
                </a:lnTo>
                <a:lnTo>
                  <a:pt x="25" y="17"/>
                </a:lnTo>
                <a:lnTo>
                  <a:pt x="17" y="30"/>
                </a:lnTo>
                <a:lnTo>
                  <a:pt x="8" y="41"/>
                </a:lnTo>
                <a:lnTo>
                  <a:pt x="0" y="55"/>
                </a:lnTo>
                <a:lnTo>
                  <a:pt x="0" y="57"/>
                </a:lnTo>
                <a:lnTo>
                  <a:pt x="0" y="60"/>
                </a:lnTo>
                <a:lnTo>
                  <a:pt x="4" y="62"/>
                </a:lnTo>
                <a:lnTo>
                  <a:pt x="6" y="64"/>
                </a:lnTo>
                <a:lnTo>
                  <a:pt x="8" y="64"/>
                </a:lnTo>
                <a:lnTo>
                  <a:pt x="9" y="62"/>
                </a:lnTo>
                <a:lnTo>
                  <a:pt x="11" y="61"/>
                </a:lnTo>
                <a:lnTo>
                  <a:pt x="19" y="47"/>
                </a:lnTo>
                <a:lnTo>
                  <a:pt x="28" y="34"/>
                </a:lnTo>
                <a:lnTo>
                  <a:pt x="36" y="21"/>
                </a:lnTo>
                <a:lnTo>
                  <a:pt x="40" y="14"/>
                </a:lnTo>
                <a:lnTo>
                  <a:pt x="42" y="6"/>
                </a:lnTo>
                <a:lnTo>
                  <a:pt x="42" y="4"/>
                </a:lnTo>
                <a:lnTo>
                  <a:pt x="41" y="2"/>
                </a:lnTo>
                <a:lnTo>
                  <a:pt x="38" y="0"/>
                </a:lnTo>
                <a:lnTo>
                  <a:pt x="33" y="0"/>
                </a:lnTo>
                <a:lnTo>
                  <a:pt x="32" y="1"/>
                </a:lnTo>
                <a:lnTo>
                  <a:pt x="3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76" name="任意多边形 1050275"/>
          <p:cNvSpPr/>
          <p:nvPr/>
        </p:nvSpPr>
        <p:spPr bwMode="auto">
          <a:xfrm>
            <a:off x="3390900" y="5213350"/>
            <a:ext cx="20637" cy="26987"/>
          </a:xfrm>
          <a:custGeom>
            <a:avLst/>
            <a:gdLst/>
            <a:ahLst/>
            <a:cxnLst/>
            <a:rect l="0" t="0" r="0" b="0"/>
            <a:pathLst>
              <a:path w="38" h="49">
                <a:moveTo>
                  <a:pt x="28" y="2"/>
                </a:moveTo>
                <a:lnTo>
                  <a:pt x="28" y="2"/>
                </a:lnTo>
                <a:lnTo>
                  <a:pt x="23" y="13"/>
                </a:lnTo>
                <a:lnTo>
                  <a:pt x="17" y="22"/>
                </a:lnTo>
                <a:lnTo>
                  <a:pt x="9" y="31"/>
                </a:lnTo>
                <a:lnTo>
                  <a:pt x="3" y="39"/>
                </a:lnTo>
                <a:lnTo>
                  <a:pt x="2" y="42"/>
                </a:lnTo>
                <a:lnTo>
                  <a:pt x="0" y="44"/>
                </a:lnTo>
                <a:lnTo>
                  <a:pt x="3" y="48"/>
                </a:lnTo>
                <a:lnTo>
                  <a:pt x="7" y="49"/>
                </a:lnTo>
                <a:lnTo>
                  <a:pt x="8" y="49"/>
                </a:lnTo>
                <a:lnTo>
                  <a:pt x="11" y="48"/>
                </a:lnTo>
                <a:lnTo>
                  <a:pt x="19" y="39"/>
                </a:lnTo>
                <a:lnTo>
                  <a:pt x="26" y="29"/>
                </a:lnTo>
                <a:lnTo>
                  <a:pt x="32" y="19"/>
                </a:lnTo>
                <a:lnTo>
                  <a:pt x="38" y="9"/>
                </a:lnTo>
                <a:lnTo>
                  <a:pt x="38" y="6"/>
                </a:lnTo>
                <a:lnTo>
                  <a:pt x="38" y="4"/>
                </a:lnTo>
                <a:lnTo>
                  <a:pt x="36" y="1"/>
                </a:lnTo>
                <a:lnTo>
                  <a:pt x="32" y="0"/>
                </a:lnTo>
                <a:lnTo>
                  <a:pt x="30" y="1"/>
                </a:lnTo>
                <a:lnTo>
                  <a:pt x="2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77" name="任意多边形 1050276"/>
          <p:cNvSpPr/>
          <p:nvPr/>
        </p:nvSpPr>
        <p:spPr bwMode="auto">
          <a:xfrm>
            <a:off x="3448050" y="5246687"/>
            <a:ext cx="12700" cy="25400"/>
          </a:xfrm>
          <a:custGeom>
            <a:avLst/>
            <a:gdLst/>
            <a:ahLst/>
            <a:cxnLst/>
            <a:rect l="0" t="0" r="0" b="0"/>
            <a:pathLst>
              <a:path w="22" h="49">
                <a:moveTo>
                  <a:pt x="11" y="5"/>
                </a:moveTo>
                <a:lnTo>
                  <a:pt x="11" y="5"/>
                </a:lnTo>
                <a:lnTo>
                  <a:pt x="10" y="15"/>
                </a:lnTo>
                <a:lnTo>
                  <a:pt x="9" y="24"/>
                </a:lnTo>
                <a:lnTo>
                  <a:pt x="5" y="33"/>
                </a:lnTo>
                <a:lnTo>
                  <a:pt x="0" y="41"/>
                </a:lnTo>
                <a:lnTo>
                  <a:pt x="0" y="43"/>
                </a:lnTo>
                <a:lnTo>
                  <a:pt x="0" y="45"/>
                </a:lnTo>
                <a:lnTo>
                  <a:pt x="2" y="49"/>
                </a:lnTo>
                <a:lnTo>
                  <a:pt x="6" y="49"/>
                </a:lnTo>
                <a:lnTo>
                  <a:pt x="9" y="49"/>
                </a:lnTo>
                <a:lnTo>
                  <a:pt x="10" y="46"/>
                </a:lnTo>
                <a:lnTo>
                  <a:pt x="15" y="37"/>
                </a:lnTo>
                <a:lnTo>
                  <a:pt x="19" y="26"/>
                </a:lnTo>
                <a:lnTo>
                  <a:pt x="22" y="16"/>
                </a:lnTo>
                <a:lnTo>
                  <a:pt x="22" y="5"/>
                </a:lnTo>
                <a:lnTo>
                  <a:pt x="22" y="3"/>
                </a:lnTo>
                <a:lnTo>
                  <a:pt x="20" y="2"/>
                </a:lnTo>
                <a:lnTo>
                  <a:pt x="17" y="0"/>
                </a:lnTo>
                <a:lnTo>
                  <a:pt x="13" y="2"/>
                </a:lnTo>
                <a:lnTo>
                  <a:pt x="11" y="3"/>
                </a:lnTo>
                <a:lnTo>
                  <a:pt x="11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78" name="任意多边形 1050277"/>
          <p:cNvSpPr/>
          <p:nvPr/>
        </p:nvSpPr>
        <p:spPr bwMode="auto">
          <a:xfrm>
            <a:off x="3487737" y="5291137"/>
            <a:ext cx="22225" cy="34925"/>
          </a:xfrm>
          <a:custGeom>
            <a:avLst/>
            <a:gdLst/>
            <a:ahLst/>
            <a:cxnLst/>
            <a:rect l="0" t="0" r="0" b="0"/>
            <a:pathLst>
              <a:path w="38" h="60">
                <a:moveTo>
                  <a:pt x="38" y="4"/>
                </a:moveTo>
                <a:lnTo>
                  <a:pt x="38" y="4"/>
                </a:lnTo>
                <a:lnTo>
                  <a:pt x="37" y="1"/>
                </a:lnTo>
                <a:lnTo>
                  <a:pt x="36" y="0"/>
                </a:lnTo>
                <a:lnTo>
                  <a:pt x="34" y="0"/>
                </a:lnTo>
                <a:lnTo>
                  <a:pt x="32" y="0"/>
                </a:lnTo>
                <a:lnTo>
                  <a:pt x="28" y="2"/>
                </a:lnTo>
                <a:lnTo>
                  <a:pt x="28" y="4"/>
                </a:lnTo>
                <a:lnTo>
                  <a:pt x="28" y="6"/>
                </a:lnTo>
                <a:lnTo>
                  <a:pt x="27" y="13"/>
                </a:lnTo>
                <a:lnTo>
                  <a:pt x="24" y="19"/>
                </a:lnTo>
                <a:lnTo>
                  <a:pt x="16" y="30"/>
                </a:lnTo>
                <a:lnTo>
                  <a:pt x="8" y="40"/>
                </a:lnTo>
                <a:lnTo>
                  <a:pt x="2" y="52"/>
                </a:lnTo>
                <a:lnTo>
                  <a:pt x="0" y="53"/>
                </a:lnTo>
                <a:lnTo>
                  <a:pt x="0" y="56"/>
                </a:lnTo>
                <a:lnTo>
                  <a:pt x="3" y="59"/>
                </a:lnTo>
                <a:lnTo>
                  <a:pt x="8" y="60"/>
                </a:lnTo>
                <a:lnTo>
                  <a:pt x="10" y="59"/>
                </a:lnTo>
                <a:lnTo>
                  <a:pt x="11" y="57"/>
                </a:lnTo>
                <a:lnTo>
                  <a:pt x="20" y="44"/>
                </a:lnTo>
                <a:lnTo>
                  <a:pt x="29" y="33"/>
                </a:lnTo>
                <a:lnTo>
                  <a:pt x="34" y="26"/>
                </a:lnTo>
                <a:lnTo>
                  <a:pt x="37" y="18"/>
                </a:lnTo>
                <a:lnTo>
                  <a:pt x="38" y="12"/>
                </a:lnTo>
                <a:lnTo>
                  <a:pt x="3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79" name="任意多边形 1050278"/>
          <p:cNvSpPr/>
          <p:nvPr/>
        </p:nvSpPr>
        <p:spPr bwMode="auto">
          <a:xfrm>
            <a:off x="3517900" y="5327650"/>
            <a:ext cx="20637" cy="33337"/>
          </a:xfrm>
          <a:custGeom>
            <a:avLst/>
            <a:gdLst/>
            <a:ahLst/>
            <a:cxnLst/>
            <a:rect l="0" t="0" r="0" b="0"/>
            <a:pathLst>
              <a:path w="38" h="64">
                <a:moveTo>
                  <a:pt x="26" y="5"/>
                </a:moveTo>
                <a:lnTo>
                  <a:pt x="26" y="5"/>
                </a:lnTo>
                <a:lnTo>
                  <a:pt x="25" y="12"/>
                </a:lnTo>
                <a:lnTo>
                  <a:pt x="24" y="17"/>
                </a:lnTo>
                <a:lnTo>
                  <a:pt x="18" y="29"/>
                </a:lnTo>
                <a:lnTo>
                  <a:pt x="10" y="43"/>
                </a:lnTo>
                <a:lnTo>
                  <a:pt x="7" y="48"/>
                </a:lnTo>
                <a:lnTo>
                  <a:pt x="1" y="55"/>
                </a:lnTo>
                <a:lnTo>
                  <a:pt x="0" y="57"/>
                </a:lnTo>
                <a:lnTo>
                  <a:pt x="0" y="59"/>
                </a:lnTo>
                <a:lnTo>
                  <a:pt x="1" y="63"/>
                </a:lnTo>
                <a:lnTo>
                  <a:pt x="5" y="64"/>
                </a:lnTo>
                <a:lnTo>
                  <a:pt x="8" y="64"/>
                </a:lnTo>
                <a:lnTo>
                  <a:pt x="9" y="63"/>
                </a:lnTo>
                <a:lnTo>
                  <a:pt x="14" y="56"/>
                </a:lnTo>
                <a:lnTo>
                  <a:pt x="20" y="50"/>
                </a:lnTo>
                <a:lnTo>
                  <a:pt x="27" y="34"/>
                </a:lnTo>
                <a:lnTo>
                  <a:pt x="34" y="21"/>
                </a:lnTo>
                <a:lnTo>
                  <a:pt x="37" y="13"/>
                </a:lnTo>
                <a:lnTo>
                  <a:pt x="38" y="5"/>
                </a:lnTo>
                <a:lnTo>
                  <a:pt x="38" y="2"/>
                </a:lnTo>
                <a:lnTo>
                  <a:pt x="37" y="1"/>
                </a:lnTo>
                <a:lnTo>
                  <a:pt x="34" y="0"/>
                </a:lnTo>
                <a:lnTo>
                  <a:pt x="33" y="0"/>
                </a:lnTo>
                <a:lnTo>
                  <a:pt x="29" y="1"/>
                </a:lnTo>
                <a:lnTo>
                  <a:pt x="27" y="2"/>
                </a:lnTo>
                <a:lnTo>
                  <a:pt x="26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80" name="任意多边形 1050279"/>
          <p:cNvSpPr/>
          <p:nvPr/>
        </p:nvSpPr>
        <p:spPr bwMode="auto">
          <a:xfrm>
            <a:off x="3554412" y="5383212"/>
            <a:ext cx="15875" cy="33337"/>
          </a:xfrm>
          <a:custGeom>
            <a:avLst/>
            <a:gdLst/>
            <a:ahLst/>
            <a:cxnLst/>
            <a:rect l="0" t="0" r="0" b="0"/>
            <a:pathLst>
              <a:path w="34" h="64">
                <a:moveTo>
                  <a:pt x="24" y="5"/>
                </a:moveTo>
                <a:lnTo>
                  <a:pt x="24" y="5"/>
                </a:lnTo>
                <a:lnTo>
                  <a:pt x="22" y="12"/>
                </a:lnTo>
                <a:lnTo>
                  <a:pt x="21" y="20"/>
                </a:lnTo>
                <a:lnTo>
                  <a:pt x="16" y="32"/>
                </a:lnTo>
                <a:lnTo>
                  <a:pt x="9" y="45"/>
                </a:lnTo>
                <a:lnTo>
                  <a:pt x="1" y="55"/>
                </a:lnTo>
                <a:lnTo>
                  <a:pt x="0" y="58"/>
                </a:lnTo>
                <a:lnTo>
                  <a:pt x="0" y="60"/>
                </a:lnTo>
                <a:lnTo>
                  <a:pt x="1" y="62"/>
                </a:lnTo>
                <a:lnTo>
                  <a:pt x="3" y="63"/>
                </a:lnTo>
                <a:lnTo>
                  <a:pt x="7" y="64"/>
                </a:lnTo>
                <a:lnTo>
                  <a:pt x="9" y="63"/>
                </a:lnTo>
                <a:lnTo>
                  <a:pt x="11" y="62"/>
                </a:lnTo>
                <a:lnTo>
                  <a:pt x="20" y="49"/>
                </a:lnTo>
                <a:lnTo>
                  <a:pt x="28" y="35"/>
                </a:lnTo>
                <a:lnTo>
                  <a:pt x="33" y="21"/>
                </a:lnTo>
                <a:lnTo>
                  <a:pt x="34" y="13"/>
                </a:lnTo>
                <a:lnTo>
                  <a:pt x="34" y="5"/>
                </a:lnTo>
                <a:lnTo>
                  <a:pt x="34" y="3"/>
                </a:lnTo>
                <a:lnTo>
                  <a:pt x="33" y="1"/>
                </a:lnTo>
                <a:lnTo>
                  <a:pt x="29" y="0"/>
                </a:lnTo>
                <a:lnTo>
                  <a:pt x="25" y="1"/>
                </a:lnTo>
                <a:lnTo>
                  <a:pt x="24" y="3"/>
                </a:lnTo>
                <a:lnTo>
                  <a:pt x="24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81" name="任意多边形 1050280"/>
          <p:cNvSpPr/>
          <p:nvPr/>
        </p:nvSpPr>
        <p:spPr bwMode="auto">
          <a:xfrm>
            <a:off x="3556000" y="5448300"/>
            <a:ext cx="31750" cy="50800"/>
          </a:xfrm>
          <a:custGeom>
            <a:avLst/>
            <a:gdLst/>
            <a:ahLst/>
            <a:cxnLst/>
            <a:rect l="0" t="0" r="0" b="0"/>
            <a:pathLst>
              <a:path w="57" h="98">
                <a:moveTo>
                  <a:pt x="46" y="5"/>
                </a:moveTo>
                <a:lnTo>
                  <a:pt x="46" y="5"/>
                </a:lnTo>
                <a:lnTo>
                  <a:pt x="44" y="12"/>
                </a:lnTo>
                <a:lnTo>
                  <a:pt x="43" y="17"/>
                </a:lnTo>
                <a:lnTo>
                  <a:pt x="38" y="27"/>
                </a:lnTo>
                <a:lnTo>
                  <a:pt x="23" y="48"/>
                </a:lnTo>
                <a:lnTo>
                  <a:pt x="12" y="69"/>
                </a:lnTo>
                <a:lnTo>
                  <a:pt x="1" y="90"/>
                </a:lnTo>
                <a:lnTo>
                  <a:pt x="0" y="91"/>
                </a:lnTo>
                <a:lnTo>
                  <a:pt x="0" y="94"/>
                </a:lnTo>
                <a:lnTo>
                  <a:pt x="3" y="98"/>
                </a:lnTo>
                <a:lnTo>
                  <a:pt x="6" y="98"/>
                </a:lnTo>
                <a:lnTo>
                  <a:pt x="9" y="98"/>
                </a:lnTo>
                <a:lnTo>
                  <a:pt x="10" y="95"/>
                </a:lnTo>
                <a:lnTo>
                  <a:pt x="23" y="72"/>
                </a:lnTo>
                <a:lnTo>
                  <a:pt x="38" y="48"/>
                </a:lnTo>
                <a:lnTo>
                  <a:pt x="44" y="38"/>
                </a:lnTo>
                <a:lnTo>
                  <a:pt x="50" y="29"/>
                </a:lnTo>
                <a:lnTo>
                  <a:pt x="55" y="17"/>
                </a:lnTo>
                <a:lnTo>
                  <a:pt x="57" y="5"/>
                </a:lnTo>
                <a:lnTo>
                  <a:pt x="56" y="2"/>
                </a:lnTo>
                <a:lnTo>
                  <a:pt x="56" y="1"/>
                </a:lnTo>
                <a:lnTo>
                  <a:pt x="54" y="0"/>
                </a:lnTo>
                <a:lnTo>
                  <a:pt x="52" y="0"/>
                </a:lnTo>
                <a:lnTo>
                  <a:pt x="48" y="1"/>
                </a:lnTo>
                <a:lnTo>
                  <a:pt x="46" y="2"/>
                </a:lnTo>
                <a:lnTo>
                  <a:pt x="46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82" name="任意多边形 1050281"/>
          <p:cNvSpPr/>
          <p:nvPr/>
        </p:nvSpPr>
        <p:spPr bwMode="auto">
          <a:xfrm>
            <a:off x="3143250" y="5232400"/>
            <a:ext cx="138112" cy="88900"/>
          </a:xfrm>
          <a:custGeom>
            <a:avLst/>
            <a:gdLst/>
            <a:ahLst/>
            <a:cxnLst/>
            <a:rect l="0" t="0" r="0" b="0"/>
            <a:pathLst>
              <a:path w="260" h="168">
                <a:moveTo>
                  <a:pt x="233" y="168"/>
                </a:moveTo>
                <a:lnTo>
                  <a:pt x="233" y="168"/>
                </a:lnTo>
                <a:lnTo>
                  <a:pt x="223" y="167"/>
                </a:lnTo>
                <a:lnTo>
                  <a:pt x="219" y="165"/>
                </a:lnTo>
                <a:lnTo>
                  <a:pt x="216" y="163"/>
                </a:lnTo>
                <a:lnTo>
                  <a:pt x="213" y="159"/>
                </a:lnTo>
                <a:lnTo>
                  <a:pt x="210" y="155"/>
                </a:lnTo>
                <a:lnTo>
                  <a:pt x="209" y="150"/>
                </a:lnTo>
                <a:lnTo>
                  <a:pt x="208" y="145"/>
                </a:lnTo>
                <a:lnTo>
                  <a:pt x="209" y="131"/>
                </a:lnTo>
                <a:lnTo>
                  <a:pt x="210" y="116"/>
                </a:lnTo>
                <a:lnTo>
                  <a:pt x="213" y="93"/>
                </a:lnTo>
                <a:lnTo>
                  <a:pt x="213" y="82"/>
                </a:lnTo>
                <a:lnTo>
                  <a:pt x="212" y="69"/>
                </a:lnTo>
                <a:lnTo>
                  <a:pt x="209" y="63"/>
                </a:lnTo>
                <a:lnTo>
                  <a:pt x="204" y="57"/>
                </a:lnTo>
                <a:lnTo>
                  <a:pt x="199" y="53"/>
                </a:lnTo>
                <a:lnTo>
                  <a:pt x="192" y="52"/>
                </a:lnTo>
                <a:lnTo>
                  <a:pt x="185" y="49"/>
                </a:lnTo>
                <a:lnTo>
                  <a:pt x="179" y="49"/>
                </a:lnTo>
                <a:lnTo>
                  <a:pt x="168" y="49"/>
                </a:lnTo>
                <a:lnTo>
                  <a:pt x="141" y="51"/>
                </a:lnTo>
                <a:lnTo>
                  <a:pt x="125" y="52"/>
                </a:lnTo>
                <a:lnTo>
                  <a:pt x="108" y="52"/>
                </a:lnTo>
                <a:lnTo>
                  <a:pt x="90" y="52"/>
                </a:lnTo>
                <a:lnTo>
                  <a:pt x="73" y="53"/>
                </a:lnTo>
                <a:lnTo>
                  <a:pt x="64" y="56"/>
                </a:lnTo>
                <a:lnTo>
                  <a:pt x="57" y="60"/>
                </a:lnTo>
                <a:lnTo>
                  <a:pt x="53" y="66"/>
                </a:lnTo>
                <a:lnTo>
                  <a:pt x="49" y="74"/>
                </a:lnTo>
                <a:lnTo>
                  <a:pt x="48" y="83"/>
                </a:lnTo>
                <a:lnTo>
                  <a:pt x="48" y="91"/>
                </a:lnTo>
                <a:lnTo>
                  <a:pt x="48" y="108"/>
                </a:lnTo>
                <a:lnTo>
                  <a:pt x="48" y="117"/>
                </a:lnTo>
                <a:lnTo>
                  <a:pt x="49" y="123"/>
                </a:lnTo>
                <a:lnTo>
                  <a:pt x="51" y="128"/>
                </a:lnTo>
                <a:lnTo>
                  <a:pt x="53" y="136"/>
                </a:lnTo>
                <a:lnTo>
                  <a:pt x="55" y="145"/>
                </a:lnTo>
                <a:lnTo>
                  <a:pt x="55" y="150"/>
                </a:lnTo>
                <a:lnTo>
                  <a:pt x="53" y="155"/>
                </a:lnTo>
                <a:lnTo>
                  <a:pt x="51" y="159"/>
                </a:lnTo>
                <a:lnTo>
                  <a:pt x="47" y="163"/>
                </a:lnTo>
                <a:lnTo>
                  <a:pt x="44" y="165"/>
                </a:lnTo>
                <a:lnTo>
                  <a:pt x="39" y="167"/>
                </a:lnTo>
                <a:lnTo>
                  <a:pt x="31" y="168"/>
                </a:lnTo>
                <a:lnTo>
                  <a:pt x="22" y="167"/>
                </a:lnTo>
                <a:lnTo>
                  <a:pt x="15" y="163"/>
                </a:lnTo>
                <a:lnTo>
                  <a:pt x="11" y="161"/>
                </a:lnTo>
                <a:lnTo>
                  <a:pt x="9" y="158"/>
                </a:lnTo>
                <a:lnTo>
                  <a:pt x="8" y="154"/>
                </a:lnTo>
                <a:lnTo>
                  <a:pt x="6" y="149"/>
                </a:lnTo>
                <a:lnTo>
                  <a:pt x="4" y="149"/>
                </a:lnTo>
                <a:lnTo>
                  <a:pt x="2" y="144"/>
                </a:lnTo>
                <a:lnTo>
                  <a:pt x="0" y="134"/>
                </a:lnTo>
                <a:lnTo>
                  <a:pt x="0" y="124"/>
                </a:lnTo>
                <a:lnTo>
                  <a:pt x="0" y="112"/>
                </a:lnTo>
                <a:lnTo>
                  <a:pt x="0" y="81"/>
                </a:lnTo>
                <a:lnTo>
                  <a:pt x="1" y="66"/>
                </a:lnTo>
                <a:lnTo>
                  <a:pt x="5" y="51"/>
                </a:lnTo>
                <a:lnTo>
                  <a:pt x="8" y="43"/>
                </a:lnTo>
                <a:lnTo>
                  <a:pt x="11" y="36"/>
                </a:lnTo>
                <a:lnTo>
                  <a:pt x="15" y="30"/>
                </a:lnTo>
                <a:lnTo>
                  <a:pt x="21" y="25"/>
                </a:lnTo>
                <a:lnTo>
                  <a:pt x="26" y="19"/>
                </a:lnTo>
                <a:lnTo>
                  <a:pt x="32" y="15"/>
                </a:lnTo>
                <a:lnTo>
                  <a:pt x="45" y="10"/>
                </a:lnTo>
                <a:lnTo>
                  <a:pt x="61" y="6"/>
                </a:lnTo>
                <a:lnTo>
                  <a:pt x="77" y="4"/>
                </a:lnTo>
                <a:lnTo>
                  <a:pt x="95" y="2"/>
                </a:lnTo>
                <a:lnTo>
                  <a:pt x="112" y="2"/>
                </a:lnTo>
                <a:lnTo>
                  <a:pt x="136" y="1"/>
                </a:lnTo>
                <a:lnTo>
                  <a:pt x="171" y="0"/>
                </a:lnTo>
                <a:lnTo>
                  <a:pt x="187" y="0"/>
                </a:lnTo>
                <a:lnTo>
                  <a:pt x="201" y="1"/>
                </a:lnTo>
                <a:lnTo>
                  <a:pt x="213" y="4"/>
                </a:lnTo>
                <a:lnTo>
                  <a:pt x="223" y="8"/>
                </a:lnTo>
                <a:lnTo>
                  <a:pt x="233" y="12"/>
                </a:lnTo>
                <a:lnTo>
                  <a:pt x="239" y="17"/>
                </a:lnTo>
                <a:lnTo>
                  <a:pt x="246" y="23"/>
                </a:lnTo>
                <a:lnTo>
                  <a:pt x="250" y="30"/>
                </a:lnTo>
                <a:lnTo>
                  <a:pt x="255" y="40"/>
                </a:lnTo>
                <a:lnTo>
                  <a:pt x="257" y="51"/>
                </a:lnTo>
                <a:lnTo>
                  <a:pt x="259" y="61"/>
                </a:lnTo>
                <a:lnTo>
                  <a:pt x="260" y="70"/>
                </a:lnTo>
                <a:lnTo>
                  <a:pt x="260" y="91"/>
                </a:lnTo>
                <a:lnTo>
                  <a:pt x="259" y="111"/>
                </a:lnTo>
                <a:lnTo>
                  <a:pt x="257" y="128"/>
                </a:lnTo>
                <a:lnTo>
                  <a:pt x="257" y="145"/>
                </a:lnTo>
                <a:lnTo>
                  <a:pt x="256" y="150"/>
                </a:lnTo>
                <a:lnTo>
                  <a:pt x="255" y="155"/>
                </a:lnTo>
                <a:lnTo>
                  <a:pt x="252" y="159"/>
                </a:lnTo>
                <a:lnTo>
                  <a:pt x="250" y="163"/>
                </a:lnTo>
                <a:lnTo>
                  <a:pt x="246" y="165"/>
                </a:lnTo>
                <a:lnTo>
                  <a:pt x="242" y="167"/>
                </a:lnTo>
                <a:lnTo>
                  <a:pt x="233" y="16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83" name="任意多边形 1050282"/>
          <p:cNvSpPr/>
          <p:nvPr/>
        </p:nvSpPr>
        <p:spPr bwMode="auto">
          <a:xfrm>
            <a:off x="3143250" y="5651500"/>
            <a:ext cx="134937" cy="84137"/>
          </a:xfrm>
          <a:custGeom>
            <a:avLst/>
            <a:gdLst/>
            <a:ahLst/>
            <a:cxnLst/>
            <a:rect l="0" t="0" r="0" b="0"/>
            <a:pathLst>
              <a:path w="255" h="160">
                <a:moveTo>
                  <a:pt x="172" y="160"/>
                </a:moveTo>
                <a:lnTo>
                  <a:pt x="172" y="160"/>
                </a:lnTo>
                <a:lnTo>
                  <a:pt x="154" y="160"/>
                </a:lnTo>
                <a:lnTo>
                  <a:pt x="137" y="159"/>
                </a:lnTo>
                <a:lnTo>
                  <a:pt x="134" y="159"/>
                </a:lnTo>
                <a:lnTo>
                  <a:pt x="116" y="158"/>
                </a:lnTo>
                <a:lnTo>
                  <a:pt x="91" y="157"/>
                </a:lnTo>
                <a:lnTo>
                  <a:pt x="79" y="155"/>
                </a:lnTo>
                <a:lnTo>
                  <a:pt x="69" y="154"/>
                </a:lnTo>
                <a:lnTo>
                  <a:pt x="57" y="151"/>
                </a:lnTo>
                <a:lnTo>
                  <a:pt x="47" y="147"/>
                </a:lnTo>
                <a:lnTo>
                  <a:pt x="38" y="142"/>
                </a:lnTo>
                <a:lnTo>
                  <a:pt x="30" y="136"/>
                </a:lnTo>
                <a:lnTo>
                  <a:pt x="19" y="123"/>
                </a:lnTo>
                <a:lnTo>
                  <a:pt x="13" y="111"/>
                </a:lnTo>
                <a:lnTo>
                  <a:pt x="6" y="98"/>
                </a:lnTo>
                <a:lnTo>
                  <a:pt x="4" y="85"/>
                </a:lnTo>
                <a:lnTo>
                  <a:pt x="1" y="72"/>
                </a:lnTo>
                <a:lnTo>
                  <a:pt x="0" y="57"/>
                </a:lnTo>
                <a:lnTo>
                  <a:pt x="0" y="26"/>
                </a:lnTo>
                <a:lnTo>
                  <a:pt x="0" y="23"/>
                </a:lnTo>
                <a:lnTo>
                  <a:pt x="0" y="18"/>
                </a:lnTo>
                <a:lnTo>
                  <a:pt x="1" y="13"/>
                </a:lnTo>
                <a:lnTo>
                  <a:pt x="4" y="9"/>
                </a:lnTo>
                <a:lnTo>
                  <a:pt x="8" y="6"/>
                </a:lnTo>
                <a:lnTo>
                  <a:pt x="10" y="4"/>
                </a:lnTo>
                <a:lnTo>
                  <a:pt x="15" y="1"/>
                </a:lnTo>
                <a:lnTo>
                  <a:pt x="23" y="0"/>
                </a:lnTo>
                <a:lnTo>
                  <a:pt x="32" y="1"/>
                </a:lnTo>
                <a:lnTo>
                  <a:pt x="36" y="4"/>
                </a:lnTo>
                <a:lnTo>
                  <a:pt x="40" y="6"/>
                </a:lnTo>
                <a:lnTo>
                  <a:pt x="44" y="9"/>
                </a:lnTo>
                <a:lnTo>
                  <a:pt x="47" y="13"/>
                </a:lnTo>
                <a:lnTo>
                  <a:pt x="48" y="18"/>
                </a:lnTo>
                <a:lnTo>
                  <a:pt x="48" y="23"/>
                </a:lnTo>
                <a:lnTo>
                  <a:pt x="48" y="35"/>
                </a:lnTo>
                <a:lnTo>
                  <a:pt x="48" y="56"/>
                </a:lnTo>
                <a:lnTo>
                  <a:pt x="48" y="66"/>
                </a:lnTo>
                <a:lnTo>
                  <a:pt x="49" y="77"/>
                </a:lnTo>
                <a:lnTo>
                  <a:pt x="53" y="87"/>
                </a:lnTo>
                <a:lnTo>
                  <a:pt x="57" y="95"/>
                </a:lnTo>
                <a:lnTo>
                  <a:pt x="61" y="98"/>
                </a:lnTo>
                <a:lnTo>
                  <a:pt x="65" y="100"/>
                </a:lnTo>
                <a:lnTo>
                  <a:pt x="69" y="102"/>
                </a:lnTo>
                <a:lnTo>
                  <a:pt x="74" y="103"/>
                </a:lnTo>
                <a:lnTo>
                  <a:pt x="96" y="106"/>
                </a:lnTo>
                <a:lnTo>
                  <a:pt x="121" y="108"/>
                </a:lnTo>
                <a:lnTo>
                  <a:pt x="148" y="109"/>
                </a:lnTo>
                <a:lnTo>
                  <a:pt x="159" y="111"/>
                </a:lnTo>
                <a:lnTo>
                  <a:pt x="171" y="111"/>
                </a:lnTo>
                <a:lnTo>
                  <a:pt x="191" y="109"/>
                </a:lnTo>
                <a:lnTo>
                  <a:pt x="200" y="107"/>
                </a:lnTo>
                <a:lnTo>
                  <a:pt x="201" y="107"/>
                </a:lnTo>
                <a:lnTo>
                  <a:pt x="205" y="91"/>
                </a:lnTo>
                <a:lnTo>
                  <a:pt x="205" y="72"/>
                </a:lnTo>
                <a:lnTo>
                  <a:pt x="204" y="53"/>
                </a:lnTo>
                <a:lnTo>
                  <a:pt x="201" y="23"/>
                </a:lnTo>
                <a:lnTo>
                  <a:pt x="201" y="19"/>
                </a:lnTo>
                <a:lnTo>
                  <a:pt x="202" y="14"/>
                </a:lnTo>
                <a:lnTo>
                  <a:pt x="204" y="10"/>
                </a:lnTo>
                <a:lnTo>
                  <a:pt x="206" y="7"/>
                </a:lnTo>
                <a:lnTo>
                  <a:pt x="210" y="4"/>
                </a:lnTo>
                <a:lnTo>
                  <a:pt x="214" y="2"/>
                </a:lnTo>
                <a:lnTo>
                  <a:pt x="219" y="1"/>
                </a:lnTo>
                <a:lnTo>
                  <a:pt x="225" y="0"/>
                </a:lnTo>
                <a:lnTo>
                  <a:pt x="234" y="1"/>
                </a:lnTo>
                <a:lnTo>
                  <a:pt x="238" y="4"/>
                </a:lnTo>
                <a:lnTo>
                  <a:pt x="242" y="6"/>
                </a:lnTo>
                <a:lnTo>
                  <a:pt x="246" y="9"/>
                </a:lnTo>
                <a:lnTo>
                  <a:pt x="248" y="13"/>
                </a:lnTo>
                <a:lnTo>
                  <a:pt x="250" y="18"/>
                </a:lnTo>
                <a:lnTo>
                  <a:pt x="251" y="23"/>
                </a:lnTo>
                <a:lnTo>
                  <a:pt x="252" y="49"/>
                </a:lnTo>
                <a:lnTo>
                  <a:pt x="255" y="74"/>
                </a:lnTo>
                <a:lnTo>
                  <a:pt x="255" y="86"/>
                </a:lnTo>
                <a:lnTo>
                  <a:pt x="253" y="98"/>
                </a:lnTo>
                <a:lnTo>
                  <a:pt x="252" y="109"/>
                </a:lnTo>
                <a:lnTo>
                  <a:pt x="250" y="120"/>
                </a:lnTo>
                <a:lnTo>
                  <a:pt x="244" y="130"/>
                </a:lnTo>
                <a:lnTo>
                  <a:pt x="238" y="141"/>
                </a:lnTo>
                <a:lnTo>
                  <a:pt x="234" y="146"/>
                </a:lnTo>
                <a:lnTo>
                  <a:pt x="229" y="150"/>
                </a:lnTo>
                <a:lnTo>
                  <a:pt x="222" y="154"/>
                </a:lnTo>
                <a:lnTo>
                  <a:pt x="214" y="157"/>
                </a:lnTo>
                <a:lnTo>
                  <a:pt x="205" y="158"/>
                </a:lnTo>
                <a:lnTo>
                  <a:pt x="196" y="160"/>
                </a:lnTo>
                <a:lnTo>
                  <a:pt x="172" y="16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84" name="任意多边形 1050283"/>
          <p:cNvSpPr/>
          <p:nvPr/>
        </p:nvSpPr>
        <p:spPr bwMode="auto">
          <a:xfrm>
            <a:off x="3251200" y="5295900"/>
            <a:ext cx="157162" cy="157162"/>
          </a:xfrm>
          <a:custGeom>
            <a:avLst/>
            <a:gdLst/>
            <a:ahLst/>
            <a:cxnLst/>
            <a:rect l="0" t="0" r="0" b="0"/>
            <a:pathLst>
              <a:path w="297" h="297">
                <a:moveTo>
                  <a:pt x="190" y="297"/>
                </a:moveTo>
                <a:lnTo>
                  <a:pt x="190" y="297"/>
                </a:lnTo>
                <a:lnTo>
                  <a:pt x="152" y="296"/>
                </a:lnTo>
                <a:lnTo>
                  <a:pt x="114" y="293"/>
                </a:lnTo>
                <a:lnTo>
                  <a:pt x="85" y="290"/>
                </a:lnTo>
                <a:lnTo>
                  <a:pt x="58" y="288"/>
                </a:lnTo>
                <a:lnTo>
                  <a:pt x="51" y="288"/>
                </a:lnTo>
                <a:lnTo>
                  <a:pt x="48" y="285"/>
                </a:lnTo>
                <a:lnTo>
                  <a:pt x="42" y="283"/>
                </a:lnTo>
                <a:lnTo>
                  <a:pt x="40" y="280"/>
                </a:lnTo>
                <a:lnTo>
                  <a:pt x="37" y="276"/>
                </a:lnTo>
                <a:lnTo>
                  <a:pt x="34" y="271"/>
                </a:lnTo>
                <a:lnTo>
                  <a:pt x="34" y="267"/>
                </a:lnTo>
                <a:lnTo>
                  <a:pt x="33" y="262"/>
                </a:lnTo>
                <a:lnTo>
                  <a:pt x="36" y="254"/>
                </a:lnTo>
                <a:lnTo>
                  <a:pt x="37" y="250"/>
                </a:lnTo>
                <a:lnTo>
                  <a:pt x="40" y="246"/>
                </a:lnTo>
                <a:lnTo>
                  <a:pt x="42" y="243"/>
                </a:lnTo>
                <a:lnTo>
                  <a:pt x="46" y="241"/>
                </a:lnTo>
                <a:lnTo>
                  <a:pt x="50" y="239"/>
                </a:lnTo>
                <a:lnTo>
                  <a:pt x="55" y="239"/>
                </a:lnTo>
                <a:lnTo>
                  <a:pt x="57" y="239"/>
                </a:lnTo>
                <a:lnTo>
                  <a:pt x="84" y="241"/>
                </a:lnTo>
                <a:lnTo>
                  <a:pt x="151" y="247"/>
                </a:lnTo>
                <a:lnTo>
                  <a:pt x="186" y="250"/>
                </a:lnTo>
                <a:lnTo>
                  <a:pt x="216" y="251"/>
                </a:lnTo>
                <a:lnTo>
                  <a:pt x="229" y="250"/>
                </a:lnTo>
                <a:lnTo>
                  <a:pt x="239" y="250"/>
                </a:lnTo>
                <a:lnTo>
                  <a:pt x="244" y="249"/>
                </a:lnTo>
                <a:lnTo>
                  <a:pt x="246" y="247"/>
                </a:lnTo>
                <a:lnTo>
                  <a:pt x="246" y="246"/>
                </a:lnTo>
                <a:lnTo>
                  <a:pt x="248" y="238"/>
                </a:lnTo>
                <a:lnTo>
                  <a:pt x="249" y="229"/>
                </a:lnTo>
                <a:lnTo>
                  <a:pt x="249" y="211"/>
                </a:lnTo>
                <a:lnTo>
                  <a:pt x="246" y="191"/>
                </a:lnTo>
                <a:lnTo>
                  <a:pt x="245" y="174"/>
                </a:lnTo>
                <a:lnTo>
                  <a:pt x="244" y="170"/>
                </a:lnTo>
                <a:lnTo>
                  <a:pt x="241" y="158"/>
                </a:lnTo>
                <a:lnTo>
                  <a:pt x="237" y="147"/>
                </a:lnTo>
                <a:lnTo>
                  <a:pt x="232" y="137"/>
                </a:lnTo>
                <a:lnTo>
                  <a:pt x="225" y="128"/>
                </a:lnTo>
                <a:lnTo>
                  <a:pt x="218" y="122"/>
                </a:lnTo>
                <a:lnTo>
                  <a:pt x="208" y="115"/>
                </a:lnTo>
                <a:lnTo>
                  <a:pt x="190" y="103"/>
                </a:lnTo>
                <a:lnTo>
                  <a:pt x="188" y="102"/>
                </a:lnTo>
                <a:lnTo>
                  <a:pt x="151" y="82"/>
                </a:lnTo>
                <a:lnTo>
                  <a:pt x="133" y="73"/>
                </a:lnTo>
                <a:lnTo>
                  <a:pt x="113" y="65"/>
                </a:lnTo>
                <a:lnTo>
                  <a:pt x="95" y="59"/>
                </a:lnTo>
                <a:lnTo>
                  <a:pt x="75" y="54"/>
                </a:lnTo>
                <a:lnTo>
                  <a:pt x="54" y="50"/>
                </a:lnTo>
                <a:lnTo>
                  <a:pt x="33" y="48"/>
                </a:lnTo>
                <a:lnTo>
                  <a:pt x="24" y="50"/>
                </a:lnTo>
                <a:lnTo>
                  <a:pt x="21" y="50"/>
                </a:lnTo>
                <a:lnTo>
                  <a:pt x="17" y="48"/>
                </a:lnTo>
                <a:lnTo>
                  <a:pt x="12" y="47"/>
                </a:lnTo>
                <a:lnTo>
                  <a:pt x="8" y="45"/>
                </a:lnTo>
                <a:lnTo>
                  <a:pt x="6" y="42"/>
                </a:lnTo>
                <a:lnTo>
                  <a:pt x="3" y="39"/>
                </a:lnTo>
                <a:lnTo>
                  <a:pt x="2" y="35"/>
                </a:lnTo>
                <a:lnTo>
                  <a:pt x="0" y="26"/>
                </a:lnTo>
                <a:lnTo>
                  <a:pt x="0" y="22"/>
                </a:lnTo>
                <a:lnTo>
                  <a:pt x="2" y="17"/>
                </a:lnTo>
                <a:lnTo>
                  <a:pt x="3" y="13"/>
                </a:lnTo>
                <a:lnTo>
                  <a:pt x="6" y="9"/>
                </a:lnTo>
                <a:lnTo>
                  <a:pt x="10" y="5"/>
                </a:lnTo>
                <a:lnTo>
                  <a:pt x="14" y="3"/>
                </a:lnTo>
                <a:lnTo>
                  <a:pt x="19" y="1"/>
                </a:lnTo>
                <a:lnTo>
                  <a:pt x="24" y="0"/>
                </a:lnTo>
                <a:lnTo>
                  <a:pt x="36" y="0"/>
                </a:lnTo>
                <a:lnTo>
                  <a:pt x="49" y="0"/>
                </a:lnTo>
                <a:lnTo>
                  <a:pt x="63" y="1"/>
                </a:lnTo>
                <a:lnTo>
                  <a:pt x="92" y="7"/>
                </a:lnTo>
                <a:lnTo>
                  <a:pt x="121" y="13"/>
                </a:lnTo>
                <a:lnTo>
                  <a:pt x="151" y="24"/>
                </a:lnTo>
                <a:lnTo>
                  <a:pt x="178" y="37"/>
                </a:lnTo>
                <a:lnTo>
                  <a:pt x="206" y="51"/>
                </a:lnTo>
                <a:lnTo>
                  <a:pt x="231" y="68"/>
                </a:lnTo>
                <a:lnTo>
                  <a:pt x="253" y="88"/>
                </a:lnTo>
                <a:lnTo>
                  <a:pt x="262" y="97"/>
                </a:lnTo>
                <a:lnTo>
                  <a:pt x="270" y="106"/>
                </a:lnTo>
                <a:lnTo>
                  <a:pt x="276" y="115"/>
                </a:lnTo>
                <a:lnTo>
                  <a:pt x="283" y="126"/>
                </a:lnTo>
                <a:lnTo>
                  <a:pt x="287" y="136"/>
                </a:lnTo>
                <a:lnTo>
                  <a:pt x="291" y="148"/>
                </a:lnTo>
                <a:lnTo>
                  <a:pt x="292" y="158"/>
                </a:lnTo>
                <a:lnTo>
                  <a:pt x="293" y="170"/>
                </a:lnTo>
                <a:lnTo>
                  <a:pt x="296" y="196"/>
                </a:lnTo>
                <a:lnTo>
                  <a:pt x="297" y="218"/>
                </a:lnTo>
                <a:lnTo>
                  <a:pt x="297" y="230"/>
                </a:lnTo>
                <a:lnTo>
                  <a:pt x="297" y="241"/>
                </a:lnTo>
                <a:lnTo>
                  <a:pt x="297" y="243"/>
                </a:lnTo>
                <a:lnTo>
                  <a:pt x="296" y="251"/>
                </a:lnTo>
                <a:lnTo>
                  <a:pt x="295" y="258"/>
                </a:lnTo>
                <a:lnTo>
                  <a:pt x="293" y="264"/>
                </a:lnTo>
                <a:lnTo>
                  <a:pt x="291" y="269"/>
                </a:lnTo>
                <a:lnTo>
                  <a:pt x="288" y="275"/>
                </a:lnTo>
                <a:lnTo>
                  <a:pt x="284" y="279"/>
                </a:lnTo>
                <a:lnTo>
                  <a:pt x="275" y="285"/>
                </a:lnTo>
                <a:lnTo>
                  <a:pt x="265" y="289"/>
                </a:lnTo>
                <a:lnTo>
                  <a:pt x="253" y="292"/>
                </a:lnTo>
                <a:lnTo>
                  <a:pt x="224" y="296"/>
                </a:lnTo>
                <a:lnTo>
                  <a:pt x="207" y="297"/>
                </a:lnTo>
                <a:lnTo>
                  <a:pt x="190" y="29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85" name="任意多边形 1050284"/>
          <p:cNvSpPr/>
          <p:nvPr/>
        </p:nvSpPr>
        <p:spPr bwMode="auto">
          <a:xfrm>
            <a:off x="3149600" y="5389562"/>
            <a:ext cx="268287" cy="288925"/>
          </a:xfrm>
          <a:custGeom>
            <a:avLst/>
            <a:gdLst/>
            <a:ahLst/>
            <a:cxnLst/>
            <a:rect l="0" t="0" r="0" b="0"/>
            <a:pathLst>
              <a:path w="509" h="548">
                <a:moveTo>
                  <a:pt x="257" y="548"/>
                </a:moveTo>
                <a:lnTo>
                  <a:pt x="257" y="548"/>
                </a:lnTo>
                <a:lnTo>
                  <a:pt x="242" y="548"/>
                </a:lnTo>
                <a:lnTo>
                  <a:pt x="226" y="545"/>
                </a:lnTo>
                <a:lnTo>
                  <a:pt x="212" y="541"/>
                </a:lnTo>
                <a:lnTo>
                  <a:pt x="199" y="536"/>
                </a:lnTo>
                <a:lnTo>
                  <a:pt x="192" y="532"/>
                </a:lnTo>
                <a:lnTo>
                  <a:pt x="188" y="527"/>
                </a:lnTo>
                <a:lnTo>
                  <a:pt x="187" y="520"/>
                </a:lnTo>
                <a:lnTo>
                  <a:pt x="187" y="512"/>
                </a:lnTo>
                <a:lnTo>
                  <a:pt x="191" y="504"/>
                </a:lnTo>
                <a:lnTo>
                  <a:pt x="196" y="498"/>
                </a:lnTo>
                <a:lnTo>
                  <a:pt x="200" y="495"/>
                </a:lnTo>
                <a:lnTo>
                  <a:pt x="204" y="493"/>
                </a:lnTo>
                <a:lnTo>
                  <a:pt x="208" y="491"/>
                </a:lnTo>
                <a:lnTo>
                  <a:pt x="213" y="491"/>
                </a:lnTo>
                <a:lnTo>
                  <a:pt x="218" y="491"/>
                </a:lnTo>
                <a:lnTo>
                  <a:pt x="225" y="494"/>
                </a:lnTo>
                <a:lnTo>
                  <a:pt x="231" y="497"/>
                </a:lnTo>
                <a:lnTo>
                  <a:pt x="239" y="498"/>
                </a:lnTo>
                <a:lnTo>
                  <a:pt x="247" y="499"/>
                </a:lnTo>
                <a:lnTo>
                  <a:pt x="256" y="499"/>
                </a:lnTo>
                <a:lnTo>
                  <a:pt x="274" y="499"/>
                </a:lnTo>
                <a:lnTo>
                  <a:pt x="294" y="495"/>
                </a:lnTo>
                <a:lnTo>
                  <a:pt x="315" y="490"/>
                </a:lnTo>
                <a:lnTo>
                  <a:pt x="335" y="484"/>
                </a:lnTo>
                <a:lnTo>
                  <a:pt x="354" y="477"/>
                </a:lnTo>
                <a:lnTo>
                  <a:pt x="373" y="469"/>
                </a:lnTo>
                <a:lnTo>
                  <a:pt x="388" y="461"/>
                </a:lnTo>
                <a:lnTo>
                  <a:pt x="401" y="453"/>
                </a:lnTo>
                <a:lnTo>
                  <a:pt x="412" y="446"/>
                </a:lnTo>
                <a:lnTo>
                  <a:pt x="422" y="436"/>
                </a:lnTo>
                <a:lnTo>
                  <a:pt x="431" y="426"/>
                </a:lnTo>
                <a:lnTo>
                  <a:pt x="439" y="416"/>
                </a:lnTo>
                <a:lnTo>
                  <a:pt x="446" y="404"/>
                </a:lnTo>
                <a:lnTo>
                  <a:pt x="451" y="392"/>
                </a:lnTo>
                <a:lnTo>
                  <a:pt x="456" y="379"/>
                </a:lnTo>
                <a:lnTo>
                  <a:pt x="459" y="365"/>
                </a:lnTo>
                <a:lnTo>
                  <a:pt x="460" y="351"/>
                </a:lnTo>
                <a:lnTo>
                  <a:pt x="462" y="338"/>
                </a:lnTo>
                <a:lnTo>
                  <a:pt x="460" y="325"/>
                </a:lnTo>
                <a:lnTo>
                  <a:pt x="458" y="312"/>
                </a:lnTo>
                <a:lnTo>
                  <a:pt x="455" y="300"/>
                </a:lnTo>
                <a:lnTo>
                  <a:pt x="450" y="289"/>
                </a:lnTo>
                <a:lnTo>
                  <a:pt x="445" y="278"/>
                </a:lnTo>
                <a:lnTo>
                  <a:pt x="437" y="266"/>
                </a:lnTo>
                <a:lnTo>
                  <a:pt x="430" y="259"/>
                </a:lnTo>
                <a:lnTo>
                  <a:pt x="422" y="251"/>
                </a:lnTo>
                <a:lnTo>
                  <a:pt x="414" y="244"/>
                </a:lnTo>
                <a:lnTo>
                  <a:pt x="405" y="238"/>
                </a:lnTo>
                <a:lnTo>
                  <a:pt x="386" y="226"/>
                </a:lnTo>
                <a:lnTo>
                  <a:pt x="365" y="215"/>
                </a:lnTo>
                <a:lnTo>
                  <a:pt x="344" y="208"/>
                </a:lnTo>
                <a:lnTo>
                  <a:pt x="320" y="200"/>
                </a:lnTo>
                <a:lnTo>
                  <a:pt x="277" y="187"/>
                </a:lnTo>
                <a:lnTo>
                  <a:pt x="259" y="181"/>
                </a:lnTo>
                <a:lnTo>
                  <a:pt x="210" y="170"/>
                </a:lnTo>
                <a:lnTo>
                  <a:pt x="163" y="157"/>
                </a:lnTo>
                <a:lnTo>
                  <a:pt x="110" y="143"/>
                </a:lnTo>
                <a:lnTo>
                  <a:pt x="98" y="141"/>
                </a:lnTo>
                <a:lnTo>
                  <a:pt x="70" y="134"/>
                </a:lnTo>
                <a:lnTo>
                  <a:pt x="56" y="129"/>
                </a:lnTo>
                <a:lnTo>
                  <a:pt x="42" y="124"/>
                </a:lnTo>
                <a:lnTo>
                  <a:pt x="29" y="117"/>
                </a:lnTo>
                <a:lnTo>
                  <a:pt x="17" y="109"/>
                </a:lnTo>
                <a:lnTo>
                  <a:pt x="13" y="104"/>
                </a:lnTo>
                <a:lnTo>
                  <a:pt x="9" y="99"/>
                </a:lnTo>
                <a:lnTo>
                  <a:pt x="5" y="94"/>
                </a:lnTo>
                <a:lnTo>
                  <a:pt x="2" y="89"/>
                </a:lnTo>
                <a:lnTo>
                  <a:pt x="1" y="78"/>
                </a:lnTo>
                <a:lnTo>
                  <a:pt x="0" y="69"/>
                </a:lnTo>
                <a:lnTo>
                  <a:pt x="1" y="58"/>
                </a:lnTo>
                <a:lnTo>
                  <a:pt x="2" y="48"/>
                </a:lnTo>
                <a:lnTo>
                  <a:pt x="6" y="39"/>
                </a:lnTo>
                <a:lnTo>
                  <a:pt x="13" y="31"/>
                </a:lnTo>
                <a:lnTo>
                  <a:pt x="19" y="23"/>
                </a:lnTo>
                <a:lnTo>
                  <a:pt x="29" y="18"/>
                </a:lnTo>
                <a:lnTo>
                  <a:pt x="51" y="10"/>
                </a:lnTo>
                <a:lnTo>
                  <a:pt x="74" y="4"/>
                </a:lnTo>
                <a:lnTo>
                  <a:pt x="100" y="1"/>
                </a:lnTo>
                <a:lnTo>
                  <a:pt x="127" y="0"/>
                </a:lnTo>
                <a:lnTo>
                  <a:pt x="146" y="0"/>
                </a:lnTo>
                <a:lnTo>
                  <a:pt x="166" y="1"/>
                </a:lnTo>
                <a:lnTo>
                  <a:pt x="178" y="4"/>
                </a:lnTo>
                <a:lnTo>
                  <a:pt x="187" y="6"/>
                </a:lnTo>
                <a:lnTo>
                  <a:pt x="196" y="9"/>
                </a:lnTo>
                <a:lnTo>
                  <a:pt x="204" y="13"/>
                </a:lnTo>
                <a:lnTo>
                  <a:pt x="218" y="23"/>
                </a:lnTo>
                <a:lnTo>
                  <a:pt x="233" y="35"/>
                </a:lnTo>
                <a:lnTo>
                  <a:pt x="243" y="44"/>
                </a:lnTo>
                <a:lnTo>
                  <a:pt x="255" y="53"/>
                </a:lnTo>
                <a:lnTo>
                  <a:pt x="259" y="57"/>
                </a:lnTo>
                <a:lnTo>
                  <a:pt x="261" y="61"/>
                </a:lnTo>
                <a:lnTo>
                  <a:pt x="265" y="69"/>
                </a:lnTo>
                <a:lnTo>
                  <a:pt x="265" y="77"/>
                </a:lnTo>
                <a:lnTo>
                  <a:pt x="264" y="85"/>
                </a:lnTo>
                <a:lnTo>
                  <a:pt x="261" y="91"/>
                </a:lnTo>
                <a:lnTo>
                  <a:pt x="256" y="96"/>
                </a:lnTo>
                <a:lnTo>
                  <a:pt x="250" y="100"/>
                </a:lnTo>
                <a:lnTo>
                  <a:pt x="243" y="102"/>
                </a:lnTo>
                <a:lnTo>
                  <a:pt x="238" y="100"/>
                </a:lnTo>
                <a:lnTo>
                  <a:pt x="231" y="96"/>
                </a:lnTo>
                <a:lnTo>
                  <a:pt x="222" y="89"/>
                </a:lnTo>
                <a:lnTo>
                  <a:pt x="213" y="81"/>
                </a:lnTo>
                <a:lnTo>
                  <a:pt x="205" y="72"/>
                </a:lnTo>
                <a:lnTo>
                  <a:pt x="197" y="65"/>
                </a:lnTo>
                <a:lnTo>
                  <a:pt x="188" y="58"/>
                </a:lnTo>
                <a:lnTo>
                  <a:pt x="178" y="55"/>
                </a:lnTo>
                <a:lnTo>
                  <a:pt x="158" y="49"/>
                </a:lnTo>
                <a:lnTo>
                  <a:pt x="144" y="47"/>
                </a:lnTo>
                <a:lnTo>
                  <a:pt x="129" y="45"/>
                </a:lnTo>
                <a:lnTo>
                  <a:pt x="119" y="47"/>
                </a:lnTo>
                <a:lnTo>
                  <a:pt x="107" y="48"/>
                </a:lnTo>
                <a:lnTo>
                  <a:pt x="87" y="51"/>
                </a:lnTo>
                <a:lnTo>
                  <a:pt x="78" y="53"/>
                </a:lnTo>
                <a:lnTo>
                  <a:pt x="70" y="57"/>
                </a:lnTo>
                <a:lnTo>
                  <a:pt x="64" y="61"/>
                </a:lnTo>
                <a:lnTo>
                  <a:pt x="63" y="64"/>
                </a:lnTo>
                <a:lnTo>
                  <a:pt x="61" y="66"/>
                </a:lnTo>
                <a:lnTo>
                  <a:pt x="61" y="69"/>
                </a:lnTo>
                <a:lnTo>
                  <a:pt x="63" y="72"/>
                </a:lnTo>
                <a:lnTo>
                  <a:pt x="66" y="77"/>
                </a:lnTo>
                <a:lnTo>
                  <a:pt x="76" y="82"/>
                </a:lnTo>
                <a:lnTo>
                  <a:pt x="86" y="87"/>
                </a:lnTo>
                <a:lnTo>
                  <a:pt x="140" y="100"/>
                </a:lnTo>
                <a:lnTo>
                  <a:pt x="196" y="115"/>
                </a:lnTo>
                <a:lnTo>
                  <a:pt x="254" y="129"/>
                </a:lnTo>
                <a:lnTo>
                  <a:pt x="277" y="136"/>
                </a:lnTo>
                <a:lnTo>
                  <a:pt x="308" y="145"/>
                </a:lnTo>
                <a:lnTo>
                  <a:pt x="340" y="154"/>
                </a:lnTo>
                <a:lnTo>
                  <a:pt x="373" y="166"/>
                </a:lnTo>
                <a:lnTo>
                  <a:pt x="403" y="179"/>
                </a:lnTo>
                <a:lnTo>
                  <a:pt x="418" y="187"/>
                </a:lnTo>
                <a:lnTo>
                  <a:pt x="431" y="196"/>
                </a:lnTo>
                <a:lnTo>
                  <a:pt x="445" y="205"/>
                </a:lnTo>
                <a:lnTo>
                  <a:pt x="456" y="215"/>
                </a:lnTo>
                <a:lnTo>
                  <a:pt x="468" y="226"/>
                </a:lnTo>
                <a:lnTo>
                  <a:pt x="477" y="239"/>
                </a:lnTo>
                <a:lnTo>
                  <a:pt x="486" y="252"/>
                </a:lnTo>
                <a:lnTo>
                  <a:pt x="493" y="266"/>
                </a:lnTo>
                <a:lnTo>
                  <a:pt x="498" y="281"/>
                </a:lnTo>
                <a:lnTo>
                  <a:pt x="502" y="295"/>
                </a:lnTo>
                <a:lnTo>
                  <a:pt x="506" y="310"/>
                </a:lnTo>
                <a:lnTo>
                  <a:pt x="507" y="325"/>
                </a:lnTo>
                <a:lnTo>
                  <a:pt x="509" y="341"/>
                </a:lnTo>
                <a:lnTo>
                  <a:pt x="509" y="355"/>
                </a:lnTo>
                <a:lnTo>
                  <a:pt x="507" y="371"/>
                </a:lnTo>
                <a:lnTo>
                  <a:pt x="506" y="387"/>
                </a:lnTo>
                <a:lnTo>
                  <a:pt x="502" y="401"/>
                </a:lnTo>
                <a:lnTo>
                  <a:pt x="497" y="416"/>
                </a:lnTo>
                <a:lnTo>
                  <a:pt x="492" y="429"/>
                </a:lnTo>
                <a:lnTo>
                  <a:pt x="484" y="443"/>
                </a:lnTo>
                <a:lnTo>
                  <a:pt x="476" y="455"/>
                </a:lnTo>
                <a:lnTo>
                  <a:pt x="465" y="467"/>
                </a:lnTo>
                <a:lnTo>
                  <a:pt x="454" y="477"/>
                </a:lnTo>
                <a:lnTo>
                  <a:pt x="441" y="486"/>
                </a:lnTo>
                <a:lnTo>
                  <a:pt x="422" y="497"/>
                </a:lnTo>
                <a:lnTo>
                  <a:pt x="403" y="508"/>
                </a:lnTo>
                <a:lnTo>
                  <a:pt x="380" y="519"/>
                </a:lnTo>
                <a:lnTo>
                  <a:pt x="357" y="528"/>
                </a:lnTo>
                <a:lnTo>
                  <a:pt x="332" y="536"/>
                </a:lnTo>
                <a:lnTo>
                  <a:pt x="307" y="542"/>
                </a:lnTo>
                <a:lnTo>
                  <a:pt x="282" y="546"/>
                </a:lnTo>
                <a:lnTo>
                  <a:pt x="257" y="54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86" name="任意多边形 1050285"/>
          <p:cNvSpPr/>
          <p:nvPr/>
        </p:nvSpPr>
        <p:spPr bwMode="auto">
          <a:xfrm>
            <a:off x="3011487" y="5522912"/>
            <a:ext cx="157162" cy="155575"/>
          </a:xfrm>
          <a:custGeom>
            <a:avLst/>
            <a:gdLst/>
            <a:ahLst/>
            <a:cxnLst/>
            <a:rect l="0" t="0" r="0" b="0"/>
            <a:pathLst>
              <a:path w="297" h="297">
                <a:moveTo>
                  <a:pt x="262" y="297"/>
                </a:moveTo>
                <a:lnTo>
                  <a:pt x="262" y="297"/>
                </a:lnTo>
                <a:lnTo>
                  <a:pt x="247" y="297"/>
                </a:lnTo>
                <a:lnTo>
                  <a:pt x="234" y="295"/>
                </a:lnTo>
                <a:lnTo>
                  <a:pt x="206" y="290"/>
                </a:lnTo>
                <a:lnTo>
                  <a:pt x="175" y="284"/>
                </a:lnTo>
                <a:lnTo>
                  <a:pt x="147" y="273"/>
                </a:lnTo>
                <a:lnTo>
                  <a:pt x="119" y="260"/>
                </a:lnTo>
                <a:lnTo>
                  <a:pt x="92" y="246"/>
                </a:lnTo>
                <a:lnTo>
                  <a:pt x="67" y="229"/>
                </a:lnTo>
                <a:lnTo>
                  <a:pt x="45" y="209"/>
                </a:lnTo>
                <a:lnTo>
                  <a:pt x="35" y="200"/>
                </a:lnTo>
                <a:lnTo>
                  <a:pt x="28" y="191"/>
                </a:lnTo>
                <a:lnTo>
                  <a:pt x="20" y="182"/>
                </a:lnTo>
                <a:lnTo>
                  <a:pt x="15" y="171"/>
                </a:lnTo>
                <a:lnTo>
                  <a:pt x="11" y="161"/>
                </a:lnTo>
                <a:lnTo>
                  <a:pt x="7" y="149"/>
                </a:lnTo>
                <a:lnTo>
                  <a:pt x="4" y="138"/>
                </a:lnTo>
                <a:lnTo>
                  <a:pt x="4" y="127"/>
                </a:lnTo>
                <a:lnTo>
                  <a:pt x="1" y="100"/>
                </a:lnTo>
                <a:lnTo>
                  <a:pt x="0" y="78"/>
                </a:lnTo>
                <a:lnTo>
                  <a:pt x="0" y="66"/>
                </a:lnTo>
                <a:lnTo>
                  <a:pt x="0" y="55"/>
                </a:lnTo>
                <a:lnTo>
                  <a:pt x="0" y="46"/>
                </a:lnTo>
                <a:lnTo>
                  <a:pt x="1" y="39"/>
                </a:lnTo>
                <a:lnTo>
                  <a:pt x="4" y="32"/>
                </a:lnTo>
                <a:lnTo>
                  <a:pt x="7" y="27"/>
                </a:lnTo>
                <a:lnTo>
                  <a:pt x="9" y="22"/>
                </a:lnTo>
                <a:lnTo>
                  <a:pt x="13" y="18"/>
                </a:lnTo>
                <a:lnTo>
                  <a:pt x="22" y="12"/>
                </a:lnTo>
                <a:lnTo>
                  <a:pt x="33" y="8"/>
                </a:lnTo>
                <a:lnTo>
                  <a:pt x="45" y="5"/>
                </a:lnTo>
                <a:lnTo>
                  <a:pt x="73" y="1"/>
                </a:lnTo>
                <a:lnTo>
                  <a:pt x="90" y="0"/>
                </a:lnTo>
                <a:lnTo>
                  <a:pt x="107" y="0"/>
                </a:lnTo>
                <a:lnTo>
                  <a:pt x="145" y="1"/>
                </a:lnTo>
                <a:lnTo>
                  <a:pt x="183" y="4"/>
                </a:lnTo>
                <a:lnTo>
                  <a:pt x="211" y="6"/>
                </a:lnTo>
                <a:lnTo>
                  <a:pt x="240" y="9"/>
                </a:lnTo>
                <a:lnTo>
                  <a:pt x="245" y="9"/>
                </a:lnTo>
                <a:lnTo>
                  <a:pt x="250" y="12"/>
                </a:lnTo>
                <a:lnTo>
                  <a:pt x="254" y="14"/>
                </a:lnTo>
                <a:lnTo>
                  <a:pt x="258" y="17"/>
                </a:lnTo>
                <a:lnTo>
                  <a:pt x="260" y="21"/>
                </a:lnTo>
                <a:lnTo>
                  <a:pt x="262" y="26"/>
                </a:lnTo>
                <a:lnTo>
                  <a:pt x="263" y="30"/>
                </a:lnTo>
                <a:lnTo>
                  <a:pt x="263" y="35"/>
                </a:lnTo>
                <a:lnTo>
                  <a:pt x="262" y="43"/>
                </a:lnTo>
                <a:lnTo>
                  <a:pt x="260" y="47"/>
                </a:lnTo>
                <a:lnTo>
                  <a:pt x="258" y="51"/>
                </a:lnTo>
                <a:lnTo>
                  <a:pt x="255" y="53"/>
                </a:lnTo>
                <a:lnTo>
                  <a:pt x="251" y="56"/>
                </a:lnTo>
                <a:lnTo>
                  <a:pt x="246" y="57"/>
                </a:lnTo>
                <a:lnTo>
                  <a:pt x="241" y="57"/>
                </a:lnTo>
                <a:lnTo>
                  <a:pt x="240" y="57"/>
                </a:lnTo>
                <a:lnTo>
                  <a:pt x="213" y="56"/>
                </a:lnTo>
                <a:lnTo>
                  <a:pt x="147" y="49"/>
                </a:lnTo>
                <a:lnTo>
                  <a:pt x="111" y="47"/>
                </a:lnTo>
                <a:lnTo>
                  <a:pt x="80" y="46"/>
                </a:lnTo>
                <a:lnTo>
                  <a:pt x="67" y="47"/>
                </a:lnTo>
                <a:lnTo>
                  <a:pt x="59" y="47"/>
                </a:lnTo>
                <a:lnTo>
                  <a:pt x="54" y="48"/>
                </a:lnTo>
                <a:lnTo>
                  <a:pt x="51" y="49"/>
                </a:lnTo>
                <a:lnTo>
                  <a:pt x="51" y="51"/>
                </a:lnTo>
                <a:lnTo>
                  <a:pt x="50" y="51"/>
                </a:lnTo>
                <a:lnTo>
                  <a:pt x="49" y="59"/>
                </a:lnTo>
                <a:lnTo>
                  <a:pt x="49" y="68"/>
                </a:lnTo>
                <a:lnTo>
                  <a:pt x="49" y="86"/>
                </a:lnTo>
                <a:lnTo>
                  <a:pt x="50" y="106"/>
                </a:lnTo>
                <a:lnTo>
                  <a:pt x="52" y="123"/>
                </a:lnTo>
                <a:lnTo>
                  <a:pt x="52" y="127"/>
                </a:lnTo>
                <a:lnTo>
                  <a:pt x="55" y="138"/>
                </a:lnTo>
                <a:lnTo>
                  <a:pt x="60" y="150"/>
                </a:lnTo>
                <a:lnTo>
                  <a:pt x="66" y="159"/>
                </a:lnTo>
                <a:lnTo>
                  <a:pt x="72" y="168"/>
                </a:lnTo>
                <a:lnTo>
                  <a:pt x="80" y="175"/>
                </a:lnTo>
                <a:lnTo>
                  <a:pt x="89" y="182"/>
                </a:lnTo>
                <a:lnTo>
                  <a:pt x="107" y="193"/>
                </a:lnTo>
                <a:lnTo>
                  <a:pt x="109" y="195"/>
                </a:lnTo>
                <a:lnTo>
                  <a:pt x="147" y="214"/>
                </a:lnTo>
                <a:lnTo>
                  <a:pt x="165" y="223"/>
                </a:lnTo>
                <a:lnTo>
                  <a:pt x="183" y="231"/>
                </a:lnTo>
                <a:lnTo>
                  <a:pt x="203" y="238"/>
                </a:lnTo>
                <a:lnTo>
                  <a:pt x="223" y="243"/>
                </a:lnTo>
                <a:lnTo>
                  <a:pt x="242" y="247"/>
                </a:lnTo>
                <a:lnTo>
                  <a:pt x="263" y="248"/>
                </a:lnTo>
                <a:lnTo>
                  <a:pt x="274" y="247"/>
                </a:lnTo>
                <a:lnTo>
                  <a:pt x="275" y="247"/>
                </a:lnTo>
                <a:lnTo>
                  <a:pt x="280" y="248"/>
                </a:lnTo>
                <a:lnTo>
                  <a:pt x="285" y="250"/>
                </a:lnTo>
                <a:lnTo>
                  <a:pt x="288" y="252"/>
                </a:lnTo>
                <a:lnTo>
                  <a:pt x="292" y="255"/>
                </a:lnTo>
                <a:lnTo>
                  <a:pt x="294" y="257"/>
                </a:lnTo>
                <a:lnTo>
                  <a:pt x="296" y="261"/>
                </a:lnTo>
                <a:lnTo>
                  <a:pt x="297" y="270"/>
                </a:lnTo>
                <a:lnTo>
                  <a:pt x="297" y="274"/>
                </a:lnTo>
                <a:lnTo>
                  <a:pt x="296" y="280"/>
                </a:lnTo>
                <a:lnTo>
                  <a:pt x="294" y="284"/>
                </a:lnTo>
                <a:lnTo>
                  <a:pt x="292" y="287"/>
                </a:lnTo>
                <a:lnTo>
                  <a:pt x="288" y="291"/>
                </a:lnTo>
                <a:lnTo>
                  <a:pt x="284" y="294"/>
                </a:lnTo>
                <a:lnTo>
                  <a:pt x="279" y="295"/>
                </a:lnTo>
                <a:lnTo>
                  <a:pt x="274" y="297"/>
                </a:lnTo>
                <a:lnTo>
                  <a:pt x="262" y="29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87" name="任意多边形 1050286"/>
          <p:cNvSpPr/>
          <p:nvPr/>
        </p:nvSpPr>
        <p:spPr bwMode="auto">
          <a:xfrm>
            <a:off x="2998787" y="5295900"/>
            <a:ext cx="269875" cy="290512"/>
          </a:xfrm>
          <a:custGeom>
            <a:avLst/>
            <a:gdLst/>
            <a:ahLst/>
            <a:cxnLst/>
            <a:rect l="0" t="0" r="0" b="0"/>
            <a:pathLst>
              <a:path w="509" h="548">
                <a:moveTo>
                  <a:pt x="382" y="548"/>
                </a:moveTo>
                <a:lnTo>
                  <a:pt x="382" y="548"/>
                </a:lnTo>
                <a:lnTo>
                  <a:pt x="362" y="548"/>
                </a:lnTo>
                <a:lnTo>
                  <a:pt x="341" y="547"/>
                </a:lnTo>
                <a:lnTo>
                  <a:pt x="331" y="544"/>
                </a:lnTo>
                <a:lnTo>
                  <a:pt x="320" y="542"/>
                </a:lnTo>
                <a:lnTo>
                  <a:pt x="313" y="539"/>
                </a:lnTo>
                <a:lnTo>
                  <a:pt x="305" y="535"/>
                </a:lnTo>
                <a:lnTo>
                  <a:pt x="290" y="525"/>
                </a:lnTo>
                <a:lnTo>
                  <a:pt x="276" y="513"/>
                </a:lnTo>
                <a:lnTo>
                  <a:pt x="265" y="504"/>
                </a:lnTo>
                <a:lnTo>
                  <a:pt x="252" y="493"/>
                </a:lnTo>
                <a:lnTo>
                  <a:pt x="250" y="491"/>
                </a:lnTo>
                <a:lnTo>
                  <a:pt x="246" y="487"/>
                </a:lnTo>
                <a:lnTo>
                  <a:pt x="243" y="479"/>
                </a:lnTo>
                <a:lnTo>
                  <a:pt x="242" y="471"/>
                </a:lnTo>
                <a:lnTo>
                  <a:pt x="245" y="463"/>
                </a:lnTo>
                <a:lnTo>
                  <a:pt x="247" y="457"/>
                </a:lnTo>
                <a:lnTo>
                  <a:pt x="252" y="451"/>
                </a:lnTo>
                <a:lnTo>
                  <a:pt x="258" y="447"/>
                </a:lnTo>
                <a:lnTo>
                  <a:pt x="264" y="446"/>
                </a:lnTo>
                <a:lnTo>
                  <a:pt x="271" y="447"/>
                </a:lnTo>
                <a:lnTo>
                  <a:pt x="277" y="451"/>
                </a:lnTo>
                <a:lnTo>
                  <a:pt x="286" y="459"/>
                </a:lnTo>
                <a:lnTo>
                  <a:pt x="294" y="467"/>
                </a:lnTo>
                <a:lnTo>
                  <a:pt x="302" y="475"/>
                </a:lnTo>
                <a:lnTo>
                  <a:pt x="311" y="483"/>
                </a:lnTo>
                <a:lnTo>
                  <a:pt x="320" y="489"/>
                </a:lnTo>
                <a:lnTo>
                  <a:pt x="331" y="493"/>
                </a:lnTo>
                <a:lnTo>
                  <a:pt x="350" y="498"/>
                </a:lnTo>
                <a:lnTo>
                  <a:pt x="364" y="501"/>
                </a:lnTo>
                <a:lnTo>
                  <a:pt x="379" y="502"/>
                </a:lnTo>
                <a:lnTo>
                  <a:pt x="388" y="501"/>
                </a:lnTo>
                <a:lnTo>
                  <a:pt x="402" y="500"/>
                </a:lnTo>
                <a:lnTo>
                  <a:pt x="421" y="497"/>
                </a:lnTo>
                <a:lnTo>
                  <a:pt x="430" y="494"/>
                </a:lnTo>
                <a:lnTo>
                  <a:pt x="438" y="491"/>
                </a:lnTo>
                <a:lnTo>
                  <a:pt x="443" y="487"/>
                </a:lnTo>
                <a:lnTo>
                  <a:pt x="446" y="484"/>
                </a:lnTo>
                <a:lnTo>
                  <a:pt x="447" y="481"/>
                </a:lnTo>
                <a:lnTo>
                  <a:pt x="447" y="479"/>
                </a:lnTo>
                <a:lnTo>
                  <a:pt x="446" y="476"/>
                </a:lnTo>
                <a:lnTo>
                  <a:pt x="441" y="471"/>
                </a:lnTo>
                <a:lnTo>
                  <a:pt x="433" y="466"/>
                </a:lnTo>
                <a:lnTo>
                  <a:pt x="421" y="460"/>
                </a:lnTo>
                <a:lnTo>
                  <a:pt x="369" y="447"/>
                </a:lnTo>
                <a:lnTo>
                  <a:pt x="311" y="433"/>
                </a:lnTo>
                <a:lnTo>
                  <a:pt x="255" y="419"/>
                </a:lnTo>
                <a:lnTo>
                  <a:pt x="231" y="412"/>
                </a:lnTo>
                <a:lnTo>
                  <a:pt x="200" y="403"/>
                </a:lnTo>
                <a:lnTo>
                  <a:pt x="167" y="394"/>
                </a:lnTo>
                <a:lnTo>
                  <a:pt x="136" y="382"/>
                </a:lnTo>
                <a:lnTo>
                  <a:pt x="105" y="369"/>
                </a:lnTo>
                <a:lnTo>
                  <a:pt x="90" y="361"/>
                </a:lnTo>
                <a:lnTo>
                  <a:pt x="77" y="352"/>
                </a:lnTo>
                <a:lnTo>
                  <a:pt x="64" y="343"/>
                </a:lnTo>
                <a:lnTo>
                  <a:pt x="51" y="332"/>
                </a:lnTo>
                <a:lnTo>
                  <a:pt x="40" y="322"/>
                </a:lnTo>
                <a:lnTo>
                  <a:pt x="31" y="309"/>
                </a:lnTo>
                <a:lnTo>
                  <a:pt x="22" y="296"/>
                </a:lnTo>
                <a:lnTo>
                  <a:pt x="16" y="281"/>
                </a:lnTo>
                <a:lnTo>
                  <a:pt x="10" y="267"/>
                </a:lnTo>
                <a:lnTo>
                  <a:pt x="6" y="252"/>
                </a:lnTo>
                <a:lnTo>
                  <a:pt x="3" y="238"/>
                </a:lnTo>
                <a:lnTo>
                  <a:pt x="0" y="222"/>
                </a:lnTo>
                <a:lnTo>
                  <a:pt x="0" y="207"/>
                </a:lnTo>
                <a:lnTo>
                  <a:pt x="0" y="192"/>
                </a:lnTo>
                <a:lnTo>
                  <a:pt x="0" y="177"/>
                </a:lnTo>
                <a:lnTo>
                  <a:pt x="3" y="161"/>
                </a:lnTo>
                <a:lnTo>
                  <a:pt x="6" y="147"/>
                </a:lnTo>
                <a:lnTo>
                  <a:pt x="10" y="132"/>
                </a:lnTo>
                <a:lnTo>
                  <a:pt x="17" y="118"/>
                </a:lnTo>
                <a:lnTo>
                  <a:pt x="25" y="105"/>
                </a:lnTo>
                <a:lnTo>
                  <a:pt x="33" y="93"/>
                </a:lnTo>
                <a:lnTo>
                  <a:pt x="43" y="81"/>
                </a:lnTo>
                <a:lnTo>
                  <a:pt x="55" y="71"/>
                </a:lnTo>
                <a:lnTo>
                  <a:pt x="68" y="62"/>
                </a:lnTo>
                <a:lnTo>
                  <a:pt x="85" y="50"/>
                </a:lnTo>
                <a:lnTo>
                  <a:pt x="106" y="39"/>
                </a:lnTo>
                <a:lnTo>
                  <a:pt x="128" y="29"/>
                </a:lnTo>
                <a:lnTo>
                  <a:pt x="152" y="20"/>
                </a:lnTo>
                <a:lnTo>
                  <a:pt x="177" y="12"/>
                </a:lnTo>
                <a:lnTo>
                  <a:pt x="201" y="5"/>
                </a:lnTo>
                <a:lnTo>
                  <a:pt x="226" y="1"/>
                </a:lnTo>
                <a:lnTo>
                  <a:pt x="251" y="0"/>
                </a:lnTo>
                <a:lnTo>
                  <a:pt x="267" y="0"/>
                </a:lnTo>
                <a:lnTo>
                  <a:pt x="282" y="3"/>
                </a:lnTo>
                <a:lnTo>
                  <a:pt x="297" y="7"/>
                </a:lnTo>
                <a:lnTo>
                  <a:pt x="309" y="12"/>
                </a:lnTo>
                <a:lnTo>
                  <a:pt x="315" y="16"/>
                </a:lnTo>
                <a:lnTo>
                  <a:pt x="320" y="21"/>
                </a:lnTo>
                <a:lnTo>
                  <a:pt x="322" y="28"/>
                </a:lnTo>
                <a:lnTo>
                  <a:pt x="322" y="35"/>
                </a:lnTo>
                <a:lnTo>
                  <a:pt x="318" y="43"/>
                </a:lnTo>
                <a:lnTo>
                  <a:pt x="313" y="50"/>
                </a:lnTo>
                <a:lnTo>
                  <a:pt x="309" y="52"/>
                </a:lnTo>
                <a:lnTo>
                  <a:pt x="305" y="55"/>
                </a:lnTo>
                <a:lnTo>
                  <a:pt x="301" y="56"/>
                </a:lnTo>
                <a:lnTo>
                  <a:pt x="296" y="56"/>
                </a:lnTo>
                <a:lnTo>
                  <a:pt x="289" y="56"/>
                </a:lnTo>
                <a:lnTo>
                  <a:pt x="284" y="54"/>
                </a:lnTo>
                <a:lnTo>
                  <a:pt x="277" y="51"/>
                </a:lnTo>
                <a:lnTo>
                  <a:pt x="269" y="50"/>
                </a:lnTo>
                <a:lnTo>
                  <a:pt x="262" y="48"/>
                </a:lnTo>
                <a:lnTo>
                  <a:pt x="252" y="48"/>
                </a:lnTo>
                <a:lnTo>
                  <a:pt x="234" y="48"/>
                </a:lnTo>
                <a:lnTo>
                  <a:pt x="213" y="52"/>
                </a:lnTo>
                <a:lnTo>
                  <a:pt x="194" y="58"/>
                </a:lnTo>
                <a:lnTo>
                  <a:pt x="173" y="64"/>
                </a:lnTo>
                <a:lnTo>
                  <a:pt x="154" y="71"/>
                </a:lnTo>
                <a:lnTo>
                  <a:pt x="136" y="79"/>
                </a:lnTo>
                <a:lnTo>
                  <a:pt x="120" y="86"/>
                </a:lnTo>
                <a:lnTo>
                  <a:pt x="107" y="94"/>
                </a:lnTo>
                <a:lnTo>
                  <a:pt x="97" y="102"/>
                </a:lnTo>
                <a:lnTo>
                  <a:pt x="86" y="111"/>
                </a:lnTo>
                <a:lnTo>
                  <a:pt x="77" y="122"/>
                </a:lnTo>
                <a:lnTo>
                  <a:pt x="69" y="132"/>
                </a:lnTo>
                <a:lnTo>
                  <a:pt x="63" y="144"/>
                </a:lnTo>
                <a:lnTo>
                  <a:pt x="57" y="156"/>
                </a:lnTo>
                <a:lnTo>
                  <a:pt x="52" y="169"/>
                </a:lnTo>
                <a:lnTo>
                  <a:pt x="50" y="183"/>
                </a:lnTo>
                <a:lnTo>
                  <a:pt x="47" y="196"/>
                </a:lnTo>
                <a:lnTo>
                  <a:pt x="47" y="209"/>
                </a:lnTo>
                <a:lnTo>
                  <a:pt x="48" y="222"/>
                </a:lnTo>
                <a:lnTo>
                  <a:pt x="50" y="234"/>
                </a:lnTo>
                <a:lnTo>
                  <a:pt x="54" y="247"/>
                </a:lnTo>
                <a:lnTo>
                  <a:pt x="59" y="259"/>
                </a:lnTo>
                <a:lnTo>
                  <a:pt x="64" y="269"/>
                </a:lnTo>
                <a:lnTo>
                  <a:pt x="72" y="281"/>
                </a:lnTo>
                <a:lnTo>
                  <a:pt x="78" y="289"/>
                </a:lnTo>
                <a:lnTo>
                  <a:pt x="86" y="297"/>
                </a:lnTo>
                <a:lnTo>
                  <a:pt x="94" y="303"/>
                </a:lnTo>
                <a:lnTo>
                  <a:pt x="103" y="310"/>
                </a:lnTo>
                <a:lnTo>
                  <a:pt x="122" y="322"/>
                </a:lnTo>
                <a:lnTo>
                  <a:pt x="143" y="332"/>
                </a:lnTo>
                <a:lnTo>
                  <a:pt x="165" y="340"/>
                </a:lnTo>
                <a:lnTo>
                  <a:pt x="187" y="348"/>
                </a:lnTo>
                <a:lnTo>
                  <a:pt x="231" y="361"/>
                </a:lnTo>
                <a:lnTo>
                  <a:pt x="250" y="365"/>
                </a:lnTo>
                <a:lnTo>
                  <a:pt x="298" y="378"/>
                </a:lnTo>
                <a:lnTo>
                  <a:pt x="345" y="391"/>
                </a:lnTo>
                <a:lnTo>
                  <a:pt x="398" y="404"/>
                </a:lnTo>
                <a:lnTo>
                  <a:pt x="411" y="407"/>
                </a:lnTo>
                <a:lnTo>
                  <a:pt x="437" y="413"/>
                </a:lnTo>
                <a:lnTo>
                  <a:pt x="453" y="419"/>
                </a:lnTo>
                <a:lnTo>
                  <a:pt x="467" y="424"/>
                </a:lnTo>
                <a:lnTo>
                  <a:pt x="480" y="430"/>
                </a:lnTo>
                <a:lnTo>
                  <a:pt x="490" y="438"/>
                </a:lnTo>
                <a:lnTo>
                  <a:pt x="496" y="443"/>
                </a:lnTo>
                <a:lnTo>
                  <a:pt x="500" y="449"/>
                </a:lnTo>
                <a:lnTo>
                  <a:pt x="504" y="454"/>
                </a:lnTo>
                <a:lnTo>
                  <a:pt x="505" y="459"/>
                </a:lnTo>
                <a:lnTo>
                  <a:pt x="507" y="470"/>
                </a:lnTo>
                <a:lnTo>
                  <a:pt x="509" y="479"/>
                </a:lnTo>
                <a:lnTo>
                  <a:pt x="507" y="489"/>
                </a:lnTo>
                <a:lnTo>
                  <a:pt x="505" y="500"/>
                </a:lnTo>
                <a:lnTo>
                  <a:pt x="501" y="509"/>
                </a:lnTo>
                <a:lnTo>
                  <a:pt x="496" y="517"/>
                </a:lnTo>
                <a:lnTo>
                  <a:pt x="489" y="525"/>
                </a:lnTo>
                <a:lnTo>
                  <a:pt x="480" y="530"/>
                </a:lnTo>
                <a:lnTo>
                  <a:pt x="458" y="538"/>
                </a:lnTo>
                <a:lnTo>
                  <a:pt x="434" y="544"/>
                </a:lnTo>
                <a:lnTo>
                  <a:pt x="408" y="547"/>
                </a:lnTo>
                <a:lnTo>
                  <a:pt x="382" y="54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88" name="任意多边形 1050287"/>
          <p:cNvSpPr/>
          <p:nvPr/>
        </p:nvSpPr>
        <p:spPr bwMode="auto">
          <a:xfrm>
            <a:off x="2744787" y="5087937"/>
            <a:ext cx="962025" cy="955675"/>
          </a:xfrm>
          <a:custGeom>
            <a:avLst/>
            <a:gdLst/>
            <a:ahLst/>
            <a:cxnLst/>
            <a:rect l="0" t="0" r="0" b="0"/>
            <a:pathLst>
              <a:path w="1816" h="1801">
                <a:moveTo>
                  <a:pt x="1618" y="1801"/>
                </a:moveTo>
                <a:lnTo>
                  <a:pt x="1618" y="1801"/>
                </a:lnTo>
                <a:lnTo>
                  <a:pt x="1603" y="1800"/>
                </a:lnTo>
                <a:lnTo>
                  <a:pt x="1586" y="1796"/>
                </a:lnTo>
                <a:lnTo>
                  <a:pt x="1569" y="1788"/>
                </a:lnTo>
                <a:lnTo>
                  <a:pt x="1554" y="1780"/>
                </a:lnTo>
                <a:lnTo>
                  <a:pt x="1538" y="1768"/>
                </a:lnTo>
                <a:lnTo>
                  <a:pt x="1523" y="1757"/>
                </a:lnTo>
                <a:lnTo>
                  <a:pt x="1510" y="1745"/>
                </a:lnTo>
                <a:lnTo>
                  <a:pt x="1484" y="1720"/>
                </a:lnTo>
                <a:lnTo>
                  <a:pt x="1442" y="1676"/>
                </a:lnTo>
                <a:lnTo>
                  <a:pt x="1403" y="1634"/>
                </a:lnTo>
                <a:lnTo>
                  <a:pt x="1365" y="1592"/>
                </a:lnTo>
                <a:lnTo>
                  <a:pt x="1330" y="1550"/>
                </a:lnTo>
                <a:lnTo>
                  <a:pt x="1310" y="1528"/>
                </a:lnTo>
                <a:lnTo>
                  <a:pt x="1296" y="1512"/>
                </a:lnTo>
                <a:lnTo>
                  <a:pt x="1284" y="1498"/>
                </a:lnTo>
                <a:lnTo>
                  <a:pt x="1279" y="1490"/>
                </a:lnTo>
                <a:lnTo>
                  <a:pt x="1274" y="1481"/>
                </a:lnTo>
                <a:lnTo>
                  <a:pt x="1270" y="1472"/>
                </a:lnTo>
                <a:lnTo>
                  <a:pt x="1267" y="1462"/>
                </a:lnTo>
                <a:lnTo>
                  <a:pt x="1266" y="1460"/>
                </a:lnTo>
                <a:lnTo>
                  <a:pt x="1261" y="1462"/>
                </a:lnTo>
                <a:lnTo>
                  <a:pt x="1212" y="1473"/>
                </a:lnTo>
                <a:lnTo>
                  <a:pt x="1164" y="1482"/>
                </a:lnTo>
                <a:lnTo>
                  <a:pt x="1115" y="1491"/>
                </a:lnTo>
                <a:lnTo>
                  <a:pt x="1067" y="1498"/>
                </a:lnTo>
                <a:lnTo>
                  <a:pt x="1020" y="1503"/>
                </a:lnTo>
                <a:lnTo>
                  <a:pt x="973" y="1506"/>
                </a:lnTo>
                <a:lnTo>
                  <a:pt x="926" y="1508"/>
                </a:lnTo>
                <a:lnTo>
                  <a:pt x="880" y="1510"/>
                </a:lnTo>
                <a:lnTo>
                  <a:pt x="834" y="1508"/>
                </a:lnTo>
                <a:lnTo>
                  <a:pt x="790" y="1506"/>
                </a:lnTo>
                <a:lnTo>
                  <a:pt x="745" y="1503"/>
                </a:lnTo>
                <a:lnTo>
                  <a:pt x="703" y="1498"/>
                </a:lnTo>
                <a:lnTo>
                  <a:pt x="661" y="1491"/>
                </a:lnTo>
                <a:lnTo>
                  <a:pt x="621" y="1482"/>
                </a:lnTo>
                <a:lnTo>
                  <a:pt x="580" y="1473"/>
                </a:lnTo>
                <a:lnTo>
                  <a:pt x="542" y="1462"/>
                </a:lnTo>
                <a:lnTo>
                  <a:pt x="504" y="1449"/>
                </a:lnTo>
                <a:lnTo>
                  <a:pt x="468" y="1435"/>
                </a:lnTo>
                <a:lnTo>
                  <a:pt x="433" y="1421"/>
                </a:lnTo>
                <a:lnTo>
                  <a:pt x="399" y="1404"/>
                </a:lnTo>
                <a:lnTo>
                  <a:pt x="365" y="1385"/>
                </a:lnTo>
                <a:lnTo>
                  <a:pt x="333" y="1366"/>
                </a:lnTo>
                <a:lnTo>
                  <a:pt x="303" y="1346"/>
                </a:lnTo>
                <a:lnTo>
                  <a:pt x="273" y="1324"/>
                </a:lnTo>
                <a:lnTo>
                  <a:pt x="242" y="1298"/>
                </a:lnTo>
                <a:lnTo>
                  <a:pt x="213" y="1272"/>
                </a:lnTo>
                <a:lnTo>
                  <a:pt x="187" y="1245"/>
                </a:lnTo>
                <a:lnTo>
                  <a:pt x="162" y="1221"/>
                </a:lnTo>
                <a:lnTo>
                  <a:pt x="141" y="1194"/>
                </a:lnTo>
                <a:lnTo>
                  <a:pt x="121" y="1168"/>
                </a:lnTo>
                <a:lnTo>
                  <a:pt x="104" y="1142"/>
                </a:lnTo>
                <a:lnTo>
                  <a:pt x="88" y="1115"/>
                </a:lnTo>
                <a:lnTo>
                  <a:pt x="78" y="1094"/>
                </a:lnTo>
                <a:lnTo>
                  <a:pt x="68" y="1071"/>
                </a:lnTo>
                <a:lnTo>
                  <a:pt x="60" y="1051"/>
                </a:lnTo>
                <a:lnTo>
                  <a:pt x="52" y="1028"/>
                </a:lnTo>
                <a:lnTo>
                  <a:pt x="37" y="984"/>
                </a:lnTo>
                <a:lnTo>
                  <a:pt x="26" y="941"/>
                </a:lnTo>
                <a:lnTo>
                  <a:pt x="7" y="878"/>
                </a:lnTo>
                <a:lnTo>
                  <a:pt x="3" y="866"/>
                </a:lnTo>
                <a:lnTo>
                  <a:pt x="1" y="853"/>
                </a:lnTo>
                <a:lnTo>
                  <a:pt x="1" y="839"/>
                </a:lnTo>
                <a:lnTo>
                  <a:pt x="0" y="824"/>
                </a:lnTo>
                <a:lnTo>
                  <a:pt x="1" y="796"/>
                </a:lnTo>
                <a:lnTo>
                  <a:pt x="2" y="767"/>
                </a:lnTo>
                <a:lnTo>
                  <a:pt x="3" y="734"/>
                </a:lnTo>
                <a:lnTo>
                  <a:pt x="6" y="707"/>
                </a:lnTo>
                <a:lnTo>
                  <a:pt x="9" y="679"/>
                </a:lnTo>
                <a:lnTo>
                  <a:pt x="13" y="649"/>
                </a:lnTo>
                <a:lnTo>
                  <a:pt x="18" y="618"/>
                </a:lnTo>
                <a:lnTo>
                  <a:pt x="23" y="590"/>
                </a:lnTo>
                <a:lnTo>
                  <a:pt x="31" y="564"/>
                </a:lnTo>
                <a:lnTo>
                  <a:pt x="39" y="537"/>
                </a:lnTo>
                <a:lnTo>
                  <a:pt x="47" y="509"/>
                </a:lnTo>
                <a:lnTo>
                  <a:pt x="57" y="482"/>
                </a:lnTo>
                <a:lnTo>
                  <a:pt x="69" y="453"/>
                </a:lnTo>
                <a:lnTo>
                  <a:pt x="82" y="424"/>
                </a:lnTo>
                <a:lnTo>
                  <a:pt x="98" y="394"/>
                </a:lnTo>
                <a:lnTo>
                  <a:pt x="111" y="368"/>
                </a:lnTo>
                <a:lnTo>
                  <a:pt x="124" y="343"/>
                </a:lnTo>
                <a:lnTo>
                  <a:pt x="140" y="317"/>
                </a:lnTo>
                <a:lnTo>
                  <a:pt x="157" y="292"/>
                </a:lnTo>
                <a:lnTo>
                  <a:pt x="175" y="267"/>
                </a:lnTo>
                <a:lnTo>
                  <a:pt x="196" y="245"/>
                </a:lnTo>
                <a:lnTo>
                  <a:pt x="218" y="225"/>
                </a:lnTo>
                <a:lnTo>
                  <a:pt x="230" y="215"/>
                </a:lnTo>
                <a:lnTo>
                  <a:pt x="243" y="207"/>
                </a:lnTo>
                <a:lnTo>
                  <a:pt x="270" y="189"/>
                </a:lnTo>
                <a:lnTo>
                  <a:pt x="316" y="159"/>
                </a:lnTo>
                <a:lnTo>
                  <a:pt x="365" y="129"/>
                </a:lnTo>
                <a:lnTo>
                  <a:pt x="388" y="115"/>
                </a:lnTo>
                <a:lnTo>
                  <a:pt x="413" y="102"/>
                </a:lnTo>
                <a:lnTo>
                  <a:pt x="438" y="92"/>
                </a:lnTo>
                <a:lnTo>
                  <a:pt x="463" y="81"/>
                </a:lnTo>
                <a:lnTo>
                  <a:pt x="501" y="70"/>
                </a:lnTo>
                <a:lnTo>
                  <a:pt x="537" y="58"/>
                </a:lnTo>
                <a:lnTo>
                  <a:pt x="574" y="47"/>
                </a:lnTo>
                <a:lnTo>
                  <a:pt x="609" y="40"/>
                </a:lnTo>
                <a:lnTo>
                  <a:pt x="643" y="32"/>
                </a:lnTo>
                <a:lnTo>
                  <a:pt x="676" y="27"/>
                </a:lnTo>
                <a:lnTo>
                  <a:pt x="710" y="21"/>
                </a:lnTo>
                <a:lnTo>
                  <a:pt x="743" y="19"/>
                </a:lnTo>
                <a:lnTo>
                  <a:pt x="780" y="15"/>
                </a:lnTo>
                <a:lnTo>
                  <a:pt x="831" y="10"/>
                </a:lnTo>
                <a:lnTo>
                  <a:pt x="856" y="8"/>
                </a:lnTo>
                <a:lnTo>
                  <a:pt x="881" y="8"/>
                </a:lnTo>
                <a:lnTo>
                  <a:pt x="888" y="7"/>
                </a:lnTo>
                <a:lnTo>
                  <a:pt x="920" y="8"/>
                </a:lnTo>
                <a:lnTo>
                  <a:pt x="954" y="10"/>
                </a:lnTo>
                <a:lnTo>
                  <a:pt x="977" y="8"/>
                </a:lnTo>
                <a:lnTo>
                  <a:pt x="996" y="7"/>
                </a:lnTo>
                <a:lnTo>
                  <a:pt x="1004" y="2"/>
                </a:lnTo>
                <a:lnTo>
                  <a:pt x="1012" y="0"/>
                </a:lnTo>
                <a:lnTo>
                  <a:pt x="1017" y="2"/>
                </a:lnTo>
                <a:lnTo>
                  <a:pt x="1026" y="0"/>
                </a:lnTo>
                <a:lnTo>
                  <a:pt x="1034" y="2"/>
                </a:lnTo>
                <a:lnTo>
                  <a:pt x="1041" y="6"/>
                </a:lnTo>
                <a:lnTo>
                  <a:pt x="1106" y="21"/>
                </a:lnTo>
                <a:lnTo>
                  <a:pt x="1173" y="38"/>
                </a:lnTo>
                <a:lnTo>
                  <a:pt x="1207" y="47"/>
                </a:lnTo>
                <a:lnTo>
                  <a:pt x="1241" y="59"/>
                </a:lnTo>
                <a:lnTo>
                  <a:pt x="1274" y="71"/>
                </a:lnTo>
                <a:lnTo>
                  <a:pt x="1308" y="84"/>
                </a:lnTo>
                <a:lnTo>
                  <a:pt x="1340" y="98"/>
                </a:lnTo>
                <a:lnTo>
                  <a:pt x="1373" y="114"/>
                </a:lnTo>
                <a:lnTo>
                  <a:pt x="1404" y="131"/>
                </a:lnTo>
                <a:lnTo>
                  <a:pt x="1436" y="149"/>
                </a:lnTo>
                <a:lnTo>
                  <a:pt x="1467" y="170"/>
                </a:lnTo>
                <a:lnTo>
                  <a:pt x="1497" y="193"/>
                </a:lnTo>
                <a:lnTo>
                  <a:pt x="1526" y="217"/>
                </a:lnTo>
                <a:lnTo>
                  <a:pt x="1554" y="244"/>
                </a:lnTo>
                <a:lnTo>
                  <a:pt x="1568" y="258"/>
                </a:lnTo>
                <a:lnTo>
                  <a:pt x="1581" y="274"/>
                </a:lnTo>
                <a:lnTo>
                  <a:pt x="1607" y="306"/>
                </a:lnTo>
                <a:lnTo>
                  <a:pt x="1632" y="342"/>
                </a:lnTo>
                <a:lnTo>
                  <a:pt x="1654" y="378"/>
                </a:lnTo>
                <a:lnTo>
                  <a:pt x="1675" y="415"/>
                </a:lnTo>
                <a:lnTo>
                  <a:pt x="1695" y="453"/>
                </a:lnTo>
                <a:lnTo>
                  <a:pt x="1713" y="489"/>
                </a:lnTo>
                <a:lnTo>
                  <a:pt x="1730" y="523"/>
                </a:lnTo>
                <a:lnTo>
                  <a:pt x="1745" y="559"/>
                </a:lnTo>
                <a:lnTo>
                  <a:pt x="1756" y="591"/>
                </a:lnTo>
                <a:lnTo>
                  <a:pt x="1767" y="624"/>
                </a:lnTo>
                <a:lnTo>
                  <a:pt x="1773" y="656"/>
                </a:lnTo>
                <a:lnTo>
                  <a:pt x="1777" y="687"/>
                </a:lnTo>
                <a:lnTo>
                  <a:pt x="1781" y="718"/>
                </a:lnTo>
                <a:lnTo>
                  <a:pt x="1782" y="752"/>
                </a:lnTo>
                <a:lnTo>
                  <a:pt x="1782" y="788"/>
                </a:lnTo>
                <a:lnTo>
                  <a:pt x="1782" y="797"/>
                </a:lnTo>
                <a:lnTo>
                  <a:pt x="1782" y="852"/>
                </a:lnTo>
                <a:lnTo>
                  <a:pt x="1781" y="878"/>
                </a:lnTo>
                <a:lnTo>
                  <a:pt x="1779" y="904"/>
                </a:lnTo>
                <a:lnTo>
                  <a:pt x="1775" y="929"/>
                </a:lnTo>
                <a:lnTo>
                  <a:pt x="1769" y="955"/>
                </a:lnTo>
                <a:lnTo>
                  <a:pt x="1762" y="980"/>
                </a:lnTo>
                <a:lnTo>
                  <a:pt x="1751" y="1006"/>
                </a:lnTo>
                <a:lnTo>
                  <a:pt x="1737" y="1036"/>
                </a:lnTo>
                <a:lnTo>
                  <a:pt x="1721" y="1065"/>
                </a:lnTo>
                <a:lnTo>
                  <a:pt x="1705" y="1092"/>
                </a:lnTo>
                <a:lnTo>
                  <a:pt x="1688" y="1119"/>
                </a:lnTo>
                <a:lnTo>
                  <a:pt x="1678" y="1136"/>
                </a:lnTo>
                <a:lnTo>
                  <a:pt x="1669" y="1154"/>
                </a:lnTo>
                <a:lnTo>
                  <a:pt x="1656" y="1177"/>
                </a:lnTo>
                <a:lnTo>
                  <a:pt x="1648" y="1189"/>
                </a:lnTo>
                <a:lnTo>
                  <a:pt x="1641" y="1200"/>
                </a:lnTo>
                <a:lnTo>
                  <a:pt x="1619" y="1226"/>
                </a:lnTo>
                <a:lnTo>
                  <a:pt x="1598" y="1252"/>
                </a:lnTo>
                <a:lnTo>
                  <a:pt x="1574" y="1275"/>
                </a:lnTo>
                <a:lnTo>
                  <a:pt x="1551" y="1299"/>
                </a:lnTo>
                <a:lnTo>
                  <a:pt x="1550" y="1299"/>
                </a:lnTo>
                <a:lnTo>
                  <a:pt x="1551" y="1300"/>
                </a:lnTo>
                <a:lnTo>
                  <a:pt x="1552" y="1304"/>
                </a:lnTo>
                <a:lnTo>
                  <a:pt x="1555" y="1308"/>
                </a:lnTo>
                <a:lnTo>
                  <a:pt x="1564" y="1316"/>
                </a:lnTo>
                <a:lnTo>
                  <a:pt x="1590" y="1336"/>
                </a:lnTo>
                <a:lnTo>
                  <a:pt x="1597" y="1341"/>
                </a:lnTo>
                <a:lnTo>
                  <a:pt x="1614" y="1354"/>
                </a:lnTo>
                <a:lnTo>
                  <a:pt x="1628" y="1368"/>
                </a:lnTo>
                <a:lnTo>
                  <a:pt x="1658" y="1400"/>
                </a:lnTo>
                <a:lnTo>
                  <a:pt x="1661" y="1404"/>
                </a:lnTo>
                <a:lnTo>
                  <a:pt x="1679" y="1425"/>
                </a:lnTo>
                <a:lnTo>
                  <a:pt x="1690" y="1438"/>
                </a:lnTo>
                <a:lnTo>
                  <a:pt x="1701" y="1451"/>
                </a:lnTo>
                <a:lnTo>
                  <a:pt x="1714" y="1462"/>
                </a:lnTo>
                <a:lnTo>
                  <a:pt x="1728" y="1473"/>
                </a:lnTo>
                <a:lnTo>
                  <a:pt x="1741" y="1482"/>
                </a:lnTo>
                <a:lnTo>
                  <a:pt x="1752" y="1493"/>
                </a:lnTo>
                <a:lnTo>
                  <a:pt x="1765" y="1506"/>
                </a:lnTo>
                <a:lnTo>
                  <a:pt x="1777" y="1519"/>
                </a:lnTo>
                <a:lnTo>
                  <a:pt x="1788" y="1533"/>
                </a:lnTo>
                <a:lnTo>
                  <a:pt x="1797" y="1547"/>
                </a:lnTo>
                <a:lnTo>
                  <a:pt x="1805" y="1563"/>
                </a:lnTo>
                <a:lnTo>
                  <a:pt x="1810" y="1579"/>
                </a:lnTo>
                <a:lnTo>
                  <a:pt x="1814" y="1595"/>
                </a:lnTo>
                <a:lnTo>
                  <a:pt x="1816" y="1612"/>
                </a:lnTo>
                <a:lnTo>
                  <a:pt x="1816" y="1627"/>
                </a:lnTo>
                <a:lnTo>
                  <a:pt x="1815" y="1644"/>
                </a:lnTo>
                <a:lnTo>
                  <a:pt x="1811" y="1660"/>
                </a:lnTo>
                <a:lnTo>
                  <a:pt x="1807" y="1674"/>
                </a:lnTo>
                <a:lnTo>
                  <a:pt x="1801" y="1689"/>
                </a:lnTo>
                <a:lnTo>
                  <a:pt x="1793" y="1703"/>
                </a:lnTo>
                <a:lnTo>
                  <a:pt x="1782" y="1715"/>
                </a:lnTo>
                <a:lnTo>
                  <a:pt x="1772" y="1728"/>
                </a:lnTo>
                <a:lnTo>
                  <a:pt x="1759" y="1738"/>
                </a:lnTo>
                <a:lnTo>
                  <a:pt x="1746" y="1749"/>
                </a:lnTo>
                <a:lnTo>
                  <a:pt x="1714" y="1767"/>
                </a:lnTo>
                <a:lnTo>
                  <a:pt x="1699" y="1776"/>
                </a:lnTo>
                <a:lnTo>
                  <a:pt x="1682" y="1784"/>
                </a:lnTo>
                <a:lnTo>
                  <a:pt x="1666" y="1791"/>
                </a:lnTo>
                <a:lnTo>
                  <a:pt x="1650" y="1796"/>
                </a:lnTo>
                <a:lnTo>
                  <a:pt x="1633" y="1800"/>
                </a:lnTo>
                <a:lnTo>
                  <a:pt x="1618" y="1801"/>
                </a:lnTo>
                <a:close/>
                <a:moveTo>
                  <a:pt x="1510" y="1334"/>
                </a:moveTo>
                <a:lnTo>
                  <a:pt x="1510" y="1334"/>
                </a:lnTo>
                <a:lnTo>
                  <a:pt x="1488" y="1351"/>
                </a:lnTo>
                <a:lnTo>
                  <a:pt x="1465" y="1368"/>
                </a:lnTo>
                <a:lnTo>
                  <a:pt x="1440" y="1384"/>
                </a:lnTo>
                <a:lnTo>
                  <a:pt x="1416" y="1400"/>
                </a:lnTo>
                <a:lnTo>
                  <a:pt x="1391" y="1413"/>
                </a:lnTo>
                <a:lnTo>
                  <a:pt x="1366" y="1425"/>
                </a:lnTo>
                <a:lnTo>
                  <a:pt x="1340" y="1436"/>
                </a:lnTo>
                <a:lnTo>
                  <a:pt x="1315" y="1445"/>
                </a:lnTo>
                <a:lnTo>
                  <a:pt x="1313" y="1447"/>
                </a:lnTo>
                <a:lnTo>
                  <a:pt x="1314" y="1448"/>
                </a:lnTo>
                <a:lnTo>
                  <a:pt x="1317" y="1456"/>
                </a:lnTo>
                <a:lnTo>
                  <a:pt x="1321" y="1464"/>
                </a:lnTo>
                <a:lnTo>
                  <a:pt x="1332" y="1481"/>
                </a:lnTo>
                <a:lnTo>
                  <a:pt x="1347" y="1496"/>
                </a:lnTo>
                <a:lnTo>
                  <a:pt x="1361" y="1512"/>
                </a:lnTo>
                <a:lnTo>
                  <a:pt x="1378" y="1529"/>
                </a:lnTo>
                <a:lnTo>
                  <a:pt x="1435" y="1595"/>
                </a:lnTo>
                <a:lnTo>
                  <a:pt x="1488" y="1653"/>
                </a:lnTo>
                <a:lnTo>
                  <a:pt x="1501" y="1666"/>
                </a:lnTo>
                <a:lnTo>
                  <a:pt x="1526" y="1694"/>
                </a:lnTo>
                <a:lnTo>
                  <a:pt x="1540" y="1707"/>
                </a:lnTo>
                <a:lnTo>
                  <a:pt x="1556" y="1720"/>
                </a:lnTo>
                <a:lnTo>
                  <a:pt x="1572" y="1732"/>
                </a:lnTo>
                <a:lnTo>
                  <a:pt x="1588" y="1741"/>
                </a:lnTo>
                <a:lnTo>
                  <a:pt x="1595" y="1744"/>
                </a:lnTo>
                <a:lnTo>
                  <a:pt x="1605" y="1746"/>
                </a:lnTo>
                <a:lnTo>
                  <a:pt x="1612" y="1748"/>
                </a:lnTo>
                <a:lnTo>
                  <a:pt x="1622" y="1749"/>
                </a:lnTo>
                <a:lnTo>
                  <a:pt x="1628" y="1749"/>
                </a:lnTo>
                <a:lnTo>
                  <a:pt x="1636" y="1748"/>
                </a:lnTo>
                <a:lnTo>
                  <a:pt x="1643" y="1745"/>
                </a:lnTo>
                <a:lnTo>
                  <a:pt x="1649" y="1742"/>
                </a:lnTo>
                <a:lnTo>
                  <a:pt x="1661" y="1737"/>
                </a:lnTo>
                <a:lnTo>
                  <a:pt x="1691" y="1723"/>
                </a:lnTo>
                <a:lnTo>
                  <a:pt x="1705" y="1714"/>
                </a:lnTo>
                <a:lnTo>
                  <a:pt x="1718" y="1706"/>
                </a:lnTo>
                <a:lnTo>
                  <a:pt x="1731" y="1695"/>
                </a:lnTo>
                <a:lnTo>
                  <a:pt x="1743" y="1683"/>
                </a:lnTo>
                <a:lnTo>
                  <a:pt x="1752" y="1670"/>
                </a:lnTo>
                <a:lnTo>
                  <a:pt x="1762" y="1655"/>
                </a:lnTo>
                <a:lnTo>
                  <a:pt x="1765" y="1644"/>
                </a:lnTo>
                <a:lnTo>
                  <a:pt x="1767" y="1634"/>
                </a:lnTo>
                <a:lnTo>
                  <a:pt x="1768" y="1622"/>
                </a:lnTo>
                <a:lnTo>
                  <a:pt x="1767" y="1612"/>
                </a:lnTo>
                <a:lnTo>
                  <a:pt x="1764" y="1601"/>
                </a:lnTo>
                <a:lnTo>
                  <a:pt x="1760" y="1591"/>
                </a:lnTo>
                <a:lnTo>
                  <a:pt x="1755" y="1580"/>
                </a:lnTo>
                <a:lnTo>
                  <a:pt x="1750" y="1570"/>
                </a:lnTo>
                <a:lnTo>
                  <a:pt x="1737" y="1550"/>
                </a:lnTo>
                <a:lnTo>
                  <a:pt x="1721" y="1533"/>
                </a:lnTo>
                <a:lnTo>
                  <a:pt x="1705" y="1519"/>
                </a:lnTo>
                <a:lnTo>
                  <a:pt x="1691" y="1508"/>
                </a:lnTo>
                <a:lnTo>
                  <a:pt x="1679" y="1499"/>
                </a:lnTo>
                <a:lnTo>
                  <a:pt x="1667" y="1487"/>
                </a:lnTo>
                <a:lnTo>
                  <a:pt x="1658" y="1477"/>
                </a:lnTo>
                <a:lnTo>
                  <a:pt x="1649" y="1465"/>
                </a:lnTo>
                <a:lnTo>
                  <a:pt x="1637" y="1451"/>
                </a:lnTo>
                <a:lnTo>
                  <a:pt x="1627" y="1438"/>
                </a:lnTo>
                <a:lnTo>
                  <a:pt x="1586" y="1398"/>
                </a:lnTo>
                <a:lnTo>
                  <a:pt x="1537" y="1354"/>
                </a:lnTo>
                <a:lnTo>
                  <a:pt x="1531" y="1350"/>
                </a:lnTo>
                <a:lnTo>
                  <a:pt x="1522" y="1342"/>
                </a:lnTo>
                <a:lnTo>
                  <a:pt x="1514" y="1334"/>
                </a:lnTo>
                <a:lnTo>
                  <a:pt x="1513" y="1332"/>
                </a:lnTo>
                <a:lnTo>
                  <a:pt x="1510" y="1334"/>
                </a:lnTo>
                <a:close/>
                <a:moveTo>
                  <a:pt x="886" y="57"/>
                </a:moveTo>
                <a:lnTo>
                  <a:pt x="886" y="57"/>
                </a:lnTo>
                <a:lnTo>
                  <a:pt x="858" y="58"/>
                </a:lnTo>
                <a:lnTo>
                  <a:pt x="795" y="62"/>
                </a:lnTo>
                <a:lnTo>
                  <a:pt x="753" y="64"/>
                </a:lnTo>
                <a:lnTo>
                  <a:pt x="711" y="67"/>
                </a:lnTo>
                <a:lnTo>
                  <a:pt x="671" y="72"/>
                </a:lnTo>
                <a:lnTo>
                  <a:pt x="650" y="76"/>
                </a:lnTo>
                <a:lnTo>
                  <a:pt x="630" y="81"/>
                </a:lnTo>
                <a:lnTo>
                  <a:pt x="584" y="95"/>
                </a:lnTo>
                <a:lnTo>
                  <a:pt x="541" y="109"/>
                </a:lnTo>
                <a:lnTo>
                  <a:pt x="499" y="123"/>
                </a:lnTo>
                <a:lnTo>
                  <a:pt x="460" y="139"/>
                </a:lnTo>
                <a:lnTo>
                  <a:pt x="422" y="156"/>
                </a:lnTo>
                <a:lnTo>
                  <a:pt x="387" y="173"/>
                </a:lnTo>
                <a:lnTo>
                  <a:pt x="354" y="191"/>
                </a:lnTo>
                <a:lnTo>
                  <a:pt x="323" y="211"/>
                </a:lnTo>
                <a:lnTo>
                  <a:pt x="294" y="231"/>
                </a:lnTo>
                <a:lnTo>
                  <a:pt x="268" y="253"/>
                </a:lnTo>
                <a:lnTo>
                  <a:pt x="243" y="275"/>
                </a:lnTo>
                <a:lnTo>
                  <a:pt x="219" y="299"/>
                </a:lnTo>
                <a:lnTo>
                  <a:pt x="198" y="322"/>
                </a:lnTo>
                <a:lnTo>
                  <a:pt x="180" y="347"/>
                </a:lnTo>
                <a:lnTo>
                  <a:pt x="163" y="373"/>
                </a:lnTo>
                <a:lnTo>
                  <a:pt x="149" y="401"/>
                </a:lnTo>
                <a:lnTo>
                  <a:pt x="132" y="435"/>
                </a:lnTo>
                <a:lnTo>
                  <a:pt x="116" y="469"/>
                </a:lnTo>
                <a:lnTo>
                  <a:pt x="102" y="504"/>
                </a:lnTo>
                <a:lnTo>
                  <a:pt x="88" y="539"/>
                </a:lnTo>
                <a:lnTo>
                  <a:pt x="77" y="576"/>
                </a:lnTo>
                <a:lnTo>
                  <a:pt x="66" y="614"/>
                </a:lnTo>
                <a:lnTo>
                  <a:pt x="60" y="652"/>
                </a:lnTo>
                <a:lnTo>
                  <a:pt x="57" y="671"/>
                </a:lnTo>
                <a:lnTo>
                  <a:pt x="56" y="691"/>
                </a:lnTo>
                <a:lnTo>
                  <a:pt x="54" y="721"/>
                </a:lnTo>
                <a:lnTo>
                  <a:pt x="53" y="751"/>
                </a:lnTo>
                <a:lnTo>
                  <a:pt x="53" y="811"/>
                </a:lnTo>
                <a:lnTo>
                  <a:pt x="53" y="831"/>
                </a:lnTo>
                <a:lnTo>
                  <a:pt x="53" y="843"/>
                </a:lnTo>
                <a:lnTo>
                  <a:pt x="54" y="856"/>
                </a:lnTo>
                <a:lnTo>
                  <a:pt x="60" y="881"/>
                </a:lnTo>
                <a:lnTo>
                  <a:pt x="65" y="905"/>
                </a:lnTo>
                <a:lnTo>
                  <a:pt x="73" y="930"/>
                </a:lnTo>
                <a:lnTo>
                  <a:pt x="81" y="960"/>
                </a:lnTo>
                <a:lnTo>
                  <a:pt x="87" y="983"/>
                </a:lnTo>
                <a:lnTo>
                  <a:pt x="94" y="1003"/>
                </a:lnTo>
                <a:lnTo>
                  <a:pt x="102" y="1023"/>
                </a:lnTo>
                <a:lnTo>
                  <a:pt x="109" y="1044"/>
                </a:lnTo>
                <a:lnTo>
                  <a:pt x="119" y="1064"/>
                </a:lnTo>
                <a:lnTo>
                  <a:pt x="128" y="1083"/>
                </a:lnTo>
                <a:lnTo>
                  <a:pt x="138" y="1102"/>
                </a:lnTo>
                <a:lnTo>
                  <a:pt x="149" y="1120"/>
                </a:lnTo>
                <a:lnTo>
                  <a:pt x="160" y="1138"/>
                </a:lnTo>
                <a:lnTo>
                  <a:pt x="172" y="1155"/>
                </a:lnTo>
                <a:lnTo>
                  <a:pt x="184" y="1172"/>
                </a:lnTo>
                <a:lnTo>
                  <a:pt x="197" y="1188"/>
                </a:lnTo>
                <a:lnTo>
                  <a:pt x="211" y="1204"/>
                </a:lnTo>
                <a:lnTo>
                  <a:pt x="225" y="1218"/>
                </a:lnTo>
                <a:lnTo>
                  <a:pt x="239" y="1232"/>
                </a:lnTo>
                <a:lnTo>
                  <a:pt x="255" y="1245"/>
                </a:lnTo>
                <a:lnTo>
                  <a:pt x="261" y="1251"/>
                </a:lnTo>
                <a:lnTo>
                  <a:pt x="315" y="1295"/>
                </a:lnTo>
                <a:lnTo>
                  <a:pt x="344" y="1317"/>
                </a:lnTo>
                <a:lnTo>
                  <a:pt x="372" y="1340"/>
                </a:lnTo>
                <a:lnTo>
                  <a:pt x="404" y="1359"/>
                </a:lnTo>
                <a:lnTo>
                  <a:pt x="435" y="1376"/>
                </a:lnTo>
                <a:lnTo>
                  <a:pt x="451" y="1384"/>
                </a:lnTo>
                <a:lnTo>
                  <a:pt x="467" y="1391"/>
                </a:lnTo>
                <a:lnTo>
                  <a:pt x="484" y="1396"/>
                </a:lnTo>
                <a:lnTo>
                  <a:pt x="499" y="1401"/>
                </a:lnTo>
                <a:lnTo>
                  <a:pt x="566" y="1417"/>
                </a:lnTo>
                <a:lnTo>
                  <a:pt x="638" y="1432"/>
                </a:lnTo>
                <a:lnTo>
                  <a:pt x="675" y="1439"/>
                </a:lnTo>
                <a:lnTo>
                  <a:pt x="711" y="1444"/>
                </a:lnTo>
                <a:lnTo>
                  <a:pt x="750" y="1449"/>
                </a:lnTo>
                <a:lnTo>
                  <a:pt x="788" y="1452"/>
                </a:lnTo>
                <a:lnTo>
                  <a:pt x="809" y="1453"/>
                </a:lnTo>
                <a:lnTo>
                  <a:pt x="873" y="1456"/>
                </a:lnTo>
                <a:lnTo>
                  <a:pt x="939" y="1457"/>
                </a:lnTo>
                <a:lnTo>
                  <a:pt x="968" y="1457"/>
                </a:lnTo>
                <a:lnTo>
                  <a:pt x="996" y="1456"/>
                </a:lnTo>
                <a:lnTo>
                  <a:pt x="1022" y="1453"/>
                </a:lnTo>
                <a:lnTo>
                  <a:pt x="1047" y="1451"/>
                </a:lnTo>
                <a:lnTo>
                  <a:pt x="1100" y="1444"/>
                </a:lnTo>
                <a:lnTo>
                  <a:pt x="1148" y="1435"/>
                </a:lnTo>
                <a:lnTo>
                  <a:pt x="1194" y="1426"/>
                </a:lnTo>
                <a:lnTo>
                  <a:pt x="1238" y="1415"/>
                </a:lnTo>
                <a:lnTo>
                  <a:pt x="1280" y="1404"/>
                </a:lnTo>
                <a:lnTo>
                  <a:pt x="1318" y="1391"/>
                </a:lnTo>
                <a:lnTo>
                  <a:pt x="1355" y="1376"/>
                </a:lnTo>
                <a:lnTo>
                  <a:pt x="1389" y="1360"/>
                </a:lnTo>
                <a:lnTo>
                  <a:pt x="1421" y="1345"/>
                </a:lnTo>
                <a:lnTo>
                  <a:pt x="1450" y="1326"/>
                </a:lnTo>
                <a:lnTo>
                  <a:pt x="1476" y="1308"/>
                </a:lnTo>
                <a:lnTo>
                  <a:pt x="1501" y="1289"/>
                </a:lnTo>
                <a:lnTo>
                  <a:pt x="1523" y="1268"/>
                </a:lnTo>
                <a:lnTo>
                  <a:pt x="1543" y="1245"/>
                </a:lnTo>
                <a:lnTo>
                  <a:pt x="1560" y="1222"/>
                </a:lnTo>
                <a:lnTo>
                  <a:pt x="1576" y="1197"/>
                </a:lnTo>
                <a:lnTo>
                  <a:pt x="1582" y="1188"/>
                </a:lnTo>
                <a:lnTo>
                  <a:pt x="1591" y="1179"/>
                </a:lnTo>
                <a:lnTo>
                  <a:pt x="1601" y="1168"/>
                </a:lnTo>
                <a:lnTo>
                  <a:pt x="1605" y="1162"/>
                </a:lnTo>
                <a:lnTo>
                  <a:pt x="1608" y="1155"/>
                </a:lnTo>
                <a:lnTo>
                  <a:pt x="1620" y="1133"/>
                </a:lnTo>
                <a:lnTo>
                  <a:pt x="1633" y="1112"/>
                </a:lnTo>
                <a:lnTo>
                  <a:pt x="1648" y="1091"/>
                </a:lnTo>
                <a:lnTo>
                  <a:pt x="1677" y="1047"/>
                </a:lnTo>
                <a:lnTo>
                  <a:pt x="1690" y="1024"/>
                </a:lnTo>
                <a:lnTo>
                  <a:pt x="1700" y="1001"/>
                </a:lnTo>
                <a:lnTo>
                  <a:pt x="1712" y="972"/>
                </a:lnTo>
                <a:lnTo>
                  <a:pt x="1720" y="945"/>
                </a:lnTo>
                <a:lnTo>
                  <a:pt x="1726" y="916"/>
                </a:lnTo>
                <a:lnTo>
                  <a:pt x="1730" y="887"/>
                </a:lnTo>
                <a:lnTo>
                  <a:pt x="1733" y="858"/>
                </a:lnTo>
                <a:lnTo>
                  <a:pt x="1733" y="830"/>
                </a:lnTo>
                <a:lnTo>
                  <a:pt x="1734" y="771"/>
                </a:lnTo>
                <a:lnTo>
                  <a:pt x="1734" y="745"/>
                </a:lnTo>
                <a:lnTo>
                  <a:pt x="1733" y="726"/>
                </a:lnTo>
                <a:lnTo>
                  <a:pt x="1731" y="708"/>
                </a:lnTo>
                <a:lnTo>
                  <a:pt x="1730" y="691"/>
                </a:lnTo>
                <a:lnTo>
                  <a:pt x="1728" y="673"/>
                </a:lnTo>
                <a:lnTo>
                  <a:pt x="1720" y="639"/>
                </a:lnTo>
                <a:lnTo>
                  <a:pt x="1709" y="606"/>
                </a:lnTo>
                <a:lnTo>
                  <a:pt x="1697" y="572"/>
                </a:lnTo>
                <a:lnTo>
                  <a:pt x="1682" y="539"/>
                </a:lnTo>
                <a:lnTo>
                  <a:pt x="1665" y="505"/>
                </a:lnTo>
                <a:lnTo>
                  <a:pt x="1645" y="471"/>
                </a:lnTo>
                <a:lnTo>
                  <a:pt x="1631" y="445"/>
                </a:lnTo>
                <a:lnTo>
                  <a:pt x="1601" y="393"/>
                </a:lnTo>
                <a:lnTo>
                  <a:pt x="1585" y="368"/>
                </a:lnTo>
                <a:lnTo>
                  <a:pt x="1568" y="343"/>
                </a:lnTo>
                <a:lnTo>
                  <a:pt x="1551" y="319"/>
                </a:lnTo>
                <a:lnTo>
                  <a:pt x="1533" y="296"/>
                </a:lnTo>
                <a:lnTo>
                  <a:pt x="1513" y="272"/>
                </a:lnTo>
                <a:lnTo>
                  <a:pt x="1492" y="251"/>
                </a:lnTo>
                <a:lnTo>
                  <a:pt x="1465" y="228"/>
                </a:lnTo>
                <a:lnTo>
                  <a:pt x="1437" y="206"/>
                </a:lnTo>
                <a:lnTo>
                  <a:pt x="1407" y="185"/>
                </a:lnTo>
                <a:lnTo>
                  <a:pt x="1374" y="166"/>
                </a:lnTo>
                <a:lnTo>
                  <a:pt x="1339" y="148"/>
                </a:lnTo>
                <a:lnTo>
                  <a:pt x="1302" y="132"/>
                </a:lnTo>
                <a:lnTo>
                  <a:pt x="1262" y="117"/>
                </a:lnTo>
                <a:lnTo>
                  <a:pt x="1220" y="102"/>
                </a:lnTo>
                <a:lnTo>
                  <a:pt x="1204" y="98"/>
                </a:lnTo>
                <a:lnTo>
                  <a:pt x="1187" y="95"/>
                </a:lnTo>
                <a:lnTo>
                  <a:pt x="1156" y="89"/>
                </a:lnTo>
                <a:lnTo>
                  <a:pt x="1134" y="85"/>
                </a:lnTo>
                <a:lnTo>
                  <a:pt x="1111" y="80"/>
                </a:lnTo>
                <a:lnTo>
                  <a:pt x="1087" y="74"/>
                </a:lnTo>
                <a:lnTo>
                  <a:pt x="1063" y="66"/>
                </a:lnTo>
                <a:lnTo>
                  <a:pt x="1041" y="59"/>
                </a:lnTo>
                <a:lnTo>
                  <a:pt x="1019" y="53"/>
                </a:lnTo>
                <a:lnTo>
                  <a:pt x="1004" y="55"/>
                </a:lnTo>
                <a:lnTo>
                  <a:pt x="990" y="57"/>
                </a:lnTo>
                <a:lnTo>
                  <a:pt x="974" y="58"/>
                </a:lnTo>
                <a:lnTo>
                  <a:pt x="957" y="58"/>
                </a:lnTo>
                <a:lnTo>
                  <a:pt x="922" y="58"/>
                </a:lnTo>
                <a:lnTo>
                  <a:pt x="886" y="5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89" name="任意多边形 1050288"/>
          <p:cNvSpPr/>
          <p:nvPr/>
        </p:nvSpPr>
        <p:spPr bwMode="auto">
          <a:xfrm>
            <a:off x="2862262" y="5180012"/>
            <a:ext cx="706437" cy="615950"/>
          </a:xfrm>
          <a:custGeom>
            <a:avLst/>
            <a:gdLst/>
            <a:ahLst/>
            <a:cxnLst/>
            <a:rect l="0" t="0" r="0" b="0"/>
            <a:pathLst>
              <a:path w="1334" h="1167">
                <a:moveTo>
                  <a:pt x="702" y="1167"/>
                </a:moveTo>
                <a:lnTo>
                  <a:pt x="702" y="1167"/>
                </a:lnTo>
                <a:lnTo>
                  <a:pt x="681" y="1167"/>
                </a:lnTo>
                <a:lnTo>
                  <a:pt x="661" y="1166"/>
                </a:lnTo>
                <a:lnTo>
                  <a:pt x="640" y="1164"/>
                </a:lnTo>
                <a:lnTo>
                  <a:pt x="620" y="1162"/>
                </a:lnTo>
                <a:lnTo>
                  <a:pt x="579" y="1156"/>
                </a:lnTo>
                <a:lnTo>
                  <a:pt x="541" y="1154"/>
                </a:lnTo>
                <a:lnTo>
                  <a:pt x="504" y="1150"/>
                </a:lnTo>
                <a:lnTo>
                  <a:pt x="467" y="1146"/>
                </a:lnTo>
                <a:lnTo>
                  <a:pt x="449" y="1142"/>
                </a:lnTo>
                <a:lnTo>
                  <a:pt x="430" y="1138"/>
                </a:lnTo>
                <a:lnTo>
                  <a:pt x="412" y="1133"/>
                </a:lnTo>
                <a:lnTo>
                  <a:pt x="394" y="1126"/>
                </a:lnTo>
                <a:lnTo>
                  <a:pt x="349" y="1108"/>
                </a:lnTo>
                <a:lnTo>
                  <a:pt x="299" y="1087"/>
                </a:lnTo>
                <a:lnTo>
                  <a:pt x="275" y="1074"/>
                </a:lnTo>
                <a:lnTo>
                  <a:pt x="248" y="1061"/>
                </a:lnTo>
                <a:lnTo>
                  <a:pt x="224" y="1048"/>
                </a:lnTo>
                <a:lnTo>
                  <a:pt x="199" y="1032"/>
                </a:lnTo>
                <a:lnTo>
                  <a:pt x="174" y="1017"/>
                </a:lnTo>
                <a:lnTo>
                  <a:pt x="152" y="998"/>
                </a:lnTo>
                <a:lnTo>
                  <a:pt x="131" y="980"/>
                </a:lnTo>
                <a:lnTo>
                  <a:pt x="111" y="960"/>
                </a:lnTo>
                <a:lnTo>
                  <a:pt x="93" y="939"/>
                </a:lnTo>
                <a:lnTo>
                  <a:pt x="78" y="917"/>
                </a:lnTo>
                <a:lnTo>
                  <a:pt x="72" y="905"/>
                </a:lnTo>
                <a:lnTo>
                  <a:pt x="67" y="894"/>
                </a:lnTo>
                <a:lnTo>
                  <a:pt x="61" y="882"/>
                </a:lnTo>
                <a:lnTo>
                  <a:pt x="57" y="869"/>
                </a:lnTo>
                <a:lnTo>
                  <a:pt x="52" y="853"/>
                </a:lnTo>
                <a:lnTo>
                  <a:pt x="46" y="840"/>
                </a:lnTo>
                <a:lnTo>
                  <a:pt x="31" y="813"/>
                </a:lnTo>
                <a:lnTo>
                  <a:pt x="22" y="798"/>
                </a:lnTo>
                <a:lnTo>
                  <a:pt x="14" y="784"/>
                </a:lnTo>
                <a:lnTo>
                  <a:pt x="8" y="769"/>
                </a:lnTo>
                <a:lnTo>
                  <a:pt x="4" y="754"/>
                </a:lnTo>
                <a:lnTo>
                  <a:pt x="1" y="733"/>
                </a:lnTo>
                <a:lnTo>
                  <a:pt x="0" y="713"/>
                </a:lnTo>
                <a:lnTo>
                  <a:pt x="0" y="692"/>
                </a:lnTo>
                <a:lnTo>
                  <a:pt x="1" y="671"/>
                </a:lnTo>
                <a:lnTo>
                  <a:pt x="1" y="637"/>
                </a:lnTo>
                <a:lnTo>
                  <a:pt x="3" y="585"/>
                </a:lnTo>
                <a:lnTo>
                  <a:pt x="6" y="534"/>
                </a:lnTo>
                <a:lnTo>
                  <a:pt x="9" y="493"/>
                </a:lnTo>
                <a:lnTo>
                  <a:pt x="9" y="469"/>
                </a:lnTo>
                <a:lnTo>
                  <a:pt x="9" y="452"/>
                </a:lnTo>
                <a:lnTo>
                  <a:pt x="10" y="433"/>
                </a:lnTo>
                <a:lnTo>
                  <a:pt x="14" y="418"/>
                </a:lnTo>
                <a:lnTo>
                  <a:pt x="17" y="408"/>
                </a:lnTo>
                <a:lnTo>
                  <a:pt x="21" y="402"/>
                </a:lnTo>
                <a:lnTo>
                  <a:pt x="35" y="376"/>
                </a:lnTo>
                <a:lnTo>
                  <a:pt x="50" y="346"/>
                </a:lnTo>
                <a:lnTo>
                  <a:pt x="64" y="312"/>
                </a:lnTo>
                <a:lnTo>
                  <a:pt x="69" y="296"/>
                </a:lnTo>
                <a:lnTo>
                  <a:pt x="74" y="279"/>
                </a:lnTo>
                <a:lnTo>
                  <a:pt x="80" y="263"/>
                </a:lnTo>
                <a:lnTo>
                  <a:pt x="86" y="249"/>
                </a:lnTo>
                <a:lnTo>
                  <a:pt x="94" y="237"/>
                </a:lnTo>
                <a:lnTo>
                  <a:pt x="103" y="225"/>
                </a:lnTo>
                <a:lnTo>
                  <a:pt x="116" y="206"/>
                </a:lnTo>
                <a:lnTo>
                  <a:pt x="133" y="185"/>
                </a:lnTo>
                <a:lnTo>
                  <a:pt x="149" y="165"/>
                </a:lnTo>
                <a:lnTo>
                  <a:pt x="167" y="148"/>
                </a:lnTo>
                <a:lnTo>
                  <a:pt x="186" y="132"/>
                </a:lnTo>
                <a:lnTo>
                  <a:pt x="205" y="118"/>
                </a:lnTo>
                <a:lnTo>
                  <a:pt x="225" y="106"/>
                </a:lnTo>
                <a:lnTo>
                  <a:pt x="247" y="95"/>
                </a:lnTo>
                <a:lnTo>
                  <a:pt x="269" y="83"/>
                </a:lnTo>
                <a:lnTo>
                  <a:pt x="305" y="67"/>
                </a:lnTo>
                <a:lnTo>
                  <a:pt x="344" y="53"/>
                </a:lnTo>
                <a:lnTo>
                  <a:pt x="387" y="40"/>
                </a:lnTo>
                <a:lnTo>
                  <a:pt x="433" y="29"/>
                </a:lnTo>
                <a:lnTo>
                  <a:pt x="494" y="16"/>
                </a:lnTo>
                <a:lnTo>
                  <a:pt x="524" y="12"/>
                </a:lnTo>
                <a:lnTo>
                  <a:pt x="553" y="8"/>
                </a:lnTo>
                <a:lnTo>
                  <a:pt x="583" y="4"/>
                </a:lnTo>
                <a:lnTo>
                  <a:pt x="611" y="3"/>
                </a:lnTo>
                <a:lnTo>
                  <a:pt x="640" y="2"/>
                </a:lnTo>
                <a:lnTo>
                  <a:pt x="668" y="0"/>
                </a:lnTo>
                <a:lnTo>
                  <a:pt x="675" y="2"/>
                </a:lnTo>
                <a:lnTo>
                  <a:pt x="681" y="6"/>
                </a:lnTo>
                <a:lnTo>
                  <a:pt x="683" y="6"/>
                </a:lnTo>
                <a:lnTo>
                  <a:pt x="713" y="7"/>
                </a:lnTo>
                <a:lnTo>
                  <a:pt x="742" y="10"/>
                </a:lnTo>
                <a:lnTo>
                  <a:pt x="777" y="13"/>
                </a:lnTo>
                <a:lnTo>
                  <a:pt x="811" y="15"/>
                </a:lnTo>
                <a:lnTo>
                  <a:pt x="823" y="15"/>
                </a:lnTo>
                <a:lnTo>
                  <a:pt x="833" y="16"/>
                </a:lnTo>
                <a:lnTo>
                  <a:pt x="855" y="21"/>
                </a:lnTo>
                <a:lnTo>
                  <a:pt x="878" y="29"/>
                </a:lnTo>
                <a:lnTo>
                  <a:pt x="899" y="38"/>
                </a:lnTo>
                <a:lnTo>
                  <a:pt x="934" y="51"/>
                </a:lnTo>
                <a:lnTo>
                  <a:pt x="951" y="57"/>
                </a:lnTo>
                <a:lnTo>
                  <a:pt x="967" y="63"/>
                </a:lnTo>
                <a:lnTo>
                  <a:pt x="981" y="70"/>
                </a:lnTo>
                <a:lnTo>
                  <a:pt x="997" y="79"/>
                </a:lnTo>
                <a:lnTo>
                  <a:pt x="1028" y="97"/>
                </a:lnTo>
                <a:lnTo>
                  <a:pt x="1062" y="121"/>
                </a:lnTo>
                <a:lnTo>
                  <a:pt x="1082" y="135"/>
                </a:lnTo>
                <a:lnTo>
                  <a:pt x="1100" y="148"/>
                </a:lnTo>
                <a:lnTo>
                  <a:pt x="1118" y="163"/>
                </a:lnTo>
                <a:lnTo>
                  <a:pt x="1135" y="178"/>
                </a:lnTo>
                <a:lnTo>
                  <a:pt x="1143" y="186"/>
                </a:lnTo>
                <a:lnTo>
                  <a:pt x="1148" y="194"/>
                </a:lnTo>
                <a:lnTo>
                  <a:pt x="1160" y="208"/>
                </a:lnTo>
                <a:lnTo>
                  <a:pt x="1172" y="221"/>
                </a:lnTo>
                <a:lnTo>
                  <a:pt x="1198" y="248"/>
                </a:lnTo>
                <a:lnTo>
                  <a:pt x="1216" y="266"/>
                </a:lnTo>
                <a:lnTo>
                  <a:pt x="1235" y="285"/>
                </a:lnTo>
                <a:lnTo>
                  <a:pt x="1243" y="297"/>
                </a:lnTo>
                <a:lnTo>
                  <a:pt x="1249" y="309"/>
                </a:lnTo>
                <a:lnTo>
                  <a:pt x="1261" y="333"/>
                </a:lnTo>
                <a:lnTo>
                  <a:pt x="1270" y="352"/>
                </a:lnTo>
                <a:lnTo>
                  <a:pt x="1275" y="363"/>
                </a:lnTo>
                <a:lnTo>
                  <a:pt x="1282" y="372"/>
                </a:lnTo>
                <a:lnTo>
                  <a:pt x="1294" y="391"/>
                </a:lnTo>
                <a:lnTo>
                  <a:pt x="1303" y="411"/>
                </a:lnTo>
                <a:lnTo>
                  <a:pt x="1312" y="432"/>
                </a:lnTo>
                <a:lnTo>
                  <a:pt x="1320" y="453"/>
                </a:lnTo>
                <a:lnTo>
                  <a:pt x="1326" y="475"/>
                </a:lnTo>
                <a:lnTo>
                  <a:pt x="1330" y="497"/>
                </a:lnTo>
                <a:lnTo>
                  <a:pt x="1333" y="520"/>
                </a:lnTo>
                <a:lnTo>
                  <a:pt x="1334" y="542"/>
                </a:lnTo>
                <a:lnTo>
                  <a:pt x="1334" y="551"/>
                </a:lnTo>
                <a:lnTo>
                  <a:pt x="1334" y="602"/>
                </a:lnTo>
                <a:lnTo>
                  <a:pt x="1333" y="628"/>
                </a:lnTo>
                <a:lnTo>
                  <a:pt x="1332" y="654"/>
                </a:lnTo>
                <a:lnTo>
                  <a:pt x="1329" y="679"/>
                </a:lnTo>
                <a:lnTo>
                  <a:pt x="1325" y="705"/>
                </a:lnTo>
                <a:lnTo>
                  <a:pt x="1318" y="730"/>
                </a:lnTo>
                <a:lnTo>
                  <a:pt x="1311" y="754"/>
                </a:lnTo>
                <a:lnTo>
                  <a:pt x="1304" y="771"/>
                </a:lnTo>
                <a:lnTo>
                  <a:pt x="1291" y="807"/>
                </a:lnTo>
                <a:lnTo>
                  <a:pt x="1283" y="824"/>
                </a:lnTo>
                <a:lnTo>
                  <a:pt x="1274" y="843"/>
                </a:lnTo>
                <a:lnTo>
                  <a:pt x="1253" y="874"/>
                </a:lnTo>
                <a:lnTo>
                  <a:pt x="1237" y="898"/>
                </a:lnTo>
                <a:lnTo>
                  <a:pt x="1230" y="909"/>
                </a:lnTo>
                <a:lnTo>
                  <a:pt x="1223" y="922"/>
                </a:lnTo>
                <a:lnTo>
                  <a:pt x="1211" y="942"/>
                </a:lnTo>
                <a:lnTo>
                  <a:pt x="1197" y="960"/>
                </a:lnTo>
                <a:lnTo>
                  <a:pt x="1181" y="977"/>
                </a:lnTo>
                <a:lnTo>
                  <a:pt x="1163" y="993"/>
                </a:lnTo>
                <a:lnTo>
                  <a:pt x="1144" y="1009"/>
                </a:lnTo>
                <a:lnTo>
                  <a:pt x="1125" y="1024"/>
                </a:lnTo>
                <a:lnTo>
                  <a:pt x="1084" y="1052"/>
                </a:lnTo>
                <a:lnTo>
                  <a:pt x="1059" y="1069"/>
                </a:lnTo>
                <a:lnTo>
                  <a:pt x="1037" y="1083"/>
                </a:lnTo>
                <a:lnTo>
                  <a:pt x="1014" y="1096"/>
                </a:lnTo>
                <a:lnTo>
                  <a:pt x="988" y="1109"/>
                </a:lnTo>
                <a:lnTo>
                  <a:pt x="960" y="1121"/>
                </a:lnTo>
                <a:lnTo>
                  <a:pt x="931" y="1132"/>
                </a:lnTo>
                <a:lnTo>
                  <a:pt x="903" y="1141"/>
                </a:lnTo>
                <a:lnTo>
                  <a:pt x="874" y="1147"/>
                </a:lnTo>
                <a:lnTo>
                  <a:pt x="845" y="1154"/>
                </a:lnTo>
                <a:lnTo>
                  <a:pt x="806" y="1159"/>
                </a:lnTo>
                <a:lnTo>
                  <a:pt x="770" y="1164"/>
                </a:lnTo>
                <a:lnTo>
                  <a:pt x="735" y="1167"/>
                </a:lnTo>
                <a:lnTo>
                  <a:pt x="702" y="1167"/>
                </a:lnTo>
                <a:close/>
                <a:moveTo>
                  <a:pt x="658" y="50"/>
                </a:moveTo>
                <a:lnTo>
                  <a:pt x="658" y="50"/>
                </a:lnTo>
                <a:lnTo>
                  <a:pt x="630" y="51"/>
                </a:lnTo>
                <a:lnTo>
                  <a:pt x="603" y="53"/>
                </a:lnTo>
                <a:lnTo>
                  <a:pt x="575" y="55"/>
                </a:lnTo>
                <a:lnTo>
                  <a:pt x="548" y="58"/>
                </a:lnTo>
                <a:lnTo>
                  <a:pt x="521" y="62"/>
                </a:lnTo>
                <a:lnTo>
                  <a:pt x="493" y="67"/>
                </a:lnTo>
                <a:lnTo>
                  <a:pt x="466" y="72"/>
                </a:lnTo>
                <a:lnTo>
                  <a:pt x="439" y="79"/>
                </a:lnTo>
                <a:lnTo>
                  <a:pt x="412" y="87"/>
                </a:lnTo>
                <a:lnTo>
                  <a:pt x="386" y="95"/>
                </a:lnTo>
                <a:lnTo>
                  <a:pt x="360" y="104"/>
                </a:lnTo>
                <a:lnTo>
                  <a:pt x="333" y="113"/>
                </a:lnTo>
                <a:lnTo>
                  <a:pt x="307" y="123"/>
                </a:lnTo>
                <a:lnTo>
                  <a:pt x="281" y="134"/>
                </a:lnTo>
                <a:lnTo>
                  <a:pt x="256" y="147"/>
                </a:lnTo>
                <a:lnTo>
                  <a:pt x="231" y="159"/>
                </a:lnTo>
                <a:lnTo>
                  <a:pt x="220" y="166"/>
                </a:lnTo>
                <a:lnTo>
                  <a:pt x="208" y="174"/>
                </a:lnTo>
                <a:lnTo>
                  <a:pt x="197" y="183"/>
                </a:lnTo>
                <a:lnTo>
                  <a:pt x="186" y="194"/>
                </a:lnTo>
                <a:lnTo>
                  <a:pt x="175" y="204"/>
                </a:lnTo>
                <a:lnTo>
                  <a:pt x="166" y="216"/>
                </a:lnTo>
                <a:lnTo>
                  <a:pt x="146" y="242"/>
                </a:lnTo>
                <a:lnTo>
                  <a:pt x="131" y="268"/>
                </a:lnTo>
                <a:lnTo>
                  <a:pt x="116" y="297"/>
                </a:lnTo>
                <a:lnTo>
                  <a:pt x="106" y="325"/>
                </a:lnTo>
                <a:lnTo>
                  <a:pt x="97" y="351"/>
                </a:lnTo>
                <a:lnTo>
                  <a:pt x="90" y="374"/>
                </a:lnTo>
                <a:lnTo>
                  <a:pt x="81" y="397"/>
                </a:lnTo>
                <a:lnTo>
                  <a:pt x="73" y="414"/>
                </a:lnTo>
                <a:lnTo>
                  <a:pt x="67" y="432"/>
                </a:lnTo>
                <a:lnTo>
                  <a:pt x="63" y="450"/>
                </a:lnTo>
                <a:lnTo>
                  <a:pt x="60" y="470"/>
                </a:lnTo>
                <a:lnTo>
                  <a:pt x="56" y="516"/>
                </a:lnTo>
                <a:lnTo>
                  <a:pt x="52" y="550"/>
                </a:lnTo>
                <a:lnTo>
                  <a:pt x="51" y="586"/>
                </a:lnTo>
                <a:lnTo>
                  <a:pt x="50" y="633"/>
                </a:lnTo>
                <a:lnTo>
                  <a:pt x="50" y="682"/>
                </a:lnTo>
                <a:lnTo>
                  <a:pt x="50" y="705"/>
                </a:lnTo>
                <a:lnTo>
                  <a:pt x="51" y="730"/>
                </a:lnTo>
                <a:lnTo>
                  <a:pt x="52" y="738"/>
                </a:lnTo>
                <a:lnTo>
                  <a:pt x="54" y="746"/>
                </a:lnTo>
                <a:lnTo>
                  <a:pt x="60" y="762"/>
                </a:lnTo>
                <a:lnTo>
                  <a:pt x="68" y="776"/>
                </a:lnTo>
                <a:lnTo>
                  <a:pt x="77" y="790"/>
                </a:lnTo>
                <a:lnTo>
                  <a:pt x="89" y="813"/>
                </a:lnTo>
                <a:lnTo>
                  <a:pt x="95" y="823"/>
                </a:lnTo>
                <a:lnTo>
                  <a:pt x="99" y="836"/>
                </a:lnTo>
                <a:lnTo>
                  <a:pt x="103" y="849"/>
                </a:lnTo>
                <a:lnTo>
                  <a:pt x="110" y="864"/>
                </a:lnTo>
                <a:lnTo>
                  <a:pt x="115" y="875"/>
                </a:lnTo>
                <a:lnTo>
                  <a:pt x="123" y="888"/>
                </a:lnTo>
                <a:lnTo>
                  <a:pt x="131" y="899"/>
                </a:lnTo>
                <a:lnTo>
                  <a:pt x="139" y="909"/>
                </a:lnTo>
                <a:lnTo>
                  <a:pt x="157" y="930"/>
                </a:lnTo>
                <a:lnTo>
                  <a:pt x="178" y="949"/>
                </a:lnTo>
                <a:lnTo>
                  <a:pt x="199" y="966"/>
                </a:lnTo>
                <a:lnTo>
                  <a:pt x="222" y="983"/>
                </a:lnTo>
                <a:lnTo>
                  <a:pt x="246" y="1000"/>
                </a:lnTo>
                <a:lnTo>
                  <a:pt x="256" y="1007"/>
                </a:lnTo>
                <a:lnTo>
                  <a:pt x="280" y="1022"/>
                </a:lnTo>
                <a:lnTo>
                  <a:pt x="305" y="1035"/>
                </a:lnTo>
                <a:lnTo>
                  <a:pt x="330" y="1047"/>
                </a:lnTo>
                <a:lnTo>
                  <a:pt x="354" y="1057"/>
                </a:lnTo>
                <a:lnTo>
                  <a:pt x="381" y="1066"/>
                </a:lnTo>
                <a:lnTo>
                  <a:pt x="407" y="1075"/>
                </a:lnTo>
                <a:lnTo>
                  <a:pt x="459" y="1091"/>
                </a:lnTo>
                <a:lnTo>
                  <a:pt x="484" y="1099"/>
                </a:lnTo>
                <a:lnTo>
                  <a:pt x="505" y="1104"/>
                </a:lnTo>
                <a:lnTo>
                  <a:pt x="528" y="1107"/>
                </a:lnTo>
                <a:lnTo>
                  <a:pt x="552" y="1108"/>
                </a:lnTo>
                <a:lnTo>
                  <a:pt x="575" y="1109"/>
                </a:lnTo>
                <a:lnTo>
                  <a:pt x="609" y="1111"/>
                </a:lnTo>
                <a:lnTo>
                  <a:pt x="628" y="1112"/>
                </a:lnTo>
                <a:lnTo>
                  <a:pt x="646" y="1115"/>
                </a:lnTo>
                <a:lnTo>
                  <a:pt x="671" y="1117"/>
                </a:lnTo>
                <a:lnTo>
                  <a:pt x="696" y="1119"/>
                </a:lnTo>
                <a:lnTo>
                  <a:pt x="701" y="1119"/>
                </a:lnTo>
                <a:lnTo>
                  <a:pt x="735" y="1117"/>
                </a:lnTo>
                <a:lnTo>
                  <a:pt x="768" y="1113"/>
                </a:lnTo>
                <a:lnTo>
                  <a:pt x="799" y="1108"/>
                </a:lnTo>
                <a:lnTo>
                  <a:pt x="831" y="1102"/>
                </a:lnTo>
                <a:lnTo>
                  <a:pt x="861" y="1095"/>
                </a:lnTo>
                <a:lnTo>
                  <a:pt x="891" y="1086"/>
                </a:lnTo>
                <a:lnTo>
                  <a:pt x="950" y="1069"/>
                </a:lnTo>
                <a:lnTo>
                  <a:pt x="965" y="1062"/>
                </a:lnTo>
                <a:lnTo>
                  <a:pt x="980" y="1057"/>
                </a:lnTo>
                <a:lnTo>
                  <a:pt x="994" y="1049"/>
                </a:lnTo>
                <a:lnTo>
                  <a:pt x="1007" y="1043"/>
                </a:lnTo>
                <a:lnTo>
                  <a:pt x="1033" y="1026"/>
                </a:lnTo>
                <a:lnTo>
                  <a:pt x="1059" y="1007"/>
                </a:lnTo>
                <a:lnTo>
                  <a:pt x="1082" y="992"/>
                </a:lnTo>
                <a:lnTo>
                  <a:pt x="1108" y="973"/>
                </a:lnTo>
                <a:lnTo>
                  <a:pt x="1135" y="952"/>
                </a:lnTo>
                <a:lnTo>
                  <a:pt x="1148" y="941"/>
                </a:lnTo>
                <a:lnTo>
                  <a:pt x="1159" y="929"/>
                </a:lnTo>
                <a:lnTo>
                  <a:pt x="1169" y="917"/>
                </a:lnTo>
                <a:lnTo>
                  <a:pt x="1176" y="905"/>
                </a:lnTo>
                <a:lnTo>
                  <a:pt x="1193" y="875"/>
                </a:lnTo>
                <a:lnTo>
                  <a:pt x="1210" y="847"/>
                </a:lnTo>
                <a:lnTo>
                  <a:pt x="1228" y="816"/>
                </a:lnTo>
                <a:lnTo>
                  <a:pt x="1244" y="786"/>
                </a:lnTo>
                <a:lnTo>
                  <a:pt x="1252" y="771"/>
                </a:lnTo>
                <a:lnTo>
                  <a:pt x="1258" y="754"/>
                </a:lnTo>
                <a:lnTo>
                  <a:pt x="1264" y="737"/>
                </a:lnTo>
                <a:lnTo>
                  <a:pt x="1267" y="718"/>
                </a:lnTo>
                <a:lnTo>
                  <a:pt x="1277" y="670"/>
                </a:lnTo>
                <a:lnTo>
                  <a:pt x="1281" y="644"/>
                </a:lnTo>
                <a:lnTo>
                  <a:pt x="1283" y="619"/>
                </a:lnTo>
                <a:lnTo>
                  <a:pt x="1284" y="593"/>
                </a:lnTo>
                <a:lnTo>
                  <a:pt x="1284" y="567"/>
                </a:lnTo>
                <a:lnTo>
                  <a:pt x="1283" y="539"/>
                </a:lnTo>
                <a:lnTo>
                  <a:pt x="1279" y="512"/>
                </a:lnTo>
                <a:lnTo>
                  <a:pt x="1275" y="491"/>
                </a:lnTo>
                <a:lnTo>
                  <a:pt x="1270" y="469"/>
                </a:lnTo>
                <a:lnTo>
                  <a:pt x="1264" y="446"/>
                </a:lnTo>
                <a:lnTo>
                  <a:pt x="1254" y="424"/>
                </a:lnTo>
                <a:lnTo>
                  <a:pt x="1245" y="403"/>
                </a:lnTo>
                <a:lnTo>
                  <a:pt x="1233" y="381"/>
                </a:lnTo>
                <a:lnTo>
                  <a:pt x="1222" y="360"/>
                </a:lnTo>
                <a:lnTo>
                  <a:pt x="1209" y="339"/>
                </a:lnTo>
                <a:lnTo>
                  <a:pt x="1194" y="318"/>
                </a:lnTo>
                <a:lnTo>
                  <a:pt x="1179" y="297"/>
                </a:lnTo>
                <a:lnTo>
                  <a:pt x="1162" y="278"/>
                </a:lnTo>
                <a:lnTo>
                  <a:pt x="1143" y="258"/>
                </a:lnTo>
                <a:lnTo>
                  <a:pt x="1124" y="240"/>
                </a:lnTo>
                <a:lnTo>
                  <a:pt x="1104" y="221"/>
                </a:lnTo>
                <a:lnTo>
                  <a:pt x="1083" y="203"/>
                </a:lnTo>
                <a:lnTo>
                  <a:pt x="1061" y="186"/>
                </a:lnTo>
                <a:lnTo>
                  <a:pt x="1046" y="174"/>
                </a:lnTo>
                <a:lnTo>
                  <a:pt x="1033" y="163"/>
                </a:lnTo>
                <a:lnTo>
                  <a:pt x="1020" y="152"/>
                </a:lnTo>
                <a:lnTo>
                  <a:pt x="1007" y="140"/>
                </a:lnTo>
                <a:lnTo>
                  <a:pt x="993" y="131"/>
                </a:lnTo>
                <a:lnTo>
                  <a:pt x="978" y="123"/>
                </a:lnTo>
                <a:lnTo>
                  <a:pt x="959" y="114"/>
                </a:lnTo>
                <a:lnTo>
                  <a:pt x="939" y="106"/>
                </a:lnTo>
                <a:lnTo>
                  <a:pt x="899" y="93"/>
                </a:lnTo>
                <a:lnTo>
                  <a:pt x="850" y="76"/>
                </a:lnTo>
                <a:lnTo>
                  <a:pt x="829" y="70"/>
                </a:lnTo>
                <a:lnTo>
                  <a:pt x="808" y="64"/>
                </a:lnTo>
                <a:lnTo>
                  <a:pt x="787" y="61"/>
                </a:lnTo>
                <a:lnTo>
                  <a:pt x="765" y="58"/>
                </a:lnTo>
                <a:lnTo>
                  <a:pt x="743" y="57"/>
                </a:lnTo>
                <a:lnTo>
                  <a:pt x="719" y="55"/>
                </a:lnTo>
                <a:lnTo>
                  <a:pt x="672" y="54"/>
                </a:lnTo>
                <a:lnTo>
                  <a:pt x="666" y="54"/>
                </a:lnTo>
                <a:lnTo>
                  <a:pt x="659" y="50"/>
                </a:lnTo>
                <a:lnTo>
                  <a:pt x="658" y="5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90" name="任意多边形 1050289"/>
          <p:cNvSpPr/>
          <p:nvPr/>
        </p:nvSpPr>
        <p:spPr bwMode="auto">
          <a:xfrm>
            <a:off x="5665787" y="5081587"/>
            <a:ext cx="269875" cy="196850"/>
          </a:xfrm>
          <a:custGeom>
            <a:avLst/>
            <a:gdLst/>
            <a:ahLst/>
            <a:cxnLst/>
            <a:rect l="0" t="0" r="0" b="0"/>
            <a:pathLst>
              <a:path w="509" h="371">
                <a:moveTo>
                  <a:pt x="500" y="1"/>
                </a:moveTo>
                <a:lnTo>
                  <a:pt x="500" y="1"/>
                </a:lnTo>
                <a:lnTo>
                  <a:pt x="487" y="9"/>
                </a:lnTo>
                <a:lnTo>
                  <a:pt x="477" y="18"/>
                </a:lnTo>
                <a:lnTo>
                  <a:pt x="465" y="27"/>
                </a:lnTo>
                <a:lnTo>
                  <a:pt x="454" y="37"/>
                </a:lnTo>
                <a:lnTo>
                  <a:pt x="448" y="43"/>
                </a:lnTo>
                <a:lnTo>
                  <a:pt x="440" y="50"/>
                </a:lnTo>
                <a:lnTo>
                  <a:pt x="422" y="61"/>
                </a:lnTo>
                <a:lnTo>
                  <a:pt x="388" y="81"/>
                </a:lnTo>
                <a:lnTo>
                  <a:pt x="352" y="102"/>
                </a:lnTo>
                <a:lnTo>
                  <a:pt x="318" y="123"/>
                </a:lnTo>
                <a:lnTo>
                  <a:pt x="286" y="145"/>
                </a:lnTo>
                <a:lnTo>
                  <a:pt x="254" y="170"/>
                </a:lnTo>
                <a:lnTo>
                  <a:pt x="220" y="196"/>
                </a:lnTo>
                <a:lnTo>
                  <a:pt x="185" y="221"/>
                </a:lnTo>
                <a:lnTo>
                  <a:pt x="114" y="269"/>
                </a:lnTo>
                <a:lnTo>
                  <a:pt x="98" y="281"/>
                </a:lnTo>
                <a:lnTo>
                  <a:pt x="84" y="293"/>
                </a:lnTo>
                <a:lnTo>
                  <a:pt x="70" y="306"/>
                </a:lnTo>
                <a:lnTo>
                  <a:pt x="54" y="316"/>
                </a:lnTo>
                <a:lnTo>
                  <a:pt x="42" y="324"/>
                </a:lnTo>
                <a:lnTo>
                  <a:pt x="36" y="328"/>
                </a:lnTo>
                <a:lnTo>
                  <a:pt x="30" y="333"/>
                </a:lnTo>
                <a:lnTo>
                  <a:pt x="25" y="341"/>
                </a:lnTo>
                <a:lnTo>
                  <a:pt x="20" y="349"/>
                </a:lnTo>
                <a:lnTo>
                  <a:pt x="17" y="353"/>
                </a:lnTo>
                <a:lnTo>
                  <a:pt x="15" y="356"/>
                </a:lnTo>
                <a:lnTo>
                  <a:pt x="11" y="358"/>
                </a:lnTo>
                <a:lnTo>
                  <a:pt x="4" y="361"/>
                </a:lnTo>
                <a:lnTo>
                  <a:pt x="3" y="361"/>
                </a:lnTo>
                <a:lnTo>
                  <a:pt x="2" y="364"/>
                </a:lnTo>
                <a:lnTo>
                  <a:pt x="0" y="367"/>
                </a:lnTo>
                <a:lnTo>
                  <a:pt x="3" y="370"/>
                </a:lnTo>
                <a:lnTo>
                  <a:pt x="6" y="371"/>
                </a:lnTo>
                <a:lnTo>
                  <a:pt x="8" y="371"/>
                </a:lnTo>
                <a:lnTo>
                  <a:pt x="17" y="367"/>
                </a:lnTo>
                <a:lnTo>
                  <a:pt x="24" y="362"/>
                </a:lnTo>
                <a:lnTo>
                  <a:pt x="30" y="354"/>
                </a:lnTo>
                <a:lnTo>
                  <a:pt x="37" y="347"/>
                </a:lnTo>
                <a:lnTo>
                  <a:pt x="41" y="340"/>
                </a:lnTo>
                <a:lnTo>
                  <a:pt x="47" y="333"/>
                </a:lnTo>
                <a:lnTo>
                  <a:pt x="62" y="323"/>
                </a:lnTo>
                <a:lnTo>
                  <a:pt x="78" y="314"/>
                </a:lnTo>
                <a:lnTo>
                  <a:pt x="92" y="303"/>
                </a:lnTo>
                <a:lnTo>
                  <a:pt x="127" y="276"/>
                </a:lnTo>
                <a:lnTo>
                  <a:pt x="164" y="250"/>
                </a:lnTo>
                <a:lnTo>
                  <a:pt x="201" y="224"/>
                </a:lnTo>
                <a:lnTo>
                  <a:pt x="237" y="197"/>
                </a:lnTo>
                <a:lnTo>
                  <a:pt x="269" y="171"/>
                </a:lnTo>
                <a:lnTo>
                  <a:pt x="286" y="158"/>
                </a:lnTo>
                <a:lnTo>
                  <a:pt x="301" y="146"/>
                </a:lnTo>
                <a:lnTo>
                  <a:pt x="322" y="133"/>
                </a:lnTo>
                <a:lnTo>
                  <a:pt x="342" y="120"/>
                </a:lnTo>
                <a:lnTo>
                  <a:pt x="384" y="95"/>
                </a:lnTo>
                <a:lnTo>
                  <a:pt x="416" y="77"/>
                </a:lnTo>
                <a:lnTo>
                  <a:pt x="448" y="56"/>
                </a:lnTo>
                <a:lnTo>
                  <a:pt x="462" y="46"/>
                </a:lnTo>
                <a:lnTo>
                  <a:pt x="477" y="34"/>
                </a:lnTo>
                <a:lnTo>
                  <a:pt x="491" y="22"/>
                </a:lnTo>
                <a:lnTo>
                  <a:pt x="505" y="12"/>
                </a:lnTo>
                <a:lnTo>
                  <a:pt x="508" y="9"/>
                </a:lnTo>
                <a:lnTo>
                  <a:pt x="509" y="8"/>
                </a:lnTo>
                <a:lnTo>
                  <a:pt x="508" y="4"/>
                </a:lnTo>
                <a:lnTo>
                  <a:pt x="504" y="1"/>
                </a:lnTo>
                <a:lnTo>
                  <a:pt x="503" y="0"/>
                </a:lnTo>
                <a:lnTo>
                  <a:pt x="50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91" name="任意多边形 1050290"/>
          <p:cNvSpPr/>
          <p:nvPr/>
        </p:nvSpPr>
        <p:spPr bwMode="auto">
          <a:xfrm>
            <a:off x="5630862" y="5067300"/>
            <a:ext cx="368300" cy="274637"/>
          </a:xfrm>
          <a:custGeom>
            <a:avLst/>
            <a:gdLst/>
            <a:ahLst/>
            <a:cxnLst/>
            <a:rect l="0" t="0" r="0" b="0"/>
            <a:pathLst>
              <a:path w="696" h="519">
                <a:moveTo>
                  <a:pt x="687" y="1"/>
                </a:moveTo>
                <a:lnTo>
                  <a:pt x="687" y="1"/>
                </a:lnTo>
                <a:lnTo>
                  <a:pt x="677" y="9"/>
                </a:lnTo>
                <a:lnTo>
                  <a:pt x="665" y="17"/>
                </a:lnTo>
                <a:lnTo>
                  <a:pt x="643" y="28"/>
                </a:lnTo>
                <a:lnTo>
                  <a:pt x="631" y="36"/>
                </a:lnTo>
                <a:lnTo>
                  <a:pt x="620" y="44"/>
                </a:lnTo>
                <a:lnTo>
                  <a:pt x="599" y="60"/>
                </a:lnTo>
                <a:lnTo>
                  <a:pt x="576" y="77"/>
                </a:lnTo>
                <a:lnTo>
                  <a:pt x="552" y="95"/>
                </a:lnTo>
                <a:lnTo>
                  <a:pt x="507" y="130"/>
                </a:lnTo>
                <a:lnTo>
                  <a:pt x="461" y="163"/>
                </a:lnTo>
                <a:lnTo>
                  <a:pt x="415" y="194"/>
                </a:lnTo>
                <a:lnTo>
                  <a:pt x="322" y="257"/>
                </a:lnTo>
                <a:lnTo>
                  <a:pt x="279" y="289"/>
                </a:lnTo>
                <a:lnTo>
                  <a:pt x="236" y="321"/>
                </a:lnTo>
                <a:lnTo>
                  <a:pt x="152" y="387"/>
                </a:lnTo>
                <a:lnTo>
                  <a:pt x="130" y="402"/>
                </a:lnTo>
                <a:lnTo>
                  <a:pt x="108" y="418"/>
                </a:lnTo>
                <a:lnTo>
                  <a:pt x="85" y="434"/>
                </a:lnTo>
                <a:lnTo>
                  <a:pt x="64" y="452"/>
                </a:lnTo>
                <a:lnTo>
                  <a:pt x="51" y="466"/>
                </a:lnTo>
                <a:lnTo>
                  <a:pt x="38" y="481"/>
                </a:lnTo>
                <a:lnTo>
                  <a:pt x="29" y="489"/>
                </a:lnTo>
                <a:lnTo>
                  <a:pt x="20" y="495"/>
                </a:lnTo>
                <a:lnTo>
                  <a:pt x="2" y="508"/>
                </a:lnTo>
                <a:lnTo>
                  <a:pt x="0" y="511"/>
                </a:lnTo>
                <a:lnTo>
                  <a:pt x="0" y="512"/>
                </a:lnTo>
                <a:lnTo>
                  <a:pt x="0" y="515"/>
                </a:lnTo>
                <a:lnTo>
                  <a:pt x="2" y="516"/>
                </a:lnTo>
                <a:lnTo>
                  <a:pt x="6" y="519"/>
                </a:lnTo>
                <a:lnTo>
                  <a:pt x="8" y="517"/>
                </a:lnTo>
                <a:lnTo>
                  <a:pt x="10" y="517"/>
                </a:lnTo>
                <a:lnTo>
                  <a:pt x="40" y="493"/>
                </a:lnTo>
                <a:lnTo>
                  <a:pt x="54" y="479"/>
                </a:lnTo>
                <a:lnTo>
                  <a:pt x="68" y="465"/>
                </a:lnTo>
                <a:lnTo>
                  <a:pt x="76" y="456"/>
                </a:lnTo>
                <a:lnTo>
                  <a:pt x="87" y="447"/>
                </a:lnTo>
                <a:lnTo>
                  <a:pt x="108" y="431"/>
                </a:lnTo>
                <a:lnTo>
                  <a:pt x="131" y="417"/>
                </a:lnTo>
                <a:lnTo>
                  <a:pt x="152" y="401"/>
                </a:lnTo>
                <a:lnTo>
                  <a:pt x="248" y="326"/>
                </a:lnTo>
                <a:lnTo>
                  <a:pt x="296" y="290"/>
                </a:lnTo>
                <a:lnTo>
                  <a:pt x="344" y="256"/>
                </a:lnTo>
                <a:lnTo>
                  <a:pt x="439" y="193"/>
                </a:lnTo>
                <a:lnTo>
                  <a:pt x="484" y="160"/>
                </a:lnTo>
                <a:lnTo>
                  <a:pt x="529" y="128"/>
                </a:lnTo>
                <a:lnTo>
                  <a:pt x="576" y="92"/>
                </a:lnTo>
                <a:lnTo>
                  <a:pt x="623" y="57"/>
                </a:lnTo>
                <a:lnTo>
                  <a:pt x="641" y="45"/>
                </a:lnTo>
                <a:lnTo>
                  <a:pt x="660" y="35"/>
                </a:lnTo>
                <a:lnTo>
                  <a:pt x="678" y="23"/>
                </a:lnTo>
                <a:lnTo>
                  <a:pt x="695" y="9"/>
                </a:lnTo>
                <a:lnTo>
                  <a:pt x="696" y="7"/>
                </a:lnTo>
                <a:lnTo>
                  <a:pt x="696" y="5"/>
                </a:lnTo>
                <a:lnTo>
                  <a:pt x="695" y="1"/>
                </a:lnTo>
                <a:lnTo>
                  <a:pt x="691" y="0"/>
                </a:lnTo>
                <a:lnTo>
                  <a:pt x="688" y="0"/>
                </a:lnTo>
                <a:lnTo>
                  <a:pt x="68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92" name="任意多边形 1050291"/>
          <p:cNvSpPr/>
          <p:nvPr/>
        </p:nvSpPr>
        <p:spPr bwMode="auto">
          <a:xfrm>
            <a:off x="5626100" y="5062537"/>
            <a:ext cx="431800" cy="330200"/>
          </a:xfrm>
          <a:custGeom>
            <a:avLst/>
            <a:gdLst/>
            <a:ahLst/>
            <a:cxnLst/>
            <a:rect l="0" t="0" r="0" b="0"/>
            <a:pathLst>
              <a:path w="816" h="622">
                <a:moveTo>
                  <a:pt x="806" y="3"/>
                </a:moveTo>
                <a:lnTo>
                  <a:pt x="806" y="3"/>
                </a:lnTo>
                <a:lnTo>
                  <a:pt x="784" y="21"/>
                </a:lnTo>
                <a:lnTo>
                  <a:pt x="759" y="39"/>
                </a:lnTo>
                <a:lnTo>
                  <a:pt x="735" y="56"/>
                </a:lnTo>
                <a:lnTo>
                  <a:pt x="712" y="76"/>
                </a:lnTo>
                <a:lnTo>
                  <a:pt x="661" y="119"/>
                </a:lnTo>
                <a:lnTo>
                  <a:pt x="635" y="141"/>
                </a:lnTo>
                <a:lnTo>
                  <a:pt x="608" y="161"/>
                </a:lnTo>
                <a:lnTo>
                  <a:pt x="584" y="180"/>
                </a:lnTo>
                <a:lnTo>
                  <a:pt x="559" y="201"/>
                </a:lnTo>
                <a:lnTo>
                  <a:pt x="535" y="221"/>
                </a:lnTo>
                <a:lnTo>
                  <a:pt x="510" y="241"/>
                </a:lnTo>
                <a:lnTo>
                  <a:pt x="487" y="256"/>
                </a:lnTo>
                <a:lnTo>
                  <a:pt x="463" y="272"/>
                </a:lnTo>
                <a:lnTo>
                  <a:pt x="438" y="286"/>
                </a:lnTo>
                <a:lnTo>
                  <a:pt x="415" y="301"/>
                </a:lnTo>
                <a:lnTo>
                  <a:pt x="364" y="339"/>
                </a:lnTo>
                <a:lnTo>
                  <a:pt x="314" y="379"/>
                </a:lnTo>
                <a:lnTo>
                  <a:pt x="263" y="417"/>
                </a:lnTo>
                <a:lnTo>
                  <a:pt x="237" y="437"/>
                </a:lnTo>
                <a:lnTo>
                  <a:pt x="211" y="454"/>
                </a:lnTo>
                <a:lnTo>
                  <a:pt x="160" y="486"/>
                </a:lnTo>
                <a:lnTo>
                  <a:pt x="135" y="503"/>
                </a:lnTo>
                <a:lnTo>
                  <a:pt x="111" y="522"/>
                </a:lnTo>
                <a:lnTo>
                  <a:pt x="88" y="541"/>
                </a:lnTo>
                <a:lnTo>
                  <a:pt x="64" y="561"/>
                </a:lnTo>
                <a:lnTo>
                  <a:pt x="52" y="574"/>
                </a:lnTo>
                <a:lnTo>
                  <a:pt x="38" y="591"/>
                </a:lnTo>
                <a:lnTo>
                  <a:pt x="29" y="598"/>
                </a:lnTo>
                <a:lnTo>
                  <a:pt x="21" y="604"/>
                </a:lnTo>
                <a:lnTo>
                  <a:pt x="13" y="609"/>
                </a:lnTo>
                <a:lnTo>
                  <a:pt x="5" y="611"/>
                </a:lnTo>
                <a:lnTo>
                  <a:pt x="3" y="612"/>
                </a:lnTo>
                <a:lnTo>
                  <a:pt x="1" y="613"/>
                </a:lnTo>
                <a:lnTo>
                  <a:pt x="0" y="617"/>
                </a:lnTo>
                <a:lnTo>
                  <a:pt x="0" y="620"/>
                </a:lnTo>
                <a:lnTo>
                  <a:pt x="1" y="621"/>
                </a:lnTo>
                <a:lnTo>
                  <a:pt x="3" y="622"/>
                </a:lnTo>
                <a:lnTo>
                  <a:pt x="5" y="622"/>
                </a:lnTo>
                <a:lnTo>
                  <a:pt x="15" y="620"/>
                </a:lnTo>
                <a:lnTo>
                  <a:pt x="22" y="616"/>
                </a:lnTo>
                <a:lnTo>
                  <a:pt x="32" y="611"/>
                </a:lnTo>
                <a:lnTo>
                  <a:pt x="38" y="604"/>
                </a:lnTo>
                <a:lnTo>
                  <a:pt x="52" y="590"/>
                </a:lnTo>
                <a:lnTo>
                  <a:pt x="66" y="577"/>
                </a:lnTo>
                <a:lnTo>
                  <a:pt x="92" y="552"/>
                </a:lnTo>
                <a:lnTo>
                  <a:pt x="120" y="530"/>
                </a:lnTo>
                <a:lnTo>
                  <a:pt x="149" y="509"/>
                </a:lnTo>
                <a:lnTo>
                  <a:pt x="179" y="488"/>
                </a:lnTo>
                <a:lnTo>
                  <a:pt x="209" y="468"/>
                </a:lnTo>
                <a:lnTo>
                  <a:pt x="238" y="449"/>
                </a:lnTo>
                <a:lnTo>
                  <a:pt x="293" y="405"/>
                </a:lnTo>
                <a:lnTo>
                  <a:pt x="349" y="364"/>
                </a:lnTo>
                <a:lnTo>
                  <a:pt x="406" y="322"/>
                </a:lnTo>
                <a:lnTo>
                  <a:pt x="430" y="305"/>
                </a:lnTo>
                <a:lnTo>
                  <a:pt x="457" y="289"/>
                </a:lnTo>
                <a:lnTo>
                  <a:pt x="508" y="256"/>
                </a:lnTo>
                <a:lnTo>
                  <a:pt x="534" y="238"/>
                </a:lnTo>
                <a:lnTo>
                  <a:pt x="559" y="218"/>
                </a:lnTo>
                <a:lnTo>
                  <a:pt x="582" y="197"/>
                </a:lnTo>
                <a:lnTo>
                  <a:pt x="607" y="177"/>
                </a:lnTo>
                <a:lnTo>
                  <a:pt x="661" y="135"/>
                </a:lnTo>
                <a:lnTo>
                  <a:pt x="686" y="114"/>
                </a:lnTo>
                <a:lnTo>
                  <a:pt x="712" y="90"/>
                </a:lnTo>
                <a:lnTo>
                  <a:pt x="737" y="69"/>
                </a:lnTo>
                <a:lnTo>
                  <a:pt x="763" y="51"/>
                </a:lnTo>
                <a:lnTo>
                  <a:pt x="789" y="31"/>
                </a:lnTo>
                <a:lnTo>
                  <a:pt x="802" y="21"/>
                </a:lnTo>
                <a:lnTo>
                  <a:pt x="814" y="10"/>
                </a:lnTo>
                <a:lnTo>
                  <a:pt x="815" y="8"/>
                </a:lnTo>
                <a:lnTo>
                  <a:pt x="816" y="7"/>
                </a:lnTo>
                <a:lnTo>
                  <a:pt x="814" y="3"/>
                </a:lnTo>
                <a:lnTo>
                  <a:pt x="810" y="0"/>
                </a:lnTo>
                <a:lnTo>
                  <a:pt x="809" y="1"/>
                </a:lnTo>
                <a:lnTo>
                  <a:pt x="80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93" name="任意多边形 1050292"/>
          <p:cNvSpPr/>
          <p:nvPr/>
        </p:nvSpPr>
        <p:spPr bwMode="auto">
          <a:xfrm>
            <a:off x="5611812" y="5314950"/>
            <a:ext cx="180975" cy="134937"/>
          </a:xfrm>
          <a:custGeom>
            <a:avLst/>
            <a:gdLst/>
            <a:ahLst/>
            <a:cxnLst/>
            <a:rect l="0" t="0" r="0" b="0"/>
            <a:pathLst>
              <a:path w="344" h="256">
                <a:moveTo>
                  <a:pt x="332" y="2"/>
                </a:moveTo>
                <a:lnTo>
                  <a:pt x="332" y="2"/>
                </a:lnTo>
                <a:lnTo>
                  <a:pt x="330" y="5"/>
                </a:lnTo>
                <a:lnTo>
                  <a:pt x="326" y="9"/>
                </a:lnTo>
                <a:lnTo>
                  <a:pt x="318" y="13"/>
                </a:lnTo>
                <a:lnTo>
                  <a:pt x="309" y="17"/>
                </a:lnTo>
                <a:lnTo>
                  <a:pt x="301" y="21"/>
                </a:lnTo>
                <a:lnTo>
                  <a:pt x="281" y="32"/>
                </a:lnTo>
                <a:lnTo>
                  <a:pt x="263" y="45"/>
                </a:lnTo>
                <a:lnTo>
                  <a:pt x="212" y="78"/>
                </a:lnTo>
                <a:lnTo>
                  <a:pt x="160" y="108"/>
                </a:lnTo>
                <a:lnTo>
                  <a:pt x="137" y="123"/>
                </a:lnTo>
                <a:lnTo>
                  <a:pt x="115" y="137"/>
                </a:lnTo>
                <a:lnTo>
                  <a:pt x="94" y="153"/>
                </a:lnTo>
                <a:lnTo>
                  <a:pt x="73" y="170"/>
                </a:lnTo>
                <a:lnTo>
                  <a:pt x="64" y="179"/>
                </a:lnTo>
                <a:lnTo>
                  <a:pt x="55" y="189"/>
                </a:lnTo>
                <a:lnTo>
                  <a:pt x="38" y="209"/>
                </a:lnTo>
                <a:lnTo>
                  <a:pt x="21" y="229"/>
                </a:lnTo>
                <a:lnTo>
                  <a:pt x="12" y="238"/>
                </a:lnTo>
                <a:lnTo>
                  <a:pt x="3" y="247"/>
                </a:lnTo>
                <a:lnTo>
                  <a:pt x="1" y="248"/>
                </a:lnTo>
                <a:lnTo>
                  <a:pt x="0" y="251"/>
                </a:lnTo>
                <a:lnTo>
                  <a:pt x="1" y="252"/>
                </a:lnTo>
                <a:lnTo>
                  <a:pt x="3" y="253"/>
                </a:lnTo>
                <a:lnTo>
                  <a:pt x="7" y="256"/>
                </a:lnTo>
                <a:lnTo>
                  <a:pt x="8" y="256"/>
                </a:lnTo>
                <a:lnTo>
                  <a:pt x="10" y="255"/>
                </a:lnTo>
                <a:lnTo>
                  <a:pt x="21" y="246"/>
                </a:lnTo>
                <a:lnTo>
                  <a:pt x="29" y="236"/>
                </a:lnTo>
                <a:lnTo>
                  <a:pt x="47" y="217"/>
                </a:lnTo>
                <a:lnTo>
                  <a:pt x="63" y="197"/>
                </a:lnTo>
                <a:lnTo>
                  <a:pt x="81" y="179"/>
                </a:lnTo>
                <a:lnTo>
                  <a:pt x="93" y="168"/>
                </a:lnTo>
                <a:lnTo>
                  <a:pt x="106" y="158"/>
                </a:lnTo>
                <a:lnTo>
                  <a:pt x="131" y="141"/>
                </a:lnTo>
                <a:lnTo>
                  <a:pt x="184" y="107"/>
                </a:lnTo>
                <a:lnTo>
                  <a:pt x="234" y="74"/>
                </a:lnTo>
                <a:lnTo>
                  <a:pt x="259" y="59"/>
                </a:lnTo>
                <a:lnTo>
                  <a:pt x="285" y="47"/>
                </a:lnTo>
                <a:lnTo>
                  <a:pt x="296" y="40"/>
                </a:lnTo>
                <a:lnTo>
                  <a:pt x="305" y="34"/>
                </a:lnTo>
                <a:lnTo>
                  <a:pt x="314" y="27"/>
                </a:lnTo>
                <a:lnTo>
                  <a:pt x="324" y="22"/>
                </a:lnTo>
                <a:lnTo>
                  <a:pt x="330" y="19"/>
                </a:lnTo>
                <a:lnTo>
                  <a:pt x="335" y="17"/>
                </a:lnTo>
                <a:lnTo>
                  <a:pt x="339" y="13"/>
                </a:lnTo>
                <a:lnTo>
                  <a:pt x="343" y="8"/>
                </a:lnTo>
                <a:lnTo>
                  <a:pt x="344" y="5"/>
                </a:lnTo>
                <a:lnTo>
                  <a:pt x="344" y="4"/>
                </a:lnTo>
                <a:lnTo>
                  <a:pt x="343" y="2"/>
                </a:lnTo>
                <a:lnTo>
                  <a:pt x="341" y="1"/>
                </a:lnTo>
                <a:lnTo>
                  <a:pt x="336" y="0"/>
                </a:lnTo>
                <a:lnTo>
                  <a:pt x="335" y="0"/>
                </a:lnTo>
                <a:lnTo>
                  <a:pt x="33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94" name="任意多边形 1050293"/>
          <p:cNvSpPr/>
          <p:nvPr/>
        </p:nvSpPr>
        <p:spPr bwMode="auto">
          <a:xfrm>
            <a:off x="5624512" y="5378450"/>
            <a:ext cx="142875" cy="120650"/>
          </a:xfrm>
          <a:custGeom>
            <a:avLst/>
            <a:gdLst/>
            <a:ahLst/>
            <a:cxnLst/>
            <a:rect l="0" t="0" r="0" b="0"/>
            <a:pathLst>
              <a:path w="274" h="229">
                <a:moveTo>
                  <a:pt x="266" y="0"/>
                </a:moveTo>
                <a:lnTo>
                  <a:pt x="266" y="0"/>
                </a:lnTo>
                <a:lnTo>
                  <a:pt x="257" y="2"/>
                </a:lnTo>
                <a:lnTo>
                  <a:pt x="249" y="6"/>
                </a:lnTo>
                <a:lnTo>
                  <a:pt x="240" y="10"/>
                </a:lnTo>
                <a:lnTo>
                  <a:pt x="232" y="17"/>
                </a:lnTo>
                <a:lnTo>
                  <a:pt x="215" y="28"/>
                </a:lnTo>
                <a:lnTo>
                  <a:pt x="201" y="39"/>
                </a:lnTo>
                <a:lnTo>
                  <a:pt x="177" y="55"/>
                </a:lnTo>
                <a:lnTo>
                  <a:pt x="154" y="72"/>
                </a:lnTo>
                <a:lnTo>
                  <a:pt x="108" y="103"/>
                </a:lnTo>
                <a:lnTo>
                  <a:pt x="89" y="119"/>
                </a:lnTo>
                <a:lnTo>
                  <a:pt x="69" y="136"/>
                </a:lnTo>
                <a:lnTo>
                  <a:pt x="32" y="171"/>
                </a:lnTo>
                <a:lnTo>
                  <a:pt x="21" y="183"/>
                </a:lnTo>
                <a:lnTo>
                  <a:pt x="10" y="193"/>
                </a:lnTo>
                <a:lnTo>
                  <a:pt x="6" y="200"/>
                </a:lnTo>
                <a:lnTo>
                  <a:pt x="4" y="206"/>
                </a:lnTo>
                <a:lnTo>
                  <a:pt x="1" y="214"/>
                </a:lnTo>
                <a:lnTo>
                  <a:pt x="0" y="222"/>
                </a:lnTo>
                <a:lnTo>
                  <a:pt x="0" y="225"/>
                </a:lnTo>
                <a:lnTo>
                  <a:pt x="1" y="227"/>
                </a:lnTo>
                <a:lnTo>
                  <a:pt x="5" y="229"/>
                </a:lnTo>
                <a:lnTo>
                  <a:pt x="9" y="227"/>
                </a:lnTo>
                <a:lnTo>
                  <a:pt x="10" y="225"/>
                </a:lnTo>
                <a:lnTo>
                  <a:pt x="11" y="222"/>
                </a:lnTo>
                <a:lnTo>
                  <a:pt x="13" y="213"/>
                </a:lnTo>
                <a:lnTo>
                  <a:pt x="17" y="204"/>
                </a:lnTo>
                <a:lnTo>
                  <a:pt x="23" y="195"/>
                </a:lnTo>
                <a:lnTo>
                  <a:pt x="30" y="187"/>
                </a:lnTo>
                <a:lnTo>
                  <a:pt x="47" y="171"/>
                </a:lnTo>
                <a:lnTo>
                  <a:pt x="61" y="158"/>
                </a:lnTo>
                <a:lnTo>
                  <a:pt x="81" y="141"/>
                </a:lnTo>
                <a:lnTo>
                  <a:pt x="99" y="125"/>
                </a:lnTo>
                <a:lnTo>
                  <a:pt x="138" y="95"/>
                </a:lnTo>
                <a:lnTo>
                  <a:pt x="155" y="83"/>
                </a:lnTo>
                <a:lnTo>
                  <a:pt x="172" y="72"/>
                </a:lnTo>
                <a:lnTo>
                  <a:pt x="206" y="49"/>
                </a:lnTo>
                <a:lnTo>
                  <a:pt x="221" y="39"/>
                </a:lnTo>
                <a:lnTo>
                  <a:pt x="238" y="27"/>
                </a:lnTo>
                <a:lnTo>
                  <a:pt x="253" y="17"/>
                </a:lnTo>
                <a:lnTo>
                  <a:pt x="261" y="13"/>
                </a:lnTo>
                <a:lnTo>
                  <a:pt x="269" y="11"/>
                </a:lnTo>
                <a:lnTo>
                  <a:pt x="272" y="10"/>
                </a:lnTo>
                <a:lnTo>
                  <a:pt x="273" y="9"/>
                </a:lnTo>
                <a:lnTo>
                  <a:pt x="274" y="8"/>
                </a:lnTo>
                <a:lnTo>
                  <a:pt x="273" y="5"/>
                </a:lnTo>
                <a:lnTo>
                  <a:pt x="272" y="1"/>
                </a:lnTo>
                <a:lnTo>
                  <a:pt x="269" y="1"/>
                </a:lnTo>
                <a:lnTo>
                  <a:pt x="266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95" name="任意多边形 1050294"/>
          <p:cNvSpPr/>
          <p:nvPr/>
        </p:nvSpPr>
        <p:spPr bwMode="auto">
          <a:xfrm>
            <a:off x="5605462" y="5429250"/>
            <a:ext cx="155575" cy="122237"/>
          </a:xfrm>
          <a:custGeom>
            <a:avLst/>
            <a:gdLst/>
            <a:ahLst/>
            <a:cxnLst/>
            <a:rect l="0" t="0" r="0" b="0"/>
            <a:pathLst>
              <a:path w="295" h="235">
                <a:moveTo>
                  <a:pt x="289" y="2"/>
                </a:moveTo>
                <a:lnTo>
                  <a:pt x="289" y="2"/>
                </a:lnTo>
                <a:lnTo>
                  <a:pt x="282" y="4"/>
                </a:lnTo>
                <a:lnTo>
                  <a:pt x="274" y="10"/>
                </a:lnTo>
                <a:lnTo>
                  <a:pt x="262" y="20"/>
                </a:lnTo>
                <a:lnTo>
                  <a:pt x="249" y="31"/>
                </a:lnTo>
                <a:lnTo>
                  <a:pt x="243" y="34"/>
                </a:lnTo>
                <a:lnTo>
                  <a:pt x="235" y="38"/>
                </a:lnTo>
                <a:lnTo>
                  <a:pt x="223" y="42"/>
                </a:lnTo>
                <a:lnTo>
                  <a:pt x="213" y="48"/>
                </a:lnTo>
                <a:lnTo>
                  <a:pt x="192" y="59"/>
                </a:lnTo>
                <a:lnTo>
                  <a:pt x="154" y="88"/>
                </a:lnTo>
                <a:lnTo>
                  <a:pt x="133" y="103"/>
                </a:lnTo>
                <a:lnTo>
                  <a:pt x="113" y="120"/>
                </a:lnTo>
                <a:lnTo>
                  <a:pt x="95" y="137"/>
                </a:lnTo>
                <a:lnTo>
                  <a:pt x="77" y="155"/>
                </a:lnTo>
                <a:lnTo>
                  <a:pt x="60" y="173"/>
                </a:lnTo>
                <a:lnTo>
                  <a:pt x="41" y="193"/>
                </a:lnTo>
                <a:lnTo>
                  <a:pt x="32" y="203"/>
                </a:lnTo>
                <a:lnTo>
                  <a:pt x="23" y="211"/>
                </a:lnTo>
                <a:lnTo>
                  <a:pt x="13" y="219"/>
                </a:lnTo>
                <a:lnTo>
                  <a:pt x="2" y="224"/>
                </a:lnTo>
                <a:lnTo>
                  <a:pt x="1" y="225"/>
                </a:lnTo>
                <a:lnTo>
                  <a:pt x="0" y="228"/>
                </a:lnTo>
                <a:lnTo>
                  <a:pt x="0" y="229"/>
                </a:lnTo>
                <a:lnTo>
                  <a:pt x="0" y="232"/>
                </a:lnTo>
                <a:lnTo>
                  <a:pt x="3" y="235"/>
                </a:lnTo>
                <a:lnTo>
                  <a:pt x="6" y="235"/>
                </a:lnTo>
                <a:lnTo>
                  <a:pt x="7" y="235"/>
                </a:lnTo>
                <a:lnTo>
                  <a:pt x="17" y="229"/>
                </a:lnTo>
                <a:lnTo>
                  <a:pt x="24" y="224"/>
                </a:lnTo>
                <a:lnTo>
                  <a:pt x="38" y="212"/>
                </a:lnTo>
                <a:lnTo>
                  <a:pt x="64" y="185"/>
                </a:lnTo>
                <a:lnTo>
                  <a:pt x="106" y="142"/>
                </a:lnTo>
                <a:lnTo>
                  <a:pt x="128" y="122"/>
                </a:lnTo>
                <a:lnTo>
                  <a:pt x="151" y="103"/>
                </a:lnTo>
                <a:lnTo>
                  <a:pt x="171" y="88"/>
                </a:lnTo>
                <a:lnTo>
                  <a:pt x="192" y="72"/>
                </a:lnTo>
                <a:lnTo>
                  <a:pt x="214" y="59"/>
                </a:lnTo>
                <a:lnTo>
                  <a:pt x="226" y="54"/>
                </a:lnTo>
                <a:lnTo>
                  <a:pt x="238" y="49"/>
                </a:lnTo>
                <a:lnTo>
                  <a:pt x="245" y="46"/>
                </a:lnTo>
                <a:lnTo>
                  <a:pt x="252" y="41"/>
                </a:lnTo>
                <a:lnTo>
                  <a:pt x="265" y="31"/>
                </a:lnTo>
                <a:lnTo>
                  <a:pt x="278" y="20"/>
                </a:lnTo>
                <a:lnTo>
                  <a:pt x="285" y="16"/>
                </a:lnTo>
                <a:lnTo>
                  <a:pt x="293" y="12"/>
                </a:lnTo>
                <a:lnTo>
                  <a:pt x="294" y="11"/>
                </a:lnTo>
                <a:lnTo>
                  <a:pt x="295" y="10"/>
                </a:lnTo>
                <a:lnTo>
                  <a:pt x="295" y="4"/>
                </a:lnTo>
                <a:lnTo>
                  <a:pt x="295" y="3"/>
                </a:lnTo>
                <a:lnTo>
                  <a:pt x="294" y="2"/>
                </a:lnTo>
                <a:lnTo>
                  <a:pt x="291" y="0"/>
                </a:lnTo>
                <a:lnTo>
                  <a:pt x="28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96" name="任意多边形 1050295"/>
          <p:cNvSpPr/>
          <p:nvPr/>
        </p:nvSpPr>
        <p:spPr bwMode="auto">
          <a:xfrm>
            <a:off x="5613400" y="5478462"/>
            <a:ext cx="139700" cy="107950"/>
          </a:xfrm>
          <a:custGeom>
            <a:avLst/>
            <a:gdLst/>
            <a:ahLst/>
            <a:cxnLst/>
            <a:rect l="0" t="0" r="0" b="0"/>
            <a:pathLst>
              <a:path w="262" h="205">
                <a:moveTo>
                  <a:pt x="253" y="1"/>
                </a:moveTo>
                <a:lnTo>
                  <a:pt x="253" y="1"/>
                </a:lnTo>
                <a:lnTo>
                  <a:pt x="213" y="30"/>
                </a:lnTo>
                <a:lnTo>
                  <a:pt x="174" y="60"/>
                </a:lnTo>
                <a:lnTo>
                  <a:pt x="134" y="92"/>
                </a:lnTo>
                <a:lnTo>
                  <a:pt x="94" y="122"/>
                </a:lnTo>
                <a:lnTo>
                  <a:pt x="62" y="143"/>
                </a:lnTo>
                <a:lnTo>
                  <a:pt x="32" y="166"/>
                </a:lnTo>
                <a:lnTo>
                  <a:pt x="14" y="181"/>
                </a:lnTo>
                <a:lnTo>
                  <a:pt x="5" y="188"/>
                </a:lnTo>
                <a:lnTo>
                  <a:pt x="2" y="194"/>
                </a:lnTo>
                <a:lnTo>
                  <a:pt x="0" y="199"/>
                </a:lnTo>
                <a:lnTo>
                  <a:pt x="0" y="201"/>
                </a:lnTo>
                <a:lnTo>
                  <a:pt x="1" y="203"/>
                </a:lnTo>
                <a:lnTo>
                  <a:pt x="3" y="205"/>
                </a:lnTo>
                <a:lnTo>
                  <a:pt x="7" y="205"/>
                </a:lnTo>
                <a:lnTo>
                  <a:pt x="10" y="204"/>
                </a:lnTo>
                <a:lnTo>
                  <a:pt x="11" y="201"/>
                </a:lnTo>
                <a:lnTo>
                  <a:pt x="13" y="195"/>
                </a:lnTo>
                <a:lnTo>
                  <a:pt x="15" y="190"/>
                </a:lnTo>
                <a:lnTo>
                  <a:pt x="18" y="188"/>
                </a:lnTo>
                <a:lnTo>
                  <a:pt x="19" y="188"/>
                </a:lnTo>
                <a:lnTo>
                  <a:pt x="22" y="188"/>
                </a:lnTo>
                <a:lnTo>
                  <a:pt x="24" y="188"/>
                </a:lnTo>
                <a:lnTo>
                  <a:pt x="27" y="187"/>
                </a:lnTo>
                <a:lnTo>
                  <a:pt x="44" y="171"/>
                </a:lnTo>
                <a:lnTo>
                  <a:pt x="62" y="157"/>
                </a:lnTo>
                <a:lnTo>
                  <a:pt x="126" y="111"/>
                </a:lnTo>
                <a:lnTo>
                  <a:pt x="192" y="60"/>
                </a:lnTo>
                <a:lnTo>
                  <a:pt x="225" y="35"/>
                </a:lnTo>
                <a:lnTo>
                  <a:pt x="260" y="11"/>
                </a:lnTo>
                <a:lnTo>
                  <a:pt x="261" y="9"/>
                </a:lnTo>
                <a:lnTo>
                  <a:pt x="262" y="7"/>
                </a:lnTo>
                <a:lnTo>
                  <a:pt x="261" y="3"/>
                </a:lnTo>
                <a:lnTo>
                  <a:pt x="259" y="0"/>
                </a:lnTo>
                <a:lnTo>
                  <a:pt x="256" y="0"/>
                </a:lnTo>
                <a:lnTo>
                  <a:pt x="25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97" name="任意多边形 1050296"/>
          <p:cNvSpPr/>
          <p:nvPr/>
        </p:nvSpPr>
        <p:spPr bwMode="auto">
          <a:xfrm>
            <a:off x="5672137" y="5519737"/>
            <a:ext cx="61912" cy="50800"/>
          </a:xfrm>
          <a:custGeom>
            <a:avLst/>
            <a:gdLst/>
            <a:ahLst/>
            <a:cxnLst/>
            <a:rect l="0" t="0" r="0" b="0"/>
            <a:pathLst>
              <a:path w="119" h="98">
                <a:moveTo>
                  <a:pt x="111" y="1"/>
                </a:moveTo>
                <a:lnTo>
                  <a:pt x="111" y="1"/>
                </a:lnTo>
                <a:lnTo>
                  <a:pt x="97" y="10"/>
                </a:lnTo>
                <a:lnTo>
                  <a:pt x="84" y="19"/>
                </a:lnTo>
                <a:lnTo>
                  <a:pt x="71" y="31"/>
                </a:lnTo>
                <a:lnTo>
                  <a:pt x="58" y="43"/>
                </a:lnTo>
                <a:lnTo>
                  <a:pt x="46" y="55"/>
                </a:lnTo>
                <a:lnTo>
                  <a:pt x="33" y="67"/>
                </a:lnTo>
                <a:lnTo>
                  <a:pt x="20" y="78"/>
                </a:lnTo>
                <a:lnTo>
                  <a:pt x="12" y="82"/>
                </a:lnTo>
                <a:lnTo>
                  <a:pt x="4" y="86"/>
                </a:lnTo>
                <a:lnTo>
                  <a:pt x="3" y="87"/>
                </a:lnTo>
                <a:lnTo>
                  <a:pt x="1" y="89"/>
                </a:lnTo>
                <a:lnTo>
                  <a:pt x="0" y="94"/>
                </a:lnTo>
                <a:lnTo>
                  <a:pt x="1" y="95"/>
                </a:lnTo>
                <a:lnTo>
                  <a:pt x="3" y="97"/>
                </a:lnTo>
                <a:lnTo>
                  <a:pt x="5" y="98"/>
                </a:lnTo>
                <a:lnTo>
                  <a:pt x="7" y="97"/>
                </a:lnTo>
                <a:lnTo>
                  <a:pt x="22" y="89"/>
                </a:lnTo>
                <a:lnTo>
                  <a:pt x="37" y="80"/>
                </a:lnTo>
                <a:lnTo>
                  <a:pt x="50" y="68"/>
                </a:lnTo>
                <a:lnTo>
                  <a:pt x="63" y="56"/>
                </a:lnTo>
                <a:lnTo>
                  <a:pt x="89" y="31"/>
                </a:lnTo>
                <a:lnTo>
                  <a:pt x="102" y="21"/>
                </a:lnTo>
                <a:lnTo>
                  <a:pt x="117" y="12"/>
                </a:lnTo>
                <a:lnTo>
                  <a:pt x="119" y="9"/>
                </a:lnTo>
                <a:lnTo>
                  <a:pt x="119" y="8"/>
                </a:lnTo>
                <a:lnTo>
                  <a:pt x="119" y="4"/>
                </a:lnTo>
                <a:lnTo>
                  <a:pt x="115" y="1"/>
                </a:lnTo>
                <a:lnTo>
                  <a:pt x="114" y="0"/>
                </a:lnTo>
                <a:lnTo>
                  <a:pt x="11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98" name="任意多边形 1050297"/>
          <p:cNvSpPr/>
          <p:nvPr/>
        </p:nvSpPr>
        <p:spPr bwMode="auto">
          <a:xfrm>
            <a:off x="5945187" y="5067300"/>
            <a:ext cx="177800" cy="138112"/>
          </a:xfrm>
          <a:custGeom>
            <a:avLst/>
            <a:gdLst/>
            <a:ahLst/>
            <a:cxnLst/>
            <a:rect l="0" t="0" r="0" b="0"/>
            <a:pathLst>
              <a:path w="337" h="261">
                <a:moveTo>
                  <a:pt x="331" y="0"/>
                </a:moveTo>
                <a:lnTo>
                  <a:pt x="331" y="0"/>
                </a:lnTo>
                <a:lnTo>
                  <a:pt x="322" y="1"/>
                </a:lnTo>
                <a:lnTo>
                  <a:pt x="313" y="5"/>
                </a:lnTo>
                <a:lnTo>
                  <a:pt x="305" y="10"/>
                </a:lnTo>
                <a:lnTo>
                  <a:pt x="299" y="15"/>
                </a:lnTo>
                <a:lnTo>
                  <a:pt x="284" y="28"/>
                </a:lnTo>
                <a:lnTo>
                  <a:pt x="271" y="41"/>
                </a:lnTo>
                <a:lnTo>
                  <a:pt x="244" y="62"/>
                </a:lnTo>
                <a:lnTo>
                  <a:pt x="218" y="86"/>
                </a:lnTo>
                <a:lnTo>
                  <a:pt x="205" y="96"/>
                </a:lnTo>
                <a:lnTo>
                  <a:pt x="191" y="105"/>
                </a:lnTo>
                <a:lnTo>
                  <a:pt x="177" y="115"/>
                </a:lnTo>
                <a:lnTo>
                  <a:pt x="164" y="125"/>
                </a:lnTo>
                <a:lnTo>
                  <a:pt x="135" y="149"/>
                </a:lnTo>
                <a:lnTo>
                  <a:pt x="105" y="171"/>
                </a:lnTo>
                <a:lnTo>
                  <a:pt x="74" y="192"/>
                </a:lnTo>
                <a:lnTo>
                  <a:pt x="41" y="211"/>
                </a:lnTo>
                <a:lnTo>
                  <a:pt x="27" y="219"/>
                </a:lnTo>
                <a:lnTo>
                  <a:pt x="19" y="224"/>
                </a:lnTo>
                <a:lnTo>
                  <a:pt x="12" y="228"/>
                </a:lnTo>
                <a:lnTo>
                  <a:pt x="7" y="235"/>
                </a:lnTo>
                <a:lnTo>
                  <a:pt x="3" y="241"/>
                </a:lnTo>
                <a:lnTo>
                  <a:pt x="0" y="248"/>
                </a:lnTo>
                <a:lnTo>
                  <a:pt x="0" y="257"/>
                </a:lnTo>
                <a:lnTo>
                  <a:pt x="2" y="260"/>
                </a:lnTo>
                <a:lnTo>
                  <a:pt x="3" y="261"/>
                </a:lnTo>
                <a:lnTo>
                  <a:pt x="4" y="261"/>
                </a:lnTo>
                <a:lnTo>
                  <a:pt x="7" y="261"/>
                </a:lnTo>
                <a:lnTo>
                  <a:pt x="11" y="258"/>
                </a:lnTo>
                <a:lnTo>
                  <a:pt x="12" y="257"/>
                </a:lnTo>
                <a:lnTo>
                  <a:pt x="12" y="255"/>
                </a:lnTo>
                <a:lnTo>
                  <a:pt x="12" y="251"/>
                </a:lnTo>
                <a:lnTo>
                  <a:pt x="14" y="245"/>
                </a:lnTo>
                <a:lnTo>
                  <a:pt x="16" y="241"/>
                </a:lnTo>
                <a:lnTo>
                  <a:pt x="21" y="236"/>
                </a:lnTo>
                <a:lnTo>
                  <a:pt x="32" y="228"/>
                </a:lnTo>
                <a:lnTo>
                  <a:pt x="45" y="219"/>
                </a:lnTo>
                <a:lnTo>
                  <a:pt x="72" y="205"/>
                </a:lnTo>
                <a:lnTo>
                  <a:pt x="92" y="194"/>
                </a:lnTo>
                <a:lnTo>
                  <a:pt x="114" y="180"/>
                </a:lnTo>
                <a:lnTo>
                  <a:pt x="134" y="166"/>
                </a:lnTo>
                <a:lnTo>
                  <a:pt x="153" y="150"/>
                </a:lnTo>
                <a:lnTo>
                  <a:pt x="173" y="133"/>
                </a:lnTo>
                <a:lnTo>
                  <a:pt x="190" y="117"/>
                </a:lnTo>
                <a:lnTo>
                  <a:pt x="210" y="103"/>
                </a:lnTo>
                <a:lnTo>
                  <a:pt x="229" y="88"/>
                </a:lnTo>
                <a:lnTo>
                  <a:pt x="248" y="74"/>
                </a:lnTo>
                <a:lnTo>
                  <a:pt x="266" y="60"/>
                </a:lnTo>
                <a:lnTo>
                  <a:pt x="284" y="45"/>
                </a:lnTo>
                <a:lnTo>
                  <a:pt x="295" y="35"/>
                </a:lnTo>
                <a:lnTo>
                  <a:pt x="305" y="24"/>
                </a:lnTo>
                <a:lnTo>
                  <a:pt x="312" y="19"/>
                </a:lnTo>
                <a:lnTo>
                  <a:pt x="317" y="15"/>
                </a:lnTo>
                <a:lnTo>
                  <a:pt x="325" y="13"/>
                </a:lnTo>
                <a:lnTo>
                  <a:pt x="331" y="10"/>
                </a:lnTo>
                <a:lnTo>
                  <a:pt x="334" y="10"/>
                </a:lnTo>
                <a:lnTo>
                  <a:pt x="335" y="9"/>
                </a:lnTo>
                <a:lnTo>
                  <a:pt x="337" y="5"/>
                </a:lnTo>
                <a:lnTo>
                  <a:pt x="337" y="2"/>
                </a:lnTo>
                <a:lnTo>
                  <a:pt x="335" y="1"/>
                </a:lnTo>
                <a:lnTo>
                  <a:pt x="334" y="0"/>
                </a:lnTo>
                <a:lnTo>
                  <a:pt x="331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299" name="任意多边形 1050298"/>
          <p:cNvSpPr/>
          <p:nvPr/>
        </p:nvSpPr>
        <p:spPr bwMode="auto">
          <a:xfrm>
            <a:off x="6030912" y="5059362"/>
            <a:ext cx="155575" cy="128587"/>
          </a:xfrm>
          <a:custGeom>
            <a:avLst/>
            <a:gdLst/>
            <a:ahLst/>
            <a:cxnLst/>
            <a:rect l="0" t="0" r="0" b="0"/>
            <a:pathLst>
              <a:path w="297" h="244">
                <a:moveTo>
                  <a:pt x="290" y="0"/>
                </a:moveTo>
                <a:lnTo>
                  <a:pt x="290" y="0"/>
                </a:lnTo>
                <a:lnTo>
                  <a:pt x="285" y="1"/>
                </a:lnTo>
                <a:lnTo>
                  <a:pt x="281" y="3"/>
                </a:lnTo>
                <a:lnTo>
                  <a:pt x="273" y="11"/>
                </a:lnTo>
                <a:lnTo>
                  <a:pt x="254" y="32"/>
                </a:lnTo>
                <a:lnTo>
                  <a:pt x="243" y="41"/>
                </a:lnTo>
                <a:lnTo>
                  <a:pt x="232" y="51"/>
                </a:lnTo>
                <a:lnTo>
                  <a:pt x="190" y="82"/>
                </a:lnTo>
                <a:lnTo>
                  <a:pt x="170" y="98"/>
                </a:lnTo>
                <a:lnTo>
                  <a:pt x="150" y="115"/>
                </a:lnTo>
                <a:lnTo>
                  <a:pt x="127" y="137"/>
                </a:lnTo>
                <a:lnTo>
                  <a:pt x="101" y="158"/>
                </a:lnTo>
                <a:lnTo>
                  <a:pt x="48" y="198"/>
                </a:lnTo>
                <a:lnTo>
                  <a:pt x="37" y="206"/>
                </a:lnTo>
                <a:lnTo>
                  <a:pt x="21" y="215"/>
                </a:lnTo>
                <a:lnTo>
                  <a:pt x="14" y="219"/>
                </a:lnTo>
                <a:lnTo>
                  <a:pt x="8" y="224"/>
                </a:lnTo>
                <a:lnTo>
                  <a:pt x="4" y="231"/>
                </a:lnTo>
                <a:lnTo>
                  <a:pt x="0" y="238"/>
                </a:lnTo>
                <a:lnTo>
                  <a:pt x="0" y="240"/>
                </a:lnTo>
                <a:lnTo>
                  <a:pt x="1" y="241"/>
                </a:lnTo>
                <a:lnTo>
                  <a:pt x="5" y="244"/>
                </a:lnTo>
                <a:lnTo>
                  <a:pt x="9" y="244"/>
                </a:lnTo>
                <a:lnTo>
                  <a:pt x="11" y="243"/>
                </a:lnTo>
                <a:lnTo>
                  <a:pt x="12" y="240"/>
                </a:lnTo>
                <a:lnTo>
                  <a:pt x="13" y="238"/>
                </a:lnTo>
                <a:lnTo>
                  <a:pt x="16" y="234"/>
                </a:lnTo>
                <a:lnTo>
                  <a:pt x="21" y="230"/>
                </a:lnTo>
                <a:lnTo>
                  <a:pt x="34" y="223"/>
                </a:lnTo>
                <a:lnTo>
                  <a:pt x="42" y="218"/>
                </a:lnTo>
                <a:lnTo>
                  <a:pt x="50" y="213"/>
                </a:lnTo>
                <a:lnTo>
                  <a:pt x="64" y="201"/>
                </a:lnTo>
                <a:lnTo>
                  <a:pt x="107" y="166"/>
                </a:lnTo>
                <a:lnTo>
                  <a:pt x="150" y="130"/>
                </a:lnTo>
                <a:lnTo>
                  <a:pt x="188" y="98"/>
                </a:lnTo>
                <a:lnTo>
                  <a:pt x="208" y="82"/>
                </a:lnTo>
                <a:lnTo>
                  <a:pt x="229" y="66"/>
                </a:lnTo>
                <a:lnTo>
                  <a:pt x="245" y="56"/>
                </a:lnTo>
                <a:lnTo>
                  <a:pt x="260" y="43"/>
                </a:lnTo>
                <a:lnTo>
                  <a:pt x="268" y="35"/>
                </a:lnTo>
                <a:lnTo>
                  <a:pt x="276" y="24"/>
                </a:lnTo>
                <a:lnTo>
                  <a:pt x="285" y="15"/>
                </a:lnTo>
                <a:lnTo>
                  <a:pt x="289" y="13"/>
                </a:lnTo>
                <a:lnTo>
                  <a:pt x="293" y="10"/>
                </a:lnTo>
                <a:lnTo>
                  <a:pt x="296" y="9"/>
                </a:lnTo>
                <a:lnTo>
                  <a:pt x="297" y="7"/>
                </a:lnTo>
                <a:lnTo>
                  <a:pt x="297" y="3"/>
                </a:lnTo>
                <a:lnTo>
                  <a:pt x="294" y="0"/>
                </a:lnTo>
                <a:lnTo>
                  <a:pt x="293" y="0"/>
                </a:lnTo>
                <a:lnTo>
                  <a:pt x="290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00" name="任意多边形 1050299"/>
          <p:cNvSpPr/>
          <p:nvPr/>
        </p:nvSpPr>
        <p:spPr bwMode="auto">
          <a:xfrm>
            <a:off x="6083300" y="5075237"/>
            <a:ext cx="146050" cy="112712"/>
          </a:xfrm>
          <a:custGeom>
            <a:avLst/>
            <a:gdLst/>
            <a:ahLst/>
            <a:cxnLst/>
            <a:rect l="0" t="0" r="0" b="0"/>
            <a:pathLst>
              <a:path w="279" h="210">
                <a:moveTo>
                  <a:pt x="274" y="0"/>
                </a:moveTo>
                <a:lnTo>
                  <a:pt x="274" y="0"/>
                </a:lnTo>
                <a:lnTo>
                  <a:pt x="264" y="1"/>
                </a:lnTo>
                <a:lnTo>
                  <a:pt x="257" y="3"/>
                </a:lnTo>
                <a:lnTo>
                  <a:pt x="249" y="7"/>
                </a:lnTo>
                <a:lnTo>
                  <a:pt x="242" y="13"/>
                </a:lnTo>
                <a:lnTo>
                  <a:pt x="228" y="23"/>
                </a:lnTo>
                <a:lnTo>
                  <a:pt x="213" y="35"/>
                </a:lnTo>
                <a:lnTo>
                  <a:pt x="192" y="49"/>
                </a:lnTo>
                <a:lnTo>
                  <a:pt x="172" y="65"/>
                </a:lnTo>
                <a:lnTo>
                  <a:pt x="152" y="81"/>
                </a:lnTo>
                <a:lnTo>
                  <a:pt x="132" y="98"/>
                </a:lnTo>
                <a:lnTo>
                  <a:pt x="111" y="116"/>
                </a:lnTo>
                <a:lnTo>
                  <a:pt x="90" y="134"/>
                </a:lnTo>
                <a:lnTo>
                  <a:pt x="68" y="150"/>
                </a:lnTo>
                <a:lnTo>
                  <a:pt x="45" y="166"/>
                </a:lnTo>
                <a:lnTo>
                  <a:pt x="33" y="173"/>
                </a:lnTo>
                <a:lnTo>
                  <a:pt x="18" y="181"/>
                </a:lnTo>
                <a:lnTo>
                  <a:pt x="12" y="187"/>
                </a:lnTo>
                <a:lnTo>
                  <a:pt x="7" y="190"/>
                </a:lnTo>
                <a:lnTo>
                  <a:pt x="3" y="197"/>
                </a:lnTo>
                <a:lnTo>
                  <a:pt x="0" y="204"/>
                </a:lnTo>
                <a:lnTo>
                  <a:pt x="0" y="206"/>
                </a:lnTo>
                <a:lnTo>
                  <a:pt x="0" y="207"/>
                </a:lnTo>
                <a:lnTo>
                  <a:pt x="4" y="210"/>
                </a:lnTo>
                <a:lnTo>
                  <a:pt x="8" y="210"/>
                </a:lnTo>
                <a:lnTo>
                  <a:pt x="9" y="209"/>
                </a:lnTo>
                <a:lnTo>
                  <a:pt x="11" y="206"/>
                </a:lnTo>
                <a:lnTo>
                  <a:pt x="12" y="202"/>
                </a:lnTo>
                <a:lnTo>
                  <a:pt x="15" y="200"/>
                </a:lnTo>
                <a:lnTo>
                  <a:pt x="22" y="194"/>
                </a:lnTo>
                <a:lnTo>
                  <a:pt x="37" y="185"/>
                </a:lnTo>
                <a:lnTo>
                  <a:pt x="68" y="164"/>
                </a:lnTo>
                <a:lnTo>
                  <a:pt x="97" y="142"/>
                </a:lnTo>
                <a:lnTo>
                  <a:pt x="126" y="120"/>
                </a:lnTo>
                <a:lnTo>
                  <a:pt x="160" y="90"/>
                </a:lnTo>
                <a:lnTo>
                  <a:pt x="177" y="75"/>
                </a:lnTo>
                <a:lnTo>
                  <a:pt x="194" y="62"/>
                </a:lnTo>
                <a:lnTo>
                  <a:pt x="228" y="39"/>
                </a:lnTo>
                <a:lnTo>
                  <a:pt x="238" y="30"/>
                </a:lnTo>
                <a:lnTo>
                  <a:pt x="249" y="22"/>
                </a:lnTo>
                <a:lnTo>
                  <a:pt x="254" y="18"/>
                </a:lnTo>
                <a:lnTo>
                  <a:pt x="260" y="14"/>
                </a:lnTo>
                <a:lnTo>
                  <a:pt x="267" y="13"/>
                </a:lnTo>
                <a:lnTo>
                  <a:pt x="274" y="11"/>
                </a:lnTo>
                <a:lnTo>
                  <a:pt x="276" y="10"/>
                </a:lnTo>
                <a:lnTo>
                  <a:pt x="277" y="9"/>
                </a:lnTo>
                <a:lnTo>
                  <a:pt x="279" y="5"/>
                </a:lnTo>
                <a:lnTo>
                  <a:pt x="279" y="2"/>
                </a:lnTo>
                <a:lnTo>
                  <a:pt x="277" y="1"/>
                </a:lnTo>
                <a:lnTo>
                  <a:pt x="276" y="0"/>
                </a:lnTo>
                <a:lnTo>
                  <a:pt x="274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01" name="任意多边形 1050300"/>
          <p:cNvSpPr/>
          <p:nvPr/>
        </p:nvSpPr>
        <p:spPr bwMode="auto">
          <a:xfrm>
            <a:off x="6129337" y="5084762"/>
            <a:ext cx="146050" cy="98425"/>
          </a:xfrm>
          <a:custGeom>
            <a:avLst/>
            <a:gdLst/>
            <a:ahLst/>
            <a:cxnLst/>
            <a:rect l="0" t="0" r="0" b="0"/>
            <a:pathLst>
              <a:path w="275" h="188">
                <a:moveTo>
                  <a:pt x="267" y="0"/>
                </a:moveTo>
                <a:lnTo>
                  <a:pt x="267" y="0"/>
                </a:lnTo>
                <a:lnTo>
                  <a:pt x="261" y="2"/>
                </a:lnTo>
                <a:lnTo>
                  <a:pt x="253" y="5"/>
                </a:lnTo>
                <a:lnTo>
                  <a:pt x="240" y="13"/>
                </a:lnTo>
                <a:lnTo>
                  <a:pt x="214" y="32"/>
                </a:lnTo>
                <a:lnTo>
                  <a:pt x="195" y="43"/>
                </a:lnTo>
                <a:lnTo>
                  <a:pt x="177" y="54"/>
                </a:lnTo>
                <a:lnTo>
                  <a:pt x="138" y="75"/>
                </a:lnTo>
                <a:lnTo>
                  <a:pt x="121" y="85"/>
                </a:lnTo>
                <a:lnTo>
                  <a:pt x="104" y="95"/>
                </a:lnTo>
                <a:lnTo>
                  <a:pt x="71" y="119"/>
                </a:lnTo>
                <a:lnTo>
                  <a:pt x="38" y="145"/>
                </a:lnTo>
                <a:lnTo>
                  <a:pt x="10" y="172"/>
                </a:lnTo>
                <a:lnTo>
                  <a:pt x="8" y="172"/>
                </a:lnTo>
                <a:lnTo>
                  <a:pt x="3" y="177"/>
                </a:lnTo>
                <a:lnTo>
                  <a:pt x="2" y="180"/>
                </a:lnTo>
                <a:lnTo>
                  <a:pt x="0" y="183"/>
                </a:lnTo>
                <a:lnTo>
                  <a:pt x="3" y="187"/>
                </a:lnTo>
                <a:lnTo>
                  <a:pt x="7" y="188"/>
                </a:lnTo>
                <a:lnTo>
                  <a:pt x="8" y="188"/>
                </a:lnTo>
                <a:lnTo>
                  <a:pt x="11" y="187"/>
                </a:lnTo>
                <a:lnTo>
                  <a:pt x="25" y="172"/>
                </a:lnTo>
                <a:lnTo>
                  <a:pt x="41" y="158"/>
                </a:lnTo>
                <a:lnTo>
                  <a:pt x="74" y="132"/>
                </a:lnTo>
                <a:lnTo>
                  <a:pt x="109" y="107"/>
                </a:lnTo>
                <a:lnTo>
                  <a:pt x="143" y="85"/>
                </a:lnTo>
                <a:lnTo>
                  <a:pt x="159" y="75"/>
                </a:lnTo>
                <a:lnTo>
                  <a:pt x="174" y="68"/>
                </a:lnTo>
                <a:lnTo>
                  <a:pt x="190" y="60"/>
                </a:lnTo>
                <a:lnTo>
                  <a:pt x="206" y="51"/>
                </a:lnTo>
                <a:lnTo>
                  <a:pt x="236" y="32"/>
                </a:lnTo>
                <a:lnTo>
                  <a:pt x="252" y="19"/>
                </a:lnTo>
                <a:lnTo>
                  <a:pt x="261" y="14"/>
                </a:lnTo>
                <a:lnTo>
                  <a:pt x="266" y="11"/>
                </a:lnTo>
                <a:lnTo>
                  <a:pt x="271" y="10"/>
                </a:lnTo>
                <a:lnTo>
                  <a:pt x="272" y="10"/>
                </a:lnTo>
                <a:lnTo>
                  <a:pt x="274" y="9"/>
                </a:lnTo>
                <a:lnTo>
                  <a:pt x="275" y="6"/>
                </a:lnTo>
                <a:lnTo>
                  <a:pt x="275" y="3"/>
                </a:lnTo>
                <a:lnTo>
                  <a:pt x="272" y="1"/>
                </a:lnTo>
                <a:lnTo>
                  <a:pt x="270" y="0"/>
                </a:lnTo>
                <a:lnTo>
                  <a:pt x="267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02" name="任意多边形 1050301"/>
          <p:cNvSpPr/>
          <p:nvPr/>
        </p:nvSpPr>
        <p:spPr bwMode="auto">
          <a:xfrm>
            <a:off x="6170612" y="5097462"/>
            <a:ext cx="134937" cy="96837"/>
          </a:xfrm>
          <a:custGeom>
            <a:avLst/>
            <a:gdLst/>
            <a:ahLst/>
            <a:cxnLst/>
            <a:rect l="0" t="0" r="0" b="0"/>
            <a:pathLst>
              <a:path w="256" h="183">
                <a:moveTo>
                  <a:pt x="250" y="0"/>
                </a:moveTo>
                <a:lnTo>
                  <a:pt x="250" y="0"/>
                </a:lnTo>
                <a:lnTo>
                  <a:pt x="242" y="2"/>
                </a:lnTo>
                <a:lnTo>
                  <a:pt x="235" y="6"/>
                </a:lnTo>
                <a:lnTo>
                  <a:pt x="229" y="10"/>
                </a:lnTo>
                <a:lnTo>
                  <a:pt x="224" y="15"/>
                </a:lnTo>
                <a:lnTo>
                  <a:pt x="212" y="25"/>
                </a:lnTo>
                <a:lnTo>
                  <a:pt x="207" y="30"/>
                </a:lnTo>
                <a:lnTo>
                  <a:pt x="200" y="34"/>
                </a:lnTo>
                <a:lnTo>
                  <a:pt x="158" y="56"/>
                </a:lnTo>
                <a:lnTo>
                  <a:pt x="137" y="69"/>
                </a:lnTo>
                <a:lnTo>
                  <a:pt x="118" y="82"/>
                </a:lnTo>
                <a:lnTo>
                  <a:pt x="81" y="106"/>
                </a:lnTo>
                <a:lnTo>
                  <a:pt x="63" y="119"/>
                </a:lnTo>
                <a:lnTo>
                  <a:pt x="46" y="132"/>
                </a:lnTo>
                <a:lnTo>
                  <a:pt x="33" y="141"/>
                </a:lnTo>
                <a:lnTo>
                  <a:pt x="20" y="150"/>
                </a:lnTo>
                <a:lnTo>
                  <a:pt x="13" y="155"/>
                </a:lnTo>
                <a:lnTo>
                  <a:pt x="7" y="162"/>
                </a:lnTo>
                <a:lnTo>
                  <a:pt x="3" y="168"/>
                </a:lnTo>
                <a:lnTo>
                  <a:pt x="0" y="175"/>
                </a:lnTo>
                <a:lnTo>
                  <a:pt x="0" y="178"/>
                </a:lnTo>
                <a:lnTo>
                  <a:pt x="1" y="180"/>
                </a:lnTo>
                <a:lnTo>
                  <a:pt x="5" y="183"/>
                </a:lnTo>
                <a:lnTo>
                  <a:pt x="9" y="183"/>
                </a:lnTo>
                <a:lnTo>
                  <a:pt x="10" y="180"/>
                </a:lnTo>
                <a:lnTo>
                  <a:pt x="12" y="179"/>
                </a:lnTo>
                <a:lnTo>
                  <a:pt x="13" y="175"/>
                </a:lnTo>
                <a:lnTo>
                  <a:pt x="16" y="171"/>
                </a:lnTo>
                <a:lnTo>
                  <a:pt x="24" y="165"/>
                </a:lnTo>
                <a:lnTo>
                  <a:pt x="31" y="158"/>
                </a:lnTo>
                <a:lnTo>
                  <a:pt x="39" y="151"/>
                </a:lnTo>
                <a:lnTo>
                  <a:pt x="48" y="144"/>
                </a:lnTo>
                <a:lnTo>
                  <a:pt x="58" y="137"/>
                </a:lnTo>
                <a:lnTo>
                  <a:pt x="77" y="123"/>
                </a:lnTo>
                <a:lnTo>
                  <a:pt x="110" y="100"/>
                </a:lnTo>
                <a:lnTo>
                  <a:pt x="127" y="89"/>
                </a:lnTo>
                <a:lnTo>
                  <a:pt x="144" y="80"/>
                </a:lnTo>
                <a:lnTo>
                  <a:pt x="160" y="72"/>
                </a:lnTo>
                <a:lnTo>
                  <a:pt x="175" y="63"/>
                </a:lnTo>
                <a:lnTo>
                  <a:pt x="190" y="52"/>
                </a:lnTo>
                <a:lnTo>
                  <a:pt x="205" y="44"/>
                </a:lnTo>
                <a:lnTo>
                  <a:pt x="212" y="40"/>
                </a:lnTo>
                <a:lnTo>
                  <a:pt x="217" y="35"/>
                </a:lnTo>
                <a:lnTo>
                  <a:pt x="229" y="26"/>
                </a:lnTo>
                <a:lnTo>
                  <a:pt x="241" y="17"/>
                </a:lnTo>
                <a:lnTo>
                  <a:pt x="246" y="13"/>
                </a:lnTo>
                <a:lnTo>
                  <a:pt x="252" y="12"/>
                </a:lnTo>
                <a:lnTo>
                  <a:pt x="255" y="10"/>
                </a:lnTo>
                <a:lnTo>
                  <a:pt x="256" y="9"/>
                </a:lnTo>
                <a:lnTo>
                  <a:pt x="256" y="8"/>
                </a:lnTo>
                <a:lnTo>
                  <a:pt x="256" y="5"/>
                </a:lnTo>
                <a:lnTo>
                  <a:pt x="254" y="1"/>
                </a:lnTo>
                <a:lnTo>
                  <a:pt x="252" y="1"/>
                </a:lnTo>
                <a:lnTo>
                  <a:pt x="250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03" name="任意多边形 1050302"/>
          <p:cNvSpPr/>
          <p:nvPr/>
        </p:nvSpPr>
        <p:spPr bwMode="auto">
          <a:xfrm>
            <a:off x="6192837" y="5111750"/>
            <a:ext cx="152400" cy="90487"/>
          </a:xfrm>
          <a:custGeom>
            <a:avLst/>
            <a:gdLst/>
            <a:ahLst/>
            <a:cxnLst/>
            <a:rect l="0" t="0" r="0" b="0"/>
            <a:pathLst>
              <a:path w="285" h="171">
                <a:moveTo>
                  <a:pt x="278" y="0"/>
                </a:moveTo>
                <a:lnTo>
                  <a:pt x="278" y="0"/>
                </a:lnTo>
                <a:lnTo>
                  <a:pt x="268" y="5"/>
                </a:lnTo>
                <a:lnTo>
                  <a:pt x="259" y="9"/>
                </a:lnTo>
                <a:lnTo>
                  <a:pt x="242" y="20"/>
                </a:lnTo>
                <a:lnTo>
                  <a:pt x="208" y="44"/>
                </a:lnTo>
                <a:lnTo>
                  <a:pt x="185" y="58"/>
                </a:lnTo>
                <a:lnTo>
                  <a:pt x="162" y="73"/>
                </a:lnTo>
                <a:lnTo>
                  <a:pt x="140" y="85"/>
                </a:lnTo>
                <a:lnTo>
                  <a:pt x="115" y="96"/>
                </a:lnTo>
                <a:lnTo>
                  <a:pt x="97" y="105"/>
                </a:lnTo>
                <a:lnTo>
                  <a:pt x="77" y="116"/>
                </a:lnTo>
                <a:lnTo>
                  <a:pt x="59" y="126"/>
                </a:lnTo>
                <a:lnTo>
                  <a:pt x="39" y="136"/>
                </a:lnTo>
                <a:lnTo>
                  <a:pt x="29" y="141"/>
                </a:lnTo>
                <a:lnTo>
                  <a:pt x="17" y="146"/>
                </a:lnTo>
                <a:lnTo>
                  <a:pt x="10" y="150"/>
                </a:lnTo>
                <a:lnTo>
                  <a:pt x="6" y="154"/>
                </a:lnTo>
                <a:lnTo>
                  <a:pt x="2" y="158"/>
                </a:lnTo>
                <a:lnTo>
                  <a:pt x="0" y="164"/>
                </a:lnTo>
                <a:lnTo>
                  <a:pt x="0" y="166"/>
                </a:lnTo>
                <a:lnTo>
                  <a:pt x="1" y="168"/>
                </a:lnTo>
                <a:lnTo>
                  <a:pt x="4" y="171"/>
                </a:lnTo>
                <a:lnTo>
                  <a:pt x="8" y="171"/>
                </a:lnTo>
                <a:lnTo>
                  <a:pt x="10" y="170"/>
                </a:lnTo>
                <a:lnTo>
                  <a:pt x="12" y="167"/>
                </a:lnTo>
                <a:lnTo>
                  <a:pt x="13" y="162"/>
                </a:lnTo>
                <a:lnTo>
                  <a:pt x="18" y="158"/>
                </a:lnTo>
                <a:lnTo>
                  <a:pt x="23" y="154"/>
                </a:lnTo>
                <a:lnTo>
                  <a:pt x="30" y="151"/>
                </a:lnTo>
                <a:lnTo>
                  <a:pt x="53" y="142"/>
                </a:lnTo>
                <a:lnTo>
                  <a:pt x="73" y="132"/>
                </a:lnTo>
                <a:lnTo>
                  <a:pt x="91" y="122"/>
                </a:lnTo>
                <a:lnTo>
                  <a:pt x="110" y="112"/>
                </a:lnTo>
                <a:lnTo>
                  <a:pt x="129" y="103"/>
                </a:lnTo>
                <a:lnTo>
                  <a:pt x="149" y="94"/>
                </a:lnTo>
                <a:lnTo>
                  <a:pt x="168" y="83"/>
                </a:lnTo>
                <a:lnTo>
                  <a:pt x="187" y="71"/>
                </a:lnTo>
                <a:lnTo>
                  <a:pt x="205" y="60"/>
                </a:lnTo>
                <a:lnTo>
                  <a:pt x="242" y="34"/>
                </a:lnTo>
                <a:lnTo>
                  <a:pt x="261" y="20"/>
                </a:lnTo>
                <a:lnTo>
                  <a:pt x="271" y="15"/>
                </a:lnTo>
                <a:lnTo>
                  <a:pt x="281" y="11"/>
                </a:lnTo>
                <a:lnTo>
                  <a:pt x="284" y="10"/>
                </a:lnTo>
                <a:lnTo>
                  <a:pt x="285" y="7"/>
                </a:lnTo>
                <a:lnTo>
                  <a:pt x="285" y="3"/>
                </a:lnTo>
                <a:lnTo>
                  <a:pt x="284" y="2"/>
                </a:lnTo>
                <a:lnTo>
                  <a:pt x="282" y="0"/>
                </a:lnTo>
                <a:lnTo>
                  <a:pt x="281" y="0"/>
                </a:lnTo>
                <a:lnTo>
                  <a:pt x="278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04" name="任意多边形 1050303"/>
          <p:cNvSpPr/>
          <p:nvPr/>
        </p:nvSpPr>
        <p:spPr bwMode="auto">
          <a:xfrm>
            <a:off x="6253162" y="5126037"/>
            <a:ext cx="128587" cy="92075"/>
          </a:xfrm>
          <a:custGeom>
            <a:avLst/>
            <a:gdLst/>
            <a:ahLst/>
            <a:cxnLst/>
            <a:rect l="0" t="0" r="0" b="0"/>
            <a:pathLst>
              <a:path w="245" h="172">
                <a:moveTo>
                  <a:pt x="234" y="4"/>
                </a:moveTo>
                <a:lnTo>
                  <a:pt x="234" y="4"/>
                </a:lnTo>
                <a:lnTo>
                  <a:pt x="232" y="11"/>
                </a:lnTo>
                <a:lnTo>
                  <a:pt x="225" y="19"/>
                </a:lnTo>
                <a:lnTo>
                  <a:pt x="217" y="25"/>
                </a:lnTo>
                <a:lnTo>
                  <a:pt x="208" y="30"/>
                </a:lnTo>
                <a:lnTo>
                  <a:pt x="189" y="41"/>
                </a:lnTo>
                <a:lnTo>
                  <a:pt x="173" y="49"/>
                </a:lnTo>
                <a:lnTo>
                  <a:pt x="112" y="85"/>
                </a:lnTo>
                <a:lnTo>
                  <a:pt x="83" y="102"/>
                </a:lnTo>
                <a:lnTo>
                  <a:pt x="55" y="121"/>
                </a:lnTo>
                <a:lnTo>
                  <a:pt x="28" y="140"/>
                </a:lnTo>
                <a:lnTo>
                  <a:pt x="2" y="161"/>
                </a:lnTo>
                <a:lnTo>
                  <a:pt x="0" y="164"/>
                </a:lnTo>
                <a:lnTo>
                  <a:pt x="0" y="166"/>
                </a:lnTo>
                <a:lnTo>
                  <a:pt x="2" y="169"/>
                </a:lnTo>
                <a:lnTo>
                  <a:pt x="6" y="172"/>
                </a:lnTo>
                <a:lnTo>
                  <a:pt x="8" y="172"/>
                </a:lnTo>
                <a:lnTo>
                  <a:pt x="9" y="170"/>
                </a:lnTo>
                <a:lnTo>
                  <a:pt x="26" y="156"/>
                </a:lnTo>
                <a:lnTo>
                  <a:pt x="43" y="143"/>
                </a:lnTo>
                <a:lnTo>
                  <a:pt x="62" y="131"/>
                </a:lnTo>
                <a:lnTo>
                  <a:pt x="80" y="119"/>
                </a:lnTo>
                <a:lnTo>
                  <a:pt x="117" y="97"/>
                </a:lnTo>
                <a:lnTo>
                  <a:pt x="135" y="87"/>
                </a:lnTo>
                <a:lnTo>
                  <a:pt x="153" y="74"/>
                </a:lnTo>
                <a:lnTo>
                  <a:pt x="170" y="63"/>
                </a:lnTo>
                <a:lnTo>
                  <a:pt x="187" y="54"/>
                </a:lnTo>
                <a:lnTo>
                  <a:pt x="203" y="45"/>
                </a:lnTo>
                <a:lnTo>
                  <a:pt x="220" y="34"/>
                </a:lnTo>
                <a:lnTo>
                  <a:pt x="229" y="28"/>
                </a:lnTo>
                <a:lnTo>
                  <a:pt x="236" y="24"/>
                </a:lnTo>
                <a:lnTo>
                  <a:pt x="240" y="20"/>
                </a:lnTo>
                <a:lnTo>
                  <a:pt x="242" y="17"/>
                </a:lnTo>
                <a:lnTo>
                  <a:pt x="244" y="13"/>
                </a:lnTo>
                <a:lnTo>
                  <a:pt x="245" y="7"/>
                </a:lnTo>
                <a:lnTo>
                  <a:pt x="245" y="6"/>
                </a:lnTo>
                <a:lnTo>
                  <a:pt x="245" y="3"/>
                </a:lnTo>
                <a:lnTo>
                  <a:pt x="241" y="0"/>
                </a:lnTo>
                <a:lnTo>
                  <a:pt x="237" y="0"/>
                </a:lnTo>
                <a:lnTo>
                  <a:pt x="236" y="2"/>
                </a:lnTo>
                <a:lnTo>
                  <a:pt x="23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05" name="任意多边形 1050304"/>
          <p:cNvSpPr/>
          <p:nvPr/>
        </p:nvSpPr>
        <p:spPr bwMode="auto">
          <a:xfrm>
            <a:off x="6291262" y="5151437"/>
            <a:ext cx="120650" cy="74612"/>
          </a:xfrm>
          <a:custGeom>
            <a:avLst/>
            <a:gdLst/>
            <a:ahLst/>
            <a:cxnLst/>
            <a:rect l="0" t="0" r="0" b="0"/>
            <a:pathLst>
              <a:path w="227" h="143">
                <a:moveTo>
                  <a:pt x="218" y="1"/>
                </a:moveTo>
                <a:lnTo>
                  <a:pt x="218" y="1"/>
                </a:lnTo>
                <a:lnTo>
                  <a:pt x="207" y="12"/>
                </a:lnTo>
                <a:lnTo>
                  <a:pt x="195" y="21"/>
                </a:lnTo>
                <a:lnTo>
                  <a:pt x="182" y="30"/>
                </a:lnTo>
                <a:lnTo>
                  <a:pt x="169" y="38"/>
                </a:lnTo>
                <a:lnTo>
                  <a:pt x="141" y="52"/>
                </a:lnTo>
                <a:lnTo>
                  <a:pt x="114" y="65"/>
                </a:lnTo>
                <a:lnTo>
                  <a:pt x="98" y="73"/>
                </a:lnTo>
                <a:lnTo>
                  <a:pt x="85" y="81"/>
                </a:lnTo>
                <a:lnTo>
                  <a:pt x="57" y="98"/>
                </a:lnTo>
                <a:lnTo>
                  <a:pt x="30" y="116"/>
                </a:lnTo>
                <a:lnTo>
                  <a:pt x="17" y="124"/>
                </a:lnTo>
                <a:lnTo>
                  <a:pt x="2" y="132"/>
                </a:lnTo>
                <a:lnTo>
                  <a:pt x="0" y="133"/>
                </a:lnTo>
                <a:lnTo>
                  <a:pt x="0" y="135"/>
                </a:lnTo>
                <a:lnTo>
                  <a:pt x="0" y="140"/>
                </a:lnTo>
                <a:lnTo>
                  <a:pt x="4" y="143"/>
                </a:lnTo>
                <a:lnTo>
                  <a:pt x="5" y="143"/>
                </a:lnTo>
                <a:lnTo>
                  <a:pt x="8" y="141"/>
                </a:lnTo>
                <a:lnTo>
                  <a:pt x="22" y="135"/>
                </a:lnTo>
                <a:lnTo>
                  <a:pt x="37" y="126"/>
                </a:lnTo>
                <a:lnTo>
                  <a:pt x="63" y="107"/>
                </a:lnTo>
                <a:lnTo>
                  <a:pt x="90" y="90"/>
                </a:lnTo>
                <a:lnTo>
                  <a:pt x="105" y="82"/>
                </a:lnTo>
                <a:lnTo>
                  <a:pt x="119" y="76"/>
                </a:lnTo>
                <a:lnTo>
                  <a:pt x="148" y="63"/>
                </a:lnTo>
                <a:lnTo>
                  <a:pt x="175" y="47"/>
                </a:lnTo>
                <a:lnTo>
                  <a:pt x="188" y="39"/>
                </a:lnTo>
                <a:lnTo>
                  <a:pt x="201" y="30"/>
                </a:lnTo>
                <a:lnTo>
                  <a:pt x="214" y="20"/>
                </a:lnTo>
                <a:lnTo>
                  <a:pt x="226" y="9"/>
                </a:lnTo>
                <a:lnTo>
                  <a:pt x="227" y="8"/>
                </a:lnTo>
                <a:lnTo>
                  <a:pt x="227" y="5"/>
                </a:lnTo>
                <a:lnTo>
                  <a:pt x="226" y="1"/>
                </a:lnTo>
                <a:lnTo>
                  <a:pt x="222" y="0"/>
                </a:lnTo>
                <a:lnTo>
                  <a:pt x="220" y="0"/>
                </a:lnTo>
                <a:lnTo>
                  <a:pt x="21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06" name="任意多边形 1050305"/>
          <p:cNvSpPr/>
          <p:nvPr/>
        </p:nvSpPr>
        <p:spPr bwMode="auto">
          <a:xfrm>
            <a:off x="6311900" y="5168900"/>
            <a:ext cx="133350" cy="84137"/>
          </a:xfrm>
          <a:custGeom>
            <a:avLst/>
            <a:gdLst/>
            <a:ahLst/>
            <a:cxnLst/>
            <a:rect l="0" t="0" r="0" b="0"/>
            <a:pathLst>
              <a:path w="251" h="160">
                <a:moveTo>
                  <a:pt x="241" y="3"/>
                </a:moveTo>
                <a:lnTo>
                  <a:pt x="241" y="3"/>
                </a:lnTo>
                <a:lnTo>
                  <a:pt x="240" y="5"/>
                </a:lnTo>
                <a:lnTo>
                  <a:pt x="237" y="8"/>
                </a:lnTo>
                <a:lnTo>
                  <a:pt x="230" y="13"/>
                </a:lnTo>
                <a:lnTo>
                  <a:pt x="222" y="16"/>
                </a:lnTo>
                <a:lnTo>
                  <a:pt x="216" y="17"/>
                </a:lnTo>
                <a:lnTo>
                  <a:pt x="209" y="20"/>
                </a:lnTo>
                <a:lnTo>
                  <a:pt x="203" y="24"/>
                </a:lnTo>
                <a:lnTo>
                  <a:pt x="191" y="31"/>
                </a:lnTo>
                <a:lnTo>
                  <a:pt x="174" y="41"/>
                </a:lnTo>
                <a:lnTo>
                  <a:pt x="157" y="48"/>
                </a:lnTo>
                <a:lnTo>
                  <a:pt x="140" y="56"/>
                </a:lnTo>
                <a:lnTo>
                  <a:pt x="123" y="64"/>
                </a:lnTo>
                <a:lnTo>
                  <a:pt x="90" y="82"/>
                </a:lnTo>
                <a:lnTo>
                  <a:pt x="59" y="102"/>
                </a:lnTo>
                <a:lnTo>
                  <a:pt x="30" y="126"/>
                </a:lnTo>
                <a:lnTo>
                  <a:pt x="1" y="150"/>
                </a:lnTo>
                <a:lnTo>
                  <a:pt x="0" y="152"/>
                </a:lnTo>
                <a:lnTo>
                  <a:pt x="0" y="154"/>
                </a:lnTo>
                <a:lnTo>
                  <a:pt x="3" y="158"/>
                </a:lnTo>
                <a:lnTo>
                  <a:pt x="5" y="160"/>
                </a:lnTo>
                <a:lnTo>
                  <a:pt x="8" y="160"/>
                </a:lnTo>
                <a:lnTo>
                  <a:pt x="11" y="158"/>
                </a:lnTo>
                <a:lnTo>
                  <a:pt x="26" y="143"/>
                </a:lnTo>
                <a:lnTo>
                  <a:pt x="43" y="130"/>
                </a:lnTo>
                <a:lnTo>
                  <a:pt x="60" y="116"/>
                </a:lnTo>
                <a:lnTo>
                  <a:pt x="79" y="103"/>
                </a:lnTo>
                <a:lnTo>
                  <a:pt x="97" y="93"/>
                </a:lnTo>
                <a:lnTo>
                  <a:pt x="115" y="82"/>
                </a:lnTo>
                <a:lnTo>
                  <a:pt x="135" y="72"/>
                </a:lnTo>
                <a:lnTo>
                  <a:pt x="156" y="63"/>
                </a:lnTo>
                <a:lnTo>
                  <a:pt x="171" y="55"/>
                </a:lnTo>
                <a:lnTo>
                  <a:pt x="188" y="43"/>
                </a:lnTo>
                <a:lnTo>
                  <a:pt x="205" y="34"/>
                </a:lnTo>
                <a:lnTo>
                  <a:pt x="213" y="30"/>
                </a:lnTo>
                <a:lnTo>
                  <a:pt x="222" y="28"/>
                </a:lnTo>
                <a:lnTo>
                  <a:pt x="230" y="25"/>
                </a:lnTo>
                <a:lnTo>
                  <a:pt x="238" y="21"/>
                </a:lnTo>
                <a:lnTo>
                  <a:pt x="246" y="16"/>
                </a:lnTo>
                <a:lnTo>
                  <a:pt x="251" y="9"/>
                </a:lnTo>
                <a:lnTo>
                  <a:pt x="251" y="7"/>
                </a:lnTo>
                <a:lnTo>
                  <a:pt x="251" y="4"/>
                </a:lnTo>
                <a:lnTo>
                  <a:pt x="249" y="1"/>
                </a:lnTo>
                <a:lnTo>
                  <a:pt x="246" y="0"/>
                </a:lnTo>
                <a:lnTo>
                  <a:pt x="245" y="0"/>
                </a:lnTo>
                <a:lnTo>
                  <a:pt x="242" y="1"/>
                </a:lnTo>
                <a:lnTo>
                  <a:pt x="241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07" name="任意多边形 1050306"/>
          <p:cNvSpPr/>
          <p:nvPr/>
        </p:nvSpPr>
        <p:spPr bwMode="auto">
          <a:xfrm>
            <a:off x="6345237" y="5214937"/>
            <a:ext cx="106362" cy="63500"/>
          </a:xfrm>
          <a:custGeom>
            <a:avLst/>
            <a:gdLst/>
            <a:ahLst/>
            <a:cxnLst/>
            <a:rect l="0" t="0" r="0" b="0"/>
            <a:pathLst>
              <a:path w="200" h="119">
                <a:moveTo>
                  <a:pt x="195" y="0"/>
                </a:moveTo>
                <a:lnTo>
                  <a:pt x="195" y="0"/>
                </a:lnTo>
                <a:lnTo>
                  <a:pt x="180" y="0"/>
                </a:lnTo>
                <a:lnTo>
                  <a:pt x="167" y="4"/>
                </a:lnTo>
                <a:lnTo>
                  <a:pt x="154" y="10"/>
                </a:lnTo>
                <a:lnTo>
                  <a:pt x="142" y="16"/>
                </a:lnTo>
                <a:lnTo>
                  <a:pt x="119" y="30"/>
                </a:lnTo>
                <a:lnTo>
                  <a:pt x="95" y="46"/>
                </a:lnTo>
                <a:lnTo>
                  <a:pt x="48" y="76"/>
                </a:lnTo>
                <a:lnTo>
                  <a:pt x="23" y="92"/>
                </a:lnTo>
                <a:lnTo>
                  <a:pt x="1" y="110"/>
                </a:lnTo>
                <a:lnTo>
                  <a:pt x="0" y="112"/>
                </a:lnTo>
                <a:lnTo>
                  <a:pt x="0" y="114"/>
                </a:lnTo>
                <a:lnTo>
                  <a:pt x="0" y="115"/>
                </a:lnTo>
                <a:lnTo>
                  <a:pt x="1" y="118"/>
                </a:lnTo>
                <a:lnTo>
                  <a:pt x="5" y="119"/>
                </a:lnTo>
                <a:lnTo>
                  <a:pt x="8" y="119"/>
                </a:lnTo>
                <a:lnTo>
                  <a:pt x="10" y="118"/>
                </a:lnTo>
                <a:lnTo>
                  <a:pt x="30" y="102"/>
                </a:lnTo>
                <a:lnTo>
                  <a:pt x="51" y="89"/>
                </a:lnTo>
                <a:lnTo>
                  <a:pt x="93" y="62"/>
                </a:lnTo>
                <a:lnTo>
                  <a:pt x="116" y="46"/>
                </a:lnTo>
                <a:lnTo>
                  <a:pt x="141" y="29"/>
                </a:lnTo>
                <a:lnTo>
                  <a:pt x="154" y="23"/>
                </a:lnTo>
                <a:lnTo>
                  <a:pt x="167" y="16"/>
                </a:lnTo>
                <a:lnTo>
                  <a:pt x="180" y="12"/>
                </a:lnTo>
                <a:lnTo>
                  <a:pt x="195" y="11"/>
                </a:lnTo>
                <a:lnTo>
                  <a:pt x="196" y="11"/>
                </a:lnTo>
                <a:lnTo>
                  <a:pt x="199" y="10"/>
                </a:lnTo>
                <a:lnTo>
                  <a:pt x="200" y="6"/>
                </a:lnTo>
                <a:lnTo>
                  <a:pt x="199" y="2"/>
                </a:lnTo>
                <a:lnTo>
                  <a:pt x="196" y="0"/>
                </a:lnTo>
                <a:lnTo>
                  <a:pt x="195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08" name="任意多边形 1050307"/>
          <p:cNvSpPr/>
          <p:nvPr/>
        </p:nvSpPr>
        <p:spPr bwMode="auto">
          <a:xfrm>
            <a:off x="6381750" y="5226050"/>
            <a:ext cx="120650" cy="76200"/>
          </a:xfrm>
          <a:custGeom>
            <a:avLst/>
            <a:gdLst/>
            <a:ahLst/>
            <a:cxnLst/>
            <a:rect l="0" t="0" r="0" b="0"/>
            <a:pathLst>
              <a:path w="228" h="142">
                <a:moveTo>
                  <a:pt x="223" y="0"/>
                </a:moveTo>
                <a:lnTo>
                  <a:pt x="223" y="0"/>
                </a:lnTo>
                <a:lnTo>
                  <a:pt x="210" y="2"/>
                </a:lnTo>
                <a:lnTo>
                  <a:pt x="198" y="7"/>
                </a:lnTo>
                <a:lnTo>
                  <a:pt x="176" y="21"/>
                </a:lnTo>
                <a:lnTo>
                  <a:pt x="157" y="31"/>
                </a:lnTo>
                <a:lnTo>
                  <a:pt x="139" y="41"/>
                </a:lnTo>
                <a:lnTo>
                  <a:pt x="121" y="49"/>
                </a:lnTo>
                <a:lnTo>
                  <a:pt x="101" y="57"/>
                </a:lnTo>
                <a:lnTo>
                  <a:pt x="87" y="62"/>
                </a:lnTo>
                <a:lnTo>
                  <a:pt x="72" y="69"/>
                </a:lnTo>
                <a:lnTo>
                  <a:pt x="58" y="78"/>
                </a:lnTo>
                <a:lnTo>
                  <a:pt x="45" y="87"/>
                </a:lnTo>
                <a:lnTo>
                  <a:pt x="32" y="98"/>
                </a:lnTo>
                <a:lnTo>
                  <a:pt x="20" y="109"/>
                </a:lnTo>
                <a:lnTo>
                  <a:pt x="9" y="121"/>
                </a:lnTo>
                <a:lnTo>
                  <a:pt x="0" y="134"/>
                </a:lnTo>
                <a:lnTo>
                  <a:pt x="0" y="136"/>
                </a:lnTo>
                <a:lnTo>
                  <a:pt x="0" y="138"/>
                </a:lnTo>
                <a:lnTo>
                  <a:pt x="3" y="141"/>
                </a:lnTo>
                <a:lnTo>
                  <a:pt x="7" y="142"/>
                </a:lnTo>
                <a:lnTo>
                  <a:pt x="8" y="141"/>
                </a:lnTo>
                <a:lnTo>
                  <a:pt x="11" y="140"/>
                </a:lnTo>
                <a:lnTo>
                  <a:pt x="19" y="126"/>
                </a:lnTo>
                <a:lnTo>
                  <a:pt x="29" y="115"/>
                </a:lnTo>
                <a:lnTo>
                  <a:pt x="42" y="104"/>
                </a:lnTo>
                <a:lnTo>
                  <a:pt x="55" y="94"/>
                </a:lnTo>
                <a:lnTo>
                  <a:pt x="70" y="85"/>
                </a:lnTo>
                <a:lnTo>
                  <a:pt x="84" y="77"/>
                </a:lnTo>
                <a:lnTo>
                  <a:pt x="98" y="70"/>
                </a:lnTo>
                <a:lnTo>
                  <a:pt x="113" y="65"/>
                </a:lnTo>
                <a:lnTo>
                  <a:pt x="135" y="56"/>
                </a:lnTo>
                <a:lnTo>
                  <a:pt x="157" y="44"/>
                </a:lnTo>
                <a:lnTo>
                  <a:pt x="173" y="35"/>
                </a:lnTo>
                <a:lnTo>
                  <a:pt x="189" y="24"/>
                </a:lnTo>
                <a:lnTo>
                  <a:pt x="206" y="17"/>
                </a:lnTo>
                <a:lnTo>
                  <a:pt x="213" y="13"/>
                </a:lnTo>
                <a:lnTo>
                  <a:pt x="223" y="11"/>
                </a:lnTo>
                <a:lnTo>
                  <a:pt x="225" y="10"/>
                </a:lnTo>
                <a:lnTo>
                  <a:pt x="227" y="9"/>
                </a:lnTo>
                <a:lnTo>
                  <a:pt x="228" y="5"/>
                </a:lnTo>
                <a:lnTo>
                  <a:pt x="228" y="2"/>
                </a:lnTo>
                <a:lnTo>
                  <a:pt x="227" y="1"/>
                </a:lnTo>
                <a:lnTo>
                  <a:pt x="225" y="0"/>
                </a:lnTo>
                <a:lnTo>
                  <a:pt x="223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09" name="任意多边形 1050308"/>
          <p:cNvSpPr/>
          <p:nvPr/>
        </p:nvSpPr>
        <p:spPr bwMode="auto">
          <a:xfrm>
            <a:off x="6396037" y="5268912"/>
            <a:ext cx="119062" cy="63500"/>
          </a:xfrm>
          <a:custGeom>
            <a:avLst/>
            <a:gdLst/>
            <a:ahLst/>
            <a:cxnLst/>
            <a:rect l="0" t="0" r="0" b="0"/>
            <a:pathLst>
              <a:path w="223" h="121">
                <a:moveTo>
                  <a:pt x="213" y="2"/>
                </a:moveTo>
                <a:lnTo>
                  <a:pt x="213" y="2"/>
                </a:lnTo>
                <a:lnTo>
                  <a:pt x="202" y="10"/>
                </a:lnTo>
                <a:lnTo>
                  <a:pt x="191" y="15"/>
                </a:lnTo>
                <a:lnTo>
                  <a:pt x="167" y="25"/>
                </a:lnTo>
                <a:lnTo>
                  <a:pt x="151" y="33"/>
                </a:lnTo>
                <a:lnTo>
                  <a:pt x="134" y="40"/>
                </a:lnTo>
                <a:lnTo>
                  <a:pt x="102" y="53"/>
                </a:lnTo>
                <a:lnTo>
                  <a:pt x="90" y="58"/>
                </a:lnTo>
                <a:lnTo>
                  <a:pt x="80" y="64"/>
                </a:lnTo>
                <a:lnTo>
                  <a:pt x="68" y="72"/>
                </a:lnTo>
                <a:lnTo>
                  <a:pt x="57" y="79"/>
                </a:lnTo>
                <a:lnTo>
                  <a:pt x="31" y="93"/>
                </a:lnTo>
                <a:lnTo>
                  <a:pt x="25" y="97"/>
                </a:lnTo>
                <a:lnTo>
                  <a:pt x="19" y="102"/>
                </a:lnTo>
                <a:lnTo>
                  <a:pt x="13" y="106"/>
                </a:lnTo>
                <a:lnTo>
                  <a:pt x="5" y="109"/>
                </a:lnTo>
                <a:lnTo>
                  <a:pt x="2" y="110"/>
                </a:lnTo>
                <a:lnTo>
                  <a:pt x="1" y="112"/>
                </a:lnTo>
                <a:lnTo>
                  <a:pt x="0" y="114"/>
                </a:lnTo>
                <a:lnTo>
                  <a:pt x="1" y="115"/>
                </a:lnTo>
                <a:lnTo>
                  <a:pt x="2" y="119"/>
                </a:lnTo>
                <a:lnTo>
                  <a:pt x="5" y="121"/>
                </a:lnTo>
                <a:lnTo>
                  <a:pt x="8" y="121"/>
                </a:lnTo>
                <a:lnTo>
                  <a:pt x="13" y="118"/>
                </a:lnTo>
                <a:lnTo>
                  <a:pt x="18" y="117"/>
                </a:lnTo>
                <a:lnTo>
                  <a:pt x="27" y="110"/>
                </a:lnTo>
                <a:lnTo>
                  <a:pt x="36" y="104"/>
                </a:lnTo>
                <a:lnTo>
                  <a:pt x="45" y="98"/>
                </a:lnTo>
                <a:lnTo>
                  <a:pt x="65" y="88"/>
                </a:lnTo>
                <a:lnTo>
                  <a:pt x="83" y="76"/>
                </a:lnTo>
                <a:lnTo>
                  <a:pt x="102" y="66"/>
                </a:lnTo>
                <a:lnTo>
                  <a:pt x="120" y="57"/>
                </a:lnTo>
                <a:lnTo>
                  <a:pt x="146" y="47"/>
                </a:lnTo>
                <a:lnTo>
                  <a:pt x="172" y="37"/>
                </a:lnTo>
                <a:lnTo>
                  <a:pt x="185" y="32"/>
                </a:lnTo>
                <a:lnTo>
                  <a:pt x="199" y="25"/>
                </a:lnTo>
                <a:lnTo>
                  <a:pt x="210" y="19"/>
                </a:lnTo>
                <a:lnTo>
                  <a:pt x="221" y="11"/>
                </a:lnTo>
                <a:lnTo>
                  <a:pt x="223" y="8"/>
                </a:lnTo>
                <a:lnTo>
                  <a:pt x="223" y="7"/>
                </a:lnTo>
                <a:lnTo>
                  <a:pt x="222" y="4"/>
                </a:lnTo>
                <a:lnTo>
                  <a:pt x="222" y="3"/>
                </a:lnTo>
                <a:lnTo>
                  <a:pt x="218" y="0"/>
                </a:lnTo>
                <a:lnTo>
                  <a:pt x="216" y="0"/>
                </a:lnTo>
                <a:lnTo>
                  <a:pt x="21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10" name="任意多边形 1050309"/>
          <p:cNvSpPr/>
          <p:nvPr/>
        </p:nvSpPr>
        <p:spPr bwMode="auto">
          <a:xfrm>
            <a:off x="6407150" y="5300662"/>
            <a:ext cx="122237" cy="65087"/>
          </a:xfrm>
          <a:custGeom>
            <a:avLst/>
            <a:gdLst/>
            <a:ahLst/>
            <a:cxnLst/>
            <a:rect l="0" t="0" r="0" b="0"/>
            <a:pathLst>
              <a:path w="233" h="125">
                <a:moveTo>
                  <a:pt x="228" y="0"/>
                </a:moveTo>
                <a:lnTo>
                  <a:pt x="228" y="0"/>
                </a:lnTo>
                <a:lnTo>
                  <a:pt x="221" y="0"/>
                </a:lnTo>
                <a:lnTo>
                  <a:pt x="213" y="3"/>
                </a:lnTo>
                <a:lnTo>
                  <a:pt x="199" y="8"/>
                </a:lnTo>
                <a:lnTo>
                  <a:pt x="171" y="21"/>
                </a:lnTo>
                <a:lnTo>
                  <a:pt x="105" y="50"/>
                </a:lnTo>
                <a:lnTo>
                  <a:pt x="76" y="61"/>
                </a:lnTo>
                <a:lnTo>
                  <a:pt x="63" y="69"/>
                </a:lnTo>
                <a:lnTo>
                  <a:pt x="48" y="77"/>
                </a:lnTo>
                <a:lnTo>
                  <a:pt x="35" y="85"/>
                </a:lnTo>
                <a:lnTo>
                  <a:pt x="24" y="94"/>
                </a:lnTo>
                <a:lnTo>
                  <a:pt x="12" y="105"/>
                </a:lnTo>
                <a:lnTo>
                  <a:pt x="1" y="115"/>
                </a:lnTo>
                <a:lnTo>
                  <a:pt x="0" y="118"/>
                </a:lnTo>
                <a:lnTo>
                  <a:pt x="0" y="120"/>
                </a:lnTo>
                <a:lnTo>
                  <a:pt x="1" y="124"/>
                </a:lnTo>
                <a:lnTo>
                  <a:pt x="5" y="125"/>
                </a:lnTo>
                <a:lnTo>
                  <a:pt x="7" y="125"/>
                </a:lnTo>
                <a:lnTo>
                  <a:pt x="9" y="124"/>
                </a:lnTo>
                <a:lnTo>
                  <a:pt x="20" y="112"/>
                </a:lnTo>
                <a:lnTo>
                  <a:pt x="33" y="102"/>
                </a:lnTo>
                <a:lnTo>
                  <a:pt x="44" y="93"/>
                </a:lnTo>
                <a:lnTo>
                  <a:pt x="59" y="84"/>
                </a:lnTo>
                <a:lnTo>
                  <a:pt x="72" y="77"/>
                </a:lnTo>
                <a:lnTo>
                  <a:pt x="86" y="69"/>
                </a:lnTo>
                <a:lnTo>
                  <a:pt x="116" y="57"/>
                </a:lnTo>
                <a:lnTo>
                  <a:pt x="158" y="39"/>
                </a:lnTo>
                <a:lnTo>
                  <a:pt x="192" y="22"/>
                </a:lnTo>
                <a:lnTo>
                  <a:pt x="211" y="14"/>
                </a:lnTo>
                <a:lnTo>
                  <a:pt x="220" y="12"/>
                </a:lnTo>
                <a:lnTo>
                  <a:pt x="228" y="10"/>
                </a:lnTo>
                <a:lnTo>
                  <a:pt x="230" y="10"/>
                </a:lnTo>
                <a:lnTo>
                  <a:pt x="232" y="9"/>
                </a:lnTo>
                <a:lnTo>
                  <a:pt x="233" y="5"/>
                </a:lnTo>
                <a:lnTo>
                  <a:pt x="232" y="1"/>
                </a:lnTo>
                <a:lnTo>
                  <a:pt x="230" y="0"/>
                </a:lnTo>
                <a:lnTo>
                  <a:pt x="228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11" name="任意多边形 1050310"/>
          <p:cNvSpPr/>
          <p:nvPr/>
        </p:nvSpPr>
        <p:spPr bwMode="auto">
          <a:xfrm>
            <a:off x="6430962" y="5321300"/>
            <a:ext cx="114300" cy="71437"/>
          </a:xfrm>
          <a:custGeom>
            <a:avLst/>
            <a:gdLst/>
            <a:ahLst/>
            <a:cxnLst/>
            <a:rect l="0" t="0" r="0" b="0"/>
            <a:pathLst>
              <a:path w="218" h="137">
                <a:moveTo>
                  <a:pt x="210" y="1"/>
                </a:moveTo>
                <a:lnTo>
                  <a:pt x="210" y="1"/>
                </a:lnTo>
                <a:lnTo>
                  <a:pt x="182" y="16"/>
                </a:lnTo>
                <a:lnTo>
                  <a:pt x="156" y="29"/>
                </a:lnTo>
                <a:lnTo>
                  <a:pt x="101" y="58"/>
                </a:lnTo>
                <a:lnTo>
                  <a:pt x="75" y="73"/>
                </a:lnTo>
                <a:lnTo>
                  <a:pt x="49" y="89"/>
                </a:lnTo>
                <a:lnTo>
                  <a:pt x="25" y="107"/>
                </a:lnTo>
                <a:lnTo>
                  <a:pt x="3" y="128"/>
                </a:lnTo>
                <a:lnTo>
                  <a:pt x="2" y="130"/>
                </a:lnTo>
                <a:lnTo>
                  <a:pt x="0" y="132"/>
                </a:lnTo>
                <a:lnTo>
                  <a:pt x="3" y="136"/>
                </a:lnTo>
                <a:lnTo>
                  <a:pt x="7" y="137"/>
                </a:lnTo>
                <a:lnTo>
                  <a:pt x="8" y="137"/>
                </a:lnTo>
                <a:lnTo>
                  <a:pt x="11" y="136"/>
                </a:lnTo>
                <a:lnTo>
                  <a:pt x="33" y="115"/>
                </a:lnTo>
                <a:lnTo>
                  <a:pt x="57" y="98"/>
                </a:lnTo>
                <a:lnTo>
                  <a:pt x="83" y="81"/>
                </a:lnTo>
                <a:lnTo>
                  <a:pt x="109" y="67"/>
                </a:lnTo>
                <a:lnTo>
                  <a:pt x="163" y="39"/>
                </a:lnTo>
                <a:lnTo>
                  <a:pt x="189" y="25"/>
                </a:lnTo>
                <a:lnTo>
                  <a:pt x="215" y="11"/>
                </a:lnTo>
                <a:lnTo>
                  <a:pt x="218" y="9"/>
                </a:lnTo>
                <a:lnTo>
                  <a:pt x="218" y="8"/>
                </a:lnTo>
                <a:lnTo>
                  <a:pt x="218" y="4"/>
                </a:lnTo>
                <a:lnTo>
                  <a:pt x="214" y="1"/>
                </a:lnTo>
                <a:lnTo>
                  <a:pt x="212" y="0"/>
                </a:lnTo>
                <a:lnTo>
                  <a:pt x="21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12" name="任意多边形 1050311"/>
          <p:cNvSpPr/>
          <p:nvPr/>
        </p:nvSpPr>
        <p:spPr bwMode="auto">
          <a:xfrm>
            <a:off x="6419850" y="5359400"/>
            <a:ext cx="125412" cy="93662"/>
          </a:xfrm>
          <a:custGeom>
            <a:avLst/>
            <a:gdLst/>
            <a:ahLst/>
            <a:cxnLst/>
            <a:rect l="0" t="0" r="0" b="0"/>
            <a:pathLst>
              <a:path w="235" h="176">
                <a:moveTo>
                  <a:pt x="228" y="0"/>
                </a:moveTo>
                <a:lnTo>
                  <a:pt x="228" y="0"/>
                </a:lnTo>
                <a:lnTo>
                  <a:pt x="214" y="6"/>
                </a:lnTo>
                <a:lnTo>
                  <a:pt x="199" y="14"/>
                </a:lnTo>
                <a:lnTo>
                  <a:pt x="173" y="31"/>
                </a:lnTo>
                <a:lnTo>
                  <a:pt x="122" y="69"/>
                </a:lnTo>
                <a:lnTo>
                  <a:pt x="91" y="91"/>
                </a:lnTo>
                <a:lnTo>
                  <a:pt x="61" y="116"/>
                </a:lnTo>
                <a:lnTo>
                  <a:pt x="31" y="141"/>
                </a:lnTo>
                <a:lnTo>
                  <a:pt x="3" y="167"/>
                </a:lnTo>
                <a:lnTo>
                  <a:pt x="2" y="168"/>
                </a:lnTo>
                <a:lnTo>
                  <a:pt x="0" y="171"/>
                </a:lnTo>
                <a:lnTo>
                  <a:pt x="3" y="175"/>
                </a:lnTo>
                <a:lnTo>
                  <a:pt x="7" y="176"/>
                </a:lnTo>
                <a:lnTo>
                  <a:pt x="8" y="176"/>
                </a:lnTo>
                <a:lnTo>
                  <a:pt x="11" y="175"/>
                </a:lnTo>
                <a:lnTo>
                  <a:pt x="36" y="153"/>
                </a:lnTo>
                <a:lnTo>
                  <a:pt x="62" y="132"/>
                </a:lnTo>
                <a:lnTo>
                  <a:pt x="88" y="111"/>
                </a:lnTo>
                <a:lnTo>
                  <a:pt x="114" y="89"/>
                </a:lnTo>
                <a:lnTo>
                  <a:pt x="129" y="77"/>
                </a:lnTo>
                <a:lnTo>
                  <a:pt x="144" y="66"/>
                </a:lnTo>
                <a:lnTo>
                  <a:pt x="176" y="45"/>
                </a:lnTo>
                <a:lnTo>
                  <a:pt x="202" y="27"/>
                </a:lnTo>
                <a:lnTo>
                  <a:pt x="216" y="18"/>
                </a:lnTo>
                <a:lnTo>
                  <a:pt x="231" y="11"/>
                </a:lnTo>
                <a:lnTo>
                  <a:pt x="233" y="10"/>
                </a:lnTo>
                <a:lnTo>
                  <a:pt x="235" y="8"/>
                </a:lnTo>
                <a:lnTo>
                  <a:pt x="235" y="4"/>
                </a:lnTo>
                <a:lnTo>
                  <a:pt x="233" y="1"/>
                </a:lnTo>
                <a:lnTo>
                  <a:pt x="232" y="0"/>
                </a:lnTo>
                <a:lnTo>
                  <a:pt x="231" y="0"/>
                </a:lnTo>
                <a:lnTo>
                  <a:pt x="228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13" name="任意多边形 1050312"/>
          <p:cNvSpPr/>
          <p:nvPr/>
        </p:nvSpPr>
        <p:spPr bwMode="auto">
          <a:xfrm>
            <a:off x="6426200" y="5399087"/>
            <a:ext cx="131762" cy="88900"/>
          </a:xfrm>
          <a:custGeom>
            <a:avLst/>
            <a:gdLst/>
            <a:ahLst/>
            <a:cxnLst/>
            <a:rect l="0" t="0" r="0" b="0"/>
            <a:pathLst>
              <a:path w="246" h="170">
                <a:moveTo>
                  <a:pt x="236" y="2"/>
                </a:moveTo>
                <a:lnTo>
                  <a:pt x="236" y="2"/>
                </a:lnTo>
                <a:lnTo>
                  <a:pt x="221" y="13"/>
                </a:lnTo>
                <a:lnTo>
                  <a:pt x="207" y="22"/>
                </a:lnTo>
                <a:lnTo>
                  <a:pt x="174" y="41"/>
                </a:lnTo>
                <a:lnTo>
                  <a:pt x="101" y="84"/>
                </a:lnTo>
                <a:lnTo>
                  <a:pt x="75" y="102"/>
                </a:lnTo>
                <a:lnTo>
                  <a:pt x="50" y="121"/>
                </a:lnTo>
                <a:lnTo>
                  <a:pt x="2" y="161"/>
                </a:lnTo>
                <a:lnTo>
                  <a:pt x="0" y="164"/>
                </a:lnTo>
                <a:lnTo>
                  <a:pt x="0" y="165"/>
                </a:lnTo>
                <a:lnTo>
                  <a:pt x="0" y="168"/>
                </a:lnTo>
                <a:lnTo>
                  <a:pt x="2" y="169"/>
                </a:lnTo>
                <a:lnTo>
                  <a:pt x="5" y="170"/>
                </a:lnTo>
                <a:lnTo>
                  <a:pt x="8" y="170"/>
                </a:lnTo>
                <a:lnTo>
                  <a:pt x="11" y="169"/>
                </a:lnTo>
                <a:lnTo>
                  <a:pt x="37" y="147"/>
                </a:lnTo>
                <a:lnTo>
                  <a:pt x="64" y="124"/>
                </a:lnTo>
                <a:lnTo>
                  <a:pt x="93" y="104"/>
                </a:lnTo>
                <a:lnTo>
                  <a:pt x="108" y="93"/>
                </a:lnTo>
                <a:lnTo>
                  <a:pt x="123" y="85"/>
                </a:lnTo>
                <a:lnTo>
                  <a:pt x="157" y="66"/>
                </a:lnTo>
                <a:lnTo>
                  <a:pt x="190" y="45"/>
                </a:lnTo>
                <a:lnTo>
                  <a:pt x="217" y="29"/>
                </a:lnTo>
                <a:lnTo>
                  <a:pt x="232" y="20"/>
                </a:lnTo>
                <a:lnTo>
                  <a:pt x="244" y="9"/>
                </a:lnTo>
                <a:lnTo>
                  <a:pt x="246" y="8"/>
                </a:lnTo>
                <a:lnTo>
                  <a:pt x="246" y="5"/>
                </a:lnTo>
                <a:lnTo>
                  <a:pt x="245" y="2"/>
                </a:lnTo>
                <a:lnTo>
                  <a:pt x="241" y="0"/>
                </a:lnTo>
                <a:lnTo>
                  <a:pt x="238" y="0"/>
                </a:lnTo>
                <a:lnTo>
                  <a:pt x="23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14" name="任意多边形 1050313"/>
          <p:cNvSpPr/>
          <p:nvPr/>
        </p:nvSpPr>
        <p:spPr bwMode="auto">
          <a:xfrm>
            <a:off x="6437312" y="5441950"/>
            <a:ext cx="127000" cy="87312"/>
          </a:xfrm>
          <a:custGeom>
            <a:avLst/>
            <a:gdLst/>
            <a:ahLst/>
            <a:cxnLst/>
            <a:rect l="0" t="0" r="0" b="0"/>
            <a:pathLst>
              <a:path w="241" h="165">
                <a:moveTo>
                  <a:pt x="230" y="1"/>
                </a:moveTo>
                <a:lnTo>
                  <a:pt x="230" y="1"/>
                </a:lnTo>
                <a:lnTo>
                  <a:pt x="224" y="7"/>
                </a:lnTo>
                <a:lnTo>
                  <a:pt x="217" y="12"/>
                </a:lnTo>
                <a:lnTo>
                  <a:pt x="202" y="22"/>
                </a:lnTo>
                <a:lnTo>
                  <a:pt x="186" y="31"/>
                </a:lnTo>
                <a:lnTo>
                  <a:pt x="170" y="41"/>
                </a:lnTo>
                <a:lnTo>
                  <a:pt x="152" y="52"/>
                </a:lnTo>
                <a:lnTo>
                  <a:pt x="132" y="64"/>
                </a:lnTo>
                <a:lnTo>
                  <a:pt x="114" y="75"/>
                </a:lnTo>
                <a:lnTo>
                  <a:pt x="94" y="86"/>
                </a:lnTo>
                <a:lnTo>
                  <a:pt x="60" y="109"/>
                </a:lnTo>
                <a:lnTo>
                  <a:pt x="26" y="132"/>
                </a:lnTo>
                <a:lnTo>
                  <a:pt x="19" y="137"/>
                </a:lnTo>
                <a:lnTo>
                  <a:pt x="11" y="143"/>
                </a:lnTo>
                <a:lnTo>
                  <a:pt x="4" y="149"/>
                </a:lnTo>
                <a:lnTo>
                  <a:pt x="3" y="153"/>
                </a:lnTo>
                <a:lnTo>
                  <a:pt x="0" y="158"/>
                </a:lnTo>
                <a:lnTo>
                  <a:pt x="0" y="161"/>
                </a:lnTo>
                <a:lnTo>
                  <a:pt x="2" y="162"/>
                </a:lnTo>
                <a:lnTo>
                  <a:pt x="6" y="165"/>
                </a:lnTo>
                <a:lnTo>
                  <a:pt x="9" y="165"/>
                </a:lnTo>
                <a:lnTo>
                  <a:pt x="11" y="164"/>
                </a:lnTo>
                <a:lnTo>
                  <a:pt x="12" y="161"/>
                </a:lnTo>
                <a:lnTo>
                  <a:pt x="15" y="154"/>
                </a:lnTo>
                <a:lnTo>
                  <a:pt x="20" y="149"/>
                </a:lnTo>
                <a:lnTo>
                  <a:pt x="28" y="143"/>
                </a:lnTo>
                <a:lnTo>
                  <a:pt x="36" y="137"/>
                </a:lnTo>
                <a:lnTo>
                  <a:pt x="53" y="127"/>
                </a:lnTo>
                <a:lnTo>
                  <a:pt x="66" y="119"/>
                </a:lnTo>
                <a:lnTo>
                  <a:pt x="100" y="97"/>
                </a:lnTo>
                <a:lnTo>
                  <a:pt x="118" y="86"/>
                </a:lnTo>
                <a:lnTo>
                  <a:pt x="136" y="76"/>
                </a:lnTo>
                <a:lnTo>
                  <a:pt x="151" y="68"/>
                </a:lnTo>
                <a:lnTo>
                  <a:pt x="165" y="59"/>
                </a:lnTo>
                <a:lnTo>
                  <a:pt x="191" y="39"/>
                </a:lnTo>
                <a:lnTo>
                  <a:pt x="203" y="31"/>
                </a:lnTo>
                <a:lnTo>
                  <a:pt x="216" y="25"/>
                </a:lnTo>
                <a:lnTo>
                  <a:pt x="228" y="18"/>
                </a:lnTo>
                <a:lnTo>
                  <a:pt x="238" y="9"/>
                </a:lnTo>
                <a:lnTo>
                  <a:pt x="240" y="8"/>
                </a:lnTo>
                <a:lnTo>
                  <a:pt x="241" y="5"/>
                </a:lnTo>
                <a:lnTo>
                  <a:pt x="238" y="1"/>
                </a:lnTo>
                <a:lnTo>
                  <a:pt x="234" y="0"/>
                </a:lnTo>
                <a:lnTo>
                  <a:pt x="233" y="0"/>
                </a:lnTo>
                <a:lnTo>
                  <a:pt x="23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15" name="任意多边形 1050314"/>
          <p:cNvSpPr/>
          <p:nvPr/>
        </p:nvSpPr>
        <p:spPr bwMode="auto">
          <a:xfrm>
            <a:off x="6430962" y="5478462"/>
            <a:ext cx="134937" cy="90487"/>
          </a:xfrm>
          <a:custGeom>
            <a:avLst/>
            <a:gdLst/>
            <a:ahLst/>
            <a:cxnLst/>
            <a:rect l="0" t="0" r="0" b="0"/>
            <a:pathLst>
              <a:path w="258" h="171">
                <a:moveTo>
                  <a:pt x="249" y="1"/>
                </a:moveTo>
                <a:lnTo>
                  <a:pt x="249" y="1"/>
                </a:lnTo>
                <a:lnTo>
                  <a:pt x="219" y="17"/>
                </a:lnTo>
                <a:lnTo>
                  <a:pt x="188" y="33"/>
                </a:lnTo>
                <a:lnTo>
                  <a:pt x="157" y="51"/>
                </a:lnTo>
                <a:lnTo>
                  <a:pt x="129" y="69"/>
                </a:lnTo>
                <a:lnTo>
                  <a:pt x="99" y="89"/>
                </a:lnTo>
                <a:lnTo>
                  <a:pt x="69" y="111"/>
                </a:lnTo>
                <a:lnTo>
                  <a:pt x="54" y="124"/>
                </a:lnTo>
                <a:lnTo>
                  <a:pt x="40" y="140"/>
                </a:lnTo>
                <a:lnTo>
                  <a:pt x="31" y="147"/>
                </a:lnTo>
                <a:lnTo>
                  <a:pt x="23" y="153"/>
                </a:lnTo>
                <a:lnTo>
                  <a:pt x="14" y="158"/>
                </a:lnTo>
                <a:lnTo>
                  <a:pt x="6" y="161"/>
                </a:lnTo>
                <a:lnTo>
                  <a:pt x="3" y="161"/>
                </a:lnTo>
                <a:lnTo>
                  <a:pt x="2" y="164"/>
                </a:lnTo>
                <a:lnTo>
                  <a:pt x="0" y="165"/>
                </a:lnTo>
                <a:lnTo>
                  <a:pt x="2" y="167"/>
                </a:lnTo>
                <a:lnTo>
                  <a:pt x="3" y="170"/>
                </a:lnTo>
                <a:lnTo>
                  <a:pt x="6" y="171"/>
                </a:lnTo>
                <a:lnTo>
                  <a:pt x="8" y="171"/>
                </a:lnTo>
                <a:lnTo>
                  <a:pt x="14" y="170"/>
                </a:lnTo>
                <a:lnTo>
                  <a:pt x="20" y="167"/>
                </a:lnTo>
                <a:lnTo>
                  <a:pt x="29" y="162"/>
                </a:lnTo>
                <a:lnTo>
                  <a:pt x="38" y="154"/>
                </a:lnTo>
                <a:lnTo>
                  <a:pt x="46" y="147"/>
                </a:lnTo>
                <a:lnTo>
                  <a:pt x="66" y="130"/>
                </a:lnTo>
                <a:lnTo>
                  <a:pt x="86" y="114"/>
                </a:lnTo>
                <a:lnTo>
                  <a:pt x="126" y="85"/>
                </a:lnTo>
                <a:lnTo>
                  <a:pt x="140" y="75"/>
                </a:lnTo>
                <a:lnTo>
                  <a:pt x="156" y="64"/>
                </a:lnTo>
                <a:lnTo>
                  <a:pt x="189" y="45"/>
                </a:lnTo>
                <a:lnTo>
                  <a:pt x="222" y="28"/>
                </a:lnTo>
                <a:lnTo>
                  <a:pt x="256" y="11"/>
                </a:lnTo>
                <a:lnTo>
                  <a:pt x="257" y="9"/>
                </a:lnTo>
                <a:lnTo>
                  <a:pt x="258" y="8"/>
                </a:lnTo>
                <a:lnTo>
                  <a:pt x="257" y="4"/>
                </a:lnTo>
                <a:lnTo>
                  <a:pt x="254" y="1"/>
                </a:lnTo>
                <a:lnTo>
                  <a:pt x="252" y="0"/>
                </a:lnTo>
                <a:lnTo>
                  <a:pt x="24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16" name="任意多边形 1050315"/>
          <p:cNvSpPr/>
          <p:nvPr/>
        </p:nvSpPr>
        <p:spPr bwMode="auto">
          <a:xfrm>
            <a:off x="6437312" y="5519737"/>
            <a:ext cx="114300" cy="85725"/>
          </a:xfrm>
          <a:custGeom>
            <a:avLst/>
            <a:gdLst/>
            <a:ahLst/>
            <a:cxnLst/>
            <a:rect l="0" t="0" r="0" b="0"/>
            <a:pathLst>
              <a:path w="217" h="161">
                <a:moveTo>
                  <a:pt x="208" y="1"/>
                </a:moveTo>
                <a:lnTo>
                  <a:pt x="208" y="1"/>
                </a:lnTo>
                <a:lnTo>
                  <a:pt x="155" y="34"/>
                </a:lnTo>
                <a:lnTo>
                  <a:pt x="127" y="52"/>
                </a:lnTo>
                <a:lnTo>
                  <a:pt x="101" y="69"/>
                </a:lnTo>
                <a:lnTo>
                  <a:pt x="75" y="89"/>
                </a:lnTo>
                <a:lnTo>
                  <a:pt x="50" y="108"/>
                </a:lnTo>
                <a:lnTo>
                  <a:pt x="25" y="129"/>
                </a:lnTo>
                <a:lnTo>
                  <a:pt x="2" y="150"/>
                </a:lnTo>
                <a:lnTo>
                  <a:pt x="0" y="153"/>
                </a:lnTo>
                <a:lnTo>
                  <a:pt x="0" y="154"/>
                </a:lnTo>
                <a:lnTo>
                  <a:pt x="2" y="158"/>
                </a:lnTo>
                <a:lnTo>
                  <a:pt x="6" y="161"/>
                </a:lnTo>
                <a:lnTo>
                  <a:pt x="8" y="159"/>
                </a:lnTo>
                <a:lnTo>
                  <a:pt x="11" y="158"/>
                </a:lnTo>
                <a:lnTo>
                  <a:pt x="33" y="137"/>
                </a:lnTo>
                <a:lnTo>
                  <a:pt x="58" y="116"/>
                </a:lnTo>
                <a:lnTo>
                  <a:pt x="83" y="98"/>
                </a:lnTo>
                <a:lnTo>
                  <a:pt x="108" y="78"/>
                </a:lnTo>
                <a:lnTo>
                  <a:pt x="134" y="61"/>
                </a:lnTo>
                <a:lnTo>
                  <a:pt x="161" y="43"/>
                </a:lnTo>
                <a:lnTo>
                  <a:pt x="215" y="12"/>
                </a:lnTo>
                <a:lnTo>
                  <a:pt x="216" y="9"/>
                </a:lnTo>
                <a:lnTo>
                  <a:pt x="217" y="8"/>
                </a:lnTo>
                <a:lnTo>
                  <a:pt x="216" y="4"/>
                </a:lnTo>
                <a:lnTo>
                  <a:pt x="213" y="1"/>
                </a:lnTo>
                <a:lnTo>
                  <a:pt x="211" y="0"/>
                </a:lnTo>
                <a:lnTo>
                  <a:pt x="20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17" name="任意多边形 1050316"/>
          <p:cNvSpPr/>
          <p:nvPr/>
        </p:nvSpPr>
        <p:spPr bwMode="auto">
          <a:xfrm>
            <a:off x="6408737" y="5564187"/>
            <a:ext cx="144462" cy="98425"/>
          </a:xfrm>
          <a:custGeom>
            <a:avLst/>
            <a:gdLst/>
            <a:ahLst/>
            <a:cxnLst/>
            <a:rect l="0" t="0" r="0" b="0"/>
            <a:pathLst>
              <a:path w="274" h="183">
                <a:moveTo>
                  <a:pt x="266" y="0"/>
                </a:moveTo>
                <a:lnTo>
                  <a:pt x="266" y="0"/>
                </a:lnTo>
                <a:lnTo>
                  <a:pt x="232" y="25"/>
                </a:lnTo>
                <a:lnTo>
                  <a:pt x="195" y="49"/>
                </a:lnTo>
                <a:lnTo>
                  <a:pt x="123" y="94"/>
                </a:lnTo>
                <a:lnTo>
                  <a:pt x="62" y="131"/>
                </a:lnTo>
                <a:lnTo>
                  <a:pt x="30" y="152"/>
                </a:lnTo>
                <a:lnTo>
                  <a:pt x="16" y="162"/>
                </a:lnTo>
                <a:lnTo>
                  <a:pt x="2" y="173"/>
                </a:lnTo>
                <a:lnTo>
                  <a:pt x="0" y="175"/>
                </a:lnTo>
                <a:lnTo>
                  <a:pt x="0" y="179"/>
                </a:lnTo>
                <a:lnTo>
                  <a:pt x="3" y="182"/>
                </a:lnTo>
                <a:lnTo>
                  <a:pt x="5" y="183"/>
                </a:lnTo>
                <a:lnTo>
                  <a:pt x="12" y="183"/>
                </a:lnTo>
                <a:lnTo>
                  <a:pt x="16" y="182"/>
                </a:lnTo>
                <a:lnTo>
                  <a:pt x="17" y="179"/>
                </a:lnTo>
                <a:lnTo>
                  <a:pt x="19" y="178"/>
                </a:lnTo>
                <a:lnTo>
                  <a:pt x="17" y="175"/>
                </a:lnTo>
                <a:lnTo>
                  <a:pt x="46" y="154"/>
                </a:lnTo>
                <a:lnTo>
                  <a:pt x="77" y="135"/>
                </a:lnTo>
                <a:lnTo>
                  <a:pt x="138" y="98"/>
                </a:lnTo>
                <a:lnTo>
                  <a:pt x="206" y="56"/>
                </a:lnTo>
                <a:lnTo>
                  <a:pt x="238" y="34"/>
                </a:lnTo>
                <a:lnTo>
                  <a:pt x="271" y="11"/>
                </a:lnTo>
                <a:lnTo>
                  <a:pt x="272" y="9"/>
                </a:lnTo>
                <a:lnTo>
                  <a:pt x="274" y="7"/>
                </a:lnTo>
                <a:lnTo>
                  <a:pt x="272" y="3"/>
                </a:lnTo>
                <a:lnTo>
                  <a:pt x="271" y="0"/>
                </a:lnTo>
                <a:lnTo>
                  <a:pt x="270" y="0"/>
                </a:lnTo>
                <a:lnTo>
                  <a:pt x="267" y="0"/>
                </a:lnTo>
                <a:lnTo>
                  <a:pt x="266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18" name="任意多边形 1050317"/>
          <p:cNvSpPr/>
          <p:nvPr/>
        </p:nvSpPr>
        <p:spPr bwMode="auto">
          <a:xfrm>
            <a:off x="6380162" y="5589587"/>
            <a:ext cx="185737" cy="117475"/>
          </a:xfrm>
          <a:custGeom>
            <a:avLst/>
            <a:gdLst/>
            <a:ahLst/>
            <a:cxnLst/>
            <a:rect l="0" t="0" r="0" b="0"/>
            <a:pathLst>
              <a:path w="353" h="222">
                <a:moveTo>
                  <a:pt x="343" y="3"/>
                </a:moveTo>
                <a:lnTo>
                  <a:pt x="343" y="3"/>
                </a:lnTo>
                <a:lnTo>
                  <a:pt x="341" y="4"/>
                </a:lnTo>
                <a:lnTo>
                  <a:pt x="339" y="4"/>
                </a:lnTo>
                <a:lnTo>
                  <a:pt x="334" y="6"/>
                </a:lnTo>
                <a:lnTo>
                  <a:pt x="324" y="10"/>
                </a:lnTo>
                <a:lnTo>
                  <a:pt x="317" y="17"/>
                </a:lnTo>
                <a:lnTo>
                  <a:pt x="301" y="30"/>
                </a:lnTo>
                <a:lnTo>
                  <a:pt x="276" y="50"/>
                </a:lnTo>
                <a:lnTo>
                  <a:pt x="250" y="67"/>
                </a:lnTo>
                <a:lnTo>
                  <a:pt x="224" y="82"/>
                </a:lnTo>
                <a:lnTo>
                  <a:pt x="196" y="98"/>
                </a:lnTo>
                <a:lnTo>
                  <a:pt x="147" y="123"/>
                </a:lnTo>
                <a:lnTo>
                  <a:pt x="122" y="136"/>
                </a:lnTo>
                <a:lnTo>
                  <a:pt x="98" y="150"/>
                </a:lnTo>
                <a:lnTo>
                  <a:pt x="75" y="167"/>
                </a:lnTo>
                <a:lnTo>
                  <a:pt x="52" y="184"/>
                </a:lnTo>
                <a:lnTo>
                  <a:pt x="29" y="199"/>
                </a:lnTo>
                <a:lnTo>
                  <a:pt x="16" y="205"/>
                </a:lnTo>
                <a:lnTo>
                  <a:pt x="3" y="210"/>
                </a:lnTo>
                <a:lnTo>
                  <a:pt x="1" y="212"/>
                </a:lnTo>
                <a:lnTo>
                  <a:pt x="0" y="214"/>
                </a:lnTo>
                <a:lnTo>
                  <a:pt x="0" y="218"/>
                </a:lnTo>
                <a:lnTo>
                  <a:pt x="0" y="221"/>
                </a:lnTo>
                <a:lnTo>
                  <a:pt x="1" y="222"/>
                </a:lnTo>
                <a:lnTo>
                  <a:pt x="4" y="222"/>
                </a:lnTo>
                <a:lnTo>
                  <a:pt x="7" y="222"/>
                </a:lnTo>
                <a:lnTo>
                  <a:pt x="18" y="217"/>
                </a:lnTo>
                <a:lnTo>
                  <a:pt x="30" y="210"/>
                </a:lnTo>
                <a:lnTo>
                  <a:pt x="52" y="195"/>
                </a:lnTo>
                <a:lnTo>
                  <a:pt x="73" y="180"/>
                </a:lnTo>
                <a:lnTo>
                  <a:pt x="84" y="173"/>
                </a:lnTo>
                <a:lnTo>
                  <a:pt x="95" y="166"/>
                </a:lnTo>
                <a:lnTo>
                  <a:pt x="107" y="158"/>
                </a:lnTo>
                <a:lnTo>
                  <a:pt x="119" y="150"/>
                </a:lnTo>
                <a:lnTo>
                  <a:pt x="143" y="135"/>
                </a:lnTo>
                <a:lnTo>
                  <a:pt x="156" y="127"/>
                </a:lnTo>
                <a:lnTo>
                  <a:pt x="171" y="120"/>
                </a:lnTo>
                <a:lnTo>
                  <a:pt x="201" y="107"/>
                </a:lnTo>
                <a:lnTo>
                  <a:pt x="228" y="94"/>
                </a:lnTo>
                <a:lnTo>
                  <a:pt x="254" y="78"/>
                </a:lnTo>
                <a:lnTo>
                  <a:pt x="277" y="63"/>
                </a:lnTo>
                <a:lnTo>
                  <a:pt x="301" y="44"/>
                </a:lnTo>
                <a:lnTo>
                  <a:pt x="320" y="29"/>
                </a:lnTo>
                <a:lnTo>
                  <a:pt x="332" y="20"/>
                </a:lnTo>
                <a:lnTo>
                  <a:pt x="337" y="17"/>
                </a:lnTo>
                <a:lnTo>
                  <a:pt x="340" y="16"/>
                </a:lnTo>
                <a:lnTo>
                  <a:pt x="344" y="16"/>
                </a:lnTo>
                <a:lnTo>
                  <a:pt x="348" y="14"/>
                </a:lnTo>
                <a:lnTo>
                  <a:pt x="352" y="8"/>
                </a:lnTo>
                <a:lnTo>
                  <a:pt x="353" y="6"/>
                </a:lnTo>
                <a:lnTo>
                  <a:pt x="353" y="4"/>
                </a:lnTo>
                <a:lnTo>
                  <a:pt x="352" y="3"/>
                </a:lnTo>
                <a:lnTo>
                  <a:pt x="351" y="1"/>
                </a:lnTo>
                <a:lnTo>
                  <a:pt x="347" y="0"/>
                </a:lnTo>
                <a:lnTo>
                  <a:pt x="344" y="1"/>
                </a:lnTo>
                <a:lnTo>
                  <a:pt x="34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19" name="任意多边形 1050318"/>
          <p:cNvSpPr/>
          <p:nvPr/>
        </p:nvSpPr>
        <p:spPr bwMode="auto">
          <a:xfrm>
            <a:off x="6026150" y="5619750"/>
            <a:ext cx="533400" cy="303212"/>
          </a:xfrm>
          <a:custGeom>
            <a:avLst/>
            <a:gdLst/>
            <a:ahLst/>
            <a:cxnLst/>
            <a:rect l="0" t="0" r="0" b="0"/>
            <a:pathLst>
              <a:path w="1009" h="572">
                <a:moveTo>
                  <a:pt x="1000" y="3"/>
                </a:moveTo>
                <a:lnTo>
                  <a:pt x="1000" y="3"/>
                </a:lnTo>
                <a:lnTo>
                  <a:pt x="987" y="15"/>
                </a:lnTo>
                <a:lnTo>
                  <a:pt x="973" y="26"/>
                </a:lnTo>
                <a:lnTo>
                  <a:pt x="944" y="49"/>
                </a:lnTo>
                <a:lnTo>
                  <a:pt x="914" y="68"/>
                </a:lnTo>
                <a:lnTo>
                  <a:pt x="884" y="86"/>
                </a:lnTo>
                <a:lnTo>
                  <a:pt x="822" y="124"/>
                </a:lnTo>
                <a:lnTo>
                  <a:pt x="791" y="144"/>
                </a:lnTo>
                <a:lnTo>
                  <a:pt x="760" y="162"/>
                </a:lnTo>
                <a:lnTo>
                  <a:pt x="729" y="178"/>
                </a:lnTo>
                <a:lnTo>
                  <a:pt x="699" y="192"/>
                </a:lnTo>
                <a:lnTo>
                  <a:pt x="668" y="207"/>
                </a:lnTo>
                <a:lnTo>
                  <a:pt x="638" y="224"/>
                </a:lnTo>
                <a:lnTo>
                  <a:pt x="607" y="241"/>
                </a:lnTo>
                <a:lnTo>
                  <a:pt x="575" y="258"/>
                </a:lnTo>
                <a:lnTo>
                  <a:pt x="544" y="273"/>
                </a:lnTo>
                <a:lnTo>
                  <a:pt x="510" y="287"/>
                </a:lnTo>
                <a:lnTo>
                  <a:pt x="478" y="300"/>
                </a:lnTo>
                <a:lnTo>
                  <a:pt x="447" y="314"/>
                </a:lnTo>
                <a:lnTo>
                  <a:pt x="416" y="330"/>
                </a:lnTo>
                <a:lnTo>
                  <a:pt x="385" y="348"/>
                </a:lnTo>
                <a:lnTo>
                  <a:pt x="357" y="366"/>
                </a:lnTo>
                <a:lnTo>
                  <a:pt x="327" y="386"/>
                </a:lnTo>
                <a:lnTo>
                  <a:pt x="270" y="424"/>
                </a:lnTo>
                <a:lnTo>
                  <a:pt x="253" y="433"/>
                </a:lnTo>
                <a:lnTo>
                  <a:pt x="236" y="442"/>
                </a:lnTo>
                <a:lnTo>
                  <a:pt x="201" y="458"/>
                </a:lnTo>
                <a:lnTo>
                  <a:pt x="185" y="467"/>
                </a:lnTo>
                <a:lnTo>
                  <a:pt x="170" y="476"/>
                </a:lnTo>
                <a:lnTo>
                  <a:pt x="138" y="494"/>
                </a:lnTo>
                <a:lnTo>
                  <a:pt x="107" y="513"/>
                </a:lnTo>
                <a:lnTo>
                  <a:pt x="74" y="531"/>
                </a:lnTo>
                <a:lnTo>
                  <a:pt x="58" y="540"/>
                </a:lnTo>
                <a:lnTo>
                  <a:pt x="41" y="549"/>
                </a:lnTo>
                <a:lnTo>
                  <a:pt x="32" y="553"/>
                </a:lnTo>
                <a:lnTo>
                  <a:pt x="23" y="556"/>
                </a:lnTo>
                <a:lnTo>
                  <a:pt x="14" y="559"/>
                </a:lnTo>
                <a:lnTo>
                  <a:pt x="5" y="560"/>
                </a:lnTo>
                <a:lnTo>
                  <a:pt x="2" y="561"/>
                </a:lnTo>
                <a:lnTo>
                  <a:pt x="1" y="562"/>
                </a:lnTo>
                <a:lnTo>
                  <a:pt x="0" y="566"/>
                </a:lnTo>
                <a:lnTo>
                  <a:pt x="1" y="570"/>
                </a:lnTo>
                <a:lnTo>
                  <a:pt x="2" y="572"/>
                </a:lnTo>
                <a:lnTo>
                  <a:pt x="5" y="572"/>
                </a:lnTo>
                <a:lnTo>
                  <a:pt x="10" y="572"/>
                </a:lnTo>
                <a:lnTo>
                  <a:pt x="14" y="570"/>
                </a:lnTo>
                <a:lnTo>
                  <a:pt x="26" y="568"/>
                </a:lnTo>
                <a:lnTo>
                  <a:pt x="39" y="564"/>
                </a:lnTo>
                <a:lnTo>
                  <a:pt x="51" y="559"/>
                </a:lnTo>
                <a:lnTo>
                  <a:pt x="62" y="552"/>
                </a:lnTo>
                <a:lnTo>
                  <a:pt x="86" y="539"/>
                </a:lnTo>
                <a:lnTo>
                  <a:pt x="108" y="526"/>
                </a:lnTo>
                <a:lnTo>
                  <a:pt x="176" y="487"/>
                </a:lnTo>
                <a:lnTo>
                  <a:pt x="211" y="467"/>
                </a:lnTo>
                <a:lnTo>
                  <a:pt x="247" y="449"/>
                </a:lnTo>
                <a:lnTo>
                  <a:pt x="264" y="440"/>
                </a:lnTo>
                <a:lnTo>
                  <a:pt x="281" y="429"/>
                </a:lnTo>
                <a:lnTo>
                  <a:pt x="315" y="408"/>
                </a:lnTo>
                <a:lnTo>
                  <a:pt x="348" y="386"/>
                </a:lnTo>
                <a:lnTo>
                  <a:pt x="382" y="366"/>
                </a:lnTo>
                <a:lnTo>
                  <a:pt x="416" y="347"/>
                </a:lnTo>
                <a:lnTo>
                  <a:pt x="451" y="327"/>
                </a:lnTo>
                <a:lnTo>
                  <a:pt x="485" y="310"/>
                </a:lnTo>
                <a:lnTo>
                  <a:pt x="503" y="302"/>
                </a:lnTo>
                <a:lnTo>
                  <a:pt x="522" y="294"/>
                </a:lnTo>
                <a:lnTo>
                  <a:pt x="552" y="283"/>
                </a:lnTo>
                <a:lnTo>
                  <a:pt x="580" y="270"/>
                </a:lnTo>
                <a:lnTo>
                  <a:pt x="608" y="254"/>
                </a:lnTo>
                <a:lnTo>
                  <a:pt x="637" y="238"/>
                </a:lnTo>
                <a:lnTo>
                  <a:pt x="668" y="221"/>
                </a:lnTo>
                <a:lnTo>
                  <a:pt x="701" y="204"/>
                </a:lnTo>
                <a:lnTo>
                  <a:pt x="733" y="188"/>
                </a:lnTo>
                <a:lnTo>
                  <a:pt x="766" y="171"/>
                </a:lnTo>
                <a:lnTo>
                  <a:pt x="799" y="153"/>
                </a:lnTo>
                <a:lnTo>
                  <a:pt x="833" y="132"/>
                </a:lnTo>
                <a:lnTo>
                  <a:pt x="898" y="92"/>
                </a:lnTo>
                <a:lnTo>
                  <a:pt x="928" y="73"/>
                </a:lnTo>
                <a:lnTo>
                  <a:pt x="956" y="54"/>
                </a:lnTo>
                <a:lnTo>
                  <a:pt x="983" y="33"/>
                </a:lnTo>
                <a:lnTo>
                  <a:pt x="995" y="22"/>
                </a:lnTo>
                <a:lnTo>
                  <a:pt x="1008" y="11"/>
                </a:lnTo>
                <a:lnTo>
                  <a:pt x="1009" y="8"/>
                </a:lnTo>
                <a:lnTo>
                  <a:pt x="1009" y="7"/>
                </a:lnTo>
                <a:lnTo>
                  <a:pt x="1008" y="3"/>
                </a:lnTo>
                <a:lnTo>
                  <a:pt x="1004" y="0"/>
                </a:lnTo>
                <a:lnTo>
                  <a:pt x="1002" y="1"/>
                </a:lnTo>
                <a:lnTo>
                  <a:pt x="1000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20" name="任意多边形 1050319"/>
          <p:cNvSpPr/>
          <p:nvPr/>
        </p:nvSpPr>
        <p:spPr bwMode="auto">
          <a:xfrm>
            <a:off x="6062662" y="5670550"/>
            <a:ext cx="476250" cy="260350"/>
          </a:xfrm>
          <a:custGeom>
            <a:avLst/>
            <a:gdLst/>
            <a:ahLst/>
            <a:cxnLst/>
            <a:rect l="0" t="0" r="0" b="0"/>
            <a:pathLst>
              <a:path w="901" h="492">
                <a:moveTo>
                  <a:pt x="892" y="3"/>
                </a:moveTo>
                <a:lnTo>
                  <a:pt x="892" y="3"/>
                </a:lnTo>
                <a:lnTo>
                  <a:pt x="888" y="6"/>
                </a:lnTo>
                <a:lnTo>
                  <a:pt x="883" y="10"/>
                </a:lnTo>
                <a:lnTo>
                  <a:pt x="872" y="17"/>
                </a:lnTo>
                <a:lnTo>
                  <a:pt x="849" y="26"/>
                </a:lnTo>
                <a:lnTo>
                  <a:pt x="835" y="33"/>
                </a:lnTo>
                <a:lnTo>
                  <a:pt x="822" y="40"/>
                </a:lnTo>
                <a:lnTo>
                  <a:pt x="798" y="56"/>
                </a:lnTo>
                <a:lnTo>
                  <a:pt x="740" y="91"/>
                </a:lnTo>
                <a:lnTo>
                  <a:pt x="713" y="111"/>
                </a:lnTo>
                <a:lnTo>
                  <a:pt x="685" y="131"/>
                </a:lnTo>
                <a:lnTo>
                  <a:pt x="659" y="149"/>
                </a:lnTo>
                <a:lnTo>
                  <a:pt x="631" y="167"/>
                </a:lnTo>
                <a:lnTo>
                  <a:pt x="604" y="184"/>
                </a:lnTo>
                <a:lnTo>
                  <a:pt x="576" y="200"/>
                </a:lnTo>
                <a:lnTo>
                  <a:pt x="520" y="231"/>
                </a:lnTo>
                <a:lnTo>
                  <a:pt x="463" y="261"/>
                </a:lnTo>
                <a:lnTo>
                  <a:pt x="409" y="290"/>
                </a:lnTo>
                <a:lnTo>
                  <a:pt x="357" y="322"/>
                </a:lnTo>
                <a:lnTo>
                  <a:pt x="328" y="337"/>
                </a:lnTo>
                <a:lnTo>
                  <a:pt x="300" y="353"/>
                </a:lnTo>
                <a:lnTo>
                  <a:pt x="242" y="382"/>
                </a:lnTo>
                <a:lnTo>
                  <a:pt x="184" y="409"/>
                </a:lnTo>
                <a:lnTo>
                  <a:pt x="154" y="421"/>
                </a:lnTo>
                <a:lnTo>
                  <a:pt x="124" y="433"/>
                </a:lnTo>
                <a:lnTo>
                  <a:pt x="100" y="442"/>
                </a:lnTo>
                <a:lnTo>
                  <a:pt x="75" y="451"/>
                </a:lnTo>
                <a:lnTo>
                  <a:pt x="58" y="459"/>
                </a:lnTo>
                <a:lnTo>
                  <a:pt x="41" y="468"/>
                </a:lnTo>
                <a:lnTo>
                  <a:pt x="23" y="476"/>
                </a:lnTo>
                <a:lnTo>
                  <a:pt x="14" y="479"/>
                </a:lnTo>
                <a:lnTo>
                  <a:pt x="5" y="480"/>
                </a:lnTo>
                <a:lnTo>
                  <a:pt x="2" y="481"/>
                </a:lnTo>
                <a:lnTo>
                  <a:pt x="1" y="482"/>
                </a:lnTo>
                <a:lnTo>
                  <a:pt x="0" y="486"/>
                </a:lnTo>
                <a:lnTo>
                  <a:pt x="0" y="489"/>
                </a:lnTo>
                <a:lnTo>
                  <a:pt x="1" y="490"/>
                </a:lnTo>
                <a:lnTo>
                  <a:pt x="2" y="492"/>
                </a:lnTo>
                <a:lnTo>
                  <a:pt x="5" y="492"/>
                </a:lnTo>
                <a:lnTo>
                  <a:pt x="19" y="489"/>
                </a:lnTo>
                <a:lnTo>
                  <a:pt x="32" y="485"/>
                </a:lnTo>
                <a:lnTo>
                  <a:pt x="45" y="480"/>
                </a:lnTo>
                <a:lnTo>
                  <a:pt x="57" y="475"/>
                </a:lnTo>
                <a:lnTo>
                  <a:pt x="83" y="462"/>
                </a:lnTo>
                <a:lnTo>
                  <a:pt x="96" y="455"/>
                </a:lnTo>
                <a:lnTo>
                  <a:pt x="108" y="450"/>
                </a:lnTo>
                <a:lnTo>
                  <a:pt x="166" y="429"/>
                </a:lnTo>
                <a:lnTo>
                  <a:pt x="193" y="417"/>
                </a:lnTo>
                <a:lnTo>
                  <a:pt x="221" y="404"/>
                </a:lnTo>
                <a:lnTo>
                  <a:pt x="280" y="378"/>
                </a:lnTo>
                <a:lnTo>
                  <a:pt x="308" y="363"/>
                </a:lnTo>
                <a:lnTo>
                  <a:pt x="336" y="348"/>
                </a:lnTo>
                <a:lnTo>
                  <a:pt x="397" y="311"/>
                </a:lnTo>
                <a:lnTo>
                  <a:pt x="429" y="293"/>
                </a:lnTo>
                <a:lnTo>
                  <a:pt x="460" y="276"/>
                </a:lnTo>
                <a:lnTo>
                  <a:pt x="519" y="246"/>
                </a:lnTo>
                <a:lnTo>
                  <a:pt x="578" y="213"/>
                </a:lnTo>
                <a:lnTo>
                  <a:pt x="607" y="196"/>
                </a:lnTo>
                <a:lnTo>
                  <a:pt x="635" y="179"/>
                </a:lnTo>
                <a:lnTo>
                  <a:pt x="663" y="159"/>
                </a:lnTo>
                <a:lnTo>
                  <a:pt x="690" y="140"/>
                </a:lnTo>
                <a:lnTo>
                  <a:pt x="718" y="120"/>
                </a:lnTo>
                <a:lnTo>
                  <a:pt x="745" y="102"/>
                </a:lnTo>
                <a:lnTo>
                  <a:pt x="803" y="67"/>
                </a:lnTo>
                <a:lnTo>
                  <a:pt x="834" y="47"/>
                </a:lnTo>
                <a:lnTo>
                  <a:pt x="850" y="38"/>
                </a:lnTo>
                <a:lnTo>
                  <a:pt x="867" y="31"/>
                </a:lnTo>
                <a:lnTo>
                  <a:pt x="876" y="27"/>
                </a:lnTo>
                <a:lnTo>
                  <a:pt x="885" y="23"/>
                </a:lnTo>
                <a:lnTo>
                  <a:pt x="893" y="18"/>
                </a:lnTo>
                <a:lnTo>
                  <a:pt x="900" y="10"/>
                </a:lnTo>
                <a:lnTo>
                  <a:pt x="901" y="8"/>
                </a:lnTo>
                <a:lnTo>
                  <a:pt x="901" y="6"/>
                </a:lnTo>
                <a:lnTo>
                  <a:pt x="900" y="3"/>
                </a:lnTo>
                <a:lnTo>
                  <a:pt x="898" y="1"/>
                </a:lnTo>
                <a:lnTo>
                  <a:pt x="896" y="0"/>
                </a:lnTo>
                <a:lnTo>
                  <a:pt x="894" y="1"/>
                </a:lnTo>
                <a:lnTo>
                  <a:pt x="89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21" name="任意多边形 1050320"/>
          <p:cNvSpPr/>
          <p:nvPr/>
        </p:nvSpPr>
        <p:spPr bwMode="auto">
          <a:xfrm>
            <a:off x="6146800" y="5716587"/>
            <a:ext cx="376237" cy="206375"/>
          </a:xfrm>
          <a:custGeom>
            <a:avLst/>
            <a:gdLst/>
            <a:ahLst/>
            <a:cxnLst/>
            <a:rect l="0" t="0" r="0" b="0"/>
            <a:pathLst>
              <a:path w="714" h="389">
                <a:moveTo>
                  <a:pt x="704" y="2"/>
                </a:moveTo>
                <a:lnTo>
                  <a:pt x="704" y="2"/>
                </a:lnTo>
                <a:lnTo>
                  <a:pt x="697" y="7"/>
                </a:lnTo>
                <a:lnTo>
                  <a:pt x="688" y="9"/>
                </a:lnTo>
                <a:lnTo>
                  <a:pt x="680" y="13"/>
                </a:lnTo>
                <a:lnTo>
                  <a:pt x="673" y="16"/>
                </a:lnTo>
                <a:lnTo>
                  <a:pt x="663" y="21"/>
                </a:lnTo>
                <a:lnTo>
                  <a:pt x="654" y="28"/>
                </a:lnTo>
                <a:lnTo>
                  <a:pt x="637" y="41"/>
                </a:lnTo>
                <a:lnTo>
                  <a:pt x="616" y="55"/>
                </a:lnTo>
                <a:lnTo>
                  <a:pt x="597" y="70"/>
                </a:lnTo>
                <a:lnTo>
                  <a:pt x="577" y="85"/>
                </a:lnTo>
                <a:lnTo>
                  <a:pt x="555" y="98"/>
                </a:lnTo>
                <a:lnTo>
                  <a:pt x="509" y="124"/>
                </a:lnTo>
                <a:lnTo>
                  <a:pt x="462" y="148"/>
                </a:lnTo>
                <a:lnTo>
                  <a:pt x="438" y="162"/>
                </a:lnTo>
                <a:lnTo>
                  <a:pt x="414" y="178"/>
                </a:lnTo>
                <a:lnTo>
                  <a:pt x="390" y="192"/>
                </a:lnTo>
                <a:lnTo>
                  <a:pt x="377" y="199"/>
                </a:lnTo>
                <a:lnTo>
                  <a:pt x="365" y="206"/>
                </a:lnTo>
                <a:lnTo>
                  <a:pt x="340" y="216"/>
                </a:lnTo>
                <a:lnTo>
                  <a:pt x="317" y="228"/>
                </a:lnTo>
                <a:lnTo>
                  <a:pt x="270" y="253"/>
                </a:lnTo>
                <a:lnTo>
                  <a:pt x="223" y="277"/>
                </a:lnTo>
                <a:lnTo>
                  <a:pt x="174" y="302"/>
                </a:lnTo>
                <a:lnTo>
                  <a:pt x="132" y="321"/>
                </a:lnTo>
                <a:lnTo>
                  <a:pt x="110" y="331"/>
                </a:lnTo>
                <a:lnTo>
                  <a:pt x="89" y="340"/>
                </a:lnTo>
                <a:lnTo>
                  <a:pt x="70" y="352"/>
                </a:lnTo>
                <a:lnTo>
                  <a:pt x="49" y="362"/>
                </a:lnTo>
                <a:lnTo>
                  <a:pt x="26" y="372"/>
                </a:lnTo>
                <a:lnTo>
                  <a:pt x="16" y="376"/>
                </a:lnTo>
                <a:lnTo>
                  <a:pt x="4" y="377"/>
                </a:lnTo>
                <a:lnTo>
                  <a:pt x="3" y="378"/>
                </a:lnTo>
                <a:lnTo>
                  <a:pt x="1" y="379"/>
                </a:lnTo>
                <a:lnTo>
                  <a:pt x="0" y="382"/>
                </a:lnTo>
                <a:lnTo>
                  <a:pt x="0" y="383"/>
                </a:lnTo>
                <a:lnTo>
                  <a:pt x="3" y="387"/>
                </a:lnTo>
                <a:lnTo>
                  <a:pt x="5" y="389"/>
                </a:lnTo>
                <a:lnTo>
                  <a:pt x="8" y="389"/>
                </a:lnTo>
                <a:lnTo>
                  <a:pt x="24" y="385"/>
                </a:lnTo>
                <a:lnTo>
                  <a:pt x="39" y="378"/>
                </a:lnTo>
                <a:lnTo>
                  <a:pt x="70" y="364"/>
                </a:lnTo>
                <a:lnTo>
                  <a:pt x="115" y="342"/>
                </a:lnTo>
                <a:lnTo>
                  <a:pt x="161" y="321"/>
                </a:lnTo>
                <a:lnTo>
                  <a:pt x="187" y="309"/>
                </a:lnTo>
                <a:lnTo>
                  <a:pt x="212" y="297"/>
                </a:lnTo>
                <a:lnTo>
                  <a:pt x="262" y="271"/>
                </a:lnTo>
                <a:lnTo>
                  <a:pt x="312" y="245"/>
                </a:lnTo>
                <a:lnTo>
                  <a:pt x="361" y="219"/>
                </a:lnTo>
                <a:lnTo>
                  <a:pt x="386" y="207"/>
                </a:lnTo>
                <a:lnTo>
                  <a:pt x="411" y="192"/>
                </a:lnTo>
                <a:lnTo>
                  <a:pt x="459" y="164"/>
                </a:lnTo>
                <a:lnTo>
                  <a:pt x="484" y="149"/>
                </a:lnTo>
                <a:lnTo>
                  <a:pt x="510" y="135"/>
                </a:lnTo>
                <a:lnTo>
                  <a:pt x="561" y="107"/>
                </a:lnTo>
                <a:lnTo>
                  <a:pt x="585" y="93"/>
                </a:lnTo>
                <a:lnTo>
                  <a:pt x="607" y="77"/>
                </a:lnTo>
                <a:lnTo>
                  <a:pt x="629" y="60"/>
                </a:lnTo>
                <a:lnTo>
                  <a:pt x="652" y="45"/>
                </a:lnTo>
                <a:lnTo>
                  <a:pt x="670" y="32"/>
                </a:lnTo>
                <a:lnTo>
                  <a:pt x="680" y="25"/>
                </a:lnTo>
                <a:lnTo>
                  <a:pt x="691" y="20"/>
                </a:lnTo>
                <a:lnTo>
                  <a:pt x="701" y="16"/>
                </a:lnTo>
                <a:lnTo>
                  <a:pt x="708" y="13"/>
                </a:lnTo>
                <a:lnTo>
                  <a:pt x="712" y="11"/>
                </a:lnTo>
                <a:lnTo>
                  <a:pt x="714" y="8"/>
                </a:lnTo>
                <a:lnTo>
                  <a:pt x="714" y="5"/>
                </a:lnTo>
                <a:lnTo>
                  <a:pt x="713" y="3"/>
                </a:lnTo>
                <a:lnTo>
                  <a:pt x="709" y="0"/>
                </a:lnTo>
                <a:lnTo>
                  <a:pt x="707" y="0"/>
                </a:lnTo>
                <a:lnTo>
                  <a:pt x="70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22" name="任意多边形 1050321"/>
          <p:cNvSpPr/>
          <p:nvPr/>
        </p:nvSpPr>
        <p:spPr bwMode="auto">
          <a:xfrm>
            <a:off x="6210300" y="5753100"/>
            <a:ext cx="293687" cy="165100"/>
          </a:xfrm>
          <a:custGeom>
            <a:avLst/>
            <a:gdLst/>
            <a:ahLst/>
            <a:cxnLst/>
            <a:rect l="0" t="0" r="0" b="0"/>
            <a:pathLst>
              <a:path w="558" h="312">
                <a:moveTo>
                  <a:pt x="552" y="0"/>
                </a:moveTo>
                <a:lnTo>
                  <a:pt x="552" y="0"/>
                </a:lnTo>
                <a:lnTo>
                  <a:pt x="544" y="1"/>
                </a:lnTo>
                <a:lnTo>
                  <a:pt x="537" y="3"/>
                </a:lnTo>
                <a:lnTo>
                  <a:pt x="523" y="11"/>
                </a:lnTo>
                <a:lnTo>
                  <a:pt x="510" y="19"/>
                </a:lnTo>
                <a:lnTo>
                  <a:pt x="497" y="27"/>
                </a:lnTo>
                <a:lnTo>
                  <a:pt x="460" y="45"/>
                </a:lnTo>
                <a:lnTo>
                  <a:pt x="442" y="56"/>
                </a:lnTo>
                <a:lnTo>
                  <a:pt x="423" y="66"/>
                </a:lnTo>
                <a:lnTo>
                  <a:pt x="392" y="88"/>
                </a:lnTo>
                <a:lnTo>
                  <a:pt x="362" y="109"/>
                </a:lnTo>
                <a:lnTo>
                  <a:pt x="342" y="120"/>
                </a:lnTo>
                <a:lnTo>
                  <a:pt x="323" y="130"/>
                </a:lnTo>
                <a:lnTo>
                  <a:pt x="303" y="141"/>
                </a:lnTo>
                <a:lnTo>
                  <a:pt x="283" y="151"/>
                </a:lnTo>
                <a:lnTo>
                  <a:pt x="265" y="163"/>
                </a:lnTo>
                <a:lnTo>
                  <a:pt x="248" y="175"/>
                </a:lnTo>
                <a:lnTo>
                  <a:pt x="213" y="200"/>
                </a:lnTo>
                <a:lnTo>
                  <a:pt x="194" y="211"/>
                </a:lnTo>
                <a:lnTo>
                  <a:pt x="175" y="222"/>
                </a:lnTo>
                <a:lnTo>
                  <a:pt x="136" y="241"/>
                </a:lnTo>
                <a:lnTo>
                  <a:pt x="99" y="258"/>
                </a:lnTo>
                <a:lnTo>
                  <a:pt x="64" y="274"/>
                </a:lnTo>
                <a:lnTo>
                  <a:pt x="31" y="286"/>
                </a:lnTo>
                <a:lnTo>
                  <a:pt x="15" y="294"/>
                </a:lnTo>
                <a:lnTo>
                  <a:pt x="7" y="298"/>
                </a:lnTo>
                <a:lnTo>
                  <a:pt x="1" y="303"/>
                </a:lnTo>
                <a:lnTo>
                  <a:pt x="0" y="304"/>
                </a:lnTo>
                <a:lnTo>
                  <a:pt x="0" y="307"/>
                </a:lnTo>
                <a:lnTo>
                  <a:pt x="0" y="309"/>
                </a:lnTo>
                <a:lnTo>
                  <a:pt x="1" y="311"/>
                </a:lnTo>
                <a:lnTo>
                  <a:pt x="5" y="312"/>
                </a:lnTo>
                <a:lnTo>
                  <a:pt x="7" y="312"/>
                </a:lnTo>
                <a:lnTo>
                  <a:pt x="9" y="311"/>
                </a:lnTo>
                <a:lnTo>
                  <a:pt x="15" y="307"/>
                </a:lnTo>
                <a:lnTo>
                  <a:pt x="23" y="303"/>
                </a:lnTo>
                <a:lnTo>
                  <a:pt x="37" y="295"/>
                </a:lnTo>
                <a:lnTo>
                  <a:pt x="69" y="283"/>
                </a:lnTo>
                <a:lnTo>
                  <a:pt x="105" y="268"/>
                </a:lnTo>
                <a:lnTo>
                  <a:pt x="141" y="251"/>
                </a:lnTo>
                <a:lnTo>
                  <a:pt x="177" y="232"/>
                </a:lnTo>
                <a:lnTo>
                  <a:pt x="211" y="211"/>
                </a:lnTo>
                <a:lnTo>
                  <a:pt x="247" y="189"/>
                </a:lnTo>
                <a:lnTo>
                  <a:pt x="281" y="167"/>
                </a:lnTo>
                <a:lnTo>
                  <a:pt x="313" y="147"/>
                </a:lnTo>
                <a:lnTo>
                  <a:pt x="347" y="128"/>
                </a:lnTo>
                <a:lnTo>
                  <a:pt x="381" y="108"/>
                </a:lnTo>
                <a:lnTo>
                  <a:pt x="414" y="87"/>
                </a:lnTo>
                <a:lnTo>
                  <a:pt x="447" y="65"/>
                </a:lnTo>
                <a:lnTo>
                  <a:pt x="482" y="47"/>
                </a:lnTo>
                <a:lnTo>
                  <a:pt x="521" y="27"/>
                </a:lnTo>
                <a:lnTo>
                  <a:pt x="537" y="17"/>
                </a:lnTo>
                <a:lnTo>
                  <a:pt x="545" y="13"/>
                </a:lnTo>
                <a:lnTo>
                  <a:pt x="554" y="10"/>
                </a:lnTo>
                <a:lnTo>
                  <a:pt x="557" y="9"/>
                </a:lnTo>
                <a:lnTo>
                  <a:pt x="558" y="7"/>
                </a:lnTo>
                <a:lnTo>
                  <a:pt x="558" y="6"/>
                </a:lnTo>
                <a:lnTo>
                  <a:pt x="558" y="3"/>
                </a:lnTo>
                <a:lnTo>
                  <a:pt x="555" y="0"/>
                </a:lnTo>
                <a:lnTo>
                  <a:pt x="554" y="0"/>
                </a:lnTo>
                <a:lnTo>
                  <a:pt x="552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23" name="任意多边形 1050322"/>
          <p:cNvSpPr/>
          <p:nvPr/>
        </p:nvSpPr>
        <p:spPr bwMode="auto">
          <a:xfrm>
            <a:off x="6032500" y="5795962"/>
            <a:ext cx="71437" cy="44450"/>
          </a:xfrm>
          <a:custGeom>
            <a:avLst/>
            <a:gdLst/>
            <a:ahLst/>
            <a:cxnLst/>
            <a:rect l="0" t="0" r="0" b="0"/>
            <a:pathLst>
              <a:path w="136" h="85">
                <a:moveTo>
                  <a:pt x="127" y="0"/>
                </a:moveTo>
                <a:lnTo>
                  <a:pt x="127" y="0"/>
                </a:lnTo>
                <a:lnTo>
                  <a:pt x="91" y="23"/>
                </a:lnTo>
                <a:lnTo>
                  <a:pt x="53" y="43"/>
                </a:lnTo>
                <a:lnTo>
                  <a:pt x="41" y="51"/>
                </a:lnTo>
                <a:lnTo>
                  <a:pt x="29" y="60"/>
                </a:lnTo>
                <a:lnTo>
                  <a:pt x="16" y="68"/>
                </a:lnTo>
                <a:lnTo>
                  <a:pt x="10" y="72"/>
                </a:lnTo>
                <a:lnTo>
                  <a:pt x="4" y="74"/>
                </a:lnTo>
                <a:lnTo>
                  <a:pt x="2" y="75"/>
                </a:lnTo>
                <a:lnTo>
                  <a:pt x="0" y="77"/>
                </a:lnTo>
                <a:lnTo>
                  <a:pt x="0" y="81"/>
                </a:lnTo>
                <a:lnTo>
                  <a:pt x="2" y="84"/>
                </a:lnTo>
                <a:lnTo>
                  <a:pt x="4" y="85"/>
                </a:lnTo>
                <a:lnTo>
                  <a:pt x="7" y="85"/>
                </a:lnTo>
                <a:lnTo>
                  <a:pt x="13" y="83"/>
                </a:lnTo>
                <a:lnTo>
                  <a:pt x="19" y="80"/>
                </a:lnTo>
                <a:lnTo>
                  <a:pt x="29" y="72"/>
                </a:lnTo>
                <a:lnTo>
                  <a:pt x="40" y="64"/>
                </a:lnTo>
                <a:lnTo>
                  <a:pt x="51" y="58"/>
                </a:lnTo>
                <a:lnTo>
                  <a:pt x="93" y="34"/>
                </a:lnTo>
                <a:lnTo>
                  <a:pt x="134" y="11"/>
                </a:lnTo>
                <a:lnTo>
                  <a:pt x="135" y="8"/>
                </a:lnTo>
                <a:lnTo>
                  <a:pt x="136" y="7"/>
                </a:lnTo>
                <a:lnTo>
                  <a:pt x="135" y="3"/>
                </a:lnTo>
                <a:lnTo>
                  <a:pt x="132" y="0"/>
                </a:lnTo>
                <a:lnTo>
                  <a:pt x="130" y="0"/>
                </a:lnTo>
                <a:lnTo>
                  <a:pt x="127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24" name="任意多边形 1050323"/>
          <p:cNvSpPr/>
          <p:nvPr/>
        </p:nvSpPr>
        <p:spPr bwMode="auto">
          <a:xfrm>
            <a:off x="6030912" y="5797550"/>
            <a:ext cx="111125" cy="76200"/>
          </a:xfrm>
          <a:custGeom>
            <a:avLst/>
            <a:gdLst/>
            <a:ahLst/>
            <a:cxnLst/>
            <a:rect l="0" t="0" r="0" b="0"/>
            <a:pathLst>
              <a:path w="212" h="142">
                <a:moveTo>
                  <a:pt x="203" y="1"/>
                </a:moveTo>
                <a:lnTo>
                  <a:pt x="203" y="1"/>
                </a:lnTo>
                <a:lnTo>
                  <a:pt x="147" y="34"/>
                </a:lnTo>
                <a:lnTo>
                  <a:pt x="119" y="51"/>
                </a:lnTo>
                <a:lnTo>
                  <a:pt x="93" y="68"/>
                </a:lnTo>
                <a:lnTo>
                  <a:pt x="72" y="82"/>
                </a:lnTo>
                <a:lnTo>
                  <a:pt x="52" y="96"/>
                </a:lnTo>
                <a:lnTo>
                  <a:pt x="30" y="116"/>
                </a:lnTo>
                <a:lnTo>
                  <a:pt x="17" y="125"/>
                </a:lnTo>
                <a:lnTo>
                  <a:pt x="12" y="129"/>
                </a:lnTo>
                <a:lnTo>
                  <a:pt x="5" y="130"/>
                </a:lnTo>
                <a:lnTo>
                  <a:pt x="3" y="132"/>
                </a:lnTo>
                <a:lnTo>
                  <a:pt x="1" y="133"/>
                </a:lnTo>
                <a:lnTo>
                  <a:pt x="0" y="136"/>
                </a:lnTo>
                <a:lnTo>
                  <a:pt x="1" y="137"/>
                </a:lnTo>
                <a:lnTo>
                  <a:pt x="3" y="141"/>
                </a:lnTo>
                <a:lnTo>
                  <a:pt x="5" y="142"/>
                </a:lnTo>
                <a:lnTo>
                  <a:pt x="8" y="142"/>
                </a:lnTo>
                <a:lnTo>
                  <a:pt x="16" y="139"/>
                </a:lnTo>
                <a:lnTo>
                  <a:pt x="24" y="134"/>
                </a:lnTo>
                <a:lnTo>
                  <a:pt x="38" y="124"/>
                </a:lnTo>
                <a:lnTo>
                  <a:pt x="51" y="115"/>
                </a:lnTo>
                <a:lnTo>
                  <a:pt x="63" y="104"/>
                </a:lnTo>
                <a:lnTo>
                  <a:pt x="76" y="94"/>
                </a:lnTo>
                <a:lnTo>
                  <a:pt x="89" y="85"/>
                </a:lnTo>
                <a:lnTo>
                  <a:pt x="148" y="47"/>
                </a:lnTo>
                <a:lnTo>
                  <a:pt x="209" y="10"/>
                </a:lnTo>
                <a:lnTo>
                  <a:pt x="211" y="9"/>
                </a:lnTo>
                <a:lnTo>
                  <a:pt x="212" y="6"/>
                </a:lnTo>
                <a:lnTo>
                  <a:pt x="211" y="2"/>
                </a:lnTo>
                <a:lnTo>
                  <a:pt x="208" y="0"/>
                </a:lnTo>
                <a:lnTo>
                  <a:pt x="205" y="0"/>
                </a:lnTo>
                <a:lnTo>
                  <a:pt x="20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25" name="任意多边形 1050324"/>
          <p:cNvSpPr/>
          <p:nvPr/>
        </p:nvSpPr>
        <p:spPr bwMode="auto">
          <a:xfrm>
            <a:off x="6008687" y="5783262"/>
            <a:ext cx="184150" cy="122237"/>
          </a:xfrm>
          <a:custGeom>
            <a:avLst/>
            <a:gdLst/>
            <a:ahLst/>
            <a:cxnLst/>
            <a:rect l="0" t="0" r="0" b="0"/>
            <a:pathLst>
              <a:path w="348" h="234">
                <a:moveTo>
                  <a:pt x="340" y="0"/>
                </a:moveTo>
                <a:lnTo>
                  <a:pt x="340" y="0"/>
                </a:lnTo>
                <a:lnTo>
                  <a:pt x="331" y="2"/>
                </a:lnTo>
                <a:lnTo>
                  <a:pt x="323" y="8"/>
                </a:lnTo>
                <a:lnTo>
                  <a:pt x="314" y="13"/>
                </a:lnTo>
                <a:lnTo>
                  <a:pt x="306" y="19"/>
                </a:lnTo>
                <a:lnTo>
                  <a:pt x="292" y="34"/>
                </a:lnTo>
                <a:lnTo>
                  <a:pt x="284" y="40"/>
                </a:lnTo>
                <a:lnTo>
                  <a:pt x="276" y="46"/>
                </a:lnTo>
                <a:lnTo>
                  <a:pt x="229" y="77"/>
                </a:lnTo>
                <a:lnTo>
                  <a:pt x="182" y="108"/>
                </a:lnTo>
                <a:lnTo>
                  <a:pt x="136" y="137"/>
                </a:lnTo>
                <a:lnTo>
                  <a:pt x="90" y="166"/>
                </a:lnTo>
                <a:lnTo>
                  <a:pt x="47" y="197"/>
                </a:lnTo>
                <a:lnTo>
                  <a:pt x="26" y="212"/>
                </a:lnTo>
                <a:lnTo>
                  <a:pt x="14" y="218"/>
                </a:lnTo>
                <a:lnTo>
                  <a:pt x="2" y="223"/>
                </a:lnTo>
                <a:lnTo>
                  <a:pt x="0" y="225"/>
                </a:lnTo>
                <a:lnTo>
                  <a:pt x="0" y="226"/>
                </a:lnTo>
                <a:lnTo>
                  <a:pt x="0" y="229"/>
                </a:lnTo>
                <a:lnTo>
                  <a:pt x="0" y="230"/>
                </a:lnTo>
                <a:lnTo>
                  <a:pt x="4" y="234"/>
                </a:lnTo>
                <a:lnTo>
                  <a:pt x="5" y="234"/>
                </a:lnTo>
                <a:lnTo>
                  <a:pt x="8" y="233"/>
                </a:lnTo>
                <a:lnTo>
                  <a:pt x="19" y="227"/>
                </a:lnTo>
                <a:lnTo>
                  <a:pt x="29" y="222"/>
                </a:lnTo>
                <a:lnTo>
                  <a:pt x="50" y="209"/>
                </a:lnTo>
                <a:lnTo>
                  <a:pt x="68" y="195"/>
                </a:lnTo>
                <a:lnTo>
                  <a:pt x="87" y="182"/>
                </a:lnTo>
                <a:lnTo>
                  <a:pt x="133" y="153"/>
                </a:lnTo>
                <a:lnTo>
                  <a:pt x="178" y="124"/>
                </a:lnTo>
                <a:lnTo>
                  <a:pt x="222" y="97"/>
                </a:lnTo>
                <a:lnTo>
                  <a:pt x="265" y="68"/>
                </a:lnTo>
                <a:lnTo>
                  <a:pt x="284" y="56"/>
                </a:lnTo>
                <a:lnTo>
                  <a:pt x="293" y="51"/>
                </a:lnTo>
                <a:lnTo>
                  <a:pt x="301" y="44"/>
                </a:lnTo>
                <a:lnTo>
                  <a:pt x="310" y="34"/>
                </a:lnTo>
                <a:lnTo>
                  <a:pt x="319" y="23"/>
                </a:lnTo>
                <a:lnTo>
                  <a:pt x="324" y="19"/>
                </a:lnTo>
                <a:lnTo>
                  <a:pt x="331" y="15"/>
                </a:lnTo>
                <a:lnTo>
                  <a:pt x="337" y="13"/>
                </a:lnTo>
                <a:lnTo>
                  <a:pt x="344" y="12"/>
                </a:lnTo>
                <a:lnTo>
                  <a:pt x="346" y="10"/>
                </a:lnTo>
                <a:lnTo>
                  <a:pt x="348" y="9"/>
                </a:lnTo>
                <a:lnTo>
                  <a:pt x="348" y="6"/>
                </a:lnTo>
                <a:lnTo>
                  <a:pt x="348" y="5"/>
                </a:lnTo>
                <a:lnTo>
                  <a:pt x="345" y="1"/>
                </a:lnTo>
                <a:lnTo>
                  <a:pt x="343" y="0"/>
                </a:lnTo>
                <a:lnTo>
                  <a:pt x="340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26" name="任意多边形 1050325"/>
          <p:cNvSpPr/>
          <p:nvPr/>
        </p:nvSpPr>
        <p:spPr bwMode="auto">
          <a:xfrm>
            <a:off x="5662612" y="5657850"/>
            <a:ext cx="65087" cy="103187"/>
          </a:xfrm>
          <a:custGeom>
            <a:avLst/>
            <a:gdLst/>
            <a:ahLst/>
            <a:cxnLst/>
            <a:rect l="0" t="0" r="0" b="0"/>
            <a:pathLst>
              <a:path w="125" h="196">
                <a:moveTo>
                  <a:pt x="116" y="1"/>
                </a:moveTo>
                <a:lnTo>
                  <a:pt x="116" y="1"/>
                </a:lnTo>
                <a:lnTo>
                  <a:pt x="97" y="21"/>
                </a:lnTo>
                <a:lnTo>
                  <a:pt x="78" y="41"/>
                </a:lnTo>
                <a:lnTo>
                  <a:pt x="61" y="62"/>
                </a:lnTo>
                <a:lnTo>
                  <a:pt x="46" y="84"/>
                </a:lnTo>
                <a:lnTo>
                  <a:pt x="39" y="94"/>
                </a:lnTo>
                <a:lnTo>
                  <a:pt x="34" y="105"/>
                </a:lnTo>
                <a:lnTo>
                  <a:pt x="25" y="127"/>
                </a:lnTo>
                <a:lnTo>
                  <a:pt x="19" y="141"/>
                </a:lnTo>
                <a:lnTo>
                  <a:pt x="16" y="158"/>
                </a:lnTo>
                <a:lnTo>
                  <a:pt x="9" y="174"/>
                </a:lnTo>
                <a:lnTo>
                  <a:pt x="6" y="181"/>
                </a:lnTo>
                <a:lnTo>
                  <a:pt x="1" y="187"/>
                </a:lnTo>
                <a:lnTo>
                  <a:pt x="0" y="188"/>
                </a:lnTo>
                <a:lnTo>
                  <a:pt x="0" y="191"/>
                </a:lnTo>
                <a:lnTo>
                  <a:pt x="2" y="195"/>
                </a:lnTo>
                <a:lnTo>
                  <a:pt x="4" y="196"/>
                </a:lnTo>
                <a:lnTo>
                  <a:pt x="5" y="196"/>
                </a:lnTo>
                <a:lnTo>
                  <a:pt x="8" y="196"/>
                </a:lnTo>
                <a:lnTo>
                  <a:pt x="9" y="195"/>
                </a:lnTo>
                <a:lnTo>
                  <a:pt x="17" y="186"/>
                </a:lnTo>
                <a:lnTo>
                  <a:pt x="22" y="175"/>
                </a:lnTo>
                <a:lnTo>
                  <a:pt x="26" y="164"/>
                </a:lnTo>
                <a:lnTo>
                  <a:pt x="30" y="152"/>
                </a:lnTo>
                <a:lnTo>
                  <a:pt x="38" y="128"/>
                </a:lnTo>
                <a:lnTo>
                  <a:pt x="42" y="116"/>
                </a:lnTo>
                <a:lnTo>
                  <a:pt x="46" y="106"/>
                </a:lnTo>
                <a:lnTo>
                  <a:pt x="53" y="92"/>
                </a:lnTo>
                <a:lnTo>
                  <a:pt x="63" y="79"/>
                </a:lnTo>
                <a:lnTo>
                  <a:pt x="81" y="55"/>
                </a:lnTo>
                <a:lnTo>
                  <a:pt x="102" y="31"/>
                </a:lnTo>
                <a:lnTo>
                  <a:pt x="124" y="9"/>
                </a:lnTo>
                <a:lnTo>
                  <a:pt x="125" y="8"/>
                </a:lnTo>
                <a:lnTo>
                  <a:pt x="125" y="5"/>
                </a:lnTo>
                <a:lnTo>
                  <a:pt x="124" y="1"/>
                </a:lnTo>
                <a:lnTo>
                  <a:pt x="120" y="0"/>
                </a:lnTo>
                <a:lnTo>
                  <a:pt x="118" y="0"/>
                </a:lnTo>
                <a:lnTo>
                  <a:pt x="11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27" name="任意多边形 1050326"/>
          <p:cNvSpPr/>
          <p:nvPr/>
        </p:nvSpPr>
        <p:spPr bwMode="auto">
          <a:xfrm>
            <a:off x="5675312" y="5613400"/>
            <a:ext cx="109537" cy="177800"/>
          </a:xfrm>
          <a:custGeom>
            <a:avLst/>
            <a:gdLst/>
            <a:ahLst/>
            <a:cxnLst/>
            <a:rect l="0" t="0" r="0" b="0"/>
            <a:pathLst>
              <a:path w="208" h="333">
                <a:moveTo>
                  <a:pt x="198" y="2"/>
                </a:moveTo>
                <a:lnTo>
                  <a:pt x="198" y="2"/>
                </a:lnTo>
                <a:lnTo>
                  <a:pt x="165" y="44"/>
                </a:lnTo>
                <a:lnTo>
                  <a:pt x="149" y="65"/>
                </a:lnTo>
                <a:lnTo>
                  <a:pt x="135" y="87"/>
                </a:lnTo>
                <a:lnTo>
                  <a:pt x="110" y="130"/>
                </a:lnTo>
                <a:lnTo>
                  <a:pt x="97" y="151"/>
                </a:lnTo>
                <a:lnTo>
                  <a:pt x="83" y="172"/>
                </a:lnTo>
                <a:lnTo>
                  <a:pt x="55" y="213"/>
                </a:lnTo>
                <a:lnTo>
                  <a:pt x="42" y="234"/>
                </a:lnTo>
                <a:lnTo>
                  <a:pt x="29" y="255"/>
                </a:lnTo>
                <a:lnTo>
                  <a:pt x="20" y="273"/>
                </a:lnTo>
                <a:lnTo>
                  <a:pt x="12" y="291"/>
                </a:lnTo>
                <a:lnTo>
                  <a:pt x="10" y="299"/>
                </a:lnTo>
                <a:lnTo>
                  <a:pt x="7" y="308"/>
                </a:lnTo>
                <a:lnTo>
                  <a:pt x="4" y="316"/>
                </a:lnTo>
                <a:lnTo>
                  <a:pt x="2" y="323"/>
                </a:lnTo>
                <a:lnTo>
                  <a:pt x="0" y="325"/>
                </a:lnTo>
                <a:lnTo>
                  <a:pt x="0" y="328"/>
                </a:lnTo>
                <a:lnTo>
                  <a:pt x="2" y="332"/>
                </a:lnTo>
                <a:lnTo>
                  <a:pt x="3" y="333"/>
                </a:lnTo>
                <a:lnTo>
                  <a:pt x="6" y="333"/>
                </a:lnTo>
                <a:lnTo>
                  <a:pt x="7" y="333"/>
                </a:lnTo>
                <a:lnTo>
                  <a:pt x="10" y="331"/>
                </a:lnTo>
                <a:lnTo>
                  <a:pt x="13" y="324"/>
                </a:lnTo>
                <a:lnTo>
                  <a:pt x="16" y="316"/>
                </a:lnTo>
                <a:lnTo>
                  <a:pt x="24" y="293"/>
                </a:lnTo>
                <a:lnTo>
                  <a:pt x="34" y="269"/>
                </a:lnTo>
                <a:lnTo>
                  <a:pt x="46" y="247"/>
                </a:lnTo>
                <a:lnTo>
                  <a:pt x="59" y="226"/>
                </a:lnTo>
                <a:lnTo>
                  <a:pt x="87" y="185"/>
                </a:lnTo>
                <a:lnTo>
                  <a:pt x="115" y="145"/>
                </a:lnTo>
                <a:lnTo>
                  <a:pt x="140" y="102"/>
                </a:lnTo>
                <a:lnTo>
                  <a:pt x="156" y="77"/>
                </a:lnTo>
                <a:lnTo>
                  <a:pt x="172" y="53"/>
                </a:lnTo>
                <a:lnTo>
                  <a:pt x="207" y="8"/>
                </a:lnTo>
                <a:lnTo>
                  <a:pt x="208" y="5"/>
                </a:lnTo>
                <a:lnTo>
                  <a:pt x="208" y="4"/>
                </a:lnTo>
                <a:lnTo>
                  <a:pt x="207" y="1"/>
                </a:lnTo>
                <a:lnTo>
                  <a:pt x="206" y="0"/>
                </a:lnTo>
                <a:lnTo>
                  <a:pt x="202" y="0"/>
                </a:lnTo>
                <a:lnTo>
                  <a:pt x="199" y="0"/>
                </a:lnTo>
                <a:lnTo>
                  <a:pt x="19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28" name="任意多边形 1050327"/>
          <p:cNvSpPr/>
          <p:nvPr/>
        </p:nvSpPr>
        <p:spPr bwMode="auto">
          <a:xfrm>
            <a:off x="5689600" y="5613400"/>
            <a:ext cx="122237" cy="177800"/>
          </a:xfrm>
          <a:custGeom>
            <a:avLst/>
            <a:gdLst/>
            <a:ahLst/>
            <a:cxnLst/>
            <a:rect l="0" t="0" r="0" b="0"/>
            <a:pathLst>
              <a:path w="232" h="332">
                <a:moveTo>
                  <a:pt x="224" y="1"/>
                </a:moveTo>
                <a:lnTo>
                  <a:pt x="224" y="1"/>
                </a:lnTo>
                <a:lnTo>
                  <a:pt x="216" y="7"/>
                </a:lnTo>
                <a:lnTo>
                  <a:pt x="208" y="13"/>
                </a:lnTo>
                <a:lnTo>
                  <a:pt x="197" y="26"/>
                </a:lnTo>
                <a:lnTo>
                  <a:pt x="186" y="41"/>
                </a:lnTo>
                <a:lnTo>
                  <a:pt x="176" y="56"/>
                </a:lnTo>
                <a:lnTo>
                  <a:pt x="146" y="106"/>
                </a:lnTo>
                <a:lnTo>
                  <a:pt x="116" y="154"/>
                </a:lnTo>
                <a:lnTo>
                  <a:pt x="88" y="199"/>
                </a:lnTo>
                <a:lnTo>
                  <a:pt x="59" y="242"/>
                </a:lnTo>
                <a:lnTo>
                  <a:pt x="45" y="262"/>
                </a:lnTo>
                <a:lnTo>
                  <a:pt x="29" y="281"/>
                </a:lnTo>
                <a:lnTo>
                  <a:pt x="15" y="302"/>
                </a:lnTo>
                <a:lnTo>
                  <a:pt x="2" y="323"/>
                </a:lnTo>
                <a:lnTo>
                  <a:pt x="0" y="327"/>
                </a:lnTo>
                <a:lnTo>
                  <a:pt x="2" y="330"/>
                </a:lnTo>
                <a:lnTo>
                  <a:pt x="4" y="331"/>
                </a:lnTo>
                <a:lnTo>
                  <a:pt x="8" y="332"/>
                </a:lnTo>
                <a:lnTo>
                  <a:pt x="20" y="328"/>
                </a:lnTo>
                <a:lnTo>
                  <a:pt x="21" y="328"/>
                </a:lnTo>
                <a:lnTo>
                  <a:pt x="23" y="327"/>
                </a:lnTo>
                <a:lnTo>
                  <a:pt x="24" y="323"/>
                </a:lnTo>
                <a:lnTo>
                  <a:pt x="23" y="319"/>
                </a:lnTo>
                <a:lnTo>
                  <a:pt x="19" y="318"/>
                </a:lnTo>
                <a:lnTo>
                  <a:pt x="28" y="303"/>
                </a:lnTo>
                <a:lnTo>
                  <a:pt x="38" y="290"/>
                </a:lnTo>
                <a:lnTo>
                  <a:pt x="59" y="263"/>
                </a:lnTo>
                <a:lnTo>
                  <a:pt x="85" y="225"/>
                </a:lnTo>
                <a:lnTo>
                  <a:pt x="110" y="186"/>
                </a:lnTo>
                <a:lnTo>
                  <a:pt x="163" y="98"/>
                </a:lnTo>
                <a:lnTo>
                  <a:pt x="177" y="75"/>
                </a:lnTo>
                <a:lnTo>
                  <a:pt x="191" y="51"/>
                </a:lnTo>
                <a:lnTo>
                  <a:pt x="199" y="39"/>
                </a:lnTo>
                <a:lnTo>
                  <a:pt x="208" y="29"/>
                </a:lnTo>
                <a:lnTo>
                  <a:pt x="219" y="20"/>
                </a:lnTo>
                <a:lnTo>
                  <a:pt x="229" y="12"/>
                </a:lnTo>
                <a:lnTo>
                  <a:pt x="231" y="9"/>
                </a:lnTo>
                <a:lnTo>
                  <a:pt x="232" y="8"/>
                </a:lnTo>
                <a:lnTo>
                  <a:pt x="231" y="4"/>
                </a:lnTo>
                <a:lnTo>
                  <a:pt x="228" y="1"/>
                </a:lnTo>
                <a:lnTo>
                  <a:pt x="225" y="0"/>
                </a:lnTo>
                <a:lnTo>
                  <a:pt x="22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29" name="任意多边形 1050328"/>
          <p:cNvSpPr/>
          <p:nvPr/>
        </p:nvSpPr>
        <p:spPr bwMode="auto">
          <a:xfrm>
            <a:off x="5716587" y="5619750"/>
            <a:ext cx="120650" cy="182562"/>
          </a:xfrm>
          <a:custGeom>
            <a:avLst/>
            <a:gdLst/>
            <a:ahLst/>
            <a:cxnLst/>
            <a:rect l="0" t="0" r="0" b="0"/>
            <a:pathLst>
              <a:path w="228" h="342">
                <a:moveTo>
                  <a:pt x="217" y="2"/>
                </a:moveTo>
                <a:lnTo>
                  <a:pt x="217" y="2"/>
                </a:lnTo>
                <a:lnTo>
                  <a:pt x="206" y="23"/>
                </a:lnTo>
                <a:lnTo>
                  <a:pt x="192" y="43"/>
                </a:lnTo>
                <a:lnTo>
                  <a:pt x="179" y="61"/>
                </a:lnTo>
                <a:lnTo>
                  <a:pt x="166" y="80"/>
                </a:lnTo>
                <a:lnTo>
                  <a:pt x="136" y="128"/>
                </a:lnTo>
                <a:lnTo>
                  <a:pt x="106" y="175"/>
                </a:lnTo>
                <a:lnTo>
                  <a:pt x="80" y="216"/>
                </a:lnTo>
                <a:lnTo>
                  <a:pt x="51" y="253"/>
                </a:lnTo>
                <a:lnTo>
                  <a:pt x="39" y="273"/>
                </a:lnTo>
                <a:lnTo>
                  <a:pt x="26" y="293"/>
                </a:lnTo>
                <a:lnTo>
                  <a:pt x="21" y="302"/>
                </a:lnTo>
                <a:lnTo>
                  <a:pt x="16" y="314"/>
                </a:lnTo>
                <a:lnTo>
                  <a:pt x="9" y="325"/>
                </a:lnTo>
                <a:lnTo>
                  <a:pt x="5" y="329"/>
                </a:lnTo>
                <a:lnTo>
                  <a:pt x="3" y="332"/>
                </a:lnTo>
                <a:lnTo>
                  <a:pt x="0" y="333"/>
                </a:lnTo>
                <a:lnTo>
                  <a:pt x="0" y="336"/>
                </a:lnTo>
                <a:lnTo>
                  <a:pt x="0" y="340"/>
                </a:lnTo>
                <a:lnTo>
                  <a:pt x="4" y="342"/>
                </a:lnTo>
                <a:lnTo>
                  <a:pt x="5" y="342"/>
                </a:lnTo>
                <a:lnTo>
                  <a:pt x="8" y="342"/>
                </a:lnTo>
                <a:lnTo>
                  <a:pt x="12" y="340"/>
                </a:lnTo>
                <a:lnTo>
                  <a:pt x="15" y="336"/>
                </a:lnTo>
                <a:lnTo>
                  <a:pt x="20" y="328"/>
                </a:lnTo>
                <a:lnTo>
                  <a:pt x="25" y="316"/>
                </a:lnTo>
                <a:lnTo>
                  <a:pt x="33" y="304"/>
                </a:lnTo>
                <a:lnTo>
                  <a:pt x="47" y="282"/>
                </a:lnTo>
                <a:lnTo>
                  <a:pt x="76" y="240"/>
                </a:lnTo>
                <a:lnTo>
                  <a:pt x="105" y="199"/>
                </a:lnTo>
                <a:lnTo>
                  <a:pt x="121" y="175"/>
                </a:lnTo>
                <a:lnTo>
                  <a:pt x="135" y="151"/>
                </a:lnTo>
                <a:lnTo>
                  <a:pt x="165" y="103"/>
                </a:lnTo>
                <a:lnTo>
                  <a:pt x="181" y="80"/>
                </a:lnTo>
                <a:lnTo>
                  <a:pt x="198" y="57"/>
                </a:lnTo>
                <a:lnTo>
                  <a:pt x="213" y="34"/>
                </a:lnTo>
                <a:lnTo>
                  <a:pt x="220" y="22"/>
                </a:lnTo>
                <a:lnTo>
                  <a:pt x="228" y="9"/>
                </a:lnTo>
                <a:lnTo>
                  <a:pt x="228" y="6"/>
                </a:lnTo>
                <a:lnTo>
                  <a:pt x="228" y="4"/>
                </a:lnTo>
                <a:lnTo>
                  <a:pt x="225" y="1"/>
                </a:lnTo>
                <a:lnTo>
                  <a:pt x="223" y="0"/>
                </a:lnTo>
                <a:lnTo>
                  <a:pt x="220" y="0"/>
                </a:lnTo>
                <a:lnTo>
                  <a:pt x="219" y="1"/>
                </a:lnTo>
                <a:lnTo>
                  <a:pt x="21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30" name="任意多边形 1050329"/>
          <p:cNvSpPr/>
          <p:nvPr/>
        </p:nvSpPr>
        <p:spPr bwMode="auto">
          <a:xfrm>
            <a:off x="5811837" y="5646737"/>
            <a:ext cx="50800" cy="73025"/>
          </a:xfrm>
          <a:custGeom>
            <a:avLst/>
            <a:gdLst/>
            <a:ahLst/>
            <a:cxnLst/>
            <a:rect l="0" t="0" r="0" b="0"/>
            <a:pathLst>
              <a:path w="97" h="137">
                <a:moveTo>
                  <a:pt x="88" y="3"/>
                </a:moveTo>
                <a:lnTo>
                  <a:pt x="88" y="3"/>
                </a:lnTo>
                <a:lnTo>
                  <a:pt x="75" y="18"/>
                </a:lnTo>
                <a:lnTo>
                  <a:pt x="62" y="35"/>
                </a:lnTo>
                <a:lnTo>
                  <a:pt x="51" y="52"/>
                </a:lnTo>
                <a:lnTo>
                  <a:pt x="40" y="69"/>
                </a:lnTo>
                <a:lnTo>
                  <a:pt x="17" y="98"/>
                </a:lnTo>
                <a:lnTo>
                  <a:pt x="8" y="114"/>
                </a:lnTo>
                <a:lnTo>
                  <a:pt x="0" y="131"/>
                </a:lnTo>
                <a:lnTo>
                  <a:pt x="0" y="132"/>
                </a:lnTo>
                <a:lnTo>
                  <a:pt x="0" y="135"/>
                </a:lnTo>
                <a:lnTo>
                  <a:pt x="2" y="136"/>
                </a:lnTo>
                <a:lnTo>
                  <a:pt x="4" y="137"/>
                </a:lnTo>
                <a:lnTo>
                  <a:pt x="8" y="137"/>
                </a:lnTo>
                <a:lnTo>
                  <a:pt x="11" y="136"/>
                </a:lnTo>
                <a:lnTo>
                  <a:pt x="12" y="134"/>
                </a:lnTo>
                <a:lnTo>
                  <a:pt x="15" y="126"/>
                </a:lnTo>
                <a:lnTo>
                  <a:pt x="20" y="117"/>
                </a:lnTo>
                <a:lnTo>
                  <a:pt x="30" y="101"/>
                </a:lnTo>
                <a:lnTo>
                  <a:pt x="53" y="71"/>
                </a:lnTo>
                <a:lnTo>
                  <a:pt x="63" y="55"/>
                </a:lnTo>
                <a:lnTo>
                  <a:pt x="74" y="39"/>
                </a:lnTo>
                <a:lnTo>
                  <a:pt x="84" y="25"/>
                </a:lnTo>
                <a:lnTo>
                  <a:pt x="96" y="11"/>
                </a:lnTo>
                <a:lnTo>
                  <a:pt x="97" y="8"/>
                </a:lnTo>
                <a:lnTo>
                  <a:pt x="97" y="7"/>
                </a:lnTo>
                <a:lnTo>
                  <a:pt x="96" y="3"/>
                </a:lnTo>
                <a:lnTo>
                  <a:pt x="92" y="0"/>
                </a:lnTo>
                <a:lnTo>
                  <a:pt x="89" y="1"/>
                </a:lnTo>
                <a:lnTo>
                  <a:pt x="88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31" name="任意多边形 1050330"/>
          <p:cNvSpPr/>
          <p:nvPr/>
        </p:nvSpPr>
        <p:spPr bwMode="auto">
          <a:xfrm>
            <a:off x="5834062" y="5657850"/>
            <a:ext cx="52387" cy="68262"/>
          </a:xfrm>
          <a:custGeom>
            <a:avLst/>
            <a:gdLst/>
            <a:ahLst/>
            <a:cxnLst/>
            <a:rect l="0" t="0" r="0" b="0"/>
            <a:pathLst>
              <a:path w="96" h="128">
                <a:moveTo>
                  <a:pt x="86" y="1"/>
                </a:moveTo>
                <a:lnTo>
                  <a:pt x="86" y="1"/>
                </a:lnTo>
                <a:lnTo>
                  <a:pt x="74" y="14"/>
                </a:lnTo>
                <a:lnTo>
                  <a:pt x="62" y="29"/>
                </a:lnTo>
                <a:lnTo>
                  <a:pt x="41" y="59"/>
                </a:lnTo>
                <a:lnTo>
                  <a:pt x="0" y="119"/>
                </a:lnTo>
                <a:lnTo>
                  <a:pt x="0" y="122"/>
                </a:lnTo>
                <a:lnTo>
                  <a:pt x="0" y="124"/>
                </a:lnTo>
                <a:lnTo>
                  <a:pt x="0" y="126"/>
                </a:lnTo>
                <a:lnTo>
                  <a:pt x="2" y="127"/>
                </a:lnTo>
                <a:lnTo>
                  <a:pt x="6" y="128"/>
                </a:lnTo>
                <a:lnTo>
                  <a:pt x="7" y="127"/>
                </a:lnTo>
                <a:lnTo>
                  <a:pt x="10" y="126"/>
                </a:lnTo>
                <a:lnTo>
                  <a:pt x="51" y="65"/>
                </a:lnTo>
                <a:lnTo>
                  <a:pt x="71" y="37"/>
                </a:lnTo>
                <a:lnTo>
                  <a:pt x="82" y="22"/>
                </a:lnTo>
                <a:lnTo>
                  <a:pt x="95" y="9"/>
                </a:lnTo>
                <a:lnTo>
                  <a:pt x="96" y="8"/>
                </a:lnTo>
                <a:lnTo>
                  <a:pt x="96" y="5"/>
                </a:lnTo>
                <a:lnTo>
                  <a:pt x="95" y="1"/>
                </a:lnTo>
                <a:lnTo>
                  <a:pt x="91" y="0"/>
                </a:lnTo>
                <a:lnTo>
                  <a:pt x="88" y="0"/>
                </a:lnTo>
                <a:lnTo>
                  <a:pt x="8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32" name="任意多边形 1050331"/>
          <p:cNvSpPr/>
          <p:nvPr/>
        </p:nvSpPr>
        <p:spPr bwMode="auto">
          <a:xfrm>
            <a:off x="5854700" y="5662612"/>
            <a:ext cx="63500" cy="71437"/>
          </a:xfrm>
          <a:custGeom>
            <a:avLst/>
            <a:gdLst/>
            <a:ahLst/>
            <a:cxnLst/>
            <a:rect l="0" t="0" r="0" b="0"/>
            <a:pathLst>
              <a:path w="120" h="134">
                <a:moveTo>
                  <a:pt x="111" y="1"/>
                </a:moveTo>
                <a:lnTo>
                  <a:pt x="111" y="1"/>
                </a:lnTo>
                <a:lnTo>
                  <a:pt x="95" y="14"/>
                </a:lnTo>
                <a:lnTo>
                  <a:pt x="80" y="28"/>
                </a:lnTo>
                <a:lnTo>
                  <a:pt x="65" y="43"/>
                </a:lnTo>
                <a:lnTo>
                  <a:pt x="51" y="58"/>
                </a:lnTo>
                <a:lnTo>
                  <a:pt x="25" y="91"/>
                </a:lnTo>
                <a:lnTo>
                  <a:pt x="1" y="125"/>
                </a:lnTo>
                <a:lnTo>
                  <a:pt x="0" y="128"/>
                </a:lnTo>
                <a:lnTo>
                  <a:pt x="0" y="130"/>
                </a:lnTo>
                <a:lnTo>
                  <a:pt x="1" y="132"/>
                </a:lnTo>
                <a:lnTo>
                  <a:pt x="2" y="133"/>
                </a:lnTo>
                <a:lnTo>
                  <a:pt x="6" y="134"/>
                </a:lnTo>
                <a:lnTo>
                  <a:pt x="9" y="133"/>
                </a:lnTo>
                <a:lnTo>
                  <a:pt x="10" y="132"/>
                </a:lnTo>
                <a:lnTo>
                  <a:pt x="34" y="98"/>
                </a:lnTo>
                <a:lnTo>
                  <a:pt x="59" y="66"/>
                </a:lnTo>
                <a:lnTo>
                  <a:pt x="72" y="51"/>
                </a:lnTo>
                <a:lnTo>
                  <a:pt x="86" y="36"/>
                </a:lnTo>
                <a:lnTo>
                  <a:pt x="101" y="23"/>
                </a:lnTo>
                <a:lnTo>
                  <a:pt x="118" y="11"/>
                </a:lnTo>
                <a:lnTo>
                  <a:pt x="119" y="9"/>
                </a:lnTo>
                <a:lnTo>
                  <a:pt x="120" y="7"/>
                </a:lnTo>
                <a:lnTo>
                  <a:pt x="119" y="2"/>
                </a:lnTo>
                <a:lnTo>
                  <a:pt x="118" y="1"/>
                </a:lnTo>
                <a:lnTo>
                  <a:pt x="116" y="0"/>
                </a:lnTo>
                <a:lnTo>
                  <a:pt x="114" y="0"/>
                </a:lnTo>
                <a:lnTo>
                  <a:pt x="11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33" name="任意多边形 1050332"/>
          <p:cNvSpPr/>
          <p:nvPr/>
        </p:nvSpPr>
        <p:spPr bwMode="auto">
          <a:xfrm>
            <a:off x="5868987" y="5676900"/>
            <a:ext cx="63500" cy="80962"/>
          </a:xfrm>
          <a:custGeom>
            <a:avLst/>
            <a:gdLst/>
            <a:ahLst/>
            <a:cxnLst/>
            <a:rect l="0" t="0" r="0" b="0"/>
            <a:pathLst>
              <a:path w="123" h="151">
                <a:moveTo>
                  <a:pt x="114" y="1"/>
                </a:moveTo>
                <a:lnTo>
                  <a:pt x="114" y="1"/>
                </a:lnTo>
                <a:lnTo>
                  <a:pt x="110" y="4"/>
                </a:lnTo>
                <a:lnTo>
                  <a:pt x="106" y="8"/>
                </a:lnTo>
                <a:lnTo>
                  <a:pt x="99" y="15"/>
                </a:lnTo>
                <a:lnTo>
                  <a:pt x="82" y="38"/>
                </a:lnTo>
                <a:lnTo>
                  <a:pt x="64" y="60"/>
                </a:lnTo>
                <a:lnTo>
                  <a:pt x="50" y="78"/>
                </a:lnTo>
                <a:lnTo>
                  <a:pt x="42" y="87"/>
                </a:lnTo>
                <a:lnTo>
                  <a:pt x="35" y="96"/>
                </a:lnTo>
                <a:lnTo>
                  <a:pt x="30" y="104"/>
                </a:lnTo>
                <a:lnTo>
                  <a:pt x="25" y="110"/>
                </a:lnTo>
                <a:lnTo>
                  <a:pt x="13" y="121"/>
                </a:lnTo>
                <a:lnTo>
                  <a:pt x="9" y="127"/>
                </a:lnTo>
                <a:lnTo>
                  <a:pt x="4" y="136"/>
                </a:lnTo>
                <a:lnTo>
                  <a:pt x="0" y="141"/>
                </a:lnTo>
                <a:lnTo>
                  <a:pt x="0" y="142"/>
                </a:lnTo>
                <a:lnTo>
                  <a:pt x="1" y="141"/>
                </a:lnTo>
                <a:lnTo>
                  <a:pt x="0" y="144"/>
                </a:lnTo>
                <a:lnTo>
                  <a:pt x="0" y="146"/>
                </a:lnTo>
                <a:lnTo>
                  <a:pt x="3" y="150"/>
                </a:lnTo>
                <a:lnTo>
                  <a:pt x="4" y="150"/>
                </a:lnTo>
                <a:lnTo>
                  <a:pt x="5" y="151"/>
                </a:lnTo>
                <a:lnTo>
                  <a:pt x="8" y="151"/>
                </a:lnTo>
                <a:lnTo>
                  <a:pt x="9" y="149"/>
                </a:lnTo>
                <a:lnTo>
                  <a:pt x="33" y="120"/>
                </a:lnTo>
                <a:lnTo>
                  <a:pt x="55" y="90"/>
                </a:lnTo>
                <a:lnTo>
                  <a:pt x="86" y="49"/>
                </a:lnTo>
                <a:lnTo>
                  <a:pt x="102" y="28"/>
                </a:lnTo>
                <a:lnTo>
                  <a:pt x="111" y="18"/>
                </a:lnTo>
                <a:lnTo>
                  <a:pt x="115" y="14"/>
                </a:lnTo>
                <a:lnTo>
                  <a:pt x="120" y="10"/>
                </a:lnTo>
                <a:lnTo>
                  <a:pt x="122" y="9"/>
                </a:lnTo>
                <a:lnTo>
                  <a:pt x="123" y="6"/>
                </a:lnTo>
                <a:lnTo>
                  <a:pt x="122" y="2"/>
                </a:lnTo>
                <a:lnTo>
                  <a:pt x="119" y="0"/>
                </a:lnTo>
                <a:lnTo>
                  <a:pt x="116" y="0"/>
                </a:lnTo>
                <a:lnTo>
                  <a:pt x="11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34" name="任意多边形 1050333"/>
          <p:cNvSpPr/>
          <p:nvPr/>
        </p:nvSpPr>
        <p:spPr bwMode="auto">
          <a:xfrm>
            <a:off x="5894387" y="5697537"/>
            <a:ext cx="49212" cy="68262"/>
          </a:xfrm>
          <a:custGeom>
            <a:avLst/>
            <a:gdLst/>
            <a:ahLst/>
            <a:cxnLst/>
            <a:rect l="0" t="0" r="0" b="0"/>
            <a:pathLst>
              <a:path w="92" h="128">
                <a:moveTo>
                  <a:pt x="81" y="2"/>
                </a:moveTo>
                <a:lnTo>
                  <a:pt x="81" y="2"/>
                </a:lnTo>
                <a:lnTo>
                  <a:pt x="70" y="15"/>
                </a:lnTo>
                <a:lnTo>
                  <a:pt x="59" y="29"/>
                </a:lnTo>
                <a:lnTo>
                  <a:pt x="49" y="43"/>
                </a:lnTo>
                <a:lnTo>
                  <a:pt x="38" y="59"/>
                </a:lnTo>
                <a:lnTo>
                  <a:pt x="20" y="89"/>
                </a:lnTo>
                <a:lnTo>
                  <a:pt x="2" y="119"/>
                </a:lnTo>
                <a:lnTo>
                  <a:pt x="0" y="122"/>
                </a:lnTo>
                <a:lnTo>
                  <a:pt x="0" y="124"/>
                </a:lnTo>
                <a:lnTo>
                  <a:pt x="2" y="126"/>
                </a:lnTo>
                <a:lnTo>
                  <a:pt x="3" y="127"/>
                </a:lnTo>
                <a:lnTo>
                  <a:pt x="7" y="128"/>
                </a:lnTo>
                <a:lnTo>
                  <a:pt x="10" y="127"/>
                </a:lnTo>
                <a:lnTo>
                  <a:pt x="11" y="126"/>
                </a:lnTo>
                <a:lnTo>
                  <a:pt x="30" y="96"/>
                </a:lnTo>
                <a:lnTo>
                  <a:pt x="47" y="66"/>
                </a:lnTo>
                <a:lnTo>
                  <a:pt x="58" y="51"/>
                </a:lnTo>
                <a:lnTo>
                  <a:pt x="67" y="37"/>
                </a:lnTo>
                <a:lnTo>
                  <a:pt x="79" y="22"/>
                </a:lnTo>
                <a:lnTo>
                  <a:pt x="91" y="9"/>
                </a:lnTo>
                <a:lnTo>
                  <a:pt x="92" y="7"/>
                </a:lnTo>
                <a:lnTo>
                  <a:pt x="92" y="5"/>
                </a:lnTo>
                <a:lnTo>
                  <a:pt x="89" y="2"/>
                </a:lnTo>
                <a:lnTo>
                  <a:pt x="87" y="0"/>
                </a:lnTo>
                <a:lnTo>
                  <a:pt x="84" y="0"/>
                </a:lnTo>
                <a:lnTo>
                  <a:pt x="81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35" name="任意多边形 1050334"/>
          <p:cNvSpPr/>
          <p:nvPr/>
        </p:nvSpPr>
        <p:spPr bwMode="auto">
          <a:xfrm>
            <a:off x="5745162" y="5761037"/>
            <a:ext cx="26987" cy="53975"/>
          </a:xfrm>
          <a:custGeom>
            <a:avLst/>
            <a:gdLst/>
            <a:ahLst/>
            <a:cxnLst/>
            <a:rect l="0" t="0" r="0" b="0"/>
            <a:pathLst>
              <a:path w="54" h="100">
                <a:moveTo>
                  <a:pt x="43" y="3"/>
                </a:moveTo>
                <a:lnTo>
                  <a:pt x="43" y="3"/>
                </a:lnTo>
                <a:lnTo>
                  <a:pt x="30" y="25"/>
                </a:lnTo>
                <a:lnTo>
                  <a:pt x="17" y="47"/>
                </a:lnTo>
                <a:lnTo>
                  <a:pt x="11" y="58"/>
                </a:lnTo>
                <a:lnTo>
                  <a:pt x="7" y="70"/>
                </a:lnTo>
                <a:lnTo>
                  <a:pt x="3" y="83"/>
                </a:lnTo>
                <a:lnTo>
                  <a:pt x="0" y="94"/>
                </a:lnTo>
                <a:lnTo>
                  <a:pt x="0" y="97"/>
                </a:lnTo>
                <a:lnTo>
                  <a:pt x="1" y="98"/>
                </a:lnTo>
                <a:lnTo>
                  <a:pt x="3" y="100"/>
                </a:lnTo>
                <a:lnTo>
                  <a:pt x="5" y="100"/>
                </a:lnTo>
                <a:lnTo>
                  <a:pt x="9" y="98"/>
                </a:lnTo>
                <a:lnTo>
                  <a:pt x="11" y="97"/>
                </a:lnTo>
                <a:lnTo>
                  <a:pt x="12" y="94"/>
                </a:lnTo>
                <a:lnTo>
                  <a:pt x="13" y="83"/>
                </a:lnTo>
                <a:lnTo>
                  <a:pt x="17" y="72"/>
                </a:lnTo>
                <a:lnTo>
                  <a:pt x="22" y="60"/>
                </a:lnTo>
                <a:lnTo>
                  <a:pt x="28" y="50"/>
                </a:lnTo>
                <a:lnTo>
                  <a:pt x="41" y="29"/>
                </a:lnTo>
                <a:lnTo>
                  <a:pt x="54" y="9"/>
                </a:lnTo>
                <a:lnTo>
                  <a:pt x="54" y="7"/>
                </a:lnTo>
                <a:lnTo>
                  <a:pt x="54" y="4"/>
                </a:lnTo>
                <a:lnTo>
                  <a:pt x="51" y="2"/>
                </a:lnTo>
                <a:lnTo>
                  <a:pt x="47" y="0"/>
                </a:lnTo>
                <a:lnTo>
                  <a:pt x="45" y="2"/>
                </a:lnTo>
                <a:lnTo>
                  <a:pt x="4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36" name="任意多边形 1050335"/>
          <p:cNvSpPr/>
          <p:nvPr/>
        </p:nvSpPr>
        <p:spPr bwMode="auto">
          <a:xfrm>
            <a:off x="5759450" y="5780087"/>
            <a:ext cx="31750" cy="47625"/>
          </a:xfrm>
          <a:custGeom>
            <a:avLst/>
            <a:gdLst/>
            <a:ahLst/>
            <a:cxnLst/>
            <a:rect l="0" t="0" r="0" b="0"/>
            <a:pathLst>
              <a:path w="57" h="90">
                <a:moveTo>
                  <a:pt x="45" y="2"/>
                </a:moveTo>
                <a:lnTo>
                  <a:pt x="45" y="2"/>
                </a:lnTo>
                <a:lnTo>
                  <a:pt x="32" y="22"/>
                </a:lnTo>
                <a:lnTo>
                  <a:pt x="19" y="43"/>
                </a:lnTo>
                <a:lnTo>
                  <a:pt x="9" y="62"/>
                </a:lnTo>
                <a:lnTo>
                  <a:pt x="4" y="73"/>
                </a:lnTo>
                <a:lnTo>
                  <a:pt x="0" y="83"/>
                </a:lnTo>
                <a:lnTo>
                  <a:pt x="0" y="86"/>
                </a:lnTo>
                <a:lnTo>
                  <a:pt x="0" y="87"/>
                </a:lnTo>
                <a:lnTo>
                  <a:pt x="4" y="90"/>
                </a:lnTo>
                <a:lnTo>
                  <a:pt x="7" y="90"/>
                </a:lnTo>
                <a:lnTo>
                  <a:pt x="9" y="88"/>
                </a:lnTo>
                <a:lnTo>
                  <a:pt x="10" y="86"/>
                </a:lnTo>
                <a:lnTo>
                  <a:pt x="15" y="75"/>
                </a:lnTo>
                <a:lnTo>
                  <a:pt x="21" y="64"/>
                </a:lnTo>
                <a:lnTo>
                  <a:pt x="32" y="44"/>
                </a:lnTo>
                <a:lnTo>
                  <a:pt x="43" y="26"/>
                </a:lnTo>
                <a:lnTo>
                  <a:pt x="56" y="7"/>
                </a:lnTo>
                <a:lnTo>
                  <a:pt x="57" y="5"/>
                </a:lnTo>
                <a:lnTo>
                  <a:pt x="56" y="3"/>
                </a:lnTo>
                <a:lnTo>
                  <a:pt x="56" y="1"/>
                </a:lnTo>
                <a:lnTo>
                  <a:pt x="53" y="0"/>
                </a:lnTo>
                <a:lnTo>
                  <a:pt x="49" y="0"/>
                </a:lnTo>
                <a:lnTo>
                  <a:pt x="48" y="0"/>
                </a:lnTo>
                <a:lnTo>
                  <a:pt x="4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37" name="任意多边形 1050336"/>
          <p:cNvSpPr/>
          <p:nvPr/>
        </p:nvSpPr>
        <p:spPr bwMode="auto">
          <a:xfrm>
            <a:off x="5784850" y="5786437"/>
            <a:ext cx="36512" cy="49212"/>
          </a:xfrm>
          <a:custGeom>
            <a:avLst/>
            <a:gdLst/>
            <a:ahLst/>
            <a:cxnLst/>
            <a:rect l="0" t="0" r="0" b="0"/>
            <a:pathLst>
              <a:path w="68" h="94">
                <a:moveTo>
                  <a:pt x="59" y="2"/>
                </a:moveTo>
                <a:lnTo>
                  <a:pt x="59" y="2"/>
                </a:lnTo>
                <a:lnTo>
                  <a:pt x="40" y="21"/>
                </a:lnTo>
                <a:lnTo>
                  <a:pt x="30" y="30"/>
                </a:lnTo>
                <a:lnTo>
                  <a:pt x="23" y="40"/>
                </a:lnTo>
                <a:lnTo>
                  <a:pt x="15" y="51"/>
                </a:lnTo>
                <a:lnTo>
                  <a:pt x="10" y="61"/>
                </a:lnTo>
                <a:lnTo>
                  <a:pt x="4" y="74"/>
                </a:lnTo>
                <a:lnTo>
                  <a:pt x="0" y="87"/>
                </a:lnTo>
                <a:lnTo>
                  <a:pt x="0" y="90"/>
                </a:lnTo>
                <a:lnTo>
                  <a:pt x="0" y="91"/>
                </a:lnTo>
                <a:lnTo>
                  <a:pt x="4" y="94"/>
                </a:lnTo>
                <a:lnTo>
                  <a:pt x="8" y="94"/>
                </a:lnTo>
                <a:lnTo>
                  <a:pt x="11" y="92"/>
                </a:lnTo>
                <a:lnTo>
                  <a:pt x="11" y="90"/>
                </a:lnTo>
                <a:lnTo>
                  <a:pt x="15" y="78"/>
                </a:lnTo>
                <a:lnTo>
                  <a:pt x="20" y="66"/>
                </a:lnTo>
                <a:lnTo>
                  <a:pt x="25" y="56"/>
                </a:lnTo>
                <a:lnTo>
                  <a:pt x="32" y="45"/>
                </a:lnTo>
                <a:lnTo>
                  <a:pt x="40" y="36"/>
                </a:lnTo>
                <a:lnTo>
                  <a:pt x="49" y="27"/>
                </a:lnTo>
                <a:lnTo>
                  <a:pt x="67" y="10"/>
                </a:lnTo>
                <a:lnTo>
                  <a:pt x="68" y="7"/>
                </a:lnTo>
                <a:lnTo>
                  <a:pt x="68" y="6"/>
                </a:lnTo>
                <a:lnTo>
                  <a:pt x="67" y="2"/>
                </a:lnTo>
                <a:lnTo>
                  <a:pt x="63" y="0"/>
                </a:lnTo>
                <a:lnTo>
                  <a:pt x="61" y="1"/>
                </a:lnTo>
                <a:lnTo>
                  <a:pt x="5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38" name="任意多边形 1050337"/>
          <p:cNvSpPr/>
          <p:nvPr/>
        </p:nvSpPr>
        <p:spPr bwMode="auto">
          <a:xfrm>
            <a:off x="5811837" y="5792787"/>
            <a:ext cx="36512" cy="49212"/>
          </a:xfrm>
          <a:custGeom>
            <a:avLst/>
            <a:gdLst/>
            <a:ahLst/>
            <a:cxnLst/>
            <a:rect l="0" t="0" r="0" b="0"/>
            <a:pathLst>
              <a:path w="65" h="92">
                <a:moveTo>
                  <a:pt x="56" y="2"/>
                </a:moveTo>
                <a:lnTo>
                  <a:pt x="56" y="2"/>
                </a:lnTo>
                <a:lnTo>
                  <a:pt x="39" y="21"/>
                </a:lnTo>
                <a:lnTo>
                  <a:pt x="25" y="41"/>
                </a:lnTo>
                <a:lnTo>
                  <a:pt x="13" y="62"/>
                </a:lnTo>
                <a:lnTo>
                  <a:pt x="1" y="83"/>
                </a:lnTo>
                <a:lnTo>
                  <a:pt x="0" y="85"/>
                </a:lnTo>
                <a:lnTo>
                  <a:pt x="1" y="88"/>
                </a:lnTo>
                <a:lnTo>
                  <a:pt x="4" y="91"/>
                </a:lnTo>
                <a:lnTo>
                  <a:pt x="8" y="92"/>
                </a:lnTo>
                <a:lnTo>
                  <a:pt x="9" y="91"/>
                </a:lnTo>
                <a:lnTo>
                  <a:pt x="10" y="89"/>
                </a:lnTo>
                <a:lnTo>
                  <a:pt x="22" y="68"/>
                </a:lnTo>
                <a:lnTo>
                  <a:pt x="34" y="47"/>
                </a:lnTo>
                <a:lnTo>
                  <a:pt x="48" y="28"/>
                </a:lnTo>
                <a:lnTo>
                  <a:pt x="64" y="11"/>
                </a:lnTo>
                <a:lnTo>
                  <a:pt x="65" y="8"/>
                </a:lnTo>
                <a:lnTo>
                  <a:pt x="65" y="6"/>
                </a:lnTo>
                <a:lnTo>
                  <a:pt x="64" y="2"/>
                </a:lnTo>
                <a:lnTo>
                  <a:pt x="60" y="0"/>
                </a:lnTo>
                <a:lnTo>
                  <a:pt x="58" y="0"/>
                </a:lnTo>
                <a:lnTo>
                  <a:pt x="5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39" name="任意多边形 1050338"/>
          <p:cNvSpPr/>
          <p:nvPr/>
        </p:nvSpPr>
        <p:spPr bwMode="auto">
          <a:xfrm>
            <a:off x="5824537" y="5805487"/>
            <a:ext cx="36512" cy="55562"/>
          </a:xfrm>
          <a:custGeom>
            <a:avLst/>
            <a:gdLst/>
            <a:ahLst/>
            <a:cxnLst/>
            <a:rect l="0" t="0" r="0" b="0"/>
            <a:pathLst>
              <a:path w="68" h="105">
                <a:moveTo>
                  <a:pt x="56" y="5"/>
                </a:moveTo>
                <a:lnTo>
                  <a:pt x="56" y="5"/>
                </a:lnTo>
                <a:lnTo>
                  <a:pt x="54" y="10"/>
                </a:lnTo>
                <a:lnTo>
                  <a:pt x="53" y="16"/>
                </a:lnTo>
                <a:lnTo>
                  <a:pt x="47" y="27"/>
                </a:lnTo>
                <a:lnTo>
                  <a:pt x="34" y="47"/>
                </a:lnTo>
                <a:lnTo>
                  <a:pt x="18" y="72"/>
                </a:lnTo>
                <a:lnTo>
                  <a:pt x="1" y="95"/>
                </a:lnTo>
                <a:lnTo>
                  <a:pt x="0" y="98"/>
                </a:lnTo>
                <a:lnTo>
                  <a:pt x="0" y="99"/>
                </a:lnTo>
                <a:lnTo>
                  <a:pt x="1" y="103"/>
                </a:lnTo>
                <a:lnTo>
                  <a:pt x="3" y="105"/>
                </a:lnTo>
                <a:lnTo>
                  <a:pt x="5" y="105"/>
                </a:lnTo>
                <a:lnTo>
                  <a:pt x="7" y="105"/>
                </a:lnTo>
                <a:lnTo>
                  <a:pt x="9" y="103"/>
                </a:lnTo>
                <a:lnTo>
                  <a:pt x="19" y="90"/>
                </a:lnTo>
                <a:lnTo>
                  <a:pt x="28" y="76"/>
                </a:lnTo>
                <a:lnTo>
                  <a:pt x="47" y="47"/>
                </a:lnTo>
                <a:lnTo>
                  <a:pt x="60" y="27"/>
                </a:lnTo>
                <a:lnTo>
                  <a:pt x="65" y="17"/>
                </a:lnTo>
                <a:lnTo>
                  <a:pt x="66" y="12"/>
                </a:lnTo>
                <a:lnTo>
                  <a:pt x="68" y="5"/>
                </a:lnTo>
                <a:lnTo>
                  <a:pt x="68" y="3"/>
                </a:lnTo>
                <a:lnTo>
                  <a:pt x="66" y="1"/>
                </a:lnTo>
                <a:lnTo>
                  <a:pt x="65" y="0"/>
                </a:lnTo>
                <a:lnTo>
                  <a:pt x="62" y="0"/>
                </a:lnTo>
                <a:lnTo>
                  <a:pt x="58" y="1"/>
                </a:lnTo>
                <a:lnTo>
                  <a:pt x="57" y="3"/>
                </a:lnTo>
                <a:lnTo>
                  <a:pt x="56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40" name="任意多边形 1050339"/>
          <p:cNvSpPr/>
          <p:nvPr/>
        </p:nvSpPr>
        <p:spPr bwMode="auto">
          <a:xfrm>
            <a:off x="5759450" y="5815012"/>
            <a:ext cx="134937" cy="171450"/>
          </a:xfrm>
          <a:custGeom>
            <a:avLst/>
            <a:gdLst/>
            <a:ahLst/>
            <a:cxnLst/>
            <a:rect l="0" t="0" r="0" b="0"/>
            <a:pathLst>
              <a:path w="256" h="324">
                <a:moveTo>
                  <a:pt x="247" y="1"/>
                </a:moveTo>
                <a:lnTo>
                  <a:pt x="247" y="1"/>
                </a:lnTo>
                <a:lnTo>
                  <a:pt x="228" y="22"/>
                </a:lnTo>
                <a:lnTo>
                  <a:pt x="208" y="43"/>
                </a:lnTo>
                <a:lnTo>
                  <a:pt x="171" y="86"/>
                </a:lnTo>
                <a:lnTo>
                  <a:pt x="136" y="131"/>
                </a:lnTo>
                <a:lnTo>
                  <a:pt x="101" y="175"/>
                </a:lnTo>
                <a:lnTo>
                  <a:pt x="69" y="213"/>
                </a:lnTo>
                <a:lnTo>
                  <a:pt x="55" y="233"/>
                </a:lnTo>
                <a:lnTo>
                  <a:pt x="41" y="254"/>
                </a:lnTo>
                <a:lnTo>
                  <a:pt x="35" y="261"/>
                </a:lnTo>
                <a:lnTo>
                  <a:pt x="30" y="269"/>
                </a:lnTo>
                <a:lnTo>
                  <a:pt x="17" y="285"/>
                </a:lnTo>
                <a:lnTo>
                  <a:pt x="12" y="293"/>
                </a:lnTo>
                <a:lnTo>
                  <a:pt x="7" y="301"/>
                </a:lnTo>
                <a:lnTo>
                  <a:pt x="3" y="309"/>
                </a:lnTo>
                <a:lnTo>
                  <a:pt x="0" y="318"/>
                </a:lnTo>
                <a:lnTo>
                  <a:pt x="0" y="320"/>
                </a:lnTo>
                <a:lnTo>
                  <a:pt x="1" y="322"/>
                </a:lnTo>
                <a:lnTo>
                  <a:pt x="4" y="324"/>
                </a:lnTo>
                <a:lnTo>
                  <a:pt x="7" y="324"/>
                </a:lnTo>
                <a:lnTo>
                  <a:pt x="8" y="324"/>
                </a:lnTo>
                <a:lnTo>
                  <a:pt x="10" y="323"/>
                </a:lnTo>
                <a:lnTo>
                  <a:pt x="10" y="320"/>
                </a:lnTo>
                <a:lnTo>
                  <a:pt x="12" y="315"/>
                </a:lnTo>
                <a:lnTo>
                  <a:pt x="14" y="310"/>
                </a:lnTo>
                <a:lnTo>
                  <a:pt x="20" y="302"/>
                </a:lnTo>
                <a:lnTo>
                  <a:pt x="26" y="295"/>
                </a:lnTo>
                <a:lnTo>
                  <a:pt x="33" y="288"/>
                </a:lnTo>
                <a:lnTo>
                  <a:pt x="44" y="271"/>
                </a:lnTo>
                <a:lnTo>
                  <a:pt x="55" y="252"/>
                </a:lnTo>
                <a:lnTo>
                  <a:pt x="71" y="230"/>
                </a:lnTo>
                <a:lnTo>
                  <a:pt x="88" y="208"/>
                </a:lnTo>
                <a:lnTo>
                  <a:pt x="123" y="166"/>
                </a:lnTo>
                <a:lnTo>
                  <a:pt x="187" y="86"/>
                </a:lnTo>
                <a:lnTo>
                  <a:pt x="220" y="47"/>
                </a:lnTo>
                <a:lnTo>
                  <a:pt x="237" y="27"/>
                </a:lnTo>
                <a:lnTo>
                  <a:pt x="255" y="9"/>
                </a:lnTo>
                <a:lnTo>
                  <a:pt x="256" y="6"/>
                </a:lnTo>
                <a:lnTo>
                  <a:pt x="256" y="5"/>
                </a:lnTo>
                <a:lnTo>
                  <a:pt x="255" y="1"/>
                </a:lnTo>
                <a:lnTo>
                  <a:pt x="251" y="0"/>
                </a:lnTo>
                <a:lnTo>
                  <a:pt x="248" y="0"/>
                </a:lnTo>
                <a:lnTo>
                  <a:pt x="24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41" name="任意多边形 1050340"/>
          <p:cNvSpPr/>
          <p:nvPr/>
        </p:nvSpPr>
        <p:spPr bwMode="auto">
          <a:xfrm>
            <a:off x="5784850" y="5830887"/>
            <a:ext cx="128587" cy="169862"/>
          </a:xfrm>
          <a:custGeom>
            <a:avLst/>
            <a:gdLst/>
            <a:ahLst/>
            <a:cxnLst/>
            <a:rect l="0" t="0" r="0" b="0"/>
            <a:pathLst>
              <a:path w="243" h="319">
                <a:moveTo>
                  <a:pt x="233" y="2"/>
                </a:moveTo>
                <a:lnTo>
                  <a:pt x="233" y="2"/>
                </a:lnTo>
                <a:lnTo>
                  <a:pt x="230" y="6"/>
                </a:lnTo>
                <a:lnTo>
                  <a:pt x="229" y="9"/>
                </a:lnTo>
                <a:lnTo>
                  <a:pt x="222" y="17"/>
                </a:lnTo>
                <a:lnTo>
                  <a:pt x="216" y="25"/>
                </a:lnTo>
                <a:lnTo>
                  <a:pt x="201" y="38"/>
                </a:lnTo>
                <a:lnTo>
                  <a:pt x="182" y="60"/>
                </a:lnTo>
                <a:lnTo>
                  <a:pt x="162" y="83"/>
                </a:lnTo>
                <a:lnTo>
                  <a:pt x="128" y="125"/>
                </a:lnTo>
                <a:lnTo>
                  <a:pt x="111" y="147"/>
                </a:lnTo>
                <a:lnTo>
                  <a:pt x="94" y="169"/>
                </a:lnTo>
                <a:lnTo>
                  <a:pt x="68" y="208"/>
                </a:lnTo>
                <a:lnTo>
                  <a:pt x="43" y="247"/>
                </a:lnTo>
                <a:lnTo>
                  <a:pt x="31" y="264"/>
                </a:lnTo>
                <a:lnTo>
                  <a:pt x="20" y="279"/>
                </a:lnTo>
                <a:lnTo>
                  <a:pt x="8" y="295"/>
                </a:lnTo>
                <a:lnTo>
                  <a:pt x="4" y="302"/>
                </a:lnTo>
                <a:lnTo>
                  <a:pt x="0" y="313"/>
                </a:lnTo>
                <a:lnTo>
                  <a:pt x="0" y="314"/>
                </a:lnTo>
                <a:lnTo>
                  <a:pt x="0" y="317"/>
                </a:lnTo>
                <a:lnTo>
                  <a:pt x="4" y="319"/>
                </a:lnTo>
                <a:lnTo>
                  <a:pt x="8" y="318"/>
                </a:lnTo>
                <a:lnTo>
                  <a:pt x="10" y="317"/>
                </a:lnTo>
                <a:lnTo>
                  <a:pt x="10" y="315"/>
                </a:lnTo>
                <a:lnTo>
                  <a:pt x="14" y="306"/>
                </a:lnTo>
                <a:lnTo>
                  <a:pt x="20" y="297"/>
                </a:lnTo>
                <a:lnTo>
                  <a:pt x="33" y="280"/>
                </a:lnTo>
                <a:lnTo>
                  <a:pt x="46" y="263"/>
                </a:lnTo>
                <a:lnTo>
                  <a:pt x="58" y="246"/>
                </a:lnTo>
                <a:lnTo>
                  <a:pt x="84" y="206"/>
                </a:lnTo>
                <a:lnTo>
                  <a:pt x="110" y="166"/>
                </a:lnTo>
                <a:lnTo>
                  <a:pt x="128" y="143"/>
                </a:lnTo>
                <a:lnTo>
                  <a:pt x="146" y="121"/>
                </a:lnTo>
                <a:lnTo>
                  <a:pt x="183" y="76"/>
                </a:lnTo>
                <a:lnTo>
                  <a:pt x="199" y="59"/>
                </a:lnTo>
                <a:lnTo>
                  <a:pt x="216" y="43"/>
                </a:lnTo>
                <a:lnTo>
                  <a:pt x="224" y="34"/>
                </a:lnTo>
                <a:lnTo>
                  <a:pt x="232" y="26"/>
                </a:lnTo>
                <a:lnTo>
                  <a:pt x="237" y="16"/>
                </a:lnTo>
                <a:lnTo>
                  <a:pt x="242" y="7"/>
                </a:lnTo>
                <a:lnTo>
                  <a:pt x="243" y="6"/>
                </a:lnTo>
                <a:lnTo>
                  <a:pt x="242" y="3"/>
                </a:lnTo>
                <a:lnTo>
                  <a:pt x="239" y="0"/>
                </a:lnTo>
                <a:lnTo>
                  <a:pt x="235" y="0"/>
                </a:lnTo>
                <a:lnTo>
                  <a:pt x="234" y="0"/>
                </a:lnTo>
                <a:lnTo>
                  <a:pt x="23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42" name="任意多边形 1050341"/>
          <p:cNvSpPr/>
          <p:nvPr/>
        </p:nvSpPr>
        <p:spPr bwMode="auto">
          <a:xfrm>
            <a:off x="5811837" y="5843587"/>
            <a:ext cx="120650" cy="157162"/>
          </a:xfrm>
          <a:custGeom>
            <a:avLst/>
            <a:gdLst/>
            <a:ahLst/>
            <a:cxnLst/>
            <a:rect l="0" t="0" r="0" b="0"/>
            <a:pathLst>
              <a:path w="229" h="298">
                <a:moveTo>
                  <a:pt x="217" y="2"/>
                </a:moveTo>
                <a:lnTo>
                  <a:pt x="217" y="2"/>
                </a:lnTo>
                <a:lnTo>
                  <a:pt x="212" y="12"/>
                </a:lnTo>
                <a:lnTo>
                  <a:pt x="204" y="21"/>
                </a:lnTo>
                <a:lnTo>
                  <a:pt x="190" y="36"/>
                </a:lnTo>
                <a:lnTo>
                  <a:pt x="161" y="73"/>
                </a:lnTo>
                <a:lnTo>
                  <a:pt x="133" y="108"/>
                </a:lnTo>
                <a:lnTo>
                  <a:pt x="106" y="144"/>
                </a:lnTo>
                <a:lnTo>
                  <a:pt x="90" y="165"/>
                </a:lnTo>
                <a:lnTo>
                  <a:pt x="76" y="186"/>
                </a:lnTo>
                <a:lnTo>
                  <a:pt x="47" y="227"/>
                </a:lnTo>
                <a:lnTo>
                  <a:pt x="33" y="250"/>
                </a:lnTo>
                <a:lnTo>
                  <a:pt x="25" y="261"/>
                </a:lnTo>
                <a:lnTo>
                  <a:pt x="16" y="273"/>
                </a:lnTo>
                <a:lnTo>
                  <a:pt x="12" y="277"/>
                </a:lnTo>
                <a:lnTo>
                  <a:pt x="8" y="281"/>
                </a:lnTo>
                <a:lnTo>
                  <a:pt x="4" y="285"/>
                </a:lnTo>
                <a:lnTo>
                  <a:pt x="0" y="291"/>
                </a:lnTo>
                <a:lnTo>
                  <a:pt x="0" y="294"/>
                </a:lnTo>
                <a:lnTo>
                  <a:pt x="1" y="295"/>
                </a:lnTo>
                <a:lnTo>
                  <a:pt x="3" y="297"/>
                </a:lnTo>
                <a:lnTo>
                  <a:pt x="4" y="298"/>
                </a:lnTo>
                <a:lnTo>
                  <a:pt x="8" y="298"/>
                </a:lnTo>
                <a:lnTo>
                  <a:pt x="10" y="297"/>
                </a:lnTo>
                <a:lnTo>
                  <a:pt x="12" y="294"/>
                </a:lnTo>
                <a:lnTo>
                  <a:pt x="14" y="289"/>
                </a:lnTo>
                <a:lnTo>
                  <a:pt x="21" y="284"/>
                </a:lnTo>
                <a:lnTo>
                  <a:pt x="26" y="278"/>
                </a:lnTo>
                <a:lnTo>
                  <a:pt x="31" y="273"/>
                </a:lnTo>
                <a:lnTo>
                  <a:pt x="44" y="252"/>
                </a:lnTo>
                <a:lnTo>
                  <a:pt x="58" y="233"/>
                </a:lnTo>
                <a:lnTo>
                  <a:pt x="72" y="212"/>
                </a:lnTo>
                <a:lnTo>
                  <a:pt x="86" y="191"/>
                </a:lnTo>
                <a:lnTo>
                  <a:pt x="101" y="170"/>
                </a:lnTo>
                <a:lnTo>
                  <a:pt x="115" y="150"/>
                </a:lnTo>
                <a:lnTo>
                  <a:pt x="145" y="111"/>
                </a:lnTo>
                <a:lnTo>
                  <a:pt x="177" y="72"/>
                </a:lnTo>
                <a:lnTo>
                  <a:pt x="190" y="56"/>
                </a:lnTo>
                <a:lnTo>
                  <a:pt x="204" y="40"/>
                </a:lnTo>
                <a:lnTo>
                  <a:pt x="218" y="23"/>
                </a:lnTo>
                <a:lnTo>
                  <a:pt x="224" y="14"/>
                </a:lnTo>
                <a:lnTo>
                  <a:pt x="229" y="6"/>
                </a:lnTo>
                <a:lnTo>
                  <a:pt x="229" y="4"/>
                </a:lnTo>
                <a:lnTo>
                  <a:pt x="229" y="1"/>
                </a:lnTo>
                <a:lnTo>
                  <a:pt x="226" y="0"/>
                </a:lnTo>
                <a:lnTo>
                  <a:pt x="225" y="0"/>
                </a:lnTo>
                <a:lnTo>
                  <a:pt x="221" y="0"/>
                </a:lnTo>
                <a:lnTo>
                  <a:pt x="218" y="1"/>
                </a:lnTo>
                <a:lnTo>
                  <a:pt x="21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43" name="任意多边形 1050342"/>
          <p:cNvSpPr/>
          <p:nvPr/>
        </p:nvSpPr>
        <p:spPr bwMode="auto">
          <a:xfrm>
            <a:off x="5872162" y="5867400"/>
            <a:ext cx="66675" cy="84137"/>
          </a:xfrm>
          <a:custGeom>
            <a:avLst/>
            <a:gdLst/>
            <a:ahLst/>
            <a:cxnLst/>
            <a:rect l="0" t="0" r="0" b="0"/>
            <a:pathLst>
              <a:path w="130" h="162">
                <a:moveTo>
                  <a:pt x="118" y="4"/>
                </a:moveTo>
                <a:lnTo>
                  <a:pt x="118" y="4"/>
                </a:lnTo>
                <a:lnTo>
                  <a:pt x="117" y="8"/>
                </a:lnTo>
                <a:lnTo>
                  <a:pt x="114" y="13"/>
                </a:lnTo>
                <a:lnTo>
                  <a:pt x="107" y="21"/>
                </a:lnTo>
                <a:lnTo>
                  <a:pt x="101" y="28"/>
                </a:lnTo>
                <a:lnTo>
                  <a:pt x="94" y="36"/>
                </a:lnTo>
                <a:lnTo>
                  <a:pt x="64" y="77"/>
                </a:lnTo>
                <a:lnTo>
                  <a:pt x="49" y="97"/>
                </a:lnTo>
                <a:lnTo>
                  <a:pt x="32" y="115"/>
                </a:lnTo>
                <a:lnTo>
                  <a:pt x="16" y="135"/>
                </a:lnTo>
                <a:lnTo>
                  <a:pt x="1" y="155"/>
                </a:lnTo>
                <a:lnTo>
                  <a:pt x="0" y="157"/>
                </a:lnTo>
                <a:lnTo>
                  <a:pt x="0" y="159"/>
                </a:lnTo>
                <a:lnTo>
                  <a:pt x="3" y="162"/>
                </a:lnTo>
                <a:lnTo>
                  <a:pt x="7" y="162"/>
                </a:lnTo>
                <a:lnTo>
                  <a:pt x="9" y="162"/>
                </a:lnTo>
                <a:lnTo>
                  <a:pt x="11" y="160"/>
                </a:lnTo>
                <a:lnTo>
                  <a:pt x="26" y="140"/>
                </a:lnTo>
                <a:lnTo>
                  <a:pt x="42" y="121"/>
                </a:lnTo>
                <a:lnTo>
                  <a:pt x="58" y="102"/>
                </a:lnTo>
                <a:lnTo>
                  <a:pt x="73" y="83"/>
                </a:lnTo>
                <a:lnTo>
                  <a:pt x="94" y="54"/>
                </a:lnTo>
                <a:lnTo>
                  <a:pt x="105" y="41"/>
                </a:lnTo>
                <a:lnTo>
                  <a:pt x="115" y="28"/>
                </a:lnTo>
                <a:lnTo>
                  <a:pt x="123" y="19"/>
                </a:lnTo>
                <a:lnTo>
                  <a:pt x="127" y="13"/>
                </a:lnTo>
                <a:lnTo>
                  <a:pt x="128" y="8"/>
                </a:lnTo>
                <a:lnTo>
                  <a:pt x="130" y="6"/>
                </a:lnTo>
                <a:lnTo>
                  <a:pt x="128" y="3"/>
                </a:lnTo>
                <a:lnTo>
                  <a:pt x="124" y="0"/>
                </a:lnTo>
                <a:lnTo>
                  <a:pt x="121" y="2"/>
                </a:lnTo>
                <a:lnTo>
                  <a:pt x="119" y="3"/>
                </a:lnTo>
                <a:lnTo>
                  <a:pt x="11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44" name="任意多边形 1050343"/>
          <p:cNvSpPr/>
          <p:nvPr/>
        </p:nvSpPr>
        <p:spPr bwMode="auto">
          <a:xfrm>
            <a:off x="5662612" y="5859462"/>
            <a:ext cx="22225" cy="58737"/>
          </a:xfrm>
          <a:custGeom>
            <a:avLst/>
            <a:gdLst/>
            <a:ahLst/>
            <a:cxnLst/>
            <a:rect l="0" t="0" r="0" b="0"/>
            <a:pathLst>
              <a:path w="46" h="114">
                <a:moveTo>
                  <a:pt x="34" y="4"/>
                </a:moveTo>
                <a:lnTo>
                  <a:pt x="34" y="4"/>
                </a:lnTo>
                <a:lnTo>
                  <a:pt x="23" y="32"/>
                </a:lnTo>
                <a:lnTo>
                  <a:pt x="14" y="59"/>
                </a:lnTo>
                <a:lnTo>
                  <a:pt x="10" y="71"/>
                </a:lnTo>
                <a:lnTo>
                  <a:pt x="8" y="83"/>
                </a:lnTo>
                <a:lnTo>
                  <a:pt x="5" y="94"/>
                </a:lnTo>
                <a:lnTo>
                  <a:pt x="1" y="106"/>
                </a:lnTo>
                <a:lnTo>
                  <a:pt x="0" y="108"/>
                </a:lnTo>
                <a:lnTo>
                  <a:pt x="0" y="110"/>
                </a:lnTo>
                <a:lnTo>
                  <a:pt x="4" y="114"/>
                </a:lnTo>
                <a:lnTo>
                  <a:pt x="5" y="114"/>
                </a:lnTo>
                <a:lnTo>
                  <a:pt x="8" y="114"/>
                </a:lnTo>
                <a:lnTo>
                  <a:pt x="9" y="114"/>
                </a:lnTo>
                <a:lnTo>
                  <a:pt x="10" y="111"/>
                </a:lnTo>
                <a:lnTo>
                  <a:pt x="14" y="101"/>
                </a:lnTo>
                <a:lnTo>
                  <a:pt x="17" y="91"/>
                </a:lnTo>
                <a:lnTo>
                  <a:pt x="22" y="70"/>
                </a:lnTo>
                <a:lnTo>
                  <a:pt x="33" y="38"/>
                </a:lnTo>
                <a:lnTo>
                  <a:pt x="46" y="7"/>
                </a:lnTo>
                <a:lnTo>
                  <a:pt x="46" y="6"/>
                </a:lnTo>
                <a:lnTo>
                  <a:pt x="46" y="3"/>
                </a:lnTo>
                <a:lnTo>
                  <a:pt x="44" y="2"/>
                </a:lnTo>
                <a:lnTo>
                  <a:pt x="42" y="0"/>
                </a:lnTo>
                <a:lnTo>
                  <a:pt x="38" y="2"/>
                </a:lnTo>
                <a:lnTo>
                  <a:pt x="35" y="3"/>
                </a:lnTo>
                <a:lnTo>
                  <a:pt x="3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45" name="任意多边形 1050344"/>
          <p:cNvSpPr/>
          <p:nvPr/>
        </p:nvSpPr>
        <p:spPr bwMode="auto">
          <a:xfrm>
            <a:off x="5670550" y="5856287"/>
            <a:ext cx="46037" cy="82550"/>
          </a:xfrm>
          <a:custGeom>
            <a:avLst/>
            <a:gdLst/>
            <a:ahLst/>
            <a:cxnLst/>
            <a:rect l="0" t="0" r="0" b="0"/>
            <a:pathLst>
              <a:path w="86" h="157">
                <a:moveTo>
                  <a:pt x="76" y="1"/>
                </a:moveTo>
                <a:lnTo>
                  <a:pt x="76" y="1"/>
                </a:lnTo>
                <a:lnTo>
                  <a:pt x="68" y="9"/>
                </a:lnTo>
                <a:lnTo>
                  <a:pt x="61" y="18"/>
                </a:lnTo>
                <a:lnTo>
                  <a:pt x="48" y="36"/>
                </a:lnTo>
                <a:lnTo>
                  <a:pt x="36" y="56"/>
                </a:lnTo>
                <a:lnTo>
                  <a:pt x="26" y="77"/>
                </a:lnTo>
                <a:lnTo>
                  <a:pt x="18" y="94"/>
                </a:lnTo>
                <a:lnTo>
                  <a:pt x="10" y="112"/>
                </a:lnTo>
                <a:lnTo>
                  <a:pt x="4" y="132"/>
                </a:lnTo>
                <a:lnTo>
                  <a:pt x="0" y="150"/>
                </a:lnTo>
                <a:lnTo>
                  <a:pt x="0" y="153"/>
                </a:lnTo>
                <a:lnTo>
                  <a:pt x="1" y="155"/>
                </a:lnTo>
                <a:lnTo>
                  <a:pt x="2" y="155"/>
                </a:lnTo>
                <a:lnTo>
                  <a:pt x="5" y="157"/>
                </a:lnTo>
                <a:lnTo>
                  <a:pt x="9" y="155"/>
                </a:lnTo>
                <a:lnTo>
                  <a:pt x="10" y="153"/>
                </a:lnTo>
                <a:lnTo>
                  <a:pt x="12" y="150"/>
                </a:lnTo>
                <a:lnTo>
                  <a:pt x="13" y="141"/>
                </a:lnTo>
                <a:lnTo>
                  <a:pt x="16" y="132"/>
                </a:lnTo>
                <a:lnTo>
                  <a:pt x="23" y="111"/>
                </a:lnTo>
                <a:lnTo>
                  <a:pt x="31" y="91"/>
                </a:lnTo>
                <a:lnTo>
                  <a:pt x="40" y="74"/>
                </a:lnTo>
                <a:lnTo>
                  <a:pt x="50" y="57"/>
                </a:lnTo>
                <a:lnTo>
                  <a:pt x="60" y="40"/>
                </a:lnTo>
                <a:lnTo>
                  <a:pt x="70" y="25"/>
                </a:lnTo>
                <a:lnTo>
                  <a:pt x="84" y="9"/>
                </a:lnTo>
                <a:lnTo>
                  <a:pt x="85" y="8"/>
                </a:lnTo>
                <a:lnTo>
                  <a:pt x="86" y="5"/>
                </a:lnTo>
                <a:lnTo>
                  <a:pt x="84" y="1"/>
                </a:lnTo>
                <a:lnTo>
                  <a:pt x="80" y="0"/>
                </a:lnTo>
                <a:lnTo>
                  <a:pt x="78" y="0"/>
                </a:lnTo>
                <a:lnTo>
                  <a:pt x="7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46" name="任意多边形 1050345"/>
          <p:cNvSpPr/>
          <p:nvPr/>
        </p:nvSpPr>
        <p:spPr bwMode="auto">
          <a:xfrm>
            <a:off x="5695950" y="5868987"/>
            <a:ext cx="44450" cy="79375"/>
          </a:xfrm>
          <a:custGeom>
            <a:avLst/>
            <a:gdLst/>
            <a:ahLst/>
            <a:cxnLst/>
            <a:rect l="0" t="0" r="0" b="0"/>
            <a:pathLst>
              <a:path w="85" h="146">
                <a:moveTo>
                  <a:pt x="75" y="2"/>
                </a:moveTo>
                <a:lnTo>
                  <a:pt x="75" y="2"/>
                </a:lnTo>
                <a:lnTo>
                  <a:pt x="53" y="31"/>
                </a:lnTo>
                <a:lnTo>
                  <a:pt x="43" y="47"/>
                </a:lnTo>
                <a:lnTo>
                  <a:pt x="32" y="64"/>
                </a:lnTo>
                <a:lnTo>
                  <a:pt x="23" y="81"/>
                </a:lnTo>
                <a:lnTo>
                  <a:pt x="14" y="98"/>
                </a:lnTo>
                <a:lnTo>
                  <a:pt x="7" y="115"/>
                </a:lnTo>
                <a:lnTo>
                  <a:pt x="1" y="133"/>
                </a:lnTo>
                <a:lnTo>
                  <a:pt x="0" y="134"/>
                </a:lnTo>
                <a:lnTo>
                  <a:pt x="0" y="137"/>
                </a:lnTo>
                <a:lnTo>
                  <a:pt x="0" y="139"/>
                </a:lnTo>
                <a:lnTo>
                  <a:pt x="0" y="142"/>
                </a:lnTo>
                <a:lnTo>
                  <a:pt x="1" y="143"/>
                </a:lnTo>
                <a:lnTo>
                  <a:pt x="5" y="146"/>
                </a:lnTo>
                <a:lnTo>
                  <a:pt x="9" y="145"/>
                </a:lnTo>
                <a:lnTo>
                  <a:pt x="10" y="143"/>
                </a:lnTo>
                <a:lnTo>
                  <a:pt x="11" y="141"/>
                </a:lnTo>
                <a:lnTo>
                  <a:pt x="17" y="124"/>
                </a:lnTo>
                <a:lnTo>
                  <a:pt x="23" y="107"/>
                </a:lnTo>
                <a:lnTo>
                  <a:pt x="31" y="88"/>
                </a:lnTo>
                <a:lnTo>
                  <a:pt x="40" y="71"/>
                </a:lnTo>
                <a:lnTo>
                  <a:pt x="51" y="56"/>
                </a:lnTo>
                <a:lnTo>
                  <a:pt x="61" y="39"/>
                </a:lnTo>
                <a:lnTo>
                  <a:pt x="83" y="10"/>
                </a:lnTo>
                <a:lnTo>
                  <a:pt x="85" y="7"/>
                </a:lnTo>
                <a:lnTo>
                  <a:pt x="85" y="5"/>
                </a:lnTo>
                <a:lnTo>
                  <a:pt x="83" y="1"/>
                </a:lnTo>
                <a:lnTo>
                  <a:pt x="81" y="1"/>
                </a:lnTo>
                <a:lnTo>
                  <a:pt x="79" y="0"/>
                </a:lnTo>
                <a:lnTo>
                  <a:pt x="77" y="0"/>
                </a:lnTo>
                <a:lnTo>
                  <a:pt x="7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47" name="任意多边形 1050346"/>
          <p:cNvSpPr/>
          <p:nvPr/>
        </p:nvSpPr>
        <p:spPr bwMode="auto">
          <a:xfrm>
            <a:off x="5716587" y="5891212"/>
            <a:ext cx="41275" cy="66675"/>
          </a:xfrm>
          <a:custGeom>
            <a:avLst/>
            <a:gdLst/>
            <a:ahLst/>
            <a:cxnLst/>
            <a:rect l="0" t="0" r="0" b="0"/>
            <a:pathLst>
              <a:path w="76" h="131">
                <a:moveTo>
                  <a:pt x="66" y="4"/>
                </a:moveTo>
                <a:lnTo>
                  <a:pt x="66" y="4"/>
                </a:lnTo>
                <a:lnTo>
                  <a:pt x="63" y="11"/>
                </a:lnTo>
                <a:lnTo>
                  <a:pt x="59" y="16"/>
                </a:lnTo>
                <a:lnTo>
                  <a:pt x="51" y="25"/>
                </a:lnTo>
                <a:lnTo>
                  <a:pt x="30" y="63"/>
                </a:lnTo>
                <a:lnTo>
                  <a:pt x="13" y="92"/>
                </a:lnTo>
                <a:lnTo>
                  <a:pt x="5" y="108"/>
                </a:lnTo>
                <a:lnTo>
                  <a:pt x="1" y="116"/>
                </a:lnTo>
                <a:lnTo>
                  <a:pt x="0" y="125"/>
                </a:lnTo>
                <a:lnTo>
                  <a:pt x="0" y="127"/>
                </a:lnTo>
                <a:lnTo>
                  <a:pt x="0" y="129"/>
                </a:lnTo>
                <a:lnTo>
                  <a:pt x="4" y="131"/>
                </a:lnTo>
                <a:lnTo>
                  <a:pt x="8" y="131"/>
                </a:lnTo>
                <a:lnTo>
                  <a:pt x="9" y="130"/>
                </a:lnTo>
                <a:lnTo>
                  <a:pt x="11" y="127"/>
                </a:lnTo>
                <a:lnTo>
                  <a:pt x="13" y="118"/>
                </a:lnTo>
                <a:lnTo>
                  <a:pt x="17" y="109"/>
                </a:lnTo>
                <a:lnTo>
                  <a:pt x="25" y="93"/>
                </a:lnTo>
                <a:lnTo>
                  <a:pt x="35" y="76"/>
                </a:lnTo>
                <a:lnTo>
                  <a:pt x="45" y="61"/>
                </a:lnTo>
                <a:lnTo>
                  <a:pt x="52" y="48"/>
                </a:lnTo>
                <a:lnTo>
                  <a:pt x="62" y="34"/>
                </a:lnTo>
                <a:lnTo>
                  <a:pt x="71" y="21"/>
                </a:lnTo>
                <a:lnTo>
                  <a:pt x="75" y="15"/>
                </a:lnTo>
                <a:lnTo>
                  <a:pt x="76" y="7"/>
                </a:lnTo>
                <a:lnTo>
                  <a:pt x="76" y="4"/>
                </a:lnTo>
                <a:lnTo>
                  <a:pt x="76" y="3"/>
                </a:lnTo>
                <a:lnTo>
                  <a:pt x="72" y="0"/>
                </a:lnTo>
                <a:lnTo>
                  <a:pt x="68" y="0"/>
                </a:lnTo>
                <a:lnTo>
                  <a:pt x="67" y="2"/>
                </a:lnTo>
                <a:lnTo>
                  <a:pt x="66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48" name="任意多边形 1050347"/>
          <p:cNvSpPr/>
          <p:nvPr/>
        </p:nvSpPr>
        <p:spPr bwMode="auto">
          <a:xfrm>
            <a:off x="5745162" y="5899150"/>
            <a:ext cx="39687" cy="63500"/>
          </a:xfrm>
          <a:custGeom>
            <a:avLst/>
            <a:gdLst/>
            <a:ahLst/>
            <a:cxnLst/>
            <a:rect l="0" t="0" r="0" b="0"/>
            <a:pathLst>
              <a:path w="77" h="119">
                <a:moveTo>
                  <a:pt x="66" y="4"/>
                </a:moveTo>
                <a:lnTo>
                  <a:pt x="66" y="4"/>
                </a:lnTo>
                <a:lnTo>
                  <a:pt x="63" y="10"/>
                </a:lnTo>
                <a:lnTo>
                  <a:pt x="59" y="16"/>
                </a:lnTo>
                <a:lnTo>
                  <a:pt x="51" y="27"/>
                </a:lnTo>
                <a:lnTo>
                  <a:pt x="42" y="41"/>
                </a:lnTo>
                <a:lnTo>
                  <a:pt x="32" y="54"/>
                </a:lnTo>
                <a:lnTo>
                  <a:pt x="24" y="68"/>
                </a:lnTo>
                <a:lnTo>
                  <a:pt x="16" y="83"/>
                </a:lnTo>
                <a:lnTo>
                  <a:pt x="0" y="112"/>
                </a:lnTo>
                <a:lnTo>
                  <a:pt x="0" y="114"/>
                </a:lnTo>
                <a:lnTo>
                  <a:pt x="0" y="116"/>
                </a:lnTo>
                <a:lnTo>
                  <a:pt x="3" y="119"/>
                </a:lnTo>
                <a:lnTo>
                  <a:pt x="7" y="119"/>
                </a:lnTo>
                <a:lnTo>
                  <a:pt x="9" y="119"/>
                </a:lnTo>
                <a:lnTo>
                  <a:pt x="11" y="117"/>
                </a:lnTo>
                <a:lnTo>
                  <a:pt x="28" y="84"/>
                </a:lnTo>
                <a:lnTo>
                  <a:pt x="37" y="68"/>
                </a:lnTo>
                <a:lnTo>
                  <a:pt x="47" y="53"/>
                </a:lnTo>
                <a:lnTo>
                  <a:pt x="56" y="40"/>
                </a:lnTo>
                <a:lnTo>
                  <a:pt x="64" y="25"/>
                </a:lnTo>
                <a:lnTo>
                  <a:pt x="71" y="17"/>
                </a:lnTo>
                <a:lnTo>
                  <a:pt x="75" y="12"/>
                </a:lnTo>
                <a:lnTo>
                  <a:pt x="77" y="7"/>
                </a:lnTo>
                <a:lnTo>
                  <a:pt x="77" y="4"/>
                </a:lnTo>
                <a:lnTo>
                  <a:pt x="76" y="3"/>
                </a:lnTo>
                <a:lnTo>
                  <a:pt x="73" y="0"/>
                </a:lnTo>
                <a:lnTo>
                  <a:pt x="68" y="0"/>
                </a:lnTo>
                <a:lnTo>
                  <a:pt x="67" y="2"/>
                </a:lnTo>
                <a:lnTo>
                  <a:pt x="66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49" name="任意多边形 1050348"/>
          <p:cNvSpPr/>
          <p:nvPr/>
        </p:nvSpPr>
        <p:spPr bwMode="auto">
          <a:xfrm>
            <a:off x="5580062" y="5888037"/>
            <a:ext cx="20637" cy="34925"/>
          </a:xfrm>
          <a:custGeom>
            <a:avLst/>
            <a:gdLst/>
            <a:ahLst/>
            <a:cxnLst/>
            <a:rect l="0" t="0" r="0" b="0"/>
            <a:pathLst>
              <a:path w="39" h="64">
                <a:moveTo>
                  <a:pt x="28" y="4"/>
                </a:moveTo>
                <a:lnTo>
                  <a:pt x="28" y="4"/>
                </a:lnTo>
                <a:lnTo>
                  <a:pt x="16" y="31"/>
                </a:lnTo>
                <a:lnTo>
                  <a:pt x="9" y="43"/>
                </a:lnTo>
                <a:lnTo>
                  <a:pt x="1" y="56"/>
                </a:lnTo>
                <a:lnTo>
                  <a:pt x="0" y="57"/>
                </a:lnTo>
                <a:lnTo>
                  <a:pt x="0" y="60"/>
                </a:lnTo>
                <a:lnTo>
                  <a:pt x="1" y="61"/>
                </a:lnTo>
                <a:lnTo>
                  <a:pt x="3" y="63"/>
                </a:lnTo>
                <a:lnTo>
                  <a:pt x="8" y="64"/>
                </a:lnTo>
                <a:lnTo>
                  <a:pt x="9" y="63"/>
                </a:lnTo>
                <a:lnTo>
                  <a:pt x="12" y="61"/>
                </a:lnTo>
                <a:lnTo>
                  <a:pt x="20" y="48"/>
                </a:lnTo>
                <a:lnTo>
                  <a:pt x="26" y="35"/>
                </a:lnTo>
                <a:lnTo>
                  <a:pt x="38" y="6"/>
                </a:lnTo>
                <a:lnTo>
                  <a:pt x="39" y="5"/>
                </a:lnTo>
                <a:lnTo>
                  <a:pt x="38" y="2"/>
                </a:lnTo>
                <a:lnTo>
                  <a:pt x="37" y="1"/>
                </a:lnTo>
                <a:lnTo>
                  <a:pt x="35" y="0"/>
                </a:lnTo>
                <a:lnTo>
                  <a:pt x="32" y="1"/>
                </a:lnTo>
                <a:lnTo>
                  <a:pt x="29" y="1"/>
                </a:lnTo>
                <a:lnTo>
                  <a:pt x="2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50" name="任意多边形 1050349"/>
          <p:cNvSpPr/>
          <p:nvPr/>
        </p:nvSpPr>
        <p:spPr bwMode="auto">
          <a:xfrm>
            <a:off x="5608637" y="5924550"/>
            <a:ext cx="17462" cy="33337"/>
          </a:xfrm>
          <a:custGeom>
            <a:avLst/>
            <a:gdLst/>
            <a:ahLst/>
            <a:cxnLst/>
            <a:rect l="0" t="0" r="0" b="0"/>
            <a:pathLst>
              <a:path w="30" h="65">
                <a:moveTo>
                  <a:pt x="19" y="6"/>
                </a:moveTo>
                <a:lnTo>
                  <a:pt x="19" y="6"/>
                </a:lnTo>
                <a:lnTo>
                  <a:pt x="17" y="19"/>
                </a:lnTo>
                <a:lnTo>
                  <a:pt x="13" y="33"/>
                </a:lnTo>
                <a:lnTo>
                  <a:pt x="6" y="44"/>
                </a:lnTo>
                <a:lnTo>
                  <a:pt x="1" y="56"/>
                </a:lnTo>
                <a:lnTo>
                  <a:pt x="0" y="59"/>
                </a:lnTo>
                <a:lnTo>
                  <a:pt x="0" y="61"/>
                </a:lnTo>
                <a:lnTo>
                  <a:pt x="4" y="64"/>
                </a:lnTo>
                <a:lnTo>
                  <a:pt x="8" y="65"/>
                </a:lnTo>
                <a:lnTo>
                  <a:pt x="9" y="64"/>
                </a:lnTo>
                <a:lnTo>
                  <a:pt x="10" y="63"/>
                </a:lnTo>
                <a:lnTo>
                  <a:pt x="18" y="48"/>
                </a:lnTo>
                <a:lnTo>
                  <a:pt x="23" y="35"/>
                </a:lnTo>
                <a:lnTo>
                  <a:pt x="29" y="21"/>
                </a:lnTo>
                <a:lnTo>
                  <a:pt x="30" y="13"/>
                </a:lnTo>
                <a:lnTo>
                  <a:pt x="30" y="6"/>
                </a:lnTo>
                <a:lnTo>
                  <a:pt x="30" y="4"/>
                </a:lnTo>
                <a:lnTo>
                  <a:pt x="29" y="1"/>
                </a:lnTo>
                <a:lnTo>
                  <a:pt x="25" y="0"/>
                </a:lnTo>
                <a:lnTo>
                  <a:pt x="21" y="1"/>
                </a:lnTo>
                <a:lnTo>
                  <a:pt x="19" y="4"/>
                </a:lnTo>
                <a:lnTo>
                  <a:pt x="19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51" name="任意多边形 1050350"/>
          <p:cNvSpPr/>
          <p:nvPr/>
        </p:nvSpPr>
        <p:spPr bwMode="auto">
          <a:xfrm>
            <a:off x="5646737" y="5964237"/>
            <a:ext cx="15875" cy="34925"/>
          </a:xfrm>
          <a:custGeom>
            <a:avLst/>
            <a:gdLst/>
            <a:ahLst/>
            <a:cxnLst/>
            <a:rect l="0" t="0" r="0" b="0"/>
            <a:pathLst>
              <a:path w="27" h="64">
                <a:moveTo>
                  <a:pt x="15" y="5"/>
                </a:moveTo>
                <a:lnTo>
                  <a:pt x="15" y="5"/>
                </a:lnTo>
                <a:lnTo>
                  <a:pt x="15" y="13"/>
                </a:lnTo>
                <a:lnTo>
                  <a:pt x="13" y="22"/>
                </a:lnTo>
                <a:lnTo>
                  <a:pt x="10" y="30"/>
                </a:lnTo>
                <a:lnTo>
                  <a:pt x="6" y="37"/>
                </a:lnTo>
                <a:lnTo>
                  <a:pt x="2" y="47"/>
                </a:lnTo>
                <a:lnTo>
                  <a:pt x="0" y="59"/>
                </a:lnTo>
                <a:lnTo>
                  <a:pt x="1" y="60"/>
                </a:lnTo>
                <a:lnTo>
                  <a:pt x="2" y="63"/>
                </a:lnTo>
                <a:lnTo>
                  <a:pt x="6" y="64"/>
                </a:lnTo>
                <a:lnTo>
                  <a:pt x="10" y="63"/>
                </a:lnTo>
                <a:lnTo>
                  <a:pt x="11" y="60"/>
                </a:lnTo>
                <a:lnTo>
                  <a:pt x="11" y="59"/>
                </a:lnTo>
                <a:lnTo>
                  <a:pt x="13" y="51"/>
                </a:lnTo>
                <a:lnTo>
                  <a:pt x="15" y="44"/>
                </a:lnTo>
                <a:lnTo>
                  <a:pt x="22" y="33"/>
                </a:lnTo>
                <a:lnTo>
                  <a:pt x="26" y="20"/>
                </a:lnTo>
                <a:lnTo>
                  <a:pt x="27" y="5"/>
                </a:lnTo>
                <a:lnTo>
                  <a:pt x="26" y="3"/>
                </a:lnTo>
                <a:lnTo>
                  <a:pt x="25" y="1"/>
                </a:lnTo>
                <a:lnTo>
                  <a:pt x="21" y="0"/>
                </a:lnTo>
                <a:lnTo>
                  <a:pt x="17" y="1"/>
                </a:lnTo>
                <a:lnTo>
                  <a:pt x="15" y="3"/>
                </a:lnTo>
                <a:lnTo>
                  <a:pt x="15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52" name="任意多边形 1050351"/>
          <p:cNvSpPr/>
          <p:nvPr/>
        </p:nvSpPr>
        <p:spPr bwMode="auto">
          <a:xfrm>
            <a:off x="5683250" y="5988050"/>
            <a:ext cx="17462" cy="31750"/>
          </a:xfrm>
          <a:custGeom>
            <a:avLst/>
            <a:gdLst/>
            <a:ahLst/>
            <a:cxnLst/>
            <a:rect l="0" t="0" r="0" b="0"/>
            <a:pathLst>
              <a:path w="34" h="58">
                <a:moveTo>
                  <a:pt x="24" y="4"/>
                </a:moveTo>
                <a:lnTo>
                  <a:pt x="24" y="4"/>
                </a:lnTo>
                <a:lnTo>
                  <a:pt x="12" y="23"/>
                </a:lnTo>
                <a:lnTo>
                  <a:pt x="5" y="36"/>
                </a:lnTo>
                <a:lnTo>
                  <a:pt x="1" y="49"/>
                </a:lnTo>
                <a:lnTo>
                  <a:pt x="0" y="51"/>
                </a:lnTo>
                <a:lnTo>
                  <a:pt x="0" y="54"/>
                </a:lnTo>
                <a:lnTo>
                  <a:pt x="4" y="57"/>
                </a:lnTo>
                <a:lnTo>
                  <a:pt x="5" y="58"/>
                </a:lnTo>
                <a:lnTo>
                  <a:pt x="8" y="58"/>
                </a:lnTo>
                <a:lnTo>
                  <a:pt x="9" y="57"/>
                </a:lnTo>
                <a:lnTo>
                  <a:pt x="11" y="55"/>
                </a:lnTo>
                <a:lnTo>
                  <a:pt x="21" y="31"/>
                </a:lnTo>
                <a:lnTo>
                  <a:pt x="26" y="20"/>
                </a:lnTo>
                <a:lnTo>
                  <a:pt x="33" y="10"/>
                </a:lnTo>
                <a:lnTo>
                  <a:pt x="34" y="7"/>
                </a:lnTo>
                <a:lnTo>
                  <a:pt x="34" y="4"/>
                </a:lnTo>
                <a:lnTo>
                  <a:pt x="31" y="2"/>
                </a:lnTo>
                <a:lnTo>
                  <a:pt x="28" y="0"/>
                </a:lnTo>
                <a:lnTo>
                  <a:pt x="25" y="2"/>
                </a:lnTo>
                <a:lnTo>
                  <a:pt x="2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53" name="任意多边形 1050352"/>
          <p:cNvSpPr/>
          <p:nvPr/>
        </p:nvSpPr>
        <p:spPr bwMode="auto">
          <a:xfrm>
            <a:off x="5729287" y="6011862"/>
            <a:ext cx="12700" cy="31750"/>
          </a:xfrm>
          <a:custGeom>
            <a:avLst/>
            <a:gdLst/>
            <a:ahLst/>
            <a:cxnLst/>
            <a:rect l="0" t="0" r="0" b="0"/>
            <a:pathLst>
              <a:path w="26" h="60">
                <a:moveTo>
                  <a:pt x="14" y="5"/>
                </a:moveTo>
                <a:lnTo>
                  <a:pt x="14" y="5"/>
                </a:lnTo>
                <a:lnTo>
                  <a:pt x="13" y="10"/>
                </a:lnTo>
                <a:lnTo>
                  <a:pt x="10" y="15"/>
                </a:lnTo>
                <a:lnTo>
                  <a:pt x="8" y="22"/>
                </a:lnTo>
                <a:lnTo>
                  <a:pt x="5" y="27"/>
                </a:lnTo>
                <a:lnTo>
                  <a:pt x="2" y="40"/>
                </a:lnTo>
                <a:lnTo>
                  <a:pt x="0" y="52"/>
                </a:lnTo>
                <a:lnTo>
                  <a:pt x="0" y="55"/>
                </a:lnTo>
                <a:lnTo>
                  <a:pt x="0" y="57"/>
                </a:lnTo>
                <a:lnTo>
                  <a:pt x="4" y="60"/>
                </a:lnTo>
                <a:lnTo>
                  <a:pt x="8" y="58"/>
                </a:lnTo>
                <a:lnTo>
                  <a:pt x="10" y="57"/>
                </a:lnTo>
                <a:lnTo>
                  <a:pt x="10" y="56"/>
                </a:lnTo>
                <a:lnTo>
                  <a:pt x="14" y="40"/>
                </a:lnTo>
                <a:lnTo>
                  <a:pt x="15" y="34"/>
                </a:lnTo>
                <a:lnTo>
                  <a:pt x="18" y="26"/>
                </a:lnTo>
                <a:lnTo>
                  <a:pt x="23" y="15"/>
                </a:lnTo>
                <a:lnTo>
                  <a:pt x="25" y="10"/>
                </a:lnTo>
                <a:lnTo>
                  <a:pt x="26" y="5"/>
                </a:lnTo>
                <a:lnTo>
                  <a:pt x="26" y="2"/>
                </a:lnTo>
                <a:lnTo>
                  <a:pt x="25" y="1"/>
                </a:lnTo>
                <a:lnTo>
                  <a:pt x="23" y="0"/>
                </a:lnTo>
                <a:lnTo>
                  <a:pt x="21" y="0"/>
                </a:lnTo>
                <a:lnTo>
                  <a:pt x="17" y="1"/>
                </a:lnTo>
                <a:lnTo>
                  <a:pt x="15" y="2"/>
                </a:lnTo>
                <a:lnTo>
                  <a:pt x="14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54" name="任意多边形 1050353"/>
          <p:cNvSpPr/>
          <p:nvPr/>
        </p:nvSpPr>
        <p:spPr bwMode="auto">
          <a:xfrm>
            <a:off x="5776912" y="6024562"/>
            <a:ext cx="12700" cy="25400"/>
          </a:xfrm>
          <a:custGeom>
            <a:avLst/>
            <a:gdLst/>
            <a:ahLst/>
            <a:cxnLst/>
            <a:rect l="0" t="0" r="0" b="0"/>
            <a:pathLst>
              <a:path w="27" h="50">
                <a:moveTo>
                  <a:pt x="15" y="5"/>
                </a:moveTo>
                <a:lnTo>
                  <a:pt x="15" y="5"/>
                </a:lnTo>
                <a:lnTo>
                  <a:pt x="13" y="14"/>
                </a:lnTo>
                <a:lnTo>
                  <a:pt x="10" y="23"/>
                </a:lnTo>
                <a:lnTo>
                  <a:pt x="0" y="40"/>
                </a:lnTo>
                <a:lnTo>
                  <a:pt x="0" y="43"/>
                </a:lnTo>
                <a:lnTo>
                  <a:pt x="0" y="46"/>
                </a:lnTo>
                <a:lnTo>
                  <a:pt x="3" y="48"/>
                </a:lnTo>
                <a:lnTo>
                  <a:pt x="7" y="50"/>
                </a:lnTo>
                <a:lnTo>
                  <a:pt x="10" y="48"/>
                </a:lnTo>
                <a:lnTo>
                  <a:pt x="11" y="46"/>
                </a:lnTo>
                <a:lnTo>
                  <a:pt x="21" y="26"/>
                </a:lnTo>
                <a:lnTo>
                  <a:pt x="25" y="16"/>
                </a:lnTo>
                <a:lnTo>
                  <a:pt x="27" y="5"/>
                </a:lnTo>
                <a:lnTo>
                  <a:pt x="27" y="2"/>
                </a:lnTo>
                <a:lnTo>
                  <a:pt x="25" y="1"/>
                </a:lnTo>
                <a:lnTo>
                  <a:pt x="21" y="0"/>
                </a:lnTo>
                <a:lnTo>
                  <a:pt x="17" y="1"/>
                </a:lnTo>
                <a:lnTo>
                  <a:pt x="16" y="2"/>
                </a:lnTo>
                <a:lnTo>
                  <a:pt x="15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55" name="任意多边形 1050354"/>
          <p:cNvSpPr/>
          <p:nvPr/>
        </p:nvSpPr>
        <p:spPr bwMode="auto">
          <a:xfrm>
            <a:off x="5829300" y="6013450"/>
            <a:ext cx="14287" cy="36512"/>
          </a:xfrm>
          <a:custGeom>
            <a:avLst/>
            <a:gdLst/>
            <a:ahLst/>
            <a:cxnLst/>
            <a:rect l="0" t="0" r="0" b="0"/>
            <a:pathLst>
              <a:path w="28" h="68">
                <a:moveTo>
                  <a:pt x="16" y="7"/>
                </a:moveTo>
                <a:lnTo>
                  <a:pt x="16" y="7"/>
                </a:lnTo>
                <a:lnTo>
                  <a:pt x="15" y="13"/>
                </a:lnTo>
                <a:lnTo>
                  <a:pt x="13" y="21"/>
                </a:lnTo>
                <a:lnTo>
                  <a:pt x="8" y="34"/>
                </a:lnTo>
                <a:lnTo>
                  <a:pt x="3" y="49"/>
                </a:lnTo>
                <a:lnTo>
                  <a:pt x="2" y="56"/>
                </a:lnTo>
                <a:lnTo>
                  <a:pt x="0" y="63"/>
                </a:lnTo>
                <a:lnTo>
                  <a:pt x="2" y="66"/>
                </a:lnTo>
                <a:lnTo>
                  <a:pt x="3" y="67"/>
                </a:lnTo>
                <a:lnTo>
                  <a:pt x="7" y="68"/>
                </a:lnTo>
                <a:lnTo>
                  <a:pt x="11" y="67"/>
                </a:lnTo>
                <a:lnTo>
                  <a:pt x="12" y="66"/>
                </a:lnTo>
                <a:lnTo>
                  <a:pt x="12" y="63"/>
                </a:lnTo>
                <a:lnTo>
                  <a:pt x="13" y="56"/>
                </a:lnTo>
                <a:lnTo>
                  <a:pt x="15" y="49"/>
                </a:lnTo>
                <a:lnTo>
                  <a:pt x="20" y="36"/>
                </a:lnTo>
                <a:lnTo>
                  <a:pt x="25" y="21"/>
                </a:lnTo>
                <a:lnTo>
                  <a:pt x="27" y="13"/>
                </a:lnTo>
                <a:lnTo>
                  <a:pt x="28" y="7"/>
                </a:lnTo>
                <a:lnTo>
                  <a:pt x="27" y="4"/>
                </a:lnTo>
                <a:lnTo>
                  <a:pt x="25" y="2"/>
                </a:lnTo>
                <a:lnTo>
                  <a:pt x="21" y="0"/>
                </a:lnTo>
                <a:lnTo>
                  <a:pt x="17" y="2"/>
                </a:lnTo>
                <a:lnTo>
                  <a:pt x="16" y="4"/>
                </a:lnTo>
                <a:lnTo>
                  <a:pt x="16" y="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56" name="任意多边形 1050355"/>
          <p:cNvSpPr/>
          <p:nvPr/>
        </p:nvSpPr>
        <p:spPr bwMode="auto">
          <a:xfrm>
            <a:off x="5875337" y="5994400"/>
            <a:ext cx="12700" cy="36512"/>
          </a:xfrm>
          <a:custGeom>
            <a:avLst/>
            <a:gdLst/>
            <a:ahLst/>
            <a:cxnLst/>
            <a:rect l="0" t="0" r="0" b="0"/>
            <a:pathLst>
              <a:path w="24" h="68">
                <a:moveTo>
                  <a:pt x="12" y="5"/>
                </a:moveTo>
                <a:lnTo>
                  <a:pt x="12" y="5"/>
                </a:lnTo>
                <a:lnTo>
                  <a:pt x="10" y="20"/>
                </a:lnTo>
                <a:lnTo>
                  <a:pt x="9" y="34"/>
                </a:lnTo>
                <a:lnTo>
                  <a:pt x="7" y="47"/>
                </a:lnTo>
                <a:lnTo>
                  <a:pt x="1" y="60"/>
                </a:lnTo>
                <a:lnTo>
                  <a:pt x="0" y="63"/>
                </a:lnTo>
                <a:lnTo>
                  <a:pt x="1" y="64"/>
                </a:lnTo>
                <a:lnTo>
                  <a:pt x="4" y="68"/>
                </a:lnTo>
                <a:lnTo>
                  <a:pt x="5" y="68"/>
                </a:lnTo>
                <a:lnTo>
                  <a:pt x="8" y="68"/>
                </a:lnTo>
                <a:lnTo>
                  <a:pt x="9" y="68"/>
                </a:lnTo>
                <a:lnTo>
                  <a:pt x="10" y="66"/>
                </a:lnTo>
                <a:lnTo>
                  <a:pt x="17" y="51"/>
                </a:lnTo>
                <a:lnTo>
                  <a:pt x="20" y="37"/>
                </a:lnTo>
                <a:lnTo>
                  <a:pt x="22" y="21"/>
                </a:lnTo>
                <a:lnTo>
                  <a:pt x="24" y="5"/>
                </a:lnTo>
                <a:lnTo>
                  <a:pt x="22" y="4"/>
                </a:lnTo>
                <a:lnTo>
                  <a:pt x="21" y="2"/>
                </a:lnTo>
                <a:lnTo>
                  <a:pt x="17" y="0"/>
                </a:lnTo>
                <a:lnTo>
                  <a:pt x="13" y="2"/>
                </a:lnTo>
                <a:lnTo>
                  <a:pt x="12" y="4"/>
                </a:lnTo>
                <a:lnTo>
                  <a:pt x="1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57" name="任意多边形 1050356"/>
          <p:cNvSpPr/>
          <p:nvPr/>
        </p:nvSpPr>
        <p:spPr bwMode="auto">
          <a:xfrm>
            <a:off x="5916612" y="5986462"/>
            <a:ext cx="7937" cy="33337"/>
          </a:xfrm>
          <a:custGeom>
            <a:avLst/>
            <a:gdLst/>
            <a:ahLst/>
            <a:cxnLst/>
            <a:rect l="0" t="0" r="0" b="0"/>
            <a:pathLst>
              <a:path w="15" h="61">
                <a:moveTo>
                  <a:pt x="9" y="2"/>
                </a:moveTo>
                <a:lnTo>
                  <a:pt x="9" y="2"/>
                </a:lnTo>
                <a:lnTo>
                  <a:pt x="7" y="1"/>
                </a:lnTo>
                <a:lnTo>
                  <a:pt x="5" y="0"/>
                </a:lnTo>
                <a:lnTo>
                  <a:pt x="3" y="1"/>
                </a:lnTo>
                <a:lnTo>
                  <a:pt x="2" y="2"/>
                </a:lnTo>
                <a:lnTo>
                  <a:pt x="0" y="6"/>
                </a:lnTo>
                <a:lnTo>
                  <a:pt x="0" y="7"/>
                </a:lnTo>
                <a:lnTo>
                  <a:pt x="2" y="10"/>
                </a:lnTo>
                <a:lnTo>
                  <a:pt x="3" y="14"/>
                </a:lnTo>
                <a:lnTo>
                  <a:pt x="4" y="19"/>
                </a:lnTo>
                <a:lnTo>
                  <a:pt x="3" y="28"/>
                </a:lnTo>
                <a:lnTo>
                  <a:pt x="3" y="56"/>
                </a:lnTo>
                <a:lnTo>
                  <a:pt x="4" y="57"/>
                </a:lnTo>
                <a:lnTo>
                  <a:pt x="5" y="60"/>
                </a:lnTo>
                <a:lnTo>
                  <a:pt x="9" y="61"/>
                </a:lnTo>
                <a:lnTo>
                  <a:pt x="13" y="60"/>
                </a:lnTo>
                <a:lnTo>
                  <a:pt x="15" y="57"/>
                </a:lnTo>
                <a:lnTo>
                  <a:pt x="15" y="56"/>
                </a:lnTo>
                <a:lnTo>
                  <a:pt x="15" y="20"/>
                </a:lnTo>
                <a:lnTo>
                  <a:pt x="13" y="11"/>
                </a:lnTo>
                <a:lnTo>
                  <a:pt x="12" y="6"/>
                </a:lnTo>
                <a:lnTo>
                  <a:pt x="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58" name="任意多边形 1050357"/>
          <p:cNvSpPr/>
          <p:nvPr/>
        </p:nvSpPr>
        <p:spPr bwMode="auto">
          <a:xfrm>
            <a:off x="5962650" y="5962650"/>
            <a:ext cx="11112" cy="25400"/>
          </a:xfrm>
          <a:custGeom>
            <a:avLst/>
            <a:gdLst/>
            <a:ahLst/>
            <a:cxnLst/>
            <a:rect l="0" t="0" r="0" b="0"/>
            <a:pathLst>
              <a:path w="19" h="48">
                <a:moveTo>
                  <a:pt x="7" y="5"/>
                </a:moveTo>
                <a:lnTo>
                  <a:pt x="7" y="5"/>
                </a:lnTo>
                <a:lnTo>
                  <a:pt x="6" y="14"/>
                </a:lnTo>
                <a:lnTo>
                  <a:pt x="3" y="24"/>
                </a:lnTo>
                <a:lnTo>
                  <a:pt x="1" y="34"/>
                </a:lnTo>
                <a:lnTo>
                  <a:pt x="0" y="43"/>
                </a:lnTo>
                <a:lnTo>
                  <a:pt x="1" y="46"/>
                </a:lnTo>
                <a:lnTo>
                  <a:pt x="2" y="47"/>
                </a:lnTo>
                <a:lnTo>
                  <a:pt x="6" y="48"/>
                </a:lnTo>
                <a:lnTo>
                  <a:pt x="10" y="47"/>
                </a:lnTo>
                <a:lnTo>
                  <a:pt x="11" y="46"/>
                </a:lnTo>
                <a:lnTo>
                  <a:pt x="11" y="43"/>
                </a:lnTo>
                <a:lnTo>
                  <a:pt x="13" y="34"/>
                </a:lnTo>
                <a:lnTo>
                  <a:pt x="15" y="24"/>
                </a:lnTo>
                <a:lnTo>
                  <a:pt x="18" y="14"/>
                </a:lnTo>
                <a:lnTo>
                  <a:pt x="19" y="5"/>
                </a:lnTo>
                <a:lnTo>
                  <a:pt x="19" y="3"/>
                </a:lnTo>
                <a:lnTo>
                  <a:pt x="18" y="1"/>
                </a:lnTo>
                <a:lnTo>
                  <a:pt x="14" y="0"/>
                </a:lnTo>
                <a:lnTo>
                  <a:pt x="10" y="1"/>
                </a:lnTo>
                <a:lnTo>
                  <a:pt x="9" y="3"/>
                </a:lnTo>
                <a:lnTo>
                  <a:pt x="7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59" name="任意多边形 1050358"/>
          <p:cNvSpPr/>
          <p:nvPr/>
        </p:nvSpPr>
        <p:spPr bwMode="auto">
          <a:xfrm>
            <a:off x="5943600" y="5468937"/>
            <a:ext cx="33337" cy="47625"/>
          </a:xfrm>
          <a:custGeom>
            <a:avLst/>
            <a:gdLst/>
            <a:ahLst/>
            <a:cxnLst/>
            <a:rect l="0" t="0" r="0" b="0"/>
            <a:pathLst>
              <a:path w="64" h="88">
                <a:moveTo>
                  <a:pt x="54" y="3"/>
                </a:moveTo>
                <a:lnTo>
                  <a:pt x="54" y="3"/>
                </a:lnTo>
                <a:lnTo>
                  <a:pt x="39" y="21"/>
                </a:lnTo>
                <a:lnTo>
                  <a:pt x="23" y="40"/>
                </a:lnTo>
                <a:lnTo>
                  <a:pt x="15" y="49"/>
                </a:lnTo>
                <a:lnTo>
                  <a:pt x="10" y="59"/>
                </a:lnTo>
                <a:lnTo>
                  <a:pt x="3" y="70"/>
                </a:lnTo>
                <a:lnTo>
                  <a:pt x="0" y="81"/>
                </a:lnTo>
                <a:lnTo>
                  <a:pt x="0" y="84"/>
                </a:lnTo>
                <a:lnTo>
                  <a:pt x="1" y="85"/>
                </a:lnTo>
                <a:lnTo>
                  <a:pt x="3" y="88"/>
                </a:lnTo>
                <a:lnTo>
                  <a:pt x="9" y="88"/>
                </a:lnTo>
                <a:lnTo>
                  <a:pt x="10" y="87"/>
                </a:lnTo>
                <a:lnTo>
                  <a:pt x="11" y="84"/>
                </a:lnTo>
                <a:lnTo>
                  <a:pt x="15" y="74"/>
                </a:lnTo>
                <a:lnTo>
                  <a:pt x="20" y="63"/>
                </a:lnTo>
                <a:lnTo>
                  <a:pt x="26" y="54"/>
                </a:lnTo>
                <a:lnTo>
                  <a:pt x="32" y="45"/>
                </a:lnTo>
                <a:lnTo>
                  <a:pt x="48" y="28"/>
                </a:lnTo>
                <a:lnTo>
                  <a:pt x="62" y="11"/>
                </a:lnTo>
                <a:lnTo>
                  <a:pt x="64" y="8"/>
                </a:lnTo>
                <a:lnTo>
                  <a:pt x="64" y="7"/>
                </a:lnTo>
                <a:lnTo>
                  <a:pt x="62" y="3"/>
                </a:lnTo>
                <a:lnTo>
                  <a:pt x="61" y="2"/>
                </a:lnTo>
                <a:lnTo>
                  <a:pt x="58" y="0"/>
                </a:lnTo>
                <a:lnTo>
                  <a:pt x="57" y="2"/>
                </a:lnTo>
                <a:lnTo>
                  <a:pt x="5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60" name="任意多边形 1050359"/>
          <p:cNvSpPr/>
          <p:nvPr/>
        </p:nvSpPr>
        <p:spPr bwMode="auto">
          <a:xfrm>
            <a:off x="5976937" y="5462587"/>
            <a:ext cx="36512" cy="55562"/>
          </a:xfrm>
          <a:custGeom>
            <a:avLst/>
            <a:gdLst/>
            <a:ahLst/>
            <a:cxnLst/>
            <a:rect l="0" t="0" r="0" b="0"/>
            <a:pathLst>
              <a:path w="68" h="102">
                <a:moveTo>
                  <a:pt x="59" y="1"/>
                </a:moveTo>
                <a:lnTo>
                  <a:pt x="59" y="1"/>
                </a:lnTo>
                <a:lnTo>
                  <a:pt x="50" y="12"/>
                </a:lnTo>
                <a:lnTo>
                  <a:pt x="43" y="22"/>
                </a:lnTo>
                <a:lnTo>
                  <a:pt x="29" y="43"/>
                </a:lnTo>
                <a:lnTo>
                  <a:pt x="13" y="68"/>
                </a:lnTo>
                <a:lnTo>
                  <a:pt x="5" y="81"/>
                </a:lnTo>
                <a:lnTo>
                  <a:pt x="0" y="95"/>
                </a:lnTo>
                <a:lnTo>
                  <a:pt x="0" y="98"/>
                </a:lnTo>
                <a:lnTo>
                  <a:pt x="0" y="99"/>
                </a:lnTo>
                <a:lnTo>
                  <a:pt x="4" y="102"/>
                </a:lnTo>
                <a:lnTo>
                  <a:pt x="8" y="102"/>
                </a:lnTo>
                <a:lnTo>
                  <a:pt x="9" y="101"/>
                </a:lnTo>
                <a:lnTo>
                  <a:pt x="10" y="98"/>
                </a:lnTo>
                <a:lnTo>
                  <a:pt x="16" y="86"/>
                </a:lnTo>
                <a:lnTo>
                  <a:pt x="22" y="74"/>
                </a:lnTo>
                <a:lnTo>
                  <a:pt x="37" y="54"/>
                </a:lnTo>
                <a:lnTo>
                  <a:pt x="51" y="31"/>
                </a:lnTo>
                <a:lnTo>
                  <a:pt x="58" y="20"/>
                </a:lnTo>
                <a:lnTo>
                  <a:pt x="67" y="9"/>
                </a:lnTo>
                <a:lnTo>
                  <a:pt x="68" y="8"/>
                </a:lnTo>
                <a:lnTo>
                  <a:pt x="68" y="5"/>
                </a:lnTo>
                <a:lnTo>
                  <a:pt x="67" y="1"/>
                </a:lnTo>
                <a:lnTo>
                  <a:pt x="63" y="0"/>
                </a:lnTo>
                <a:lnTo>
                  <a:pt x="60" y="0"/>
                </a:lnTo>
                <a:lnTo>
                  <a:pt x="5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61" name="任意多边形 1050360"/>
          <p:cNvSpPr/>
          <p:nvPr/>
        </p:nvSpPr>
        <p:spPr bwMode="auto">
          <a:xfrm>
            <a:off x="6011862" y="5459412"/>
            <a:ext cx="38100" cy="58737"/>
          </a:xfrm>
          <a:custGeom>
            <a:avLst/>
            <a:gdLst/>
            <a:ahLst/>
            <a:cxnLst/>
            <a:rect l="0" t="0" r="0" b="0"/>
            <a:pathLst>
              <a:path w="72" h="110">
                <a:moveTo>
                  <a:pt x="62" y="3"/>
                </a:moveTo>
                <a:lnTo>
                  <a:pt x="62" y="3"/>
                </a:lnTo>
                <a:lnTo>
                  <a:pt x="47" y="29"/>
                </a:lnTo>
                <a:lnTo>
                  <a:pt x="31" y="52"/>
                </a:lnTo>
                <a:lnTo>
                  <a:pt x="16" y="77"/>
                </a:lnTo>
                <a:lnTo>
                  <a:pt x="1" y="102"/>
                </a:lnTo>
                <a:lnTo>
                  <a:pt x="0" y="105"/>
                </a:lnTo>
                <a:lnTo>
                  <a:pt x="1" y="106"/>
                </a:lnTo>
                <a:lnTo>
                  <a:pt x="4" y="110"/>
                </a:lnTo>
                <a:lnTo>
                  <a:pt x="8" y="110"/>
                </a:lnTo>
                <a:lnTo>
                  <a:pt x="9" y="110"/>
                </a:lnTo>
                <a:lnTo>
                  <a:pt x="11" y="107"/>
                </a:lnTo>
                <a:lnTo>
                  <a:pt x="25" y="82"/>
                </a:lnTo>
                <a:lnTo>
                  <a:pt x="42" y="59"/>
                </a:lnTo>
                <a:lnTo>
                  <a:pt x="58" y="34"/>
                </a:lnTo>
                <a:lnTo>
                  <a:pt x="72" y="9"/>
                </a:lnTo>
                <a:lnTo>
                  <a:pt x="72" y="7"/>
                </a:lnTo>
                <a:lnTo>
                  <a:pt x="72" y="4"/>
                </a:lnTo>
                <a:lnTo>
                  <a:pt x="69" y="1"/>
                </a:lnTo>
                <a:lnTo>
                  <a:pt x="66" y="0"/>
                </a:lnTo>
                <a:lnTo>
                  <a:pt x="64" y="1"/>
                </a:lnTo>
                <a:lnTo>
                  <a:pt x="6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62" name="任意多边形 1050361"/>
          <p:cNvSpPr/>
          <p:nvPr/>
        </p:nvSpPr>
        <p:spPr bwMode="auto">
          <a:xfrm>
            <a:off x="6045200" y="5461000"/>
            <a:ext cx="31750" cy="57150"/>
          </a:xfrm>
          <a:custGeom>
            <a:avLst/>
            <a:gdLst/>
            <a:ahLst/>
            <a:cxnLst/>
            <a:rect l="0" t="0" r="0" b="0"/>
            <a:pathLst>
              <a:path w="60" h="106">
                <a:moveTo>
                  <a:pt x="49" y="3"/>
                </a:moveTo>
                <a:lnTo>
                  <a:pt x="49" y="3"/>
                </a:lnTo>
                <a:lnTo>
                  <a:pt x="0" y="98"/>
                </a:lnTo>
                <a:lnTo>
                  <a:pt x="0" y="101"/>
                </a:lnTo>
                <a:lnTo>
                  <a:pt x="0" y="102"/>
                </a:lnTo>
                <a:lnTo>
                  <a:pt x="2" y="106"/>
                </a:lnTo>
                <a:lnTo>
                  <a:pt x="6" y="106"/>
                </a:lnTo>
                <a:lnTo>
                  <a:pt x="9" y="106"/>
                </a:lnTo>
                <a:lnTo>
                  <a:pt x="10" y="103"/>
                </a:lnTo>
                <a:lnTo>
                  <a:pt x="60" y="9"/>
                </a:lnTo>
                <a:lnTo>
                  <a:pt x="60" y="6"/>
                </a:lnTo>
                <a:lnTo>
                  <a:pt x="60" y="4"/>
                </a:lnTo>
                <a:lnTo>
                  <a:pt x="57" y="1"/>
                </a:lnTo>
                <a:lnTo>
                  <a:pt x="53" y="0"/>
                </a:lnTo>
                <a:lnTo>
                  <a:pt x="51" y="1"/>
                </a:lnTo>
                <a:lnTo>
                  <a:pt x="4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63" name="任意多边形 1050362"/>
          <p:cNvSpPr/>
          <p:nvPr/>
        </p:nvSpPr>
        <p:spPr bwMode="auto">
          <a:xfrm>
            <a:off x="6076950" y="5465762"/>
            <a:ext cx="30162" cy="50800"/>
          </a:xfrm>
          <a:custGeom>
            <a:avLst/>
            <a:gdLst/>
            <a:ahLst/>
            <a:cxnLst/>
            <a:rect l="0" t="0" r="0" b="0"/>
            <a:pathLst>
              <a:path w="53" h="95">
                <a:moveTo>
                  <a:pt x="44" y="1"/>
                </a:moveTo>
                <a:lnTo>
                  <a:pt x="44" y="1"/>
                </a:lnTo>
                <a:lnTo>
                  <a:pt x="38" y="9"/>
                </a:lnTo>
                <a:lnTo>
                  <a:pt x="32" y="17"/>
                </a:lnTo>
                <a:lnTo>
                  <a:pt x="25" y="34"/>
                </a:lnTo>
                <a:lnTo>
                  <a:pt x="13" y="60"/>
                </a:lnTo>
                <a:lnTo>
                  <a:pt x="1" y="86"/>
                </a:lnTo>
                <a:lnTo>
                  <a:pt x="0" y="89"/>
                </a:lnTo>
                <a:lnTo>
                  <a:pt x="1" y="90"/>
                </a:lnTo>
                <a:lnTo>
                  <a:pt x="4" y="94"/>
                </a:lnTo>
                <a:lnTo>
                  <a:pt x="8" y="95"/>
                </a:lnTo>
                <a:lnTo>
                  <a:pt x="9" y="94"/>
                </a:lnTo>
                <a:lnTo>
                  <a:pt x="10" y="91"/>
                </a:lnTo>
                <a:lnTo>
                  <a:pt x="21" y="70"/>
                </a:lnTo>
                <a:lnTo>
                  <a:pt x="31" y="48"/>
                </a:lnTo>
                <a:lnTo>
                  <a:pt x="40" y="27"/>
                </a:lnTo>
                <a:lnTo>
                  <a:pt x="45" y="18"/>
                </a:lnTo>
                <a:lnTo>
                  <a:pt x="52" y="9"/>
                </a:lnTo>
                <a:lnTo>
                  <a:pt x="53" y="8"/>
                </a:lnTo>
                <a:lnTo>
                  <a:pt x="53" y="5"/>
                </a:lnTo>
                <a:lnTo>
                  <a:pt x="51" y="1"/>
                </a:lnTo>
                <a:lnTo>
                  <a:pt x="49" y="0"/>
                </a:lnTo>
                <a:lnTo>
                  <a:pt x="48" y="0"/>
                </a:lnTo>
                <a:lnTo>
                  <a:pt x="45" y="0"/>
                </a:lnTo>
                <a:lnTo>
                  <a:pt x="4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64" name="任意多边形 1050363"/>
          <p:cNvSpPr/>
          <p:nvPr/>
        </p:nvSpPr>
        <p:spPr bwMode="auto">
          <a:xfrm>
            <a:off x="6102350" y="5472112"/>
            <a:ext cx="23812" cy="44450"/>
          </a:xfrm>
          <a:custGeom>
            <a:avLst/>
            <a:gdLst/>
            <a:ahLst/>
            <a:cxnLst/>
            <a:rect l="0" t="0" r="0" b="0"/>
            <a:pathLst>
              <a:path w="46" h="83">
                <a:moveTo>
                  <a:pt x="36" y="2"/>
                </a:moveTo>
                <a:lnTo>
                  <a:pt x="36" y="2"/>
                </a:lnTo>
                <a:lnTo>
                  <a:pt x="19" y="38"/>
                </a:lnTo>
                <a:lnTo>
                  <a:pt x="2" y="74"/>
                </a:lnTo>
                <a:lnTo>
                  <a:pt x="0" y="77"/>
                </a:lnTo>
                <a:lnTo>
                  <a:pt x="2" y="79"/>
                </a:lnTo>
                <a:lnTo>
                  <a:pt x="4" y="82"/>
                </a:lnTo>
                <a:lnTo>
                  <a:pt x="6" y="83"/>
                </a:lnTo>
                <a:lnTo>
                  <a:pt x="8" y="83"/>
                </a:lnTo>
                <a:lnTo>
                  <a:pt x="10" y="82"/>
                </a:lnTo>
                <a:lnTo>
                  <a:pt x="11" y="79"/>
                </a:lnTo>
                <a:lnTo>
                  <a:pt x="28" y="44"/>
                </a:lnTo>
                <a:lnTo>
                  <a:pt x="45" y="7"/>
                </a:lnTo>
                <a:lnTo>
                  <a:pt x="46" y="5"/>
                </a:lnTo>
                <a:lnTo>
                  <a:pt x="46" y="4"/>
                </a:lnTo>
                <a:lnTo>
                  <a:pt x="44" y="0"/>
                </a:lnTo>
                <a:lnTo>
                  <a:pt x="40" y="0"/>
                </a:lnTo>
                <a:lnTo>
                  <a:pt x="37" y="0"/>
                </a:lnTo>
                <a:lnTo>
                  <a:pt x="3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65" name="任意多边形 1050364"/>
          <p:cNvSpPr/>
          <p:nvPr/>
        </p:nvSpPr>
        <p:spPr bwMode="auto">
          <a:xfrm>
            <a:off x="6148387" y="5424487"/>
            <a:ext cx="12700" cy="57150"/>
          </a:xfrm>
          <a:custGeom>
            <a:avLst/>
            <a:gdLst/>
            <a:ahLst/>
            <a:cxnLst/>
            <a:rect l="0" t="0" r="0" b="0"/>
            <a:pathLst>
              <a:path w="26" h="106">
                <a:moveTo>
                  <a:pt x="26" y="99"/>
                </a:moveTo>
                <a:lnTo>
                  <a:pt x="26" y="99"/>
                </a:lnTo>
                <a:lnTo>
                  <a:pt x="25" y="89"/>
                </a:lnTo>
                <a:lnTo>
                  <a:pt x="25" y="77"/>
                </a:lnTo>
                <a:lnTo>
                  <a:pt x="24" y="67"/>
                </a:lnTo>
                <a:lnTo>
                  <a:pt x="22" y="57"/>
                </a:lnTo>
                <a:lnTo>
                  <a:pt x="12" y="4"/>
                </a:lnTo>
                <a:lnTo>
                  <a:pt x="11" y="1"/>
                </a:lnTo>
                <a:lnTo>
                  <a:pt x="9" y="0"/>
                </a:lnTo>
                <a:lnTo>
                  <a:pt x="5" y="0"/>
                </a:lnTo>
                <a:lnTo>
                  <a:pt x="1" y="3"/>
                </a:lnTo>
                <a:lnTo>
                  <a:pt x="0" y="4"/>
                </a:lnTo>
                <a:lnTo>
                  <a:pt x="0" y="6"/>
                </a:lnTo>
                <a:lnTo>
                  <a:pt x="11" y="54"/>
                </a:lnTo>
                <a:lnTo>
                  <a:pt x="12" y="65"/>
                </a:lnTo>
                <a:lnTo>
                  <a:pt x="13" y="77"/>
                </a:lnTo>
                <a:lnTo>
                  <a:pt x="13" y="90"/>
                </a:lnTo>
                <a:lnTo>
                  <a:pt x="16" y="102"/>
                </a:lnTo>
                <a:lnTo>
                  <a:pt x="17" y="105"/>
                </a:lnTo>
                <a:lnTo>
                  <a:pt x="18" y="106"/>
                </a:lnTo>
                <a:lnTo>
                  <a:pt x="22" y="106"/>
                </a:lnTo>
                <a:lnTo>
                  <a:pt x="26" y="103"/>
                </a:lnTo>
                <a:lnTo>
                  <a:pt x="26" y="101"/>
                </a:lnTo>
                <a:lnTo>
                  <a:pt x="26" y="9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66" name="任意多边形 1050365"/>
          <p:cNvSpPr/>
          <p:nvPr/>
        </p:nvSpPr>
        <p:spPr bwMode="auto">
          <a:xfrm>
            <a:off x="6164262" y="5399087"/>
            <a:ext cx="22225" cy="68262"/>
          </a:xfrm>
          <a:custGeom>
            <a:avLst/>
            <a:gdLst/>
            <a:ahLst/>
            <a:cxnLst/>
            <a:rect l="0" t="0" r="0" b="0"/>
            <a:pathLst>
              <a:path w="46" h="130">
                <a:moveTo>
                  <a:pt x="46" y="121"/>
                </a:moveTo>
                <a:lnTo>
                  <a:pt x="46" y="121"/>
                </a:lnTo>
                <a:lnTo>
                  <a:pt x="39" y="107"/>
                </a:lnTo>
                <a:lnTo>
                  <a:pt x="36" y="93"/>
                </a:lnTo>
                <a:lnTo>
                  <a:pt x="32" y="80"/>
                </a:lnTo>
                <a:lnTo>
                  <a:pt x="29" y="64"/>
                </a:lnTo>
                <a:lnTo>
                  <a:pt x="25" y="50"/>
                </a:lnTo>
                <a:lnTo>
                  <a:pt x="20" y="36"/>
                </a:lnTo>
                <a:lnTo>
                  <a:pt x="15" y="21"/>
                </a:lnTo>
                <a:lnTo>
                  <a:pt x="13" y="13"/>
                </a:lnTo>
                <a:lnTo>
                  <a:pt x="12" y="5"/>
                </a:lnTo>
                <a:lnTo>
                  <a:pt x="12" y="3"/>
                </a:lnTo>
                <a:lnTo>
                  <a:pt x="11" y="2"/>
                </a:lnTo>
                <a:lnTo>
                  <a:pt x="5" y="0"/>
                </a:lnTo>
                <a:lnTo>
                  <a:pt x="3" y="2"/>
                </a:lnTo>
                <a:lnTo>
                  <a:pt x="2" y="3"/>
                </a:lnTo>
                <a:lnTo>
                  <a:pt x="0" y="5"/>
                </a:lnTo>
                <a:lnTo>
                  <a:pt x="2" y="13"/>
                </a:lnTo>
                <a:lnTo>
                  <a:pt x="3" y="22"/>
                </a:lnTo>
                <a:lnTo>
                  <a:pt x="8" y="37"/>
                </a:lnTo>
                <a:lnTo>
                  <a:pt x="13" y="53"/>
                </a:lnTo>
                <a:lnTo>
                  <a:pt x="19" y="68"/>
                </a:lnTo>
                <a:lnTo>
                  <a:pt x="25" y="97"/>
                </a:lnTo>
                <a:lnTo>
                  <a:pt x="29" y="111"/>
                </a:lnTo>
                <a:lnTo>
                  <a:pt x="36" y="127"/>
                </a:lnTo>
                <a:lnTo>
                  <a:pt x="37" y="128"/>
                </a:lnTo>
                <a:lnTo>
                  <a:pt x="39" y="130"/>
                </a:lnTo>
                <a:lnTo>
                  <a:pt x="43" y="128"/>
                </a:lnTo>
                <a:lnTo>
                  <a:pt x="46" y="126"/>
                </a:lnTo>
                <a:lnTo>
                  <a:pt x="46" y="123"/>
                </a:lnTo>
                <a:lnTo>
                  <a:pt x="46" y="12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67" name="任意多边形 1050366"/>
          <p:cNvSpPr/>
          <p:nvPr/>
        </p:nvSpPr>
        <p:spPr bwMode="auto">
          <a:xfrm>
            <a:off x="6178550" y="5380037"/>
            <a:ext cx="23812" cy="60325"/>
          </a:xfrm>
          <a:custGeom>
            <a:avLst/>
            <a:gdLst/>
            <a:ahLst/>
            <a:cxnLst/>
            <a:rect l="0" t="0" r="0" b="0"/>
            <a:pathLst>
              <a:path w="45" h="110">
                <a:moveTo>
                  <a:pt x="35" y="53"/>
                </a:moveTo>
                <a:lnTo>
                  <a:pt x="35" y="53"/>
                </a:lnTo>
                <a:lnTo>
                  <a:pt x="30" y="41"/>
                </a:lnTo>
                <a:lnTo>
                  <a:pt x="22" y="29"/>
                </a:lnTo>
                <a:lnTo>
                  <a:pt x="14" y="19"/>
                </a:lnTo>
                <a:lnTo>
                  <a:pt x="11" y="13"/>
                </a:lnTo>
                <a:lnTo>
                  <a:pt x="10" y="9"/>
                </a:lnTo>
                <a:lnTo>
                  <a:pt x="10" y="7"/>
                </a:lnTo>
                <a:lnTo>
                  <a:pt x="10" y="4"/>
                </a:lnTo>
                <a:lnTo>
                  <a:pt x="9" y="3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8"/>
                </a:lnTo>
                <a:lnTo>
                  <a:pt x="0" y="13"/>
                </a:lnTo>
                <a:lnTo>
                  <a:pt x="2" y="21"/>
                </a:lnTo>
                <a:lnTo>
                  <a:pt x="8" y="28"/>
                </a:lnTo>
                <a:lnTo>
                  <a:pt x="13" y="36"/>
                </a:lnTo>
                <a:lnTo>
                  <a:pt x="18" y="43"/>
                </a:lnTo>
                <a:lnTo>
                  <a:pt x="22" y="51"/>
                </a:lnTo>
                <a:lnTo>
                  <a:pt x="26" y="59"/>
                </a:lnTo>
                <a:lnTo>
                  <a:pt x="28" y="68"/>
                </a:lnTo>
                <a:lnTo>
                  <a:pt x="32" y="87"/>
                </a:lnTo>
                <a:lnTo>
                  <a:pt x="34" y="105"/>
                </a:lnTo>
                <a:lnTo>
                  <a:pt x="34" y="106"/>
                </a:lnTo>
                <a:lnTo>
                  <a:pt x="35" y="109"/>
                </a:lnTo>
                <a:lnTo>
                  <a:pt x="39" y="110"/>
                </a:lnTo>
                <a:lnTo>
                  <a:pt x="43" y="109"/>
                </a:lnTo>
                <a:lnTo>
                  <a:pt x="44" y="106"/>
                </a:lnTo>
                <a:lnTo>
                  <a:pt x="45" y="105"/>
                </a:lnTo>
                <a:lnTo>
                  <a:pt x="44" y="90"/>
                </a:lnTo>
                <a:lnTo>
                  <a:pt x="43" y="77"/>
                </a:lnTo>
                <a:lnTo>
                  <a:pt x="40" y="64"/>
                </a:lnTo>
                <a:lnTo>
                  <a:pt x="35" y="5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68" name="任意多边形 1050367"/>
          <p:cNvSpPr/>
          <p:nvPr/>
        </p:nvSpPr>
        <p:spPr bwMode="auto">
          <a:xfrm>
            <a:off x="6202362" y="5353050"/>
            <a:ext cx="22225" cy="61912"/>
          </a:xfrm>
          <a:custGeom>
            <a:avLst/>
            <a:gdLst/>
            <a:ahLst/>
            <a:cxnLst/>
            <a:rect l="0" t="0" r="0" b="0"/>
            <a:pathLst>
              <a:path w="42" h="117">
                <a:moveTo>
                  <a:pt x="32" y="51"/>
                </a:moveTo>
                <a:lnTo>
                  <a:pt x="32" y="51"/>
                </a:lnTo>
                <a:lnTo>
                  <a:pt x="27" y="27"/>
                </a:lnTo>
                <a:lnTo>
                  <a:pt x="24" y="21"/>
                </a:lnTo>
                <a:lnTo>
                  <a:pt x="19" y="14"/>
                </a:lnTo>
                <a:lnTo>
                  <a:pt x="11" y="2"/>
                </a:lnTo>
                <a:lnTo>
                  <a:pt x="8" y="1"/>
                </a:lnTo>
                <a:lnTo>
                  <a:pt x="7" y="0"/>
                </a:lnTo>
                <a:lnTo>
                  <a:pt x="3" y="1"/>
                </a:lnTo>
                <a:lnTo>
                  <a:pt x="0" y="4"/>
                </a:lnTo>
                <a:lnTo>
                  <a:pt x="0" y="6"/>
                </a:lnTo>
                <a:lnTo>
                  <a:pt x="0" y="7"/>
                </a:lnTo>
                <a:lnTo>
                  <a:pt x="14" y="30"/>
                </a:lnTo>
                <a:lnTo>
                  <a:pt x="17" y="41"/>
                </a:lnTo>
                <a:lnTo>
                  <a:pt x="21" y="53"/>
                </a:lnTo>
                <a:lnTo>
                  <a:pt x="27" y="82"/>
                </a:lnTo>
                <a:lnTo>
                  <a:pt x="29" y="96"/>
                </a:lnTo>
                <a:lnTo>
                  <a:pt x="31" y="112"/>
                </a:lnTo>
                <a:lnTo>
                  <a:pt x="31" y="115"/>
                </a:lnTo>
                <a:lnTo>
                  <a:pt x="32" y="116"/>
                </a:lnTo>
                <a:lnTo>
                  <a:pt x="36" y="117"/>
                </a:lnTo>
                <a:lnTo>
                  <a:pt x="40" y="116"/>
                </a:lnTo>
                <a:lnTo>
                  <a:pt x="41" y="115"/>
                </a:lnTo>
                <a:lnTo>
                  <a:pt x="42" y="112"/>
                </a:lnTo>
                <a:lnTo>
                  <a:pt x="41" y="96"/>
                </a:lnTo>
                <a:lnTo>
                  <a:pt x="38" y="81"/>
                </a:lnTo>
                <a:lnTo>
                  <a:pt x="36" y="65"/>
                </a:lnTo>
                <a:lnTo>
                  <a:pt x="32" y="5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69" name="任意多边形 1050368"/>
          <p:cNvSpPr/>
          <p:nvPr/>
        </p:nvSpPr>
        <p:spPr bwMode="auto">
          <a:xfrm>
            <a:off x="6230937" y="5334000"/>
            <a:ext cx="19050" cy="63500"/>
          </a:xfrm>
          <a:custGeom>
            <a:avLst/>
            <a:gdLst/>
            <a:ahLst/>
            <a:cxnLst/>
            <a:rect l="0" t="0" r="0" b="0"/>
            <a:pathLst>
              <a:path w="37" h="117">
                <a:moveTo>
                  <a:pt x="11" y="4"/>
                </a:moveTo>
                <a:lnTo>
                  <a:pt x="11" y="4"/>
                </a:lnTo>
                <a:lnTo>
                  <a:pt x="9" y="1"/>
                </a:lnTo>
                <a:lnTo>
                  <a:pt x="8" y="0"/>
                </a:lnTo>
                <a:lnTo>
                  <a:pt x="7" y="0"/>
                </a:lnTo>
                <a:lnTo>
                  <a:pt x="4" y="0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3" y="19"/>
                </a:lnTo>
                <a:lnTo>
                  <a:pt x="5" y="32"/>
                </a:lnTo>
                <a:lnTo>
                  <a:pt x="14" y="58"/>
                </a:lnTo>
                <a:lnTo>
                  <a:pt x="22" y="85"/>
                </a:lnTo>
                <a:lnTo>
                  <a:pt x="25" y="98"/>
                </a:lnTo>
                <a:lnTo>
                  <a:pt x="26" y="112"/>
                </a:lnTo>
                <a:lnTo>
                  <a:pt x="26" y="113"/>
                </a:lnTo>
                <a:lnTo>
                  <a:pt x="28" y="116"/>
                </a:lnTo>
                <a:lnTo>
                  <a:pt x="31" y="117"/>
                </a:lnTo>
                <a:lnTo>
                  <a:pt x="35" y="116"/>
                </a:lnTo>
                <a:lnTo>
                  <a:pt x="37" y="113"/>
                </a:lnTo>
                <a:lnTo>
                  <a:pt x="37" y="112"/>
                </a:lnTo>
                <a:lnTo>
                  <a:pt x="35" y="98"/>
                </a:lnTo>
                <a:lnTo>
                  <a:pt x="33" y="83"/>
                </a:lnTo>
                <a:lnTo>
                  <a:pt x="25" y="57"/>
                </a:lnTo>
                <a:lnTo>
                  <a:pt x="17" y="31"/>
                </a:lnTo>
                <a:lnTo>
                  <a:pt x="13" y="17"/>
                </a:lnTo>
                <a:lnTo>
                  <a:pt x="11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70" name="任意多边形 1050369"/>
          <p:cNvSpPr/>
          <p:nvPr/>
        </p:nvSpPr>
        <p:spPr bwMode="auto">
          <a:xfrm>
            <a:off x="6249987" y="5322887"/>
            <a:ext cx="15875" cy="49212"/>
          </a:xfrm>
          <a:custGeom>
            <a:avLst/>
            <a:gdLst/>
            <a:ahLst/>
            <a:cxnLst/>
            <a:rect l="0" t="0" r="0" b="0"/>
            <a:pathLst>
              <a:path w="27" h="96">
                <a:moveTo>
                  <a:pt x="23" y="50"/>
                </a:moveTo>
                <a:lnTo>
                  <a:pt x="23" y="50"/>
                </a:lnTo>
                <a:lnTo>
                  <a:pt x="21" y="39"/>
                </a:lnTo>
                <a:lnTo>
                  <a:pt x="17" y="28"/>
                </a:lnTo>
                <a:lnTo>
                  <a:pt x="14" y="17"/>
                </a:lnTo>
                <a:lnTo>
                  <a:pt x="11" y="7"/>
                </a:lnTo>
                <a:lnTo>
                  <a:pt x="11" y="4"/>
                </a:lnTo>
                <a:lnTo>
                  <a:pt x="10" y="1"/>
                </a:lnTo>
                <a:lnTo>
                  <a:pt x="6" y="0"/>
                </a:lnTo>
                <a:lnTo>
                  <a:pt x="4" y="1"/>
                </a:lnTo>
                <a:lnTo>
                  <a:pt x="2" y="1"/>
                </a:lnTo>
                <a:lnTo>
                  <a:pt x="1" y="4"/>
                </a:lnTo>
                <a:lnTo>
                  <a:pt x="0" y="7"/>
                </a:lnTo>
                <a:lnTo>
                  <a:pt x="2" y="20"/>
                </a:lnTo>
                <a:lnTo>
                  <a:pt x="6" y="31"/>
                </a:lnTo>
                <a:lnTo>
                  <a:pt x="11" y="45"/>
                </a:lnTo>
                <a:lnTo>
                  <a:pt x="14" y="60"/>
                </a:lnTo>
                <a:lnTo>
                  <a:pt x="15" y="76"/>
                </a:lnTo>
                <a:lnTo>
                  <a:pt x="15" y="90"/>
                </a:lnTo>
                <a:lnTo>
                  <a:pt x="17" y="92"/>
                </a:lnTo>
                <a:lnTo>
                  <a:pt x="18" y="94"/>
                </a:lnTo>
                <a:lnTo>
                  <a:pt x="22" y="96"/>
                </a:lnTo>
                <a:lnTo>
                  <a:pt x="26" y="94"/>
                </a:lnTo>
                <a:lnTo>
                  <a:pt x="26" y="92"/>
                </a:lnTo>
                <a:lnTo>
                  <a:pt x="27" y="90"/>
                </a:lnTo>
                <a:lnTo>
                  <a:pt x="26" y="69"/>
                </a:lnTo>
                <a:lnTo>
                  <a:pt x="23" y="5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71" name="任意多边形 1050370"/>
          <p:cNvSpPr/>
          <p:nvPr/>
        </p:nvSpPr>
        <p:spPr bwMode="auto">
          <a:xfrm>
            <a:off x="6265862" y="5300662"/>
            <a:ext cx="9525" cy="41275"/>
          </a:xfrm>
          <a:custGeom>
            <a:avLst/>
            <a:gdLst/>
            <a:ahLst/>
            <a:cxnLst/>
            <a:rect l="0" t="0" r="0" b="0"/>
            <a:pathLst>
              <a:path w="22" h="80">
                <a:moveTo>
                  <a:pt x="11" y="4"/>
                </a:moveTo>
                <a:lnTo>
                  <a:pt x="11" y="4"/>
                </a:lnTo>
                <a:lnTo>
                  <a:pt x="11" y="3"/>
                </a:lnTo>
                <a:lnTo>
                  <a:pt x="9" y="2"/>
                </a:lnTo>
                <a:lnTo>
                  <a:pt x="7" y="0"/>
                </a:lnTo>
                <a:lnTo>
                  <a:pt x="4" y="0"/>
                </a:lnTo>
                <a:lnTo>
                  <a:pt x="1" y="3"/>
                </a:lnTo>
                <a:lnTo>
                  <a:pt x="0" y="5"/>
                </a:lnTo>
                <a:lnTo>
                  <a:pt x="0" y="8"/>
                </a:lnTo>
                <a:lnTo>
                  <a:pt x="7" y="41"/>
                </a:lnTo>
                <a:lnTo>
                  <a:pt x="9" y="58"/>
                </a:lnTo>
                <a:lnTo>
                  <a:pt x="12" y="75"/>
                </a:lnTo>
                <a:lnTo>
                  <a:pt x="12" y="77"/>
                </a:lnTo>
                <a:lnTo>
                  <a:pt x="13" y="79"/>
                </a:lnTo>
                <a:lnTo>
                  <a:pt x="17" y="80"/>
                </a:lnTo>
                <a:lnTo>
                  <a:pt x="21" y="79"/>
                </a:lnTo>
                <a:lnTo>
                  <a:pt x="22" y="77"/>
                </a:lnTo>
                <a:lnTo>
                  <a:pt x="22" y="75"/>
                </a:lnTo>
                <a:lnTo>
                  <a:pt x="21" y="56"/>
                </a:lnTo>
                <a:lnTo>
                  <a:pt x="18" y="39"/>
                </a:lnTo>
                <a:lnTo>
                  <a:pt x="11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72" name="任意多边形 1050371"/>
          <p:cNvSpPr/>
          <p:nvPr/>
        </p:nvSpPr>
        <p:spPr bwMode="auto">
          <a:xfrm>
            <a:off x="5595937" y="5043487"/>
            <a:ext cx="995362" cy="901700"/>
          </a:xfrm>
          <a:custGeom>
            <a:avLst/>
            <a:gdLst/>
            <a:ahLst/>
            <a:cxnLst/>
            <a:rect l="0" t="0" r="0" b="0"/>
            <a:pathLst>
              <a:path w="1882" h="1707">
                <a:moveTo>
                  <a:pt x="1875" y="876"/>
                </a:moveTo>
                <a:lnTo>
                  <a:pt x="1875" y="876"/>
                </a:lnTo>
                <a:lnTo>
                  <a:pt x="1871" y="850"/>
                </a:lnTo>
                <a:lnTo>
                  <a:pt x="1869" y="825"/>
                </a:lnTo>
                <a:lnTo>
                  <a:pt x="1865" y="753"/>
                </a:lnTo>
                <a:lnTo>
                  <a:pt x="1860" y="679"/>
                </a:lnTo>
                <a:lnTo>
                  <a:pt x="1856" y="642"/>
                </a:lnTo>
                <a:lnTo>
                  <a:pt x="1851" y="606"/>
                </a:lnTo>
                <a:lnTo>
                  <a:pt x="1844" y="569"/>
                </a:lnTo>
                <a:lnTo>
                  <a:pt x="1836" y="535"/>
                </a:lnTo>
                <a:lnTo>
                  <a:pt x="1830" y="518"/>
                </a:lnTo>
                <a:lnTo>
                  <a:pt x="1824" y="501"/>
                </a:lnTo>
                <a:lnTo>
                  <a:pt x="1816" y="485"/>
                </a:lnTo>
                <a:lnTo>
                  <a:pt x="1809" y="470"/>
                </a:lnTo>
                <a:lnTo>
                  <a:pt x="1792" y="437"/>
                </a:lnTo>
                <a:lnTo>
                  <a:pt x="1772" y="403"/>
                </a:lnTo>
                <a:lnTo>
                  <a:pt x="1750" y="368"/>
                </a:lnTo>
                <a:lnTo>
                  <a:pt x="1725" y="332"/>
                </a:lnTo>
                <a:lnTo>
                  <a:pt x="1697" y="296"/>
                </a:lnTo>
                <a:lnTo>
                  <a:pt x="1667" y="262"/>
                </a:lnTo>
                <a:lnTo>
                  <a:pt x="1652" y="245"/>
                </a:lnTo>
                <a:lnTo>
                  <a:pt x="1635" y="229"/>
                </a:lnTo>
                <a:lnTo>
                  <a:pt x="1618" y="213"/>
                </a:lnTo>
                <a:lnTo>
                  <a:pt x="1601" y="199"/>
                </a:lnTo>
                <a:lnTo>
                  <a:pt x="1563" y="170"/>
                </a:lnTo>
                <a:lnTo>
                  <a:pt x="1526" y="145"/>
                </a:lnTo>
                <a:lnTo>
                  <a:pt x="1489" y="123"/>
                </a:lnTo>
                <a:lnTo>
                  <a:pt x="1454" y="103"/>
                </a:lnTo>
                <a:lnTo>
                  <a:pt x="1419" y="88"/>
                </a:lnTo>
                <a:lnTo>
                  <a:pt x="1384" y="73"/>
                </a:lnTo>
                <a:lnTo>
                  <a:pt x="1348" y="62"/>
                </a:lnTo>
                <a:lnTo>
                  <a:pt x="1313" y="54"/>
                </a:lnTo>
                <a:lnTo>
                  <a:pt x="1275" y="45"/>
                </a:lnTo>
                <a:lnTo>
                  <a:pt x="1238" y="37"/>
                </a:lnTo>
                <a:lnTo>
                  <a:pt x="1182" y="22"/>
                </a:lnTo>
                <a:lnTo>
                  <a:pt x="1153" y="17"/>
                </a:lnTo>
                <a:lnTo>
                  <a:pt x="1125" y="12"/>
                </a:lnTo>
                <a:lnTo>
                  <a:pt x="1100" y="9"/>
                </a:lnTo>
                <a:lnTo>
                  <a:pt x="1075" y="7"/>
                </a:lnTo>
                <a:lnTo>
                  <a:pt x="1026" y="5"/>
                </a:lnTo>
                <a:lnTo>
                  <a:pt x="998" y="5"/>
                </a:lnTo>
                <a:lnTo>
                  <a:pt x="969" y="4"/>
                </a:lnTo>
                <a:lnTo>
                  <a:pt x="962" y="1"/>
                </a:lnTo>
                <a:lnTo>
                  <a:pt x="954" y="0"/>
                </a:lnTo>
                <a:lnTo>
                  <a:pt x="952" y="0"/>
                </a:lnTo>
                <a:lnTo>
                  <a:pt x="945" y="1"/>
                </a:lnTo>
                <a:lnTo>
                  <a:pt x="941" y="1"/>
                </a:lnTo>
                <a:lnTo>
                  <a:pt x="937" y="1"/>
                </a:lnTo>
                <a:lnTo>
                  <a:pt x="931" y="0"/>
                </a:lnTo>
                <a:lnTo>
                  <a:pt x="927" y="0"/>
                </a:lnTo>
                <a:lnTo>
                  <a:pt x="920" y="1"/>
                </a:lnTo>
                <a:lnTo>
                  <a:pt x="913" y="4"/>
                </a:lnTo>
                <a:lnTo>
                  <a:pt x="884" y="5"/>
                </a:lnTo>
                <a:lnTo>
                  <a:pt x="855" y="5"/>
                </a:lnTo>
                <a:lnTo>
                  <a:pt x="807" y="7"/>
                </a:lnTo>
                <a:lnTo>
                  <a:pt x="782" y="9"/>
                </a:lnTo>
                <a:lnTo>
                  <a:pt x="757" y="12"/>
                </a:lnTo>
                <a:lnTo>
                  <a:pt x="728" y="17"/>
                </a:lnTo>
                <a:lnTo>
                  <a:pt x="699" y="22"/>
                </a:lnTo>
                <a:lnTo>
                  <a:pt x="643" y="37"/>
                </a:lnTo>
                <a:lnTo>
                  <a:pt x="607" y="45"/>
                </a:lnTo>
                <a:lnTo>
                  <a:pt x="569" y="54"/>
                </a:lnTo>
                <a:lnTo>
                  <a:pt x="533" y="62"/>
                </a:lnTo>
                <a:lnTo>
                  <a:pt x="498" y="73"/>
                </a:lnTo>
                <a:lnTo>
                  <a:pt x="463" y="88"/>
                </a:lnTo>
                <a:lnTo>
                  <a:pt x="427" y="103"/>
                </a:lnTo>
                <a:lnTo>
                  <a:pt x="392" y="123"/>
                </a:lnTo>
                <a:lnTo>
                  <a:pt x="355" y="145"/>
                </a:lnTo>
                <a:lnTo>
                  <a:pt x="319" y="170"/>
                </a:lnTo>
                <a:lnTo>
                  <a:pt x="281" y="199"/>
                </a:lnTo>
                <a:lnTo>
                  <a:pt x="264" y="213"/>
                </a:lnTo>
                <a:lnTo>
                  <a:pt x="247" y="229"/>
                </a:lnTo>
                <a:lnTo>
                  <a:pt x="230" y="245"/>
                </a:lnTo>
                <a:lnTo>
                  <a:pt x="214" y="262"/>
                </a:lnTo>
                <a:lnTo>
                  <a:pt x="185" y="296"/>
                </a:lnTo>
                <a:lnTo>
                  <a:pt x="158" y="332"/>
                </a:lnTo>
                <a:lnTo>
                  <a:pt x="133" y="368"/>
                </a:lnTo>
                <a:lnTo>
                  <a:pt x="109" y="403"/>
                </a:lnTo>
                <a:lnTo>
                  <a:pt x="90" y="437"/>
                </a:lnTo>
                <a:lnTo>
                  <a:pt x="73" y="470"/>
                </a:lnTo>
                <a:lnTo>
                  <a:pt x="65" y="485"/>
                </a:lnTo>
                <a:lnTo>
                  <a:pt x="58" y="501"/>
                </a:lnTo>
                <a:lnTo>
                  <a:pt x="52" y="518"/>
                </a:lnTo>
                <a:lnTo>
                  <a:pt x="47" y="535"/>
                </a:lnTo>
                <a:lnTo>
                  <a:pt x="37" y="569"/>
                </a:lnTo>
                <a:lnTo>
                  <a:pt x="31" y="606"/>
                </a:lnTo>
                <a:lnTo>
                  <a:pt x="26" y="642"/>
                </a:lnTo>
                <a:lnTo>
                  <a:pt x="22" y="679"/>
                </a:lnTo>
                <a:lnTo>
                  <a:pt x="18" y="753"/>
                </a:lnTo>
                <a:lnTo>
                  <a:pt x="13" y="825"/>
                </a:lnTo>
                <a:lnTo>
                  <a:pt x="10" y="850"/>
                </a:lnTo>
                <a:lnTo>
                  <a:pt x="7" y="876"/>
                </a:lnTo>
                <a:lnTo>
                  <a:pt x="2" y="906"/>
                </a:lnTo>
                <a:lnTo>
                  <a:pt x="0" y="938"/>
                </a:lnTo>
                <a:lnTo>
                  <a:pt x="0" y="969"/>
                </a:lnTo>
                <a:lnTo>
                  <a:pt x="0" y="984"/>
                </a:lnTo>
                <a:lnTo>
                  <a:pt x="2" y="999"/>
                </a:lnTo>
                <a:lnTo>
                  <a:pt x="13" y="1069"/>
                </a:lnTo>
                <a:lnTo>
                  <a:pt x="23" y="1057"/>
                </a:lnTo>
                <a:lnTo>
                  <a:pt x="34" y="1048"/>
                </a:lnTo>
                <a:lnTo>
                  <a:pt x="45" y="1038"/>
                </a:lnTo>
                <a:lnTo>
                  <a:pt x="57" y="1029"/>
                </a:lnTo>
                <a:lnTo>
                  <a:pt x="55" y="1006"/>
                </a:lnTo>
                <a:lnTo>
                  <a:pt x="53" y="981"/>
                </a:lnTo>
                <a:lnTo>
                  <a:pt x="53" y="931"/>
                </a:lnTo>
                <a:lnTo>
                  <a:pt x="56" y="879"/>
                </a:lnTo>
                <a:lnTo>
                  <a:pt x="61" y="824"/>
                </a:lnTo>
                <a:lnTo>
                  <a:pt x="64" y="786"/>
                </a:lnTo>
                <a:lnTo>
                  <a:pt x="66" y="747"/>
                </a:lnTo>
                <a:lnTo>
                  <a:pt x="72" y="676"/>
                </a:lnTo>
                <a:lnTo>
                  <a:pt x="75" y="642"/>
                </a:lnTo>
                <a:lnTo>
                  <a:pt x="81" y="607"/>
                </a:lnTo>
                <a:lnTo>
                  <a:pt x="87" y="573"/>
                </a:lnTo>
                <a:lnTo>
                  <a:pt x="96" y="540"/>
                </a:lnTo>
                <a:lnTo>
                  <a:pt x="108" y="507"/>
                </a:lnTo>
                <a:lnTo>
                  <a:pt x="115" y="492"/>
                </a:lnTo>
                <a:lnTo>
                  <a:pt x="123" y="476"/>
                </a:lnTo>
                <a:lnTo>
                  <a:pt x="145" y="437"/>
                </a:lnTo>
                <a:lnTo>
                  <a:pt x="168" y="399"/>
                </a:lnTo>
                <a:lnTo>
                  <a:pt x="194" y="362"/>
                </a:lnTo>
                <a:lnTo>
                  <a:pt x="222" y="327"/>
                </a:lnTo>
                <a:lnTo>
                  <a:pt x="251" y="294"/>
                </a:lnTo>
                <a:lnTo>
                  <a:pt x="281" y="264"/>
                </a:lnTo>
                <a:lnTo>
                  <a:pt x="312" y="237"/>
                </a:lnTo>
                <a:lnTo>
                  <a:pt x="344" y="211"/>
                </a:lnTo>
                <a:lnTo>
                  <a:pt x="375" y="190"/>
                </a:lnTo>
                <a:lnTo>
                  <a:pt x="406" y="170"/>
                </a:lnTo>
                <a:lnTo>
                  <a:pt x="439" y="153"/>
                </a:lnTo>
                <a:lnTo>
                  <a:pt x="473" y="136"/>
                </a:lnTo>
                <a:lnTo>
                  <a:pt x="508" y="123"/>
                </a:lnTo>
                <a:lnTo>
                  <a:pt x="544" y="111"/>
                </a:lnTo>
                <a:lnTo>
                  <a:pt x="582" y="101"/>
                </a:lnTo>
                <a:lnTo>
                  <a:pt x="621" y="92"/>
                </a:lnTo>
                <a:lnTo>
                  <a:pt x="651" y="85"/>
                </a:lnTo>
                <a:lnTo>
                  <a:pt x="681" y="77"/>
                </a:lnTo>
                <a:lnTo>
                  <a:pt x="712" y="71"/>
                </a:lnTo>
                <a:lnTo>
                  <a:pt x="743" y="63"/>
                </a:lnTo>
                <a:lnTo>
                  <a:pt x="775" y="58"/>
                </a:lnTo>
                <a:lnTo>
                  <a:pt x="808" y="55"/>
                </a:lnTo>
                <a:lnTo>
                  <a:pt x="838" y="55"/>
                </a:lnTo>
                <a:lnTo>
                  <a:pt x="889" y="52"/>
                </a:lnTo>
                <a:lnTo>
                  <a:pt x="915" y="51"/>
                </a:lnTo>
                <a:lnTo>
                  <a:pt x="941" y="50"/>
                </a:lnTo>
                <a:lnTo>
                  <a:pt x="966" y="51"/>
                </a:lnTo>
                <a:lnTo>
                  <a:pt x="992" y="52"/>
                </a:lnTo>
                <a:lnTo>
                  <a:pt x="1043" y="55"/>
                </a:lnTo>
                <a:lnTo>
                  <a:pt x="1075" y="55"/>
                </a:lnTo>
                <a:lnTo>
                  <a:pt x="1106" y="58"/>
                </a:lnTo>
                <a:lnTo>
                  <a:pt x="1139" y="63"/>
                </a:lnTo>
                <a:lnTo>
                  <a:pt x="1170" y="71"/>
                </a:lnTo>
                <a:lnTo>
                  <a:pt x="1200" y="77"/>
                </a:lnTo>
                <a:lnTo>
                  <a:pt x="1230" y="85"/>
                </a:lnTo>
                <a:lnTo>
                  <a:pt x="1262" y="92"/>
                </a:lnTo>
                <a:lnTo>
                  <a:pt x="1300" y="101"/>
                </a:lnTo>
                <a:lnTo>
                  <a:pt x="1338" y="111"/>
                </a:lnTo>
                <a:lnTo>
                  <a:pt x="1374" y="123"/>
                </a:lnTo>
                <a:lnTo>
                  <a:pt x="1408" y="136"/>
                </a:lnTo>
                <a:lnTo>
                  <a:pt x="1442" y="153"/>
                </a:lnTo>
                <a:lnTo>
                  <a:pt x="1475" y="170"/>
                </a:lnTo>
                <a:lnTo>
                  <a:pt x="1506" y="190"/>
                </a:lnTo>
                <a:lnTo>
                  <a:pt x="1538" y="211"/>
                </a:lnTo>
                <a:lnTo>
                  <a:pt x="1569" y="237"/>
                </a:lnTo>
                <a:lnTo>
                  <a:pt x="1601" y="264"/>
                </a:lnTo>
                <a:lnTo>
                  <a:pt x="1631" y="294"/>
                </a:lnTo>
                <a:lnTo>
                  <a:pt x="1660" y="327"/>
                </a:lnTo>
                <a:lnTo>
                  <a:pt x="1687" y="362"/>
                </a:lnTo>
                <a:lnTo>
                  <a:pt x="1713" y="399"/>
                </a:lnTo>
                <a:lnTo>
                  <a:pt x="1737" y="437"/>
                </a:lnTo>
                <a:lnTo>
                  <a:pt x="1759" y="476"/>
                </a:lnTo>
                <a:lnTo>
                  <a:pt x="1767" y="492"/>
                </a:lnTo>
                <a:lnTo>
                  <a:pt x="1773" y="507"/>
                </a:lnTo>
                <a:lnTo>
                  <a:pt x="1785" y="540"/>
                </a:lnTo>
                <a:lnTo>
                  <a:pt x="1794" y="573"/>
                </a:lnTo>
                <a:lnTo>
                  <a:pt x="1801" y="607"/>
                </a:lnTo>
                <a:lnTo>
                  <a:pt x="1806" y="642"/>
                </a:lnTo>
                <a:lnTo>
                  <a:pt x="1810" y="676"/>
                </a:lnTo>
                <a:lnTo>
                  <a:pt x="1815" y="747"/>
                </a:lnTo>
                <a:lnTo>
                  <a:pt x="1818" y="786"/>
                </a:lnTo>
                <a:lnTo>
                  <a:pt x="1822" y="824"/>
                </a:lnTo>
                <a:lnTo>
                  <a:pt x="1826" y="870"/>
                </a:lnTo>
                <a:lnTo>
                  <a:pt x="1828" y="913"/>
                </a:lnTo>
                <a:lnTo>
                  <a:pt x="1830" y="955"/>
                </a:lnTo>
                <a:lnTo>
                  <a:pt x="1828" y="995"/>
                </a:lnTo>
                <a:lnTo>
                  <a:pt x="1824" y="1035"/>
                </a:lnTo>
                <a:lnTo>
                  <a:pt x="1819" y="1075"/>
                </a:lnTo>
                <a:lnTo>
                  <a:pt x="1810" y="1114"/>
                </a:lnTo>
                <a:lnTo>
                  <a:pt x="1798" y="1155"/>
                </a:lnTo>
                <a:lnTo>
                  <a:pt x="1785" y="1194"/>
                </a:lnTo>
                <a:lnTo>
                  <a:pt x="1777" y="1223"/>
                </a:lnTo>
                <a:lnTo>
                  <a:pt x="1767" y="1252"/>
                </a:lnTo>
                <a:lnTo>
                  <a:pt x="1762" y="1266"/>
                </a:lnTo>
                <a:lnTo>
                  <a:pt x="1755" y="1280"/>
                </a:lnTo>
                <a:lnTo>
                  <a:pt x="1747" y="1293"/>
                </a:lnTo>
                <a:lnTo>
                  <a:pt x="1739" y="1307"/>
                </a:lnTo>
                <a:lnTo>
                  <a:pt x="1722" y="1331"/>
                </a:lnTo>
                <a:lnTo>
                  <a:pt x="1700" y="1364"/>
                </a:lnTo>
                <a:lnTo>
                  <a:pt x="1677" y="1397"/>
                </a:lnTo>
                <a:lnTo>
                  <a:pt x="1663" y="1412"/>
                </a:lnTo>
                <a:lnTo>
                  <a:pt x="1650" y="1427"/>
                </a:lnTo>
                <a:lnTo>
                  <a:pt x="1636" y="1441"/>
                </a:lnTo>
                <a:lnTo>
                  <a:pt x="1620" y="1454"/>
                </a:lnTo>
                <a:lnTo>
                  <a:pt x="1589" y="1478"/>
                </a:lnTo>
                <a:lnTo>
                  <a:pt x="1556" y="1500"/>
                </a:lnTo>
                <a:lnTo>
                  <a:pt x="1522" y="1521"/>
                </a:lnTo>
                <a:lnTo>
                  <a:pt x="1486" y="1541"/>
                </a:lnTo>
                <a:lnTo>
                  <a:pt x="1448" y="1559"/>
                </a:lnTo>
                <a:lnTo>
                  <a:pt x="1408" y="1576"/>
                </a:lnTo>
                <a:lnTo>
                  <a:pt x="1367" y="1592"/>
                </a:lnTo>
                <a:lnTo>
                  <a:pt x="1325" y="1606"/>
                </a:lnTo>
                <a:lnTo>
                  <a:pt x="1281" y="1618"/>
                </a:lnTo>
                <a:lnTo>
                  <a:pt x="1237" y="1628"/>
                </a:lnTo>
                <a:lnTo>
                  <a:pt x="1191" y="1637"/>
                </a:lnTo>
                <a:lnTo>
                  <a:pt x="1144" y="1645"/>
                </a:lnTo>
                <a:lnTo>
                  <a:pt x="1096" y="1652"/>
                </a:lnTo>
                <a:lnTo>
                  <a:pt x="1047" y="1656"/>
                </a:lnTo>
                <a:lnTo>
                  <a:pt x="999" y="1658"/>
                </a:lnTo>
                <a:lnTo>
                  <a:pt x="949" y="1660"/>
                </a:lnTo>
                <a:lnTo>
                  <a:pt x="940" y="1661"/>
                </a:lnTo>
                <a:lnTo>
                  <a:pt x="932" y="1660"/>
                </a:lnTo>
                <a:lnTo>
                  <a:pt x="898" y="1658"/>
                </a:lnTo>
                <a:lnTo>
                  <a:pt x="864" y="1657"/>
                </a:lnTo>
                <a:lnTo>
                  <a:pt x="830" y="1656"/>
                </a:lnTo>
                <a:lnTo>
                  <a:pt x="797" y="1652"/>
                </a:lnTo>
                <a:lnTo>
                  <a:pt x="792" y="1675"/>
                </a:lnTo>
                <a:lnTo>
                  <a:pt x="787" y="1698"/>
                </a:lnTo>
                <a:lnTo>
                  <a:pt x="821" y="1701"/>
                </a:lnTo>
                <a:lnTo>
                  <a:pt x="856" y="1704"/>
                </a:lnTo>
                <a:lnTo>
                  <a:pt x="893" y="1707"/>
                </a:lnTo>
                <a:lnTo>
                  <a:pt x="932" y="1707"/>
                </a:lnTo>
                <a:lnTo>
                  <a:pt x="941" y="1705"/>
                </a:lnTo>
                <a:lnTo>
                  <a:pt x="949" y="1707"/>
                </a:lnTo>
                <a:lnTo>
                  <a:pt x="1004" y="1705"/>
                </a:lnTo>
                <a:lnTo>
                  <a:pt x="1056" y="1703"/>
                </a:lnTo>
                <a:lnTo>
                  <a:pt x="1105" y="1696"/>
                </a:lnTo>
                <a:lnTo>
                  <a:pt x="1152" y="1688"/>
                </a:lnTo>
                <a:lnTo>
                  <a:pt x="1183" y="1682"/>
                </a:lnTo>
                <a:lnTo>
                  <a:pt x="1216" y="1677"/>
                </a:lnTo>
                <a:lnTo>
                  <a:pt x="1250" y="1671"/>
                </a:lnTo>
                <a:lnTo>
                  <a:pt x="1284" y="1666"/>
                </a:lnTo>
                <a:lnTo>
                  <a:pt x="1318" y="1657"/>
                </a:lnTo>
                <a:lnTo>
                  <a:pt x="1334" y="1652"/>
                </a:lnTo>
                <a:lnTo>
                  <a:pt x="1350" y="1647"/>
                </a:lnTo>
                <a:lnTo>
                  <a:pt x="1393" y="1630"/>
                </a:lnTo>
                <a:lnTo>
                  <a:pt x="1466" y="1599"/>
                </a:lnTo>
                <a:lnTo>
                  <a:pt x="1503" y="1582"/>
                </a:lnTo>
                <a:lnTo>
                  <a:pt x="1539" y="1565"/>
                </a:lnTo>
                <a:lnTo>
                  <a:pt x="1573" y="1546"/>
                </a:lnTo>
                <a:lnTo>
                  <a:pt x="1607" y="1525"/>
                </a:lnTo>
                <a:lnTo>
                  <a:pt x="1624" y="1513"/>
                </a:lnTo>
                <a:lnTo>
                  <a:pt x="1640" y="1501"/>
                </a:lnTo>
                <a:lnTo>
                  <a:pt x="1654" y="1488"/>
                </a:lnTo>
                <a:lnTo>
                  <a:pt x="1670" y="1474"/>
                </a:lnTo>
                <a:lnTo>
                  <a:pt x="1688" y="1456"/>
                </a:lnTo>
                <a:lnTo>
                  <a:pt x="1705" y="1436"/>
                </a:lnTo>
                <a:lnTo>
                  <a:pt x="1722" y="1415"/>
                </a:lnTo>
                <a:lnTo>
                  <a:pt x="1738" y="1394"/>
                </a:lnTo>
                <a:lnTo>
                  <a:pt x="1767" y="1354"/>
                </a:lnTo>
                <a:lnTo>
                  <a:pt x="1793" y="1313"/>
                </a:lnTo>
                <a:lnTo>
                  <a:pt x="1799" y="1301"/>
                </a:lnTo>
                <a:lnTo>
                  <a:pt x="1805" y="1290"/>
                </a:lnTo>
                <a:lnTo>
                  <a:pt x="1815" y="1265"/>
                </a:lnTo>
                <a:lnTo>
                  <a:pt x="1823" y="1239"/>
                </a:lnTo>
                <a:lnTo>
                  <a:pt x="1831" y="1212"/>
                </a:lnTo>
                <a:lnTo>
                  <a:pt x="1837" y="1190"/>
                </a:lnTo>
                <a:lnTo>
                  <a:pt x="1844" y="1168"/>
                </a:lnTo>
                <a:lnTo>
                  <a:pt x="1851" y="1146"/>
                </a:lnTo>
                <a:lnTo>
                  <a:pt x="1857" y="1125"/>
                </a:lnTo>
                <a:lnTo>
                  <a:pt x="1866" y="1082"/>
                </a:lnTo>
                <a:lnTo>
                  <a:pt x="1874" y="1040"/>
                </a:lnTo>
                <a:lnTo>
                  <a:pt x="1881" y="999"/>
                </a:lnTo>
                <a:lnTo>
                  <a:pt x="1882" y="984"/>
                </a:lnTo>
                <a:lnTo>
                  <a:pt x="1882" y="969"/>
                </a:lnTo>
                <a:lnTo>
                  <a:pt x="1882" y="938"/>
                </a:lnTo>
                <a:lnTo>
                  <a:pt x="1879" y="906"/>
                </a:lnTo>
                <a:lnTo>
                  <a:pt x="1875" y="87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73" name="任意多边形 1050372"/>
          <p:cNvSpPr/>
          <p:nvPr/>
        </p:nvSpPr>
        <p:spPr bwMode="auto">
          <a:xfrm>
            <a:off x="5748337" y="5173662"/>
            <a:ext cx="698500" cy="630237"/>
          </a:xfrm>
          <a:custGeom>
            <a:avLst/>
            <a:gdLst/>
            <a:ahLst/>
            <a:cxnLst/>
            <a:rect l="0" t="0" r="0" b="0"/>
            <a:pathLst>
              <a:path w="1323" h="1190">
                <a:moveTo>
                  <a:pt x="1294" y="462"/>
                </a:moveTo>
                <a:lnTo>
                  <a:pt x="1294" y="462"/>
                </a:lnTo>
                <a:lnTo>
                  <a:pt x="1282" y="413"/>
                </a:lnTo>
                <a:lnTo>
                  <a:pt x="1268" y="363"/>
                </a:lnTo>
                <a:lnTo>
                  <a:pt x="1260" y="339"/>
                </a:lnTo>
                <a:lnTo>
                  <a:pt x="1251" y="314"/>
                </a:lnTo>
                <a:lnTo>
                  <a:pt x="1241" y="290"/>
                </a:lnTo>
                <a:lnTo>
                  <a:pt x="1231" y="268"/>
                </a:lnTo>
                <a:lnTo>
                  <a:pt x="1222" y="252"/>
                </a:lnTo>
                <a:lnTo>
                  <a:pt x="1213" y="237"/>
                </a:lnTo>
                <a:lnTo>
                  <a:pt x="1202" y="222"/>
                </a:lnTo>
                <a:lnTo>
                  <a:pt x="1192" y="208"/>
                </a:lnTo>
                <a:lnTo>
                  <a:pt x="1179" y="195"/>
                </a:lnTo>
                <a:lnTo>
                  <a:pt x="1166" y="183"/>
                </a:lnTo>
                <a:lnTo>
                  <a:pt x="1152" y="173"/>
                </a:lnTo>
                <a:lnTo>
                  <a:pt x="1137" y="162"/>
                </a:lnTo>
                <a:lnTo>
                  <a:pt x="1120" y="152"/>
                </a:lnTo>
                <a:lnTo>
                  <a:pt x="1103" y="141"/>
                </a:lnTo>
                <a:lnTo>
                  <a:pt x="1070" y="116"/>
                </a:lnTo>
                <a:lnTo>
                  <a:pt x="1053" y="105"/>
                </a:lnTo>
                <a:lnTo>
                  <a:pt x="1036" y="93"/>
                </a:lnTo>
                <a:lnTo>
                  <a:pt x="1018" y="84"/>
                </a:lnTo>
                <a:lnTo>
                  <a:pt x="1001" y="74"/>
                </a:lnTo>
                <a:lnTo>
                  <a:pt x="984" y="67"/>
                </a:lnTo>
                <a:lnTo>
                  <a:pt x="968" y="57"/>
                </a:lnTo>
                <a:lnTo>
                  <a:pt x="952" y="50"/>
                </a:lnTo>
                <a:lnTo>
                  <a:pt x="943" y="46"/>
                </a:lnTo>
                <a:lnTo>
                  <a:pt x="935" y="43"/>
                </a:lnTo>
                <a:lnTo>
                  <a:pt x="887" y="31"/>
                </a:lnTo>
                <a:lnTo>
                  <a:pt x="840" y="20"/>
                </a:lnTo>
                <a:lnTo>
                  <a:pt x="819" y="14"/>
                </a:lnTo>
                <a:lnTo>
                  <a:pt x="798" y="10"/>
                </a:lnTo>
                <a:lnTo>
                  <a:pt x="776" y="6"/>
                </a:lnTo>
                <a:lnTo>
                  <a:pt x="755" y="4"/>
                </a:lnTo>
                <a:lnTo>
                  <a:pt x="712" y="1"/>
                </a:lnTo>
                <a:lnTo>
                  <a:pt x="668" y="0"/>
                </a:lnTo>
                <a:lnTo>
                  <a:pt x="648" y="0"/>
                </a:lnTo>
                <a:lnTo>
                  <a:pt x="620" y="1"/>
                </a:lnTo>
                <a:lnTo>
                  <a:pt x="555" y="6"/>
                </a:lnTo>
                <a:lnTo>
                  <a:pt x="485" y="14"/>
                </a:lnTo>
                <a:lnTo>
                  <a:pt x="453" y="18"/>
                </a:lnTo>
                <a:lnTo>
                  <a:pt x="423" y="23"/>
                </a:lnTo>
                <a:lnTo>
                  <a:pt x="394" y="30"/>
                </a:lnTo>
                <a:lnTo>
                  <a:pt x="368" y="38"/>
                </a:lnTo>
                <a:lnTo>
                  <a:pt x="341" y="47"/>
                </a:lnTo>
                <a:lnTo>
                  <a:pt x="317" y="59"/>
                </a:lnTo>
                <a:lnTo>
                  <a:pt x="292" y="72"/>
                </a:lnTo>
                <a:lnTo>
                  <a:pt x="268" y="86"/>
                </a:lnTo>
                <a:lnTo>
                  <a:pt x="245" y="102"/>
                </a:lnTo>
                <a:lnTo>
                  <a:pt x="222" y="120"/>
                </a:lnTo>
                <a:lnTo>
                  <a:pt x="179" y="153"/>
                </a:lnTo>
                <a:lnTo>
                  <a:pt x="158" y="170"/>
                </a:lnTo>
                <a:lnTo>
                  <a:pt x="139" y="187"/>
                </a:lnTo>
                <a:lnTo>
                  <a:pt x="119" y="204"/>
                </a:lnTo>
                <a:lnTo>
                  <a:pt x="101" y="224"/>
                </a:lnTo>
                <a:lnTo>
                  <a:pt x="84" y="244"/>
                </a:lnTo>
                <a:lnTo>
                  <a:pt x="69" y="268"/>
                </a:lnTo>
                <a:lnTo>
                  <a:pt x="58" y="290"/>
                </a:lnTo>
                <a:lnTo>
                  <a:pt x="47" y="312"/>
                </a:lnTo>
                <a:lnTo>
                  <a:pt x="38" y="336"/>
                </a:lnTo>
                <a:lnTo>
                  <a:pt x="28" y="360"/>
                </a:lnTo>
                <a:lnTo>
                  <a:pt x="22" y="371"/>
                </a:lnTo>
                <a:lnTo>
                  <a:pt x="18" y="384"/>
                </a:lnTo>
                <a:lnTo>
                  <a:pt x="16" y="399"/>
                </a:lnTo>
                <a:lnTo>
                  <a:pt x="14" y="412"/>
                </a:lnTo>
                <a:lnTo>
                  <a:pt x="12" y="441"/>
                </a:lnTo>
                <a:lnTo>
                  <a:pt x="9" y="468"/>
                </a:lnTo>
                <a:lnTo>
                  <a:pt x="5" y="492"/>
                </a:lnTo>
                <a:lnTo>
                  <a:pt x="3" y="518"/>
                </a:lnTo>
                <a:lnTo>
                  <a:pt x="0" y="568"/>
                </a:lnTo>
                <a:lnTo>
                  <a:pt x="0" y="617"/>
                </a:lnTo>
                <a:lnTo>
                  <a:pt x="0" y="668"/>
                </a:lnTo>
                <a:lnTo>
                  <a:pt x="1" y="685"/>
                </a:lnTo>
                <a:lnTo>
                  <a:pt x="3" y="701"/>
                </a:lnTo>
                <a:lnTo>
                  <a:pt x="7" y="717"/>
                </a:lnTo>
                <a:lnTo>
                  <a:pt x="10" y="731"/>
                </a:lnTo>
                <a:lnTo>
                  <a:pt x="37" y="732"/>
                </a:lnTo>
                <a:lnTo>
                  <a:pt x="62" y="735"/>
                </a:lnTo>
                <a:lnTo>
                  <a:pt x="55" y="714"/>
                </a:lnTo>
                <a:lnTo>
                  <a:pt x="51" y="694"/>
                </a:lnTo>
                <a:lnTo>
                  <a:pt x="47" y="673"/>
                </a:lnTo>
                <a:lnTo>
                  <a:pt x="46" y="650"/>
                </a:lnTo>
                <a:lnTo>
                  <a:pt x="47" y="592"/>
                </a:lnTo>
                <a:lnTo>
                  <a:pt x="48" y="536"/>
                </a:lnTo>
                <a:lnTo>
                  <a:pt x="51" y="507"/>
                </a:lnTo>
                <a:lnTo>
                  <a:pt x="54" y="480"/>
                </a:lnTo>
                <a:lnTo>
                  <a:pt x="58" y="452"/>
                </a:lnTo>
                <a:lnTo>
                  <a:pt x="63" y="425"/>
                </a:lnTo>
                <a:lnTo>
                  <a:pt x="69" y="399"/>
                </a:lnTo>
                <a:lnTo>
                  <a:pt x="77" y="371"/>
                </a:lnTo>
                <a:lnTo>
                  <a:pt x="86" y="346"/>
                </a:lnTo>
                <a:lnTo>
                  <a:pt x="97" y="320"/>
                </a:lnTo>
                <a:lnTo>
                  <a:pt x="110" y="295"/>
                </a:lnTo>
                <a:lnTo>
                  <a:pt x="124" y="272"/>
                </a:lnTo>
                <a:lnTo>
                  <a:pt x="141" y="247"/>
                </a:lnTo>
                <a:lnTo>
                  <a:pt x="161" y="225"/>
                </a:lnTo>
                <a:lnTo>
                  <a:pt x="170" y="214"/>
                </a:lnTo>
                <a:lnTo>
                  <a:pt x="182" y="204"/>
                </a:lnTo>
                <a:lnTo>
                  <a:pt x="205" y="187"/>
                </a:lnTo>
                <a:lnTo>
                  <a:pt x="230" y="170"/>
                </a:lnTo>
                <a:lnTo>
                  <a:pt x="254" y="153"/>
                </a:lnTo>
                <a:lnTo>
                  <a:pt x="284" y="131"/>
                </a:lnTo>
                <a:lnTo>
                  <a:pt x="298" y="120"/>
                </a:lnTo>
                <a:lnTo>
                  <a:pt x="314" y="111"/>
                </a:lnTo>
                <a:lnTo>
                  <a:pt x="330" y="102"/>
                </a:lnTo>
                <a:lnTo>
                  <a:pt x="347" y="94"/>
                </a:lnTo>
                <a:lnTo>
                  <a:pt x="362" y="86"/>
                </a:lnTo>
                <a:lnTo>
                  <a:pt x="381" y="80"/>
                </a:lnTo>
                <a:lnTo>
                  <a:pt x="398" y="74"/>
                </a:lnTo>
                <a:lnTo>
                  <a:pt x="417" y="71"/>
                </a:lnTo>
                <a:lnTo>
                  <a:pt x="459" y="63"/>
                </a:lnTo>
                <a:lnTo>
                  <a:pt x="502" y="56"/>
                </a:lnTo>
                <a:lnTo>
                  <a:pt x="546" y="52"/>
                </a:lnTo>
                <a:lnTo>
                  <a:pt x="585" y="50"/>
                </a:lnTo>
                <a:lnTo>
                  <a:pt x="620" y="47"/>
                </a:lnTo>
                <a:lnTo>
                  <a:pt x="649" y="47"/>
                </a:lnTo>
                <a:lnTo>
                  <a:pt x="667" y="47"/>
                </a:lnTo>
                <a:lnTo>
                  <a:pt x="723" y="50"/>
                </a:lnTo>
                <a:lnTo>
                  <a:pt x="752" y="51"/>
                </a:lnTo>
                <a:lnTo>
                  <a:pt x="777" y="52"/>
                </a:lnTo>
                <a:lnTo>
                  <a:pt x="789" y="55"/>
                </a:lnTo>
                <a:lnTo>
                  <a:pt x="802" y="57"/>
                </a:lnTo>
                <a:lnTo>
                  <a:pt x="825" y="65"/>
                </a:lnTo>
                <a:lnTo>
                  <a:pt x="850" y="73"/>
                </a:lnTo>
                <a:lnTo>
                  <a:pt x="862" y="76"/>
                </a:lnTo>
                <a:lnTo>
                  <a:pt x="874" y="78"/>
                </a:lnTo>
                <a:lnTo>
                  <a:pt x="900" y="84"/>
                </a:lnTo>
                <a:lnTo>
                  <a:pt x="922" y="90"/>
                </a:lnTo>
                <a:lnTo>
                  <a:pt x="934" y="94"/>
                </a:lnTo>
                <a:lnTo>
                  <a:pt x="946" y="98"/>
                </a:lnTo>
                <a:lnTo>
                  <a:pt x="956" y="103"/>
                </a:lnTo>
                <a:lnTo>
                  <a:pt x="968" y="111"/>
                </a:lnTo>
                <a:lnTo>
                  <a:pt x="986" y="123"/>
                </a:lnTo>
                <a:lnTo>
                  <a:pt x="1006" y="137"/>
                </a:lnTo>
                <a:lnTo>
                  <a:pt x="1026" y="152"/>
                </a:lnTo>
                <a:lnTo>
                  <a:pt x="1036" y="157"/>
                </a:lnTo>
                <a:lnTo>
                  <a:pt x="1045" y="162"/>
                </a:lnTo>
                <a:lnTo>
                  <a:pt x="1067" y="173"/>
                </a:lnTo>
                <a:lnTo>
                  <a:pt x="1088" y="186"/>
                </a:lnTo>
                <a:lnTo>
                  <a:pt x="1109" y="199"/>
                </a:lnTo>
                <a:lnTo>
                  <a:pt x="1129" y="214"/>
                </a:lnTo>
                <a:lnTo>
                  <a:pt x="1147" y="231"/>
                </a:lnTo>
                <a:lnTo>
                  <a:pt x="1164" y="250"/>
                </a:lnTo>
                <a:lnTo>
                  <a:pt x="1179" y="269"/>
                </a:lnTo>
                <a:lnTo>
                  <a:pt x="1192" y="292"/>
                </a:lnTo>
                <a:lnTo>
                  <a:pt x="1203" y="316"/>
                </a:lnTo>
                <a:lnTo>
                  <a:pt x="1213" y="343"/>
                </a:lnTo>
                <a:lnTo>
                  <a:pt x="1222" y="370"/>
                </a:lnTo>
                <a:lnTo>
                  <a:pt x="1231" y="397"/>
                </a:lnTo>
                <a:lnTo>
                  <a:pt x="1244" y="454"/>
                </a:lnTo>
                <a:lnTo>
                  <a:pt x="1257" y="509"/>
                </a:lnTo>
                <a:lnTo>
                  <a:pt x="1264" y="539"/>
                </a:lnTo>
                <a:lnTo>
                  <a:pt x="1269" y="569"/>
                </a:lnTo>
                <a:lnTo>
                  <a:pt x="1273" y="599"/>
                </a:lnTo>
                <a:lnTo>
                  <a:pt x="1277" y="629"/>
                </a:lnTo>
                <a:lnTo>
                  <a:pt x="1278" y="660"/>
                </a:lnTo>
                <a:lnTo>
                  <a:pt x="1278" y="692"/>
                </a:lnTo>
                <a:lnTo>
                  <a:pt x="1277" y="722"/>
                </a:lnTo>
                <a:lnTo>
                  <a:pt x="1273" y="753"/>
                </a:lnTo>
                <a:lnTo>
                  <a:pt x="1269" y="783"/>
                </a:lnTo>
                <a:lnTo>
                  <a:pt x="1262" y="813"/>
                </a:lnTo>
                <a:lnTo>
                  <a:pt x="1254" y="843"/>
                </a:lnTo>
                <a:lnTo>
                  <a:pt x="1244" y="872"/>
                </a:lnTo>
                <a:lnTo>
                  <a:pt x="1232" y="900"/>
                </a:lnTo>
                <a:lnTo>
                  <a:pt x="1218" y="926"/>
                </a:lnTo>
                <a:lnTo>
                  <a:pt x="1202" y="952"/>
                </a:lnTo>
                <a:lnTo>
                  <a:pt x="1184" y="977"/>
                </a:lnTo>
                <a:lnTo>
                  <a:pt x="1164" y="999"/>
                </a:lnTo>
                <a:lnTo>
                  <a:pt x="1142" y="1019"/>
                </a:lnTo>
                <a:lnTo>
                  <a:pt x="1118" y="1037"/>
                </a:lnTo>
                <a:lnTo>
                  <a:pt x="1095" y="1053"/>
                </a:lnTo>
                <a:lnTo>
                  <a:pt x="1069" y="1067"/>
                </a:lnTo>
                <a:lnTo>
                  <a:pt x="1041" y="1080"/>
                </a:lnTo>
                <a:lnTo>
                  <a:pt x="1014" y="1091"/>
                </a:lnTo>
                <a:lnTo>
                  <a:pt x="985" y="1101"/>
                </a:lnTo>
                <a:lnTo>
                  <a:pt x="956" y="1109"/>
                </a:lnTo>
                <a:lnTo>
                  <a:pt x="926" y="1117"/>
                </a:lnTo>
                <a:lnTo>
                  <a:pt x="896" y="1123"/>
                </a:lnTo>
                <a:lnTo>
                  <a:pt x="866" y="1129"/>
                </a:lnTo>
                <a:lnTo>
                  <a:pt x="808" y="1138"/>
                </a:lnTo>
                <a:lnTo>
                  <a:pt x="751" y="1143"/>
                </a:lnTo>
                <a:lnTo>
                  <a:pt x="725" y="1146"/>
                </a:lnTo>
                <a:lnTo>
                  <a:pt x="697" y="1146"/>
                </a:lnTo>
                <a:lnTo>
                  <a:pt x="670" y="1146"/>
                </a:lnTo>
                <a:lnTo>
                  <a:pt x="641" y="1144"/>
                </a:lnTo>
                <a:lnTo>
                  <a:pt x="586" y="1138"/>
                </a:lnTo>
                <a:lnTo>
                  <a:pt x="531" y="1131"/>
                </a:lnTo>
                <a:lnTo>
                  <a:pt x="531" y="1177"/>
                </a:lnTo>
                <a:lnTo>
                  <a:pt x="572" y="1183"/>
                </a:lnTo>
                <a:lnTo>
                  <a:pt x="597" y="1186"/>
                </a:lnTo>
                <a:lnTo>
                  <a:pt x="621" y="1187"/>
                </a:lnTo>
                <a:lnTo>
                  <a:pt x="671" y="1187"/>
                </a:lnTo>
                <a:lnTo>
                  <a:pt x="734" y="1190"/>
                </a:lnTo>
                <a:lnTo>
                  <a:pt x="748" y="1190"/>
                </a:lnTo>
                <a:lnTo>
                  <a:pt x="764" y="1189"/>
                </a:lnTo>
                <a:lnTo>
                  <a:pt x="780" y="1187"/>
                </a:lnTo>
                <a:lnTo>
                  <a:pt x="794" y="1185"/>
                </a:lnTo>
                <a:lnTo>
                  <a:pt x="819" y="1180"/>
                </a:lnTo>
                <a:lnTo>
                  <a:pt x="842" y="1177"/>
                </a:lnTo>
                <a:lnTo>
                  <a:pt x="867" y="1176"/>
                </a:lnTo>
                <a:lnTo>
                  <a:pt x="891" y="1172"/>
                </a:lnTo>
                <a:lnTo>
                  <a:pt x="916" y="1166"/>
                </a:lnTo>
                <a:lnTo>
                  <a:pt x="941" y="1160"/>
                </a:lnTo>
                <a:lnTo>
                  <a:pt x="989" y="1147"/>
                </a:lnTo>
                <a:lnTo>
                  <a:pt x="1014" y="1139"/>
                </a:lnTo>
                <a:lnTo>
                  <a:pt x="1039" y="1130"/>
                </a:lnTo>
                <a:lnTo>
                  <a:pt x="1064" y="1119"/>
                </a:lnTo>
                <a:lnTo>
                  <a:pt x="1087" y="1106"/>
                </a:lnTo>
                <a:lnTo>
                  <a:pt x="1111" y="1093"/>
                </a:lnTo>
                <a:lnTo>
                  <a:pt x="1133" y="1079"/>
                </a:lnTo>
                <a:lnTo>
                  <a:pt x="1154" y="1063"/>
                </a:lnTo>
                <a:lnTo>
                  <a:pt x="1175" y="1047"/>
                </a:lnTo>
                <a:lnTo>
                  <a:pt x="1196" y="1030"/>
                </a:lnTo>
                <a:lnTo>
                  <a:pt x="1214" y="1011"/>
                </a:lnTo>
                <a:lnTo>
                  <a:pt x="1231" y="991"/>
                </a:lnTo>
                <a:lnTo>
                  <a:pt x="1247" y="970"/>
                </a:lnTo>
                <a:lnTo>
                  <a:pt x="1260" y="949"/>
                </a:lnTo>
                <a:lnTo>
                  <a:pt x="1271" y="927"/>
                </a:lnTo>
                <a:lnTo>
                  <a:pt x="1282" y="904"/>
                </a:lnTo>
                <a:lnTo>
                  <a:pt x="1290" y="880"/>
                </a:lnTo>
                <a:lnTo>
                  <a:pt x="1298" y="857"/>
                </a:lnTo>
                <a:lnTo>
                  <a:pt x="1304" y="832"/>
                </a:lnTo>
                <a:lnTo>
                  <a:pt x="1309" y="807"/>
                </a:lnTo>
                <a:lnTo>
                  <a:pt x="1313" y="782"/>
                </a:lnTo>
                <a:lnTo>
                  <a:pt x="1317" y="756"/>
                </a:lnTo>
                <a:lnTo>
                  <a:pt x="1320" y="730"/>
                </a:lnTo>
                <a:lnTo>
                  <a:pt x="1323" y="677"/>
                </a:lnTo>
                <a:lnTo>
                  <a:pt x="1323" y="650"/>
                </a:lnTo>
                <a:lnTo>
                  <a:pt x="1321" y="622"/>
                </a:lnTo>
                <a:lnTo>
                  <a:pt x="1319" y="596"/>
                </a:lnTo>
                <a:lnTo>
                  <a:pt x="1315" y="569"/>
                </a:lnTo>
                <a:lnTo>
                  <a:pt x="1306" y="515"/>
                </a:lnTo>
                <a:lnTo>
                  <a:pt x="1294" y="46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74" name="任意多边形 1050373"/>
          <p:cNvSpPr/>
          <p:nvPr/>
        </p:nvSpPr>
        <p:spPr bwMode="auto">
          <a:xfrm>
            <a:off x="6056312" y="5218112"/>
            <a:ext cx="84137" cy="76200"/>
          </a:xfrm>
          <a:custGeom>
            <a:avLst/>
            <a:gdLst/>
            <a:ahLst/>
            <a:cxnLst/>
            <a:rect l="0" t="0" r="0" b="0"/>
            <a:pathLst>
              <a:path w="159" h="145">
                <a:moveTo>
                  <a:pt x="75" y="0"/>
                </a:moveTo>
                <a:lnTo>
                  <a:pt x="75" y="0"/>
                </a:lnTo>
                <a:lnTo>
                  <a:pt x="62" y="3"/>
                </a:lnTo>
                <a:lnTo>
                  <a:pt x="48" y="7"/>
                </a:lnTo>
                <a:lnTo>
                  <a:pt x="33" y="13"/>
                </a:lnTo>
                <a:lnTo>
                  <a:pt x="21" y="23"/>
                </a:lnTo>
                <a:lnTo>
                  <a:pt x="16" y="26"/>
                </a:lnTo>
                <a:lnTo>
                  <a:pt x="11" y="32"/>
                </a:lnTo>
                <a:lnTo>
                  <a:pt x="7" y="38"/>
                </a:lnTo>
                <a:lnTo>
                  <a:pt x="4" y="45"/>
                </a:lnTo>
                <a:lnTo>
                  <a:pt x="2" y="51"/>
                </a:lnTo>
                <a:lnTo>
                  <a:pt x="0" y="58"/>
                </a:lnTo>
                <a:lnTo>
                  <a:pt x="0" y="66"/>
                </a:lnTo>
                <a:lnTo>
                  <a:pt x="2" y="74"/>
                </a:lnTo>
                <a:lnTo>
                  <a:pt x="6" y="87"/>
                </a:lnTo>
                <a:lnTo>
                  <a:pt x="11" y="100"/>
                </a:lnTo>
                <a:lnTo>
                  <a:pt x="17" y="111"/>
                </a:lnTo>
                <a:lnTo>
                  <a:pt x="27" y="122"/>
                </a:lnTo>
                <a:lnTo>
                  <a:pt x="38" y="132"/>
                </a:lnTo>
                <a:lnTo>
                  <a:pt x="50" y="140"/>
                </a:lnTo>
                <a:lnTo>
                  <a:pt x="63" y="144"/>
                </a:lnTo>
                <a:lnTo>
                  <a:pt x="78" y="145"/>
                </a:lnTo>
                <a:lnTo>
                  <a:pt x="83" y="145"/>
                </a:lnTo>
                <a:lnTo>
                  <a:pt x="85" y="145"/>
                </a:lnTo>
                <a:lnTo>
                  <a:pt x="93" y="144"/>
                </a:lnTo>
                <a:lnTo>
                  <a:pt x="105" y="142"/>
                </a:lnTo>
                <a:lnTo>
                  <a:pt x="117" y="138"/>
                </a:lnTo>
                <a:lnTo>
                  <a:pt x="127" y="132"/>
                </a:lnTo>
                <a:lnTo>
                  <a:pt x="138" y="126"/>
                </a:lnTo>
                <a:lnTo>
                  <a:pt x="144" y="119"/>
                </a:lnTo>
                <a:lnTo>
                  <a:pt x="150" y="113"/>
                </a:lnTo>
                <a:lnTo>
                  <a:pt x="152" y="106"/>
                </a:lnTo>
                <a:lnTo>
                  <a:pt x="155" y="98"/>
                </a:lnTo>
                <a:lnTo>
                  <a:pt x="156" y="83"/>
                </a:lnTo>
                <a:lnTo>
                  <a:pt x="157" y="66"/>
                </a:lnTo>
                <a:lnTo>
                  <a:pt x="159" y="59"/>
                </a:lnTo>
                <a:lnTo>
                  <a:pt x="157" y="51"/>
                </a:lnTo>
                <a:lnTo>
                  <a:pt x="155" y="45"/>
                </a:lnTo>
                <a:lnTo>
                  <a:pt x="152" y="38"/>
                </a:lnTo>
                <a:lnTo>
                  <a:pt x="148" y="33"/>
                </a:lnTo>
                <a:lnTo>
                  <a:pt x="143" y="26"/>
                </a:lnTo>
                <a:lnTo>
                  <a:pt x="131" y="17"/>
                </a:lnTo>
                <a:lnTo>
                  <a:pt x="118" y="9"/>
                </a:lnTo>
                <a:lnTo>
                  <a:pt x="104" y="4"/>
                </a:lnTo>
                <a:lnTo>
                  <a:pt x="89" y="2"/>
                </a:lnTo>
                <a:lnTo>
                  <a:pt x="75" y="0"/>
                </a:lnTo>
                <a:close/>
                <a:moveTo>
                  <a:pt x="110" y="89"/>
                </a:moveTo>
                <a:lnTo>
                  <a:pt x="110" y="89"/>
                </a:lnTo>
                <a:lnTo>
                  <a:pt x="105" y="93"/>
                </a:lnTo>
                <a:lnTo>
                  <a:pt x="99" y="97"/>
                </a:lnTo>
                <a:lnTo>
                  <a:pt x="91" y="100"/>
                </a:lnTo>
                <a:lnTo>
                  <a:pt x="84" y="100"/>
                </a:lnTo>
                <a:lnTo>
                  <a:pt x="76" y="100"/>
                </a:lnTo>
                <a:lnTo>
                  <a:pt x="71" y="98"/>
                </a:lnTo>
                <a:lnTo>
                  <a:pt x="66" y="96"/>
                </a:lnTo>
                <a:lnTo>
                  <a:pt x="62" y="93"/>
                </a:lnTo>
                <a:lnTo>
                  <a:pt x="58" y="89"/>
                </a:lnTo>
                <a:lnTo>
                  <a:pt x="54" y="84"/>
                </a:lnTo>
                <a:lnTo>
                  <a:pt x="49" y="72"/>
                </a:lnTo>
                <a:lnTo>
                  <a:pt x="46" y="66"/>
                </a:lnTo>
                <a:lnTo>
                  <a:pt x="48" y="60"/>
                </a:lnTo>
                <a:lnTo>
                  <a:pt x="50" y="57"/>
                </a:lnTo>
                <a:lnTo>
                  <a:pt x="54" y="54"/>
                </a:lnTo>
                <a:lnTo>
                  <a:pt x="66" y="50"/>
                </a:lnTo>
                <a:lnTo>
                  <a:pt x="76" y="46"/>
                </a:lnTo>
                <a:lnTo>
                  <a:pt x="82" y="46"/>
                </a:lnTo>
                <a:lnTo>
                  <a:pt x="87" y="46"/>
                </a:lnTo>
                <a:lnTo>
                  <a:pt x="92" y="47"/>
                </a:lnTo>
                <a:lnTo>
                  <a:pt x="99" y="50"/>
                </a:lnTo>
                <a:lnTo>
                  <a:pt x="104" y="54"/>
                </a:lnTo>
                <a:lnTo>
                  <a:pt x="109" y="58"/>
                </a:lnTo>
                <a:lnTo>
                  <a:pt x="112" y="62"/>
                </a:lnTo>
                <a:lnTo>
                  <a:pt x="113" y="66"/>
                </a:lnTo>
                <a:lnTo>
                  <a:pt x="112" y="79"/>
                </a:lnTo>
                <a:lnTo>
                  <a:pt x="112" y="85"/>
                </a:lnTo>
                <a:lnTo>
                  <a:pt x="110" y="8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75" name="任意多边形 1050374"/>
          <p:cNvSpPr/>
          <p:nvPr/>
        </p:nvSpPr>
        <p:spPr bwMode="auto">
          <a:xfrm>
            <a:off x="5789612" y="5453062"/>
            <a:ext cx="79375" cy="71437"/>
          </a:xfrm>
          <a:custGeom>
            <a:avLst/>
            <a:gdLst/>
            <a:ahLst/>
            <a:cxnLst/>
            <a:rect l="0" t="0" r="0" b="0"/>
            <a:pathLst>
              <a:path w="152" h="136">
                <a:moveTo>
                  <a:pt x="81" y="0"/>
                </a:moveTo>
                <a:lnTo>
                  <a:pt x="81" y="0"/>
                </a:lnTo>
                <a:lnTo>
                  <a:pt x="67" y="0"/>
                </a:lnTo>
                <a:lnTo>
                  <a:pt x="52" y="3"/>
                </a:lnTo>
                <a:lnTo>
                  <a:pt x="39" y="8"/>
                </a:lnTo>
                <a:lnTo>
                  <a:pt x="27" y="15"/>
                </a:lnTo>
                <a:lnTo>
                  <a:pt x="17" y="24"/>
                </a:lnTo>
                <a:lnTo>
                  <a:pt x="8" y="34"/>
                </a:lnTo>
                <a:lnTo>
                  <a:pt x="5" y="40"/>
                </a:lnTo>
                <a:lnTo>
                  <a:pt x="2" y="46"/>
                </a:lnTo>
                <a:lnTo>
                  <a:pt x="1" y="53"/>
                </a:lnTo>
                <a:lnTo>
                  <a:pt x="0" y="60"/>
                </a:lnTo>
                <a:lnTo>
                  <a:pt x="0" y="74"/>
                </a:lnTo>
                <a:lnTo>
                  <a:pt x="2" y="88"/>
                </a:lnTo>
                <a:lnTo>
                  <a:pt x="8" y="101"/>
                </a:lnTo>
                <a:lnTo>
                  <a:pt x="16" y="111"/>
                </a:lnTo>
                <a:lnTo>
                  <a:pt x="23" y="119"/>
                </a:lnTo>
                <a:lnTo>
                  <a:pt x="31" y="125"/>
                </a:lnTo>
                <a:lnTo>
                  <a:pt x="40" y="128"/>
                </a:lnTo>
                <a:lnTo>
                  <a:pt x="51" y="130"/>
                </a:lnTo>
                <a:lnTo>
                  <a:pt x="53" y="132"/>
                </a:lnTo>
                <a:lnTo>
                  <a:pt x="57" y="135"/>
                </a:lnTo>
                <a:lnTo>
                  <a:pt x="61" y="136"/>
                </a:lnTo>
                <a:lnTo>
                  <a:pt x="67" y="136"/>
                </a:lnTo>
                <a:lnTo>
                  <a:pt x="82" y="136"/>
                </a:lnTo>
                <a:lnTo>
                  <a:pt x="97" y="135"/>
                </a:lnTo>
                <a:lnTo>
                  <a:pt x="103" y="132"/>
                </a:lnTo>
                <a:lnTo>
                  <a:pt x="110" y="130"/>
                </a:lnTo>
                <a:lnTo>
                  <a:pt x="116" y="126"/>
                </a:lnTo>
                <a:lnTo>
                  <a:pt x="123" y="121"/>
                </a:lnTo>
                <a:lnTo>
                  <a:pt x="133" y="111"/>
                </a:lnTo>
                <a:lnTo>
                  <a:pt x="142" y="101"/>
                </a:lnTo>
                <a:lnTo>
                  <a:pt x="146" y="94"/>
                </a:lnTo>
                <a:lnTo>
                  <a:pt x="149" y="88"/>
                </a:lnTo>
                <a:lnTo>
                  <a:pt x="150" y="81"/>
                </a:lnTo>
                <a:lnTo>
                  <a:pt x="152" y="74"/>
                </a:lnTo>
                <a:lnTo>
                  <a:pt x="152" y="67"/>
                </a:lnTo>
                <a:lnTo>
                  <a:pt x="152" y="59"/>
                </a:lnTo>
                <a:lnTo>
                  <a:pt x="149" y="53"/>
                </a:lnTo>
                <a:lnTo>
                  <a:pt x="148" y="46"/>
                </a:lnTo>
                <a:lnTo>
                  <a:pt x="140" y="33"/>
                </a:lnTo>
                <a:lnTo>
                  <a:pt x="132" y="22"/>
                </a:lnTo>
                <a:lnTo>
                  <a:pt x="120" y="13"/>
                </a:lnTo>
                <a:lnTo>
                  <a:pt x="108" y="7"/>
                </a:lnTo>
                <a:lnTo>
                  <a:pt x="94" y="2"/>
                </a:lnTo>
                <a:lnTo>
                  <a:pt x="81" y="0"/>
                </a:lnTo>
                <a:close/>
                <a:moveTo>
                  <a:pt x="90" y="88"/>
                </a:moveTo>
                <a:lnTo>
                  <a:pt x="90" y="88"/>
                </a:lnTo>
                <a:lnTo>
                  <a:pt x="84" y="91"/>
                </a:lnTo>
                <a:lnTo>
                  <a:pt x="77" y="87"/>
                </a:lnTo>
                <a:lnTo>
                  <a:pt x="73" y="85"/>
                </a:lnTo>
                <a:lnTo>
                  <a:pt x="69" y="85"/>
                </a:lnTo>
                <a:lnTo>
                  <a:pt x="57" y="85"/>
                </a:lnTo>
                <a:lnTo>
                  <a:pt x="52" y="84"/>
                </a:lnTo>
                <a:lnTo>
                  <a:pt x="48" y="80"/>
                </a:lnTo>
                <a:lnTo>
                  <a:pt x="47" y="76"/>
                </a:lnTo>
                <a:lnTo>
                  <a:pt x="46" y="71"/>
                </a:lnTo>
                <a:lnTo>
                  <a:pt x="46" y="60"/>
                </a:lnTo>
                <a:lnTo>
                  <a:pt x="47" y="57"/>
                </a:lnTo>
                <a:lnTo>
                  <a:pt x="50" y="54"/>
                </a:lnTo>
                <a:lnTo>
                  <a:pt x="55" y="51"/>
                </a:lnTo>
                <a:lnTo>
                  <a:pt x="60" y="49"/>
                </a:lnTo>
                <a:lnTo>
                  <a:pt x="72" y="46"/>
                </a:lnTo>
                <a:lnTo>
                  <a:pt x="81" y="46"/>
                </a:lnTo>
                <a:lnTo>
                  <a:pt x="85" y="46"/>
                </a:lnTo>
                <a:lnTo>
                  <a:pt x="90" y="47"/>
                </a:lnTo>
                <a:lnTo>
                  <a:pt x="94" y="50"/>
                </a:lnTo>
                <a:lnTo>
                  <a:pt x="99" y="54"/>
                </a:lnTo>
                <a:lnTo>
                  <a:pt x="102" y="58"/>
                </a:lnTo>
                <a:lnTo>
                  <a:pt x="104" y="63"/>
                </a:lnTo>
                <a:lnTo>
                  <a:pt x="106" y="68"/>
                </a:lnTo>
                <a:lnTo>
                  <a:pt x="106" y="72"/>
                </a:lnTo>
                <a:lnTo>
                  <a:pt x="104" y="77"/>
                </a:lnTo>
                <a:lnTo>
                  <a:pt x="99" y="81"/>
                </a:lnTo>
                <a:lnTo>
                  <a:pt x="90" y="8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76" name="任意多边形 1050375"/>
          <p:cNvSpPr/>
          <p:nvPr/>
        </p:nvSpPr>
        <p:spPr bwMode="auto">
          <a:xfrm>
            <a:off x="6319837" y="5446712"/>
            <a:ext cx="79375" cy="73025"/>
          </a:xfrm>
          <a:custGeom>
            <a:avLst/>
            <a:gdLst/>
            <a:ahLst/>
            <a:cxnLst/>
            <a:rect l="0" t="0" r="0" b="0"/>
            <a:pathLst>
              <a:path w="146" h="138">
                <a:moveTo>
                  <a:pt x="80" y="0"/>
                </a:moveTo>
                <a:lnTo>
                  <a:pt x="80" y="0"/>
                </a:lnTo>
                <a:lnTo>
                  <a:pt x="73" y="0"/>
                </a:lnTo>
                <a:lnTo>
                  <a:pt x="67" y="0"/>
                </a:lnTo>
                <a:lnTo>
                  <a:pt x="52" y="4"/>
                </a:lnTo>
                <a:lnTo>
                  <a:pt x="39" y="10"/>
                </a:lnTo>
                <a:lnTo>
                  <a:pt x="27" y="17"/>
                </a:lnTo>
                <a:lnTo>
                  <a:pt x="17" y="28"/>
                </a:lnTo>
                <a:lnTo>
                  <a:pt x="8" y="40"/>
                </a:lnTo>
                <a:lnTo>
                  <a:pt x="2" y="52"/>
                </a:lnTo>
                <a:lnTo>
                  <a:pt x="0" y="58"/>
                </a:lnTo>
                <a:lnTo>
                  <a:pt x="0" y="65"/>
                </a:lnTo>
                <a:lnTo>
                  <a:pt x="0" y="80"/>
                </a:lnTo>
                <a:lnTo>
                  <a:pt x="2" y="93"/>
                </a:lnTo>
                <a:lnTo>
                  <a:pt x="8" y="105"/>
                </a:lnTo>
                <a:lnTo>
                  <a:pt x="14" y="117"/>
                </a:lnTo>
                <a:lnTo>
                  <a:pt x="23" y="125"/>
                </a:lnTo>
                <a:lnTo>
                  <a:pt x="35" y="131"/>
                </a:lnTo>
                <a:lnTo>
                  <a:pt x="48" y="135"/>
                </a:lnTo>
                <a:lnTo>
                  <a:pt x="64" y="138"/>
                </a:lnTo>
                <a:lnTo>
                  <a:pt x="65" y="138"/>
                </a:lnTo>
                <a:lnTo>
                  <a:pt x="67" y="138"/>
                </a:lnTo>
                <a:lnTo>
                  <a:pt x="81" y="138"/>
                </a:lnTo>
                <a:lnTo>
                  <a:pt x="94" y="137"/>
                </a:lnTo>
                <a:lnTo>
                  <a:pt x="106" y="133"/>
                </a:lnTo>
                <a:lnTo>
                  <a:pt x="112" y="129"/>
                </a:lnTo>
                <a:lnTo>
                  <a:pt x="118" y="125"/>
                </a:lnTo>
                <a:lnTo>
                  <a:pt x="128" y="116"/>
                </a:lnTo>
                <a:lnTo>
                  <a:pt x="137" y="105"/>
                </a:lnTo>
                <a:lnTo>
                  <a:pt x="140" y="100"/>
                </a:lnTo>
                <a:lnTo>
                  <a:pt x="142" y="93"/>
                </a:lnTo>
                <a:lnTo>
                  <a:pt x="145" y="87"/>
                </a:lnTo>
                <a:lnTo>
                  <a:pt x="146" y="80"/>
                </a:lnTo>
                <a:lnTo>
                  <a:pt x="146" y="74"/>
                </a:lnTo>
                <a:lnTo>
                  <a:pt x="145" y="66"/>
                </a:lnTo>
                <a:lnTo>
                  <a:pt x="141" y="53"/>
                </a:lnTo>
                <a:lnTo>
                  <a:pt x="136" y="41"/>
                </a:lnTo>
                <a:lnTo>
                  <a:pt x="127" y="29"/>
                </a:lnTo>
                <a:lnTo>
                  <a:pt x="116" y="19"/>
                </a:lnTo>
                <a:lnTo>
                  <a:pt x="104" y="11"/>
                </a:lnTo>
                <a:lnTo>
                  <a:pt x="93" y="4"/>
                </a:lnTo>
                <a:lnTo>
                  <a:pt x="80" y="0"/>
                </a:lnTo>
                <a:close/>
                <a:moveTo>
                  <a:pt x="67" y="92"/>
                </a:moveTo>
                <a:lnTo>
                  <a:pt x="67" y="92"/>
                </a:lnTo>
                <a:lnTo>
                  <a:pt x="64" y="92"/>
                </a:lnTo>
                <a:lnTo>
                  <a:pt x="57" y="91"/>
                </a:lnTo>
                <a:lnTo>
                  <a:pt x="52" y="89"/>
                </a:lnTo>
                <a:lnTo>
                  <a:pt x="48" y="87"/>
                </a:lnTo>
                <a:lnTo>
                  <a:pt x="46" y="83"/>
                </a:lnTo>
                <a:lnTo>
                  <a:pt x="44" y="79"/>
                </a:lnTo>
                <a:lnTo>
                  <a:pt x="44" y="74"/>
                </a:lnTo>
                <a:lnTo>
                  <a:pt x="46" y="70"/>
                </a:lnTo>
                <a:lnTo>
                  <a:pt x="47" y="65"/>
                </a:lnTo>
                <a:lnTo>
                  <a:pt x="53" y="57"/>
                </a:lnTo>
                <a:lnTo>
                  <a:pt x="56" y="53"/>
                </a:lnTo>
                <a:lnTo>
                  <a:pt x="60" y="50"/>
                </a:lnTo>
                <a:lnTo>
                  <a:pt x="65" y="48"/>
                </a:lnTo>
                <a:lnTo>
                  <a:pt x="69" y="46"/>
                </a:lnTo>
                <a:lnTo>
                  <a:pt x="73" y="48"/>
                </a:lnTo>
                <a:lnTo>
                  <a:pt x="77" y="49"/>
                </a:lnTo>
                <a:lnTo>
                  <a:pt x="85" y="53"/>
                </a:lnTo>
                <a:lnTo>
                  <a:pt x="93" y="59"/>
                </a:lnTo>
                <a:lnTo>
                  <a:pt x="98" y="66"/>
                </a:lnTo>
                <a:lnTo>
                  <a:pt x="99" y="70"/>
                </a:lnTo>
                <a:lnTo>
                  <a:pt x="101" y="75"/>
                </a:lnTo>
                <a:lnTo>
                  <a:pt x="99" y="80"/>
                </a:lnTo>
                <a:lnTo>
                  <a:pt x="97" y="86"/>
                </a:lnTo>
                <a:lnTo>
                  <a:pt x="93" y="88"/>
                </a:lnTo>
                <a:lnTo>
                  <a:pt x="87" y="89"/>
                </a:lnTo>
                <a:lnTo>
                  <a:pt x="77" y="92"/>
                </a:lnTo>
                <a:lnTo>
                  <a:pt x="67" y="9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77" name="任意多边形 1050376"/>
          <p:cNvSpPr/>
          <p:nvPr/>
        </p:nvSpPr>
        <p:spPr bwMode="auto">
          <a:xfrm>
            <a:off x="6057900" y="5684837"/>
            <a:ext cx="84137" cy="74612"/>
          </a:xfrm>
          <a:custGeom>
            <a:avLst/>
            <a:gdLst/>
            <a:ahLst/>
            <a:cxnLst/>
            <a:rect l="0" t="0" r="0" b="0"/>
            <a:pathLst>
              <a:path w="160" h="144">
                <a:moveTo>
                  <a:pt x="160" y="65"/>
                </a:moveTo>
                <a:lnTo>
                  <a:pt x="160" y="65"/>
                </a:lnTo>
                <a:lnTo>
                  <a:pt x="160" y="55"/>
                </a:lnTo>
                <a:lnTo>
                  <a:pt x="157" y="47"/>
                </a:lnTo>
                <a:lnTo>
                  <a:pt x="154" y="39"/>
                </a:lnTo>
                <a:lnTo>
                  <a:pt x="152" y="31"/>
                </a:lnTo>
                <a:lnTo>
                  <a:pt x="148" y="25"/>
                </a:lnTo>
                <a:lnTo>
                  <a:pt x="143" y="20"/>
                </a:lnTo>
                <a:lnTo>
                  <a:pt x="137" y="14"/>
                </a:lnTo>
                <a:lnTo>
                  <a:pt x="131" y="11"/>
                </a:lnTo>
                <a:lnTo>
                  <a:pt x="124" y="7"/>
                </a:lnTo>
                <a:lnTo>
                  <a:pt x="118" y="4"/>
                </a:lnTo>
                <a:lnTo>
                  <a:pt x="102" y="0"/>
                </a:lnTo>
                <a:lnTo>
                  <a:pt x="86" y="0"/>
                </a:lnTo>
                <a:lnTo>
                  <a:pt x="68" y="1"/>
                </a:lnTo>
                <a:lnTo>
                  <a:pt x="52" y="4"/>
                </a:lnTo>
                <a:lnTo>
                  <a:pt x="38" y="8"/>
                </a:lnTo>
                <a:lnTo>
                  <a:pt x="30" y="11"/>
                </a:lnTo>
                <a:lnTo>
                  <a:pt x="24" y="14"/>
                </a:lnTo>
                <a:lnTo>
                  <a:pt x="17" y="18"/>
                </a:lnTo>
                <a:lnTo>
                  <a:pt x="12" y="24"/>
                </a:lnTo>
                <a:lnTo>
                  <a:pt x="7" y="30"/>
                </a:lnTo>
                <a:lnTo>
                  <a:pt x="3" y="38"/>
                </a:lnTo>
                <a:lnTo>
                  <a:pt x="1" y="46"/>
                </a:lnTo>
                <a:lnTo>
                  <a:pt x="0" y="54"/>
                </a:lnTo>
                <a:lnTo>
                  <a:pt x="0" y="62"/>
                </a:lnTo>
                <a:lnTo>
                  <a:pt x="1" y="69"/>
                </a:lnTo>
                <a:lnTo>
                  <a:pt x="5" y="85"/>
                </a:lnTo>
                <a:lnTo>
                  <a:pt x="8" y="92"/>
                </a:lnTo>
                <a:lnTo>
                  <a:pt x="12" y="99"/>
                </a:lnTo>
                <a:lnTo>
                  <a:pt x="21" y="113"/>
                </a:lnTo>
                <a:lnTo>
                  <a:pt x="33" y="124"/>
                </a:lnTo>
                <a:lnTo>
                  <a:pt x="46" y="133"/>
                </a:lnTo>
                <a:lnTo>
                  <a:pt x="54" y="137"/>
                </a:lnTo>
                <a:lnTo>
                  <a:pt x="62" y="140"/>
                </a:lnTo>
                <a:lnTo>
                  <a:pt x="69" y="143"/>
                </a:lnTo>
                <a:lnTo>
                  <a:pt x="77" y="144"/>
                </a:lnTo>
                <a:lnTo>
                  <a:pt x="85" y="144"/>
                </a:lnTo>
                <a:lnTo>
                  <a:pt x="93" y="144"/>
                </a:lnTo>
                <a:lnTo>
                  <a:pt x="101" y="141"/>
                </a:lnTo>
                <a:lnTo>
                  <a:pt x="109" y="139"/>
                </a:lnTo>
                <a:lnTo>
                  <a:pt x="113" y="136"/>
                </a:lnTo>
                <a:lnTo>
                  <a:pt x="116" y="133"/>
                </a:lnTo>
                <a:lnTo>
                  <a:pt x="124" y="131"/>
                </a:lnTo>
                <a:lnTo>
                  <a:pt x="132" y="128"/>
                </a:lnTo>
                <a:lnTo>
                  <a:pt x="140" y="124"/>
                </a:lnTo>
                <a:lnTo>
                  <a:pt x="145" y="119"/>
                </a:lnTo>
                <a:lnTo>
                  <a:pt x="150" y="113"/>
                </a:lnTo>
                <a:lnTo>
                  <a:pt x="154" y="106"/>
                </a:lnTo>
                <a:lnTo>
                  <a:pt x="157" y="101"/>
                </a:lnTo>
                <a:lnTo>
                  <a:pt x="158" y="94"/>
                </a:lnTo>
                <a:lnTo>
                  <a:pt x="160" y="80"/>
                </a:lnTo>
                <a:lnTo>
                  <a:pt x="160" y="65"/>
                </a:lnTo>
                <a:close/>
                <a:moveTo>
                  <a:pt x="50" y="72"/>
                </a:moveTo>
                <a:lnTo>
                  <a:pt x="50" y="72"/>
                </a:lnTo>
                <a:lnTo>
                  <a:pt x="47" y="67"/>
                </a:lnTo>
                <a:lnTo>
                  <a:pt x="46" y="62"/>
                </a:lnTo>
                <a:lnTo>
                  <a:pt x="46" y="56"/>
                </a:lnTo>
                <a:lnTo>
                  <a:pt x="47" y="54"/>
                </a:lnTo>
                <a:lnTo>
                  <a:pt x="50" y="52"/>
                </a:lnTo>
                <a:lnTo>
                  <a:pt x="55" y="50"/>
                </a:lnTo>
                <a:lnTo>
                  <a:pt x="62" y="48"/>
                </a:lnTo>
                <a:lnTo>
                  <a:pt x="75" y="46"/>
                </a:lnTo>
                <a:lnTo>
                  <a:pt x="88" y="45"/>
                </a:lnTo>
                <a:lnTo>
                  <a:pt x="94" y="45"/>
                </a:lnTo>
                <a:lnTo>
                  <a:pt x="101" y="46"/>
                </a:lnTo>
                <a:lnTo>
                  <a:pt x="106" y="48"/>
                </a:lnTo>
                <a:lnTo>
                  <a:pt x="110" y="52"/>
                </a:lnTo>
                <a:lnTo>
                  <a:pt x="113" y="58"/>
                </a:lnTo>
                <a:lnTo>
                  <a:pt x="114" y="65"/>
                </a:lnTo>
                <a:lnTo>
                  <a:pt x="114" y="75"/>
                </a:lnTo>
                <a:lnTo>
                  <a:pt x="114" y="85"/>
                </a:lnTo>
                <a:lnTo>
                  <a:pt x="113" y="86"/>
                </a:lnTo>
                <a:lnTo>
                  <a:pt x="110" y="89"/>
                </a:lnTo>
                <a:lnTo>
                  <a:pt x="102" y="90"/>
                </a:lnTo>
                <a:lnTo>
                  <a:pt x="88" y="90"/>
                </a:lnTo>
                <a:lnTo>
                  <a:pt x="84" y="92"/>
                </a:lnTo>
                <a:lnTo>
                  <a:pt x="79" y="93"/>
                </a:lnTo>
                <a:lnTo>
                  <a:pt x="76" y="94"/>
                </a:lnTo>
                <a:lnTo>
                  <a:pt x="72" y="97"/>
                </a:lnTo>
                <a:lnTo>
                  <a:pt x="65" y="92"/>
                </a:lnTo>
                <a:lnTo>
                  <a:pt x="59" y="85"/>
                </a:lnTo>
                <a:lnTo>
                  <a:pt x="50" y="7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78" name="任意多边形 1050377"/>
          <p:cNvSpPr/>
          <p:nvPr/>
        </p:nvSpPr>
        <p:spPr bwMode="auto">
          <a:xfrm>
            <a:off x="5924550" y="5448300"/>
            <a:ext cx="230187" cy="88900"/>
          </a:xfrm>
          <a:custGeom>
            <a:avLst/>
            <a:gdLst/>
            <a:ahLst/>
            <a:cxnLst/>
            <a:rect l="0" t="0" r="0" b="0"/>
            <a:pathLst>
              <a:path w="434" h="169">
                <a:moveTo>
                  <a:pt x="411" y="30"/>
                </a:moveTo>
                <a:lnTo>
                  <a:pt x="411" y="30"/>
                </a:lnTo>
                <a:lnTo>
                  <a:pt x="404" y="24"/>
                </a:lnTo>
                <a:lnTo>
                  <a:pt x="396" y="18"/>
                </a:lnTo>
                <a:lnTo>
                  <a:pt x="388" y="14"/>
                </a:lnTo>
                <a:lnTo>
                  <a:pt x="381" y="12"/>
                </a:lnTo>
                <a:lnTo>
                  <a:pt x="371" y="9"/>
                </a:lnTo>
                <a:lnTo>
                  <a:pt x="362" y="9"/>
                </a:lnTo>
                <a:lnTo>
                  <a:pt x="345" y="9"/>
                </a:lnTo>
                <a:lnTo>
                  <a:pt x="340" y="7"/>
                </a:lnTo>
                <a:lnTo>
                  <a:pt x="333" y="5"/>
                </a:lnTo>
                <a:lnTo>
                  <a:pt x="212" y="4"/>
                </a:lnTo>
                <a:lnTo>
                  <a:pt x="152" y="3"/>
                </a:lnTo>
                <a:lnTo>
                  <a:pt x="90" y="3"/>
                </a:lnTo>
                <a:lnTo>
                  <a:pt x="85" y="1"/>
                </a:lnTo>
                <a:lnTo>
                  <a:pt x="80" y="0"/>
                </a:lnTo>
                <a:lnTo>
                  <a:pt x="61" y="1"/>
                </a:lnTo>
                <a:lnTo>
                  <a:pt x="46" y="7"/>
                </a:lnTo>
                <a:lnTo>
                  <a:pt x="39" y="9"/>
                </a:lnTo>
                <a:lnTo>
                  <a:pt x="33" y="13"/>
                </a:lnTo>
                <a:lnTo>
                  <a:pt x="26" y="17"/>
                </a:lnTo>
                <a:lnTo>
                  <a:pt x="21" y="22"/>
                </a:lnTo>
                <a:lnTo>
                  <a:pt x="16" y="29"/>
                </a:lnTo>
                <a:lnTo>
                  <a:pt x="12" y="34"/>
                </a:lnTo>
                <a:lnTo>
                  <a:pt x="5" y="47"/>
                </a:lnTo>
                <a:lnTo>
                  <a:pt x="1" y="63"/>
                </a:lnTo>
                <a:lnTo>
                  <a:pt x="0" y="80"/>
                </a:lnTo>
                <a:lnTo>
                  <a:pt x="0" y="97"/>
                </a:lnTo>
                <a:lnTo>
                  <a:pt x="1" y="113"/>
                </a:lnTo>
                <a:lnTo>
                  <a:pt x="3" y="119"/>
                </a:lnTo>
                <a:lnTo>
                  <a:pt x="6" y="127"/>
                </a:lnTo>
                <a:lnTo>
                  <a:pt x="10" y="134"/>
                </a:lnTo>
                <a:lnTo>
                  <a:pt x="17" y="139"/>
                </a:lnTo>
                <a:lnTo>
                  <a:pt x="29" y="147"/>
                </a:lnTo>
                <a:lnTo>
                  <a:pt x="40" y="152"/>
                </a:lnTo>
                <a:lnTo>
                  <a:pt x="52" y="156"/>
                </a:lnTo>
                <a:lnTo>
                  <a:pt x="65" y="158"/>
                </a:lnTo>
                <a:lnTo>
                  <a:pt x="71" y="160"/>
                </a:lnTo>
                <a:lnTo>
                  <a:pt x="205" y="166"/>
                </a:lnTo>
                <a:lnTo>
                  <a:pt x="272" y="168"/>
                </a:lnTo>
                <a:lnTo>
                  <a:pt x="339" y="169"/>
                </a:lnTo>
                <a:lnTo>
                  <a:pt x="345" y="168"/>
                </a:lnTo>
                <a:lnTo>
                  <a:pt x="349" y="166"/>
                </a:lnTo>
                <a:lnTo>
                  <a:pt x="365" y="166"/>
                </a:lnTo>
                <a:lnTo>
                  <a:pt x="379" y="165"/>
                </a:lnTo>
                <a:lnTo>
                  <a:pt x="386" y="164"/>
                </a:lnTo>
                <a:lnTo>
                  <a:pt x="392" y="162"/>
                </a:lnTo>
                <a:lnTo>
                  <a:pt x="399" y="158"/>
                </a:lnTo>
                <a:lnTo>
                  <a:pt x="405" y="154"/>
                </a:lnTo>
                <a:lnTo>
                  <a:pt x="412" y="148"/>
                </a:lnTo>
                <a:lnTo>
                  <a:pt x="417" y="141"/>
                </a:lnTo>
                <a:lnTo>
                  <a:pt x="421" y="135"/>
                </a:lnTo>
                <a:lnTo>
                  <a:pt x="425" y="127"/>
                </a:lnTo>
                <a:lnTo>
                  <a:pt x="429" y="119"/>
                </a:lnTo>
                <a:lnTo>
                  <a:pt x="432" y="111"/>
                </a:lnTo>
                <a:lnTo>
                  <a:pt x="434" y="94"/>
                </a:lnTo>
                <a:lnTo>
                  <a:pt x="434" y="85"/>
                </a:lnTo>
                <a:lnTo>
                  <a:pt x="433" y="76"/>
                </a:lnTo>
                <a:lnTo>
                  <a:pt x="432" y="68"/>
                </a:lnTo>
                <a:lnTo>
                  <a:pt x="429" y="60"/>
                </a:lnTo>
                <a:lnTo>
                  <a:pt x="421" y="45"/>
                </a:lnTo>
                <a:lnTo>
                  <a:pt x="411" y="30"/>
                </a:lnTo>
                <a:close/>
                <a:moveTo>
                  <a:pt x="378" y="118"/>
                </a:moveTo>
                <a:lnTo>
                  <a:pt x="378" y="118"/>
                </a:lnTo>
                <a:lnTo>
                  <a:pt x="374" y="120"/>
                </a:lnTo>
                <a:lnTo>
                  <a:pt x="369" y="122"/>
                </a:lnTo>
                <a:lnTo>
                  <a:pt x="358" y="122"/>
                </a:lnTo>
                <a:lnTo>
                  <a:pt x="336" y="120"/>
                </a:lnTo>
                <a:lnTo>
                  <a:pt x="331" y="120"/>
                </a:lnTo>
                <a:lnTo>
                  <a:pt x="326" y="123"/>
                </a:lnTo>
                <a:lnTo>
                  <a:pt x="265" y="122"/>
                </a:lnTo>
                <a:lnTo>
                  <a:pt x="207" y="120"/>
                </a:lnTo>
                <a:lnTo>
                  <a:pt x="89" y="115"/>
                </a:lnTo>
                <a:lnTo>
                  <a:pt x="82" y="114"/>
                </a:lnTo>
                <a:lnTo>
                  <a:pt x="68" y="114"/>
                </a:lnTo>
                <a:lnTo>
                  <a:pt x="61" y="113"/>
                </a:lnTo>
                <a:lnTo>
                  <a:pt x="55" y="109"/>
                </a:lnTo>
                <a:lnTo>
                  <a:pt x="51" y="106"/>
                </a:lnTo>
                <a:lnTo>
                  <a:pt x="48" y="103"/>
                </a:lnTo>
                <a:lnTo>
                  <a:pt x="46" y="101"/>
                </a:lnTo>
                <a:lnTo>
                  <a:pt x="46" y="97"/>
                </a:lnTo>
                <a:lnTo>
                  <a:pt x="44" y="89"/>
                </a:lnTo>
                <a:lnTo>
                  <a:pt x="46" y="80"/>
                </a:lnTo>
                <a:lnTo>
                  <a:pt x="47" y="68"/>
                </a:lnTo>
                <a:lnTo>
                  <a:pt x="48" y="63"/>
                </a:lnTo>
                <a:lnTo>
                  <a:pt x="50" y="58"/>
                </a:lnTo>
                <a:lnTo>
                  <a:pt x="52" y="55"/>
                </a:lnTo>
                <a:lnTo>
                  <a:pt x="56" y="51"/>
                </a:lnTo>
                <a:lnTo>
                  <a:pt x="60" y="50"/>
                </a:lnTo>
                <a:lnTo>
                  <a:pt x="65" y="47"/>
                </a:lnTo>
                <a:lnTo>
                  <a:pt x="74" y="49"/>
                </a:lnTo>
                <a:lnTo>
                  <a:pt x="137" y="49"/>
                </a:lnTo>
                <a:lnTo>
                  <a:pt x="200" y="49"/>
                </a:lnTo>
                <a:lnTo>
                  <a:pt x="326" y="51"/>
                </a:lnTo>
                <a:lnTo>
                  <a:pt x="331" y="54"/>
                </a:lnTo>
                <a:lnTo>
                  <a:pt x="336" y="55"/>
                </a:lnTo>
                <a:lnTo>
                  <a:pt x="356" y="54"/>
                </a:lnTo>
                <a:lnTo>
                  <a:pt x="365" y="54"/>
                </a:lnTo>
                <a:lnTo>
                  <a:pt x="370" y="55"/>
                </a:lnTo>
                <a:lnTo>
                  <a:pt x="373" y="58"/>
                </a:lnTo>
                <a:lnTo>
                  <a:pt x="379" y="64"/>
                </a:lnTo>
                <a:lnTo>
                  <a:pt x="384" y="71"/>
                </a:lnTo>
                <a:lnTo>
                  <a:pt x="387" y="80"/>
                </a:lnTo>
                <a:lnTo>
                  <a:pt x="388" y="88"/>
                </a:lnTo>
                <a:lnTo>
                  <a:pt x="388" y="96"/>
                </a:lnTo>
                <a:lnTo>
                  <a:pt x="386" y="105"/>
                </a:lnTo>
                <a:lnTo>
                  <a:pt x="382" y="111"/>
                </a:lnTo>
                <a:lnTo>
                  <a:pt x="378" y="11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79" name="任意多边形 1050378"/>
          <p:cNvSpPr/>
          <p:nvPr/>
        </p:nvSpPr>
        <p:spPr bwMode="auto">
          <a:xfrm>
            <a:off x="6094412" y="5291137"/>
            <a:ext cx="217487" cy="233362"/>
          </a:xfrm>
          <a:custGeom>
            <a:avLst/>
            <a:gdLst/>
            <a:ahLst/>
            <a:cxnLst/>
            <a:rect l="0" t="0" r="0" b="0"/>
            <a:pathLst>
              <a:path w="412" h="438">
                <a:moveTo>
                  <a:pt x="386" y="25"/>
                </a:moveTo>
                <a:lnTo>
                  <a:pt x="386" y="25"/>
                </a:lnTo>
                <a:lnTo>
                  <a:pt x="380" y="18"/>
                </a:lnTo>
                <a:lnTo>
                  <a:pt x="373" y="13"/>
                </a:lnTo>
                <a:lnTo>
                  <a:pt x="365" y="9"/>
                </a:lnTo>
                <a:lnTo>
                  <a:pt x="357" y="6"/>
                </a:lnTo>
                <a:lnTo>
                  <a:pt x="342" y="1"/>
                </a:lnTo>
                <a:lnTo>
                  <a:pt x="323" y="0"/>
                </a:lnTo>
                <a:lnTo>
                  <a:pt x="314" y="0"/>
                </a:lnTo>
                <a:lnTo>
                  <a:pt x="305" y="1"/>
                </a:lnTo>
                <a:lnTo>
                  <a:pt x="297" y="5"/>
                </a:lnTo>
                <a:lnTo>
                  <a:pt x="289" y="9"/>
                </a:lnTo>
                <a:lnTo>
                  <a:pt x="283" y="14"/>
                </a:lnTo>
                <a:lnTo>
                  <a:pt x="276" y="21"/>
                </a:lnTo>
                <a:lnTo>
                  <a:pt x="263" y="34"/>
                </a:lnTo>
                <a:lnTo>
                  <a:pt x="259" y="36"/>
                </a:lnTo>
                <a:lnTo>
                  <a:pt x="254" y="40"/>
                </a:lnTo>
                <a:lnTo>
                  <a:pt x="130" y="174"/>
                </a:lnTo>
                <a:lnTo>
                  <a:pt x="59" y="248"/>
                </a:lnTo>
                <a:lnTo>
                  <a:pt x="6" y="308"/>
                </a:lnTo>
                <a:lnTo>
                  <a:pt x="0" y="311"/>
                </a:lnTo>
                <a:lnTo>
                  <a:pt x="15" y="311"/>
                </a:lnTo>
                <a:lnTo>
                  <a:pt x="29" y="312"/>
                </a:lnTo>
                <a:lnTo>
                  <a:pt x="44" y="315"/>
                </a:lnTo>
                <a:lnTo>
                  <a:pt x="57" y="319"/>
                </a:lnTo>
                <a:lnTo>
                  <a:pt x="113" y="257"/>
                </a:lnTo>
                <a:lnTo>
                  <a:pt x="176" y="191"/>
                </a:lnTo>
                <a:lnTo>
                  <a:pt x="282" y="77"/>
                </a:lnTo>
                <a:lnTo>
                  <a:pt x="287" y="74"/>
                </a:lnTo>
                <a:lnTo>
                  <a:pt x="292" y="70"/>
                </a:lnTo>
                <a:lnTo>
                  <a:pt x="304" y="56"/>
                </a:lnTo>
                <a:lnTo>
                  <a:pt x="312" y="48"/>
                </a:lnTo>
                <a:lnTo>
                  <a:pt x="316" y="47"/>
                </a:lnTo>
                <a:lnTo>
                  <a:pt x="320" y="46"/>
                </a:lnTo>
                <a:lnTo>
                  <a:pt x="327" y="44"/>
                </a:lnTo>
                <a:lnTo>
                  <a:pt x="337" y="47"/>
                </a:lnTo>
                <a:lnTo>
                  <a:pt x="344" y="50"/>
                </a:lnTo>
                <a:lnTo>
                  <a:pt x="352" y="55"/>
                </a:lnTo>
                <a:lnTo>
                  <a:pt x="357" y="60"/>
                </a:lnTo>
                <a:lnTo>
                  <a:pt x="361" y="68"/>
                </a:lnTo>
                <a:lnTo>
                  <a:pt x="365" y="76"/>
                </a:lnTo>
                <a:lnTo>
                  <a:pt x="367" y="84"/>
                </a:lnTo>
                <a:lnTo>
                  <a:pt x="367" y="87"/>
                </a:lnTo>
                <a:lnTo>
                  <a:pt x="364" y="91"/>
                </a:lnTo>
                <a:lnTo>
                  <a:pt x="356" y="101"/>
                </a:lnTo>
                <a:lnTo>
                  <a:pt x="340" y="115"/>
                </a:lnTo>
                <a:lnTo>
                  <a:pt x="337" y="120"/>
                </a:lnTo>
                <a:lnTo>
                  <a:pt x="335" y="125"/>
                </a:lnTo>
                <a:lnTo>
                  <a:pt x="223" y="244"/>
                </a:lnTo>
                <a:lnTo>
                  <a:pt x="156" y="314"/>
                </a:lnTo>
                <a:lnTo>
                  <a:pt x="101" y="371"/>
                </a:lnTo>
                <a:lnTo>
                  <a:pt x="101" y="379"/>
                </a:lnTo>
                <a:lnTo>
                  <a:pt x="102" y="392"/>
                </a:lnTo>
                <a:lnTo>
                  <a:pt x="101" y="408"/>
                </a:lnTo>
                <a:lnTo>
                  <a:pt x="100" y="422"/>
                </a:lnTo>
                <a:lnTo>
                  <a:pt x="96" y="438"/>
                </a:lnTo>
                <a:lnTo>
                  <a:pt x="104" y="431"/>
                </a:lnTo>
                <a:lnTo>
                  <a:pt x="109" y="429"/>
                </a:lnTo>
                <a:lnTo>
                  <a:pt x="169" y="367"/>
                </a:lnTo>
                <a:lnTo>
                  <a:pt x="245" y="288"/>
                </a:lnTo>
                <a:lnTo>
                  <a:pt x="320" y="209"/>
                </a:lnTo>
                <a:lnTo>
                  <a:pt x="378" y="145"/>
                </a:lnTo>
                <a:lnTo>
                  <a:pt x="381" y="141"/>
                </a:lnTo>
                <a:lnTo>
                  <a:pt x="384" y="136"/>
                </a:lnTo>
                <a:lnTo>
                  <a:pt x="394" y="125"/>
                </a:lnTo>
                <a:lnTo>
                  <a:pt x="402" y="114"/>
                </a:lnTo>
                <a:lnTo>
                  <a:pt x="406" y="108"/>
                </a:lnTo>
                <a:lnTo>
                  <a:pt x="409" y="102"/>
                </a:lnTo>
                <a:lnTo>
                  <a:pt x="411" y="94"/>
                </a:lnTo>
                <a:lnTo>
                  <a:pt x="412" y="87"/>
                </a:lnTo>
                <a:lnTo>
                  <a:pt x="412" y="78"/>
                </a:lnTo>
                <a:lnTo>
                  <a:pt x="411" y="70"/>
                </a:lnTo>
                <a:lnTo>
                  <a:pt x="409" y="61"/>
                </a:lnTo>
                <a:lnTo>
                  <a:pt x="406" y="53"/>
                </a:lnTo>
                <a:lnTo>
                  <a:pt x="402" y="46"/>
                </a:lnTo>
                <a:lnTo>
                  <a:pt x="398" y="38"/>
                </a:lnTo>
                <a:lnTo>
                  <a:pt x="386" y="2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80" name="任意多边形 1050379"/>
          <p:cNvSpPr/>
          <p:nvPr/>
        </p:nvSpPr>
        <p:spPr bwMode="auto">
          <a:xfrm>
            <a:off x="5740400" y="5951537"/>
            <a:ext cx="120650" cy="74612"/>
          </a:xfrm>
          <a:custGeom>
            <a:avLst/>
            <a:gdLst/>
            <a:ahLst/>
            <a:cxnLst/>
            <a:rect l="0" t="0" r="0" b="0"/>
            <a:pathLst>
              <a:path w="228" h="140">
                <a:moveTo>
                  <a:pt x="228" y="29"/>
                </a:moveTo>
                <a:lnTo>
                  <a:pt x="228" y="29"/>
                </a:lnTo>
                <a:lnTo>
                  <a:pt x="228" y="24"/>
                </a:lnTo>
                <a:lnTo>
                  <a:pt x="226" y="18"/>
                </a:lnTo>
                <a:lnTo>
                  <a:pt x="224" y="15"/>
                </a:lnTo>
                <a:lnTo>
                  <a:pt x="221" y="12"/>
                </a:lnTo>
                <a:lnTo>
                  <a:pt x="217" y="9"/>
                </a:lnTo>
                <a:lnTo>
                  <a:pt x="213" y="8"/>
                </a:lnTo>
                <a:lnTo>
                  <a:pt x="205" y="7"/>
                </a:lnTo>
                <a:lnTo>
                  <a:pt x="196" y="8"/>
                </a:lnTo>
                <a:lnTo>
                  <a:pt x="192" y="9"/>
                </a:lnTo>
                <a:lnTo>
                  <a:pt x="190" y="12"/>
                </a:lnTo>
                <a:lnTo>
                  <a:pt x="187" y="15"/>
                </a:lnTo>
                <a:lnTo>
                  <a:pt x="184" y="18"/>
                </a:lnTo>
                <a:lnTo>
                  <a:pt x="183" y="24"/>
                </a:lnTo>
                <a:lnTo>
                  <a:pt x="182" y="29"/>
                </a:lnTo>
                <a:lnTo>
                  <a:pt x="183" y="45"/>
                </a:lnTo>
                <a:lnTo>
                  <a:pt x="182" y="60"/>
                </a:lnTo>
                <a:lnTo>
                  <a:pt x="179" y="67"/>
                </a:lnTo>
                <a:lnTo>
                  <a:pt x="177" y="75"/>
                </a:lnTo>
                <a:lnTo>
                  <a:pt x="173" y="81"/>
                </a:lnTo>
                <a:lnTo>
                  <a:pt x="166" y="86"/>
                </a:lnTo>
                <a:lnTo>
                  <a:pt x="160" y="90"/>
                </a:lnTo>
                <a:lnTo>
                  <a:pt x="153" y="92"/>
                </a:lnTo>
                <a:lnTo>
                  <a:pt x="140" y="94"/>
                </a:lnTo>
                <a:lnTo>
                  <a:pt x="126" y="94"/>
                </a:lnTo>
                <a:lnTo>
                  <a:pt x="112" y="94"/>
                </a:lnTo>
                <a:lnTo>
                  <a:pt x="97" y="93"/>
                </a:lnTo>
                <a:lnTo>
                  <a:pt x="82" y="89"/>
                </a:lnTo>
                <a:lnTo>
                  <a:pt x="71" y="83"/>
                </a:lnTo>
                <a:lnTo>
                  <a:pt x="61" y="75"/>
                </a:lnTo>
                <a:lnTo>
                  <a:pt x="55" y="64"/>
                </a:lnTo>
                <a:lnTo>
                  <a:pt x="50" y="52"/>
                </a:lnTo>
                <a:lnTo>
                  <a:pt x="46" y="38"/>
                </a:lnTo>
                <a:lnTo>
                  <a:pt x="46" y="22"/>
                </a:lnTo>
                <a:lnTo>
                  <a:pt x="44" y="17"/>
                </a:lnTo>
                <a:lnTo>
                  <a:pt x="43" y="13"/>
                </a:lnTo>
                <a:lnTo>
                  <a:pt x="41" y="9"/>
                </a:lnTo>
                <a:lnTo>
                  <a:pt x="38" y="7"/>
                </a:lnTo>
                <a:lnTo>
                  <a:pt x="35" y="4"/>
                </a:lnTo>
                <a:lnTo>
                  <a:pt x="31" y="3"/>
                </a:lnTo>
                <a:lnTo>
                  <a:pt x="22" y="0"/>
                </a:lnTo>
                <a:lnTo>
                  <a:pt x="14" y="3"/>
                </a:lnTo>
                <a:lnTo>
                  <a:pt x="10" y="4"/>
                </a:lnTo>
                <a:lnTo>
                  <a:pt x="6" y="7"/>
                </a:lnTo>
                <a:lnTo>
                  <a:pt x="4" y="9"/>
                </a:lnTo>
                <a:lnTo>
                  <a:pt x="1" y="13"/>
                </a:lnTo>
                <a:lnTo>
                  <a:pt x="0" y="17"/>
                </a:lnTo>
                <a:lnTo>
                  <a:pt x="0" y="22"/>
                </a:lnTo>
                <a:lnTo>
                  <a:pt x="0" y="34"/>
                </a:lnTo>
                <a:lnTo>
                  <a:pt x="1" y="46"/>
                </a:lnTo>
                <a:lnTo>
                  <a:pt x="4" y="56"/>
                </a:lnTo>
                <a:lnTo>
                  <a:pt x="6" y="67"/>
                </a:lnTo>
                <a:lnTo>
                  <a:pt x="10" y="77"/>
                </a:lnTo>
                <a:lnTo>
                  <a:pt x="14" y="86"/>
                </a:lnTo>
                <a:lnTo>
                  <a:pt x="20" y="96"/>
                </a:lnTo>
                <a:lnTo>
                  <a:pt x="26" y="103"/>
                </a:lnTo>
                <a:lnTo>
                  <a:pt x="33" y="111"/>
                </a:lnTo>
                <a:lnTo>
                  <a:pt x="41" y="119"/>
                </a:lnTo>
                <a:lnTo>
                  <a:pt x="48" y="124"/>
                </a:lnTo>
                <a:lnTo>
                  <a:pt x="58" y="130"/>
                </a:lnTo>
                <a:lnTo>
                  <a:pt x="68" y="134"/>
                </a:lnTo>
                <a:lnTo>
                  <a:pt x="78" y="137"/>
                </a:lnTo>
                <a:lnTo>
                  <a:pt x="90" y="139"/>
                </a:lnTo>
                <a:lnTo>
                  <a:pt x="102" y="140"/>
                </a:lnTo>
                <a:lnTo>
                  <a:pt x="127" y="140"/>
                </a:lnTo>
                <a:lnTo>
                  <a:pt x="139" y="139"/>
                </a:lnTo>
                <a:lnTo>
                  <a:pt x="152" y="137"/>
                </a:lnTo>
                <a:lnTo>
                  <a:pt x="163" y="136"/>
                </a:lnTo>
                <a:lnTo>
                  <a:pt x="174" y="132"/>
                </a:lnTo>
                <a:lnTo>
                  <a:pt x="186" y="127"/>
                </a:lnTo>
                <a:lnTo>
                  <a:pt x="196" y="120"/>
                </a:lnTo>
                <a:lnTo>
                  <a:pt x="207" y="111"/>
                </a:lnTo>
                <a:lnTo>
                  <a:pt x="213" y="102"/>
                </a:lnTo>
                <a:lnTo>
                  <a:pt x="220" y="90"/>
                </a:lnTo>
                <a:lnTo>
                  <a:pt x="224" y="79"/>
                </a:lnTo>
                <a:lnTo>
                  <a:pt x="226" y="67"/>
                </a:lnTo>
                <a:lnTo>
                  <a:pt x="228" y="54"/>
                </a:lnTo>
                <a:lnTo>
                  <a:pt x="228" y="2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81" name="任意多边形 1050380"/>
          <p:cNvSpPr/>
          <p:nvPr/>
        </p:nvSpPr>
        <p:spPr bwMode="auto">
          <a:xfrm>
            <a:off x="5891212" y="5829300"/>
            <a:ext cx="3175" cy="1587"/>
          </a:xfrm>
          <a:custGeom>
            <a:avLst/>
            <a:gdLst/>
            <a:ahLst/>
            <a:cxnLst/>
            <a:rect l="0" t="0" r="0" b="0"/>
            <a:pathLst>
              <a:path w="8" h="2">
                <a:moveTo>
                  <a:pt x="2" y="0"/>
                </a:moveTo>
                <a:lnTo>
                  <a:pt x="2" y="0"/>
                </a:lnTo>
                <a:lnTo>
                  <a:pt x="0" y="0"/>
                </a:lnTo>
                <a:lnTo>
                  <a:pt x="8" y="2"/>
                </a:lnTo>
                <a:lnTo>
                  <a:pt x="6" y="0"/>
                </a:lnTo>
                <a:lnTo>
                  <a:pt x="2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82" name="任意多边形 1050381"/>
          <p:cNvSpPr/>
          <p:nvPr/>
        </p:nvSpPr>
        <p:spPr bwMode="auto">
          <a:xfrm>
            <a:off x="5754687" y="5640387"/>
            <a:ext cx="206375" cy="339725"/>
          </a:xfrm>
          <a:custGeom>
            <a:avLst/>
            <a:gdLst/>
            <a:ahLst/>
            <a:cxnLst/>
            <a:rect l="0" t="0" r="0" b="0"/>
            <a:pathLst>
              <a:path w="389" h="639">
                <a:moveTo>
                  <a:pt x="92" y="174"/>
                </a:moveTo>
                <a:lnTo>
                  <a:pt x="92" y="174"/>
                </a:lnTo>
                <a:lnTo>
                  <a:pt x="102" y="174"/>
                </a:lnTo>
                <a:lnTo>
                  <a:pt x="114" y="174"/>
                </a:lnTo>
                <a:lnTo>
                  <a:pt x="126" y="175"/>
                </a:lnTo>
                <a:lnTo>
                  <a:pt x="139" y="179"/>
                </a:lnTo>
                <a:lnTo>
                  <a:pt x="151" y="183"/>
                </a:lnTo>
                <a:lnTo>
                  <a:pt x="161" y="188"/>
                </a:lnTo>
                <a:lnTo>
                  <a:pt x="169" y="196"/>
                </a:lnTo>
                <a:lnTo>
                  <a:pt x="173" y="200"/>
                </a:lnTo>
                <a:lnTo>
                  <a:pt x="176" y="204"/>
                </a:lnTo>
                <a:lnTo>
                  <a:pt x="177" y="212"/>
                </a:lnTo>
                <a:lnTo>
                  <a:pt x="180" y="218"/>
                </a:lnTo>
                <a:lnTo>
                  <a:pt x="182" y="225"/>
                </a:lnTo>
                <a:lnTo>
                  <a:pt x="187" y="231"/>
                </a:lnTo>
                <a:lnTo>
                  <a:pt x="193" y="238"/>
                </a:lnTo>
                <a:lnTo>
                  <a:pt x="199" y="244"/>
                </a:lnTo>
                <a:lnTo>
                  <a:pt x="206" y="249"/>
                </a:lnTo>
                <a:lnTo>
                  <a:pt x="214" y="253"/>
                </a:lnTo>
                <a:lnTo>
                  <a:pt x="229" y="260"/>
                </a:lnTo>
                <a:lnTo>
                  <a:pt x="246" y="265"/>
                </a:lnTo>
                <a:lnTo>
                  <a:pt x="266" y="268"/>
                </a:lnTo>
                <a:lnTo>
                  <a:pt x="288" y="269"/>
                </a:lnTo>
                <a:lnTo>
                  <a:pt x="312" y="268"/>
                </a:lnTo>
                <a:lnTo>
                  <a:pt x="322" y="266"/>
                </a:lnTo>
                <a:lnTo>
                  <a:pt x="334" y="264"/>
                </a:lnTo>
                <a:lnTo>
                  <a:pt x="344" y="260"/>
                </a:lnTo>
                <a:lnTo>
                  <a:pt x="355" y="255"/>
                </a:lnTo>
                <a:lnTo>
                  <a:pt x="364" y="249"/>
                </a:lnTo>
                <a:lnTo>
                  <a:pt x="372" y="243"/>
                </a:lnTo>
                <a:lnTo>
                  <a:pt x="378" y="235"/>
                </a:lnTo>
                <a:lnTo>
                  <a:pt x="384" y="226"/>
                </a:lnTo>
                <a:lnTo>
                  <a:pt x="388" y="215"/>
                </a:lnTo>
                <a:lnTo>
                  <a:pt x="389" y="204"/>
                </a:lnTo>
                <a:lnTo>
                  <a:pt x="389" y="184"/>
                </a:lnTo>
                <a:lnTo>
                  <a:pt x="388" y="163"/>
                </a:lnTo>
                <a:lnTo>
                  <a:pt x="386" y="145"/>
                </a:lnTo>
                <a:lnTo>
                  <a:pt x="382" y="127"/>
                </a:lnTo>
                <a:lnTo>
                  <a:pt x="377" y="108"/>
                </a:lnTo>
                <a:lnTo>
                  <a:pt x="369" y="91"/>
                </a:lnTo>
                <a:lnTo>
                  <a:pt x="359" y="74"/>
                </a:lnTo>
                <a:lnTo>
                  <a:pt x="344" y="59"/>
                </a:lnTo>
                <a:lnTo>
                  <a:pt x="337" y="51"/>
                </a:lnTo>
                <a:lnTo>
                  <a:pt x="327" y="43"/>
                </a:lnTo>
                <a:lnTo>
                  <a:pt x="317" y="36"/>
                </a:lnTo>
                <a:lnTo>
                  <a:pt x="307" y="31"/>
                </a:lnTo>
                <a:lnTo>
                  <a:pt x="283" y="21"/>
                </a:lnTo>
                <a:lnTo>
                  <a:pt x="259" y="13"/>
                </a:lnTo>
                <a:lnTo>
                  <a:pt x="233" y="8"/>
                </a:lnTo>
                <a:lnTo>
                  <a:pt x="208" y="4"/>
                </a:lnTo>
                <a:lnTo>
                  <a:pt x="184" y="1"/>
                </a:lnTo>
                <a:lnTo>
                  <a:pt x="161" y="0"/>
                </a:lnTo>
                <a:lnTo>
                  <a:pt x="156" y="1"/>
                </a:lnTo>
                <a:lnTo>
                  <a:pt x="151" y="2"/>
                </a:lnTo>
                <a:lnTo>
                  <a:pt x="148" y="5"/>
                </a:lnTo>
                <a:lnTo>
                  <a:pt x="144" y="8"/>
                </a:lnTo>
                <a:lnTo>
                  <a:pt x="142" y="10"/>
                </a:lnTo>
                <a:lnTo>
                  <a:pt x="140" y="14"/>
                </a:lnTo>
                <a:lnTo>
                  <a:pt x="139" y="23"/>
                </a:lnTo>
                <a:lnTo>
                  <a:pt x="140" y="31"/>
                </a:lnTo>
                <a:lnTo>
                  <a:pt x="142" y="35"/>
                </a:lnTo>
                <a:lnTo>
                  <a:pt x="144" y="39"/>
                </a:lnTo>
                <a:lnTo>
                  <a:pt x="148" y="42"/>
                </a:lnTo>
                <a:lnTo>
                  <a:pt x="151" y="44"/>
                </a:lnTo>
                <a:lnTo>
                  <a:pt x="156" y="45"/>
                </a:lnTo>
                <a:lnTo>
                  <a:pt x="161" y="45"/>
                </a:lnTo>
                <a:lnTo>
                  <a:pt x="185" y="47"/>
                </a:lnTo>
                <a:lnTo>
                  <a:pt x="214" y="51"/>
                </a:lnTo>
                <a:lnTo>
                  <a:pt x="242" y="57"/>
                </a:lnTo>
                <a:lnTo>
                  <a:pt x="257" y="61"/>
                </a:lnTo>
                <a:lnTo>
                  <a:pt x="271" y="66"/>
                </a:lnTo>
                <a:lnTo>
                  <a:pt x="286" y="73"/>
                </a:lnTo>
                <a:lnTo>
                  <a:pt x="299" y="79"/>
                </a:lnTo>
                <a:lnTo>
                  <a:pt x="310" y="87"/>
                </a:lnTo>
                <a:lnTo>
                  <a:pt x="320" y="96"/>
                </a:lnTo>
                <a:lnTo>
                  <a:pt x="329" y="107"/>
                </a:lnTo>
                <a:lnTo>
                  <a:pt x="335" y="117"/>
                </a:lnTo>
                <a:lnTo>
                  <a:pt x="339" y="130"/>
                </a:lnTo>
                <a:lnTo>
                  <a:pt x="342" y="145"/>
                </a:lnTo>
                <a:lnTo>
                  <a:pt x="343" y="164"/>
                </a:lnTo>
                <a:lnTo>
                  <a:pt x="344" y="175"/>
                </a:lnTo>
                <a:lnTo>
                  <a:pt x="343" y="185"/>
                </a:lnTo>
                <a:lnTo>
                  <a:pt x="343" y="192"/>
                </a:lnTo>
                <a:lnTo>
                  <a:pt x="342" y="197"/>
                </a:lnTo>
                <a:lnTo>
                  <a:pt x="337" y="206"/>
                </a:lnTo>
                <a:lnTo>
                  <a:pt x="330" y="212"/>
                </a:lnTo>
                <a:lnTo>
                  <a:pt x="321" y="217"/>
                </a:lnTo>
                <a:lnTo>
                  <a:pt x="312" y="219"/>
                </a:lnTo>
                <a:lnTo>
                  <a:pt x="303" y="221"/>
                </a:lnTo>
                <a:lnTo>
                  <a:pt x="282" y="222"/>
                </a:lnTo>
                <a:lnTo>
                  <a:pt x="270" y="221"/>
                </a:lnTo>
                <a:lnTo>
                  <a:pt x="250" y="219"/>
                </a:lnTo>
                <a:lnTo>
                  <a:pt x="241" y="217"/>
                </a:lnTo>
                <a:lnTo>
                  <a:pt x="232" y="214"/>
                </a:lnTo>
                <a:lnTo>
                  <a:pt x="227" y="212"/>
                </a:lnTo>
                <a:lnTo>
                  <a:pt x="224" y="210"/>
                </a:lnTo>
                <a:lnTo>
                  <a:pt x="224" y="209"/>
                </a:lnTo>
                <a:lnTo>
                  <a:pt x="223" y="204"/>
                </a:lnTo>
                <a:lnTo>
                  <a:pt x="221" y="200"/>
                </a:lnTo>
                <a:lnTo>
                  <a:pt x="220" y="193"/>
                </a:lnTo>
                <a:lnTo>
                  <a:pt x="216" y="184"/>
                </a:lnTo>
                <a:lnTo>
                  <a:pt x="211" y="175"/>
                </a:lnTo>
                <a:lnTo>
                  <a:pt x="204" y="166"/>
                </a:lnTo>
                <a:lnTo>
                  <a:pt x="198" y="159"/>
                </a:lnTo>
                <a:lnTo>
                  <a:pt x="190" y="153"/>
                </a:lnTo>
                <a:lnTo>
                  <a:pt x="181" y="146"/>
                </a:lnTo>
                <a:lnTo>
                  <a:pt x="173" y="142"/>
                </a:lnTo>
                <a:lnTo>
                  <a:pt x="163" y="138"/>
                </a:lnTo>
                <a:lnTo>
                  <a:pt x="153" y="134"/>
                </a:lnTo>
                <a:lnTo>
                  <a:pt x="143" y="132"/>
                </a:lnTo>
                <a:lnTo>
                  <a:pt x="122" y="129"/>
                </a:lnTo>
                <a:lnTo>
                  <a:pt x="100" y="129"/>
                </a:lnTo>
                <a:lnTo>
                  <a:pt x="80" y="130"/>
                </a:lnTo>
                <a:lnTo>
                  <a:pt x="71" y="132"/>
                </a:lnTo>
                <a:lnTo>
                  <a:pt x="61" y="134"/>
                </a:lnTo>
                <a:lnTo>
                  <a:pt x="51" y="140"/>
                </a:lnTo>
                <a:lnTo>
                  <a:pt x="41" y="145"/>
                </a:lnTo>
                <a:lnTo>
                  <a:pt x="33" y="150"/>
                </a:lnTo>
                <a:lnTo>
                  <a:pt x="25" y="157"/>
                </a:lnTo>
                <a:lnTo>
                  <a:pt x="17" y="164"/>
                </a:lnTo>
                <a:lnTo>
                  <a:pt x="14" y="172"/>
                </a:lnTo>
                <a:lnTo>
                  <a:pt x="6" y="189"/>
                </a:lnTo>
                <a:lnTo>
                  <a:pt x="3" y="198"/>
                </a:lnTo>
                <a:lnTo>
                  <a:pt x="2" y="209"/>
                </a:lnTo>
                <a:lnTo>
                  <a:pt x="0" y="219"/>
                </a:lnTo>
                <a:lnTo>
                  <a:pt x="2" y="229"/>
                </a:lnTo>
                <a:lnTo>
                  <a:pt x="4" y="238"/>
                </a:lnTo>
                <a:lnTo>
                  <a:pt x="7" y="242"/>
                </a:lnTo>
                <a:lnTo>
                  <a:pt x="11" y="244"/>
                </a:lnTo>
                <a:lnTo>
                  <a:pt x="21" y="253"/>
                </a:lnTo>
                <a:lnTo>
                  <a:pt x="33" y="261"/>
                </a:lnTo>
                <a:lnTo>
                  <a:pt x="58" y="276"/>
                </a:lnTo>
                <a:lnTo>
                  <a:pt x="83" y="287"/>
                </a:lnTo>
                <a:lnTo>
                  <a:pt x="110" y="298"/>
                </a:lnTo>
                <a:lnTo>
                  <a:pt x="164" y="316"/>
                </a:lnTo>
                <a:lnTo>
                  <a:pt x="190" y="327"/>
                </a:lnTo>
                <a:lnTo>
                  <a:pt x="216" y="337"/>
                </a:lnTo>
                <a:lnTo>
                  <a:pt x="220" y="341"/>
                </a:lnTo>
                <a:lnTo>
                  <a:pt x="227" y="345"/>
                </a:lnTo>
                <a:lnTo>
                  <a:pt x="241" y="350"/>
                </a:lnTo>
                <a:lnTo>
                  <a:pt x="257" y="355"/>
                </a:lnTo>
                <a:lnTo>
                  <a:pt x="261" y="355"/>
                </a:lnTo>
                <a:lnTo>
                  <a:pt x="267" y="357"/>
                </a:lnTo>
                <a:lnTo>
                  <a:pt x="263" y="357"/>
                </a:lnTo>
                <a:lnTo>
                  <a:pt x="267" y="359"/>
                </a:lnTo>
                <a:lnTo>
                  <a:pt x="286" y="375"/>
                </a:lnTo>
                <a:lnTo>
                  <a:pt x="308" y="393"/>
                </a:lnTo>
                <a:lnTo>
                  <a:pt x="316" y="401"/>
                </a:lnTo>
                <a:lnTo>
                  <a:pt x="322" y="409"/>
                </a:lnTo>
                <a:lnTo>
                  <a:pt x="327" y="418"/>
                </a:lnTo>
                <a:lnTo>
                  <a:pt x="333" y="429"/>
                </a:lnTo>
                <a:lnTo>
                  <a:pt x="335" y="439"/>
                </a:lnTo>
                <a:lnTo>
                  <a:pt x="338" y="450"/>
                </a:lnTo>
                <a:lnTo>
                  <a:pt x="339" y="461"/>
                </a:lnTo>
                <a:lnTo>
                  <a:pt x="338" y="472"/>
                </a:lnTo>
                <a:lnTo>
                  <a:pt x="338" y="484"/>
                </a:lnTo>
                <a:lnTo>
                  <a:pt x="335" y="494"/>
                </a:lnTo>
                <a:lnTo>
                  <a:pt x="333" y="506"/>
                </a:lnTo>
                <a:lnTo>
                  <a:pt x="329" y="516"/>
                </a:lnTo>
                <a:lnTo>
                  <a:pt x="325" y="525"/>
                </a:lnTo>
                <a:lnTo>
                  <a:pt x="320" y="535"/>
                </a:lnTo>
                <a:lnTo>
                  <a:pt x="313" y="544"/>
                </a:lnTo>
                <a:lnTo>
                  <a:pt x="307" y="552"/>
                </a:lnTo>
                <a:lnTo>
                  <a:pt x="295" y="561"/>
                </a:lnTo>
                <a:lnTo>
                  <a:pt x="283" y="569"/>
                </a:lnTo>
                <a:lnTo>
                  <a:pt x="269" y="575"/>
                </a:lnTo>
                <a:lnTo>
                  <a:pt x="254" y="582"/>
                </a:lnTo>
                <a:lnTo>
                  <a:pt x="238" y="586"/>
                </a:lnTo>
                <a:lnTo>
                  <a:pt x="223" y="589"/>
                </a:lnTo>
                <a:lnTo>
                  <a:pt x="208" y="592"/>
                </a:lnTo>
                <a:lnTo>
                  <a:pt x="193" y="593"/>
                </a:lnTo>
                <a:lnTo>
                  <a:pt x="187" y="592"/>
                </a:lnTo>
                <a:lnTo>
                  <a:pt x="182" y="592"/>
                </a:lnTo>
                <a:lnTo>
                  <a:pt x="177" y="592"/>
                </a:lnTo>
                <a:lnTo>
                  <a:pt x="172" y="595"/>
                </a:lnTo>
                <a:lnTo>
                  <a:pt x="168" y="597"/>
                </a:lnTo>
                <a:lnTo>
                  <a:pt x="164" y="601"/>
                </a:lnTo>
                <a:lnTo>
                  <a:pt x="161" y="608"/>
                </a:lnTo>
                <a:lnTo>
                  <a:pt x="161" y="614"/>
                </a:lnTo>
                <a:lnTo>
                  <a:pt x="161" y="617"/>
                </a:lnTo>
                <a:lnTo>
                  <a:pt x="161" y="621"/>
                </a:lnTo>
                <a:lnTo>
                  <a:pt x="163" y="625"/>
                </a:lnTo>
                <a:lnTo>
                  <a:pt x="165" y="629"/>
                </a:lnTo>
                <a:lnTo>
                  <a:pt x="168" y="633"/>
                </a:lnTo>
                <a:lnTo>
                  <a:pt x="172" y="635"/>
                </a:lnTo>
                <a:lnTo>
                  <a:pt x="176" y="638"/>
                </a:lnTo>
                <a:lnTo>
                  <a:pt x="180" y="639"/>
                </a:lnTo>
                <a:lnTo>
                  <a:pt x="184" y="639"/>
                </a:lnTo>
                <a:lnTo>
                  <a:pt x="204" y="639"/>
                </a:lnTo>
                <a:lnTo>
                  <a:pt x="224" y="637"/>
                </a:lnTo>
                <a:lnTo>
                  <a:pt x="244" y="633"/>
                </a:lnTo>
                <a:lnTo>
                  <a:pt x="262" y="626"/>
                </a:lnTo>
                <a:lnTo>
                  <a:pt x="282" y="620"/>
                </a:lnTo>
                <a:lnTo>
                  <a:pt x="299" y="610"/>
                </a:lnTo>
                <a:lnTo>
                  <a:pt x="316" y="601"/>
                </a:lnTo>
                <a:lnTo>
                  <a:pt x="330" y="589"/>
                </a:lnTo>
                <a:lnTo>
                  <a:pt x="344" y="576"/>
                </a:lnTo>
                <a:lnTo>
                  <a:pt x="356" y="562"/>
                </a:lnTo>
                <a:lnTo>
                  <a:pt x="367" y="546"/>
                </a:lnTo>
                <a:lnTo>
                  <a:pt x="375" y="529"/>
                </a:lnTo>
                <a:lnTo>
                  <a:pt x="381" y="512"/>
                </a:lnTo>
                <a:lnTo>
                  <a:pt x="385" y="493"/>
                </a:lnTo>
                <a:lnTo>
                  <a:pt x="385" y="472"/>
                </a:lnTo>
                <a:lnTo>
                  <a:pt x="382" y="451"/>
                </a:lnTo>
                <a:lnTo>
                  <a:pt x="380" y="436"/>
                </a:lnTo>
                <a:lnTo>
                  <a:pt x="376" y="422"/>
                </a:lnTo>
                <a:lnTo>
                  <a:pt x="372" y="409"/>
                </a:lnTo>
                <a:lnTo>
                  <a:pt x="367" y="397"/>
                </a:lnTo>
                <a:lnTo>
                  <a:pt x="360" y="387"/>
                </a:lnTo>
                <a:lnTo>
                  <a:pt x="354" y="376"/>
                </a:lnTo>
                <a:lnTo>
                  <a:pt x="346" y="366"/>
                </a:lnTo>
                <a:lnTo>
                  <a:pt x="338" y="358"/>
                </a:lnTo>
                <a:lnTo>
                  <a:pt x="330" y="349"/>
                </a:lnTo>
                <a:lnTo>
                  <a:pt x="321" y="342"/>
                </a:lnTo>
                <a:lnTo>
                  <a:pt x="301" y="328"/>
                </a:lnTo>
                <a:lnTo>
                  <a:pt x="279" y="317"/>
                </a:lnTo>
                <a:lnTo>
                  <a:pt x="257" y="307"/>
                </a:lnTo>
                <a:lnTo>
                  <a:pt x="233" y="295"/>
                </a:lnTo>
                <a:lnTo>
                  <a:pt x="221" y="290"/>
                </a:lnTo>
                <a:lnTo>
                  <a:pt x="210" y="286"/>
                </a:lnTo>
                <a:lnTo>
                  <a:pt x="176" y="276"/>
                </a:lnTo>
                <a:lnTo>
                  <a:pt x="142" y="263"/>
                </a:lnTo>
                <a:lnTo>
                  <a:pt x="108" y="248"/>
                </a:lnTo>
                <a:lnTo>
                  <a:pt x="75" y="234"/>
                </a:lnTo>
                <a:lnTo>
                  <a:pt x="68" y="230"/>
                </a:lnTo>
                <a:lnTo>
                  <a:pt x="63" y="226"/>
                </a:lnTo>
                <a:lnTo>
                  <a:pt x="58" y="222"/>
                </a:lnTo>
                <a:lnTo>
                  <a:pt x="55" y="218"/>
                </a:lnTo>
                <a:lnTo>
                  <a:pt x="54" y="213"/>
                </a:lnTo>
                <a:lnTo>
                  <a:pt x="53" y="208"/>
                </a:lnTo>
                <a:lnTo>
                  <a:pt x="53" y="204"/>
                </a:lnTo>
                <a:lnTo>
                  <a:pt x="54" y="198"/>
                </a:lnTo>
                <a:lnTo>
                  <a:pt x="55" y="195"/>
                </a:lnTo>
                <a:lnTo>
                  <a:pt x="59" y="191"/>
                </a:lnTo>
                <a:lnTo>
                  <a:pt x="63" y="187"/>
                </a:lnTo>
                <a:lnTo>
                  <a:pt x="67" y="183"/>
                </a:lnTo>
                <a:lnTo>
                  <a:pt x="72" y="180"/>
                </a:lnTo>
                <a:lnTo>
                  <a:pt x="79" y="178"/>
                </a:lnTo>
                <a:lnTo>
                  <a:pt x="85" y="175"/>
                </a:lnTo>
                <a:lnTo>
                  <a:pt x="92" y="17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83" name="任意多边形 1050382"/>
          <p:cNvSpPr/>
          <p:nvPr/>
        </p:nvSpPr>
        <p:spPr bwMode="auto">
          <a:xfrm>
            <a:off x="5697537" y="5791200"/>
            <a:ext cx="4762" cy="1587"/>
          </a:xfrm>
          <a:custGeom>
            <a:avLst/>
            <a:gdLst/>
            <a:ahLst/>
            <a:cxnLst/>
            <a:rect l="0" t="0" r="0" b="0"/>
            <a:pathLst>
              <a:path w="7" h="2">
                <a:moveTo>
                  <a:pt x="5" y="2"/>
                </a:moveTo>
                <a:lnTo>
                  <a:pt x="5" y="2"/>
                </a:lnTo>
                <a:lnTo>
                  <a:pt x="7" y="2"/>
                </a:lnTo>
                <a:lnTo>
                  <a:pt x="0" y="0"/>
                </a:lnTo>
                <a:lnTo>
                  <a:pt x="1" y="0"/>
                </a:lnTo>
                <a:lnTo>
                  <a:pt x="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84" name="任意多边形 1050383"/>
          <p:cNvSpPr/>
          <p:nvPr/>
        </p:nvSpPr>
        <p:spPr bwMode="auto">
          <a:xfrm>
            <a:off x="5632450" y="5640387"/>
            <a:ext cx="204787" cy="339725"/>
          </a:xfrm>
          <a:custGeom>
            <a:avLst/>
            <a:gdLst/>
            <a:ahLst/>
            <a:cxnLst/>
            <a:rect l="0" t="0" r="0" b="0"/>
            <a:pathLst>
              <a:path w="387" h="639">
                <a:moveTo>
                  <a:pt x="295" y="465"/>
                </a:moveTo>
                <a:lnTo>
                  <a:pt x="295" y="465"/>
                </a:lnTo>
                <a:lnTo>
                  <a:pt x="286" y="465"/>
                </a:lnTo>
                <a:lnTo>
                  <a:pt x="274" y="465"/>
                </a:lnTo>
                <a:lnTo>
                  <a:pt x="261" y="464"/>
                </a:lnTo>
                <a:lnTo>
                  <a:pt x="249" y="461"/>
                </a:lnTo>
                <a:lnTo>
                  <a:pt x="238" y="457"/>
                </a:lnTo>
                <a:lnTo>
                  <a:pt x="226" y="451"/>
                </a:lnTo>
                <a:lnTo>
                  <a:pt x="218" y="444"/>
                </a:lnTo>
                <a:lnTo>
                  <a:pt x="214" y="440"/>
                </a:lnTo>
                <a:lnTo>
                  <a:pt x="213" y="435"/>
                </a:lnTo>
                <a:lnTo>
                  <a:pt x="211" y="427"/>
                </a:lnTo>
                <a:lnTo>
                  <a:pt x="209" y="422"/>
                </a:lnTo>
                <a:lnTo>
                  <a:pt x="205" y="414"/>
                </a:lnTo>
                <a:lnTo>
                  <a:pt x="201" y="408"/>
                </a:lnTo>
                <a:lnTo>
                  <a:pt x="196" y="401"/>
                </a:lnTo>
                <a:lnTo>
                  <a:pt x="189" y="396"/>
                </a:lnTo>
                <a:lnTo>
                  <a:pt x="181" y="391"/>
                </a:lnTo>
                <a:lnTo>
                  <a:pt x="175" y="387"/>
                </a:lnTo>
                <a:lnTo>
                  <a:pt x="158" y="379"/>
                </a:lnTo>
                <a:lnTo>
                  <a:pt x="141" y="375"/>
                </a:lnTo>
                <a:lnTo>
                  <a:pt x="123" y="371"/>
                </a:lnTo>
                <a:lnTo>
                  <a:pt x="100" y="370"/>
                </a:lnTo>
                <a:lnTo>
                  <a:pt x="77" y="371"/>
                </a:lnTo>
                <a:lnTo>
                  <a:pt x="65" y="374"/>
                </a:lnTo>
                <a:lnTo>
                  <a:pt x="53" y="376"/>
                </a:lnTo>
                <a:lnTo>
                  <a:pt x="43" y="380"/>
                </a:lnTo>
                <a:lnTo>
                  <a:pt x="32" y="384"/>
                </a:lnTo>
                <a:lnTo>
                  <a:pt x="23" y="389"/>
                </a:lnTo>
                <a:lnTo>
                  <a:pt x="15" y="396"/>
                </a:lnTo>
                <a:lnTo>
                  <a:pt x="9" y="404"/>
                </a:lnTo>
                <a:lnTo>
                  <a:pt x="4" y="413"/>
                </a:lnTo>
                <a:lnTo>
                  <a:pt x="1" y="423"/>
                </a:lnTo>
                <a:lnTo>
                  <a:pt x="0" y="435"/>
                </a:lnTo>
                <a:lnTo>
                  <a:pt x="0" y="456"/>
                </a:lnTo>
                <a:lnTo>
                  <a:pt x="0" y="476"/>
                </a:lnTo>
                <a:lnTo>
                  <a:pt x="2" y="495"/>
                </a:lnTo>
                <a:lnTo>
                  <a:pt x="5" y="514"/>
                </a:lnTo>
                <a:lnTo>
                  <a:pt x="10" y="531"/>
                </a:lnTo>
                <a:lnTo>
                  <a:pt x="18" y="548"/>
                </a:lnTo>
                <a:lnTo>
                  <a:pt x="30" y="565"/>
                </a:lnTo>
                <a:lnTo>
                  <a:pt x="43" y="582"/>
                </a:lnTo>
                <a:lnTo>
                  <a:pt x="52" y="589"/>
                </a:lnTo>
                <a:lnTo>
                  <a:pt x="61" y="596"/>
                </a:lnTo>
                <a:lnTo>
                  <a:pt x="70" y="603"/>
                </a:lnTo>
                <a:lnTo>
                  <a:pt x="82" y="609"/>
                </a:lnTo>
                <a:lnTo>
                  <a:pt x="104" y="620"/>
                </a:lnTo>
                <a:lnTo>
                  <a:pt x="129" y="627"/>
                </a:lnTo>
                <a:lnTo>
                  <a:pt x="154" y="633"/>
                </a:lnTo>
                <a:lnTo>
                  <a:pt x="179" y="637"/>
                </a:lnTo>
                <a:lnTo>
                  <a:pt x="204" y="639"/>
                </a:lnTo>
                <a:lnTo>
                  <a:pt x="227" y="639"/>
                </a:lnTo>
                <a:lnTo>
                  <a:pt x="232" y="639"/>
                </a:lnTo>
                <a:lnTo>
                  <a:pt x="236" y="638"/>
                </a:lnTo>
                <a:lnTo>
                  <a:pt x="240" y="635"/>
                </a:lnTo>
                <a:lnTo>
                  <a:pt x="243" y="633"/>
                </a:lnTo>
                <a:lnTo>
                  <a:pt x="246" y="629"/>
                </a:lnTo>
                <a:lnTo>
                  <a:pt x="247" y="625"/>
                </a:lnTo>
                <a:lnTo>
                  <a:pt x="249" y="617"/>
                </a:lnTo>
                <a:lnTo>
                  <a:pt x="247" y="608"/>
                </a:lnTo>
                <a:lnTo>
                  <a:pt x="246" y="604"/>
                </a:lnTo>
                <a:lnTo>
                  <a:pt x="243" y="601"/>
                </a:lnTo>
                <a:lnTo>
                  <a:pt x="240" y="599"/>
                </a:lnTo>
                <a:lnTo>
                  <a:pt x="236" y="596"/>
                </a:lnTo>
                <a:lnTo>
                  <a:pt x="232" y="595"/>
                </a:lnTo>
                <a:lnTo>
                  <a:pt x="227" y="593"/>
                </a:lnTo>
                <a:lnTo>
                  <a:pt x="202" y="592"/>
                </a:lnTo>
                <a:lnTo>
                  <a:pt x="175" y="589"/>
                </a:lnTo>
                <a:lnTo>
                  <a:pt x="145" y="583"/>
                </a:lnTo>
                <a:lnTo>
                  <a:pt x="130" y="579"/>
                </a:lnTo>
                <a:lnTo>
                  <a:pt x="116" y="574"/>
                </a:lnTo>
                <a:lnTo>
                  <a:pt x="103" y="567"/>
                </a:lnTo>
                <a:lnTo>
                  <a:pt x="90" y="561"/>
                </a:lnTo>
                <a:lnTo>
                  <a:pt x="78" y="552"/>
                </a:lnTo>
                <a:lnTo>
                  <a:pt x="68" y="542"/>
                </a:lnTo>
                <a:lnTo>
                  <a:pt x="60" y="533"/>
                </a:lnTo>
                <a:lnTo>
                  <a:pt x="53" y="521"/>
                </a:lnTo>
                <a:lnTo>
                  <a:pt x="48" y="508"/>
                </a:lnTo>
                <a:lnTo>
                  <a:pt x="47" y="495"/>
                </a:lnTo>
                <a:lnTo>
                  <a:pt x="44" y="474"/>
                </a:lnTo>
                <a:lnTo>
                  <a:pt x="44" y="465"/>
                </a:lnTo>
                <a:lnTo>
                  <a:pt x="44" y="453"/>
                </a:lnTo>
                <a:lnTo>
                  <a:pt x="45" y="448"/>
                </a:lnTo>
                <a:lnTo>
                  <a:pt x="47" y="443"/>
                </a:lnTo>
                <a:lnTo>
                  <a:pt x="52" y="434"/>
                </a:lnTo>
                <a:lnTo>
                  <a:pt x="58" y="427"/>
                </a:lnTo>
                <a:lnTo>
                  <a:pt x="66" y="423"/>
                </a:lnTo>
                <a:lnTo>
                  <a:pt x="75" y="419"/>
                </a:lnTo>
                <a:lnTo>
                  <a:pt x="86" y="418"/>
                </a:lnTo>
                <a:lnTo>
                  <a:pt x="106" y="418"/>
                </a:lnTo>
                <a:lnTo>
                  <a:pt x="117" y="418"/>
                </a:lnTo>
                <a:lnTo>
                  <a:pt x="137" y="421"/>
                </a:lnTo>
                <a:lnTo>
                  <a:pt x="147" y="422"/>
                </a:lnTo>
                <a:lnTo>
                  <a:pt x="155" y="425"/>
                </a:lnTo>
                <a:lnTo>
                  <a:pt x="162" y="427"/>
                </a:lnTo>
                <a:lnTo>
                  <a:pt x="163" y="429"/>
                </a:lnTo>
                <a:lnTo>
                  <a:pt x="164" y="431"/>
                </a:lnTo>
                <a:lnTo>
                  <a:pt x="164" y="435"/>
                </a:lnTo>
                <a:lnTo>
                  <a:pt x="167" y="440"/>
                </a:lnTo>
                <a:lnTo>
                  <a:pt x="167" y="446"/>
                </a:lnTo>
                <a:lnTo>
                  <a:pt x="172" y="456"/>
                </a:lnTo>
                <a:lnTo>
                  <a:pt x="177" y="465"/>
                </a:lnTo>
                <a:lnTo>
                  <a:pt x="183" y="473"/>
                </a:lnTo>
                <a:lnTo>
                  <a:pt x="191" y="481"/>
                </a:lnTo>
                <a:lnTo>
                  <a:pt x="198" y="487"/>
                </a:lnTo>
                <a:lnTo>
                  <a:pt x="206" y="493"/>
                </a:lnTo>
                <a:lnTo>
                  <a:pt x="215" y="498"/>
                </a:lnTo>
                <a:lnTo>
                  <a:pt x="225" y="502"/>
                </a:lnTo>
                <a:lnTo>
                  <a:pt x="235" y="504"/>
                </a:lnTo>
                <a:lnTo>
                  <a:pt x="246" y="507"/>
                </a:lnTo>
                <a:lnTo>
                  <a:pt x="266" y="510"/>
                </a:lnTo>
                <a:lnTo>
                  <a:pt x="287" y="511"/>
                </a:lnTo>
                <a:lnTo>
                  <a:pt x="308" y="510"/>
                </a:lnTo>
                <a:lnTo>
                  <a:pt x="317" y="507"/>
                </a:lnTo>
                <a:lnTo>
                  <a:pt x="327" y="504"/>
                </a:lnTo>
                <a:lnTo>
                  <a:pt x="337" y="501"/>
                </a:lnTo>
                <a:lnTo>
                  <a:pt x="346" y="495"/>
                </a:lnTo>
                <a:lnTo>
                  <a:pt x="355" y="489"/>
                </a:lnTo>
                <a:lnTo>
                  <a:pt x="363" y="482"/>
                </a:lnTo>
                <a:lnTo>
                  <a:pt x="370" y="474"/>
                </a:lnTo>
                <a:lnTo>
                  <a:pt x="375" y="467"/>
                </a:lnTo>
                <a:lnTo>
                  <a:pt x="382" y="450"/>
                </a:lnTo>
                <a:lnTo>
                  <a:pt x="384" y="440"/>
                </a:lnTo>
                <a:lnTo>
                  <a:pt x="387" y="430"/>
                </a:lnTo>
                <a:lnTo>
                  <a:pt x="387" y="421"/>
                </a:lnTo>
                <a:lnTo>
                  <a:pt x="387" y="410"/>
                </a:lnTo>
                <a:lnTo>
                  <a:pt x="383" y="402"/>
                </a:lnTo>
                <a:lnTo>
                  <a:pt x="380" y="399"/>
                </a:lnTo>
                <a:lnTo>
                  <a:pt x="378" y="395"/>
                </a:lnTo>
                <a:lnTo>
                  <a:pt x="366" y="385"/>
                </a:lnTo>
                <a:lnTo>
                  <a:pt x="354" y="378"/>
                </a:lnTo>
                <a:lnTo>
                  <a:pt x="329" y="363"/>
                </a:lnTo>
                <a:lnTo>
                  <a:pt x="304" y="351"/>
                </a:lnTo>
                <a:lnTo>
                  <a:pt x="278" y="342"/>
                </a:lnTo>
                <a:lnTo>
                  <a:pt x="225" y="323"/>
                </a:lnTo>
                <a:lnTo>
                  <a:pt x="198" y="314"/>
                </a:lnTo>
                <a:lnTo>
                  <a:pt x="172" y="302"/>
                </a:lnTo>
                <a:lnTo>
                  <a:pt x="167" y="298"/>
                </a:lnTo>
                <a:lnTo>
                  <a:pt x="162" y="295"/>
                </a:lnTo>
                <a:lnTo>
                  <a:pt x="146" y="290"/>
                </a:lnTo>
                <a:lnTo>
                  <a:pt x="130" y="285"/>
                </a:lnTo>
                <a:lnTo>
                  <a:pt x="126" y="283"/>
                </a:lnTo>
                <a:lnTo>
                  <a:pt x="121" y="282"/>
                </a:lnTo>
                <a:lnTo>
                  <a:pt x="125" y="283"/>
                </a:lnTo>
                <a:lnTo>
                  <a:pt x="120" y="281"/>
                </a:lnTo>
                <a:lnTo>
                  <a:pt x="102" y="264"/>
                </a:lnTo>
                <a:lnTo>
                  <a:pt x="81" y="246"/>
                </a:lnTo>
                <a:lnTo>
                  <a:pt x="73" y="239"/>
                </a:lnTo>
                <a:lnTo>
                  <a:pt x="65" y="230"/>
                </a:lnTo>
                <a:lnTo>
                  <a:pt x="60" y="221"/>
                </a:lnTo>
                <a:lnTo>
                  <a:pt x="56" y="210"/>
                </a:lnTo>
                <a:lnTo>
                  <a:pt x="52" y="201"/>
                </a:lnTo>
                <a:lnTo>
                  <a:pt x="51" y="189"/>
                </a:lnTo>
                <a:lnTo>
                  <a:pt x="49" y="179"/>
                </a:lnTo>
                <a:lnTo>
                  <a:pt x="49" y="167"/>
                </a:lnTo>
                <a:lnTo>
                  <a:pt x="51" y="157"/>
                </a:lnTo>
                <a:lnTo>
                  <a:pt x="52" y="145"/>
                </a:lnTo>
                <a:lnTo>
                  <a:pt x="55" y="134"/>
                </a:lnTo>
                <a:lnTo>
                  <a:pt x="58" y="124"/>
                </a:lnTo>
                <a:lnTo>
                  <a:pt x="64" y="113"/>
                </a:lnTo>
                <a:lnTo>
                  <a:pt x="69" y="104"/>
                </a:lnTo>
                <a:lnTo>
                  <a:pt x="75" y="96"/>
                </a:lnTo>
                <a:lnTo>
                  <a:pt x="82" y="89"/>
                </a:lnTo>
                <a:lnTo>
                  <a:pt x="92" y="79"/>
                </a:lnTo>
                <a:lnTo>
                  <a:pt x="106" y="70"/>
                </a:lnTo>
                <a:lnTo>
                  <a:pt x="119" y="64"/>
                </a:lnTo>
                <a:lnTo>
                  <a:pt x="133" y="59"/>
                </a:lnTo>
                <a:lnTo>
                  <a:pt x="149" y="53"/>
                </a:lnTo>
                <a:lnTo>
                  <a:pt x="164" y="49"/>
                </a:lnTo>
                <a:lnTo>
                  <a:pt x="180" y="48"/>
                </a:lnTo>
                <a:lnTo>
                  <a:pt x="194" y="47"/>
                </a:lnTo>
                <a:lnTo>
                  <a:pt x="200" y="48"/>
                </a:lnTo>
                <a:lnTo>
                  <a:pt x="205" y="48"/>
                </a:lnTo>
                <a:lnTo>
                  <a:pt x="210" y="47"/>
                </a:lnTo>
                <a:lnTo>
                  <a:pt x="215" y="45"/>
                </a:lnTo>
                <a:lnTo>
                  <a:pt x="221" y="42"/>
                </a:lnTo>
                <a:lnTo>
                  <a:pt x="223" y="38"/>
                </a:lnTo>
                <a:lnTo>
                  <a:pt x="226" y="32"/>
                </a:lnTo>
                <a:lnTo>
                  <a:pt x="227" y="26"/>
                </a:lnTo>
                <a:lnTo>
                  <a:pt x="227" y="23"/>
                </a:lnTo>
                <a:lnTo>
                  <a:pt x="226" y="18"/>
                </a:lnTo>
                <a:lnTo>
                  <a:pt x="225" y="14"/>
                </a:lnTo>
                <a:lnTo>
                  <a:pt x="223" y="10"/>
                </a:lnTo>
                <a:lnTo>
                  <a:pt x="219" y="6"/>
                </a:lnTo>
                <a:lnTo>
                  <a:pt x="217" y="4"/>
                </a:lnTo>
                <a:lnTo>
                  <a:pt x="213" y="2"/>
                </a:lnTo>
                <a:lnTo>
                  <a:pt x="209" y="1"/>
                </a:lnTo>
                <a:lnTo>
                  <a:pt x="204" y="0"/>
                </a:lnTo>
                <a:lnTo>
                  <a:pt x="184" y="1"/>
                </a:lnTo>
                <a:lnTo>
                  <a:pt x="164" y="4"/>
                </a:lnTo>
                <a:lnTo>
                  <a:pt x="145" y="8"/>
                </a:lnTo>
                <a:lnTo>
                  <a:pt x="125" y="13"/>
                </a:lnTo>
                <a:lnTo>
                  <a:pt x="107" y="21"/>
                </a:lnTo>
                <a:lnTo>
                  <a:pt x="89" y="28"/>
                </a:lnTo>
                <a:lnTo>
                  <a:pt x="73" y="39"/>
                </a:lnTo>
                <a:lnTo>
                  <a:pt x="57" y="51"/>
                </a:lnTo>
                <a:lnTo>
                  <a:pt x="43" y="62"/>
                </a:lnTo>
                <a:lnTo>
                  <a:pt x="31" y="77"/>
                </a:lnTo>
                <a:lnTo>
                  <a:pt x="21" y="93"/>
                </a:lnTo>
                <a:lnTo>
                  <a:pt x="13" y="110"/>
                </a:lnTo>
                <a:lnTo>
                  <a:pt x="7" y="128"/>
                </a:lnTo>
                <a:lnTo>
                  <a:pt x="4" y="147"/>
                </a:lnTo>
                <a:lnTo>
                  <a:pt x="2" y="167"/>
                </a:lnTo>
                <a:lnTo>
                  <a:pt x="5" y="189"/>
                </a:lnTo>
                <a:lnTo>
                  <a:pt x="7" y="204"/>
                </a:lnTo>
                <a:lnTo>
                  <a:pt x="11" y="217"/>
                </a:lnTo>
                <a:lnTo>
                  <a:pt x="17" y="230"/>
                </a:lnTo>
                <a:lnTo>
                  <a:pt x="22" y="242"/>
                </a:lnTo>
                <a:lnTo>
                  <a:pt x="27" y="253"/>
                </a:lnTo>
                <a:lnTo>
                  <a:pt x="35" y="264"/>
                </a:lnTo>
                <a:lnTo>
                  <a:pt x="41" y="273"/>
                </a:lnTo>
                <a:lnTo>
                  <a:pt x="49" y="282"/>
                </a:lnTo>
                <a:lnTo>
                  <a:pt x="58" y="290"/>
                </a:lnTo>
                <a:lnTo>
                  <a:pt x="68" y="298"/>
                </a:lnTo>
                <a:lnTo>
                  <a:pt x="87" y="311"/>
                </a:lnTo>
                <a:lnTo>
                  <a:pt x="108" y="323"/>
                </a:lnTo>
                <a:lnTo>
                  <a:pt x="132" y="332"/>
                </a:lnTo>
                <a:lnTo>
                  <a:pt x="154" y="345"/>
                </a:lnTo>
                <a:lnTo>
                  <a:pt x="166" y="349"/>
                </a:lnTo>
                <a:lnTo>
                  <a:pt x="177" y="353"/>
                </a:lnTo>
                <a:lnTo>
                  <a:pt x="213" y="365"/>
                </a:lnTo>
                <a:lnTo>
                  <a:pt x="247" y="378"/>
                </a:lnTo>
                <a:lnTo>
                  <a:pt x="280" y="391"/>
                </a:lnTo>
                <a:lnTo>
                  <a:pt x="314" y="406"/>
                </a:lnTo>
                <a:lnTo>
                  <a:pt x="320" y="409"/>
                </a:lnTo>
                <a:lnTo>
                  <a:pt x="325" y="413"/>
                </a:lnTo>
                <a:lnTo>
                  <a:pt x="329" y="418"/>
                </a:lnTo>
                <a:lnTo>
                  <a:pt x="332" y="422"/>
                </a:lnTo>
                <a:lnTo>
                  <a:pt x="334" y="426"/>
                </a:lnTo>
                <a:lnTo>
                  <a:pt x="336" y="431"/>
                </a:lnTo>
                <a:lnTo>
                  <a:pt x="334" y="436"/>
                </a:lnTo>
                <a:lnTo>
                  <a:pt x="334" y="440"/>
                </a:lnTo>
                <a:lnTo>
                  <a:pt x="332" y="444"/>
                </a:lnTo>
                <a:lnTo>
                  <a:pt x="329" y="450"/>
                </a:lnTo>
                <a:lnTo>
                  <a:pt x="325" y="453"/>
                </a:lnTo>
                <a:lnTo>
                  <a:pt x="320" y="456"/>
                </a:lnTo>
                <a:lnTo>
                  <a:pt x="315" y="460"/>
                </a:lnTo>
                <a:lnTo>
                  <a:pt x="310" y="463"/>
                </a:lnTo>
                <a:lnTo>
                  <a:pt x="303" y="464"/>
                </a:lnTo>
                <a:lnTo>
                  <a:pt x="295" y="46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85" name="任意多边形 1050384"/>
          <p:cNvSpPr/>
          <p:nvPr/>
        </p:nvSpPr>
        <p:spPr bwMode="auto">
          <a:xfrm>
            <a:off x="5727700" y="5589587"/>
            <a:ext cx="127000" cy="74612"/>
          </a:xfrm>
          <a:custGeom>
            <a:avLst/>
            <a:gdLst/>
            <a:ahLst/>
            <a:cxnLst/>
            <a:rect l="0" t="0" r="0" b="0"/>
            <a:pathLst>
              <a:path w="242" h="138">
                <a:moveTo>
                  <a:pt x="242" y="113"/>
                </a:moveTo>
                <a:lnTo>
                  <a:pt x="242" y="113"/>
                </a:lnTo>
                <a:lnTo>
                  <a:pt x="239" y="91"/>
                </a:lnTo>
                <a:lnTo>
                  <a:pt x="238" y="69"/>
                </a:lnTo>
                <a:lnTo>
                  <a:pt x="235" y="58"/>
                </a:lnTo>
                <a:lnTo>
                  <a:pt x="231" y="49"/>
                </a:lnTo>
                <a:lnTo>
                  <a:pt x="226" y="40"/>
                </a:lnTo>
                <a:lnTo>
                  <a:pt x="218" y="31"/>
                </a:lnTo>
                <a:lnTo>
                  <a:pt x="208" y="22"/>
                </a:lnTo>
                <a:lnTo>
                  <a:pt x="197" y="15"/>
                </a:lnTo>
                <a:lnTo>
                  <a:pt x="186" y="10"/>
                </a:lnTo>
                <a:lnTo>
                  <a:pt x="172" y="6"/>
                </a:lnTo>
                <a:lnTo>
                  <a:pt x="159" y="3"/>
                </a:lnTo>
                <a:lnTo>
                  <a:pt x="146" y="1"/>
                </a:lnTo>
                <a:lnTo>
                  <a:pt x="133" y="1"/>
                </a:lnTo>
                <a:lnTo>
                  <a:pt x="120" y="0"/>
                </a:lnTo>
                <a:lnTo>
                  <a:pt x="95" y="2"/>
                </a:lnTo>
                <a:lnTo>
                  <a:pt x="82" y="3"/>
                </a:lnTo>
                <a:lnTo>
                  <a:pt x="69" y="6"/>
                </a:lnTo>
                <a:lnTo>
                  <a:pt x="56" y="10"/>
                </a:lnTo>
                <a:lnTo>
                  <a:pt x="43" y="14"/>
                </a:lnTo>
                <a:lnTo>
                  <a:pt x="32" y="20"/>
                </a:lnTo>
                <a:lnTo>
                  <a:pt x="22" y="28"/>
                </a:lnTo>
                <a:lnTo>
                  <a:pt x="15" y="36"/>
                </a:lnTo>
                <a:lnTo>
                  <a:pt x="10" y="47"/>
                </a:lnTo>
                <a:lnTo>
                  <a:pt x="6" y="57"/>
                </a:lnTo>
                <a:lnTo>
                  <a:pt x="4" y="69"/>
                </a:lnTo>
                <a:lnTo>
                  <a:pt x="1" y="81"/>
                </a:lnTo>
                <a:lnTo>
                  <a:pt x="1" y="94"/>
                </a:lnTo>
                <a:lnTo>
                  <a:pt x="0" y="116"/>
                </a:lnTo>
                <a:lnTo>
                  <a:pt x="1" y="121"/>
                </a:lnTo>
                <a:lnTo>
                  <a:pt x="2" y="125"/>
                </a:lnTo>
                <a:lnTo>
                  <a:pt x="4" y="129"/>
                </a:lnTo>
                <a:lnTo>
                  <a:pt x="8" y="132"/>
                </a:lnTo>
                <a:lnTo>
                  <a:pt x="10" y="134"/>
                </a:lnTo>
                <a:lnTo>
                  <a:pt x="14" y="137"/>
                </a:lnTo>
                <a:lnTo>
                  <a:pt x="23" y="138"/>
                </a:lnTo>
                <a:lnTo>
                  <a:pt x="31" y="137"/>
                </a:lnTo>
                <a:lnTo>
                  <a:pt x="35" y="134"/>
                </a:lnTo>
                <a:lnTo>
                  <a:pt x="39" y="132"/>
                </a:lnTo>
                <a:lnTo>
                  <a:pt x="42" y="129"/>
                </a:lnTo>
                <a:lnTo>
                  <a:pt x="44" y="125"/>
                </a:lnTo>
                <a:lnTo>
                  <a:pt x="46" y="121"/>
                </a:lnTo>
                <a:lnTo>
                  <a:pt x="46" y="116"/>
                </a:lnTo>
                <a:lnTo>
                  <a:pt x="47" y="99"/>
                </a:lnTo>
                <a:lnTo>
                  <a:pt x="49" y="86"/>
                </a:lnTo>
                <a:lnTo>
                  <a:pt x="53" y="74"/>
                </a:lnTo>
                <a:lnTo>
                  <a:pt x="60" y="65"/>
                </a:lnTo>
                <a:lnTo>
                  <a:pt x="68" y="57"/>
                </a:lnTo>
                <a:lnTo>
                  <a:pt x="80" y="52"/>
                </a:lnTo>
                <a:lnTo>
                  <a:pt x="93" y="48"/>
                </a:lnTo>
                <a:lnTo>
                  <a:pt x="110" y="47"/>
                </a:lnTo>
                <a:lnTo>
                  <a:pt x="138" y="47"/>
                </a:lnTo>
                <a:lnTo>
                  <a:pt x="152" y="48"/>
                </a:lnTo>
                <a:lnTo>
                  <a:pt x="167" y="52"/>
                </a:lnTo>
                <a:lnTo>
                  <a:pt x="176" y="56"/>
                </a:lnTo>
                <a:lnTo>
                  <a:pt x="183" y="62"/>
                </a:lnTo>
                <a:lnTo>
                  <a:pt x="188" y="69"/>
                </a:lnTo>
                <a:lnTo>
                  <a:pt x="191" y="77"/>
                </a:lnTo>
                <a:lnTo>
                  <a:pt x="193" y="85"/>
                </a:lnTo>
                <a:lnTo>
                  <a:pt x="195" y="94"/>
                </a:lnTo>
                <a:lnTo>
                  <a:pt x="196" y="113"/>
                </a:lnTo>
                <a:lnTo>
                  <a:pt x="196" y="117"/>
                </a:lnTo>
                <a:lnTo>
                  <a:pt x="199" y="122"/>
                </a:lnTo>
                <a:lnTo>
                  <a:pt x="201" y="126"/>
                </a:lnTo>
                <a:lnTo>
                  <a:pt x="204" y="129"/>
                </a:lnTo>
                <a:lnTo>
                  <a:pt x="212" y="133"/>
                </a:lnTo>
                <a:lnTo>
                  <a:pt x="221" y="134"/>
                </a:lnTo>
                <a:lnTo>
                  <a:pt x="229" y="133"/>
                </a:lnTo>
                <a:lnTo>
                  <a:pt x="233" y="132"/>
                </a:lnTo>
                <a:lnTo>
                  <a:pt x="235" y="129"/>
                </a:lnTo>
                <a:lnTo>
                  <a:pt x="238" y="126"/>
                </a:lnTo>
                <a:lnTo>
                  <a:pt x="240" y="122"/>
                </a:lnTo>
                <a:lnTo>
                  <a:pt x="242" y="117"/>
                </a:lnTo>
                <a:lnTo>
                  <a:pt x="242" y="11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86" name="任意多边形 1050385"/>
          <p:cNvSpPr/>
          <p:nvPr/>
        </p:nvSpPr>
        <p:spPr bwMode="auto">
          <a:xfrm>
            <a:off x="5535612" y="5549900"/>
            <a:ext cx="514350" cy="509587"/>
          </a:xfrm>
          <a:custGeom>
            <a:avLst/>
            <a:gdLst/>
            <a:ahLst/>
            <a:cxnLst/>
            <a:rect l="0" t="0" r="0" b="0"/>
            <a:pathLst>
              <a:path w="975" h="964">
                <a:moveTo>
                  <a:pt x="879" y="142"/>
                </a:moveTo>
                <a:lnTo>
                  <a:pt x="879" y="142"/>
                </a:lnTo>
                <a:lnTo>
                  <a:pt x="861" y="125"/>
                </a:lnTo>
                <a:lnTo>
                  <a:pt x="843" y="110"/>
                </a:lnTo>
                <a:lnTo>
                  <a:pt x="822" y="97"/>
                </a:lnTo>
                <a:lnTo>
                  <a:pt x="801" y="84"/>
                </a:lnTo>
                <a:lnTo>
                  <a:pt x="780" y="74"/>
                </a:lnTo>
                <a:lnTo>
                  <a:pt x="758" y="64"/>
                </a:lnTo>
                <a:lnTo>
                  <a:pt x="735" y="55"/>
                </a:lnTo>
                <a:lnTo>
                  <a:pt x="713" y="47"/>
                </a:lnTo>
                <a:lnTo>
                  <a:pt x="667" y="34"/>
                </a:lnTo>
                <a:lnTo>
                  <a:pt x="619" y="23"/>
                </a:lnTo>
                <a:lnTo>
                  <a:pt x="525" y="4"/>
                </a:lnTo>
                <a:lnTo>
                  <a:pt x="508" y="2"/>
                </a:lnTo>
                <a:lnTo>
                  <a:pt x="491" y="0"/>
                </a:lnTo>
                <a:lnTo>
                  <a:pt x="474" y="2"/>
                </a:lnTo>
                <a:lnTo>
                  <a:pt x="457" y="6"/>
                </a:lnTo>
                <a:lnTo>
                  <a:pt x="410" y="7"/>
                </a:lnTo>
                <a:lnTo>
                  <a:pt x="361" y="10"/>
                </a:lnTo>
                <a:lnTo>
                  <a:pt x="336" y="13"/>
                </a:lnTo>
                <a:lnTo>
                  <a:pt x="313" y="17"/>
                </a:lnTo>
                <a:lnTo>
                  <a:pt x="289" y="21"/>
                </a:lnTo>
                <a:lnTo>
                  <a:pt x="266" y="28"/>
                </a:lnTo>
                <a:lnTo>
                  <a:pt x="243" y="34"/>
                </a:lnTo>
                <a:lnTo>
                  <a:pt x="221" y="44"/>
                </a:lnTo>
                <a:lnTo>
                  <a:pt x="200" y="53"/>
                </a:lnTo>
                <a:lnTo>
                  <a:pt x="179" y="64"/>
                </a:lnTo>
                <a:lnTo>
                  <a:pt x="160" y="78"/>
                </a:lnTo>
                <a:lnTo>
                  <a:pt x="140" y="92"/>
                </a:lnTo>
                <a:lnTo>
                  <a:pt x="123" y="109"/>
                </a:lnTo>
                <a:lnTo>
                  <a:pt x="107" y="127"/>
                </a:lnTo>
                <a:lnTo>
                  <a:pt x="92" y="148"/>
                </a:lnTo>
                <a:lnTo>
                  <a:pt x="77" y="169"/>
                </a:lnTo>
                <a:lnTo>
                  <a:pt x="64" y="191"/>
                </a:lnTo>
                <a:lnTo>
                  <a:pt x="52" y="214"/>
                </a:lnTo>
                <a:lnTo>
                  <a:pt x="43" y="237"/>
                </a:lnTo>
                <a:lnTo>
                  <a:pt x="34" y="259"/>
                </a:lnTo>
                <a:lnTo>
                  <a:pt x="26" y="283"/>
                </a:lnTo>
                <a:lnTo>
                  <a:pt x="20" y="306"/>
                </a:lnTo>
                <a:lnTo>
                  <a:pt x="15" y="331"/>
                </a:lnTo>
                <a:lnTo>
                  <a:pt x="11" y="356"/>
                </a:lnTo>
                <a:lnTo>
                  <a:pt x="7" y="381"/>
                </a:lnTo>
                <a:lnTo>
                  <a:pt x="4" y="406"/>
                </a:lnTo>
                <a:lnTo>
                  <a:pt x="0" y="455"/>
                </a:lnTo>
                <a:lnTo>
                  <a:pt x="0" y="508"/>
                </a:lnTo>
                <a:lnTo>
                  <a:pt x="0" y="531"/>
                </a:lnTo>
                <a:lnTo>
                  <a:pt x="3" y="555"/>
                </a:lnTo>
                <a:lnTo>
                  <a:pt x="7" y="578"/>
                </a:lnTo>
                <a:lnTo>
                  <a:pt x="12" y="602"/>
                </a:lnTo>
                <a:lnTo>
                  <a:pt x="20" y="627"/>
                </a:lnTo>
                <a:lnTo>
                  <a:pt x="28" y="650"/>
                </a:lnTo>
                <a:lnTo>
                  <a:pt x="37" y="674"/>
                </a:lnTo>
                <a:lnTo>
                  <a:pt x="49" y="696"/>
                </a:lnTo>
                <a:lnTo>
                  <a:pt x="60" y="718"/>
                </a:lnTo>
                <a:lnTo>
                  <a:pt x="73" y="741"/>
                </a:lnTo>
                <a:lnTo>
                  <a:pt x="88" y="760"/>
                </a:lnTo>
                <a:lnTo>
                  <a:pt x="103" y="781"/>
                </a:lnTo>
                <a:lnTo>
                  <a:pt x="119" y="799"/>
                </a:lnTo>
                <a:lnTo>
                  <a:pt x="136" y="816"/>
                </a:lnTo>
                <a:lnTo>
                  <a:pt x="154" y="832"/>
                </a:lnTo>
                <a:lnTo>
                  <a:pt x="173" y="846"/>
                </a:lnTo>
                <a:lnTo>
                  <a:pt x="211" y="873"/>
                </a:lnTo>
                <a:lnTo>
                  <a:pt x="251" y="896"/>
                </a:lnTo>
                <a:lnTo>
                  <a:pt x="272" y="908"/>
                </a:lnTo>
                <a:lnTo>
                  <a:pt x="293" y="918"/>
                </a:lnTo>
                <a:lnTo>
                  <a:pt x="315" y="928"/>
                </a:lnTo>
                <a:lnTo>
                  <a:pt x="336" y="935"/>
                </a:lnTo>
                <a:lnTo>
                  <a:pt x="362" y="945"/>
                </a:lnTo>
                <a:lnTo>
                  <a:pt x="389" y="950"/>
                </a:lnTo>
                <a:lnTo>
                  <a:pt x="416" y="955"/>
                </a:lnTo>
                <a:lnTo>
                  <a:pt x="442" y="958"/>
                </a:lnTo>
                <a:lnTo>
                  <a:pt x="470" y="960"/>
                </a:lnTo>
                <a:lnTo>
                  <a:pt x="497" y="962"/>
                </a:lnTo>
                <a:lnTo>
                  <a:pt x="551" y="964"/>
                </a:lnTo>
                <a:lnTo>
                  <a:pt x="564" y="964"/>
                </a:lnTo>
                <a:lnTo>
                  <a:pt x="574" y="964"/>
                </a:lnTo>
                <a:lnTo>
                  <a:pt x="598" y="960"/>
                </a:lnTo>
                <a:lnTo>
                  <a:pt x="620" y="955"/>
                </a:lnTo>
                <a:lnTo>
                  <a:pt x="642" y="948"/>
                </a:lnTo>
                <a:lnTo>
                  <a:pt x="687" y="934"/>
                </a:lnTo>
                <a:lnTo>
                  <a:pt x="709" y="929"/>
                </a:lnTo>
                <a:lnTo>
                  <a:pt x="731" y="925"/>
                </a:lnTo>
                <a:lnTo>
                  <a:pt x="752" y="920"/>
                </a:lnTo>
                <a:lnTo>
                  <a:pt x="773" y="912"/>
                </a:lnTo>
                <a:lnTo>
                  <a:pt x="795" y="903"/>
                </a:lnTo>
                <a:lnTo>
                  <a:pt x="816" y="890"/>
                </a:lnTo>
                <a:lnTo>
                  <a:pt x="836" y="875"/>
                </a:lnTo>
                <a:lnTo>
                  <a:pt x="854" y="861"/>
                </a:lnTo>
                <a:lnTo>
                  <a:pt x="870" y="844"/>
                </a:lnTo>
                <a:lnTo>
                  <a:pt x="883" y="827"/>
                </a:lnTo>
                <a:lnTo>
                  <a:pt x="896" y="807"/>
                </a:lnTo>
                <a:lnTo>
                  <a:pt x="907" y="785"/>
                </a:lnTo>
                <a:lnTo>
                  <a:pt x="916" y="764"/>
                </a:lnTo>
                <a:lnTo>
                  <a:pt x="925" y="742"/>
                </a:lnTo>
                <a:lnTo>
                  <a:pt x="931" y="720"/>
                </a:lnTo>
                <a:lnTo>
                  <a:pt x="938" y="696"/>
                </a:lnTo>
                <a:lnTo>
                  <a:pt x="943" y="674"/>
                </a:lnTo>
                <a:lnTo>
                  <a:pt x="949" y="650"/>
                </a:lnTo>
                <a:lnTo>
                  <a:pt x="956" y="603"/>
                </a:lnTo>
                <a:lnTo>
                  <a:pt x="962" y="556"/>
                </a:lnTo>
                <a:lnTo>
                  <a:pt x="972" y="462"/>
                </a:lnTo>
                <a:lnTo>
                  <a:pt x="973" y="441"/>
                </a:lnTo>
                <a:lnTo>
                  <a:pt x="975" y="420"/>
                </a:lnTo>
                <a:lnTo>
                  <a:pt x="975" y="399"/>
                </a:lnTo>
                <a:lnTo>
                  <a:pt x="975" y="377"/>
                </a:lnTo>
                <a:lnTo>
                  <a:pt x="972" y="355"/>
                </a:lnTo>
                <a:lnTo>
                  <a:pt x="969" y="334"/>
                </a:lnTo>
                <a:lnTo>
                  <a:pt x="966" y="312"/>
                </a:lnTo>
                <a:lnTo>
                  <a:pt x="962" y="291"/>
                </a:lnTo>
                <a:lnTo>
                  <a:pt x="955" y="270"/>
                </a:lnTo>
                <a:lnTo>
                  <a:pt x="949" y="249"/>
                </a:lnTo>
                <a:lnTo>
                  <a:pt x="939" y="229"/>
                </a:lnTo>
                <a:lnTo>
                  <a:pt x="930" y="210"/>
                </a:lnTo>
                <a:lnTo>
                  <a:pt x="920" y="191"/>
                </a:lnTo>
                <a:lnTo>
                  <a:pt x="908" y="173"/>
                </a:lnTo>
                <a:lnTo>
                  <a:pt x="895" y="157"/>
                </a:lnTo>
                <a:lnTo>
                  <a:pt x="879" y="142"/>
                </a:lnTo>
                <a:close/>
                <a:moveTo>
                  <a:pt x="922" y="475"/>
                </a:moveTo>
                <a:lnTo>
                  <a:pt x="922" y="475"/>
                </a:lnTo>
                <a:lnTo>
                  <a:pt x="920" y="486"/>
                </a:lnTo>
                <a:lnTo>
                  <a:pt x="918" y="495"/>
                </a:lnTo>
                <a:lnTo>
                  <a:pt x="918" y="514"/>
                </a:lnTo>
                <a:lnTo>
                  <a:pt x="917" y="534"/>
                </a:lnTo>
                <a:lnTo>
                  <a:pt x="914" y="555"/>
                </a:lnTo>
                <a:lnTo>
                  <a:pt x="904" y="624"/>
                </a:lnTo>
                <a:lnTo>
                  <a:pt x="897" y="659"/>
                </a:lnTo>
                <a:lnTo>
                  <a:pt x="890" y="695"/>
                </a:lnTo>
                <a:lnTo>
                  <a:pt x="882" y="721"/>
                </a:lnTo>
                <a:lnTo>
                  <a:pt x="873" y="746"/>
                </a:lnTo>
                <a:lnTo>
                  <a:pt x="862" y="769"/>
                </a:lnTo>
                <a:lnTo>
                  <a:pt x="849" y="790"/>
                </a:lnTo>
                <a:lnTo>
                  <a:pt x="835" y="810"/>
                </a:lnTo>
                <a:lnTo>
                  <a:pt x="816" y="828"/>
                </a:lnTo>
                <a:lnTo>
                  <a:pt x="797" y="845"/>
                </a:lnTo>
                <a:lnTo>
                  <a:pt x="772" y="860"/>
                </a:lnTo>
                <a:lnTo>
                  <a:pt x="754" y="869"/>
                </a:lnTo>
                <a:lnTo>
                  <a:pt x="735" y="877"/>
                </a:lnTo>
                <a:lnTo>
                  <a:pt x="714" y="883"/>
                </a:lnTo>
                <a:lnTo>
                  <a:pt x="695" y="888"/>
                </a:lnTo>
                <a:lnTo>
                  <a:pt x="654" y="897"/>
                </a:lnTo>
                <a:lnTo>
                  <a:pt x="633" y="903"/>
                </a:lnTo>
                <a:lnTo>
                  <a:pt x="614" y="909"/>
                </a:lnTo>
                <a:lnTo>
                  <a:pt x="595" y="916"/>
                </a:lnTo>
                <a:lnTo>
                  <a:pt x="576" y="918"/>
                </a:lnTo>
                <a:lnTo>
                  <a:pt x="555" y="920"/>
                </a:lnTo>
                <a:lnTo>
                  <a:pt x="534" y="920"/>
                </a:lnTo>
                <a:lnTo>
                  <a:pt x="493" y="917"/>
                </a:lnTo>
                <a:lnTo>
                  <a:pt x="453" y="913"/>
                </a:lnTo>
                <a:lnTo>
                  <a:pt x="428" y="912"/>
                </a:lnTo>
                <a:lnTo>
                  <a:pt x="404" y="908"/>
                </a:lnTo>
                <a:lnTo>
                  <a:pt x="379" y="901"/>
                </a:lnTo>
                <a:lnTo>
                  <a:pt x="356" y="895"/>
                </a:lnTo>
                <a:lnTo>
                  <a:pt x="334" y="886"/>
                </a:lnTo>
                <a:lnTo>
                  <a:pt x="311" y="875"/>
                </a:lnTo>
                <a:lnTo>
                  <a:pt x="291" y="863"/>
                </a:lnTo>
                <a:lnTo>
                  <a:pt x="268" y="850"/>
                </a:lnTo>
                <a:lnTo>
                  <a:pt x="229" y="824"/>
                </a:lnTo>
                <a:lnTo>
                  <a:pt x="211" y="811"/>
                </a:lnTo>
                <a:lnTo>
                  <a:pt x="192" y="798"/>
                </a:lnTo>
                <a:lnTo>
                  <a:pt x="174" y="784"/>
                </a:lnTo>
                <a:lnTo>
                  <a:pt x="157" y="768"/>
                </a:lnTo>
                <a:lnTo>
                  <a:pt x="141" y="751"/>
                </a:lnTo>
                <a:lnTo>
                  <a:pt x="126" y="731"/>
                </a:lnTo>
                <a:lnTo>
                  <a:pt x="111" y="712"/>
                </a:lnTo>
                <a:lnTo>
                  <a:pt x="98" y="690"/>
                </a:lnTo>
                <a:lnTo>
                  <a:pt x="85" y="666"/>
                </a:lnTo>
                <a:lnTo>
                  <a:pt x="73" y="641"/>
                </a:lnTo>
                <a:lnTo>
                  <a:pt x="63" y="615"/>
                </a:lnTo>
                <a:lnTo>
                  <a:pt x="55" y="590"/>
                </a:lnTo>
                <a:lnTo>
                  <a:pt x="49" y="564"/>
                </a:lnTo>
                <a:lnTo>
                  <a:pt x="46" y="540"/>
                </a:lnTo>
                <a:lnTo>
                  <a:pt x="43" y="495"/>
                </a:lnTo>
                <a:lnTo>
                  <a:pt x="45" y="446"/>
                </a:lnTo>
                <a:lnTo>
                  <a:pt x="46" y="421"/>
                </a:lnTo>
                <a:lnTo>
                  <a:pt x="47" y="397"/>
                </a:lnTo>
                <a:lnTo>
                  <a:pt x="50" y="372"/>
                </a:lnTo>
                <a:lnTo>
                  <a:pt x="55" y="348"/>
                </a:lnTo>
                <a:lnTo>
                  <a:pt x="59" y="323"/>
                </a:lnTo>
                <a:lnTo>
                  <a:pt x="66" y="300"/>
                </a:lnTo>
                <a:lnTo>
                  <a:pt x="73" y="276"/>
                </a:lnTo>
                <a:lnTo>
                  <a:pt x="81" y="254"/>
                </a:lnTo>
                <a:lnTo>
                  <a:pt x="92" y="232"/>
                </a:lnTo>
                <a:lnTo>
                  <a:pt x="103" y="211"/>
                </a:lnTo>
                <a:lnTo>
                  <a:pt x="115" y="191"/>
                </a:lnTo>
                <a:lnTo>
                  <a:pt x="130" y="174"/>
                </a:lnTo>
                <a:lnTo>
                  <a:pt x="147" y="156"/>
                </a:lnTo>
                <a:lnTo>
                  <a:pt x="164" y="139"/>
                </a:lnTo>
                <a:lnTo>
                  <a:pt x="182" y="125"/>
                </a:lnTo>
                <a:lnTo>
                  <a:pt x="199" y="112"/>
                </a:lnTo>
                <a:lnTo>
                  <a:pt x="219" y="101"/>
                </a:lnTo>
                <a:lnTo>
                  <a:pt x="238" y="91"/>
                </a:lnTo>
                <a:lnTo>
                  <a:pt x="258" y="81"/>
                </a:lnTo>
                <a:lnTo>
                  <a:pt x="277" y="75"/>
                </a:lnTo>
                <a:lnTo>
                  <a:pt x="298" y="68"/>
                </a:lnTo>
                <a:lnTo>
                  <a:pt x="319" y="63"/>
                </a:lnTo>
                <a:lnTo>
                  <a:pt x="342" y="59"/>
                </a:lnTo>
                <a:lnTo>
                  <a:pt x="362" y="57"/>
                </a:lnTo>
                <a:lnTo>
                  <a:pt x="408" y="53"/>
                </a:lnTo>
                <a:lnTo>
                  <a:pt x="455" y="51"/>
                </a:lnTo>
                <a:lnTo>
                  <a:pt x="462" y="51"/>
                </a:lnTo>
                <a:lnTo>
                  <a:pt x="467" y="51"/>
                </a:lnTo>
                <a:lnTo>
                  <a:pt x="475" y="50"/>
                </a:lnTo>
                <a:lnTo>
                  <a:pt x="480" y="47"/>
                </a:lnTo>
                <a:lnTo>
                  <a:pt x="492" y="46"/>
                </a:lnTo>
                <a:lnTo>
                  <a:pt x="504" y="46"/>
                </a:lnTo>
                <a:lnTo>
                  <a:pt x="527" y="49"/>
                </a:lnTo>
                <a:lnTo>
                  <a:pt x="572" y="55"/>
                </a:lnTo>
                <a:lnTo>
                  <a:pt x="594" y="58"/>
                </a:lnTo>
                <a:lnTo>
                  <a:pt x="615" y="63"/>
                </a:lnTo>
                <a:lnTo>
                  <a:pt x="637" y="70"/>
                </a:lnTo>
                <a:lnTo>
                  <a:pt x="661" y="76"/>
                </a:lnTo>
                <a:lnTo>
                  <a:pt x="704" y="91"/>
                </a:lnTo>
                <a:lnTo>
                  <a:pt x="746" y="108"/>
                </a:lnTo>
                <a:lnTo>
                  <a:pt x="768" y="118"/>
                </a:lnTo>
                <a:lnTo>
                  <a:pt x="789" y="130"/>
                </a:lnTo>
                <a:lnTo>
                  <a:pt x="810" y="143"/>
                </a:lnTo>
                <a:lnTo>
                  <a:pt x="829" y="159"/>
                </a:lnTo>
                <a:lnTo>
                  <a:pt x="848" y="174"/>
                </a:lnTo>
                <a:lnTo>
                  <a:pt x="863" y="193"/>
                </a:lnTo>
                <a:lnTo>
                  <a:pt x="879" y="212"/>
                </a:lnTo>
                <a:lnTo>
                  <a:pt x="891" y="233"/>
                </a:lnTo>
                <a:lnTo>
                  <a:pt x="900" y="251"/>
                </a:lnTo>
                <a:lnTo>
                  <a:pt x="907" y="271"/>
                </a:lnTo>
                <a:lnTo>
                  <a:pt x="913" y="291"/>
                </a:lnTo>
                <a:lnTo>
                  <a:pt x="918" y="312"/>
                </a:lnTo>
                <a:lnTo>
                  <a:pt x="922" y="333"/>
                </a:lnTo>
                <a:lnTo>
                  <a:pt x="925" y="352"/>
                </a:lnTo>
                <a:lnTo>
                  <a:pt x="930" y="393"/>
                </a:lnTo>
                <a:lnTo>
                  <a:pt x="930" y="414"/>
                </a:lnTo>
                <a:lnTo>
                  <a:pt x="929" y="435"/>
                </a:lnTo>
                <a:lnTo>
                  <a:pt x="926" y="455"/>
                </a:lnTo>
                <a:lnTo>
                  <a:pt x="922" y="47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87" name="任意多边形 1050386"/>
          <p:cNvSpPr/>
          <p:nvPr/>
        </p:nvSpPr>
        <p:spPr bwMode="auto">
          <a:xfrm>
            <a:off x="9037638" y="5668962"/>
            <a:ext cx="68262" cy="104775"/>
          </a:xfrm>
          <a:custGeom>
            <a:avLst/>
            <a:gdLst/>
            <a:ahLst/>
            <a:cxnLst/>
            <a:rect l="0" t="0" r="0" b="0"/>
            <a:pathLst>
              <a:path w="126" h="198">
                <a:moveTo>
                  <a:pt x="115" y="2"/>
                </a:moveTo>
                <a:lnTo>
                  <a:pt x="115" y="2"/>
                </a:lnTo>
                <a:lnTo>
                  <a:pt x="97" y="21"/>
                </a:lnTo>
                <a:lnTo>
                  <a:pt x="78" y="41"/>
                </a:lnTo>
                <a:lnTo>
                  <a:pt x="61" y="62"/>
                </a:lnTo>
                <a:lnTo>
                  <a:pt x="46" y="84"/>
                </a:lnTo>
                <a:lnTo>
                  <a:pt x="39" y="94"/>
                </a:lnTo>
                <a:lnTo>
                  <a:pt x="34" y="105"/>
                </a:lnTo>
                <a:lnTo>
                  <a:pt x="25" y="127"/>
                </a:lnTo>
                <a:lnTo>
                  <a:pt x="20" y="143"/>
                </a:lnTo>
                <a:lnTo>
                  <a:pt x="16" y="159"/>
                </a:lnTo>
                <a:lnTo>
                  <a:pt x="9" y="174"/>
                </a:lnTo>
                <a:lnTo>
                  <a:pt x="5" y="182"/>
                </a:lnTo>
                <a:lnTo>
                  <a:pt x="1" y="187"/>
                </a:lnTo>
                <a:lnTo>
                  <a:pt x="0" y="190"/>
                </a:lnTo>
                <a:lnTo>
                  <a:pt x="0" y="193"/>
                </a:lnTo>
                <a:lnTo>
                  <a:pt x="1" y="196"/>
                </a:lnTo>
                <a:lnTo>
                  <a:pt x="4" y="198"/>
                </a:lnTo>
                <a:lnTo>
                  <a:pt x="5" y="198"/>
                </a:lnTo>
                <a:lnTo>
                  <a:pt x="8" y="198"/>
                </a:lnTo>
                <a:lnTo>
                  <a:pt x="9" y="195"/>
                </a:lnTo>
                <a:lnTo>
                  <a:pt x="16" y="186"/>
                </a:lnTo>
                <a:lnTo>
                  <a:pt x="22" y="176"/>
                </a:lnTo>
                <a:lnTo>
                  <a:pt x="26" y="164"/>
                </a:lnTo>
                <a:lnTo>
                  <a:pt x="30" y="152"/>
                </a:lnTo>
                <a:lnTo>
                  <a:pt x="37" y="128"/>
                </a:lnTo>
                <a:lnTo>
                  <a:pt x="42" y="117"/>
                </a:lnTo>
                <a:lnTo>
                  <a:pt x="46" y="106"/>
                </a:lnTo>
                <a:lnTo>
                  <a:pt x="54" y="93"/>
                </a:lnTo>
                <a:lnTo>
                  <a:pt x="63" y="80"/>
                </a:lnTo>
                <a:lnTo>
                  <a:pt x="81" y="55"/>
                </a:lnTo>
                <a:lnTo>
                  <a:pt x="102" y="32"/>
                </a:lnTo>
                <a:lnTo>
                  <a:pt x="124" y="11"/>
                </a:lnTo>
                <a:lnTo>
                  <a:pt x="126" y="8"/>
                </a:lnTo>
                <a:lnTo>
                  <a:pt x="126" y="6"/>
                </a:lnTo>
                <a:lnTo>
                  <a:pt x="123" y="2"/>
                </a:lnTo>
                <a:lnTo>
                  <a:pt x="120" y="0"/>
                </a:lnTo>
                <a:lnTo>
                  <a:pt x="118" y="0"/>
                </a:lnTo>
                <a:lnTo>
                  <a:pt x="11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88" name="任意多边形 1050387"/>
          <p:cNvSpPr/>
          <p:nvPr/>
        </p:nvSpPr>
        <p:spPr bwMode="auto">
          <a:xfrm>
            <a:off x="9050338" y="5626100"/>
            <a:ext cx="111125" cy="176212"/>
          </a:xfrm>
          <a:custGeom>
            <a:avLst/>
            <a:gdLst/>
            <a:ahLst/>
            <a:cxnLst/>
            <a:rect l="0" t="0" r="0" b="0"/>
            <a:pathLst>
              <a:path w="208" h="333">
                <a:moveTo>
                  <a:pt x="196" y="3"/>
                </a:moveTo>
                <a:lnTo>
                  <a:pt x="196" y="3"/>
                </a:lnTo>
                <a:lnTo>
                  <a:pt x="164" y="44"/>
                </a:lnTo>
                <a:lnTo>
                  <a:pt x="149" y="65"/>
                </a:lnTo>
                <a:lnTo>
                  <a:pt x="134" y="88"/>
                </a:lnTo>
                <a:lnTo>
                  <a:pt x="109" y="131"/>
                </a:lnTo>
                <a:lnTo>
                  <a:pt x="96" y="152"/>
                </a:lnTo>
                <a:lnTo>
                  <a:pt x="82" y="173"/>
                </a:lnTo>
                <a:lnTo>
                  <a:pt x="54" y="213"/>
                </a:lnTo>
                <a:lnTo>
                  <a:pt x="41" y="234"/>
                </a:lnTo>
                <a:lnTo>
                  <a:pt x="28" y="255"/>
                </a:lnTo>
                <a:lnTo>
                  <a:pt x="19" y="273"/>
                </a:lnTo>
                <a:lnTo>
                  <a:pt x="11" y="292"/>
                </a:lnTo>
                <a:lnTo>
                  <a:pt x="9" y="299"/>
                </a:lnTo>
                <a:lnTo>
                  <a:pt x="6" y="309"/>
                </a:lnTo>
                <a:lnTo>
                  <a:pt x="3" y="316"/>
                </a:lnTo>
                <a:lnTo>
                  <a:pt x="1" y="324"/>
                </a:lnTo>
                <a:lnTo>
                  <a:pt x="0" y="326"/>
                </a:lnTo>
                <a:lnTo>
                  <a:pt x="0" y="328"/>
                </a:lnTo>
                <a:lnTo>
                  <a:pt x="1" y="332"/>
                </a:lnTo>
                <a:lnTo>
                  <a:pt x="2" y="333"/>
                </a:lnTo>
                <a:lnTo>
                  <a:pt x="5" y="333"/>
                </a:lnTo>
                <a:lnTo>
                  <a:pt x="6" y="333"/>
                </a:lnTo>
                <a:lnTo>
                  <a:pt x="9" y="332"/>
                </a:lnTo>
                <a:lnTo>
                  <a:pt x="13" y="326"/>
                </a:lnTo>
                <a:lnTo>
                  <a:pt x="15" y="318"/>
                </a:lnTo>
                <a:lnTo>
                  <a:pt x="23" y="293"/>
                </a:lnTo>
                <a:lnTo>
                  <a:pt x="34" y="271"/>
                </a:lnTo>
                <a:lnTo>
                  <a:pt x="45" y="248"/>
                </a:lnTo>
                <a:lnTo>
                  <a:pt x="58" y="227"/>
                </a:lnTo>
                <a:lnTo>
                  <a:pt x="86" y="187"/>
                </a:lnTo>
                <a:lnTo>
                  <a:pt x="115" y="145"/>
                </a:lnTo>
                <a:lnTo>
                  <a:pt x="140" y="102"/>
                </a:lnTo>
                <a:lnTo>
                  <a:pt x="155" y="78"/>
                </a:lnTo>
                <a:lnTo>
                  <a:pt x="171" y="55"/>
                </a:lnTo>
                <a:lnTo>
                  <a:pt x="206" y="8"/>
                </a:lnTo>
                <a:lnTo>
                  <a:pt x="208" y="6"/>
                </a:lnTo>
                <a:lnTo>
                  <a:pt x="208" y="4"/>
                </a:lnTo>
                <a:lnTo>
                  <a:pt x="206" y="3"/>
                </a:lnTo>
                <a:lnTo>
                  <a:pt x="205" y="1"/>
                </a:lnTo>
                <a:lnTo>
                  <a:pt x="200" y="0"/>
                </a:lnTo>
                <a:lnTo>
                  <a:pt x="198" y="1"/>
                </a:lnTo>
                <a:lnTo>
                  <a:pt x="19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89" name="任意多边形 1050388"/>
          <p:cNvSpPr/>
          <p:nvPr/>
        </p:nvSpPr>
        <p:spPr bwMode="auto">
          <a:xfrm>
            <a:off x="9067800" y="5626100"/>
            <a:ext cx="122237" cy="176212"/>
          </a:xfrm>
          <a:custGeom>
            <a:avLst/>
            <a:gdLst/>
            <a:ahLst/>
            <a:cxnLst/>
            <a:rect l="0" t="0" r="0" b="0"/>
            <a:pathLst>
              <a:path w="231" h="330">
                <a:moveTo>
                  <a:pt x="222" y="1"/>
                </a:moveTo>
                <a:lnTo>
                  <a:pt x="222" y="1"/>
                </a:lnTo>
                <a:lnTo>
                  <a:pt x="215" y="6"/>
                </a:lnTo>
                <a:lnTo>
                  <a:pt x="208" y="11"/>
                </a:lnTo>
                <a:lnTo>
                  <a:pt x="196" y="24"/>
                </a:lnTo>
                <a:lnTo>
                  <a:pt x="184" y="39"/>
                </a:lnTo>
                <a:lnTo>
                  <a:pt x="175" y="54"/>
                </a:lnTo>
                <a:lnTo>
                  <a:pt x="145" y="104"/>
                </a:lnTo>
                <a:lnTo>
                  <a:pt x="115" y="154"/>
                </a:lnTo>
                <a:lnTo>
                  <a:pt x="87" y="197"/>
                </a:lnTo>
                <a:lnTo>
                  <a:pt x="58" y="240"/>
                </a:lnTo>
                <a:lnTo>
                  <a:pt x="44" y="260"/>
                </a:lnTo>
                <a:lnTo>
                  <a:pt x="28" y="281"/>
                </a:lnTo>
                <a:lnTo>
                  <a:pt x="14" y="300"/>
                </a:lnTo>
                <a:lnTo>
                  <a:pt x="1" y="323"/>
                </a:lnTo>
                <a:lnTo>
                  <a:pt x="0" y="325"/>
                </a:lnTo>
                <a:lnTo>
                  <a:pt x="1" y="328"/>
                </a:lnTo>
                <a:lnTo>
                  <a:pt x="4" y="330"/>
                </a:lnTo>
                <a:lnTo>
                  <a:pt x="7" y="330"/>
                </a:lnTo>
                <a:lnTo>
                  <a:pt x="19" y="328"/>
                </a:lnTo>
                <a:lnTo>
                  <a:pt x="21" y="326"/>
                </a:lnTo>
                <a:lnTo>
                  <a:pt x="22" y="325"/>
                </a:lnTo>
                <a:lnTo>
                  <a:pt x="23" y="321"/>
                </a:lnTo>
                <a:lnTo>
                  <a:pt x="21" y="319"/>
                </a:lnTo>
                <a:lnTo>
                  <a:pt x="18" y="316"/>
                </a:lnTo>
                <a:lnTo>
                  <a:pt x="27" y="303"/>
                </a:lnTo>
                <a:lnTo>
                  <a:pt x="38" y="289"/>
                </a:lnTo>
                <a:lnTo>
                  <a:pt x="58" y="261"/>
                </a:lnTo>
                <a:lnTo>
                  <a:pt x="83" y="223"/>
                </a:lnTo>
                <a:lnTo>
                  <a:pt x="108" y="185"/>
                </a:lnTo>
                <a:lnTo>
                  <a:pt x="162" y="98"/>
                </a:lnTo>
                <a:lnTo>
                  <a:pt x="176" y="73"/>
                </a:lnTo>
                <a:lnTo>
                  <a:pt x="191" y="49"/>
                </a:lnTo>
                <a:lnTo>
                  <a:pt x="198" y="39"/>
                </a:lnTo>
                <a:lnTo>
                  <a:pt x="208" y="28"/>
                </a:lnTo>
                <a:lnTo>
                  <a:pt x="217" y="18"/>
                </a:lnTo>
                <a:lnTo>
                  <a:pt x="229" y="10"/>
                </a:lnTo>
                <a:lnTo>
                  <a:pt x="230" y="9"/>
                </a:lnTo>
                <a:lnTo>
                  <a:pt x="231" y="6"/>
                </a:lnTo>
                <a:lnTo>
                  <a:pt x="230" y="2"/>
                </a:lnTo>
                <a:lnTo>
                  <a:pt x="227" y="0"/>
                </a:lnTo>
                <a:lnTo>
                  <a:pt x="225" y="0"/>
                </a:lnTo>
                <a:lnTo>
                  <a:pt x="22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90" name="任意多边形 1050389"/>
          <p:cNvSpPr/>
          <p:nvPr/>
        </p:nvSpPr>
        <p:spPr bwMode="auto">
          <a:xfrm>
            <a:off x="9093200" y="5632450"/>
            <a:ext cx="120650" cy="182562"/>
          </a:xfrm>
          <a:custGeom>
            <a:avLst/>
            <a:gdLst/>
            <a:ahLst/>
            <a:cxnLst/>
            <a:rect l="0" t="0" r="0" b="0"/>
            <a:pathLst>
              <a:path w="229" h="343">
                <a:moveTo>
                  <a:pt x="218" y="3"/>
                </a:moveTo>
                <a:lnTo>
                  <a:pt x="218" y="3"/>
                </a:lnTo>
                <a:lnTo>
                  <a:pt x="207" y="24"/>
                </a:lnTo>
                <a:lnTo>
                  <a:pt x="194" y="42"/>
                </a:lnTo>
                <a:lnTo>
                  <a:pt x="181" y="60"/>
                </a:lnTo>
                <a:lnTo>
                  <a:pt x="167" y="80"/>
                </a:lnTo>
                <a:lnTo>
                  <a:pt x="137" y="127"/>
                </a:lnTo>
                <a:lnTo>
                  <a:pt x="107" y="176"/>
                </a:lnTo>
                <a:lnTo>
                  <a:pt x="81" y="215"/>
                </a:lnTo>
                <a:lnTo>
                  <a:pt x="52" y="254"/>
                </a:lnTo>
                <a:lnTo>
                  <a:pt x="41" y="274"/>
                </a:lnTo>
                <a:lnTo>
                  <a:pt x="27" y="293"/>
                </a:lnTo>
                <a:lnTo>
                  <a:pt x="22" y="302"/>
                </a:lnTo>
                <a:lnTo>
                  <a:pt x="17" y="314"/>
                </a:lnTo>
                <a:lnTo>
                  <a:pt x="10" y="325"/>
                </a:lnTo>
                <a:lnTo>
                  <a:pt x="7" y="329"/>
                </a:lnTo>
                <a:lnTo>
                  <a:pt x="4" y="331"/>
                </a:lnTo>
                <a:lnTo>
                  <a:pt x="1" y="334"/>
                </a:lnTo>
                <a:lnTo>
                  <a:pt x="0" y="335"/>
                </a:lnTo>
                <a:lnTo>
                  <a:pt x="1" y="339"/>
                </a:lnTo>
                <a:lnTo>
                  <a:pt x="4" y="342"/>
                </a:lnTo>
                <a:lnTo>
                  <a:pt x="7" y="343"/>
                </a:lnTo>
                <a:lnTo>
                  <a:pt x="9" y="342"/>
                </a:lnTo>
                <a:lnTo>
                  <a:pt x="13" y="339"/>
                </a:lnTo>
                <a:lnTo>
                  <a:pt x="16" y="336"/>
                </a:lnTo>
                <a:lnTo>
                  <a:pt x="21" y="327"/>
                </a:lnTo>
                <a:lnTo>
                  <a:pt x="26" y="315"/>
                </a:lnTo>
                <a:lnTo>
                  <a:pt x="33" y="305"/>
                </a:lnTo>
                <a:lnTo>
                  <a:pt x="48" y="283"/>
                </a:lnTo>
                <a:lnTo>
                  <a:pt x="77" y="240"/>
                </a:lnTo>
                <a:lnTo>
                  <a:pt x="106" y="198"/>
                </a:lnTo>
                <a:lnTo>
                  <a:pt x="122" y="174"/>
                </a:lnTo>
                <a:lnTo>
                  <a:pt x="136" y="151"/>
                </a:lnTo>
                <a:lnTo>
                  <a:pt x="166" y="102"/>
                </a:lnTo>
                <a:lnTo>
                  <a:pt x="182" y="80"/>
                </a:lnTo>
                <a:lnTo>
                  <a:pt x="199" y="57"/>
                </a:lnTo>
                <a:lnTo>
                  <a:pt x="215" y="33"/>
                </a:lnTo>
                <a:lnTo>
                  <a:pt x="221" y="21"/>
                </a:lnTo>
                <a:lnTo>
                  <a:pt x="228" y="8"/>
                </a:lnTo>
                <a:lnTo>
                  <a:pt x="229" y="6"/>
                </a:lnTo>
                <a:lnTo>
                  <a:pt x="229" y="4"/>
                </a:lnTo>
                <a:lnTo>
                  <a:pt x="225" y="0"/>
                </a:lnTo>
                <a:lnTo>
                  <a:pt x="224" y="0"/>
                </a:lnTo>
                <a:lnTo>
                  <a:pt x="221" y="0"/>
                </a:lnTo>
                <a:lnTo>
                  <a:pt x="220" y="0"/>
                </a:lnTo>
                <a:lnTo>
                  <a:pt x="218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91" name="任意多边形 1050390"/>
          <p:cNvSpPr/>
          <p:nvPr/>
        </p:nvSpPr>
        <p:spPr bwMode="auto">
          <a:xfrm>
            <a:off x="9188450" y="5657850"/>
            <a:ext cx="50800" cy="71437"/>
          </a:xfrm>
          <a:custGeom>
            <a:avLst/>
            <a:gdLst/>
            <a:ahLst/>
            <a:cxnLst/>
            <a:rect l="0" t="0" r="0" b="0"/>
            <a:pathLst>
              <a:path w="96" h="136">
                <a:moveTo>
                  <a:pt x="87" y="1"/>
                </a:moveTo>
                <a:lnTo>
                  <a:pt x="87" y="1"/>
                </a:lnTo>
                <a:lnTo>
                  <a:pt x="73" y="17"/>
                </a:lnTo>
                <a:lnTo>
                  <a:pt x="61" y="34"/>
                </a:lnTo>
                <a:lnTo>
                  <a:pt x="51" y="52"/>
                </a:lnTo>
                <a:lnTo>
                  <a:pt x="37" y="69"/>
                </a:lnTo>
                <a:lnTo>
                  <a:pt x="17" y="98"/>
                </a:lnTo>
                <a:lnTo>
                  <a:pt x="7" y="113"/>
                </a:lnTo>
                <a:lnTo>
                  <a:pt x="0" y="129"/>
                </a:lnTo>
                <a:lnTo>
                  <a:pt x="0" y="132"/>
                </a:lnTo>
                <a:lnTo>
                  <a:pt x="0" y="133"/>
                </a:lnTo>
                <a:lnTo>
                  <a:pt x="1" y="136"/>
                </a:lnTo>
                <a:lnTo>
                  <a:pt x="3" y="136"/>
                </a:lnTo>
                <a:lnTo>
                  <a:pt x="7" y="136"/>
                </a:lnTo>
                <a:lnTo>
                  <a:pt x="9" y="134"/>
                </a:lnTo>
                <a:lnTo>
                  <a:pt x="10" y="132"/>
                </a:lnTo>
                <a:lnTo>
                  <a:pt x="14" y="124"/>
                </a:lnTo>
                <a:lnTo>
                  <a:pt x="18" y="116"/>
                </a:lnTo>
                <a:lnTo>
                  <a:pt x="28" y="99"/>
                </a:lnTo>
                <a:lnTo>
                  <a:pt x="52" y="69"/>
                </a:lnTo>
                <a:lnTo>
                  <a:pt x="62" y="55"/>
                </a:lnTo>
                <a:lnTo>
                  <a:pt x="73" y="39"/>
                </a:lnTo>
                <a:lnTo>
                  <a:pt x="83" y="23"/>
                </a:lnTo>
                <a:lnTo>
                  <a:pt x="95" y="9"/>
                </a:lnTo>
                <a:lnTo>
                  <a:pt x="96" y="8"/>
                </a:lnTo>
                <a:lnTo>
                  <a:pt x="96" y="5"/>
                </a:lnTo>
                <a:lnTo>
                  <a:pt x="95" y="1"/>
                </a:lnTo>
                <a:lnTo>
                  <a:pt x="91" y="0"/>
                </a:lnTo>
                <a:lnTo>
                  <a:pt x="88" y="0"/>
                </a:lnTo>
                <a:lnTo>
                  <a:pt x="8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92" name="任意多边形 1050391"/>
          <p:cNvSpPr/>
          <p:nvPr/>
        </p:nvSpPr>
        <p:spPr bwMode="auto">
          <a:xfrm>
            <a:off x="9212262" y="5668962"/>
            <a:ext cx="50800" cy="66675"/>
          </a:xfrm>
          <a:custGeom>
            <a:avLst/>
            <a:gdLst/>
            <a:ahLst/>
            <a:cxnLst/>
            <a:rect l="0" t="0" r="0" b="0"/>
            <a:pathLst>
              <a:path w="99" h="128">
                <a:moveTo>
                  <a:pt x="88" y="2"/>
                </a:moveTo>
                <a:lnTo>
                  <a:pt x="88" y="2"/>
                </a:lnTo>
                <a:lnTo>
                  <a:pt x="76" y="16"/>
                </a:lnTo>
                <a:lnTo>
                  <a:pt x="64" y="30"/>
                </a:lnTo>
                <a:lnTo>
                  <a:pt x="42" y="59"/>
                </a:lnTo>
                <a:lnTo>
                  <a:pt x="2" y="121"/>
                </a:lnTo>
                <a:lnTo>
                  <a:pt x="0" y="122"/>
                </a:lnTo>
                <a:lnTo>
                  <a:pt x="2" y="125"/>
                </a:lnTo>
                <a:lnTo>
                  <a:pt x="2" y="126"/>
                </a:lnTo>
                <a:lnTo>
                  <a:pt x="4" y="127"/>
                </a:lnTo>
                <a:lnTo>
                  <a:pt x="8" y="128"/>
                </a:lnTo>
                <a:lnTo>
                  <a:pt x="10" y="127"/>
                </a:lnTo>
                <a:lnTo>
                  <a:pt x="12" y="126"/>
                </a:lnTo>
                <a:lnTo>
                  <a:pt x="51" y="67"/>
                </a:lnTo>
                <a:lnTo>
                  <a:pt x="74" y="37"/>
                </a:lnTo>
                <a:lnTo>
                  <a:pt x="84" y="24"/>
                </a:lnTo>
                <a:lnTo>
                  <a:pt x="97" y="11"/>
                </a:lnTo>
                <a:lnTo>
                  <a:pt x="99" y="8"/>
                </a:lnTo>
                <a:lnTo>
                  <a:pt x="99" y="6"/>
                </a:lnTo>
                <a:lnTo>
                  <a:pt x="96" y="2"/>
                </a:lnTo>
                <a:lnTo>
                  <a:pt x="93" y="0"/>
                </a:lnTo>
                <a:lnTo>
                  <a:pt x="91" y="0"/>
                </a:lnTo>
                <a:lnTo>
                  <a:pt x="8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93" name="任意多边形 1050392"/>
          <p:cNvSpPr/>
          <p:nvPr/>
        </p:nvSpPr>
        <p:spPr bwMode="auto">
          <a:xfrm>
            <a:off x="9232900" y="5675312"/>
            <a:ext cx="63500" cy="71437"/>
          </a:xfrm>
          <a:custGeom>
            <a:avLst/>
            <a:gdLst/>
            <a:ahLst/>
            <a:cxnLst/>
            <a:rect l="0" t="0" r="0" b="0"/>
            <a:pathLst>
              <a:path w="120" h="133">
                <a:moveTo>
                  <a:pt x="111" y="0"/>
                </a:moveTo>
                <a:lnTo>
                  <a:pt x="111" y="0"/>
                </a:lnTo>
                <a:lnTo>
                  <a:pt x="94" y="13"/>
                </a:lnTo>
                <a:lnTo>
                  <a:pt x="80" y="28"/>
                </a:lnTo>
                <a:lnTo>
                  <a:pt x="64" y="42"/>
                </a:lnTo>
                <a:lnTo>
                  <a:pt x="51" y="58"/>
                </a:lnTo>
                <a:lnTo>
                  <a:pt x="25" y="92"/>
                </a:lnTo>
                <a:lnTo>
                  <a:pt x="1" y="126"/>
                </a:lnTo>
                <a:lnTo>
                  <a:pt x="0" y="128"/>
                </a:lnTo>
                <a:lnTo>
                  <a:pt x="0" y="130"/>
                </a:lnTo>
                <a:lnTo>
                  <a:pt x="1" y="132"/>
                </a:lnTo>
                <a:lnTo>
                  <a:pt x="3" y="133"/>
                </a:lnTo>
                <a:lnTo>
                  <a:pt x="6" y="133"/>
                </a:lnTo>
                <a:lnTo>
                  <a:pt x="9" y="133"/>
                </a:lnTo>
                <a:lnTo>
                  <a:pt x="10" y="131"/>
                </a:lnTo>
                <a:lnTo>
                  <a:pt x="34" y="98"/>
                </a:lnTo>
                <a:lnTo>
                  <a:pt x="59" y="65"/>
                </a:lnTo>
                <a:lnTo>
                  <a:pt x="72" y="51"/>
                </a:lnTo>
                <a:lnTo>
                  <a:pt x="86" y="37"/>
                </a:lnTo>
                <a:lnTo>
                  <a:pt x="101" y="24"/>
                </a:lnTo>
                <a:lnTo>
                  <a:pt x="118" y="11"/>
                </a:lnTo>
                <a:lnTo>
                  <a:pt x="119" y="9"/>
                </a:lnTo>
                <a:lnTo>
                  <a:pt x="120" y="7"/>
                </a:lnTo>
                <a:lnTo>
                  <a:pt x="119" y="3"/>
                </a:lnTo>
                <a:lnTo>
                  <a:pt x="118" y="1"/>
                </a:lnTo>
                <a:lnTo>
                  <a:pt x="115" y="0"/>
                </a:lnTo>
                <a:lnTo>
                  <a:pt x="114" y="0"/>
                </a:lnTo>
                <a:lnTo>
                  <a:pt x="111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94" name="任意多边形 1050393"/>
          <p:cNvSpPr/>
          <p:nvPr/>
        </p:nvSpPr>
        <p:spPr bwMode="auto">
          <a:xfrm>
            <a:off x="9245600" y="5688012"/>
            <a:ext cx="65087" cy="79375"/>
          </a:xfrm>
          <a:custGeom>
            <a:avLst/>
            <a:gdLst/>
            <a:ahLst/>
            <a:cxnLst/>
            <a:rect l="0" t="0" r="0" b="0"/>
            <a:pathLst>
              <a:path w="122" h="152">
                <a:moveTo>
                  <a:pt x="114" y="1"/>
                </a:moveTo>
                <a:lnTo>
                  <a:pt x="114" y="1"/>
                </a:lnTo>
                <a:lnTo>
                  <a:pt x="110" y="5"/>
                </a:lnTo>
                <a:lnTo>
                  <a:pt x="106" y="8"/>
                </a:lnTo>
                <a:lnTo>
                  <a:pt x="100" y="17"/>
                </a:lnTo>
                <a:lnTo>
                  <a:pt x="81" y="39"/>
                </a:lnTo>
                <a:lnTo>
                  <a:pt x="64" y="60"/>
                </a:lnTo>
                <a:lnTo>
                  <a:pt x="50" y="78"/>
                </a:lnTo>
                <a:lnTo>
                  <a:pt x="42" y="88"/>
                </a:lnTo>
                <a:lnTo>
                  <a:pt x="35" y="98"/>
                </a:lnTo>
                <a:lnTo>
                  <a:pt x="30" y="105"/>
                </a:lnTo>
                <a:lnTo>
                  <a:pt x="25" y="111"/>
                </a:lnTo>
                <a:lnTo>
                  <a:pt x="13" y="122"/>
                </a:lnTo>
                <a:lnTo>
                  <a:pt x="9" y="128"/>
                </a:lnTo>
                <a:lnTo>
                  <a:pt x="4" y="136"/>
                </a:lnTo>
                <a:lnTo>
                  <a:pt x="0" y="142"/>
                </a:lnTo>
                <a:lnTo>
                  <a:pt x="0" y="144"/>
                </a:lnTo>
                <a:lnTo>
                  <a:pt x="1" y="142"/>
                </a:lnTo>
                <a:lnTo>
                  <a:pt x="0" y="144"/>
                </a:lnTo>
                <a:lnTo>
                  <a:pt x="0" y="146"/>
                </a:lnTo>
                <a:lnTo>
                  <a:pt x="1" y="150"/>
                </a:lnTo>
                <a:lnTo>
                  <a:pt x="4" y="152"/>
                </a:lnTo>
                <a:lnTo>
                  <a:pt x="5" y="152"/>
                </a:lnTo>
                <a:lnTo>
                  <a:pt x="8" y="152"/>
                </a:lnTo>
                <a:lnTo>
                  <a:pt x="9" y="150"/>
                </a:lnTo>
                <a:lnTo>
                  <a:pt x="33" y="120"/>
                </a:lnTo>
                <a:lnTo>
                  <a:pt x="55" y="91"/>
                </a:lnTo>
                <a:lnTo>
                  <a:pt x="86" y="50"/>
                </a:lnTo>
                <a:lnTo>
                  <a:pt x="102" y="30"/>
                </a:lnTo>
                <a:lnTo>
                  <a:pt x="111" y="18"/>
                </a:lnTo>
                <a:lnTo>
                  <a:pt x="115" y="14"/>
                </a:lnTo>
                <a:lnTo>
                  <a:pt x="119" y="12"/>
                </a:lnTo>
                <a:lnTo>
                  <a:pt x="122" y="9"/>
                </a:lnTo>
                <a:lnTo>
                  <a:pt x="122" y="8"/>
                </a:lnTo>
                <a:lnTo>
                  <a:pt x="122" y="4"/>
                </a:lnTo>
                <a:lnTo>
                  <a:pt x="118" y="1"/>
                </a:lnTo>
                <a:lnTo>
                  <a:pt x="117" y="0"/>
                </a:lnTo>
                <a:lnTo>
                  <a:pt x="11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95" name="任意多边形 1050394"/>
          <p:cNvSpPr/>
          <p:nvPr/>
        </p:nvSpPr>
        <p:spPr bwMode="auto">
          <a:xfrm>
            <a:off x="9271000" y="5710237"/>
            <a:ext cx="49212" cy="68262"/>
          </a:xfrm>
          <a:custGeom>
            <a:avLst/>
            <a:gdLst/>
            <a:ahLst/>
            <a:cxnLst/>
            <a:rect l="0" t="0" r="0" b="0"/>
            <a:pathLst>
              <a:path w="91" h="129">
                <a:moveTo>
                  <a:pt x="81" y="2"/>
                </a:moveTo>
                <a:lnTo>
                  <a:pt x="81" y="2"/>
                </a:lnTo>
                <a:lnTo>
                  <a:pt x="69" y="15"/>
                </a:lnTo>
                <a:lnTo>
                  <a:pt x="58" y="29"/>
                </a:lnTo>
                <a:lnTo>
                  <a:pt x="48" y="44"/>
                </a:lnTo>
                <a:lnTo>
                  <a:pt x="37" y="59"/>
                </a:lnTo>
                <a:lnTo>
                  <a:pt x="19" y="91"/>
                </a:lnTo>
                <a:lnTo>
                  <a:pt x="0" y="121"/>
                </a:lnTo>
                <a:lnTo>
                  <a:pt x="0" y="122"/>
                </a:lnTo>
                <a:lnTo>
                  <a:pt x="0" y="125"/>
                </a:lnTo>
                <a:lnTo>
                  <a:pt x="1" y="126"/>
                </a:lnTo>
                <a:lnTo>
                  <a:pt x="2" y="127"/>
                </a:lnTo>
                <a:lnTo>
                  <a:pt x="6" y="129"/>
                </a:lnTo>
                <a:lnTo>
                  <a:pt x="9" y="127"/>
                </a:lnTo>
                <a:lnTo>
                  <a:pt x="10" y="126"/>
                </a:lnTo>
                <a:lnTo>
                  <a:pt x="28" y="96"/>
                </a:lnTo>
                <a:lnTo>
                  <a:pt x="47" y="66"/>
                </a:lnTo>
                <a:lnTo>
                  <a:pt x="56" y="51"/>
                </a:lnTo>
                <a:lnTo>
                  <a:pt x="66" y="37"/>
                </a:lnTo>
                <a:lnTo>
                  <a:pt x="77" y="23"/>
                </a:lnTo>
                <a:lnTo>
                  <a:pt x="88" y="10"/>
                </a:lnTo>
                <a:lnTo>
                  <a:pt x="90" y="8"/>
                </a:lnTo>
                <a:lnTo>
                  <a:pt x="91" y="6"/>
                </a:lnTo>
                <a:lnTo>
                  <a:pt x="88" y="2"/>
                </a:lnTo>
                <a:lnTo>
                  <a:pt x="85" y="0"/>
                </a:lnTo>
                <a:lnTo>
                  <a:pt x="83" y="0"/>
                </a:lnTo>
                <a:lnTo>
                  <a:pt x="81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96" name="任意多边形 1050395"/>
          <p:cNvSpPr/>
          <p:nvPr/>
        </p:nvSpPr>
        <p:spPr bwMode="auto">
          <a:xfrm>
            <a:off x="9120188" y="5773737"/>
            <a:ext cx="28575" cy="53975"/>
          </a:xfrm>
          <a:custGeom>
            <a:avLst/>
            <a:gdLst/>
            <a:ahLst/>
            <a:cxnLst/>
            <a:rect l="0" t="0" r="0" b="0"/>
            <a:pathLst>
              <a:path w="54" h="99">
                <a:moveTo>
                  <a:pt x="44" y="2"/>
                </a:moveTo>
                <a:lnTo>
                  <a:pt x="44" y="2"/>
                </a:lnTo>
                <a:lnTo>
                  <a:pt x="30" y="25"/>
                </a:lnTo>
                <a:lnTo>
                  <a:pt x="17" y="46"/>
                </a:lnTo>
                <a:lnTo>
                  <a:pt x="11" y="57"/>
                </a:lnTo>
                <a:lnTo>
                  <a:pt x="6" y="69"/>
                </a:lnTo>
                <a:lnTo>
                  <a:pt x="3" y="81"/>
                </a:lnTo>
                <a:lnTo>
                  <a:pt x="0" y="94"/>
                </a:lnTo>
                <a:lnTo>
                  <a:pt x="0" y="97"/>
                </a:lnTo>
                <a:lnTo>
                  <a:pt x="2" y="98"/>
                </a:lnTo>
                <a:lnTo>
                  <a:pt x="3" y="99"/>
                </a:lnTo>
                <a:lnTo>
                  <a:pt x="4" y="99"/>
                </a:lnTo>
                <a:lnTo>
                  <a:pt x="10" y="98"/>
                </a:lnTo>
                <a:lnTo>
                  <a:pt x="11" y="97"/>
                </a:lnTo>
                <a:lnTo>
                  <a:pt x="11" y="94"/>
                </a:lnTo>
                <a:lnTo>
                  <a:pt x="13" y="82"/>
                </a:lnTo>
                <a:lnTo>
                  <a:pt x="17" y="70"/>
                </a:lnTo>
                <a:lnTo>
                  <a:pt x="23" y="60"/>
                </a:lnTo>
                <a:lnTo>
                  <a:pt x="28" y="49"/>
                </a:lnTo>
                <a:lnTo>
                  <a:pt x="41" y="29"/>
                </a:lnTo>
                <a:lnTo>
                  <a:pt x="54" y="8"/>
                </a:lnTo>
                <a:lnTo>
                  <a:pt x="54" y="5"/>
                </a:lnTo>
                <a:lnTo>
                  <a:pt x="54" y="4"/>
                </a:lnTo>
                <a:lnTo>
                  <a:pt x="51" y="0"/>
                </a:lnTo>
                <a:lnTo>
                  <a:pt x="47" y="0"/>
                </a:lnTo>
                <a:lnTo>
                  <a:pt x="45" y="0"/>
                </a:lnTo>
                <a:lnTo>
                  <a:pt x="4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97" name="任意多边形 1050396"/>
          <p:cNvSpPr/>
          <p:nvPr/>
        </p:nvSpPr>
        <p:spPr bwMode="auto">
          <a:xfrm>
            <a:off x="9137650" y="5791200"/>
            <a:ext cx="30162" cy="49212"/>
          </a:xfrm>
          <a:custGeom>
            <a:avLst/>
            <a:gdLst/>
            <a:ahLst/>
            <a:cxnLst/>
            <a:rect l="0" t="0" r="0" b="0"/>
            <a:pathLst>
              <a:path w="56" h="90">
                <a:moveTo>
                  <a:pt x="46" y="2"/>
                </a:moveTo>
                <a:lnTo>
                  <a:pt x="46" y="2"/>
                </a:lnTo>
                <a:lnTo>
                  <a:pt x="32" y="22"/>
                </a:lnTo>
                <a:lnTo>
                  <a:pt x="19" y="43"/>
                </a:lnTo>
                <a:lnTo>
                  <a:pt x="9" y="63"/>
                </a:lnTo>
                <a:lnTo>
                  <a:pt x="4" y="73"/>
                </a:lnTo>
                <a:lnTo>
                  <a:pt x="0" y="83"/>
                </a:lnTo>
                <a:lnTo>
                  <a:pt x="0" y="86"/>
                </a:lnTo>
                <a:lnTo>
                  <a:pt x="0" y="89"/>
                </a:lnTo>
                <a:lnTo>
                  <a:pt x="4" y="90"/>
                </a:lnTo>
                <a:lnTo>
                  <a:pt x="8" y="90"/>
                </a:lnTo>
                <a:lnTo>
                  <a:pt x="9" y="89"/>
                </a:lnTo>
                <a:lnTo>
                  <a:pt x="10" y="87"/>
                </a:lnTo>
                <a:lnTo>
                  <a:pt x="14" y="76"/>
                </a:lnTo>
                <a:lnTo>
                  <a:pt x="21" y="65"/>
                </a:lnTo>
                <a:lnTo>
                  <a:pt x="31" y="44"/>
                </a:lnTo>
                <a:lnTo>
                  <a:pt x="43" y="26"/>
                </a:lnTo>
                <a:lnTo>
                  <a:pt x="56" y="8"/>
                </a:lnTo>
                <a:lnTo>
                  <a:pt x="56" y="6"/>
                </a:lnTo>
                <a:lnTo>
                  <a:pt x="56" y="4"/>
                </a:lnTo>
                <a:lnTo>
                  <a:pt x="56" y="2"/>
                </a:lnTo>
                <a:lnTo>
                  <a:pt x="53" y="1"/>
                </a:lnTo>
                <a:lnTo>
                  <a:pt x="49" y="0"/>
                </a:lnTo>
                <a:lnTo>
                  <a:pt x="48" y="1"/>
                </a:lnTo>
                <a:lnTo>
                  <a:pt x="4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98" name="任意多边形 1050397"/>
          <p:cNvSpPr/>
          <p:nvPr/>
        </p:nvSpPr>
        <p:spPr bwMode="auto">
          <a:xfrm>
            <a:off x="9161462" y="5799137"/>
            <a:ext cx="34925" cy="49212"/>
          </a:xfrm>
          <a:custGeom>
            <a:avLst/>
            <a:gdLst/>
            <a:ahLst/>
            <a:cxnLst/>
            <a:rect l="0" t="0" r="0" b="0"/>
            <a:pathLst>
              <a:path w="68" h="94">
                <a:moveTo>
                  <a:pt x="57" y="1"/>
                </a:moveTo>
                <a:lnTo>
                  <a:pt x="57" y="1"/>
                </a:lnTo>
                <a:lnTo>
                  <a:pt x="39" y="20"/>
                </a:lnTo>
                <a:lnTo>
                  <a:pt x="30" y="29"/>
                </a:lnTo>
                <a:lnTo>
                  <a:pt x="22" y="39"/>
                </a:lnTo>
                <a:lnTo>
                  <a:pt x="14" y="50"/>
                </a:lnTo>
                <a:lnTo>
                  <a:pt x="7" y="62"/>
                </a:lnTo>
                <a:lnTo>
                  <a:pt x="3" y="73"/>
                </a:lnTo>
                <a:lnTo>
                  <a:pt x="0" y="86"/>
                </a:lnTo>
                <a:lnTo>
                  <a:pt x="0" y="89"/>
                </a:lnTo>
                <a:lnTo>
                  <a:pt x="0" y="92"/>
                </a:lnTo>
                <a:lnTo>
                  <a:pt x="3" y="94"/>
                </a:lnTo>
                <a:lnTo>
                  <a:pt x="7" y="93"/>
                </a:lnTo>
                <a:lnTo>
                  <a:pt x="9" y="92"/>
                </a:lnTo>
                <a:lnTo>
                  <a:pt x="10" y="90"/>
                </a:lnTo>
                <a:lnTo>
                  <a:pt x="14" y="77"/>
                </a:lnTo>
                <a:lnTo>
                  <a:pt x="19" y="66"/>
                </a:lnTo>
                <a:lnTo>
                  <a:pt x="24" y="55"/>
                </a:lnTo>
                <a:lnTo>
                  <a:pt x="31" y="46"/>
                </a:lnTo>
                <a:lnTo>
                  <a:pt x="39" y="35"/>
                </a:lnTo>
                <a:lnTo>
                  <a:pt x="48" y="26"/>
                </a:lnTo>
                <a:lnTo>
                  <a:pt x="66" y="9"/>
                </a:lnTo>
                <a:lnTo>
                  <a:pt x="68" y="8"/>
                </a:lnTo>
                <a:lnTo>
                  <a:pt x="68" y="5"/>
                </a:lnTo>
                <a:lnTo>
                  <a:pt x="66" y="1"/>
                </a:lnTo>
                <a:lnTo>
                  <a:pt x="62" y="0"/>
                </a:lnTo>
                <a:lnTo>
                  <a:pt x="60" y="0"/>
                </a:lnTo>
                <a:lnTo>
                  <a:pt x="5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399" name="任意多边形 1050398"/>
          <p:cNvSpPr/>
          <p:nvPr/>
        </p:nvSpPr>
        <p:spPr bwMode="auto">
          <a:xfrm>
            <a:off x="9190038" y="5803900"/>
            <a:ext cx="34925" cy="49212"/>
          </a:xfrm>
          <a:custGeom>
            <a:avLst/>
            <a:gdLst/>
            <a:ahLst/>
            <a:cxnLst/>
            <a:rect l="0" t="0" r="0" b="0"/>
            <a:pathLst>
              <a:path w="66" h="91">
                <a:moveTo>
                  <a:pt x="56" y="2"/>
                </a:moveTo>
                <a:lnTo>
                  <a:pt x="56" y="2"/>
                </a:lnTo>
                <a:lnTo>
                  <a:pt x="39" y="21"/>
                </a:lnTo>
                <a:lnTo>
                  <a:pt x="25" y="40"/>
                </a:lnTo>
                <a:lnTo>
                  <a:pt x="13" y="61"/>
                </a:lnTo>
                <a:lnTo>
                  <a:pt x="1" y="83"/>
                </a:lnTo>
                <a:lnTo>
                  <a:pt x="0" y="86"/>
                </a:lnTo>
                <a:lnTo>
                  <a:pt x="0" y="87"/>
                </a:lnTo>
                <a:lnTo>
                  <a:pt x="3" y="91"/>
                </a:lnTo>
                <a:lnTo>
                  <a:pt x="8" y="91"/>
                </a:lnTo>
                <a:lnTo>
                  <a:pt x="9" y="91"/>
                </a:lnTo>
                <a:lnTo>
                  <a:pt x="11" y="89"/>
                </a:lnTo>
                <a:lnTo>
                  <a:pt x="22" y="68"/>
                </a:lnTo>
                <a:lnTo>
                  <a:pt x="34" y="48"/>
                </a:lnTo>
                <a:lnTo>
                  <a:pt x="49" y="28"/>
                </a:lnTo>
                <a:lnTo>
                  <a:pt x="64" y="10"/>
                </a:lnTo>
                <a:lnTo>
                  <a:pt x="66" y="7"/>
                </a:lnTo>
                <a:lnTo>
                  <a:pt x="66" y="6"/>
                </a:lnTo>
                <a:lnTo>
                  <a:pt x="64" y="2"/>
                </a:lnTo>
                <a:lnTo>
                  <a:pt x="60" y="0"/>
                </a:lnTo>
                <a:lnTo>
                  <a:pt x="58" y="1"/>
                </a:lnTo>
                <a:lnTo>
                  <a:pt x="5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00" name="任意多边形 1050399"/>
          <p:cNvSpPr/>
          <p:nvPr/>
        </p:nvSpPr>
        <p:spPr bwMode="auto">
          <a:xfrm>
            <a:off x="9202738" y="5816600"/>
            <a:ext cx="36512" cy="57150"/>
          </a:xfrm>
          <a:custGeom>
            <a:avLst/>
            <a:gdLst/>
            <a:ahLst/>
            <a:cxnLst/>
            <a:rect l="0" t="0" r="0" b="0"/>
            <a:pathLst>
              <a:path w="68" h="106">
                <a:moveTo>
                  <a:pt x="56" y="5"/>
                </a:moveTo>
                <a:lnTo>
                  <a:pt x="56" y="5"/>
                </a:lnTo>
                <a:lnTo>
                  <a:pt x="55" y="12"/>
                </a:lnTo>
                <a:lnTo>
                  <a:pt x="53" y="17"/>
                </a:lnTo>
                <a:lnTo>
                  <a:pt x="47" y="28"/>
                </a:lnTo>
                <a:lnTo>
                  <a:pt x="34" y="49"/>
                </a:lnTo>
                <a:lnTo>
                  <a:pt x="18" y="73"/>
                </a:lnTo>
                <a:lnTo>
                  <a:pt x="1" y="96"/>
                </a:lnTo>
                <a:lnTo>
                  <a:pt x="0" y="98"/>
                </a:lnTo>
                <a:lnTo>
                  <a:pt x="0" y="101"/>
                </a:lnTo>
                <a:lnTo>
                  <a:pt x="1" y="105"/>
                </a:lnTo>
                <a:lnTo>
                  <a:pt x="4" y="106"/>
                </a:lnTo>
                <a:lnTo>
                  <a:pt x="5" y="106"/>
                </a:lnTo>
                <a:lnTo>
                  <a:pt x="8" y="106"/>
                </a:lnTo>
                <a:lnTo>
                  <a:pt x="9" y="103"/>
                </a:lnTo>
                <a:lnTo>
                  <a:pt x="19" y="90"/>
                </a:lnTo>
                <a:lnTo>
                  <a:pt x="28" y="77"/>
                </a:lnTo>
                <a:lnTo>
                  <a:pt x="47" y="49"/>
                </a:lnTo>
                <a:lnTo>
                  <a:pt x="60" y="28"/>
                </a:lnTo>
                <a:lnTo>
                  <a:pt x="65" y="17"/>
                </a:lnTo>
                <a:lnTo>
                  <a:pt x="66" y="12"/>
                </a:lnTo>
                <a:lnTo>
                  <a:pt x="68" y="5"/>
                </a:lnTo>
                <a:lnTo>
                  <a:pt x="68" y="4"/>
                </a:lnTo>
                <a:lnTo>
                  <a:pt x="66" y="1"/>
                </a:lnTo>
                <a:lnTo>
                  <a:pt x="64" y="0"/>
                </a:lnTo>
                <a:lnTo>
                  <a:pt x="62" y="0"/>
                </a:lnTo>
                <a:lnTo>
                  <a:pt x="59" y="1"/>
                </a:lnTo>
                <a:lnTo>
                  <a:pt x="57" y="4"/>
                </a:lnTo>
                <a:lnTo>
                  <a:pt x="56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01" name="任意多边形 1050400"/>
          <p:cNvSpPr/>
          <p:nvPr/>
        </p:nvSpPr>
        <p:spPr bwMode="auto">
          <a:xfrm>
            <a:off x="9136062" y="5827712"/>
            <a:ext cx="134937" cy="171450"/>
          </a:xfrm>
          <a:custGeom>
            <a:avLst/>
            <a:gdLst/>
            <a:ahLst/>
            <a:cxnLst/>
            <a:rect l="0" t="0" r="0" b="0"/>
            <a:pathLst>
              <a:path w="257" h="326">
                <a:moveTo>
                  <a:pt x="246" y="1"/>
                </a:moveTo>
                <a:lnTo>
                  <a:pt x="246" y="1"/>
                </a:lnTo>
                <a:lnTo>
                  <a:pt x="226" y="22"/>
                </a:lnTo>
                <a:lnTo>
                  <a:pt x="208" y="43"/>
                </a:lnTo>
                <a:lnTo>
                  <a:pt x="171" y="88"/>
                </a:lnTo>
                <a:lnTo>
                  <a:pt x="101" y="175"/>
                </a:lnTo>
                <a:lnTo>
                  <a:pt x="69" y="215"/>
                </a:lnTo>
                <a:lnTo>
                  <a:pt x="55" y="234"/>
                </a:lnTo>
                <a:lnTo>
                  <a:pt x="41" y="255"/>
                </a:lnTo>
                <a:lnTo>
                  <a:pt x="35" y="263"/>
                </a:lnTo>
                <a:lnTo>
                  <a:pt x="30" y="270"/>
                </a:lnTo>
                <a:lnTo>
                  <a:pt x="17" y="285"/>
                </a:lnTo>
                <a:lnTo>
                  <a:pt x="11" y="293"/>
                </a:lnTo>
                <a:lnTo>
                  <a:pt x="5" y="301"/>
                </a:lnTo>
                <a:lnTo>
                  <a:pt x="1" y="310"/>
                </a:lnTo>
                <a:lnTo>
                  <a:pt x="0" y="318"/>
                </a:lnTo>
                <a:lnTo>
                  <a:pt x="0" y="321"/>
                </a:lnTo>
                <a:lnTo>
                  <a:pt x="0" y="323"/>
                </a:lnTo>
                <a:lnTo>
                  <a:pt x="4" y="326"/>
                </a:lnTo>
                <a:lnTo>
                  <a:pt x="7" y="326"/>
                </a:lnTo>
                <a:lnTo>
                  <a:pt x="8" y="324"/>
                </a:lnTo>
                <a:lnTo>
                  <a:pt x="9" y="323"/>
                </a:lnTo>
                <a:lnTo>
                  <a:pt x="11" y="322"/>
                </a:lnTo>
                <a:lnTo>
                  <a:pt x="12" y="315"/>
                </a:lnTo>
                <a:lnTo>
                  <a:pt x="15" y="311"/>
                </a:lnTo>
                <a:lnTo>
                  <a:pt x="20" y="304"/>
                </a:lnTo>
                <a:lnTo>
                  <a:pt x="26" y="296"/>
                </a:lnTo>
                <a:lnTo>
                  <a:pt x="33" y="289"/>
                </a:lnTo>
                <a:lnTo>
                  <a:pt x="45" y="271"/>
                </a:lnTo>
                <a:lnTo>
                  <a:pt x="55" y="254"/>
                </a:lnTo>
                <a:lnTo>
                  <a:pt x="71" y="230"/>
                </a:lnTo>
                <a:lnTo>
                  <a:pt x="88" y="209"/>
                </a:lnTo>
                <a:lnTo>
                  <a:pt x="123" y="168"/>
                </a:lnTo>
                <a:lnTo>
                  <a:pt x="187" y="86"/>
                </a:lnTo>
                <a:lnTo>
                  <a:pt x="220" y="47"/>
                </a:lnTo>
                <a:lnTo>
                  <a:pt x="237" y="29"/>
                </a:lnTo>
                <a:lnTo>
                  <a:pt x="255" y="11"/>
                </a:lnTo>
                <a:lnTo>
                  <a:pt x="257" y="8"/>
                </a:lnTo>
                <a:lnTo>
                  <a:pt x="257" y="5"/>
                </a:lnTo>
                <a:lnTo>
                  <a:pt x="254" y="1"/>
                </a:lnTo>
                <a:lnTo>
                  <a:pt x="251" y="0"/>
                </a:lnTo>
                <a:lnTo>
                  <a:pt x="249" y="0"/>
                </a:lnTo>
                <a:lnTo>
                  <a:pt x="24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02" name="任意多边形 1050401"/>
          <p:cNvSpPr/>
          <p:nvPr/>
        </p:nvSpPr>
        <p:spPr bwMode="auto">
          <a:xfrm>
            <a:off x="9163050" y="5842000"/>
            <a:ext cx="128587" cy="169862"/>
          </a:xfrm>
          <a:custGeom>
            <a:avLst/>
            <a:gdLst/>
            <a:ahLst/>
            <a:cxnLst/>
            <a:rect l="0" t="0" r="0" b="0"/>
            <a:pathLst>
              <a:path w="242" h="319">
                <a:moveTo>
                  <a:pt x="233" y="1"/>
                </a:moveTo>
                <a:lnTo>
                  <a:pt x="233" y="1"/>
                </a:lnTo>
                <a:lnTo>
                  <a:pt x="230" y="5"/>
                </a:lnTo>
                <a:lnTo>
                  <a:pt x="229" y="9"/>
                </a:lnTo>
                <a:lnTo>
                  <a:pt x="223" y="17"/>
                </a:lnTo>
                <a:lnTo>
                  <a:pt x="216" y="24"/>
                </a:lnTo>
                <a:lnTo>
                  <a:pt x="202" y="39"/>
                </a:lnTo>
                <a:lnTo>
                  <a:pt x="182" y="60"/>
                </a:lnTo>
                <a:lnTo>
                  <a:pt x="162" y="82"/>
                </a:lnTo>
                <a:lnTo>
                  <a:pt x="128" y="125"/>
                </a:lnTo>
                <a:lnTo>
                  <a:pt x="111" y="146"/>
                </a:lnTo>
                <a:lnTo>
                  <a:pt x="94" y="168"/>
                </a:lnTo>
                <a:lnTo>
                  <a:pt x="68" y="207"/>
                </a:lnTo>
                <a:lnTo>
                  <a:pt x="43" y="248"/>
                </a:lnTo>
                <a:lnTo>
                  <a:pt x="32" y="264"/>
                </a:lnTo>
                <a:lnTo>
                  <a:pt x="20" y="279"/>
                </a:lnTo>
                <a:lnTo>
                  <a:pt x="8" y="294"/>
                </a:lnTo>
                <a:lnTo>
                  <a:pt x="4" y="303"/>
                </a:lnTo>
                <a:lnTo>
                  <a:pt x="0" y="312"/>
                </a:lnTo>
                <a:lnTo>
                  <a:pt x="0" y="315"/>
                </a:lnTo>
                <a:lnTo>
                  <a:pt x="0" y="316"/>
                </a:lnTo>
                <a:lnTo>
                  <a:pt x="4" y="319"/>
                </a:lnTo>
                <a:lnTo>
                  <a:pt x="8" y="319"/>
                </a:lnTo>
                <a:lnTo>
                  <a:pt x="9" y="317"/>
                </a:lnTo>
                <a:lnTo>
                  <a:pt x="11" y="315"/>
                </a:lnTo>
                <a:lnTo>
                  <a:pt x="15" y="306"/>
                </a:lnTo>
                <a:lnTo>
                  <a:pt x="20" y="296"/>
                </a:lnTo>
                <a:lnTo>
                  <a:pt x="32" y="279"/>
                </a:lnTo>
                <a:lnTo>
                  <a:pt x="46" y="264"/>
                </a:lnTo>
                <a:lnTo>
                  <a:pt x="58" y="247"/>
                </a:lnTo>
                <a:lnTo>
                  <a:pt x="84" y="206"/>
                </a:lnTo>
                <a:lnTo>
                  <a:pt x="110" y="166"/>
                </a:lnTo>
                <a:lnTo>
                  <a:pt x="127" y="143"/>
                </a:lnTo>
                <a:lnTo>
                  <a:pt x="145" y="120"/>
                </a:lnTo>
                <a:lnTo>
                  <a:pt x="183" y="75"/>
                </a:lnTo>
                <a:lnTo>
                  <a:pt x="198" y="60"/>
                </a:lnTo>
                <a:lnTo>
                  <a:pt x="215" y="43"/>
                </a:lnTo>
                <a:lnTo>
                  <a:pt x="224" y="35"/>
                </a:lnTo>
                <a:lnTo>
                  <a:pt x="230" y="26"/>
                </a:lnTo>
                <a:lnTo>
                  <a:pt x="237" y="17"/>
                </a:lnTo>
                <a:lnTo>
                  <a:pt x="242" y="7"/>
                </a:lnTo>
                <a:lnTo>
                  <a:pt x="242" y="5"/>
                </a:lnTo>
                <a:lnTo>
                  <a:pt x="242" y="3"/>
                </a:lnTo>
                <a:lnTo>
                  <a:pt x="240" y="1"/>
                </a:lnTo>
                <a:lnTo>
                  <a:pt x="236" y="0"/>
                </a:lnTo>
                <a:lnTo>
                  <a:pt x="234" y="0"/>
                </a:lnTo>
                <a:lnTo>
                  <a:pt x="23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03" name="任意多边形 1050402"/>
          <p:cNvSpPr/>
          <p:nvPr/>
        </p:nvSpPr>
        <p:spPr bwMode="auto">
          <a:xfrm>
            <a:off x="9190038" y="5854700"/>
            <a:ext cx="120650" cy="158750"/>
          </a:xfrm>
          <a:custGeom>
            <a:avLst/>
            <a:gdLst/>
            <a:ahLst/>
            <a:cxnLst/>
            <a:rect l="0" t="0" r="0" b="0"/>
            <a:pathLst>
              <a:path w="229" h="298">
                <a:moveTo>
                  <a:pt x="217" y="4"/>
                </a:moveTo>
                <a:lnTo>
                  <a:pt x="217" y="4"/>
                </a:lnTo>
                <a:lnTo>
                  <a:pt x="212" y="12"/>
                </a:lnTo>
                <a:lnTo>
                  <a:pt x="204" y="22"/>
                </a:lnTo>
                <a:lnTo>
                  <a:pt x="190" y="38"/>
                </a:lnTo>
                <a:lnTo>
                  <a:pt x="161" y="75"/>
                </a:lnTo>
                <a:lnTo>
                  <a:pt x="134" y="110"/>
                </a:lnTo>
                <a:lnTo>
                  <a:pt x="105" y="145"/>
                </a:lnTo>
                <a:lnTo>
                  <a:pt x="90" y="165"/>
                </a:lnTo>
                <a:lnTo>
                  <a:pt x="76" y="186"/>
                </a:lnTo>
                <a:lnTo>
                  <a:pt x="47" y="228"/>
                </a:lnTo>
                <a:lnTo>
                  <a:pt x="32" y="251"/>
                </a:lnTo>
                <a:lnTo>
                  <a:pt x="25" y="263"/>
                </a:lnTo>
                <a:lnTo>
                  <a:pt x="16" y="273"/>
                </a:lnTo>
                <a:lnTo>
                  <a:pt x="12" y="279"/>
                </a:lnTo>
                <a:lnTo>
                  <a:pt x="7" y="283"/>
                </a:lnTo>
                <a:lnTo>
                  <a:pt x="3" y="286"/>
                </a:lnTo>
                <a:lnTo>
                  <a:pt x="0" y="292"/>
                </a:lnTo>
                <a:lnTo>
                  <a:pt x="0" y="294"/>
                </a:lnTo>
                <a:lnTo>
                  <a:pt x="0" y="296"/>
                </a:lnTo>
                <a:lnTo>
                  <a:pt x="3" y="298"/>
                </a:lnTo>
                <a:lnTo>
                  <a:pt x="4" y="298"/>
                </a:lnTo>
                <a:lnTo>
                  <a:pt x="8" y="298"/>
                </a:lnTo>
                <a:lnTo>
                  <a:pt x="11" y="297"/>
                </a:lnTo>
                <a:lnTo>
                  <a:pt x="12" y="294"/>
                </a:lnTo>
                <a:lnTo>
                  <a:pt x="15" y="289"/>
                </a:lnTo>
                <a:lnTo>
                  <a:pt x="20" y="284"/>
                </a:lnTo>
                <a:lnTo>
                  <a:pt x="26" y="279"/>
                </a:lnTo>
                <a:lnTo>
                  <a:pt x="30" y="273"/>
                </a:lnTo>
                <a:lnTo>
                  <a:pt x="43" y="254"/>
                </a:lnTo>
                <a:lnTo>
                  <a:pt x="58" y="234"/>
                </a:lnTo>
                <a:lnTo>
                  <a:pt x="72" y="213"/>
                </a:lnTo>
                <a:lnTo>
                  <a:pt x="86" y="192"/>
                </a:lnTo>
                <a:lnTo>
                  <a:pt x="101" y="171"/>
                </a:lnTo>
                <a:lnTo>
                  <a:pt x="115" y="150"/>
                </a:lnTo>
                <a:lnTo>
                  <a:pt x="145" y="111"/>
                </a:lnTo>
                <a:lnTo>
                  <a:pt x="175" y="73"/>
                </a:lnTo>
                <a:lnTo>
                  <a:pt x="190" y="58"/>
                </a:lnTo>
                <a:lnTo>
                  <a:pt x="204" y="41"/>
                </a:lnTo>
                <a:lnTo>
                  <a:pt x="219" y="25"/>
                </a:lnTo>
                <a:lnTo>
                  <a:pt x="224" y="16"/>
                </a:lnTo>
                <a:lnTo>
                  <a:pt x="228" y="7"/>
                </a:lnTo>
                <a:lnTo>
                  <a:pt x="229" y="4"/>
                </a:lnTo>
                <a:lnTo>
                  <a:pt x="228" y="3"/>
                </a:lnTo>
                <a:lnTo>
                  <a:pt x="226" y="1"/>
                </a:lnTo>
                <a:lnTo>
                  <a:pt x="225" y="0"/>
                </a:lnTo>
                <a:lnTo>
                  <a:pt x="221" y="0"/>
                </a:lnTo>
                <a:lnTo>
                  <a:pt x="219" y="1"/>
                </a:lnTo>
                <a:lnTo>
                  <a:pt x="21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04" name="任意多边形 1050403"/>
          <p:cNvSpPr/>
          <p:nvPr/>
        </p:nvSpPr>
        <p:spPr bwMode="auto">
          <a:xfrm>
            <a:off x="9250362" y="5880100"/>
            <a:ext cx="66675" cy="84137"/>
          </a:xfrm>
          <a:custGeom>
            <a:avLst/>
            <a:gdLst/>
            <a:ahLst/>
            <a:cxnLst/>
            <a:rect l="0" t="0" r="0" b="0"/>
            <a:pathLst>
              <a:path w="129" h="162">
                <a:moveTo>
                  <a:pt x="118" y="4"/>
                </a:moveTo>
                <a:lnTo>
                  <a:pt x="118" y="4"/>
                </a:lnTo>
                <a:lnTo>
                  <a:pt x="115" y="8"/>
                </a:lnTo>
                <a:lnTo>
                  <a:pt x="114" y="12"/>
                </a:lnTo>
                <a:lnTo>
                  <a:pt x="108" y="19"/>
                </a:lnTo>
                <a:lnTo>
                  <a:pt x="100" y="27"/>
                </a:lnTo>
                <a:lnTo>
                  <a:pt x="95" y="34"/>
                </a:lnTo>
                <a:lnTo>
                  <a:pt x="63" y="76"/>
                </a:lnTo>
                <a:lnTo>
                  <a:pt x="49" y="95"/>
                </a:lnTo>
                <a:lnTo>
                  <a:pt x="32" y="115"/>
                </a:lnTo>
                <a:lnTo>
                  <a:pt x="16" y="133"/>
                </a:lnTo>
                <a:lnTo>
                  <a:pt x="2" y="153"/>
                </a:lnTo>
                <a:lnTo>
                  <a:pt x="0" y="155"/>
                </a:lnTo>
                <a:lnTo>
                  <a:pt x="0" y="158"/>
                </a:lnTo>
                <a:lnTo>
                  <a:pt x="3" y="161"/>
                </a:lnTo>
                <a:lnTo>
                  <a:pt x="7" y="162"/>
                </a:lnTo>
                <a:lnTo>
                  <a:pt x="9" y="161"/>
                </a:lnTo>
                <a:lnTo>
                  <a:pt x="11" y="159"/>
                </a:lnTo>
                <a:lnTo>
                  <a:pt x="25" y="138"/>
                </a:lnTo>
                <a:lnTo>
                  <a:pt x="42" y="120"/>
                </a:lnTo>
                <a:lnTo>
                  <a:pt x="58" y="101"/>
                </a:lnTo>
                <a:lnTo>
                  <a:pt x="74" y="82"/>
                </a:lnTo>
                <a:lnTo>
                  <a:pt x="95" y="53"/>
                </a:lnTo>
                <a:lnTo>
                  <a:pt x="105" y="39"/>
                </a:lnTo>
                <a:lnTo>
                  <a:pt x="115" y="26"/>
                </a:lnTo>
                <a:lnTo>
                  <a:pt x="123" y="17"/>
                </a:lnTo>
                <a:lnTo>
                  <a:pt x="126" y="12"/>
                </a:lnTo>
                <a:lnTo>
                  <a:pt x="129" y="6"/>
                </a:lnTo>
                <a:lnTo>
                  <a:pt x="129" y="4"/>
                </a:lnTo>
                <a:lnTo>
                  <a:pt x="129" y="2"/>
                </a:lnTo>
                <a:lnTo>
                  <a:pt x="125" y="0"/>
                </a:lnTo>
                <a:lnTo>
                  <a:pt x="121" y="0"/>
                </a:lnTo>
                <a:lnTo>
                  <a:pt x="119" y="1"/>
                </a:lnTo>
                <a:lnTo>
                  <a:pt x="11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05" name="任意多边形 1050404"/>
          <p:cNvSpPr/>
          <p:nvPr/>
        </p:nvSpPr>
        <p:spPr bwMode="auto">
          <a:xfrm>
            <a:off x="9037638" y="5868987"/>
            <a:ext cx="25400" cy="61912"/>
          </a:xfrm>
          <a:custGeom>
            <a:avLst/>
            <a:gdLst/>
            <a:ahLst/>
            <a:cxnLst/>
            <a:rect l="0" t="0" r="0" b="0"/>
            <a:pathLst>
              <a:path w="46" h="114">
                <a:moveTo>
                  <a:pt x="34" y="4"/>
                </a:moveTo>
                <a:lnTo>
                  <a:pt x="34" y="4"/>
                </a:lnTo>
                <a:lnTo>
                  <a:pt x="24" y="31"/>
                </a:lnTo>
                <a:lnTo>
                  <a:pt x="14" y="59"/>
                </a:lnTo>
                <a:lnTo>
                  <a:pt x="10" y="70"/>
                </a:lnTo>
                <a:lnTo>
                  <a:pt x="8" y="82"/>
                </a:lnTo>
                <a:lnTo>
                  <a:pt x="5" y="94"/>
                </a:lnTo>
                <a:lnTo>
                  <a:pt x="0" y="104"/>
                </a:lnTo>
                <a:lnTo>
                  <a:pt x="0" y="107"/>
                </a:lnTo>
                <a:lnTo>
                  <a:pt x="0" y="110"/>
                </a:lnTo>
                <a:lnTo>
                  <a:pt x="3" y="112"/>
                </a:lnTo>
                <a:lnTo>
                  <a:pt x="5" y="114"/>
                </a:lnTo>
                <a:lnTo>
                  <a:pt x="7" y="114"/>
                </a:lnTo>
                <a:lnTo>
                  <a:pt x="9" y="112"/>
                </a:lnTo>
                <a:lnTo>
                  <a:pt x="10" y="110"/>
                </a:lnTo>
                <a:lnTo>
                  <a:pt x="14" y="101"/>
                </a:lnTo>
                <a:lnTo>
                  <a:pt x="17" y="90"/>
                </a:lnTo>
                <a:lnTo>
                  <a:pt x="22" y="69"/>
                </a:lnTo>
                <a:lnTo>
                  <a:pt x="33" y="38"/>
                </a:lnTo>
                <a:lnTo>
                  <a:pt x="46" y="6"/>
                </a:lnTo>
                <a:lnTo>
                  <a:pt x="46" y="4"/>
                </a:lnTo>
                <a:lnTo>
                  <a:pt x="44" y="2"/>
                </a:lnTo>
                <a:lnTo>
                  <a:pt x="43" y="1"/>
                </a:lnTo>
                <a:lnTo>
                  <a:pt x="42" y="0"/>
                </a:lnTo>
                <a:lnTo>
                  <a:pt x="38" y="0"/>
                </a:lnTo>
                <a:lnTo>
                  <a:pt x="35" y="1"/>
                </a:lnTo>
                <a:lnTo>
                  <a:pt x="3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06" name="任意多边形 1050405"/>
          <p:cNvSpPr/>
          <p:nvPr/>
        </p:nvSpPr>
        <p:spPr bwMode="auto">
          <a:xfrm>
            <a:off x="9048750" y="5867400"/>
            <a:ext cx="44450" cy="84137"/>
          </a:xfrm>
          <a:custGeom>
            <a:avLst/>
            <a:gdLst/>
            <a:ahLst/>
            <a:cxnLst/>
            <a:rect l="0" t="0" r="0" b="0"/>
            <a:pathLst>
              <a:path w="85" h="157">
                <a:moveTo>
                  <a:pt x="76" y="1"/>
                </a:moveTo>
                <a:lnTo>
                  <a:pt x="76" y="1"/>
                </a:lnTo>
                <a:lnTo>
                  <a:pt x="68" y="10"/>
                </a:lnTo>
                <a:lnTo>
                  <a:pt x="60" y="18"/>
                </a:lnTo>
                <a:lnTo>
                  <a:pt x="48" y="38"/>
                </a:lnTo>
                <a:lnTo>
                  <a:pt x="37" y="57"/>
                </a:lnTo>
                <a:lnTo>
                  <a:pt x="26" y="77"/>
                </a:lnTo>
                <a:lnTo>
                  <a:pt x="17" y="94"/>
                </a:lnTo>
                <a:lnTo>
                  <a:pt x="9" y="114"/>
                </a:lnTo>
                <a:lnTo>
                  <a:pt x="4" y="132"/>
                </a:lnTo>
                <a:lnTo>
                  <a:pt x="0" y="152"/>
                </a:lnTo>
                <a:lnTo>
                  <a:pt x="0" y="154"/>
                </a:lnTo>
                <a:lnTo>
                  <a:pt x="1" y="156"/>
                </a:lnTo>
                <a:lnTo>
                  <a:pt x="3" y="157"/>
                </a:lnTo>
                <a:lnTo>
                  <a:pt x="5" y="157"/>
                </a:lnTo>
                <a:lnTo>
                  <a:pt x="9" y="156"/>
                </a:lnTo>
                <a:lnTo>
                  <a:pt x="10" y="154"/>
                </a:lnTo>
                <a:lnTo>
                  <a:pt x="12" y="152"/>
                </a:lnTo>
                <a:lnTo>
                  <a:pt x="13" y="142"/>
                </a:lnTo>
                <a:lnTo>
                  <a:pt x="16" y="132"/>
                </a:lnTo>
                <a:lnTo>
                  <a:pt x="22" y="112"/>
                </a:lnTo>
                <a:lnTo>
                  <a:pt x="31" y="93"/>
                </a:lnTo>
                <a:lnTo>
                  <a:pt x="41" y="76"/>
                </a:lnTo>
                <a:lnTo>
                  <a:pt x="50" y="57"/>
                </a:lnTo>
                <a:lnTo>
                  <a:pt x="59" y="40"/>
                </a:lnTo>
                <a:lnTo>
                  <a:pt x="71" y="25"/>
                </a:lnTo>
                <a:lnTo>
                  <a:pt x="84" y="10"/>
                </a:lnTo>
                <a:lnTo>
                  <a:pt x="85" y="8"/>
                </a:lnTo>
                <a:lnTo>
                  <a:pt x="85" y="5"/>
                </a:lnTo>
                <a:lnTo>
                  <a:pt x="84" y="3"/>
                </a:lnTo>
                <a:lnTo>
                  <a:pt x="80" y="0"/>
                </a:lnTo>
                <a:lnTo>
                  <a:pt x="78" y="0"/>
                </a:lnTo>
                <a:lnTo>
                  <a:pt x="7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07" name="任意多边形 1050406"/>
          <p:cNvSpPr/>
          <p:nvPr/>
        </p:nvSpPr>
        <p:spPr bwMode="auto">
          <a:xfrm>
            <a:off x="9072562" y="5881687"/>
            <a:ext cx="44450" cy="76200"/>
          </a:xfrm>
          <a:custGeom>
            <a:avLst/>
            <a:gdLst/>
            <a:ahLst/>
            <a:cxnLst/>
            <a:rect l="0" t="0" r="0" b="0"/>
            <a:pathLst>
              <a:path w="85" h="145">
                <a:moveTo>
                  <a:pt x="76" y="1"/>
                </a:moveTo>
                <a:lnTo>
                  <a:pt x="76" y="1"/>
                </a:lnTo>
                <a:lnTo>
                  <a:pt x="53" y="31"/>
                </a:lnTo>
                <a:lnTo>
                  <a:pt x="42" y="47"/>
                </a:lnTo>
                <a:lnTo>
                  <a:pt x="32" y="63"/>
                </a:lnTo>
                <a:lnTo>
                  <a:pt x="23" y="80"/>
                </a:lnTo>
                <a:lnTo>
                  <a:pt x="14" y="98"/>
                </a:lnTo>
                <a:lnTo>
                  <a:pt x="8" y="115"/>
                </a:lnTo>
                <a:lnTo>
                  <a:pt x="1" y="132"/>
                </a:lnTo>
                <a:lnTo>
                  <a:pt x="0" y="135"/>
                </a:lnTo>
                <a:lnTo>
                  <a:pt x="0" y="137"/>
                </a:lnTo>
                <a:lnTo>
                  <a:pt x="0" y="140"/>
                </a:lnTo>
                <a:lnTo>
                  <a:pt x="0" y="141"/>
                </a:lnTo>
                <a:lnTo>
                  <a:pt x="1" y="144"/>
                </a:lnTo>
                <a:lnTo>
                  <a:pt x="5" y="145"/>
                </a:lnTo>
                <a:lnTo>
                  <a:pt x="9" y="144"/>
                </a:lnTo>
                <a:lnTo>
                  <a:pt x="10" y="143"/>
                </a:lnTo>
                <a:lnTo>
                  <a:pt x="10" y="141"/>
                </a:lnTo>
                <a:lnTo>
                  <a:pt x="15" y="124"/>
                </a:lnTo>
                <a:lnTo>
                  <a:pt x="23" y="106"/>
                </a:lnTo>
                <a:lnTo>
                  <a:pt x="31" y="89"/>
                </a:lnTo>
                <a:lnTo>
                  <a:pt x="40" y="72"/>
                </a:lnTo>
                <a:lnTo>
                  <a:pt x="51" y="55"/>
                </a:lnTo>
                <a:lnTo>
                  <a:pt x="61" y="39"/>
                </a:lnTo>
                <a:lnTo>
                  <a:pt x="83" y="9"/>
                </a:lnTo>
                <a:lnTo>
                  <a:pt x="85" y="8"/>
                </a:lnTo>
                <a:lnTo>
                  <a:pt x="85" y="5"/>
                </a:lnTo>
                <a:lnTo>
                  <a:pt x="83" y="1"/>
                </a:lnTo>
                <a:lnTo>
                  <a:pt x="81" y="0"/>
                </a:lnTo>
                <a:lnTo>
                  <a:pt x="80" y="0"/>
                </a:lnTo>
                <a:lnTo>
                  <a:pt x="77" y="0"/>
                </a:lnTo>
                <a:lnTo>
                  <a:pt x="7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08" name="任意多边形 1050407"/>
          <p:cNvSpPr/>
          <p:nvPr/>
        </p:nvSpPr>
        <p:spPr bwMode="auto">
          <a:xfrm>
            <a:off x="9093200" y="5900737"/>
            <a:ext cx="39687" cy="69850"/>
          </a:xfrm>
          <a:custGeom>
            <a:avLst/>
            <a:gdLst/>
            <a:ahLst/>
            <a:cxnLst/>
            <a:rect l="0" t="0" r="0" b="0"/>
            <a:pathLst>
              <a:path w="77" h="130">
                <a:moveTo>
                  <a:pt x="67" y="4"/>
                </a:moveTo>
                <a:lnTo>
                  <a:pt x="67" y="4"/>
                </a:lnTo>
                <a:lnTo>
                  <a:pt x="64" y="10"/>
                </a:lnTo>
                <a:lnTo>
                  <a:pt x="60" y="15"/>
                </a:lnTo>
                <a:lnTo>
                  <a:pt x="52" y="26"/>
                </a:lnTo>
                <a:lnTo>
                  <a:pt x="31" y="62"/>
                </a:lnTo>
                <a:lnTo>
                  <a:pt x="13" y="93"/>
                </a:lnTo>
                <a:lnTo>
                  <a:pt x="7" y="108"/>
                </a:lnTo>
                <a:lnTo>
                  <a:pt x="3" y="116"/>
                </a:lnTo>
                <a:lnTo>
                  <a:pt x="1" y="124"/>
                </a:lnTo>
                <a:lnTo>
                  <a:pt x="0" y="127"/>
                </a:lnTo>
                <a:lnTo>
                  <a:pt x="1" y="129"/>
                </a:lnTo>
                <a:lnTo>
                  <a:pt x="5" y="130"/>
                </a:lnTo>
                <a:lnTo>
                  <a:pt x="9" y="130"/>
                </a:lnTo>
                <a:lnTo>
                  <a:pt x="10" y="129"/>
                </a:lnTo>
                <a:lnTo>
                  <a:pt x="12" y="127"/>
                </a:lnTo>
                <a:lnTo>
                  <a:pt x="14" y="119"/>
                </a:lnTo>
                <a:lnTo>
                  <a:pt x="17" y="110"/>
                </a:lnTo>
                <a:lnTo>
                  <a:pt x="26" y="93"/>
                </a:lnTo>
                <a:lnTo>
                  <a:pt x="35" y="77"/>
                </a:lnTo>
                <a:lnTo>
                  <a:pt x="46" y="61"/>
                </a:lnTo>
                <a:lnTo>
                  <a:pt x="54" y="48"/>
                </a:lnTo>
                <a:lnTo>
                  <a:pt x="63" y="35"/>
                </a:lnTo>
                <a:lnTo>
                  <a:pt x="72" y="21"/>
                </a:lnTo>
                <a:lnTo>
                  <a:pt x="75" y="14"/>
                </a:lnTo>
                <a:lnTo>
                  <a:pt x="77" y="8"/>
                </a:lnTo>
                <a:lnTo>
                  <a:pt x="77" y="5"/>
                </a:lnTo>
                <a:lnTo>
                  <a:pt x="77" y="2"/>
                </a:lnTo>
                <a:lnTo>
                  <a:pt x="73" y="0"/>
                </a:lnTo>
                <a:lnTo>
                  <a:pt x="69" y="1"/>
                </a:lnTo>
                <a:lnTo>
                  <a:pt x="67" y="2"/>
                </a:lnTo>
                <a:lnTo>
                  <a:pt x="6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09" name="任意多边形 1050408"/>
          <p:cNvSpPr/>
          <p:nvPr/>
        </p:nvSpPr>
        <p:spPr bwMode="auto">
          <a:xfrm>
            <a:off x="9120188" y="5911850"/>
            <a:ext cx="41275" cy="63500"/>
          </a:xfrm>
          <a:custGeom>
            <a:avLst/>
            <a:gdLst/>
            <a:ahLst/>
            <a:cxnLst/>
            <a:rect l="0" t="0" r="0" b="0"/>
            <a:pathLst>
              <a:path w="78" h="119">
                <a:moveTo>
                  <a:pt x="66" y="3"/>
                </a:moveTo>
                <a:lnTo>
                  <a:pt x="66" y="3"/>
                </a:lnTo>
                <a:lnTo>
                  <a:pt x="63" y="8"/>
                </a:lnTo>
                <a:lnTo>
                  <a:pt x="59" y="14"/>
                </a:lnTo>
                <a:lnTo>
                  <a:pt x="51" y="26"/>
                </a:lnTo>
                <a:lnTo>
                  <a:pt x="42" y="41"/>
                </a:lnTo>
                <a:lnTo>
                  <a:pt x="32" y="54"/>
                </a:lnTo>
                <a:lnTo>
                  <a:pt x="24" y="67"/>
                </a:lnTo>
                <a:lnTo>
                  <a:pt x="16" y="81"/>
                </a:lnTo>
                <a:lnTo>
                  <a:pt x="0" y="110"/>
                </a:lnTo>
                <a:lnTo>
                  <a:pt x="0" y="112"/>
                </a:lnTo>
                <a:lnTo>
                  <a:pt x="0" y="115"/>
                </a:lnTo>
                <a:lnTo>
                  <a:pt x="3" y="118"/>
                </a:lnTo>
                <a:lnTo>
                  <a:pt x="7" y="119"/>
                </a:lnTo>
                <a:lnTo>
                  <a:pt x="10" y="118"/>
                </a:lnTo>
                <a:lnTo>
                  <a:pt x="11" y="116"/>
                </a:lnTo>
                <a:lnTo>
                  <a:pt x="28" y="84"/>
                </a:lnTo>
                <a:lnTo>
                  <a:pt x="37" y="68"/>
                </a:lnTo>
                <a:lnTo>
                  <a:pt x="47" y="52"/>
                </a:lnTo>
                <a:lnTo>
                  <a:pt x="57" y="39"/>
                </a:lnTo>
                <a:lnTo>
                  <a:pt x="64" y="25"/>
                </a:lnTo>
                <a:lnTo>
                  <a:pt x="71" y="16"/>
                </a:lnTo>
                <a:lnTo>
                  <a:pt x="75" y="12"/>
                </a:lnTo>
                <a:lnTo>
                  <a:pt x="76" y="7"/>
                </a:lnTo>
                <a:lnTo>
                  <a:pt x="78" y="4"/>
                </a:lnTo>
                <a:lnTo>
                  <a:pt x="76" y="1"/>
                </a:lnTo>
                <a:lnTo>
                  <a:pt x="74" y="0"/>
                </a:lnTo>
                <a:lnTo>
                  <a:pt x="68" y="0"/>
                </a:lnTo>
                <a:lnTo>
                  <a:pt x="67" y="1"/>
                </a:lnTo>
                <a:lnTo>
                  <a:pt x="6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10" name="任意多边形 1050409"/>
          <p:cNvSpPr/>
          <p:nvPr/>
        </p:nvSpPr>
        <p:spPr bwMode="auto">
          <a:xfrm>
            <a:off x="8964612" y="5888037"/>
            <a:ext cx="19050" cy="34925"/>
          </a:xfrm>
          <a:custGeom>
            <a:avLst/>
            <a:gdLst/>
            <a:ahLst/>
            <a:cxnLst/>
            <a:rect l="0" t="0" r="0" b="0"/>
            <a:pathLst>
              <a:path w="38" h="64">
                <a:moveTo>
                  <a:pt x="28" y="4"/>
                </a:moveTo>
                <a:lnTo>
                  <a:pt x="28" y="4"/>
                </a:lnTo>
                <a:lnTo>
                  <a:pt x="16" y="31"/>
                </a:lnTo>
                <a:lnTo>
                  <a:pt x="9" y="43"/>
                </a:lnTo>
                <a:lnTo>
                  <a:pt x="1" y="56"/>
                </a:lnTo>
                <a:lnTo>
                  <a:pt x="0" y="57"/>
                </a:lnTo>
                <a:lnTo>
                  <a:pt x="0" y="60"/>
                </a:lnTo>
                <a:lnTo>
                  <a:pt x="1" y="61"/>
                </a:lnTo>
                <a:lnTo>
                  <a:pt x="3" y="63"/>
                </a:lnTo>
                <a:lnTo>
                  <a:pt x="7" y="64"/>
                </a:lnTo>
                <a:lnTo>
                  <a:pt x="9" y="63"/>
                </a:lnTo>
                <a:lnTo>
                  <a:pt x="11" y="61"/>
                </a:lnTo>
                <a:lnTo>
                  <a:pt x="20" y="48"/>
                </a:lnTo>
                <a:lnTo>
                  <a:pt x="26" y="35"/>
                </a:lnTo>
                <a:lnTo>
                  <a:pt x="38" y="6"/>
                </a:lnTo>
                <a:lnTo>
                  <a:pt x="38" y="5"/>
                </a:lnTo>
                <a:lnTo>
                  <a:pt x="38" y="2"/>
                </a:lnTo>
                <a:lnTo>
                  <a:pt x="37" y="1"/>
                </a:lnTo>
                <a:lnTo>
                  <a:pt x="34" y="0"/>
                </a:lnTo>
                <a:lnTo>
                  <a:pt x="30" y="1"/>
                </a:lnTo>
                <a:lnTo>
                  <a:pt x="29" y="1"/>
                </a:lnTo>
                <a:lnTo>
                  <a:pt x="2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11" name="任意多边形 1050410"/>
          <p:cNvSpPr/>
          <p:nvPr/>
        </p:nvSpPr>
        <p:spPr bwMode="auto">
          <a:xfrm>
            <a:off x="8993188" y="5924550"/>
            <a:ext cx="15875" cy="33337"/>
          </a:xfrm>
          <a:custGeom>
            <a:avLst/>
            <a:gdLst/>
            <a:ahLst/>
            <a:cxnLst/>
            <a:rect l="0" t="0" r="0" b="0"/>
            <a:pathLst>
              <a:path w="30" h="65">
                <a:moveTo>
                  <a:pt x="18" y="6"/>
                </a:moveTo>
                <a:lnTo>
                  <a:pt x="18" y="6"/>
                </a:lnTo>
                <a:lnTo>
                  <a:pt x="17" y="19"/>
                </a:lnTo>
                <a:lnTo>
                  <a:pt x="11" y="33"/>
                </a:lnTo>
                <a:lnTo>
                  <a:pt x="6" y="44"/>
                </a:lnTo>
                <a:lnTo>
                  <a:pt x="0" y="56"/>
                </a:lnTo>
                <a:lnTo>
                  <a:pt x="0" y="59"/>
                </a:lnTo>
                <a:lnTo>
                  <a:pt x="0" y="61"/>
                </a:lnTo>
                <a:lnTo>
                  <a:pt x="2" y="64"/>
                </a:lnTo>
                <a:lnTo>
                  <a:pt x="6" y="65"/>
                </a:lnTo>
                <a:lnTo>
                  <a:pt x="9" y="64"/>
                </a:lnTo>
                <a:lnTo>
                  <a:pt x="10" y="63"/>
                </a:lnTo>
                <a:lnTo>
                  <a:pt x="17" y="48"/>
                </a:lnTo>
                <a:lnTo>
                  <a:pt x="23" y="35"/>
                </a:lnTo>
                <a:lnTo>
                  <a:pt x="27" y="21"/>
                </a:lnTo>
                <a:lnTo>
                  <a:pt x="28" y="13"/>
                </a:lnTo>
                <a:lnTo>
                  <a:pt x="30" y="6"/>
                </a:lnTo>
                <a:lnTo>
                  <a:pt x="30" y="4"/>
                </a:lnTo>
                <a:lnTo>
                  <a:pt x="28" y="1"/>
                </a:lnTo>
                <a:lnTo>
                  <a:pt x="25" y="0"/>
                </a:lnTo>
                <a:lnTo>
                  <a:pt x="21" y="1"/>
                </a:lnTo>
                <a:lnTo>
                  <a:pt x="19" y="4"/>
                </a:lnTo>
                <a:lnTo>
                  <a:pt x="18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12" name="任意多边形 1050411"/>
          <p:cNvSpPr/>
          <p:nvPr/>
        </p:nvSpPr>
        <p:spPr bwMode="auto">
          <a:xfrm>
            <a:off x="9031288" y="5964237"/>
            <a:ext cx="12700" cy="34925"/>
          </a:xfrm>
          <a:custGeom>
            <a:avLst/>
            <a:gdLst/>
            <a:ahLst/>
            <a:cxnLst/>
            <a:rect l="0" t="0" r="0" b="0"/>
            <a:pathLst>
              <a:path w="26" h="64">
                <a:moveTo>
                  <a:pt x="15" y="5"/>
                </a:moveTo>
                <a:lnTo>
                  <a:pt x="15" y="5"/>
                </a:lnTo>
                <a:lnTo>
                  <a:pt x="14" y="13"/>
                </a:lnTo>
                <a:lnTo>
                  <a:pt x="13" y="22"/>
                </a:lnTo>
                <a:lnTo>
                  <a:pt x="10" y="30"/>
                </a:lnTo>
                <a:lnTo>
                  <a:pt x="6" y="37"/>
                </a:lnTo>
                <a:lnTo>
                  <a:pt x="2" y="47"/>
                </a:lnTo>
                <a:lnTo>
                  <a:pt x="0" y="59"/>
                </a:lnTo>
                <a:lnTo>
                  <a:pt x="0" y="60"/>
                </a:lnTo>
                <a:lnTo>
                  <a:pt x="1" y="63"/>
                </a:lnTo>
                <a:lnTo>
                  <a:pt x="5" y="64"/>
                </a:lnTo>
                <a:lnTo>
                  <a:pt x="9" y="63"/>
                </a:lnTo>
                <a:lnTo>
                  <a:pt x="10" y="60"/>
                </a:lnTo>
                <a:lnTo>
                  <a:pt x="11" y="59"/>
                </a:lnTo>
                <a:lnTo>
                  <a:pt x="13" y="51"/>
                </a:lnTo>
                <a:lnTo>
                  <a:pt x="15" y="44"/>
                </a:lnTo>
                <a:lnTo>
                  <a:pt x="21" y="33"/>
                </a:lnTo>
                <a:lnTo>
                  <a:pt x="24" y="20"/>
                </a:lnTo>
                <a:lnTo>
                  <a:pt x="26" y="5"/>
                </a:lnTo>
                <a:lnTo>
                  <a:pt x="26" y="3"/>
                </a:lnTo>
                <a:lnTo>
                  <a:pt x="24" y="1"/>
                </a:lnTo>
                <a:lnTo>
                  <a:pt x="21" y="0"/>
                </a:lnTo>
                <a:lnTo>
                  <a:pt x="17" y="1"/>
                </a:lnTo>
                <a:lnTo>
                  <a:pt x="15" y="3"/>
                </a:lnTo>
                <a:lnTo>
                  <a:pt x="15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13" name="任意多边形 1050412"/>
          <p:cNvSpPr/>
          <p:nvPr/>
        </p:nvSpPr>
        <p:spPr bwMode="auto">
          <a:xfrm>
            <a:off x="9066212" y="5988050"/>
            <a:ext cx="19050" cy="31750"/>
          </a:xfrm>
          <a:custGeom>
            <a:avLst/>
            <a:gdLst/>
            <a:ahLst/>
            <a:cxnLst/>
            <a:rect l="0" t="0" r="0" b="0"/>
            <a:pathLst>
              <a:path w="34" h="58">
                <a:moveTo>
                  <a:pt x="24" y="4"/>
                </a:moveTo>
                <a:lnTo>
                  <a:pt x="24" y="4"/>
                </a:lnTo>
                <a:lnTo>
                  <a:pt x="12" y="23"/>
                </a:lnTo>
                <a:lnTo>
                  <a:pt x="5" y="36"/>
                </a:lnTo>
                <a:lnTo>
                  <a:pt x="0" y="49"/>
                </a:lnTo>
                <a:lnTo>
                  <a:pt x="0" y="51"/>
                </a:lnTo>
                <a:lnTo>
                  <a:pt x="0" y="54"/>
                </a:lnTo>
                <a:lnTo>
                  <a:pt x="3" y="57"/>
                </a:lnTo>
                <a:lnTo>
                  <a:pt x="5" y="58"/>
                </a:lnTo>
                <a:lnTo>
                  <a:pt x="7" y="58"/>
                </a:lnTo>
                <a:lnTo>
                  <a:pt x="9" y="57"/>
                </a:lnTo>
                <a:lnTo>
                  <a:pt x="10" y="55"/>
                </a:lnTo>
                <a:lnTo>
                  <a:pt x="20" y="31"/>
                </a:lnTo>
                <a:lnTo>
                  <a:pt x="26" y="20"/>
                </a:lnTo>
                <a:lnTo>
                  <a:pt x="33" y="10"/>
                </a:lnTo>
                <a:lnTo>
                  <a:pt x="34" y="7"/>
                </a:lnTo>
                <a:lnTo>
                  <a:pt x="33" y="4"/>
                </a:lnTo>
                <a:lnTo>
                  <a:pt x="30" y="2"/>
                </a:lnTo>
                <a:lnTo>
                  <a:pt x="26" y="0"/>
                </a:lnTo>
                <a:lnTo>
                  <a:pt x="25" y="2"/>
                </a:lnTo>
                <a:lnTo>
                  <a:pt x="2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14" name="任意多边形 1050413"/>
          <p:cNvSpPr/>
          <p:nvPr/>
        </p:nvSpPr>
        <p:spPr bwMode="auto">
          <a:xfrm>
            <a:off x="9258300" y="5994400"/>
            <a:ext cx="12700" cy="36512"/>
          </a:xfrm>
          <a:custGeom>
            <a:avLst/>
            <a:gdLst/>
            <a:ahLst/>
            <a:cxnLst/>
            <a:rect l="0" t="0" r="0" b="0"/>
            <a:pathLst>
              <a:path w="22" h="68">
                <a:moveTo>
                  <a:pt x="12" y="5"/>
                </a:moveTo>
                <a:lnTo>
                  <a:pt x="12" y="5"/>
                </a:lnTo>
                <a:lnTo>
                  <a:pt x="10" y="20"/>
                </a:lnTo>
                <a:lnTo>
                  <a:pt x="9" y="34"/>
                </a:lnTo>
                <a:lnTo>
                  <a:pt x="5" y="47"/>
                </a:lnTo>
                <a:lnTo>
                  <a:pt x="0" y="60"/>
                </a:lnTo>
                <a:lnTo>
                  <a:pt x="0" y="63"/>
                </a:lnTo>
                <a:lnTo>
                  <a:pt x="0" y="64"/>
                </a:lnTo>
                <a:lnTo>
                  <a:pt x="3" y="68"/>
                </a:lnTo>
                <a:lnTo>
                  <a:pt x="5" y="68"/>
                </a:lnTo>
                <a:lnTo>
                  <a:pt x="7" y="68"/>
                </a:lnTo>
                <a:lnTo>
                  <a:pt x="9" y="68"/>
                </a:lnTo>
                <a:lnTo>
                  <a:pt x="10" y="66"/>
                </a:lnTo>
                <a:lnTo>
                  <a:pt x="16" y="51"/>
                </a:lnTo>
                <a:lnTo>
                  <a:pt x="20" y="37"/>
                </a:lnTo>
                <a:lnTo>
                  <a:pt x="22" y="21"/>
                </a:lnTo>
                <a:lnTo>
                  <a:pt x="22" y="5"/>
                </a:lnTo>
                <a:lnTo>
                  <a:pt x="22" y="4"/>
                </a:lnTo>
                <a:lnTo>
                  <a:pt x="21" y="2"/>
                </a:lnTo>
                <a:lnTo>
                  <a:pt x="17" y="0"/>
                </a:lnTo>
                <a:lnTo>
                  <a:pt x="13" y="2"/>
                </a:lnTo>
                <a:lnTo>
                  <a:pt x="12" y="4"/>
                </a:lnTo>
                <a:lnTo>
                  <a:pt x="1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15" name="任意多边形 1050414"/>
          <p:cNvSpPr/>
          <p:nvPr/>
        </p:nvSpPr>
        <p:spPr bwMode="auto">
          <a:xfrm>
            <a:off x="9297988" y="5986462"/>
            <a:ext cx="9525" cy="33337"/>
          </a:xfrm>
          <a:custGeom>
            <a:avLst/>
            <a:gdLst/>
            <a:ahLst/>
            <a:cxnLst/>
            <a:rect l="0" t="0" r="0" b="0"/>
            <a:pathLst>
              <a:path w="16" h="61">
                <a:moveTo>
                  <a:pt x="9" y="2"/>
                </a:moveTo>
                <a:lnTo>
                  <a:pt x="9" y="2"/>
                </a:lnTo>
                <a:lnTo>
                  <a:pt x="8" y="1"/>
                </a:lnTo>
                <a:lnTo>
                  <a:pt x="5" y="0"/>
                </a:lnTo>
                <a:lnTo>
                  <a:pt x="4" y="1"/>
                </a:lnTo>
                <a:lnTo>
                  <a:pt x="2" y="2"/>
                </a:lnTo>
                <a:lnTo>
                  <a:pt x="0" y="6"/>
                </a:lnTo>
                <a:lnTo>
                  <a:pt x="0" y="7"/>
                </a:lnTo>
                <a:lnTo>
                  <a:pt x="1" y="10"/>
                </a:lnTo>
                <a:lnTo>
                  <a:pt x="4" y="14"/>
                </a:lnTo>
                <a:lnTo>
                  <a:pt x="4" y="19"/>
                </a:lnTo>
                <a:lnTo>
                  <a:pt x="4" y="28"/>
                </a:lnTo>
                <a:lnTo>
                  <a:pt x="4" y="56"/>
                </a:lnTo>
                <a:lnTo>
                  <a:pt x="4" y="57"/>
                </a:lnTo>
                <a:lnTo>
                  <a:pt x="5" y="60"/>
                </a:lnTo>
                <a:lnTo>
                  <a:pt x="9" y="61"/>
                </a:lnTo>
                <a:lnTo>
                  <a:pt x="13" y="60"/>
                </a:lnTo>
                <a:lnTo>
                  <a:pt x="14" y="57"/>
                </a:lnTo>
                <a:lnTo>
                  <a:pt x="16" y="56"/>
                </a:lnTo>
                <a:lnTo>
                  <a:pt x="16" y="20"/>
                </a:lnTo>
                <a:lnTo>
                  <a:pt x="14" y="11"/>
                </a:lnTo>
                <a:lnTo>
                  <a:pt x="13" y="6"/>
                </a:lnTo>
                <a:lnTo>
                  <a:pt x="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16" name="任意多边形 1050415"/>
          <p:cNvSpPr/>
          <p:nvPr/>
        </p:nvSpPr>
        <p:spPr bwMode="auto">
          <a:xfrm>
            <a:off x="9345612" y="5962650"/>
            <a:ext cx="9525" cy="25400"/>
          </a:xfrm>
          <a:custGeom>
            <a:avLst/>
            <a:gdLst/>
            <a:ahLst/>
            <a:cxnLst/>
            <a:rect l="0" t="0" r="0" b="0"/>
            <a:pathLst>
              <a:path w="19" h="48">
                <a:moveTo>
                  <a:pt x="8" y="5"/>
                </a:moveTo>
                <a:lnTo>
                  <a:pt x="8" y="5"/>
                </a:lnTo>
                <a:lnTo>
                  <a:pt x="7" y="14"/>
                </a:lnTo>
                <a:lnTo>
                  <a:pt x="4" y="24"/>
                </a:lnTo>
                <a:lnTo>
                  <a:pt x="2" y="34"/>
                </a:lnTo>
                <a:lnTo>
                  <a:pt x="0" y="43"/>
                </a:lnTo>
                <a:lnTo>
                  <a:pt x="0" y="46"/>
                </a:lnTo>
                <a:lnTo>
                  <a:pt x="2" y="47"/>
                </a:lnTo>
                <a:lnTo>
                  <a:pt x="6" y="48"/>
                </a:lnTo>
                <a:lnTo>
                  <a:pt x="10" y="47"/>
                </a:lnTo>
                <a:lnTo>
                  <a:pt x="11" y="46"/>
                </a:lnTo>
                <a:lnTo>
                  <a:pt x="12" y="43"/>
                </a:lnTo>
                <a:lnTo>
                  <a:pt x="14" y="34"/>
                </a:lnTo>
                <a:lnTo>
                  <a:pt x="16" y="24"/>
                </a:lnTo>
                <a:lnTo>
                  <a:pt x="17" y="14"/>
                </a:lnTo>
                <a:lnTo>
                  <a:pt x="19" y="5"/>
                </a:lnTo>
                <a:lnTo>
                  <a:pt x="19" y="3"/>
                </a:lnTo>
                <a:lnTo>
                  <a:pt x="17" y="1"/>
                </a:lnTo>
                <a:lnTo>
                  <a:pt x="14" y="0"/>
                </a:lnTo>
                <a:lnTo>
                  <a:pt x="10" y="1"/>
                </a:lnTo>
                <a:lnTo>
                  <a:pt x="8" y="3"/>
                </a:lnTo>
                <a:lnTo>
                  <a:pt x="8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17" name="任意多边形 1050416"/>
          <p:cNvSpPr/>
          <p:nvPr/>
        </p:nvSpPr>
        <p:spPr bwMode="auto">
          <a:xfrm>
            <a:off x="8375650" y="5059362"/>
            <a:ext cx="996950" cy="903287"/>
          </a:xfrm>
          <a:custGeom>
            <a:avLst/>
            <a:gdLst/>
            <a:ahLst/>
            <a:cxnLst/>
            <a:rect l="0" t="0" r="0" b="0"/>
            <a:pathLst>
              <a:path w="1883" h="1706">
                <a:moveTo>
                  <a:pt x="8" y="876"/>
                </a:moveTo>
                <a:lnTo>
                  <a:pt x="8" y="876"/>
                </a:lnTo>
                <a:lnTo>
                  <a:pt x="10" y="850"/>
                </a:lnTo>
                <a:lnTo>
                  <a:pt x="13" y="824"/>
                </a:lnTo>
                <a:lnTo>
                  <a:pt x="18" y="753"/>
                </a:lnTo>
                <a:lnTo>
                  <a:pt x="23" y="679"/>
                </a:lnTo>
                <a:lnTo>
                  <a:pt x="26" y="642"/>
                </a:lnTo>
                <a:lnTo>
                  <a:pt x="31" y="605"/>
                </a:lnTo>
                <a:lnTo>
                  <a:pt x="38" y="569"/>
                </a:lnTo>
                <a:lnTo>
                  <a:pt x="47" y="535"/>
                </a:lnTo>
                <a:lnTo>
                  <a:pt x="52" y="518"/>
                </a:lnTo>
                <a:lnTo>
                  <a:pt x="59" y="501"/>
                </a:lnTo>
                <a:lnTo>
                  <a:pt x="65" y="485"/>
                </a:lnTo>
                <a:lnTo>
                  <a:pt x="73" y="468"/>
                </a:lnTo>
                <a:lnTo>
                  <a:pt x="90" y="437"/>
                </a:lnTo>
                <a:lnTo>
                  <a:pt x="111" y="403"/>
                </a:lnTo>
                <a:lnTo>
                  <a:pt x="133" y="367"/>
                </a:lnTo>
                <a:lnTo>
                  <a:pt x="158" y="331"/>
                </a:lnTo>
                <a:lnTo>
                  <a:pt x="186" y="295"/>
                </a:lnTo>
                <a:lnTo>
                  <a:pt x="216" y="261"/>
                </a:lnTo>
                <a:lnTo>
                  <a:pt x="231" y="244"/>
                </a:lnTo>
                <a:lnTo>
                  <a:pt x="247" y="229"/>
                </a:lnTo>
                <a:lnTo>
                  <a:pt x="264" y="213"/>
                </a:lnTo>
                <a:lnTo>
                  <a:pt x="282" y="199"/>
                </a:lnTo>
                <a:lnTo>
                  <a:pt x="319" y="170"/>
                </a:lnTo>
                <a:lnTo>
                  <a:pt x="357" y="145"/>
                </a:lnTo>
                <a:lnTo>
                  <a:pt x="392" y="123"/>
                </a:lnTo>
                <a:lnTo>
                  <a:pt x="428" y="103"/>
                </a:lnTo>
                <a:lnTo>
                  <a:pt x="463" y="86"/>
                </a:lnTo>
                <a:lnTo>
                  <a:pt x="498" y="73"/>
                </a:lnTo>
                <a:lnTo>
                  <a:pt x="534" y="61"/>
                </a:lnTo>
                <a:lnTo>
                  <a:pt x="570" y="53"/>
                </a:lnTo>
                <a:lnTo>
                  <a:pt x="607" y="44"/>
                </a:lnTo>
                <a:lnTo>
                  <a:pt x="643" y="36"/>
                </a:lnTo>
                <a:lnTo>
                  <a:pt x="700" y="22"/>
                </a:lnTo>
                <a:lnTo>
                  <a:pt x="728" y="17"/>
                </a:lnTo>
                <a:lnTo>
                  <a:pt x="759" y="12"/>
                </a:lnTo>
                <a:lnTo>
                  <a:pt x="782" y="8"/>
                </a:lnTo>
                <a:lnTo>
                  <a:pt x="807" y="6"/>
                </a:lnTo>
                <a:lnTo>
                  <a:pt x="857" y="5"/>
                </a:lnTo>
                <a:lnTo>
                  <a:pt x="885" y="5"/>
                </a:lnTo>
                <a:lnTo>
                  <a:pt x="914" y="4"/>
                </a:lnTo>
                <a:lnTo>
                  <a:pt x="921" y="1"/>
                </a:lnTo>
                <a:lnTo>
                  <a:pt x="927" y="0"/>
                </a:lnTo>
                <a:lnTo>
                  <a:pt x="931" y="0"/>
                </a:lnTo>
                <a:lnTo>
                  <a:pt x="938" y="1"/>
                </a:lnTo>
                <a:lnTo>
                  <a:pt x="942" y="1"/>
                </a:lnTo>
                <a:lnTo>
                  <a:pt x="946" y="1"/>
                </a:lnTo>
                <a:lnTo>
                  <a:pt x="952" y="0"/>
                </a:lnTo>
                <a:lnTo>
                  <a:pt x="956" y="0"/>
                </a:lnTo>
                <a:lnTo>
                  <a:pt x="963" y="1"/>
                </a:lnTo>
                <a:lnTo>
                  <a:pt x="969" y="4"/>
                </a:lnTo>
                <a:lnTo>
                  <a:pt x="998" y="5"/>
                </a:lnTo>
                <a:lnTo>
                  <a:pt x="1027" y="5"/>
                </a:lnTo>
                <a:lnTo>
                  <a:pt x="1076" y="6"/>
                </a:lnTo>
                <a:lnTo>
                  <a:pt x="1101" y="8"/>
                </a:lnTo>
                <a:lnTo>
                  <a:pt x="1125" y="12"/>
                </a:lnTo>
                <a:lnTo>
                  <a:pt x="1154" y="17"/>
                </a:lnTo>
                <a:lnTo>
                  <a:pt x="1182" y="22"/>
                </a:lnTo>
                <a:lnTo>
                  <a:pt x="1240" y="36"/>
                </a:lnTo>
                <a:lnTo>
                  <a:pt x="1277" y="44"/>
                </a:lnTo>
                <a:lnTo>
                  <a:pt x="1313" y="53"/>
                </a:lnTo>
                <a:lnTo>
                  <a:pt x="1350" y="61"/>
                </a:lnTo>
                <a:lnTo>
                  <a:pt x="1385" y="73"/>
                </a:lnTo>
                <a:lnTo>
                  <a:pt x="1420" y="86"/>
                </a:lnTo>
                <a:lnTo>
                  <a:pt x="1456" y="103"/>
                </a:lnTo>
                <a:lnTo>
                  <a:pt x="1491" y="123"/>
                </a:lnTo>
                <a:lnTo>
                  <a:pt x="1526" y="145"/>
                </a:lnTo>
                <a:lnTo>
                  <a:pt x="1563" y="170"/>
                </a:lnTo>
                <a:lnTo>
                  <a:pt x="1601" y="199"/>
                </a:lnTo>
                <a:lnTo>
                  <a:pt x="1619" y="213"/>
                </a:lnTo>
                <a:lnTo>
                  <a:pt x="1636" y="229"/>
                </a:lnTo>
                <a:lnTo>
                  <a:pt x="1652" y="244"/>
                </a:lnTo>
                <a:lnTo>
                  <a:pt x="1668" y="261"/>
                </a:lnTo>
                <a:lnTo>
                  <a:pt x="1698" y="295"/>
                </a:lnTo>
                <a:lnTo>
                  <a:pt x="1725" y="331"/>
                </a:lnTo>
                <a:lnTo>
                  <a:pt x="1750" y="367"/>
                </a:lnTo>
                <a:lnTo>
                  <a:pt x="1772" y="403"/>
                </a:lnTo>
                <a:lnTo>
                  <a:pt x="1792" y="437"/>
                </a:lnTo>
                <a:lnTo>
                  <a:pt x="1810" y="468"/>
                </a:lnTo>
                <a:lnTo>
                  <a:pt x="1818" y="485"/>
                </a:lnTo>
                <a:lnTo>
                  <a:pt x="1825" y="501"/>
                </a:lnTo>
                <a:lnTo>
                  <a:pt x="1831" y="518"/>
                </a:lnTo>
                <a:lnTo>
                  <a:pt x="1836" y="535"/>
                </a:lnTo>
                <a:lnTo>
                  <a:pt x="1846" y="569"/>
                </a:lnTo>
                <a:lnTo>
                  <a:pt x="1852" y="605"/>
                </a:lnTo>
                <a:lnTo>
                  <a:pt x="1856" y="642"/>
                </a:lnTo>
                <a:lnTo>
                  <a:pt x="1860" y="679"/>
                </a:lnTo>
                <a:lnTo>
                  <a:pt x="1865" y="753"/>
                </a:lnTo>
                <a:lnTo>
                  <a:pt x="1869" y="824"/>
                </a:lnTo>
                <a:lnTo>
                  <a:pt x="1872" y="850"/>
                </a:lnTo>
                <a:lnTo>
                  <a:pt x="1876" y="876"/>
                </a:lnTo>
                <a:lnTo>
                  <a:pt x="1880" y="906"/>
                </a:lnTo>
                <a:lnTo>
                  <a:pt x="1882" y="938"/>
                </a:lnTo>
                <a:lnTo>
                  <a:pt x="1883" y="969"/>
                </a:lnTo>
                <a:lnTo>
                  <a:pt x="1882" y="983"/>
                </a:lnTo>
                <a:lnTo>
                  <a:pt x="1881" y="999"/>
                </a:lnTo>
                <a:lnTo>
                  <a:pt x="1869" y="1068"/>
                </a:lnTo>
                <a:lnTo>
                  <a:pt x="1860" y="1057"/>
                </a:lnTo>
                <a:lnTo>
                  <a:pt x="1849" y="1047"/>
                </a:lnTo>
                <a:lnTo>
                  <a:pt x="1838" y="1038"/>
                </a:lnTo>
                <a:lnTo>
                  <a:pt x="1826" y="1029"/>
                </a:lnTo>
                <a:lnTo>
                  <a:pt x="1827" y="1006"/>
                </a:lnTo>
                <a:lnTo>
                  <a:pt x="1829" y="981"/>
                </a:lnTo>
                <a:lnTo>
                  <a:pt x="1830" y="931"/>
                </a:lnTo>
                <a:lnTo>
                  <a:pt x="1827" y="879"/>
                </a:lnTo>
                <a:lnTo>
                  <a:pt x="1822" y="824"/>
                </a:lnTo>
                <a:lnTo>
                  <a:pt x="1818" y="786"/>
                </a:lnTo>
                <a:lnTo>
                  <a:pt x="1815" y="747"/>
                </a:lnTo>
                <a:lnTo>
                  <a:pt x="1810" y="676"/>
                </a:lnTo>
                <a:lnTo>
                  <a:pt x="1806" y="642"/>
                </a:lnTo>
                <a:lnTo>
                  <a:pt x="1801" y="607"/>
                </a:lnTo>
                <a:lnTo>
                  <a:pt x="1795" y="573"/>
                </a:lnTo>
                <a:lnTo>
                  <a:pt x="1785" y="540"/>
                </a:lnTo>
                <a:lnTo>
                  <a:pt x="1774" y="507"/>
                </a:lnTo>
                <a:lnTo>
                  <a:pt x="1767" y="492"/>
                </a:lnTo>
                <a:lnTo>
                  <a:pt x="1759" y="476"/>
                </a:lnTo>
                <a:lnTo>
                  <a:pt x="1737" y="437"/>
                </a:lnTo>
                <a:lnTo>
                  <a:pt x="1713" y="397"/>
                </a:lnTo>
                <a:lnTo>
                  <a:pt x="1687" y="362"/>
                </a:lnTo>
                <a:lnTo>
                  <a:pt x="1660" y="327"/>
                </a:lnTo>
                <a:lnTo>
                  <a:pt x="1631" y="294"/>
                </a:lnTo>
                <a:lnTo>
                  <a:pt x="1601" y="264"/>
                </a:lnTo>
                <a:lnTo>
                  <a:pt x="1571" y="235"/>
                </a:lnTo>
                <a:lnTo>
                  <a:pt x="1538" y="210"/>
                </a:lnTo>
                <a:lnTo>
                  <a:pt x="1508" y="189"/>
                </a:lnTo>
                <a:lnTo>
                  <a:pt x="1475" y="170"/>
                </a:lnTo>
                <a:lnTo>
                  <a:pt x="1443" y="152"/>
                </a:lnTo>
                <a:lnTo>
                  <a:pt x="1410" y="136"/>
                </a:lnTo>
                <a:lnTo>
                  <a:pt x="1375" y="123"/>
                </a:lnTo>
                <a:lnTo>
                  <a:pt x="1338" y="110"/>
                </a:lnTo>
                <a:lnTo>
                  <a:pt x="1301" y="101"/>
                </a:lnTo>
                <a:lnTo>
                  <a:pt x="1262" y="91"/>
                </a:lnTo>
                <a:lnTo>
                  <a:pt x="1231" y="85"/>
                </a:lnTo>
                <a:lnTo>
                  <a:pt x="1201" y="77"/>
                </a:lnTo>
                <a:lnTo>
                  <a:pt x="1171" y="69"/>
                </a:lnTo>
                <a:lnTo>
                  <a:pt x="1139" y="63"/>
                </a:lnTo>
                <a:lnTo>
                  <a:pt x="1108" y="57"/>
                </a:lnTo>
                <a:lnTo>
                  <a:pt x="1075" y="55"/>
                </a:lnTo>
                <a:lnTo>
                  <a:pt x="1044" y="55"/>
                </a:lnTo>
                <a:lnTo>
                  <a:pt x="993" y="52"/>
                </a:lnTo>
                <a:lnTo>
                  <a:pt x="968" y="51"/>
                </a:lnTo>
                <a:lnTo>
                  <a:pt x="942" y="50"/>
                </a:lnTo>
                <a:lnTo>
                  <a:pt x="942" y="48"/>
                </a:lnTo>
                <a:lnTo>
                  <a:pt x="942" y="50"/>
                </a:lnTo>
                <a:lnTo>
                  <a:pt x="916" y="51"/>
                </a:lnTo>
                <a:lnTo>
                  <a:pt x="889" y="52"/>
                </a:lnTo>
                <a:lnTo>
                  <a:pt x="838" y="55"/>
                </a:lnTo>
                <a:lnTo>
                  <a:pt x="808" y="55"/>
                </a:lnTo>
                <a:lnTo>
                  <a:pt x="776" y="57"/>
                </a:lnTo>
                <a:lnTo>
                  <a:pt x="744" y="63"/>
                </a:lnTo>
                <a:lnTo>
                  <a:pt x="713" y="69"/>
                </a:lnTo>
                <a:lnTo>
                  <a:pt x="683" y="77"/>
                </a:lnTo>
                <a:lnTo>
                  <a:pt x="653" y="85"/>
                </a:lnTo>
                <a:lnTo>
                  <a:pt x="621" y="91"/>
                </a:lnTo>
                <a:lnTo>
                  <a:pt x="582" y="101"/>
                </a:lnTo>
                <a:lnTo>
                  <a:pt x="545" y="110"/>
                </a:lnTo>
                <a:lnTo>
                  <a:pt x="509" y="123"/>
                </a:lnTo>
                <a:lnTo>
                  <a:pt x="473" y="136"/>
                </a:lnTo>
                <a:lnTo>
                  <a:pt x="439" y="152"/>
                </a:lnTo>
                <a:lnTo>
                  <a:pt x="407" y="170"/>
                </a:lnTo>
                <a:lnTo>
                  <a:pt x="375" y="189"/>
                </a:lnTo>
                <a:lnTo>
                  <a:pt x="345" y="210"/>
                </a:lnTo>
                <a:lnTo>
                  <a:pt x="312" y="235"/>
                </a:lnTo>
                <a:lnTo>
                  <a:pt x="281" y="264"/>
                </a:lnTo>
                <a:lnTo>
                  <a:pt x="251" y="294"/>
                </a:lnTo>
                <a:lnTo>
                  <a:pt x="222" y="327"/>
                </a:lnTo>
                <a:lnTo>
                  <a:pt x="195" y="362"/>
                </a:lnTo>
                <a:lnTo>
                  <a:pt x="170" y="397"/>
                </a:lnTo>
                <a:lnTo>
                  <a:pt x="145" y="437"/>
                </a:lnTo>
                <a:lnTo>
                  <a:pt x="124" y="476"/>
                </a:lnTo>
                <a:lnTo>
                  <a:pt x="116" y="492"/>
                </a:lnTo>
                <a:lnTo>
                  <a:pt x="108" y="507"/>
                </a:lnTo>
                <a:lnTo>
                  <a:pt x="98" y="540"/>
                </a:lnTo>
                <a:lnTo>
                  <a:pt x="89" y="573"/>
                </a:lnTo>
                <a:lnTo>
                  <a:pt x="81" y="607"/>
                </a:lnTo>
                <a:lnTo>
                  <a:pt x="77" y="642"/>
                </a:lnTo>
                <a:lnTo>
                  <a:pt x="73" y="676"/>
                </a:lnTo>
                <a:lnTo>
                  <a:pt x="68" y="747"/>
                </a:lnTo>
                <a:lnTo>
                  <a:pt x="64" y="786"/>
                </a:lnTo>
                <a:lnTo>
                  <a:pt x="61" y="824"/>
                </a:lnTo>
                <a:lnTo>
                  <a:pt x="57" y="870"/>
                </a:lnTo>
                <a:lnTo>
                  <a:pt x="55" y="913"/>
                </a:lnTo>
                <a:lnTo>
                  <a:pt x="53" y="955"/>
                </a:lnTo>
                <a:lnTo>
                  <a:pt x="55" y="995"/>
                </a:lnTo>
                <a:lnTo>
                  <a:pt x="57" y="1034"/>
                </a:lnTo>
                <a:lnTo>
                  <a:pt x="64" y="1075"/>
                </a:lnTo>
                <a:lnTo>
                  <a:pt x="73" y="1114"/>
                </a:lnTo>
                <a:lnTo>
                  <a:pt x="85" y="1155"/>
                </a:lnTo>
                <a:lnTo>
                  <a:pt x="97" y="1194"/>
                </a:lnTo>
                <a:lnTo>
                  <a:pt x="106" y="1223"/>
                </a:lnTo>
                <a:lnTo>
                  <a:pt x="115" y="1251"/>
                </a:lnTo>
                <a:lnTo>
                  <a:pt x="121" y="1266"/>
                </a:lnTo>
                <a:lnTo>
                  <a:pt x="128" y="1280"/>
                </a:lnTo>
                <a:lnTo>
                  <a:pt x="135" y="1293"/>
                </a:lnTo>
                <a:lnTo>
                  <a:pt x="142" y="1306"/>
                </a:lnTo>
                <a:lnTo>
                  <a:pt x="159" y="1331"/>
                </a:lnTo>
                <a:lnTo>
                  <a:pt x="183" y="1364"/>
                </a:lnTo>
                <a:lnTo>
                  <a:pt x="207" y="1397"/>
                </a:lnTo>
                <a:lnTo>
                  <a:pt x="220" y="1412"/>
                </a:lnTo>
                <a:lnTo>
                  <a:pt x="233" y="1427"/>
                </a:lnTo>
                <a:lnTo>
                  <a:pt x="247" y="1441"/>
                </a:lnTo>
                <a:lnTo>
                  <a:pt x="263" y="1454"/>
                </a:lnTo>
                <a:lnTo>
                  <a:pt x="293" y="1478"/>
                </a:lnTo>
                <a:lnTo>
                  <a:pt x="326" y="1500"/>
                </a:lnTo>
                <a:lnTo>
                  <a:pt x="361" y="1521"/>
                </a:lnTo>
                <a:lnTo>
                  <a:pt x="398" y="1540"/>
                </a:lnTo>
                <a:lnTo>
                  <a:pt x="435" y="1559"/>
                </a:lnTo>
                <a:lnTo>
                  <a:pt x="475" y="1576"/>
                </a:lnTo>
                <a:lnTo>
                  <a:pt x="515" y="1591"/>
                </a:lnTo>
                <a:lnTo>
                  <a:pt x="557" y="1606"/>
                </a:lnTo>
                <a:lnTo>
                  <a:pt x="602" y="1618"/>
                </a:lnTo>
                <a:lnTo>
                  <a:pt x="646" y="1628"/>
                </a:lnTo>
                <a:lnTo>
                  <a:pt x="692" y="1637"/>
                </a:lnTo>
                <a:lnTo>
                  <a:pt x="739" y="1645"/>
                </a:lnTo>
                <a:lnTo>
                  <a:pt x="786" y="1652"/>
                </a:lnTo>
                <a:lnTo>
                  <a:pt x="834" y="1655"/>
                </a:lnTo>
                <a:lnTo>
                  <a:pt x="884" y="1658"/>
                </a:lnTo>
                <a:lnTo>
                  <a:pt x="934" y="1658"/>
                </a:lnTo>
                <a:lnTo>
                  <a:pt x="942" y="1659"/>
                </a:lnTo>
                <a:lnTo>
                  <a:pt x="950" y="1658"/>
                </a:lnTo>
                <a:lnTo>
                  <a:pt x="984" y="1658"/>
                </a:lnTo>
                <a:lnTo>
                  <a:pt x="1018" y="1657"/>
                </a:lnTo>
                <a:lnTo>
                  <a:pt x="1052" y="1655"/>
                </a:lnTo>
                <a:lnTo>
                  <a:pt x="1086" y="1652"/>
                </a:lnTo>
                <a:lnTo>
                  <a:pt x="1089" y="1675"/>
                </a:lnTo>
                <a:lnTo>
                  <a:pt x="1096" y="1697"/>
                </a:lnTo>
                <a:lnTo>
                  <a:pt x="1062" y="1701"/>
                </a:lnTo>
                <a:lnTo>
                  <a:pt x="1027" y="1704"/>
                </a:lnTo>
                <a:lnTo>
                  <a:pt x="989" y="1706"/>
                </a:lnTo>
                <a:lnTo>
                  <a:pt x="950" y="1706"/>
                </a:lnTo>
                <a:lnTo>
                  <a:pt x="942" y="1705"/>
                </a:lnTo>
                <a:lnTo>
                  <a:pt x="934" y="1706"/>
                </a:lnTo>
                <a:lnTo>
                  <a:pt x="878" y="1705"/>
                </a:lnTo>
                <a:lnTo>
                  <a:pt x="827" y="1701"/>
                </a:lnTo>
                <a:lnTo>
                  <a:pt x="778" y="1696"/>
                </a:lnTo>
                <a:lnTo>
                  <a:pt x="731" y="1688"/>
                </a:lnTo>
                <a:lnTo>
                  <a:pt x="698" y="1682"/>
                </a:lnTo>
                <a:lnTo>
                  <a:pt x="666" y="1676"/>
                </a:lnTo>
                <a:lnTo>
                  <a:pt x="632" y="1671"/>
                </a:lnTo>
                <a:lnTo>
                  <a:pt x="598" y="1666"/>
                </a:lnTo>
                <a:lnTo>
                  <a:pt x="565" y="1657"/>
                </a:lnTo>
                <a:lnTo>
                  <a:pt x="548" y="1652"/>
                </a:lnTo>
                <a:lnTo>
                  <a:pt x="532" y="1646"/>
                </a:lnTo>
                <a:lnTo>
                  <a:pt x="490" y="1629"/>
                </a:lnTo>
                <a:lnTo>
                  <a:pt x="416" y="1599"/>
                </a:lnTo>
                <a:lnTo>
                  <a:pt x="379" y="1582"/>
                </a:lnTo>
                <a:lnTo>
                  <a:pt x="344" y="1565"/>
                </a:lnTo>
                <a:lnTo>
                  <a:pt x="309" y="1546"/>
                </a:lnTo>
                <a:lnTo>
                  <a:pt x="275" y="1525"/>
                </a:lnTo>
                <a:lnTo>
                  <a:pt x="259" y="1513"/>
                </a:lnTo>
                <a:lnTo>
                  <a:pt x="243" y="1501"/>
                </a:lnTo>
                <a:lnTo>
                  <a:pt x="227" y="1488"/>
                </a:lnTo>
                <a:lnTo>
                  <a:pt x="213" y="1474"/>
                </a:lnTo>
                <a:lnTo>
                  <a:pt x="195" y="1455"/>
                </a:lnTo>
                <a:lnTo>
                  <a:pt x="176" y="1436"/>
                </a:lnTo>
                <a:lnTo>
                  <a:pt x="161" y="1415"/>
                </a:lnTo>
                <a:lnTo>
                  <a:pt x="145" y="1394"/>
                </a:lnTo>
                <a:lnTo>
                  <a:pt x="116" y="1352"/>
                </a:lnTo>
                <a:lnTo>
                  <a:pt x="90" y="1312"/>
                </a:lnTo>
                <a:lnTo>
                  <a:pt x="84" y="1301"/>
                </a:lnTo>
                <a:lnTo>
                  <a:pt x="77" y="1289"/>
                </a:lnTo>
                <a:lnTo>
                  <a:pt x="68" y="1264"/>
                </a:lnTo>
                <a:lnTo>
                  <a:pt x="59" y="1238"/>
                </a:lnTo>
                <a:lnTo>
                  <a:pt x="52" y="1212"/>
                </a:lnTo>
                <a:lnTo>
                  <a:pt x="46" y="1190"/>
                </a:lnTo>
                <a:lnTo>
                  <a:pt x="39" y="1168"/>
                </a:lnTo>
                <a:lnTo>
                  <a:pt x="31" y="1145"/>
                </a:lnTo>
                <a:lnTo>
                  <a:pt x="26" y="1125"/>
                </a:lnTo>
                <a:lnTo>
                  <a:pt x="17" y="1081"/>
                </a:lnTo>
                <a:lnTo>
                  <a:pt x="9" y="1040"/>
                </a:lnTo>
                <a:lnTo>
                  <a:pt x="2" y="999"/>
                </a:lnTo>
                <a:lnTo>
                  <a:pt x="1" y="983"/>
                </a:lnTo>
                <a:lnTo>
                  <a:pt x="0" y="969"/>
                </a:lnTo>
                <a:lnTo>
                  <a:pt x="1" y="938"/>
                </a:lnTo>
                <a:lnTo>
                  <a:pt x="4" y="906"/>
                </a:lnTo>
                <a:lnTo>
                  <a:pt x="8" y="87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18" name="任意多边形 1050417"/>
          <p:cNvSpPr/>
          <p:nvPr/>
        </p:nvSpPr>
        <p:spPr bwMode="auto">
          <a:xfrm>
            <a:off x="9117012" y="5956300"/>
            <a:ext cx="120650" cy="71437"/>
          </a:xfrm>
          <a:custGeom>
            <a:avLst/>
            <a:gdLst/>
            <a:ahLst/>
            <a:cxnLst/>
            <a:rect l="0" t="0" r="0" b="0"/>
            <a:pathLst>
              <a:path w="228" h="138">
                <a:moveTo>
                  <a:pt x="228" y="27"/>
                </a:moveTo>
                <a:lnTo>
                  <a:pt x="228" y="27"/>
                </a:lnTo>
                <a:lnTo>
                  <a:pt x="228" y="22"/>
                </a:lnTo>
                <a:lnTo>
                  <a:pt x="227" y="18"/>
                </a:lnTo>
                <a:lnTo>
                  <a:pt x="224" y="14"/>
                </a:lnTo>
                <a:lnTo>
                  <a:pt x="222" y="11"/>
                </a:lnTo>
                <a:lnTo>
                  <a:pt x="218" y="9"/>
                </a:lnTo>
                <a:lnTo>
                  <a:pt x="214" y="6"/>
                </a:lnTo>
                <a:lnTo>
                  <a:pt x="206" y="5"/>
                </a:lnTo>
                <a:lnTo>
                  <a:pt x="197" y="6"/>
                </a:lnTo>
                <a:lnTo>
                  <a:pt x="193" y="9"/>
                </a:lnTo>
                <a:lnTo>
                  <a:pt x="190" y="11"/>
                </a:lnTo>
                <a:lnTo>
                  <a:pt x="186" y="14"/>
                </a:lnTo>
                <a:lnTo>
                  <a:pt x="185" y="18"/>
                </a:lnTo>
                <a:lnTo>
                  <a:pt x="184" y="22"/>
                </a:lnTo>
                <a:lnTo>
                  <a:pt x="182" y="27"/>
                </a:lnTo>
                <a:lnTo>
                  <a:pt x="182" y="43"/>
                </a:lnTo>
                <a:lnTo>
                  <a:pt x="182" y="59"/>
                </a:lnTo>
                <a:lnTo>
                  <a:pt x="180" y="66"/>
                </a:lnTo>
                <a:lnTo>
                  <a:pt x="177" y="73"/>
                </a:lnTo>
                <a:lnTo>
                  <a:pt x="172" y="79"/>
                </a:lnTo>
                <a:lnTo>
                  <a:pt x="165" y="86"/>
                </a:lnTo>
                <a:lnTo>
                  <a:pt x="160" y="89"/>
                </a:lnTo>
                <a:lnTo>
                  <a:pt x="154" y="91"/>
                </a:lnTo>
                <a:lnTo>
                  <a:pt x="140" y="93"/>
                </a:lnTo>
                <a:lnTo>
                  <a:pt x="126" y="94"/>
                </a:lnTo>
                <a:lnTo>
                  <a:pt x="112" y="93"/>
                </a:lnTo>
                <a:lnTo>
                  <a:pt x="96" y="91"/>
                </a:lnTo>
                <a:lnTo>
                  <a:pt x="83" y="87"/>
                </a:lnTo>
                <a:lnTo>
                  <a:pt x="71" y="82"/>
                </a:lnTo>
                <a:lnTo>
                  <a:pt x="62" y="73"/>
                </a:lnTo>
                <a:lnTo>
                  <a:pt x="54" y="62"/>
                </a:lnTo>
                <a:lnTo>
                  <a:pt x="50" y="51"/>
                </a:lnTo>
                <a:lnTo>
                  <a:pt x="46" y="38"/>
                </a:lnTo>
                <a:lnTo>
                  <a:pt x="45" y="22"/>
                </a:lnTo>
                <a:lnTo>
                  <a:pt x="45" y="17"/>
                </a:lnTo>
                <a:lnTo>
                  <a:pt x="44" y="11"/>
                </a:lnTo>
                <a:lnTo>
                  <a:pt x="41" y="9"/>
                </a:lnTo>
                <a:lnTo>
                  <a:pt x="38" y="5"/>
                </a:lnTo>
                <a:lnTo>
                  <a:pt x="35" y="2"/>
                </a:lnTo>
                <a:lnTo>
                  <a:pt x="31" y="1"/>
                </a:lnTo>
                <a:lnTo>
                  <a:pt x="23" y="0"/>
                </a:lnTo>
                <a:lnTo>
                  <a:pt x="15" y="1"/>
                </a:lnTo>
                <a:lnTo>
                  <a:pt x="11" y="2"/>
                </a:lnTo>
                <a:lnTo>
                  <a:pt x="7" y="5"/>
                </a:lnTo>
                <a:lnTo>
                  <a:pt x="4" y="9"/>
                </a:lnTo>
                <a:lnTo>
                  <a:pt x="2" y="11"/>
                </a:lnTo>
                <a:lnTo>
                  <a:pt x="0" y="17"/>
                </a:lnTo>
                <a:lnTo>
                  <a:pt x="0" y="22"/>
                </a:lnTo>
                <a:lnTo>
                  <a:pt x="0" y="32"/>
                </a:lnTo>
                <a:lnTo>
                  <a:pt x="2" y="44"/>
                </a:lnTo>
                <a:lnTo>
                  <a:pt x="3" y="55"/>
                </a:lnTo>
                <a:lnTo>
                  <a:pt x="7" y="65"/>
                </a:lnTo>
                <a:lnTo>
                  <a:pt x="10" y="76"/>
                </a:lnTo>
                <a:lnTo>
                  <a:pt x="15" y="86"/>
                </a:lnTo>
                <a:lnTo>
                  <a:pt x="20" y="94"/>
                </a:lnTo>
                <a:lnTo>
                  <a:pt x="25" y="103"/>
                </a:lnTo>
                <a:lnTo>
                  <a:pt x="33" y="111"/>
                </a:lnTo>
                <a:lnTo>
                  <a:pt x="41" y="117"/>
                </a:lnTo>
                <a:lnTo>
                  <a:pt x="49" y="124"/>
                </a:lnTo>
                <a:lnTo>
                  <a:pt x="58" y="129"/>
                </a:lnTo>
                <a:lnTo>
                  <a:pt x="69" y="133"/>
                </a:lnTo>
                <a:lnTo>
                  <a:pt x="79" y="136"/>
                </a:lnTo>
                <a:lnTo>
                  <a:pt x="91" y="138"/>
                </a:lnTo>
                <a:lnTo>
                  <a:pt x="103" y="138"/>
                </a:lnTo>
                <a:lnTo>
                  <a:pt x="127" y="138"/>
                </a:lnTo>
                <a:lnTo>
                  <a:pt x="139" y="138"/>
                </a:lnTo>
                <a:lnTo>
                  <a:pt x="151" y="137"/>
                </a:lnTo>
                <a:lnTo>
                  <a:pt x="163" y="134"/>
                </a:lnTo>
                <a:lnTo>
                  <a:pt x="174" y="130"/>
                </a:lnTo>
                <a:lnTo>
                  <a:pt x="186" y="127"/>
                </a:lnTo>
                <a:lnTo>
                  <a:pt x="197" y="120"/>
                </a:lnTo>
                <a:lnTo>
                  <a:pt x="206" y="111"/>
                </a:lnTo>
                <a:lnTo>
                  <a:pt x="214" y="100"/>
                </a:lnTo>
                <a:lnTo>
                  <a:pt x="220" y="90"/>
                </a:lnTo>
                <a:lnTo>
                  <a:pt x="224" y="78"/>
                </a:lnTo>
                <a:lnTo>
                  <a:pt x="227" y="66"/>
                </a:lnTo>
                <a:lnTo>
                  <a:pt x="228" y="53"/>
                </a:lnTo>
                <a:lnTo>
                  <a:pt x="228" y="2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19" name="任意多边形 1050418"/>
          <p:cNvSpPr/>
          <p:nvPr/>
        </p:nvSpPr>
        <p:spPr bwMode="auto">
          <a:xfrm>
            <a:off x="9266238" y="5830887"/>
            <a:ext cx="4762" cy="3175"/>
          </a:xfrm>
          <a:custGeom>
            <a:avLst/>
            <a:gdLst/>
            <a:ahLst/>
            <a:cxnLst/>
            <a:rect l="0" t="0" r="0" b="0"/>
            <a:pathLst>
              <a:path w="8" h="1">
                <a:moveTo>
                  <a:pt x="1" y="0"/>
                </a:moveTo>
                <a:lnTo>
                  <a:pt x="1" y="0"/>
                </a:lnTo>
                <a:lnTo>
                  <a:pt x="0" y="0"/>
                </a:lnTo>
                <a:lnTo>
                  <a:pt x="8" y="1"/>
                </a:lnTo>
                <a:lnTo>
                  <a:pt x="5" y="1"/>
                </a:lnTo>
                <a:lnTo>
                  <a:pt x="1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20" name="任意多边形 1050419"/>
          <p:cNvSpPr/>
          <p:nvPr/>
        </p:nvSpPr>
        <p:spPr bwMode="auto">
          <a:xfrm>
            <a:off x="9131300" y="5645150"/>
            <a:ext cx="204787" cy="336550"/>
          </a:xfrm>
          <a:custGeom>
            <a:avLst/>
            <a:gdLst/>
            <a:ahLst/>
            <a:cxnLst/>
            <a:rect l="0" t="0" r="0" b="0"/>
            <a:pathLst>
              <a:path w="387" h="640">
                <a:moveTo>
                  <a:pt x="92" y="174"/>
                </a:moveTo>
                <a:lnTo>
                  <a:pt x="92" y="174"/>
                </a:lnTo>
                <a:lnTo>
                  <a:pt x="102" y="173"/>
                </a:lnTo>
                <a:lnTo>
                  <a:pt x="112" y="174"/>
                </a:lnTo>
                <a:lnTo>
                  <a:pt x="126" y="175"/>
                </a:lnTo>
                <a:lnTo>
                  <a:pt x="137" y="178"/>
                </a:lnTo>
                <a:lnTo>
                  <a:pt x="150" y="182"/>
                </a:lnTo>
                <a:lnTo>
                  <a:pt x="161" y="189"/>
                </a:lnTo>
                <a:lnTo>
                  <a:pt x="169" y="195"/>
                </a:lnTo>
                <a:lnTo>
                  <a:pt x="173" y="199"/>
                </a:lnTo>
                <a:lnTo>
                  <a:pt x="175" y="204"/>
                </a:lnTo>
                <a:lnTo>
                  <a:pt x="175" y="211"/>
                </a:lnTo>
                <a:lnTo>
                  <a:pt x="179" y="217"/>
                </a:lnTo>
                <a:lnTo>
                  <a:pt x="182" y="225"/>
                </a:lnTo>
                <a:lnTo>
                  <a:pt x="186" y="232"/>
                </a:lnTo>
                <a:lnTo>
                  <a:pt x="192" y="238"/>
                </a:lnTo>
                <a:lnTo>
                  <a:pt x="197" y="243"/>
                </a:lnTo>
                <a:lnTo>
                  <a:pt x="205" y="249"/>
                </a:lnTo>
                <a:lnTo>
                  <a:pt x="213" y="253"/>
                </a:lnTo>
                <a:lnTo>
                  <a:pt x="229" y="259"/>
                </a:lnTo>
                <a:lnTo>
                  <a:pt x="246" y="264"/>
                </a:lnTo>
                <a:lnTo>
                  <a:pt x="264" y="268"/>
                </a:lnTo>
                <a:lnTo>
                  <a:pt x="286" y="270"/>
                </a:lnTo>
                <a:lnTo>
                  <a:pt x="310" y="268"/>
                </a:lnTo>
                <a:lnTo>
                  <a:pt x="322" y="266"/>
                </a:lnTo>
                <a:lnTo>
                  <a:pt x="334" y="263"/>
                </a:lnTo>
                <a:lnTo>
                  <a:pt x="344" y="259"/>
                </a:lnTo>
                <a:lnTo>
                  <a:pt x="354" y="255"/>
                </a:lnTo>
                <a:lnTo>
                  <a:pt x="364" y="250"/>
                </a:lnTo>
                <a:lnTo>
                  <a:pt x="371" y="243"/>
                </a:lnTo>
                <a:lnTo>
                  <a:pt x="378" y="236"/>
                </a:lnTo>
                <a:lnTo>
                  <a:pt x="383" y="226"/>
                </a:lnTo>
                <a:lnTo>
                  <a:pt x="386" y="216"/>
                </a:lnTo>
                <a:lnTo>
                  <a:pt x="387" y="204"/>
                </a:lnTo>
                <a:lnTo>
                  <a:pt x="387" y="183"/>
                </a:lnTo>
                <a:lnTo>
                  <a:pt x="387" y="164"/>
                </a:lnTo>
                <a:lnTo>
                  <a:pt x="386" y="144"/>
                </a:lnTo>
                <a:lnTo>
                  <a:pt x="382" y="126"/>
                </a:lnTo>
                <a:lnTo>
                  <a:pt x="377" y="109"/>
                </a:lnTo>
                <a:lnTo>
                  <a:pt x="369" y="92"/>
                </a:lnTo>
                <a:lnTo>
                  <a:pt x="358" y="75"/>
                </a:lnTo>
                <a:lnTo>
                  <a:pt x="344" y="58"/>
                </a:lnTo>
                <a:lnTo>
                  <a:pt x="336" y="50"/>
                </a:lnTo>
                <a:lnTo>
                  <a:pt x="326" y="43"/>
                </a:lnTo>
                <a:lnTo>
                  <a:pt x="317" y="37"/>
                </a:lnTo>
                <a:lnTo>
                  <a:pt x="306" y="30"/>
                </a:lnTo>
                <a:lnTo>
                  <a:pt x="283" y="20"/>
                </a:lnTo>
                <a:lnTo>
                  <a:pt x="258" y="12"/>
                </a:lnTo>
                <a:lnTo>
                  <a:pt x="233" y="7"/>
                </a:lnTo>
                <a:lnTo>
                  <a:pt x="208" y="3"/>
                </a:lnTo>
                <a:lnTo>
                  <a:pt x="183" y="0"/>
                </a:lnTo>
                <a:lnTo>
                  <a:pt x="161" y="0"/>
                </a:lnTo>
                <a:lnTo>
                  <a:pt x="156" y="0"/>
                </a:lnTo>
                <a:lnTo>
                  <a:pt x="150" y="2"/>
                </a:lnTo>
                <a:lnTo>
                  <a:pt x="146" y="4"/>
                </a:lnTo>
                <a:lnTo>
                  <a:pt x="144" y="7"/>
                </a:lnTo>
                <a:lnTo>
                  <a:pt x="141" y="11"/>
                </a:lnTo>
                <a:lnTo>
                  <a:pt x="140" y="15"/>
                </a:lnTo>
                <a:lnTo>
                  <a:pt x="139" y="22"/>
                </a:lnTo>
                <a:lnTo>
                  <a:pt x="140" y="32"/>
                </a:lnTo>
                <a:lnTo>
                  <a:pt x="141" y="36"/>
                </a:lnTo>
                <a:lnTo>
                  <a:pt x="144" y="38"/>
                </a:lnTo>
                <a:lnTo>
                  <a:pt x="146" y="41"/>
                </a:lnTo>
                <a:lnTo>
                  <a:pt x="150" y="43"/>
                </a:lnTo>
                <a:lnTo>
                  <a:pt x="156" y="45"/>
                </a:lnTo>
                <a:lnTo>
                  <a:pt x="161" y="46"/>
                </a:lnTo>
                <a:lnTo>
                  <a:pt x="184" y="47"/>
                </a:lnTo>
                <a:lnTo>
                  <a:pt x="212" y="50"/>
                </a:lnTo>
                <a:lnTo>
                  <a:pt x="242" y="56"/>
                </a:lnTo>
                <a:lnTo>
                  <a:pt x="256" y="60"/>
                </a:lnTo>
                <a:lnTo>
                  <a:pt x="271" y="66"/>
                </a:lnTo>
                <a:lnTo>
                  <a:pt x="285" y="72"/>
                </a:lnTo>
                <a:lnTo>
                  <a:pt x="297" y="79"/>
                </a:lnTo>
                <a:lnTo>
                  <a:pt x="309" y="88"/>
                </a:lnTo>
                <a:lnTo>
                  <a:pt x="319" y="97"/>
                </a:lnTo>
                <a:lnTo>
                  <a:pt x="328" y="106"/>
                </a:lnTo>
                <a:lnTo>
                  <a:pt x="335" y="118"/>
                </a:lnTo>
                <a:lnTo>
                  <a:pt x="339" y="130"/>
                </a:lnTo>
                <a:lnTo>
                  <a:pt x="340" y="144"/>
                </a:lnTo>
                <a:lnTo>
                  <a:pt x="343" y="165"/>
                </a:lnTo>
                <a:lnTo>
                  <a:pt x="343" y="174"/>
                </a:lnTo>
                <a:lnTo>
                  <a:pt x="343" y="186"/>
                </a:lnTo>
                <a:lnTo>
                  <a:pt x="343" y="191"/>
                </a:lnTo>
                <a:lnTo>
                  <a:pt x="340" y="196"/>
                </a:lnTo>
                <a:lnTo>
                  <a:pt x="336" y="206"/>
                </a:lnTo>
                <a:lnTo>
                  <a:pt x="330" y="212"/>
                </a:lnTo>
                <a:lnTo>
                  <a:pt x="320" y="216"/>
                </a:lnTo>
                <a:lnTo>
                  <a:pt x="311" y="220"/>
                </a:lnTo>
                <a:lnTo>
                  <a:pt x="302" y="221"/>
                </a:lnTo>
                <a:lnTo>
                  <a:pt x="281" y="221"/>
                </a:lnTo>
                <a:lnTo>
                  <a:pt x="269" y="221"/>
                </a:lnTo>
                <a:lnTo>
                  <a:pt x="250" y="219"/>
                </a:lnTo>
                <a:lnTo>
                  <a:pt x="239" y="217"/>
                </a:lnTo>
                <a:lnTo>
                  <a:pt x="231" y="215"/>
                </a:lnTo>
                <a:lnTo>
                  <a:pt x="225" y="212"/>
                </a:lnTo>
                <a:lnTo>
                  <a:pt x="224" y="209"/>
                </a:lnTo>
                <a:lnTo>
                  <a:pt x="222" y="208"/>
                </a:lnTo>
                <a:lnTo>
                  <a:pt x="222" y="203"/>
                </a:lnTo>
                <a:lnTo>
                  <a:pt x="221" y="199"/>
                </a:lnTo>
                <a:lnTo>
                  <a:pt x="220" y="194"/>
                </a:lnTo>
                <a:lnTo>
                  <a:pt x="216" y="183"/>
                </a:lnTo>
                <a:lnTo>
                  <a:pt x="211" y="174"/>
                </a:lnTo>
                <a:lnTo>
                  <a:pt x="204" y="166"/>
                </a:lnTo>
                <a:lnTo>
                  <a:pt x="197" y="158"/>
                </a:lnTo>
                <a:lnTo>
                  <a:pt x="190" y="152"/>
                </a:lnTo>
                <a:lnTo>
                  <a:pt x="180" y="147"/>
                </a:lnTo>
                <a:lnTo>
                  <a:pt x="171" y="141"/>
                </a:lnTo>
                <a:lnTo>
                  <a:pt x="162" y="138"/>
                </a:lnTo>
                <a:lnTo>
                  <a:pt x="152" y="135"/>
                </a:lnTo>
                <a:lnTo>
                  <a:pt x="143" y="132"/>
                </a:lnTo>
                <a:lnTo>
                  <a:pt x="120" y="130"/>
                </a:lnTo>
                <a:lnTo>
                  <a:pt x="99" y="128"/>
                </a:lnTo>
                <a:lnTo>
                  <a:pt x="78" y="130"/>
                </a:lnTo>
                <a:lnTo>
                  <a:pt x="69" y="132"/>
                </a:lnTo>
                <a:lnTo>
                  <a:pt x="60" y="135"/>
                </a:lnTo>
                <a:lnTo>
                  <a:pt x="50" y="139"/>
                </a:lnTo>
                <a:lnTo>
                  <a:pt x="41" y="144"/>
                </a:lnTo>
                <a:lnTo>
                  <a:pt x="31" y="151"/>
                </a:lnTo>
                <a:lnTo>
                  <a:pt x="24" y="157"/>
                </a:lnTo>
                <a:lnTo>
                  <a:pt x="17" y="165"/>
                </a:lnTo>
                <a:lnTo>
                  <a:pt x="12" y="173"/>
                </a:lnTo>
                <a:lnTo>
                  <a:pt x="5" y="189"/>
                </a:lnTo>
                <a:lnTo>
                  <a:pt x="3" y="199"/>
                </a:lnTo>
                <a:lnTo>
                  <a:pt x="0" y="209"/>
                </a:lnTo>
                <a:lnTo>
                  <a:pt x="0" y="219"/>
                </a:lnTo>
                <a:lnTo>
                  <a:pt x="1" y="229"/>
                </a:lnTo>
                <a:lnTo>
                  <a:pt x="4" y="237"/>
                </a:lnTo>
                <a:lnTo>
                  <a:pt x="7" y="241"/>
                </a:lnTo>
                <a:lnTo>
                  <a:pt x="10" y="245"/>
                </a:lnTo>
                <a:lnTo>
                  <a:pt x="21" y="254"/>
                </a:lnTo>
                <a:lnTo>
                  <a:pt x="33" y="262"/>
                </a:lnTo>
                <a:lnTo>
                  <a:pt x="58" y="276"/>
                </a:lnTo>
                <a:lnTo>
                  <a:pt x="82" y="288"/>
                </a:lnTo>
                <a:lnTo>
                  <a:pt x="109" y="297"/>
                </a:lnTo>
                <a:lnTo>
                  <a:pt x="162" y="317"/>
                </a:lnTo>
                <a:lnTo>
                  <a:pt x="190" y="326"/>
                </a:lnTo>
                <a:lnTo>
                  <a:pt x="214" y="338"/>
                </a:lnTo>
                <a:lnTo>
                  <a:pt x="220" y="342"/>
                </a:lnTo>
                <a:lnTo>
                  <a:pt x="226" y="344"/>
                </a:lnTo>
                <a:lnTo>
                  <a:pt x="241" y="349"/>
                </a:lnTo>
                <a:lnTo>
                  <a:pt x="256" y="355"/>
                </a:lnTo>
                <a:lnTo>
                  <a:pt x="260" y="356"/>
                </a:lnTo>
                <a:lnTo>
                  <a:pt x="266" y="357"/>
                </a:lnTo>
                <a:lnTo>
                  <a:pt x="263" y="356"/>
                </a:lnTo>
                <a:lnTo>
                  <a:pt x="267" y="359"/>
                </a:lnTo>
                <a:lnTo>
                  <a:pt x="285" y="374"/>
                </a:lnTo>
                <a:lnTo>
                  <a:pt x="306" y="393"/>
                </a:lnTo>
                <a:lnTo>
                  <a:pt x="315" y="400"/>
                </a:lnTo>
                <a:lnTo>
                  <a:pt x="322" y="410"/>
                </a:lnTo>
                <a:lnTo>
                  <a:pt x="327" y="419"/>
                </a:lnTo>
                <a:lnTo>
                  <a:pt x="331" y="428"/>
                </a:lnTo>
                <a:lnTo>
                  <a:pt x="335" y="438"/>
                </a:lnTo>
                <a:lnTo>
                  <a:pt x="337" y="450"/>
                </a:lnTo>
                <a:lnTo>
                  <a:pt x="337" y="461"/>
                </a:lnTo>
                <a:lnTo>
                  <a:pt x="337" y="472"/>
                </a:lnTo>
                <a:lnTo>
                  <a:pt x="336" y="483"/>
                </a:lnTo>
                <a:lnTo>
                  <a:pt x="335" y="495"/>
                </a:lnTo>
                <a:lnTo>
                  <a:pt x="332" y="505"/>
                </a:lnTo>
                <a:lnTo>
                  <a:pt x="328" y="515"/>
                </a:lnTo>
                <a:lnTo>
                  <a:pt x="323" y="526"/>
                </a:lnTo>
                <a:lnTo>
                  <a:pt x="318" y="535"/>
                </a:lnTo>
                <a:lnTo>
                  <a:pt x="313" y="543"/>
                </a:lnTo>
                <a:lnTo>
                  <a:pt x="306" y="551"/>
                </a:lnTo>
                <a:lnTo>
                  <a:pt x="294" y="560"/>
                </a:lnTo>
                <a:lnTo>
                  <a:pt x="283" y="569"/>
                </a:lnTo>
                <a:lnTo>
                  <a:pt x="268" y="576"/>
                </a:lnTo>
                <a:lnTo>
                  <a:pt x="254" y="581"/>
                </a:lnTo>
                <a:lnTo>
                  <a:pt x="238" y="586"/>
                </a:lnTo>
                <a:lnTo>
                  <a:pt x="222" y="590"/>
                </a:lnTo>
                <a:lnTo>
                  <a:pt x="207" y="591"/>
                </a:lnTo>
                <a:lnTo>
                  <a:pt x="192" y="593"/>
                </a:lnTo>
                <a:lnTo>
                  <a:pt x="187" y="591"/>
                </a:lnTo>
                <a:lnTo>
                  <a:pt x="182" y="591"/>
                </a:lnTo>
                <a:lnTo>
                  <a:pt x="177" y="593"/>
                </a:lnTo>
                <a:lnTo>
                  <a:pt x="171" y="594"/>
                </a:lnTo>
                <a:lnTo>
                  <a:pt x="167" y="598"/>
                </a:lnTo>
                <a:lnTo>
                  <a:pt x="163" y="602"/>
                </a:lnTo>
                <a:lnTo>
                  <a:pt x="161" y="607"/>
                </a:lnTo>
                <a:lnTo>
                  <a:pt x="161" y="614"/>
                </a:lnTo>
                <a:lnTo>
                  <a:pt x="161" y="616"/>
                </a:lnTo>
                <a:lnTo>
                  <a:pt x="161" y="621"/>
                </a:lnTo>
                <a:lnTo>
                  <a:pt x="162" y="625"/>
                </a:lnTo>
                <a:lnTo>
                  <a:pt x="165" y="629"/>
                </a:lnTo>
                <a:lnTo>
                  <a:pt x="167" y="632"/>
                </a:lnTo>
                <a:lnTo>
                  <a:pt x="170" y="636"/>
                </a:lnTo>
                <a:lnTo>
                  <a:pt x="174" y="637"/>
                </a:lnTo>
                <a:lnTo>
                  <a:pt x="179" y="638"/>
                </a:lnTo>
                <a:lnTo>
                  <a:pt x="183" y="640"/>
                </a:lnTo>
                <a:lnTo>
                  <a:pt x="203" y="638"/>
                </a:lnTo>
                <a:lnTo>
                  <a:pt x="224" y="636"/>
                </a:lnTo>
                <a:lnTo>
                  <a:pt x="243" y="632"/>
                </a:lnTo>
                <a:lnTo>
                  <a:pt x="262" y="627"/>
                </a:lnTo>
                <a:lnTo>
                  <a:pt x="280" y="619"/>
                </a:lnTo>
                <a:lnTo>
                  <a:pt x="298" y="611"/>
                </a:lnTo>
                <a:lnTo>
                  <a:pt x="314" y="600"/>
                </a:lnTo>
                <a:lnTo>
                  <a:pt x="330" y="589"/>
                </a:lnTo>
                <a:lnTo>
                  <a:pt x="344" y="577"/>
                </a:lnTo>
                <a:lnTo>
                  <a:pt x="356" y="563"/>
                </a:lnTo>
                <a:lnTo>
                  <a:pt x="366" y="547"/>
                </a:lnTo>
                <a:lnTo>
                  <a:pt x="374" y="530"/>
                </a:lnTo>
                <a:lnTo>
                  <a:pt x="381" y="512"/>
                </a:lnTo>
                <a:lnTo>
                  <a:pt x="383" y="492"/>
                </a:lnTo>
                <a:lnTo>
                  <a:pt x="385" y="472"/>
                </a:lnTo>
                <a:lnTo>
                  <a:pt x="382" y="450"/>
                </a:lnTo>
                <a:lnTo>
                  <a:pt x="379" y="436"/>
                </a:lnTo>
                <a:lnTo>
                  <a:pt x="375" y="423"/>
                </a:lnTo>
                <a:lnTo>
                  <a:pt x="371" y="410"/>
                </a:lnTo>
                <a:lnTo>
                  <a:pt x="365" y="398"/>
                </a:lnTo>
                <a:lnTo>
                  <a:pt x="360" y="386"/>
                </a:lnTo>
                <a:lnTo>
                  <a:pt x="353" y="376"/>
                </a:lnTo>
                <a:lnTo>
                  <a:pt x="345" y="366"/>
                </a:lnTo>
                <a:lnTo>
                  <a:pt x="337" y="357"/>
                </a:lnTo>
                <a:lnTo>
                  <a:pt x="328" y="349"/>
                </a:lnTo>
                <a:lnTo>
                  <a:pt x="319" y="342"/>
                </a:lnTo>
                <a:lnTo>
                  <a:pt x="300" y="328"/>
                </a:lnTo>
                <a:lnTo>
                  <a:pt x="279" y="317"/>
                </a:lnTo>
                <a:lnTo>
                  <a:pt x="256" y="308"/>
                </a:lnTo>
                <a:lnTo>
                  <a:pt x="233" y="294"/>
                </a:lnTo>
                <a:lnTo>
                  <a:pt x="221" y="291"/>
                </a:lnTo>
                <a:lnTo>
                  <a:pt x="209" y="287"/>
                </a:lnTo>
                <a:lnTo>
                  <a:pt x="175" y="275"/>
                </a:lnTo>
                <a:lnTo>
                  <a:pt x="141" y="262"/>
                </a:lnTo>
                <a:lnTo>
                  <a:pt x="107" y="249"/>
                </a:lnTo>
                <a:lnTo>
                  <a:pt x="75" y="233"/>
                </a:lnTo>
                <a:lnTo>
                  <a:pt x="68" y="230"/>
                </a:lnTo>
                <a:lnTo>
                  <a:pt x="61" y="226"/>
                </a:lnTo>
                <a:lnTo>
                  <a:pt x="58" y="221"/>
                </a:lnTo>
                <a:lnTo>
                  <a:pt x="55" y="217"/>
                </a:lnTo>
                <a:lnTo>
                  <a:pt x="52" y="213"/>
                </a:lnTo>
                <a:lnTo>
                  <a:pt x="52" y="208"/>
                </a:lnTo>
                <a:lnTo>
                  <a:pt x="52" y="203"/>
                </a:lnTo>
                <a:lnTo>
                  <a:pt x="54" y="199"/>
                </a:lnTo>
                <a:lnTo>
                  <a:pt x="55" y="195"/>
                </a:lnTo>
                <a:lnTo>
                  <a:pt x="58" y="190"/>
                </a:lnTo>
                <a:lnTo>
                  <a:pt x="61" y="186"/>
                </a:lnTo>
                <a:lnTo>
                  <a:pt x="67" y="183"/>
                </a:lnTo>
                <a:lnTo>
                  <a:pt x="72" y="179"/>
                </a:lnTo>
                <a:lnTo>
                  <a:pt x="78" y="177"/>
                </a:lnTo>
                <a:lnTo>
                  <a:pt x="85" y="175"/>
                </a:lnTo>
                <a:lnTo>
                  <a:pt x="92" y="17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21" name="任意多边形 1050420"/>
          <p:cNvSpPr/>
          <p:nvPr/>
        </p:nvSpPr>
        <p:spPr bwMode="auto">
          <a:xfrm>
            <a:off x="9074150" y="5792787"/>
            <a:ext cx="4762" cy="3175"/>
          </a:xfrm>
          <a:custGeom>
            <a:avLst/>
            <a:gdLst/>
            <a:ahLst/>
            <a:cxnLst/>
            <a:rect l="0" t="0" r="0" b="0"/>
            <a:pathLst>
              <a:path w="8" h="1">
                <a:moveTo>
                  <a:pt x="7" y="1"/>
                </a:moveTo>
                <a:lnTo>
                  <a:pt x="7" y="1"/>
                </a:lnTo>
                <a:lnTo>
                  <a:pt x="8" y="1"/>
                </a:lnTo>
                <a:lnTo>
                  <a:pt x="0" y="0"/>
                </a:lnTo>
                <a:lnTo>
                  <a:pt x="3" y="1"/>
                </a:lnTo>
                <a:lnTo>
                  <a:pt x="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22" name="任意多边形 1050421"/>
          <p:cNvSpPr/>
          <p:nvPr/>
        </p:nvSpPr>
        <p:spPr bwMode="auto">
          <a:xfrm>
            <a:off x="9009062" y="5645150"/>
            <a:ext cx="204787" cy="336550"/>
          </a:xfrm>
          <a:custGeom>
            <a:avLst/>
            <a:gdLst/>
            <a:ahLst/>
            <a:cxnLst/>
            <a:rect l="0" t="0" r="0" b="0"/>
            <a:pathLst>
              <a:path w="387" h="640">
                <a:moveTo>
                  <a:pt x="296" y="466"/>
                </a:moveTo>
                <a:lnTo>
                  <a:pt x="296" y="466"/>
                </a:lnTo>
                <a:lnTo>
                  <a:pt x="285" y="466"/>
                </a:lnTo>
                <a:lnTo>
                  <a:pt x="275" y="466"/>
                </a:lnTo>
                <a:lnTo>
                  <a:pt x="262" y="464"/>
                </a:lnTo>
                <a:lnTo>
                  <a:pt x="250" y="461"/>
                </a:lnTo>
                <a:lnTo>
                  <a:pt x="237" y="457"/>
                </a:lnTo>
                <a:lnTo>
                  <a:pt x="226" y="451"/>
                </a:lnTo>
                <a:lnTo>
                  <a:pt x="219" y="444"/>
                </a:lnTo>
                <a:lnTo>
                  <a:pt x="215" y="440"/>
                </a:lnTo>
                <a:lnTo>
                  <a:pt x="212" y="434"/>
                </a:lnTo>
                <a:lnTo>
                  <a:pt x="212" y="428"/>
                </a:lnTo>
                <a:lnTo>
                  <a:pt x="208" y="421"/>
                </a:lnTo>
                <a:lnTo>
                  <a:pt x="205" y="415"/>
                </a:lnTo>
                <a:lnTo>
                  <a:pt x="202" y="408"/>
                </a:lnTo>
                <a:lnTo>
                  <a:pt x="195" y="402"/>
                </a:lnTo>
                <a:lnTo>
                  <a:pt x="190" y="395"/>
                </a:lnTo>
                <a:lnTo>
                  <a:pt x="182" y="390"/>
                </a:lnTo>
                <a:lnTo>
                  <a:pt x="174" y="386"/>
                </a:lnTo>
                <a:lnTo>
                  <a:pt x="158" y="379"/>
                </a:lnTo>
                <a:lnTo>
                  <a:pt x="141" y="374"/>
                </a:lnTo>
                <a:lnTo>
                  <a:pt x="123" y="372"/>
                </a:lnTo>
                <a:lnTo>
                  <a:pt x="101" y="370"/>
                </a:lnTo>
                <a:lnTo>
                  <a:pt x="77" y="372"/>
                </a:lnTo>
                <a:lnTo>
                  <a:pt x="66" y="373"/>
                </a:lnTo>
                <a:lnTo>
                  <a:pt x="54" y="376"/>
                </a:lnTo>
                <a:lnTo>
                  <a:pt x="43" y="379"/>
                </a:lnTo>
                <a:lnTo>
                  <a:pt x="33" y="385"/>
                </a:lnTo>
                <a:lnTo>
                  <a:pt x="24" y="390"/>
                </a:lnTo>
                <a:lnTo>
                  <a:pt x="16" y="396"/>
                </a:lnTo>
                <a:lnTo>
                  <a:pt x="9" y="404"/>
                </a:lnTo>
                <a:lnTo>
                  <a:pt x="4" y="413"/>
                </a:lnTo>
                <a:lnTo>
                  <a:pt x="1" y="424"/>
                </a:lnTo>
                <a:lnTo>
                  <a:pt x="0" y="436"/>
                </a:lnTo>
                <a:lnTo>
                  <a:pt x="0" y="455"/>
                </a:lnTo>
                <a:lnTo>
                  <a:pt x="0" y="475"/>
                </a:lnTo>
                <a:lnTo>
                  <a:pt x="1" y="495"/>
                </a:lnTo>
                <a:lnTo>
                  <a:pt x="5" y="513"/>
                </a:lnTo>
                <a:lnTo>
                  <a:pt x="11" y="531"/>
                </a:lnTo>
                <a:lnTo>
                  <a:pt x="18" y="548"/>
                </a:lnTo>
                <a:lnTo>
                  <a:pt x="29" y="564"/>
                </a:lnTo>
                <a:lnTo>
                  <a:pt x="43" y="581"/>
                </a:lnTo>
                <a:lnTo>
                  <a:pt x="51" y="589"/>
                </a:lnTo>
                <a:lnTo>
                  <a:pt x="62" y="597"/>
                </a:lnTo>
                <a:lnTo>
                  <a:pt x="71" y="603"/>
                </a:lnTo>
                <a:lnTo>
                  <a:pt x="81" y="608"/>
                </a:lnTo>
                <a:lnTo>
                  <a:pt x="105" y="619"/>
                </a:lnTo>
                <a:lnTo>
                  <a:pt x="130" y="627"/>
                </a:lnTo>
                <a:lnTo>
                  <a:pt x="154" y="632"/>
                </a:lnTo>
                <a:lnTo>
                  <a:pt x="179" y="636"/>
                </a:lnTo>
                <a:lnTo>
                  <a:pt x="204" y="638"/>
                </a:lnTo>
                <a:lnTo>
                  <a:pt x="226" y="640"/>
                </a:lnTo>
                <a:lnTo>
                  <a:pt x="232" y="638"/>
                </a:lnTo>
                <a:lnTo>
                  <a:pt x="237" y="637"/>
                </a:lnTo>
                <a:lnTo>
                  <a:pt x="241" y="634"/>
                </a:lnTo>
                <a:lnTo>
                  <a:pt x="243" y="632"/>
                </a:lnTo>
                <a:lnTo>
                  <a:pt x="246" y="629"/>
                </a:lnTo>
                <a:lnTo>
                  <a:pt x="247" y="625"/>
                </a:lnTo>
                <a:lnTo>
                  <a:pt x="249" y="616"/>
                </a:lnTo>
                <a:lnTo>
                  <a:pt x="247" y="608"/>
                </a:lnTo>
                <a:lnTo>
                  <a:pt x="246" y="604"/>
                </a:lnTo>
                <a:lnTo>
                  <a:pt x="243" y="600"/>
                </a:lnTo>
                <a:lnTo>
                  <a:pt x="241" y="598"/>
                </a:lnTo>
                <a:lnTo>
                  <a:pt x="237" y="595"/>
                </a:lnTo>
                <a:lnTo>
                  <a:pt x="232" y="594"/>
                </a:lnTo>
                <a:lnTo>
                  <a:pt x="226" y="594"/>
                </a:lnTo>
                <a:lnTo>
                  <a:pt x="203" y="593"/>
                </a:lnTo>
                <a:lnTo>
                  <a:pt x="175" y="589"/>
                </a:lnTo>
                <a:lnTo>
                  <a:pt x="145" y="582"/>
                </a:lnTo>
                <a:lnTo>
                  <a:pt x="131" y="578"/>
                </a:lnTo>
                <a:lnTo>
                  <a:pt x="117" y="573"/>
                </a:lnTo>
                <a:lnTo>
                  <a:pt x="102" y="566"/>
                </a:lnTo>
                <a:lnTo>
                  <a:pt x="90" y="560"/>
                </a:lnTo>
                <a:lnTo>
                  <a:pt x="79" y="552"/>
                </a:lnTo>
                <a:lnTo>
                  <a:pt x="68" y="543"/>
                </a:lnTo>
                <a:lnTo>
                  <a:pt x="59" y="532"/>
                </a:lnTo>
                <a:lnTo>
                  <a:pt x="52" y="522"/>
                </a:lnTo>
                <a:lnTo>
                  <a:pt x="49" y="509"/>
                </a:lnTo>
                <a:lnTo>
                  <a:pt x="47" y="495"/>
                </a:lnTo>
                <a:lnTo>
                  <a:pt x="45" y="475"/>
                </a:lnTo>
                <a:lnTo>
                  <a:pt x="45" y="464"/>
                </a:lnTo>
                <a:lnTo>
                  <a:pt x="45" y="454"/>
                </a:lnTo>
                <a:lnTo>
                  <a:pt x="45" y="447"/>
                </a:lnTo>
                <a:lnTo>
                  <a:pt x="47" y="442"/>
                </a:lnTo>
                <a:lnTo>
                  <a:pt x="51" y="433"/>
                </a:lnTo>
                <a:lnTo>
                  <a:pt x="59" y="428"/>
                </a:lnTo>
                <a:lnTo>
                  <a:pt x="67" y="423"/>
                </a:lnTo>
                <a:lnTo>
                  <a:pt x="76" y="420"/>
                </a:lnTo>
                <a:lnTo>
                  <a:pt x="85" y="419"/>
                </a:lnTo>
                <a:lnTo>
                  <a:pt x="106" y="417"/>
                </a:lnTo>
                <a:lnTo>
                  <a:pt x="118" y="419"/>
                </a:lnTo>
                <a:lnTo>
                  <a:pt x="137" y="420"/>
                </a:lnTo>
                <a:lnTo>
                  <a:pt x="148" y="423"/>
                </a:lnTo>
                <a:lnTo>
                  <a:pt x="156" y="425"/>
                </a:lnTo>
                <a:lnTo>
                  <a:pt x="162" y="428"/>
                </a:lnTo>
                <a:lnTo>
                  <a:pt x="164" y="429"/>
                </a:lnTo>
                <a:lnTo>
                  <a:pt x="165" y="430"/>
                </a:lnTo>
                <a:lnTo>
                  <a:pt x="165" y="436"/>
                </a:lnTo>
                <a:lnTo>
                  <a:pt x="166" y="440"/>
                </a:lnTo>
                <a:lnTo>
                  <a:pt x="168" y="446"/>
                </a:lnTo>
                <a:lnTo>
                  <a:pt x="171" y="455"/>
                </a:lnTo>
                <a:lnTo>
                  <a:pt x="177" y="464"/>
                </a:lnTo>
                <a:lnTo>
                  <a:pt x="183" y="474"/>
                </a:lnTo>
                <a:lnTo>
                  <a:pt x="190" y="480"/>
                </a:lnTo>
                <a:lnTo>
                  <a:pt x="198" y="487"/>
                </a:lnTo>
                <a:lnTo>
                  <a:pt x="207" y="492"/>
                </a:lnTo>
                <a:lnTo>
                  <a:pt x="216" y="497"/>
                </a:lnTo>
                <a:lnTo>
                  <a:pt x="225" y="501"/>
                </a:lnTo>
                <a:lnTo>
                  <a:pt x="236" y="505"/>
                </a:lnTo>
                <a:lnTo>
                  <a:pt x="245" y="508"/>
                </a:lnTo>
                <a:lnTo>
                  <a:pt x="267" y="510"/>
                </a:lnTo>
                <a:lnTo>
                  <a:pt x="288" y="510"/>
                </a:lnTo>
                <a:lnTo>
                  <a:pt x="309" y="509"/>
                </a:lnTo>
                <a:lnTo>
                  <a:pt x="318" y="508"/>
                </a:lnTo>
                <a:lnTo>
                  <a:pt x="327" y="505"/>
                </a:lnTo>
                <a:lnTo>
                  <a:pt x="338" y="500"/>
                </a:lnTo>
                <a:lnTo>
                  <a:pt x="347" y="495"/>
                </a:lnTo>
                <a:lnTo>
                  <a:pt x="356" y="489"/>
                </a:lnTo>
                <a:lnTo>
                  <a:pt x="364" y="483"/>
                </a:lnTo>
                <a:lnTo>
                  <a:pt x="370" y="475"/>
                </a:lnTo>
                <a:lnTo>
                  <a:pt x="376" y="466"/>
                </a:lnTo>
                <a:lnTo>
                  <a:pt x="382" y="450"/>
                </a:lnTo>
                <a:lnTo>
                  <a:pt x="385" y="441"/>
                </a:lnTo>
                <a:lnTo>
                  <a:pt x="387" y="430"/>
                </a:lnTo>
                <a:lnTo>
                  <a:pt x="387" y="420"/>
                </a:lnTo>
                <a:lnTo>
                  <a:pt x="386" y="411"/>
                </a:lnTo>
                <a:lnTo>
                  <a:pt x="383" y="402"/>
                </a:lnTo>
                <a:lnTo>
                  <a:pt x="381" y="398"/>
                </a:lnTo>
                <a:lnTo>
                  <a:pt x="377" y="395"/>
                </a:lnTo>
                <a:lnTo>
                  <a:pt x="366" y="386"/>
                </a:lnTo>
                <a:lnTo>
                  <a:pt x="355" y="378"/>
                </a:lnTo>
                <a:lnTo>
                  <a:pt x="330" y="364"/>
                </a:lnTo>
                <a:lnTo>
                  <a:pt x="305" y="352"/>
                </a:lnTo>
                <a:lnTo>
                  <a:pt x="279" y="342"/>
                </a:lnTo>
                <a:lnTo>
                  <a:pt x="225" y="323"/>
                </a:lnTo>
                <a:lnTo>
                  <a:pt x="198" y="313"/>
                </a:lnTo>
                <a:lnTo>
                  <a:pt x="173" y="302"/>
                </a:lnTo>
                <a:lnTo>
                  <a:pt x="168" y="297"/>
                </a:lnTo>
                <a:lnTo>
                  <a:pt x="161" y="294"/>
                </a:lnTo>
                <a:lnTo>
                  <a:pt x="147" y="289"/>
                </a:lnTo>
                <a:lnTo>
                  <a:pt x="131" y="284"/>
                </a:lnTo>
                <a:lnTo>
                  <a:pt x="127" y="284"/>
                </a:lnTo>
                <a:lnTo>
                  <a:pt x="122" y="283"/>
                </a:lnTo>
                <a:lnTo>
                  <a:pt x="124" y="283"/>
                </a:lnTo>
                <a:lnTo>
                  <a:pt x="120" y="280"/>
                </a:lnTo>
                <a:lnTo>
                  <a:pt x="102" y="264"/>
                </a:lnTo>
                <a:lnTo>
                  <a:pt x="81" y="246"/>
                </a:lnTo>
                <a:lnTo>
                  <a:pt x="72" y="238"/>
                </a:lnTo>
                <a:lnTo>
                  <a:pt x="66" y="230"/>
                </a:lnTo>
                <a:lnTo>
                  <a:pt x="60" y="221"/>
                </a:lnTo>
                <a:lnTo>
                  <a:pt x="56" y="211"/>
                </a:lnTo>
                <a:lnTo>
                  <a:pt x="52" y="200"/>
                </a:lnTo>
                <a:lnTo>
                  <a:pt x="50" y="190"/>
                </a:lnTo>
                <a:lnTo>
                  <a:pt x="50" y="178"/>
                </a:lnTo>
                <a:lnTo>
                  <a:pt x="50" y="168"/>
                </a:lnTo>
                <a:lnTo>
                  <a:pt x="51" y="156"/>
                </a:lnTo>
                <a:lnTo>
                  <a:pt x="52" y="145"/>
                </a:lnTo>
                <a:lnTo>
                  <a:pt x="55" y="134"/>
                </a:lnTo>
                <a:lnTo>
                  <a:pt x="59" y="123"/>
                </a:lnTo>
                <a:lnTo>
                  <a:pt x="64" y="114"/>
                </a:lnTo>
                <a:lnTo>
                  <a:pt x="69" y="105"/>
                </a:lnTo>
                <a:lnTo>
                  <a:pt x="75" y="96"/>
                </a:lnTo>
                <a:lnTo>
                  <a:pt x="81" y="88"/>
                </a:lnTo>
                <a:lnTo>
                  <a:pt x="93" y="79"/>
                </a:lnTo>
                <a:lnTo>
                  <a:pt x="105" y="71"/>
                </a:lnTo>
                <a:lnTo>
                  <a:pt x="119" y="64"/>
                </a:lnTo>
                <a:lnTo>
                  <a:pt x="134" y="58"/>
                </a:lnTo>
                <a:lnTo>
                  <a:pt x="149" y="54"/>
                </a:lnTo>
                <a:lnTo>
                  <a:pt x="165" y="50"/>
                </a:lnTo>
                <a:lnTo>
                  <a:pt x="181" y="47"/>
                </a:lnTo>
                <a:lnTo>
                  <a:pt x="195" y="46"/>
                </a:lnTo>
                <a:lnTo>
                  <a:pt x="200" y="47"/>
                </a:lnTo>
                <a:lnTo>
                  <a:pt x="205" y="47"/>
                </a:lnTo>
                <a:lnTo>
                  <a:pt x="211" y="47"/>
                </a:lnTo>
                <a:lnTo>
                  <a:pt x="216" y="45"/>
                </a:lnTo>
                <a:lnTo>
                  <a:pt x="220" y="42"/>
                </a:lnTo>
                <a:lnTo>
                  <a:pt x="224" y="37"/>
                </a:lnTo>
                <a:lnTo>
                  <a:pt x="226" y="32"/>
                </a:lnTo>
                <a:lnTo>
                  <a:pt x="226" y="25"/>
                </a:lnTo>
                <a:lnTo>
                  <a:pt x="226" y="22"/>
                </a:lnTo>
                <a:lnTo>
                  <a:pt x="226" y="19"/>
                </a:lnTo>
                <a:lnTo>
                  <a:pt x="225" y="15"/>
                </a:lnTo>
                <a:lnTo>
                  <a:pt x="223" y="11"/>
                </a:lnTo>
                <a:lnTo>
                  <a:pt x="220" y="7"/>
                </a:lnTo>
                <a:lnTo>
                  <a:pt x="217" y="4"/>
                </a:lnTo>
                <a:lnTo>
                  <a:pt x="213" y="2"/>
                </a:lnTo>
                <a:lnTo>
                  <a:pt x="208" y="0"/>
                </a:lnTo>
                <a:lnTo>
                  <a:pt x="204" y="0"/>
                </a:lnTo>
                <a:lnTo>
                  <a:pt x="185" y="0"/>
                </a:lnTo>
                <a:lnTo>
                  <a:pt x="165" y="3"/>
                </a:lnTo>
                <a:lnTo>
                  <a:pt x="145" y="7"/>
                </a:lnTo>
                <a:lnTo>
                  <a:pt x="126" y="13"/>
                </a:lnTo>
                <a:lnTo>
                  <a:pt x="107" y="20"/>
                </a:lnTo>
                <a:lnTo>
                  <a:pt x="89" y="29"/>
                </a:lnTo>
                <a:lnTo>
                  <a:pt x="73" y="38"/>
                </a:lnTo>
                <a:lnTo>
                  <a:pt x="58" y="50"/>
                </a:lnTo>
                <a:lnTo>
                  <a:pt x="43" y="63"/>
                </a:lnTo>
                <a:lnTo>
                  <a:pt x="32" y="77"/>
                </a:lnTo>
                <a:lnTo>
                  <a:pt x="21" y="93"/>
                </a:lnTo>
                <a:lnTo>
                  <a:pt x="13" y="109"/>
                </a:lnTo>
                <a:lnTo>
                  <a:pt x="7" y="127"/>
                </a:lnTo>
                <a:lnTo>
                  <a:pt x="4" y="147"/>
                </a:lnTo>
                <a:lnTo>
                  <a:pt x="3" y="168"/>
                </a:lnTo>
                <a:lnTo>
                  <a:pt x="5" y="189"/>
                </a:lnTo>
                <a:lnTo>
                  <a:pt x="8" y="203"/>
                </a:lnTo>
                <a:lnTo>
                  <a:pt x="12" y="217"/>
                </a:lnTo>
                <a:lnTo>
                  <a:pt x="16" y="230"/>
                </a:lnTo>
                <a:lnTo>
                  <a:pt x="22" y="242"/>
                </a:lnTo>
                <a:lnTo>
                  <a:pt x="28" y="253"/>
                </a:lnTo>
                <a:lnTo>
                  <a:pt x="34" y="263"/>
                </a:lnTo>
                <a:lnTo>
                  <a:pt x="42" y="274"/>
                </a:lnTo>
                <a:lnTo>
                  <a:pt x="50" y="281"/>
                </a:lnTo>
                <a:lnTo>
                  <a:pt x="59" y="291"/>
                </a:lnTo>
                <a:lnTo>
                  <a:pt x="68" y="297"/>
                </a:lnTo>
                <a:lnTo>
                  <a:pt x="88" y="311"/>
                </a:lnTo>
                <a:lnTo>
                  <a:pt x="109" y="322"/>
                </a:lnTo>
                <a:lnTo>
                  <a:pt x="131" y="332"/>
                </a:lnTo>
                <a:lnTo>
                  <a:pt x="154" y="344"/>
                </a:lnTo>
                <a:lnTo>
                  <a:pt x="166" y="349"/>
                </a:lnTo>
                <a:lnTo>
                  <a:pt x="178" y="353"/>
                </a:lnTo>
                <a:lnTo>
                  <a:pt x="212" y="364"/>
                </a:lnTo>
                <a:lnTo>
                  <a:pt x="246" y="377"/>
                </a:lnTo>
                <a:lnTo>
                  <a:pt x="280" y="391"/>
                </a:lnTo>
                <a:lnTo>
                  <a:pt x="313" y="406"/>
                </a:lnTo>
                <a:lnTo>
                  <a:pt x="319" y="410"/>
                </a:lnTo>
                <a:lnTo>
                  <a:pt x="326" y="413"/>
                </a:lnTo>
                <a:lnTo>
                  <a:pt x="330" y="417"/>
                </a:lnTo>
                <a:lnTo>
                  <a:pt x="332" y="421"/>
                </a:lnTo>
                <a:lnTo>
                  <a:pt x="335" y="427"/>
                </a:lnTo>
                <a:lnTo>
                  <a:pt x="335" y="430"/>
                </a:lnTo>
                <a:lnTo>
                  <a:pt x="335" y="436"/>
                </a:lnTo>
                <a:lnTo>
                  <a:pt x="334" y="441"/>
                </a:lnTo>
                <a:lnTo>
                  <a:pt x="332" y="445"/>
                </a:lnTo>
                <a:lnTo>
                  <a:pt x="330" y="449"/>
                </a:lnTo>
                <a:lnTo>
                  <a:pt x="326" y="453"/>
                </a:lnTo>
                <a:lnTo>
                  <a:pt x="321" y="457"/>
                </a:lnTo>
                <a:lnTo>
                  <a:pt x="315" y="459"/>
                </a:lnTo>
                <a:lnTo>
                  <a:pt x="309" y="462"/>
                </a:lnTo>
                <a:lnTo>
                  <a:pt x="302" y="464"/>
                </a:lnTo>
                <a:lnTo>
                  <a:pt x="296" y="46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23" name="任意多边形 1050422"/>
          <p:cNvSpPr/>
          <p:nvPr/>
        </p:nvSpPr>
        <p:spPr bwMode="auto">
          <a:xfrm>
            <a:off x="9104312" y="5594350"/>
            <a:ext cx="127000" cy="71437"/>
          </a:xfrm>
          <a:custGeom>
            <a:avLst/>
            <a:gdLst/>
            <a:ahLst/>
            <a:cxnLst/>
            <a:rect l="0" t="0" r="0" b="0"/>
            <a:pathLst>
              <a:path w="241" h="137">
                <a:moveTo>
                  <a:pt x="241" y="113"/>
                </a:moveTo>
                <a:lnTo>
                  <a:pt x="241" y="113"/>
                </a:lnTo>
                <a:lnTo>
                  <a:pt x="240" y="90"/>
                </a:lnTo>
                <a:lnTo>
                  <a:pt x="237" y="69"/>
                </a:lnTo>
                <a:lnTo>
                  <a:pt x="236" y="59"/>
                </a:lnTo>
                <a:lnTo>
                  <a:pt x="232" y="48"/>
                </a:lnTo>
                <a:lnTo>
                  <a:pt x="227" y="39"/>
                </a:lnTo>
                <a:lnTo>
                  <a:pt x="219" y="30"/>
                </a:lnTo>
                <a:lnTo>
                  <a:pt x="208" y="22"/>
                </a:lnTo>
                <a:lnTo>
                  <a:pt x="198" y="14"/>
                </a:lnTo>
                <a:lnTo>
                  <a:pt x="186" y="9"/>
                </a:lnTo>
                <a:lnTo>
                  <a:pt x="173" y="5"/>
                </a:lnTo>
                <a:lnTo>
                  <a:pt x="160" y="3"/>
                </a:lnTo>
                <a:lnTo>
                  <a:pt x="147" y="1"/>
                </a:lnTo>
                <a:lnTo>
                  <a:pt x="134" y="0"/>
                </a:lnTo>
                <a:lnTo>
                  <a:pt x="121" y="0"/>
                </a:lnTo>
                <a:lnTo>
                  <a:pt x="96" y="1"/>
                </a:lnTo>
                <a:lnTo>
                  <a:pt x="83" y="3"/>
                </a:lnTo>
                <a:lnTo>
                  <a:pt x="68" y="5"/>
                </a:lnTo>
                <a:lnTo>
                  <a:pt x="55" y="9"/>
                </a:lnTo>
                <a:lnTo>
                  <a:pt x="44" y="14"/>
                </a:lnTo>
                <a:lnTo>
                  <a:pt x="32" y="20"/>
                </a:lnTo>
                <a:lnTo>
                  <a:pt x="23" y="28"/>
                </a:lnTo>
                <a:lnTo>
                  <a:pt x="16" y="37"/>
                </a:lnTo>
                <a:lnTo>
                  <a:pt x="11" y="47"/>
                </a:lnTo>
                <a:lnTo>
                  <a:pt x="7" y="58"/>
                </a:lnTo>
                <a:lnTo>
                  <a:pt x="3" y="69"/>
                </a:lnTo>
                <a:lnTo>
                  <a:pt x="2" y="81"/>
                </a:lnTo>
                <a:lnTo>
                  <a:pt x="0" y="93"/>
                </a:lnTo>
                <a:lnTo>
                  <a:pt x="0" y="115"/>
                </a:lnTo>
                <a:lnTo>
                  <a:pt x="0" y="120"/>
                </a:lnTo>
                <a:lnTo>
                  <a:pt x="2" y="126"/>
                </a:lnTo>
                <a:lnTo>
                  <a:pt x="4" y="128"/>
                </a:lnTo>
                <a:lnTo>
                  <a:pt x="7" y="132"/>
                </a:lnTo>
                <a:lnTo>
                  <a:pt x="11" y="135"/>
                </a:lnTo>
                <a:lnTo>
                  <a:pt x="15" y="136"/>
                </a:lnTo>
                <a:lnTo>
                  <a:pt x="23" y="137"/>
                </a:lnTo>
                <a:lnTo>
                  <a:pt x="32" y="136"/>
                </a:lnTo>
                <a:lnTo>
                  <a:pt x="36" y="135"/>
                </a:lnTo>
                <a:lnTo>
                  <a:pt x="38" y="132"/>
                </a:lnTo>
                <a:lnTo>
                  <a:pt x="42" y="128"/>
                </a:lnTo>
                <a:lnTo>
                  <a:pt x="44" y="126"/>
                </a:lnTo>
                <a:lnTo>
                  <a:pt x="45" y="120"/>
                </a:lnTo>
                <a:lnTo>
                  <a:pt x="46" y="115"/>
                </a:lnTo>
                <a:lnTo>
                  <a:pt x="46" y="99"/>
                </a:lnTo>
                <a:lnTo>
                  <a:pt x="49" y="85"/>
                </a:lnTo>
                <a:lnTo>
                  <a:pt x="54" y="73"/>
                </a:lnTo>
                <a:lnTo>
                  <a:pt x="61" y="64"/>
                </a:lnTo>
                <a:lnTo>
                  <a:pt x="68" y="56"/>
                </a:lnTo>
                <a:lnTo>
                  <a:pt x="80" y="51"/>
                </a:lnTo>
                <a:lnTo>
                  <a:pt x="93" y="48"/>
                </a:lnTo>
                <a:lnTo>
                  <a:pt x="110" y="47"/>
                </a:lnTo>
                <a:lnTo>
                  <a:pt x="139" y="47"/>
                </a:lnTo>
                <a:lnTo>
                  <a:pt x="152" y="48"/>
                </a:lnTo>
                <a:lnTo>
                  <a:pt x="166" y="52"/>
                </a:lnTo>
                <a:lnTo>
                  <a:pt x="177" y="56"/>
                </a:lnTo>
                <a:lnTo>
                  <a:pt x="183" y="62"/>
                </a:lnTo>
                <a:lnTo>
                  <a:pt x="189" y="68"/>
                </a:lnTo>
                <a:lnTo>
                  <a:pt x="191" y="76"/>
                </a:lnTo>
                <a:lnTo>
                  <a:pt x="194" y="85"/>
                </a:lnTo>
                <a:lnTo>
                  <a:pt x="194" y="94"/>
                </a:lnTo>
                <a:lnTo>
                  <a:pt x="195" y="113"/>
                </a:lnTo>
                <a:lnTo>
                  <a:pt x="197" y="118"/>
                </a:lnTo>
                <a:lnTo>
                  <a:pt x="199" y="122"/>
                </a:lnTo>
                <a:lnTo>
                  <a:pt x="202" y="126"/>
                </a:lnTo>
                <a:lnTo>
                  <a:pt x="204" y="128"/>
                </a:lnTo>
                <a:lnTo>
                  <a:pt x="212" y="133"/>
                </a:lnTo>
                <a:lnTo>
                  <a:pt x="221" y="135"/>
                </a:lnTo>
                <a:lnTo>
                  <a:pt x="229" y="133"/>
                </a:lnTo>
                <a:lnTo>
                  <a:pt x="233" y="131"/>
                </a:lnTo>
                <a:lnTo>
                  <a:pt x="236" y="130"/>
                </a:lnTo>
                <a:lnTo>
                  <a:pt x="238" y="126"/>
                </a:lnTo>
                <a:lnTo>
                  <a:pt x="241" y="122"/>
                </a:lnTo>
                <a:lnTo>
                  <a:pt x="241" y="118"/>
                </a:lnTo>
                <a:lnTo>
                  <a:pt x="241" y="11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24" name="任意多边形 1050423"/>
          <p:cNvSpPr/>
          <p:nvPr/>
        </p:nvSpPr>
        <p:spPr bwMode="auto">
          <a:xfrm>
            <a:off x="8909050" y="5554662"/>
            <a:ext cx="515937" cy="509587"/>
          </a:xfrm>
          <a:custGeom>
            <a:avLst/>
            <a:gdLst/>
            <a:ahLst/>
            <a:cxnLst/>
            <a:rect l="0" t="0" r="0" b="0"/>
            <a:pathLst>
              <a:path w="976" h="964">
                <a:moveTo>
                  <a:pt x="881" y="140"/>
                </a:moveTo>
                <a:lnTo>
                  <a:pt x="881" y="140"/>
                </a:lnTo>
                <a:lnTo>
                  <a:pt x="862" y="124"/>
                </a:lnTo>
                <a:lnTo>
                  <a:pt x="843" y="108"/>
                </a:lnTo>
                <a:lnTo>
                  <a:pt x="823" y="95"/>
                </a:lnTo>
                <a:lnTo>
                  <a:pt x="802" y="84"/>
                </a:lnTo>
                <a:lnTo>
                  <a:pt x="781" y="73"/>
                </a:lnTo>
                <a:lnTo>
                  <a:pt x="759" y="63"/>
                </a:lnTo>
                <a:lnTo>
                  <a:pt x="737" y="55"/>
                </a:lnTo>
                <a:lnTo>
                  <a:pt x="715" y="47"/>
                </a:lnTo>
                <a:lnTo>
                  <a:pt x="668" y="33"/>
                </a:lnTo>
                <a:lnTo>
                  <a:pt x="620" y="22"/>
                </a:lnTo>
                <a:lnTo>
                  <a:pt x="526" y="3"/>
                </a:lnTo>
                <a:lnTo>
                  <a:pt x="509" y="0"/>
                </a:lnTo>
                <a:lnTo>
                  <a:pt x="492" y="0"/>
                </a:lnTo>
                <a:lnTo>
                  <a:pt x="475" y="0"/>
                </a:lnTo>
                <a:lnTo>
                  <a:pt x="458" y="4"/>
                </a:lnTo>
                <a:lnTo>
                  <a:pt x="410" y="5"/>
                </a:lnTo>
                <a:lnTo>
                  <a:pt x="363" y="9"/>
                </a:lnTo>
                <a:lnTo>
                  <a:pt x="338" y="12"/>
                </a:lnTo>
                <a:lnTo>
                  <a:pt x="314" y="16"/>
                </a:lnTo>
                <a:lnTo>
                  <a:pt x="291" y="21"/>
                </a:lnTo>
                <a:lnTo>
                  <a:pt x="267" y="26"/>
                </a:lnTo>
                <a:lnTo>
                  <a:pt x="245" y="34"/>
                </a:lnTo>
                <a:lnTo>
                  <a:pt x="223" y="42"/>
                </a:lnTo>
                <a:lnTo>
                  <a:pt x="201" y="52"/>
                </a:lnTo>
                <a:lnTo>
                  <a:pt x="181" y="63"/>
                </a:lnTo>
                <a:lnTo>
                  <a:pt x="161" y="76"/>
                </a:lnTo>
                <a:lnTo>
                  <a:pt x="142" y="91"/>
                </a:lnTo>
                <a:lnTo>
                  <a:pt x="125" y="107"/>
                </a:lnTo>
                <a:lnTo>
                  <a:pt x="108" y="125"/>
                </a:lnTo>
                <a:lnTo>
                  <a:pt x="92" y="148"/>
                </a:lnTo>
                <a:lnTo>
                  <a:pt x="79" y="169"/>
                </a:lnTo>
                <a:lnTo>
                  <a:pt x="66" y="191"/>
                </a:lnTo>
                <a:lnTo>
                  <a:pt x="54" y="213"/>
                </a:lnTo>
                <a:lnTo>
                  <a:pt x="45" y="235"/>
                </a:lnTo>
                <a:lnTo>
                  <a:pt x="36" y="259"/>
                </a:lnTo>
                <a:lnTo>
                  <a:pt x="28" y="282"/>
                </a:lnTo>
                <a:lnTo>
                  <a:pt x="21" y="306"/>
                </a:lnTo>
                <a:lnTo>
                  <a:pt x="16" y="329"/>
                </a:lnTo>
                <a:lnTo>
                  <a:pt x="12" y="354"/>
                </a:lnTo>
                <a:lnTo>
                  <a:pt x="8" y="379"/>
                </a:lnTo>
                <a:lnTo>
                  <a:pt x="6" y="404"/>
                </a:lnTo>
                <a:lnTo>
                  <a:pt x="2" y="455"/>
                </a:lnTo>
                <a:lnTo>
                  <a:pt x="0" y="506"/>
                </a:lnTo>
                <a:lnTo>
                  <a:pt x="2" y="530"/>
                </a:lnTo>
                <a:lnTo>
                  <a:pt x="4" y="553"/>
                </a:lnTo>
                <a:lnTo>
                  <a:pt x="8" y="577"/>
                </a:lnTo>
                <a:lnTo>
                  <a:pt x="13" y="601"/>
                </a:lnTo>
                <a:lnTo>
                  <a:pt x="20" y="625"/>
                </a:lnTo>
                <a:lnTo>
                  <a:pt x="29" y="649"/>
                </a:lnTo>
                <a:lnTo>
                  <a:pt x="38" y="672"/>
                </a:lnTo>
                <a:lnTo>
                  <a:pt x="50" y="696"/>
                </a:lnTo>
                <a:lnTo>
                  <a:pt x="62" y="718"/>
                </a:lnTo>
                <a:lnTo>
                  <a:pt x="75" y="739"/>
                </a:lnTo>
                <a:lnTo>
                  <a:pt x="89" y="760"/>
                </a:lnTo>
                <a:lnTo>
                  <a:pt x="105" y="779"/>
                </a:lnTo>
                <a:lnTo>
                  <a:pt x="121" y="798"/>
                </a:lnTo>
                <a:lnTo>
                  <a:pt x="138" y="815"/>
                </a:lnTo>
                <a:lnTo>
                  <a:pt x="156" y="830"/>
                </a:lnTo>
                <a:lnTo>
                  <a:pt x="174" y="845"/>
                </a:lnTo>
                <a:lnTo>
                  <a:pt x="212" y="871"/>
                </a:lnTo>
                <a:lnTo>
                  <a:pt x="253" y="896"/>
                </a:lnTo>
                <a:lnTo>
                  <a:pt x="274" y="906"/>
                </a:lnTo>
                <a:lnTo>
                  <a:pt x="295" y="917"/>
                </a:lnTo>
                <a:lnTo>
                  <a:pt x="316" y="927"/>
                </a:lnTo>
                <a:lnTo>
                  <a:pt x="338" y="935"/>
                </a:lnTo>
                <a:lnTo>
                  <a:pt x="364" y="943"/>
                </a:lnTo>
                <a:lnTo>
                  <a:pt x="390" y="949"/>
                </a:lnTo>
                <a:lnTo>
                  <a:pt x="416" y="953"/>
                </a:lnTo>
                <a:lnTo>
                  <a:pt x="444" y="957"/>
                </a:lnTo>
                <a:lnTo>
                  <a:pt x="471" y="960"/>
                </a:lnTo>
                <a:lnTo>
                  <a:pt x="499" y="961"/>
                </a:lnTo>
                <a:lnTo>
                  <a:pt x="552" y="964"/>
                </a:lnTo>
                <a:lnTo>
                  <a:pt x="564" y="964"/>
                </a:lnTo>
                <a:lnTo>
                  <a:pt x="576" y="962"/>
                </a:lnTo>
                <a:lnTo>
                  <a:pt x="599" y="960"/>
                </a:lnTo>
                <a:lnTo>
                  <a:pt x="622" y="953"/>
                </a:lnTo>
                <a:lnTo>
                  <a:pt x="644" y="947"/>
                </a:lnTo>
                <a:lnTo>
                  <a:pt x="687" y="934"/>
                </a:lnTo>
                <a:lnTo>
                  <a:pt x="709" y="927"/>
                </a:lnTo>
                <a:lnTo>
                  <a:pt x="733" y="923"/>
                </a:lnTo>
                <a:lnTo>
                  <a:pt x="754" y="919"/>
                </a:lnTo>
                <a:lnTo>
                  <a:pt x="775" y="911"/>
                </a:lnTo>
                <a:lnTo>
                  <a:pt x="797" y="901"/>
                </a:lnTo>
                <a:lnTo>
                  <a:pt x="818" y="889"/>
                </a:lnTo>
                <a:lnTo>
                  <a:pt x="838" y="875"/>
                </a:lnTo>
                <a:lnTo>
                  <a:pt x="856" y="859"/>
                </a:lnTo>
                <a:lnTo>
                  <a:pt x="872" y="843"/>
                </a:lnTo>
                <a:lnTo>
                  <a:pt x="885" y="826"/>
                </a:lnTo>
                <a:lnTo>
                  <a:pt x="896" y="805"/>
                </a:lnTo>
                <a:lnTo>
                  <a:pt x="908" y="785"/>
                </a:lnTo>
                <a:lnTo>
                  <a:pt x="917" y="762"/>
                </a:lnTo>
                <a:lnTo>
                  <a:pt x="925" y="740"/>
                </a:lnTo>
                <a:lnTo>
                  <a:pt x="933" y="718"/>
                </a:lnTo>
                <a:lnTo>
                  <a:pt x="940" y="696"/>
                </a:lnTo>
                <a:lnTo>
                  <a:pt x="945" y="672"/>
                </a:lnTo>
                <a:lnTo>
                  <a:pt x="950" y="649"/>
                </a:lnTo>
                <a:lnTo>
                  <a:pt x="958" y="603"/>
                </a:lnTo>
                <a:lnTo>
                  <a:pt x="963" y="554"/>
                </a:lnTo>
                <a:lnTo>
                  <a:pt x="974" y="460"/>
                </a:lnTo>
                <a:lnTo>
                  <a:pt x="975" y="441"/>
                </a:lnTo>
                <a:lnTo>
                  <a:pt x="976" y="418"/>
                </a:lnTo>
                <a:lnTo>
                  <a:pt x="976" y="397"/>
                </a:lnTo>
                <a:lnTo>
                  <a:pt x="975" y="377"/>
                </a:lnTo>
                <a:lnTo>
                  <a:pt x="974" y="354"/>
                </a:lnTo>
                <a:lnTo>
                  <a:pt x="971" y="332"/>
                </a:lnTo>
                <a:lnTo>
                  <a:pt x="967" y="311"/>
                </a:lnTo>
                <a:lnTo>
                  <a:pt x="962" y="289"/>
                </a:lnTo>
                <a:lnTo>
                  <a:pt x="957" y="268"/>
                </a:lnTo>
                <a:lnTo>
                  <a:pt x="949" y="247"/>
                </a:lnTo>
                <a:lnTo>
                  <a:pt x="941" y="227"/>
                </a:lnTo>
                <a:lnTo>
                  <a:pt x="932" y="208"/>
                </a:lnTo>
                <a:lnTo>
                  <a:pt x="921" y="190"/>
                </a:lnTo>
                <a:lnTo>
                  <a:pt x="910" y="173"/>
                </a:lnTo>
                <a:lnTo>
                  <a:pt x="895" y="156"/>
                </a:lnTo>
                <a:lnTo>
                  <a:pt x="881" y="140"/>
                </a:lnTo>
                <a:close/>
                <a:moveTo>
                  <a:pt x="924" y="473"/>
                </a:moveTo>
                <a:lnTo>
                  <a:pt x="924" y="473"/>
                </a:lnTo>
                <a:lnTo>
                  <a:pt x="921" y="484"/>
                </a:lnTo>
                <a:lnTo>
                  <a:pt x="920" y="494"/>
                </a:lnTo>
                <a:lnTo>
                  <a:pt x="919" y="514"/>
                </a:lnTo>
                <a:lnTo>
                  <a:pt x="919" y="533"/>
                </a:lnTo>
                <a:lnTo>
                  <a:pt x="916" y="553"/>
                </a:lnTo>
                <a:lnTo>
                  <a:pt x="906" y="624"/>
                </a:lnTo>
                <a:lnTo>
                  <a:pt x="899" y="658"/>
                </a:lnTo>
                <a:lnTo>
                  <a:pt x="891" y="693"/>
                </a:lnTo>
                <a:lnTo>
                  <a:pt x="883" y="720"/>
                </a:lnTo>
                <a:lnTo>
                  <a:pt x="874" y="745"/>
                </a:lnTo>
                <a:lnTo>
                  <a:pt x="862" y="768"/>
                </a:lnTo>
                <a:lnTo>
                  <a:pt x="851" y="788"/>
                </a:lnTo>
                <a:lnTo>
                  <a:pt x="835" y="808"/>
                </a:lnTo>
                <a:lnTo>
                  <a:pt x="818" y="826"/>
                </a:lnTo>
                <a:lnTo>
                  <a:pt x="797" y="843"/>
                </a:lnTo>
                <a:lnTo>
                  <a:pt x="773" y="859"/>
                </a:lnTo>
                <a:lnTo>
                  <a:pt x="755" y="868"/>
                </a:lnTo>
                <a:lnTo>
                  <a:pt x="736" y="875"/>
                </a:lnTo>
                <a:lnTo>
                  <a:pt x="716" y="881"/>
                </a:lnTo>
                <a:lnTo>
                  <a:pt x="696" y="887"/>
                </a:lnTo>
                <a:lnTo>
                  <a:pt x="654" y="897"/>
                </a:lnTo>
                <a:lnTo>
                  <a:pt x="635" y="902"/>
                </a:lnTo>
                <a:lnTo>
                  <a:pt x="615" y="909"/>
                </a:lnTo>
                <a:lnTo>
                  <a:pt x="597" y="914"/>
                </a:lnTo>
                <a:lnTo>
                  <a:pt x="577" y="917"/>
                </a:lnTo>
                <a:lnTo>
                  <a:pt x="556" y="918"/>
                </a:lnTo>
                <a:lnTo>
                  <a:pt x="535" y="918"/>
                </a:lnTo>
                <a:lnTo>
                  <a:pt x="494" y="915"/>
                </a:lnTo>
                <a:lnTo>
                  <a:pt x="454" y="913"/>
                </a:lnTo>
                <a:lnTo>
                  <a:pt x="429" y="910"/>
                </a:lnTo>
                <a:lnTo>
                  <a:pt x="405" y="906"/>
                </a:lnTo>
                <a:lnTo>
                  <a:pt x="381" y="901"/>
                </a:lnTo>
                <a:lnTo>
                  <a:pt x="357" y="893"/>
                </a:lnTo>
                <a:lnTo>
                  <a:pt x="335" y="884"/>
                </a:lnTo>
                <a:lnTo>
                  <a:pt x="313" y="873"/>
                </a:lnTo>
                <a:lnTo>
                  <a:pt x="291" y="862"/>
                </a:lnTo>
                <a:lnTo>
                  <a:pt x="270" y="849"/>
                </a:lnTo>
                <a:lnTo>
                  <a:pt x="231" y="822"/>
                </a:lnTo>
                <a:lnTo>
                  <a:pt x="211" y="809"/>
                </a:lnTo>
                <a:lnTo>
                  <a:pt x="193" y="796"/>
                </a:lnTo>
                <a:lnTo>
                  <a:pt x="176" y="782"/>
                </a:lnTo>
                <a:lnTo>
                  <a:pt x="159" y="768"/>
                </a:lnTo>
                <a:lnTo>
                  <a:pt x="143" y="749"/>
                </a:lnTo>
                <a:lnTo>
                  <a:pt x="127" y="731"/>
                </a:lnTo>
                <a:lnTo>
                  <a:pt x="113" y="710"/>
                </a:lnTo>
                <a:lnTo>
                  <a:pt x="98" y="688"/>
                </a:lnTo>
                <a:lnTo>
                  <a:pt x="85" y="664"/>
                </a:lnTo>
                <a:lnTo>
                  <a:pt x="75" y="639"/>
                </a:lnTo>
                <a:lnTo>
                  <a:pt x="64" y="615"/>
                </a:lnTo>
                <a:lnTo>
                  <a:pt x="57" y="588"/>
                </a:lnTo>
                <a:lnTo>
                  <a:pt x="50" y="564"/>
                </a:lnTo>
                <a:lnTo>
                  <a:pt x="47" y="539"/>
                </a:lnTo>
                <a:lnTo>
                  <a:pt x="45" y="493"/>
                </a:lnTo>
                <a:lnTo>
                  <a:pt x="45" y="445"/>
                </a:lnTo>
                <a:lnTo>
                  <a:pt x="46" y="420"/>
                </a:lnTo>
                <a:lnTo>
                  <a:pt x="49" y="396"/>
                </a:lnTo>
                <a:lnTo>
                  <a:pt x="51" y="371"/>
                </a:lnTo>
                <a:lnTo>
                  <a:pt x="55" y="346"/>
                </a:lnTo>
                <a:lnTo>
                  <a:pt x="61" y="322"/>
                </a:lnTo>
                <a:lnTo>
                  <a:pt x="67" y="298"/>
                </a:lnTo>
                <a:lnTo>
                  <a:pt x="75" y="275"/>
                </a:lnTo>
                <a:lnTo>
                  <a:pt x="83" y="252"/>
                </a:lnTo>
                <a:lnTo>
                  <a:pt x="93" y="231"/>
                </a:lnTo>
                <a:lnTo>
                  <a:pt x="104" y="210"/>
                </a:lnTo>
                <a:lnTo>
                  <a:pt x="117" y="191"/>
                </a:lnTo>
                <a:lnTo>
                  <a:pt x="131" y="173"/>
                </a:lnTo>
                <a:lnTo>
                  <a:pt x="148" y="154"/>
                </a:lnTo>
                <a:lnTo>
                  <a:pt x="165" y="139"/>
                </a:lnTo>
                <a:lnTo>
                  <a:pt x="182" y="124"/>
                </a:lnTo>
                <a:lnTo>
                  <a:pt x="201" y="111"/>
                </a:lnTo>
                <a:lnTo>
                  <a:pt x="220" y="99"/>
                </a:lnTo>
                <a:lnTo>
                  <a:pt x="238" y="89"/>
                </a:lnTo>
                <a:lnTo>
                  <a:pt x="258" y="81"/>
                </a:lnTo>
                <a:lnTo>
                  <a:pt x="279" y="73"/>
                </a:lnTo>
                <a:lnTo>
                  <a:pt x="300" y="68"/>
                </a:lnTo>
                <a:lnTo>
                  <a:pt x="321" y="63"/>
                </a:lnTo>
                <a:lnTo>
                  <a:pt x="342" y="59"/>
                </a:lnTo>
                <a:lnTo>
                  <a:pt x="364" y="55"/>
                </a:lnTo>
                <a:lnTo>
                  <a:pt x="410" y="51"/>
                </a:lnTo>
                <a:lnTo>
                  <a:pt x="457" y="50"/>
                </a:lnTo>
                <a:lnTo>
                  <a:pt x="463" y="50"/>
                </a:lnTo>
                <a:lnTo>
                  <a:pt x="469" y="50"/>
                </a:lnTo>
                <a:lnTo>
                  <a:pt x="477" y="48"/>
                </a:lnTo>
                <a:lnTo>
                  <a:pt x="482" y="46"/>
                </a:lnTo>
                <a:lnTo>
                  <a:pt x="494" y="44"/>
                </a:lnTo>
                <a:lnTo>
                  <a:pt x="504" y="46"/>
                </a:lnTo>
                <a:lnTo>
                  <a:pt x="529" y="47"/>
                </a:lnTo>
                <a:lnTo>
                  <a:pt x="573" y="54"/>
                </a:lnTo>
                <a:lnTo>
                  <a:pt x="594" y="57"/>
                </a:lnTo>
                <a:lnTo>
                  <a:pt x="616" y="63"/>
                </a:lnTo>
                <a:lnTo>
                  <a:pt x="639" y="68"/>
                </a:lnTo>
                <a:lnTo>
                  <a:pt x="661" y="74"/>
                </a:lnTo>
                <a:lnTo>
                  <a:pt x="705" y="90"/>
                </a:lnTo>
                <a:lnTo>
                  <a:pt x="746" y="107"/>
                </a:lnTo>
                <a:lnTo>
                  <a:pt x="770" y="118"/>
                </a:lnTo>
                <a:lnTo>
                  <a:pt x="790" y="129"/>
                </a:lnTo>
                <a:lnTo>
                  <a:pt x="811" y="142"/>
                </a:lnTo>
                <a:lnTo>
                  <a:pt x="831" y="157"/>
                </a:lnTo>
                <a:lnTo>
                  <a:pt x="848" y="173"/>
                </a:lnTo>
                <a:lnTo>
                  <a:pt x="865" y="191"/>
                </a:lnTo>
                <a:lnTo>
                  <a:pt x="879" y="210"/>
                </a:lnTo>
                <a:lnTo>
                  <a:pt x="892" y="233"/>
                </a:lnTo>
                <a:lnTo>
                  <a:pt x="902" y="251"/>
                </a:lnTo>
                <a:lnTo>
                  <a:pt x="908" y="271"/>
                </a:lnTo>
                <a:lnTo>
                  <a:pt x="915" y="290"/>
                </a:lnTo>
                <a:lnTo>
                  <a:pt x="919" y="310"/>
                </a:lnTo>
                <a:lnTo>
                  <a:pt x="923" y="331"/>
                </a:lnTo>
                <a:lnTo>
                  <a:pt x="927" y="352"/>
                </a:lnTo>
                <a:lnTo>
                  <a:pt x="932" y="392"/>
                </a:lnTo>
                <a:lnTo>
                  <a:pt x="932" y="412"/>
                </a:lnTo>
                <a:lnTo>
                  <a:pt x="930" y="433"/>
                </a:lnTo>
                <a:lnTo>
                  <a:pt x="928" y="454"/>
                </a:lnTo>
                <a:lnTo>
                  <a:pt x="924" y="47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25" name="任意多边形 1050424"/>
          <p:cNvSpPr/>
          <p:nvPr/>
        </p:nvSpPr>
        <p:spPr bwMode="auto">
          <a:xfrm>
            <a:off x="8507412" y="5180012"/>
            <a:ext cx="750887" cy="79375"/>
          </a:xfrm>
          <a:custGeom>
            <a:avLst/>
            <a:gdLst/>
            <a:ahLst/>
            <a:cxnLst/>
            <a:rect l="0" t="0" r="0" b="0"/>
            <a:pathLst>
              <a:path w="1421" h="156">
                <a:moveTo>
                  <a:pt x="1392" y="35"/>
                </a:moveTo>
                <a:lnTo>
                  <a:pt x="1392" y="35"/>
                </a:lnTo>
                <a:lnTo>
                  <a:pt x="1372" y="39"/>
                </a:lnTo>
                <a:lnTo>
                  <a:pt x="1354" y="43"/>
                </a:lnTo>
                <a:lnTo>
                  <a:pt x="1317" y="52"/>
                </a:lnTo>
                <a:lnTo>
                  <a:pt x="1281" y="64"/>
                </a:lnTo>
                <a:lnTo>
                  <a:pt x="1244" y="72"/>
                </a:lnTo>
                <a:lnTo>
                  <a:pt x="1196" y="81"/>
                </a:lnTo>
                <a:lnTo>
                  <a:pt x="1146" y="88"/>
                </a:lnTo>
                <a:lnTo>
                  <a:pt x="1048" y="98"/>
                </a:lnTo>
                <a:lnTo>
                  <a:pt x="1003" y="102"/>
                </a:lnTo>
                <a:lnTo>
                  <a:pt x="958" y="106"/>
                </a:lnTo>
                <a:lnTo>
                  <a:pt x="912" y="109"/>
                </a:lnTo>
                <a:lnTo>
                  <a:pt x="866" y="110"/>
                </a:lnTo>
                <a:lnTo>
                  <a:pt x="820" y="111"/>
                </a:lnTo>
                <a:lnTo>
                  <a:pt x="774" y="110"/>
                </a:lnTo>
                <a:lnTo>
                  <a:pt x="729" y="109"/>
                </a:lnTo>
                <a:lnTo>
                  <a:pt x="684" y="106"/>
                </a:lnTo>
                <a:lnTo>
                  <a:pt x="599" y="101"/>
                </a:lnTo>
                <a:lnTo>
                  <a:pt x="514" y="97"/>
                </a:lnTo>
                <a:lnTo>
                  <a:pt x="430" y="93"/>
                </a:lnTo>
                <a:lnTo>
                  <a:pt x="387" y="90"/>
                </a:lnTo>
                <a:lnTo>
                  <a:pt x="345" y="86"/>
                </a:lnTo>
                <a:lnTo>
                  <a:pt x="306" y="81"/>
                </a:lnTo>
                <a:lnTo>
                  <a:pt x="266" y="75"/>
                </a:lnTo>
                <a:lnTo>
                  <a:pt x="254" y="73"/>
                </a:lnTo>
                <a:lnTo>
                  <a:pt x="242" y="71"/>
                </a:lnTo>
                <a:lnTo>
                  <a:pt x="220" y="64"/>
                </a:lnTo>
                <a:lnTo>
                  <a:pt x="198" y="58"/>
                </a:lnTo>
                <a:lnTo>
                  <a:pt x="186" y="55"/>
                </a:lnTo>
                <a:lnTo>
                  <a:pt x="174" y="54"/>
                </a:lnTo>
                <a:lnTo>
                  <a:pt x="152" y="50"/>
                </a:lnTo>
                <a:lnTo>
                  <a:pt x="131" y="46"/>
                </a:lnTo>
                <a:lnTo>
                  <a:pt x="88" y="34"/>
                </a:lnTo>
                <a:lnTo>
                  <a:pt x="80" y="31"/>
                </a:lnTo>
                <a:lnTo>
                  <a:pt x="72" y="28"/>
                </a:lnTo>
                <a:lnTo>
                  <a:pt x="58" y="18"/>
                </a:lnTo>
                <a:lnTo>
                  <a:pt x="43" y="8"/>
                </a:lnTo>
                <a:lnTo>
                  <a:pt x="35" y="4"/>
                </a:lnTo>
                <a:lnTo>
                  <a:pt x="28" y="1"/>
                </a:lnTo>
                <a:lnTo>
                  <a:pt x="22" y="0"/>
                </a:lnTo>
                <a:lnTo>
                  <a:pt x="18" y="0"/>
                </a:lnTo>
                <a:lnTo>
                  <a:pt x="13" y="1"/>
                </a:lnTo>
                <a:lnTo>
                  <a:pt x="9" y="3"/>
                </a:lnTo>
                <a:lnTo>
                  <a:pt x="7" y="5"/>
                </a:lnTo>
                <a:lnTo>
                  <a:pt x="4" y="9"/>
                </a:lnTo>
                <a:lnTo>
                  <a:pt x="0" y="17"/>
                </a:lnTo>
                <a:lnTo>
                  <a:pt x="0" y="25"/>
                </a:lnTo>
                <a:lnTo>
                  <a:pt x="0" y="29"/>
                </a:lnTo>
                <a:lnTo>
                  <a:pt x="1" y="34"/>
                </a:lnTo>
                <a:lnTo>
                  <a:pt x="4" y="37"/>
                </a:lnTo>
                <a:lnTo>
                  <a:pt x="7" y="41"/>
                </a:lnTo>
                <a:lnTo>
                  <a:pt x="11" y="43"/>
                </a:lnTo>
                <a:lnTo>
                  <a:pt x="16" y="46"/>
                </a:lnTo>
                <a:lnTo>
                  <a:pt x="21" y="47"/>
                </a:lnTo>
                <a:lnTo>
                  <a:pt x="28" y="51"/>
                </a:lnTo>
                <a:lnTo>
                  <a:pt x="38" y="59"/>
                </a:lnTo>
                <a:lnTo>
                  <a:pt x="50" y="67"/>
                </a:lnTo>
                <a:lnTo>
                  <a:pt x="62" y="72"/>
                </a:lnTo>
                <a:lnTo>
                  <a:pt x="80" y="79"/>
                </a:lnTo>
                <a:lnTo>
                  <a:pt x="98" y="84"/>
                </a:lnTo>
                <a:lnTo>
                  <a:pt x="136" y="93"/>
                </a:lnTo>
                <a:lnTo>
                  <a:pt x="228" y="111"/>
                </a:lnTo>
                <a:lnTo>
                  <a:pt x="273" y="120"/>
                </a:lnTo>
                <a:lnTo>
                  <a:pt x="321" y="128"/>
                </a:lnTo>
                <a:lnTo>
                  <a:pt x="365" y="135"/>
                </a:lnTo>
                <a:lnTo>
                  <a:pt x="411" y="139"/>
                </a:lnTo>
                <a:lnTo>
                  <a:pt x="455" y="141"/>
                </a:lnTo>
                <a:lnTo>
                  <a:pt x="501" y="144"/>
                </a:lnTo>
                <a:lnTo>
                  <a:pt x="593" y="147"/>
                </a:lnTo>
                <a:lnTo>
                  <a:pt x="638" y="149"/>
                </a:lnTo>
                <a:lnTo>
                  <a:pt x="684" y="152"/>
                </a:lnTo>
                <a:lnTo>
                  <a:pt x="729" y="154"/>
                </a:lnTo>
                <a:lnTo>
                  <a:pt x="774" y="156"/>
                </a:lnTo>
                <a:lnTo>
                  <a:pt x="820" y="156"/>
                </a:lnTo>
                <a:lnTo>
                  <a:pt x="866" y="156"/>
                </a:lnTo>
                <a:lnTo>
                  <a:pt x="912" y="154"/>
                </a:lnTo>
                <a:lnTo>
                  <a:pt x="958" y="152"/>
                </a:lnTo>
                <a:lnTo>
                  <a:pt x="1003" y="148"/>
                </a:lnTo>
                <a:lnTo>
                  <a:pt x="1048" y="144"/>
                </a:lnTo>
                <a:lnTo>
                  <a:pt x="1142" y="133"/>
                </a:lnTo>
                <a:lnTo>
                  <a:pt x="1236" y="120"/>
                </a:lnTo>
                <a:lnTo>
                  <a:pt x="1257" y="116"/>
                </a:lnTo>
                <a:lnTo>
                  <a:pt x="1278" y="111"/>
                </a:lnTo>
                <a:lnTo>
                  <a:pt x="1320" y="99"/>
                </a:lnTo>
                <a:lnTo>
                  <a:pt x="1362" y="88"/>
                </a:lnTo>
                <a:lnTo>
                  <a:pt x="1383" y="84"/>
                </a:lnTo>
                <a:lnTo>
                  <a:pt x="1404" y="80"/>
                </a:lnTo>
                <a:lnTo>
                  <a:pt x="1409" y="79"/>
                </a:lnTo>
                <a:lnTo>
                  <a:pt x="1413" y="76"/>
                </a:lnTo>
                <a:lnTo>
                  <a:pt x="1415" y="73"/>
                </a:lnTo>
                <a:lnTo>
                  <a:pt x="1418" y="71"/>
                </a:lnTo>
                <a:lnTo>
                  <a:pt x="1419" y="67"/>
                </a:lnTo>
                <a:lnTo>
                  <a:pt x="1421" y="63"/>
                </a:lnTo>
                <a:lnTo>
                  <a:pt x="1419" y="55"/>
                </a:lnTo>
                <a:lnTo>
                  <a:pt x="1415" y="46"/>
                </a:lnTo>
                <a:lnTo>
                  <a:pt x="1409" y="41"/>
                </a:lnTo>
                <a:lnTo>
                  <a:pt x="1406" y="38"/>
                </a:lnTo>
                <a:lnTo>
                  <a:pt x="1401" y="35"/>
                </a:lnTo>
                <a:lnTo>
                  <a:pt x="1397" y="35"/>
                </a:lnTo>
                <a:lnTo>
                  <a:pt x="1392" y="3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26" name="任意多边形 1050425"/>
          <p:cNvSpPr/>
          <p:nvPr/>
        </p:nvSpPr>
        <p:spPr bwMode="auto">
          <a:xfrm>
            <a:off x="8394700" y="5497512"/>
            <a:ext cx="966787" cy="46037"/>
          </a:xfrm>
          <a:custGeom>
            <a:avLst/>
            <a:gdLst/>
            <a:ahLst/>
            <a:cxnLst/>
            <a:rect l="0" t="0" r="0" b="0"/>
            <a:pathLst>
              <a:path w="1827" h="92">
                <a:moveTo>
                  <a:pt x="1805" y="45"/>
                </a:moveTo>
                <a:lnTo>
                  <a:pt x="1805" y="45"/>
                </a:lnTo>
                <a:lnTo>
                  <a:pt x="1710" y="42"/>
                </a:lnTo>
                <a:lnTo>
                  <a:pt x="1613" y="40"/>
                </a:lnTo>
                <a:lnTo>
                  <a:pt x="1584" y="38"/>
                </a:lnTo>
                <a:lnTo>
                  <a:pt x="1555" y="40"/>
                </a:lnTo>
                <a:lnTo>
                  <a:pt x="1498" y="41"/>
                </a:lnTo>
                <a:lnTo>
                  <a:pt x="1440" y="44"/>
                </a:lnTo>
                <a:lnTo>
                  <a:pt x="1383" y="45"/>
                </a:lnTo>
                <a:lnTo>
                  <a:pt x="1263" y="45"/>
                </a:lnTo>
                <a:lnTo>
                  <a:pt x="1144" y="44"/>
                </a:lnTo>
                <a:lnTo>
                  <a:pt x="1025" y="42"/>
                </a:lnTo>
                <a:lnTo>
                  <a:pt x="906" y="42"/>
                </a:lnTo>
                <a:lnTo>
                  <a:pt x="878" y="41"/>
                </a:lnTo>
                <a:lnTo>
                  <a:pt x="850" y="40"/>
                </a:lnTo>
                <a:lnTo>
                  <a:pt x="793" y="32"/>
                </a:lnTo>
                <a:lnTo>
                  <a:pt x="736" y="24"/>
                </a:lnTo>
                <a:lnTo>
                  <a:pt x="708" y="21"/>
                </a:lnTo>
                <a:lnTo>
                  <a:pt x="679" y="20"/>
                </a:lnTo>
                <a:lnTo>
                  <a:pt x="620" y="17"/>
                </a:lnTo>
                <a:lnTo>
                  <a:pt x="560" y="17"/>
                </a:lnTo>
                <a:lnTo>
                  <a:pt x="442" y="17"/>
                </a:lnTo>
                <a:lnTo>
                  <a:pt x="391" y="16"/>
                </a:lnTo>
                <a:lnTo>
                  <a:pt x="341" y="15"/>
                </a:lnTo>
                <a:lnTo>
                  <a:pt x="241" y="12"/>
                </a:lnTo>
                <a:lnTo>
                  <a:pt x="139" y="8"/>
                </a:lnTo>
                <a:lnTo>
                  <a:pt x="38" y="6"/>
                </a:lnTo>
                <a:lnTo>
                  <a:pt x="33" y="3"/>
                </a:lnTo>
                <a:lnTo>
                  <a:pt x="27" y="0"/>
                </a:lnTo>
                <a:lnTo>
                  <a:pt x="21" y="0"/>
                </a:lnTo>
                <a:lnTo>
                  <a:pt x="14" y="2"/>
                </a:lnTo>
                <a:lnTo>
                  <a:pt x="9" y="6"/>
                </a:lnTo>
                <a:lnTo>
                  <a:pt x="5" y="10"/>
                </a:lnTo>
                <a:lnTo>
                  <a:pt x="1" y="15"/>
                </a:lnTo>
                <a:lnTo>
                  <a:pt x="0" y="23"/>
                </a:lnTo>
                <a:lnTo>
                  <a:pt x="0" y="28"/>
                </a:lnTo>
                <a:lnTo>
                  <a:pt x="1" y="33"/>
                </a:lnTo>
                <a:lnTo>
                  <a:pt x="2" y="37"/>
                </a:lnTo>
                <a:lnTo>
                  <a:pt x="4" y="41"/>
                </a:lnTo>
                <a:lnTo>
                  <a:pt x="8" y="45"/>
                </a:lnTo>
                <a:lnTo>
                  <a:pt x="10" y="47"/>
                </a:lnTo>
                <a:lnTo>
                  <a:pt x="14" y="49"/>
                </a:lnTo>
                <a:lnTo>
                  <a:pt x="18" y="50"/>
                </a:lnTo>
                <a:lnTo>
                  <a:pt x="23" y="51"/>
                </a:lnTo>
                <a:lnTo>
                  <a:pt x="73" y="51"/>
                </a:lnTo>
                <a:lnTo>
                  <a:pt x="123" y="53"/>
                </a:lnTo>
                <a:lnTo>
                  <a:pt x="222" y="57"/>
                </a:lnTo>
                <a:lnTo>
                  <a:pt x="322" y="61"/>
                </a:lnTo>
                <a:lnTo>
                  <a:pt x="371" y="62"/>
                </a:lnTo>
                <a:lnTo>
                  <a:pt x="421" y="63"/>
                </a:lnTo>
                <a:lnTo>
                  <a:pt x="539" y="63"/>
                </a:lnTo>
                <a:lnTo>
                  <a:pt x="657" y="64"/>
                </a:lnTo>
                <a:lnTo>
                  <a:pt x="685" y="66"/>
                </a:lnTo>
                <a:lnTo>
                  <a:pt x="714" y="68"/>
                </a:lnTo>
                <a:lnTo>
                  <a:pt x="772" y="75"/>
                </a:lnTo>
                <a:lnTo>
                  <a:pt x="828" y="81"/>
                </a:lnTo>
                <a:lnTo>
                  <a:pt x="884" y="87"/>
                </a:lnTo>
                <a:lnTo>
                  <a:pt x="914" y="89"/>
                </a:lnTo>
                <a:lnTo>
                  <a:pt x="944" y="89"/>
                </a:lnTo>
                <a:lnTo>
                  <a:pt x="1003" y="89"/>
                </a:lnTo>
                <a:lnTo>
                  <a:pt x="1063" y="87"/>
                </a:lnTo>
                <a:lnTo>
                  <a:pt x="1124" y="85"/>
                </a:lnTo>
                <a:lnTo>
                  <a:pt x="1243" y="85"/>
                </a:lnTo>
                <a:lnTo>
                  <a:pt x="1301" y="88"/>
                </a:lnTo>
                <a:lnTo>
                  <a:pt x="1362" y="91"/>
                </a:lnTo>
                <a:lnTo>
                  <a:pt x="1390" y="92"/>
                </a:lnTo>
                <a:lnTo>
                  <a:pt x="1419" y="92"/>
                </a:lnTo>
                <a:lnTo>
                  <a:pt x="1477" y="88"/>
                </a:lnTo>
                <a:lnTo>
                  <a:pt x="1534" y="85"/>
                </a:lnTo>
                <a:lnTo>
                  <a:pt x="1563" y="84"/>
                </a:lnTo>
                <a:lnTo>
                  <a:pt x="1592" y="84"/>
                </a:lnTo>
                <a:lnTo>
                  <a:pt x="1698" y="87"/>
                </a:lnTo>
                <a:lnTo>
                  <a:pt x="1805" y="91"/>
                </a:lnTo>
                <a:lnTo>
                  <a:pt x="1810" y="91"/>
                </a:lnTo>
                <a:lnTo>
                  <a:pt x="1814" y="89"/>
                </a:lnTo>
                <a:lnTo>
                  <a:pt x="1818" y="88"/>
                </a:lnTo>
                <a:lnTo>
                  <a:pt x="1821" y="84"/>
                </a:lnTo>
                <a:lnTo>
                  <a:pt x="1823" y="81"/>
                </a:lnTo>
                <a:lnTo>
                  <a:pt x="1825" y="78"/>
                </a:lnTo>
                <a:lnTo>
                  <a:pt x="1827" y="70"/>
                </a:lnTo>
                <a:lnTo>
                  <a:pt x="1825" y="61"/>
                </a:lnTo>
                <a:lnTo>
                  <a:pt x="1823" y="57"/>
                </a:lnTo>
                <a:lnTo>
                  <a:pt x="1821" y="53"/>
                </a:lnTo>
                <a:lnTo>
                  <a:pt x="1818" y="50"/>
                </a:lnTo>
                <a:lnTo>
                  <a:pt x="1814" y="47"/>
                </a:lnTo>
                <a:lnTo>
                  <a:pt x="1810" y="46"/>
                </a:lnTo>
                <a:lnTo>
                  <a:pt x="1805" y="4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27" name="任意多边形 1050426"/>
          <p:cNvSpPr/>
          <p:nvPr/>
        </p:nvSpPr>
        <p:spPr bwMode="auto">
          <a:xfrm>
            <a:off x="8513762" y="5784850"/>
            <a:ext cx="412750" cy="63500"/>
          </a:xfrm>
          <a:custGeom>
            <a:avLst/>
            <a:gdLst/>
            <a:ahLst/>
            <a:cxnLst/>
            <a:rect l="0" t="0" r="0" b="0"/>
            <a:pathLst>
              <a:path w="780" h="120">
                <a:moveTo>
                  <a:pt x="758" y="1"/>
                </a:moveTo>
                <a:lnTo>
                  <a:pt x="758" y="1"/>
                </a:lnTo>
                <a:lnTo>
                  <a:pt x="693" y="0"/>
                </a:lnTo>
                <a:lnTo>
                  <a:pt x="660" y="0"/>
                </a:lnTo>
                <a:lnTo>
                  <a:pt x="627" y="1"/>
                </a:lnTo>
                <a:lnTo>
                  <a:pt x="574" y="1"/>
                </a:lnTo>
                <a:lnTo>
                  <a:pt x="519" y="1"/>
                </a:lnTo>
                <a:lnTo>
                  <a:pt x="465" y="1"/>
                </a:lnTo>
                <a:lnTo>
                  <a:pt x="412" y="1"/>
                </a:lnTo>
                <a:lnTo>
                  <a:pt x="389" y="3"/>
                </a:lnTo>
                <a:lnTo>
                  <a:pt x="367" y="4"/>
                </a:lnTo>
                <a:lnTo>
                  <a:pt x="323" y="10"/>
                </a:lnTo>
                <a:lnTo>
                  <a:pt x="278" y="18"/>
                </a:lnTo>
                <a:lnTo>
                  <a:pt x="234" y="26"/>
                </a:lnTo>
                <a:lnTo>
                  <a:pt x="181" y="35"/>
                </a:lnTo>
                <a:lnTo>
                  <a:pt x="157" y="41"/>
                </a:lnTo>
                <a:lnTo>
                  <a:pt x="130" y="47"/>
                </a:lnTo>
                <a:lnTo>
                  <a:pt x="77" y="64"/>
                </a:lnTo>
                <a:lnTo>
                  <a:pt x="49" y="72"/>
                </a:lnTo>
                <a:lnTo>
                  <a:pt x="35" y="73"/>
                </a:lnTo>
                <a:lnTo>
                  <a:pt x="22" y="75"/>
                </a:lnTo>
                <a:lnTo>
                  <a:pt x="17" y="76"/>
                </a:lnTo>
                <a:lnTo>
                  <a:pt x="13" y="77"/>
                </a:lnTo>
                <a:lnTo>
                  <a:pt x="9" y="80"/>
                </a:lnTo>
                <a:lnTo>
                  <a:pt x="5" y="82"/>
                </a:lnTo>
                <a:lnTo>
                  <a:pt x="3" y="86"/>
                </a:lnTo>
                <a:lnTo>
                  <a:pt x="1" y="90"/>
                </a:lnTo>
                <a:lnTo>
                  <a:pt x="0" y="98"/>
                </a:lnTo>
                <a:lnTo>
                  <a:pt x="1" y="107"/>
                </a:lnTo>
                <a:lnTo>
                  <a:pt x="3" y="111"/>
                </a:lnTo>
                <a:lnTo>
                  <a:pt x="5" y="114"/>
                </a:lnTo>
                <a:lnTo>
                  <a:pt x="9" y="116"/>
                </a:lnTo>
                <a:lnTo>
                  <a:pt x="13" y="119"/>
                </a:lnTo>
                <a:lnTo>
                  <a:pt x="17" y="120"/>
                </a:lnTo>
                <a:lnTo>
                  <a:pt x="22" y="120"/>
                </a:lnTo>
                <a:lnTo>
                  <a:pt x="43" y="119"/>
                </a:lnTo>
                <a:lnTo>
                  <a:pt x="62" y="115"/>
                </a:lnTo>
                <a:lnTo>
                  <a:pt x="83" y="111"/>
                </a:lnTo>
                <a:lnTo>
                  <a:pt x="103" y="105"/>
                </a:lnTo>
                <a:lnTo>
                  <a:pt x="143" y="92"/>
                </a:lnTo>
                <a:lnTo>
                  <a:pt x="183" y="80"/>
                </a:lnTo>
                <a:lnTo>
                  <a:pt x="209" y="73"/>
                </a:lnTo>
                <a:lnTo>
                  <a:pt x="238" y="67"/>
                </a:lnTo>
                <a:lnTo>
                  <a:pt x="266" y="61"/>
                </a:lnTo>
                <a:lnTo>
                  <a:pt x="296" y="58"/>
                </a:lnTo>
                <a:lnTo>
                  <a:pt x="355" y="51"/>
                </a:lnTo>
                <a:lnTo>
                  <a:pt x="412" y="47"/>
                </a:lnTo>
                <a:lnTo>
                  <a:pt x="455" y="44"/>
                </a:lnTo>
                <a:lnTo>
                  <a:pt x="498" y="44"/>
                </a:lnTo>
                <a:lnTo>
                  <a:pt x="586" y="44"/>
                </a:lnTo>
                <a:lnTo>
                  <a:pt x="672" y="46"/>
                </a:lnTo>
                <a:lnTo>
                  <a:pt x="758" y="46"/>
                </a:lnTo>
                <a:lnTo>
                  <a:pt x="763" y="46"/>
                </a:lnTo>
                <a:lnTo>
                  <a:pt x="769" y="44"/>
                </a:lnTo>
                <a:lnTo>
                  <a:pt x="771" y="42"/>
                </a:lnTo>
                <a:lnTo>
                  <a:pt x="775" y="39"/>
                </a:lnTo>
                <a:lnTo>
                  <a:pt x="778" y="35"/>
                </a:lnTo>
                <a:lnTo>
                  <a:pt x="779" y="31"/>
                </a:lnTo>
                <a:lnTo>
                  <a:pt x="780" y="24"/>
                </a:lnTo>
                <a:lnTo>
                  <a:pt x="779" y="16"/>
                </a:lnTo>
                <a:lnTo>
                  <a:pt x="778" y="12"/>
                </a:lnTo>
                <a:lnTo>
                  <a:pt x="775" y="8"/>
                </a:lnTo>
                <a:lnTo>
                  <a:pt x="771" y="5"/>
                </a:lnTo>
                <a:lnTo>
                  <a:pt x="769" y="3"/>
                </a:lnTo>
                <a:lnTo>
                  <a:pt x="763" y="1"/>
                </a:lnTo>
                <a:lnTo>
                  <a:pt x="75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28" name="任意多边形 1050427"/>
          <p:cNvSpPr/>
          <p:nvPr/>
        </p:nvSpPr>
        <p:spPr bwMode="auto">
          <a:xfrm>
            <a:off x="8482012" y="5065712"/>
            <a:ext cx="331787" cy="873125"/>
          </a:xfrm>
          <a:custGeom>
            <a:avLst/>
            <a:gdLst/>
            <a:ahLst/>
            <a:cxnLst/>
            <a:rect l="0" t="0" r="0" b="0"/>
            <a:pathLst>
              <a:path w="628" h="1656">
                <a:moveTo>
                  <a:pt x="599" y="0"/>
                </a:moveTo>
                <a:lnTo>
                  <a:pt x="599" y="0"/>
                </a:lnTo>
                <a:lnTo>
                  <a:pt x="568" y="7"/>
                </a:lnTo>
                <a:lnTo>
                  <a:pt x="536" y="16"/>
                </a:lnTo>
                <a:lnTo>
                  <a:pt x="505" y="25"/>
                </a:lnTo>
                <a:lnTo>
                  <a:pt x="474" y="37"/>
                </a:lnTo>
                <a:lnTo>
                  <a:pt x="443" y="49"/>
                </a:lnTo>
                <a:lnTo>
                  <a:pt x="413" y="62"/>
                </a:lnTo>
                <a:lnTo>
                  <a:pt x="385" y="76"/>
                </a:lnTo>
                <a:lnTo>
                  <a:pt x="356" y="92"/>
                </a:lnTo>
                <a:lnTo>
                  <a:pt x="328" y="108"/>
                </a:lnTo>
                <a:lnTo>
                  <a:pt x="301" y="123"/>
                </a:lnTo>
                <a:lnTo>
                  <a:pt x="273" y="138"/>
                </a:lnTo>
                <a:lnTo>
                  <a:pt x="247" y="153"/>
                </a:lnTo>
                <a:lnTo>
                  <a:pt x="233" y="164"/>
                </a:lnTo>
                <a:lnTo>
                  <a:pt x="221" y="173"/>
                </a:lnTo>
                <a:lnTo>
                  <a:pt x="209" y="183"/>
                </a:lnTo>
                <a:lnTo>
                  <a:pt x="199" y="194"/>
                </a:lnTo>
                <a:lnTo>
                  <a:pt x="178" y="216"/>
                </a:lnTo>
                <a:lnTo>
                  <a:pt x="156" y="241"/>
                </a:lnTo>
                <a:lnTo>
                  <a:pt x="145" y="253"/>
                </a:lnTo>
                <a:lnTo>
                  <a:pt x="136" y="264"/>
                </a:lnTo>
                <a:lnTo>
                  <a:pt x="128" y="278"/>
                </a:lnTo>
                <a:lnTo>
                  <a:pt x="120" y="291"/>
                </a:lnTo>
                <a:lnTo>
                  <a:pt x="107" y="318"/>
                </a:lnTo>
                <a:lnTo>
                  <a:pt x="95" y="347"/>
                </a:lnTo>
                <a:lnTo>
                  <a:pt x="75" y="404"/>
                </a:lnTo>
                <a:lnTo>
                  <a:pt x="64" y="433"/>
                </a:lnTo>
                <a:lnTo>
                  <a:pt x="52" y="462"/>
                </a:lnTo>
                <a:lnTo>
                  <a:pt x="39" y="493"/>
                </a:lnTo>
                <a:lnTo>
                  <a:pt x="29" y="525"/>
                </a:lnTo>
                <a:lnTo>
                  <a:pt x="20" y="557"/>
                </a:lnTo>
                <a:lnTo>
                  <a:pt x="13" y="590"/>
                </a:lnTo>
                <a:lnTo>
                  <a:pt x="9" y="624"/>
                </a:lnTo>
                <a:lnTo>
                  <a:pt x="5" y="657"/>
                </a:lnTo>
                <a:lnTo>
                  <a:pt x="1" y="725"/>
                </a:lnTo>
                <a:lnTo>
                  <a:pt x="0" y="759"/>
                </a:lnTo>
                <a:lnTo>
                  <a:pt x="0" y="794"/>
                </a:lnTo>
                <a:lnTo>
                  <a:pt x="0" y="863"/>
                </a:lnTo>
                <a:lnTo>
                  <a:pt x="0" y="882"/>
                </a:lnTo>
                <a:lnTo>
                  <a:pt x="3" y="900"/>
                </a:lnTo>
                <a:lnTo>
                  <a:pt x="5" y="935"/>
                </a:lnTo>
                <a:lnTo>
                  <a:pt x="7" y="954"/>
                </a:lnTo>
                <a:lnTo>
                  <a:pt x="5" y="973"/>
                </a:lnTo>
                <a:lnTo>
                  <a:pt x="5" y="992"/>
                </a:lnTo>
                <a:lnTo>
                  <a:pt x="5" y="1001"/>
                </a:lnTo>
                <a:lnTo>
                  <a:pt x="7" y="1010"/>
                </a:lnTo>
                <a:lnTo>
                  <a:pt x="14" y="1048"/>
                </a:lnTo>
                <a:lnTo>
                  <a:pt x="24" y="1084"/>
                </a:lnTo>
                <a:lnTo>
                  <a:pt x="33" y="1121"/>
                </a:lnTo>
                <a:lnTo>
                  <a:pt x="43" y="1158"/>
                </a:lnTo>
                <a:lnTo>
                  <a:pt x="67" y="1230"/>
                </a:lnTo>
                <a:lnTo>
                  <a:pt x="92" y="1302"/>
                </a:lnTo>
                <a:lnTo>
                  <a:pt x="103" y="1328"/>
                </a:lnTo>
                <a:lnTo>
                  <a:pt x="116" y="1353"/>
                </a:lnTo>
                <a:lnTo>
                  <a:pt x="129" y="1377"/>
                </a:lnTo>
                <a:lnTo>
                  <a:pt x="145" y="1401"/>
                </a:lnTo>
                <a:lnTo>
                  <a:pt x="156" y="1414"/>
                </a:lnTo>
                <a:lnTo>
                  <a:pt x="166" y="1427"/>
                </a:lnTo>
                <a:lnTo>
                  <a:pt x="188" y="1452"/>
                </a:lnTo>
                <a:lnTo>
                  <a:pt x="199" y="1465"/>
                </a:lnTo>
                <a:lnTo>
                  <a:pt x="209" y="1478"/>
                </a:lnTo>
                <a:lnTo>
                  <a:pt x="218" y="1492"/>
                </a:lnTo>
                <a:lnTo>
                  <a:pt x="226" y="1507"/>
                </a:lnTo>
                <a:lnTo>
                  <a:pt x="233" y="1520"/>
                </a:lnTo>
                <a:lnTo>
                  <a:pt x="243" y="1532"/>
                </a:lnTo>
                <a:lnTo>
                  <a:pt x="255" y="1545"/>
                </a:lnTo>
                <a:lnTo>
                  <a:pt x="268" y="1555"/>
                </a:lnTo>
                <a:lnTo>
                  <a:pt x="296" y="1577"/>
                </a:lnTo>
                <a:lnTo>
                  <a:pt x="320" y="1597"/>
                </a:lnTo>
                <a:lnTo>
                  <a:pt x="341" y="1613"/>
                </a:lnTo>
                <a:lnTo>
                  <a:pt x="364" y="1630"/>
                </a:lnTo>
                <a:lnTo>
                  <a:pt x="387" y="1643"/>
                </a:lnTo>
                <a:lnTo>
                  <a:pt x="399" y="1649"/>
                </a:lnTo>
                <a:lnTo>
                  <a:pt x="411" y="1655"/>
                </a:lnTo>
                <a:lnTo>
                  <a:pt x="416" y="1656"/>
                </a:lnTo>
                <a:lnTo>
                  <a:pt x="420" y="1656"/>
                </a:lnTo>
                <a:lnTo>
                  <a:pt x="425" y="1655"/>
                </a:lnTo>
                <a:lnTo>
                  <a:pt x="428" y="1653"/>
                </a:lnTo>
                <a:lnTo>
                  <a:pt x="432" y="1651"/>
                </a:lnTo>
                <a:lnTo>
                  <a:pt x="434" y="1647"/>
                </a:lnTo>
                <a:lnTo>
                  <a:pt x="437" y="1639"/>
                </a:lnTo>
                <a:lnTo>
                  <a:pt x="438" y="1631"/>
                </a:lnTo>
                <a:lnTo>
                  <a:pt x="438" y="1627"/>
                </a:lnTo>
                <a:lnTo>
                  <a:pt x="437" y="1622"/>
                </a:lnTo>
                <a:lnTo>
                  <a:pt x="434" y="1618"/>
                </a:lnTo>
                <a:lnTo>
                  <a:pt x="432" y="1615"/>
                </a:lnTo>
                <a:lnTo>
                  <a:pt x="428" y="1613"/>
                </a:lnTo>
                <a:lnTo>
                  <a:pt x="422" y="1610"/>
                </a:lnTo>
                <a:lnTo>
                  <a:pt x="411" y="1605"/>
                </a:lnTo>
                <a:lnTo>
                  <a:pt x="398" y="1598"/>
                </a:lnTo>
                <a:lnTo>
                  <a:pt x="385" y="1592"/>
                </a:lnTo>
                <a:lnTo>
                  <a:pt x="373" y="1584"/>
                </a:lnTo>
                <a:lnTo>
                  <a:pt x="348" y="1566"/>
                </a:lnTo>
                <a:lnTo>
                  <a:pt x="326" y="1546"/>
                </a:lnTo>
                <a:lnTo>
                  <a:pt x="303" y="1524"/>
                </a:lnTo>
                <a:lnTo>
                  <a:pt x="284" y="1500"/>
                </a:lnTo>
                <a:lnTo>
                  <a:pt x="266" y="1478"/>
                </a:lnTo>
                <a:lnTo>
                  <a:pt x="250" y="1455"/>
                </a:lnTo>
                <a:lnTo>
                  <a:pt x="237" y="1438"/>
                </a:lnTo>
                <a:lnTo>
                  <a:pt x="222" y="1421"/>
                </a:lnTo>
                <a:lnTo>
                  <a:pt x="208" y="1405"/>
                </a:lnTo>
                <a:lnTo>
                  <a:pt x="194" y="1388"/>
                </a:lnTo>
                <a:lnTo>
                  <a:pt x="182" y="1372"/>
                </a:lnTo>
                <a:lnTo>
                  <a:pt x="171" y="1356"/>
                </a:lnTo>
                <a:lnTo>
                  <a:pt x="161" y="1339"/>
                </a:lnTo>
                <a:lnTo>
                  <a:pt x="153" y="1322"/>
                </a:lnTo>
                <a:lnTo>
                  <a:pt x="136" y="1288"/>
                </a:lnTo>
                <a:lnTo>
                  <a:pt x="123" y="1253"/>
                </a:lnTo>
                <a:lnTo>
                  <a:pt x="112" y="1223"/>
                </a:lnTo>
                <a:lnTo>
                  <a:pt x="103" y="1194"/>
                </a:lnTo>
                <a:lnTo>
                  <a:pt x="86" y="1135"/>
                </a:lnTo>
                <a:lnTo>
                  <a:pt x="55" y="1018"/>
                </a:lnTo>
                <a:lnTo>
                  <a:pt x="51" y="1002"/>
                </a:lnTo>
                <a:lnTo>
                  <a:pt x="50" y="986"/>
                </a:lnTo>
                <a:lnTo>
                  <a:pt x="47" y="952"/>
                </a:lnTo>
                <a:lnTo>
                  <a:pt x="47" y="917"/>
                </a:lnTo>
                <a:lnTo>
                  <a:pt x="46" y="884"/>
                </a:lnTo>
                <a:lnTo>
                  <a:pt x="44" y="849"/>
                </a:lnTo>
                <a:lnTo>
                  <a:pt x="44" y="814"/>
                </a:lnTo>
                <a:lnTo>
                  <a:pt x="46" y="743"/>
                </a:lnTo>
                <a:lnTo>
                  <a:pt x="47" y="710"/>
                </a:lnTo>
                <a:lnTo>
                  <a:pt x="48" y="678"/>
                </a:lnTo>
                <a:lnTo>
                  <a:pt x="51" y="644"/>
                </a:lnTo>
                <a:lnTo>
                  <a:pt x="56" y="611"/>
                </a:lnTo>
                <a:lnTo>
                  <a:pt x="63" y="578"/>
                </a:lnTo>
                <a:lnTo>
                  <a:pt x="71" y="547"/>
                </a:lnTo>
                <a:lnTo>
                  <a:pt x="80" y="516"/>
                </a:lnTo>
                <a:lnTo>
                  <a:pt x="92" y="485"/>
                </a:lnTo>
                <a:lnTo>
                  <a:pt x="102" y="458"/>
                </a:lnTo>
                <a:lnTo>
                  <a:pt x="112" y="431"/>
                </a:lnTo>
                <a:lnTo>
                  <a:pt x="133" y="376"/>
                </a:lnTo>
                <a:lnTo>
                  <a:pt x="144" y="348"/>
                </a:lnTo>
                <a:lnTo>
                  <a:pt x="157" y="322"/>
                </a:lnTo>
                <a:lnTo>
                  <a:pt x="171" y="297"/>
                </a:lnTo>
                <a:lnTo>
                  <a:pt x="188" y="272"/>
                </a:lnTo>
                <a:lnTo>
                  <a:pt x="199" y="261"/>
                </a:lnTo>
                <a:lnTo>
                  <a:pt x="209" y="249"/>
                </a:lnTo>
                <a:lnTo>
                  <a:pt x="230" y="228"/>
                </a:lnTo>
                <a:lnTo>
                  <a:pt x="254" y="210"/>
                </a:lnTo>
                <a:lnTo>
                  <a:pt x="277" y="193"/>
                </a:lnTo>
                <a:lnTo>
                  <a:pt x="301" y="177"/>
                </a:lnTo>
                <a:lnTo>
                  <a:pt x="327" y="162"/>
                </a:lnTo>
                <a:lnTo>
                  <a:pt x="379" y="131"/>
                </a:lnTo>
                <a:lnTo>
                  <a:pt x="405" y="117"/>
                </a:lnTo>
                <a:lnTo>
                  <a:pt x="433" y="102"/>
                </a:lnTo>
                <a:lnTo>
                  <a:pt x="462" y="89"/>
                </a:lnTo>
                <a:lnTo>
                  <a:pt x="492" y="79"/>
                </a:lnTo>
                <a:lnTo>
                  <a:pt x="522" y="68"/>
                </a:lnTo>
                <a:lnTo>
                  <a:pt x="552" y="59"/>
                </a:lnTo>
                <a:lnTo>
                  <a:pt x="582" y="51"/>
                </a:lnTo>
                <a:lnTo>
                  <a:pt x="611" y="45"/>
                </a:lnTo>
                <a:lnTo>
                  <a:pt x="616" y="43"/>
                </a:lnTo>
                <a:lnTo>
                  <a:pt x="620" y="41"/>
                </a:lnTo>
                <a:lnTo>
                  <a:pt x="624" y="38"/>
                </a:lnTo>
                <a:lnTo>
                  <a:pt x="625" y="34"/>
                </a:lnTo>
                <a:lnTo>
                  <a:pt x="627" y="30"/>
                </a:lnTo>
                <a:lnTo>
                  <a:pt x="628" y="26"/>
                </a:lnTo>
                <a:lnTo>
                  <a:pt x="627" y="17"/>
                </a:lnTo>
                <a:lnTo>
                  <a:pt x="623" y="9"/>
                </a:lnTo>
                <a:lnTo>
                  <a:pt x="620" y="7"/>
                </a:lnTo>
                <a:lnTo>
                  <a:pt x="617" y="4"/>
                </a:lnTo>
                <a:lnTo>
                  <a:pt x="613" y="2"/>
                </a:lnTo>
                <a:lnTo>
                  <a:pt x="610" y="0"/>
                </a:lnTo>
                <a:lnTo>
                  <a:pt x="604" y="0"/>
                </a:lnTo>
                <a:lnTo>
                  <a:pt x="599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29" name="任意多边形 1050428"/>
          <p:cNvSpPr/>
          <p:nvPr/>
        </p:nvSpPr>
        <p:spPr bwMode="auto">
          <a:xfrm>
            <a:off x="8662988" y="5065712"/>
            <a:ext cx="212725" cy="889000"/>
          </a:xfrm>
          <a:custGeom>
            <a:avLst/>
            <a:gdLst/>
            <a:ahLst/>
            <a:cxnLst/>
            <a:rect l="0" t="0" r="0" b="0"/>
            <a:pathLst>
              <a:path w="400" h="1680">
                <a:moveTo>
                  <a:pt x="361" y="5"/>
                </a:moveTo>
                <a:lnTo>
                  <a:pt x="361" y="5"/>
                </a:lnTo>
                <a:lnTo>
                  <a:pt x="355" y="6"/>
                </a:lnTo>
                <a:lnTo>
                  <a:pt x="349" y="7"/>
                </a:lnTo>
                <a:lnTo>
                  <a:pt x="342" y="10"/>
                </a:lnTo>
                <a:lnTo>
                  <a:pt x="336" y="13"/>
                </a:lnTo>
                <a:lnTo>
                  <a:pt x="290" y="47"/>
                </a:lnTo>
                <a:lnTo>
                  <a:pt x="267" y="65"/>
                </a:lnTo>
                <a:lnTo>
                  <a:pt x="244" y="86"/>
                </a:lnTo>
                <a:lnTo>
                  <a:pt x="201" y="129"/>
                </a:lnTo>
                <a:lnTo>
                  <a:pt x="182" y="151"/>
                </a:lnTo>
                <a:lnTo>
                  <a:pt x="162" y="174"/>
                </a:lnTo>
                <a:lnTo>
                  <a:pt x="145" y="197"/>
                </a:lnTo>
                <a:lnTo>
                  <a:pt x="129" y="221"/>
                </a:lnTo>
                <a:lnTo>
                  <a:pt x="114" y="245"/>
                </a:lnTo>
                <a:lnTo>
                  <a:pt x="99" y="270"/>
                </a:lnTo>
                <a:lnTo>
                  <a:pt x="72" y="323"/>
                </a:lnTo>
                <a:lnTo>
                  <a:pt x="59" y="349"/>
                </a:lnTo>
                <a:lnTo>
                  <a:pt x="48" y="375"/>
                </a:lnTo>
                <a:lnTo>
                  <a:pt x="39" y="402"/>
                </a:lnTo>
                <a:lnTo>
                  <a:pt x="31" y="430"/>
                </a:lnTo>
                <a:lnTo>
                  <a:pt x="23" y="459"/>
                </a:lnTo>
                <a:lnTo>
                  <a:pt x="18" y="486"/>
                </a:lnTo>
                <a:lnTo>
                  <a:pt x="13" y="515"/>
                </a:lnTo>
                <a:lnTo>
                  <a:pt x="9" y="544"/>
                </a:lnTo>
                <a:lnTo>
                  <a:pt x="4" y="602"/>
                </a:lnTo>
                <a:lnTo>
                  <a:pt x="1" y="660"/>
                </a:lnTo>
                <a:lnTo>
                  <a:pt x="0" y="718"/>
                </a:lnTo>
                <a:lnTo>
                  <a:pt x="0" y="775"/>
                </a:lnTo>
                <a:lnTo>
                  <a:pt x="0" y="889"/>
                </a:lnTo>
                <a:lnTo>
                  <a:pt x="1" y="922"/>
                </a:lnTo>
                <a:lnTo>
                  <a:pt x="4" y="954"/>
                </a:lnTo>
                <a:lnTo>
                  <a:pt x="8" y="987"/>
                </a:lnTo>
                <a:lnTo>
                  <a:pt x="11" y="1020"/>
                </a:lnTo>
                <a:lnTo>
                  <a:pt x="15" y="1075"/>
                </a:lnTo>
                <a:lnTo>
                  <a:pt x="19" y="1103"/>
                </a:lnTo>
                <a:lnTo>
                  <a:pt x="25" y="1132"/>
                </a:lnTo>
                <a:lnTo>
                  <a:pt x="31" y="1160"/>
                </a:lnTo>
                <a:lnTo>
                  <a:pt x="40" y="1187"/>
                </a:lnTo>
                <a:lnTo>
                  <a:pt x="52" y="1212"/>
                </a:lnTo>
                <a:lnTo>
                  <a:pt x="59" y="1225"/>
                </a:lnTo>
                <a:lnTo>
                  <a:pt x="65" y="1237"/>
                </a:lnTo>
                <a:lnTo>
                  <a:pt x="73" y="1250"/>
                </a:lnTo>
                <a:lnTo>
                  <a:pt x="81" y="1264"/>
                </a:lnTo>
                <a:lnTo>
                  <a:pt x="93" y="1294"/>
                </a:lnTo>
                <a:lnTo>
                  <a:pt x="103" y="1326"/>
                </a:lnTo>
                <a:lnTo>
                  <a:pt x="114" y="1356"/>
                </a:lnTo>
                <a:lnTo>
                  <a:pt x="124" y="1386"/>
                </a:lnTo>
                <a:lnTo>
                  <a:pt x="137" y="1415"/>
                </a:lnTo>
                <a:lnTo>
                  <a:pt x="150" y="1442"/>
                </a:lnTo>
                <a:lnTo>
                  <a:pt x="163" y="1471"/>
                </a:lnTo>
                <a:lnTo>
                  <a:pt x="193" y="1527"/>
                </a:lnTo>
                <a:lnTo>
                  <a:pt x="209" y="1555"/>
                </a:lnTo>
                <a:lnTo>
                  <a:pt x="226" y="1581"/>
                </a:lnTo>
                <a:lnTo>
                  <a:pt x="244" y="1606"/>
                </a:lnTo>
                <a:lnTo>
                  <a:pt x="264" y="1629"/>
                </a:lnTo>
                <a:lnTo>
                  <a:pt x="285" y="1653"/>
                </a:lnTo>
                <a:lnTo>
                  <a:pt x="308" y="1675"/>
                </a:lnTo>
                <a:lnTo>
                  <a:pt x="314" y="1677"/>
                </a:lnTo>
                <a:lnTo>
                  <a:pt x="318" y="1680"/>
                </a:lnTo>
                <a:lnTo>
                  <a:pt x="321" y="1680"/>
                </a:lnTo>
                <a:lnTo>
                  <a:pt x="327" y="1680"/>
                </a:lnTo>
                <a:lnTo>
                  <a:pt x="331" y="1680"/>
                </a:lnTo>
                <a:lnTo>
                  <a:pt x="335" y="1677"/>
                </a:lnTo>
                <a:lnTo>
                  <a:pt x="341" y="1674"/>
                </a:lnTo>
                <a:lnTo>
                  <a:pt x="346" y="1666"/>
                </a:lnTo>
                <a:lnTo>
                  <a:pt x="348" y="1662"/>
                </a:lnTo>
                <a:lnTo>
                  <a:pt x="349" y="1658"/>
                </a:lnTo>
                <a:lnTo>
                  <a:pt x="349" y="1654"/>
                </a:lnTo>
                <a:lnTo>
                  <a:pt x="348" y="1650"/>
                </a:lnTo>
                <a:lnTo>
                  <a:pt x="345" y="1646"/>
                </a:lnTo>
                <a:lnTo>
                  <a:pt x="341" y="1642"/>
                </a:lnTo>
                <a:lnTo>
                  <a:pt x="319" y="1623"/>
                </a:lnTo>
                <a:lnTo>
                  <a:pt x="299" y="1602"/>
                </a:lnTo>
                <a:lnTo>
                  <a:pt x="281" y="1579"/>
                </a:lnTo>
                <a:lnTo>
                  <a:pt x="264" y="1557"/>
                </a:lnTo>
                <a:lnTo>
                  <a:pt x="250" y="1534"/>
                </a:lnTo>
                <a:lnTo>
                  <a:pt x="235" y="1509"/>
                </a:lnTo>
                <a:lnTo>
                  <a:pt x="222" y="1484"/>
                </a:lnTo>
                <a:lnTo>
                  <a:pt x="209" y="1459"/>
                </a:lnTo>
                <a:lnTo>
                  <a:pt x="185" y="1407"/>
                </a:lnTo>
                <a:lnTo>
                  <a:pt x="165" y="1353"/>
                </a:lnTo>
                <a:lnTo>
                  <a:pt x="144" y="1301"/>
                </a:lnTo>
                <a:lnTo>
                  <a:pt x="123" y="1247"/>
                </a:lnTo>
                <a:lnTo>
                  <a:pt x="98" y="1192"/>
                </a:lnTo>
                <a:lnTo>
                  <a:pt x="87" y="1165"/>
                </a:lnTo>
                <a:lnTo>
                  <a:pt x="77" y="1136"/>
                </a:lnTo>
                <a:lnTo>
                  <a:pt x="69" y="1109"/>
                </a:lnTo>
                <a:lnTo>
                  <a:pt x="62" y="1080"/>
                </a:lnTo>
                <a:lnTo>
                  <a:pt x="59" y="1050"/>
                </a:lnTo>
                <a:lnTo>
                  <a:pt x="57" y="1020"/>
                </a:lnTo>
                <a:lnTo>
                  <a:pt x="56" y="1005"/>
                </a:lnTo>
                <a:lnTo>
                  <a:pt x="55" y="991"/>
                </a:lnTo>
                <a:lnTo>
                  <a:pt x="51" y="963"/>
                </a:lnTo>
                <a:lnTo>
                  <a:pt x="47" y="936"/>
                </a:lnTo>
                <a:lnTo>
                  <a:pt x="45" y="922"/>
                </a:lnTo>
                <a:lnTo>
                  <a:pt x="45" y="909"/>
                </a:lnTo>
                <a:lnTo>
                  <a:pt x="45" y="796"/>
                </a:lnTo>
                <a:lnTo>
                  <a:pt x="45" y="741"/>
                </a:lnTo>
                <a:lnTo>
                  <a:pt x="47" y="687"/>
                </a:lnTo>
                <a:lnTo>
                  <a:pt x="49" y="633"/>
                </a:lnTo>
                <a:lnTo>
                  <a:pt x="55" y="580"/>
                </a:lnTo>
                <a:lnTo>
                  <a:pt x="61" y="527"/>
                </a:lnTo>
                <a:lnTo>
                  <a:pt x="72" y="474"/>
                </a:lnTo>
                <a:lnTo>
                  <a:pt x="78" y="448"/>
                </a:lnTo>
                <a:lnTo>
                  <a:pt x="85" y="422"/>
                </a:lnTo>
                <a:lnTo>
                  <a:pt x="93" y="396"/>
                </a:lnTo>
                <a:lnTo>
                  <a:pt x="102" y="371"/>
                </a:lnTo>
                <a:lnTo>
                  <a:pt x="114" y="341"/>
                </a:lnTo>
                <a:lnTo>
                  <a:pt x="127" y="313"/>
                </a:lnTo>
                <a:lnTo>
                  <a:pt x="141" y="286"/>
                </a:lnTo>
                <a:lnTo>
                  <a:pt x="157" y="259"/>
                </a:lnTo>
                <a:lnTo>
                  <a:pt x="175" y="234"/>
                </a:lnTo>
                <a:lnTo>
                  <a:pt x="193" y="209"/>
                </a:lnTo>
                <a:lnTo>
                  <a:pt x="213" y="184"/>
                </a:lnTo>
                <a:lnTo>
                  <a:pt x="234" y="162"/>
                </a:lnTo>
                <a:lnTo>
                  <a:pt x="256" y="138"/>
                </a:lnTo>
                <a:lnTo>
                  <a:pt x="280" y="116"/>
                </a:lnTo>
                <a:lnTo>
                  <a:pt x="304" y="94"/>
                </a:lnTo>
                <a:lnTo>
                  <a:pt x="329" y="74"/>
                </a:lnTo>
                <a:lnTo>
                  <a:pt x="345" y="64"/>
                </a:lnTo>
                <a:lnTo>
                  <a:pt x="362" y="56"/>
                </a:lnTo>
                <a:lnTo>
                  <a:pt x="378" y="47"/>
                </a:lnTo>
                <a:lnTo>
                  <a:pt x="392" y="36"/>
                </a:lnTo>
                <a:lnTo>
                  <a:pt x="396" y="34"/>
                </a:lnTo>
                <a:lnTo>
                  <a:pt x="399" y="30"/>
                </a:lnTo>
                <a:lnTo>
                  <a:pt x="400" y="26"/>
                </a:lnTo>
                <a:lnTo>
                  <a:pt x="400" y="22"/>
                </a:lnTo>
                <a:lnTo>
                  <a:pt x="400" y="18"/>
                </a:lnTo>
                <a:lnTo>
                  <a:pt x="399" y="14"/>
                </a:lnTo>
                <a:lnTo>
                  <a:pt x="393" y="7"/>
                </a:lnTo>
                <a:lnTo>
                  <a:pt x="387" y="2"/>
                </a:lnTo>
                <a:lnTo>
                  <a:pt x="378" y="0"/>
                </a:lnTo>
                <a:lnTo>
                  <a:pt x="374" y="0"/>
                </a:lnTo>
                <a:lnTo>
                  <a:pt x="369" y="0"/>
                </a:lnTo>
                <a:lnTo>
                  <a:pt x="365" y="1"/>
                </a:lnTo>
                <a:lnTo>
                  <a:pt x="361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30" name="任意多边形 1050429"/>
          <p:cNvSpPr/>
          <p:nvPr/>
        </p:nvSpPr>
        <p:spPr bwMode="auto">
          <a:xfrm>
            <a:off x="8883650" y="5065712"/>
            <a:ext cx="153987" cy="520700"/>
          </a:xfrm>
          <a:custGeom>
            <a:avLst/>
            <a:gdLst/>
            <a:ahLst/>
            <a:cxnLst/>
            <a:rect l="0" t="0" r="0" b="0"/>
            <a:pathLst>
              <a:path w="290" h="986">
                <a:moveTo>
                  <a:pt x="271" y="709"/>
                </a:moveTo>
                <a:lnTo>
                  <a:pt x="271" y="709"/>
                </a:lnTo>
                <a:lnTo>
                  <a:pt x="271" y="635"/>
                </a:lnTo>
                <a:lnTo>
                  <a:pt x="271" y="598"/>
                </a:lnTo>
                <a:lnTo>
                  <a:pt x="269" y="561"/>
                </a:lnTo>
                <a:lnTo>
                  <a:pt x="266" y="523"/>
                </a:lnTo>
                <a:lnTo>
                  <a:pt x="262" y="487"/>
                </a:lnTo>
                <a:lnTo>
                  <a:pt x="254" y="451"/>
                </a:lnTo>
                <a:lnTo>
                  <a:pt x="249" y="433"/>
                </a:lnTo>
                <a:lnTo>
                  <a:pt x="243" y="416"/>
                </a:lnTo>
                <a:lnTo>
                  <a:pt x="238" y="399"/>
                </a:lnTo>
                <a:lnTo>
                  <a:pt x="234" y="383"/>
                </a:lnTo>
                <a:lnTo>
                  <a:pt x="226" y="351"/>
                </a:lnTo>
                <a:lnTo>
                  <a:pt x="218" y="317"/>
                </a:lnTo>
                <a:lnTo>
                  <a:pt x="215" y="301"/>
                </a:lnTo>
                <a:lnTo>
                  <a:pt x="209" y="284"/>
                </a:lnTo>
                <a:lnTo>
                  <a:pt x="188" y="227"/>
                </a:lnTo>
                <a:lnTo>
                  <a:pt x="177" y="198"/>
                </a:lnTo>
                <a:lnTo>
                  <a:pt x="170" y="183"/>
                </a:lnTo>
                <a:lnTo>
                  <a:pt x="162" y="170"/>
                </a:lnTo>
                <a:lnTo>
                  <a:pt x="123" y="113"/>
                </a:lnTo>
                <a:lnTo>
                  <a:pt x="82" y="57"/>
                </a:lnTo>
                <a:lnTo>
                  <a:pt x="64" y="32"/>
                </a:lnTo>
                <a:lnTo>
                  <a:pt x="55" y="21"/>
                </a:lnTo>
                <a:lnTo>
                  <a:pt x="50" y="17"/>
                </a:lnTo>
                <a:lnTo>
                  <a:pt x="43" y="12"/>
                </a:lnTo>
                <a:lnTo>
                  <a:pt x="39" y="7"/>
                </a:lnTo>
                <a:lnTo>
                  <a:pt x="33" y="3"/>
                </a:lnTo>
                <a:lnTo>
                  <a:pt x="25" y="0"/>
                </a:lnTo>
                <a:lnTo>
                  <a:pt x="18" y="0"/>
                </a:lnTo>
                <a:lnTo>
                  <a:pt x="10" y="3"/>
                </a:lnTo>
                <a:lnTo>
                  <a:pt x="5" y="7"/>
                </a:lnTo>
                <a:lnTo>
                  <a:pt x="1" y="13"/>
                </a:lnTo>
                <a:lnTo>
                  <a:pt x="0" y="17"/>
                </a:lnTo>
                <a:lnTo>
                  <a:pt x="0" y="23"/>
                </a:lnTo>
                <a:lnTo>
                  <a:pt x="0" y="28"/>
                </a:lnTo>
                <a:lnTo>
                  <a:pt x="0" y="36"/>
                </a:lnTo>
                <a:lnTo>
                  <a:pt x="4" y="42"/>
                </a:lnTo>
                <a:lnTo>
                  <a:pt x="9" y="47"/>
                </a:lnTo>
                <a:lnTo>
                  <a:pt x="16" y="50"/>
                </a:lnTo>
                <a:lnTo>
                  <a:pt x="24" y="54"/>
                </a:lnTo>
                <a:lnTo>
                  <a:pt x="30" y="59"/>
                </a:lnTo>
                <a:lnTo>
                  <a:pt x="37" y="67"/>
                </a:lnTo>
                <a:lnTo>
                  <a:pt x="43" y="76"/>
                </a:lnTo>
                <a:lnTo>
                  <a:pt x="55" y="94"/>
                </a:lnTo>
                <a:lnTo>
                  <a:pt x="65" y="110"/>
                </a:lnTo>
                <a:lnTo>
                  <a:pt x="88" y="138"/>
                </a:lnTo>
                <a:lnTo>
                  <a:pt x="109" y="169"/>
                </a:lnTo>
                <a:lnTo>
                  <a:pt x="119" y="185"/>
                </a:lnTo>
                <a:lnTo>
                  <a:pt x="128" y="202"/>
                </a:lnTo>
                <a:lnTo>
                  <a:pt x="136" y="217"/>
                </a:lnTo>
                <a:lnTo>
                  <a:pt x="143" y="233"/>
                </a:lnTo>
                <a:lnTo>
                  <a:pt x="153" y="262"/>
                </a:lnTo>
                <a:lnTo>
                  <a:pt x="162" y="291"/>
                </a:lnTo>
                <a:lnTo>
                  <a:pt x="178" y="348"/>
                </a:lnTo>
                <a:lnTo>
                  <a:pt x="194" y="406"/>
                </a:lnTo>
                <a:lnTo>
                  <a:pt x="201" y="433"/>
                </a:lnTo>
                <a:lnTo>
                  <a:pt x="211" y="462"/>
                </a:lnTo>
                <a:lnTo>
                  <a:pt x="215" y="476"/>
                </a:lnTo>
                <a:lnTo>
                  <a:pt x="217" y="492"/>
                </a:lnTo>
                <a:lnTo>
                  <a:pt x="221" y="523"/>
                </a:lnTo>
                <a:lnTo>
                  <a:pt x="222" y="556"/>
                </a:lnTo>
                <a:lnTo>
                  <a:pt x="225" y="586"/>
                </a:lnTo>
                <a:lnTo>
                  <a:pt x="228" y="604"/>
                </a:lnTo>
                <a:lnTo>
                  <a:pt x="228" y="621"/>
                </a:lnTo>
                <a:lnTo>
                  <a:pt x="228" y="658"/>
                </a:lnTo>
                <a:lnTo>
                  <a:pt x="226" y="693"/>
                </a:lnTo>
                <a:lnTo>
                  <a:pt x="225" y="730"/>
                </a:lnTo>
                <a:lnTo>
                  <a:pt x="226" y="759"/>
                </a:lnTo>
                <a:lnTo>
                  <a:pt x="229" y="789"/>
                </a:lnTo>
                <a:lnTo>
                  <a:pt x="237" y="848"/>
                </a:lnTo>
                <a:lnTo>
                  <a:pt x="241" y="877"/>
                </a:lnTo>
                <a:lnTo>
                  <a:pt x="243" y="905"/>
                </a:lnTo>
                <a:lnTo>
                  <a:pt x="245" y="935"/>
                </a:lnTo>
                <a:lnTo>
                  <a:pt x="245" y="964"/>
                </a:lnTo>
                <a:lnTo>
                  <a:pt x="245" y="969"/>
                </a:lnTo>
                <a:lnTo>
                  <a:pt x="246" y="973"/>
                </a:lnTo>
                <a:lnTo>
                  <a:pt x="249" y="977"/>
                </a:lnTo>
                <a:lnTo>
                  <a:pt x="251" y="981"/>
                </a:lnTo>
                <a:lnTo>
                  <a:pt x="255" y="984"/>
                </a:lnTo>
                <a:lnTo>
                  <a:pt x="258" y="985"/>
                </a:lnTo>
                <a:lnTo>
                  <a:pt x="267" y="986"/>
                </a:lnTo>
                <a:lnTo>
                  <a:pt x="275" y="985"/>
                </a:lnTo>
                <a:lnTo>
                  <a:pt x="279" y="984"/>
                </a:lnTo>
                <a:lnTo>
                  <a:pt x="283" y="981"/>
                </a:lnTo>
                <a:lnTo>
                  <a:pt x="285" y="977"/>
                </a:lnTo>
                <a:lnTo>
                  <a:pt x="288" y="973"/>
                </a:lnTo>
                <a:lnTo>
                  <a:pt x="290" y="969"/>
                </a:lnTo>
                <a:lnTo>
                  <a:pt x="290" y="964"/>
                </a:lnTo>
                <a:lnTo>
                  <a:pt x="290" y="933"/>
                </a:lnTo>
                <a:lnTo>
                  <a:pt x="289" y="900"/>
                </a:lnTo>
                <a:lnTo>
                  <a:pt x="286" y="869"/>
                </a:lnTo>
                <a:lnTo>
                  <a:pt x="283" y="837"/>
                </a:lnTo>
                <a:lnTo>
                  <a:pt x="275" y="773"/>
                </a:lnTo>
                <a:lnTo>
                  <a:pt x="272" y="740"/>
                </a:lnTo>
                <a:lnTo>
                  <a:pt x="271" y="70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31" name="任意多边形 1050430"/>
          <p:cNvSpPr/>
          <p:nvPr/>
        </p:nvSpPr>
        <p:spPr bwMode="auto">
          <a:xfrm>
            <a:off x="8875712" y="5881687"/>
            <a:ext cx="63500" cy="69850"/>
          </a:xfrm>
          <a:custGeom>
            <a:avLst/>
            <a:gdLst/>
            <a:ahLst/>
            <a:cxnLst/>
            <a:rect l="0" t="0" r="0" b="0"/>
            <a:pathLst>
              <a:path w="119" h="131">
                <a:moveTo>
                  <a:pt x="75" y="16"/>
                </a:moveTo>
                <a:lnTo>
                  <a:pt x="75" y="16"/>
                </a:lnTo>
                <a:lnTo>
                  <a:pt x="71" y="27"/>
                </a:lnTo>
                <a:lnTo>
                  <a:pt x="69" y="32"/>
                </a:lnTo>
                <a:lnTo>
                  <a:pt x="65" y="36"/>
                </a:lnTo>
                <a:lnTo>
                  <a:pt x="60" y="41"/>
                </a:lnTo>
                <a:lnTo>
                  <a:pt x="54" y="46"/>
                </a:lnTo>
                <a:lnTo>
                  <a:pt x="47" y="50"/>
                </a:lnTo>
                <a:lnTo>
                  <a:pt x="42" y="57"/>
                </a:lnTo>
                <a:lnTo>
                  <a:pt x="33" y="72"/>
                </a:lnTo>
                <a:lnTo>
                  <a:pt x="22" y="85"/>
                </a:lnTo>
                <a:lnTo>
                  <a:pt x="17" y="87"/>
                </a:lnTo>
                <a:lnTo>
                  <a:pt x="13" y="88"/>
                </a:lnTo>
                <a:lnTo>
                  <a:pt x="9" y="91"/>
                </a:lnTo>
                <a:lnTo>
                  <a:pt x="5" y="95"/>
                </a:lnTo>
                <a:lnTo>
                  <a:pt x="1" y="101"/>
                </a:lnTo>
                <a:lnTo>
                  <a:pt x="0" y="110"/>
                </a:lnTo>
                <a:lnTo>
                  <a:pt x="1" y="118"/>
                </a:lnTo>
                <a:lnTo>
                  <a:pt x="3" y="122"/>
                </a:lnTo>
                <a:lnTo>
                  <a:pt x="5" y="126"/>
                </a:lnTo>
                <a:lnTo>
                  <a:pt x="9" y="129"/>
                </a:lnTo>
                <a:lnTo>
                  <a:pt x="13" y="130"/>
                </a:lnTo>
                <a:lnTo>
                  <a:pt x="17" y="131"/>
                </a:lnTo>
                <a:lnTo>
                  <a:pt x="22" y="131"/>
                </a:lnTo>
                <a:lnTo>
                  <a:pt x="31" y="129"/>
                </a:lnTo>
                <a:lnTo>
                  <a:pt x="39" y="126"/>
                </a:lnTo>
                <a:lnTo>
                  <a:pt x="47" y="122"/>
                </a:lnTo>
                <a:lnTo>
                  <a:pt x="55" y="117"/>
                </a:lnTo>
                <a:lnTo>
                  <a:pt x="60" y="110"/>
                </a:lnTo>
                <a:lnTo>
                  <a:pt x="67" y="104"/>
                </a:lnTo>
                <a:lnTo>
                  <a:pt x="77" y="88"/>
                </a:lnTo>
                <a:lnTo>
                  <a:pt x="78" y="84"/>
                </a:lnTo>
                <a:lnTo>
                  <a:pt x="82" y="83"/>
                </a:lnTo>
                <a:lnTo>
                  <a:pt x="90" y="76"/>
                </a:lnTo>
                <a:lnTo>
                  <a:pt x="98" y="68"/>
                </a:lnTo>
                <a:lnTo>
                  <a:pt x="105" y="59"/>
                </a:lnTo>
                <a:lnTo>
                  <a:pt x="111" y="50"/>
                </a:lnTo>
                <a:lnTo>
                  <a:pt x="115" y="40"/>
                </a:lnTo>
                <a:lnTo>
                  <a:pt x="118" y="28"/>
                </a:lnTo>
                <a:lnTo>
                  <a:pt x="119" y="23"/>
                </a:lnTo>
                <a:lnTo>
                  <a:pt x="119" y="19"/>
                </a:lnTo>
                <a:lnTo>
                  <a:pt x="116" y="13"/>
                </a:lnTo>
                <a:lnTo>
                  <a:pt x="115" y="11"/>
                </a:lnTo>
                <a:lnTo>
                  <a:pt x="112" y="7"/>
                </a:lnTo>
                <a:lnTo>
                  <a:pt x="109" y="4"/>
                </a:lnTo>
                <a:lnTo>
                  <a:pt x="101" y="0"/>
                </a:lnTo>
                <a:lnTo>
                  <a:pt x="93" y="0"/>
                </a:lnTo>
                <a:lnTo>
                  <a:pt x="89" y="0"/>
                </a:lnTo>
                <a:lnTo>
                  <a:pt x="85" y="2"/>
                </a:lnTo>
                <a:lnTo>
                  <a:pt x="81" y="4"/>
                </a:lnTo>
                <a:lnTo>
                  <a:pt x="78" y="7"/>
                </a:lnTo>
                <a:lnTo>
                  <a:pt x="76" y="11"/>
                </a:lnTo>
                <a:lnTo>
                  <a:pt x="75" y="1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32" name="任意多边形 1050431"/>
          <p:cNvSpPr/>
          <p:nvPr/>
        </p:nvSpPr>
        <p:spPr bwMode="auto">
          <a:xfrm>
            <a:off x="8915400" y="5067300"/>
            <a:ext cx="336550" cy="509587"/>
          </a:xfrm>
          <a:custGeom>
            <a:avLst/>
            <a:gdLst/>
            <a:ahLst/>
            <a:cxnLst/>
            <a:rect l="0" t="0" r="0" b="0"/>
            <a:pathLst>
              <a:path w="638" h="963">
                <a:moveTo>
                  <a:pt x="631" y="919"/>
                </a:moveTo>
                <a:lnTo>
                  <a:pt x="631" y="919"/>
                </a:lnTo>
                <a:lnTo>
                  <a:pt x="627" y="889"/>
                </a:lnTo>
                <a:lnTo>
                  <a:pt x="623" y="859"/>
                </a:lnTo>
                <a:lnTo>
                  <a:pt x="620" y="829"/>
                </a:lnTo>
                <a:lnTo>
                  <a:pt x="618" y="813"/>
                </a:lnTo>
                <a:lnTo>
                  <a:pt x="618" y="799"/>
                </a:lnTo>
                <a:lnTo>
                  <a:pt x="618" y="759"/>
                </a:lnTo>
                <a:lnTo>
                  <a:pt x="617" y="741"/>
                </a:lnTo>
                <a:lnTo>
                  <a:pt x="614" y="723"/>
                </a:lnTo>
                <a:lnTo>
                  <a:pt x="612" y="704"/>
                </a:lnTo>
                <a:lnTo>
                  <a:pt x="608" y="687"/>
                </a:lnTo>
                <a:lnTo>
                  <a:pt x="603" y="669"/>
                </a:lnTo>
                <a:lnTo>
                  <a:pt x="596" y="649"/>
                </a:lnTo>
                <a:lnTo>
                  <a:pt x="586" y="613"/>
                </a:lnTo>
                <a:lnTo>
                  <a:pt x="575" y="575"/>
                </a:lnTo>
                <a:lnTo>
                  <a:pt x="563" y="537"/>
                </a:lnTo>
                <a:lnTo>
                  <a:pt x="557" y="520"/>
                </a:lnTo>
                <a:lnTo>
                  <a:pt x="549" y="502"/>
                </a:lnTo>
                <a:lnTo>
                  <a:pt x="529" y="461"/>
                </a:lnTo>
                <a:lnTo>
                  <a:pt x="511" y="421"/>
                </a:lnTo>
                <a:lnTo>
                  <a:pt x="494" y="379"/>
                </a:lnTo>
                <a:lnTo>
                  <a:pt x="478" y="337"/>
                </a:lnTo>
                <a:lnTo>
                  <a:pt x="472" y="319"/>
                </a:lnTo>
                <a:lnTo>
                  <a:pt x="464" y="302"/>
                </a:lnTo>
                <a:lnTo>
                  <a:pt x="455" y="285"/>
                </a:lnTo>
                <a:lnTo>
                  <a:pt x="444" y="269"/>
                </a:lnTo>
                <a:lnTo>
                  <a:pt x="422" y="236"/>
                </a:lnTo>
                <a:lnTo>
                  <a:pt x="401" y="205"/>
                </a:lnTo>
                <a:lnTo>
                  <a:pt x="389" y="189"/>
                </a:lnTo>
                <a:lnTo>
                  <a:pt x="378" y="175"/>
                </a:lnTo>
                <a:lnTo>
                  <a:pt x="363" y="160"/>
                </a:lnTo>
                <a:lnTo>
                  <a:pt x="349" y="147"/>
                </a:lnTo>
                <a:lnTo>
                  <a:pt x="333" y="134"/>
                </a:lnTo>
                <a:lnTo>
                  <a:pt x="317" y="122"/>
                </a:lnTo>
                <a:lnTo>
                  <a:pt x="300" y="112"/>
                </a:lnTo>
                <a:lnTo>
                  <a:pt x="285" y="103"/>
                </a:lnTo>
                <a:lnTo>
                  <a:pt x="255" y="86"/>
                </a:lnTo>
                <a:lnTo>
                  <a:pt x="223" y="68"/>
                </a:lnTo>
                <a:lnTo>
                  <a:pt x="191" y="52"/>
                </a:lnTo>
                <a:lnTo>
                  <a:pt x="175" y="45"/>
                </a:lnTo>
                <a:lnTo>
                  <a:pt x="159" y="40"/>
                </a:lnTo>
                <a:lnTo>
                  <a:pt x="125" y="28"/>
                </a:lnTo>
                <a:lnTo>
                  <a:pt x="91" y="15"/>
                </a:lnTo>
                <a:lnTo>
                  <a:pt x="74" y="10"/>
                </a:lnTo>
                <a:lnTo>
                  <a:pt x="56" y="5"/>
                </a:lnTo>
                <a:lnTo>
                  <a:pt x="39" y="2"/>
                </a:lnTo>
                <a:lnTo>
                  <a:pt x="22" y="0"/>
                </a:lnTo>
                <a:lnTo>
                  <a:pt x="17" y="0"/>
                </a:lnTo>
                <a:lnTo>
                  <a:pt x="11" y="1"/>
                </a:lnTo>
                <a:lnTo>
                  <a:pt x="7" y="2"/>
                </a:lnTo>
                <a:lnTo>
                  <a:pt x="5" y="5"/>
                </a:lnTo>
                <a:lnTo>
                  <a:pt x="2" y="9"/>
                </a:lnTo>
                <a:lnTo>
                  <a:pt x="1" y="13"/>
                </a:lnTo>
                <a:lnTo>
                  <a:pt x="0" y="20"/>
                </a:lnTo>
                <a:lnTo>
                  <a:pt x="1" y="28"/>
                </a:lnTo>
                <a:lnTo>
                  <a:pt x="2" y="32"/>
                </a:lnTo>
                <a:lnTo>
                  <a:pt x="5" y="36"/>
                </a:lnTo>
                <a:lnTo>
                  <a:pt x="7" y="40"/>
                </a:lnTo>
                <a:lnTo>
                  <a:pt x="11" y="43"/>
                </a:lnTo>
                <a:lnTo>
                  <a:pt x="17" y="44"/>
                </a:lnTo>
                <a:lnTo>
                  <a:pt x="22" y="45"/>
                </a:lnTo>
                <a:lnTo>
                  <a:pt x="35" y="47"/>
                </a:lnTo>
                <a:lnTo>
                  <a:pt x="49" y="51"/>
                </a:lnTo>
                <a:lnTo>
                  <a:pt x="77" y="60"/>
                </a:lnTo>
                <a:lnTo>
                  <a:pt x="105" y="70"/>
                </a:lnTo>
                <a:lnTo>
                  <a:pt x="133" y="79"/>
                </a:lnTo>
                <a:lnTo>
                  <a:pt x="150" y="85"/>
                </a:lnTo>
                <a:lnTo>
                  <a:pt x="166" y="92"/>
                </a:lnTo>
                <a:lnTo>
                  <a:pt x="198" y="108"/>
                </a:lnTo>
                <a:lnTo>
                  <a:pt x="231" y="125"/>
                </a:lnTo>
                <a:lnTo>
                  <a:pt x="262" y="142"/>
                </a:lnTo>
                <a:lnTo>
                  <a:pt x="279" y="151"/>
                </a:lnTo>
                <a:lnTo>
                  <a:pt x="296" y="163"/>
                </a:lnTo>
                <a:lnTo>
                  <a:pt x="312" y="175"/>
                </a:lnTo>
                <a:lnTo>
                  <a:pt x="327" y="188"/>
                </a:lnTo>
                <a:lnTo>
                  <a:pt x="341" y="204"/>
                </a:lnTo>
                <a:lnTo>
                  <a:pt x="355" y="218"/>
                </a:lnTo>
                <a:lnTo>
                  <a:pt x="368" y="235"/>
                </a:lnTo>
                <a:lnTo>
                  <a:pt x="380" y="252"/>
                </a:lnTo>
                <a:lnTo>
                  <a:pt x="392" y="270"/>
                </a:lnTo>
                <a:lnTo>
                  <a:pt x="402" y="287"/>
                </a:lnTo>
                <a:lnTo>
                  <a:pt x="413" y="306"/>
                </a:lnTo>
                <a:lnTo>
                  <a:pt x="422" y="325"/>
                </a:lnTo>
                <a:lnTo>
                  <a:pt x="438" y="362"/>
                </a:lnTo>
                <a:lnTo>
                  <a:pt x="451" y="400"/>
                </a:lnTo>
                <a:lnTo>
                  <a:pt x="455" y="413"/>
                </a:lnTo>
                <a:lnTo>
                  <a:pt x="461" y="427"/>
                </a:lnTo>
                <a:lnTo>
                  <a:pt x="474" y="455"/>
                </a:lnTo>
                <a:lnTo>
                  <a:pt x="502" y="508"/>
                </a:lnTo>
                <a:lnTo>
                  <a:pt x="511" y="527"/>
                </a:lnTo>
                <a:lnTo>
                  <a:pt x="518" y="545"/>
                </a:lnTo>
                <a:lnTo>
                  <a:pt x="531" y="584"/>
                </a:lnTo>
                <a:lnTo>
                  <a:pt x="541" y="623"/>
                </a:lnTo>
                <a:lnTo>
                  <a:pt x="553" y="661"/>
                </a:lnTo>
                <a:lnTo>
                  <a:pt x="558" y="681"/>
                </a:lnTo>
                <a:lnTo>
                  <a:pt x="563" y="700"/>
                </a:lnTo>
                <a:lnTo>
                  <a:pt x="566" y="719"/>
                </a:lnTo>
                <a:lnTo>
                  <a:pt x="570" y="737"/>
                </a:lnTo>
                <a:lnTo>
                  <a:pt x="571" y="757"/>
                </a:lnTo>
                <a:lnTo>
                  <a:pt x="572" y="775"/>
                </a:lnTo>
                <a:lnTo>
                  <a:pt x="572" y="816"/>
                </a:lnTo>
                <a:lnTo>
                  <a:pt x="574" y="829"/>
                </a:lnTo>
                <a:lnTo>
                  <a:pt x="576" y="842"/>
                </a:lnTo>
                <a:lnTo>
                  <a:pt x="584" y="867"/>
                </a:lnTo>
                <a:lnTo>
                  <a:pt x="587" y="885"/>
                </a:lnTo>
                <a:lnTo>
                  <a:pt x="587" y="905"/>
                </a:lnTo>
                <a:lnTo>
                  <a:pt x="587" y="941"/>
                </a:lnTo>
                <a:lnTo>
                  <a:pt x="587" y="945"/>
                </a:lnTo>
                <a:lnTo>
                  <a:pt x="588" y="950"/>
                </a:lnTo>
                <a:lnTo>
                  <a:pt x="591" y="954"/>
                </a:lnTo>
                <a:lnTo>
                  <a:pt x="593" y="957"/>
                </a:lnTo>
                <a:lnTo>
                  <a:pt x="596" y="959"/>
                </a:lnTo>
                <a:lnTo>
                  <a:pt x="600" y="962"/>
                </a:lnTo>
                <a:lnTo>
                  <a:pt x="605" y="963"/>
                </a:lnTo>
                <a:lnTo>
                  <a:pt x="609" y="963"/>
                </a:lnTo>
                <a:lnTo>
                  <a:pt x="616" y="963"/>
                </a:lnTo>
                <a:lnTo>
                  <a:pt x="620" y="963"/>
                </a:lnTo>
                <a:lnTo>
                  <a:pt x="623" y="962"/>
                </a:lnTo>
                <a:lnTo>
                  <a:pt x="627" y="959"/>
                </a:lnTo>
                <a:lnTo>
                  <a:pt x="631" y="957"/>
                </a:lnTo>
                <a:lnTo>
                  <a:pt x="634" y="954"/>
                </a:lnTo>
                <a:lnTo>
                  <a:pt x="637" y="950"/>
                </a:lnTo>
                <a:lnTo>
                  <a:pt x="638" y="945"/>
                </a:lnTo>
                <a:lnTo>
                  <a:pt x="638" y="941"/>
                </a:lnTo>
                <a:lnTo>
                  <a:pt x="638" y="936"/>
                </a:lnTo>
                <a:lnTo>
                  <a:pt x="638" y="931"/>
                </a:lnTo>
                <a:lnTo>
                  <a:pt x="637" y="925"/>
                </a:lnTo>
                <a:lnTo>
                  <a:pt x="634" y="923"/>
                </a:lnTo>
                <a:lnTo>
                  <a:pt x="631" y="91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33" name="任意多边形 1050432"/>
          <p:cNvSpPr/>
          <p:nvPr/>
        </p:nvSpPr>
        <p:spPr bwMode="auto">
          <a:xfrm>
            <a:off x="7008812" y="2319337"/>
            <a:ext cx="142875" cy="133350"/>
          </a:xfrm>
          <a:custGeom>
            <a:avLst/>
            <a:gdLst/>
            <a:ahLst/>
            <a:cxnLst/>
            <a:rect l="0" t="0" r="0" b="0"/>
            <a:pathLst>
              <a:path w="271" h="251">
                <a:moveTo>
                  <a:pt x="259" y="4"/>
                </a:moveTo>
                <a:lnTo>
                  <a:pt x="259" y="4"/>
                </a:lnTo>
                <a:lnTo>
                  <a:pt x="258" y="8"/>
                </a:lnTo>
                <a:lnTo>
                  <a:pt x="254" y="12"/>
                </a:lnTo>
                <a:lnTo>
                  <a:pt x="247" y="20"/>
                </a:lnTo>
                <a:lnTo>
                  <a:pt x="239" y="25"/>
                </a:lnTo>
                <a:lnTo>
                  <a:pt x="232" y="30"/>
                </a:lnTo>
                <a:lnTo>
                  <a:pt x="222" y="35"/>
                </a:lnTo>
                <a:lnTo>
                  <a:pt x="215" y="42"/>
                </a:lnTo>
                <a:lnTo>
                  <a:pt x="199" y="56"/>
                </a:lnTo>
                <a:lnTo>
                  <a:pt x="164" y="86"/>
                </a:lnTo>
                <a:lnTo>
                  <a:pt x="128" y="118"/>
                </a:lnTo>
                <a:lnTo>
                  <a:pt x="96" y="146"/>
                </a:lnTo>
                <a:lnTo>
                  <a:pt x="63" y="177"/>
                </a:lnTo>
                <a:lnTo>
                  <a:pt x="31" y="208"/>
                </a:lnTo>
                <a:lnTo>
                  <a:pt x="1" y="241"/>
                </a:lnTo>
                <a:lnTo>
                  <a:pt x="0" y="243"/>
                </a:lnTo>
                <a:lnTo>
                  <a:pt x="0" y="246"/>
                </a:lnTo>
                <a:lnTo>
                  <a:pt x="3" y="250"/>
                </a:lnTo>
                <a:lnTo>
                  <a:pt x="4" y="250"/>
                </a:lnTo>
                <a:lnTo>
                  <a:pt x="7" y="251"/>
                </a:lnTo>
                <a:lnTo>
                  <a:pt x="8" y="251"/>
                </a:lnTo>
                <a:lnTo>
                  <a:pt x="11" y="248"/>
                </a:lnTo>
                <a:lnTo>
                  <a:pt x="25" y="231"/>
                </a:lnTo>
                <a:lnTo>
                  <a:pt x="41" y="214"/>
                </a:lnTo>
                <a:lnTo>
                  <a:pt x="75" y="182"/>
                </a:lnTo>
                <a:lnTo>
                  <a:pt x="109" y="150"/>
                </a:lnTo>
                <a:lnTo>
                  <a:pt x="143" y="119"/>
                </a:lnTo>
                <a:lnTo>
                  <a:pt x="183" y="84"/>
                </a:lnTo>
                <a:lnTo>
                  <a:pt x="222" y="51"/>
                </a:lnTo>
                <a:lnTo>
                  <a:pt x="236" y="41"/>
                </a:lnTo>
                <a:lnTo>
                  <a:pt x="250" y="31"/>
                </a:lnTo>
                <a:lnTo>
                  <a:pt x="256" y="26"/>
                </a:lnTo>
                <a:lnTo>
                  <a:pt x="262" y="21"/>
                </a:lnTo>
                <a:lnTo>
                  <a:pt x="267" y="14"/>
                </a:lnTo>
                <a:lnTo>
                  <a:pt x="271" y="7"/>
                </a:lnTo>
                <a:lnTo>
                  <a:pt x="271" y="4"/>
                </a:lnTo>
                <a:lnTo>
                  <a:pt x="270" y="3"/>
                </a:lnTo>
                <a:lnTo>
                  <a:pt x="268" y="1"/>
                </a:lnTo>
                <a:lnTo>
                  <a:pt x="267" y="0"/>
                </a:lnTo>
                <a:lnTo>
                  <a:pt x="262" y="0"/>
                </a:lnTo>
                <a:lnTo>
                  <a:pt x="260" y="1"/>
                </a:lnTo>
                <a:lnTo>
                  <a:pt x="259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34" name="任意多边形 1050433"/>
          <p:cNvSpPr/>
          <p:nvPr/>
        </p:nvSpPr>
        <p:spPr bwMode="auto">
          <a:xfrm>
            <a:off x="6996112" y="2322512"/>
            <a:ext cx="236537" cy="192087"/>
          </a:xfrm>
          <a:custGeom>
            <a:avLst/>
            <a:gdLst/>
            <a:ahLst/>
            <a:cxnLst/>
            <a:rect l="0" t="0" r="0" b="0"/>
            <a:pathLst>
              <a:path w="445" h="365">
                <a:moveTo>
                  <a:pt x="438" y="0"/>
                </a:moveTo>
                <a:lnTo>
                  <a:pt x="438" y="0"/>
                </a:lnTo>
                <a:lnTo>
                  <a:pt x="431" y="1"/>
                </a:lnTo>
                <a:lnTo>
                  <a:pt x="426" y="4"/>
                </a:lnTo>
                <a:lnTo>
                  <a:pt x="414" y="10"/>
                </a:lnTo>
                <a:lnTo>
                  <a:pt x="394" y="25"/>
                </a:lnTo>
                <a:lnTo>
                  <a:pt x="360" y="50"/>
                </a:lnTo>
                <a:lnTo>
                  <a:pt x="324" y="74"/>
                </a:lnTo>
                <a:lnTo>
                  <a:pt x="295" y="98"/>
                </a:lnTo>
                <a:lnTo>
                  <a:pt x="267" y="122"/>
                </a:lnTo>
                <a:lnTo>
                  <a:pt x="238" y="146"/>
                </a:lnTo>
                <a:lnTo>
                  <a:pt x="209" y="170"/>
                </a:lnTo>
                <a:lnTo>
                  <a:pt x="180" y="193"/>
                </a:lnTo>
                <a:lnTo>
                  <a:pt x="150" y="217"/>
                </a:lnTo>
                <a:lnTo>
                  <a:pt x="93" y="267"/>
                </a:lnTo>
                <a:lnTo>
                  <a:pt x="61" y="293"/>
                </a:lnTo>
                <a:lnTo>
                  <a:pt x="46" y="306"/>
                </a:lnTo>
                <a:lnTo>
                  <a:pt x="30" y="320"/>
                </a:lnTo>
                <a:lnTo>
                  <a:pt x="13" y="337"/>
                </a:lnTo>
                <a:lnTo>
                  <a:pt x="5" y="346"/>
                </a:lnTo>
                <a:lnTo>
                  <a:pt x="2" y="352"/>
                </a:lnTo>
                <a:lnTo>
                  <a:pt x="0" y="357"/>
                </a:lnTo>
                <a:lnTo>
                  <a:pt x="0" y="360"/>
                </a:lnTo>
                <a:lnTo>
                  <a:pt x="0" y="362"/>
                </a:lnTo>
                <a:lnTo>
                  <a:pt x="4" y="365"/>
                </a:lnTo>
                <a:lnTo>
                  <a:pt x="8" y="363"/>
                </a:lnTo>
                <a:lnTo>
                  <a:pt x="9" y="362"/>
                </a:lnTo>
                <a:lnTo>
                  <a:pt x="10" y="361"/>
                </a:lnTo>
                <a:lnTo>
                  <a:pt x="13" y="356"/>
                </a:lnTo>
                <a:lnTo>
                  <a:pt x="17" y="350"/>
                </a:lnTo>
                <a:lnTo>
                  <a:pt x="26" y="340"/>
                </a:lnTo>
                <a:lnTo>
                  <a:pt x="44" y="322"/>
                </a:lnTo>
                <a:lnTo>
                  <a:pt x="57" y="310"/>
                </a:lnTo>
                <a:lnTo>
                  <a:pt x="72" y="298"/>
                </a:lnTo>
                <a:lnTo>
                  <a:pt x="101" y="275"/>
                </a:lnTo>
                <a:lnTo>
                  <a:pt x="162" y="222"/>
                </a:lnTo>
                <a:lnTo>
                  <a:pt x="192" y="197"/>
                </a:lnTo>
                <a:lnTo>
                  <a:pt x="224" y="173"/>
                </a:lnTo>
                <a:lnTo>
                  <a:pt x="247" y="154"/>
                </a:lnTo>
                <a:lnTo>
                  <a:pt x="269" y="135"/>
                </a:lnTo>
                <a:lnTo>
                  <a:pt x="315" y="97"/>
                </a:lnTo>
                <a:lnTo>
                  <a:pt x="348" y="71"/>
                </a:lnTo>
                <a:lnTo>
                  <a:pt x="365" y="57"/>
                </a:lnTo>
                <a:lnTo>
                  <a:pt x="383" y="46"/>
                </a:lnTo>
                <a:lnTo>
                  <a:pt x="396" y="37"/>
                </a:lnTo>
                <a:lnTo>
                  <a:pt x="411" y="26"/>
                </a:lnTo>
                <a:lnTo>
                  <a:pt x="425" y="16"/>
                </a:lnTo>
                <a:lnTo>
                  <a:pt x="433" y="13"/>
                </a:lnTo>
                <a:lnTo>
                  <a:pt x="441" y="10"/>
                </a:lnTo>
                <a:lnTo>
                  <a:pt x="443" y="9"/>
                </a:lnTo>
                <a:lnTo>
                  <a:pt x="445" y="8"/>
                </a:lnTo>
                <a:lnTo>
                  <a:pt x="445" y="6"/>
                </a:lnTo>
                <a:lnTo>
                  <a:pt x="445" y="4"/>
                </a:lnTo>
                <a:lnTo>
                  <a:pt x="442" y="0"/>
                </a:lnTo>
                <a:lnTo>
                  <a:pt x="439" y="0"/>
                </a:lnTo>
                <a:lnTo>
                  <a:pt x="438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35" name="任意多边形 1050434"/>
          <p:cNvSpPr/>
          <p:nvPr/>
        </p:nvSpPr>
        <p:spPr bwMode="auto">
          <a:xfrm>
            <a:off x="6986587" y="2351087"/>
            <a:ext cx="265112" cy="215900"/>
          </a:xfrm>
          <a:custGeom>
            <a:avLst/>
            <a:gdLst/>
            <a:ahLst/>
            <a:cxnLst/>
            <a:rect l="0" t="0" r="0" b="0"/>
            <a:pathLst>
              <a:path w="503" h="407">
                <a:moveTo>
                  <a:pt x="495" y="1"/>
                </a:moveTo>
                <a:lnTo>
                  <a:pt x="495" y="1"/>
                </a:lnTo>
                <a:lnTo>
                  <a:pt x="482" y="9"/>
                </a:lnTo>
                <a:lnTo>
                  <a:pt x="468" y="18"/>
                </a:lnTo>
                <a:lnTo>
                  <a:pt x="455" y="26"/>
                </a:lnTo>
                <a:lnTo>
                  <a:pt x="442" y="35"/>
                </a:lnTo>
                <a:lnTo>
                  <a:pt x="378" y="89"/>
                </a:lnTo>
                <a:lnTo>
                  <a:pt x="344" y="117"/>
                </a:lnTo>
                <a:lnTo>
                  <a:pt x="309" y="143"/>
                </a:lnTo>
                <a:lnTo>
                  <a:pt x="238" y="194"/>
                </a:lnTo>
                <a:lnTo>
                  <a:pt x="209" y="219"/>
                </a:lnTo>
                <a:lnTo>
                  <a:pt x="181" y="243"/>
                </a:lnTo>
                <a:lnTo>
                  <a:pt x="126" y="296"/>
                </a:lnTo>
                <a:lnTo>
                  <a:pt x="97" y="322"/>
                </a:lnTo>
                <a:lnTo>
                  <a:pt x="67" y="348"/>
                </a:lnTo>
                <a:lnTo>
                  <a:pt x="51" y="361"/>
                </a:lnTo>
                <a:lnTo>
                  <a:pt x="34" y="373"/>
                </a:lnTo>
                <a:lnTo>
                  <a:pt x="17" y="385"/>
                </a:lnTo>
                <a:lnTo>
                  <a:pt x="2" y="398"/>
                </a:lnTo>
                <a:lnTo>
                  <a:pt x="0" y="400"/>
                </a:lnTo>
                <a:lnTo>
                  <a:pt x="0" y="402"/>
                </a:lnTo>
                <a:lnTo>
                  <a:pt x="2" y="406"/>
                </a:lnTo>
                <a:lnTo>
                  <a:pt x="5" y="407"/>
                </a:lnTo>
                <a:lnTo>
                  <a:pt x="8" y="407"/>
                </a:lnTo>
                <a:lnTo>
                  <a:pt x="11" y="406"/>
                </a:lnTo>
                <a:lnTo>
                  <a:pt x="22" y="396"/>
                </a:lnTo>
                <a:lnTo>
                  <a:pt x="34" y="387"/>
                </a:lnTo>
                <a:lnTo>
                  <a:pt x="47" y="379"/>
                </a:lnTo>
                <a:lnTo>
                  <a:pt x="59" y="369"/>
                </a:lnTo>
                <a:lnTo>
                  <a:pt x="90" y="344"/>
                </a:lnTo>
                <a:lnTo>
                  <a:pt x="121" y="317"/>
                </a:lnTo>
                <a:lnTo>
                  <a:pt x="149" y="290"/>
                </a:lnTo>
                <a:lnTo>
                  <a:pt x="178" y="263"/>
                </a:lnTo>
                <a:lnTo>
                  <a:pt x="207" y="236"/>
                </a:lnTo>
                <a:lnTo>
                  <a:pt x="237" y="209"/>
                </a:lnTo>
                <a:lnTo>
                  <a:pt x="270" y="185"/>
                </a:lnTo>
                <a:lnTo>
                  <a:pt x="304" y="160"/>
                </a:lnTo>
                <a:lnTo>
                  <a:pt x="336" y="136"/>
                </a:lnTo>
                <a:lnTo>
                  <a:pt x="369" y="111"/>
                </a:lnTo>
                <a:lnTo>
                  <a:pt x="402" y="85"/>
                </a:lnTo>
                <a:lnTo>
                  <a:pt x="434" y="58"/>
                </a:lnTo>
                <a:lnTo>
                  <a:pt x="450" y="46"/>
                </a:lnTo>
                <a:lnTo>
                  <a:pt x="467" y="34"/>
                </a:lnTo>
                <a:lnTo>
                  <a:pt x="500" y="11"/>
                </a:lnTo>
                <a:lnTo>
                  <a:pt x="501" y="9"/>
                </a:lnTo>
                <a:lnTo>
                  <a:pt x="503" y="7"/>
                </a:lnTo>
                <a:lnTo>
                  <a:pt x="501" y="3"/>
                </a:lnTo>
                <a:lnTo>
                  <a:pt x="500" y="1"/>
                </a:lnTo>
                <a:lnTo>
                  <a:pt x="499" y="0"/>
                </a:lnTo>
                <a:lnTo>
                  <a:pt x="496" y="0"/>
                </a:lnTo>
                <a:lnTo>
                  <a:pt x="49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36" name="任意多边形 1050435"/>
          <p:cNvSpPr/>
          <p:nvPr/>
        </p:nvSpPr>
        <p:spPr bwMode="auto">
          <a:xfrm>
            <a:off x="7181850" y="2322512"/>
            <a:ext cx="190500" cy="130175"/>
          </a:xfrm>
          <a:custGeom>
            <a:avLst/>
            <a:gdLst/>
            <a:ahLst/>
            <a:cxnLst/>
            <a:rect l="0" t="0" r="0" b="0"/>
            <a:pathLst>
              <a:path w="361" h="247">
                <a:moveTo>
                  <a:pt x="355" y="0"/>
                </a:moveTo>
                <a:lnTo>
                  <a:pt x="355" y="0"/>
                </a:lnTo>
                <a:lnTo>
                  <a:pt x="344" y="4"/>
                </a:lnTo>
                <a:lnTo>
                  <a:pt x="334" y="9"/>
                </a:lnTo>
                <a:lnTo>
                  <a:pt x="314" y="21"/>
                </a:lnTo>
                <a:lnTo>
                  <a:pt x="275" y="48"/>
                </a:lnTo>
                <a:lnTo>
                  <a:pt x="229" y="80"/>
                </a:lnTo>
                <a:lnTo>
                  <a:pt x="183" y="110"/>
                </a:lnTo>
                <a:lnTo>
                  <a:pt x="134" y="144"/>
                </a:lnTo>
                <a:lnTo>
                  <a:pt x="85" y="178"/>
                </a:lnTo>
                <a:lnTo>
                  <a:pt x="43" y="207"/>
                </a:lnTo>
                <a:lnTo>
                  <a:pt x="22" y="221"/>
                </a:lnTo>
                <a:lnTo>
                  <a:pt x="3" y="237"/>
                </a:lnTo>
                <a:lnTo>
                  <a:pt x="1" y="239"/>
                </a:lnTo>
                <a:lnTo>
                  <a:pt x="0" y="241"/>
                </a:lnTo>
                <a:lnTo>
                  <a:pt x="3" y="244"/>
                </a:lnTo>
                <a:lnTo>
                  <a:pt x="5" y="247"/>
                </a:lnTo>
                <a:lnTo>
                  <a:pt x="8" y="246"/>
                </a:lnTo>
                <a:lnTo>
                  <a:pt x="11" y="244"/>
                </a:lnTo>
                <a:lnTo>
                  <a:pt x="29" y="229"/>
                </a:lnTo>
                <a:lnTo>
                  <a:pt x="50" y="216"/>
                </a:lnTo>
                <a:lnTo>
                  <a:pt x="71" y="201"/>
                </a:lnTo>
                <a:lnTo>
                  <a:pt x="92" y="187"/>
                </a:lnTo>
                <a:lnTo>
                  <a:pt x="140" y="154"/>
                </a:lnTo>
                <a:lnTo>
                  <a:pt x="188" y="120"/>
                </a:lnTo>
                <a:lnTo>
                  <a:pt x="230" y="91"/>
                </a:lnTo>
                <a:lnTo>
                  <a:pt x="272" y="64"/>
                </a:lnTo>
                <a:lnTo>
                  <a:pt x="314" y="35"/>
                </a:lnTo>
                <a:lnTo>
                  <a:pt x="335" y="22"/>
                </a:lnTo>
                <a:lnTo>
                  <a:pt x="347" y="16"/>
                </a:lnTo>
                <a:lnTo>
                  <a:pt x="358" y="10"/>
                </a:lnTo>
                <a:lnTo>
                  <a:pt x="360" y="9"/>
                </a:lnTo>
                <a:lnTo>
                  <a:pt x="361" y="8"/>
                </a:lnTo>
                <a:lnTo>
                  <a:pt x="361" y="4"/>
                </a:lnTo>
                <a:lnTo>
                  <a:pt x="360" y="0"/>
                </a:lnTo>
                <a:lnTo>
                  <a:pt x="357" y="0"/>
                </a:lnTo>
                <a:lnTo>
                  <a:pt x="355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37" name="任意多边形 1050436"/>
          <p:cNvSpPr/>
          <p:nvPr/>
        </p:nvSpPr>
        <p:spPr bwMode="auto">
          <a:xfrm>
            <a:off x="7264400" y="2330450"/>
            <a:ext cx="158750" cy="119062"/>
          </a:xfrm>
          <a:custGeom>
            <a:avLst/>
            <a:gdLst/>
            <a:ahLst/>
            <a:cxnLst/>
            <a:rect l="0" t="0" r="0" b="0"/>
            <a:pathLst>
              <a:path w="300" h="225">
                <a:moveTo>
                  <a:pt x="292" y="2"/>
                </a:moveTo>
                <a:lnTo>
                  <a:pt x="292" y="2"/>
                </a:lnTo>
                <a:lnTo>
                  <a:pt x="255" y="23"/>
                </a:lnTo>
                <a:lnTo>
                  <a:pt x="219" y="47"/>
                </a:lnTo>
                <a:lnTo>
                  <a:pt x="183" y="72"/>
                </a:lnTo>
                <a:lnTo>
                  <a:pt x="149" y="98"/>
                </a:lnTo>
                <a:lnTo>
                  <a:pt x="113" y="127"/>
                </a:lnTo>
                <a:lnTo>
                  <a:pt x="75" y="156"/>
                </a:lnTo>
                <a:lnTo>
                  <a:pt x="37" y="185"/>
                </a:lnTo>
                <a:lnTo>
                  <a:pt x="18" y="199"/>
                </a:lnTo>
                <a:lnTo>
                  <a:pt x="1" y="215"/>
                </a:lnTo>
                <a:lnTo>
                  <a:pt x="0" y="217"/>
                </a:lnTo>
                <a:lnTo>
                  <a:pt x="0" y="220"/>
                </a:lnTo>
                <a:lnTo>
                  <a:pt x="1" y="223"/>
                </a:lnTo>
                <a:lnTo>
                  <a:pt x="5" y="225"/>
                </a:lnTo>
                <a:lnTo>
                  <a:pt x="7" y="225"/>
                </a:lnTo>
                <a:lnTo>
                  <a:pt x="9" y="224"/>
                </a:lnTo>
                <a:lnTo>
                  <a:pt x="41" y="195"/>
                </a:lnTo>
                <a:lnTo>
                  <a:pt x="75" y="169"/>
                </a:lnTo>
                <a:lnTo>
                  <a:pt x="143" y="119"/>
                </a:lnTo>
                <a:lnTo>
                  <a:pt x="179" y="91"/>
                </a:lnTo>
                <a:lnTo>
                  <a:pt x="219" y="62"/>
                </a:lnTo>
                <a:lnTo>
                  <a:pt x="256" y="36"/>
                </a:lnTo>
                <a:lnTo>
                  <a:pt x="277" y="23"/>
                </a:lnTo>
                <a:lnTo>
                  <a:pt x="297" y="11"/>
                </a:lnTo>
                <a:lnTo>
                  <a:pt x="300" y="9"/>
                </a:lnTo>
                <a:lnTo>
                  <a:pt x="300" y="8"/>
                </a:lnTo>
                <a:lnTo>
                  <a:pt x="300" y="4"/>
                </a:lnTo>
                <a:lnTo>
                  <a:pt x="296" y="0"/>
                </a:lnTo>
                <a:lnTo>
                  <a:pt x="294" y="0"/>
                </a:lnTo>
                <a:lnTo>
                  <a:pt x="29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38" name="任意多边形 1050437"/>
          <p:cNvSpPr/>
          <p:nvPr/>
        </p:nvSpPr>
        <p:spPr bwMode="auto">
          <a:xfrm>
            <a:off x="7321550" y="2332037"/>
            <a:ext cx="166687" cy="127000"/>
          </a:xfrm>
          <a:custGeom>
            <a:avLst/>
            <a:gdLst/>
            <a:ahLst/>
            <a:cxnLst/>
            <a:rect l="0" t="0" r="0" b="0"/>
            <a:pathLst>
              <a:path w="317" h="241">
                <a:moveTo>
                  <a:pt x="307" y="2"/>
                </a:moveTo>
                <a:lnTo>
                  <a:pt x="307" y="2"/>
                </a:lnTo>
                <a:lnTo>
                  <a:pt x="290" y="12"/>
                </a:lnTo>
                <a:lnTo>
                  <a:pt x="275" y="24"/>
                </a:lnTo>
                <a:lnTo>
                  <a:pt x="243" y="49"/>
                </a:lnTo>
                <a:lnTo>
                  <a:pt x="224" y="63"/>
                </a:lnTo>
                <a:lnTo>
                  <a:pt x="203" y="76"/>
                </a:lnTo>
                <a:lnTo>
                  <a:pt x="182" y="89"/>
                </a:lnTo>
                <a:lnTo>
                  <a:pt x="162" y="102"/>
                </a:lnTo>
                <a:lnTo>
                  <a:pt x="141" y="118"/>
                </a:lnTo>
                <a:lnTo>
                  <a:pt x="122" y="132"/>
                </a:lnTo>
                <a:lnTo>
                  <a:pt x="82" y="165"/>
                </a:lnTo>
                <a:lnTo>
                  <a:pt x="43" y="198"/>
                </a:lnTo>
                <a:lnTo>
                  <a:pt x="3" y="229"/>
                </a:lnTo>
                <a:lnTo>
                  <a:pt x="1" y="232"/>
                </a:lnTo>
                <a:lnTo>
                  <a:pt x="0" y="233"/>
                </a:lnTo>
                <a:lnTo>
                  <a:pt x="1" y="238"/>
                </a:lnTo>
                <a:lnTo>
                  <a:pt x="3" y="240"/>
                </a:lnTo>
                <a:lnTo>
                  <a:pt x="4" y="241"/>
                </a:lnTo>
                <a:lnTo>
                  <a:pt x="7" y="241"/>
                </a:lnTo>
                <a:lnTo>
                  <a:pt x="9" y="240"/>
                </a:lnTo>
                <a:lnTo>
                  <a:pt x="47" y="209"/>
                </a:lnTo>
                <a:lnTo>
                  <a:pt x="84" y="179"/>
                </a:lnTo>
                <a:lnTo>
                  <a:pt x="122" y="148"/>
                </a:lnTo>
                <a:lnTo>
                  <a:pt x="160" y="118"/>
                </a:lnTo>
                <a:lnTo>
                  <a:pt x="179" y="104"/>
                </a:lnTo>
                <a:lnTo>
                  <a:pt x="200" y="90"/>
                </a:lnTo>
                <a:lnTo>
                  <a:pt x="242" y="64"/>
                </a:lnTo>
                <a:lnTo>
                  <a:pt x="259" y="51"/>
                </a:lnTo>
                <a:lnTo>
                  <a:pt x="277" y="37"/>
                </a:lnTo>
                <a:lnTo>
                  <a:pt x="294" y="22"/>
                </a:lnTo>
                <a:lnTo>
                  <a:pt x="313" y="11"/>
                </a:lnTo>
                <a:lnTo>
                  <a:pt x="315" y="9"/>
                </a:lnTo>
                <a:lnTo>
                  <a:pt x="317" y="8"/>
                </a:lnTo>
                <a:lnTo>
                  <a:pt x="315" y="3"/>
                </a:lnTo>
                <a:lnTo>
                  <a:pt x="311" y="0"/>
                </a:lnTo>
                <a:lnTo>
                  <a:pt x="310" y="0"/>
                </a:lnTo>
                <a:lnTo>
                  <a:pt x="30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39" name="任意多边形 1050438"/>
          <p:cNvSpPr/>
          <p:nvPr/>
        </p:nvSpPr>
        <p:spPr bwMode="auto">
          <a:xfrm>
            <a:off x="7377112" y="2335212"/>
            <a:ext cx="171450" cy="127000"/>
          </a:xfrm>
          <a:custGeom>
            <a:avLst/>
            <a:gdLst/>
            <a:ahLst/>
            <a:cxnLst/>
            <a:rect l="0" t="0" r="0" b="0"/>
            <a:pathLst>
              <a:path w="323" h="239">
                <a:moveTo>
                  <a:pt x="314" y="1"/>
                </a:moveTo>
                <a:lnTo>
                  <a:pt x="314" y="1"/>
                </a:lnTo>
                <a:lnTo>
                  <a:pt x="292" y="17"/>
                </a:lnTo>
                <a:lnTo>
                  <a:pt x="270" y="33"/>
                </a:lnTo>
                <a:lnTo>
                  <a:pt x="224" y="64"/>
                </a:lnTo>
                <a:lnTo>
                  <a:pt x="179" y="97"/>
                </a:lnTo>
                <a:lnTo>
                  <a:pt x="157" y="113"/>
                </a:lnTo>
                <a:lnTo>
                  <a:pt x="135" y="128"/>
                </a:lnTo>
                <a:lnTo>
                  <a:pt x="87" y="161"/>
                </a:lnTo>
                <a:lnTo>
                  <a:pt x="41" y="195"/>
                </a:lnTo>
                <a:lnTo>
                  <a:pt x="29" y="203"/>
                </a:lnTo>
                <a:lnTo>
                  <a:pt x="16" y="211"/>
                </a:lnTo>
                <a:lnTo>
                  <a:pt x="11" y="215"/>
                </a:lnTo>
                <a:lnTo>
                  <a:pt x="6" y="220"/>
                </a:lnTo>
                <a:lnTo>
                  <a:pt x="3" y="226"/>
                </a:lnTo>
                <a:lnTo>
                  <a:pt x="0" y="233"/>
                </a:lnTo>
                <a:lnTo>
                  <a:pt x="0" y="236"/>
                </a:lnTo>
                <a:lnTo>
                  <a:pt x="0" y="237"/>
                </a:lnTo>
                <a:lnTo>
                  <a:pt x="4" y="239"/>
                </a:lnTo>
                <a:lnTo>
                  <a:pt x="8" y="239"/>
                </a:lnTo>
                <a:lnTo>
                  <a:pt x="9" y="238"/>
                </a:lnTo>
                <a:lnTo>
                  <a:pt x="11" y="236"/>
                </a:lnTo>
                <a:lnTo>
                  <a:pt x="15" y="229"/>
                </a:lnTo>
                <a:lnTo>
                  <a:pt x="20" y="222"/>
                </a:lnTo>
                <a:lnTo>
                  <a:pt x="28" y="215"/>
                </a:lnTo>
                <a:lnTo>
                  <a:pt x="38" y="208"/>
                </a:lnTo>
                <a:lnTo>
                  <a:pt x="72" y="186"/>
                </a:lnTo>
                <a:lnTo>
                  <a:pt x="92" y="173"/>
                </a:lnTo>
                <a:lnTo>
                  <a:pt x="111" y="160"/>
                </a:lnTo>
                <a:lnTo>
                  <a:pt x="131" y="147"/>
                </a:lnTo>
                <a:lnTo>
                  <a:pt x="151" y="132"/>
                </a:lnTo>
                <a:lnTo>
                  <a:pt x="170" y="115"/>
                </a:lnTo>
                <a:lnTo>
                  <a:pt x="191" y="100"/>
                </a:lnTo>
                <a:lnTo>
                  <a:pt x="234" y="71"/>
                </a:lnTo>
                <a:lnTo>
                  <a:pt x="278" y="41"/>
                </a:lnTo>
                <a:lnTo>
                  <a:pt x="300" y="26"/>
                </a:lnTo>
                <a:lnTo>
                  <a:pt x="321" y="11"/>
                </a:lnTo>
                <a:lnTo>
                  <a:pt x="322" y="9"/>
                </a:lnTo>
                <a:lnTo>
                  <a:pt x="323" y="7"/>
                </a:lnTo>
                <a:lnTo>
                  <a:pt x="322" y="3"/>
                </a:lnTo>
                <a:lnTo>
                  <a:pt x="321" y="1"/>
                </a:lnTo>
                <a:lnTo>
                  <a:pt x="319" y="0"/>
                </a:lnTo>
                <a:lnTo>
                  <a:pt x="317" y="0"/>
                </a:lnTo>
                <a:lnTo>
                  <a:pt x="31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40" name="任意多边形 1050439"/>
          <p:cNvSpPr/>
          <p:nvPr/>
        </p:nvSpPr>
        <p:spPr bwMode="auto">
          <a:xfrm>
            <a:off x="7454900" y="2341562"/>
            <a:ext cx="158750" cy="114300"/>
          </a:xfrm>
          <a:custGeom>
            <a:avLst/>
            <a:gdLst/>
            <a:ahLst/>
            <a:cxnLst/>
            <a:rect l="0" t="0" r="0" b="0"/>
            <a:pathLst>
              <a:path w="297" h="217">
                <a:moveTo>
                  <a:pt x="288" y="1"/>
                </a:moveTo>
                <a:lnTo>
                  <a:pt x="288" y="1"/>
                </a:lnTo>
                <a:lnTo>
                  <a:pt x="271" y="17"/>
                </a:lnTo>
                <a:lnTo>
                  <a:pt x="253" y="33"/>
                </a:lnTo>
                <a:lnTo>
                  <a:pt x="215" y="61"/>
                </a:lnTo>
                <a:lnTo>
                  <a:pt x="177" y="89"/>
                </a:lnTo>
                <a:lnTo>
                  <a:pt x="137" y="115"/>
                </a:lnTo>
                <a:lnTo>
                  <a:pt x="103" y="137"/>
                </a:lnTo>
                <a:lnTo>
                  <a:pt x="68" y="158"/>
                </a:lnTo>
                <a:lnTo>
                  <a:pt x="50" y="169"/>
                </a:lnTo>
                <a:lnTo>
                  <a:pt x="34" y="180"/>
                </a:lnTo>
                <a:lnTo>
                  <a:pt x="17" y="193"/>
                </a:lnTo>
                <a:lnTo>
                  <a:pt x="1" y="207"/>
                </a:lnTo>
                <a:lnTo>
                  <a:pt x="0" y="209"/>
                </a:lnTo>
                <a:lnTo>
                  <a:pt x="0" y="210"/>
                </a:lnTo>
                <a:lnTo>
                  <a:pt x="1" y="214"/>
                </a:lnTo>
                <a:lnTo>
                  <a:pt x="5" y="217"/>
                </a:lnTo>
                <a:lnTo>
                  <a:pt x="8" y="216"/>
                </a:lnTo>
                <a:lnTo>
                  <a:pt x="9" y="214"/>
                </a:lnTo>
                <a:lnTo>
                  <a:pt x="28" y="200"/>
                </a:lnTo>
                <a:lnTo>
                  <a:pt x="45" y="186"/>
                </a:lnTo>
                <a:lnTo>
                  <a:pt x="64" y="174"/>
                </a:lnTo>
                <a:lnTo>
                  <a:pt x="84" y="161"/>
                </a:lnTo>
                <a:lnTo>
                  <a:pt x="123" y="137"/>
                </a:lnTo>
                <a:lnTo>
                  <a:pt x="161" y="112"/>
                </a:lnTo>
                <a:lnTo>
                  <a:pt x="196" y="89"/>
                </a:lnTo>
                <a:lnTo>
                  <a:pt x="230" y="64"/>
                </a:lnTo>
                <a:lnTo>
                  <a:pt x="264" y="38"/>
                </a:lnTo>
                <a:lnTo>
                  <a:pt x="280" y="23"/>
                </a:lnTo>
                <a:lnTo>
                  <a:pt x="296" y="9"/>
                </a:lnTo>
                <a:lnTo>
                  <a:pt x="297" y="8"/>
                </a:lnTo>
                <a:lnTo>
                  <a:pt x="297" y="5"/>
                </a:lnTo>
                <a:lnTo>
                  <a:pt x="296" y="1"/>
                </a:lnTo>
                <a:lnTo>
                  <a:pt x="292" y="0"/>
                </a:lnTo>
                <a:lnTo>
                  <a:pt x="289" y="0"/>
                </a:lnTo>
                <a:lnTo>
                  <a:pt x="28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41" name="任意多边形 1050440"/>
          <p:cNvSpPr/>
          <p:nvPr/>
        </p:nvSpPr>
        <p:spPr bwMode="auto">
          <a:xfrm>
            <a:off x="7513637" y="2343150"/>
            <a:ext cx="176212" cy="119062"/>
          </a:xfrm>
          <a:custGeom>
            <a:avLst/>
            <a:gdLst/>
            <a:ahLst/>
            <a:cxnLst/>
            <a:rect l="0" t="0" r="0" b="0"/>
            <a:pathLst>
              <a:path w="331" h="223">
                <a:moveTo>
                  <a:pt x="322" y="0"/>
                </a:moveTo>
                <a:lnTo>
                  <a:pt x="322" y="0"/>
                </a:lnTo>
                <a:lnTo>
                  <a:pt x="304" y="9"/>
                </a:lnTo>
                <a:lnTo>
                  <a:pt x="288" y="21"/>
                </a:lnTo>
                <a:lnTo>
                  <a:pt x="271" y="31"/>
                </a:lnTo>
                <a:lnTo>
                  <a:pt x="254" y="42"/>
                </a:lnTo>
                <a:lnTo>
                  <a:pt x="242" y="48"/>
                </a:lnTo>
                <a:lnTo>
                  <a:pt x="230" y="56"/>
                </a:lnTo>
                <a:lnTo>
                  <a:pt x="208" y="73"/>
                </a:lnTo>
                <a:lnTo>
                  <a:pt x="187" y="90"/>
                </a:lnTo>
                <a:lnTo>
                  <a:pt x="165" y="107"/>
                </a:lnTo>
                <a:lnTo>
                  <a:pt x="126" y="136"/>
                </a:lnTo>
                <a:lnTo>
                  <a:pt x="85" y="163"/>
                </a:lnTo>
                <a:lnTo>
                  <a:pt x="64" y="178"/>
                </a:lnTo>
                <a:lnTo>
                  <a:pt x="54" y="184"/>
                </a:lnTo>
                <a:lnTo>
                  <a:pt x="43" y="189"/>
                </a:lnTo>
                <a:lnTo>
                  <a:pt x="30" y="196"/>
                </a:lnTo>
                <a:lnTo>
                  <a:pt x="17" y="201"/>
                </a:lnTo>
                <a:lnTo>
                  <a:pt x="13" y="205"/>
                </a:lnTo>
                <a:lnTo>
                  <a:pt x="12" y="208"/>
                </a:lnTo>
                <a:lnTo>
                  <a:pt x="9" y="210"/>
                </a:lnTo>
                <a:lnTo>
                  <a:pt x="4" y="213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3" y="223"/>
                </a:lnTo>
                <a:lnTo>
                  <a:pt x="4" y="223"/>
                </a:lnTo>
                <a:lnTo>
                  <a:pt x="7" y="223"/>
                </a:lnTo>
                <a:lnTo>
                  <a:pt x="13" y="221"/>
                </a:lnTo>
                <a:lnTo>
                  <a:pt x="19" y="217"/>
                </a:lnTo>
                <a:lnTo>
                  <a:pt x="24" y="213"/>
                </a:lnTo>
                <a:lnTo>
                  <a:pt x="30" y="209"/>
                </a:lnTo>
                <a:lnTo>
                  <a:pt x="49" y="201"/>
                </a:lnTo>
                <a:lnTo>
                  <a:pt x="58" y="196"/>
                </a:lnTo>
                <a:lnTo>
                  <a:pt x="66" y="191"/>
                </a:lnTo>
                <a:lnTo>
                  <a:pt x="110" y="159"/>
                </a:lnTo>
                <a:lnTo>
                  <a:pt x="153" y="129"/>
                </a:lnTo>
                <a:lnTo>
                  <a:pt x="202" y="94"/>
                </a:lnTo>
                <a:lnTo>
                  <a:pt x="250" y="59"/>
                </a:lnTo>
                <a:lnTo>
                  <a:pt x="259" y="52"/>
                </a:lnTo>
                <a:lnTo>
                  <a:pt x="270" y="47"/>
                </a:lnTo>
                <a:lnTo>
                  <a:pt x="288" y="35"/>
                </a:lnTo>
                <a:lnTo>
                  <a:pt x="308" y="22"/>
                </a:lnTo>
                <a:lnTo>
                  <a:pt x="317" y="16"/>
                </a:lnTo>
                <a:lnTo>
                  <a:pt x="327" y="10"/>
                </a:lnTo>
                <a:lnTo>
                  <a:pt x="330" y="9"/>
                </a:lnTo>
                <a:lnTo>
                  <a:pt x="331" y="6"/>
                </a:lnTo>
                <a:lnTo>
                  <a:pt x="331" y="5"/>
                </a:lnTo>
                <a:lnTo>
                  <a:pt x="330" y="2"/>
                </a:lnTo>
                <a:lnTo>
                  <a:pt x="327" y="0"/>
                </a:lnTo>
                <a:lnTo>
                  <a:pt x="325" y="0"/>
                </a:lnTo>
                <a:lnTo>
                  <a:pt x="322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42" name="任意多边形 1050441"/>
          <p:cNvSpPr/>
          <p:nvPr/>
        </p:nvSpPr>
        <p:spPr bwMode="auto">
          <a:xfrm>
            <a:off x="7589837" y="2341562"/>
            <a:ext cx="165100" cy="117475"/>
          </a:xfrm>
          <a:custGeom>
            <a:avLst/>
            <a:gdLst/>
            <a:ahLst/>
            <a:cxnLst/>
            <a:rect l="0" t="0" r="0" b="0"/>
            <a:pathLst>
              <a:path w="311" h="224">
                <a:moveTo>
                  <a:pt x="304" y="0"/>
                </a:moveTo>
                <a:lnTo>
                  <a:pt x="304" y="0"/>
                </a:lnTo>
                <a:lnTo>
                  <a:pt x="287" y="10"/>
                </a:lnTo>
                <a:lnTo>
                  <a:pt x="268" y="20"/>
                </a:lnTo>
                <a:lnTo>
                  <a:pt x="251" y="29"/>
                </a:lnTo>
                <a:lnTo>
                  <a:pt x="233" y="39"/>
                </a:lnTo>
                <a:lnTo>
                  <a:pt x="190" y="69"/>
                </a:lnTo>
                <a:lnTo>
                  <a:pt x="145" y="98"/>
                </a:lnTo>
                <a:lnTo>
                  <a:pt x="107" y="124"/>
                </a:lnTo>
                <a:lnTo>
                  <a:pt x="71" y="153"/>
                </a:lnTo>
                <a:lnTo>
                  <a:pt x="35" y="182"/>
                </a:lnTo>
                <a:lnTo>
                  <a:pt x="18" y="197"/>
                </a:lnTo>
                <a:lnTo>
                  <a:pt x="1" y="214"/>
                </a:lnTo>
                <a:lnTo>
                  <a:pt x="0" y="217"/>
                </a:lnTo>
                <a:lnTo>
                  <a:pt x="0" y="218"/>
                </a:lnTo>
                <a:lnTo>
                  <a:pt x="1" y="222"/>
                </a:lnTo>
                <a:lnTo>
                  <a:pt x="5" y="224"/>
                </a:lnTo>
                <a:lnTo>
                  <a:pt x="8" y="224"/>
                </a:lnTo>
                <a:lnTo>
                  <a:pt x="9" y="222"/>
                </a:lnTo>
                <a:lnTo>
                  <a:pt x="28" y="205"/>
                </a:lnTo>
                <a:lnTo>
                  <a:pt x="45" y="190"/>
                </a:lnTo>
                <a:lnTo>
                  <a:pt x="83" y="158"/>
                </a:lnTo>
                <a:lnTo>
                  <a:pt x="121" y="129"/>
                </a:lnTo>
                <a:lnTo>
                  <a:pt x="161" y="102"/>
                </a:lnTo>
                <a:lnTo>
                  <a:pt x="240" y="50"/>
                </a:lnTo>
                <a:lnTo>
                  <a:pt x="257" y="39"/>
                </a:lnTo>
                <a:lnTo>
                  <a:pt x="275" y="29"/>
                </a:lnTo>
                <a:lnTo>
                  <a:pt x="292" y="21"/>
                </a:lnTo>
                <a:lnTo>
                  <a:pt x="309" y="10"/>
                </a:lnTo>
                <a:lnTo>
                  <a:pt x="311" y="9"/>
                </a:lnTo>
                <a:lnTo>
                  <a:pt x="311" y="6"/>
                </a:lnTo>
                <a:lnTo>
                  <a:pt x="311" y="3"/>
                </a:lnTo>
                <a:lnTo>
                  <a:pt x="308" y="0"/>
                </a:lnTo>
                <a:lnTo>
                  <a:pt x="306" y="0"/>
                </a:lnTo>
                <a:lnTo>
                  <a:pt x="304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43" name="任意多边形 1050442"/>
          <p:cNvSpPr/>
          <p:nvPr/>
        </p:nvSpPr>
        <p:spPr bwMode="auto">
          <a:xfrm>
            <a:off x="7645400" y="2349500"/>
            <a:ext cx="169862" cy="115887"/>
          </a:xfrm>
          <a:custGeom>
            <a:avLst/>
            <a:gdLst/>
            <a:ahLst/>
            <a:cxnLst/>
            <a:rect l="0" t="0" r="0" b="0"/>
            <a:pathLst>
              <a:path w="321" h="217">
                <a:moveTo>
                  <a:pt x="312" y="2"/>
                </a:moveTo>
                <a:lnTo>
                  <a:pt x="312" y="2"/>
                </a:lnTo>
                <a:lnTo>
                  <a:pt x="270" y="29"/>
                </a:lnTo>
                <a:lnTo>
                  <a:pt x="226" y="55"/>
                </a:lnTo>
                <a:lnTo>
                  <a:pt x="140" y="107"/>
                </a:lnTo>
                <a:lnTo>
                  <a:pt x="123" y="119"/>
                </a:lnTo>
                <a:lnTo>
                  <a:pt x="106" y="132"/>
                </a:lnTo>
                <a:lnTo>
                  <a:pt x="72" y="158"/>
                </a:lnTo>
                <a:lnTo>
                  <a:pt x="54" y="170"/>
                </a:lnTo>
                <a:lnTo>
                  <a:pt x="37" y="182"/>
                </a:lnTo>
                <a:lnTo>
                  <a:pt x="19" y="194"/>
                </a:lnTo>
                <a:lnTo>
                  <a:pt x="3" y="208"/>
                </a:lnTo>
                <a:lnTo>
                  <a:pt x="2" y="209"/>
                </a:lnTo>
                <a:lnTo>
                  <a:pt x="0" y="212"/>
                </a:lnTo>
                <a:lnTo>
                  <a:pt x="3" y="216"/>
                </a:lnTo>
                <a:lnTo>
                  <a:pt x="7" y="217"/>
                </a:lnTo>
                <a:lnTo>
                  <a:pt x="8" y="217"/>
                </a:lnTo>
                <a:lnTo>
                  <a:pt x="11" y="216"/>
                </a:lnTo>
                <a:lnTo>
                  <a:pt x="28" y="202"/>
                </a:lnTo>
                <a:lnTo>
                  <a:pt x="47" y="189"/>
                </a:lnTo>
                <a:lnTo>
                  <a:pt x="66" y="175"/>
                </a:lnTo>
                <a:lnTo>
                  <a:pt x="85" y="162"/>
                </a:lnTo>
                <a:lnTo>
                  <a:pt x="119" y="136"/>
                </a:lnTo>
                <a:lnTo>
                  <a:pt x="138" y="124"/>
                </a:lnTo>
                <a:lnTo>
                  <a:pt x="156" y="113"/>
                </a:lnTo>
                <a:lnTo>
                  <a:pt x="237" y="63"/>
                </a:lnTo>
                <a:lnTo>
                  <a:pt x="278" y="37"/>
                </a:lnTo>
                <a:lnTo>
                  <a:pt x="318" y="11"/>
                </a:lnTo>
                <a:lnTo>
                  <a:pt x="319" y="9"/>
                </a:lnTo>
                <a:lnTo>
                  <a:pt x="321" y="8"/>
                </a:lnTo>
                <a:lnTo>
                  <a:pt x="319" y="3"/>
                </a:lnTo>
                <a:lnTo>
                  <a:pt x="317" y="0"/>
                </a:lnTo>
                <a:lnTo>
                  <a:pt x="314" y="0"/>
                </a:lnTo>
                <a:lnTo>
                  <a:pt x="31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44" name="任意多边形 1050443"/>
          <p:cNvSpPr/>
          <p:nvPr/>
        </p:nvSpPr>
        <p:spPr bwMode="auto">
          <a:xfrm>
            <a:off x="7715250" y="2349500"/>
            <a:ext cx="165100" cy="114300"/>
          </a:xfrm>
          <a:custGeom>
            <a:avLst/>
            <a:gdLst/>
            <a:ahLst/>
            <a:cxnLst/>
            <a:rect l="0" t="0" r="0" b="0"/>
            <a:pathLst>
              <a:path w="312" h="213">
                <a:moveTo>
                  <a:pt x="303" y="3"/>
                </a:moveTo>
                <a:lnTo>
                  <a:pt x="303" y="3"/>
                </a:lnTo>
                <a:lnTo>
                  <a:pt x="286" y="16"/>
                </a:lnTo>
                <a:lnTo>
                  <a:pt x="269" y="28"/>
                </a:lnTo>
                <a:lnTo>
                  <a:pt x="234" y="53"/>
                </a:lnTo>
                <a:lnTo>
                  <a:pt x="193" y="81"/>
                </a:lnTo>
                <a:lnTo>
                  <a:pt x="151" y="107"/>
                </a:lnTo>
                <a:lnTo>
                  <a:pt x="66" y="160"/>
                </a:lnTo>
                <a:lnTo>
                  <a:pt x="31" y="179"/>
                </a:lnTo>
                <a:lnTo>
                  <a:pt x="14" y="191"/>
                </a:lnTo>
                <a:lnTo>
                  <a:pt x="7" y="198"/>
                </a:lnTo>
                <a:lnTo>
                  <a:pt x="1" y="206"/>
                </a:lnTo>
                <a:lnTo>
                  <a:pt x="0" y="207"/>
                </a:lnTo>
                <a:lnTo>
                  <a:pt x="0" y="209"/>
                </a:lnTo>
                <a:lnTo>
                  <a:pt x="1" y="211"/>
                </a:lnTo>
                <a:lnTo>
                  <a:pt x="2" y="212"/>
                </a:lnTo>
                <a:lnTo>
                  <a:pt x="6" y="213"/>
                </a:lnTo>
                <a:lnTo>
                  <a:pt x="9" y="212"/>
                </a:lnTo>
                <a:lnTo>
                  <a:pt x="11" y="211"/>
                </a:lnTo>
                <a:lnTo>
                  <a:pt x="18" y="203"/>
                </a:lnTo>
                <a:lnTo>
                  <a:pt x="27" y="198"/>
                </a:lnTo>
                <a:lnTo>
                  <a:pt x="45" y="186"/>
                </a:lnTo>
                <a:lnTo>
                  <a:pt x="68" y="172"/>
                </a:lnTo>
                <a:lnTo>
                  <a:pt x="91" y="157"/>
                </a:lnTo>
                <a:lnTo>
                  <a:pt x="176" y="106"/>
                </a:lnTo>
                <a:lnTo>
                  <a:pt x="195" y="94"/>
                </a:lnTo>
                <a:lnTo>
                  <a:pt x="213" y="83"/>
                </a:lnTo>
                <a:lnTo>
                  <a:pt x="248" y="56"/>
                </a:lnTo>
                <a:lnTo>
                  <a:pt x="280" y="34"/>
                </a:lnTo>
                <a:lnTo>
                  <a:pt x="295" y="22"/>
                </a:lnTo>
                <a:lnTo>
                  <a:pt x="311" y="11"/>
                </a:lnTo>
                <a:lnTo>
                  <a:pt x="312" y="8"/>
                </a:lnTo>
                <a:lnTo>
                  <a:pt x="312" y="7"/>
                </a:lnTo>
                <a:lnTo>
                  <a:pt x="311" y="3"/>
                </a:lnTo>
                <a:lnTo>
                  <a:pt x="307" y="0"/>
                </a:lnTo>
                <a:lnTo>
                  <a:pt x="304" y="2"/>
                </a:lnTo>
                <a:lnTo>
                  <a:pt x="30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45" name="任意多边形 1050444"/>
          <p:cNvSpPr/>
          <p:nvPr/>
        </p:nvSpPr>
        <p:spPr bwMode="auto">
          <a:xfrm>
            <a:off x="7780337" y="2374900"/>
            <a:ext cx="138112" cy="90487"/>
          </a:xfrm>
          <a:custGeom>
            <a:avLst/>
            <a:gdLst/>
            <a:ahLst/>
            <a:cxnLst/>
            <a:rect l="0" t="0" r="0" b="0"/>
            <a:pathLst>
              <a:path w="259" h="171">
                <a:moveTo>
                  <a:pt x="250" y="1"/>
                </a:moveTo>
                <a:lnTo>
                  <a:pt x="250" y="1"/>
                </a:lnTo>
                <a:lnTo>
                  <a:pt x="237" y="12"/>
                </a:lnTo>
                <a:lnTo>
                  <a:pt x="223" y="21"/>
                </a:lnTo>
                <a:lnTo>
                  <a:pt x="192" y="38"/>
                </a:lnTo>
                <a:lnTo>
                  <a:pt x="123" y="84"/>
                </a:lnTo>
                <a:lnTo>
                  <a:pt x="92" y="103"/>
                </a:lnTo>
                <a:lnTo>
                  <a:pt x="62" y="120"/>
                </a:lnTo>
                <a:lnTo>
                  <a:pt x="30" y="140"/>
                </a:lnTo>
                <a:lnTo>
                  <a:pt x="16" y="150"/>
                </a:lnTo>
                <a:lnTo>
                  <a:pt x="3" y="162"/>
                </a:lnTo>
                <a:lnTo>
                  <a:pt x="2" y="163"/>
                </a:lnTo>
                <a:lnTo>
                  <a:pt x="0" y="166"/>
                </a:lnTo>
                <a:lnTo>
                  <a:pt x="2" y="167"/>
                </a:lnTo>
                <a:lnTo>
                  <a:pt x="3" y="170"/>
                </a:lnTo>
                <a:lnTo>
                  <a:pt x="7" y="171"/>
                </a:lnTo>
                <a:lnTo>
                  <a:pt x="8" y="171"/>
                </a:lnTo>
                <a:lnTo>
                  <a:pt x="11" y="170"/>
                </a:lnTo>
                <a:lnTo>
                  <a:pt x="25" y="158"/>
                </a:lnTo>
                <a:lnTo>
                  <a:pt x="41" y="146"/>
                </a:lnTo>
                <a:lnTo>
                  <a:pt x="72" y="127"/>
                </a:lnTo>
                <a:lnTo>
                  <a:pt x="105" y="107"/>
                </a:lnTo>
                <a:lnTo>
                  <a:pt x="136" y="88"/>
                </a:lnTo>
                <a:lnTo>
                  <a:pt x="207" y="42"/>
                </a:lnTo>
                <a:lnTo>
                  <a:pt x="233" y="27"/>
                </a:lnTo>
                <a:lnTo>
                  <a:pt x="246" y="20"/>
                </a:lnTo>
                <a:lnTo>
                  <a:pt x="258" y="10"/>
                </a:lnTo>
                <a:lnTo>
                  <a:pt x="259" y="8"/>
                </a:lnTo>
                <a:lnTo>
                  <a:pt x="259" y="7"/>
                </a:lnTo>
                <a:lnTo>
                  <a:pt x="258" y="3"/>
                </a:lnTo>
                <a:lnTo>
                  <a:pt x="254" y="0"/>
                </a:lnTo>
                <a:lnTo>
                  <a:pt x="251" y="1"/>
                </a:lnTo>
                <a:lnTo>
                  <a:pt x="25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46" name="任意多边形 1050445"/>
          <p:cNvSpPr/>
          <p:nvPr/>
        </p:nvSpPr>
        <p:spPr bwMode="auto">
          <a:xfrm>
            <a:off x="7804150" y="2411412"/>
            <a:ext cx="134937" cy="85725"/>
          </a:xfrm>
          <a:custGeom>
            <a:avLst/>
            <a:gdLst/>
            <a:ahLst/>
            <a:cxnLst/>
            <a:rect l="0" t="0" r="0" b="0"/>
            <a:pathLst>
              <a:path w="255" h="164">
                <a:moveTo>
                  <a:pt x="247" y="0"/>
                </a:moveTo>
                <a:lnTo>
                  <a:pt x="247" y="0"/>
                </a:lnTo>
                <a:lnTo>
                  <a:pt x="229" y="11"/>
                </a:lnTo>
                <a:lnTo>
                  <a:pt x="212" y="21"/>
                </a:lnTo>
                <a:lnTo>
                  <a:pt x="195" y="33"/>
                </a:lnTo>
                <a:lnTo>
                  <a:pt x="177" y="42"/>
                </a:lnTo>
                <a:lnTo>
                  <a:pt x="141" y="60"/>
                </a:lnTo>
                <a:lnTo>
                  <a:pt x="106" y="79"/>
                </a:lnTo>
                <a:lnTo>
                  <a:pt x="90" y="89"/>
                </a:lnTo>
                <a:lnTo>
                  <a:pt x="73" y="101"/>
                </a:lnTo>
                <a:lnTo>
                  <a:pt x="58" y="111"/>
                </a:lnTo>
                <a:lnTo>
                  <a:pt x="42" y="122"/>
                </a:lnTo>
                <a:lnTo>
                  <a:pt x="30" y="128"/>
                </a:lnTo>
                <a:lnTo>
                  <a:pt x="18" y="135"/>
                </a:lnTo>
                <a:lnTo>
                  <a:pt x="9" y="144"/>
                </a:lnTo>
                <a:lnTo>
                  <a:pt x="5" y="149"/>
                </a:lnTo>
                <a:lnTo>
                  <a:pt x="1" y="155"/>
                </a:lnTo>
                <a:lnTo>
                  <a:pt x="0" y="157"/>
                </a:lnTo>
                <a:lnTo>
                  <a:pt x="1" y="160"/>
                </a:lnTo>
                <a:lnTo>
                  <a:pt x="4" y="162"/>
                </a:lnTo>
                <a:lnTo>
                  <a:pt x="8" y="164"/>
                </a:lnTo>
                <a:lnTo>
                  <a:pt x="9" y="162"/>
                </a:lnTo>
                <a:lnTo>
                  <a:pt x="12" y="161"/>
                </a:lnTo>
                <a:lnTo>
                  <a:pt x="16" y="153"/>
                </a:lnTo>
                <a:lnTo>
                  <a:pt x="22" y="147"/>
                </a:lnTo>
                <a:lnTo>
                  <a:pt x="29" y="142"/>
                </a:lnTo>
                <a:lnTo>
                  <a:pt x="35" y="138"/>
                </a:lnTo>
                <a:lnTo>
                  <a:pt x="51" y="128"/>
                </a:lnTo>
                <a:lnTo>
                  <a:pt x="67" y="121"/>
                </a:lnTo>
                <a:lnTo>
                  <a:pt x="81" y="111"/>
                </a:lnTo>
                <a:lnTo>
                  <a:pt x="97" y="101"/>
                </a:lnTo>
                <a:lnTo>
                  <a:pt x="111" y="91"/>
                </a:lnTo>
                <a:lnTo>
                  <a:pt x="127" y="81"/>
                </a:lnTo>
                <a:lnTo>
                  <a:pt x="160" y="66"/>
                </a:lnTo>
                <a:lnTo>
                  <a:pt x="191" y="49"/>
                </a:lnTo>
                <a:lnTo>
                  <a:pt x="207" y="40"/>
                </a:lnTo>
                <a:lnTo>
                  <a:pt x="222" y="29"/>
                </a:lnTo>
                <a:lnTo>
                  <a:pt x="237" y="20"/>
                </a:lnTo>
                <a:lnTo>
                  <a:pt x="253" y="11"/>
                </a:lnTo>
                <a:lnTo>
                  <a:pt x="255" y="8"/>
                </a:lnTo>
                <a:lnTo>
                  <a:pt x="255" y="7"/>
                </a:lnTo>
                <a:lnTo>
                  <a:pt x="255" y="3"/>
                </a:lnTo>
                <a:lnTo>
                  <a:pt x="251" y="0"/>
                </a:lnTo>
                <a:lnTo>
                  <a:pt x="250" y="0"/>
                </a:lnTo>
                <a:lnTo>
                  <a:pt x="247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47" name="任意多边形 1050446"/>
          <p:cNvSpPr/>
          <p:nvPr/>
        </p:nvSpPr>
        <p:spPr bwMode="auto">
          <a:xfrm>
            <a:off x="7812087" y="2444750"/>
            <a:ext cx="138112" cy="93662"/>
          </a:xfrm>
          <a:custGeom>
            <a:avLst/>
            <a:gdLst/>
            <a:ahLst/>
            <a:cxnLst/>
            <a:rect l="0" t="0" r="0" b="0"/>
            <a:pathLst>
              <a:path w="261" h="176">
                <a:moveTo>
                  <a:pt x="255" y="0"/>
                </a:moveTo>
                <a:lnTo>
                  <a:pt x="255" y="0"/>
                </a:lnTo>
                <a:lnTo>
                  <a:pt x="238" y="8"/>
                </a:lnTo>
                <a:lnTo>
                  <a:pt x="220" y="17"/>
                </a:lnTo>
                <a:lnTo>
                  <a:pt x="187" y="38"/>
                </a:lnTo>
                <a:lnTo>
                  <a:pt x="106" y="85"/>
                </a:lnTo>
                <a:lnTo>
                  <a:pt x="87" y="96"/>
                </a:lnTo>
                <a:lnTo>
                  <a:pt x="70" y="109"/>
                </a:lnTo>
                <a:lnTo>
                  <a:pt x="36" y="134"/>
                </a:lnTo>
                <a:lnTo>
                  <a:pt x="15" y="148"/>
                </a:lnTo>
                <a:lnTo>
                  <a:pt x="6" y="157"/>
                </a:lnTo>
                <a:lnTo>
                  <a:pt x="2" y="163"/>
                </a:lnTo>
                <a:lnTo>
                  <a:pt x="0" y="168"/>
                </a:lnTo>
                <a:lnTo>
                  <a:pt x="0" y="170"/>
                </a:lnTo>
                <a:lnTo>
                  <a:pt x="0" y="173"/>
                </a:lnTo>
                <a:lnTo>
                  <a:pt x="2" y="174"/>
                </a:lnTo>
                <a:lnTo>
                  <a:pt x="4" y="176"/>
                </a:lnTo>
                <a:lnTo>
                  <a:pt x="8" y="174"/>
                </a:lnTo>
                <a:lnTo>
                  <a:pt x="10" y="173"/>
                </a:lnTo>
                <a:lnTo>
                  <a:pt x="12" y="172"/>
                </a:lnTo>
                <a:lnTo>
                  <a:pt x="14" y="166"/>
                </a:lnTo>
                <a:lnTo>
                  <a:pt x="19" y="160"/>
                </a:lnTo>
                <a:lnTo>
                  <a:pt x="32" y="149"/>
                </a:lnTo>
                <a:lnTo>
                  <a:pt x="57" y="132"/>
                </a:lnTo>
                <a:lnTo>
                  <a:pt x="89" y="110"/>
                </a:lnTo>
                <a:lnTo>
                  <a:pt x="120" y="89"/>
                </a:lnTo>
                <a:lnTo>
                  <a:pt x="183" y="53"/>
                </a:lnTo>
                <a:lnTo>
                  <a:pt x="220" y="30"/>
                </a:lnTo>
                <a:lnTo>
                  <a:pt x="239" y="20"/>
                </a:lnTo>
                <a:lnTo>
                  <a:pt x="248" y="16"/>
                </a:lnTo>
                <a:lnTo>
                  <a:pt x="259" y="12"/>
                </a:lnTo>
                <a:lnTo>
                  <a:pt x="260" y="11"/>
                </a:lnTo>
                <a:lnTo>
                  <a:pt x="261" y="8"/>
                </a:lnTo>
                <a:lnTo>
                  <a:pt x="261" y="4"/>
                </a:lnTo>
                <a:lnTo>
                  <a:pt x="260" y="2"/>
                </a:lnTo>
                <a:lnTo>
                  <a:pt x="257" y="0"/>
                </a:lnTo>
                <a:lnTo>
                  <a:pt x="255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48" name="任意多边形 1050447"/>
          <p:cNvSpPr/>
          <p:nvPr/>
        </p:nvSpPr>
        <p:spPr bwMode="auto">
          <a:xfrm>
            <a:off x="7808912" y="2493962"/>
            <a:ext cx="139700" cy="96837"/>
          </a:xfrm>
          <a:custGeom>
            <a:avLst/>
            <a:gdLst/>
            <a:ahLst/>
            <a:cxnLst/>
            <a:rect l="0" t="0" r="0" b="0"/>
            <a:pathLst>
              <a:path w="267" h="183">
                <a:moveTo>
                  <a:pt x="256" y="1"/>
                </a:moveTo>
                <a:lnTo>
                  <a:pt x="256" y="1"/>
                </a:lnTo>
                <a:lnTo>
                  <a:pt x="245" y="13"/>
                </a:lnTo>
                <a:lnTo>
                  <a:pt x="230" y="22"/>
                </a:lnTo>
                <a:lnTo>
                  <a:pt x="216" y="31"/>
                </a:lnTo>
                <a:lnTo>
                  <a:pt x="201" y="39"/>
                </a:lnTo>
                <a:lnTo>
                  <a:pt x="179" y="51"/>
                </a:lnTo>
                <a:lnTo>
                  <a:pt x="157" y="65"/>
                </a:lnTo>
                <a:lnTo>
                  <a:pt x="135" y="81"/>
                </a:lnTo>
                <a:lnTo>
                  <a:pt x="114" y="95"/>
                </a:lnTo>
                <a:lnTo>
                  <a:pt x="95" y="107"/>
                </a:lnTo>
                <a:lnTo>
                  <a:pt x="77" y="120"/>
                </a:lnTo>
                <a:lnTo>
                  <a:pt x="59" y="132"/>
                </a:lnTo>
                <a:lnTo>
                  <a:pt x="40" y="144"/>
                </a:lnTo>
                <a:lnTo>
                  <a:pt x="18" y="156"/>
                </a:lnTo>
                <a:lnTo>
                  <a:pt x="13" y="159"/>
                </a:lnTo>
                <a:lnTo>
                  <a:pt x="8" y="163"/>
                </a:lnTo>
                <a:lnTo>
                  <a:pt x="4" y="169"/>
                </a:lnTo>
                <a:lnTo>
                  <a:pt x="1" y="174"/>
                </a:lnTo>
                <a:lnTo>
                  <a:pt x="0" y="176"/>
                </a:lnTo>
                <a:lnTo>
                  <a:pt x="1" y="179"/>
                </a:lnTo>
                <a:lnTo>
                  <a:pt x="4" y="182"/>
                </a:lnTo>
                <a:lnTo>
                  <a:pt x="5" y="183"/>
                </a:lnTo>
                <a:lnTo>
                  <a:pt x="8" y="183"/>
                </a:lnTo>
                <a:lnTo>
                  <a:pt x="9" y="182"/>
                </a:lnTo>
                <a:lnTo>
                  <a:pt x="10" y="179"/>
                </a:lnTo>
                <a:lnTo>
                  <a:pt x="14" y="174"/>
                </a:lnTo>
                <a:lnTo>
                  <a:pt x="21" y="167"/>
                </a:lnTo>
                <a:lnTo>
                  <a:pt x="29" y="162"/>
                </a:lnTo>
                <a:lnTo>
                  <a:pt x="37" y="157"/>
                </a:lnTo>
                <a:lnTo>
                  <a:pt x="54" y="148"/>
                </a:lnTo>
                <a:lnTo>
                  <a:pt x="68" y="139"/>
                </a:lnTo>
                <a:lnTo>
                  <a:pt x="86" y="125"/>
                </a:lnTo>
                <a:lnTo>
                  <a:pt x="106" y="112"/>
                </a:lnTo>
                <a:lnTo>
                  <a:pt x="145" y="89"/>
                </a:lnTo>
                <a:lnTo>
                  <a:pt x="183" y="63"/>
                </a:lnTo>
                <a:lnTo>
                  <a:pt x="203" y="51"/>
                </a:lnTo>
                <a:lnTo>
                  <a:pt x="224" y="40"/>
                </a:lnTo>
                <a:lnTo>
                  <a:pt x="234" y="34"/>
                </a:lnTo>
                <a:lnTo>
                  <a:pt x="246" y="26"/>
                </a:lnTo>
                <a:lnTo>
                  <a:pt x="256" y="18"/>
                </a:lnTo>
                <a:lnTo>
                  <a:pt x="265" y="9"/>
                </a:lnTo>
                <a:lnTo>
                  <a:pt x="267" y="8"/>
                </a:lnTo>
                <a:lnTo>
                  <a:pt x="267" y="5"/>
                </a:lnTo>
                <a:lnTo>
                  <a:pt x="265" y="1"/>
                </a:lnTo>
                <a:lnTo>
                  <a:pt x="262" y="0"/>
                </a:lnTo>
                <a:lnTo>
                  <a:pt x="259" y="0"/>
                </a:lnTo>
                <a:lnTo>
                  <a:pt x="25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49" name="任意多边形 1050448"/>
          <p:cNvSpPr/>
          <p:nvPr/>
        </p:nvSpPr>
        <p:spPr bwMode="auto">
          <a:xfrm>
            <a:off x="7812087" y="2541587"/>
            <a:ext cx="142875" cy="93662"/>
          </a:xfrm>
          <a:custGeom>
            <a:avLst/>
            <a:gdLst/>
            <a:ahLst/>
            <a:cxnLst/>
            <a:rect l="0" t="0" r="0" b="0"/>
            <a:pathLst>
              <a:path w="271" h="176">
                <a:moveTo>
                  <a:pt x="260" y="2"/>
                </a:moveTo>
                <a:lnTo>
                  <a:pt x="260" y="2"/>
                </a:lnTo>
                <a:lnTo>
                  <a:pt x="244" y="15"/>
                </a:lnTo>
                <a:lnTo>
                  <a:pt x="226" y="27"/>
                </a:lnTo>
                <a:lnTo>
                  <a:pt x="208" y="36"/>
                </a:lnTo>
                <a:lnTo>
                  <a:pt x="189" y="46"/>
                </a:lnTo>
                <a:lnTo>
                  <a:pt x="151" y="63"/>
                </a:lnTo>
                <a:lnTo>
                  <a:pt x="133" y="74"/>
                </a:lnTo>
                <a:lnTo>
                  <a:pt x="115" y="84"/>
                </a:lnTo>
                <a:lnTo>
                  <a:pt x="86" y="102"/>
                </a:lnTo>
                <a:lnTo>
                  <a:pt x="56" y="122"/>
                </a:lnTo>
                <a:lnTo>
                  <a:pt x="29" y="143"/>
                </a:lnTo>
                <a:lnTo>
                  <a:pt x="14" y="153"/>
                </a:lnTo>
                <a:lnTo>
                  <a:pt x="1" y="165"/>
                </a:lnTo>
                <a:lnTo>
                  <a:pt x="0" y="168"/>
                </a:lnTo>
                <a:lnTo>
                  <a:pt x="0" y="169"/>
                </a:lnTo>
                <a:lnTo>
                  <a:pt x="1" y="173"/>
                </a:lnTo>
                <a:lnTo>
                  <a:pt x="5" y="176"/>
                </a:lnTo>
                <a:lnTo>
                  <a:pt x="8" y="174"/>
                </a:lnTo>
                <a:lnTo>
                  <a:pt x="10" y="173"/>
                </a:lnTo>
                <a:lnTo>
                  <a:pt x="25" y="160"/>
                </a:lnTo>
                <a:lnTo>
                  <a:pt x="39" y="148"/>
                </a:lnTo>
                <a:lnTo>
                  <a:pt x="72" y="125"/>
                </a:lnTo>
                <a:lnTo>
                  <a:pt x="104" y="104"/>
                </a:lnTo>
                <a:lnTo>
                  <a:pt x="138" y="83"/>
                </a:lnTo>
                <a:lnTo>
                  <a:pt x="154" y="74"/>
                </a:lnTo>
                <a:lnTo>
                  <a:pt x="171" y="65"/>
                </a:lnTo>
                <a:lnTo>
                  <a:pt x="205" y="49"/>
                </a:lnTo>
                <a:lnTo>
                  <a:pt x="221" y="41"/>
                </a:lnTo>
                <a:lnTo>
                  <a:pt x="238" y="32"/>
                </a:lnTo>
                <a:lnTo>
                  <a:pt x="254" y="21"/>
                </a:lnTo>
                <a:lnTo>
                  <a:pt x="268" y="10"/>
                </a:lnTo>
                <a:lnTo>
                  <a:pt x="271" y="8"/>
                </a:lnTo>
                <a:lnTo>
                  <a:pt x="271" y="6"/>
                </a:lnTo>
                <a:lnTo>
                  <a:pt x="268" y="2"/>
                </a:lnTo>
                <a:lnTo>
                  <a:pt x="265" y="0"/>
                </a:lnTo>
                <a:lnTo>
                  <a:pt x="263" y="0"/>
                </a:lnTo>
                <a:lnTo>
                  <a:pt x="26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50" name="任意多边形 1050449"/>
          <p:cNvSpPr/>
          <p:nvPr/>
        </p:nvSpPr>
        <p:spPr bwMode="auto">
          <a:xfrm>
            <a:off x="7815262" y="2589212"/>
            <a:ext cx="147637" cy="96837"/>
          </a:xfrm>
          <a:custGeom>
            <a:avLst/>
            <a:gdLst/>
            <a:ahLst/>
            <a:cxnLst/>
            <a:rect l="0" t="0" r="0" b="0"/>
            <a:pathLst>
              <a:path w="281" h="186">
                <a:moveTo>
                  <a:pt x="272" y="1"/>
                </a:moveTo>
                <a:lnTo>
                  <a:pt x="272" y="1"/>
                </a:lnTo>
                <a:lnTo>
                  <a:pt x="255" y="14"/>
                </a:lnTo>
                <a:lnTo>
                  <a:pt x="238" y="26"/>
                </a:lnTo>
                <a:lnTo>
                  <a:pt x="221" y="37"/>
                </a:lnTo>
                <a:lnTo>
                  <a:pt x="202" y="47"/>
                </a:lnTo>
                <a:lnTo>
                  <a:pt x="166" y="67"/>
                </a:lnTo>
                <a:lnTo>
                  <a:pt x="147" y="77"/>
                </a:lnTo>
                <a:lnTo>
                  <a:pt x="130" y="88"/>
                </a:lnTo>
                <a:lnTo>
                  <a:pt x="99" y="110"/>
                </a:lnTo>
                <a:lnTo>
                  <a:pt x="68" y="133"/>
                </a:lnTo>
                <a:lnTo>
                  <a:pt x="35" y="156"/>
                </a:lnTo>
                <a:lnTo>
                  <a:pt x="19" y="166"/>
                </a:lnTo>
                <a:lnTo>
                  <a:pt x="2" y="175"/>
                </a:lnTo>
                <a:lnTo>
                  <a:pt x="1" y="177"/>
                </a:lnTo>
                <a:lnTo>
                  <a:pt x="0" y="179"/>
                </a:lnTo>
                <a:lnTo>
                  <a:pt x="1" y="183"/>
                </a:lnTo>
                <a:lnTo>
                  <a:pt x="4" y="186"/>
                </a:lnTo>
                <a:lnTo>
                  <a:pt x="6" y="186"/>
                </a:lnTo>
                <a:lnTo>
                  <a:pt x="9" y="186"/>
                </a:lnTo>
                <a:lnTo>
                  <a:pt x="26" y="175"/>
                </a:lnTo>
                <a:lnTo>
                  <a:pt x="43" y="164"/>
                </a:lnTo>
                <a:lnTo>
                  <a:pt x="77" y="140"/>
                </a:lnTo>
                <a:lnTo>
                  <a:pt x="111" y="115"/>
                </a:lnTo>
                <a:lnTo>
                  <a:pt x="145" y="92"/>
                </a:lnTo>
                <a:lnTo>
                  <a:pt x="162" y="81"/>
                </a:lnTo>
                <a:lnTo>
                  <a:pt x="179" y="72"/>
                </a:lnTo>
                <a:lnTo>
                  <a:pt x="213" y="52"/>
                </a:lnTo>
                <a:lnTo>
                  <a:pt x="231" y="43"/>
                </a:lnTo>
                <a:lnTo>
                  <a:pt x="248" y="33"/>
                </a:lnTo>
                <a:lnTo>
                  <a:pt x="264" y="22"/>
                </a:lnTo>
                <a:lnTo>
                  <a:pt x="280" y="9"/>
                </a:lnTo>
                <a:lnTo>
                  <a:pt x="281" y="8"/>
                </a:lnTo>
                <a:lnTo>
                  <a:pt x="281" y="5"/>
                </a:lnTo>
                <a:lnTo>
                  <a:pt x="281" y="4"/>
                </a:lnTo>
                <a:lnTo>
                  <a:pt x="280" y="1"/>
                </a:lnTo>
                <a:lnTo>
                  <a:pt x="276" y="0"/>
                </a:lnTo>
                <a:lnTo>
                  <a:pt x="274" y="0"/>
                </a:lnTo>
                <a:lnTo>
                  <a:pt x="27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51" name="任意多边形 1050450"/>
          <p:cNvSpPr/>
          <p:nvPr/>
        </p:nvSpPr>
        <p:spPr bwMode="auto">
          <a:xfrm>
            <a:off x="7816850" y="2646362"/>
            <a:ext cx="150812" cy="95250"/>
          </a:xfrm>
          <a:custGeom>
            <a:avLst/>
            <a:gdLst/>
            <a:ahLst/>
            <a:cxnLst/>
            <a:rect l="0" t="0" r="0" b="0"/>
            <a:pathLst>
              <a:path w="285" h="179">
                <a:moveTo>
                  <a:pt x="277" y="1"/>
                </a:moveTo>
                <a:lnTo>
                  <a:pt x="277" y="1"/>
                </a:lnTo>
                <a:lnTo>
                  <a:pt x="242" y="20"/>
                </a:lnTo>
                <a:lnTo>
                  <a:pt x="205" y="39"/>
                </a:lnTo>
                <a:lnTo>
                  <a:pt x="170" y="57"/>
                </a:lnTo>
                <a:lnTo>
                  <a:pt x="133" y="76"/>
                </a:lnTo>
                <a:lnTo>
                  <a:pt x="98" y="97"/>
                </a:lnTo>
                <a:lnTo>
                  <a:pt x="64" y="118"/>
                </a:lnTo>
                <a:lnTo>
                  <a:pt x="48" y="129"/>
                </a:lnTo>
                <a:lnTo>
                  <a:pt x="32" y="142"/>
                </a:lnTo>
                <a:lnTo>
                  <a:pt x="17" y="156"/>
                </a:lnTo>
                <a:lnTo>
                  <a:pt x="1" y="169"/>
                </a:lnTo>
                <a:lnTo>
                  <a:pt x="0" y="171"/>
                </a:lnTo>
                <a:lnTo>
                  <a:pt x="0" y="174"/>
                </a:lnTo>
                <a:lnTo>
                  <a:pt x="1" y="177"/>
                </a:lnTo>
                <a:lnTo>
                  <a:pt x="5" y="179"/>
                </a:lnTo>
                <a:lnTo>
                  <a:pt x="7" y="179"/>
                </a:lnTo>
                <a:lnTo>
                  <a:pt x="9" y="178"/>
                </a:lnTo>
                <a:lnTo>
                  <a:pt x="24" y="163"/>
                </a:lnTo>
                <a:lnTo>
                  <a:pt x="40" y="150"/>
                </a:lnTo>
                <a:lnTo>
                  <a:pt x="56" y="139"/>
                </a:lnTo>
                <a:lnTo>
                  <a:pt x="72" y="127"/>
                </a:lnTo>
                <a:lnTo>
                  <a:pt x="106" y="106"/>
                </a:lnTo>
                <a:lnTo>
                  <a:pt x="141" y="85"/>
                </a:lnTo>
                <a:lnTo>
                  <a:pt x="212" y="48"/>
                </a:lnTo>
                <a:lnTo>
                  <a:pt x="247" y="30"/>
                </a:lnTo>
                <a:lnTo>
                  <a:pt x="282" y="10"/>
                </a:lnTo>
                <a:lnTo>
                  <a:pt x="283" y="9"/>
                </a:lnTo>
                <a:lnTo>
                  <a:pt x="285" y="6"/>
                </a:lnTo>
                <a:lnTo>
                  <a:pt x="283" y="3"/>
                </a:lnTo>
                <a:lnTo>
                  <a:pt x="281" y="0"/>
                </a:lnTo>
                <a:lnTo>
                  <a:pt x="278" y="0"/>
                </a:lnTo>
                <a:lnTo>
                  <a:pt x="27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52" name="任意多边形 1050451"/>
          <p:cNvSpPr/>
          <p:nvPr/>
        </p:nvSpPr>
        <p:spPr bwMode="auto">
          <a:xfrm>
            <a:off x="7816850" y="2698750"/>
            <a:ext cx="144462" cy="88900"/>
          </a:xfrm>
          <a:custGeom>
            <a:avLst/>
            <a:gdLst/>
            <a:ahLst/>
            <a:cxnLst/>
            <a:rect l="0" t="0" r="0" b="0"/>
            <a:pathLst>
              <a:path w="273" h="166">
                <a:moveTo>
                  <a:pt x="266" y="0"/>
                </a:moveTo>
                <a:lnTo>
                  <a:pt x="266" y="0"/>
                </a:lnTo>
                <a:lnTo>
                  <a:pt x="249" y="7"/>
                </a:lnTo>
                <a:lnTo>
                  <a:pt x="232" y="15"/>
                </a:lnTo>
                <a:lnTo>
                  <a:pt x="215" y="24"/>
                </a:lnTo>
                <a:lnTo>
                  <a:pt x="200" y="34"/>
                </a:lnTo>
                <a:lnTo>
                  <a:pt x="180" y="45"/>
                </a:lnTo>
                <a:lnTo>
                  <a:pt x="160" y="57"/>
                </a:lnTo>
                <a:lnTo>
                  <a:pt x="140" y="67"/>
                </a:lnTo>
                <a:lnTo>
                  <a:pt x="120" y="78"/>
                </a:lnTo>
                <a:lnTo>
                  <a:pt x="44" y="122"/>
                </a:lnTo>
                <a:lnTo>
                  <a:pt x="31" y="130"/>
                </a:lnTo>
                <a:lnTo>
                  <a:pt x="18" y="138"/>
                </a:lnTo>
                <a:lnTo>
                  <a:pt x="13" y="143"/>
                </a:lnTo>
                <a:lnTo>
                  <a:pt x="7" y="148"/>
                </a:lnTo>
                <a:lnTo>
                  <a:pt x="2" y="153"/>
                </a:lnTo>
                <a:lnTo>
                  <a:pt x="0" y="160"/>
                </a:lnTo>
                <a:lnTo>
                  <a:pt x="0" y="163"/>
                </a:lnTo>
                <a:lnTo>
                  <a:pt x="0" y="165"/>
                </a:lnTo>
                <a:lnTo>
                  <a:pt x="1" y="166"/>
                </a:lnTo>
                <a:lnTo>
                  <a:pt x="4" y="166"/>
                </a:lnTo>
                <a:lnTo>
                  <a:pt x="7" y="166"/>
                </a:lnTo>
                <a:lnTo>
                  <a:pt x="9" y="165"/>
                </a:lnTo>
                <a:lnTo>
                  <a:pt x="10" y="164"/>
                </a:lnTo>
                <a:lnTo>
                  <a:pt x="14" y="157"/>
                </a:lnTo>
                <a:lnTo>
                  <a:pt x="21" y="151"/>
                </a:lnTo>
                <a:lnTo>
                  <a:pt x="27" y="144"/>
                </a:lnTo>
                <a:lnTo>
                  <a:pt x="35" y="139"/>
                </a:lnTo>
                <a:lnTo>
                  <a:pt x="52" y="130"/>
                </a:lnTo>
                <a:lnTo>
                  <a:pt x="65" y="123"/>
                </a:lnTo>
                <a:lnTo>
                  <a:pt x="100" y="102"/>
                </a:lnTo>
                <a:lnTo>
                  <a:pt x="134" y="81"/>
                </a:lnTo>
                <a:lnTo>
                  <a:pt x="166" y="64"/>
                </a:lnTo>
                <a:lnTo>
                  <a:pt x="198" y="49"/>
                </a:lnTo>
                <a:lnTo>
                  <a:pt x="215" y="38"/>
                </a:lnTo>
                <a:lnTo>
                  <a:pt x="232" y="29"/>
                </a:lnTo>
                <a:lnTo>
                  <a:pt x="251" y="19"/>
                </a:lnTo>
                <a:lnTo>
                  <a:pt x="260" y="15"/>
                </a:lnTo>
                <a:lnTo>
                  <a:pt x="269" y="11"/>
                </a:lnTo>
                <a:lnTo>
                  <a:pt x="272" y="9"/>
                </a:lnTo>
                <a:lnTo>
                  <a:pt x="273" y="8"/>
                </a:lnTo>
                <a:lnTo>
                  <a:pt x="273" y="4"/>
                </a:lnTo>
                <a:lnTo>
                  <a:pt x="270" y="0"/>
                </a:lnTo>
                <a:lnTo>
                  <a:pt x="269" y="0"/>
                </a:lnTo>
                <a:lnTo>
                  <a:pt x="266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53" name="任意多边形 1050452"/>
          <p:cNvSpPr/>
          <p:nvPr/>
        </p:nvSpPr>
        <p:spPr bwMode="auto">
          <a:xfrm>
            <a:off x="7823200" y="2743200"/>
            <a:ext cx="144462" cy="80962"/>
          </a:xfrm>
          <a:custGeom>
            <a:avLst/>
            <a:gdLst/>
            <a:ahLst/>
            <a:cxnLst/>
            <a:rect l="0" t="0" r="0" b="0"/>
            <a:pathLst>
              <a:path w="274" h="152">
                <a:moveTo>
                  <a:pt x="266" y="0"/>
                </a:moveTo>
                <a:lnTo>
                  <a:pt x="266" y="0"/>
                </a:lnTo>
                <a:lnTo>
                  <a:pt x="195" y="30"/>
                </a:lnTo>
                <a:lnTo>
                  <a:pt x="160" y="46"/>
                </a:lnTo>
                <a:lnTo>
                  <a:pt x="125" y="63"/>
                </a:lnTo>
                <a:lnTo>
                  <a:pt x="92" y="79"/>
                </a:lnTo>
                <a:lnTo>
                  <a:pt x="75" y="86"/>
                </a:lnTo>
                <a:lnTo>
                  <a:pt x="57" y="96"/>
                </a:lnTo>
                <a:lnTo>
                  <a:pt x="41" y="105"/>
                </a:lnTo>
                <a:lnTo>
                  <a:pt x="25" y="116"/>
                </a:lnTo>
                <a:lnTo>
                  <a:pt x="12" y="128"/>
                </a:lnTo>
                <a:lnTo>
                  <a:pt x="6" y="136"/>
                </a:lnTo>
                <a:lnTo>
                  <a:pt x="0" y="144"/>
                </a:lnTo>
                <a:lnTo>
                  <a:pt x="0" y="145"/>
                </a:lnTo>
                <a:lnTo>
                  <a:pt x="0" y="148"/>
                </a:lnTo>
                <a:lnTo>
                  <a:pt x="3" y="150"/>
                </a:lnTo>
                <a:lnTo>
                  <a:pt x="7" y="152"/>
                </a:lnTo>
                <a:lnTo>
                  <a:pt x="8" y="150"/>
                </a:lnTo>
                <a:lnTo>
                  <a:pt x="11" y="149"/>
                </a:lnTo>
                <a:lnTo>
                  <a:pt x="16" y="141"/>
                </a:lnTo>
                <a:lnTo>
                  <a:pt x="23" y="135"/>
                </a:lnTo>
                <a:lnTo>
                  <a:pt x="36" y="122"/>
                </a:lnTo>
                <a:lnTo>
                  <a:pt x="53" y="111"/>
                </a:lnTo>
                <a:lnTo>
                  <a:pt x="70" y="101"/>
                </a:lnTo>
                <a:lnTo>
                  <a:pt x="106" y="84"/>
                </a:lnTo>
                <a:lnTo>
                  <a:pt x="140" y="68"/>
                </a:lnTo>
                <a:lnTo>
                  <a:pt x="173" y="52"/>
                </a:lnTo>
                <a:lnTo>
                  <a:pt x="206" y="38"/>
                </a:lnTo>
                <a:lnTo>
                  <a:pt x="238" y="25"/>
                </a:lnTo>
                <a:lnTo>
                  <a:pt x="271" y="11"/>
                </a:lnTo>
                <a:lnTo>
                  <a:pt x="272" y="9"/>
                </a:lnTo>
                <a:lnTo>
                  <a:pt x="274" y="7"/>
                </a:lnTo>
                <a:lnTo>
                  <a:pt x="274" y="5"/>
                </a:lnTo>
                <a:lnTo>
                  <a:pt x="274" y="3"/>
                </a:lnTo>
                <a:lnTo>
                  <a:pt x="270" y="0"/>
                </a:lnTo>
                <a:lnTo>
                  <a:pt x="267" y="0"/>
                </a:lnTo>
                <a:lnTo>
                  <a:pt x="266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54" name="任意多边形 1050453"/>
          <p:cNvSpPr/>
          <p:nvPr/>
        </p:nvSpPr>
        <p:spPr bwMode="auto">
          <a:xfrm>
            <a:off x="7815262" y="2792412"/>
            <a:ext cx="147637" cy="95250"/>
          </a:xfrm>
          <a:custGeom>
            <a:avLst/>
            <a:gdLst/>
            <a:ahLst/>
            <a:cxnLst/>
            <a:rect l="0" t="0" r="0" b="0"/>
            <a:pathLst>
              <a:path w="281" h="181">
                <a:moveTo>
                  <a:pt x="273" y="0"/>
                </a:moveTo>
                <a:lnTo>
                  <a:pt x="273" y="0"/>
                </a:lnTo>
                <a:lnTo>
                  <a:pt x="201" y="36"/>
                </a:lnTo>
                <a:lnTo>
                  <a:pt x="166" y="55"/>
                </a:lnTo>
                <a:lnTo>
                  <a:pt x="130" y="75"/>
                </a:lnTo>
                <a:lnTo>
                  <a:pt x="64" y="119"/>
                </a:lnTo>
                <a:lnTo>
                  <a:pt x="48" y="132"/>
                </a:lnTo>
                <a:lnTo>
                  <a:pt x="34" y="146"/>
                </a:lnTo>
                <a:lnTo>
                  <a:pt x="19" y="159"/>
                </a:lnTo>
                <a:lnTo>
                  <a:pt x="11" y="166"/>
                </a:lnTo>
                <a:lnTo>
                  <a:pt x="2" y="171"/>
                </a:lnTo>
                <a:lnTo>
                  <a:pt x="1" y="172"/>
                </a:lnTo>
                <a:lnTo>
                  <a:pt x="0" y="175"/>
                </a:lnTo>
                <a:lnTo>
                  <a:pt x="1" y="179"/>
                </a:lnTo>
                <a:lnTo>
                  <a:pt x="4" y="181"/>
                </a:lnTo>
                <a:lnTo>
                  <a:pt x="6" y="181"/>
                </a:lnTo>
                <a:lnTo>
                  <a:pt x="9" y="181"/>
                </a:lnTo>
                <a:lnTo>
                  <a:pt x="15" y="176"/>
                </a:lnTo>
                <a:lnTo>
                  <a:pt x="23" y="171"/>
                </a:lnTo>
                <a:lnTo>
                  <a:pt x="36" y="158"/>
                </a:lnTo>
                <a:lnTo>
                  <a:pt x="48" y="146"/>
                </a:lnTo>
                <a:lnTo>
                  <a:pt x="62" y="134"/>
                </a:lnTo>
                <a:lnTo>
                  <a:pt x="78" y="123"/>
                </a:lnTo>
                <a:lnTo>
                  <a:pt x="94" y="112"/>
                </a:lnTo>
                <a:lnTo>
                  <a:pt x="128" y="91"/>
                </a:lnTo>
                <a:lnTo>
                  <a:pt x="164" y="69"/>
                </a:lnTo>
                <a:lnTo>
                  <a:pt x="202" y="48"/>
                </a:lnTo>
                <a:lnTo>
                  <a:pt x="240" y="28"/>
                </a:lnTo>
                <a:lnTo>
                  <a:pt x="278" y="10"/>
                </a:lnTo>
                <a:lnTo>
                  <a:pt x="281" y="9"/>
                </a:lnTo>
                <a:lnTo>
                  <a:pt x="281" y="6"/>
                </a:lnTo>
                <a:lnTo>
                  <a:pt x="281" y="2"/>
                </a:lnTo>
                <a:lnTo>
                  <a:pt x="277" y="0"/>
                </a:lnTo>
                <a:lnTo>
                  <a:pt x="276" y="0"/>
                </a:lnTo>
                <a:lnTo>
                  <a:pt x="273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55" name="任意多边形 1050454"/>
          <p:cNvSpPr/>
          <p:nvPr/>
        </p:nvSpPr>
        <p:spPr bwMode="auto">
          <a:xfrm>
            <a:off x="7804150" y="2846387"/>
            <a:ext cx="163512" cy="95250"/>
          </a:xfrm>
          <a:custGeom>
            <a:avLst/>
            <a:gdLst/>
            <a:ahLst/>
            <a:cxnLst/>
            <a:rect l="0" t="0" r="0" b="0"/>
            <a:pathLst>
              <a:path w="309" h="179">
                <a:moveTo>
                  <a:pt x="301" y="1"/>
                </a:moveTo>
                <a:lnTo>
                  <a:pt x="301" y="1"/>
                </a:lnTo>
                <a:lnTo>
                  <a:pt x="262" y="22"/>
                </a:lnTo>
                <a:lnTo>
                  <a:pt x="225" y="44"/>
                </a:lnTo>
                <a:lnTo>
                  <a:pt x="187" y="65"/>
                </a:lnTo>
                <a:lnTo>
                  <a:pt x="169" y="75"/>
                </a:lnTo>
                <a:lnTo>
                  <a:pt x="149" y="85"/>
                </a:lnTo>
                <a:lnTo>
                  <a:pt x="110" y="104"/>
                </a:lnTo>
                <a:lnTo>
                  <a:pt x="72" y="126"/>
                </a:lnTo>
                <a:lnTo>
                  <a:pt x="38" y="147"/>
                </a:lnTo>
                <a:lnTo>
                  <a:pt x="21" y="158"/>
                </a:lnTo>
                <a:lnTo>
                  <a:pt x="4" y="168"/>
                </a:lnTo>
                <a:lnTo>
                  <a:pt x="1" y="170"/>
                </a:lnTo>
                <a:lnTo>
                  <a:pt x="0" y="171"/>
                </a:lnTo>
                <a:lnTo>
                  <a:pt x="0" y="173"/>
                </a:lnTo>
                <a:lnTo>
                  <a:pt x="1" y="175"/>
                </a:lnTo>
                <a:lnTo>
                  <a:pt x="4" y="177"/>
                </a:lnTo>
                <a:lnTo>
                  <a:pt x="7" y="179"/>
                </a:lnTo>
                <a:lnTo>
                  <a:pt x="9" y="177"/>
                </a:lnTo>
                <a:lnTo>
                  <a:pt x="25" y="170"/>
                </a:lnTo>
                <a:lnTo>
                  <a:pt x="41" y="159"/>
                </a:lnTo>
                <a:lnTo>
                  <a:pt x="71" y="139"/>
                </a:lnTo>
                <a:lnTo>
                  <a:pt x="107" y="119"/>
                </a:lnTo>
                <a:lnTo>
                  <a:pt x="145" y="99"/>
                </a:lnTo>
                <a:lnTo>
                  <a:pt x="186" y="78"/>
                </a:lnTo>
                <a:lnTo>
                  <a:pt x="226" y="54"/>
                </a:lnTo>
                <a:lnTo>
                  <a:pt x="266" y="32"/>
                </a:lnTo>
                <a:lnTo>
                  <a:pt x="306" y="10"/>
                </a:lnTo>
                <a:lnTo>
                  <a:pt x="307" y="9"/>
                </a:lnTo>
                <a:lnTo>
                  <a:pt x="309" y="7"/>
                </a:lnTo>
                <a:lnTo>
                  <a:pt x="309" y="2"/>
                </a:lnTo>
                <a:lnTo>
                  <a:pt x="305" y="0"/>
                </a:lnTo>
                <a:lnTo>
                  <a:pt x="302" y="0"/>
                </a:lnTo>
                <a:lnTo>
                  <a:pt x="30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56" name="任意多边形 1050455"/>
          <p:cNvSpPr/>
          <p:nvPr/>
        </p:nvSpPr>
        <p:spPr bwMode="auto">
          <a:xfrm>
            <a:off x="7808912" y="2903537"/>
            <a:ext cx="147637" cy="95250"/>
          </a:xfrm>
          <a:custGeom>
            <a:avLst/>
            <a:gdLst/>
            <a:ahLst/>
            <a:cxnLst/>
            <a:rect l="0" t="0" r="0" b="0"/>
            <a:pathLst>
              <a:path w="281" h="180">
                <a:moveTo>
                  <a:pt x="275" y="2"/>
                </a:moveTo>
                <a:lnTo>
                  <a:pt x="275" y="2"/>
                </a:lnTo>
                <a:lnTo>
                  <a:pt x="262" y="8"/>
                </a:lnTo>
                <a:lnTo>
                  <a:pt x="248" y="15"/>
                </a:lnTo>
                <a:lnTo>
                  <a:pt x="235" y="23"/>
                </a:lnTo>
                <a:lnTo>
                  <a:pt x="222" y="29"/>
                </a:lnTo>
                <a:lnTo>
                  <a:pt x="201" y="38"/>
                </a:lnTo>
                <a:lnTo>
                  <a:pt x="179" y="50"/>
                </a:lnTo>
                <a:lnTo>
                  <a:pt x="159" y="61"/>
                </a:lnTo>
                <a:lnTo>
                  <a:pt x="139" y="74"/>
                </a:lnTo>
                <a:lnTo>
                  <a:pt x="103" y="96"/>
                </a:lnTo>
                <a:lnTo>
                  <a:pt x="68" y="118"/>
                </a:lnTo>
                <a:lnTo>
                  <a:pt x="51" y="130"/>
                </a:lnTo>
                <a:lnTo>
                  <a:pt x="34" y="143"/>
                </a:lnTo>
                <a:lnTo>
                  <a:pt x="17" y="156"/>
                </a:lnTo>
                <a:lnTo>
                  <a:pt x="3" y="170"/>
                </a:lnTo>
                <a:lnTo>
                  <a:pt x="0" y="172"/>
                </a:lnTo>
                <a:lnTo>
                  <a:pt x="0" y="174"/>
                </a:lnTo>
                <a:lnTo>
                  <a:pt x="3" y="178"/>
                </a:lnTo>
                <a:lnTo>
                  <a:pt x="5" y="180"/>
                </a:lnTo>
                <a:lnTo>
                  <a:pt x="8" y="180"/>
                </a:lnTo>
                <a:lnTo>
                  <a:pt x="10" y="178"/>
                </a:lnTo>
                <a:lnTo>
                  <a:pt x="25" y="165"/>
                </a:lnTo>
                <a:lnTo>
                  <a:pt x="39" y="152"/>
                </a:lnTo>
                <a:lnTo>
                  <a:pt x="71" y="130"/>
                </a:lnTo>
                <a:lnTo>
                  <a:pt x="103" y="109"/>
                </a:lnTo>
                <a:lnTo>
                  <a:pt x="136" y="88"/>
                </a:lnTo>
                <a:lnTo>
                  <a:pt x="167" y="70"/>
                </a:lnTo>
                <a:lnTo>
                  <a:pt x="199" y="53"/>
                </a:lnTo>
                <a:lnTo>
                  <a:pt x="222" y="41"/>
                </a:lnTo>
                <a:lnTo>
                  <a:pt x="247" y="32"/>
                </a:lnTo>
                <a:lnTo>
                  <a:pt x="255" y="27"/>
                </a:lnTo>
                <a:lnTo>
                  <a:pt x="263" y="21"/>
                </a:lnTo>
                <a:lnTo>
                  <a:pt x="269" y="16"/>
                </a:lnTo>
                <a:lnTo>
                  <a:pt x="277" y="12"/>
                </a:lnTo>
                <a:lnTo>
                  <a:pt x="280" y="11"/>
                </a:lnTo>
                <a:lnTo>
                  <a:pt x="281" y="10"/>
                </a:lnTo>
                <a:lnTo>
                  <a:pt x="281" y="4"/>
                </a:lnTo>
                <a:lnTo>
                  <a:pt x="280" y="3"/>
                </a:lnTo>
                <a:lnTo>
                  <a:pt x="279" y="2"/>
                </a:lnTo>
                <a:lnTo>
                  <a:pt x="277" y="0"/>
                </a:lnTo>
                <a:lnTo>
                  <a:pt x="27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57" name="任意多边形 1050456"/>
          <p:cNvSpPr/>
          <p:nvPr/>
        </p:nvSpPr>
        <p:spPr bwMode="auto">
          <a:xfrm>
            <a:off x="7815262" y="2938462"/>
            <a:ext cx="152400" cy="107950"/>
          </a:xfrm>
          <a:custGeom>
            <a:avLst/>
            <a:gdLst/>
            <a:ahLst/>
            <a:cxnLst/>
            <a:rect l="0" t="0" r="0" b="0"/>
            <a:pathLst>
              <a:path w="289" h="201">
                <a:moveTo>
                  <a:pt x="281" y="1"/>
                </a:moveTo>
                <a:lnTo>
                  <a:pt x="281" y="1"/>
                </a:lnTo>
                <a:lnTo>
                  <a:pt x="246" y="25"/>
                </a:lnTo>
                <a:lnTo>
                  <a:pt x="229" y="36"/>
                </a:lnTo>
                <a:lnTo>
                  <a:pt x="210" y="48"/>
                </a:lnTo>
                <a:lnTo>
                  <a:pt x="189" y="60"/>
                </a:lnTo>
                <a:lnTo>
                  <a:pt x="168" y="74"/>
                </a:lnTo>
                <a:lnTo>
                  <a:pt x="127" y="102"/>
                </a:lnTo>
                <a:lnTo>
                  <a:pt x="48" y="153"/>
                </a:lnTo>
                <a:lnTo>
                  <a:pt x="35" y="161"/>
                </a:lnTo>
                <a:lnTo>
                  <a:pt x="22" y="170"/>
                </a:lnTo>
                <a:lnTo>
                  <a:pt x="10" y="180"/>
                </a:lnTo>
                <a:lnTo>
                  <a:pt x="5" y="186"/>
                </a:lnTo>
                <a:lnTo>
                  <a:pt x="1" y="193"/>
                </a:lnTo>
                <a:lnTo>
                  <a:pt x="0" y="195"/>
                </a:lnTo>
                <a:lnTo>
                  <a:pt x="0" y="197"/>
                </a:lnTo>
                <a:lnTo>
                  <a:pt x="2" y="200"/>
                </a:lnTo>
                <a:lnTo>
                  <a:pt x="6" y="201"/>
                </a:lnTo>
                <a:lnTo>
                  <a:pt x="9" y="200"/>
                </a:lnTo>
                <a:lnTo>
                  <a:pt x="10" y="199"/>
                </a:lnTo>
                <a:lnTo>
                  <a:pt x="17" y="191"/>
                </a:lnTo>
                <a:lnTo>
                  <a:pt x="23" y="184"/>
                </a:lnTo>
                <a:lnTo>
                  <a:pt x="30" y="178"/>
                </a:lnTo>
                <a:lnTo>
                  <a:pt x="38" y="171"/>
                </a:lnTo>
                <a:lnTo>
                  <a:pt x="55" y="161"/>
                </a:lnTo>
                <a:lnTo>
                  <a:pt x="72" y="152"/>
                </a:lnTo>
                <a:lnTo>
                  <a:pt x="150" y="101"/>
                </a:lnTo>
                <a:lnTo>
                  <a:pt x="218" y="55"/>
                </a:lnTo>
                <a:lnTo>
                  <a:pt x="286" y="10"/>
                </a:lnTo>
                <a:lnTo>
                  <a:pt x="287" y="9"/>
                </a:lnTo>
                <a:lnTo>
                  <a:pt x="289" y="6"/>
                </a:lnTo>
                <a:lnTo>
                  <a:pt x="287" y="2"/>
                </a:lnTo>
                <a:lnTo>
                  <a:pt x="285" y="0"/>
                </a:lnTo>
                <a:lnTo>
                  <a:pt x="282" y="0"/>
                </a:lnTo>
                <a:lnTo>
                  <a:pt x="28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58" name="任意多边形 1050457"/>
          <p:cNvSpPr/>
          <p:nvPr/>
        </p:nvSpPr>
        <p:spPr bwMode="auto">
          <a:xfrm>
            <a:off x="7812087" y="3009900"/>
            <a:ext cx="131762" cy="82550"/>
          </a:xfrm>
          <a:custGeom>
            <a:avLst/>
            <a:gdLst/>
            <a:ahLst/>
            <a:cxnLst/>
            <a:rect l="0" t="0" r="0" b="0"/>
            <a:pathLst>
              <a:path w="251" h="160">
                <a:moveTo>
                  <a:pt x="242" y="2"/>
                </a:moveTo>
                <a:lnTo>
                  <a:pt x="242" y="2"/>
                </a:lnTo>
                <a:lnTo>
                  <a:pt x="225" y="13"/>
                </a:lnTo>
                <a:lnTo>
                  <a:pt x="208" y="24"/>
                </a:lnTo>
                <a:lnTo>
                  <a:pt x="171" y="42"/>
                </a:lnTo>
                <a:lnTo>
                  <a:pt x="136" y="62"/>
                </a:lnTo>
                <a:lnTo>
                  <a:pt x="102" y="80"/>
                </a:lnTo>
                <a:lnTo>
                  <a:pt x="76" y="94"/>
                </a:lnTo>
                <a:lnTo>
                  <a:pt x="47" y="110"/>
                </a:lnTo>
                <a:lnTo>
                  <a:pt x="32" y="119"/>
                </a:lnTo>
                <a:lnTo>
                  <a:pt x="19" y="128"/>
                </a:lnTo>
                <a:lnTo>
                  <a:pt x="9" y="139"/>
                </a:lnTo>
                <a:lnTo>
                  <a:pt x="5" y="145"/>
                </a:lnTo>
                <a:lnTo>
                  <a:pt x="1" y="151"/>
                </a:lnTo>
                <a:lnTo>
                  <a:pt x="0" y="153"/>
                </a:lnTo>
                <a:lnTo>
                  <a:pt x="0" y="156"/>
                </a:lnTo>
                <a:lnTo>
                  <a:pt x="2" y="158"/>
                </a:lnTo>
                <a:lnTo>
                  <a:pt x="8" y="160"/>
                </a:lnTo>
                <a:lnTo>
                  <a:pt x="9" y="158"/>
                </a:lnTo>
                <a:lnTo>
                  <a:pt x="10" y="157"/>
                </a:lnTo>
                <a:lnTo>
                  <a:pt x="14" y="151"/>
                </a:lnTo>
                <a:lnTo>
                  <a:pt x="19" y="145"/>
                </a:lnTo>
                <a:lnTo>
                  <a:pt x="32" y="135"/>
                </a:lnTo>
                <a:lnTo>
                  <a:pt x="46" y="126"/>
                </a:lnTo>
                <a:lnTo>
                  <a:pt x="57" y="119"/>
                </a:lnTo>
                <a:lnTo>
                  <a:pt x="91" y="100"/>
                </a:lnTo>
                <a:lnTo>
                  <a:pt x="124" y="80"/>
                </a:lnTo>
                <a:lnTo>
                  <a:pt x="159" y="62"/>
                </a:lnTo>
                <a:lnTo>
                  <a:pt x="195" y="42"/>
                </a:lnTo>
                <a:lnTo>
                  <a:pt x="222" y="28"/>
                </a:lnTo>
                <a:lnTo>
                  <a:pt x="237" y="20"/>
                </a:lnTo>
                <a:lnTo>
                  <a:pt x="250" y="9"/>
                </a:lnTo>
                <a:lnTo>
                  <a:pt x="251" y="8"/>
                </a:lnTo>
                <a:lnTo>
                  <a:pt x="251" y="5"/>
                </a:lnTo>
                <a:lnTo>
                  <a:pt x="251" y="4"/>
                </a:lnTo>
                <a:lnTo>
                  <a:pt x="250" y="2"/>
                </a:lnTo>
                <a:lnTo>
                  <a:pt x="246" y="0"/>
                </a:lnTo>
                <a:lnTo>
                  <a:pt x="243" y="0"/>
                </a:lnTo>
                <a:lnTo>
                  <a:pt x="24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59" name="任意多边形 1050458"/>
          <p:cNvSpPr/>
          <p:nvPr/>
        </p:nvSpPr>
        <p:spPr bwMode="auto">
          <a:xfrm>
            <a:off x="7627937" y="3030537"/>
            <a:ext cx="341312" cy="220662"/>
          </a:xfrm>
          <a:custGeom>
            <a:avLst/>
            <a:gdLst/>
            <a:ahLst/>
            <a:cxnLst/>
            <a:rect l="0" t="0" r="0" b="0"/>
            <a:pathLst>
              <a:path w="644" h="415">
                <a:moveTo>
                  <a:pt x="637" y="0"/>
                </a:moveTo>
                <a:lnTo>
                  <a:pt x="637" y="0"/>
                </a:lnTo>
                <a:lnTo>
                  <a:pt x="618" y="8"/>
                </a:lnTo>
                <a:lnTo>
                  <a:pt x="598" y="17"/>
                </a:lnTo>
                <a:lnTo>
                  <a:pt x="580" y="28"/>
                </a:lnTo>
                <a:lnTo>
                  <a:pt x="563" y="39"/>
                </a:lnTo>
                <a:lnTo>
                  <a:pt x="529" y="63"/>
                </a:lnTo>
                <a:lnTo>
                  <a:pt x="495" y="89"/>
                </a:lnTo>
                <a:lnTo>
                  <a:pt x="453" y="122"/>
                </a:lnTo>
                <a:lnTo>
                  <a:pt x="411" y="152"/>
                </a:lnTo>
                <a:lnTo>
                  <a:pt x="366" y="181"/>
                </a:lnTo>
                <a:lnTo>
                  <a:pt x="321" y="208"/>
                </a:lnTo>
                <a:lnTo>
                  <a:pt x="238" y="255"/>
                </a:lnTo>
                <a:lnTo>
                  <a:pt x="156" y="303"/>
                </a:lnTo>
                <a:lnTo>
                  <a:pt x="117" y="327"/>
                </a:lnTo>
                <a:lnTo>
                  <a:pt x="77" y="351"/>
                </a:lnTo>
                <a:lnTo>
                  <a:pt x="58" y="364"/>
                </a:lnTo>
                <a:lnTo>
                  <a:pt x="38" y="377"/>
                </a:lnTo>
                <a:lnTo>
                  <a:pt x="20" y="390"/>
                </a:lnTo>
                <a:lnTo>
                  <a:pt x="3" y="405"/>
                </a:lnTo>
                <a:lnTo>
                  <a:pt x="0" y="407"/>
                </a:lnTo>
                <a:lnTo>
                  <a:pt x="0" y="409"/>
                </a:lnTo>
                <a:lnTo>
                  <a:pt x="3" y="412"/>
                </a:lnTo>
                <a:lnTo>
                  <a:pt x="5" y="415"/>
                </a:lnTo>
                <a:lnTo>
                  <a:pt x="8" y="415"/>
                </a:lnTo>
                <a:lnTo>
                  <a:pt x="11" y="413"/>
                </a:lnTo>
                <a:lnTo>
                  <a:pt x="28" y="399"/>
                </a:lnTo>
                <a:lnTo>
                  <a:pt x="46" y="385"/>
                </a:lnTo>
                <a:lnTo>
                  <a:pt x="64" y="371"/>
                </a:lnTo>
                <a:lnTo>
                  <a:pt x="84" y="360"/>
                </a:lnTo>
                <a:lnTo>
                  <a:pt x="162" y="314"/>
                </a:lnTo>
                <a:lnTo>
                  <a:pt x="243" y="264"/>
                </a:lnTo>
                <a:lnTo>
                  <a:pt x="327" y="217"/>
                </a:lnTo>
                <a:lnTo>
                  <a:pt x="366" y="195"/>
                </a:lnTo>
                <a:lnTo>
                  <a:pt x="404" y="170"/>
                </a:lnTo>
                <a:lnTo>
                  <a:pt x="441" y="144"/>
                </a:lnTo>
                <a:lnTo>
                  <a:pt x="478" y="116"/>
                </a:lnTo>
                <a:lnTo>
                  <a:pt x="517" y="86"/>
                </a:lnTo>
                <a:lnTo>
                  <a:pt x="555" y="58"/>
                </a:lnTo>
                <a:lnTo>
                  <a:pt x="576" y="45"/>
                </a:lnTo>
                <a:lnTo>
                  <a:pt x="595" y="31"/>
                </a:lnTo>
                <a:lnTo>
                  <a:pt x="618" y="21"/>
                </a:lnTo>
                <a:lnTo>
                  <a:pt x="640" y="11"/>
                </a:lnTo>
                <a:lnTo>
                  <a:pt x="641" y="9"/>
                </a:lnTo>
                <a:lnTo>
                  <a:pt x="642" y="8"/>
                </a:lnTo>
                <a:lnTo>
                  <a:pt x="644" y="4"/>
                </a:lnTo>
                <a:lnTo>
                  <a:pt x="642" y="1"/>
                </a:lnTo>
                <a:lnTo>
                  <a:pt x="641" y="0"/>
                </a:lnTo>
                <a:lnTo>
                  <a:pt x="638" y="0"/>
                </a:lnTo>
                <a:lnTo>
                  <a:pt x="637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60" name="任意多边形 1050459"/>
          <p:cNvSpPr/>
          <p:nvPr/>
        </p:nvSpPr>
        <p:spPr bwMode="auto">
          <a:xfrm>
            <a:off x="7748587" y="3098800"/>
            <a:ext cx="207962" cy="150812"/>
          </a:xfrm>
          <a:custGeom>
            <a:avLst/>
            <a:gdLst/>
            <a:ahLst/>
            <a:cxnLst/>
            <a:rect l="0" t="0" r="0" b="0"/>
            <a:pathLst>
              <a:path w="391" h="281">
                <a:moveTo>
                  <a:pt x="383" y="0"/>
                </a:moveTo>
                <a:lnTo>
                  <a:pt x="383" y="0"/>
                </a:lnTo>
                <a:lnTo>
                  <a:pt x="360" y="15"/>
                </a:lnTo>
                <a:lnTo>
                  <a:pt x="338" y="32"/>
                </a:lnTo>
                <a:lnTo>
                  <a:pt x="293" y="68"/>
                </a:lnTo>
                <a:lnTo>
                  <a:pt x="263" y="91"/>
                </a:lnTo>
                <a:lnTo>
                  <a:pt x="249" y="102"/>
                </a:lnTo>
                <a:lnTo>
                  <a:pt x="232" y="112"/>
                </a:lnTo>
                <a:lnTo>
                  <a:pt x="207" y="125"/>
                </a:lnTo>
                <a:lnTo>
                  <a:pt x="195" y="132"/>
                </a:lnTo>
                <a:lnTo>
                  <a:pt x="183" y="139"/>
                </a:lnTo>
                <a:lnTo>
                  <a:pt x="169" y="151"/>
                </a:lnTo>
                <a:lnTo>
                  <a:pt x="153" y="160"/>
                </a:lnTo>
                <a:lnTo>
                  <a:pt x="122" y="180"/>
                </a:lnTo>
                <a:lnTo>
                  <a:pt x="89" y="200"/>
                </a:lnTo>
                <a:lnTo>
                  <a:pt x="73" y="209"/>
                </a:lnTo>
                <a:lnTo>
                  <a:pt x="59" y="219"/>
                </a:lnTo>
                <a:lnTo>
                  <a:pt x="43" y="231"/>
                </a:lnTo>
                <a:lnTo>
                  <a:pt x="25" y="243"/>
                </a:lnTo>
                <a:lnTo>
                  <a:pt x="16" y="249"/>
                </a:lnTo>
                <a:lnTo>
                  <a:pt x="9" y="257"/>
                </a:lnTo>
                <a:lnTo>
                  <a:pt x="3" y="265"/>
                </a:lnTo>
                <a:lnTo>
                  <a:pt x="0" y="274"/>
                </a:lnTo>
                <a:lnTo>
                  <a:pt x="0" y="275"/>
                </a:lnTo>
                <a:lnTo>
                  <a:pt x="1" y="278"/>
                </a:lnTo>
                <a:lnTo>
                  <a:pt x="4" y="281"/>
                </a:lnTo>
                <a:lnTo>
                  <a:pt x="8" y="281"/>
                </a:lnTo>
                <a:lnTo>
                  <a:pt x="10" y="279"/>
                </a:lnTo>
                <a:lnTo>
                  <a:pt x="10" y="277"/>
                </a:lnTo>
                <a:lnTo>
                  <a:pt x="13" y="270"/>
                </a:lnTo>
                <a:lnTo>
                  <a:pt x="17" y="265"/>
                </a:lnTo>
                <a:lnTo>
                  <a:pt x="21" y="260"/>
                </a:lnTo>
                <a:lnTo>
                  <a:pt x="27" y="256"/>
                </a:lnTo>
                <a:lnTo>
                  <a:pt x="39" y="248"/>
                </a:lnTo>
                <a:lnTo>
                  <a:pt x="50" y="241"/>
                </a:lnTo>
                <a:lnTo>
                  <a:pt x="62" y="234"/>
                </a:lnTo>
                <a:lnTo>
                  <a:pt x="73" y="226"/>
                </a:lnTo>
                <a:lnTo>
                  <a:pt x="84" y="217"/>
                </a:lnTo>
                <a:lnTo>
                  <a:pt x="96" y="209"/>
                </a:lnTo>
                <a:lnTo>
                  <a:pt x="147" y="177"/>
                </a:lnTo>
                <a:lnTo>
                  <a:pt x="198" y="143"/>
                </a:lnTo>
                <a:lnTo>
                  <a:pt x="220" y="130"/>
                </a:lnTo>
                <a:lnTo>
                  <a:pt x="242" y="117"/>
                </a:lnTo>
                <a:lnTo>
                  <a:pt x="264" y="104"/>
                </a:lnTo>
                <a:lnTo>
                  <a:pt x="285" y="88"/>
                </a:lnTo>
                <a:lnTo>
                  <a:pt x="336" y="48"/>
                </a:lnTo>
                <a:lnTo>
                  <a:pt x="362" y="28"/>
                </a:lnTo>
                <a:lnTo>
                  <a:pt x="389" y="10"/>
                </a:lnTo>
                <a:lnTo>
                  <a:pt x="391" y="9"/>
                </a:lnTo>
                <a:lnTo>
                  <a:pt x="391" y="6"/>
                </a:lnTo>
                <a:lnTo>
                  <a:pt x="391" y="2"/>
                </a:lnTo>
                <a:lnTo>
                  <a:pt x="387" y="0"/>
                </a:lnTo>
                <a:lnTo>
                  <a:pt x="386" y="0"/>
                </a:lnTo>
                <a:lnTo>
                  <a:pt x="383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61" name="任意多边形 1050460"/>
          <p:cNvSpPr/>
          <p:nvPr/>
        </p:nvSpPr>
        <p:spPr bwMode="auto">
          <a:xfrm>
            <a:off x="7004050" y="2497137"/>
            <a:ext cx="139700" cy="111125"/>
          </a:xfrm>
          <a:custGeom>
            <a:avLst/>
            <a:gdLst/>
            <a:ahLst/>
            <a:cxnLst/>
            <a:rect l="0" t="0" r="0" b="0"/>
            <a:pathLst>
              <a:path w="263" h="209">
                <a:moveTo>
                  <a:pt x="257" y="0"/>
                </a:moveTo>
                <a:lnTo>
                  <a:pt x="257" y="0"/>
                </a:lnTo>
                <a:lnTo>
                  <a:pt x="249" y="2"/>
                </a:lnTo>
                <a:lnTo>
                  <a:pt x="241" y="5"/>
                </a:lnTo>
                <a:lnTo>
                  <a:pt x="227" y="15"/>
                </a:lnTo>
                <a:lnTo>
                  <a:pt x="213" y="26"/>
                </a:lnTo>
                <a:lnTo>
                  <a:pt x="199" y="36"/>
                </a:lnTo>
                <a:lnTo>
                  <a:pt x="179" y="49"/>
                </a:lnTo>
                <a:lnTo>
                  <a:pt x="161" y="64"/>
                </a:lnTo>
                <a:lnTo>
                  <a:pt x="122" y="91"/>
                </a:lnTo>
                <a:lnTo>
                  <a:pt x="105" y="106"/>
                </a:lnTo>
                <a:lnTo>
                  <a:pt x="87" y="120"/>
                </a:lnTo>
                <a:lnTo>
                  <a:pt x="51" y="148"/>
                </a:lnTo>
                <a:lnTo>
                  <a:pt x="38" y="159"/>
                </a:lnTo>
                <a:lnTo>
                  <a:pt x="24" y="171"/>
                </a:lnTo>
                <a:lnTo>
                  <a:pt x="11" y="185"/>
                </a:lnTo>
                <a:lnTo>
                  <a:pt x="5" y="192"/>
                </a:lnTo>
                <a:lnTo>
                  <a:pt x="2" y="200"/>
                </a:lnTo>
                <a:lnTo>
                  <a:pt x="0" y="202"/>
                </a:lnTo>
                <a:lnTo>
                  <a:pt x="2" y="205"/>
                </a:lnTo>
                <a:lnTo>
                  <a:pt x="4" y="208"/>
                </a:lnTo>
                <a:lnTo>
                  <a:pt x="5" y="209"/>
                </a:lnTo>
                <a:lnTo>
                  <a:pt x="8" y="209"/>
                </a:lnTo>
                <a:lnTo>
                  <a:pt x="9" y="208"/>
                </a:lnTo>
                <a:lnTo>
                  <a:pt x="11" y="206"/>
                </a:lnTo>
                <a:lnTo>
                  <a:pt x="15" y="199"/>
                </a:lnTo>
                <a:lnTo>
                  <a:pt x="20" y="192"/>
                </a:lnTo>
                <a:lnTo>
                  <a:pt x="33" y="179"/>
                </a:lnTo>
                <a:lnTo>
                  <a:pt x="46" y="167"/>
                </a:lnTo>
                <a:lnTo>
                  <a:pt x="59" y="157"/>
                </a:lnTo>
                <a:lnTo>
                  <a:pt x="93" y="128"/>
                </a:lnTo>
                <a:lnTo>
                  <a:pt x="128" y="102"/>
                </a:lnTo>
                <a:lnTo>
                  <a:pt x="158" y="78"/>
                </a:lnTo>
                <a:lnTo>
                  <a:pt x="190" y="56"/>
                </a:lnTo>
                <a:lnTo>
                  <a:pt x="220" y="36"/>
                </a:lnTo>
                <a:lnTo>
                  <a:pt x="229" y="30"/>
                </a:lnTo>
                <a:lnTo>
                  <a:pt x="240" y="22"/>
                </a:lnTo>
                <a:lnTo>
                  <a:pt x="250" y="14"/>
                </a:lnTo>
                <a:lnTo>
                  <a:pt x="254" y="12"/>
                </a:lnTo>
                <a:lnTo>
                  <a:pt x="259" y="10"/>
                </a:lnTo>
                <a:lnTo>
                  <a:pt x="262" y="10"/>
                </a:lnTo>
                <a:lnTo>
                  <a:pt x="263" y="8"/>
                </a:lnTo>
                <a:lnTo>
                  <a:pt x="263" y="6"/>
                </a:lnTo>
                <a:lnTo>
                  <a:pt x="263" y="4"/>
                </a:lnTo>
                <a:lnTo>
                  <a:pt x="261" y="1"/>
                </a:lnTo>
                <a:lnTo>
                  <a:pt x="258" y="0"/>
                </a:lnTo>
                <a:lnTo>
                  <a:pt x="257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62" name="任意多边形 1050461"/>
          <p:cNvSpPr/>
          <p:nvPr/>
        </p:nvSpPr>
        <p:spPr bwMode="auto">
          <a:xfrm>
            <a:off x="6991350" y="2554287"/>
            <a:ext cx="138112" cy="106362"/>
          </a:xfrm>
          <a:custGeom>
            <a:avLst/>
            <a:gdLst/>
            <a:ahLst/>
            <a:cxnLst/>
            <a:rect l="0" t="0" r="0" b="0"/>
            <a:pathLst>
              <a:path w="258" h="197">
                <a:moveTo>
                  <a:pt x="249" y="1"/>
                </a:moveTo>
                <a:lnTo>
                  <a:pt x="249" y="1"/>
                </a:lnTo>
                <a:lnTo>
                  <a:pt x="243" y="7"/>
                </a:lnTo>
                <a:lnTo>
                  <a:pt x="237" y="13"/>
                </a:lnTo>
                <a:lnTo>
                  <a:pt x="221" y="23"/>
                </a:lnTo>
                <a:lnTo>
                  <a:pt x="205" y="32"/>
                </a:lnTo>
                <a:lnTo>
                  <a:pt x="190" y="40"/>
                </a:lnTo>
                <a:lnTo>
                  <a:pt x="174" y="52"/>
                </a:lnTo>
                <a:lnTo>
                  <a:pt x="158" y="62"/>
                </a:lnTo>
                <a:lnTo>
                  <a:pt x="127" y="87"/>
                </a:lnTo>
                <a:lnTo>
                  <a:pt x="63" y="136"/>
                </a:lnTo>
                <a:lnTo>
                  <a:pt x="31" y="162"/>
                </a:lnTo>
                <a:lnTo>
                  <a:pt x="1" y="188"/>
                </a:lnTo>
                <a:lnTo>
                  <a:pt x="0" y="189"/>
                </a:lnTo>
                <a:lnTo>
                  <a:pt x="0" y="192"/>
                </a:lnTo>
                <a:lnTo>
                  <a:pt x="1" y="196"/>
                </a:lnTo>
                <a:lnTo>
                  <a:pt x="5" y="197"/>
                </a:lnTo>
                <a:lnTo>
                  <a:pt x="8" y="197"/>
                </a:lnTo>
                <a:lnTo>
                  <a:pt x="9" y="196"/>
                </a:lnTo>
                <a:lnTo>
                  <a:pt x="42" y="168"/>
                </a:lnTo>
                <a:lnTo>
                  <a:pt x="75" y="142"/>
                </a:lnTo>
                <a:lnTo>
                  <a:pt x="141" y="90"/>
                </a:lnTo>
                <a:lnTo>
                  <a:pt x="173" y="68"/>
                </a:lnTo>
                <a:lnTo>
                  <a:pt x="204" y="45"/>
                </a:lnTo>
                <a:lnTo>
                  <a:pt x="218" y="38"/>
                </a:lnTo>
                <a:lnTo>
                  <a:pt x="233" y="30"/>
                </a:lnTo>
                <a:lnTo>
                  <a:pt x="246" y="21"/>
                </a:lnTo>
                <a:lnTo>
                  <a:pt x="251" y="15"/>
                </a:lnTo>
                <a:lnTo>
                  <a:pt x="256" y="10"/>
                </a:lnTo>
                <a:lnTo>
                  <a:pt x="258" y="7"/>
                </a:lnTo>
                <a:lnTo>
                  <a:pt x="258" y="5"/>
                </a:lnTo>
                <a:lnTo>
                  <a:pt x="256" y="1"/>
                </a:lnTo>
                <a:lnTo>
                  <a:pt x="255" y="0"/>
                </a:lnTo>
                <a:lnTo>
                  <a:pt x="252" y="0"/>
                </a:lnTo>
                <a:lnTo>
                  <a:pt x="251" y="0"/>
                </a:lnTo>
                <a:lnTo>
                  <a:pt x="24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63" name="任意多边形 1050462"/>
          <p:cNvSpPr/>
          <p:nvPr/>
        </p:nvSpPr>
        <p:spPr bwMode="auto">
          <a:xfrm>
            <a:off x="6983412" y="2605087"/>
            <a:ext cx="142875" cy="106362"/>
          </a:xfrm>
          <a:custGeom>
            <a:avLst/>
            <a:gdLst/>
            <a:ahLst/>
            <a:cxnLst/>
            <a:rect l="0" t="0" r="0" b="0"/>
            <a:pathLst>
              <a:path w="275" h="198">
                <a:moveTo>
                  <a:pt x="266" y="0"/>
                </a:moveTo>
                <a:lnTo>
                  <a:pt x="266" y="0"/>
                </a:lnTo>
                <a:lnTo>
                  <a:pt x="249" y="12"/>
                </a:lnTo>
                <a:lnTo>
                  <a:pt x="232" y="22"/>
                </a:lnTo>
                <a:lnTo>
                  <a:pt x="197" y="41"/>
                </a:lnTo>
                <a:lnTo>
                  <a:pt x="178" y="51"/>
                </a:lnTo>
                <a:lnTo>
                  <a:pt x="161" y="63"/>
                </a:lnTo>
                <a:lnTo>
                  <a:pt x="129" y="88"/>
                </a:lnTo>
                <a:lnTo>
                  <a:pt x="98" y="110"/>
                </a:lnTo>
                <a:lnTo>
                  <a:pt x="70" y="133"/>
                </a:lnTo>
                <a:lnTo>
                  <a:pt x="54" y="148"/>
                </a:lnTo>
                <a:lnTo>
                  <a:pt x="38" y="164"/>
                </a:lnTo>
                <a:lnTo>
                  <a:pt x="30" y="170"/>
                </a:lnTo>
                <a:lnTo>
                  <a:pt x="23" y="178"/>
                </a:lnTo>
                <a:lnTo>
                  <a:pt x="13" y="183"/>
                </a:lnTo>
                <a:lnTo>
                  <a:pt x="4" y="187"/>
                </a:lnTo>
                <a:lnTo>
                  <a:pt x="3" y="187"/>
                </a:lnTo>
                <a:lnTo>
                  <a:pt x="2" y="190"/>
                </a:lnTo>
                <a:lnTo>
                  <a:pt x="0" y="192"/>
                </a:lnTo>
                <a:lnTo>
                  <a:pt x="3" y="196"/>
                </a:lnTo>
                <a:lnTo>
                  <a:pt x="4" y="198"/>
                </a:lnTo>
                <a:lnTo>
                  <a:pt x="7" y="198"/>
                </a:lnTo>
                <a:lnTo>
                  <a:pt x="11" y="198"/>
                </a:lnTo>
                <a:lnTo>
                  <a:pt x="13" y="196"/>
                </a:lnTo>
                <a:lnTo>
                  <a:pt x="15" y="195"/>
                </a:lnTo>
                <a:lnTo>
                  <a:pt x="25" y="188"/>
                </a:lnTo>
                <a:lnTo>
                  <a:pt x="34" y="181"/>
                </a:lnTo>
                <a:lnTo>
                  <a:pt x="53" y="164"/>
                </a:lnTo>
                <a:lnTo>
                  <a:pt x="70" y="148"/>
                </a:lnTo>
                <a:lnTo>
                  <a:pt x="88" y="132"/>
                </a:lnTo>
                <a:lnTo>
                  <a:pt x="126" y="103"/>
                </a:lnTo>
                <a:lnTo>
                  <a:pt x="159" y="79"/>
                </a:lnTo>
                <a:lnTo>
                  <a:pt x="176" y="65"/>
                </a:lnTo>
                <a:lnTo>
                  <a:pt x="194" y="55"/>
                </a:lnTo>
                <a:lnTo>
                  <a:pt x="233" y="34"/>
                </a:lnTo>
                <a:lnTo>
                  <a:pt x="253" y="22"/>
                </a:lnTo>
                <a:lnTo>
                  <a:pt x="272" y="11"/>
                </a:lnTo>
                <a:lnTo>
                  <a:pt x="274" y="9"/>
                </a:lnTo>
                <a:lnTo>
                  <a:pt x="275" y="7"/>
                </a:lnTo>
                <a:lnTo>
                  <a:pt x="274" y="3"/>
                </a:lnTo>
                <a:lnTo>
                  <a:pt x="272" y="1"/>
                </a:lnTo>
                <a:lnTo>
                  <a:pt x="270" y="0"/>
                </a:lnTo>
                <a:lnTo>
                  <a:pt x="269" y="0"/>
                </a:lnTo>
                <a:lnTo>
                  <a:pt x="266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64" name="任意多边形 1050463"/>
          <p:cNvSpPr/>
          <p:nvPr/>
        </p:nvSpPr>
        <p:spPr bwMode="auto">
          <a:xfrm>
            <a:off x="6991350" y="2649537"/>
            <a:ext cx="138112" cy="106362"/>
          </a:xfrm>
          <a:custGeom>
            <a:avLst/>
            <a:gdLst/>
            <a:ahLst/>
            <a:cxnLst/>
            <a:rect l="0" t="0" r="0" b="0"/>
            <a:pathLst>
              <a:path w="258" h="197">
                <a:moveTo>
                  <a:pt x="249" y="1"/>
                </a:moveTo>
                <a:lnTo>
                  <a:pt x="249" y="1"/>
                </a:lnTo>
                <a:lnTo>
                  <a:pt x="243" y="6"/>
                </a:lnTo>
                <a:lnTo>
                  <a:pt x="237" y="10"/>
                </a:lnTo>
                <a:lnTo>
                  <a:pt x="224" y="15"/>
                </a:lnTo>
                <a:lnTo>
                  <a:pt x="217" y="21"/>
                </a:lnTo>
                <a:lnTo>
                  <a:pt x="211" y="25"/>
                </a:lnTo>
                <a:lnTo>
                  <a:pt x="204" y="30"/>
                </a:lnTo>
                <a:lnTo>
                  <a:pt x="196" y="35"/>
                </a:lnTo>
                <a:lnTo>
                  <a:pt x="182" y="43"/>
                </a:lnTo>
                <a:lnTo>
                  <a:pt x="169" y="53"/>
                </a:lnTo>
                <a:lnTo>
                  <a:pt x="141" y="76"/>
                </a:lnTo>
                <a:lnTo>
                  <a:pt x="126" y="90"/>
                </a:lnTo>
                <a:lnTo>
                  <a:pt x="110" y="103"/>
                </a:lnTo>
                <a:lnTo>
                  <a:pt x="77" y="132"/>
                </a:lnTo>
                <a:lnTo>
                  <a:pt x="60" y="146"/>
                </a:lnTo>
                <a:lnTo>
                  <a:pt x="43" y="161"/>
                </a:lnTo>
                <a:lnTo>
                  <a:pt x="35" y="169"/>
                </a:lnTo>
                <a:lnTo>
                  <a:pt x="26" y="176"/>
                </a:lnTo>
                <a:lnTo>
                  <a:pt x="21" y="180"/>
                </a:lnTo>
                <a:lnTo>
                  <a:pt x="16" y="184"/>
                </a:lnTo>
                <a:lnTo>
                  <a:pt x="10" y="186"/>
                </a:lnTo>
                <a:lnTo>
                  <a:pt x="5" y="186"/>
                </a:lnTo>
                <a:lnTo>
                  <a:pt x="3" y="187"/>
                </a:lnTo>
                <a:lnTo>
                  <a:pt x="1" y="188"/>
                </a:lnTo>
                <a:lnTo>
                  <a:pt x="0" y="192"/>
                </a:lnTo>
                <a:lnTo>
                  <a:pt x="1" y="196"/>
                </a:lnTo>
                <a:lnTo>
                  <a:pt x="3" y="197"/>
                </a:lnTo>
                <a:lnTo>
                  <a:pt x="5" y="197"/>
                </a:lnTo>
                <a:lnTo>
                  <a:pt x="13" y="197"/>
                </a:lnTo>
                <a:lnTo>
                  <a:pt x="16" y="197"/>
                </a:lnTo>
                <a:lnTo>
                  <a:pt x="17" y="196"/>
                </a:lnTo>
                <a:lnTo>
                  <a:pt x="25" y="192"/>
                </a:lnTo>
                <a:lnTo>
                  <a:pt x="33" y="186"/>
                </a:lnTo>
                <a:lnTo>
                  <a:pt x="47" y="172"/>
                </a:lnTo>
                <a:lnTo>
                  <a:pt x="65" y="157"/>
                </a:lnTo>
                <a:lnTo>
                  <a:pt x="84" y="141"/>
                </a:lnTo>
                <a:lnTo>
                  <a:pt x="103" y="125"/>
                </a:lnTo>
                <a:lnTo>
                  <a:pt x="122" y="108"/>
                </a:lnTo>
                <a:lnTo>
                  <a:pt x="140" y="91"/>
                </a:lnTo>
                <a:lnTo>
                  <a:pt x="160" y="74"/>
                </a:lnTo>
                <a:lnTo>
                  <a:pt x="180" y="59"/>
                </a:lnTo>
                <a:lnTo>
                  <a:pt x="203" y="44"/>
                </a:lnTo>
                <a:lnTo>
                  <a:pt x="217" y="35"/>
                </a:lnTo>
                <a:lnTo>
                  <a:pt x="230" y="26"/>
                </a:lnTo>
                <a:lnTo>
                  <a:pt x="237" y="22"/>
                </a:lnTo>
                <a:lnTo>
                  <a:pt x="243" y="18"/>
                </a:lnTo>
                <a:lnTo>
                  <a:pt x="251" y="14"/>
                </a:lnTo>
                <a:lnTo>
                  <a:pt x="256" y="9"/>
                </a:lnTo>
                <a:lnTo>
                  <a:pt x="258" y="8"/>
                </a:lnTo>
                <a:lnTo>
                  <a:pt x="258" y="5"/>
                </a:lnTo>
                <a:lnTo>
                  <a:pt x="256" y="1"/>
                </a:lnTo>
                <a:lnTo>
                  <a:pt x="255" y="0"/>
                </a:lnTo>
                <a:lnTo>
                  <a:pt x="252" y="0"/>
                </a:lnTo>
                <a:lnTo>
                  <a:pt x="251" y="0"/>
                </a:lnTo>
                <a:lnTo>
                  <a:pt x="24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65" name="任意多边形 1050464"/>
          <p:cNvSpPr/>
          <p:nvPr/>
        </p:nvSpPr>
        <p:spPr bwMode="auto">
          <a:xfrm>
            <a:off x="6986587" y="2698750"/>
            <a:ext cx="139700" cy="107950"/>
          </a:xfrm>
          <a:custGeom>
            <a:avLst/>
            <a:gdLst/>
            <a:ahLst/>
            <a:cxnLst/>
            <a:rect l="0" t="0" r="0" b="0"/>
            <a:pathLst>
              <a:path w="267" h="206">
                <a:moveTo>
                  <a:pt x="258" y="0"/>
                </a:moveTo>
                <a:lnTo>
                  <a:pt x="258" y="0"/>
                </a:lnTo>
                <a:lnTo>
                  <a:pt x="241" y="11"/>
                </a:lnTo>
                <a:lnTo>
                  <a:pt x="224" y="21"/>
                </a:lnTo>
                <a:lnTo>
                  <a:pt x="208" y="34"/>
                </a:lnTo>
                <a:lnTo>
                  <a:pt x="192" y="47"/>
                </a:lnTo>
                <a:lnTo>
                  <a:pt x="162" y="74"/>
                </a:lnTo>
                <a:lnTo>
                  <a:pt x="147" y="87"/>
                </a:lnTo>
                <a:lnTo>
                  <a:pt x="131" y="98"/>
                </a:lnTo>
                <a:lnTo>
                  <a:pt x="97" y="121"/>
                </a:lnTo>
                <a:lnTo>
                  <a:pt x="64" y="144"/>
                </a:lnTo>
                <a:lnTo>
                  <a:pt x="33" y="169"/>
                </a:lnTo>
                <a:lnTo>
                  <a:pt x="2" y="195"/>
                </a:lnTo>
                <a:lnTo>
                  <a:pt x="0" y="198"/>
                </a:lnTo>
                <a:lnTo>
                  <a:pt x="0" y="199"/>
                </a:lnTo>
                <a:lnTo>
                  <a:pt x="2" y="203"/>
                </a:lnTo>
                <a:lnTo>
                  <a:pt x="5" y="206"/>
                </a:lnTo>
                <a:lnTo>
                  <a:pt x="8" y="206"/>
                </a:lnTo>
                <a:lnTo>
                  <a:pt x="11" y="204"/>
                </a:lnTo>
                <a:lnTo>
                  <a:pt x="42" y="177"/>
                </a:lnTo>
                <a:lnTo>
                  <a:pt x="76" y="151"/>
                </a:lnTo>
                <a:lnTo>
                  <a:pt x="111" y="126"/>
                </a:lnTo>
                <a:lnTo>
                  <a:pt x="145" y="102"/>
                </a:lnTo>
                <a:lnTo>
                  <a:pt x="161" y="91"/>
                </a:lnTo>
                <a:lnTo>
                  <a:pt x="175" y="79"/>
                </a:lnTo>
                <a:lnTo>
                  <a:pt x="203" y="54"/>
                </a:lnTo>
                <a:lnTo>
                  <a:pt x="217" y="42"/>
                </a:lnTo>
                <a:lnTo>
                  <a:pt x="232" y="30"/>
                </a:lnTo>
                <a:lnTo>
                  <a:pt x="247" y="20"/>
                </a:lnTo>
                <a:lnTo>
                  <a:pt x="264" y="11"/>
                </a:lnTo>
                <a:lnTo>
                  <a:pt x="266" y="9"/>
                </a:lnTo>
                <a:lnTo>
                  <a:pt x="267" y="7"/>
                </a:lnTo>
                <a:lnTo>
                  <a:pt x="267" y="6"/>
                </a:lnTo>
                <a:lnTo>
                  <a:pt x="266" y="3"/>
                </a:lnTo>
                <a:lnTo>
                  <a:pt x="263" y="0"/>
                </a:lnTo>
                <a:lnTo>
                  <a:pt x="261" y="0"/>
                </a:lnTo>
                <a:lnTo>
                  <a:pt x="258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66" name="任意多边形 1050465"/>
          <p:cNvSpPr/>
          <p:nvPr/>
        </p:nvSpPr>
        <p:spPr bwMode="auto">
          <a:xfrm>
            <a:off x="6996112" y="2749550"/>
            <a:ext cx="128587" cy="101600"/>
          </a:xfrm>
          <a:custGeom>
            <a:avLst/>
            <a:gdLst/>
            <a:ahLst/>
            <a:cxnLst/>
            <a:rect l="0" t="0" r="0" b="0"/>
            <a:pathLst>
              <a:path w="244" h="194">
                <a:moveTo>
                  <a:pt x="235" y="1"/>
                </a:moveTo>
                <a:lnTo>
                  <a:pt x="235" y="1"/>
                </a:lnTo>
                <a:lnTo>
                  <a:pt x="219" y="11"/>
                </a:lnTo>
                <a:lnTo>
                  <a:pt x="205" y="23"/>
                </a:lnTo>
                <a:lnTo>
                  <a:pt x="189" y="34"/>
                </a:lnTo>
                <a:lnTo>
                  <a:pt x="173" y="45"/>
                </a:lnTo>
                <a:lnTo>
                  <a:pt x="139" y="66"/>
                </a:lnTo>
                <a:lnTo>
                  <a:pt x="105" y="88"/>
                </a:lnTo>
                <a:lnTo>
                  <a:pt x="92" y="99"/>
                </a:lnTo>
                <a:lnTo>
                  <a:pt x="81" y="112"/>
                </a:lnTo>
                <a:lnTo>
                  <a:pt x="68" y="124"/>
                </a:lnTo>
                <a:lnTo>
                  <a:pt x="56" y="136"/>
                </a:lnTo>
                <a:lnTo>
                  <a:pt x="30" y="160"/>
                </a:lnTo>
                <a:lnTo>
                  <a:pt x="15" y="173"/>
                </a:lnTo>
                <a:lnTo>
                  <a:pt x="2" y="184"/>
                </a:lnTo>
                <a:lnTo>
                  <a:pt x="1" y="187"/>
                </a:lnTo>
                <a:lnTo>
                  <a:pt x="0" y="188"/>
                </a:lnTo>
                <a:lnTo>
                  <a:pt x="1" y="190"/>
                </a:lnTo>
                <a:lnTo>
                  <a:pt x="2" y="192"/>
                </a:lnTo>
                <a:lnTo>
                  <a:pt x="6" y="194"/>
                </a:lnTo>
                <a:lnTo>
                  <a:pt x="7" y="193"/>
                </a:lnTo>
                <a:lnTo>
                  <a:pt x="10" y="193"/>
                </a:lnTo>
                <a:lnTo>
                  <a:pt x="24" y="181"/>
                </a:lnTo>
                <a:lnTo>
                  <a:pt x="37" y="168"/>
                </a:lnTo>
                <a:lnTo>
                  <a:pt x="65" y="142"/>
                </a:lnTo>
                <a:lnTo>
                  <a:pt x="91" y="116"/>
                </a:lnTo>
                <a:lnTo>
                  <a:pt x="105" y="104"/>
                </a:lnTo>
                <a:lnTo>
                  <a:pt x="120" y="92"/>
                </a:lnTo>
                <a:lnTo>
                  <a:pt x="149" y="73"/>
                </a:lnTo>
                <a:lnTo>
                  <a:pt x="179" y="54"/>
                </a:lnTo>
                <a:lnTo>
                  <a:pt x="194" y="44"/>
                </a:lnTo>
                <a:lnTo>
                  <a:pt x="210" y="32"/>
                </a:lnTo>
                <a:lnTo>
                  <a:pt x="226" y="20"/>
                </a:lnTo>
                <a:lnTo>
                  <a:pt x="242" y="11"/>
                </a:lnTo>
                <a:lnTo>
                  <a:pt x="243" y="9"/>
                </a:lnTo>
                <a:lnTo>
                  <a:pt x="244" y="7"/>
                </a:lnTo>
                <a:lnTo>
                  <a:pt x="243" y="3"/>
                </a:lnTo>
                <a:lnTo>
                  <a:pt x="240" y="1"/>
                </a:lnTo>
                <a:lnTo>
                  <a:pt x="238" y="0"/>
                </a:lnTo>
                <a:lnTo>
                  <a:pt x="23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67" name="任意多边形 1050466"/>
          <p:cNvSpPr/>
          <p:nvPr/>
        </p:nvSpPr>
        <p:spPr bwMode="auto">
          <a:xfrm>
            <a:off x="6989762" y="2792412"/>
            <a:ext cx="147637" cy="111125"/>
          </a:xfrm>
          <a:custGeom>
            <a:avLst/>
            <a:gdLst/>
            <a:ahLst/>
            <a:cxnLst/>
            <a:rect l="0" t="0" r="0" b="0"/>
            <a:pathLst>
              <a:path w="281" h="211">
                <a:moveTo>
                  <a:pt x="274" y="0"/>
                </a:moveTo>
                <a:lnTo>
                  <a:pt x="274" y="0"/>
                </a:lnTo>
                <a:lnTo>
                  <a:pt x="257" y="9"/>
                </a:lnTo>
                <a:lnTo>
                  <a:pt x="241" y="21"/>
                </a:lnTo>
                <a:lnTo>
                  <a:pt x="209" y="44"/>
                </a:lnTo>
                <a:lnTo>
                  <a:pt x="175" y="69"/>
                </a:lnTo>
                <a:lnTo>
                  <a:pt x="160" y="81"/>
                </a:lnTo>
                <a:lnTo>
                  <a:pt x="143" y="94"/>
                </a:lnTo>
                <a:lnTo>
                  <a:pt x="110" y="124"/>
                </a:lnTo>
                <a:lnTo>
                  <a:pt x="76" y="151"/>
                </a:lnTo>
                <a:lnTo>
                  <a:pt x="41" y="177"/>
                </a:lnTo>
                <a:lnTo>
                  <a:pt x="22" y="191"/>
                </a:lnTo>
                <a:lnTo>
                  <a:pt x="3" y="201"/>
                </a:lnTo>
                <a:lnTo>
                  <a:pt x="1" y="204"/>
                </a:lnTo>
                <a:lnTo>
                  <a:pt x="0" y="205"/>
                </a:lnTo>
                <a:lnTo>
                  <a:pt x="1" y="209"/>
                </a:lnTo>
                <a:lnTo>
                  <a:pt x="4" y="211"/>
                </a:lnTo>
                <a:lnTo>
                  <a:pt x="7" y="211"/>
                </a:lnTo>
                <a:lnTo>
                  <a:pt x="9" y="211"/>
                </a:lnTo>
                <a:lnTo>
                  <a:pt x="22" y="205"/>
                </a:lnTo>
                <a:lnTo>
                  <a:pt x="29" y="202"/>
                </a:lnTo>
                <a:lnTo>
                  <a:pt x="34" y="198"/>
                </a:lnTo>
                <a:lnTo>
                  <a:pt x="52" y="185"/>
                </a:lnTo>
                <a:lnTo>
                  <a:pt x="69" y="172"/>
                </a:lnTo>
                <a:lnTo>
                  <a:pt x="85" y="160"/>
                </a:lnTo>
                <a:lnTo>
                  <a:pt x="101" y="147"/>
                </a:lnTo>
                <a:lnTo>
                  <a:pt x="130" y="121"/>
                </a:lnTo>
                <a:lnTo>
                  <a:pt x="149" y="106"/>
                </a:lnTo>
                <a:lnTo>
                  <a:pt x="168" y="90"/>
                </a:lnTo>
                <a:lnTo>
                  <a:pt x="207" y="60"/>
                </a:lnTo>
                <a:lnTo>
                  <a:pt x="242" y="34"/>
                </a:lnTo>
                <a:lnTo>
                  <a:pt x="260" y="21"/>
                </a:lnTo>
                <a:lnTo>
                  <a:pt x="279" y="10"/>
                </a:lnTo>
                <a:lnTo>
                  <a:pt x="281" y="9"/>
                </a:lnTo>
                <a:lnTo>
                  <a:pt x="281" y="6"/>
                </a:lnTo>
                <a:lnTo>
                  <a:pt x="281" y="2"/>
                </a:lnTo>
                <a:lnTo>
                  <a:pt x="277" y="0"/>
                </a:lnTo>
                <a:lnTo>
                  <a:pt x="276" y="0"/>
                </a:lnTo>
                <a:lnTo>
                  <a:pt x="274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68" name="任意多边形 1050467"/>
          <p:cNvSpPr/>
          <p:nvPr/>
        </p:nvSpPr>
        <p:spPr bwMode="auto">
          <a:xfrm>
            <a:off x="6991350" y="2844800"/>
            <a:ext cx="146050" cy="101600"/>
          </a:xfrm>
          <a:custGeom>
            <a:avLst/>
            <a:gdLst/>
            <a:ahLst/>
            <a:cxnLst/>
            <a:rect l="0" t="0" r="0" b="0"/>
            <a:pathLst>
              <a:path w="273" h="189">
                <a:moveTo>
                  <a:pt x="267" y="0"/>
                </a:moveTo>
                <a:lnTo>
                  <a:pt x="267" y="0"/>
                </a:lnTo>
                <a:lnTo>
                  <a:pt x="254" y="5"/>
                </a:lnTo>
                <a:lnTo>
                  <a:pt x="241" y="13"/>
                </a:lnTo>
                <a:lnTo>
                  <a:pt x="218" y="30"/>
                </a:lnTo>
                <a:lnTo>
                  <a:pt x="200" y="41"/>
                </a:lnTo>
                <a:lnTo>
                  <a:pt x="182" y="55"/>
                </a:lnTo>
                <a:lnTo>
                  <a:pt x="145" y="78"/>
                </a:lnTo>
                <a:lnTo>
                  <a:pt x="107" y="104"/>
                </a:lnTo>
                <a:lnTo>
                  <a:pt x="69" y="130"/>
                </a:lnTo>
                <a:lnTo>
                  <a:pt x="54" y="143"/>
                </a:lnTo>
                <a:lnTo>
                  <a:pt x="38" y="158"/>
                </a:lnTo>
                <a:lnTo>
                  <a:pt x="30" y="166"/>
                </a:lnTo>
                <a:lnTo>
                  <a:pt x="21" y="171"/>
                </a:lnTo>
                <a:lnTo>
                  <a:pt x="13" y="176"/>
                </a:lnTo>
                <a:lnTo>
                  <a:pt x="4" y="179"/>
                </a:lnTo>
                <a:lnTo>
                  <a:pt x="1" y="180"/>
                </a:lnTo>
                <a:lnTo>
                  <a:pt x="0" y="181"/>
                </a:lnTo>
                <a:lnTo>
                  <a:pt x="0" y="183"/>
                </a:lnTo>
                <a:lnTo>
                  <a:pt x="0" y="185"/>
                </a:lnTo>
                <a:lnTo>
                  <a:pt x="3" y="189"/>
                </a:lnTo>
                <a:lnTo>
                  <a:pt x="4" y="189"/>
                </a:lnTo>
                <a:lnTo>
                  <a:pt x="7" y="189"/>
                </a:lnTo>
                <a:lnTo>
                  <a:pt x="13" y="188"/>
                </a:lnTo>
                <a:lnTo>
                  <a:pt x="20" y="185"/>
                </a:lnTo>
                <a:lnTo>
                  <a:pt x="31" y="177"/>
                </a:lnTo>
                <a:lnTo>
                  <a:pt x="52" y="159"/>
                </a:lnTo>
                <a:lnTo>
                  <a:pt x="72" y="143"/>
                </a:lnTo>
                <a:lnTo>
                  <a:pt x="93" y="128"/>
                </a:lnTo>
                <a:lnTo>
                  <a:pt x="135" y="99"/>
                </a:lnTo>
                <a:lnTo>
                  <a:pt x="171" y="74"/>
                </a:lnTo>
                <a:lnTo>
                  <a:pt x="209" y="49"/>
                </a:lnTo>
                <a:lnTo>
                  <a:pt x="224" y="40"/>
                </a:lnTo>
                <a:lnTo>
                  <a:pt x="238" y="28"/>
                </a:lnTo>
                <a:lnTo>
                  <a:pt x="254" y="18"/>
                </a:lnTo>
                <a:lnTo>
                  <a:pt x="262" y="14"/>
                </a:lnTo>
                <a:lnTo>
                  <a:pt x="269" y="11"/>
                </a:lnTo>
                <a:lnTo>
                  <a:pt x="272" y="10"/>
                </a:lnTo>
                <a:lnTo>
                  <a:pt x="273" y="7"/>
                </a:lnTo>
                <a:lnTo>
                  <a:pt x="273" y="4"/>
                </a:lnTo>
                <a:lnTo>
                  <a:pt x="271" y="1"/>
                </a:lnTo>
                <a:lnTo>
                  <a:pt x="269" y="0"/>
                </a:lnTo>
                <a:lnTo>
                  <a:pt x="267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69" name="任意多边形 1050468"/>
          <p:cNvSpPr/>
          <p:nvPr/>
        </p:nvSpPr>
        <p:spPr bwMode="auto">
          <a:xfrm>
            <a:off x="7005637" y="2889250"/>
            <a:ext cx="133350" cy="101600"/>
          </a:xfrm>
          <a:custGeom>
            <a:avLst/>
            <a:gdLst/>
            <a:ahLst/>
            <a:cxnLst/>
            <a:rect l="0" t="0" r="0" b="0"/>
            <a:pathLst>
              <a:path w="251" h="191">
                <a:moveTo>
                  <a:pt x="242" y="2"/>
                </a:moveTo>
                <a:lnTo>
                  <a:pt x="242" y="2"/>
                </a:lnTo>
                <a:lnTo>
                  <a:pt x="228" y="13"/>
                </a:lnTo>
                <a:lnTo>
                  <a:pt x="215" y="25"/>
                </a:lnTo>
                <a:lnTo>
                  <a:pt x="183" y="46"/>
                </a:lnTo>
                <a:lnTo>
                  <a:pt x="152" y="66"/>
                </a:lnTo>
                <a:lnTo>
                  <a:pt x="122" y="85"/>
                </a:lnTo>
                <a:lnTo>
                  <a:pt x="107" y="94"/>
                </a:lnTo>
                <a:lnTo>
                  <a:pt x="93" y="105"/>
                </a:lnTo>
                <a:lnTo>
                  <a:pt x="67" y="127"/>
                </a:lnTo>
                <a:lnTo>
                  <a:pt x="34" y="153"/>
                </a:lnTo>
                <a:lnTo>
                  <a:pt x="17" y="166"/>
                </a:lnTo>
                <a:lnTo>
                  <a:pt x="1" y="181"/>
                </a:lnTo>
                <a:lnTo>
                  <a:pt x="0" y="183"/>
                </a:lnTo>
                <a:lnTo>
                  <a:pt x="0" y="185"/>
                </a:lnTo>
                <a:lnTo>
                  <a:pt x="3" y="189"/>
                </a:lnTo>
                <a:lnTo>
                  <a:pt x="5" y="191"/>
                </a:lnTo>
                <a:lnTo>
                  <a:pt x="8" y="190"/>
                </a:lnTo>
                <a:lnTo>
                  <a:pt x="11" y="189"/>
                </a:lnTo>
                <a:lnTo>
                  <a:pt x="38" y="162"/>
                </a:lnTo>
                <a:lnTo>
                  <a:pt x="69" y="135"/>
                </a:lnTo>
                <a:lnTo>
                  <a:pt x="102" y="111"/>
                </a:lnTo>
                <a:lnTo>
                  <a:pt x="136" y="89"/>
                </a:lnTo>
                <a:lnTo>
                  <a:pt x="165" y="72"/>
                </a:lnTo>
                <a:lnTo>
                  <a:pt x="195" y="53"/>
                </a:lnTo>
                <a:lnTo>
                  <a:pt x="224" y="32"/>
                </a:lnTo>
                <a:lnTo>
                  <a:pt x="237" y="21"/>
                </a:lnTo>
                <a:lnTo>
                  <a:pt x="250" y="11"/>
                </a:lnTo>
                <a:lnTo>
                  <a:pt x="251" y="8"/>
                </a:lnTo>
                <a:lnTo>
                  <a:pt x="251" y="6"/>
                </a:lnTo>
                <a:lnTo>
                  <a:pt x="250" y="3"/>
                </a:lnTo>
                <a:lnTo>
                  <a:pt x="246" y="0"/>
                </a:lnTo>
                <a:lnTo>
                  <a:pt x="243" y="0"/>
                </a:lnTo>
                <a:lnTo>
                  <a:pt x="24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70" name="任意多边形 1050469"/>
          <p:cNvSpPr/>
          <p:nvPr/>
        </p:nvSpPr>
        <p:spPr bwMode="auto">
          <a:xfrm>
            <a:off x="7010400" y="2933700"/>
            <a:ext cx="128587" cy="96837"/>
          </a:xfrm>
          <a:custGeom>
            <a:avLst/>
            <a:gdLst/>
            <a:ahLst/>
            <a:cxnLst/>
            <a:rect l="0" t="0" r="0" b="0"/>
            <a:pathLst>
              <a:path w="243" h="183">
                <a:moveTo>
                  <a:pt x="234" y="1"/>
                </a:moveTo>
                <a:lnTo>
                  <a:pt x="234" y="1"/>
                </a:lnTo>
                <a:lnTo>
                  <a:pt x="220" y="16"/>
                </a:lnTo>
                <a:lnTo>
                  <a:pt x="204" y="27"/>
                </a:lnTo>
                <a:lnTo>
                  <a:pt x="188" y="38"/>
                </a:lnTo>
                <a:lnTo>
                  <a:pt x="170" y="47"/>
                </a:lnTo>
                <a:lnTo>
                  <a:pt x="156" y="55"/>
                </a:lnTo>
                <a:lnTo>
                  <a:pt x="141" y="64"/>
                </a:lnTo>
                <a:lnTo>
                  <a:pt x="116" y="85"/>
                </a:lnTo>
                <a:lnTo>
                  <a:pt x="77" y="118"/>
                </a:lnTo>
                <a:lnTo>
                  <a:pt x="58" y="132"/>
                </a:lnTo>
                <a:lnTo>
                  <a:pt x="37" y="145"/>
                </a:lnTo>
                <a:lnTo>
                  <a:pt x="30" y="152"/>
                </a:lnTo>
                <a:lnTo>
                  <a:pt x="24" y="158"/>
                </a:lnTo>
                <a:lnTo>
                  <a:pt x="16" y="165"/>
                </a:lnTo>
                <a:lnTo>
                  <a:pt x="12" y="167"/>
                </a:lnTo>
                <a:lnTo>
                  <a:pt x="8" y="169"/>
                </a:lnTo>
                <a:lnTo>
                  <a:pt x="5" y="169"/>
                </a:lnTo>
                <a:lnTo>
                  <a:pt x="4" y="170"/>
                </a:lnTo>
                <a:lnTo>
                  <a:pt x="1" y="174"/>
                </a:lnTo>
                <a:lnTo>
                  <a:pt x="0" y="177"/>
                </a:lnTo>
                <a:lnTo>
                  <a:pt x="1" y="180"/>
                </a:lnTo>
                <a:lnTo>
                  <a:pt x="3" y="182"/>
                </a:lnTo>
                <a:lnTo>
                  <a:pt x="5" y="183"/>
                </a:lnTo>
                <a:lnTo>
                  <a:pt x="9" y="183"/>
                </a:lnTo>
                <a:lnTo>
                  <a:pt x="12" y="183"/>
                </a:lnTo>
                <a:lnTo>
                  <a:pt x="13" y="182"/>
                </a:lnTo>
                <a:lnTo>
                  <a:pt x="14" y="178"/>
                </a:lnTo>
                <a:lnTo>
                  <a:pt x="17" y="178"/>
                </a:lnTo>
                <a:lnTo>
                  <a:pt x="38" y="161"/>
                </a:lnTo>
                <a:lnTo>
                  <a:pt x="59" y="145"/>
                </a:lnTo>
                <a:lnTo>
                  <a:pt x="77" y="132"/>
                </a:lnTo>
                <a:lnTo>
                  <a:pt x="94" y="119"/>
                </a:lnTo>
                <a:lnTo>
                  <a:pt x="111" y="105"/>
                </a:lnTo>
                <a:lnTo>
                  <a:pt x="128" y="90"/>
                </a:lnTo>
                <a:lnTo>
                  <a:pt x="158" y="68"/>
                </a:lnTo>
                <a:lnTo>
                  <a:pt x="174" y="58"/>
                </a:lnTo>
                <a:lnTo>
                  <a:pt x="192" y="50"/>
                </a:lnTo>
                <a:lnTo>
                  <a:pt x="205" y="42"/>
                </a:lnTo>
                <a:lnTo>
                  <a:pt x="218" y="31"/>
                </a:lnTo>
                <a:lnTo>
                  <a:pt x="230" y="21"/>
                </a:lnTo>
                <a:lnTo>
                  <a:pt x="242" y="10"/>
                </a:lnTo>
                <a:lnTo>
                  <a:pt x="243" y="8"/>
                </a:lnTo>
                <a:lnTo>
                  <a:pt x="243" y="5"/>
                </a:lnTo>
                <a:lnTo>
                  <a:pt x="242" y="1"/>
                </a:lnTo>
                <a:lnTo>
                  <a:pt x="238" y="0"/>
                </a:lnTo>
                <a:lnTo>
                  <a:pt x="235" y="0"/>
                </a:lnTo>
                <a:lnTo>
                  <a:pt x="23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71" name="任意多边形 1050470"/>
          <p:cNvSpPr/>
          <p:nvPr/>
        </p:nvSpPr>
        <p:spPr bwMode="auto">
          <a:xfrm>
            <a:off x="7002462" y="2984500"/>
            <a:ext cx="128587" cy="96837"/>
          </a:xfrm>
          <a:custGeom>
            <a:avLst/>
            <a:gdLst/>
            <a:ahLst/>
            <a:cxnLst/>
            <a:rect l="0" t="0" r="0" b="0"/>
            <a:pathLst>
              <a:path w="245" h="184">
                <a:moveTo>
                  <a:pt x="233" y="3"/>
                </a:moveTo>
                <a:lnTo>
                  <a:pt x="233" y="3"/>
                </a:lnTo>
                <a:lnTo>
                  <a:pt x="229" y="8"/>
                </a:lnTo>
                <a:lnTo>
                  <a:pt x="224" y="14"/>
                </a:lnTo>
                <a:lnTo>
                  <a:pt x="210" y="24"/>
                </a:lnTo>
                <a:lnTo>
                  <a:pt x="182" y="41"/>
                </a:lnTo>
                <a:lnTo>
                  <a:pt x="151" y="61"/>
                </a:lnTo>
                <a:lnTo>
                  <a:pt x="135" y="71"/>
                </a:lnTo>
                <a:lnTo>
                  <a:pt x="121" y="82"/>
                </a:lnTo>
                <a:lnTo>
                  <a:pt x="67" y="122"/>
                </a:lnTo>
                <a:lnTo>
                  <a:pt x="51" y="135"/>
                </a:lnTo>
                <a:lnTo>
                  <a:pt x="36" y="148"/>
                </a:lnTo>
                <a:lnTo>
                  <a:pt x="20" y="161"/>
                </a:lnTo>
                <a:lnTo>
                  <a:pt x="4" y="172"/>
                </a:lnTo>
                <a:lnTo>
                  <a:pt x="2" y="174"/>
                </a:lnTo>
                <a:lnTo>
                  <a:pt x="0" y="176"/>
                </a:lnTo>
                <a:lnTo>
                  <a:pt x="2" y="180"/>
                </a:lnTo>
                <a:lnTo>
                  <a:pt x="4" y="182"/>
                </a:lnTo>
                <a:lnTo>
                  <a:pt x="7" y="184"/>
                </a:lnTo>
                <a:lnTo>
                  <a:pt x="9" y="182"/>
                </a:lnTo>
                <a:lnTo>
                  <a:pt x="24" y="173"/>
                </a:lnTo>
                <a:lnTo>
                  <a:pt x="36" y="164"/>
                </a:lnTo>
                <a:lnTo>
                  <a:pt x="60" y="142"/>
                </a:lnTo>
                <a:lnTo>
                  <a:pt x="75" y="130"/>
                </a:lnTo>
                <a:lnTo>
                  <a:pt x="91" y="118"/>
                </a:lnTo>
                <a:lnTo>
                  <a:pt x="121" y="96"/>
                </a:lnTo>
                <a:lnTo>
                  <a:pt x="139" y="83"/>
                </a:lnTo>
                <a:lnTo>
                  <a:pt x="159" y="70"/>
                </a:lnTo>
                <a:lnTo>
                  <a:pt x="195" y="45"/>
                </a:lnTo>
                <a:lnTo>
                  <a:pt x="221" y="29"/>
                </a:lnTo>
                <a:lnTo>
                  <a:pt x="234" y="20"/>
                </a:lnTo>
                <a:lnTo>
                  <a:pt x="240" y="15"/>
                </a:lnTo>
                <a:lnTo>
                  <a:pt x="244" y="8"/>
                </a:lnTo>
                <a:lnTo>
                  <a:pt x="245" y="7"/>
                </a:lnTo>
                <a:lnTo>
                  <a:pt x="244" y="4"/>
                </a:lnTo>
                <a:lnTo>
                  <a:pt x="241" y="2"/>
                </a:lnTo>
                <a:lnTo>
                  <a:pt x="237" y="0"/>
                </a:lnTo>
                <a:lnTo>
                  <a:pt x="236" y="2"/>
                </a:lnTo>
                <a:lnTo>
                  <a:pt x="23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72" name="任意多边形 1050471"/>
          <p:cNvSpPr/>
          <p:nvPr/>
        </p:nvSpPr>
        <p:spPr bwMode="auto">
          <a:xfrm>
            <a:off x="7008812" y="3035300"/>
            <a:ext cx="109537" cy="84137"/>
          </a:xfrm>
          <a:custGeom>
            <a:avLst/>
            <a:gdLst/>
            <a:ahLst/>
            <a:cxnLst/>
            <a:rect l="0" t="0" r="0" b="0"/>
            <a:pathLst>
              <a:path w="209" h="159">
                <a:moveTo>
                  <a:pt x="202" y="0"/>
                </a:moveTo>
                <a:lnTo>
                  <a:pt x="202" y="0"/>
                </a:lnTo>
                <a:lnTo>
                  <a:pt x="147" y="34"/>
                </a:lnTo>
                <a:lnTo>
                  <a:pt x="120" y="50"/>
                </a:lnTo>
                <a:lnTo>
                  <a:pt x="93" y="68"/>
                </a:lnTo>
                <a:lnTo>
                  <a:pt x="81" y="76"/>
                </a:lnTo>
                <a:lnTo>
                  <a:pt x="69" y="86"/>
                </a:lnTo>
                <a:lnTo>
                  <a:pt x="46" y="106"/>
                </a:lnTo>
                <a:lnTo>
                  <a:pt x="1" y="149"/>
                </a:lnTo>
                <a:lnTo>
                  <a:pt x="0" y="152"/>
                </a:lnTo>
                <a:lnTo>
                  <a:pt x="0" y="154"/>
                </a:lnTo>
                <a:lnTo>
                  <a:pt x="1" y="157"/>
                </a:lnTo>
                <a:lnTo>
                  <a:pt x="5" y="159"/>
                </a:lnTo>
                <a:lnTo>
                  <a:pt x="8" y="159"/>
                </a:lnTo>
                <a:lnTo>
                  <a:pt x="11" y="158"/>
                </a:lnTo>
                <a:lnTo>
                  <a:pt x="52" y="115"/>
                </a:lnTo>
                <a:lnTo>
                  <a:pt x="76" y="95"/>
                </a:lnTo>
                <a:lnTo>
                  <a:pt x="99" y="77"/>
                </a:lnTo>
                <a:lnTo>
                  <a:pt x="126" y="60"/>
                </a:lnTo>
                <a:lnTo>
                  <a:pt x="153" y="43"/>
                </a:lnTo>
                <a:lnTo>
                  <a:pt x="207" y="10"/>
                </a:lnTo>
                <a:lnTo>
                  <a:pt x="208" y="8"/>
                </a:lnTo>
                <a:lnTo>
                  <a:pt x="209" y="6"/>
                </a:lnTo>
                <a:lnTo>
                  <a:pt x="208" y="3"/>
                </a:lnTo>
                <a:lnTo>
                  <a:pt x="205" y="0"/>
                </a:lnTo>
                <a:lnTo>
                  <a:pt x="203" y="0"/>
                </a:lnTo>
                <a:lnTo>
                  <a:pt x="202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73" name="任意多边形 1050472"/>
          <p:cNvSpPr/>
          <p:nvPr/>
        </p:nvSpPr>
        <p:spPr bwMode="auto">
          <a:xfrm>
            <a:off x="7015162" y="3086100"/>
            <a:ext cx="115887" cy="88900"/>
          </a:xfrm>
          <a:custGeom>
            <a:avLst/>
            <a:gdLst/>
            <a:ahLst/>
            <a:cxnLst/>
            <a:rect l="0" t="0" r="0" b="0"/>
            <a:pathLst>
              <a:path w="220" h="169">
                <a:moveTo>
                  <a:pt x="212" y="1"/>
                </a:moveTo>
                <a:lnTo>
                  <a:pt x="212" y="1"/>
                </a:lnTo>
                <a:lnTo>
                  <a:pt x="188" y="16"/>
                </a:lnTo>
                <a:lnTo>
                  <a:pt x="163" y="31"/>
                </a:lnTo>
                <a:lnTo>
                  <a:pt x="138" y="46"/>
                </a:lnTo>
                <a:lnTo>
                  <a:pt x="115" y="63"/>
                </a:lnTo>
                <a:lnTo>
                  <a:pt x="87" y="88"/>
                </a:lnTo>
                <a:lnTo>
                  <a:pt x="60" y="111"/>
                </a:lnTo>
                <a:lnTo>
                  <a:pt x="33" y="135"/>
                </a:lnTo>
                <a:lnTo>
                  <a:pt x="18" y="147"/>
                </a:lnTo>
                <a:lnTo>
                  <a:pt x="2" y="157"/>
                </a:lnTo>
                <a:lnTo>
                  <a:pt x="1" y="160"/>
                </a:lnTo>
                <a:lnTo>
                  <a:pt x="0" y="161"/>
                </a:lnTo>
                <a:lnTo>
                  <a:pt x="1" y="165"/>
                </a:lnTo>
                <a:lnTo>
                  <a:pt x="2" y="167"/>
                </a:lnTo>
                <a:lnTo>
                  <a:pt x="4" y="167"/>
                </a:lnTo>
                <a:lnTo>
                  <a:pt x="6" y="169"/>
                </a:lnTo>
                <a:lnTo>
                  <a:pt x="8" y="167"/>
                </a:lnTo>
                <a:lnTo>
                  <a:pt x="35" y="148"/>
                </a:lnTo>
                <a:lnTo>
                  <a:pt x="60" y="127"/>
                </a:lnTo>
                <a:lnTo>
                  <a:pt x="108" y="84"/>
                </a:lnTo>
                <a:lnTo>
                  <a:pt x="120" y="73"/>
                </a:lnTo>
                <a:lnTo>
                  <a:pt x="133" y="64"/>
                </a:lnTo>
                <a:lnTo>
                  <a:pt x="161" y="46"/>
                </a:lnTo>
                <a:lnTo>
                  <a:pt x="190" y="29"/>
                </a:lnTo>
                <a:lnTo>
                  <a:pt x="217" y="11"/>
                </a:lnTo>
                <a:lnTo>
                  <a:pt x="220" y="9"/>
                </a:lnTo>
                <a:lnTo>
                  <a:pt x="220" y="8"/>
                </a:lnTo>
                <a:lnTo>
                  <a:pt x="220" y="3"/>
                </a:lnTo>
                <a:lnTo>
                  <a:pt x="216" y="0"/>
                </a:lnTo>
                <a:lnTo>
                  <a:pt x="214" y="0"/>
                </a:lnTo>
                <a:lnTo>
                  <a:pt x="21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74" name="任意多边形 1050473"/>
          <p:cNvSpPr/>
          <p:nvPr/>
        </p:nvSpPr>
        <p:spPr bwMode="auto">
          <a:xfrm>
            <a:off x="7050087" y="3094037"/>
            <a:ext cx="149225" cy="117475"/>
          </a:xfrm>
          <a:custGeom>
            <a:avLst/>
            <a:gdLst/>
            <a:ahLst/>
            <a:cxnLst/>
            <a:rect l="0" t="0" r="0" b="0"/>
            <a:pathLst>
              <a:path w="278" h="217">
                <a:moveTo>
                  <a:pt x="268" y="1"/>
                </a:moveTo>
                <a:lnTo>
                  <a:pt x="268" y="1"/>
                </a:lnTo>
                <a:lnTo>
                  <a:pt x="259" y="8"/>
                </a:lnTo>
                <a:lnTo>
                  <a:pt x="250" y="13"/>
                </a:lnTo>
                <a:lnTo>
                  <a:pt x="231" y="23"/>
                </a:lnTo>
                <a:lnTo>
                  <a:pt x="224" y="28"/>
                </a:lnTo>
                <a:lnTo>
                  <a:pt x="216" y="36"/>
                </a:lnTo>
                <a:lnTo>
                  <a:pt x="208" y="43"/>
                </a:lnTo>
                <a:lnTo>
                  <a:pt x="201" y="49"/>
                </a:lnTo>
                <a:lnTo>
                  <a:pt x="169" y="74"/>
                </a:lnTo>
                <a:lnTo>
                  <a:pt x="136" y="99"/>
                </a:lnTo>
                <a:lnTo>
                  <a:pt x="101" y="127"/>
                </a:lnTo>
                <a:lnTo>
                  <a:pt x="65" y="155"/>
                </a:lnTo>
                <a:lnTo>
                  <a:pt x="50" y="167"/>
                </a:lnTo>
                <a:lnTo>
                  <a:pt x="33" y="180"/>
                </a:lnTo>
                <a:lnTo>
                  <a:pt x="16" y="192"/>
                </a:lnTo>
                <a:lnTo>
                  <a:pt x="9" y="200"/>
                </a:lnTo>
                <a:lnTo>
                  <a:pt x="1" y="206"/>
                </a:lnTo>
                <a:lnTo>
                  <a:pt x="1" y="209"/>
                </a:lnTo>
                <a:lnTo>
                  <a:pt x="0" y="212"/>
                </a:lnTo>
                <a:lnTo>
                  <a:pt x="2" y="215"/>
                </a:lnTo>
                <a:lnTo>
                  <a:pt x="4" y="217"/>
                </a:lnTo>
                <a:lnTo>
                  <a:pt x="6" y="217"/>
                </a:lnTo>
                <a:lnTo>
                  <a:pt x="8" y="217"/>
                </a:lnTo>
                <a:lnTo>
                  <a:pt x="10" y="214"/>
                </a:lnTo>
                <a:lnTo>
                  <a:pt x="16" y="209"/>
                </a:lnTo>
                <a:lnTo>
                  <a:pt x="22" y="202"/>
                </a:lnTo>
                <a:lnTo>
                  <a:pt x="36" y="191"/>
                </a:lnTo>
                <a:lnTo>
                  <a:pt x="52" y="180"/>
                </a:lnTo>
                <a:lnTo>
                  <a:pt x="67" y="170"/>
                </a:lnTo>
                <a:lnTo>
                  <a:pt x="101" y="141"/>
                </a:lnTo>
                <a:lnTo>
                  <a:pt x="136" y="113"/>
                </a:lnTo>
                <a:lnTo>
                  <a:pt x="154" y="98"/>
                </a:lnTo>
                <a:lnTo>
                  <a:pt x="174" y="83"/>
                </a:lnTo>
                <a:lnTo>
                  <a:pt x="213" y="55"/>
                </a:lnTo>
                <a:lnTo>
                  <a:pt x="229" y="42"/>
                </a:lnTo>
                <a:lnTo>
                  <a:pt x="235" y="35"/>
                </a:lnTo>
                <a:lnTo>
                  <a:pt x="244" y="28"/>
                </a:lnTo>
                <a:lnTo>
                  <a:pt x="260" y="19"/>
                </a:lnTo>
                <a:lnTo>
                  <a:pt x="268" y="15"/>
                </a:lnTo>
                <a:lnTo>
                  <a:pt x="276" y="9"/>
                </a:lnTo>
                <a:lnTo>
                  <a:pt x="277" y="8"/>
                </a:lnTo>
                <a:lnTo>
                  <a:pt x="278" y="5"/>
                </a:lnTo>
                <a:lnTo>
                  <a:pt x="277" y="4"/>
                </a:lnTo>
                <a:lnTo>
                  <a:pt x="276" y="2"/>
                </a:lnTo>
                <a:lnTo>
                  <a:pt x="273" y="0"/>
                </a:lnTo>
                <a:lnTo>
                  <a:pt x="271" y="0"/>
                </a:lnTo>
                <a:lnTo>
                  <a:pt x="26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75" name="任意多边形 1050474"/>
          <p:cNvSpPr/>
          <p:nvPr/>
        </p:nvSpPr>
        <p:spPr bwMode="auto">
          <a:xfrm>
            <a:off x="7112000" y="3092450"/>
            <a:ext cx="171450" cy="128587"/>
          </a:xfrm>
          <a:custGeom>
            <a:avLst/>
            <a:gdLst/>
            <a:ahLst/>
            <a:cxnLst/>
            <a:rect l="0" t="0" r="0" b="0"/>
            <a:pathLst>
              <a:path w="327" h="243">
                <a:moveTo>
                  <a:pt x="317" y="1"/>
                </a:moveTo>
                <a:lnTo>
                  <a:pt x="317" y="1"/>
                </a:lnTo>
                <a:lnTo>
                  <a:pt x="298" y="18"/>
                </a:lnTo>
                <a:lnTo>
                  <a:pt x="277" y="34"/>
                </a:lnTo>
                <a:lnTo>
                  <a:pt x="237" y="64"/>
                </a:lnTo>
                <a:lnTo>
                  <a:pt x="194" y="93"/>
                </a:lnTo>
                <a:lnTo>
                  <a:pt x="152" y="120"/>
                </a:lnTo>
                <a:lnTo>
                  <a:pt x="114" y="148"/>
                </a:lnTo>
                <a:lnTo>
                  <a:pt x="77" y="176"/>
                </a:lnTo>
                <a:lnTo>
                  <a:pt x="39" y="205"/>
                </a:lnTo>
                <a:lnTo>
                  <a:pt x="3" y="233"/>
                </a:lnTo>
                <a:lnTo>
                  <a:pt x="0" y="234"/>
                </a:lnTo>
                <a:lnTo>
                  <a:pt x="0" y="236"/>
                </a:lnTo>
                <a:lnTo>
                  <a:pt x="0" y="240"/>
                </a:lnTo>
                <a:lnTo>
                  <a:pt x="1" y="243"/>
                </a:lnTo>
                <a:lnTo>
                  <a:pt x="4" y="243"/>
                </a:lnTo>
                <a:lnTo>
                  <a:pt x="5" y="243"/>
                </a:lnTo>
                <a:lnTo>
                  <a:pt x="8" y="243"/>
                </a:lnTo>
                <a:lnTo>
                  <a:pt x="47" y="213"/>
                </a:lnTo>
                <a:lnTo>
                  <a:pt x="86" y="183"/>
                </a:lnTo>
                <a:lnTo>
                  <a:pt x="126" y="153"/>
                </a:lnTo>
                <a:lnTo>
                  <a:pt x="166" y="124"/>
                </a:lnTo>
                <a:lnTo>
                  <a:pt x="207" y="97"/>
                </a:lnTo>
                <a:lnTo>
                  <a:pt x="247" y="70"/>
                </a:lnTo>
                <a:lnTo>
                  <a:pt x="288" y="40"/>
                </a:lnTo>
                <a:lnTo>
                  <a:pt x="306" y="26"/>
                </a:lnTo>
                <a:lnTo>
                  <a:pt x="324" y="9"/>
                </a:lnTo>
                <a:lnTo>
                  <a:pt x="327" y="8"/>
                </a:lnTo>
                <a:lnTo>
                  <a:pt x="327" y="5"/>
                </a:lnTo>
                <a:lnTo>
                  <a:pt x="324" y="2"/>
                </a:lnTo>
                <a:lnTo>
                  <a:pt x="322" y="0"/>
                </a:lnTo>
                <a:lnTo>
                  <a:pt x="319" y="0"/>
                </a:lnTo>
                <a:lnTo>
                  <a:pt x="31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76" name="任意多边形 1050475"/>
          <p:cNvSpPr/>
          <p:nvPr/>
        </p:nvSpPr>
        <p:spPr bwMode="auto">
          <a:xfrm>
            <a:off x="7162800" y="3111500"/>
            <a:ext cx="165100" cy="125412"/>
          </a:xfrm>
          <a:custGeom>
            <a:avLst/>
            <a:gdLst/>
            <a:ahLst/>
            <a:cxnLst/>
            <a:rect l="0" t="0" r="0" b="0"/>
            <a:pathLst>
              <a:path w="313" h="236">
                <a:moveTo>
                  <a:pt x="302" y="2"/>
                </a:moveTo>
                <a:lnTo>
                  <a:pt x="302" y="2"/>
                </a:lnTo>
                <a:lnTo>
                  <a:pt x="294" y="13"/>
                </a:lnTo>
                <a:lnTo>
                  <a:pt x="287" y="22"/>
                </a:lnTo>
                <a:lnTo>
                  <a:pt x="276" y="31"/>
                </a:lnTo>
                <a:lnTo>
                  <a:pt x="266" y="39"/>
                </a:lnTo>
                <a:lnTo>
                  <a:pt x="245" y="52"/>
                </a:lnTo>
                <a:lnTo>
                  <a:pt x="222" y="66"/>
                </a:lnTo>
                <a:lnTo>
                  <a:pt x="178" y="94"/>
                </a:lnTo>
                <a:lnTo>
                  <a:pt x="133" y="121"/>
                </a:lnTo>
                <a:lnTo>
                  <a:pt x="98" y="145"/>
                </a:lnTo>
                <a:lnTo>
                  <a:pt x="64" y="170"/>
                </a:lnTo>
                <a:lnTo>
                  <a:pt x="33" y="197"/>
                </a:lnTo>
                <a:lnTo>
                  <a:pt x="17" y="212"/>
                </a:lnTo>
                <a:lnTo>
                  <a:pt x="1" y="226"/>
                </a:lnTo>
                <a:lnTo>
                  <a:pt x="0" y="229"/>
                </a:lnTo>
                <a:lnTo>
                  <a:pt x="0" y="230"/>
                </a:lnTo>
                <a:lnTo>
                  <a:pt x="3" y="234"/>
                </a:lnTo>
                <a:lnTo>
                  <a:pt x="5" y="236"/>
                </a:lnTo>
                <a:lnTo>
                  <a:pt x="8" y="235"/>
                </a:lnTo>
                <a:lnTo>
                  <a:pt x="11" y="234"/>
                </a:lnTo>
                <a:lnTo>
                  <a:pt x="28" y="217"/>
                </a:lnTo>
                <a:lnTo>
                  <a:pt x="46" y="201"/>
                </a:lnTo>
                <a:lnTo>
                  <a:pt x="64" y="185"/>
                </a:lnTo>
                <a:lnTo>
                  <a:pt x="84" y="171"/>
                </a:lnTo>
                <a:lnTo>
                  <a:pt x="123" y="142"/>
                </a:lnTo>
                <a:lnTo>
                  <a:pt x="165" y="115"/>
                </a:lnTo>
                <a:lnTo>
                  <a:pt x="211" y="86"/>
                </a:lnTo>
                <a:lnTo>
                  <a:pt x="256" y="57"/>
                </a:lnTo>
                <a:lnTo>
                  <a:pt x="272" y="47"/>
                </a:lnTo>
                <a:lnTo>
                  <a:pt x="287" y="36"/>
                </a:lnTo>
                <a:lnTo>
                  <a:pt x="301" y="23"/>
                </a:lnTo>
                <a:lnTo>
                  <a:pt x="306" y="17"/>
                </a:lnTo>
                <a:lnTo>
                  <a:pt x="311" y="9"/>
                </a:lnTo>
                <a:lnTo>
                  <a:pt x="313" y="6"/>
                </a:lnTo>
                <a:lnTo>
                  <a:pt x="313" y="4"/>
                </a:lnTo>
                <a:lnTo>
                  <a:pt x="310" y="1"/>
                </a:lnTo>
                <a:lnTo>
                  <a:pt x="305" y="0"/>
                </a:lnTo>
                <a:lnTo>
                  <a:pt x="304" y="1"/>
                </a:lnTo>
                <a:lnTo>
                  <a:pt x="30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77" name="任意多边形 1050476"/>
          <p:cNvSpPr/>
          <p:nvPr/>
        </p:nvSpPr>
        <p:spPr bwMode="auto">
          <a:xfrm>
            <a:off x="7251700" y="3106737"/>
            <a:ext cx="157162" cy="117475"/>
          </a:xfrm>
          <a:custGeom>
            <a:avLst/>
            <a:gdLst/>
            <a:ahLst/>
            <a:cxnLst/>
            <a:rect l="0" t="0" r="0" b="0"/>
            <a:pathLst>
              <a:path w="295" h="221">
                <a:moveTo>
                  <a:pt x="286" y="3"/>
                </a:moveTo>
                <a:lnTo>
                  <a:pt x="286" y="3"/>
                </a:lnTo>
                <a:lnTo>
                  <a:pt x="268" y="17"/>
                </a:lnTo>
                <a:lnTo>
                  <a:pt x="251" y="31"/>
                </a:lnTo>
                <a:lnTo>
                  <a:pt x="213" y="57"/>
                </a:lnTo>
                <a:lnTo>
                  <a:pt x="136" y="106"/>
                </a:lnTo>
                <a:lnTo>
                  <a:pt x="101" y="131"/>
                </a:lnTo>
                <a:lnTo>
                  <a:pt x="68" y="157"/>
                </a:lnTo>
                <a:lnTo>
                  <a:pt x="35" y="184"/>
                </a:lnTo>
                <a:lnTo>
                  <a:pt x="1" y="210"/>
                </a:lnTo>
                <a:lnTo>
                  <a:pt x="0" y="212"/>
                </a:lnTo>
                <a:lnTo>
                  <a:pt x="0" y="214"/>
                </a:lnTo>
                <a:lnTo>
                  <a:pt x="0" y="218"/>
                </a:lnTo>
                <a:lnTo>
                  <a:pt x="1" y="221"/>
                </a:lnTo>
                <a:lnTo>
                  <a:pt x="4" y="221"/>
                </a:lnTo>
                <a:lnTo>
                  <a:pt x="5" y="221"/>
                </a:lnTo>
                <a:lnTo>
                  <a:pt x="8" y="221"/>
                </a:lnTo>
                <a:lnTo>
                  <a:pt x="43" y="192"/>
                </a:lnTo>
                <a:lnTo>
                  <a:pt x="77" y="165"/>
                </a:lnTo>
                <a:lnTo>
                  <a:pt x="112" y="137"/>
                </a:lnTo>
                <a:lnTo>
                  <a:pt x="149" y="111"/>
                </a:lnTo>
                <a:lnTo>
                  <a:pt x="223" y="63"/>
                </a:lnTo>
                <a:lnTo>
                  <a:pt x="260" y="38"/>
                </a:lnTo>
                <a:lnTo>
                  <a:pt x="277" y="25"/>
                </a:lnTo>
                <a:lnTo>
                  <a:pt x="294" y="10"/>
                </a:lnTo>
                <a:lnTo>
                  <a:pt x="295" y="8"/>
                </a:lnTo>
                <a:lnTo>
                  <a:pt x="295" y="6"/>
                </a:lnTo>
                <a:lnTo>
                  <a:pt x="294" y="3"/>
                </a:lnTo>
                <a:lnTo>
                  <a:pt x="290" y="0"/>
                </a:lnTo>
                <a:lnTo>
                  <a:pt x="288" y="1"/>
                </a:lnTo>
                <a:lnTo>
                  <a:pt x="28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78" name="任意多边形 1050477"/>
          <p:cNvSpPr/>
          <p:nvPr/>
        </p:nvSpPr>
        <p:spPr bwMode="auto">
          <a:xfrm>
            <a:off x="7313612" y="3103562"/>
            <a:ext cx="174625" cy="127000"/>
          </a:xfrm>
          <a:custGeom>
            <a:avLst/>
            <a:gdLst/>
            <a:ahLst/>
            <a:cxnLst/>
            <a:rect l="0" t="0" r="0" b="0"/>
            <a:pathLst>
              <a:path w="333" h="241">
                <a:moveTo>
                  <a:pt x="325" y="1"/>
                </a:moveTo>
                <a:lnTo>
                  <a:pt x="325" y="1"/>
                </a:lnTo>
                <a:lnTo>
                  <a:pt x="286" y="28"/>
                </a:lnTo>
                <a:lnTo>
                  <a:pt x="248" y="56"/>
                </a:lnTo>
                <a:lnTo>
                  <a:pt x="209" y="84"/>
                </a:lnTo>
                <a:lnTo>
                  <a:pt x="170" y="110"/>
                </a:lnTo>
                <a:lnTo>
                  <a:pt x="129" y="137"/>
                </a:lnTo>
                <a:lnTo>
                  <a:pt x="87" y="165"/>
                </a:lnTo>
                <a:lnTo>
                  <a:pt x="53" y="188"/>
                </a:lnTo>
                <a:lnTo>
                  <a:pt x="43" y="200"/>
                </a:lnTo>
                <a:lnTo>
                  <a:pt x="31" y="212"/>
                </a:lnTo>
                <a:lnTo>
                  <a:pt x="24" y="218"/>
                </a:lnTo>
                <a:lnTo>
                  <a:pt x="19" y="224"/>
                </a:lnTo>
                <a:lnTo>
                  <a:pt x="11" y="228"/>
                </a:lnTo>
                <a:lnTo>
                  <a:pt x="5" y="229"/>
                </a:lnTo>
                <a:lnTo>
                  <a:pt x="2" y="230"/>
                </a:lnTo>
                <a:lnTo>
                  <a:pt x="1" y="232"/>
                </a:lnTo>
                <a:lnTo>
                  <a:pt x="0" y="235"/>
                </a:lnTo>
                <a:lnTo>
                  <a:pt x="0" y="237"/>
                </a:lnTo>
                <a:lnTo>
                  <a:pt x="1" y="239"/>
                </a:lnTo>
                <a:lnTo>
                  <a:pt x="2" y="241"/>
                </a:lnTo>
                <a:lnTo>
                  <a:pt x="5" y="241"/>
                </a:lnTo>
                <a:lnTo>
                  <a:pt x="13" y="239"/>
                </a:lnTo>
                <a:lnTo>
                  <a:pt x="21" y="235"/>
                </a:lnTo>
                <a:lnTo>
                  <a:pt x="27" y="232"/>
                </a:lnTo>
                <a:lnTo>
                  <a:pt x="32" y="226"/>
                </a:lnTo>
                <a:lnTo>
                  <a:pt x="44" y="215"/>
                </a:lnTo>
                <a:lnTo>
                  <a:pt x="56" y="201"/>
                </a:lnTo>
                <a:lnTo>
                  <a:pt x="66" y="192"/>
                </a:lnTo>
                <a:lnTo>
                  <a:pt x="79" y="182"/>
                </a:lnTo>
                <a:lnTo>
                  <a:pt x="106" y="164"/>
                </a:lnTo>
                <a:lnTo>
                  <a:pt x="159" y="131"/>
                </a:lnTo>
                <a:lnTo>
                  <a:pt x="202" y="101"/>
                </a:lnTo>
                <a:lnTo>
                  <a:pt x="246" y="71"/>
                </a:lnTo>
                <a:lnTo>
                  <a:pt x="287" y="41"/>
                </a:lnTo>
                <a:lnTo>
                  <a:pt x="331" y="12"/>
                </a:lnTo>
                <a:lnTo>
                  <a:pt x="333" y="9"/>
                </a:lnTo>
                <a:lnTo>
                  <a:pt x="333" y="8"/>
                </a:lnTo>
                <a:lnTo>
                  <a:pt x="333" y="4"/>
                </a:lnTo>
                <a:lnTo>
                  <a:pt x="329" y="1"/>
                </a:lnTo>
                <a:lnTo>
                  <a:pt x="328" y="0"/>
                </a:lnTo>
                <a:lnTo>
                  <a:pt x="32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79" name="任意多边形 1050478"/>
          <p:cNvSpPr/>
          <p:nvPr/>
        </p:nvSpPr>
        <p:spPr bwMode="auto">
          <a:xfrm>
            <a:off x="7367587" y="3106737"/>
            <a:ext cx="201612" cy="138112"/>
          </a:xfrm>
          <a:custGeom>
            <a:avLst/>
            <a:gdLst/>
            <a:ahLst/>
            <a:cxnLst/>
            <a:rect l="0" t="0" r="0" b="0"/>
            <a:pathLst>
              <a:path w="376" h="259">
                <a:moveTo>
                  <a:pt x="367" y="1"/>
                </a:moveTo>
                <a:lnTo>
                  <a:pt x="367" y="1"/>
                </a:lnTo>
                <a:lnTo>
                  <a:pt x="355" y="8"/>
                </a:lnTo>
                <a:lnTo>
                  <a:pt x="344" y="16"/>
                </a:lnTo>
                <a:lnTo>
                  <a:pt x="323" y="31"/>
                </a:lnTo>
                <a:lnTo>
                  <a:pt x="280" y="67"/>
                </a:lnTo>
                <a:lnTo>
                  <a:pt x="257" y="84"/>
                </a:lnTo>
                <a:lnTo>
                  <a:pt x="232" y="99"/>
                </a:lnTo>
                <a:lnTo>
                  <a:pt x="209" y="114"/>
                </a:lnTo>
                <a:lnTo>
                  <a:pt x="184" y="128"/>
                </a:lnTo>
                <a:lnTo>
                  <a:pt x="157" y="142"/>
                </a:lnTo>
                <a:lnTo>
                  <a:pt x="129" y="156"/>
                </a:lnTo>
                <a:lnTo>
                  <a:pt x="102" y="170"/>
                </a:lnTo>
                <a:lnTo>
                  <a:pt x="89" y="178"/>
                </a:lnTo>
                <a:lnTo>
                  <a:pt x="77" y="187"/>
                </a:lnTo>
                <a:lnTo>
                  <a:pt x="36" y="216"/>
                </a:lnTo>
                <a:lnTo>
                  <a:pt x="26" y="224"/>
                </a:lnTo>
                <a:lnTo>
                  <a:pt x="17" y="233"/>
                </a:lnTo>
                <a:lnTo>
                  <a:pt x="7" y="241"/>
                </a:lnTo>
                <a:lnTo>
                  <a:pt x="1" y="251"/>
                </a:lnTo>
                <a:lnTo>
                  <a:pt x="0" y="252"/>
                </a:lnTo>
                <a:lnTo>
                  <a:pt x="0" y="255"/>
                </a:lnTo>
                <a:lnTo>
                  <a:pt x="1" y="256"/>
                </a:lnTo>
                <a:lnTo>
                  <a:pt x="2" y="258"/>
                </a:lnTo>
                <a:lnTo>
                  <a:pt x="6" y="259"/>
                </a:lnTo>
                <a:lnTo>
                  <a:pt x="9" y="258"/>
                </a:lnTo>
                <a:lnTo>
                  <a:pt x="10" y="256"/>
                </a:lnTo>
                <a:lnTo>
                  <a:pt x="18" y="246"/>
                </a:lnTo>
                <a:lnTo>
                  <a:pt x="28" y="237"/>
                </a:lnTo>
                <a:lnTo>
                  <a:pt x="39" y="227"/>
                </a:lnTo>
                <a:lnTo>
                  <a:pt x="52" y="218"/>
                </a:lnTo>
                <a:lnTo>
                  <a:pt x="75" y="201"/>
                </a:lnTo>
                <a:lnTo>
                  <a:pt x="99" y="186"/>
                </a:lnTo>
                <a:lnTo>
                  <a:pt x="109" y="178"/>
                </a:lnTo>
                <a:lnTo>
                  <a:pt x="123" y="170"/>
                </a:lnTo>
                <a:lnTo>
                  <a:pt x="147" y="158"/>
                </a:lnTo>
                <a:lnTo>
                  <a:pt x="174" y="145"/>
                </a:lnTo>
                <a:lnTo>
                  <a:pt x="198" y="133"/>
                </a:lnTo>
                <a:lnTo>
                  <a:pt x="221" y="120"/>
                </a:lnTo>
                <a:lnTo>
                  <a:pt x="243" y="106"/>
                </a:lnTo>
                <a:lnTo>
                  <a:pt x="265" y="91"/>
                </a:lnTo>
                <a:lnTo>
                  <a:pt x="286" y="76"/>
                </a:lnTo>
                <a:lnTo>
                  <a:pt x="307" y="59"/>
                </a:lnTo>
                <a:lnTo>
                  <a:pt x="328" y="42"/>
                </a:lnTo>
                <a:lnTo>
                  <a:pt x="350" y="26"/>
                </a:lnTo>
                <a:lnTo>
                  <a:pt x="362" y="18"/>
                </a:lnTo>
                <a:lnTo>
                  <a:pt x="374" y="10"/>
                </a:lnTo>
                <a:lnTo>
                  <a:pt x="375" y="9"/>
                </a:lnTo>
                <a:lnTo>
                  <a:pt x="376" y="8"/>
                </a:lnTo>
                <a:lnTo>
                  <a:pt x="375" y="4"/>
                </a:lnTo>
                <a:lnTo>
                  <a:pt x="372" y="1"/>
                </a:lnTo>
                <a:lnTo>
                  <a:pt x="370" y="0"/>
                </a:lnTo>
                <a:lnTo>
                  <a:pt x="36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80" name="任意多边形 1050479"/>
          <p:cNvSpPr/>
          <p:nvPr/>
        </p:nvSpPr>
        <p:spPr bwMode="auto">
          <a:xfrm>
            <a:off x="7459662" y="3113087"/>
            <a:ext cx="177800" cy="120650"/>
          </a:xfrm>
          <a:custGeom>
            <a:avLst/>
            <a:gdLst/>
            <a:ahLst/>
            <a:cxnLst/>
            <a:rect l="0" t="0" r="0" b="0"/>
            <a:pathLst>
              <a:path w="335" h="229">
                <a:moveTo>
                  <a:pt x="326" y="1"/>
                </a:moveTo>
                <a:lnTo>
                  <a:pt x="326" y="1"/>
                </a:lnTo>
                <a:lnTo>
                  <a:pt x="309" y="14"/>
                </a:lnTo>
                <a:lnTo>
                  <a:pt x="290" y="27"/>
                </a:lnTo>
                <a:lnTo>
                  <a:pt x="273" y="42"/>
                </a:lnTo>
                <a:lnTo>
                  <a:pt x="255" y="55"/>
                </a:lnTo>
                <a:lnTo>
                  <a:pt x="208" y="87"/>
                </a:lnTo>
                <a:lnTo>
                  <a:pt x="160" y="120"/>
                </a:lnTo>
                <a:lnTo>
                  <a:pt x="119" y="146"/>
                </a:lnTo>
                <a:lnTo>
                  <a:pt x="98" y="159"/>
                </a:lnTo>
                <a:lnTo>
                  <a:pt x="78" y="174"/>
                </a:lnTo>
                <a:lnTo>
                  <a:pt x="60" y="185"/>
                </a:lnTo>
                <a:lnTo>
                  <a:pt x="40" y="196"/>
                </a:lnTo>
                <a:lnTo>
                  <a:pt x="21" y="206"/>
                </a:lnTo>
                <a:lnTo>
                  <a:pt x="3" y="218"/>
                </a:lnTo>
                <a:lnTo>
                  <a:pt x="1" y="219"/>
                </a:lnTo>
                <a:lnTo>
                  <a:pt x="0" y="221"/>
                </a:lnTo>
                <a:lnTo>
                  <a:pt x="1" y="226"/>
                </a:lnTo>
                <a:lnTo>
                  <a:pt x="3" y="227"/>
                </a:lnTo>
                <a:lnTo>
                  <a:pt x="4" y="229"/>
                </a:lnTo>
                <a:lnTo>
                  <a:pt x="6" y="229"/>
                </a:lnTo>
                <a:lnTo>
                  <a:pt x="8" y="227"/>
                </a:lnTo>
                <a:lnTo>
                  <a:pt x="25" y="217"/>
                </a:lnTo>
                <a:lnTo>
                  <a:pt x="43" y="209"/>
                </a:lnTo>
                <a:lnTo>
                  <a:pt x="60" y="200"/>
                </a:lnTo>
                <a:lnTo>
                  <a:pt x="77" y="189"/>
                </a:lnTo>
                <a:lnTo>
                  <a:pt x="122" y="159"/>
                </a:lnTo>
                <a:lnTo>
                  <a:pt x="166" y="130"/>
                </a:lnTo>
                <a:lnTo>
                  <a:pt x="209" y="100"/>
                </a:lnTo>
                <a:lnTo>
                  <a:pt x="252" y="70"/>
                </a:lnTo>
                <a:lnTo>
                  <a:pt x="272" y="55"/>
                </a:lnTo>
                <a:lnTo>
                  <a:pt x="292" y="40"/>
                </a:lnTo>
                <a:lnTo>
                  <a:pt x="311" y="25"/>
                </a:lnTo>
                <a:lnTo>
                  <a:pt x="332" y="10"/>
                </a:lnTo>
                <a:lnTo>
                  <a:pt x="333" y="9"/>
                </a:lnTo>
                <a:lnTo>
                  <a:pt x="335" y="6"/>
                </a:lnTo>
                <a:lnTo>
                  <a:pt x="333" y="2"/>
                </a:lnTo>
                <a:lnTo>
                  <a:pt x="331" y="0"/>
                </a:lnTo>
                <a:lnTo>
                  <a:pt x="328" y="0"/>
                </a:lnTo>
                <a:lnTo>
                  <a:pt x="32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81" name="任意多边形 1050480"/>
          <p:cNvSpPr/>
          <p:nvPr/>
        </p:nvSpPr>
        <p:spPr bwMode="auto">
          <a:xfrm>
            <a:off x="7535862" y="3113087"/>
            <a:ext cx="192087" cy="138112"/>
          </a:xfrm>
          <a:custGeom>
            <a:avLst/>
            <a:gdLst/>
            <a:ahLst/>
            <a:cxnLst/>
            <a:rect l="0" t="0" r="0" b="0"/>
            <a:pathLst>
              <a:path w="365" h="259">
                <a:moveTo>
                  <a:pt x="355" y="1"/>
                </a:moveTo>
                <a:lnTo>
                  <a:pt x="355" y="1"/>
                </a:lnTo>
                <a:lnTo>
                  <a:pt x="335" y="18"/>
                </a:lnTo>
                <a:lnTo>
                  <a:pt x="313" y="34"/>
                </a:lnTo>
                <a:lnTo>
                  <a:pt x="270" y="65"/>
                </a:lnTo>
                <a:lnTo>
                  <a:pt x="258" y="73"/>
                </a:lnTo>
                <a:lnTo>
                  <a:pt x="247" y="83"/>
                </a:lnTo>
                <a:lnTo>
                  <a:pt x="225" y="103"/>
                </a:lnTo>
                <a:lnTo>
                  <a:pt x="203" y="123"/>
                </a:lnTo>
                <a:lnTo>
                  <a:pt x="192" y="132"/>
                </a:lnTo>
                <a:lnTo>
                  <a:pt x="179" y="138"/>
                </a:lnTo>
                <a:lnTo>
                  <a:pt x="131" y="164"/>
                </a:lnTo>
                <a:lnTo>
                  <a:pt x="107" y="178"/>
                </a:lnTo>
                <a:lnTo>
                  <a:pt x="84" y="192"/>
                </a:lnTo>
                <a:lnTo>
                  <a:pt x="63" y="205"/>
                </a:lnTo>
                <a:lnTo>
                  <a:pt x="43" y="221"/>
                </a:lnTo>
                <a:lnTo>
                  <a:pt x="24" y="235"/>
                </a:lnTo>
                <a:lnTo>
                  <a:pt x="13" y="242"/>
                </a:lnTo>
                <a:lnTo>
                  <a:pt x="3" y="248"/>
                </a:lnTo>
                <a:lnTo>
                  <a:pt x="0" y="249"/>
                </a:lnTo>
                <a:lnTo>
                  <a:pt x="0" y="251"/>
                </a:lnTo>
                <a:lnTo>
                  <a:pt x="0" y="253"/>
                </a:lnTo>
                <a:lnTo>
                  <a:pt x="0" y="255"/>
                </a:lnTo>
                <a:lnTo>
                  <a:pt x="4" y="259"/>
                </a:lnTo>
                <a:lnTo>
                  <a:pt x="5" y="259"/>
                </a:lnTo>
                <a:lnTo>
                  <a:pt x="8" y="257"/>
                </a:lnTo>
                <a:lnTo>
                  <a:pt x="19" y="252"/>
                </a:lnTo>
                <a:lnTo>
                  <a:pt x="29" y="246"/>
                </a:lnTo>
                <a:lnTo>
                  <a:pt x="50" y="231"/>
                </a:lnTo>
                <a:lnTo>
                  <a:pt x="70" y="215"/>
                </a:lnTo>
                <a:lnTo>
                  <a:pt x="89" y="201"/>
                </a:lnTo>
                <a:lnTo>
                  <a:pt x="115" y="185"/>
                </a:lnTo>
                <a:lnTo>
                  <a:pt x="141" y="171"/>
                </a:lnTo>
                <a:lnTo>
                  <a:pt x="195" y="144"/>
                </a:lnTo>
                <a:lnTo>
                  <a:pt x="204" y="137"/>
                </a:lnTo>
                <a:lnTo>
                  <a:pt x="213" y="129"/>
                </a:lnTo>
                <a:lnTo>
                  <a:pt x="230" y="112"/>
                </a:lnTo>
                <a:lnTo>
                  <a:pt x="255" y="90"/>
                </a:lnTo>
                <a:lnTo>
                  <a:pt x="283" y="69"/>
                </a:lnTo>
                <a:lnTo>
                  <a:pt x="323" y="40"/>
                </a:lnTo>
                <a:lnTo>
                  <a:pt x="344" y="26"/>
                </a:lnTo>
                <a:lnTo>
                  <a:pt x="364" y="10"/>
                </a:lnTo>
                <a:lnTo>
                  <a:pt x="365" y="8"/>
                </a:lnTo>
                <a:lnTo>
                  <a:pt x="365" y="5"/>
                </a:lnTo>
                <a:lnTo>
                  <a:pt x="364" y="2"/>
                </a:lnTo>
                <a:lnTo>
                  <a:pt x="360" y="0"/>
                </a:lnTo>
                <a:lnTo>
                  <a:pt x="357" y="0"/>
                </a:lnTo>
                <a:lnTo>
                  <a:pt x="35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82" name="任意多边形 1050481"/>
          <p:cNvSpPr/>
          <p:nvPr/>
        </p:nvSpPr>
        <p:spPr bwMode="auto">
          <a:xfrm>
            <a:off x="7151687" y="2840037"/>
            <a:ext cx="57150" cy="136525"/>
          </a:xfrm>
          <a:custGeom>
            <a:avLst/>
            <a:gdLst/>
            <a:ahLst/>
            <a:cxnLst/>
            <a:rect l="0" t="0" r="0" b="0"/>
            <a:pathLst>
              <a:path w="110" h="255">
                <a:moveTo>
                  <a:pt x="101" y="2"/>
                </a:moveTo>
                <a:lnTo>
                  <a:pt x="101" y="2"/>
                </a:lnTo>
                <a:lnTo>
                  <a:pt x="90" y="14"/>
                </a:lnTo>
                <a:lnTo>
                  <a:pt x="80" y="29"/>
                </a:lnTo>
                <a:lnTo>
                  <a:pt x="72" y="43"/>
                </a:lnTo>
                <a:lnTo>
                  <a:pt x="63" y="57"/>
                </a:lnTo>
                <a:lnTo>
                  <a:pt x="48" y="89"/>
                </a:lnTo>
                <a:lnTo>
                  <a:pt x="35" y="119"/>
                </a:lnTo>
                <a:lnTo>
                  <a:pt x="21" y="150"/>
                </a:lnTo>
                <a:lnTo>
                  <a:pt x="10" y="183"/>
                </a:lnTo>
                <a:lnTo>
                  <a:pt x="6" y="199"/>
                </a:lnTo>
                <a:lnTo>
                  <a:pt x="2" y="214"/>
                </a:lnTo>
                <a:lnTo>
                  <a:pt x="0" y="231"/>
                </a:lnTo>
                <a:lnTo>
                  <a:pt x="0" y="250"/>
                </a:lnTo>
                <a:lnTo>
                  <a:pt x="0" y="252"/>
                </a:lnTo>
                <a:lnTo>
                  <a:pt x="1" y="253"/>
                </a:lnTo>
                <a:lnTo>
                  <a:pt x="5" y="255"/>
                </a:lnTo>
                <a:lnTo>
                  <a:pt x="9" y="253"/>
                </a:lnTo>
                <a:lnTo>
                  <a:pt x="10" y="252"/>
                </a:lnTo>
                <a:lnTo>
                  <a:pt x="10" y="250"/>
                </a:lnTo>
                <a:lnTo>
                  <a:pt x="12" y="234"/>
                </a:lnTo>
                <a:lnTo>
                  <a:pt x="14" y="218"/>
                </a:lnTo>
                <a:lnTo>
                  <a:pt x="17" y="204"/>
                </a:lnTo>
                <a:lnTo>
                  <a:pt x="21" y="189"/>
                </a:lnTo>
                <a:lnTo>
                  <a:pt x="30" y="162"/>
                </a:lnTo>
                <a:lnTo>
                  <a:pt x="42" y="133"/>
                </a:lnTo>
                <a:lnTo>
                  <a:pt x="55" y="102"/>
                </a:lnTo>
                <a:lnTo>
                  <a:pt x="69" y="69"/>
                </a:lnTo>
                <a:lnTo>
                  <a:pt x="78" y="52"/>
                </a:lnTo>
                <a:lnTo>
                  <a:pt x="87" y="38"/>
                </a:lnTo>
                <a:lnTo>
                  <a:pt x="98" y="23"/>
                </a:lnTo>
                <a:lnTo>
                  <a:pt x="108" y="10"/>
                </a:lnTo>
                <a:lnTo>
                  <a:pt x="110" y="8"/>
                </a:lnTo>
                <a:lnTo>
                  <a:pt x="110" y="5"/>
                </a:lnTo>
                <a:lnTo>
                  <a:pt x="108" y="2"/>
                </a:lnTo>
                <a:lnTo>
                  <a:pt x="104" y="0"/>
                </a:lnTo>
                <a:lnTo>
                  <a:pt x="102" y="0"/>
                </a:lnTo>
                <a:lnTo>
                  <a:pt x="101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83" name="任意多边形 1050482"/>
          <p:cNvSpPr/>
          <p:nvPr/>
        </p:nvSpPr>
        <p:spPr bwMode="auto">
          <a:xfrm>
            <a:off x="7167562" y="2800350"/>
            <a:ext cx="82550" cy="171450"/>
          </a:xfrm>
          <a:custGeom>
            <a:avLst/>
            <a:gdLst/>
            <a:ahLst/>
            <a:cxnLst/>
            <a:rect l="0" t="0" r="0" b="0"/>
            <a:pathLst>
              <a:path w="156" h="323">
                <a:moveTo>
                  <a:pt x="145" y="3"/>
                </a:moveTo>
                <a:lnTo>
                  <a:pt x="145" y="3"/>
                </a:lnTo>
                <a:lnTo>
                  <a:pt x="110" y="86"/>
                </a:lnTo>
                <a:lnTo>
                  <a:pt x="90" y="127"/>
                </a:lnTo>
                <a:lnTo>
                  <a:pt x="69" y="166"/>
                </a:lnTo>
                <a:lnTo>
                  <a:pt x="50" y="203"/>
                </a:lnTo>
                <a:lnTo>
                  <a:pt x="30" y="239"/>
                </a:lnTo>
                <a:lnTo>
                  <a:pt x="21" y="259"/>
                </a:lnTo>
                <a:lnTo>
                  <a:pt x="13" y="277"/>
                </a:lnTo>
                <a:lnTo>
                  <a:pt x="6" y="297"/>
                </a:lnTo>
                <a:lnTo>
                  <a:pt x="0" y="316"/>
                </a:lnTo>
                <a:lnTo>
                  <a:pt x="0" y="319"/>
                </a:lnTo>
                <a:lnTo>
                  <a:pt x="1" y="320"/>
                </a:lnTo>
                <a:lnTo>
                  <a:pt x="4" y="323"/>
                </a:lnTo>
                <a:lnTo>
                  <a:pt x="8" y="323"/>
                </a:lnTo>
                <a:lnTo>
                  <a:pt x="10" y="322"/>
                </a:lnTo>
                <a:lnTo>
                  <a:pt x="12" y="319"/>
                </a:lnTo>
                <a:lnTo>
                  <a:pt x="17" y="299"/>
                </a:lnTo>
                <a:lnTo>
                  <a:pt x="25" y="280"/>
                </a:lnTo>
                <a:lnTo>
                  <a:pt x="33" y="259"/>
                </a:lnTo>
                <a:lnTo>
                  <a:pt x="43" y="239"/>
                </a:lnTo>
                <a:lnTo>
                  <a:pt x="63" y="201"/>
                </a:lnTo>
                <a:lnTo>
                  <a:pt x="84" y="163"/>
                </a:lnTo>
                <a:lnTo>
                  <a:pt x="103" y="125"/>
                </a:lnTo>
                <a:lnTo>
                  <a:pt x="122" y="88"/>
                </a:lnTo>
                <a:lnTo>
                  <a:pt x="156" y="9"/>
                </a:lnTo>
                <a:lnTo>
                  <a:pt x="156" y="6"/>
                </a:lnTo>
                <a:lnTo>
                  <a:pt x="156" y="4"/>
                </a:lnTo>
                <a:lnTo>
                  <a:pt x="153" y="1"/>
                </a:lnTo>
                <a:lnTo>
                  <a:pt x="150" y="0"/>
                </a:lnTo>
                <a:lnTo>
                  <a:pt x="149" y="0"/>
                </a:lnTo>
                <a:lnTo>
                  <a:pt x="146" y="1"/>
                </a:lnTo>
                <a:lnTo>
                  <a:pt x="14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84" name="任意多边形 1050483"/>
          <p:cNvSpPr/>
          <p:nvPr/>
        </p:nvSpPr>
        <p:spPr bwMode="auto">
          <a:xfrm>
            <a:off x="7221537" y="2808287"/>
            <a:ext cx="44450" cy="100012"/>
          </a:xfrm>
          <a:custGeom>
            <a:avLst/>
            <a:gdLst/>
            <a:ahLst/>
            <a:cxnLst/>
            <a:rect l="0" t="0" r="0" b="0"/>
            <a:pathLst>
              <a:path w="84" h="185">
                <a:moveTo>
                  <a:pt x="72" y="4"/>
                </a:moveTo>
                <a:lnTo>
                  <a:pt x="72" y="4"/>
                </a:lnTo>
                <a:lnTo>
                  <a:pt x="63" y="24"/>
                </a:lnTo>
                <a:lnTo>
                  <a:pt x="58" y="35"/>
                </a:lnTo>
                <a:lnTo>
                  <a:pt x="55" y="47"/>
                </a:lnTo>
                <a:lnTo>
                  <a:pt x="50" y="73"/>
                </a:lnTo>
                <a:lnTo>
                  <a:pt x="46" y="87"/>
                </a:lnTo>
                <a:lnTo>
                  <a:pt x="42" y="99"/>
                </a:lnTo>
                <a:lnTo>
                  <a:pt x="32" y="120"/>
                </a:lnTo>
                <a:lnTo>
                  <a:pt x="21" y="138"/>
                </a:lnTo>
                <a:lnTo>
                  <a:pt x="9" y="158"/>
                </a:lnTo>
                <a:lnTo>
                  <a:pt x="0" y="179"/>
                </a:lnTo>
                <a:lnTo>
                  <a:pt x="0" y="181"/>
                </a:lnTo>
                <a:lnTo>
                  <a:pt x="0" y="184"/>
                </a:lnTo>
                <a:lnTo>
                  <a:pt x="3" y="185"/>
                </a:lnTo>
                <a:lnTo>
                  <a:pt x="5" y="185"/>
                </a:lnTo>
                <a:lnTo>
                  <a:pt x="9" y="185"/>
                </a:lnTo>
                <a:lnTo>
                  <a:pt x="12" y="185"/>
                </a:lnTo>
                <a:lnTo>
                  <a:pt x="15" y="183"/>
                </a:lnTo>
                <a:lnTo>
                  <a:pt x="15" y="179"/>
                </a:lnTo>
                <a:lnTo>
                  <a:pt x="13" y="176"/>
                </a:lnTo>
                <a:lnTo>
                  <a:pt x="25" y="157"/>
                </a:lnTo>
                <a:lnTo>
                  <a:pt x="37" y="136"/>
                </a:lnTo>
                <a:lnTo>
                  <a:pt x="43" y="126"/>
                </a:lnTo>
                <a:lnTo>
                  <a:pt x="49" y="116"/>
                </a:lnTo>
                <a:lnTo>
                  <a:pt x="54" y="106"/>
                </a:lnTo>
                <a:lnTo>
                  <a:pt x="57" y="94"/>
                </a:lnTo>
                <a:lnTo>
                  <a:pt x="62" y="72"/>
                </a:lnTo>
                <a:lnTo>
                  <a:pt x="68" y="49"/>
                </a:lnTo>
                <a:lnTo>
                  <a:pt x="75" y="28"/>
                </a:lnTo>
                <a:lnTo>
                  <a:pt x="83" y="6"/>
                </a:lnTo>
                <a:lnTo>
                  <a:pt x="84" y="4"/>
                </a:lnTo>
                <a:lnTo>
                  <a:pt x="83" y="2"/>
                </a:lnTo>
                <a:lnTo>
                  <a:pt x="81" y="1"/>
                </a:lnTo>
                <a:lnTo>
                  <a:pt x="80" y="0"/>
                </a:lnTo>
                <a:lnTo>
                  <a:pt x="75" y="0"/>
                </a:lnTo>
                <a:lnTo>
                  <a:pt x="74" y="1"/>
                </a:lnTo>
                <a:lnTo>
                  <a:pt x="72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85" name="任意多边形 1050484"/>
          <p:cNvSpPr/>
          <p:nvPr/>
        </p:nvSpPr>
        <p:spPr bwMode="auto">
          <a:xfrm>
            <a:off x="7259637" y="2832100"/>
            <a:ext cx="31750" cy="74612"/>
          </a:xfrm>
          <a:custGeom>
            <a:avLst/>
            <a:gdLst/>
            <a:ahLst/>
            <a:cxnLst/>
            <a:rect l="0" t="0" r="0" b="0"/>
            <a:pathLst>
              <a:path w="60" h="140">
                <a:moveTo>
                  <a:pt x="50" y="3"/>
                </a:moveTo>
                <a:lnTo>
                  <a:pt x="50" y="3"/>
                </a:lnTo>
                <a:lnTo>
                  <a:pt x="37" y="33"/>
                </a:lnTo>
                <a:lnTo>
                  <a:pt x="26" y="65"/>
                </a:lnTo>
                <a:lnTo>
                  <a:pt x="20" y="82"/>
                </a:lnTo>
                <a:lnTo>
                  <a:pt x="12" y="99"/>
                </a:lnTo>
                <a:lnTo>
                  <a:pt x="5" y="116"/>
                </a:lnTo>
                <a:lnTo>
                  <a:pt x="0" y="134"/>
                </a:lnTo>
                <a:lnTo>
                  <a:pt x="0" y="136"/>
                </a:lnTo>
                <a:lnTo>
                  <a:pt x="2" y="138"/>
                </a:lnTo>
                <a:lnTo>
                  <a:pt x="4" y="140"/>
                </a:lnTo>
                <a:lnTo>
                  <a:pt x="8" y="140"/>
                </a:lnTo>
                <a:lnTo>
                  <a:pt x="11" y="139"/>
                </a:lnTo>
                <a:lnTo>
                  <a:pt x="11" y="136"/>
                </a:lnTo>
                <a:lnTo>
                  <a:pt x="15" y="123"/>
                </a:lnTo>
                <a:lnTo>
                  <a:pt x="20" y="110"/>
                </a:lnTo>
                <a:lnTo>
                  <a:pt x="32" y="84"/>
                </a:lnTo>
                <a:lnTo>
                  <a:pt x="38" y="66"/>
                </a:lnTo>
                <a:lnTo>
                  <a:pt x="45" y="46"/>
                </a:lnTo>
                <a:lnTo>
                  <a:pt x="53" y="28"/>
                </a:lnTo>
                <a:lnTo>
                  <a:pt x="60" y="8"/>
                </a:lnTo>
                <a:lnTo>
                  <a:pt x="60" y="6"/>
                </a:lnTo>
                <a:lnTo>
                  <a:pt x="60" y="4"/>
                </a:lnTo>
                <a:lnTo>
                  <a:pt x="58" y="0"/>
                </a:lnTo>
                <a:lnTo>
                  <a:pt x="55" y="0"/>
                </a:lnTo>
                <a:lnTo>
                  <a:pt x="54" y="0"/>
                </a:lnTo>
                <a:lnTo>
                  <a:pt x="51" y="0"/>
                </a:lnTo>
                <a:lnTo>
                  <a:pt x="50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86" name="任意多边形 1050485"/>
          <p:cNvSpPr/>
          <p:nvPr/>
        </p:nvSpPr>
        <p:spPr bwMode="auto">
          <a:xfrm>
            <a:off x="7283450" y="2843212"/>
            <a:ext cx="30162" cy="82550"/>
          </a:xfrm>
          <a:custGeom>
            <a:avLst/>
            <a:gdLst/>
            <a:ahLst/>
            <a:cxnLst/>
            <a:rect l="0" t="0" r="0" b="0"/>
            <a:pathLst>
              <a:path w="58" h="156">
                <a:moveTo>
                  <a:pt x="46" y="3"/>
                </a:moveTo>
                <a:lnTo>
                  <a:pt x="46" y="3"/>
                </a:lnTo>
                <a:lnTo>
                  <a:pt x="34" y="37"/>
                </a:lnTo>
                <a:lnTo>
                  <a:pt x="24" y="69"/>
                </a:lnTo>
                <a:lnTo>
                  <a:pt x="11" y="109"/>
                </a:lnTo>
                <a:lnTo>
                  <a:pt x="4" y="128"/>
                </a:lnTo>
                <a:lnTo>
                  <a:pt x="0" y="148"/>
                </a:lnTo>
                <a:lnTo>
                  <a:pt x="0" y="150"/>
                </a:lnTo>
                <a:lnTo>
                  <a:pt x="1" y="153"/>
                </a:lnTo>
                <a:lnTo>
                  <a:pt x="4" y="154"/>
                </a:lnTo>
                <a:lnTo>
                  <a:pt x="7" y="156"/>
                </a:lnTo>
                <a:lnTo>
                  <a:pt x="9" y="154"/>
                </a:lnTo>
                <a:lnTo>
                  <a:pt x="11" y="153"/>
                </a:lnTo>
                <a:lnTo>
                  <a:pt x="11" y="150"/>
                </a:lnTo>
                <a:lnTo>
                  <a:pt x="14" y="133"/>
                </a:lnTo>
                <a:lnTo>
                  <a:pt x="20" y="116"/>
                </a:lnTo>
                <a:lnTo>
                  <a:pt x="31" y="81"/>
                </a:lnTo>
                <a:lnTo>
                  <a:pt x="45" y="45"/>
                </a:lnTo>
                <a:lnTo>
                  <a:pt x="50" y="25"/>
                </a:lnTo>
                <a:lnTo>
                  <a:pt x="56" y="7"/>
                </a:lnTo>
                <a:lnTo>
                  <a:pt x="58" y="4"/>
                </a:lnTo>
                <a:lnTo>
                  <a:pt x="56" y="3"/>
                </a:lnTo>
                <a:lnTo>
                  <a:pt x="55" y="0"/>
                </a:lnTo>
                <a:lnTo>
                  <a:pt x="54" y="0"/>
                </a:lnTo>
                <a:lnTo>
                  <a:pt x="48" y="0"/>
                </a:lnTo>
                <a:lnTo>
                  <a:pt x="47" y="1"/>
                </a:lnTo>
                <a:lnTo>
                  <a:pt x="4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87" name="任意多边形 1050486"/>
          <p:cNvSpPr/>
          <p:nvPr/>
        </p:nvSpPr>
        <p:spPr bwMode="auto">
          <a:xfrm>
            <a:off x="7310437" y="2832100"/>
            <a:ext cx="42862" cy="115887"/>
          </a:xfrm>
          <a:custGeom>
            <a:avLst/>
            <a:gdLst/>
            <a:ahLst/>
            <a:cxnLst/>
            <a:rect l="0" t="0" r="0" b="0"/>
            <a:pathLst>
              <a:path w="79" h="220">
                <a:moveTo>
                  <a:pt x="68" y="4"/>
                </a:moveTo>
                <a:lnTo>
                  <a:pt x="68" y="4"/>
                </a:lnTo>
                <a:lnTo>
                  <a:pt x="57" y="31"/>
                </a:lnTo>
                <a:lnTo>
                  <a:pt x="45" y="55"/>
                </a:lnTo>
                <a:lnTo>
                  <a:pt x="35" y="82"/>
                </a:lnTo>
                <a:lnTo>
                  <a:pt x="25" y="106"/>
                </a:lnTo>
                <a:lnTo>
                  <a:pt x="14" y="133"/>
                </a:lnTo>
                <a:lnTo>
                  <a:pt x="6" y="160"/>
                </a:lnTo>
                <a:lnTo>
                  <a:pt x="1" y="186"/>
                </a:lnTo>
                <a:lnTo>
                  <a:pt x="0" y="201"/>
                </a:lnTo>
                <a:lnTo>
                  <a:pt x="0" y="215"/>
                </a:lnTo>
                <a:lnTo>
                  <a:pt x="0" y="218"/>
                </a:lnTo>
                <a:lnTo>
                  <a:pt x="1" y="219"/>
                </a:lnTo>
                <a:lnTo>
                  <a:pt x="5" y="220"/>
                </a:lnTo>
                <a:lnTo>
                  <a:pt x="9" y="219"/>
                </a:lnTo>
                <a:lnTo>
                  <a:pt x="10" y="218"/>
                </a:lnTo>
                <a:lnTo>
                  <a:pt x="10" y="215"/>
                </a:lnTo>
                <a:lnTo>
                  <a:pt x="11" y="201"/>
                </a:lnTo>
                <a:lnTo>
                  <a:pt x="13" y="187"/>
                </a:lnTo>
                <a:lnTo>
                  <a:pt x="18" y="160"/>
                </a:lnTo>
                <a:lnTo>
                  <a:pt x="26" y="134"/>
                </a:lnTo>
                <a:lnTo>
                  <a:pt x="35" y="109"/>
                </a:lnTo>
                <a:lnTo>
                  <a:pt x="45" y="83"/>
                </a:lnTo>
                <a:lnTo>
                  <a:pt x="57" y="58"/>
                </a:lnTo>
                <a:lnTo>
                  <a:pt x="68" y="33"/>
                </a:lnTo>
                <a:lnTo>
                  <a:pt x="79" y="7"/>
                </a:lnTo>
                <a:lnTo>
                  <a:pt x="79" y="4"/>
                </a:lnTo>
                <a:lnTo>
                  <a:pt x="78" y="3"/>
                </a:lnTo>
                <a:lnTo>
                  <a:pt x="77" y="2"/>
                </a:lnTo>
                <a:lnTo>
                  <a:pt x="76" y="0"/>
                </a:lnTo>
                <a:lnTo>
                  <a:pt x="72" y="0"/>
                </a:lnTo>
                <a:lnTo>
                  <a:pt x="69" y="2"/>
                </a:lnTo>
                <a:lnTo>
                  <a:pt x="6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88" name="任意多边形 1050487"/>
          <p:cNvSpPr/>
          <p:nvPr/>
        </p:nvSpPr>
        <p:spPr bwMode="auto">
          <a:xfrm>
            <a:off x="7348537" y="2774950"/>
            <a:ext cx="49212" cy="141287"/>
          </a:xfrm>
          <a:custGeom>
            <a:avLst/>
            <a:gdLst/>
            <a:ahLst/>
            <a:cxnLst/>
            <a:rect l="0" t="0" r="0" b="0"/>
            <a:pathLst>
              <a:path w="91" h="265">
                <a:moveTo>
                  <a:pt x="79" y="2"/>
                </a:moveTo>
                <a:lnTo>
                  <a:pt x="79" y="2"/>
                </a:lnTo>
                <a:lnTo>
                  <a:pt x="68" y="37"/>
                </a:lnTo>
                <a:lnTo>
                  <a:pt x="57" y="71"/>
                </a:lnTo>
                <a:lnTo>
                  <a:pt x="47" y="107"/>
                </a:lnTo>
                <a:lnTo>
                  <a:pt x="36" y="142"/>
                </a:lnTo>
                <a:lnTo>
                  <a:pt x="26" y="177"/>
                </a:lnTo>
                <a:lnTo>
                  <a:pt x="19" y="194"/>
                </a:lnTo>
                <a:lnTo>
                  <a:pt x="13" y="211"/>
                </a:lnTo>
                <a:lnTo>
                  <a:pt x="7" y="223"/>
                </a:lnTo>
                <a:lnTo>
                  <a:pt x="4" y="235"/>
                </a:lnTo>
                <a:lnTo>
                  <a:pt x="1" y="247"/>
                </a:lnTo>
                <a:lnTo>
                  <a:pt x="0" y="260"/>
                </a:lnTo>
                <a:lnTo>
                  <a:pt x="0" y="261"/>
                </a:lnTo>
                <a:lnTo>
                  <a:pt x="1" y="264"/>
                </a:lnTo>
                <a:lnTo>
                  <a:pt x="2" y="265"/>
                </a:lnTo>
                <a:lnTo>
                  <a:pt x="5" y="265"/>
                </a:lnTo>
                <a:lnTo>
                  <a:pt x="9" y="264"/>
                </a:lnTo>
                <a:lnTo>
                  <a:pt x="10" y="261"/>
                </a:lnTo>
                <a:lnTo>
                  <a:pt x="11" y="260"/>
                </a:lnTo>
                <a:lnTo>
                  <a:pt x="11" y="251"/>
                </a:lnTo>
                <a:lnTo>
                  <a:pt x="14" y="243"/>
                </a:lnTo>
                <a:lnTo>
                  <a:pt x="19" y="228"/>
                </a:lnTo>
                <a:lnTo>
                  <a:pt x="24" y="215"/>
                </a:lnTo>
                <a:lnTo>
                  <a:pt x="30" y="200"/>
                </a:lnTo>
                <a:lnTo>
                  <a:pt x="40" y="167"/>
                </a:lnTo>
                <a:lnTo>
                  <a:pt x="51" y="136"/>
                </a:lnTo>
                <a:lnTo>
                  <a:pt x="61" y="103"/>
                </a:lnTo>
                <a:lnTo>
                  <a:pt x="70" y="70"/>
                </a:lnTo>
                <a:lnTo>
                  <a:pt x="79" y="37"/>
                </a:lnTo>
                <a:lnTo>
                  <a:pt x="91" y="6"/>
                </a:lnTo>
                <a:lnTo>
                  <a:pt x="91" y="3"/>
                </a:lnTo>
                <a:lnTo>
                  <a:pt x="90" y="1"/>
                </a:lnTo>
                <a:lnTo>
                  <a:pt x="89" y="0"/>
                </a:lnTo>
                <a:lnTo>
                  <a:pt x="87" y="0"/>
                </a:lnTo>
                <a:lnTo>
                  <a:pt x="83" y="0"/>
                </a:lnTo>
                <a:lnTo>
                  <a:pt x="81" y="1"/>
                </a:lnTo>
                <a:lnTo>
                  <a:pt x="7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89" name="任意多边形 1050488"/>
          <p:cNvSpPr/>
          <p:nvPr/>
        </p:nvSpPr>
        <p:spPr bwMode="auto">
          <a:xfrm>
            <a:off x="7391400" y="2725737"/>
            <a:ext cx="44450" cy="138112"/>
          </a:xfrm>
          <a:custGeom>
            <a:avLst/>
            <a:gdLst/>
            <a:ahLst/>
            <a:cxnLst/>
            <a:rect l="0" t="0" r="0" b="0"/>
            <a:pathLst>
              <a:path w="84" h="258">
                <a:moveTo>
                  <a:pt x="72" y="4"/>
                </a:moveTo>
                <a:lnTo>
                  <a:pt x="72" y="4"/>
                </a:lnTo>
                <a:lnTo>
                  <a:pt x="55" y="65"/>
                </a:lnTo>
                <a:lnTo>
                  <a:pt x="45" y="95"/>
                </a:lnTo>
                <a:lnTo>
                  <a:pt x="34" y="126"/>
                </a:lnTo>
                <a:lnTo>
                  <a:pt x="23" y="156"/>
                </a:lnTo>
                <a:lnTo>
                  <a:pt x="12" y="187"/>
                </a:lnTo>
                <a:lnTo>
                  <a:pt x="8" y="203"/>
                </a:lnTo>
                <a:lnTo>
                  <a:pt x="4" y="220"/>
                </a:lnTo>
                <a:lnTo>
                  <a:pt x="2" y="235"/>
                </a:lnTo>
                <a:lnTo>
                  <a:pt x="0" y="252"/>
                </a:lnTo>
                <a:lnTo>
                  <a:pt x="0" y="255"/>
                </a:lnTo>
                <a:lnTo>
                  <a:pt x="2" y="256"/>
                </a:lnTo>
                <a:lnTo>
                  <a:pt x="6" y="258"/>
                </a:lnTo>
                <a:lnTo>
                  <a:pt x="10" y="256"/>
                </a:lnTo>
                <a:lnTo>
                  <a:pt x="11" y="255"/>
                </a:lnTo>
                <a:lnTo>
                  <a:pt x="12" y="252"/>
                </a:lnTo>
                <a:lnTo>
                  <a:pt x="14" y="235"/>
                </a:lnTo>
                <a:lnTo>
                  <a:pt x="16" y="218"/>
                </a:lnTo>
                <a:lnTo>
                  <a:pt x="20" y="201"/>
                </a:lnTo>
                <a:lnTo>
                  <a:pt x="24" y="184"/>
                </a:lnTo>
                <a:lnTo>
                  <a:pt x="36" y="152"/>
                </a:lnTo>
                <a:lnTo>
                  <a:pt x="50" y="119"/>
                </a:lnTo>
                <a:lnTo>
                  <a:pt x="61" y="92"/>
                </a:lnTo>
                <a:lnTo>
                  <a:pt x="68" y="64"/>
                </a:lnTo>
                <a:lnTo>
                  <a:pt x="84" y="7"/>
                </a:lnTo>
                <a:lnTo>
                  <a:pt x="84" y="4"/>
                </a:lnTo>
                <a:lnTo>
                  <a:pt x="83" y="3"/>
                </a:lnTo>
                <a:lnTo>
                  <a:pt x="80" y="0"/>
                </a:lnTo>
                <a:lnTo>
                  <a:pt x="75" y="0"/>
                </a:lnTo>
                <a:lnTo>
                  <a:pt x="74" y="1"/>
                </a:lnTo>
                <a:lnTo>
                  <a:pt x="72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90" name="任意多边形 1050489"/>
          <p:cNvSpPr/>
          <p:nvPr/>
        </p:nvSpPr>
        <p:spPr bwMode="auto">
          <a:xfrm>
            <a:off x="7434262" y="2724150"/>
            <a:ext cx="39687" cy="109537"/>
          </a:xfrm>
          <a:custGeom>
            <a:avLst/>
            <a:gdLst/>
            <a:ahLst/>
            <a:cxnLst/>
            <a:rect l="0" t="0" r="0" b="0"/>
            <a:pathLst>
              <a:path w="76" h="212">
                <a:moveTo>
                  <a:pt x="66" y="3"/>
                </a:moveTo>
                <a:lnTo>
                  <a:pt x="66" y="3"/>
                </a:lnTo>
                <a:lnTo>
                  <a:pt x="56" y="25"/>
                </a:lnTo>
                <a:lnTo>
                  <a:pt x="49" y="49"/>
                </a:lnTo>
                <a:lnTo>
                  <a:pt x="36" y="97"/>
                </a:lnTo>
                <a:lnTo>
                  <a:pt x="26" y="123"/>
                </a:lnTo>
                <a:lnTo>
                  <a:pt x="19" y="149"/>
                </a:lnTo>
                <a:lnTo>
                  <a:pt x="12" y="177"/>
                </a:lnTo>
                <a:lnTo>
                  <a:pt x="8" y="191"/>
                </a:lnTo>
                <a:lnTo>
                  <a:pt x="2" y="204"/>
                </a:lnTo>
                <a:lnTo>
                  <a:pt x="0" y="207"/>
                </a:lnTo>
                <a:lnTo>
                  <a:pt x="0" y="208"/>
                </a:lnTo>
                <a:lnTo>
                  <a:pt x="3" y="212"/>
                </a:lnTo>
                <a:lnTo>
                  <a:pt x="7" y="212"/>
                </a:lnTo>
                <a:lnTo>
                  <a:pt x="9" y="212"/>
                </a:lnTo>
                <a:lnTo>
                  <a:pt x="11" y="209"/>
                </a:lnTo>
                <a:lnTo>
                  <a:pt x="16" y="200"/>
                </a:lnTo>
                <a:lnTo>
                  <a:pt x="20" y="190"/>
                </a:lnTo>
                <a:lnTo>
                  <a:pt x="26" y="169"/>
                </a:lnTo>
                <a:lnTo>
                  <a:pt x="32" y="148"/>
                </a:lnTo>
                <a:lnTo>
                  <a:pt x="37" y="127"/>
                </a:lnTo>
                <a:lnTo>
                  <a:pt x="47" y="97"/>
                </a:lnTo>
                <a:lnTo>
                  <a:pt x="55" y="67"/>
                </a:lnTo>
                <a:lnTo>
                  <a:pt x="64" y="38"/>
                </a:lnTo>
                <a:lnTo>
                  <a:pt x="76" y="8"/>
                </a:lnTo>
                <a:lnTo>
                  <a:pt x="76" y="5"/>
                </a:lnTo>
                <a:lnTo>
                  <a:pt x="76" y="4"/>
                </a:lnTo>
                <a:lnTo>
                  <a:pt x="73" y="0"/>
                </a:lnTo>
                <a:lnTo>
                  <a:pt x="71" y="0"/>
                </a:lnTo>
                <a:lnTo>
                  <a:pt x="70" y="0"/>
                </a:lnTo>
                <a:lnTo>
                  <a:pt x="67" y="0"/>
                </a:lnTo>
                <a:lnTo>
                  <a:pt x="6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91" name="任意多边形 1050490"/>
          <p:cNvSpPr/>
          <p:nvPr/>
        </p:nvSpPr>
        <p:spPr bwMode="auto">
          <a:xfrm>
            <a:off x="7478712" y="2730500"/>
            <a:ext cx="28575" cy="95250"/>
          </a:xfrm>
          <a:custGeom>
            <a:avLst/>
            <a:gdLst/>
            <a:ahLst/>
            <a:cxnLst/>
            <a:rect l="0" t="0" r="0" b="0"/>
            <a:pathLst>
              <a:path w="58" h="178">
                <a:moveTo>
                  <a:pt x="46" y="2"/>
                </a:moveTo>
                <a:lnTo>
                  <a:pt x="46" y="2"/>
                </a:lnTo>
                <a:lnTo>
                  <a:pt x="33" y="44"/>
                </a:lnTo>
                <a:lnTo>
                  <a:pt x="20" y="86"/>
                </a:lnTo>
                <a:lnTo>
                  <a:pt x="8" y="128"/>
                </a:lnTo>
                <a:lnTo>
                  <a:pt x="4" y="149"/>
                </a:lnTo>
                <a:lnTo>
                  <a:pt x="0" y="170"/>
                </a:lnTo>
                <a:lnTo>
                  <a:pt x="0" y="172"/>
                </a:lnTo>
                <a:lnTo>
                  <a:pt x="1" y="175"/>
                </a:lnTo>
                <a:lnTo>
                  <a:pt x="5" y="178"/>
                </a:lnTo>
                <a:lnTo>
                  <a:pt x="6" y="178"/>
                </a:lnTo>
                <a:lnTo>
                  <a:pt x="9" y="178"/>
                </a:lnTo>
                <a:lnTo>
                  <a:pt x="10" y="176"/>
                </a:lnTo>
                <a:lnTo>
                  <a:pt x="12" y="174"/>
                </a:lnTo>
                <a:lnTo>
                  <a:pt x="14" y="152"/>
                </a:lnTo>
                <a:lnTo>
                  <a:pt x="20" y="131"/>
                </a:lnTo>
                <a:lnTo>
                  <a:pt x="30" y="89"/>
                </a:lnTo>
                <a:lnTo>
                  <a:pt x="43" y="47"/>
                </a:lnTo>
                <a:lnTo>
                  <a:pt x="58" y="6"/>
                </a:lnTo>
                <a:lnTo>
                  <a:pt x="58" y="4"/>
                </a:lnTo>
                <a:lnTo>
                  <a:pt x="56" y="1"/>
                </a:lnTo>
                <a:lnTo>
                  <a:pt x="54" y="0"/>
                </a:lnTo>
                <a:lnTo>
                  <a:pt x="48" y="0"/>
                </a:lnTo>
                <a:lnTo>
                  <a:pt x="47" y="1"/>
                </a:lnTo>
                <a:lnTo>
                  <a:pt x="4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92" name="任意多边形 1050491"/>
          <p:cNvSpPr/>
          <p:nvPr/>
        </p:nvSpPr>
        <p:spPr bwMode="auto">
          <a:xfrm>
            <a:off x="7510462" y="2732087"/>
            <a:ext cx="34925" cy="107950"/>
          </a:xfrm>
          <a:custGeom>
            <a:avLst/>
            <a:gdLst/>
            <a:ahLst/>
            <a:cxnLst/>
            <a:rect l="0" t="0" r="0" b="0"/>
            <a:pathLst>
              <a:path w="68" h="206">
                <a:moveTo>
                  <a:pt x="58" y="3"/>
                </a:moveTo>
                <a:lnTo>
                  <a:pt x="58" y="3"/>
                </a:lnTo>
                <a:lnTo>
                  <a:pt x="53" y="12"/>
                </a:lnTo>
                <a:lnTo>
                  <a:pt x="48" y="23"/>
                </a:lnTo>
                <a:lnTo>
                  <a:pt x="42" y="42"/>
                </a:lnTo>
                <a:lnTo>
                  <a:pt x="37" y="65"/>
                </a:lnTo>
                <a:lnTo>
                  <a:pt x="31" y="84"/>
                </a:lnTo>
                <a:lnTo>
                  <a:pt x="21" y="113"/>
                </a:lnTo>
                <a:lnTo>
                  <a:pt x="15" y="142"/>
                </a:lnTo>
                <a:lnTo>
                  <a:pt x="7" y="170"/>
                </a:lnTo>
                <a:lnTo>
                  <a:pt x="0" y="199"/>
                </a:lnTo>
                <a:lnTo>
                  <a:pt x="0" y="202"/>
                </a:lnTo>
                <a:lnTo>
                  <a:pt x="0" y="203"/>
                </a:lnTo>
                <a:lnTo>
                  <a:pt x="4" y="206"/>
                </a:lnTo>
                <a:lnTo>
                  <a:pt x="8" y="206"/>
                </a:lnTo>
                <a:lnTo>
                  <a:pt x="10" y="204"/>
                </a:lnTo>
                <a:lnTo>
                  <a:pt x="11" y="202"/>
                </a:lnTo>
                <a:lnTo>
                  <a:pt x="25" y="150"/>
                </a:lnTo>
                <a:lnTo>
                  <a:pt x="38" y="99"/>
                </a:lnTo>
                <a:lnTo>
                  <a:pt x="46" y="75"/>
                </a:lnTo>
                <a:lnTo>
                  <a:pt x="53" y="53"/>
                </a:lnTo>
                <a:lnTo>
                  <a:pt x="58" y="31"/>
                </a:lnTo>
                <a:lnTo>
                  <a:pt x="62" y="19"/>
                </a:lnTo>
                <a:lnTo>
                  <a:pt x="67" y="10"/>
                </a:lnTo>
                <a:lnTo>
                  <a:pt x="68" y="7"/>
                </a:lnTo>
                <a:lnTo>
                  <a:pt x="68" y="4"/>
                </a:lnTo>
                <a:lnTo>
                  <a:pt x="67" y="3"/>
                </a:lnTo>
                <a:lnTo>
                  <a:pt x="66" y="2"/>
                </a:lnTo>
                <a:lnTo>
                  <a:pt x="62" y="0"/>
                </a:lnTo>
                <a:lnTo>
                  <a:pt x="59" y="2"/>
                </a:lnTo>
                <a:lnTo>
                  <a:pt x="58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93" name="任意多边形 1050492"/>
          <p:cNvSpPr/>
          <p:nvPr/>
        </p:nvSpPr>
        <p:spPr bwMode="auto">
          <a:xfrm>
            <a:off x="7548562" y="2684462"/>
            <a:ext cx="41275" cy="168275"/>
          </a:xfrm>
          <a:custGeom>
            <a:avLst/>
            <a:gdLst/>
            <a:ahLst/>
            <a:cxnLst/>
            <a:rect l="0" t="0" r="0" b="0"/>
            <a:pathLst>
              <a:path w="80" h="323">
                <a:moveTo>
                  <a:pt x="68" y="5"/>
                </a:moveTo>
                <a:lnTo>
                  <a:pt x="68" y="5"/>
                </a:lnTo>
                <a:lnTo>
                  <a:pt x="67" y="24"/>
                </a:lnTo>
                <a:lnTo>
                  <a:pt x="66" y="42"/>
                </a:lnTo>
                <a:lnTo>
                  <a:pt x="62" y="60"/>
                </a:lnTo>
                <a:lnTo>
                  <a:pt x="58" y="79"/>
                </a:lnTo>
                <a:lnTo>
                  <a:pt x="47" y="114"/>
                </a:lnTo>
                <a:lnTo>
                  <a:pt x="37" y="151"/>
                </a:lnTo>
                <a:lnTo>
                  <a:pt x="27" y="191"/>
                </a:lnTo>
                <a:lnTo>
                  <a:pt x="16" y="233"/>
                </a:lnTo>
                <a:lnTo>
                  <a:pt x="7" y="274"/>
                </a:lnTo>
                <a:lnTo>
                  <a:pt x="0" y="315"/>
                </a:lnTo>
                <a:lnTo>
                  <a:pt x="0" y="318"/>
                </a:lnTo>
                <a:lnTo>
                  <a:pt x="2" y="321"/>
                </a:lnTo>
                <a:lnTo>
                  <a:pt x="6" y="323"/>
                </a:lnTo>
                <a:lnTo>
                  <a:pt x="7" y="323"/>
                </a:lnTo>
                <a:lnTo>
                  <a:pt x="10" y="322"/>
                </a:lnTo>
                <a:lnTo>
                  <a:pt x="11" y="321"/>
                </a:lnTo>
                <a:lnTo>
                  <a:pt x="11" y="319"/>
                </a:lnTo>
                <a:lnTo>
                  <a:pt x="19" y="278"/>
                </a:lnTo>
                <a:lnTo>
                  <a:pt x="28" y="236"/>
                </a:lnTo>
                <a:lnTo>
                  <a:pt x="37" y="195"/>
                </a:lnTo>
                <a:lnTo>
                  <a:pt x="47" y="153"/>
                </a:lnTo>
                <a:lnTo>
                  <a:pt x="58" y="117"/>
                </a:lnTo>
                <a:lnTo>
                  <a:pt x="68" y="80"/>
                </a:lnTo>
                <a:lnTo>
                  <a:pt x="72" y="62"/>
                </a:lnTo>
                <a:lnTo>
                  <a:pt x="76" y="43"/>
                </a:lnTo>
                <a:lnTo>
                  <a:pt x="79" y="24"/>
                </a:lnTo>
                <a:lnTo>
                  <a:pt x="80" y="5"/>
                </a:lnTo>
                <a:lnTo>
                  <a:pt x="80" y="3"/>
                </a:lnTo>
                <a:lnTo>
                  <a:pt x="79" y="2"/>
                </a:lnTo>
                <a:lnTo>
                  <a:pt x="75" y="0"/>
                </a:lnTo>
                <a:lnTo>
                  <a:pt x="71" y="2"/>
                </a:lnTo>
                <a:lnTo>
                  <a:pt x="70" y="3"/>
                </a:lnTo>
                <a:lnTo>
                  <a:pt x="68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94" name="任意多边形 1050493"/>
          <p:cNvSpPr/>
          <p:nvPr/>
        </p:nvSpPr>
        <p:spPr bwMode="auto">
          <a:xfrm>
            <a:off x="7608887" y="2654300"/>
            <a:ext cx="25400" cy="152400"/>
          </a:xfrm>
          <a:custGeom>
            <a:avLst/>
            <a:gdLst/>
            <a:ahLst/>
            <a:cxnLst/>
            <a:rect l="0" t="0" r="0" b="0"/>
            <a:pathLst>
              <a:path w="50" h="289">
                <a:moveTo>
                  <a:pt x="38" y="4"/>
                </a:moveTo>
                <a:lnTo>
                  <a:pt x="38" y="4"/>
                </a:lnTo>
                <a:lnTo>
                  <a:pt x="33" y="36"/>
                </a:lnTo>
                <a:lnTo>
                  <a:pt x="29" y="68"/>
                </a:lnTo>
                <a:lnTo>
                  <a:pt x="22" y="133"/>
                </a:lnTo>
                <a:lnTo>
                  <a:pt x="17" y="171"/>
                </a:lnTo>
                <a:lnTo>
                  <a:pt x="12" y="208"/>
                </a:lnTo>
                <a:lnTo>
                  <a:pt x="5" y="246"/>
                </a:lnTo>
                <a:lnTo>
                  <a:pt x="0" y="282"/>
                </a:lnTo>
                <a:lnTo>
                  <a:pt x="0" y="285"/>
                </a:lnTo>
                <a:lnTo>
                  <a:pt x="1" y="287"/>
                </a:lnTo>
                <a:lnTo>
                  <a:pt x="4" y="287"/>
                </a:lnTo>
                <a:lnTo>
                  <a:pt x="5" y="289"/>
                </a:lnTo>
                <a:lnTo>
                  <a:pt x="9" y="287"/>
                </a:lnTo>
                <a:lnTo>
                  <a:pt x="11" y="285"/>
                </a:lnTo>
                <a:lnTo>
                  <a:pt x="12" y="282"/>
                </a:lnTo>
                <a:lnTo>
                  <a:pt x="16" y="248"/>
                </a:lnTo>
                <a:lnTo>
                  <a:pt x="21" y="213"/>
                </a:lnTo>
                <a:lnTo>
                  <a:pt x="28" y="179"/>
                </a:lnTo>
                <a:lnTo>
                  <a:pt x="33" y="145"/>
                </a:lnTo>
                <a:lnTo>
                  <a:pt x="41" y="75"/>
                </a:lnTo>
                <a:lnTo>
                  <a:pt x="45" y="40"/>
                </a:lnTo>
                <a:lnTo>
                  <a:pt x="50" y="6"/>
                </a:lnTo>
                <a:lnTo>
                  <a:pt x="50" y="4"/>
                </a:lnTo>
                <a:lnTo>
                  <a:pt x="49" y="2"/>
                </a:lnTo>
                <a:lnTo>
                  <a:pt x="45" y="0"/>
                </a:lnTo>
                <a:lnTo>
                  <a:pt x="43" y="0"/>
                </a:lnTo>
                <a:lnTo>
                  <a:pt x="41" y="0"/>
                </a:lnTo>
                <a:lnTo>
                  <a:pt x="39" y="1"/>
                </a:lnTo>
                <a:lnTo>
                  <a:pt x="3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95" name="任意多边形 1050494"/>
          <p:cNvSpPr/>
          <p:nvPr/>
        </p:nvSpPr>
        <p:spPr bwMode="auto">
          <a:xfrm>
            <a:off x="7639050" y="2565400"/>
            <a:ext cx="11112" cy="33337"/>
          </a:xfrm>
          <a:custGeom>
            <a:avLst/>
            <a:gdLst/>
            <a:ahLst/>
            <a:cxnLst/>
            <a:rect l="0" t="0" r="0" b="0"/>
            <a:pathLst>
              <a:path w="18" h="64">
                <a:moveTo>
                  <a:pt x="8" y="5"/>
                </a:moveTo>
                <a:lnTo>
                  <a:pt x="8" y="5"/>
                </a:lnTo>
                <a:lnTo>
                  <a:pt x="8" y="19"/>
                </a:lnTo>
                <a:lnTo>
                  <a:pt x="8" y="26"/>
                </a:lnTo>
                <a:lnTo>
                  <a:pt x="6" y="32"/>
                </a:lnTo>
                <a:lnTo>
                  <a:pt x="2" y="45"/>
                </a:lnTo>
                <a:lnTo>
                  <a:pt x="0" y="59"/>
                </a:lnTo>
                <a:lnTo>
                  <a:pt x="0" y="62"/>
                </a:lnTo>
                <a:lnTo>
                  <a:pt x="1" y="63"/>
                </a:lnTo>
                <a:lnTo>
                  <a:pt x="5" y="64"/>
                </a:lnTo>
                <a:lnTo>
                  <a:pt x="9" y="63"/>
                </a:lnTo>
                <a:lnTo>
                  <a:pt x="10" y="62"/>
                </a:lnTo>
                <a:lnTo>
                  <a:pt x="12" y="59"/>
                </a:lnTo>
                <a:lnTo>
                  <a:pt x="12" y="53"/>
                </a:lnTo>
                <a:lnTo>
                  <a:pt x="14" y="46"/>
                </a:lnTo>
                <a:lnTo>
                  <a:pt x="17" y="39"/>
                </a:lnTo>
                <a:lnTo>
                  <a:pt x="18" y="36"/>
                </a:lnTo>
                <a:lnTo>
                  <a:pt x="18" y="32"/>
                </a:lnTo>
                <a:lnTo>
                  <a:pt x="18" y="5"/>
                </a:lnTo>
                <a:lnTo>
                  <a:pt x="18" y="3"/>
                </a:lnTo>
                <a:lnTo>
                  <a:pt x="17" y="2"/>
                </a:lnTo>
                <a:lnTo>
                  <a:pt x="13" y="0"/>
                </a:lnTo>
                <a:lnTo>
                  <a:pt x="9" y="2"/>
                </a:lnTo>
                <a:lnTo>
                  <a:pt x="8" y="3"/>
                </a:lnTo>
                <a:lnTo>
                  <a:pt x="8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96" name="任意多边形 1050495"/>
          <p:cNvSpPr/>
          <p:nvPr/>
        </p:nvSpPr>
        <p:spPr bwMode="auto">
          <a:xfrm>
            <a:off x="7656512" y="2551112"/>
            <a:ext cx="34925" cy="198437"/>
          </a:xfrm>
          <a:custGeom>
            <a:avLst/>
            <a:gdLst/>
            <a:ahLst/>
            <a:cxnLst/>
            <a:rect l="0" t="0" r="0" b="0"/>
            <a:pathLst>
              <a:path w="70" h="376">
                <a:moveTo>
                  <a:pt x="59" y="5"/>
                </a:moveTo>
                <a:lnTo>
                  <a:pt x="59" y="5"/>
                </a:lnTo>
                <a:lnTo>
                  <a:pt x="58" y="34"/>
                </a:lnTo>
                <a:lnTo>
                  <a:pt x="54" y="62"/>
                </a:lnTo>
                <a:lnTo>
                  <a:pt x="49" y="89"/>
                </a:lnTo>
                <a:lnTo>
                  <a:pt x="44" y="117"/>
                </a:lnTo>
                <a:lnTo>
                  <a:pt x="31" y="170"/>
                </a:lnTo>
                <a:lnTo>
                  <a:pt x="17" y="225"/>
                </a:lnTo>
                <a:lnTo>
                  <a:pt x="7" y="272"/>
                </a:lnTo>
                <a:lnTo>
                  <a:pt x="4" y="297"/>
                </a:lnTo>
                <a:lnTo>
                  <a:pt x="2" y="321"/>
                </a:lnTo>
                <a:lnTo>
                  <a:pt x="0" y="348"/>
                </a:lnTo>
                <a:lnTo>
                  <a:pt x="2" y="361"/>
                </a:lnTo>
                <a:lnTo>
                  <a:pt x="4" y="366"/>
                </a:lnTo>
                <a:lnTo>
                  <a:pt x="7" y="373"/>
                </a:lnTo>
                <a:lnTo>
                  <a:pt x="8" y="376"/>
                </a:lnTo>
                <a:lnTo>
                  <a:pt x="10" y="376"/>
                </a:lnTo>
                <a:lnTo>
                  <a:pt x="12" y="376"/>
                </a:lnTo>
                <a:lnTo>
                  <a:pt x="14" y="376"/>
                </a:lnTo>
                <a:lnTo>
                  <a:pt x="16" y="372"/>
                </a:lnTo>
                <a:lnTo>
                  <a:pt x="17" y="370"/>
                </a:lnTo>
                <a:lnTo>
                  <a:pt x="16" y="368"/>
                </a:lnTo>
                <a:lnTo>
                  <a:pt x="12" y="357"/>
                </a:lnTo>
                <a:lnTo>
                  <a:pt x="11" y="347"/>
                </a:lnTo>
                <a:lnTo>
                  <a:pt x="11" y="336"/>
                </a:lnTo>
                <a:lnTo>
                  <a:pt x="12" y="324"/>
                </a:lnTo>
                <a:lnTo>
                  <a:pt x="16" y="301"/>
                </a:lnTo>
                <a:lnTo>
                  <a:pt x="20" y="280"/>
                </a:lnTo>
                <a:lnTo>
                  <a:pt x="28" y="233"/>
                </a:lnTo>
                <a:lnTo>
                  <a:pt x="33" y="209"/>
                </a:lnTo>
                <a:lnTo>
                  <a:pt x="38" y="187"/>
                </a:lnTo>
                <a:lnTo>
                  <a:pt x="51" y="143"/>
                </a:lnTo>
                <a:lnTo>
                  <a:pt x="61" y="97"/>
                </a:lnTo>
                <a:lnTo>
                  <a:pt x="65" y="75"/>
                </a:lnTo>
                <a:lnTo>
                  <a:pt x="67" y="51"/>
                </a:lnTo>
                <a:lnTo>
                  <a:pt x="70" y="28"/>
                </a:lnTo>
                <a:lnTo>
                  <a:pt x="70" y="5"/>
                </a:lnTo>
                <a:lnTo>
                  <a:pt x="70" y="3"/>
                </a:lnTo>
                <a:lnTo>
                  <a:pt x="68" y="1"/>
                </a:lnTo>
                <a:lnTo>
                  <a:pt x="65" y="0"/>
                </a:lnTo>
                <a:lnTo>
                  <a:pt x="61" y="1"/>
                </a:lnTo>
                <a:lnTo>
                  <a:pt x="59" y="3"/>
                </a:lnTo>
                <a:lnTo>
                  <a:pt x="59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97" name="任意多边形 1050496"/>
          <p:cNvSpPr/>
          <p:nvPr/>
        </p:nvSpPr>
        <p:spPr bwMode="auto">
          <a:xfrm>
            <a:off x="7704137" y="2547937"/>
            <a:ext cx="36512" cy="155575"/>
          </a:xfrm>
          <a:custGeom>
            <a:avLst/>
            <a:gdLst/>
            <a:ahLst/>
            <a:cxnLst/>
            <a:rect l="0" t="0" r="0" b="0"/>
            <a:pathLst>
              <a:path w="68" h="292">
                <a:moveTo>
                  <a:pt x="58" y="4"/>
                </a:moveTo>
                <a:lnTo>
                  <a:pt x="58" y="4"/>
                </a:lnTo>
                <a:lnTo>
                  <a:pt x="55" y="11"/>
                </a:lnTo>
                <a:lnTo>
                  <a:pt x="51" y="17"/>
                </a:lnTo>
                <a:lnTo>
                  <a:pt x="49" y="24"/>
                </a:lnTo>
                <a:lnTo>
                  <a:pt x="46" y="30"/>
                </a:lnTo>
                <a:lnTo>
                  <a:pt x="45" y="37"/>
                </a:lnTo>
                <a:lnTo>
                  <a:pt x="43" y="45"/>
                </a:lnTo>
                <a:lnTo>
                  <a:pt x="43" y="59"/>
                </a:lnTo>
                <a:lnTo>
                  <a:pt x="40" y="101"/>
                </a:lnTo>
                <a:lnTo>
                  <a:pt x="36" y="122"/>
                </a:lnTo>
                <a:lnTo>
                  <a:pt x="32" y="143"/>
                </a:lnTo>
                <a:lnTo>
                  <a:pt x="16" y="221"/>
                </a:lnTo>
                <a:lnTo>
                  <a:pt x="11" y="237"/>
                </a:lnTo>
                <a:lnTo>
                  <a:pt x="7" y="254"/>
                </a:lnTo>
                <a:lnTo>
                  <a:pt x="3" y="270"/>
                </a:lnTo>
                <a:lnTo>
                  <a:pt x="0" y="287"/>
                </a:lnTo>
                <a:lnTo>
                  <a:pt x="0" y="289"/>
                </a:lnTo>
                <a:lnTo>
                  <a:pt x="2" y="291"/>
                </a:lnTo>
                <a:lnTo>
                  <a:pt x="6" y="292"/>
                </a:lnTo>
                <a:lnTo>
                  <a:pt x="9" y="291"/>
                </a:lnTo>
                <a:lnTo>
                  <a:pt x="11" y="289"/>
                </a:lnTo>
                <a:lnTo>
                  <a:pt x="12" y="287"/>
                </a:lnTo>
                <a:lnTo>
                  <a:pt x="12" y="277"/>
                </a:lnTo>
                <a:lnTo>
                  <a:pt x="13" y="268"/>
                </a:lnTo>
                <a:lnTo>
                  <a:pt x="19" y="250"/>
                </a:lnTo>
                <a:lnTo>
                  <a:pt x="24" y="232"/>
                </a:lnTo>
                <a:lnTo>
                  <a:pt x="29" y="213"/>
                </a:lnTo>
                <a:lnTo>
                  <a:pt x="45" y="136"/>
                </a:lnTo>
                <a:lnTo>
                  <a:pt x="49" y="119"/>
                </a:lnTo>
                <a:lnTo>
                  <a:pt x="51" y="102"/>
                </a:lnTo>
                <a:lnTo>
                  <a:pt x="54" y="70"/>
                </a:lnTo>
                <a:lnTo>
                  <a:pt x="55" y="49"/>
                </a:lnTo>
                <a:lnTo>
                  <a:pt x="57" y="38"/>
                </a:lnTo>
                <a:lnTo>
                  <a:pt x="60" y="29"/>
                </a:lnTo>
                <a:lnTo>
                  <a:pt x="64" y="17"/>
                </a:lnTo>
                <a:lnTo>
                  <a:pt x="68" y="7"/>
                </a:lnTo>
                <a:lnTo>
                  <a:pt x="68" y="4"/>
                </a:lnTo>
                <a:lnTo>
                  <a:pt x="67" y="3"/>
                </a:lnTo>
                <a:lnTo>
                  <a:pt x="64" y="0"/>
                </a:lnTo>
                <a:lnTo>
                  <a:pt x="62" y="0"/>
                </a:lnTo>
                <a:lnTo>
                  <a:pt x="60" y="0"/>
                </a:lnTo>
                <a:lnTo>
                  <a:pt x="58" y="2"/>
                </a:lnTo>
                <a:lnTo>
                  <a:pt x="5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98" name="任意多边形 1050497"/>
          <p:cNvSpPr/>
          <p:nvPr/>
        </p:nvSpPr>
        <p:spPr bwMode="auto">
          <a:xfrm>
            <a:off x="7745412" y="2595562"/>
            <a:ext cx="14287" cy="84137"/>
          </a:xfrm>
          <a:custGeom>
            <a:avLst/>
            <a:gdLst/>
            <a:ahLst/>
            <a:cxnLst/>
            <a:rect l="0" t="0" r="0" b="0"/>
            <a:pathLst>
              <a:path w="26" h="160">
                <a:moveTo>
                  <a:pt x="26" y="7"/>
                </a:moveTo>
                <a:lnTo>
                  <a:pt x="26" y="7"/>
                </a:lnTo>
                <a:lnTo>
                  <a:pt x="26" y="4"/>
                </a:lnTo>
                <a:lnTo>
                  <a:pt x="25" y="2"/>
                </a:lnTo>
                <a:lnTo>
                  <a:pt x="21" y="0"/>
                </a:lnTo>
                <a:lnTo>
                  <a:pt x="17" y="2"/>
                </a:lnTo>
                <a:lnTo>
                  <a:pt x="16" y="4"/>
                </a:lnTo>
                <a:lnTo>
                  <a:pt x="16" y="7"/>
                </a:lnTo>
                <a:lnTo>
                  <a:pt x="15" y="24"/>
                </a:lnTo>
                <a:lnTo>
                  <a:pt x="12" y="41"/>
                </a:lnTo>
                <a:lnTo>
                  <a:pt x="9" y="58"/>
                </a:lnTo>
                <a:lnTo>
                  <a:pt x="8" y="75"/>
                </a:lnTo>
                <a:lnTo>
                  <a:pt x="7" y="85"/>
                </a:lnTo>
                <a:lnTo>
                  <a:pt x="5" y="96"/>
                </a:lnTo>
                <a:lnTo>
                  <a:pt x="0" y="116"/>
                </a:lnTo>
                <a:lnTo>
                  <a:pt x="0" y="125"/>
                </a:lnTo>
                <a:lnTo>
                  <a:pt x="0" y="134"/>
                </a:lnTo>
                <a:lnTo>
                  <a:pt x="1" y="144"/>
                </a:lnTo>
                <a:lnTo>
                  <a:pt x="0" y="153"/>
                </a:lnTo>
                <a:lnTo>
                  <a:pt x="0" y="156"/>
                </a:lnTo>
                <a:lnTo>
                  <a:pt x="1" y="157"/>
                </a:lnTo>
                <a:lnTo>
                  <a:pt x="5" y="160"/>
                </a:lnTo>
                <a:lnTo>
                  <a:pt x="9" y="160"/>
                </a:lnTo>
                <a:lnTo>
                  <a:pt x="11" y="159"/>
                </a:lnTo>
                <a:lnTo>
                  <a:pt x="12" y="156"/>
                </a:lnTo>
                <a:lnTo>
                  <a:pt x="13" y="148"/>
                </a:lnTo>
                <a:lnTo>
                  <a:pt x="13" y="140"/>
                </a:lnTo>
                <a:lnTo>
                  <a:pt x="12" y="125"/>
                </a:lnTo>
                <a:lnTo>
                  <a:pt x="12" y="114"/>
                </a:lnTo>
                <a:lnTo>
                  <a:pt x="15" y="104"/>
                </a:lnTo>
                <a:lnTo>
                  <a:pt x="16" y="93"/>
                </a:lnTo>
                <a:lnTo>
                  <a:pt x="18" y="84"/>
                </a:lnTo>
                <a:lnTo>
                  <a:pt x="24" y="45"/>
                </a:lnTo>
                <a:lnTo>
                  <a:pt x="25" y="25"/>
                </a:lnTo>
                <a:lnTo>
                  <a:pt x="26" y="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499" name="任意多边形 1050498"/>
          <p:cNvSpPr/>
          <p:nvPr/>
        </p:nvSpPr>
        <p:spPr bwMode="auto">
          <a:xfrm>
            <a:off x="6985000" y="2316162"/>
            <a:ext cx="995362" cy="196850"/>
          </a:xfrm>
          <a:custGeom>
            <a:avLst/>
            <a:gdLst/>
            <a:ahLst/>
            <a:cxnLst/>
            <a:rect l="0" t="0" r="0" b="0"/>
            <a:pathLst>
              <a:path w="1879" h="374">
                <a:moveTo>
                  <a:pt x="1873" y="333"/>
                </a:moveTo>
                <a:lnTo>
                  <a:pt x="1873" y="333"/>
                </a:lnTo>
                <a:lnTo>
                  <a:pt x="1873" y="303"/>
                </a:lnTo>
                <a:lnTo>
                  <a:pt x="1871" y="272"/>
                </a:lnTo>
                <a:lnTo>
                  <a:pt x="1869" y="241"/>
                </a:lnTo>
                <a:lnTo>
                  <a:pt x="1865" y="211"/>
                </a:lnTo>
                <a:lnTo>
                  <a:pt x="1857" y="183"/>
                </a:lnTo>
                <a:lnTo>
                  <a:pt x="1853" y="168"/>
                </a:lnTo>
                <a:lnTo>
                  <a:pt x="1848" y="155"/>
                </a:lnTo>
                <a:lnTo>
                  <a:pt x="1841" y="141"/>
                </a:lnTo>
                <a:lnTo>
                  <a:pt x="1835" y="128"/>
                </a:lnTo>
                <a:lnTo>
                  <a:pt x="1826" y="115"/>
                </a:lnTo>
                <a:lnTo>
                  <a:pt x="1817" y="102"/>
                </a:lnTo>
                <a:lnTo>
                  <a:pt x="1807" y="91"/>
                </a:lnTo>
                <a:lnTo>
                  <a:pt x="1797" y="81"/>
                </a:lnTo>
                <a:lnTo>
                  <a:pt x="1785" y="71"/>
                </a:lnTo>
                <a:lnTo>
                  <a:pt x="1773" y="62"/>
                </a:lnTo>
                <a:lnTo>
                  <a:pt x="1762" y="54"/>
                </a:lnTo>
                <a:lnTo>
                  <a:pt x="1748" y="48"/>
                </a:lnTo>
                <a:lnTo>
                  <a:pt x="1735" y="41"/>
                </a:lnTo>
                <a:lnTo>
                  <a:pt x="1721" y="36"/>
                </a:lnTo>
                <a:lnTo>
                  <a:pt x="1694" y="27"/>
                </a:lnTo>
                <a:lnTo>
                  <a:pt x="1665" y="20"/>
                </a:lnTo>
                <a:lnTo>
                  <a:pt x="1635" y="17"/>
                </a:lnTo>
                <a:lnTo>
                  <a:pt x="1607" y="15"/>
                </a:lnTo>
                <a:lnTo>
                  <a:pt x="1433" y="11"/>
                </a:lnTo>
                <a:lnTo>
                  <a:pt x="1261" y="9"/>
                </a:lnTo>
                <a:lnTo>
                  <a:pt x="1087" y="7"/>
                </a:lnTo>
                <a:lnTo>
                  <a:pt x="914" y="7"/>
                </a:lnTo>
                <a:lnTo>
                  <a:pt x="832" y="7"/>
                </a:lnTo>
                <a:lnTo>
                  <a:pt x="749" y="6"/>
                </a:lnTo>
                <a:lnTo>
                  <a:pt x="584" y="2"/>
                </a:lnTo>
                <a:lnTo>
                  <a:pt x="502" y="0"/>
                </a:lnTo>
                <a:lnTo>
                  <a:pt x="419" y="0"/>
                </a:lnTo>
                <a:lnTo>
                  <a:pt x="337" y="0"/>
                </a:lnTo>
                <a:lnTo>
                  <a:pt x="255" y="1"/>
                </a:lnTo>
                <a:lnTo>
                  <a:pt x="226" y="2"/>
                </a:lnTo>
                <a:lnTo>
                  <a:pt x="198" y="5"/>
                </a:lnTo>
                <a:lnTo>
                  <a:pt x="171" y="10"/>
                </a:lnTo>
                <a:lnTo>
                  <a:pt x="145" y="17"/>
                </a:lnTo>
                <a:lnTo>
                  <a:pt x="132" y="22"/>
                </a:lnTo>
                <a:lnTo>
                  <a:pt x="119" y="27"/>
                </a:lnTo>
                <a:lnTo>
                  <a:pt x="107" y="32"/>
                </a:lnTo>
                <a:lnTo>
                  <a:pt x="95" y="40"/>
                </a:lnTo>
                <a:lnTo>
                  <a:pt x="83" y="47"/>
                </a:lnTo>
                <a:lnTo>
                  <a:pt x="73" y="56"/>
                </a:lnTo>
                <a:lnTo>
                  <a:pt x="62" y="65"/>
                </a:lnTo>
                <a:lnTo>
                  <a:pt x="53" y="75"/>
                </a:lnTo>
                <a:lnTo>
                  <a:pt x="41" y="90"/>
                </a:lnTo>
                <a:lnTo>
                  <a:pt x="31" y="104"/>
                </a:lnTo>
                <a:lnTo>
                  <a:pt x="23" y="120"/>
                </a:lnTo>
                <a:lnTo>
                  <a:pt x="17" y="134"/>
                </a:lnTo>
                <a:lnTo>
                  <a:pt x="11" y="150"/>
                </a:lnTo>
                <a:lnTo>
                  <a:pt x="7" y="166"/>
                </a:lnTo>
                <a:lnTo>
                  <a:pt x="4" y="181"/>
                </a:lnTo>
                <a:lnTo>
                  <a:pt x="2" y="198"/>
                </a:lnTo>
                <a:lnTo>
                  <a:pt x="0" y="231"/>
                </a:lnTo>
                <a:lnTo>
                  <a:pt x="0" y="265"/>
                </a:lnTo>
                <a:lnTo>
                  <a:pt x="1" y="334"/>
                </a:lnTo>
                <a:lnTo>
                  <a:pt x="1" y="340"/>
                </a:lnTo>
                <a:lnTo>
                  <a:pt x="2" y="345"/>
                </a:lnTo>
                <a:lnTo>
                  <a:pt x="5" y="349"/>
                </a:lnTo>
                <a:lnTo>
                  <a:pt x="7" y="351"/>
                </a:lnTo>
                <a:lnTo>
                  <a:pt x="11" y="354"/>
                </a:lnTo>
                <a:lnTo>
                  <a:pt x="15" y="355"/>
                </a:lnTo>
                <a:lnTo>
                  <a:pt x="23" y="357"/>
                </a:lnTo>
                <a:lnTo>
                  <a:pt x="31" y="355"/>
                </a:lnTo>
                <a:lnTo>
                  <a:pt x="35" y="354"/>
                </a:lnTo>
                <a:lnTo>
                  <a:pt x="39" y="351"/>
                </a:lnTo>
                <a:lnTo>
                  <a:pt x="41" y="349"/>
                </a:lnTo>
                <a:lnTo>
                  <a:pt x="44" y="345"/>
                </a:lnTo>
                <a:lnTo>
                  <a:pt x="45" y="340"/>
                </a:lnTo>
                <a:lnTo>
                  <a:pt x="47" y="334"/>
                </a:lnTo>
                <a:lnTo>
                  <a:pt x="45" y="265"/>
                </a:lnTo>
                <a:lnTo>
                  <a:pt x="45" y="231"/>
                </a:lnTo>
                <a:lnTo>
                  <a:pt x="47" y="214"/>
                </a:lnTo>
                <a:lnTo>
                  <a:pt x="48" y="197"/>
                </a:lnTo>
                <a:lnTo>
                  <a:pt x="51" y="180"/>
                </a:lnTo>
                <a:lnTo>
                  <a:pt x="56" y="164"/>
                </a:lnTo>
                <a:lnTo>
                  <a:pt x="61" y="149"/>
                </a:lnTo>
                <a:lnTo>
                  <a:pt x="68" y="134"/>
                </a:lnTo>
                <a:lnTo>
                  <a:pt x="75" y="120"/>
                </a:lnTo>
                <a:lnTo>
                  <a:pt x="86" y="105"/>
                </a:lnTo>
                <a:lnTo>
                  <a:pt x="99" y="92"/>
                </a:lnTo>
                <a:lnTo>
                  <a:pt x="113" y="81"/>
                </a:lnTo>
                <a:lnTo>
                  <a:pt x="126" y="73"/>
                </a:lnTo>
                <a:lnTo>
                  <a:pt x="140" y="65"/>
                </a:lnTo>
                <a:lnTo>
                  <a:pt x="154" y="60"/>
                </a:lnTo>
                <a:lnTo>
                  <a:pt x="170" y="54"/>
                </a:lnTo>
                <a:lnTo>
                  <a:pt x="185" y="51"/>
                </a:lnTo>
                <a:lnTo>
                  <a:pt x="201" y="48"/>
                </a:lnTo>
                <a:lnTo>
                  <a:pt x="234" y="45"/>
                </a:lnTo>
                <a:lnTo>
                  <a:pt x="268" y="44"/>
                </a:lnTo>
                <a:lnTo>
                  <a:pt x="300" y="44"/>
                </a:lnTo>
                <a:lnTo>
                  <a:pt x="362" y="45"/>
                </a:lnTo>
                <a:lnTo>
                  <a:pt x="501" y="47"/>
                </a:lnTo>
                <a:lnTo>
                  <a:pt x="638" y="49"/>
                </a:lnTo>
                <a:lnTo>
                  <a:pt x="777" y="52"/>
                </a:lnTo>
                <a:lnTo>
                  <a:pt x="914" y="53"/>
                </a:lnTo>
                <a:lnTo>
                  <a:pt x="1057" y="54"/>
                </a:lnTo>
                <a:lnTo>
                  <a:pt x="1200" y="57"/>
                </a:lnTo>
                <a:lnTo>
                  <a:pt x="1343" y="60"/>
                </a:lnTo>
                <a:lnTo>
                  <a:pt x="1487" y="61"/>
                </a:lnTo>
                <a:lnTo>
                  <a:pt x="1548" y="60"/>
                </a:lnTo>
                <a:lnTo>
                  <a:pt x="1578" y="60"/>
                </a:lnTo>
                <a:lnTo>
                  <a:pt x="1609" y="61"/>
                </a:lnTo>
                <a:lnTo>
                  <a:pt x="1640" y="64"/>
                </a:lnTo>
                <a:lnTo>
                  <a:pt x="1669" y="69"/>
                </a:lnTo>
                <a:lnTo>
                  <a:pt x="1684" y="73"/>
                </a:lnTo>
                <a:lnTo>
                  <a:pt x="1699" y="78"/>
                </a:lnTo>
                <a:lnTo>
                  <a:pt x="1713" y="83"/>
                </a:lnTo>
                <a:lnTo>
                  <a:pt x="1728" y="90"/>
                </a:lnTo>
                <a:lnTo>
                  <a:pt x="1745" y="99"/>
                </a:lnTo>
                <a:lnTo>
                  <a:pt x="1760" y="111"/>
                </a:lnTo>
                <a:lnTo>
                  <a:pt x="1773" y="124"/>
                </a:lnTo>
                <a:lnTo>
                  <a:pt x="1785" y="137"/>
                </a:lnTo>
                <a:lnTo>
                  <a:pt x="1796" y="153"/>
                </a:lnTo>
                <a:lnTo>
                  <a:pt x="1803" y="168"/>
                </a:lnTo>
                <a:lnTo>
                  <a:pt x="1810" y="184"/>
                </a:lnTo>
                <a:lnTo>
                  <a:pt x="1815" y="202"/>
                </a:lnTo>
                <a:lnTo>
                  <a:pt x="1819" y="219"/>
                </a:lnTo>
                <a:lnTo>
                  <a:pt x="1822" y="238"/>
                </a:lnTo>
                <a:lnTo>
                  <a:pt x="1824" y="256"/>
                </a:lnTo>
                <a:lnTo>
                  <a:pt x="1826" y="275"/>
                </a:lnTo>
                <a:lnTo>
                  <a:pt x="1827" y="313"/>
                </a:lnTo>
                <a:lnTo>
                  <a:pt x="1827" y="350"/>
                </a:lnTo>
                <a:lnTo>
                  <a:pt x="1828" y="355"/>
                </a:lnTo>
                <a:lnTo>
                  <a:pt x="1830" y="359"/>
                </a:lnTo>
                <a:lnTo>
                  <a:pt x="1831" y="363"/>
                </a:lnTo>
                <a:lnTo>
                  <a:pt x="1834" y="366"/>
                </a:lnTo>
                <a:lnTo>
                  <a:pt x="1837" y="370"/>
                </a:lnTo>
                <a:lnTo>
                  <a:pt x="1841" y="371"/>
                </a:lnTo>
                <a:lnTo>
                  <a:pt x="1845" y="372"/>
                </a:lnTo>
                <a:lnTo>
                  <a:pt x="1851" y="374"/>
                </a:lnTo>
                <a:lnTo>
                  <a:pt x="1858" y="374"/>
                </a:lnTo>
                <a:lnTo>
                  <a:pt x="1866" y="372"/>
                </a:lnTo>
                <a:lnTo>
                  <a:pt x="1871" y="368"/>
                </a:lnTo>
                <a:lnTo>
                  <a:pt x="1877" y="363"/>
                </a:lnTo>
                <a:lnTo>
                  <a:pt x="1879" y="358"/>
                </a:lnTo>
                <a:lnTo>
                  <a:pt x="1879" y="351"/>
                </a:lnTo>
                <a:lnTo>
                  <a:pt x="1879" y="345"/>
                </a:lnTo>
                <a:lnTo>
                  <a:pt x="1877" y="338"/>
                </a:lnTo>
                <a:lnTo>
                  <a:pt x="1873" y="33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00" name="任意多边形 1050499"/>
          <p:cNvSpPr/>
          <p:nvPr/>
        </p:nvSpPr>
        <p:spPr bwMode="auto">
          <a:xfrm>
            <a:off x="6986587" y="3040062"/>
            <a:ext cx="990600" cy="222250"/>
          </a:xfrm>
          <a:custGeom>
            <a:avLst/>
            <a:gdLst/>
            <a:ahLst/>
            <a:cxnLst/>
            <a:rect l="0" t="0" r="0" b="0"/>
            <a:pathLst>
              <a:path w="1870" h="420">
                <a:moveTo>
                  <a:pt x="1868" y="41"/>
                </a:moveTo>
                <a:lnTo>
                  <a:pt x="1868" y="41"/>
                </a:lnTo>
                <a:lnTo>
                  <a:pt x="1864" y="28"/>
                </a:lnTo>
                <a:lnTo>
                  <a:pt x="1861" y="22"/>
                </a:lnTo>
                <a:lnTo>
                  <a:pt x="1861" y="21"/>
                </a:lnTo>
                <a:lnTo>
                  <a:pt x="1860" y="22"/>
                </a:lnTo>
                <a:lnTo>
                  <a:pt x="1860" y="17"/>
                </a:lnTo>
                <a:lnTo>
                  <a:pt x="1859" y="13"/>
                </a:lnTo>
                <a:lnTo>
                  <a:pt x="1856" y="9"/>
                </a:lnTo>
                <a:lnTo>
                  <a:pt x="1853" y="7"/>
                </a:lnTo>
                <a:lnTo>
                  <a:pt x="1849" y="4"/>
                </a:lnTo>
                <a:lnTo>
                  <a:pt x="1846" y="3"/>
                </a:lnTo>
                <a:lnTo>
                  <a:pt x="1838" y="0"/>
                </a:lnTo>
                <a:lnTo>
                  <a:pt x="1830" y="3"/>
                </a:lnTo>
                <a:lnTo>
                  <a:pt x="1826" y="4"/>
                </a:lnTo>
                <a:lnTo>
                  <a:pt x="1822" y="7"/>
                </a:lnTo>
                <a:lnTo>
                  <a:pt x="1819" y="9"/>
                </a:lnTo>
                <a:lnTo>
                  <a:pt x="1817" y="13"/>
                </a:lnTo>
                <a:lnTo>
                  <a:pt x="1815" y="17"/>
                </a:lnTo>
                <a:lnTo>
                  <a:pt x="1814" y="22"/>
                </a:lnTo>
                <a:lnTo>
                  <a:pt x="1815" y="29"/>
                </a:lnTo>
                <a:lnTo>
                  <a:pt x="1817" y="35"/>
                </a:lnTo>
                <a:lnTo>
                  <a:pt x="1819" y="46"/>
                </a:lnTo>
                <a:lnTo>
                  <a:pt x="1823" y="58"/>
                </a:lnTo>
                <a:lnTo>
                  <a:pt x="1823" y="64"/>
                </a:lnTo>
                <a:lnTo>
                  <a:pt x="1823" y="71"/>
                </a:lnTo>
                <a:lnTo>
                  <a:pt x="1822" y="99"/>
                </a:lnTo>
                <a:lnTo>
                  <a:pt x="1818" y="128"/>
                </a:lnTo>
                <a:lnTo>
                  <a:pt x="1812" y="156"/>
                </a:lnTo>
                <a:lnTo>
                  <a:pt x="1804" y="183"/>
                </a:lnTo>
                <a:lnTo>
                  <a:pt x="1796" y="204"/>
                </a:lnTo>
                <a:lnTo>
                  <a:pt x="1788" y="224"/>
                </a:lnTo>
                <a:lnTo>
                  <a:pt x="1778" y="242"/>
                </a:lnTo>
                <a:lnTo>
                  <a:pt x="1767" y="259"/>
                </a:lnTo>
                <a:lnTo>
                  <a:pt x="1755" y="273"/>
                </a:lnTo>
                <a:lnTo>
                  <a:pt x="1743" y="288"/>
                </a:lnTo>
                <a:lnTo>
                  <a:pt x="1729" y="301"/>
                </a:lnTo>
                <a:lnTo>
                  <a:pt x="1715" y="313"/>
                </a:lnTo>
                <a:lnTo>
                  <a:pt x="1699" y="322"/>
                </a:lnTo>
                <a:lnTo>
                  <a:pt x="1682" y="331"/>
                </a:lnTo>
                <a:lnTo>
                  <a:pt x="1665" y="339"/>
                </a:lnTo>
                <a:lnTo>
                  <a:pt x="1647" y="345"/>
                </a:lnTo>
                <a:lnTo>
                  <a:pt x="1627" y="351"/>
                </a:lnTo>
                <a:lnTo>
                  <a:pt x="1607" y="354"/>
                </a:lnTo>
                <a:lnTo>
                  <a:pt x="1585" y="356"/>
                </a:lnTo>
                <a:lnTo>
                  <a:pt x="1563" y="357"/>
                </a:lnTo>
                <a:lnTo>
                  <a:pt x="1496" y="360"/>
                </a:lnTo>
                <a:lnTo>
                  <a:pt x="1430" y="364"/>
                </a:lnTo>
                <a:lnTo>
                  <a:pt x="1295" y="370"/>
                </a:lnTo>
                <a:lnTo>
                  <a:pt x="1228" y="373"/>
                </a:lnTo>
                <a:lnTo>
                  <a:pt x="1161" y="373"/>
                </a:lnTo>
                <a:lnTo>
                  <a:pt x="1093" y="371"/>
                </a:lnTo>
                <a:lnTo>
                  <a:pt x="1061" y="369"/>
                </a:lnTo>
                <a:lnTo>
                  <a:pt x="1027" y="366"/>
                </a:lnTo>
                <a:lnTo>
                  <a:pt x="952" y="360"/>
                </a:lnTo>
                <a:lnTo>
                  <a:pt x="878" y="357"/>
                </a:lnTo>
                <a:lnTo>
                  <a:pt x="803" y="354"/>
                </a:lnTo>
                <a:lnTo>
                  <a:pt x="727" y="354"/>
                </a:lnTo>
                <a:lnTo>
                  <a:pt x="577" y="356"/>
                </a:lnTo>
                <a:lnTo>
                  <a:pt x="428" y="357"/>
                </a:lnTo>
                <a:lnTo>
                  <a:pt x="363" y="357"/>
                </a:lnTo>
                <a:lnTo>
                  <a:pt x="331" y="357"/>
                </a:lnTo>
                <a:lnTo>
                  <a:pt x="299" y="354"/>
                </a:lnTo>
                <a:lnTo>
                  <a:pt x="280" y="353"/>
                </a:lnTo>
                <a:lnTo>
                  <a:pt x="260" y="349"/>
                </a:lnTo>
                <a:lnTo>
                  <a:pt x="241" y="344"/>
                </a:lnTo>
                <a:lnTo>
                  <a:pt x="222" y="339"/>
                </a:lnTo>
                <a:lnTo>
                  <a:pt x="146" y="317"/>
                </a:lnTo>
                <a:lnTo>
                  <a:pt x="127" y="309"/>
                </a:lnTo>
                <a:lnTo>
                  <a:pt x="110" y="300"/>
                </a:lnTo>
                <a:lnTo>
                  <a:pt x="95" y="289"/>
                </a:lnTo>
                <a:lnTo>
                  <a:pt x="84" y="276"/>
                </a:lnTo>
                <a:lnTo>
                  <a:pt x="73" y="262"/>
                </a:lnTo>
                <a:lnTo>
                  <a:pt x="65" y="247"/>
                </a:lnTo>
                <a:lnTo>
                  <a:pt x="59" y="230"/>
                </a:lnTo>
                <a:lnTo>
                  <a:pt x="55" y="213"/>
                </a:lnTo>
                <a:lnTo>
                  <a:pt x="51" y="196"/>
                </a:lnTo>
                <a:lnTo>
                  <a:pt x="50" y="178"/>
                </a:lnTo>
                <a:lnTo>
                  <a:pt x="48" y="160"/>
                </a:lnTo>
                <a:lnTo>
                  <a:pt x="47" y="140"/>
                </a:lnTo>
                <a:lnTo>
                  <a:pt x="48" y="103"/>
                </a:lnTo>
                <a:lnTo>
                  <a:pt x="48" y="68"/>
                </a:lnTo>
                <a:lnTo>
                  <a:pt x="48" y="63"/>
                </a:lnTo>
                <a:lnTo>
                  <a:pt x="47" y="59"/>
                </a:lnTo>
                <a:lnTo>
                  <a:pt x="44" y="55"/>
                </a:lnTo>
                <a:lnTo>
                  <a:pt x="42" y="52"/>
                </a:lnTo>
                <a:lnTo>
                  <a:pt x="39" y="50"/>
                </a:lnTo>
                <a:lnTo>
                  <a:pt x="35" y="47"/>
                </a:lnTo>
                <a:lnTo>
                  <a:pt x="26" y="46"/>
                </a:lnTo>
                <a:lnTo>
                  <a:pt x="18" y="47"/>
                </a:lnTo>
                <a:lnTo>
                  <a:pt x="14" y="50"/>
                </a:lnTo>
                <a:lnTo>
                  <a:pt x="10" y="52"/>
                </a:lnTo>
                <a:lnTo>
                  <a:pt x="8" y="55"/>
                </a:lnTo>
                <a:lnTo>
                  <a:pt x="5" y="59"/>
                </a:lnTo>
                <a:lnTo>
                  <a:pt x="4" y="63"/>
                </a:lnTo>
                <a:lnTo>
                  <a:pt x="2" y="68"/>
                </a:lnTo>
                <a:lnTo>
                  <a:pt x="0" y="141"/>
                </a:lnTo>
                <a:lnTo>
                  <a:pt x="0" y="177"/>
                </a:lnTo>
                <a:lnTo>
                  <a:pt x="1" y="195"/>
                </a:lnTo>
                <a:lnTo>
                  <a:pt x="2" y="213"/>
                </a:lnTo>
                <a:lnTo>
                  <a:pt x="6" y="226"/>
                </a:lnTo>
                <a:lnTo>
                  <a:pt x="10" y="239"/>
                </a:lnTo>
                <a:lnTo>
                  <a:pt x="16" y="251"/>
                </a:lnTo>
                <a:lnTo>
                  <a:pt x="22" y="263"/>
                </a:lnTo>
                <a:lnTo>
                  <a:pt x="38" y="285"/>
                </a:lnTo>
                <a:lnTo>
                  <a:pt x="52" y="309"/>
                </a:lnTo>
                <a:lnTo>
                  <a:pt x="60" y="319"/>
                </a:lnTo>
                <a:lnTo>
                  <a:pt x="69" y="328"/>
                </a:lnTo>
                <a:lnTo>
                  <a:pt x="82" y="337"/>
                </a:lnTo>
                <a:lnTo>
                  <a:pt x="95" y="344"/>
                </a:lnTo>
                <a:lnTo>
                  <a:pt x="110" y="351"/>
                </a:lnTo>
                <a:lnTo>
                  <a:pt x="123" y="356"/>
                </a:lnTo>
                <a:lnTo>
                  <a:pt x="149" y="365"/>
                </a:lnTo>
                <a:lnTo>
                  <a:pt x="187" y="375"/>
                </a:lnTo>
                <a:lnTo>
                  <a:pt x="224" y="386"/>
                </a:lnTo>
                <a:lnTo>
                  <a:pt x="261" y="395"/>
                </a:lnTo>
                <a:lnTo>
                  <a:pt x="280" y="398"/>
                </a:lnTo>
                <a:lnTo>
                  <a:pt x="299" y="400"/>
                </a:lnTo>
                <a:lnTo>
                  <a:pt x="345" y="404"/>
                </a:lnTo>
                <a:lnTo>
                  <a:pt x="391" y="407"/>
                </a:lnTo>
                <a:lnTo>
                  <a:pt x="437" y="407"/>
                </a:lnTo>
                <a:lnTo>
                  <a:pt x="484" y="407"/>
                </a:lnTo>
                <a:lnTo>
                  <a:pt x="575" y="404"/>
                </a:lnTo>
                <a:lnTo>
                  <a:pt x="668" y="403"/>
                </a:lnTo>
                <a:lnTo>
                  <a:pt x="713" y="403"/>
                </a:lnTo>
                <a:lnTo>
                  <a:pt x="759" y="402"/>
                </a:lnTo>
                <a:lnTo>
                  <a:pt x="851" y="399"/>
                </a:lnTo>
                <a:lnTo>
                  <a:pt x="897" y="400"/>
                </a:lnTo>
                <a:lnTo>
                  <a:pt x="944" y="402"/>
                </a:lnTo>
                <a:lnTo>
                  <a:pt x="989" y="407"/>
                </a:lnTo>
                <a:lnTo>
                  <a:pt x="1011" y="409"/>
                </a:lnTo>
                <a:lnTo>
                  <a:pt x="1033" y="413"/>
                </a:lnTo>
                <a:lnTo>
                  <a:pt x="1052" y="417"/>
                </a:lnTo>
                <a:lnTo>
                  <a:pt x="1070" y="419"/>
                </a:lnTo>
                <a:lnTo>
                  <a:pt x="1089" y="420"/>
                </a:lnTo>
                <a:lnTo>
                  <a:pt x="1108" y="420"/>
                </a:lnTo>
                <a:lnTo>
                  <a:pt x="1182" y="419"/>
                </a:lnTo>
                <a:lnTo>
                  <a:pt x="1274" y="417"/>
                </a:lnTo>
                <a:lnTo>
                  <a:pt x="1320" y="416"/>
                </a:lnTo>
                <a:lnTo>
                  <a:pt x="1364" y="412"/>
                </a:lnTo>
                <a:lnTo>
                  <a:pt x="1402" y="411"/>
                </a:lnTo>
                <a:lnTo>
                  <a:pt x="1439" y="409"/>
                </a:lnTo>
                <a:lnTo>
                  <a:pt x="1513" y="408"/>
                </a:lnTo>
                <a:lnTo>
                  <a:pt x="1550" y="405"/>
                </a:lnTo>
                <a:lnTo>
                  <a:pt x="1587" y="403"/>
                </a:lnTo>
                <a:lnTo>
                  <a:pt x="1623" y="398"/>
                </a:lnTo>
                <a:lnTo>
                  <a:pt x="1660" y="390"/>
                </a:lnTo>
                <a:lnTo>
                  <a:pt x="1677" y="385"/>
                </a:lnTo>
                <a:lnTo>
                  <a:pt x="1692" y="379"/>
                </a:lnTo>
                <a:lnTo>
                  <a:pt x="1708" y="373"/>
                </a:lnTo>
                <a:lnTo>
                  <a:pt x="1723" y="365"/>
                </a:lnTo>
                <a:lnTo>
                  <a:pt x="1737" y="356"/>
                </a:lnTo>
                <a:lnTo>
                  <a:pt x="1750" y="347"/>
                </a:lnTo>
                <a:lnTo>
                  <a:pt x="1763" y="336"/>
                </a:lnTo>
                <a:lnTo>
                  <a:pt x="1775" y="324"/>
                </a:lnTo>
                <a:lnTo>
                  <a:pt x="1785" y="313"/>
                </a:lnTo>
                <a:lnTo>
                  <a:pt x="1796" y="300"/>
                </a:lnTo>
                <a:lnTo>
                  <a:pt x="1806" y="286"/>
                </a:lnTo>
                <a:lnTo>
                  <a:pt x="1814" y="273"/>
                </a:lnTo>
                <a:lnTo>
                  <a:pt x="1822" y="259"/>
                </a:lnTo>
                <a:lnTo>
                  <a:pt x="1830" y="243"/>
                </a:lnTo>
                <a:lnTo>
                  <a:pt x="1836" y="228"/>
                </a:lnTo>
                <a:lnTo>
                  <a:pt x="1843" y="212"/>
                </a:lnTo>
                <a:lnTo>
                  <a:pt x="1852" y="179"/>
                </a:lnTo>
                <a:lnTo>
                  <a:pt x="1860" y="148"/>
                </a:lnTo>
                <a:lnTo>
                  <a:pt x="1865" y="115"/>
                </a:lnTo>
                <a:lnTo>
                  <a:pt x="1869" y="82"/>
                </a:lnTo>
                <a:lnTo>
                  <a:pt x="1870" y="62"/>
                </a:lnTo>
                <a:lnTo>
                  <a:pt x="1870" y="50"/>
                </a:lnTo>
                <a:lnTo>
                  <a:pt x="1868" y="4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01" name="任意多边形 1050500"/>
          <p:cNvSpPr/>
          <p:nvPr/>
        </p:nvSpPr>
        <p:spPr bwMode="auto">
          <a:xfrm>
            <a:off x="6983412" y="2476500"/>
            <a:ext cx="31750" cy="608012"/>
          </a:xfrm>
          <a:custGeom>
            <a:avLst/>
            <a:gdLst/>
            <a:ahLst/>
            <a:cxnLst/>
            <a:rect l="0" t="0" r="0" b="0"/>
            <a:pathLst>
              <a:path w="59" h="1145">
                <a:moveTo>
                  <a:pt x="49" y="290"/>
                </a:moveTo>
                <a:lnTo>
                  <a:pt x="49" y="290"/>
                </a:lnTo>
                <a:lnTo>
                  <a:pt x="49" y="273"/>
                </a:lnTo>
                <a:lnTo>
                  <a:pt x="51" y="256"/>
                </a:lnTo>
                <a:lnTo>
                  <a:pt x="55" y="221"/>
                </a:lnTo>
                <a:lnTo>
                  <a:pt x="57" y="185"/>
                </a:lnTo>
                <a:lnTo>
                  <a:pt x="59" y="167"/>
                </a:lnTo>
                <a:lnTo>
                  <a:pt x="59" y="150"/>
                </a:lnTo>
                <a:lnTo>
                  <a:pt x="55" y="86"/>
                </a:lnTo>
                <a:lnTo>
                  <a:pt x="52" y="22"/>
                </a:lnTo>
                <a:lnTo>
                  <a:pt x="52" y="17"/>
                </a:lnTo>
                <a:lnTo>
                  <a:pt x="49" y="11"/>
                </a:lnTo>
                <a:lnTo>
                  <a:pt x="48" y="7"/>
                </a:lnTo>
                <a:lnTo>
                  <a:pt x="44" y="5"/>
                </a:lnTo>
                <a:lnTo>
                  <a:pt x="42" y="2"/>
                </a:lnTo>
                <a:lnTo>
                  <a:pt x="38" y="1"/>
                </a:lnTo>
                <a:lnTo>
                  <a:pt x="28" y="0"/>
                </a:lnTo>
                <a:lnTo>
                  <a:pt x="21" y="1"/>
                </a:lnTo>
                <a:lnTo>
                  <a:pt x="17" y="2"/>
                </a:lnTo>
                <a:lnTo>
                  <a:pt x="13" y="5"/>
                </a:lnTo>
                <a:lnTo>
                  <a:pt x="10" y="7"/>
                </a:lnTo>
                <a:lnTo>
                  <a:pt x="8" y="11"/>
                </a:lnTo>
                <a:lnTo>
                  <a:pt x="6" y="17"/>
                </a:lnTo>
                <a:lnTo>
                  <a:pt x="6" y="22"/>
                </a:lnTo>
                <a:lnTo>
                  <a:pt x="9" y="88"/>
                </a:lnTo>
                <a:lnTo>
                  <a:pt x="10" y="156"/>
                </a:lnTo>
                <a:lnTo>
                  <a:pt x="10" y="189"/>
                </a:lnTo>
                <a:lnTo>
                  <a:pt x="10" y="223"/>
                </a:lnTo>
                <a:lnTo>
                  <a:pt x="8" y="256"/>
                </a:lnTo>
                <a:lnTo>
                  <a:pt x="4" y="290"/>
                </a:lnTo>
                <a:lnTo>
                  <a:pt x="2" y="307"/>
                </a:lnTo>
                <a:lnTo>
                  <a:pt x="1" y="323"/>
                </a:lnTo>
                <a:lnTo>
                  <a:pt x="2" y="357"/>
                </a:lnTo>
                <a:lnTo>
                  <a:pt x="2" y="391"/>
                </a:lnTo>
                <a:lnTo>
                  <a:pt x="1" y="423"/>
                </a:lnTo>
                <a:lnTo>
                  <a:pt x="0" y="459"/>
                </a:lnTo>
                <a:lnTo>
                  <a:pt x="0" y="494"/>
                </a:lnTo>
                <a:lnTo>
                  <a:pt x="1" y="565"/>
                </a:lnTo>
                <a:lnTo>
                  <a:pt x="1" y="634"/>
                </a:lnTo>
                <a:lnTo>
                  <a:pt x="2" y="704"/>
                </a:lnTo>
                <a:lnTo>
                  <a:pt x="6" y="843"/>
                </a:lnTo>
                <a:lnTo>
                  <a:pt x="10" y="983"/>
                </a:lnTo>
                <a:lnTo>
                  <a:pt x="11" y="1054"/>
                </a:lnTo>
                <a:lnTo>
                  <a:pt x="11" y="1123"/>
                </a:lnTo>
                <a:lnTo>
                  <a:pt x="13" y="1128"/>
                </a:lnTo>
                <a:lnTo>
                  <a:pt x="14" y="1132"/>
                </a:lnTo>
                <a:lnTo>
                  <a:pt x="17" y="1136"/>
                </a:lnTo>
                <a:lnTo>
                  <a:pt x="19" y="1140"/>
                </a:lnTo>
                <a:lnTo>
                  <a:pt x="23" y="1141"/>
                </a:lnTo>
                <a:lnTo>
                  <a:pt x="26" y="1144"/>
                </a:lnTo>
                <a:lnTo>
                  <a:pt x="35" y="1145"/>
                </a:lnTo>
                <a:lnTo>
                  <a:pt x="43" y="1144"/>
                </a:lnTo>
                <a:lnTo>
                  <a:pt x="47" y="1141"/>
                </a:lnTo>
                <a:lnTo>
                  <a:pt x="51" y="1140"/>
                </a:lnTo>
                <a:lnTo>
                  <a:pt x="53" y="1136"/>
                </a:lnTo>
                <a:lnTo>
                  <a:pt x="56" y="1132"/>
                </a:lnTo>
                <a:lnTo>
                  <a:pt x="57" y="1128"/>
                </a:lnTo>
                <a:lnTo>
                  <a:pt x="57" y="1123"/>
                </a:lnTo>
                <a:lnTo>
                  <a:pt x="57" y="1054"/>
                </a:lnTo>
                <a:lnTo>
                  <a:pt x="56" y="983"/>
                </a:lnTo>
                <a:lnTo>
                  <a:pt x="52" y="843"/>
                </a:lnTo>
                <a:lnTo>
                  <a:pt x="48" y="704"/>
                </a:lnTo>
                <a:lnTo>
                  <a:pt x="47" y="634"/>
                </a:lnTo>
                <a:lnTo>
                  <a:pt x="47" y="565"/>
                </a:lnTo>
                <a:lnTo>
                  <a:pt x="47" y="495"/>
                </a:lnTo>
                <a:lnTo>
                  <a:pt x="48" y="427"/>
                </a:lnTo>
                <a:lnTo>
                  <a:pt x="49" y="359"/>
                </a:lnTo>
                <a:lnTo>
                  <a:pt x="49" y="29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02" name="任意多边形 1050501"/>
          <p:cNvSpPr/>
          <p:nvPr/>
        </p:nvSpPr>
        <p:spPr bwMode="auto">
          <a:xfrm>
            <a:off x="7945437" y="2495550"/>
            <a:ext cx="36512" cy="592137"/>
          </a:xfrm>
          <a:custGeom>
            <a:avLst/>
            <a:gdLst/>
            <a:ahLst/>
            <a:cxnLst/>
            <a:rect l="0" t="0" r="0" b="0"/>
            <a:pathLst>
              <a:path w="67" h="1123">
                <a:moveTo>
                  <a:pt x="51" y="457"/>
                </a:moveTo>
                <a:lnTo>
                  <a:pt x="51" y="457"/>
                </a:lnTo>
                <a:lnTo>
                  <a:pt x="52" y="440"/>
                </a:lnTo>
                <a:lnTo>
                  <a:pt x="53" y="422"/>
                </a:lnTo>
                <a:lnTo>
                  <a:pt x="57" y="387"/>
                </a:lnTo>
                <a:lnTo>
                  <a:pt x="57" y="366"/>
                </a:lnTo>
                <a:lnTo>
                  <a:pt x="57" y="343"/>
                </a:lnTo>
                <a:lnTo>
                  <a:pt x="57" y="323"/>
                </a:lnTo>
                <a:lnTo>
                  <a:pt x="60" y="312"/>
                </a:lnTo>
                <a:lnTo>
                  <a:pt x="61" y="302"/>
                </a:lnTo>
                <a:lnTo>
                  <a:pt x="65" y="287"/>
                </a:lnTo>
                <a:lnTo>
                  <a:pt x="67" y="273"/>
                </a:lnTo>
                <a:lnTo>
                  <a:pt x="67" y="257"/>
                </a:lnTo>
                <a:lnTo>
                  <a:pt x="67" y="241"/>
                </a:lnTo>
                <a:lnTo>
                  <a:pt x="64" y="210"/>
                </a:lnTo>
                <a:lnTo>
                  <a:pt x="63" y="181"/>
                </a:lnTo>
                <a:lnTo>
                  <a:pt x="63" y="141"/>
                </a:lnTo>
                <a:lnTo>
                  <a:pt x="61" y="102"/>
                </a:lnTo>
                <a:lnTo>
                  <a:pt x="57" y="22"/>
                </a:lnTo>
                <a:lnTo>
                  <a:pt x="56" y="17"/>
                </a:lnTo>
                <a:lnTo>
                  <a:pt x="55" y="11"/>
                </a:lnTo>
                <a:lnTo>
                  <a:pt x="52" y="9"/>
                </a:lnTo>
                <a:lnTo>
                  <a:pt x="50" y="5"/>
                </a:lnTo>
                <a:lnTo>
                  <a:pt x="46" y="2"/>
                </a:lnTo>
                <a:lnTo>
                  <a:pt x="42" y="1"/>
                </a:lnTo>
                <a:lnTo>
                  <a:pt x="33" y="0"/>
                </a:lnTo>
                <a:lnTo>
                  <a:pt x="25" y="1"/>
                </a:lnTo>
                <a:lnTo>
                  <a:pt x="21" y="2"/>
                </a:lnTo>
                <a:lnTo>
                  <a:pt x="18" y="5"/>
                </a:lnTo>
                <a:lnTo>
                  <a:pt x="14" y="9"/>
                </a:lnTo>
                <a:lnTo>
                  <a:pt x="13" y="11"/>
                </a:lnTo>
                <a:lnTo>
                  <a:pt x="12" y="17"/>
                </a:lnTo>
                <a:lnTo>
                  <a:pt x="12" y="22"/>
                </a:lnTo>
                <a:lnTo>
                  <a:pt x="16" y="83"/>
                </a:lnTo>
                <a:lnTo>
                  <a:pt x="17" y="115"/>
                </a:lnTo>
                <a:lnTo>
                  <a:pt x="17" y="145"/>
                </a:lnTo>
                <a:lnTo>
                  <a:pt x="18" y="180"/>
                </a:lnTo>
                <a:lnTo>
                  <a:pt x="21" y="218"/>
                </a:lnTo>
                <a:lnTo>
                  <a:pt x="22" y="236"/>
                </a:lnTo>
                <a:lnTo>
                  <a:pt x="22" y="255"/>
                </a:lnTo>
                <a:lnTo>
                  <a:pt x="21" y="273"/>
                </a:lnTo>
                <a:lnTo>
                  <a:pt x="18" y="290"/>
                </a:lnTo>
                <a:lnTo>
                  <a:pt x="14" y="306"/>
                </a:lnTo>
                <a:lnTo>
                  <a:pt x="13" y="321"/>
                </a:lnTo>
                <a:lnTo>
                  <a:pt x="10" y="355"/>
                </a:lnTo>
                <a:lnTo>
                  <a:pt x="9" y="388"/>
                </a:lnTo>
                <a:lnTo>
                  <a:pt x="8" y="421"/>
                </a:lnTo>
                <a:lnTo>
                  <a:pt x="5" y="459"/>
                </a:lnTo>
                <a:lnTo>
                  <a:pt x="5" y="495"/>
                </a:lnTo>
                <a:lnTo>
                  <a:pt x="5" y="570"/>
                </a:lnTo>
                <a:lnTo>
                  <a:pt x="6" y="601"/>
                </a:lnTo>
                <a:lnTo>
                  <a:pt x="6" y="633"/>
                </a:lnTo>
                <a:lnTo>
                  <a:pt x="9" y="664"/>
                </a:lnTo>
                <a:lnTo>
                  <a:pt x="14" y="694"/>
                </a:lnTo>
                <a:lnTo>
                  <a:pt x="17" y="714"/>
                </a:lnTo>
                <a:lnTo>
                  <a:pt x="18" y="735"/>
                </a:lnTo>
                <a:lnTo>
                  <a:pt x="19" y="754"/>
                </a:lnTo>
                <a:lnTo>
                  <a:pt x="19" y="774"/>
                </a:lnTo>
                <a:lnTo>
                  <a:pt x="18" y="814"/>
                </a:lnTo>
                <a:lnTo>
                  <a:pt x="17" y="854"/>
                </a:lnTo>
                <a:lnTo>
                  <a:pt x="17" y="869"/>
                </a:lnTo>
                <a:lnTo>
                  <a:pt x="16" y="886"/>
                </a:lnTo>
                <a:lnTo>
                  <a:pt x="12" y="918"/>
                </a:lnTo>
                <a:lnTo>
                  <a:pt x="8" y="949"/>
                </a:lnTo>
                <a:lnTo>
                  <a:pt x="6" y="965"/>
                </a:lnTo>
                <a:lnTo>
                  <a:pt x="5" y="980"/>
                </a:lnTo>
                <a:lnTo>
                  <a:pt x="8" y="1007"/>
                </a:lnTo>
                <a:lnTo>
                  <a:pt x="9" y="1035"/>
                </a:lnTo>
                <a:lnTo>
                  <a:pt x="10" y="1051"/>
                </a:lnTo>
                <a:lnTo>
                  <a:pt x="9" y="1064"/>
                </a:lnTo>
                <a:lnTo>
                  <a:pt x="8" y="1077"/>
                </a:lnTo>
                <a:lnTo>
                  <a:pt x="2" y="1089"/>
                </a:lnTo>
                <a:lnTo>
                  <a:pt x="1" y="1094"/>
                </a:lnTo>
                <a:lnTo>
                  <a:pt x="0" y="1098"/>
                </a:lnTo>
                <a:lnTo>
                  <a:pt x="1" y="1103"/>
                </a:lnTo>
                <a:lnTo>
                  <a:pt x="1" y="1107"/>
                </a:lnTo>
                <a:lnTo>
                  <a:pt x="4" y="1111"/>
                </a:lnTo>
                <a:lnTo>
                  <a:pt x="6" y="1115"/>
                </a:lnTo>
                <a:lnTo>
                  <a:pt x="13" y="1120"/>
                </a:lnTo>
                <a:lnTo>
                  <a:pt x="21" y="1123"/>
                </a:lnTo>
                <a:lnTo>
                  <a:pt x="25" y="1123"/>
                </a:lnTo>
                <a:lnTo>
                  <a:pt x="29" y="1123"/>
                </a:lnTo>
                <a:lnTo>
                  <a:pt x="33" y="1122"/>
                </a:lnTo>
                <a:lnTo>
                  <a:pt x="36" y="1119"/>
                </a:lnTo>
                <a:lnTo>
                  <a:pt x="39" y="1116"/>
                </a:lnTo>
                <a:lnTo>
                  <a:pt x="43" y="1112"/>
                </a:lnTo>
                <a:lnTo>
                  <a:pt x="47" y="1101"/>
                </a:lnTo>
                <a:lnTo>
                  <a:pt x="51" y="1090"/>
                </a:lnTo>
                <a:lnTo>
                  <a:pt x="52" y="1078"/>
                </a:lnTo>
                <a:lnTo>
                  <a:pt x="53" y="1067"/>
                </a:lnTo>
                <a:lnTo>
                  <a:pt x="52" y="1044"/>
                </a:lnTo>
                <a:lnTo>
                  <a:pt x="51" y="1021"/>
                </a:lnTo>
                <a:lnTo>
                  <a:pt x="51" y="990"/>
                </a:lnTo>
                <a:lnTo>
                  <a:pt x="52" y="958"/>
                </a:lnTo>
                <a:lnTo>
                  <a:pt x="55" y="925"/>
                </a:lnTo>
                <a:lnTo>
                  <a:pt x="59" y="895"/>
                </a:lnTo>
                <a:lnTo>
                  <a:pt x="61" y="878"/>
                </a:lnTo>
                <a:lnTo>
                  <a:pt x="63" y="861"/>
                </a:lnTo>
                <a:lnTo>
                  <a:pt x="64" y="829"/>
                </a:lnTo>
                <a:lnTo>
                  <a:pt x="64" y="795"/>
                </a:lnTo>
                <a:lnTo>
                  <a:pt x="64" y="762"/>
                </a:lnTo>
                <a:lnTo>
                  <a:pt x="65" y="742"/>
                </a:lnTo>
                <a:lnTo>
                  <a:pt x="64" y="723"/>
                </a:lnTo>
                <a:lnTo>
                  <a:pt x="59" y="685"/>
                </a:lnTo>
                <a:lnTo>
                  <a:pt x="53" y="647"/>
                </a:lnTo>
                <a:lnTo>
                  <a:pt x="52" y="627"/>
                </a:lnTo>
                <a:lnTo>
                  <a:pt x="51" y="609"/>
                </a:lnTo>
                <a:lnTo>
                  <a:pt x="51" y="45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03" name="任意多边形 1050502"/>
          <p:cNvSpPr/>
          <p:nvPr/>
        </p:nvSpPr>
        <p:spPr bwMode="auto">
          <a:xfrm>
            <a:off x="7118350" y="2438400"/>
            <a:ext cx="709612" cy="690562"/>
          </a:xfrm>
          <a:custGeom>
            <a:avLst/>
            <a:gdLst/>
            <a:ahLst/>
            <a:cxnLst/>
            <a:rect l="0" t="0" r="0" b="0"/>
            <a:pathLst>
              <a:path w="1338" h="1302">
                <a:moveTo>
                  <a:pt x="1337" y="681"/>
                </a:moveTo>
                <a:lnTo>
                  <a:pt x="1337" y="681"/>
                </a:lnTo>
                <a:lnTo>
                  <a:pt x="1338" y="614"/>
                </a:lnTo>
                <a:lnTo>
                  <a:pt x="1336" y="580"/>
                </a:lnTo>
                <a:lnTo>
                  <a:pt x="1333" y="548"/>
                </a:lnTo>
                <a:lnTo>
                  <a:pt x="1330" y="527"/>
                </a:lnTo>
                <a:lnTo>
                  <a:pt x="1329" y="506"/>
                </a:lnTo>
                <a:lnTo>
                  <a:pt x="1329" y="464"/>
                </a:lnTo>
                <a:lnTo>
                  <a:pt x="1328" y="423"/>
                </a:lnTo>
                <a:lnTo>
                  <a:pt x="1326" y="402"/>
                </a:lnTo>
                <a:lnTo>
                  <a:pt x="1324" y="383"/>
                </a:lnTo>
                <a:lnTo>
                  <a:pt x="1320" y="361"/>
                </a:lnTo>
                <a:lnTo>
                  <a:pt x="1319" y="340"/>
                </a:lnTo>
                <a:lnTo>
                  <a:pt x="1319" y="317"/>
                </a:lnTo>
                <a:lnTo>
                  <a:pt x="1319" y="295"/>
                </a:lnTo>
                <a:lnTo>
                  <a:pt x="1321" y="249"/>
                </a:lnTo>
                <a:lnTo>
                  <a:pt x="1323" y="206"/>
                </a:lnTo>
                <a:lnTo>
                  <a:pt x="1323" y="185"/>
                </a:lnTo>
                <a:lnTo>
                  <a:pt x="1321" y="166"/>
                </a:lnTo>
                <a:lnTo>
                  <a:pt x="1316" y="126"/>
                </a:lnTo>
                <a:lnTo>
                  <a:pt x="1311" y="87"/>
                </a:lnTo>
                <a:lnTo>
                  <a:pt x="1309" y="68"/>
                </a:lnTo>
                <a:lnTo>
                  <a:pt x="1309" y="48"/>
                </a:lnTo>
                <a:lnTo>
                  <a:pt x="1308" y="41"/>
                </a:lnTo>
                <a:lnTo>
                  <a:pt x="1306" y="36"/>
                </a:lnTo>
                <a:lnTo>
                  <a:pt x="1303" y="32"/>
                </a:lnTo>
                <a:lnTo>
                  <a:pt x="1299" y="30"/>
                </a:lnTo>
                <a:lnTo>
                  <a:pt x="1296" y="24"/>
                </a:lnTo>
                <a:lnTo>
                  <a:pt x="1291" y="22"/>
                </a:lnTo>
                <a:lnTo>
                  <a:pt x="1287" y="19"/>
                </a:lnTo>
                <a:lnTo>
                  <a:pt x="1281" y="19"/>
                </a:lnTo>
                <a:lnTo>
                  <a:pt x="1230" y="19"/>
                </a:lnTo>
                <a:lnTo>
                  <a:pt x="1227" y="19"/>
                </a:lnTo>
                <a:lnTo>
                  <a:pt x="1202" y="19"/>
                </a:lnTo>
                <a:lnTo>
                  <a:pt x="1177" y="19"/>
                </a:lnTo>
                <a:lnTo>
                  <a:pt x="1006" y="19"/>
                </a:lnTo>
                <a:lnTo>
                  <a:pt x="833" y="19"/>
                </a:lnTo>
                <a:lnTo>
                  <a:pt x="661" y="19"/>
                </a:lnTo>
                <a:lnTo>
                  <a:pt x="504" y="17"/>
                </a:lnTo>
                <a:lnTo>
                  <a:pt x="425" y="14"/>
                </a:lnTo>
                <a:lnTo>
                  <a:pt x="348" y="11"/>
                </a:lnTo>
                <a:lnTo>
                  <a:pt x="307" y="7"/>
                </a:lnTo>
                <a:lnTo>
                  <a:pt x="268" y="4"/>
                </a:lnTo>
                <a:lnTo>
                  <a:pt x="229" y="1"/>
                </a:lnTo>
                <a:lnTo>
                  <a:pt x="209" y="0"/>
                </a:lnTo>
                <a:lnTo>
                  <a:pt x="190" y="0"/>
                </a:lnTo>
                <a:lnTo>
                  <a:pt x="149" y="1"/>
                </a:lnTo>
                <a:lnTo>
                  <a:pt x="110" y="4"/>
                </a:lnTo>
                <a:lnTo>
                  <a:pt x="30" y="7"/>
                </a:lnTo>
                <a:lnTo>
                  <a:pt x="24" y="9"/>
                </a:lnTo>
                <a:lnTo>
                  <a:pt x="18" y="11"/>
                </a:lnTo>
                <a:lnTo>
                  <a:pt x="14" y="14"/>
                </a:lnTo>
                <a:lnTo>
                  <a:pt x="11" y="18"/>
                </a:lnTo>
                <a:lnTo>
                  <a:pt x="8" y="24"/>
                </a:lnTo>
                <a:lnTo>
                  <a:pt x="7" y="31"/>
                </a:lnTo>
                <a:lnTo>
                  <a:pt x="7" y="111"/>
                </a:lnTo>
                <a:lnTo>
                  <a:pt x="4" y="192"/>
                </a:lnTo>
                <a:lnTo>
                  <a:pt x="3" y="272"/>
                </a:lnTo>
                <a:lnTo>
                  <a:pt x="0" y="353"/>
                </a:lnTo>
                <a:lnTo>
                  <a:pt x="0" y="434"/>
                </a:lnTo>
                <a:lnTo>
                  <a:pt x="3" y="514"/>
                </a:lnTo>
                <a:lnTo>
                  <a:pt x="4" y="554"/>
                </a:lnTo>
                <a:lnTo>
                  <a:pt x="8" y="595"/>
                </a:lnTo>
                <a:lnTo>
                  <a:pt x="12" y="634"/>
                </a:lnTo>
                <a:lnTo>
                  <a:pt x="17" y="673"/>
                </a:lnTo>
                <a:lnTo>
                  <a:pt x="22" y="716"/>
                </a:lnTo>
                <a:lnTo>
                  <a:pt x="25" y="759"/>
                </a:lnTo>
                <a:lnTo>
                  <a:pt x="28" y="803"/>
                </a:lnTo>
                <a:lnTo>
                  <a:pt x="28" y="846"/>
                </a:lnTo>
                <a:lnTo>
                  <a:pt x="28" y="933"/>
                </a:lnTo>
                <a:lnTo>
                  <a:pt x="28" y="1020"/>
                </a:lnTo>
                <a:lnTo>
                  <a:pt x="26" y="1054"/>
                </a:lnTo>
                <a:lnTo>
                  <a:pt x="22" y="1086"/>
                </a:lnTo>
                <a:lnTo>
                  <a:pt x="20" y="1120"/>
                </a:lnTo>
                <a:lnTo>
                  <a:pt x="18" y="1154"/>
                </a:lnTo>
                <a:lnTo>
                  <a:pt x="17" y="1179"/>
                </a:lnTo>
                <a:lnTo>
                  <a:pt x="17" y="1192"/>
                </a:lnTo>
                <a:lnTo>
                  <a:pt x="18" y="1204"/>
                </a:lnTo>
                <a:lnTo>
                  <a:pt x="20" y="1215"/>
                </a:lnTo>
                <a:lnTo>
                  <a:pt x="24" y="1225"/>
                </a:lnTo>
                <a:lnTo>
                  <a:pt x="30" y="1235"/>
                </a:lnTo>
                <a:lnTo>
                  <a:pt x="39" y="1245"/>
                </a:lnTo>
                <a:lnTo>
                  <a:pt x="48" y="1251"/>
                </a:lnTo>
                <a:lnTo>
                  <a:pt x="59" y="1256"/>
                </a:lnTo>
                <a:lnTo>
                  <a:pt x="68" y="1259"/>
                </a:lnTo>
                <a:lnTo>
                  <a:pt x="79" y="1260"/>
                </a:lnTo>
                <a:lnTo>
                  <a:pt x="99" y="1264"/>
                </a:lnTo>
                <a:lnTo>
                  <a:pt x="110" y="1266"/>
                </a:lnTo>
                <a:lnTo>
                  <a:pt x="122" y="1268"/>
                </a:lnTo>
                <a:lnTo>
                  <a:pt x="127" y="1269"/>
                </a:lnTo>
                <a:lnTo>
                  <a:pt x="135" y="1271"/>
                </a:lnTo>
                <a:lnTo>
                  <a:pt x="149" y="1271"/>
                </a:lnTo>
                <a:lnTo>
                  <a:pt x="178" y="1269"/>
                </a:lnTo>
                <a:lnTo>
                  <a:pt x="198" y="1271"/>
                </a:lnTo>
                <a:lnTo>
                  <a:pt x="217" y="1273"/>
                </a:lnTo>
                <a:lnTo>
                  <a:pt x="237" y="1277"/>
                </a:lnTo>
                <a:lnTo>
                  <a:pt x="255" y="1280"/>
                </a:lnTo>
                <a:lnTo>
                  <a:pt x="345" y="1284"/>
                </a:lnTo>
                <a:lnTo>
                  <a:pt x="437" y="1284"/>
                </a:lnTo>
                <a:lnTo>
                  <a:pt x="481" y="1284"/>
                </a:lnTo>
                <a:lnTo>
                  <a:pt x="527" y="1283"/>
                </a:lnTo>
                <a:lnTo>
                  <a:pt x="573" y="1280"/>
                </a:lnTo>
                <a:lnTo>
                  <a:pt x="617" y="1277"/>
                </a:lnTo>
                <a:lnTo>
                  <a:pt x="658" y="1275"/>
                </a:lnTo>
                <a:lnTo>
                  <a:pt x="699" y="1272"/>
                </a:lnTo>
                <a:lnTo>
                  <a:pt x="739" y="1272"/>
                </a:lnTo>
                <a:lnTo>
                  <a:pt x="780" y="1272"/>
                </a:lnTo>
                <a:lnTo>
                  <a:pt x="861" y="1275"/>
                </a:lnTo>
                <a:lnTo>
                  <a:pt x="942" y="1279"/>
                </a:lnTo>
                <a:lnTo>
                  <a:pt x="1104" y="1290"/>
                </a:lnTo>
                <a:lnTo>
                  <a:pt x="1185" y="1294"/>
                </a:lnTo>
                <a:lnTo>
                  <a:pt x="1266" y="1297"/>
                </a:lnTo>
                <a:lnTo>
                  <a:pt x="1269" y="1298"/>
                </a:lnTo>
                <a:lnTo>
                  <a:pt x="1272" y="1298"/>
                </a:lnTo>
                <a:lnTo>
                  <a:pt x="1277" y="1301"/>
                </a:lnTo>
                <a:lnTo>
                  <a:pt x="1282" y="1302"/>
                </a:lnTo>
                <a:lnTo>
                  <a:pt x="1287" y="1302"/>
                </a:lnTo>
                <a:lnTo>
                  <a:pt x="1292" y="1302"/>
                </a:lnTo>
                <a:lnTo>
                  <a:pt x="1298" y="1301"/>
                </a:lnTo>
                <a:lnTo>
                  <a:pt x="1302" y="1297"/>
                </a:lnTo>
                <a:lnTo>
                  <a:pt x="1306" y="1293"/>
                </a:lnTo>
                <a:lnTo>
                  <a:pt x="1308" y="1286"/>
                </a:lnTo>
                <a:lnTo>
                  <a:pt x="1315" y="1262"/>
                </a:lnTo>
                <a:lnTo>
                  <a:pt x="1320" y="1239"/>
                </a:lnTo>
                <a:lnTo>
                  <a:pt x="1324" y="1216"/>
                </a:lnTo>
                <a:lnTo>
                  <a:pt x="1325" y="1203"/>
                </a:lnTo>
                <a:lnTo>
                  <a:pt x="1326" y="1190"/>
                </a:lnTo>
                <a:lnTo>
                  <a:pt x="1326" y="1000"/>
                </a:lnTo>
                <a:lnTo>
                  <a:pt x="1326" y="844"/>
                </a:lnTo>
                <a:lnTo>
                  <a:pt x="1326" y="824"/>
                </a:lnTo>
                <a:lnTo>
                  <a:pt x="1328" y="803"/>
                </a:lnTo>
                <a:lnTo>
                  <a:pt x="1332" y="762"/>
                </a:lnTo>
                <a:lnTo>
                  <a:pt x="1336" y="722"/>
                </a:lnTo>
                <a:lnTo>
                  <a:pt x="1337" y="702"/>
                </a:lnTo>
                <a:lnTo>
                  <a:pt x="1337" y="681"/>
                </a:lnTo>
                <a:close/>
                <a:moveTo>
                  <a:pt x="697" y="1229"/>
                </a:moveTo>
                <a:lnTo>
                  <a:pt x="697" y="1229"/>
                </a:lnTo>
                <a:lnTo>
                  <a:pt x="619" y="1230"/>
                </a:lnTo>
                <a:lnTo>
                  <a:pt x="539" y="1232"/>
                </a:lnTo>
                <a:lnTo>
                  <a:pt x="460" y="1234"/>
                </a:lnTo>
                <a:lnTo>
                  <a:pt x="381" y="1235"/>
                </a:lnTo>
                <a:lnTo>
                  <a:pt x="345" y="1234"/>
                </a:lnTo>
                <a:lnTo>
                  <a:pt x="309" y="1233"/>
                </a:lnTo>
                <a:lnTo>
                  <a:pt x="237" y="1228"/>
                </a:lnTo>
                <a:lnTo>
                  <a:pt x="165" y="1222"/>
                </a:lnTo>
                <a:lnTo>
                  <a:pt x="92" y="1218"/>
                </a:lnTo>
                <a:lnTo>
                  <a:pt x="84" y="1216"/>
                </a:lnTo>
                <a:lnTo>
                  <a:pt x="79" y="1213"/>
                </a:lnTo>
                <a:lnTo>
                  <a:pt x="73" y="1208"/>
                </a:lnTo>
                <a:lnTo>
                  <a:pt x="69" y="1201"/>
                </a:lnTo>
                <a:lnTo>
                  <a:pt x="67" y="1194"/>
                </a:lnTo>
                <a:lnTo>
                  <a:pt x="64" y="1184"/>
                </a:lnTo>
                <a:lnTo>
                  <a:pt x="63" y="1165"/>
                </a:lnTo>
                <a:lnTo>
                  <a:pt x="63" y="1144"/>
                </a:lnTo>
                <a:lnTo>
                  <a:pt x="65" y="1124"/>
                </a:lnTo>
                <a:lnTo>
                  <a:pt x="68" y="1097"/>
                </a:lnTo>
                <a:lnTo>
                  <a:pt x="71" y="1058"/>
                </a:lnTo>
                <a:lnTo>
                  <a:pt x="72" y="1017"/>
                </a:lnTo>
                <a:lnTo>
                  <a:pt x="72" y="978"/>
                </a:lnTo>
                <a:lnTo>
                  <a:pt x="71" y="939"/>
                </a:lnTo>
                <a:lnTo>
                  <a:pt x="71" y="869"/>
                </a:lnTo>
                <a:lnTo>
                  <a:pt x="69" y="800"/>
                </a:lnTo>
                <a:lnTo>
                  <a:pt x="68" y="765"/>
                </a:lnTo>
                <a:lnTo>
                  <a:pt x="67" y="731"/>
                </a:lnTo>
                <a:lnTo>
                  <a:pt x="64" y="697"/>
                </a:lnTo>
                <a:lnTo>
                  <a:pt x="60" y="661"/>
                </a:lnTo>
                <a:lnTo>
                  <a:pt x="58" y="631"/>
                </a:lnTo>
                <a:lnTo>
                  <a:pt x="56" y="603"/>
                </a:lnTo>
                <a:lnTo>
                  <a:pt x="55" y="574"/>
                </a:lnTo>
                <a:lnTo>
                  <a:pt x="52" y="558"/>
                </a:lnTo>
                <a:lnTo>
                  <a:pt x="50" y="544"/>
                </a:lnTo>
                <a:lnTo>
                  <a:pt x="46" y="524"/>
                </a:lnTo>
                <a:lnTo>
                  <a:pt x="45" y="502"/>
                </a:lnTo>
                <a:lnTo>
                  <a:pt x="43" y="480"/>
                </a:lnTo>
                <a:lnTo>
                  <a:pt x="43" y="457"/>
                </a:lnTo>
                <a:lnTo>
                  <a:pt x="46" y="413"/>
                </a:lnTo>
                <a:lnTo>
                  <a:pt x="48" y="370"/>
                </a:lnTo>
                <a:lnTo>
                  <a:pt x="51" y="211"/>
                </a:lnTo>
                <a:lnTo>
                  <a:pt x="52" y="52"/>
                </a:lnTo>
                <a:lnTo>
                  <a:pt x="116" y="49"/>
                </a:lnTo>
                <a:lnTo>
                  <a:pt x="181" y="47"/>
                </a:lnTo>
                <a:lnTo>
                  <a:pt x="212" y="47"/>
                </a:lnTo>
                <a:lnTo>
                  <a:pt x="245" y="48"/>
                </a:lnTo>
                <a:lnTo>
                  <a:pt x="276" y="49"/>
                </a:lnTo>
                <a:lnTo>
                  <a:pt x="309" y="53"/>
                </a:lnTo>
                <a:lnTo>
                  <a:pt x="347" y="57"/>
                </a:lnTo>
                <a:lnTo>
                  <a:pt x="386" y="60"/>
                </a:lnTo>
                <a:lnTo>
                  <a:pt x="424" y="61"/>
                </a:lnTo>
                <a:lnTo>
                  <a:pt x="463" y="62"/>
                </a:lnTo>
                <a:lnTo>
                  <a:pt x="542" y="62"/>
                </a:lnTo>
                <a:lnTo>
                  <a:pt x="619" y="64"/>
                </a:lnTo>
                <a:lnTo>
                  <a:pt x="700" y="65"/>
                </a:lnTo>
                <a:lnTo>
                  <a:pt x="780" y="65"/>
                </a:lnTo>
                <a:lnTo>
                  <a:pt x="942" y="65"/>
                </a:lnTo>
                <a:lnTo>
                  <a:pt x="1177" y="65"/>
                </a:lnTo>
                <a:lnTo>
                  <a:pt x="1198" y="64"/>
                </a:lnTo>
                <a:lnTo>
                  <a:pt x="1210" y="64"/>
                </a:lnTo>
                <a:lnTo>
                  <a:pt x="1220" y="64"/>
                </a:lnTo>
                <a:lnTo>
                  <a:pt x="1230" y="65"/>
                </a:lnTo>
                <a:lnTo>
                  <a:pt x="1232" y="65"/>
                </a:lnTo>
                <a:lnTo>
                  <a:pt x="1240" y="68"/>
                </a:lnTo>
                <a:lnTo>
                  <a:pt x="1247" y="69"/>
                </a:lnTo>
                <a:lnTo>
                  <a:pt x="1253" y="69"/>
                </a:lnTo>
                <a:lnTo>
                  <a:pt x="1258" y="68"/>
                </a:lnTo>
                <a:lnTo>
                  <a:pt x="1264" y="65"/>
                </a:lnTo>
                <a:lnTo>
                  <a:pt x="1268" y="95"/>
                </a:lnTo>
                <a:lnTo>
                  <a:pt x="1272" y="125"/>
                </a:lnTo>
                <a:lnTo>
                  <a:pt x="1275" y="155"/>
                </a:lnTo>
                <a:lnTo>
                  <a:pt x="1277" y="171"/>
                </a:lnTo>
                <a:lnTo>
                  <a:pt x="1277" y="187"/>
                </a:lnTo>
                <a:lnTo>
                  <a:pt x="1277" y="225"/>
                </a:lnTo>
                <a:lnTo>
                  <a:pt x="1277" y="264"/>
                </a:lnTo>
                <a:lnTo>
                  <a:pt x="1274" y="341"/>
                </a:lnTo>
                <a:lnTo>
                  <a:pt x="1275" y="379"/>
                </a:lnTo>
                <a:lnTo>
                  <a:pt x="1277" y="417"/>
                </a:lnTo>
                <a:lnTo>
                  <a:pt x="1283" y="493"/>
                </a:lnTo>
                <a:lnTo>
                  <a:pt x="1289" y="569"/>
                </a:lnTo>
                <a:lnTo>
                  <a:pt x="1291" y="606"/>
                </a:lnTo>
                <a:lnTo>
                  <a:pt x="1292" y="644"/>
                </a:lnTo>
                <a:lnTo>
                  <a:pt x="1291" y="681"/>
                </a:lnTo>
                <a:lnTo>
                  <a:pt x="1287" y="718"/>
                </a:lnTo>
                <a:lnTo>
                  <a:pt x="1283" y="753"/>
                </a:lnTo>
                <a:lnTo>
                  <a:pt x="1281" y="790"/>
                </a:lnTo>
                <a:lnTo>
                  <a:pt x="1279" y="831"/>
                </a:lnTo>
                <a:lnTo>
                  <a:pt x="1279" y="873"/>
                </a:lnTo>
                <a:lnTo>
                  <a:pt x="1281" y="958"/>
                </a:lnTo>
                <a:lnTo>
                  <a:pt x="1281" y="1127"/>
                </a:lnTo>
                <a:lnTo>
                  <a:pt x="1279" y="1160"/>
                </a:lnTo>
                <a:lnTo>
                  <a:pt x="1278" y="1191"/>
                </a:lnTo>
                <a:lnTo>
                  <a:pt x="1275" y="1221"/>
                </a:lnTo>
                <a:lnTo>
                  <a:pt x="1269" y="1251"/>
                </a:lnTo>
                <a:lnTo>
                  <a:pt x="1198" y="1250"/>
                </a:lnTo>
                <a:lnTo>
                  <a:pt x="1126" y="1247"/>
                </a:lnTo>
                <a:lnTo>
                  <a:pt x="984" y="1239"/>
                </a:lnTo>
                <a:lnTo>
                  <a:pt x="841" y="1233"/>
                </a:lnTo>
                <a:lnTo>
                  <a:pt x="769" y="1230"/>
                </a:lnTo>
                <a:lnTo>
                  <a:pt x="697" y="122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04" name="任意多边形 1050503"/>
          <p:cNvSpPr/>
          <p:nvPr/>
        </p:nvSpPr>
        <p:spPr bwMode="auto">
          <a:xfrm>
            <a:off x="7131050" y="2605087"/>
            <a:ext cx="528637" cy="314325"/>
          </a:xfrm>
          <a:custGeom>
            <a:avLst/>
            <a:gdLst/>
            <a:ahLst/>
            <a:cxnLst/>
            <a:rect l="0" t="0" r="0" b="0"/>
            <a:pathLst>
              <a:path w="999" h="593">
                <a:moveTo>
                  <a:pt x="960" y="7"/>
                </a:moveTo>
                <a:lnTo>
                  <a:pt x="960" y="7"/>
                </a:lnTo>
                <a:lnTo>
                  <a:pt x="943" y="22"/>
                </a:lnTo>
                <a:lnTo>
                  <a:pt x="929" y="38"/>
                </a:lnTo>
                <a:lnTo>
                  <a:pt x="899" y="72"/>
                </a:lnTo>
                <a:lnTo>
                  <a:pt x="870" y="105"/>
                </a:lnTo>
                <a:lnTo>
                  <a:pt x="840" y="137"/>
                </a:lnTo>
                <a:lnTo>
                  <a:pt x="807" y="169"/>
                </a:lnTo>
                <a:lnTo>
                  <a:pt x="791" y="184"/>
                </a:lnTo>
                <a:lnTo>
                  <a:pt x="777" y="200"/>
                </a:lnTo>
                <a:lnTo>
                  <a:pt x="766" y="212"/>
                </a:lnTo>
                <a:lnTo>
                  <a:pt x="757" y="220"/>
                </a:lnTo>
                <a:lnTo>
                  <a:pt x="752" y="221"/>
                </a:lnTo>
                <a:lnTo>
                  <a:pt x="748" y="222"/>
                </a:lnTo>
                <a:lnTo>
                  <a:pt x="744" y="222"/>
                </a:lnTo>
                <a:lnTo>
                  <a:pt x="739" y="222"/>
                </a:lnTo>
                <a:lnTo>
                  <a:pt x="731" y="218"/>
                </a:lnTo>
                <a:lnTo>
                  <a:pt x="722" y="213"/>
                </a:lnTo>
                <a:lnTo>
                  <a:pt x="700" y="198"/>
                </a:lnTo>
                <a:lnTo>
                  <a:pt x="675" y="182"/>
                </a:lnTo>
                <a:lnTo>
                  <a:pt x="659" y="173"/>
                </a:lnTo>
                <a:lnTo>
                  <a:pt x="643" y="165"/>
                </a:lnTo>
                <a:lnTo>
                  <a:pt x="626" y="158"/>
                </a:lnTo>
                <a:lnTo>
                  <a:pt x="619" y="157"/>
                </a:lnTo>
                <a:lnTo>
                  <a:pt x="609" y="156"/>
                </a:lnTo>
                <a:lnTo>
                  <a:pt x="603" y="157"/>
                </a:lnTo>
                <a:lnTo>
                  <a:pt x="595" y="158"/>
                </a:lnTo>
                <a:lnTo>
                  <a:pt x="589" y="161"/>
                </a:lnTo>
                <a:lnTo>
                  <a:pt x="583" y="166"/>
                </a:lnTo>
                <a:lnTo>
                  <a:pt x="577" y="174"/>
                </a:lnTo>
                <a:lnTo>
                  <a:pt x="572" y="181"/>
                </a:lnTo>
                <a:lnTo>
                  <a:pt x="568" y="188"/>
                </a:lnTo>
                <a:lnTo>
                  <a:pt x="560" y="195"/>
                </a:lnTo>
                <a:lnTo>
                  <a:pt x="549" y="204"/>
                </a:lnTo>
                <a:lnTo>
                  <a:pt x="540" y="215"/>
                </a:lnTo>
                <a:lnTo>
                  <a:pt x="523" y="238"/>
                </a:lnTo>
                <a:lnTo>
                  <a:pt x="506" y="263"/>
                </a:lnTo>
                <a:lnTo>
                  <a:pt x="497" y="275"/>
                </a:lnTo>
                <a:lnTo>
                  <a:pt x="489" y="285"/>
                </a:lnTo>
                <a:lnTo>
                  <a:pt x="459" y="318"/>
                </a:lnTo>
                <a:lnTo>
                  <a:pt x="445" y="335"/>
                </a:lnTo>
                <a:lnTo>
                  <a:pt x="432" y="353"/>
                </a:lnTo>
                <a:lnTo>
                  <a:pt x="416" y="378"/>
                </a:lnTo>
                <a:lnTo>
                  <a:pt x="405" y="394"/>
                </a:lnTo>
                <a:lnTo>
                  <a:pt x="395" y="408"/>
                </a:lnTo>
                <a:lnTo>
                  <a:pt x="388" y="415"/>
                </a:lnTo>
                <a:lnTo>
                  <a:pt x="382" y="420"/>
                </a:lnTo>
                <a:lnTo>
                  <a:pt x="375" y="424"/>
                </a:lnTo>
                <a:lnTo>
                  <a:pt x="369" y="426"/>
                </a:lnTo>
                <a:lnTo>
                  <a:pt x="364" y="429"/>
                </a:lnTo>
                <a:lnTo>
                  <a:pt x="357" y="428"/>
                </a:lnTo>
                <a:lnTo>
                  <a:pt x="350" y="426"/>
                </a:lnTo>
                <a:lnTo>
                  <a:pt x="344" y="421"/>
                </a:lnTo>
                <a:lnTo>
                  <a:pt x="322" y="404"/>
                </a:lnTo>
                <a:lnTo>
                  <a:pt x="301" y="387"/>
                </a:lnTo>
                <a:lnTo>
                  <a:pt x="279" y="369"/>
                </a:lnTo>
                <a:lnTo>
                  <a:pt x="258" y="351"/>
                </a:lnTo>
                <a:lnTo>
                  <a:pt x="248" y="343"/>
                </a:lnTo>
                <a:lnTo>
                  <a:pt x="235" y="335"/>
                </a:lnTo>
                <a:lnTo>
                  <a:pt x="229" y="332"/>
                </a:lnTo>
                <a:lnTo>
                  <a:pt x="222" y="331"/>
                </a:lnTo>
                <a:lnTo>
                  <a:pt x="216" y="331"/>
                </a:lnTo>
                <a:lnTo>
                  <a:pt x="211" y="332"/>
                </a:lnTo>
                <a:lnTo>
                  <a:pt x="196" y="339"/>
                </a:lnTo>
                <a:lnTo>
                  <a:pt x="183" y="348"/>
                </a:lnTo>
                <a:lnTo>
                  <a:pt x="171" y="360"/>
                </a:lnTo>
                <a:lnTo>
                  <a:pt x="161" y="373"/>
                </a:lnTo>
                <a:lnTo>
                  <a:pt x="139" y="400"/>
                </a:lnTo>
                <a:lnTo>
                  <a:pt x="129" y="412"/>
                </a:lnTo>
                <a:lnTo>
                  <a:pt x="119" y="424"/>
                </a:lnTo>
                <a:lnTo>
                  <a:pt x="91" y="453"/>
                </a:lnTo>
                <a:lnTo>
                  <a:pt x="61" y="483"/>
                </a:lnTo>
                <a:lnTo>
                  <a:pt x="47" y="497"/>
                </a:lnTo>
                <a:lnTo>
                  <a:pt x="33" y="514"/>
                </a:lnTo>
                <a:lnTo>
                  <a:pt x="20" y="530"/>
                </a:lnTo>
                <a:lnTo>
                  <a:pt x="9" y="547"/>
                </a:lnTo>
                <a:lnTo>
                  <a:pt x="5" y="549"/>
                </a:lnTo>
                <a:lnTo>
                  <a:pt x="3" y="553"/>
                </a:lnTo>
                <a:lnTo>
                  <a:pt x="0" y="559"/>
                </a:lnTo>
                <a:lnTo>
                  <a:pt x="0" y="565"/>
                </a:lnTo>
                <a:lnTo>
                  <a:pt x="0" y="570"/>
                </a:lnTo>
                <a:lnTo>
                  <a:pt x="0" y="576"/>
                </a:lnTo>
                <a:lnTo>
                  <a:pt x="1" y="579"/>
                </a:lnTo>
                <a:lnTo>
                  <a:pt x="3" y="583"/>
                </a:lnTo>
                <a:lnTo>
                  <a:pt x="5" y="586"/>
                </a:lnTo>
                <a:lnTo>
                  <a:pt x="12" y="591"/>
                </a:lnTo>
                <a:lnTo>
                  <a:pt x="18" y="593"/>
                </a:lnTo>
                <a:lnTo>
                  <a:pt x="26" y="593"/>
                </a:lnTo>
                <a:lnTo>
                  <a:pt x="33" y="589"/>
                </a:lnTo>
                <a:lnTo>
                  <a:pt x="39" y="585"/>
                </a:lnTo>
                <a:lnTo>
                  <a:pt x="44" y="577"/>
                </a:lnTo>
                <a:lnTo>
                  <a:pt x="48" y="568"/>
                </a:lnTo>
                <a:lnTo>
                  <a:pt x="55" y="560"/>
                </a:lnTo>
                <a:lnTo>
                  <a:pt x="69" y="543"/>
                </a:lnTo>
                <a:lnTo>
                  <a:pt x="85" y="527"/>
                </a:lnTo>
                <a:lnTo>
                  <a:pt x="99" y="513"/>
                </a:lnTo>
                <a:lnTo>
                  <a:pt x="137" y="471"/>
                </a:lnTo>
                <a:lnTo>
                  <a:pt x="176" y="429"/>
                </a:lnTo>
                <a:lnTo>
                  <a:pt x="197" y="404"/>
                </a:lnTo>
                <a:lnTo>
                  <a:pt x="218" y="379"/>
                </a:lnTo>
                <a:lnTo>
                  <a:pt x="221" y="383"/>
                </a:lnTo>
                <a:lnTo>
                  <a:pt x="231" y="391"/>
                </a:lnTo>
                <a:lnTo>
                  <a:pt x="264" y="417"/>
                </a:lnTo>
                <a:lnTo>
                  <a:pt x="311" y="454"/>
                </a:lnTo>
                <a:lnTo>
                  <a:pt x="324" y="463"/>
                </a:lnTo>
                <a:lnTo>
                  <a:pt x="335" y="471"/>
                </a:lnTo>
                <a:lnTo>
                  <a:pt x="345" y="476"/>
                </a:lnTo>
                <a:lnTo>
                  <a:pt x="357" y="479"/>
                </a:lnTo>
                <a:lnTo>
                  <a:pt x="367" y="479"/>
                </a:lnTo>
                <a:lnTo>
                  <a:pt x="378" y="476"/>
                </a:lnTo>
                <a:lnTo>
                  <a:pt x="391" y="470"/>
                </a:lnTo>
                <a:lnTo>
                  <a:pt x="404" y="459"/>
                </a:lnTo>
                <a:lnTo>
                  <a:pt x="422" y="442"/>
                </a:lnTo>
                <a:lnTo>
                  <a:pt x="439" y="424"/>
                </a:lnTo>
                <a:lnTo>
                  <a:pt x="456" y="403"/>
                </a:lnTo>
                <a:lnTo>
                  <a:pt x="472" y="383"/>
                </a:lnTo>
                <a:lnTo>
                  <a:pt x="504" y="341"/>
                </a:lnTo>
                <a:lnTo>
                  <a:pt x="519" y="321"/>
                </a:lnTo>
                <a:lnTo>
                  <a:pt x="535" y="301"/>
                </a:lnTo>
                <a:lnTo>
                  <a:pt x="560" y="270"/>
                </a:lnTo>
                <a:lnTo>
                  <a:pt x="585" y="238"/>
                </a:lnTo>
                <a:lnTo>
                  <a:pt x="590" y="232"/>
                </a:lnTo>
                <a:lnTo>
                  <a:pt x="594" y="229"/>
                </a:lnTo>
                <a:lnTo>
                  <a:pt x="599" y="226"/>
                </a:lnTo>
                <a:lnTo>
                  <a:pt x="603" y="221"/>
                </a:lnTo>
                <a:lnTo>
                  <a:pt x="607" y="217"/>
                </a:lnTo>
                <a:lnTo>
                  <a:pt x="609" y="213"/>
                </a:lnTo>
                <a:lnTo>
                  <a:pt x="612" y="208"/>
                </a:lnTo>
                <a:lnTo>
                  <a:pt x="613" y="207"/>
                </a:lnTo>
                <a:lnTo>
                  <a:pt x="616" y="207"/>
                </a:lnTo>
                <a:lnTo>
                  <a:pt x="628" y="211"/>
                </a:lnTo>
                <a:lnTo>
                  <a:pt x="641" y="218"/>
                </a:lnTo>
                <a:lnTo>
                  <a:pt x="657" y="229"/>
                </a:lnTo>
                <a:lnTo>
                  <a:pt x="691" y="253"/>
                </a:lnTo>
                <a:lnTo>
                  <a:pt x="708" y="264"/>
                </a:lnTo>
                <a:lnTo>
                  <a:pt x="726" y="272"/>
                </a:lnTo>
                <a:lnTo>
                  <a:pt x="734" y="275"/>
                </a:lnTo>
                <a:lnTo>
                  <a:pt x="743" y="276"/>
                </a:lnTo>
                <a:lnTo>
                  <a:pt x="751" y="276"/>
                </a:lnTo>
                <a:lnTo>
                  <a:pt x="757" y="275"/>
                </a:lnTo>
                <a:lnTo>
                  <a:pt x="765" y="272"/>
                </a:lnTo>
                <a:lnTo>
                  <a:pt x="772" y="270"/>
                </a:lnTo>
                <a:lnTo>
                  <a:pt x="786" y="259"/>
                </a:lnTo>
                <a:lnTo>
                  <a:pt x="800" y="247"/>
                </a:lnTo>
                <a:lnTo>
                  <a:pt x="814" y="234"/>
                </a:lnTo>
                <a:lnTo>
                  <a:pt x="838" y="207"/>
                </a:lnTo>
                <a:lnTo>
                  <a:pt x="861" y="182"/>
                </a:lnTo>
                <a:lnTo>
                  <a:pt x="893" y="147"/>
                </a:lnTo>
                <a:lnTo>
                  <a:pt x="926" y="110"/>
                </a:lnTo>
                <a:lnTo>
                  <a:pt x="957" y="73"/>
                </a:lnTo>
                <a:lnTo>
                  <a:pt x="974" y="56"/>
                </a:lnTo>
                <a:lnTo>
                  <a:pt x="991" y="39"/>
                </a:lnTo>
                <a:lnTo>
                  <a:pt x="995" y="35"/>
                </a:lnTo>
                <a:lnTo>
                  <a:pt x="998" y="30"/>
                </a:lnTo>
                <a:lnTo>
                  <a:pt x="998" y="26"/>
                </a:lnTo>
                <a:lnTo>
                  <a:pt x="999" y="22"/>
                </a:lnTo>
                <a:lnTo>
                  <a:pt x="998" y="18"/>
                </a:lnTo>
                <a:lnTo>
                  <a:pt x="997" y="14"/>
                </a:lnTo>
                <a:lnTo>
                  <a:pt x="991" y="8"/>
                </a:lnTo>
                <a:lnTo>
                  <a:pt x="985" y="3"/>
                </a:lnTo>
                <a:lnTo>
                  <a:pt x="981" y="1"/>
                </a:lnTo>
                <a:lnTo>
                  <a:pt x="977" y="0"/>
                </a:lnTo>
                <a:lnTo>
                  <a:pt x="972" y="0"/>
                </a:lnTo>
                <a:lnTo>
                  <a:pt x="968" y="1"/>
                </a:lnTo>
                <a:lnTo>
                  <a:pt x="964" y="3"/>
                </a:lnTo>
                <a:lnTo>
                  <a:pt x="960" y="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05" name="任意多边形 1050504"/>
          <p:cNvSpPr/>
          <p:nvPr/>
        </p:nvSpPr>
        <p:spPr bwMode="auto">
          <a:xfrm>
            <a:off x="7148512" y="2665412"/>
            <a:ext cx="584200" cy="349250"/>
          </a:xfrm>
          <a:custGeom>
            <a:avLst/>
            <a:gdLst/>
            <a:ahLst/>
            <a:cxnLst/>
            <a:rect l="0" t="0" r="0" b="0"/>
            <a:pathLst>
              <a:path w="1104" h="659">
                <a:moveTo>
                  <a:pt x="1066" y="7"/>
                </a:moveTo>
                <a:lnTo>
                  <a:pt x="1066" y="7"/>
                </a:lnTo>
                <a:lnTo>
                  <a:pt x="1024" y="61"/>
                </a:lnTo>
                <a:lnTo>
                  <a:pt x="980" y="112"/>
                </a:lnTo>
                <a:lnTo>
                  <a:pt x="958" y="137"/>
                </a:lnTo>
                <a:lnTo>
                  <a:pt x="934" y="162"/>
                </a:lnTo>
                <a:lnTo>
                  <a:pt x="909" y="185"/>
                </a:lnTo>
                <a:lnTo>
                  <a:pt x="884" y="208"/>
                </a:lnTo>
                <a:lnTo>
                  <a:pt x="854" y="234"/>
                </a:lnTo>
                <a:lnTo>
                  <a:pt x="825" y="262"/>
                </a:lnTo>
                <a:lnTo>
                  <a:pt x="812" y="278"/>
                </a:lnTo>
                <a:lnTo>
                  <a:pt x="799" y="294"/>
                </a:lnTo>
                <a:lnTo>
                  <a:pt x="787" y="310"/>
                </a:lnTo>
                <a:lnTo>
                  <a:pt x="777" y="327"/>
                </a:lnTo>
                <a:lnTo>
                  <a:pt x="774" y="330"/>
                </a:lnTo>
                <a:lnTo>
                  <a:pt x="772" y="333"/>
                </a:lnTo>
                <a:lnTo>
                  <a:pt x="768" y="336"/>
                </a:lnTo>
                <a:lnTo>
                  <a:pt x="764" y="338"/>
                </a:lnTo>
                <a:lnTo>
                  <a:pt x="755" y="340"/>
                </a:lnTo>
                <a:lnTo>
                  <a:pt x="744" y="338"/>
                </a:lnTo>
                <a:lnTo>
                  <a:pt x="734" y="334"/>
                </a:lnTo>
                <a:lnTo>
                  <a:pt x="722" y="329"/>
                </a:lnTo>
                <a:lnTo>
                  <a:pt x="710" y="323"/>
                </a:lnTo>
                <a:lnTo>
                  <a:pt x="699" y="315"/>
                </a:lnTo>
                <a:lnTo>
                  <a:pt x="674" y="298"/>
                </a:lnTo>
                <a:lnTo>
                  <a:pt x="651" y="282"/>
                </a:lnTo>
                <a:lnTo>
                  <a:pt x="632" y="269"/>
                </a:lnTo>
                <a:lnTo>
                  <a:pt x="625" y="264"/>
                </a:lnTo>
                <a:lnTo>
                  <a:pt x="619" y="261"/>
                </a:lnTo>
                <a:lnTo>
                  <a:pt x="612" y="260"/>
                </a:lnTo>
                <a:lnTo>
                  <a:pt x="606" y="259"/>
                </a:lnTo>
                <a:lnTo>
                  <a:pt x="599" y="259"/>
                </a:lnTo>
                <a:lnTo>
                  <a:pt x="594" y="260"/>
                </a:lnTo>
                <a:lnTo>
                  <a:pt x="585" y="264"/>
                </a:lnTo>
                <a:lnTo>
                  <a:pt x="576" y="269"/>
                </a:lnTo>
                <a:lnTo>
                  <a:pt x="568" y="277"/>
                </a:lnTo>
                <a:lnTo>
                  <a:pt x="560" y="286"/>
                </a:lnTo>
                <a:lnTo>
                  <a:pt x="544" y="304"/>
                </a:lnTo>
                <a:lnTo>
                  <a:pt x="480" y="370"/>
                </a:lnTo>
                <a:lnTo>
                  <a:pt x="447" y="402"/>
                </a:lnTo>
                <a:lnTo>
                  <a:pt x="416" y="436"/>
                </a:lnTo>
                <a:lnTo>
                  <a:pt x="402" y="453"/>
                </a:lnTo>
                <a:lnTo>
                  <a:pt x="388" y="472"/>
                </a:lnTo>
                <a:lnTo>
                  <a:pt x="364" y="508"/>
                </a:lnTo>
                <a:lnTo>
                  <a:pt x="344" y="540"/>
                </a:lnTo>
                <a:lnTo>
                  <a:pt x="309" y="517"/>
                </a:lnTo>
                <a:lnTo>
                  <a:pt x="290" y="504"/>
                </a:lnTo>
                <a:lnTo>
                  <a:pt x="272" y="490"/>
                </a:lnTo>
                <a:lnTo>
                  <a:pt x="254" y="476"/>
                </a:lnTo>
                <a:lnTo>
                  <a:pt x="238" y="460"/>
                </a:lnTo>
                <a:lnTo>
                  <a:pt x="224" y="444"/>
                </a:lnTo>
                <a:lnTo>
                  <a:pt x="212" y="429"/>
                </a:lnTo>
                <a:lnTo>
                  <a:pt x="208" y="425"/>
                </a:lnTo>
                <a:lnTo>
                  <a:pt x="203" y="421"/>
                </a:lnTo>
                <a:lnTo>
                  <a:pt x="198" y="418"/>
                </a:lnTo>
                <a:lnTo>
                  <a:pt x="192" y="418"/>
                </a:lnTo>
                <a:lnTo>
                  <a:pt x="187" y="419"/>
                </a:lnTo>
                <a:lnTo>
                  <a:pt x="182" y="421"/>
                </a:lnTo>
                <a:lnTo>
                  <a:pt x="177" y="425"/>
                </a:lnTo>
                <a:lnTo>
                  <a:pt x="173" y="429"/>
                </a:lnTo>
                <a:lnTo>
                  <a:pt x="170" y="431"/>
                </a:lnTo>
                <a:lnTo>
                  <a:pt x="167" y="434"/>
                </a:lnTo>
                <a:lnTo>
                  <a:pt x="161" y="438"/>
                </a:lnTo>
                <a:lnTo>
                  <a:pt x="154" y="440"/>
                </a:lnTo>
                <a:lnTo>
                  <a:pt x="152" y="443"/>
                </a:lnTo>
                <a:lnTo>
                  <a:pt x="149" y="446"/>
                </a:lnTo>
                <a:lnTo>
                  <a:pt x="141" y="460"/>
                </a:lnTo>
                <a:lnTo>
                  <a:pt x="133" y="473"/>
                </a:lnTo>
                <a:lnTo>
                  <a:pt x="123" y="486"/>
                </a:lnTo>
                <a:lnTo>
                  <a:pt x="112" y="499"/>
                </a:lnTo>
                <a:lnTo>
                  <a:pt x="89" y="529"/>
                </a:lnTo>
                <a:lnTo>
                  <a:pt x="64" y="561"/>
                </a:lnTo>
                <a:lnTo>
                  <a:pt x="52" y="575"/>
                </a:lnTo>
                <a:lnTo>
                  <a:pt x="39" y="589"/>
                </a:lnTo>
                <a:lnTo>
                  <a:pt x="25" y="602"/>
                </a:lnTo>
                <a:lnTo>
                  <a:pt x="9" y="616"/>
                </a:lnTo>
                <a:lnTo>
                  <a:pt x="5" y="618"/>
                </a:lnTo>
                <a:lnTo>
                  <a:pt x="3" y="622"/>
                </a:lnTo>
                <a:lnTo>
                  <a:pt x="0" y="626"/>
                </a:lnTo>
                <a:lnTo>
                  <a:pt x="0" y="630"/>
                </a:lnTo>
                <a:lnTo>
                  <a:pt x="0" y="639"/>
                </a:lnTo>
                <a:lnTo>
                  <a:pt x="3" y="647"/>
                </a:lnTo>
                <a:lnTo>
                  <a:pt x="8" y="653"/>
                </a:lnTo>
                <a:lnTo>
                  <a:pt x="12" y="656"/>
                </a:lnTo>
                <a:lnTo>
                  <a:pt x="16" y="657"/>
                </a:lnTo>
                <a:lnTo>
                  <a:pt x="20" y="659"/>
                </a:lnTo>
                <a:lnTo>
                  <a:pt x="24" y="659"/>
                </a:lnTo>
                <a:lnTo>
                  <a:pt x="27" y="657"/>
                </a:lnTo>
                <a:lnTo>
                  <a:pt x="33" y="655"/>
                </a:lnTo>
                <a:lnTo>
                  <a:pt x="48" y="643"/>
                </a:lnTo>
                <a:lnTo>
                  <a:pt x="63" y="630"/>
                </a:lnTo>
                <a:lnTo>
                  <a:pt x="77" y="616"/>
                </a:lnTo>
                <a:lnTo>
                  <a:pt x="90" y="601"/>
                </a:lnTo>
                <a:lnTo>
                  <a:pt x="116" y="570"/>
                </a:lnTo>
                <a:lnTo>
                  <a:pt x="140" y="540"/>
                </a:lnTo>
                <a:lnTo>
                  <a:pt x="150" y="525"/>
                </a:lnTo>
                <a:lnTo>
                  <a:pt x="162" y="511"/>
                </a:lnTo>
                <a:lnTo>
                  <a:pt x="174" y="497"/>
                </a:lnTo>
                <a:lnTo>
                  <a:pt x="183" y="481"/>
                </a:lnTo>
                <a:lnTo>
                  <a:pt x="190" y="473"/>
                </a:lnTo>
                <a:lnTo>
                  <a:pt x="201" y="486"/>
                </a:lnTo>
                <a:lnTo>
                  <a:pt x="213" y="499"/>
                </a:lnTo>
                <a:lnTo>
                  <a:pt x="241" y="521"/>
                </a:lnTo>
                <a:lnTo>
                  <a:pt x="268" y="544"/>
                </a:lnTo>
                <a:lnTo>
                  <a:pt x="296" y="565"/>
                </a:lnTo>
                <a:lnTo>
                  <a:pt x="310" y="576"/>
                </a:lnTo>
                <a:lnTo>
                  <a:pt x="319" y="583"/>
                </a:lnTo>
                <a:lnTo>
                  <a:pt x="330" y="589"/>
                </a:lnTo>
                <a:lnTo>
                  <a:pt x="340" y="593"/>
                </a:lnTo>
                <a:lnTo>
                  <a:pt x="349" y="595"/>
                </a:lnTo>
                <a:lnTo>
                  <a:pt x="354" y="595"/>
                </a:lnTo>
                <a:lnTo>
                  <a:pt x="360" y="593"/>
                </a:lnTo>
                <a:lnTo>
                  <a:pt x="364" y="592"/>
                </a:lnTo>
                <a:lnTo>
                  <a:pt x="368" y="588"/>
                </a:lnTo>
                <a:lnTo>
                  <a:pt x="375" y="580"/>
                </a:lnTo>
                <a:lnTo>
                  <a:pt x="381" y="571"/>
                </a:lnTo>
                <a:lnTo>
                  <a:pt x="392" y="553"/>
                </a:lnTo>
                <a:lnTo>
                  <a:pt x="404" y="533"/>
                </a:lnTo>
                <a:lnTo>
                  <a:pt x="415" y="515"/>
                </a:lnTo>
                <a:lnTo>
                  <a:pt x="434" y="487"/>
                </a:lnTo>
                <a:lnTo>
                  <a:pt x="455" y="461"/>
                </a:lnTo>
                <a:lnTo>
                  <a:pt x="477" y="436"/>
                </a:lnTo>
                <a:lnTo>
                  <a:pt x="500" y="412"/>
                </a:lnTo>
                <a:lnTo>
                  <a:pt x="515" y="395"/>
                </a:lnTo>
                <a:lnTo>
                  <a:pt x="534" y="380"/>
                </a:lnTo>
                <a:lnTo>
                  <a:pt x="551" y="364"/>
                </a:lnTo>
                <a:lnTo>
                  <a:pt x="559" y="357"/>
                </a:lnTo>
                <a:lnTo>
                  <a:pt x="566" y="347"/>
                </a:lnTo>
                <a:lnTo>
                  <a:pt x="578" y="332"/>
                </a:lnTo>
                <a:lnTo>
                  <a:pt x="585" y="324"/>
                </a:lnTo>
                <a:lnTo>
                  <a:pt x="591" y="319"/>
                </a:lnTo>
                <a:lnTo>
                  <a:pt x="598" y="313"/>
                </a:lnTo>
                <a:lnTo>
                  <a:pt x="606" y="312"/>
                </a:lnTo>
                <a:lnTo>
                  <a:pt x="610" y="312"/>
                </a:lnTo>
                <a:lnTo>
                  <a:pt x="613" y="312"/>
                </a:lnTo>
                <a:lnTo>
                  <a:pt x="617" y="315"/>
                </a:lnTo>
                <a:lnTo>
                  <a:pt x="623" y="317"/>
                </a:lnTo>
                <a:lnTo>
                  <a:pt x="654" y="341"/>
                </a:lnTo>
                <a:lnTo>
                  <a:pt x="671" y="353"/>
                </a:lnTo>
                <a:lnTo>
                  <a:pt x="689" y="364"/>
                </a:lnTo>
                <a:lnTo>
                  <a:pt x="708" y="374"/>
                </a:lnTo>
                <a:lnTo>
                  <a:pt x="726" y="381"/>
                </a:lnTo>
                <a:lnTo>
                  <a:pt x="744" y="387"/>
                </a:lnTo>
                <a:lnTo>
                  <a:pt x="755" y="389"/>
                </a:lnTo>
                <a:lnTo>
                  <a:pt x="764" y="389"/>
                </a:lnTo>
                <a:lnTo>
                  <a:pt x="772" y="389"/>
                </a:lnTo>
                <a:lnTo>
                  <a:pt x="780" y="387"/>
                </a:lnTo>
                <a:lnTo>
                  <a:pt x="786" y="383"/>
                </a:lnTo>
                <a:lnTo>
                  <a:pt x="794" y="378"/>
                </a:lnTo>
                <a:lnTo>
                  <a:pt x="801" y="372"/>
                </a:lnTo>
                <a:lnTo>
                  <a:pt x="808" y="366"/>
                </a:lnTo>
                <a:lnTo>
                  <a:pt x="821" y="350"/>
                </a:lnTo>
                <a:lnTo>
                  <a:pt x="833" y="333"/>
                </a:lnTo>
                <a:lnTo>
                  <a:pt x="845" y="316"/>
                </a:lnTo>
                <a:lnTo>
                  <a:pt x="855" y="302"/>
                </a:lnTo>
                <a:lnTo>
                  <a:pt x="865" y="291"/>
                </a:lnTo>
                <a:lnTo>
                  <a:pt x="893" y="264"/>
                </a:lnTo>
                <a:lnTo>
                  <a:pt x="923" y="238"/>
                </a:lnTo>
                <a:lnTo>
                  <a:pt x="951" y="210"/>
                </a:lnTo>
                <a:lnTo>
                  <a:pt x="965" y="196"/>
                </a:lnTo>
                <a:lnTo>
                  <a:pt x="978" y="181"/>
                </a:lnTo>
                <a:lnTo>
                  <a:pt x="994" y="163"/>
                </a:lnTo>
                <a:lnTo>
                  <a:pt x="1011" y="147"/>
                </a:lnTo>
                <a:lnTo>
                  <a:pt x="1028" y="130"/>
                </a:lnTo>
                <a:lnTo>
                  <a:pt x="1045" y="113"/>
                </a:lnTo>
                <a:lnTo>
                  <a:pt x="1060" y="96"/>
                </a:lnTo>
                <a:lnTo>
                  <a:pt x="1073" y="77"/>
                </a:lnTo>
                <a:lnTo>
                  <a:pt x="1086" y="58"/>
                </a:lnTo>
                <a:lnTo>
                  <a:pt x="1099" y="40"/>
                </a:lnTo>
                <a:lnTo>
                  <a:pt x="1101" y="36"/>
                </a:lnTo>
                <a:lnTo>
                  <a:pt x="1103" y="31"/>
                </a:lnTo>
                <a:lnTo>
                  <a:pt x="1104" y="27"/>
                </a:lnTo>
                <a:lnTo>
                  <a:pt x="1104" y="22"/>
                </a:lnTo>
                <a:lnTo>
                  <a:pt x="1101" y="14"/>
                </a:lnTo>
                <a:lnTo>
                  <a:pt x="1096" y="6"/>
                </a:lnTo>
                <a:lnTo>
                  <a:pt x="1090" y="2"/>
                </a:lnTo>
                <a:lnTo>
                  <a:pt x="1086" y="1"/>
                </a:lnTo>
                <a:lnTo>
                  <a:pt x="1082" y="0"/>
                </a:lnTo>
                <a:lnTo>
                  <a:pt x="1078" y="0"/>
                </a:lnTo>
                <a:lnTo>
                  <a:pt x="1074" y="1"/>
                </a:lnTo>
                <a:lnTo>
                  <a:pt x="1070" y="3"/>
                </a:lnTo>
                <a:lnTo>
                  <a:pt x="1066" y="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06" name="任意多边形 1050505"/>
          <p:cNvSpPr/>
          <p:nvPr/>
        </p:nvSpPr>
        <p:spPr bwMode="auto">
          <a:xfrm>
            <a:off x="7589837" y="2535237"/>
            <a:ext cx="196850" cy="182562"/>
          </a:xfrm>
          <a:custGeom>
            <a:avLst/>
            <a:gdLst/>
            <a:ahLst/>
            <a:cxnLst/>
            <a:rect l="0" t="0" r="0" b="0"/>
            <a:pathLst>
              <a:path w="370" h="346">
                <a:moveTo>
                  <a:pt x="334" y="23"/>
                </a:moveTo>
                <a:lnTo>
                  <a:pt x="334" y="23"/>
                </a:lnTo>
                <a:lnTo>
                  <a:pt x="332" y="17"/>
                </a:lnTo>
                <a:lnTo>
                  <a:pt x="331" y="12"/>
                </a:lnTo>
                <a:lnTo>
                  <a:pt x="328" y="8"/>
                </a:lnTo>
                <a:lnTo>
                  <a:pt x="325" y="4"/>
                </a:lnTo>
                <a:lnTo>
                  <a:pt x="321" y="3"/>
                </a:lnTo>
                <a:lnTo>
                  <a:pt x="315" y="2"/>
                </a:lnTo>
                <a:lnTo>
                  <a:pt x="310" y="0"/>
                </a:lnTo>
                <a:lnTo>
                  <a:pt x="306" y="0"/>
                </a:lnTo>
                <a:lnTo>
                  <a:pt x="298" y="0"/>
                </a:lnTo>
                <a:lnTo>
                  <a:pt x="267" y="0"/>
                </a:lnTo>
                <a:lnTo>
                  <a:pt x="233" y="3"/>
                </a:lnTo>
                <a:lnTo>
                  <a:pt x="199" y="6"/>
                </a:lnTo>
                <a:lnTo>
                  <a:pt x="164" y="11"/>
                </a:lnTo>
                <a:lnTo>
                  <a:pt x="130" y="17"/>
                </a:lnTo>
                <a:lnTo>
                  <a:pt x="97" y="25"/>
                </a:lnTo>
                <a:lnTo>
                  <a:pt x="64" y="34"/>
                </a:lnTo>
                <a:lnTo>
                  <a:pt x="34" y="46"/>
                </a:lnTo>
                <a:lnTo>
                  <a:pt x="20" y="54"/>
                </a:lnTo>
                <a:lnTo>
                  <a:pt x="9" y="62"/>
                </a:lnTo>
                <a:lnTo>
                  <a:pt x="5" y="66"/>
                </a:lnTo>
                <a:lnTo>
                  <a:pt x="3" y="71"/>
                </a:lnTo>
                <a:lnTo>
                  <a:pt x="1" y="75"/>
                </a:lnTo>
                <a:lnTo>
                  <a:pt x="0" y="79"/>
                </a:lnTo>
                <a:lnTo>
                  <a:pt x="1" y="88"/>
                </a:lnTo>
                <a:lnTo>
                  <a:pt x="4" y="97"/>
                </a:lnTo>
                <a:lnTo>
                  <a:pt x="11" y="106"/>
                </a:lnTo>
                <a:lnTo>
                  <a:pt x="18" y="114"/>
                </a:lnTo>
                <a:lnTo>
                  <a:pt x="28" y="123"/>
                </a:lnTo>
                <a:lnTo>
                  <a:pt x="38" y="132"/>
                </a:lnTo>
                <a:lnTo>
                  <a:pt x="60" y="147"/>
                </a:lnTo>
                <a:lnTo>
                  <a:pt x="81" y="161"/>
                </a:lnTo>
                <a:lnTo>
                  <a:pt x="97" y="172"/>
                </a:lnTo>
                <a:lnTo>
                  <a:pt x="102" y="174"/>
                </a:lnTo>
                <a:lnTo>
                  <a:pt x="109" y="176"/>
                </a:lnTo>
                <a:lnTo>
                  <a:pt x="114" y="174"/>
                </a:lnTo>
                <a:lnTo>
                  <a:pt x="119" y="172"/>
                </a:lnTo>
                <a:lnTo>
                  <a:pt x="124" y="168"/>
                </a:lnTo>
                <a:lnTo>
                  <a:pt x="128" y="164"/>
                </a:lnTo>
                <a:lnTo>
                  <a:pt x="131" y="157"/>
                </a:lnTo>
                <a:lnTo>
                  <a:pt x="131" y="152"/>
                </a:lnTo>
                <a:lnTo>
                  <a:pt x="131" y="148"/>
                </a:lnTo>
                <a:lnTo>
                  <a:pt x="131" y="143"/>
                </a:lnTo>
                <a:lnTo>
                  <a:pt x="130" y="139"/>
                </a:lnTo>
                <a:lnTo>
                  <a:pt x="128" y="135"/>
                </a:lnTo>
                <a:lnTo>
                  <a:pt x="126" y="132"/>
                </a:lnTo>
                <a:lnTo>
                  <a:pt x="119" y="129"/>
                </a:lnTo>
                <a:lnTo>
                  <a:pt x="111" y="126"/>
                </a:lnTo>
                <a:lnTo>
                  <a:pt x="89" y="112"/>
                </a:lnTo>
                <a:lnTo>
                  <a:pt x="67" y="98"/>
                </a:lnTo>
                <a:lnTo>
                  <a:pt x="63" y="96"/>
                </a:lnTo>
                <a:lnTo>
                  <a:pt x="62" y="93"/>
                </a:lnTo>
                <a:lnTo>
                  <a:pt x="62" y="91"/>
                </a:lnTo>
                <a:lnTo>
                  <a:pt x="63" y="88"/>
                </a:lnTo>
                <a:lnTo>
                  <a:pt x="69" y="83"/>
                </a:lnTo>
                <a:lnTo>
                  <a:pt x="80" y="79"/>
                </a:lnTo>
                <a:lnTo>
                  <a:pt x="105" y="74"/>
                </a:lnTo>
                <a:lnTo>
                  <a:pt x="121" y="70"/>
                </a:lnTo>
                <a:lnTo>
                  <a:pt x="140" y="64"/>
                </a:lnTo>
                <a:lnTo>
                  <a:pt x="161" y="59"/>
                </a:lnTo>
                <a:lnTo>
                  <a:pt x="204" y="53"/>
                </a:lnTo>
                <a:lnTo>
                  <a:pt x="246" y="47"/>
                </a:lnTo>
                <a:lnTo>
                  <a:pt x="288" y="46"/>
                </a:lnTo>
                <a:lnTo>
                  <a:pt x="292" y="70"/>
                </a:lnTo>
                <a:lnTo>
                  <a:pt x="296" y="93"/>
                </a:lnTo>
                <a:lnTo>
                  <a:pt x="305" y="140"/>
                </a:lnTo>
                <a:lnTo>
                  <a:pt x="310" y="164"/>
                </a:lnTo>
                <a:lnTo>
                  <a:pt x="314" y="187"/>
                </a:lnTo>
                <a:lnTo>
                  <a:pt x="317" y="210"/>
                </a:lnTo>
                <a:lnTo>
                  <a:pt x="318" y="233"/>
                </a:lnTo>
                <a:lnTo>
                  <a:pt x="321" y="251"/>
                </a:lnTo>
                <a:lnTo>
                  <a:pt x="323" y="272"/>
                </a:lnTo>
                <a:lnTo>
                  <a:pt x="323" y="282"/>
                </a:lnTo>
                <a:lnTo>
                  <a:pt x="322" y="288"/>
                </a:lnTo>
                <a:lnTo>
                  <a:pt x="321" y="289"/>
                </a:lnTo>
                <a:lnTo>
                  <a:pt x="318" y="289"/>
                </a:lnTo>
                <a:lnTo>
                  <a:pt x="315" y="289"/>
                </a:lnTo>
                <a:lnTo>
                  <a:pt x="311" y="287"/>
                </a:lnTo>
                <a:lnTo>
                  <a:pt x="285" y="263"/>
                </a:lnTo>
                <a:lnTo>
                  <a:pt x="271" y="253"/>
                </a:lnTo>
                <a:lnTo>
                  <a:pt x="263" y="248"/>
                </a:lnTo>
                <a:lnTo>
                  <a:pt x="255" y="244"/>
                </a:lnTo>
                <a:lnTo>
                  <a:pt x="250" y="242"/>
                </a:lnTo>
                <a:lnTo>
                  <a:pt x="246" y="242"/>
                </a:lnTo>
                <a:lnTo>
                  <a:pt x="242" y="244"/>
                </a:lnTo>
                <a:lnTo>
                  <a:pt x="238" y="245"/>
                </a:lnTo>
                <a:lnTo>
                  <a:pt x="236" y="248"/>
                </a:lnTo>
                <a:lnTo>
                  <a:pt x="233" y="250"/>
                </a:lnTo>
                <a:lnTo>
                  <a:pt x="229" y="258"/>
                </a:lnTo>
                <a:lnTo>
                  <a:pt x="228" y="267"/>
                </a:lnTo>
                <a:lnTo>
                  <a:pt x="230" y="275"/>
                </a:lnTo>
                <a:lnTo>
                  <a:pt x="232" y="279"/>
                </a:lnTo>
                <a:lnTo>
                  <a:pt x="236" y="283"/>
                </a:lnTo>
                <a:lnTo>
                  <a:pt x="238" y="285"/>
                </a:lnTo>
                <a:lnTo>
                  <a:pt x="243" y="288"/>
                </a:lnTo>
                <a:lnTo>
                  <a:pt x="250" y="291"/>
                </a:lnTo>
                <a:lnTo>
                  <a:pt x="257" y="296"/>
                </a:lnTo>
                <a:lnTo>
                  <a:pt x="274" y="309"/>
                </a:lnTo>
                <a:lnTo>
                  <a:pt x="292" y="323"/>
                </a:lnTo>
                <a:lnTo>
                  <a:pt x="311" y="336"/>
                </a:lnTo>
                <a:lnTo>
                  <a:pt x="321" y="342"/>
                </a:lnTo>
                <a:lnTo>
                  <a:pt x="331" y="344"/>
                </a:lnTo>
                <a:lnTo>
                  <a:pt x="339" y="346"/>
                </a:lnTo>
                <a:lnTo>
                  <a:pt x="347" y="346"/>
                </a:lnTo>
                <a:lnTo>
                  <a:pt x="351" y="344"/>
                </a:lnTo>
                <a:lnTo>
                  <a:pt x="355" y="342"/>
                </a:lnTo>
                <a:lnTo>
                  <a:pt x="357" y="339"/>
                </a:lnTo>
                <a:lnTo>
                  <a:pt x="360" y="335"/>
                </a:lnTo>
                <a:lnTo>
                  <a:pt x="365" y="325"/>
                </a:lnTo>
                <a:lnTo>
                  <a:pt x="368" y="310"/>
                </a:lnTo>
                <a:lnTo>
                  <a:pt x="370" y="292"/>
                </a:lnTo>
                <a:lnTo>
                  <a:pt x="370" y="275"/>
                </a:lnTo>
                <a:lnTo>
                  <a:pt x="370" y="257"/>
                </a:lnTo>
                <a:lnTo>
                  <a:pt x="369" y="238"/>
                </a:lnTo>
                <a:lnTo>
                  <a:pt x="364" y="202"/>
                </a:lnTo>
                <a:lnTo>
                  <a:pt x="356" y="166"/>
                </a:lnTo>
                <a:lnTo>
                  <a:pt x="348" y="130"/>
                </a:lnTo>
                <a:lnTo>
                  <a:pt x="340" y="95"/>
                </a:lnTo>
                <a:lnTo>
                  <a:pt x="335" y="58"/>
                </a:lnTo>
                <a:lnTo>
                  <a:pt x="334" y="41"/>
                </a:lnTo>
                <a:lnTo>
                  <a:pt x="334" y="2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07" name="任意多边形 1050506"/>
          <p:cNvSpPr/>
          <p:nvPr/>
        </p:nvSpPr>
        <p:spPr bwMode="auto">
          <a:xfrm>
            <a:off x="7145337" y="2566987"/>
            <a:ext cx="457200" cy="34925"/>
          </a:xfrm>
          <a:custGeom>
            <a:avLst/>
            <a:gdLst/>
            <a:ahLst/>
            <a:cxnLst/>
            <a:rect l="0" t="0" r="0" b="0"/>
            <a:pathLst>
              <a:path w="863" h="65">
                <a:moveTo>
                  <a:pt x="846" y="31"/>
                </a:moveTo>
                <a:lnTo>
                  <a:pt x="846" y="31"/>
                </a:lnTo>
                <a:lnTo>
                  <a:pt x="798" y="30"/>
                </a:lnTo>
                <a:lnTo>
                  <a:pt x="748" y="29"/>
                </a:lnTo>
                <a:lnTo>
                  <a:pt x="649" y="25"/>
                </a:lnTo>
                <a:lnTo>
                  <a:pt x="549" y="19"/>
                </a:lnTo>
                <a:lnTo>
                  <a:pt x="451" y="16"/>
                </a:lnTo>
                <a:lnTo>
                  <a:pt x="242" y="10"/>
                </a:lnTo>
                <a:lnTo>
                  <a:pt x="137" y="9"/>
                </a:lnTo>
                <a:lnTo>
                  <a:pt x="33" y="8"/>
                </a:lnTo>
                <a:lnTo>
                  <a:pt x="29" y="4"/>
                </a:lnTo>
                <a:lnTo>
                  <a:pt x="24" y="1"/>
                </a:lnTo>
                <a:lnTo>
                  <a:pt x="18" y="0"/>
                </a:lnTo>
                <a:lnTo>
                  <a:pt x="13" y="0"/>
                </a:lnTo>
                <a:lnTo>
                  <a:pt x="8" y="2"/>
                </a:lnTo>
                <a:lnTo>
                  <a:pt x="4" y="5"/>
                </a:lnTo>
                <a:lnTo>
                  <a:pt x="1" y="10"/>
                </a:lnTo>
                <a:lnTo>
                  <a:pt x="0" y="17"/>
                </a:lnTo>
                <a:lnTo>
                  <a:pt x="0" y="25"/>
                </a:lnTo>
                <a:lnTo>
                  <a:pt x="1" y="33"/>
                </a:lnTo>
                <a:lnTo>
                  <a:pt x="5" y="38"/>
                </a:lnTo>
                <a:lnTo>
                  <a:pt x="11" y="42"/>
                </a:lnTo>
                <a:lnTo>
                  <a:pt x="17" y="43"/>
                </a:lnTo>
                <a:lnTo>
                  <a:pt x="126" y="43"/>
                </a:lnTo>
                <a:lnTo>
                  <a:pt x="234" y="46"/>
                </a:lnTo>
                <a:lnTo>
                  <a:pt x="451" y="50"/>
                </a:lnTo>
                <a:lnTo>
                  <a:pt x="549" y="53"/>
                </a:lnTo>
                <a:lnTo>
                  <a:pt x="649" y="59"/>
                </a:lnTo>
                <a:lnTo>
                  <a:pt x="748" y="64"/>
                </a:lnTo>
                <a:lnTo>
                  <a:pt x="798" y="65"/>
                </a:lnTo>
                <a:lnTo>
                  <a:pt x="846" y="65"/>
                </a:lnTo>
                <a:lnTo>
                  <a:pt x="850" y="65"/>
                </a:lnTo>
                <a:lnTo>
                  <a:pt x="854" y="64"/>
                </a:lnTo>
                <a:lnTo>
                  <a:pt x="859" y="60"/>
                </a:lnTo>
                <a:lnTo>
                  <a:pt x="862" y="55"/>
                </a:lnTo>
                <a:lnTo>
                  <a:pt x="863" y="48"/>
                </a:lnTo>
                <a:lnTo>
                  <a:pt x="862" y="42"/>
                </a:lnTo>
                <a:lnTo>
                  <a:pt x="859" y="36"/>
                </a:lnTo>
                <a:lnTo>
                  <a:pt x="854" y="33"/>
                </a:lnTo>
                <a:lnTo>
                  <a:pt x="850" y="31"/>
                </a:lnTo>
                <a:lnTo>
                  <a:pt x="846" y="3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08" name="任意多边形 1050507"/>
          <p:cNvSpPr/>
          <p:nvPr/>
        </p:nvSpPr>
        <p:spPr bwMode="auto">
          <a:xfrm>
            <a:off x="7132637" y="2684462"/>
            <a:ext cx="436562" cy="22225"/>
          </a:xfrm>
          <a:custGeom>
            <a:avLst/>
            <a:gdLst/>
            <a:ahLst/>
            <a:cxnLst/>
            <a:rect l="0" t="0" r="0" b="0"/>
            <a:pathLst>
              <a:path w="824" h="42">
                <a:moveTo>
                  <a:pt x="808" y="8"/>
                </a:moveTo>
                <a:lnTo>
                  <a:pt x="808" y="8"/>
                </a:lnTo>
                <a:lnTo>
                  <a:pt x="715" y="6"/>
                </a:lnTo>
                <a:lnTo>
                  <a:pt x="624" y="4"/>
                </a:lnTo>
                <a:lnTo>
                  <a:pt x="531" y="1"/>
                </a:lnTo>
                <a:lnTo>
                  <a:pt x="439" y="0"/>
                </a:lnTo>
                <a:lnTo>
                  <a:pt x="17" y="0"/>
                </a:lnTo>
                <a:lnTo>
                  <a:pt x="13" y="1"/>
                </a:lnTo>
                <a:lnTo>
                  <a:pt x="9" y="1"/>
                </a:lnTo>
                <a:lnTo>
                  <a:pt x="4" y="5"/>
                </a:lnTo>
                <a:lnTo>
                  <a:pt x="1" y="12"/>
                </a:lnTo>
                <a:lnTo>
                  <a:pt x="0" y="17"/>
                </a:lnTo>
                <a:lnTo>
                  <a:pt x="1" y="23"/>
                </a:lnTo>
                <a:lnTo>
                  <a:pt x="4" y="29"/>
                </a:lnTo>
                <a:lnTo>
                  <a:pt x="9" y="33"/>
                </a:lnTo>
                <a:lnTo>
                  <a:pt x="13" y="34"/>
                </a:lnTo>
                <a:lnTo>
                  <a:pt x="17" y="34"/>
                </a:lnTo>
                <a:lnTo>
                  <a:pt x="439" y="34"/>
                </a:lnTo>
                <a:lnTo>
                  <a:pt x="531" y="35"/>
                </a:lnTo>
                <a:lnTo>
                  <a:pt x="624" y="38"/>
                </a:lnTo>
                <a:lnTo>
                  <a:pt x="715" y="40"/>
                </a:lnTo>
                <a:lnTo>
                  <a:pt x="808" y="42"/>
                </a:lnTo>
                <a:lnTo>
                  <a:pt x="812" y="42"/>
                </a:lnTo>
                <a:lnTo>
                  <a:pt x="815" y="40"/>
                </a:lnTo>
                <a:lnTo>
                  <a:pt x="820" y="36"/>
                </a:lnTo>
                <a:lnTo>
                  <a:pt x="824" y="31"/>
                </a:lnTo>
                <a:lnTo>
                  <a:pt x="824" y="25"/>
                </a:lnTo>
                <a:lnTo>
                  <a:pt x="824" y="18"/>
                </a:lnTo>
                <a:lnTo>
                  <a:pt x="820" y="13"/>
                </a:lnTo>
                <a:lnTo>
                  <a:pt x="815" y="9"/>
                </a:lnTo>
                <a:lnTo>
                  <a:pt x="812" y="8"/>
                </a:lnTo>
                <a:lnTo>
                  <a:pt x="808" y="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09" name="任意多边形 1050508"/>
          <p:cNvSpPr/>
          <p:nvPr/>
        </p:nvSpPr>
        <p:spPr bwMode="auto">
          <a:xfrm>
            <a:off x="7124700" y="2786062"/>
            <a:ext cx="242887" cy="15875"/>
          </a:xfrm>
          <a:custGeom>
            <a:avLst/>
            <a:gdLst/>
            <a:ahLst/>
            <a:cxnLst/>
            <a:rect l="0" t="0" r="0" b="0"/>
            <a:pathLst>
              <a:path w="461" h="34">
                <a:moveTo>
                  <a:pt x="444" y="0"/>
                </a:moveTo>
                <a:lnTo>
                  <a:pt x="17" y="0"/>
                </a:lnTo>
                <a:lnTo>
                  <a:pt x="13" y="0"/>
                </a:lnTo>
                <a:lnTo>
                  <a:pt x="9" y="1"/>
                </a:lnTo>
                <a:lnTo>
                  <a:pt x="4" y="5"/>
                </a:lnTo>
                <a:lnTo>
                  <a:pt x="1" y="10"/>
                </a:lnTo>
                <a:lnTo>
                  <a:pt x="0" y="17"/>
                </a:lnTo>
                <a:lnTo>
                  <a:pt x="1" y="23"/>
                </a:lnTo>
                <a:lnTo>
                  <a:pt x="4" y="29"/>
                </a:lnTo>
                <a:lnTo>
                  <a:pt x="9" y="33"/>
                </a:lnTo>
                <a:lnTo>
                  <a:pt x="13" y="34"/>
                </a:lnTo>
                <a:lnTo>
                  <a:pt x="17" y="34"/>
                </a:lnTo>
                <a:lnTo>
                  <a:pt x="444" y="34"/>
                </a:lnTo>
                <a:lnTo>
                  <a:pt x="447" y="34"/>
                </a:lnTo>
                <a:lnTo>
                  <a:pt x="450" y="33"/>
                </a:lnTo>
                <a:lnTo>
                  <a:pt x="455" y="29"/>
                </a:lnTo>
                <a:lnTo>
                  <a:pt x="459" y="23"/>
                </a:lnTo>
                <a:lnTo>
                  <a:pt x="461" y="17"/>
                </a:lnTo>
                <a:lnTo>
                  <a:pt x="459" y="10"/>
                </a:lnTo>
                <a:lnTo>
                  <a:pt x="455" y="5"/>
                </a:lnTo>
                <a:lnTo>
                  <a:pt x="450" y="1"/>
                </a:lnTo>
                <a:lnTo>
                  <a:pt x="447" y="0"/>
                </a:lnTo>
                <a:lnTo>
                  <a:pt x="444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10" name="任意多边形 1050509"/>
          <p:cNvSpPr/>
          <p:nvPr/>
        </p:nvSpPr>
        <p:spPr bwMode="auto">
          <a:xfrm>
            <a:off x="7605712" y="2789237"/>
            <a:ext cx="185737" cy="25400"/>
          </a:xfrm>
          <a:custGeom>
            <a:avLst/>
            <a:gdLst/>
            <a:ahLst/>
            <a:cxnLst/>
            <a:rect l="0" t="0" r="0" b="0"/>
            <a:pathLst>
              <a:path w="355" h="48">
                <a:moveTo>
                  <a:pt x="338" y="0"/>
                </a:moveTo>
                <a:lnTo>
                  <a:pt x="338" y="0"/>
                </a:lnTo>
                <a:lnTo>
                  <a:pt x="299" y="1"/>
                </a:lnTo>
                <a:lnTo>
                  <a:pt x="261" y="4"/>
                </a:lnTo>
                <a:lnTo>
                  <a:pt x="223" y="6"/>
                </a:lnTo>
                <a:lnTo>
                  <a:pt x="183" y="6"/>
                </a:lnTo>
                <a:lnTo>
                  <a:pt x="143" y="6"/>
                </a:lnTo>
                <a:lnTo>
                  <a:pt x="101" y="5"/>
                </a:lnTo>
                <a:lnTo>
                  <a:pt x="59" y="4"/>
                </a:lnTo>
                <a:lnTo>
                  <a:pt x="38" y="5"/>
                </a:lnTo>
                <a:lnTo>
                  <a:pt x="17" y="6"/>
                </a:lnTo>
                <a:lnTo>
                  <a:pt x="11" y="9"/>
                </a:lnTo>
                <a:lnTo>
                  <a:pt x="6" y="11"/>
                </a:lnTo>
                <a:lnTo>
                  <a:pt x="2" y="17"/>
                </a:lnTo>
                <a:lnTo>
                  <a:pt x="0" y="25"/>
                </a:lnTo>
                <a:lnTo>
                  <a:pt x="0" y="31"/>
                </a:lnTo>
                <a:lnTo>
                  <a:pt x="2" y="38"/>
                </a:lnTo>
                <a:lnTo>
                  <a:pt x="4" y="43"/>
                </a:lnTo>
                <a:lnTo>
                  <a:pt x="9" y="45"/>
                </a:lnTo>
                <a:lnTo>
                  <a:pt x="15" y="48"/>
                </a:lnTo>
                <a:lnTo>
                  <a:pt x="20" y="48"/>
                </a:lnTo>
                <a:lnTo>
                  <a:pt x="25" y="47"/>
                </a:lnTo>
                <a:lnTo>
                  <a:pt x="29" y="44"/>
                </a:lnTo>
                <a:lnTo>
                  <a:pt x="33" y="40"/>
                </a:lnTo>
                <a:lnTo>
                  <a:pt x="71" y="38"/>
                </a:lnTo>
                <a:lnTo>
                  <a:pt x="109" y="39"/>
                </a:lnTo>
                <a:lnTo>
                  <a:pt x="147" y="40"/>
                </a:lnTo>
                <a:lnTo>
                  <a:pt x="183" y="42"/>
                </a:lnTo>
                <a:lnTo>
                  <a:pt x="223" y="40"/>
                </a:lnTo>
                <a:lnTo>
                  <a:pt x="261" y="38"/>
                </a:lnTo>
                <a:lnTo>
                  <a:pt x="299" y="35"/>
                </a:lnTo>
                <a:lnTo>
                  <a:pt x="338" y="34"/>
                </a:lnTo>
                <a:lnTo>
                  <a:pt x="342" y="32"/>
                </a:lnTo>
                <a:lnTo>
                  <a:pt x="344" y="31"/>
                </a:lnTo>
                <a:lnTo>
                  <a:pt x="350" y="27"/>
                </a:lnTo>
                <a:lnTo>
                  <a:pt x="354" y="22"/>
                </a:lnTo>
                <a:lnTo>
                  <a:pt x="355" y="15"/>
                </a:lnTo>
                <a:lnTo>
                  <a:pt x="354" y="9"/>
                </a:lnTo>
                <a:lnTo>
                  <a:pt x="350" y="4"/>
                </a:lnTo>
                <a:lnTo>
                  <a:pt x="344" y="1"/>
                </a:lnTo>
                <a:lnTo>
                  <a:pt x="342" y="0"/>
                </a:lnTo>
                <a:lnTo>
                  <a:pt x="338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11" name="任意多边形 1050510"/>
          <p:cNvSpPr/>
          <p:nvPr/>
        </p:nvSpPr>
        <p:spPr bwMode="auto">
          <a:xfrm>
            <a:off x="7370762" y="2897187"/>
            <a:ext cx="441325" cy="23812"/>
          </a:xfrm>
          <a:custGeom>
            <a:avLst/>
            <a:gdLst/>
            <a:ahLst/>
            <a:cxnLst/>
            <a:rect l="0" t="0" r="0" b="0"/>
            <a:pathLst>
              <a:path w="834" h="43">
                <a:moveTo>
                  <a:pt x="815" y="0"/>
                </a:moveTo>
                <a:lnTo>
                  <a:pt x="729" y="0"/>
                </a:lnTo>
                <a:lnTo>
                  <a:pt x="703" y="1"/>
                </a:lnTo>
                <a:lnTo>
                  <a:pt x="677" y="4"/>
                </a:lnTo>
                <a:lnTo>
                  <a:pt x="652" y="7"/>
                </a:lnTo>
                <a:lnTo>
                  <a:pt x="624" y="9"/>
                </a:lnTo>
                <a:lnTo>
                  <a:pt x="579" y="10"/>
                </a:lnTo>
                <a:lnTo>
                  <a:pt x="533" y="9"/>
                </a:lnTo>
                <a:lnTo>
                  <a:pt x="487" y="8"/>
                </a:lnTo>
                <a:lnTo>
                  <a:pt x="441" y="8"/>
                </a:lnTo>
                <a:lnTo>
                  <a:pt x="19" y="8"/>
                </a:lnTo>
                <a:lnTo>
                  <a:pt x="15" y="8"/>
                </a:lnTo>
                <a:lnTo>
                  <a:pt x="11" y="9"/>
                </a:lnTo>
                <a:lnTo>
                  <a:pt x="6" y="13"/>
                </a:lnTo>
                <a:lnTo>
                  <a:pt x="2" y="18"/>
                </a:lnTo>
                <a:lnTo>
                  <a:pt x="0" y="25"/>
                </a:lnTo>
                <a:lnTo>
                  <a:pt x="2" y="30"/>
                </a:lnTo>
                <a:lnTo>
                  <a:pt x="6" y="37"/>
                </a:lnTo>
                <a:lnTo>
                  <a:pt x="11" y="41"/>
                </a:lnTo>
                <a:lnTo>
                  <a:pt x="15" y="41"/>
                </a:lnTo>
                <a:lnTo>
                  <a:pt x="19" y="42"/>
                </a:lnTo>
                <a:lnTo>
                  <a:pt x="441" y="42"/>
                </a:lnTo>
                <a:lnTo>
                  <a:pt x="533" y="42"/>
                </a:lnTo>
                <a:lnTo>
                  <a:pt x="624" y="43"/>
                </a:lnTo>
                <a:lnTo>
                  <a:pt x="645" y="42"/>
                </a:lnTo>
                <a:lnTo>
                  <a:pt x="666" y="39"/>
                </a:lnTo>
                <a:lnTo>
                  <a:pt x="687" y="35"/>
                </a:lnTo>
                <a:lnTo>
                  <a:pt x="708" y="34"/>
                </a:lnTo>
                <a:lnTo>
                  <a:pt x="815" y="34"/>
                </a:lnTo>
                <a:lnTo>
                  <a:pt x="819" y="34"/>
                </a:lnTo>
                <a:lnTo>
                  <a:pt x="823" y="33"/>
                </a:lnTo>
                <a:lnTo>
                  <a:pt x="829" y="29"/>
                </a:lnTo>
                <a:lnTo>
                  <a:pt x="832" y="24"/>
                </a:lnTo>
                <a:lnTo>
                  <a:pt x="834" y="17"/>
                </a:lnTo>
                <a:lnTo>
                  <a:pt x="832" y="10"/>
                </a:lnTo>
                <a:lnTo>
                  <a:pt x="829" y="5"/>
                </a:lnTo>
                <a:lnTo>
                  <a:pt x="823" y="1"/>
                </a:lnTo>
                <a:lnTo>
                  <a:pt x="819" y="0"/>
                </a:lnTo>
                <a:lnTo>
                  <a:pt x="815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12" name="任意多边形 1050511"/>
          <p:cNvSpPr/>
          <p:nvPr/>
        </p:nvSpPr>
        <p:spPr bwMode="auto">
          <a:xfrm>
            <a:off x="7150100" y="2998787"/>
            <a:ext cx="649287" cy="25400"/>
          </a:xfrm>
          <a:custGeom>
            <a:avLst/>
            <a:gdLst/>
            <a:ahLst/>
            <a:cxnLst/>
            <a:rect l="0" t="0" r="0" b="0"/>
            <a:pathLst>
              <a:path w="1228" h="49">
                <a:moveTo>
                  <a:pt x="1211" y="15"/>
                </a:moveTo>
                <a:lnTo>
                  <a:pt x="1211" y="15"/>
                </a:lnTo>
                <a:lnTo>
                  <a:pt x="1062" y="14"/>
                </a:lnTo>
                <a:lnTo>
                  <a:pt x="913" y="13"/>
                </a:lnTo>
                <a:lnTo>
                  <a:pt x="615" y="7"/>
                </a:lnTo>
                <a:lnTo>
                  <a:pt x="315" y="2"/>
                </a:lnTo>
                <a:lnTo>
                  <a:pt x="166" y="1"/>
                </a:lnTo>
                <a:lnTo>
                  <a:pt x="17" y="0"/>
                </a:lnTo>
                <a:lnTo>
                  <a:pt x="13" y="1"/>
                </a:lnTo>
                <a:lnTo>
                  <a:pt x="9" y="1"/>
                </a:lnTo>
                <a:lnTo>
                  <a:pt x="4" y="5"/>
                </a:lnTo>
                <a:lnTo>
                  <a:pt x="1" y="11"/>
                </a:lnTo>
                <a:lnTo>
                  <a:pt x="0" y="17"/>
                </a:lnTo>
                <a:lnTo>
                  <a:pt x="1" y="23"/>
                </a:lnTo>
                <a:lnTo>
                  <a:pt x="4" y="28"/>
                </a:lnTo>
                <a:lnTo>
                  <a:pt x="9" y="32"/>
                </a:lnTo>
                <a:lnTo>
                  <a:pt x="13" y="34"/>
                </a:lnTo>
                <a:lnTo>
                  <a:pt x="17" y="34"/>
                </a:lnTo>
                <a:lnTo>
                  <a:pt x="166" y="35"/>
                </a:lnTo>
                <a:lnTo>
                  <a:pt x="315" y="36"/>
                </a:lnTo>
                <a:lnTo>
                  <a:pt x="615" y="41"/>
                </a:lnTo>
                <a:lnTo>
                  <a:pt x="913" y="47"/>
                </a:lnTo>
                <a:lnTo>
                  <a:pt x="1062" y="49"/>
                </a:lnTo>
                <a:lnTo>
                  <a:pt x="1211" y="49"/>
                </a:lnTo>
                <a:lnTo>
                  <a:pt x="1215" y="49"/>
                </a:lnTo>
                <a:lnTo>
                  <a:pt x="1219" y="48"/>
                </a:lnTo>
                <a:lnTo>
                  <a:pt x="1224" y="44"/>
                </a:lnTo>
                <a:lnTo>
                  <a:pt x="1227" y="39"/>
                </a:lnTo>
                <a:lnTo>
                  <a:pt x="1228" y="32"/>
                </a:lnTo>
                <a:lnTo>
                  <a:pt x="1227" y="26"/>
                </a:lnTo>
                <a:lnTo>
                  <a:pt x="1224" y="21"/>
                </a:lnTo>
                <a:lnTo>
                  <a:pt x="1219" y="17"/>
                </a:lnTo>
                <a:lnTo>
                  <a:pt x="1215" y="15"/>
                </a:lnTo>
                <a:lnTo>
                  <a:pt x="1211" y="1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13" name="任意多边形 1050512"/>
          <p:cNvSpPr/>
          <p:nvPr/>
        </p:nvSpPr>
        <p:spPr bwMode="auto">
          <a:xfrm>
            <a:off x="7239000" y="2455862"/>
            <a:ext cx="30162" cy="342900"/>
          </a:xfrm>
          <a:custGeom>
            <a:avLst/>
            <a:gdLst/>
            <a:ahLst/>
            <a:cxnLst/>
            <a:rect l="0" t="0" r="0" b="0"/>
            <a:pathLst>
              <a:path w="55" h="650">
                <a:moveTo>
                  <a:pt x="52" y="524"/>
                </a:moveTo>
                <a:lnTo>
                  <a:pt x="52" y="524"/>
                </a:lnTo>
                <a:lnTo>
                  <a:pt x="52" y="341"/>
                </a:lnTo>
                <a:lnTo>
                  <a:pt x="51" y="319"/>
                </a:lnTo>
                <a:lnTo>
                  <a:pt x="50" y="298"/>
                </a:lnTo>
                <a:lnTo>
                  <a:pt x="43" y="254"/>
                </a:lnTo>
                <a:lnTo>
                  <a:pt x="38" y="211"/>
                </a:lnTo>
                <a:lnTo>
                  <a:pt x="35" y="190"/>
                </a:lnTo>
                <a:lnTo>
                  <a:pt x="35" y="167"/>
                </a:lnTo>
                <a:lnTo>
                  <a:pt x="33" y="135"/>
                </a:lnTo>
                <a:lnTo>
                  <a:pt x="30" y="95"/>
                </a:lnTo>
                <a:lnTo>
                  <a:pt x="30" y="75"/>
                </a:lnTo>
                <a:lnTo>
                  <a:pt x="30" y="56"/>
                </a:lnTo>
                <a:lnTo>
                  <a:pt x="34" y="39"/>
                </a:lnTo>
                <a:lnTo>
                  <a:pt x="35" y="31"/>
                </a:lnTo>
                <a:lnTo>
                  <a:pt x="38" y="25"/>
                </a:lnTo>
                <a:lnTo>
                  <a:pt x="41" y="22"/>
                </a:lnTo>
                <a:lnTo>
                  <a:pt x="41" y="18"/>
                </a:lnTo>
                <a:lnTo>
                  <a:pt x="39" y="12"/>
                </a:lnTo>
                <a:lnTo>
                  <a:pt x="37" y="7"/>
                </a:lnTo>
                <a:lnTo>
                  <a:pt x="31" y="3"/>
                </a:lnTo>
                <a:lnTo>
                  <a:pt x="26" y="0"/>
                </a:lnTo>
                <a:lnTo>
                  <a:pt x="20" y="0"/>
                </a:lnTo>
                <a:lnTo>
                  <a:pt x="13" y="3"/>
                </a:lnTo>
                <a:lnTo>
                  <a:pt x="12" y="5"/>
                </a:lnTo>
                <a:lnTo>
                  <a:pt x="9" y="8"/>
                </a:lnTo>
                <a:lnTo>
                  <a:pt x="4" y="18"/>
                </a:lnTo>
                <a:lnTo>
                  <a:pt x="1" y="29"/>
                </a:lnTo>
                <a:lnTo>
                  <a:pt x="0" y="38"/>
                </a:lnTo>
                <a:lnTo>
                  <a:pt x="0" y="50"/>
                </a:lnTo>
                <a:lnTo>
                  <a:pt x="0" y="71"/>
                </a:lnTo>
                <a:lnTo>
                  <a:pt x="1" y="93"/>
                </a:lnTo>
                <a:lnTo>
                  <a:pt x="1" y="132"/>
                </a:lnTo>
                <a:lnTo>
                  <a:pt x="1" y="173"/>
                </a:lnTo>
                <a:lnTo>
                  <a:pt x="4" y="212"/>
                </a:lnTo>
                <a:lnTo>
                  <a:pt x="5" y="231"/>
                </a:lnTo>
                <a:lnTo>
                  <a:pt x="9" y="252"/>
                </a:lnTo>
                <a:lnTo>
                  <a:pt x="13" y="276"/>
                </a:lnTo>
                <a:lnTo>
                  <a:pt x="16" y="299"/>
                </a:lnTo>
                <a:lnTo>
                  <a:pt x="17" y="323"/>
                </a:lnTo>
                <a:lnTo>
                  <a:pt x="18" y="347"/>
                </a:lnTo>
                <a:lnTo>
                  <a:pt x="18" y="394"/>
                </a:lnTo>
                <a:lnTo>
                  <a:pt x="18" y="442"/>
                </a:lnTo>
                <a:lnTo>
                  <a:pt x="18" y="524"/>
                </a:lnTo>
                <a:lnTo>
                  <a:pt x="20" y="548"/>
                </a:lnTo>
                <a:lnTo>
                  <a:pt x="21" y="575"/>
                </a:lnTo>
                <a:lnTo>
                  <a:pt x="21" y="589"/>
                </a:lnTo>
                <a:lnTo>
                  <a:pt x="21" y="602"/>
                </a:lnTo>
                <a:lnTo>
                  <a:pt x="18" y="613"/>
                </a:lnTo>
                <a:lnTo>
                  <a:pt x="14" y="624"/>
                </a:lnTo>
                <a:lnTo>
                  <a:pt x="13" y="628"/>
                </a:lnTo>
                <a:lnTo>
                  <a:pt x="13" y="632"/>
                </a:lnTo>
                <a:lnTo>
                  <a:pt x="13" y="638"/>
                </a:lnTo>
                <a:lnTo>
                  <a:pt x="17" y="643"/>
                </a:lnTo>
                <a:lnTo>
                  <a:pt x="22" y="647"/>
                </a:lnTo>
                <a:lnTo>
                  <a:pt x="27" y="650"/>
                </a:lnTo>
                <a:lnTo>
                  <a:pt x="34" y="650"/>
                </a:lnTo>
                <a:lnTo>
                  <a:pt x="39" y="647"/>
                </a:lnTo>
                <a:lnTo>
                  <a:pt x="42" y="645"/>
                </a:lnTo>
                <a:lnTo>
                  <a:pt x="44" y="642"/>
                </a:lnTo>
                <a:lnTo>
                  <a:pt x="50" y="628"/>
                </a:lnTo>
                <a:lnTo>
                  <a:pt x="52" y="615"/>
                </a:lnTo>
                <a:lnTo>
                  <a:pt x="55" y="599"/>
                </a:lnTo>
                <a:lnTo>
                  <a:pt x="55" y="585"/>
                </a:lnTo>
                <a:lnTo>
                  <a:pt x="54" y="555"/>
                </a:lnTo>
                <a:lnTo>
                  <a:pt x="52" y="52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14" name="任意多边形 1050513"/>
          <p:cNvSpPr/>
          <p:nvPr/>
        </p:nvSpPr>
        <p:spPr bwMode="auto">
          <a:xfrm>
            <a:off x="7359650" y="2457450"/>
            <a:ext cx="23812" cy="344487"/>
          </a:xfrm>
          <a:custGeom>
            <a:avLst/>
            <a:gdLst/>
            <a:ahLst/>
            <a:cxnLst/>
            <a:rect l="0" t="0" r="0" b="0"/>
            <a:pathLst>
              <a:path w="43" h="650">
                <a:moveTo>
                  <a:pt x="42" y="629"/>
                </a:moveTo>
                <a:lnTo>
                  <a:pt x="42" y="629"/>
                </a:lnTo>
                <a:lnTo>
                  <a:pt x="38" y="594"/>
                </a:lnTo>
                <a:lnTo>
                  <a:pt x="36" y="557"/>
                </a:lnTo>
                <a:lnTo>
                  <a:pt x="34" y="521"/>
                </a:lnTo>
                <a:lnTo>
                  <a:pt x="34" y="484"/>
                </a:lnTo>
                <a:lnTo>
                  <a:pt x="36" y="410"/>
                </a:lnTo>
                <a:lnTo>
                  <a:pt x="37" y="336"/>
                </a:lnTo>
                <a:lnTo>
                  <a:pt x="37" y="17"/>
                </a:lnTo>
                <a:lnTo>
                  <a:pt x="37" y="13"/>
                </a:lnTo>
                <a:lnTo>
                  <a:pt x="36" y="11"/>
                </a:lnTo>
                <a:lnTo>
                  <a:pt x="32" y="5"/>
                </a:lnTo>
                <a:lnTo>
                  <a:pt x="26" y="2"/>
                </a:lnTo>
                <a:lnTo>
                  <a:pt x="20" y="0"/>
                </a:lnTo>
                <a:lnTo>
                  <a:pt x="15" y="2"/>
                </a:lnTo>
                <a:lnTo>
                  <a:pt x="8" y="5"/>
                </a:lnTo>
                <a:lnTo>
                  <a:pt x="4" y="11"/>
                </a:lnTo>
                <a:lnTo>
                  <a:pt x="4" y="13"/>
                </a:lnTo>
                <a:lnTo>
                  <a:pt x="3" y="17"/>
                </a:lnTo>
                <a:lnTo>
                  <a:pt x="3" y="336"/>
                </a:lnTo>
                <a:lnTo>
                  <a:pt x="2" y="412"/>
                </a:lnTo>
                <a:lnTo>
                  <a:pt x="0" y="488"/>
                </a:lnTo>
                <a:lnTo>
                  <a:pt x="0" y="526"/>
                </a:lnTo>
                <a:lnTo>
                  <a:pt x="2" y="564"/>
                </a:lnTo>
                <a:lnTo>
                  <a:pt x="4" y="602"/>
                </a:lnTo>
                <a:lnTo>
                  <a:pt x="9" y="638"/>
                </a:lnTo>
                <a:lnTo>
                  <a:pt x="11" y="642"/>
                </a:lnTo>
                <a:lnTo>
                  <a:pt x="12" y="645"/>
                </a:lnTo>
                <a:lnTo>
                  <a:pt x="17" y="649"/>
                </a:lnTo>
                <a:lnTo>
                  <a:pt x="22" y="650"/>
                </a:lnTo>
                <a:lnTo>
                  <a:pt x="29" y="650"/>
                </a:lnTo>
                <a:lnTo>
                  <a:pt x="34" y="648"/>
                </a:lnTo>
                <a:lnTo>
                  <a:pt x="40" y="642"/>
                </a:lnTo>
                <a:lnTo>
                  <a:pt x="42" y="637"/>
                </a:lnTo>
                <a:lnTo>
                  <a:pt x="43" y="633"/>
                </a:lnTo>
                <a:lnTo>
                  <a:pt x="42" y="62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15" name="任意多边形 1050514"/>
          <p:cNvSpPr/>
          <p:nvPr/>
        </p:nvSpPr>
        <p:spPr bwMode="auto">
          <a:xfrm>
            <a:off x="7469187" y="2457450"/>
            <a:ext cx="30162" cy="258762"/>
          </a:xfrm>
          <a:custGeom>
            <a:avLst/>
            <a:gdLst/>
            <a:ahLst/>
            <a:cxnLst/>
            <a:rect l="0" t="0" r="0" b="0"/>
            <a:pathLst>
              <a:path w="56" h="485">
                <a:moveTo>
                  <a:pt x="56" y="17"/>
                </a:moveTo>
                <a:lnTo>
                  <a:pt x="56" y="17"/>
                </a:lnTo>
                <a:lnTo>
                  <a:pt x="56" y="13"/>
                </a:lnTo>
                <a:lnTo>
                  <a:pt x="54" y="11"/>
                </a:lnTo>
                <a:lnTo>
                  <a:pt x="51" y="5"/>
                </a:lnTo>
                <a:lnTo>
                  <a:pt x="45" y="2"/>
                </a:lnTo>
                <a:lnTo>
                  <a:pt x="39" y="0"/>
                </a:lnTo>
                <a:lnTo>
                  <a:pt x="32" y="2"/>
                </a:lnTo>
                <a:lnTo>
                  <a:pt x="27" y="5"/>
                </a:lnTo>
                <a:lnTo>
                  <a:pt x="23" y="11"/>
                </a:lnTo>
                <a:lnTo>
                  <a:pt x="22" y="13"/>
                </a:lnTo>
                <a:lnTo>
                  <a:pt x="22" y="17"/>
                </a:lnTo>
                <a:lnTo>
                  <a:pt x="22" y="128"/>
                </a:lnTo>
                <a:lnTo>
                  <a:pt x="22" y="185"/>
                </a:lnTo>
                <a:lnTo>
                  <a:pt x="20" y="241"/>
                </a:lnTo>
                <a:lnTo>
                  <a:pt x="19" y="298"/>
                </a:lnTo>
                <a:lnTo>
                  <a:pt x="15" y="355"/>
                </a:lnTo>
                <a:lnTo>
                  <a:pt x="9" y="410"/>
                </a:lnTo>
                <a:lnTo>
                  <a:pt x="5" y="437"/>
                </a:lnTo>
                <a:lnTo>
                  <a:pt x="0" y="463"/>
                </a:lnTo>
                <a:lnTo>
                  <a:pt x="0" y="467"/>
                </a:lnTo>
                <a:lnTo>
                  <a:pt x="0" y="471"/>
                </a:lnTo>
                <a:lnTo>
                  <a:pt x="2" y="478"/>
                </a:lnTo>
                <a:lnTo>
                  <a:pt x="7" y="481"/>
                </a:lnTo>
                <a:lnTo>
                  <a:pt x="13" y="484"/>
                </a:lnTo>
                <a:lnTo>
                  <a:pt x="19" y="485"/>
                </a:lnTo>
                <a:lnTo>
                  <a:pt x="24" y="484"/>
                </a:lnTo>
                <a:lnTo>
                  <a:pt x="30" y="479"/>
                </a:lnTo>
                <a:lnTo>
                  <a:pt x="31" y="476"/>
                </a:lnTo>
                <a:lnTo>
                  <a:pt x="32" y="472"/>
                </a:lnTo>
                <a:lnTo>
                  <a:pt x="37" y="445"/>
                </a:lnTo>
                <a:lnTo>
                  <a:pt x="41" y="417"/>
                </a:lnTo>
                <a:lnTo>
                  <a:pt x="48" y="361"/>
                </a:lnTo>
                <a:lnTo>
                  <a:pt x="52" y="304"/>
                </a:lnTo>
                <a:lnTo>
                  <a:pt x="54" y="246"/>
                </a:lnTo>
                <a:lnTo>
                  <a:pt x="56" y="189"/>
                </a:lnTo>
                <a:lnTo>
                  <a:pt x="56" y="131"/>
                </a:lnTo>
                <a:lnTo>
                  <a:pt x="56" y="1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16" name="任意多边形 1050515"/>
          <p:cNvSpPr/>
          <p:nvPr/>
        </p:nvSpPr>
        <p:spPr bwMode="auto">
          <a:xfrm>
            <a:off x="7608887" y="2457450"/>
            <a:ext cx="17462" cy="125412"/>
          </a:xfrm>
          <a:custGeom>
            <a:avLst/>
            <a:gdLst/>
            <a:ahLst/>
            <a:cxnLst/>
            <a:rect l="0" t="0" r="0" b="0"/>
            <a:pathLst>
              <a:path w="34" h="233">
                <a:moveTo>
                  <a:pt x="0" y="17"/>
                </a:moveTo>
                <a:lnTo>
                  <a:pt x="0" y="217"/>
                </a:lnTo>
                <a:lnTo>
                  <a:pt x="0" y="221"/>
                </a:lnTo>
                <a:lnTo>
                  <a:pt x="1" y="224"/>
                </a:lnTo>
                <a:lnTo>
                  <a:pt x="5" y="229"/>
                </a:lnTo>
                <a:lnTo>
                  <a:pt x="11" y="233"/>
                </a:lnTo>
                <a:lnTo>
                  <a:pt x="17" y="233"/>
                </a:lnTo>
                <a:lnTo>
                  <a:pt x="24" y="233"/>
                </a:lnTo>
                <a:lnTo>
                  <a:pt x="29" y="229"/>
                </a:lnTo>
                <a:lnTo>
                  <a:pt x="33" y="224"/>
                </a:lnTo>
                <a:lnTo>
                  <a:pt x="34" y="221"/>
                </a:lnTo>
                <a:lnTo>
                  <a:pt x="34" y="217"/>
                </a:lnTo>
                <a:lnTo>
                  <a:pt x="34" y="17"/>
                </a:lnTo>
                <a:lnTo>
                  <a:pt x="34" y="13"/>
                </a:lnTo>
                <a:lnTo>
                  <a:pt x="33" y="11"/>
                </a:lnTo>
                <a:lnTo>
                  <a:pt x="29" y="5"/>
                </a:lnTo>
                <a:lnTo>
                  <a:pt x="24" y="2"/>
                </a:lnTo>
                <a:lnTo>
                  <a:pt x="17" y="0"/>
                </a:lnTo>
                <a:lnTo>
                  <a:pt x="11" y="2"/>
                </a:lnTo>
                <a:lnTo>
                  <a:pt x="5" y="5"/>
                </a:lnTo>
                <a:lnTo>
                  <a:pt x="1" y="11"/>
                </a:lnTo>
                <a:lnTo>
                  <a:pt x="0" y="13"/>
                </a:lnTo>
                <a:lnTo>
                  <a:pt x="0" y="1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17" name="任意多边形 1050516"/>
          <p:cNvSpPr/>
          <p:nvPr/>
        </p:nvSpPr>
        <p:spPr bwMode="auto">
          <a:xfrm>
            <a:off x="7702550" y="2455862"/>
            <a:ext cx="19050" cy="90487"/>
          </a:xfrm>
          <a:custGeom>
            <a:avLst/>
            <a:gdLst/>
            <a:ahLst/>
            <a:cxnLst/>
            <a:rect l="0" t="0" r="0" b="0"/>
            <a:pathLst>
              <a:path w="35" h="170">
                <a:moveTo>
                  <a:pt x="0" y="17"/>
                </a:moveTo>
                <a:lnTo>
                  <a:pt x="0" y="153"/>
                </a:lnTo>
                <a:lnTo>
                  <a:pt x="1" y="157"/>
                </a:lnTo>
                <a:lnTo>
                  <a:pt x="2" y="161"/>
                </a:lnTo>
                <a:lnTo>
                  <a:pt x="6" y="166"/>
                </a:lnTo>
                <a:lnTo>
                  <a:pt x="12" y="169"/>
                </a:lnTo>
                <a:lnTo>
                  <a:pt x="18" y="170"/>
                </a:lnTo>
                <a:lnTo>
                  <a:pt x="23" y="169"/>
                </a:lnTo>
                <a:lnTo>
                  <a:pt x="30" y="166"/>
                </a:lnTo>
                <a:lnTo>
                  <a:pt x="34" y="161"/>
                </a:lnTo>
                <a:lnTo>
                  <a:pt x="34" y="157"/>
                </a:lnTo>
                <a:lnTo>
                  <a:pt x="35" y="153"/>
                </a:lnTo>
                <a:lnTo>
                  <a:pt x="35" y="17"/>
                </a:lnTo>
                <a:lnTo>
                  <a:pt x="34" y="13"/>
                </a:lnTo>
                <a:lnTo>
                  <a:pt x="34" y="9"/>
                </a:lnTo>
                <a:lnTo>
                  <a:pt x="30" y="4"/>
                </a:lnTo>
                <a:lnTo>
                  <a:pt x="23" y="1"/>
                </a:lnTo>
                <a:lnTo>
                  <a:pt x="18" y="0"/>
                </a:lnTo>
                <a:lnTo>
                  <a:pt x="12" y="1"/>
                </a:lnTo>
                <a:lnTo>
                  <a:pt x="6" y="4"/>
                </a:lnTo>
                <a:lnTo>
                  <a:pt x="2" y="9"/>
                </a:lnTo>
                <a:lnTo>
                  <a:pt x="1" y="13"/>
                </a:lnTo>
                <a:lnTo>
                  <a:pt x="0" y="1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18" name="任意多边形 1050517"/>
          <p:cNvSpPr/>
          <p:nvPr/>
        </p:nvSpPr>
        <p:spPr bwMode="auto">
          <a:xfrm>
            <a:off x="7237412" y="2908300"/>
            <a:ext cx="26987" cy="198437"/>
          </a:xfrm>
          <a:custGeom>
            <a:avLst/>
            <a:gdLst/>
            <a:ahLst/>
            <a:cxnLst/>
            <a:rect l="0" t="0" r="0" b="0"/>
            <a:pathLst>
              <a:path w="54" h="375">
                <a:moveTo>
                  <a:pt x="54" y="15"/>
                </a:moveTo>
                <a:lnTo>
                  <a:pt x="54" y="15"/>
                </a:lnTo>
                <a:lnTo>
                  <a:pt x="54" y="11"/>
                </a:lnTo>
                <a:lnTo>
                  <a:pt x="53" y="9"/>
                </a:lnTo>
                <a:lnTo>
                  <a:pt x="49" y="4"/>
                </a:lnTo>
                <a:lnTo>
                  <a:pt x="44" y="1"/>
                </a:lnTo>
                <a:lnTo>
                  <a:pt x="37" y="0"/>
                </a:lnTo>
                <a:lnTo>
                  <a:pt x="31" y="1"/>
                </a:lnTo>
                <a:lnTo>
                  <a:pt x="25" y="4"/>
                </a:lnTo>
                <a:lnTo>
                  <a:pt x="21" y="9"/>
                </a:lnTo>
                <a:lnTo>
                  <a:pt x="20" y="11"/>
                </a:lnTo>
                <a:lnTo>
                  <a:pt x="19" y="15"/>
                </a:lnTo>
                <a:lnTo>
                  <a:pt x="16" y="56"/>
                </a:lnTo>
                <a:lnTo>
                  <a:pt x="11" y="96"/>
                </a:lnTo>
                <a:lnTo>
                  <a:pt x="6" y="136"/>
                </a:lnTo>
                <a:lnTo>
                  <a:pt x="2" y="176"/>
                </a:lnTo>
                <a:lnTo>
                  <a:pt x="0" y="222"/>
                </a:lnTo>
                <a:lnTo>
                  <a:pt x="0" y="266"/>
                </a:lnTo>
                <a:lnTo>
                  <a:pt x="2" y="358"/>
                </a:lnTo>
                <a:lnTo>
                  <a:pt x="3" y="362"/>
                </a:lnTo>
                <a:lnTo>
                  <a:pt x="4" y="366"/>
                </a:lnTo>
                <a:lnTo>
                  <a:pt x="8" y="371"/>
                </a:lnTo>
                <a:lnTo>
                  <a:pt x="14" y="374"/>
                </a:lnTo>
                <a:lnTo>
                  <a:pt x="20" y="375"/>
                </a:lnTo>
                <a:lnTo>
                  <a:pt x="25" y="374"/>
                </a:lnTo>
                <a:lnTo>
                  <a:pt x="32" y="371"/>
                </a:lnTo>
                <a:lnTo>
                  <a:pt x="34" y="366"/>
                </a:lnTo>
                <a:lnTo>
                  <a:pt x="36" y="362"/>
                </a:lnTo>
                <a:lnTo>
                  <a:pt x="37" y="358"/>
                </a:lnTo>
                <a:lnTo>
                  <a:pt x="34" y="308"/>
                </a:lnTo>
                <a:lnTo>
                  <a:pt x="33" y="259"/>
                </a:lnTo>
                <a:lnTo>
                  <a:pt x="33" y="234"/>
                </a:lnTo>
                <a:lnTo>
                  <a:pt x="34" y="209"/>
                </a:lnTo>
                <a:lnTo>
                  <a:pt x="36" y="184"/>
                </a:lnTo>
                <a:lnTo>
                  <a:pt x="40" y="159"/>
                </a:lnTo>
                <a:lnTo>
                  <a:pt x="45" y="124"/>
                </a:lnTo>
                <a:lnTo>
                  <a:pt x="49" y="89"/>
                </a:lnTo>
                <a:lnTo>
                  <a:pt x="54" y="1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19" name="任意多边形 1050518"/>
          <p:cNvSpPr/>
          <p:nvPr/>
        </p:nvSpPr>
        <p:spPr bwMode="auto">
          <a:xfrm>
            <a:off x="7359650" y="2894012"/>
            <a:ext cx="31750" cy="215900"/>
          </a:xfrm>
          <a:custGeom>
            <a:avLst/>
            <a:gdLst/>
            <a:ahLst/>
            <a:cxnLst/>
            <a:rect l="0" t="0" r="0" b="0"/>
            <a:pathLst>
              <a:path w="57" h="409">
                <a:moveTo>
                  <a:pt x="23" y="12"/>
                </a:moveTo>
                <a:lnTo>
                  <a:pt x="23" y="12"/>
                </a:lnTo>
                <a:lnTo>
                  <a:pt x="19" y="27"/>
                </a:lnTo>
                <a:lnTo>
                  <a:pt x="17" y="42"/>
                </a:lnTo>
                <a:lnTo>
                  <a:pt x="17" y="57"/>
                </a:lnTo>
                <a:lnTo>
                  <a:pt x="17" y="73"/>
                </a:lnTo>
                <a:lnTo>
                  <a:pt x="17" y="103"/>
                </a:lnTo>
                <a:lnTo>
                  <a:pt x="16" y="133"/>
                </a:lnTo>
                <a:lnTo>
                  <a:pt x="13" y="163"/>
                </a:lnTo>
                <a:lnTo>
                  <a:pt x="9" y="193"/>
                </a:lnTo>
                <a:lnTo>
                  <a:pt x="4" y="243"/>
                </a:lnTo>
                <a:lnTo>
                  <a:pt x="1" y="293"/>
                </a:lnTo>
                <a:lnTo>
                  <a:pt x="0" y="344"/>
                </a:lnTo>
                <a:lnTo>
                  <a:pt x="0" y="393"/>
                </a:lnTo>
                <a:lnTo>
                  <a:pt x="1" y="397"/>
                </a:lnTo>
                <a:lnTo>
                  <a:pt x="1" y="400"/>
                </a:lnTo>
                <a:lnTo>
                  <a:pt x="5" y="405"/>
                </a:lnTo>
                <a:lnTo>
                  <a:pt x="12" y="409"/>
                </a:lnTo>
                <a:lnTo>
                  <a:pt x="17" y="409"/>
                </a:lnTo>
                <a:lnTo>
                  <a:pt x="23" y="409"/>
                </a:lnTo>
                <a:lnTo>
                  <a:pt x="29" y="405"/>
                </a:lnTo>
                <a:lnTo>
                  <a:pt x="33" y="400"/>
                </a:lnTo>
                <a:lnTo>
                  <a:pt x="34" y="397"/>
                </a:lnTo>
                <a:lnTo>
                  <a:pt x="34" y="393"/>
                </a:lnTo>
                <a:lnTo>
                  <a:pt x="35" y="348"/>
                </a:lnTo>
                <a:lnTo>
                  <a:pt x="37" y="303"/>
                </a:lnTo>
                <a:lnTo>
                  <a:pt x="42" y="213"/>
                </a:lnTo>
                <a:lnTo>
                  <a:pt x="43" y="186"/>
                </a:lnTo>
                <a:lnTo>
                  <a:pt x="47" y="161"/>
                </a:lnTo>
                <a:lnTo>
                  <a:pt x="51" y="135"/>
                </a:lnTo>
                <a:lnTo>
                  <a:pt x="52" y="107"/>
                </a:lnTo>
                <a:lnTo>
                  <a:pt x="50" y="64"/>
                </a:lnTo>
                <a:lnTo>
                  <a:pt x="51" y="52"/>
                </a:lnTo>
                <a:lnTo>
                  <a:pt x="51" y="42"/>
                </a:lnTo>
                <a:lnTo>
                  <a:pt x="54" y="31"/>
                </a:lnTo>
                <a:lnTo>
                  <a:pt x="56" y="21"/>
                </a:lnTo>
                <a:lnTo>
                  <a:pt x="57" y="17"/>
                </a:lnTo>
                <a:lnTo>
                  <a:pt x="57" y="14"/>
                </a:lnTo>
                <a:lnTo>
                  <a:pt x="56" y="8"/>
                </a:lnTo>
                <a:lnTo>
                  <a:pt x="52" y="4"/>
                </a:lnTo>
                <a:lnTo>
                  <a:pt x="47" y="1"/>
                </a:lnTo>
                <a:lnTo>
                  <a:pt x="40" y="0"/>
                </a:lnTo>
                <a:lnTo>
                  <a:pt x="34" y="1"/>
                </a:lnTo>
                <a:lnTo>
                  <a:pt x="27" y="5"/>
                </a:lnTo>
                <a:lnTo>
                  <a:pt x="26" y="8"/>
                </a:lnTo>
                <a:lnTo>
                  <a:pt x="23" y="1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20" name="任意多边形 1050519"/>
          <p:cNvSpPr/>
          <p:nvPr/>
        </p:nvSpPr>
        <p:spPr bwMode="auto">
          <a:xfrm>
            <a:off x="7456487" y="2814637"/>
            <a:ext cx="34925" cy="284162"/>
          </a:xfrm>
          <a:custGeom>
            <a:avLst/>
            <a:gdLst/>
            <a:ahLst/>
            <a:cxnLst/>
            <a:rect l="0" t="0" r="0" b="0"/>
            <a:pathLst>
              <a:path w="63" h="536">
                <a:moveTo>
                  <a:pt x="52" y="250"/>
                </a:moveTo>
                <a:lnTo>
                  <a:pt x="52" y="250"/>
                </a:lnTo>
                <a:lnTo>
                  <a:pt x="51" y="219"/>
                </a:lnTo>
                <a:lnTo>
                  <a:pt x="50" y="189"/>
                </a:lnTo>
                <a:lnTo>
                  <a:pt x="48" y="131"/>
                </a:lnTo>
                <a:lnTo>
                  <a:pt x="46" y="100"/>
                </a:lnTo>
                <a:lnTo>
                  <a:pt x="43" y="70"/>
                </a:lnTo>
                <a:lnTo>
                  <a:pt x="39" y="42"/>
                </a:lnTo>
                <a:lnTo>
                  <a:pt x="34" y="13"/>
                </a:lnTo>
                <a:lnTo>
                  <a:pt x="33" y="9"/>
                </a:lnTo>
                <a:lnTo>
                  <a:pt x="30" y="6"/>
                </a:lnTo>
                <a:lnTo>
                  <a:pt x="25" y="1"/>
                </a:lnTo>
                <a:lnTo>
                  <a:pt x="20" y="0"/>
                </a:lnTo>
                <a:lnTo>
                  <a:pt x="13" y="1"/>
                </a:lnTo>
                <a:lnTo>
                  <a:pt x="8" y="4"/>
                </a:lnTo>
                <a:lnTo>
                  <a:pt x="3" y="8"/>
                </a:lnTo>
                <a:lnTo>
                  <a:pt x="0" y="14"/>
                </a:lnTo>
                <a:lnTo>
                  <a:pt x="0" y="18"/>
                </a:lnTo>
                <a:lnTo>
                  <a:pt x="0" y="22"/>
                </a:lnTo>
                <a:lnTo>
                  <a:pt x="7" y="49"/>
                </a:lnTo>
                <a:lnTo>
                  <a:pt x="10" y="77"/>
                </a:lnTo>
                <a:lnTo>
                  <a:pt x="13" y="106"/>
                </a:lnTo>
                <a:lnTo>
                  <a:pt x="16" y="134"/>
                </a:lnTo>
                <a:lnTo>
                  <a:pt x="17" y="192"/>
                </a:lnTo>
                <a:lnTo>
                  <a:pt x="18" y="250"/>
                </a:lnTo>
                <a:lnTo>
                  <a:pt x="25" y="384"/>
                </a:lnTo>
                <a:lnTo>
                  <a:pt x="27" y="452"/>
                </a:lnTo>
                <a:lnTo>
                  <a:pt x="29" y="519"/>
                </a:lnTo>
                <a:lnTo>
                  <a:pt x="29" y="523"/>
                </a:lnTo>
                <a:lnTo>
                  <a:pt x="30" y="527"/>
                </a:lnTo>
                <a:lnTo>
                  <a:pt x="34" y="532"/>
                </a:lnTo>
                <a:lnTo>
                  <a:pt x="39" y="535"/>
                </a:lnTo>
                <a:lnTo>
                  <a:pt x="46" y="536"/>
                </a:lnTo>
                <a:lnTo>
                  <a:pt x="52" y="535"/>
                </a:lnTo>
                <a:lnTo>
                  <a:pt x="58" y="532"/>
                </a:lnTo>
                <a:lnTo>
                  <a:pt x="61" y="527"/>
                </a:lnTo>
                <a:lnTo>
                  <a:pt x="63" y="523"/>
                </a:lnTo>
                <a:lnTo>
                  <a:pt x="63" y="519"/>
                </a:lnTo>
                <a:lnTo>
                  <a:pt x="63" y="452"/>
                </a:lnTo>
                <a:lnTo>
                  <a:pt x="60" y="384"/>
                </a:lnTo>
                <a:lnTo>
                  <a:pt x="58" y="318"/>
                </a:lnTo>
                <a:lnTo>
                  <a:pt x="52" y="25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21" name="任意多边形 1050520"/>
          <p:cNvSpPr/>
          <p:nvPr/>
        </p:nvSpPr>
        <p:spPr bwMode="auto">
          <a:xfrm>
            <a:off x="7600950" y="2795587"/>
            <a:ext cx="23812" cy="304800"/>
          </a:xfrm>
          <a:custGeom>
            <a:avLst/>
            <a:gdLst/>
            <a:ahLst/>
            <a:cxnLst/>
            <a:rect l="0" t="0" r="0" b="0"/>
            <a:pathLst>
              <a:path w="42" h="575">
                <a:moveTo>
                  <a:pt x="42" y="17"/>
                </a:moveTo>
                <a:lnTo>
                  <a:pt x="42" y="17"/>
                </a:lnTo>
                <a:lnTo>
                  <a:pt x="42" y="13"/>
                </a:lnTo>
                <a:lnTo>
                  <a:pt x="41" y="9"/>
                </a:lnTo>
                <a:lnTo>
                  <a:pt x="37" y="4"/>
                </a:lnTo>
                <a:lnTo>
                  <a:pt x="31" y="1"/>
                </a:lnTo>
                <a:lnTo>
                  <a:pt x="25" y="0"/>
                </a:lnTo>
                <a:lnTo>
                  <a:pt x="18" y="1"/>
                </a:lnTo>
                <a:lnTo>
                  <a:pt x="13" y="4"/>
                </a:lnTo>
                <a:lnTo>
                  <a:pt x="9" y="9"/>
                </a:lnTo>
                <a:lnTo>
                  <a:pt x="8" y="13"/>
                </a:lnTo>
                <a:lnTo>
                  <a:pt x="8" y="17"/>
                </a:lnTo>
                <a:lnTo>
                  <a:pt x="7" y="85"/>
                </a:lnTo>
                <a:lnTo>
                  <a:pt x="5" y="153"/>
                </a:lnTo>
                <a:lnTo>
                  <a:pt x="1" y="287"/>
                </a:lnTo>
                <a:lnTo>
                  <a:pt x="0" y="355"/>
                </a:lnTo>
                <a:lnTo>
                  <a:pt x="0" y="423"/>
                </a:lnTo>
                <a:lnTo>
                  <a:pt x="0" y="490"/>
                </a:lnTo>
                <a:lnTo>
                  <a:pt x="1" y="559"/>
                </a:lnTo>
                <a:lnTo>
                  <a:pt x="3" y="562"/>
                </a:lnTo>
                <a:lnTo>
                  <a:pt x="4" y="566"/>
                </a:lnTo>
                <a:lnTo>
                  <a:pt x="8" y="571"/>
                </a:lnTo>
                <a:lnTo>
                  <a:pt x="13" y="574"/>
                </a:lnTo>
                <a:lnTo>
                  <a:pt x="20" y="575"/>
                </a:lnTo>
                <a:lnTo>
                  <a:pt x="26" y="574"/>
                </a:lnTo>
                <a:lnTo>
                  <a:pt x="31" y="571"/>
                </a:lnTo>
                <a:lnTo>
                  <a:pt x="35" y="566"/>
                </a:lnTo>
                <a:lnTo>
                  <a:pt x="35" y="562"/>
                </a:lnTo>
                <a:lnTo>
                  <a:pt x="37" y="559"/>
                </a:lnTo>
                <a:lnTo>
                  <a:pt x="34" y="490"/>
                </a:lnTo>
                <a:lnTo>
                  <a:pt x="34" y="423"/>
                </a:lnTo>
                <a:lnTo>
                  <a:pt x="34" y="355"/>
                </a:lnTo>
                <a:lnTo>
                  <a:pt x="37" y="287"/>
                </a:lnTo>
                <a:lnTo>
                  <a:pt x="39" y="153"/>
                </a:lnTo>
                <a:lnTo>
                  <a:pt x="42" y="85"/>
                </a:lnTo>
                <a:lnTo>
                  <a:pt x="42" y="1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22" name="任意多边形 1050521"/>
          <p:cNvSpPr/>
          <p:nvPr/>
        </p:nvSpPr>
        <p:spPr bwMode="auto">
          <a:xfrm>
            <a:off x="7688262" y="2673350"/>
            <a:ext cx="44450" cy="439737"/>
          </a:xfrm>
          <a:custGeom>
            <a:avLst/>
            <a:gdLst/>
            <a:ahLst/>
            <a:cxnLst/>
            <a:rect l="0" t="0" r="0" b="0"/>
            <a:pathLst>
              <a:path w="85" h="833">
                <a:moveTo>
                  <a:pt x="51" y="17"/>
                </a:moveTo>
                <a:lnTo>
                  <a:pt x="51" y="17"/>
                </a:lnTo>
                <a:lnTo>
                  <a:pt x="47" y="66"/>
                </a:lnTo>
                <a:lnTo>
                  <a:pt x="45" y="117"/>
                </a:lnTo>
                <a:lnTo>
                  <a:pt x="40" y="218"/>
                </a:lnTo>
                <a:lnTo>
                  <a:pt x="37" y="268"/>
                </a:lnTo>
                <a:lnTo>
                  <a:pt x="32" y="319"/>
                </a:lnTo>
                <a:lnTo>
                  <a:pt x="26" y="368"/>
                </a:lnTo>
                <a:lnTo>
                  <a:pt x="19" y="418"/>
                </a:lnTo>
                <a:lnTo>
                  <a:pt x="16" y="442"/>
                </a:lnTo>
                <a:lnTo>
                  <a:pt x="13" y="465"/>
                </a:lnTo>
                <a:lnTo>
                  <a:pt x="13" y="489"/>
                </a:lnTo>
                <a:lnTo>
                  <a:pt x="13" y="514"/>
                </a:lnTo>
                <a:lnTo>
                  <a:pt x="16" y="563"/>
                </a:lnTo>
                <a:lnTo>
                  <a:pt x="17" y="610"/>
                </a:lnTo>
                <a:lnTo>
                  <a:pt x="17" y="712"/>
                </a:lnTo>
                <a:lnTo>
                  <a:pt x="16" y="727"/>
                </a:lnTo>
                <a:lnTo>
                  <a:pt x="15" y="740"/>
                </a:lnTo>
                <a:lnTo>
                  <a:pt x="8" y="765"/>
                </a:lnTo>
                <a:lnTo>
                  <a:pt x="3" y="790"/>
                </a:lnTo>
                <a:lnTo>
                  <a:pt x="0" y="803"/>
                </a:lnTo>
                <a:lnTo>
                  <a:pt x="0" y="816"/>
                </a:lnTo>
                <a:lnTo>
                  <a:pt x="0" y="820"/>
                </a:lnTo>
                <a:lnTo>
                  <a:pt x="2" y="824"/>
                </a:lnTo>
                <a:lnTo>
                  <a:pt x="6" y="827"/>
                </a:lnTo>
                <a:lnTo>
                  <a:pt x="11" y="831"/>
                </a:lnTo>
                <a:lnTo>
                  <a:pt x="17" y="833"/>
                </a:lnTo>
                <a:lnTo>
                  <a:pt x="24" y="831"/>
                </a:lnTo>
                <a:lnTo>
                  <a:pt x="29" y="827"/>
                </a:lnTo>
                <a:lnTo>
                  <a:pt x="33" y="824"/>
                </a:lnTo>
                <a:lnTo>
                  <a:pt x="34" y="820"/>
                </a:lnTo>
                <a:lnTo>
                  <a:pt x="34" y="816"/>
                </a:lnTo>
                <a:lnTo>
                  <a:pt x="34" y="804"/>
                </a:lnTo>
                <a:lnTo>
                  <a:pt x="37" y="793"/>
                </a:lnTo>
                <a:lnTo>
                  <a:pt x="42" y="773"/>
                </a:lnTo>
                <a:lnTo>
                  <a:pt x="49" y="752"/>
                </a:lnTo>
                <a:lnTo>
                  <a:pt x="50" y="741"/>
                </a:lnTo>
                <a:lnTo>
                  <a:pt x="51" y="731"/>
                </a:lnTo>
                <a:lnTo>
                  <a:pt x="51" y="631"/>
                </a:lnTo>
                <a:lnTo>
                  <a:pt x="50" y="574"/>
                </a:lnTo>
                <a:lnTo>
                  <a:pt x="49" y="514"/>
                </a:lnTo>
                <a:lnTo>
                  <a:pt x="49" y="484"/>
                </a:lnTo>
                <a:lnTo>
                  <a:pt x="50" y="455"/>
                </a:lnTo>
                <a:lnTo>
                  <a:pt x="53" y="425"/>
                </a:lnTo>
                <a:lnTo>
                  <a:pt x="58" y="397"/>
                </a:lnTo>
                <a:lnTo>
                  <a:pt x="62" y="375"/>
                </a:lnTo>
                <a:lnTo>
                  <a:pt x="66" y="353"/>
                </a:lnTo>
                <a:lnTo>
                  <a:pt x="67" y="331"/>
                </a:lnTo>
                <a:lnTo>
                  <a:pt x="68" y="308"/>
                </a:lnTo>
                <a:lnTo>
                  <a:pt x="68" y="264"/>
                </a:lnTo>
                <a:lnTo>
                  <a:pt x="70" y="219"/>
                </a:lnTo>
                <a:lnTo>
                  <a:pt x="71" y="168"/>
                </a:lnTo>
                <a:lnTo>
                  <a:pt x="76" y="117"/>
                </a:lnTo>
                <a:lnTo>
                  <a:pt x="85" y="17"/>
                </a:lnTo>
                <a:lnTo>
                  <a:pt x="85" y="13"/>
                </a:lnTo>
                <a:lnTo>
                  <a:pt x="85" y="9"/>
                </a:lnTo>
                <a:lnTo>
                  <a:pt x="81" y="5"/>
                </a:lnTo>
                <a:lnTo>
                  <a:pt x="76" y="1"/>
                </a:lnTo>
                <a:lnTo>
                  <a:pt x="70" y="0"/>
                </a:lnTo>
                <a:lnTo>
                  <a:pt x="63" y="1"/>
                </a:lnTo>
                <a:lnTo>
                  <a:pt x="58" y="5"/>
                </a:lnTo>
                <a:lnTo>
                  <a:pt x="54" y="9"/>
                </a:lnTo>
                <a:lnTo>
                  <a:pt x="53" y="13"/>
                </a:lnTo>
                <a:lnTo>
                  <a:pt x="51" y="1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23" name="任意多边形 1050522"/>
          <p:cNvSpPr/>
          <p:nvPr/>
        </p:nvSpPr>
        <p:spPr bwMode="auto">
          <a:xfrm>
            <a:off x="7759700" y="2573337"/>
            <a:ext cx="50800" cy="17462"/>
          </a:xfrm>
          <a:custGeom>
            <a:avLst/>
            <a:gdLst/>
            <a:ahLst/>
            <a:cxnLst/>
            <a:rect l="0" t="0" r="0" b="0"/>
            <a:pathLst>
              <a:path w="95" h="34">
                <a:moveTo>
                  <a:pt x="79" y="0"/>
                </a:moveTo>
                <a:lnTo>
                  <a:pt x="17" y="0"/>
                </a:lnTo>
                <a:lnTo>
                  <a:pt x="13" y="0"/>
                </a:lnTo>
                <a:lnTo>
                  <a:pt x="9" y="2"/>
                </a:lnTo>
                <a:lnTo>
                  <a:pt x="4" y="6"/>
                </a:lnTo>
                <a:lnTo>
                  <a:pt x="1" y="11"/>
                </a:lnTo>
                <a:lnTo>
                  <a:pt x="0" y="17"/>
                </a:lnTo>
                <a:lnTo>
                  <a:pt x="1" y="24"/>
                </a:lnTo>
                <a:lnTo>
                  <a:pt x="4" y="29"/>
                </a:lnTo>
                <a:lnTo>
                  <a:pt x="9" y="33"/>
                </a:lnTo>
                <a:lnTo>
                  <a:pt x="13" y="34"/>
                </a:lnTo>
                <a:lnTo>
                  <a:pt x="17" y="34"/>
                </a:lnTo>
                <a:lnTo>
                  <a:pt x="79" y="34"/>
                </a:lnTo>
                <a:lnTo>
                  <a:pt x="82" y="34"/>
                </a:lnTo>
                <a:lnTo>
                  <a:pt x="86" y="33"/>
                </a:lnTo>
                <a:lnTo>
                  <a:pt x="91" y="29"/>
                </a:lnTo>
                <a:lnTo>
                  <a:pt x="94" y="24"/>
                </a:lnTo>
                <a:lnTo>
                  <a:pt x="95" y="17"/>
                </a:lnTo>
                <a:lnTo>
                  <a:pt x="94" y="11"/>
                </a:lnTo>
                <a:lnTo>
                  <a:pt x="91" y="6"/>
                </a:lnTo>
                <a:lnTo>
                  <a:pt x="86" y="2"/>
                </a:lnTo>
                <a:lnTo>
                  <a:pt x="82" y="0"/>
                </a:lnTo>
                <a:lnTo>
                  <a:pt x="79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24" name="任意多边形 1050523"/>
          <p:cNvSpPr/>
          <p:nvPr/>
        </p:nvSpPr>
        <p:spPr bwMode="auto">
          <a:xfrm>
            <a:off x="9967912" y="4248150"/>
            <a:ext cx="31750" cy="52387"/>
          </a:xfrm>
          <a:custGeom>
            <a:avLst/>
            <a:gdLst/>
            <a:ahLst/>
            <a:cxnLst/>
            <a:rect l="0" t="0" r="0" b="0"/>
            <a:pathLst>
              <a:path w="43" h="74">
                <a:moveTo>
                  <a:pt x="43" y="6"/>
                </a:moveTo>
                <a:lnTo>
                  <a:pt x="43" y="6"/>
                </a:lnTo>
                <a:lnTo>
                  <a:pt x="43" y="4"/>
                </a:lnTo>
                <a:lnTo>
                  <a:pt x="42" y="3"/>
                </a:lnTo>
                <a:lnTo>
                  <a:pt x="38" y="0"/>
                </a:lnTo>
                <a:lnTo>
                  <a:pt x="35" y="1"/>
                </a:lnTo>
                <a:lnTo>
                  <a:pt x="34" y="3"/>
                </a:lnTo>
                <a:lnTo>
                  <a:pt x="33" y="4"/>
                </a:lnTo>
                <a:lnTo>
                  <a:pt x="32" y="9"/>
                </a:lnTo>
                <a:lnTo>
                  <a:pt x="30" y="13"/>
                </a:lnTo>
                <a:lnTo>
                  <a:pt x="25" y="22"/>
                </a:lnTo>
                <a:lnTo>
                  <a:pt x="13" y="39"/>
                </a:lnTo>
                <a:lnTo>
                  <a:pt x="8" y="46"/>
                </a:lnTo>
                <a:lnTo>
                  <a:pt x="4" y="53"/>
                </a:lnTo>
                <a:lnTo>
                  <a:pt x="1" y="62"/>
                </a:lnTo>
                <a:lnTo>
                  <a:pt x="0" y="70"/>
                </a:lnTo>
                <a:lnTo>
                  <a:pt x="0" y="72"/>
                </a:lnTo>
                <a:lnTo>
                  <a:pt x="1" y="73"/>
                </a:lnTo>
                <a:lnTo>
                  <a:pt x="3" y="74"/>
                </a:lnTo>
                <a:lnTo>
                  <a:pt x="4" y="74"/>
                </a:lnTo>
                <a:lnTo>
                  <a:pt x="6" y="74"/>
                </a:lnTo>
                <a:lnTo>
                  <a:pt x="7" y="73"/>
                </a:lnTo>
                <a:lnTo>
                  <a:pt x="9" y="72"/>
                </a:lnTo>
                <a:lnTo>
                  <a:pt x="9" y="70"/>
                </a:lnTo>
                <a:lnTo>
                  <a:pt x="12" y="62"/>
                </a:lnTo>
                <a:lnTo>
                  <a:pt x="15" y="53"/>
                </a:lnTo>
                <a:lnTo>
                  <a:pt x="19" y="46"/>
                </a:lnTo>
                <a:lnTo>
                  <a:pt x="24" y="39"/>
                </a:lnTo>
                <a:lnTo>
                  <a:pt x="34" y="25"/>
                </a:lnTo>
                <a:lnTo>
                  <a:pt x="38" y="18"/>
                </a:lnTo>
                <a:lnTo>
                  <a:pt x="42" y="11"/>
                </a:lnTo>
                <a:lnTo>
                  <a:pt x="43" y="8"/>
                </a:lnTo>
                <a:lnTo>
                  <a:pt x="43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25" name="任意多边形 1050524"/>
          <p:cNvSpPr/>
          <p:nvPr/>
        </p:nvSpPr>
        <p:spPr bwMode="auto">
          <a:xfrm>
            <a:off x="9974262" y="4287837"/>
            <a:ext cx="39687" cy="50800"/>
          </a:xfrm>
          <a:custGeom>
            <a:avLst/>
            <a:gdLst/>
            <a:ahLst/>
            <a:cxnLst/>
            <a:rect l="0" t="0" r="0" b="0"/>
            <a:pathLst>
              <a:path w="57" h="72">
                <a:moveTo>
                  <a:pt x="49" y="3"/>
                </a:moveTo>
                <a:lnTo>
                  <a:pt x="49" y="3"/>
                </a:lnTo>
                <a:lnTo>
                  <a:pt x="33" y="18"/>
                </a:lnTo>
                <a:lnTo>
                  <a:pt x="25" y="26"/>
                </a:lnTo>
                <a:lnTo>
                  <a:pt x="18" y="36"/>
                </a:lnTo>
                <a:lnTo>
                  <a:pt x="13" y="43"/>
                </a:lnTo>
                <a:lnTo>
                  <a:pt x="8" y="50"/>
                </a:lnTo>
                <a:lnTo>
                  <a:pt x="4" y="58"/>
                </a:lnTo>
                <a:lnTo>
                  <a:pt x="1" y="63"/>
                </a:lnTo>
                <a:lnTo>
                  <a:pt x="0" y="67"/>
                </a:lnTo>
                <a:lnTo>
                  <a:pt x="0" y="69"/>
                </a:lnTo>
                <a:lnTo>
                  <a:pt x="1" y="71"/>
                </a:lnTo>
                <a:lnTo>
                  <a:pt x="4" y="72"/>
                </a:lnTo>
                <a:lnTo>
                  <a:pt x="5" y="72"/>
                </a:lnTo>
                <a:lnTo>
                  <a:pt x="9" y="71"/>
                </a:lnTo>
                <a:lnTo>
                  <a:pt x="10" y="69"/>
                </a:lnTo>
                <a:lnTo>
                  <a:pt x="10" y="67"/>
                </a:lnTo>
                <a:lnTo>
                  <a:pt x="12" y="63"/>
                </a:lnTo>
                <a:lnTo>
                  <a:pt x="14" y="60"/>
                </a:lnTo>
                <a:lnTo>
                  <a:pt x="19" y="53"/>
                </a:lnTo>
                <a:lnTo>
                  <a:pt x="28" y="38"/>
                </a:lnTo>
                <a:lnTo>
                  <a:pt x="35" y="29"/>
                </a:lnTo>
                <a:lnTo>
                  <a:pt x="42" y="22"/>
                </a:lnTo>
                <a:lnTo>
                  <a:pt x="56" y="9"/>
                </a:lnTo>
                <a:lnTo>
                  <a:pt x="57" y="7"/>
                </a:lnTo>
                <a:lnTo>
                  <a:pt x="57" y="6"/>
                </a:lnTo>
                <a:lnTo>
                  <a:pt x="57" y="4"/>
                </a:lnTo>
                <a:lnTo>
                  <a:pt x="56" y="3"/>
                </a:lnTo>
                <a:lnTo>
                  <a:pt x="54" y="1"/>
                </a:lnTo>
                <a:lnTo>
                  <a:pt x="53" y="0"/>
                </a:lnTo>
                <a:lnTo>
                  <a:pt x="51" y="0"/>
                </a:lnTo>
                <a:lnTo>
                  <a:pt x="4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26" name="任意多边形 1050525"/>
          <p:cNvSpPr/>
          <p:nvPr/>
        </p:nvSpPr>
        <p:spPr bwMode="auto">
          <a:xfrm>
            <a:off x="9980612" y="4338637"/>
            <a:ext cx="33337" cy="50800"/>
          </a:xfrm>
          <a:custGeom>
            <a:avLst/>
            <a:gdLst/>
            <a:ahLst/>
            <a:cxnLst/>
            <a:rect l="0" t="0" r="0" b="0"/>
            <a:pathLst>
              <a:path w="47" h="71">
                <a:moveTo>
                  <a:pt x="47" y="3"/>
                </a:moveTo>
                <a:lnTo>
                  <a:pt x="47" y="3"/>
                </a:lnTo>
                <a:lnTo>
                  <a:pt x="46" y="2"/>
                </a:lnTo>
                <a:lnTo>
                  <a:pt x="45" y="1"/>
                </a:lnTo>
                <a:lnTo>
                  <a:pt x="43" y="0"/>
                </a:lnTo>
                <a:lnTo>
                  <a:pt x="41" y="0"/>
                </a:lnTo>
                <a:lnTo>
                  <a:pt x="40" y="1"/>
                </a:lnTo>
                <a:lnTo>
                  <a:pt x="39" y="2"/>
                </a:lnTo>
                <a:lnTo>
                  <a:pt x="38" y="4"/>
                </a:lnTo>
                <a:lnTo>
                  <a:pt x="38" y="6"/>
                </a:lnTo>
                <a:lnTo>
                  <a:pt x="38" y="8"/>
                </a:lnTo>
                <a:lnTo>
                  <a:pt x="37" y="10"/>
                </a:lnTo>
                <a:lnTo>
                  <a:pt x="33" y="17"/>
                </a:lnTo>
                <a:lnTo>
                  <a:pt x="24" y="27"/>
                </a:lnTo>
                <a:lnTo>
                  <a:pt x="11" y="46"/>
                </a:lnTo>
                <a:lnTo>
                  <a:pt x="1" y="64"/>
                </a:lnTo>
                <a:lnTo>
                  <a:pt x="0" y="66"/>
                </a:lnTo>
                <a:lnTo>
                  <a:pt x="0" y="68"/>
                </a:lnTo>
                <a:lnTo>
                  <a:pt x="1" y="69"/>
                </a:lnTo>
                <a:lnTo>
                  <a:pt x="3" y="70"/>
                </a:lnTo>
                <a:lnTo>
                  <a:pt x="4" y="71"/>
                </a:lnTo>
                <a:lnTo>
                  <a:pt x="6" y="71"/>
                </a:lnTo>
                <a:lnTo>
                  <a:pt x="7" y="70"/>
                </a:lnTo>
                <a:lnTo>
                  <a:pt x="9" y="69"/>
                </a:lnTo>
                <a:lnTo>
                  <a:pt x="15" y="58"/>
                </a:lnTo>
                <a:lnTo>
                  <a:pt x="21" y="48"/>
                </a:lnTo>
                <a:lnTo>
                  <a:pt x="29" y="37"/>
                </a:lnTo>
                <a:lnTo>
                  <a:pt x="36" y="27"/>
                </a:lnTo>
                <a:lnTo>
                  <a:pt x="39" y="22"/>
                </a:lnTo>
                <a:lnTo>
                  <a:pt x="44" y="17"/>
                </a:lnTo>
                <a:lnTo>
                  <a:pt x="46" y="10"/>
                </a:lnTo>
                <a:lnTo>
                  <a:pt x="47" y="7"/>
                </a:lnTo>
                <a:lnTo>
                  <a:pt x="4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27" name="任意多边形 1050526"/>
          <p:cNvSpPr/>
          <p:nvPr/>
        </p:nvSpPr>
        <p:spPr bwMode="auto">
          <a:xfrm>
            <a:off x="9977438" y="4400550"/>
            <a:ext cx="41275" cy="46037"/>
          </a:xfrm>
          <a:custGeom>
            <a:avLst/>
            <a:gdLst/>
            <a:ahLst/>
            <a:cxnLst/>
            <a:rect l="0" t="0" r="0" b="0"/>
            <a:pathLst>
              <a:path w="57" h="64">
                <a:moveTo>
                  <a:pt x="48" y="1"/>
                </a:moveTo>
                <a:lnTo>
                  <a:pt x="48" y="1"/>
                </a:lnTo>
                <a:lnTo>
                  <a:pt x="36" y="15"/>
                </a:lnTo>
                <a:lnTo>
                  <a:pt x="25" y="29"/>
                </a:lnTo>
                <a:lnTo>
                  <a:pt x="13" y="43"/>
                </a:lnTo>
                <a:lnTo>
                  <a:pt x="1" y="56"/>
                </a:lnTo>
                <a:lnTo>
                  <a:pt x="0" y="58"/>
                </a:lnTo>
                <a:lnTo>
                  <a:pt x="0" y="59"/>
                </a:lnTo>
                <a:lnTo>
                  <a:pt x="0" y="61"/>
                </a:lnTo>
                <a:lnTo>
                  <a:pt x="1" y="62"/>
                </a:lnTo>
                <a:lnTo>
                  <a:pt x="3" y="63"/>
                </a:lnTo>
                <a:lnTo>
                  <a:pt x="4" y="64"/>
                </a:lnTo>
                <a:lnTo>
                  <a:pt x="6" y="64"/>
                </a:lnTo>
                <a:lnTo>
                  <a:pt x="8" y="63"/>
                </a:lnTo>
                <a:lnTo>
                  <a:pt x="19" y="50"/>
                </a:lnTo>
                <a:lnTo>
                  <a:pt x="32" y="35"/>
                </a:lnTo>
                <a:lnTo>
                  <a:pt x="43" y="22"/>
                </a:lnTo>
                <a:lnTo>
                  <a:pt x="55" y="8"/>
                </a:lnTo>
                <a:lnTo>
                  <a:pt x="57" y="6"/>
                </a:lnTo>
                <a:lnTo>
                  <a:pt x="57" y="4"/>
                </a:lnTo>
                <a:lnTo>
                  <a:pt x="56" y="3"/>
                </a:lnTo>
                <a:lnTo>
                  <a:pt x="55" y="1"/>
                </a:lnTo>
                <a:lnTo>
                  <a:pt x="54" y="0"/>
                </a:lnTo>
                <a:lnTo>
                  <a:pt x="51" y="0"/>
                </a:lnTo>
                <a:lnTo>
                  <a:pt x="50" y="0"/>
                </a:lnTo>
                <a:lnTo>
                  <a:pt x="4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28" name="任意多边形 1050527"/>
          <p:cNvSpPr/>
          <p:nvPr/>
        </p:nvSpPr>
        <p:spPr bwMode="auto">
          <a:xfrm>
            <a:off x="9983788" y="4446587"/>
            <a:ext cx="38100" cy="49212"/>
          </a:xfrm>
          <a:custGeom>
            <a:avLst/>
            <a:gdLst/>
            <a:ahLst/>
            <a:cxnLst/>
            <a:rect l="0" t="0" r="0" b="0"/>
            <a:pathLst>
              <a:path w="54" h="67">
                <a:moveTo>
                  <a:pt x="48" y="1"/>
                </a:moveTo>
                <a:lnTo>
                  <a:pt x="48" y="1"/>
                </a:lnTo>
                <a:lnTo>
                  <a:pt x="39" y="7"/>
                </a:lnTo>
                <a:lnTo>
                  <a:pt x="32" y="13"/>
                </a:lnTo>
                <a:lnTo>
                  <a:pt x="26" y="20"/>
                </a:lnTo>
                <a:lnTo>
                  <a:pt x="20" y="27"/>
                </a:lnTo>
                <a:lnTo>
                  <a:pt x="9" y="44"/>
                </a:lnTo>
                <a:lnTo>
                  <a:pt x="0" y="61"/>
                </a:lnTo>
                <a:lnTo>
                  <a:pt x="0" y="62"/>
                </a:lnTo>
                <a:lnTo>
                  <a:pt x="0" y="64"/>
                </a:lnTo>
                <a:lnTo>
                  <a:pt x="1" y="66"/>
                </a:lnTo>
                <a:lnTo>
                  <a:pt x="2" y="67"/>
                </a:lnTo>
                <a:lnTo>
                  <a:pt x="4" y="67"/>
                </a:lnTo>
                <a:lnTo>
                  <a:pt x="5" y="67"/>
                </a:lnTo>
                <a:lnTo>
                  <a:pt x="7" y="67"/>
                </a:lnTo>
                <a:lnTo>
                  <a:pt x="8" y="65"/>
                </a:lnTo>
                <a:lnTo>
                  <a:pt x="18" y="49"/>
                </a:lnTo>
                <a:lnTo>
                  <a:pt x="27" y="35"/>
                </a:lnTo>
                <a:lnTo>
                  <a:pt x="32" y="27"/>
                </a:lnTo>
                <a:lnTo>
                  <a:pt x="37" y="20"/>
                </a:lnTo>
                <a:lnTo>
                  <a:pt x="44" y="15"/>
                </a:lnTo>
                <a:lnTo>
                  <a:pt x="52" y="10"/>
                </a:lnTo>
                <a:lnTo>
                  <a:pt x="54" y="8"/>
                </a:lnTo>
                <a:lnTo>
                  <a:pt x="54" y="7"/>
                </a:lnTo>
                <a:lnTo>
                  <a:pt x="54" y="5"/>
                </a:lnTo>
                <a:lnTo>
                  <a:pt x="54" y="4"/>
                </a:lnTo>
                <a:lnTo>
                  <a:pt x="53" y="1"/>
                </a:lnTo>
                <a:lnTo>
                  <a:pt x="51" y="0"/>
                </a:lnTo>
                <a:lnTo>
                  <a:pt x="49" y="0"/>
                </a:lnTo>
                <a:lnTo>
                  <a:pt x="4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29" name="任意多边形 1050528"/>
          <p:cNvSpPr/>
          <p:nvPr/>
        </p:nvSpPr>
        <p:spPr bwMode="auto">
          <a:xfrm>
            <a:off x="9986962" y="4487862"/>
            <a:ext cx="38100" cy="50800"/>
          </a:xfrm>
          <a:custGeom>
            <a:avLst/>
            <a:gdLst/>
            <a:ahLst/>
            <a:cxnLst/>
            <a:rect l="0" t="0" r="0" b="0"/>
            <a:pathLst>
              <a:path w="55" h="72">
                <a:moveTo>
                  <a:pt x="47" y="2"/>
                </a:moveTo>
                <a:lnTo>
                  <a:pt x="47" y="2"/>
                </a:lnTo>
                <a:lnTo>
                  <a:pt x="33" y="17"/>
                </a:lnTo>
                <a:lnTo>
                  <a:pt x="22" y="32"/>
                </a:lnTo>
                <a:lnTo>
                  <a:pt x="10" y="48"/>
                </a:lnTo>
                <a:lnTo>
                  <a:pt x="1" y="65"/>
                </a:lnTo>
                <a:lnTo>
                  <a:pt x="0" y="67"/>
                </a:lnTo>
                <a:lnTo>
                  <a:pt x="1" y="69"/>
                </a:lnTo>
                <a:lnTo>
                  <a:pt x="2" y="70"/>
                </a:lnTo>
                <a:lnTo>
                  <a:pt x="3" y="72"/>
                </a:lnTo>
                <a:lnTo>
                  <a:pt x="4" y="72"/>
                </a:lnTo>
                <a:lnTo>
                  <a:pt x="6" y="72"/>
                </a:lnTo>
                <a:lnTo>
                  <a:pt x="8" y="71"/>
                </a:lnTo>
                <a:lnTo>
                  <a:pt x="9" y="70"/>
                </a:lnTo>
                <a:lnTo>
                  <a:pt x="19" y="53"/>
                </a:lnTo>
                <a:lnTo>
                  <a:pt x="29" y="38"/>
                </a:lnTo>
                <a:lnTo>
                  <a:pt x="40" y="23"/>
                </a:lnTo>
                <a:lnTo>
                  <a:pt x="54" y="9"/>
                </a:lnTo>
                <a:lnTo>
                  <a:pt x="55" y="7"/>
                </a:lnTo>
                <a:lnTo>
                  <a:pt x="55" y="6"/>
                </a:lnTo>
                <a:lnTo>
                  <a:pt x="55" y="4"/>
                </a:lnTo>
                <a:lnTo>
                  <a:pt x="54" y="2"/>
                </a:lnTo>
                <a:lnTo>
                  <a:pt x="52" y="1"/>
                </a:lnTo>
                <a:lnTo>
                  <a:pt x="51" y="0"/>
                </a:lnTo>
                <a:lnTo>
                  <a:pt x="49" y="1"/>
                </a:lnTo>
                <a:lnTo>
                  <a:pt x="4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30" name="任意多边形 1050529"/>
          <p:cNvSpPr/>
          <p:nvPr/>
        </p:nvSpPr>
        <p:spPr bwMode="auto">
          <a:xfrm>
            <a:off x="10002838" y="4513262"/>
            <a:ext cx="38100" cy="52387"/>
          </a:xfrm>
          <a:custGeom>
            <a:avLst/>
            <a:gdLst/>
            <a:ahLst/>
            <a:cxnLst/>
            <a:rect l="0" t="0" r="0" b="0"/>
            <a:pathLst>
              <a:path w="55" h="75">
                <a:moveTo>
                  <a:pt x="47" y="1"/>
                </a:moveTo>
                <a:lnTo>
                  <a:pt x="47" y="1"/>
                </a:lnTo>
                <a:lnTo>
                  <a:pt x="39" y="7"/>
                </a:lnTo>
                <a:lnTo>
                  <a:pt x="32" y="14"/>
                </a:lnTo>
                <a:lnTo>
                  <a:pt x="25" y="22"/>
                </a:lnTo>
                <a:lnTo>
                  <a:pt x="19" y="32"/>
                </a:lnTo>
                <a:lnTo>
                  <a:pt x="12" y="40"/>
                </a:lnTo>
                <a:lnTo>
                  <a:pt x="7" y="49"/>
                </a:lnTo>
                <a:lnTo>
                  <a:pt x="3" y="60"/>
                </a:lnTo>
                <a:lnTo>
                  <a:pt x="0" y="69"/>
                </a:lnTo>
                <a:lnTo>
                  <a:pt x="0" y="71"/>
                </a:lnTo>
                <a:lnTo>
                  <a:pt x="1" y="73"/>
                </a:lnTo>
                <a:lnTo>
                  <a:pt x="2" y="74"/>
                </a:lnTo>
                <a:lnTo>
                  <a:pt x="4" y="75"/>
                </a:lnTo>
                <a:lnTo>
                  <a:pt x="5" y="75"/>
                </a:lnTo>
                <a:lnTo>
                  <a:pt x="7" y="74"/>
                </a:lnTo>
                <a:lnTo>
                  <a:pt x="8" y="73"/>
                </a:lnTo>
                <a:lnTo>
                  <a:pt x="9" y="71"/>
                </a:lnTo>
                <a:lnTo>
                  <a:pt x="12" y="63"/>
                </a:lnTo>
                <a:lnTo>
                  <a:pt x="16" y="54"/>
                </a:lnTo>
                <a:lnTo>
                  <a:pt x="21" y="45"/>
                </a:lnTo>
                <a:lnTo>
                  <a:pt x="27" y="36"/>
                </a:lnTo>
                <a:lnTo>
                  <a:pt x="33" y="28"/>
                </a:lnTo>
                <a:lnTo>
                  <a:pt x="39" y="20"/>
                </a:lnTo>
                <a:lnTo>
                  <a:pt x="54" y="7"/>
                </a:lnTo>
                <a:lnTo>
                  <a:pt x="55" y="6"/>
                </a:lnTo>
                <a:lnTo>
                  <a:pt x="55" y="4"/>
                </a:lnTo>
                <a:lnTo>
                  <a:pt x="55" y="3"/>
                </a:lnTo>
                <a:lnTo>
                  <a:pt x="54" y="1"/>
                </a:lnTo>
                <a:lnTo>
                  <a:pt x="51" y="0"/>
                </a:lnTo>
                <a:lnTo>
                  <a:pt x="49" y="0"/>
                </a:lnTo>
                <a:lnTo>
                  <a:pt x="4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31" name="任意多边形 1050530"/>
          <p:cNvSpPr/>
          <p:nvPr/>
        </p:nvSpPr>
        <p:spPr bwMode="auto">
          <a:xfrm>
            <a:off x="10040938" y="4532312"/>
            <a:ext cx="30162" cy="39687"/>
          </a:xfrm>
          <a:custGeom>
            <a:avLst/>
            <a:gdLst/>
            <a:ahLst/>
            <a:cxnLst/>
            <a:rect l="0" t="0" r="0" b="0"/>
            <a:pathLst>
              <a:path w="42" h="57">
                <a:moveTo>
                  <a:pt x="34" y="1"/>
                </a:moveTo>
                <a:lnTo>
                  <a:pt x="34" y="1"/>
                </a:lnTo>
                <a:lnTo>
                  <a:pt x="24" y="11"/>
                </a:lnTo>
                <a:lnTo>
                  <a:pt x="13" y="23"/>
                </a:lnTo>
                <a:lnTo>
                  <a:pt x="9" y="30"/>
                </a:lnTo>
                <a:lnTo>
                  <a:pt x="5" y="36"/>
                </a:lnTo>
                <a:lnTo>
                  <a:pt x="2" y="43"/>
                </a:lnTo>
                <a:lnTo>
                  <a:pt x="0" y="50"/>
                </a:lnTo>
                <a:lnTo>
                  <a:pt x="0" y="52"/>
                </a:lnTo>
                <a:lnTo>
                  <a:pt x="1" y="55"/>
                </a:lnTo>
                <a:lnTo>
                  <a:pt x="2" y="56"/>
                </a:lnTo>
                <a:lnTo>
                  <a:pt x="3" y="57"/>
                </a:lnTo>
                <a:lnTo>
                  <a:pt x="5" y="57"/>
                </a:lnTo>
                <a:lnTo>
                  <a:pt x="7" y="56"/>
                </a:lnTo>
                <a:lnTo>
                  <a:pt x="8" y="55"/>
                </a:lnTo>
                <a:lnTo>
                  <a:pt x="9" y="53"/>
                </a:lnTo>
                <a:lnTo>
                  <a:pt x="11" y="46"/>
                </a:lnTo>
                <a:lnTo>
                  <a:pt x="14" y="40"/>
                </a:lnTo>
                <a:lnTo>
                  <a:pt x="22" y="28"/>
                </a:lnTo>
                <a:lnTo>
                  <a:pt x="31" y="17"/>
                </a:lnTo>
                <a:lnTo>
                  <a:pt x="41" y="8"/>
                </a:lnTo>
                <a:lnTo>
                  <a:pt x="42" y="6"/>
                </a:lnTo>
                <a:lnTo>
                  <a:pt x="42" y="5"/>
                </a:lnTo>
                <a:lnTo>
                  <a:pt x="42" y="3"/>
                </a:lnTo>
                <a:lnTo>
                  <a:pt x="41" y="2"/>
                </a:lnTo>
                <a:lnTo>
                  <a:pt x="38" y="0"/>
                </a:lnTo>
                <a:lnTo>
                  <a:pt x="36" y="0"/>
                </a:lnTo>
                <a:lnTo>
                  <a:pt x="3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32" name="任意多边形 1050531"/>
          <p:cNvSpPr/>
          <p:nvPr/>
        </p:nvSpPr>
        <p:spPr bwMode="auto">
          <a:xfrm>
            <a:off x="10088562" y="4532312"/>
            <a:ext cx="33337" cy="47625"/>
          </a:xfrm>
          <a:custGeom>
            <a:avLst/>
            <a:gdLst/>
            <a:ahLst/>
            <a:cxnLst/>
            <a:rect l="0" t="0" r="0" b="0"/>
            <a:pathLst>
              <a:path w="50" h="68">
                <a:moveTo>
                  <a:pt x="40" y="3"/>
                </a:moveTo>
                <a:lnTo>
                  <a:pt x="40" y="3"/>
                </a:lnTo>
                <a:lnTo>
                  <a:pt x="37" y="11"/>
                </a:lnTo>
                <a:lnTo>
                  <a:pt x="32" y="18"/>
                </a:lnTo>
                <a:lnTo>
                  <a:pt x="22" y="33"/>
                </a:lnTo>
                <a:lnTo>
                  <a:pt x="11" y="47"/>
                </a:lnTo>
                <a:lnTo>
                  <a:pt x="1" y="62"/>
                </a:lnTo>
                <a:lnTo>
                  <a:pt x="0" y="63"/>
                </a:lnTo>
                <a:lnTo>
                  <a:pt x="0" y="65"/>
                </a:lnTo>
                <a:lnTo>
                  <a:pt x="1" y="67"/>
                </a:lnTo>
                <a:lnTo>
                  <a:pt x="2" y="68"/>
                </a:lnTo>
                <a:lnTo>
                  <a:pt x="4" y="68"/>
                </a:lnTo>
                <a:lnTo>
                  <a:pt x="5" y="68"/>
                </a:lnTo>
                <a:lnTo>
                  <a:pt x="7" y="68"/>
                </a:lnTo>
                <a:lnTo>
                  <a:pt x="8" y="66"/>
                </a:lnTo>
                <a:lnTo>
                  <a:pt x="20" y="51"/>
                </a:lnTo>
                <a:lnTo>
                  <a:pt x="31" y="37"/>
                </a:lnTo>
                <a:lnTo>
                  <a:pt x="42" y="21"/>
                </a:lnTo>
                <a:lnTo>
                  <a:pt x="46" y="14"/>
                </a:lnTo>
                <a:lnTo>
                  <a:pt x="50" y="6"/>
                </a:lnTo>
                <a:lnTo>
                  <a:pt x="50" y="4"/>
                </a:lnTo>
                <a:lnTo>
                  <a:pt x="50" y="2"/>
                </a:lnTo>
                <a:lnTo>
                  <a:pt x="49" y="1"/>
                </a:lnTo>
                <a:lnTo>
                  <a:pt x="47" y="0"/>
                </a:lnTo>
                <a:lnTo>
                  <a:pt x="44" y="1"/>
                </a:lnTo>
                <a:lnTo>
                  <a:pt x="42" y="2"/>
                </a:lnTo>
                <a:lnTo>
                  <a:pt x="40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33" name="任意多边形 1050532"/>
          <p:cNvSpPr/>
          <p:nvPr/>
        </p:nvSpPr>
        <p:spPr bwMode="auto">
          <a:xfrm>
            <a:off x="10133012" y="4535487"/>
            <a:ext cx="26987" cy="42862"/>
          </a:xfrm>
          <a:custGeom>
            <a:avLst/>
            <a:gdLst/>
            <a:ahLst/>
            <a:cxnLst/>
            <a:rect l="0" t="0" r="0" b="0"/>
            <a:pathLst>
              <a:path w="39" h="61">
                <a:moveTo>
                  <a:pt x="28" y="4"/>
                </a:moveTo>
                <a:lnTo>
                  <a:pt x="28" y="4"/>
                </a:lnTo>
                <a:lnTo>
                  <a:pt x="28" y="8"/>
                </a:lnTo>
                <a:lnTo>
                  <a:pt x="26" y="12"/>
                </a:lnTo>
                <a:lnTo>
                  <a:pt x="22" y="19"/>
                </a:lnTo>
                <a:lnTo>
                  <a:pt x="17" y="24"/>
                </a:lnTo>
                <a:lnTo>
                  <a:pt x="15" y="26"/>
                </a:lnTo>
                <a:lnTo>
                  <a:pt x="13" y="28"/>
                </a:lnTo>
                <a:lnTo>
                  <a:pt x="6" y="41"/>
                </a:lnTo>
                <a:lnTo>
                  <a:pt x="2" y="48"/>
                </a:lnTo>
                <a:lnTo>
                  <a:pt x="0" y="55"/>
                </a:lnTo>
                <a:lnTo>
                  <a:pt x="0" y="57"/>
                </a:lnTo>
                <a:lnTo>
                  <a:pt x="1" y="59"/>
                </a:lnTo>
                <a:lnTo>
                  <a:pt x="2" y="60"/>
                </a:lnTo>
                <a:lnTo>
                  <a:pt x="3" y="61"/>
                </a:lnTo>
                <a:lnTo>
                  <a:pt x="6" y="61"/>
                </a:lnTo>
                <a:lnTo>
                  <a:pt x="8" y="61"/>
                </a:lnTo>
                <a:lnTo>
                  <a:pt x="9" y="60"/>
                </a:lnTo>
                <a:lnTo>
                  <a:pt x="10" y="58"/>
                </a:lnTo>
                <a:lnTo>
                  <a:pt x="13" y="50"/>
                </a:lnTo>
                <a:lnTo>
                  <a:pt x="16" y="42"/>
                </a:lnTo>
                <a:lnTo>
                  <a:pt x="21" y="35"/>
                </a:lnTo>
                <a:lnTo>
                  <a:pt x="26" y="29"/>
                </a:lnTo>
                <a:lnTo>
                  <a:pt x="30" y="23"/>
                </a:lnTo>
                <a:lnTo>
                  <a:pt x="35" y="17"/>
                </a:lnTo>
                <a:lnTo>
                  <a:pt x="37" y="11"/>
                </a:lnTo>
                <a:lnTo>
                  <a:pt x="39" y="4"/>
                </a:lnTo>
                <a:lnTo>
                  <a:pt x="38" y="2"/>
                </a:lnTo>
                <a:lnTo>
                  <a:pt x="37" y="1"/>
                </a:lnTo>
                <a:lnTo>
                  <a:pt x="36" y="0"/>
                </a:lnTo>
                <a:lnTo>
                  <a:pt x="33" y="0"/>
                </a:lnTo>
                <a:lnTo>
                  <a:pt x="30" y="1"/>
                </a:lnTo>
                <a:lnTo>
                  <a:pt x="29" y="2"/>
                </a:lnTo>
                <a:lnTo>
                  <a:pt x="2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34" name="任意多边形 1050533"/>
          <p:cNvSpPr/>
          <p:nvPr/>
        </p:nvSpPr>
        <p:spPr bwMode="auto">
          <a:xfrm>
            <a:off x="10171112" y="4538662"/>
            <a:ext cx="14287" cy="33337"/>
          </a:xfrm>
          <a:custGeom>
            <a:avLst/>
            <a:gdLst/>
            <a:ahLst/>
            <a:cxnLst/>
            <a:rect l="0" t="0" r="0" b="0"/>
            <a:pathLst>
              <a:path w="22" h="50">
                <a:moveTo>
                  <a:pt x="13" y="4"/>
                </a:moveTo>
                <a:lnTo>
                  <a:pt x="13" y="4"/>
                </a:lnTo>
                <a:lnTo>
                  <a:pt x="12" y="14"/>
                </a:lnTo>
                <a:lnTo>
                  <a:pt x="9" y="25"/>
                </a:lnTo>
                <a:lnTo>
                  <a:pt x="1" y="43"/>
                </a:lnTo>
                <a:lnTo>
                  <a:pt x="0" y="45"/>
                </a:lnTo>
                <a:lnTo>
                  <a:pt x="1" y="48"/>
                </a:lnTo>
                <a:lnTo>
                  <a:pt x="2" y="49"/>
                </a:lnTo>
                <a:lnTo>
                  <a:pt x="4" y="50"/>
                </a:lnTo>
                <a:lnTo>
                  <a:pt x="7" y="49"/>
                </a:lnTo>
                <a:lnTo>
                  <a:pt x="10" y="48"/>
                </a:lnTo>
                <a:lnTo>
                  <a:pt x="11" y="46"/>
                </a:lnTo>
                <a:lnTo>
                  <a:pt x="18" y="26"/>
                </a:lnTo>
                <a:lnTo>
                  <a:pt x="21" y="15"/>
                </a:lnTo>
                <a:lnTo>
                  <a:pt x="22" y="4"/>
                </a:lnTo>
                <a:lnTo>
                  <a:pt x="22" y="2"/>
                </a:lnTo>
                <a:lnTo>
                  <a:pt x="21" y="1"/>
                </a:lnTo>
                <a:lnTo>
                  <a:pt x="20" y="0"/>
                </a:lnTo>
                <a:lnTo>
                  <a:pt x="18" y="0"/>
                </a:lnTo>
                <a:lnTo>
                  <a:pt x="16" y="0"/>
                </a:lnTo>
                <a:lnTo>
                  <a:pt x="15" y="1"/>
                </a:lnTo>
                <a:lnTo>
                  <a:pt x="14" y="2"/>
                </a:lnTo>
                <a:lnTo>
                  <a:pt x="13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35" name="任意多边形 1050534"/>
          <p:cNvSpPr/>
          <p:nvPr/>
        </p:nvSpPr>
        <p:spPr bwMode="auto">
          <a:xfrm>
            <a:off x="10326688" y="4076700"/>
            <a:ext cx="47625" cy="39687"/>
          </a:xfrm>
          <a:custGeom>
            <a:avLst/>
            <a:gdLst/>
            <a:ahLst/>
            <a:cxnLst/>
            <a:rect l="0" t="0" r="0" b="0"/>
            <a:pathLst>
              <a:path w="66" h="59">
                <a:moveTo>
                  <a:pt x="59" y="1"/>
                </a:moveTo>
                <a:lnTo>
                  <a:pt x="59" y="1"/>
                </a:lnTo>
                <a:lnTo>
                  <a:pt x="53" y="5"/>
                </a:lnTo>
                <a:lnTo>
                  <a:pt x="51" y="7"/>
                </a:lnTo>
                <a:lnTo>
                  <a:pt x="49" y="9"/>
                </a:lnTo>
                <a:lnTo>
                  <a:pt x="39" y="20"/>
                </a:lnTo>
                <a:lnTo>
                  <a:pt x="28" y="28"/>
                </a:lnTo>
                <a:lnTo>
                  <a:pt x="15" y="39"/>
                </a:lnTo>
                <a:lnTo>
                  <a:pt x="7" y="44"/>
                </a:lnTo>
                <a:lnTo>
                  <a:pt x="1" y="51"/>
                </a:lnTo>
                <a:lnTo>
                  <a:pt x="1" y="53"/>
                </a:lnTo>
                <a:lnTo>
                  <a:pt x="0" y="55"/>
                </a:lnTo>
                <a:lnTo>
                  <a:pt x="2" y="58"/>
                </a:lnTo>
                <a:lnTo>
                  <a:pt x="3" y="59"/>
                </a:lnTo>
                <a:lnTo>
                  <a:pt x="5" y="59"/>
                </a:lnTo>
                <a:lnTo>
                  <a:pt x="6" y="59"/>
                </a:lnTo>
                <a:lnTo>
                  <a:pt x="8" y="58"/>
                </a:lnTo>
                <a:lnTo>
                  <a:pt x="15" y="51"/>
                </a:lnTo>
                <a:lnTo>
                  <a:pt x="22" y="45"/>
                </a:lnTo>
                <a:lnTo>
                  <a:pt x="30" y="40"/>
                </a:lnTo>
                <a:lnTo>
                  <a:pt x="36" y="34"/>
                </a:lnTo>
                <a:lnTo>
                  <a:pt x="51" y="21"/>
                </a:lnTo>
                <a:lnTo>
                  <a:pt x="65" y="8"/>
                </a:lnTo>
                <a:lnTo>
                  <a:pt x="66" y="6"/>
                </a:lnTo>
                <a:lnTo>
                  <a:pt x="66" y="4"/>
                </a:lnTo>
                <a:lnTo>
                  <a:pt x="66" y="3"/>
                </a:lnTo>
                <a:lnTo>
                  <a:pt x="65" y="1"/>
                </a:lnTo>
                <a:lnTo>
                  <a:pt x="64" y="0"/>
                </a:lnTo>
                <a:lnTo>
                  <a:pt x="62" y="0"/>
                </a:lnTo>
                <a:lnTo>
                  <a:pt x="60" y="0"/>
                </a:lnTo>
                <a:lnTo>
                  <a:pt x="5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36" name="任意多边形 1050535"/>
          <p:cNvSpPr/>
          <p:nvPr/>
        </p:nvSpPr>
        <p:spPr bwMode="auto">
          <a:xfrm>
            <a:off x="10331450" y="4127500"/>
            <a:ext cx="46037" cy="39687"/>
          </a:xfrm>
          <a:custGeom>
            <a:avLst/>
            <a:gdLst/>
            <a:ahLst/>
            <a:cxnLst/>
            <a:rect l="0" t="0" r="0" b="0"/>
            <a:pathLst>
              <a:path w="65" h="57">
                <a:moveTo>
                  <a:pt x="57" y="0"/>
                </a:moveTo>
                <a:lnTo>
                  <a:pt x="57" y="0"/>
                </a:lnTo>
                <a:lnTo>
                  <a:pt x="49" y="6"/>
                </a:lnTo>
                <a:lnTo>
                  <a:pt x="42" y="11"/>
                </a:lnTo>
                <a:lnTo>
                  <a:pt x="28" y="23"/>
                </a:lnTo>
                <a:lnTo>
                  <a:pt x="15" y="36"/>
                </a:lnTo>
                <a:lnTo>
                  <a:pt x="1" y="49"/>
                </a:lnTo>
                <a:lnTo>
                  <a:pt x="0" y="51"/>
                </a:lnTo>
                <a:lnTo>
                  <a:pt x="0" y="52"/>
                </a:lnTo>
                <a:lnTo>
                  <a:pt x="0" y="54"/>
                </a:lnTo>
                <a:lnTo>
                  <a:pt x="1" y="55"/>
                </a:lnTo>
                <a:lnTo>
                  <a:pt x="3" y="56"/>
                </a:lnTo>
                <a:lnTo>
                  <a:pt x="4" y="57"/>
                </a:lnTo>
                <a:lnTo>
                  <a:pt x="6" y="57"/>
                </a:lnTo>
                <a:lnTo>
                  <a:pt x="9" y="56"/>
                </a:lnTo>
                <a:lnTo>
                  <a:pt x="33" y="30"/>
                </a:lnTo>
                <a:lnTo>
                  <a:pt x="47" y="19"/>
                </a:lnTo>
                <a:lnTo>
                  <a:pt x="54" y="14"/>
                </a:lnTo>
                <a:lnTo>
                  <a:pt x="62" y="9"/>
                </a:lnTo>
                <a:lnTo>
                  <a:pt x="63" y="8"/>
                </a:lnTo>
                <a:lnTo>
                  <a:pt x="65" y="7"/>
                </a:lnTo>
                <a:lnTo>
                  <a:pt x="65" y="5"/>
                </a:lnTo>
                <a:lnTo>
                  <a:pt x="63" y="3"/>
                </a:lnTo>
                <a:lnTo>
                  <a:pt x="62" y="1"/>
                </a:lnTo>
                <a:lnTo>
                  <a:pt x="61" y="0"/>
                </a:lnTo>
                <a:lnTo>
                  <a:pt x="59" y="0"/>
                </a:lnTo>
                <a:lnTo>
                  <a:pt x="57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37" name="任意多边形 1050536"/>
          <p:cNvSpPr/>
          <p:nvPr/>
        </p:nvSpPr>
        <p:spPr bwMode="auto">
          <a:xfrm>
            <a:off x="10325100" y="4191000"/>
            <a:ext cx="38100" cy="39687"/>
          </a:xfrm>
          <a:custGeom>
            <a:avLst/>
            <a:gdLst/>
            <a:ahLst/>
            <a:cxnLst/>
            <a:rect l="0" t="0" r="0" b="0"/>
            <a:pathLst>
              <a:path w="52" h="57">
                <a:moveTo>
                  <a:pt x="52" y="3"/>
                </a:moveTo>
                <a:lnTo>
                  <a:pt x="52" y="3"/>
                </a:lnTo>
                <a:lnTo>
                  <a:pt x="51" y="1"/>
                </a:lnTo>
                <a:lnTo>
                  <a:pt x="50" y="0"/>
                </a:lnTo>
                <a:lnTo>
                  <a:pt x="49" y="0"/>
                </a:lnTo>
                <a:lnTo>
                  <a:pt x="47" y="0"/>
                </a:lnTo>
                <a:lnTo>
                  <a:pt x="43" y="2"/>
                </a:lnTo>
                <a:lnTo>
                  <a:pt x="42" y="4"/>
                </a:lnTo>
                <a:lnTo>
                  <a:pt x="42" y="6"/>
                </a:lnTo>
                <a:lnTo>
                  <a:pt x="42" y="8"/>
                </a:lnTo>
                <a:lnTo>
                  <a:pt x="40" y="11"/>
                </a:lnTo>
                <a:lnTo>
                  <a:pt x="34" y="16"/>
                </a:lnTo>
                <a:lnTo>
                  <a:pt x="23" y="25"/>
                </a:lnTo>
                <a:lnTo>
                  <a:pt x="18" y="32"/>
                </a:lnTo>
                <a:lnTo>
                  <a:pt x="14" y="35"/>
                </a:lnTo>
                <a:lnTo>
                  <a:pt x="11" y="37"/>
                </a:lnTo>
                <a:lnTo>
                  <a:pt x="8" y="39"/>
                </a:lnTo>
                <a:lnTo>
                  <a:pt x="5" y="42"/>
                </a:lnTo>
                <a:lnTo>
                  <a:pt x="0" y="49"/>
                </a:lnTo>
                <a:lnTo>
                  <a:pt x="0" y="51"/>
                </a:lnTo>
                <a:lnTo>
                  <a:pt x="0" y="53"/>
                </a:lnTo>
                <a:lnTo>
                  <a:pt x="1" y="54"/>
                </a:lnTo>
                <a:lnTo>
                  <a:pt x="2" y="56"/>
                </a:lnTo>
                <a:lnTo>
                  <a:pt x="4" y="57"/>
                </a:lnTo>
                <a:lnTo>
                  <a:pt x="5" y="57"/>
                </a:lnTo>
                <a:lnTo>
                  <a:pt x="7" y="56"/>
                </a:lnTo>
                <a:lnTo>
                  <a:pt x="8" y="54"/>
                </a:lnTo>
                <a:lnTo>
                  <a:pt x="11" y="50"/>
                </a:lnTo>
                <a:lnTo>
                  <a:pt x="15" y="46"/>
                </a:lnTo>
                <a:lnTo>
                  <a:pt x="19" y="43"/>
                </a:lnTo>
                <a:lnTo>
                  <a:pt x="23" y="40"/>
                </a:lnTo>
                <a:lnTo>
                  <a:pt x="26" y="36"/>
                </a:lnTo>
                <a:lnTo>
                  <a:pt x="30" y="32"/>
                </a:lnTo>
                <a:lnTo>
                  <a:pt x="38" y="25"/>
                </a:lnTo>
                <a:lnTo>
                  <a:pt x="43" y="20"/>
                </a:lnTo>
                <a:lnTo>
                  <a:pt x="49" y="15"/>
                </a:lnTo>
                <a:lnTo>
                  <a:pt x="50" y="13"/>
                </a:lnTo>
                <a:lnTo>
                  <a:pt x="52" y="10"/>
                </a:lnTo>
                <a:lnTo>
                  <a:pt x="52" y="7"/>
                </a:lnTo>
                <a:lnTo>
                  <a:pt x="5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38" name="任意多边形 1050537"/>
          <p:cNvSpPr/>
          <p:nvPr/>
        </p:nvSpPr>
        <p:spPr bwMode="auto">
          <a:xfrm>
            <a:off x="10325100" y="4237037"/>
            <a:ext cx="46037" cy="44450"/>
          </a:xfrm>
          <a:custGeom>
            <a:avLst/>
            <a:gdLst/>
            <a:ahLst/>
            <a:cxnLst/>
            <a:rect l="0" t="0" r="0" b="0"/>
            <a:pathLst>
              <a:path w="66" h="62">
                <a:moveTo>
                  <a:pt x="60" y="0"/>
                </a:moveTo>
                <a:lnTo>
                  <a:pt x="60" y="0"/>
                </a:lnTo>
                <a:lnTo>
                  <a:pt x="52" y="4"/>
                </a:lnTo>
                <a:lnTo>
                  <a:pt x="45" y="9"/>
                </a:lnTo>
                <a:lnTo>
                  <a:pt x="30" y="23"/>
                </a:lnTo>
                <a:lnTo>
                  <a:pt x="14" y="37"/>
                </a:lnTo>
                <a:lnTo>
                  <a:pt x="6" y="46"/>
                </a:lnTo>
                <a:lnTo>
                  <a:pt x="0" y="55"/>
                </a:lnTo>
                <a:lnTo>
                  <a:pt x="0" y="57"/>
                </a:lnTo>
                <a:lnTo>
                  <a:pt x="0" y="59"/>
                </a:lnTo>
                <a:lnTo>
                  <a:pt x="1" y="60"/>
                </a:lnTo>
                <a:lnTo>
                  <a:pt x="2" y="61"/>
                </a:lnTo>
                <a:lnTo>
                  <a:pt x="4" y="62"/>
                </a:lnTo>
                <a:lnTo>
                  <a:pt x="6" y="62"/>
                </a:lnTo>
                <a:lnTo>
                  <a:pt x="7" y="61"/>
                </a:lnTo>
                <a:lnTo>
                  <a:pt x="8" y="60"/>
                </a:lnTo>
                <a:lnTo>
                  <a:pt x="13" y="52"/>
                </a:lnTo>
                <a:lnTo>
                  <a:pt x="20" y="46"/>
                </a:lnTo>
                <a:lnTo>
                  <a:pt x="32" y="33"/>
                </a:lnTo>
                <a:lnTo>
                  <a:pt x="47" y="20"/>
                </a:lnTo>
                <a:lnTo>
                  <a:pt x="55" y="13"/>
                </a:lnTo>
                <a:lnTo>
                  <a:pt x="59" y="11"/>
                </a:lnTo>
                <a:lnTo>
                  <a:pt x="63" y="9"/>
                </a:lnTo>
                <a:lnTo>
                  <a:pt x="64" y="8"/>
                </a:lnTo>
                <a:lnTo>
                  <a:pt x="65" y="7"/>
                </a:lnTo>
                <a:lnTo>
                  <a:pt x="66" y="5"/>
                </a:lnTo>
                <a:lnTo>
                  <a:pt x="66" y="3"/>
                </a:lnTo>
                <a:lnTo>
                  <a:pt x="65" y="2"/>
                </a:lnTo>
                <a:lnTo>
                  <a:pt x="64" y="1"/>
                </a:lnTo>
                <a:lnTo>
                  <a:pt x="62" y="0"/>
                </a:lnTo>
                <a:lnTo>
                  <a:pt x="60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39" name="任意多边形 1050538"/>
          <p:cNvSpPr/>
          <p:nvPr/>
        </p:nvSpPr>
        <p:spPr bwMode="auto">
          <a:xfrm>
            <a:off x="10325100" y="4313237"/>
            <a:ext cx="39687" cy="36512"/>
          </a:xfrm>
          <a:custGeom>
            <a:avLst/>
            <a:gdLst/>
            <a:ahLst/>
            <a:cxnLst/>
            <a:rect l="0" t="0" r="0" b="0"/>
            <a:pathLst>
              <a:path w="57" h="49">
                <a:moveTo>
                  <a:pt x="48" y="3"/>
                </a:moveTo>
                <a:lnTo>
                  <a:pt x="48" y="3"/>
                </a:lnTo>
                <a:lnTo>
                  <a:pt x="47" y="5"/>
                </a:lnTo>
                <a:lnTo>
                  <a:pt x="43" y="8"/>
                </a:lnTo>
                <a:lnTo>
                  <a:pt x="39" y="11"/>
                </a:lnTo>
                <a:lnTo>
                  <a:pt x="26" y="20"/>
                </a:lnTo>
                <a:lnTo>
                  <a:pt x="12" y="30"/>
                </a:lnTo>
                <a:lnTo>
                  <a:pt x="6" y="35"/>
                </a:lnTo>
                <a:lnTo>
                  <a:pt x="1" y="41"/>
                </a:lnTo>
                <a:lnTo>
                  <a:pt x="0" y="43"/>
                </a:lnTo>
                <a:lnTo>
                  <a:pt x="0" y="44"/>
                </a:lnTo>
                <a:lnTo>
                  <a:pt x="2" y="48"/>
                </a:lnTo>
                <a:lnTo>
                  <a:pt x="3" y="49"/>
                </a:lnTo>
                <a:lnTo>
                  <a:pt x="4" y="49"/>
                </a:lnTo>
                <a:lnTo>
                  <a:pt x="6" y="49"/>
                </a:lnTo>
                <a:lnTo>
                  <a:pt x="8" y="47"/>
                </a:lnTo>
                <a:lnTo>
                  <a:pt x="15" y="40"/>
                </a:lnTo>
                <a:lnTo>
                  <a:pt x="23" y="34"/>
                </a:lnTo>
                <a:lnTo>
                  <a:pt x="40" y="21"/>
                </a:lnTo>
                <a:lnTo>
                  <a:pt x="50" y="15"/>
                </a:lnTo>
                <a:lnTo>
                  <a:pt x="54" y="10"/>
                </a:lnTo>
                <a:lnTo>
                  <a:pt x="56" y="8"/>
                </a:lnTo>
                <a:lnTo>
                  <a:pt x="57" y="5"/>
                </a:lnTo>
                <a:lnTo>
                  <a:pt x="57" y="3"/>
                </a:lnTo>
                <a:lnTo>
                  <a:pt x="56" y="2"/>
                </a:lnTo>
                <a:lnTo>
                  <a:pt x="55" y="1"/>
                </a:lnTo>
                <a:lnTo>
                  <a:pt x="53" y="0"/>
                </a:lnTo>
                <a:lnTo>
                  <a:pt x="52" y="0"/>
                </a:lnTo>
                <a:lnTo>
                  <a:pt x="50" y="0"/>
                </a:lnTo>
                <a:lnTo>
                  <a:pt x="49" y="1"/>
                </a:lnTo>
                <a:lnTo>
                  <a:pt x="48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40" name="任意多边形 1050539"/>
          <p:cNvSpPr/>
          <p:nvPr/>
        </p:nvSpPr>
        <p:spPr bwMode="auto">
          <a:xfrm>
            <a:off x="10331450" y="4349750"/>
            <a:ext cx="46037" cy="49212"/>
          </a:xfrm>
          <a:custGeom>
            <a:avLst/>
            <a:gdLst/>
            <a:ahLst/>
            <a:cxnLst/>
            <a:rect l="0" t="0" r="0" b="0"/>
            <a:pathLst>
              <a:path w="65" h="69">
                <a:moveTo>
                  <a:pt x="57" y="0"/>
                </a:moveTo>
                <a:lnTo>
                  <a:pt x="57" y="0"/>
                </a:lnTo>
                <a:lnTo>
                  <a:pt x="49" y="7"/>
                </a:lnTo>
                <a:lnTo>
                  <a:pt x="43" y="14"/>
                </a:lnTo>
                <a:lnTo>
                  <a:pt x="30" y="30"/>
                </a:lnTo>
                <a:lnTo>
                  <a:pt x="23" y="38"/>
                </a:lnTo>
                <a:lnTo>
                  <a:pt x="16" y="45"/>
                </a:lnTo>
                <a:lnTo>
                  <a:pt x="8" y="53"/>
                </a:lnTo>
                <a:lnTo>
                  <a:pt x="1" y="62"/>
                </a:lnTo>
                <a:lnTo>
                  <a:pt x="0" y="64"/>
                </a:lnTo>
                <a:lnTo>
                  <a:pt x="0" y="66"/>
                </a:lnTo>
                <a:lnTo>
                  <a:pt x="1" y="67"/>
                </a:lnTo>
                <a:lnTo>
                  <a:pt x="2" y="68"/>
                </a:lnTo>
                <a:lnTo>
                  <a:pt x="5" y="69"/>
                </a:lnTo>
                <a:lnTo>
                  <a:pt x="8" y="68"/>
                </a:lnTo>
                <a:lnTo>
                  <a:pt x="10" y="67"/>
                </a:lnTo>
                <a:lnTo>
                  <a:pt x="16" y="59"/>
                </a:lnTo>
                <a:lnTo>
                  <a:pt x="23" y="51"/>
                </a:lnTo>
                <a:lnTo>
                  <a:pt x="37" y="36"/>
                </a:lnTo>
                <a:lnTo>
                  <a:pt x="48" y="21"/>
                </a:lnTo>
                <a:lnTo>
                  <a:pt x="54" y="15"/>
                </a:lnTo>
                <a:lnTo>
                  <a:pt x="62" y="9"/>
                </a:lnTo>
                <a:lnTo>
                  <a:pt x="63" y="8"/>
                </a:lnTo>
                <a:lnTo>
                  <a:pt x="65" y="6"/>
                </a:lnTo>
                <a:lnTo>
                  <a:pt x="65" y="5"/>
                </a:lnTo>
                <a:lnTo>
                  <a:pt x="63" y="3"/>
                </a:lnTo>
                <a:lnTo>
                  <a:pt x="62" y="2"/>
                </a:lnTo>
                <a:lnTo>
                  <a:pt x="61" y="0"/>
                </a:lnTo>
                <a:lnTo>
                  <a:pt x="59" y="0"/>
                </a:lnTo>
                <a:lnTo>
                  <a:pt x="57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41" name="任意多边形 1050540"/>
          <p:cNvSpPr/>
          <p:nvPr/>
        </p:nvSpPr>
        <p:spPr bwMode="auto">
          <a:xfrm>
            <a:off x="10331450" y="4413250"/>
            <a:ext cx="49212" cy="44450"/>
          </a:xfrm>
          <a:custGeom>
            <a:avLst/>
            <a:gdLst/>
            <a:ahLst/>
            <a:cxnLst/>
            <a:rect l="0" t="0" r="0" b="0"/>
            <a:pathLst>
              <a:path w="69" h="64">
                <a:moveTo>
                  <a:pt x="60" y="1"/>
                </a:moveTo>
                <a:lnTo>
                  <a:pt x="60" y="1"/>
                </a:lnTo>
                <a:lnTo>
                  <a:pt x="54" y="9"/>
                </a:lnTo>
                <a:lnTo>
                  <a:pt x="47" y="16"/>
                </a:lnTo>
                <a:lnTo>
                  <a:pt x="32" y="30"/>
                </a:lnTo>
                <a:lnTo>
                  <a:pt x="17" y="42"/>
                </a:lnTo>
                <a:lnTo>
                  <a:pt x="1" y="56"/>
                </a:lnTo>
                <a:lnTo>
                  <a:pt x="0" y="58"/>
                </a:lnTo>
                <a:lnTo>
                  <a:pt x="0" y="59"/>
                </a:lnTo>
                <a:lnTo>
                  <a:pt x="0" y="61"/>
                </a:lnTo>
                <a:lnTo>
                  <a:pt x="1" y="62"/>
                </a:lnTo>
                <a:lnTo>
                  <a:pt x="3" y="63"/>
                </a:lnTo>
                <a:lnTo>
                  <a:pt x="4" y="64"/>
                </a:lnTo>
                <a:lnTo>
                  <a:pt x="6" y="64"/>
                </a:lnTo>
                <a:lnTo>
                  <a:pt x="8" y="63"/>
                </a:lnTo>
                <a:lnTo>
                  <a:pt x="23" y="49"/>
                </a:lnTo>
                <a:lnTo>
                  <a:pt x="39" y="36"/>
                </a:lnTo>
                <a:lnTo>
                  <a:pt x="54" y="22"/>
                </a:lnTo>
                <a:lnTo>
                  <a:pt x="61" y="15"/>
                </a:lnTo>
                <a:lnTo>
                  <a:pt x="68" y="8"/>
                </a:lnTo>
                <a:lnTo>
                  <a:pt x="69" y="6"/>
                </a:lnTo>
                <a:lnTo>
                  <a:pt x="69" y="4"/>
                </a:lnTo>
                <a:lnTo>
                  <a:pt x="67" y="1"/>
                </a:lnTo>
                <a:lnTo>
                  <a:pt x="65" y="0"/>
                </a:lnTo>
                <a:lnTo>
                  <a:pt x="64" y="0"/>
                </a:lnTo>
                <a:lnTo>
                  <a:pt x="62" y="0"/>
                </a:lnTo>
                <a:lnTo>
                  <a:pt x="6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42" name="任意多边形 1050541"/>
          <p:cNvSpPr/>
          <p:nvPr/>
        </p:nvSpPr>
        <p:spPr bwMode="auto">
          <a:xfrm>
            <a:off x="10331450" y="4462462"/>
            <a:ext cx="50800" cy="50800"/>
          </a:xfrm>
          <a:custGeom>
            <a:avLst/>
            <a:gdLst/>
            <a:ahLst/>
            <a:cxnLst/>
            <a:rect l="0" t="0" r="0" b="0"/>
            <a:pathLst>
              <a:path w="72" h="73">
                <a:moveTo>
                  <a:pt x="62" y="2"/>
                </a:moveTo>
                <a:lnTo>
                  <a:pt x="62" y="2"/>
                </a:lnTo>
                <a:lnTo>
                  <a:pt x="56" y="11"/>
                </a:lnTo>
                <a:lnTo>
                  <a:pt x="49" y="20"/>
                </a:lnTo>
                <a:lnTo>
                  <a:pt x="41" y="27"/>
                </a:lnTo>
                <a:lnTo>
                  <a:pt x="32" y="35"/>
                </a:lnTo>
                <a:lnTo>
                  <a:pt x="16" y="50"/>
                </a:lnTo>
                <a:lnTo>
                  <a:pt x="9" y="57"/>
                </a:lnTo>
                <a:lnTo>
                  <a:pt x="1" y="66"/>
                </a:lnTo>
                <a:lnTo>
                  <a:pt x="0" y="69"/>
                </a:lnTo>
                <a:lnTo>
                  <a:pt x="0" y="70"/>
                </a:lnTo>
                <a:lnTo>
                  <a:pt x="1" y="72"/>
                </a:lnTo>
                <a:lnTo>
                  <a:pt x="2" y="73"/>
                </a:lnTo>
                <a:lnTo>
                  <a:pt x="5" y="73"/>
                </a:lnTo>
                <a:lnTo>
                  <a:pt x="8" y="73"/>
                </a:lnTo>
                <a:lnTo>
                  <a:pt x="10" y="71"/>
                </a:lnTo>
                <a:lnTo>
                  <a:pt x="16" y="62"/>
                </a:lnTo>
                <a:lnTo>
                  <a:pt x="24" y="54"/>
                </a:lnTo>
                <a:lnTo>
                  <a:pt x="41" y="39"/>
                </a:lnTo>
                <a:lnTo>
                  <a:pt x="49" y="32"/>
                </a:lnTo>
                <a:lnTo>
                  <a:pt x="57" y="25"/>
                </a:lnTo>
                <a:lnTo>
                  <a:pt x="65" y="16"/>
                </a:lnTo>
                <a:lnTo>
                  <a:pt x="71" y="6"/>
                </a:lnTo>
                <a:lnTo>
                  <a:pt x="72" y="5"/>
                </a:lnTo>
                <a:lnTo>
                  <a:pt x="72" y="3"/>
                </a:lnTo>
                <a:lnTo>
                  <a:pt x="71" y="1"/>
                </a:lnTo>
                <a:lnTo>
                  <a:pt x="70" y="0"/>
                </a:lnTo>
                <a:lnTo>
                  <a:pt x="68" y="0"/>
                </a:lnTo>
                <a:lnTo>
                  <a:pt x="66" y="0"/>
                </a:lnTo>
                <a:lnTo>
                  <a:pt x="65" y="0"/>
                </a:lnTo>
                <a:lnTo>
                  <a:pt x="6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43" name="任意多边形 1050542"/>
          <p:cNvSpPr/>
          <p:nvPr/>
        </p:nvSpPr>
        <p:spPr bwMode="auto">
          <a:xfrm>
            <a:off x="10344150" y="4508500"/>
            <a:ext cx="44450" cy="46037"/>
          </a:xfrm>
          <a:custGeom>
            <a:avLst/>
            <a:gdLst/>
            <a:ahLst/>
            <a:cxnLst/>
            <a:rect l="0" t="0" r="0" b="0"/>
            <a:pathLst>
              <a:path w="62" h="67">
                <a:moveTo>
                  <a:pt x="54" y="1"/>
                </a:moveTo>
                <a:lnTo>
                  <a:pt x="54" y="1"/>
                </a:lnTo>
                <a:lnTo>
                  <a:pt x="40" y="16"/>
                </a:lnTo>
                <a:lnTo>
                  <a:pt x="29" y="32"/>
                </a:lnTo>
                <a:lnTo>
                  <a:pt x="15" y="46"/>
                </a:lnTo>
                <a:lnTo>
                  <a:pt x="9" y="52"/>
                </a:lnTo>
                <a:lnTo>
                  <a:pt x="1" y="58"/>
                </a:lnTo>
                <a:lnTo>
                  <a:pt x="0" y="61"/>
                </a:lnTo>
                <a:lnTo>
                  <a:pt x="0" y="62"/>
                </a:lnTo>
                <a:lnTo>
                  <a:pt x="0" y="64"/>
                </a:lnTo>
                <a:lnTo>
                  <a:pt x="1" y="65"/>
                </a:lnTo>
                <a:lnTo>
                  <a:pt x="4" y="67"/>
                </a:lnTo>
                <a:lnTo>
                  <a:pt x="6" y="67"/>
                </a:lnTo>
                <a:lnTo>
                  <a:pt x="8" y="66"/>
                </a:lnTo>
                <a:lnTo>
                  <a:pt x="15" y="60"/>
                </a:lnTo>
                <a:lnTo>
                  <a:pt x="23" y="52"/>
                </a:lnTo>
                <a:lnTo>
                  <a:pt x="35" y="38"/>
                </a:lnTo>
                <a:lnTo>
                  <a:pt x="48" y="23"/>
                </a:lnTo>
                <a:lnTo>
                  <a:pt x="60" y="9"/>
                </a:lnTo>
                <a:lnTo>
                  <a:pt x="61" y="7"/>
                </a:lnTo>
                <a:lnTo>
                  <a:pt x="62" y="5"/>
                </a:lnTo>
                <a:lnTo>
                  <a:pt x="61" y="4"/>
                </a:lnTo>
                <a:lnTo>
                  <a:pt x="60" y="1"/>
                </a:lnTo>
                <a:lnTo>
                  <a:pt x="59" y="0"/>
                </a:lnTo>
                <a:lnTo>
                  <a:pt x="57" y="0"/>
                </a:lnTo>
                <a:lnTo>
                  <a:pt x="56" y="0"/>
                </a:lnTo>
                <a:lnTo>
                  <a:pt x="5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44" name="任意多边形 1050543"/>
          <p:cNvSpPr/>
          <p:nvPr/>
        </p:nvSpPr>
        <p:spPr bwMode="auto">
          <a:xfrm>
            <a:off x="10393362" y="4532312"/>
            <a:ext cx="28575" cy="39687"/>
          </a:xfrm>
          <a:custGeom>
            <a:avLst/>
            <a:gdLst/>
            <a:ahLst/>
            <a:cxnLst/>
            <a:rect l="0" t="0" r="0" b="0"/>
            <a:pathLst>
              <a:path w="43" h="55">
                <a:moveTo>
                  <a:pt x="34" y="1"/>
                </a:moveTo>
                <a:lnTo>
                  <a:pt x="34" y="1"/>
                </a:lnTo>
                <a:lnTo>
                  <a:pt x="26" y="11"/>
                </a:lnTo>
                <a:lnTo>
                  <a:pt x="19" y="22"/>
                </a:lnTo>
                <a:lnTo>
                  <a:pt x="16" y="29"/>
                </a:lnTo>
                <a:lnTo>
                  <a:pt x="12" y="35"/>
                </a:lnTo>
                <a:lnTo>
                  <a:pt x="8" y="41"/>
                </a:lnTo>
                <a:lnTo>
                  <a:pt x="5" y="43"/>
                </a:lnTo>
                <a:lnTo>
                  <a:pt x="2" y="45"/>
                </a:lnTo>
                <a:lnTo>
                  <a:pt x="0" y="46"/>
                </a:lnTo>
                <a:lnTo>
                  <a:pt x="0" y="48"/>
                </a:lnTo>
                <a:lnTo>
                  <a:pt x="0" y="49"/>
                </a:lnTo>
                <a:lnTo>
                  <a:pt x="0" y="51"/>
                </a:lnTo>
                <a:lnTo>
                  <a:pt x="3" y="53"/>
                </a:lnTo>
                <a:lnTo>
                  <a:pt x="5" y="55"/>
                </a:lnTo>
                <a:lnTo>
                  <a:pt x="8" y="53"/>
                </a:lnTo>
                <a:lnTo>
                  <a:pt x="12" y="50"/>
                </a:lnTo>
                <a:lnTo>
                  <a:pt x="16" y="47"/>
                </a:lnTo>
                <a:lnTo>
                  <a:pt x="19" y="42"/>
                </a:lnTo>
                <a:lnTo>
                  <a:pt x="21" y="37"/>
                </a:lnTo>
                <a:lnTo>
                  <a:pt x="25" y="30"/>
                </a:lnTo>
                <a:lnTo>
                  <a:pt x="30" y="21"/>
                </a:lnTo>
                <a:lnTo>
                  <a:pt x="36" y="14"/>
                </a:lnTo>
                <a:lnTo>
                  <a:pt x="42" y="8"/>
                </a:lnTo>
                <a:lnTo>
                  <a:pt x="43" y="6"/>
                </a:lnTo>
                <a:lnTo>
                  <a:pt x="43" y="4"/>
                </a:lnTo>
                <a:lnTo>
                  <a:pt x="42" y="3"/>
                </a:lnTo>
                <a:lnTo>
                  <a:pt x="41" y="1"/>
                </a:lnTo>
                <a:lnTo>
                  <a:pt x="40" y="0"/>
                </a:lnTo>
                <a:lnTo>
                  <a:pt x="38" y="0"/>
                </a:lnTo>
                <a:lnTo>
                  <a:pt x="37" y="0"/>
                </a:lnTo>
                <a:lnTo>
                  <a:pt x="3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45" name="任意多边形 1050544"/>
          <p:cNvSpPr/>
          <p:nvPr/>
        </p:nvSpPr>
        <p:spPr bwMode="auto">
          <a:xfrm>
            <a:off x="10452100" y="4532312"/>
            <a:ext cx="30162" cy="39687"/>
          </a:xfrm>
          <a:custGeom>
            <a:avLst/>
            <a:gdLst/>
            <a:ahLst/>
            <a:cxnLst/>
            <a:rect l="0" t="0" r="0" b="0"/>
            <a:pathLst>
              <a:path w="43" h="57">
                <a:moveTo>
                  <a:pt x="34" y="2"/>
                </a:moveTo>
                <a:lnTo>
                  <a:pt x="34" y="2"/>
                </a:lnTo>
                <a:lnTo>
                  <a:pt x="16" y="24"/>
                </a:lnTo>
                <a:lnTo>
                  <a:pt x="12" y="31"/>
                </a:lnTo>
                <a:lnTo>
                  <a:pt x="7" y="37"/>
                </a:lnTo>
                <a:lnTo>
                  <a:pt x="1" y="49"/>
                </a:lnTo>
                <a:lnTo>
                  <a:pt x="0" y="51"/>
                </a:lnTo>
                <a:lnTo>
                  <a:pt x="0" y="53"/>
                </a:lnTo>
                <a:lnTo>
                  <a:pt x="1" y="55"/>
                </a:lnTo>
                <a:lnTo>
                  <a:pt x="2" y="56"/>
                </a:lnTo>
                <a:lnTo>
                  <a:pt x="4" y="57"/>
                </a:lnTo>
                <a:lnTo>
                  <a:pt x="6" y="57"/>
                </a:lnTo>
                <a:lnTo>
                  <a:pt x="7" y="56"/>
                </a:lnTo>
                <a:lnTo>
                  <a:pt x="10" y="55"/>
                </a:lnTo>
                <a:lnTo>
                  <a:pt x="17" y="41"/>
                </a:lnTo>
                <a:lnTo>
                  <a:pt x="20" y="35"/>
                </a:lnTo>
                <a:lnTo>
                  <a:pt x="24" y="29"/>
                </a:lnTo>
                <a:lnTo>
                  <a:pt x="43" y="7"/>
                </a:lnTo>
                <a:lnTo>
                  <a:pt x="43" y="5"/>
                </a:lnTo>
                <a:lnTo>
                  <a:pt x="43" y="4"/>
                </a:lnTo>
                <a:lnTo>
                  <a:pt x="43" y="2"/>
                </a:lnTo>
                <a:lnTo>
                  <a:pt x="41" y="1"/>
                </a:lnTo>
                <a:lnTo>
                  <a:pt x="38" y="0"/>
                </a:lnTo>
                <a:lnTo>
                  <a:pt x="35" y="1"/>
                </a:lnTo>
                <a:lnTo>
                  <a:pt x="3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46" name="任意多边形 1050545"/>
          <p:cNvSpPr/>
          <p:nvPr/>
        </p:nvSpPr>
        <p:spPr bwMode="auto">
          <a:xfrm>
            <a:off x="10502900" y="4533900"/>
            <a:ext cx="25400" cy="42862"/>
          </a:xfrm>
          <a:custGeom>
            <a:avLst/>
            <a:gdLst/>
            <a:ahLst/>
            <a:cxnLst/>
            <a:rect l="0" t="0" r="0" b="0"/>
            <a:pathLst>
              <a:path w="36" h="58">
                <a:moveTo>
                  <a:pt x="27" y="3"/>
                </a:moveTo>
                <a:lnTo>
                  <a:pt x="27" y="3"/>
                </a:lnTo>
                <a:lnTo>
                  <a:pt x="24" y="9"/>
                </a:lnTo>
                <a:lnTo>
                  <a:pt x="19" y="15"/>
                </a:lnTo>
                <a:lnTo>
                  <a:pt x="16" y="23"/>
                </a:lnTo>
                <a:lnTo>
                  <a:pt x="13" y="30"/>
                </a:lnTo>
                <a:lnTo>
                  <a:pt x="6" y="40"/>
                </a:lnTo>
                <a:lnTo>
                  <a:pt x="3" y="46"/>
                </a:lnTo>
                <a:lnTo>
                  <a:pt x="0" y="53"/>
                </a:lnTo>
                <a:lnTo>
                  <a:pt x="0" y="55"/>
                </a:lnTo>
                <a:lnTo>
                  <a:pt x="1" y="56"/>
                </a:lnTo>
                <a:lnTo>
                  <a:pt x="2" y="58"/>
                </a:lnTo>
                <a:lnTo>
                  <a:pt x="3" y="58"/>
                </a:lnTo>
                <a:lnTo>
                  <a:pt x="5" y="58"/>
                </a:lnTo>
                <a:lnTo>
                  <a:pt x="7" y="58"/>
                </a:lnTo>
                <a:lnTo>
                  <a:pt x="8" y="57"/>
                </a:lnTo>
                <a:lnTo>
                  <a:pt x="9" y="55"/>
                </a:lnTo>
                <a:lnTo>
                  <a:pt x="12" y="48"/>
                </a:lnTo>
                <a:lnTo>
                  <a:pt x="16" y="42"/>
                </a:lnTo>
                <a:lnTo>
                  <a:pt x="21" y="37"/>
                </a:lnTo>
                <a:lnTo>
                  <a:pt x="23" y="34"/>
                </a:lnTo>
                <a:lnTo>
                  <a:pt x="24" y="31"/>
                </a:lnTo>
                <a:lnTo>
                  <a:pt x="26" y="25"/>
                </a:lnTo>
                <a:lnTo>
                  <a:pt x="29" y="18"/>
                </a:lnTo>
                <a:lnTo>
                  <a:pt x="35" y="5"/>
                </a:lnTo>
                <a:lnTo>
                  <a:pt x="36" y="3"/>
                </a:lnTo>
                <a:lnTo>
                  <a:pt x="35" y="2"/>
                </a:lnTo>
                <a:lnTo>
                  <a:pt x="34" y="0"/>
                </a:lnTo>
                <a:lnTo>
                  <a:pt x="33" y="0"/>
                </a:lnTo>
                <a:lnTo>
                  <a:pt x="29" y="0"/>
                </a:lnTo>
                <a:lnTo>
                  <a:pt x="28" y="1"/>
                </a:lnTo>
                <a:lnTo>
                  <a:pt x="2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47" name="任意多边形 1050546"/>
          <p:cNvSpPr/>
          <p:nvPr/>
        </p:nvSpPr>
        <p:spPr bwMode="auto">
          <a:xfrm>
            <a:off x="10539412" y="4541837"/>
            <a:ext cx="20637" cy="30162"/>
          </a:xfrm>
          <a:custGeom>
            <a:avLst/>
            <a:gdLst/>
            <a:ahLst/>
            <a:cxnLst/>
            <a:rect l="0" t="0" r="0" b="0"/>
            <a:pathLst>
              <a:path w="30" h="43">
                <a:moveTo>
                  <a:pt x="21" y="2"/>
                </a:moveTo>
                <a:lnTo>
                  <a:pt x="21" y="2"/>
                </a:lnTo>
                <a:lnTo>
                  <a:pt x="10" y="19"/>
                </a:lnTo>
                <a:lnTo>
                  <a:pt x="4" y="27"/>
                </a:lnTo>
                <a:lnTo>
                  <a:pt x="0" y="35"/>
                </a:lnTo>
                <a:lnTo>
                  <a:pt x="0" y="37"/>
                </a:lnTo>
                <a:lnTo>
                  <a:pt x="0" y="39"/>
                </a:lnTo>
                <a:lnTo>
                  <a:pt x="2" y="42"/>
                </a:lnTo>
                <a:lnTo>
                  <a:pt x="4" y="43"/>
                </a:lnTo>
                <a:lnTo>
                  <a:pt x="5" y="43"/>
                </a:lnTo>
                <a:lnTo>
                  <a:pt x="7" y="42"/>
                </a:lnTo>
                <a:lnTo>
                  <a:pt x="8" y="41"/>
                </a:lnTo>
                <a:lnTo>
                  <a:pt x="12" y="31"/>
                </a:lnTo>
                <a:lnTo>
                  <a:pt x="18" y="23"/>
                </a:lnTo>
                <a:lnTo>
                  <a:pt x="30" y="7"/>
                </a:lnTo>
                <a:lnTo>
                  <a:pt x="30" y="5"/>
                </a:lnTo>
                <a:lnTo>
                  <a:pt x="30" y="3"/>
                </a:lnTo>
                <a:lnTo>
                  <a:pt x="29" y="2"/>
                </a:lnTo>
                <a:lnTo>
                  <a:pt x="28" y="1"/>
                </a:lnTo>
                <a:lnTo>
                  <a:pt x="25" y="0"/>
                </a:lnTo>
                <a:lnTo>
                  <a:pt x="24" y="0"/>
                </a:lnTo>
                <a:lnTo>
                  <a:pt x="22" y="1"/>
                </a:lnTo>
                <a:lnTo>
                  <a:pt x="21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48" name="任意多边形 1050547"/>
          <p:cNvSpPr/>
          <p:nvPr/>
        </p:nvSpPr>
        <p:spPr bwMode="auto">
          <a:xfrm>
            <a:off x="10693400" y="3886200"/>
            <a:ext cx="50800" cy="49212"/>
          </a:xfrm>
          <a:custGeom>
            <a:avLst/>
            <a:gdLst/>
            <a:ahLst/>
            <a:cxnLst/>
            <a:rect l="0" t="0" r="0" b="0"/>
            <a:pathLst>
              <a:path w="72" h="69">
                <a:moveTo>
                  <a:pt x="63" y="2"/>
                </a:moveTo>
                <a:lnTo>
                  <a:pt x="63" y="2"/>
                </a:lnTo>
                <a:lnTo>
                  <a:pt x="56" y="11"/>
                </a:lnTo>
                <a:lnTo>
                  <a:pt x="50" y="18"/>
                </a:lnTo>
                <a:lnTo>
                  <a:pt x="34" y="33"/>
                </a:lnTo>
                <a:lnTo>
                  <a:pt x="2" y="61"/>
                </a:lnTo>
                <a:lnTo>
                  <a:pt x="1" y="63"/>
                </a:lnTo>
                <a:lnTo>
                  <a:pt x="0" y="64"/>
                </a:lnTo>
                <a:lnTo>
                  <a:pt x="1" y="66"/>
                </a:lnTo>
                <a:lnTo>
                  <a:pt x="2" y="67"/>
                </a:lnTo>
                <a:lnTo>
                  <a:pt x="3" y="68"/>
                </a:lnTo>
                <a:lnTo>
                  <a:pt x="5" y="69"/>
                </a:lnTo>
                <a:lnTo>
                  <a:pt x="7" y="69"/>
                </a:lnTo>
                <a:lnTo>
                  <a:pt x="9" y="68"/>
                </a:lnTo>
                <a:lnTo>
                  <a:pt x="42" y="39"/>
                </a:lnTo>
                <a:lnTo>
                  <a:pt x="57" y="23"/>
                </a:lnTo>
                <a:lnTo>
                  <a:pt x="64" y="16"/>
                </a:lnTo>
                <a:lnTo>
                  <a:pt x="72" y="7"/>
                </a:lnTo>
                <a:lnTo>
                  <a:pt x="72" y="5"/>
                </a:lnTo>
                <a:lnTo>
                  <a:pt x="72" y="4"/>
                </a:lnTo>
                <a:lnTo>
                  <a:pt x="72" y="1"/>
                </a:lnTo>
                <a:lnTo>
                  <a:pt x="70" y="0"/>
                </a:lnTo>
                <a:lnTo>
                  <a:pt x="67" y="0"/>
                </a:lnTo>
                <a:lnTo>
                  <a:pt x="64" y="0"/>
                </a:lnTo>
                <a:lnTo>
                  <a:pt x="6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49" name="任意多边形 1050548"/>
          <p:cNvSpPr/>
          <p:nvPr/>
        </p:nvSpPr>
        <p:spPr bwMode="auto">
          <a:xfrm>
            <a:off x="10687050" y="3949700"/>
            <a:ext cx="52387" cy="52387"/>
          </a:xfrm>
          <a:custGeom>
            <a:avLst/>
            <a:gdLst/>
            <a:ahLst/>
            <a:cxnLst/>
            <a:rect l="0" t="0" r="0" b="0"/>
            <a:pathLst>
              <a:path w="75" h="75">
                <a:moveTo>
                  <a:pt x="65" y="3"/>
                </a:moveTo>
                <a:lnTo>
                  <a:pt x="65" y="3"/>
                </a:lnTo>
                <a:lnTo>
                  <a:pt x="63" y="7"/>
                </a:lnTo>
                <a:lnTo>
                  <a:pt x="61" y="11"/>
                </a:lnTo>
                <a:lnTo>
                  <a:pt x="53" y="18"/>
                </a:lnTo>
                <a:lnTo>
                  <a:pt x="36" y="31"/>
                </a:lnTo>
                <a:lnTo>
                  <a:pt x="18" y="48"/>
                </a:lnTo>
                <a:lnTo>
                  <a:pt x="9" y="58"/>
                </a:lnTo>
                <a:lnTo>
                  <a:pt x="1" y="68"/>
                </a:lnTo>
                <a:lnTo>
                  <a:pt x="0" y="70"/>
                </a:lnTo>
                <a:lnTo>
                  <a:pt x="0" y="72"/>
                </a:lnTo>
                <a:lnTo>
                  <a:pt x="1" y="73"/>
                </a:lnTo>
                <a:lnTo>
                  <a:pt x="3" y="74"/>
                </a:lnTo>
                <a:lnTo>
                  <a:pt x="6" y="75"/>
                </a:lnTo>
                <a:lnTo>
                  <a:pt x="8" y="74"/>
                </a:lnTo>
                <a:lnTo>
                  <a:pt x="9" y="73"/>
                </a:lnTo>
                <a:lnTo>
                  <a:pt x="19" y="62"/>
                </a:lnTo>
                <a:lnTo>
                  <a:pt x="29" y="51"/>
                </a:lnTo>
                <a:lnTo>
                  <a:pt x="51" y="32"/>
                </a:lnTo>
                <a:lnTo>
                  <a:pt x="65" y="20"/>
                </a:lnTo>
                <a:lnTo>
                  <a:pt x="68" y="17"/>
                </a:lnTo>
                <a:lnTo>
                  <a:pt x="70" y="13"/>
                </a:lnTo>
                <a:lnTo>
                  <a:pt x="73" y="10"/>
                </a:lnTo>
                <a:lnTo>
                  <a:pt x="75" y="5"/>
                </a:lnTo>
                <a:lnTo>
                  <a:pt x="74" y="3"/>
                </a:lnTo>
                <a:lnTo>
                  <a:pt x="74" y="2"/>
                </a:lnTo>
                <a:lnTo>
                  <a:pt x="70" y="0"/>
                </a:lnTo>
                <a:lnTo>
                  <a:pt x="68" y="0"/>
                </a:lnTo>
                <a:lnTo>
                  <a:pt x="67" y="0"/>
                </a:lnTo>
                <a:lnTo>
                  <a:pt x="65" y="1"/>
                </a:lnTo>
                <a:lnTo>
                  <a:pt x="6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50" name="任意多边形 1050549"/>
          <p:cNvSpPr/>
          <p:nvPr/>
        </p:nvSpPr>
        <p:spPr bwMode="auto">
          <a:xfrm>
            <a:off x="10691812" y="4025900"/>
            <a:ext cx="44450" cy="44450"/>
          </a:xfrm>
          <a:custGeom>
            <a:avLst/>
            <a:gdLst/>
            <a:ahLst/>
            <a:cxnLst/>
            <a:rect l="0" t="0" r="0" b="0"/>
            <a:pathLst>
              <a:path w="64" h="61">
                <a:moveTo>
                  <a:pt x="57" y="1"/>
                </a:moveTo>
                <a:lnTo>
                  <a:pt x="57" y="1"/>
                </a:lnTo>
                <a:lnTo>
                  <a:pt x="43" y="13"/>
                </a:lnTo>
                <a:lnTo>
                  <a:pt x="29" y="25"/>
                </a:lnTo>
                <a:lnTo>
                  <a:pt x="1" y="52"/>
                </a:lnTo>
                <a:lnTo>
                  <a:pt x="0" y="53"/>
                </a:lnTo>
                <a:lnTo>
                  <a:pt x="0" y="55"/>
                </a:lnTo>
                <a:lnTo>
                  <a:pt x="1" y="57"/>
                </a:lnTo>
                <a:lnTo>
                  <a:pt x="2" y="58"/>
                </a:lnTo>
                <a:lnTo>
                  <a:pt x="3" y="59"/>
                </a:lnTo>
                <a:lnTo>
                  <a:pt x="5" y="61"/>
                </a:lnTo>
                <a:lnTo>
                  <a:pt x="6" y="59"/>
                </a:lnTo>
                <a:lnTo>
                  <a:pt x="8" y="58"/>
                </a:lnTo>
                <a:lnTo>
                  <a:pt x="34" y="34"/>
                </a:lnTo>
                <a:lnTo>
                  <a:pt x="48" y="21"/>
                </a:lnTo>
                <a:lnTo>
                  <a:pt x="62" y="10"/>
                </a:lnTo>
                <a:lnTo>
                  <a:pt x="63" y="8"/>
                </a:lnTo>
                <a:lnTo>
                  <a:pt x="64" y="6"/>
                </a:lnTo>
                <a:lnTo>
                  <a:pt x="63" y="2"/>
                </a:lnTo>
                <a:lnTo>
                  <a:pt x="62" y="1"/>
                </a:lnTo>
                <a:lnTo>
                  <a:pt x="61" y="0"/>
                </a:lnTo>
                <a:lnTo>
                  <a:pt x="59" y="0"/>
                </a:lnTo>
                <a:lnTo>
                  <a:pt x="5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51" name="任意多边形 1050550"/>
          <p:cNvSpPr/>
          <p:nvPr/>
        </p:nvSpPr>
        <p:spPr bwMode="auto">
          <a:xfrm>
            <a:off x="10691812" y="4094162"/>
            <a:ext cx="44450" cy="46037"/>
          </a:xfrm>
          <a:custGeom>
            <a:avLst/>
            <a:gdLst/>
            <a:ahLst/>
            <a:cxnLst/>
            <a:rect l="0" t="0" r="0" b="0"/>
            <a:pathLst>
              <a:path w="62" h="68">
                <a:moveTo>
                  <a:pt x="55" y="0"/>
                </a:moveTo>
                <a:lnTo>
                  <a:pt x="55" y="0"/>
                </a:lnTo>
                <a:lnTo>
                  <a:pt x="47" y="6"/>
                </a:lnTo>
                <a:lnTo>
                  <a:pt x="38" y="13"/>
                </a:lnTo>
                <a:lnTo>
                  <a:pt x="31" y="20"/>
                </a:lnTo>
                <a:lnTo>
                  <a:pt x="25" y="28"/>
                </a:lnTo>
                <a:lnTo>
                  <a:pt x="13" y="44"/>
                </a:lnTo>
                <a:lnTo>
                  <a:pt x="1" y="61"/>
                </a:lnTo>
                <a:lnTo>
                  <a:pt x="0" y="63"/>
                </a:lnTo>
                <a:lnTo>
                  <a:pt x="0" y="65"/>
                </a:lnTo>
                <a:lnTo>
                  <a:pt x="1" y="66"/>
                </a:lnTo>
                <a:lnTo>
                  <a:pt x="2" y="67"/>
                </a:lnTo>
                <a:lnTo>
                  <a:pt x="4" y="68"/>
                </a:lnTo>
                <a:lnTo>
                  <a:pt x="6" y="68"/>
                </a:lnTo>
                <a:lnTo>
                  <a:pt x="7" y="67"/>
                </a:lnTo>
                <a:lnTo>
                  <a:pt x="9" y="66"/>
                </a:lnTo>
                <a:lnTo>
                  <a:pt x="20" y="49"/>
                </a:lnTo>
                <a:lnTo>
                  <a:pt x="31" y="34"/>
                </a:lnTo>
                <a:lnTo>
                  <a:pt x="45" y="20"/>
                </a:lnTo>
                <a:lnTo>
                  <a:pt x="52" y="14"/>
                </a:lnTo>
                <a:lnTo>
                  <a:pt x="60" y="8"/>
                </a:lnTo>
                <a:lnTo>
                  <a:pt x="61" y="7"/>
                </a:lnTo>
                <a:lnTo>
                  <a:pt x="62" y="5"/>
                </a:lnTo>
                <a:lnTo>
                  <a:pt x="61" y="2"/>
                </a:lnTo>
                <a:lnTo>
                  <a:pt x="60" y="0"/>
                </a:lnTo>
                <a:lnTo>
                  <a:pt x="58" y="0"/>
                </a:lnTo>
                <a:lnTo>
                  <a:pt x="57" y="0"/>
                </a:lnTo>
                <a:lnTo>
                  <a:pt x="55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52" name="任意多边形 1050551"/>
          <p:cNvSpPr/>
          <p:nvPr/>
        </p:nvSpPr>
        <p:spPr bwMode="auto">
          <a:xfrm>
            <a:off x="10693400" y="4159250"/>
            <a:ext cx="42862" cy="46037"/>
          </a:xfrm>
          <a:custGeom>
            <a:avLst/>
            <a:gdLst/>
            <a:ahLst/>
            <a:cxnLst/>
            <a:rect l="0" t="0" r="0" b="0"/>
            <a:pathLst>
              <a:path w="60" h="66">
                <a:moveTo>
                  <a:pt x="51" y="3"/>
                </a:moveTo>
                <a:lnTo>
                  <a:pt x="51" y="3"/>
                </a:lnTo>
                <a:lnTo>
                  <a:pt x="50" y="5"/>
                </a:lnTo>
                <a:lnTo>
                  <a:pt x="49" y="7"/>
                </a:lnTo>
                <a:lnTo>
                  <a:pt x="45" y="11"/>
                </a:lnTo>
                <a:lnTo>
                  <a:pt x="35" y="18"/>
                </a:lnTo>
                <a:lnTo>
                  <a:pt x="21" y="31"/>
                </a:lnTo>
                <a:lnTo>
                  <a:pt x="15" y="37"/>
                </a:lnTo>
                <a:lnTo>
                  <a:pt x="9" y="45"/>
                </a:lnTo>
                <a:lnTo>
                  <a:pt x="4" y="52"/>
                </a:lnTo>
                <a:lnTo>
                  <a:pt x="1" y="60"/>
                </a:lnTo>
                <a:lnTo>
                  <a:pt x="0" y="62"/>
                </a:lnTo>
                <a:lnTo>
                  <a:pt x="1" y="64"/>
                </a:lnTo>
                <a:lnTo>
                  <a:pt x="2" y="65"/>
                </a:lnTo>
                <a:lnTo>
                  <a:pt x="4" y="65"/>
                </a:lnTo>
                <a:lnTo>
                  <a:pt x="6" y="66"/>
                </a:lnTo>
                <a:lnTo>
                  <a:pt x="7" y="65"/>
                </a:lnTo>
                <a:lnTo>
                  <a:pt x="10" y="64"/>
                </a:lnTo>
                <a:lnTo>
                  <a:pt x="10" y="62"/>
                </a:lnTo>
                <a:lnTo>
                  <a:pt x="12" y="57"/>
                </a:lnTo>
                <a:lnTo>
                  <a:pt x="15" y="53"/>
                </a:lnTo>
                <a:lnTo>
                  <a:pt x="21" y="45"/>
                </a:lnTo>
                <a:lnTo>
                  <a:pt x="38" y="29"/>
                </a:lnTo>
                <a:lnTo>
                  <a:pt x="44" y="24"/>
                </a:lnTo>
                <a:lnTo>
                  <a:pt x="51" y="19"/>
                </a:lnTo>
                <a:lnTo>
                  <a:pt x="56" y="12"/>
                </a:lnTo>
                <a:lnTo>
                  <a:pt x="58" y="9"/>
                </a:lnTo>
                <a:lnTo>
                  <a:pt x="60" y="5"/>
                </a:lnTo>
                <a:lnTo>
                  <a:pt x="60" y="3"/>
                </a:lnTo>
                <a:lnTo>
                  <a:pt x="59" y="2"/>
                </a:lnTo>
                <a:lnTo>
                  <a:pt x="58" y="0"/>
                </a:lnTo>
                <a:lnTo>
                  <a:pt x="56" y="0"/>
                </a:lnTo>
                <a:lnTo>
                  <a:pt x="54" y="0"/>
                </a:lnTo>
                <a:lnTo>
                  <a:pt x="53" y="0"/>
                </a:lnTo>
                <a:lnTo>
                  <a:pt x="52" y="1"/>
                </a:lnTo>
                <a:lnTo>
                  <a:pt x="51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53" name="任意多边形 1050552"/>
          <p:cNvSpPr/>
          <p:nvPr/>
        </p:nvSpPr>
        <p:spPr bwMode="auto">
          <a:xfrm>
            <a:off x="10699750" y="4202112"/>
            <a:ext cx="39687" cy="47625"/>
          </a:xfrm>
          <a:custGeom>
            <a:avLst/>
            <a:gdLst/>
            <a:ahLst/>
            <a:cxnLst/>
            <a:rect l="0" t="0" r="0" b="0"/>
            <a:pathLst>
              <a:path w="58" h="69">
                <a:moveTo>
                  <a:pt x="49" y="1"/>
                </a:moveTo>
                <a:lnTo>
                  <a:pt x="49" y="1"/>
                </a:lnTo>
                <a:lnTo>
                  <a:pt x="24" y="31"/>
                </a:lnTo>
                <a:lnTo>
                  <a:pt x="12" y="46"/>
                </a:lnTo>
                <a:lnTo>
                  <a:pt x="1" y="61"/>
                </a:lnTo>
                <a:lnTo>
                  <a:pt x="0" y="63"/>
                </a:lnTo>
                <a:lnTo>
                  <a:pt x="1" y="65"/>
                </a:lnTo>
                <a:lnTo>
                  <a:pt x="1" y="66"/>
                </a:lnTo>
                <a:lnTo>
                  <a:pt x="3" y="67"/>
                </a:lnTo>
                <a:lnTo>
                  <a:pt x="4" y="69"/>
                </a:lnTo>
                <a:lnTo>
                  <a:pt x="6" y="69"/>
                </a:lnTo>
                <a:lnTo>
                  <a:pt x="8" y="69"/>
                </a:lnTo>
                <a:lnTo>
                  <a:pt x="9" y="66"/>
                </a:lnTo>
                <a:lnTo>
                  <a:pt x="20" y="51"/>
                </a:lnTo>
                <a:lnTo>
                  <a:pt x="32" y="36"/>
                </a:lnTo>
                <a:lnTo>
                  <a:pt x="56" y="8"/>
                </a:lnTo>
                <a:lnTo>
                  <a:pt x="57" y="6"/>
                </a:lnTo>
                <a:lnTo>
                  <a:pt x="58" y="4"/>
                </a:lnTo>
                <a:lnTo>
                  <a:pt x="57" y="2"/>
                </a:lnTo>
                <a:lnTo>
                  <a:pt x="56" y="1"/>
                </a:lnTo>
                <a:lnTo>
                  <a:pt x="54" y="0"/>
                </a:lnTo>
                <a:lnTo>
                  <a:pt x="52" y="0"/>
                </a:lnTo>
                <a:lnTo>
                  <a:pt x="50" y="0"/>
                </a:lnTo>
                <a:lnTo>
                  <a:pt x="4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54" name="任意多边形 1050553"/>
          <p:cNvSpPr/>
          <p:nvPr/>
        </p:nvSpPr>
        <p:spPr bwMode="auto">
          <a:xfrm>
            <a:off x="10699750" y="4273550"/>
            <a:ext cx="46037" cy="49212"/>
          </a:xfrm>
          <a:custGeom>
            <a:avLst/>
            <a:gdLst/>
            <a:ahLst/>
            <a:cxnLst/>
            <a:rect l="0" t="0" r="0" b="0"/>
            <a:pathLst>
              <a:path w="68" h="68">
                <a:moveTo>
                  <a:pt x="60" y="1"/>
                </a:moveTo>
                <a:lnTo>
                  <a:pt x="60" y="1"/>
                </a:lnTo>
                <a:lnTo>
                  <a:pt x="43" y="14"/>
                </a:lnTo>
                <a:lnTo>
                  <a:pt x="29" y="29"/>
                </a:lnTo>
                <a:lnTo>
                  <a:pt x="14" y="44"/>
                </a:lnTo>
                <a:lnTo>
                  <a:pt x="1" y="60"/>
                </a:lnTo>
                <a:lnTo>
                  <a:pt x="0" y="62"/>
                </a:lnTo>
                <a:lnTo>
                  <a:pt x="0" y="64"/>
                </a:lnTo>
                <a:lnTo>
                  <a:pt x="1" y="67"/>
                </a:lnTo>
                <a:lnTo>
                  <a:pt x="3" y="68"/>
                </a:lnTo>
                <a:lnTo>
                  <a:pt x="4" y="68"/>
                </a:lnTo>
                <a:lnTo>
                  <a:pt x="6" y="68"/>
                </a:lnTo>
                <a:lnTo>
                  <a:pt x="7" y="67"/>
                </a:lnTo>
                <a:lnTo>
                  <a:pt x="20" y="51"/>
                </a:lnTo>
                <a:lnTo>
                  <a:pt x="35" y="35"/>
                </a:lnTo>
                <a:lnTo>
                  <a:pt x="50" y="20"/>
                </a:lnTo>
                <a:lnTo>
                  <a:pt x="67" y="7"/>
                </a:lnTo>
                <a:lnTo>
                  <a:pt x="68" y="6"/>
                </a:lnTo>
                <a:lnTo>
                  <a:pt x="68" y="4"/>
                </a:lnTo>
                <a:lnTo>
                  <a:pt x="68" y="3"/>
                </a:lnTo>
                <a:lnTo>
                  <a:pt x="67" y="1"/>
                </a:lnTo>
                <a:lnTo>
                  <a:pt x="64" y="0"/>
                </a:lnTo>
                <a:lnTo>
                  <a:pt x="62" y="0"/>
                </a:lnTo>
                <a:lnTo>
                  <a:pt x="6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55" name="任意多边形 1050554"/>
          <p:cNvSpPr/>
          <p:nvPr/>
        </p:nvSpPr>
        <p:spPr bwMode="auto">
          <a:xfrm>
            <a:off x="10699750" y="4325937"/>
            <a:ext cx="36512" cy="50800"/>
          </a:xfrm>
          <a:custGeom>
            <a:avLst/>
            <a:gdLst/>
            <a:ahLst/>
            <a:cxnLst/>
            <a:rect l="0" t="0" r="0" b="0"/>
            <a:pathLst>
              <a:path w="51" h="70">
                <a:moveTo>
                  <a:pt x="42" y="6"/>
                </a:moveTo>
                <a:lnTo>
                  <a:pt x="42" y="6"/>
                </a:lnTo>
                <a:lnTo>
                  <a:pt x="41" y="9"/>
                </a:lnTo>
                <a:lnTo>
                  <a:pt x="39" y="13"/>
                </a:lnTo>
                <a:lnTo>
                  <a:pt x="34" y="20"/>
                </a:lnTo>
                <a:lnTo>
                  <a:pt x="22" y="33"/>
                </a:lnTo>
                <a:lnTo>
                  <a:pt x="11" y="47"/>
                </a:lnTo>
                <a:lnTo>
                  <a:pt x="1" y="62"/>
                </a:lnTo>
                <a:lnTo>
                  <a:pt x="0" y="63"/>
                </a:lnTo>
                <a:lnTo>
                  <a:pt x="0" y="65"/>
                </a:lnTo>
                <a:lnTo>
                  <a:pt x="1" y="68"/>
                </a:lnTo>
                <a:lnTo>
                  <a:pt x="3" y="69"/>
                </a:lnTo>
                <a:lnTo>
                  <a:pt x="4" y="70"/>
                </a:lnTo>
                <a:lnTo>
                  <a:pt x="6" y="69"/>
                </a:lnTo>
                <a:lnTo>
                  <a:pt x="7" y="68"/>
                </a:lnTo>
                <a:lnTo>
                  <a:pt x="20" y="50"/>
                </a:lnTo>
                <a:lnTo>
                  <a:pt x="35" y="33"/>
                </a:lnTo>
                <a:lnTo>
                  <a:pt x="41" y="26"/>
                </a:lnTo>
                <a:lnTo>
                  <a:pt x="45" y="20"/>
                </a:lnTo>
                <a:lnTo>
                  <a:pt x="49" y="13"/>
                </a:lnTo>
                <a:lnTo>
                  <a:pt x="51" y="6"/>
                </a:lnTo>
                <a:lnTo>
                  <a:pt x="51" y="3"/>
                </a:lnTo>
                <a:lnTo>
                  <a:pt x="50" y="1"/>
                </a:lnTo>
                <a:lnTo>
                  <a:pt x="48" y="0"/>
                </a:lnTo>
                <a:lnTo>
                  <a:pt x="47" y="0"/>
                </a:lnTo>
                <a:lnTo>
                  <a:pt x="43" y="1"/>
                </a:lnTo>
                <a:lnTo>
                  <a:pt x="42" y="3"/>
                </a:lnTo>
                <a:lnTo>
                  <a:pt x="42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56" name="任意多边形 1050555"/>
          <p:cNvSpPr/>
          <p:nvPr/>
        </p:nvSpPr>
        <p:spPr bwMode="auto">
          <a:xfrm>
            <a:off x="10699750" y="4392612"/>
            <a:ext cx="38100" cy="39687"/>
          </a:xfrm>
          <a:custGeom>
            <a:avLst/>
            <a:gdLst/>
            <a:ahLst/>
            <a:cxnLst/>
            <a:rect l="0" t="0" r="0" b="0"/>
            <a:pathLst>
              <a:path w="53" h="57">
                <a:moveTo>
                  <a:pt x="46" y="2"/>
                </a:moveTo>
                <a:lnTo>
                  <a:pt x="46" y="2"/>
                </a:lnTo>
                <a:lnTo>
                  <a:pt x="22" y="24"/>
                </a:lnTo>
                <a:lnTo>
                  <a:pt x="1" y="48"/>
                </a:lnTo>
                <a:lnTo>
                  <a:pt x="0" y="50"/>
                </a:lnTo>
                <a:lnTo>
                  <a:pt x="0" y="52"/>
                </a:lnTo>
                <a:lnTo>
                  <a:pt x="0" y="54"/>
                </a:lnTo>
                <a:lnTo>
                  <a:pt x="1" y="56"/>
                </a:lnTo>
                <a:lnTo>
                  <a:pt x="3" y="57"/>
                </a:lnTo>
                <a:lnTo>
                  <a:pt x="4" y="57"/>
                </a:lnTo>
                <a:lnTo>
                  <a:pt x="6" y="57"/>
                </a:lnTo>
                <a:lnTo>
                  <a:pt x="7" y="56"/>
                </a:lnTo>
                <a:lnTo>
                  <a:pt x="30" y="32"/>
                </a:lnTo>
                <a:lnTo>
                  <a:pt x="52" y="8"/>
                </a:lnTo>
                <a:lnTo>
                  <a:pt x="53" y="6"/>
                </a:lnTo>
                <a:lnTo>
                  <a:pt x="53" y="5"/>
                </a:lnTo>
                <a:lnTo>
                  <a:pt x="53" y="3"/>
                </a:lnTo>
                <a:lnTo>
                  <a:pt x="52" y="2"/>
                </a:lnTo>
                <a:lnTo>
                  <a:pt x="51" y="1"/>
                </a:lnTo>
                <a:lnTo>
                  <a:pt x="49" y="0"/>
                </a:lnTo>
                <a:lnTo>
                  <a:pt x="47" y="0"/>
                </a:lnTo>
                <a:lnTo>
                  <a:pt x="4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57" name="任意多边形 1050556"/>
          <p:cNvSpPr/>
          <p:nvPr/>
        </p:nvSpPr>
        <p:spPr bwMode="auto">
          <a:xfrm>
            <a:off x="10699750" y="4446587"/>
            <a:ext cx="46037" cy="60325"/>
          </a:xfrm>
          <a:custGeom>
            <a:avLst/>
            <a:gdLst/>
            <a:ahLst/>
            <a:cxnLst/>
            <a:rect l="0" t="0" r="0" b="0"/>
            <a:pathLst>
              <a:path w="68" h="84">
                <a:moveTo>
                  <a:pt x="59" y="2"/>
                </a:moveTo>
                <a:lnTo>
                  <a:pt x="59" y="2"/>
                </a:lnTo>
                <a:lnTo>
                  <a:pt x="53" y="11"/>
                </a:lnTo>
                <a:lnTo>
                  <a:pt x="47" y="18"/>
                </a:lnTo>
                <a:lnTo>
                  <a:pt x="41" y="24"/>
                </a:lnTo>
                <a:lnTo>
                  <a:pt x="35" y="31"/>
                </a:lnTo>
                <a:lnTo>
                  <a:pt x="18" y="54"/>
                </a:lnTo>
                <a:lnTo>
                  <a:pt x="1" y="76"/>
                </a:lnTo>
                <a:lnTo>
                  <a:pt x="0" y="77"/>
                </a:lnTo>
                <a:lnTo>
                  <a:pt x="0" y="79"/>
                </a:lnTo>
                <a:lnTo>
                  <a:pt x="1" y="82"/>
                </a:lnTo>
                <a:lnTo>
                  <a:pt x="2" y="83"/>
                </a:lnTo>
                <a:lnTo>
                  <a:pt x="4" y="84"/>
                </a:lnTo>
                <a:lnTo>
                  <a:pt x="6" y="83"/>
                </a:lnTo>
                <a:lnTo>
                  <a:pt x="7" y="82"/>
                </a:lnTo>
                <a:lnTo>
                  <a:pt x="22" y="64"/>
                </a:lnTo>
                <a:lnTo>
                  <a:pt x="37" y="45"/>
                </a:lnTo>
                <a:lnTo>
                  <a:pt x="45" y="36"/>
                </a:lnTo>
                <a:lnTo>
                  <a:pt x="53" y="27"/>
                </a:lnTo>
                <a:lnTo>
                  <a:pt x="61" y="18"/>
                </a:lnTo>
                <a:lnTo>
                  <a:pt x="64" y="13"/>
                </a:lnTo>
                <a:lnTo>
                  <a:pt x="67" y="8"/>
                </a:lnTo>
                <a:lnTo>
                  <a:pt x="68" y="6"/>
                </a:lnTo>
                <a:lnTo>
                  <a:pt x="67" y="4"/>
                </a:lnTo>
                <a:lnTo>
                  <a:pt x="65" y="1"/>
                </a:lnTo>
                <a:lnTo>
                  <a:pt x="64" y="0"/>
                </a:lnTo>
                <a:lnTo>
                  <a:pt x="62" y="0"/>
                </a:lnTo>
                <a:lnTo>
                  <a:pt x="60" y="1"/>
                </a:lnTo>
                <a:lnTo>
                  <a:pt x="5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58" name="任意多边形 1050557"/>
          <p:cNvSpPr/>
          <p:nvPr/>
        </p:nvSpPr>
        <p:spPr bwMode="auto">
          <a:xfrm>
            <a:off x="10693400" y="4506912"/>
            <a:ext cx="55562" cy="60325"/>
          </a:xfrm>
          <a:custGeom>
            <a:avLst/>
            <a:gdLst/>
            <a:ahLst/>
            <a:cxnLst/>
            <a:rect l="0" t="0" r="0" b="0"/>
            <a:pathLst>
              <a:path w="79" h="87">
                <a:moveTo>
                  <a:pt x="71" y="2"/>
                </a:moveTo>
                <a:lnTo>
                  <a:pt x="71" y="2"/>
                </a:lnTo>
                <a:lnTo>
                  <a:pt x="62" y="13"/>
                </a:lnTo>
                <a:lnTo>
                  <a:pt x="53" y="22"/>
                </a:lnTo>
                <a:lnTo>
                  <a:pt x="34" y="41"/>
                </a:lnTo>
                <a:lnTo>
                  <a:pt x="25" y="50"/>
                </a:lnTo>
                <a:lnTo>
                  <a:pt x="17" y="59"/>
                </a:lnTo>
                <a:lnTo>
                  <a:pt x="9" y="70"/>
                </a:lnTo>
                <a:lnTo>
                  <a:pt x="1" y="81"/>
                </a:lnTo>
                <a:lnTo>
                  <a:pt x="0" y="82"/>
                </a:lnTo>
                <a:lnTo>
                  <a:pt x="1" y="84"/>
                </a:lnTo>
                <a:lnTo>
                  <a:pt x="2" y="86"/>
                </a:lnTo>
                <a:lnTo>
                  <a:pt x="3" y="87"/>
                </a:lnTo>
                <a:lnTo>
                  <a:pt x="4" y="87"/>
                </a:lnTo>
                <a:lnTo>
                  <a:pt x="6" y="87"/>
                </a:lnTo>
                <a:lnTo>
                  <a:pt x="9" y="87"/>
                </a:lnTo>
                <a:lnTo>
                  <a:pt x="10" y="85"/>
                </a:lnTo>
                <a:lnTo>
                  <a:pt x="17" y="74"/>
                </a:lnTo>
                <a:lnTo>
                  <a:pt x="25" y="65"/>
                </a:lnTo>
                <a:lnTo>
                  <a:pt x="33" y="54"/>
                </a:lnTo>
                <a:lnTo>
                  <a:pt x="43" y="45"/>
                </a:lnTo>
                <a:lnTo>
                  <a:pt x="61" y="27"/>
                </a:lnTo>
                <a:lnTo>
                  <a:pt x="71" y="17"/>
                </a:lnTo>
                <a:lnTo>
                  <a:pt x="79" y="7"/>
                </a:lnTo>
                <a:lnTo>
                  <a:pt x="79" y="6"/>
                </a:lnTo>
                <a:lnTo>
                  <a:pt x="79" y="3"/>
                </a:lnTo>
                <a:lnTo>
                  <a:pt x="78" y="2"/>
                </a:lnTo>
                <a:lnTo>
                  <a:pt x="77" y="1"/>
                </a:lnTo>
                <a:lnTo>
                  <a:pt x="74" y="0"/>
                </a:lnTo>
                <a:lnTo>
                  <a:pt x="72" y="0"/>
                </a:lnTo>
                <a:lnTo>
                  <a:pt x="71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59" name="任意多边形 1050558"/>
          <p:cNvSpPr/>
          <p:nvPr/>
        </p:nvSpPr>
        <p:spPr bwMode="auto">
          <a:xfrm>
            <a:off x="10737850" y="4541837"/>
            <a:ext cx="31750" cy="44450"/>
          </a:xfrm>
          <a:custGeom>
            <a:avLst/>
            <a:gdLst/>
            <a:ahLst/>
            <a:cxnLst/>
            <a:rect l="0" t="0" r="0" b="0"/>
            <a:pathLst>
              <a:path w="46" h="63">
                <a:moveTo>
                  <a:pt x="37" y="2"/>
                </a:moveTo>
                <a:lnTo>
                  <a:pt x="37" y="2"/>
                </a:lnTo>
                <a:lnTo>
                  <a:pt x="26" y="18"/>
                </a:lnTo>
                <a:lnTo>
                  <a:pt x="17" y="33"/>
                </a:lnTo>
                <a:lnTo>
                  <a:pt x="13" y="39"/>
                </a:lnTo>
                <a:lnTo>
                  <a:pt x="8" y="46"/>
                </a:lnTo>
                <a:lnTo>
                  <a:pt x="5" y="51"/>
                </a:lnTo>
                <a:lnTo>
                  <a:pt x="2" y="58"/>
                </a:lnTo>
                <a:lnTo>
                  <a:pt x="0" y="60"/>
                </a:lnTo>
                <a:lnTo>
                  <a:pt x="2" y="61"/>
                </a:lnTo>
                <a:lnTo>
                  <a:pt x="3" y="63"/>
                </a:lnTo>
                <a:lnTo>
                  <a:pt x="5" y="63"/>
                </a:lnTo>
                <a:lnTo>
                  <a:pt x="6" y="63"/>
                </a:lnTo>
                <a:lnTo>
                  <a:pt x="8" y="63"/>
                </a:lnTo>
                <a:lnTo>
                  <a:pt x="9" y="62"/>
                </a:lnTo>
                <a:lnTo>
                  <a:pt x="10" y="60"/>
                </a:lnTo>
                <a:lnTo>
                  <a:pt x="13" y="54"/>
                </a:lnTo>
                <a:lnTo>
                  <a:pt x="18" y="48"/>
                </a:lnTo>
                <a:lnTo>
                  <a:pt x="22" y="42"/>
                </a:lnTo>
                <a:lnTo>
                  <a:pt x="26" y="35"/>
                </a:lnTo>
                <a:lnTo>
                  <a:pt x="36" y="21"/>
                </a:lnTo>
                <a:lnTo>
                  <a:pt x="45" y="7"/>
                </a:lnTo>
                <a:lnTo>
                  <a:pt x="46" y="5"/>
                </a:lnTo>
                <a:lnTo>
                  <a:pt x="46" y="3"/>
                </a:lnTo>
                <a:lnTo>
                  <a:pt x="45" y="2"/>
                </a:lnTo>
                <a:lnTo>
                  <a:pt x="44" y="1"/>
                </a:lnTo>
                <a:lnTo>
                  <a:pt x="41" y="0"/>
                </a:lnTo>
                <a:lnTo>
                  <a:pt x="39" y="1"/>
                </a:lnTo>
                <a:lnTo>
                  <a:pt x="3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60" name="任意多边形 1050559"/>
          <p:cNvSpPr/>
          <p:nvPr/>
        </p:nvSpPr>
        <p:spPr bwMode="auto">
          <a:xfrm>
            <a:off x="10809288" y="4541837"/>
            <a:ext cx="34925" cy="44450"/>
          </a:xfrm>
          <a:custGeom>
            <a:avLst/>
            <a:gdLst/>
            <a:ahLst/>
            <a:cxnLst/>
            <a:rect l="0" t="0" r="0" b="0"/>
            <a:pathLst>
              <a:path w="50" h="64">
                <a:moveTo>
                  <a:pt x="41" y="1"/>
                </a:moveTo>
                <a:lnTo>
                  <a:pt x="41" y="1"/>
                </a:lnTo>
                <a:lnTo>
                  <a:pt x="36" y="7"/>
                </a:lnTo>
                <a:lnTo>
                  <a:pt x="31" y="15"/>
                </a:lnTo>
                <a:lnTo>
                  <a:pt x="22" y="28"/>
                </a:lnTo>
                <a:lnTo>
                  <a:pt x="17" y="35"/>
                </a:lnTo>
                <a:lnTo>
                  <a:pt x="11" y="43"/>
                </a:lnTo>
                <a:lnTo>
                  <a:pt x="9" y="47"/>
                </a:lnTo>
                <a:lnTo>
                  <a:pt x="6" y="50"/>
                </a:lnTo>
                <a:lnTo>
                  <a:pt x="3" y="53"/>
                </a:lnTo>
                <a:lnTo>
                  <a:pt x="0" y="57"/>
                </a:lnTo>
                <a:lnTo>
                  <a:pt x="0" y="59"/>
                </a:lnTo>
                <a:lnTo>
                  <a:pt x="0" y="61"/>
                </a:lnTo>
                <a:lnTo>
                  <a:pt x="3" y="63"/>
                </a:lnTo>
                <a:lnTo>
                  <a:pt x="4" y="64"/>
                </a:lnTo>
                <a:lnTo>
                  <a:pt x="6" y="64"/>
                </a:lnTo>
                <a:lnTo>
                  <a:pt x="7" y="63"/>
                </a:lnTo>
                <a:lnTo>
                  <a:pt x="8" y="61"/>
                </a:lnTo>
                <a:lnTo>
                  <a:pt x="10" y="59"/>
                </a:lnTo>
                <a:lnTo>
                  <a:pt x="12" y="58"/>
                </a:lnTo>
                <a:lnTo>
                  <a:pt x="15" y="56"/>
                </a:lnTo>
                <a:lnTo>
                  <a:pt x="16" y="55"/>
                </a:lnTo>
                <a:lnTo>
                  <a:pt x="21" y="46"/>
                </a:lnTo>
                <a:lnTo>
                  <a:pt x="24" y="41"/>
                </a:lnTo>
                <a:lnTo>
                  <a:pt x="27" y="36"/>
                </a:lnTo>
                <a:lnTo>
                  <a:pt x="32" y="29"/>
                </a:lnTo>
                <a:lnTo>
                  <a:pt x="37" y="22"/>
                </a:lnTo>
                <a:lnTo>
                  <a:pt x="43" y="15"/>
                </a:lnTo>
                <a:lnTo>
                  <a:pt x="49" y="8"/>
                </a:lnTo>
                <a:lnTo>
                  <a:pt x="50" y="6"/>
                </a:lnTo>
                <a:lnTo>
                  <a:pt x="50" y="4"/>
                </a:lnTo>
                <a:lnTo>
                  <a:pt x="49" y="2"/>
                </a:lnTo>
                <a:lnTo>
                  <a:pt x="48" y="1"/>
                </a:lnTo>
                <a:lnTo>
                  <a:pt x="47" y="0"/>
                </a:lnTo>
                <a:lnTo>
                  <a:pt x="45" y="0"/>
                </a:lnTo>
                <a:lnTo>
                  <a:pt x="44" y="0"/>
                </a:lnTo>
                <a:lnTo>
                  <a:pt x="4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61" name="任意多边形 1050560"/>
          <p:cNvSpPr/>
          <p:nvPr/>
        </p:nvSpPr>
        <p:spPr bwMode="auto">
          <a:xfrm>
            <a:off x="10866438" y="4538662"/>
            <a:ext cx="28575" cy="46037"/>
          </a:xfrm>
          <a:custGeom>
            <a:avLst/>
            <a:gdLst/>
            <a:ahLst/>
            <a:cxnLst/>
            <a:rect l="0" t="0" r="0" b="0"/>
            <a:pathLst>
              <a:path w="40" h="66">
                <a:moveTo>
                  <a:pt x="31" y="3"/>
                </a:moveTo>
                <a:lnTo>
                  <a:pt x="31" y="3"/>
                </a:lnTo>
                <a:lnTo>
                  <a:pt x="28" y="10"/>
                </a:lnTo>
                <a:lnTo>
                  <a:pt x="24" y="17"/>
                </a:lnTo>
                <a:lnTo>
                  <a:pt x="14" y="30"/>
                </a:lnTo>
                <a:lnTo>
                  <a:pt x="10" y="37"/>
                </a:lnTo>
                <a:lnTo>
                  <a:pt x="6" y="44"/>
                </a:lnTo>
                <a:lnTo>
                  <a:pt x="0" y="59"/>
                </a:lnTo>
                <a:lnTo>
                  <a:pt x="0" y="61"/>
                </a:lnTo>
                <a:lnTo>
                  <a:pt x="0" y="63"/>
                </a:lnTo>
                <a:lnTo>
                  <a:pt x="3" y="66"/>
                </a:lnTo>
                <a:lnTo>
                  <a:pt x="4" y="66"/>
                </a:lnTo>
                <a:lnTo>
                  <a:pt x="6" y="66"/>
                </a:lnTo>
                <a:lnTo>
                  <a:pt x="7" y="65"/>
                </a:lnTo>
                <a:lnTo>
                  <a:pt x="8" y="64"/>
                </a:lnTo>
                <a:lnTo>
                  <a:pt x="16" y="48"/>
                </a:lnTo>
                <a:lnTo>
                  <a:pt x="21" y="39"/>
                </a:lnTo>
                <a:lnTo>
                  <a:pt x="26" y="31"/>
                </a:lnTo>
                <a:lnTo>
                  <a:pt x="34" y="20"/>
                </a:lnTo>
                <a:lnTo>
                  <a:pt x="37" y="12"/>
                </a:lnTo>
                <a:lnTo>
                  <a:pt x="40" y="6"/>
                </a:lnTo>
                <a:lnTo>
                  <a:pt x="40" y="4"/>
                </a:lnTo>
                <a:lnTo>
                  <a:pt x="39" y="2"/>
                </a:lnTo>
                <a:lnTo>
                  <a:pt x="38" y="1"/>
                </a:lnTo>
                <a:lnTo>
                  <a:pt x="37" y="0"/>
                </a:lnTo>
                <a:lnTo>
                  <a:pt x="33" y="0"/>
                </a:lnTo>
                <a:lnTo>
                  <a:pt x="32" y="1"/>
                </a:lnTo>
                <a:lnTo>
                  <a:pt x="31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62" name="任意多边形 1050561"/>
          <p:cNvSpPr/>
          <p:nvPr/>
        </p:nvSpPr>
        <p:spPr bwMode="auto">
          <a:xfrm>
            <a:off x="10907712" y="4538662"/>
            <a:ext cx="22225" cy="28575"/>
          </a:xfrm>
          <a:custGeom>
            <a:avLst/>
            <a:gdLst/>
            <a:ahLst/>
            <a:cxnLst/>
            <a:rect l="0" t="0" r="0" b="0"/>
            <a:pathLst>
              <a:path w="35" h="42">
                <a:moveTo>
                  <a:pt x="28" y="1"/>
                </a:moveTo>
                <a:lnTo>
                  <a:pt x="28" y="1"/>
                </a:lnTo>
                <a:lnTo>
                  <a:pt x="13" y="17"/>
                </a:lnTo>
                <a:lnTo>
                  <a:pt x="6" y="26"/>
                </a:lnTo>
                <a:lnTo>
                  <a:pt x="1" y="35"/>
                </a:lnTo>
                <a:lnTo>
                  <a:pt x="0" y="37"/>
                </a:lnTo>
                <a:lnTo>
                  <a:pt x="0" y="39"/>
                </a:lnTo>
                <a:lnTo>
                  <a:pt x="1" y="40"/>
                </a:lnTo>
                <a:lnTo>
                  <a:pt x="2" y="41"/>
                </a:lnTo>
                <a:lnTo>
                  <a:pt x="4" y="42"/>
                </a:lnTo>
                <a:lnTo>
                  <a:pt x="5" y="42"/>
                </a:lnTo>
                <a:lnTo>
                  <a:pt x="7" y="41"/>
                </a:lnTo>
                <a:lnTo>
                  <a:pt x="8" y="40"/>
                </a:lnTo>
                <a:lnTo>
                  <a:pt x="14" y="32"/>
                </a:lnTo>
                <a:lnTo>
                  <a:pt x="21" y="24"/>
                </a:lnTo>
                <a:lnTo>
                  <a:pt x="34" y="8"/>
                </a:lnTo>
                <a:lnTo>
                  <a:pt x="35" y="6"/>
                </a:lnTo>
                <a:lnTo>
                  <a:pt x="35" y="4"/>
                </a:lnTo>
                <a:lnTo>
                  <a:pt x="35" y="3"/>
                </a:lnTo>
                <a:lnTo>
                  <a:pt x="34" y="1"/>
                </a:lnTo>
                <a:lnTo>
                  <a:pt x="32" y="0"/>
                </a:lnTo>
                <a:lnTo>
                  <a:pt x="31" y="0"/>
                </a:lnTo>
                <a:lnTo>
                  <a:pt x="29" y="0"/>
                </a:lnTo>
                <a:lnTo>
                  <a:pt x="2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63" name="任意多边形 1050562"/>
          <p:cNvSpPr/>
          <p:nvPr/>
        </p:nvSpPr>
        <p:spPr bwMode="auto">
          <a:xfrm>
            <a:off x="10174288" y="3930650"/>
            <a:ext cx="25400" cy="42862"/>
          </a:xfrm>
          <a:custGeom>
            <a:avLst/>
            <a:gdLst/>
            <a:ahLst/>
            <a:cxnLst/>
            <a:rect l="0" t="0" r="0" b="0"/>
            <a:pathLst>
              <a:path w="37" h="62">
                <a:moveTo>
                  <a:pt x="27" y="2"/>
                </a:moveTo>
                <a:lnTo>
                  <a:pt x="27" y="2"/>
                </a:lnTo>
                <a:lnTo>
                  <a:pt x="13" y="28"/>
                </a:lnTo>
                <a:lnTo>
                  <a:pt x="6" y="41"/>
                </a:lnTo>
                <a:lnTo>
                  <a:pt x="0" y="56"/>
                </a:lnTo>
                <a:lnTo>
                  <a:pt x="0" y="58"/>
                </a:lnTo>
                <a:lnTo>
                  <a:pt x="1" y="59"/>
                </a:lnTo>
                <a:lnTo>
                  <a:pt x="2" y="61"/>
                </a:lnTo>
                <a:lnTo>
                  <a:pt x="5" y="61"/>
                </a:lnTo>
                <a:lnTo>
                  <a:pt x="6" y="62"/>
                </a:lnTo>
                <a:lnTo>
                  <a:pt x="8" y="61"/>
                </a:lnTo>
                <a:lnTo>
                  <a:pt x="9" y="60"/>
                </a:lnTo>
                <a:lnTo>
                  <a:pt x="10" y="58"/>
                </a:lnTo>
                <a:lnTo>
                  <a:pt x="15" y="44"/>
                </a:lnTo>
                <a:lnTo>
                  <a:pt x="21" y="32"/>
                </a:lnTo>
                <a:lnTo>
                  <a:pt x="36" y="7"/>
                </a:lnTo>
                <a:lnTo>
                  <a:pt x="37" y="5"/>
                </a:lnTo>
                <a:lnTo>
                  <a:pt x="37" y="3"/>
                </a:lnTo>
                <a:lnTo>
                  <a:pt x="36" y="2"/>
                </a:lnTo>
                <a:lnTo>
                  <a:pt x="34" y="1"/>
                </a:lnTo>
                <a:lnTo>
                  <a:pt x="33" y="0"/>
                </a:lnTo>
                <a:lnTo>
                  <a:pt x="30" y="0"/>
                </a:lnTo>
                <a:lnTo>
                  <a:pt x="28" y="1"/>
                </a:lnTo>
                <a:lnTo>
                  <a:pt x="2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64" name="任意多边形 1050563"/>
          <p:cNvSpPr/>
          <p:nvPr/>
        </p:nvSpPr>
        <p:spPr bwMode="auto">
          <a:xfrm>
            <a:off x="10225088" y="3910012"/>
            <a:ext cx="36512" cy="46037"/>
          </a:xfrm>
          <a:custGeom>
            <a:avLst/>
            <a:gdLst/>
            <a:ahLst/>
            <a:cxnLst/>
            <a:rect l="0" t="0" r="0" b="0"/>
            <a:pathLst>
              <a:path w="49" h="66">
                <a:moveTo>
                  <a:pt x="39" y="1"/>
                </a:moveTo>
                <a:lnTo>
                  <a:pt x="39" y="1"/>
                </a:lnTo>
                <a:lnTo>
                  <a:pt x="34" y="6"/>
                </a:lnTo>
                <a:lnTo>
                  <a:pt x="30" y="11"/>
                </a:lnTo>
                <a:lnTo>
                  <a:pt x="22" y="23"/>
                </a:lnTo>
                <a:lnTo>
                  <a:pt x="11" y="41"/>
                </a:lnTo>
                <a:lnTo>
                  <a:pt x="1" y="59"/>
                </a:lnTo>
                <a:lnTo>
                  <a:pt x="0" y="61"/>
                </a:lnTo>
                <a:lnTo>
                  <a:pt x="1" y="63"/>
                </a:lnTo>
                <a:lnTo>
                  <a:pt x="2" y="64"/>
                </a:lnTo>
                <a:lnTo>
                  <a:pt x="3" y="65"/>
                </a:lnTo>
                <a:lnTo>
                  <a:pt x="5" y="66"/>
                </a:lnTo>
                <a:lnTo>
                  <a:pt x="6" y="66"/>
                </a:lnTo>
                <a:lnTo>
                  <a:pt x="8" y="65"/>
                </a:lnTo>
                <a:lnTo>
                  <a:pt x="9" y="63"/>
                </a:lnTo>
                <a:lnTo>
                  <a:pt x="19" y="47"/>
                </a:lnTo>
                <a:lnTo>
                  <a:pt x="28" y="32"/>
                </a:lnTo>
                <a:lnTo>
                  <a:pt x="36" y="18"/>
                </a:lnTo>
                <a:lnTo>
                  <a:pt x="40" y="13"/>
                </a:lnTo>
                <a:lnTo>
                  <a:pt x="47" y="7"/>
                </a:lnTo>
                <a:lnTo>
                  <a:pt x="48" y="6"/>
                </a:lnTo>
                <a:lnTo>
                  <a:pt x="49" y="4"/>
                </a:lnTo>
                <a:lnTo>
                  <a:pt x="48" y="3"/>
                </a:lnTo>
                <a:lnTo>
                  <a:pt x="47" y="1"/>
                </a:lnTo>
                <a:lnTo>
                  <a:pt x="44" y="0"/>
                </a:lnTo>
                <a:lnTo>
                  <a:pt x="41" y="0"/>
                </a:lnTo>
                <a:lnTo>
                  <a:pt x="3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65" name="任意多边形 1050564"/>
          <p:cNvSpPr/>
          <p:nvPr/>
        </p:nvSpPr>
        <p:spPr bwMode="auto">
          <a:xfrm>
            <a:off x="10279062" y="3878262"/>
            <a:ext cx="25400" cy="57150"/>
          </a:xfrm>
          <a:custGeom>
            <a:avLst/>
            <a:gdLst/>
            <a:ahLst/>
            <a:cxnLst/>
            <a:rect l="0" t="0" r="0" b="0"/>
            <a:pathLst>
              <a:path w="35" h="81">
                <a:moveTo>
                  <a:pt x="26" y="3"/>
                </a:moveTo>
                <a:lnTo>
                  <a:pt x="26" y="3"/>
                </a:lnTo>
                <a:lnTo>
                  <a:pt x="20" y="22"/>
                </a:lnTo>
                <a:lnTo>
                  <a:pt x="15" y="39"/>
                </a:lnTo>
                <a:lnTo>
                  <a:pt x="8" y="57"/>
                </a:lnTo>
                <a:lnTo>
                  <a:pt x="0" y="74"/>
                </a:lnTo>
                <a:lnTo>
                  <a:pt x="0" y="76"/>
                </a:lnTo>
                <a:lnTo>
                  <a:pt x="0" y="78"/>
                </a:lnTo>
                <a:lnTo>
                  <a:pt x="1" y="79"/>
                </a:lnTo>
                <a:lnTo>
                  <a:pt x="2" y="80"/>
                </a:lnTo>
                <a:lnTo>
                  <a:pt x="4" y="81"/>
                </a:lnTo>
                <a:lnTo>
                  <a:pt x="5" y="81"/>
                </a:lnTo>
                <a:lnTo>
                  <a:pt x="7" y="80"/>
                </a:lnTo>
                <a:lnTo>
                  <a:pt x="8" y="79"/>
                </a:lnTo>
                <a:lnTo>
                  <a:pt x="16" y="61"/>
                </a:lnTo>
                <a:lnTo>
                  <a:pt x="23" y="43"/>
                </a:lnTo>
                <a:lnTo>
                  <a:pt x="30" y="25"/>
                </a:lnTo>
                <a:lnTo>
                  <a:pt x="35" y="6"/>
                </a:lnTo>
                <a:lnTo>
                  <a:pt x="35" y="4"/>
                </a:lnTo>
                <a:lnTo>
                  <a:pt x="34" y="2"/>
                </a:lnTo>
                <a:lnTo>
                  <a:pt x="33" y="1"/>
                </a:lnTo>
                <a:lnTo>
                  <a:pt x="31" y="0"/>
                </a:lnTo>
                <a:lnTo>
                  <a:pt x="30" y="0"/>
                </a:lnTo>
                <a:lnTo>
                  <a:pt x="28" y="0"/>
                </a:lnTo>
                <a:lnTo>
                  <a:pt x="27" y="1"/>
                </a:lnTo>
                <a:lnTo>
                  <a:pt x="2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66" name="任意多边形 1050565"/>
          <p:cNvSpPr/>
          <p:nvPr/>
        </p:nvSpPr>
        <p:spPr bwMode="auto">
          <a:xfrm>
            <a:off x="10310812" y="3856037"/>
            <a:ext cx="31750" cy="63500"/>
          </a:xfrm>
          <a:custGeom>
            <a:avLst/>
            <a:gdLst/>
            <a:ahLst/>
            <a:cxnLst/>
            <a:rect l="0" t="0" r="0" b="0"/>
            <a:pathLst>
              <a:path w="44" h="92">
                <a:moveTo>
                  <a:pt x="34" y="2"/>
                </a:moveTo>
                <a:lnTo>
                  <a:pt x="34" y="2"/>
                </a:lnTo>
                <a:lnTo>
                  <a:pt x="30" y="10"/>
                </a:lnTo>
                <a:lnTo>
                  <a:pt x="26" y="19"/>
                </a:lnTo>
                <a:lnTo>
                  <a:pt x="24" y="28"/>
                </a:lnTo>
                <a:lnTo>
                  <a:pt x="22" y="37"/>
                </a:lnTo>
                <a:lnTo>
                  <a:pt x="19" y="50"/>
                </a:lnTo>
                <a:lnTo>
                  <a:pt x="14" y="62"/>
                </a:lnTo>
                <a:lnTo>
                  <a:pt x="7" y="73"/>
                </a:lnTo>
                <a:lnTo>
                  <a:pt x="1" y="86"/>
                </a:lnTo>
                <a:lnTo>
                  <a:pt x="0" y="88"/>
                </a:lnTo>
                <a:lnTo>
                  <a:pt x="0" y="89"/>
                </a:lnTo>
                <a:lnTo>
                  <a:pt x="1" y="91"/>
                </a:lnTo>
                <a:lnTo>
                  <a:pt x="3" y="92"/>
                </a:lnTo>
                <a:lnTo>
                  <a:pt x="4" y="92"/>
                </a:lnTo>
                <a:lnTo>
                  <a:pt x="6" y="92"/>
                </a:lnTo>
                <a:lnTo>
                  <a:pt x="7" y="92"/>
                </a:lnTo>
                <a:lnTo>
                  <a:pt x="10" y="90"/>
                </a:lnTo>
                <a:lnTo>
                  <a:pt x="19" y="70"/>
                </a:lnTo>
                <a:lnTo>
                  <a:pt x="27" y="51"/>
                </a:lnTo>
                <a:lnTo>
                  <a:pt x="31" y="39"/>
                </a:lnTo>
                <a:lnTo>
                  <a:pt x="33" y="28"/>
                </a:lnTo>
                <a:lnTo>
                  <a:pt x="37" y="17"/>
                </a:lnTo>
                <a:lnTo>
                  <a:pt x="40" y="12"/>
                </a:lnTo>
                <a:lnTo>
                  <a:pt x="43" y="7"/>
                </a:lnTo>
                <a:lnTo>
                  <a:pt x="44" y="5"/>
                </a:lnTo>
                <a:lnTo>
                  <a:pt x="43" y="3"/>
                </a:lnTo>
                <a:lnTo>
                  <a:pt x="43" y="2"/>
                </a:lnTo>
                <a:lnTo>
                  <a:pt x="41" y="1"/>
                </a:lnTo>
                <a:lnTo>
                  <a:pt x="40" y="0"/>
                </a:lnTo>
                <a:lnTo>
                  <a:pt x="37" y="0"/>
                </a:lnTo>
                <a:lnTo>
                  <a:pt x="35" y="1"/>
                </a:lnTo>
                <a:lnTo>
                  <a:pt x="3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67" name="任意多边形 1050566"/>
          <p:cNvSpPr/>
          <p:nvPr/>
        </p:nvSpPr>
        <p:spPr bwMode="auto">
          <a:xfrm>
            <a:off x="10350500" y="3836987"/>
            <a:ext cx="23812" cy="66675"/>
          </a:xfrm>
          <a:custGeom>
            <a:avLst/>
            <a:gdLst/>
            <a:ahLst/>
            <a:cxnLst/>
            <a:rect l="0" t="0" r="0" b="0"/>
            <a:pathLst>
              <a:path w="33" h="92">
                <a:moveTo>
                  <a:pt x="24" y="4"/>
                </a:moveTo>
                <a:lnTo>
                  <a:pt x="24" y="4"/>
                </a:lnTo>
                <a:lnTo>
                  <a:pt x="23" y="16"/>
                </a:lnTo>
                <a:lnTo>
                  <a:pt x="22" y="26"/>
                </a:lnTo>
                <a:lnTo>
                  <a:pt x="19" y="37"/>
                </a:lnTo>
                <a:lnTo>
                  <a:pt x="16" y="48"/>
                </a:lnTo>
                <a:lnTo>
                  <a:pt x="10" y="67"/>
                </a:lnTo>
                <a:lnTo>
                  <a:pt x="6" y="77"/>
                </a:lnTo>
                <a:lnTo>
                  <a:pt x="1" y="85"/>
                </a:lnTo>
                <a:lnTo>
                  <a:pt x="0" y="87"/>
                </a:lnTo>
                <a:lnTo>
                  <a:pt x="0" y="89"/>
                </a:lnTo>
                <a:lnTo>
                  <a:pt x="1" y="90"/>
                </a:lnTo>
                <a:lnTo>
                  <a:pt x="2" y="91"/>
                </a:lnTo>
                <a:lnTo>
                  <a:pt x="6" y="92"/>
                </a:lnTo>
                <a:lnTo>
                  <a:pt x="7" y="91"/>
                </a:lnTo>
                <a:lnTo>
                  <a:pt x="10" y="90"/>
                </a:lnTo>
                <a:lnTo>
                  <a:pt x="15" y="82"/>
                </a:lnTo>
                <a:lnTo>
                  <a:pt x="18" y="73"/>
                </a:lnTo>
                <a:lnTo>
                  <a:pt x="24" y="54"/>
                </a:lnTo>
                <a:lnTo>
                  <a:pt x="30" y="30"/>
                </a:lnTo>
                <a:lnTo>
                  <a:pt x="32" y="18"/>
                </a:lnTo>
                <a:lnTo>
                  <a:pt x="33" y="4"/>
                </a:lnTo>
                <a:lnTo>
                  <a:pt x="33" y="2"/>
                </a:lnTo>
                <a:lnTo>
                  <a:pt x="32" y="1"/>
                </a:lnTo>
                <a:lnTo>
                  <a:pt x="31" y="0"/>
                </a:lnTo>
                <a:lnTo>
                  <a:pt x="29" y="0"/>
                </a:lnTo>
                <a:lnTo>
                  <a:pt x="27" y="0"/>
                </a:lnTo>
                <a:lnTo>
                  <a:pt x="26" y="1"/>
                </a:lnTo>
                <a:lnTo>
                  <a:pt x="25" y="2"/>
                </a:lnTo>
                <a:lnTo>
                  <a:pt x="2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68" name="任意多边形 1050567"/>
          <p:cNvSpPr/>
          <p:nvPr/>
        </p:nvSpPr>
        <p:spPr bwMode="auto">
          <a:xfrm>
            <a:off x="10394950" y="3803650"/>
            <a:ext cx="20637" cy="57150"/>
          </a:xfrm>
          <a:custGeom>
            <a:avLst/>
            <a:gdLst/>
            <a:ahLst/>
            <a:cxnLst/>
            <a:rect l="0" t="0" r="0" b="0"/>
            <a:pathLst>
              <a:path w="31" h="81">
                <a:moveTo>
                  <a:pt x="22" y="3"/>
                </a:moveTo>
                <a:lnTo>
                  <a:pt x="22" y="3"/>
                </a:lnTo>
                <a:lnTo>
                  <a:pt x="12" y="40"/>
                </a:lnTo>
                <a:lnTo>
                  <a:pt x="7" y="57"/>
                </a:lnTo>
                <a:lnTo>
                  <a:pt x="0" y="75"/>
                </a:lnTo>
                <a:lnTo>
                  <a:pt x="0" y="77"/>
                </a:lnTo>
                <a:lnTo>
                  <a:pt x="0" y="79"/>
                </a:lnTo>
                <a:lnTo>
                  <a:pt x="1" y="80"/>
                </a:lnTo>
                <a:lnTo>
                  <a:pt x="3" y="81"/>
                </a:lnTo>
                <a:lnTo>
                  <a:pt x="7" y="80"/>
                </a:lnTo>
                <a:lnTo>
                  <a:pt x="9" y="79"/>
                </a:lnTo>
                <a:lnTo>
                  <a:pt x="10" y="78"/>
                </a:lnTo>
                <a:lnTo>
                  <a:pt x="16" y="60"/>
                </a:lnTo>
                <a:lnTo>
                  <a:pt x="21" y="42"/>
                </a:lnTo>
                <a:lnTo>
                  <a:pt x="31" y="6"/>
                </a:lnTo>
                <a:lnTo>
                  <a:pt x="31" y="4"/>
                </a:lnTo>
                <a:lnTo>
                  <a:pt x="30" y="2"/>
                </a:lnTo>
                <a:lnTo>
                  <a:pt x="29" y="1"/>
                </a:lnTo>
                <a:lnTo>
                  <a:pt x="28" y="0"/>
                </a:lnTo>
                <a:lnTo>
                  <a:pt x="26" y="0"/>
                </a:lnTo>
                <a:lnTo>
                  <a:pt x="24" y="0"/>
                </a:lnTo>
                <a:lnTo>
                  <a:pt x="23" y="2"/>
                </a:lnTo>
                <a:lnTo>
                  <a:pt x="2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69" name="任意多边形 1050568"/>
          <p:cNvSpPr/>
          <p:nvPr/>
        </p:nvSpPr>
        <p:spPr bwMode="auto">
          <a:xfrm>
            <a:off x="10428288" y="3765550"/>
            <a:ext cx="17462" cy="61912"/>
          </a:xfrm>
          <a:custGeom>
            <a:avLst/>
            <a:gdLst/>
            <a:ahLst/>
            <a:cxnLst/>
            <a:rect l="0" t="0" r="0" b="0"/>
            <a:pathLst>
              <a:path w="22" h="88">
                <a:moveTo>
                  <a:pt x="13" y="6"/>
                </a:moveTo>
                <a:lnTo>
                  <a:pt x="13" y="6"/>
                </a:lnTo>
                <a:lnTo>
                  <a:pt x="10" y="13"/>
                </a:lnTo>
                <a:lnTo>
                  <a:pt x="9" y="20"/>
                </a:lnTo>
                <a:lnTo>
                  <a:pt x="8" y="27"/>
                </a:lnTo>
                <a:lnTo>
                  <a:pt x="7" y="36"/>
                </a:lnTo>
                <a:lnTo>
                  <a:pt x="6" y="48"/>
                </a:lnTo>
                <a:lnTo>
                  <a:pt x="5" y="59"/>
                </a:lnTo>
                <a:lnTo>
                  <a:pt x="0" y="82"/>
                </a:lnTo>
                <a:lnTo>
                  <a:pt x="0" y="84"/>
                </a:lnTo>
                <a:lnTo>
                  <a:pt x="1" y="86"/>
                </a:lnTo>
                <a:lnTo>
                  <a:pt x="2" y="87"/>
                </a:lnTo>
                <a:lnTo>
                  <a:pt x="4" y="88"/>
                </a:lnTo>
                <a:lnTo>
                  <a:pt x="5" y="88"/>
                </a:lnTo>
                <a:lnTo>
                  <a:pt x="7" y="88"/>
                </a:lnTo>
                <a:lnTo>
                  <a:pt x="8" y="86"/>
                </a:lnTo>
                <a:lnTo>
                  <a:pt x="9" y="85"/>
                </a:lnTo>
                <a:lnTo>
                  <a:pt x="15" y="64"/>
                </a:lnTo>
                <a:lnTo>
                  <a:pt x="17" y="52"/>
                </a:lnTo>
                <a:lnTo>
                  <a:pt x="17" y="42"/>
                </a:lnTo>
                <a:lnTo>
                  <a:pt x="18" y="32"/>
                </a:lnTo>
                <a:lnTo>
                  <a:pt x="19" y="23"/>
                </a:lnTo>
                <a:lnTo>
                  <a:pt x="22" y="6"/>
                </a:lnTo>
                <a:lnTo>
                  <a:pt x="22" y="3"/>
                </a:lnTo>
                <a:lnTo>
                  <a:pt x="21" y="1"/>
                </a:lnTo>
                <a:lnTo>
                  <a:pt x="19" y="1"/>
                </a:lnTo>
                <a:lnTo>
                  <a:pt x="18" y="0"/>
                </a:lnTo>
                <a:lnTo>
                  <a:pt x="14" y="1"/>
                </a:lnTo>
                <a:lnTo>
                  <a:pt x="13" y="3"/>
                </a:lnTo>
                <a:lnTo>
                  <a:pt x="13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70" name="任意多边形 1050569"/>
          <p:cNvSpPr/>
          <p:nvPr/>
        </p:nvSpPr>
        <p:spPr bwMode="auto">
          <a:xfrm>
            <a:off x="10255250" y="3703637"/>
            <a:ext cx="19050" cy="25400"/>
          </a:xfrm>
          <a:custGeom>
            <a:avLst/>
            <a:gdLst/>
            <a:ahLst/>
            <a:cxnLst/>
            <a:rect l="0" t="0" r="0" b="0"/>
            <a:pathLst>
              <a:path w="27" h="36">
                <a:moveTo>
                  <a:pt x="18" y="2"/>
                </a:moveTo>
                <a:lnTo>
                  <a:pt x="18" y="2"/>
                </a:lnTo>
                <a:lnTo>
                  <a:pt x="9" y="15"/>
                </a:lnTo>
                <a:lnTo>
                  <a:pt x="5" y="22"/>
                </a:lnTo>
                <a:lnTo>
                  <a:pt x="1" y="29"/>
                </a:lnTo>
                <a:lnTo>
                  <a:pt x="0" y="31"/>
                </a:lnTo>
                <a:lnTo>
                  <a:pt x="1" y="34"/>
                </a:lnTo>
                <a:lnTo>
                  <a:pt x="2" y="35"/>
                </a:lnTo>
                <a:lnTo>
                  <a:pt x="5" y="36"/>
                </a:lnTo>
                <a:lnTo>
                  <a:pt x="7" y="36"/>
                </a:lnTo>
                <a:lnTo>
                  <a:pt x="8" y="35"/>
                </a:lnTo>
                <a:lnTo>
                  <a:pt x="10" y="34"/>
                </a:lnTo>
                <a:lnTo>
                  <a:pt x="10" y="32"/>
                </a:lnTo>
                <a:lnTo>
                  <a:pt x="13" y="25"/>
                </a:lnTo>
                <a:lnTo>
                  <a:pt x="17" y="19"/>
                </a:lnTo>
                <a:lnTo>
                  <a:pt x="26" y="7"/>
                </a:lnTo>
                <a:lnTo>
                  <a:pt x="27" y="6"/>
                </a:lnTo>
                <a:lnTo>
                  <a:pt x="27" y="3"/>
                </a:lnTo>
                <a:lnTo>
                  <a:pt x="26" y="2"/>
                </a:lnTo>
                <a:lnTo>
                  <a:pt x="25" y="0"/>
                </a:lnTo>
                <a:lnTo>
                  <a:pt x="23" y="0"/>
                </a:lnTo>
                <a:lnTo>
                  <a:pt x="21" y="0"/>
                </a:lnTo>
                <a:lnTo>
                  <a:pt x="20" y="0"/>
                </a:lnTo>
                <a:lnTo>
                  <a:pt x="1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71" name="任意多边形 1050570"/>
          <p:cNvSpPr/>
          <p:nvPr/>
        </p:nvSpPr>
        <p:spPr bwMode="auto">
          <a:xfrm>
            <a:off x="10288588" y="3700462"/>
            <a:ext cx="12700" cy="28575"/>
          </a:xfrm>
          <a:custGeom>
            <a:avLst/>
            <a:gdLst/>
            <a:ahLst/>
            <a:cxnLst/>
            <a:rect l="0" t="0" r="0" b="0"/>
            <a:pathLst>
              <a:path w="20" h="41">
                <a:moveTo>
                  <a:pt x="10" y="3"/>
                </a:moveTo>
                <a:lnTo>
                  <a:pt x="10" y="3"/>
                </a:lnTo>
                <a:lnTo>
                  <a:pt x="6" y="19"/>
                </a:lnTo>
                <a:lnTo>
                  <a:pt x="4" y="26"/>
                </a:lnTo>
                <a:lnTo>
                  <a:pt x="1" y="33"/>
                </a:lnTo>
                <a:lnTo>
                  <a:pt x="0" y="35"/>
                </a:lnTo>
                <a:lnTo>
                  <a:pt x="1" y="36"/>
                </a:lnTo>
                <a:lnTo>
                  <a:pt x="3" y="39"/>
                </a:lnTo>
                <a:lnTo>
                  <a:pt x="5" y="41"/>
                </a:lnTo>
                <a:lnTo>
                  <a:pt x="6" y="41"/>
                </a:lnTo>
                <a:lnTo>
                  <a:pt x="8" y="39"/>
                </a:lnTo>
                <a:lnTo>
                  <a:pt x="9" y="37"/>
                </a:lnTo>
                <a:lnTo>
                  <a:pt x="13" y="30"/>
                </a:lnTo>
                <a:lnTo>
                  <a:pt x="16" y="22"/>
                </a:lnTo>
                <a:lnTo>
                  <a:pt x="20" y="5"/>
                </a:lnTo>
                <a:lnTo>
                  <a:pt x="20" y="3"/>
                </a:lnTo>
                <a:lnTo>
                  <a:pt x="19" y="2"/>
                </a:lnTo>
                <a:lnTo>
                  <a:pt x="18" y="1"/>
                </a:lnTo>
                <a:lnTo>
                  <a:pt x="16" y="0"/>
                </a:lnTo>
                <a:lnTo>
                  <a:pt x="14" y="0"/>
                </a:lnTo>
                <a:lnTo>
                  <a:pt x="13" y="0"/>
                </a:lnTo>
                <a:lnTo>
                  <a:pt x="10" y="1"/>
                </a:lnTo>
                <a:lnTo>
                  <a:pt x="10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72" name="任意多边形 1050571"/>
          <p:cNvSpPr/>
          <p:nvPr/>
        </p:nvSpPr>
        <p:spPr bwMode="auto">
          <a:xfrm>
            <a:off x="10464800" y="3703637"/>
            <a:ext cx="30162" cy="30162"/>
          </a:xfrm>
          <a:custGeom>
            <a:avLst/>
            <a:gdLst/>
            <a:ahLst/>
            <a:cxnLst/>
            <a:rect l="0" t="0" r="0" b="0"/>
            <a:pathLst>
              <a:path w="43" h="44">
                <a:moveTo>
                  <a:pt x="34" y="3"/>
                </a:moveTo>
                <a:lnTo>
                  <a:pt x="34" y="3"/>
                </a:lnTo>
                <a:lnTo>
                  <a:pt x="31" y="9"/>
                </a:lnTo>
                <a:lnTo>
                  <a:pt x="27" y="13"/>
                </a:lnTo>
                <a:lnTo>
                  <a:pt x="17" y="21"/>
                </a:lnTo>
                <a:lnTo>
                  <a:pt x="7" y="28"/>
                </a:lnTo>
                <a:lnTo>
                  <a:pt x="3" y="33"/>
                </a:lnTo>
                <a:lnTo>
                  <a:pt x="0" y="39"/>
                </a:lnTo>
                <a:lnTo>
                  <a:pt x="0" y="41"/>
                </a:lnTo>
                <a:lnTo>
                  <a:pt x="1" y="42"/>
                </a:lnTo>
                <a:lnTo>
                  <a:pt x="2" y="44"/>
                </a:lnTo>
                <a:lnTo>
                  <a:pt x="3" y="44"/>
                </a:lnTo>
                <a:lnTo>
                  <a:pt x="7" y="44"/>
                </a:lnTo>
                <a:lnTo>
                  <a:pt x="8" y="43"/>
                </a:lnTo>
                <a:lnTo>
                  <a:pt x="9" y="41"/>
                </a:lnTo>
                <a:lnTo>
                  <a:pt x="11" y="38"/>
                </a:lnTo>
                <a:lnTo>
                  <a:pt x="13" y="36"/>
                </a:lnTo>
                <a:lnTo>
                  <a:pt x="19" y="31"/>
                </a:lnTo>
                <a:lnTo>
                  <a:pt x="24" y="28"/>
                </a:lnTo>
                <a:lnTo>
                  <a:pt x="28" y="24"/>
                </a:lnTo>
                <a:lnTo>
                  <a:pt x="36" y="16"/>
                </a:lnTo>
                <a:lnTo>
                  <a:pt x="40" y="11"/>
                </a:lnTo>
                <a:lnTo>
                  <a:pt x="42" y="5"/>
                </a:lnTo>
                <a:lnTo>
                  <a:pt x="43" y="3"/>
                </a:lnTo>
                <a:lnTo>
                  <a:pt x="42" y="2"/>
                </a:lnTo>
                <a:lnTo>
                  <a:pt x="41" y="0"/>
                </a:lnTo>
                <a:lnTo>
                  <a:pt x="40" y="0"/>
                </a:lnTo>
                <a:lnTo>
                  <a:pt x="36" y="0"/>
                </a:lnTo>
                <a:lnTo>
                  <a:pt x="35" y="1"/>
                </a:lnTo>
                <a:lnTo>
                  <a:pt x="3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73" name="任意多边形 1050572"/>
          <p:cNvSpPr/>
          <p:nvPr/>
        </p:nvSpPr>
        <p:spPr bwMode="auto">
          <a:xfrm>
            <a:off x="10494962" y="3706812"/>
            <a:ext cx="25400" cy="26987"/>
          </a:xfrm>
          <a:custGeom>
            <a:avLst/>
            <a:gdLst/>
            <a:ahLst/>
            <a:cxnLst/>
            <a:rect l="0" t="0" r="0" b="0"/>
            <a:pathLst>
              <a:path w="34" h="39">
                <a:moveTo>
                  <a:pt x="25" y="1"/>
                </a:moveTo>
                <a:lnTo>
                  <a:pt x="25" y="1"/>
                </a:lnTo>
                <a:lnTo>
                  <a:pt x="12" y="15"/>
                </a:lnTo>
                <a:lnTo>
                  <a:pt x="10" y="18"/>
                </a:lnTo>
                <a:lnTo>
                  <a:pt x="7" y="22"/>
                </a:lnTo>
                <a:lnTo>
                  <a:pt x="5" y="26"/>
                </a:lnTo>
                <a:lnTo>
                  <a:pt x="1" y="30"/>
                </a:lnTo>
                <a:lnTo>
                  <a:pt x="0" y="32"/>
                </a:lnTo>
                <a:lnTo>
                  <a:pt x="0" y="34"/>
                </a:lnTo>
                <a:lnTo>
                  <a:pt x="0" y="36"/>
                </a:lnTo>
                <a:lnTo>
                  <a:pt x="1" y="37"/>
                </a:lnTo>
                <a:lnTo>
                  <a:pt x="4" y="38"/>
                </a:lnTo>
                <a:lnTo>
                  <a:pt x="5" y="39"/>
                </a:lnTo>
                <a:lnTo>
                  <a:pt x="7" y="38"/>
                </a:lnTo>
                <a:lnTo>
                  <a:pt x="8" y="37"/>
                </a:lnTo>
                <a:lnTo>
                  <a:pt x="13" y="30"/>
                </a:lnTo>
                <a:lnTo>
                  <a:pt x="18" y="23"/>
                </a:lnTo>
                <a:lnTo>
                  <a:pt x="21" y="19"/>
                </a:lnTo>
                <a:lnTo>
                  <a:pt x="24" y="15"/>
                </a:lnTo>
                <a:lnTo>
                  <a:pt x="31" y="9"/>
                </a:lnTo>
                <a:lnTo>
                  <a:pt x="34" y="7"/>
                </a:lnTo>
                <a:lnTo>
                  <a:pt x="34" y="5"/>
                </a:lnTo>
                <a:lnTo>
                  <a:pt x="33" y="4"/>
                </a:lnTo>
                <a:lnTo>
                  <a:pt x="31" y="1"/>
                </a:lnTo>
                <a:lnTo>
                  <a:pt x="30" y="0"/>
                </a:lnTo>
                <a:lnTo>
                  <a:pt x="28" y="0"/>
                </a:lnTo>
                <a:lnTo>
                  <a:pt x="27" y="0"/>
                </a:lnTo>
                <a:lnTo>
                  <a:pt x="2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74" name="任意多边形 1050573"/>
          <p:cNvSpPr/>
          <p:nvPr/>
        </p:nvSpPr>
        <p:spPr bwMode="auto">
          <a:xfrm>
            <a:off x="10090150" y="4278312"/>
            <a:ext cx="33337" cy="50800"/>
          </a:xfrm>
          <a:custGeom>
            <a:avLst/>
            <a:gdLst/>
            <a:ahLst/>
            <a:cxnLst/>
            <a:rect l="0" t="0" r="0" b="0"/>
            <a:pathLst>
              <a:path w="48" h="72">
                <a:moveTo>
                  <a:pt x="39" y="2"/>
                </a:moveTo>
                <a:lnTo>
                  <a:pt x="39" y="2"/>
                </a:lnTo>
                <a:lnTo>
                  <a:pt x="29" y="19"/>
                </a:lnTo>
                <a:lnTo>
                  <a:pt x="21" y="34"/>
                </a:lnTo>
                <a:lnTo>
                  <a:pt x="13" y="50"/>
                </a:lnTo>
                <a:lnTo>
                  <a:pt x="7" y="58"/>
                </a:lnTo>
                <a:lnTo>
                  <a:pt x="1" y="64"/>
                </a:lnTo>
                <a:lnTo>
                  <a:pt x="0" y="66"/>
                </a:lnTo>
                <a:lnTo>
                  <a:pt x="0" y="68"/>
                </a:lnTo>
                <a:lnTo>
                  <a:pt x="0" y="70"/>
                </a:lnTo>
                <a:lnTo>
                  <a:pt x="1" y="71"/>
                </a:lnTo>
                <a:lnTo>
                  <a:pt x="3" y="72"/>
                </a:lnTo>
                <a:lnTo>
                  <a:pt x="4" y="72"/>
                </a:lnTo>
                <a:lnTo>
                  <a:pt x="6" y="72"/>
                </a:lnTo>
                <a:lnTo>
                  <a:pt x="9" y="71"/>
                </a:lnTo>
                <a:lnTo>
                  <a:pt x="15" y="64"/>
                </a:lnTo>
                <a:lnTo>
                  <a:pt x="20" y="56"/>
                </a:lnTo>
                <a:lnTo>
                  <a:pt x="29" y="40"/>
                </a:lnTo>
                <a:lnTo>
                  <a:pt x="38" y="24"/>
                </a:lnTo>
                <a:lnTo>
                  <a:pt x="47" y="7"/>
                </a:lnTo>
                <a:lnTo>
                  <a:pt x="48" y="5"/>
                </a:lnTo>
                <a:lnTo>
                  <a:pt x="48" y="3"/>
                </a:lnTo>
                <a:lnTo>
                  <a:pt x="47" y="2"/>
                </a:lnTo>
                <a:lnTo>
                  <a:pt x="45" y="1"/>
                </a:lnTo>
                <a:lnTo>
                  <a:pt x="44" y="0"/>
                </a:lnTo>
                <a:lnTo>
                  <a:pt x="42" y="0"/>
                </a:lnTo>
                <a:lnTo>
                  <a:pt x="40" y="1"/>
                </a:lnTo>
                <a:lnTo>
                  <a:pt x="3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75" name="任意多边形 1050574"/>
          <p:cNvSpPr/>
          <p:nvPr/>
        </p:nvSpPr>
        <p:spPr bwMode="auto">
          <a:xfrm>
            <a:off x="10107612" y="4332287"/>
            <a:ext cx="28575" cy="50800"/>
          </a:xfrm>
          <a:custGeom>
            <a:avLst/>
            <a:gdLst/>
            <a:ahLst/>
            <a:cxnLst/>
            <a:rect l="0" t="0" r="0" b="0"/>
            <a:pathLst>
              <a:path w="42" h="72">
                <a:moveTo>
                  <a:pt x="32" y="4"/>
                </a:moveTo>
                <a:lnTo>
                  <a:pt x="32" y="4"/>
                </a:lnTo>
                <a:lnTo>
                  <a:pt x="31" y="8"/>
                </a:lnTo>
                <a:lnTo>
                  <a:pt x="29" y="12"/>
                </a:lnTo>
                <a:lnTo>
                  <a:pt x="24" y="18"/>
                </a:lnTo>
                <a:lnTo>
                  <a:pt x="19" y="24"/>
                </a:lnTo>
                <a:lnTo>
                  <a:pt x="14" y="32"/>
                </a:lnTo>
                <a:lnTo>
                  <a:pt x="5" y="48"/>
                </a:lnTo>
                <a:lnTo>
                  <a:pt x="2" y="58"/>
                </a:lnTo>
                <a:lnTo>
                  <a:pt x="0" y="67"/>
                </a:lnTo>
                <a:lnTo>
                  <a:pt x="0" y="69"/>
                </a:lnTo>
                <a:lnTo>
                  <a:pt x="1" y="70"/>
                </a:lnTo>
                <a:lnTo>
                  <a:pt x="3" y="71"/>
                </a:lnTo>
                <a:lnTo>
                  <a:pt x="5" y="72"/>
                </a:lnTo>
                <a:lnTo>
                  <a:pt x="6" y="71"/>
                </a:lnTo>
                <a:lnTo>
                  <a:pt x="8" y="70"/>
                </a:lnTo>
                <a:lnTo>
                  <a:pt x="9" y="69"/>
                </a:lnTo>
                <a:lnTo>
                  <a:pt x="9" y="67"/>
                </a:lnTo>
                <a:lnTo>
                  <a:pt x="11" y="58"/>
                </a:lnTo>
                <a:lnTo>
                  <a:pt x="16" y="47"/>
                </a:lnTo>
                <a:lnTo>
                  <a:pt x="21" y="38"/>
                </a:lnTo>
                <a:lnTo>
                  <a:pt x="27" y="30"/>
                </a:lnTo>
                <a:lnTo>
                  <a:pt x="31" y="23"/>
                </a:lnTo>
                <a:lnTo>
                  <a:pt x="36" y="18"/>
                </a:lnTo>
                <a:lnTo>
                  <a:pt x="39" y="11"/>
                </a:lnTo>
                <a:lnTo>
                  <a:pt x="42" y="4"/>
                </a:lnTo>
                <a:lnTo>
                  <a:pt x="42" y="2"/>
                </a:lnTo>
                <a:lnTo>
                  <a:pt x="41" y="1"/>
                </a:lnTo>
                <a:lnTo>
                  <a:pt x="38" y="0"/>
                </a:lnTo>
                <a:lnTo>
                  <a:pt x="37" y="0"/>
                </a:lnTo>
                <a:lnTo>
                  <a:pt x="34" y="1"/>
                </a:lnTo>
                <a:lnTo>
                  <a:pt x="32" y="2"/>
                </a:lnTo>
                <a:lnTo>
                  <a:pt x="32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76" name="任意多边形 1050575"/>
          <p:cNvSpPr/>
          <p:nvPr/>
        </p:nvSpPr>
        <p:spPr bwMode="auto">
          <a:xfrm>
            <a:off x="10107612" y="4402137"/>
            <a:ext cx="28575" cy="57150"/>
          </a:xfrm>
          <a:custGeom>
            <a:avLst/>
            <a:gdLst/>
            <a:ahLst/>
            <a:cxnLst/>
            <a:rect l="0" t="0" r="0" b="0"/>
            <a:pathLst>
              <a:path w="42" h="80">
                <a:moveTo>
                  <a:pt x="32" y="3"/>
                </a:moveTo>
                <a:lnTo>
                  <a:pt x="32" y="3"/>
                </a:lnTo>
                <a:lnTo>
                  <a:pt x="15" y="37"/>
                </a:lnTo>
                <a:lnTo>
                  <a:pt x="6" y="55"/>
                </a:lnTo>
                <a:lnTo>
                  <a:pt x="0" y="74"/>
                </a:lnTo>
                <a:lnTo>
                  <a:pt x="0" y="76"/>
                </a:lnTo>
                <a:lnTo>
                  <a:pt x="1" y="78"/>
                </a:lnTo>
                <a:lnTo>
                  <a:pt x="2" y="79"/>
                </a:lnTo>
                <a:lnTo>
                  <a:pt x="4" y="79"/>
                </a:lnTo>
                <a:lnTo>
                  <a:pt x="5" y="80"/>
                </a:lnTo>
                <a:lnTo>
                  <a:pt x="7" y="79"/>
                </a:lnTo>
                <a:lnTo>
                  <a:pt x="8" y="78"/>
                </a:lnTo>
                <a:lnTo>
                  <a:pt x="9" y="76"/>
                </a:lnTo>
                <a:lnTo>
                  <a:pt x="16" y="58"/>
                </a:lnTo>
                <a:lnTo>
                  <a:pt x="24" y="42"/>
                </a:lnTo>
                <a:lnTo>
                  <a:pt x="41" y="7"/>
                </a:lnTo>
                <a:lnTo>
                  <a:pt x="42" y="5"/>
                </a:lnTo>
                <a:lnTo>
                  <a:pt x="42" y="3"/>
                </a:lnTo>
                <a:lnTo>
                  <a:pt x="41" y="2"/>
                </a:lnTo>
                <a:lnTo>
                  <a:pt x="38" y="1"/>
                </a:lnTo>
                <a:lnTo>
                  <a:pt x="37" y="0"/>
                </a:lnTo>
                <a:lnTo>
                  <a:pt x="35" y="0"/>
                </a:lnTo>
                <a:lnTo>
                  <a:pt x="34" y="1"/>
                </a:lnTo>
                <a:lnTo>
                  <a:pt x="3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77" name="任意多边形 1050576"/>
          <p:cNvSpPr/>
          <p:nvPr/>
        </p:nvSpPr>
        <p:spPr bwMode="auto">
          <a:xfrm>
            <a:off x="10426700" y="4129087"/>
            <a:ext cx="38100" cy="50800"/>
          </a:xfrm>
          <a:custGeom>
            <a:avLst/>
            <a:gdLst/>
            <a:ahLst/>
            <a:cxnLst/>
            <a:rect l="0" t="0" r="0" b="0"/>
            <a:pathLst>
              <a:path w="54" h="72">
                <a:moveTo>
                  <a:pt x="44" y="5"/>
                </a:moveTo>
                <a:lnTo>
                  <a:pt x="44" y="5"/>
                </a:lnTo>
                <a:lnTo>
                  <a:pt x="43" y="7"/>
                </a:lnTo>
                <a:lnTo>
                  <a:pt x="42" y="9"/>
                </a:lnTo>
                <a:lnTo>
                  <a:pt x="38" y="13"/>
                </a:lnTo>
                <a:lnTo>
                  <a:pt x="29" y="17"/>
                </a:lnTo>
                <a:lnTo>
                  <a:pt x="26" y="20"/>
                </a:lnTo>
                <a:lnTo>
                  <a:pt x="24" y="22"/>
                </a:lnTo>
                <a:lnTo>
                  <a:pt x="20" y="29"/>
                </a:lnTo>
                <a:lnTo>
                  <a:pt x="13" y="38"/>
                </a:lnTo>
                <a:lnTo>
                  <a:pt x="7" y="46"/>
                </a:lnTo>
                <a:lnTo>
                  <a:pt x="3" y="56"/>
                </a:lnTo>
                <a:lnTo>
                  <a:pt x="1" y="61"/>
                </a:lnTo>
                <a:lnTo>
                  <a:pt x="0" y="66"/>
                </a:lnTo>
                <a:lnTo>
                  <a:pt x="0" y="69"/>
                </a:lnTo>
                <a:lnTo>
                  <a:pt x="1" y="70"/>
                </a:lnTo>
                <a:lnTo>
                  <a:pt x="4" y="72"/>
                </a:lnTo>
                <a:lnTo>
                  <a:pt x="5" y="72"/>
                </a:lnTo>
                <a:lnTo>
                  <a:pt x="7" y="72"/>
                </a:lnTo>
                <a:lnTo>
                  <a:pt x="8" y="71"/>
                </a:lnTo>
                <a:lnTo>
                  <a:pt x="9" y="69"/>
                </a:lnTo>
                <a:lnTo>
                  <a:pt x="10" y="64"/>
                </a:lnTo>
                <a:lnTo>
                  <a:pt x="12" y="58"/>
                </a:lnTo>
                <a:lnTo>
                  <a:pt x="19" y="46"/>
                </a:lnTo>
                <a:lnTo>
                  <a:pt x="26" y="36"/>
                </a:lnTo>
                <a:lnTo>
                  <a:pt x="33" y="26"/>
                </a:lnTo>
                <a:lnTo>
                  <a:pt x="36" y="24"/>
                </a:lnTo>
                <a:lnTo>
                  <a:pt x="40" y="22"/>
                </a:lnTo>
                <a:lnTo>
                  <a:pt x="44" y="20"/>
                </a:lnTo>
                <a:lnTo>
                  <a:pt x="48" y="17"/>
                </a:lnTo>
                <a:lnTo>
                  <a:pt x="51" y="14"/>
                </a:lnTo>
                <a:lnTo>
                  <a:pt x="52" y="11"/>
                </a:lnTo>
                <a:lnTo>
                  <a:pt x="54" y="5"/>
                </a:lnTo>
                <a:lnTo>
                  <a:pt x="54" y="3"/>
                </a:lnTo>
                <a:lnTo>
                  <a:pt x="53" y="1"/>
                </a:lnTo>
                <a:lnTo>
                  <a:pt x="51" y="0"/>
                </a:lnTo>
                <a:lnTo>
                  <a:pt x="50" y="0"/>
                </a:lnTo>
                <a:lnTo>
                  <a:pt x="46" y="1"/>
                </a:lnTo>
                <a:lnTo>
                  <a:pt x="44" y="3"/>
                </a:lnTo>
                <a:lnTo>
                  <a:pt x="44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78" name="任意多边形 1050577"/>
          <p:cNvSpPr/>
          <p:nvPr/>
        </p:nvSpPr>
        <p:spPr bwMode="auto">
          <a:xfrm>
            <a:off x="10452100" y="4178300"/>
            <a:ext cx="30162" cy="30162"/>
          </a:xfrm>
          <a:custGeom>
            <a:avLst/>
            <a:gdLst/>
            <a:ahLst/>
            <a:cxnLst/>
            <a:rect l="0" t="0" r="0" b="0"/>
            <a:pathLst>
              <a:path w="42" h="41">
                <a:moveTo>
                  <a:pt x="33" y="2"/>
                </a:moveTo>
                <a:lnTo>
                  <a:pt x="33" y="2"/>
                </a:lnTo>
                <a:lnTo>
                  <a:pt x="25" y="9"/>
                </a:lnTo>
                <a:lnTo>
                  <a:pt x="16" y="17"/>
                </a:lnTo>
                <a:lnTo>
                  <a:pt x="7" y="25"/>
                </a:lnTo>
                <a:lnTo>
                  <a:pt x="4" y="29"/>
                </a:lnTo>
                <a:lnTo>
                  <a:pt x="1" y="34"/>
                </a:lnTo>
                <a:lnTo>
                  <a:pt x="0" y="36"/>
                </a:lnTo>
                <a:lnTo>
                  <a:pt x="1" y="38"/>
                </a:lnTo>
                <a:lnTo>
                  <a:pt x="2" y="39"/>
                </a:lnTo>
                <a:lnTo>
                  <a:pt x="3" y="40"/>
                </a:lnTo>
                <a:lnTo>
                  <a:pt x="5" y="41"/>
                </a:lnTo>
                <a:lnTo>
                  <a:pt x="6" y="41"/>
                </a:lnTo>
                <a:lnTo>
                  <a:pt x="9" y="40"/>
                </a:lnTo>
                <a:lnTo>
                  <a:pt x="10" y="39"/>
                </a:lnTo>
                <a:lnTo>
                  <a:pt x="13" y="34"/>
                </a:lnTo>
                <a:lnTo>
                  <a:pt x="16" y="30"/>
                </a:lnTo>
                <a:lnTo>
                  <a:pt x="24" y="23"/>
                </a:lnTo>
                <a:lnTo>
                  <a:pt x="32" y="16"/>
                </a:lnTo>
                <a:lnTo>
                  <a:pt x="41" y="8"/>
                </a:lnTo>
                <a:lnTo>
                  <a:pt x="42" y="6"/>
                </a:lnTo>
                <a:lnTo>
                  <a:pt x="42" y="5"/>
                </a:lnTo>
                <a:lnTo>
                  <a:pt x="42" y="3"/>
                </a:lnTo>
                <a:lnTo>
                  <a:pt x="41" y="2"/>
                </a:lnTo>
                <a:lnTo>
                  <a:pt x="39" y="1"/>
                </a:lnTo>
                <a:lnTo>
                  <a:pt x="38" y="0"/>
                </a:lnTo>
                <a:lnTo>
                  <a:pt x="35" y="1"/>
                </a:lnTo>
                <a:lnTo>
                  <a:pt x="3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79" name="任意多边形 1050578"/>
          <p:cNvSpPr/>
          <p:nvPr/>
        </p:nvSpPr>
        <p:spPr bwMode="auto">
          <a:xfrm>
            <a:off x="10444162" y="4335462"/>
            <a:ext cx="57150" cy="60325"/>
          </a:xfrm>
          <a:custGeom>
            <a:avLst/>
            <a:gdLst/>
            <a:ahLst/>
            <a:cxnLst/>
            <a:rect l="0" t="0" r="0" b="0"/>
            <a:pathLst>
              <a:path w="80" h="86">
                <a:moveTo>
                  <a:pt x="71" y="2"/>
                </a:moveTo>
                <a:lnTo>
                  <a:pt x="71" y="2"/>
                </a:lnTo>
                <a:lnTo>
                  <a:pt x="55" y="19"/>
                </a:lnTo>
                <a:lnTo>
                  <a:pt x="39" y="38"/>
                </a:lnTo>
                <a:lnTo>
                  <a:pt x="34" y="43"/>
                </a:lnTo>
                <a:lnTo>
                  <a:pt x="29" y="49"/>
                </a:lnTo>
                <a:lnTo>
                  <a:pt x="18" y="58"/>
                </a:lnTo>
                <a:lnTo>
                  <a:pt x="9" y="67"/>
                </a:lnTo>
                <a:lnTo>
                  <a:pt x="5" y="72"/>
                </a:lnTo>
                <a:lnTo>
                  <a:pt x="1" y="79"/>
                </a:lnTo>
                <a:lnTo>
                  <a:pt x="0" y="81"/>
                </a:lnTo>
                <a:lnTo>
                  <a:pt x="0" y="83"/>
                </a:lnTo>
                <a:lnTo>
                  <a:pt x="1" y="84"/>
                </a:lnTo>
                <a:lnTo>
                  <a:pt x="3" y="85"/>
                </a:lnTo>
                <a:lnTo>
                  <a:pt x="4" y="86"/>
                </a:lnTo>
                <a:lnTo>
                  <a:pt x="6" y="86"/>
                </a:lnTo>
                <a:lnTo>
                  <a:pt x="7" y="85"/>
                </a:lnTo>
                <a:lnTo>
                  <a:pt x="9" y="84"/>
                </a:lnTo>
                <a:lnTo>
                  <a:pt x="13" y="76"/>
                </a:lnTo>
                <a:lnTo>
                  <a:pt x="18" y="70"/>
                </a:lnTo>
                <a:lnTo>
                  <a:pt x="24" y="64"/>
                </a:lnTo>
                <a:lnTo>
                  <a:pt x="31" y="59"/>
                </a:lnTo>
                <a:lnTo>
                  <a:pt x="38" y="54"/>
                </a:lnTo>
                <a:lnTo>
                  <a:pt x="40" y="51"/>
                </a:lnTo>
                <a:lnTo>
                  <a:pt x="43" y="47"/>
                </a:lnTo>
                <a:lnTo>
                  <a:pt x="52" y="37"/>
                </a:lnTo>
                <a:lnTo>
                  <a:pt x="60" y="27"/>
                </a:lnTo>
                <a:lnTo>
                  <a:pt x="78" y="8"/>
                </a:lnTo>
                <a:lnTo>
                  <a:pt x="79" y="7"/>
                </a:lnTo>
                <a:lnTo>
                  <a:pt x="80" y="5"/>
                </a:lnTo>
                <a:lnTo>
                  <a:pt x="79" y="3"/>
                </a:lnTo>
                <a:lnTo>
                  <a:pt x="78" y="2"/>
                </a:lnTo>
                <a:lnTo>
                  <a:pt x="77" y="1"/>
                </a:lnTo>
                <a:lnTo>
                  <a:pt x="74" y="0"/>
                </a:lnTo>
                <a:lnTo>
                  <a:pt x="73" y="1"/>
                </a:lnTo>
                <a:lnTo>
                  <a:pt x="71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80" name="任意多边形 1050579"/>
          <p:cNvSpPr/>
          <p:nvPr/>
        </p:nvSpPr>
        <p:spPr bwMode="auto">
          <a:xfrm>
            <a:off x="10471150" y="4389437"/>
            <a:ext cx="33337" cy="38100"/>
          </a:xfrm>
          <a:custGeom>
            <a:avLst/>
            <a:gdLst/>
            <a:ahLst/>
            <a:cxnLst/>
            <a:rect l="0" t="0" r="0" b="0"/>
            <a:pathLst>
              <a:path w="48" h="54">
                <a:moveTo>
                  <a:pt x="39" y="4"/>
                </a:moveTo>
                <a:lnTo>
                  <a:pt x="39" y="4"/>
                </a:lnTo>
                <a:lnTo>
                  <a:pt x="35" y="11"/>
                </a:lnTo>
                <a:lnTo>
                  <a:pt x="31" y="16"/>
                </a:lnTo>
                <a:lnTo>
                  <a:pt x="26" y="21"/>
                </a:lnTo>
                <a:lnTo>
                  <a:pt x="21" y="26"/>
                </a:lnTo>
                <a:lnTo>
                  <a:pt x="9" y="36"/>
                </a:lnTo>
                <a:lnTo>
                  <a:pt x="4" y="41"/>
                </a:lnTo>
                <a:lnTo>
                  <a:pt x="1" y="47"/>
                </a:lnTo>
                <a:lnTo>
                  <a:pt x="0" y="49"/>
                </a:lnTo>
                <a:lnTo>
                  <a:pt x="0" y="51"/>
                </a:lnTo>
                <a:lnTo>
                  <a:pt x="1" y="52"/>
                </a:lnTo>
                <a:lnTo>
                  <a:pt x="2" y="53"/>
                </a:lnTo>
                <a:lnTo>
                  <a:pt x="4" y="54"/>
                </a:lnTo>
                <a:lnTo>
                  <a:pt x="6" y="54"/>
                </a:lnTo>
                <a:lnTo>
                  <a:pt x="7" y="53"/>
                </a:lnTo>
                <a:lnTo>
                  <a:pt x="8" y="52"/>
                </a:lnTo>
                <a:lnTo>
                  <a:pt x="14" y="46"/>
                </a:lnTo>
                <a:lnTo>
                  <a:pt x="19" y="41"/>
                </a:lnTo>
                <a:lnTo>
                  <a:pt x="30" y="31"/>
                </a:lnTo>
                <a:lnTo>
                  <a:pt x="35" y="25"/>
                </a:lnTo>
                <a:lnTo>
                  <a:pt x="41" y="19"/>
                </a:lnTo>
                <a:lnTo>
                  <a:pt x="45" y="13"/>
                </a:lnTo>
                <a:lnTo>
                  <a:pt x="48" y="7"/>
                </a:lnTo>
                <a:lnTo>
                  <a:pt x="48" y="5"/>
                </a:lnTo>
                <a:lnTo>
                  <a:pt x="47" y="3"/>
                </a:lnTo>
                <a:lnTo>
                  <a:pt x="46" y="2"/>
                </a:lnTo>
                <a:lnTo>
                  <a:pt x="45" y="0"/>
                </a:lnTo>
                <a:lnTo>
                  <a:pt x="41" y="2"/>
                </a:lnTo>
                <a:lnTo>
                  <a:pt x="40" y="3"/>
                </a:lnTo>
                <a:lnTo>
                  <a:pt x="39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81" name="任意多边形 1050580"/>
          <p:cNvSpPr/>
          <p:nvPr/>
        </p:nvSpPr>
        <p:spPr bwMode="auto">
          <a:xfrm>
            <a:off x="10483850" y="4438650"/>
            <a:ext cx="38100" cy="52387"/>
          </a:xfrm>
          <a:custGeom>
            <a:avLst/>
            <a:gdLst/>
            <a:ahLst/>
            <a:cxnLst/>
            <a:rect l="0" t="0" r="0" b="0"/>
            <a:pathLst>
              <a:path w="54" h="74">
                <a:moveTo>
                  <a:pt x="45" y="2"/>
                </a:moveTo>
                <a:lnTo>
                  <a:pt x="45" y="2"/>
                </a:lnTo>
                <a:lnTo>
                  <a:pt x="39" y="9"/>
                </a:lnTo>
                <a:lnTo>
                  <a:pt x="34" y="17"/>
                </a:lnTo>
                <a:lnTo>
                  <a:pt x="24" y="33"/>
                </a:lnTo>
                <a:lnTo>
                  <a:pt x="13" y="50"/>
                </a:lnTo>
                <a:lnTo>
                  <a:pt x="8" y="58"/>
                </a:lnTo>
                <a:lnTo>
                  <a:pt x="2" y="65"/>
                </a:lnTo>
                <a:lnTo>
                  <a:pt x="1" y="66"/>
                </a:lnTo>
                <a:lnTo>
                  <a:pt x="0" y="68"/>
                </a:lnTo>
                <a:lnTo>
                  <a:pt x="1" y="70"/>
                </a:lnTo>
                <a:lnTo>
                  <a:pt x="2" y="71"/>
                </a:lnTo>
                <a:lnTo>
                  <a:pt x="3" y="72"/>
                </a:lnTo>
                <a:lnTo>
                  <a:pt x="5" y="74"/>
                </a:lnTo>
                <a:lnTo>
                  <a:pt x="6" y="72"/>
                </a:lnTo>
                <a:lnTo>
                  <a:pt x="8" y="71"/>
                </a:lnTo>
                <a:lnTo>
                  <a:pt x="14" y="64"/>
                </a:lnTo>
                <a:lnTo>
                  <a:pt x="21" y="57"/>
                </a:lnTo>
                <a:lnTo>
                  <a:pt x="31" y="40"/>
                </a:lnTo>
                <a:lnTo>
                  <a:pt x="40" y="24"/>
                </a:lnTo>
                <a:lnTo>
                  <a:pt x="46" y="15"/>
                </a:lnTo>
                <a:lnTo>
                  <a:pt x="53" y="8"/>
                </a:lnTo>
                <a:lnTo>
                  <a:pt x="54" y="6"/>
                </a:lnTo>
                <a:lnTo>
                  <a:pt x="54" y="5"/>
                </a:lnTo>
                <a:lnTo>
                  <a:pt x="54" y="3"/>
                </a:lnTo>
                <a:lnTo>
                  <a:pt x="53" y="2"/>
                </a:lnTo>
                <a:lnTo>
                  <a:pt x="51" y="1"/>
                </a:lnTo>
                <a:lnTo>
                  <a:pt x="50" y="0"/>
                </a:lnTo>
                <a:lnTo>
                  <a:pt x="47" y="0"/>
                </a:lnTo>
                <a:lnTo>
                  <a:pt x="4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82" name="任意多边形 1050581"/>
          <p:cNvSpPr/>
          <p:nvPr/>
        </p:nvSpPr>
        <p:spPr bwMode="auto">
          <a:xfrm>
            <a:off x="10833100" y="3924300"/>
            <a:ext cx="46037" cy="38100"/>
          </a:xfrm>
          <a:custGeom>
            <a:avLst/>
            <a:gdLst/>
            <a:ahLst/>
            <a:cxnLst/>
            <a:rect l="0" t="0" r="0" b="0"/>
            <a:pathLst>
              <a:path w="66" h="54">
                <a:moveTo>
                  <a:pt x="60" y="1"/>
                </a:moveTo>
                <a:lnTo>
                  <a:pt x="60" y="1"/>
                </a:lnTo>
                <a:lnTo>
                  <a:pt x="53" y="4"/>
                </a:lnTo>
                <a:lnTo>
                  <a:pt x="46" y="9"/>
                </a:lnTo>
                <a:lnTo>
                  <a:pt x="40" y="13"/>
                </a:lnTo>
                <a:lnTo>
                  <a:pt x="32" y="18"/>
                </a:lnTo>
                <a:lnTo>
                  <a:pt x="26" y="23"/>
                </a:lnTo>
                <a:lnTo>
                  <a:pt x="20" y="27"/>
                </a:lnTo>
                <a:lnTo>
                  <a:pt x="1" y="47"/>
                </a:lnTo>
                <a:lnTo>
                  <a:pt x="0" y="48"/>
                </a:lnTo>
                <a:lnTo>
                  <a:pt x="0" y="50"/>
                </a:lnTo>
                <a:lnTo>
                  <a:pt x="0" y="52"/>
                </a:lnTo>
                <a:lnTo>
                  <a:pt x="1" y="53"/>
                </a:lnTo>
                <a:lnTo>
                  <a:pt x="2" y="54"/>
                </a:lnTo>
                <a:lnTo>
                  <a:pt x="4" y="54"/>
                </a:lnTo>
                <a:lnTo>
                  <a:pt x="6" y="54"/>
                </a:lnTo>
                <a:lnTo>
                  <a:pt x="7" y="53"/>
                </a:lnTo>
                <a:lnTo>
                  <a:pt x="21" y="41"/>
                </a:lnTo>
                <a:lnTo>
                  <a:pt x="35" y="28"/>
                </a:lnTo>
                <a:lnTo>
                  <a:pt x="49" y="18"/>
                </a:lnTo>
                <a:lnTo>
                  <a:pt x="55" y="14"/>
                </a:lnTo>
                <a:lnTo>
                  <a:pt x="63" y="10"/>
                </a:lnTo>
                <a:lnTo>
                  <a:pt x="64" y="9"/>
                </a:lnTo>
                <a:lnTo>
                  <a:pt x="66" y="8"/>
                </a:lnTo>
                <a:lnTo>
                  <a:pt x="66" y="3"/>
                </a:lnTo>
                <a:lnTo>
                  <a:pt x="66" y="2"/>
                </a:lnTo>
                <a:lnTo>
                  <a:pt x="64" y="1"/>
                </a:lnTo>
                <a:lnTo>
                  <a:pt x="62" y="0"/>
                </a:lnTo>
                <a:lnTo>
                  <a:pt x="6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83" name="任意多边形 1050582"/>
          <p:cNvSpPr/>
          <p:nvPr/>
        </p:nvSpPr>
        <p:spPr bwMode="auto">
          <a:xfrm>
            <a:off x="10860088" y="3963987"/>
            <a:ext cx="31750" cy="38100"/>
          </a:xfrm>
          <a:custGeom>
            <a:avLst/>
            <a:gdLst/>
            <a:ahLst/>
            <a:cxnLst/>
            <a:rect l="0" t="0" r="0" b="0"/>
            <a:pathLst>
              <a:path w="47" h="55">
                <a:moveTo>
                  <a:pt x="39" y="2"/>
                </a:moveTo>
                <a:lnTo>
                  <a:pt x="39" y="2"/>
                </a:lnTo>
                <a:lnTo>
                  <a:pt x="30" y="13"/>
                </a:lnTo>
                <a:lnTo>
                  <a:pt x="20" y="24"/>
                </a:lnTo>
                <a:lnTo>
                  <a:pt x="11" y="36"/>
                </a:lnTo>
                <a:lnTo>
                  <a:pt x="2" y="47"/>
                </a:lnTo>
                <a:lnTo>
                  <a:pt x="1" y="48"/>
                </a:lnTo>
                <a:lnTo>
                  <a:pt x="0" y="50"/>
                </a:lnTo>
                <a:lnTo>
                  <a:pt x="1" y="52"/>
                </a:lnTo>
                <a:lnTo>
                  <a:pt x="2" y="53"/>
                </a:lnTo>
                <a:lnTo>
                  <a:pt x="3" y="54"/>
                </a:lnTo>
                <a:lnTo>
                  <a:pt x="5" y="55"/>
                </a:lnTo>
                <a:lnTo>
                  <a:pt x="7" y="54"/>
                </a:lnTo>
                <a:lnTo>
                  <a:pt x="8" y="53"/>
                </a:lnTo>
                <a:lnTo>
                  <a:pt x="18" y="43"/>
                </a:lnTo>
                <a:lnTo>
                  <a:pt x="28" y="31"/>
                </a:lnTo>
                <a:lnTo>
                  <a:pt x="36" y="20"/>
                </a:lnTo>
                <a:lnTo>
                  <a:pt x="46" y="9"/>
                </a:lnTo>
                <a:lnTo>
                  <a:pt x="47" y="8"/>
                </a:lnTo>
                <a:lnTo>
                  <a:pt x="47" y="5"/>
                </a:lnTo>
                <a:lnTo>
                  <a:pt x="47" y="3"/>
                </a:lnTo>
                <a:lnTo>
                  <a:pt x="46" y="2"/>
                </a:lnTo>
                <a:lnTo>
                  <a:pt x="44" y="1"/>
                </a:lnTo>
                <a:lnTo>
                  <a:pt x="43" y="0"/>
                </a:lnTo>
                <a:lnTo>
                  <a:pt x="41" y="1"/>
                </a:lnTo>
                <a:lnTo>
                  <a:pt x="3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84" name="任意多边形 1050583"/>
          <p:cNvSpPr/>
          <p:nvPr/>
        </p:nvSpPr>
        <p:spPr bwMode="auto">
          <a:xfrm>
            <a:off x="10756900" y="4300537"/>
            <a:ext cx="55562" cy="55562"/>
          </a:xfrm>
          <a:custGeom>
            <a:avLst/>
            <a:gdLst/>
            <a:ahLst/>
            <a:cxnLst/>
            <a:rect l="0" t="0" r="0" b="0"/>
            <a:pathLst>
              <a:path w="80" h="79">
                <a:moveTo>
                  <a:pt x="72" y="1"/>
                </a:moveTo>
                <a:lnTo>
                  <a:pt x="72" y="1"/>
                </a:lnTo>
                <a:lnTo>
                  <a:pt x="54" y="18"/>
                </a:lnTo>
                <a:lnTo>
                  <a:pt x="36" y="35"/>
                </a:lnTo>
                <a:lnTo>
                  <a:pt x="18" y="53"/>
                </a:lnTo>
                <a:lnTo>
                  <a:pt x="10" y="62"/>
                </a:lnTo>
                <a:lnTo>
                  <a:pt x="1" y="72"/>
                </a:lnTo>
                <a:lnTo>
                  <a:pt x="0" y="74"/>
                </a:lnTo>
                <a:lnTo>
                  <a:pt x="0" y="75"/>
                </a:lnTo>
                <a:lnTo>
                  <a:pt x="1" y="77"/>
                </a:lnTo>
                <a:lnTo>
                  <a:pt x="2" y="78"/>
                </a:lnTo>
                <a:lnTo>
                  <a:pt x="7" y="79"/>
                </a:lnTo>
                <a:lnTo>
                  <a:pt x="9" y="78"/>
                </a:lnTo>
                <a:lnTo>
                  <a:pt x="10" y="77"/>
                </a:lnTo>
                <a:lnTo>
                  <a:pt x="18" y="67"/>
                </a:lnTo>
                <a:lnTo>
                  <a:pt x="26" y="58"/>
                </a:lnTo>
                <a:lnTo>
                  <a:pt x="43" y="40"/>
                </a:lnTo>
                <a:lnTo>
                  <a:pt x="62" y="24"/>
                </a:lnTo>
                <a:lnTo>
                  <a:pt x="79" y="7"/>
                </a:lnTo>
                <a:lnTo>
                  <a:pt x="80" y="6"/>
                </a:lnTo>
                <a:lnTo>
                  <a:pt x="80" y="4"/>
                </a:lnTo>
                <a:lnTo>
                  <a:pt x="80" y="2"/>
                </a:lnTo>
                <a:lnTo>
                  <a:pt x="79" y="1"/>
                </a:lnTo>
                <a:lnTo>
                  <a:pt x="77" y="0"/>
                </a:lnTo>
                <a:lnTo>
                  <a:pt x="76" y="0"/>
                </a:lnTo>
                <a:lnTo>
                  <a:pt x="74" y="0"/>
                </a:lnTo>
                <a:lnTo>
                  <a:pt x="7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85" name="任意多边形 1050584"/>
          <p:cNvSpPr/>
          <p:nvPr/>
        </p:nvSpPr>
        <p:spPr bwMode="auto">
          <a:xfrm>
            <a:off x="10809288" y="4357687"/>
            <a:ext cx="34925" cy="34925"/>
          </a:xfrm>
          <a:custGeom>
            <a:avLst/>
            <a:gdLst/>
            <a:ahLst/>
            <a:cxnLst/>
            <a:rect l="0" t="0" r="0" b="0"/>
            <a:pathLst>
              <a:path w="48" h="48">
                <a:moveTo>
                  <a:pt x="43" y="0"/>
                </a:moveTo>
                <a:lnTo>
                  <a:pt x="43" y="0"/>
                </a:lnTo>
                <a:lnTo>
                  <a:pt x="35" y="1"/>
                </a:lnTo>
                <a:lnTo>
                  <a:pt x="28" y="4"/>
                </a:lnTo>
                <a:lnTo>
                  <a:pt x="22" y="8"/>
                </a:lnTo>
                <a:lnTo>
                  <a:pt x="17" y="14"/>
                </a:lnTo>
                <a:lnTo>
                  <a:pt x="13" y="21"/>
                </a:lnTo>
                <a:lnTo>
                  <a:pt x="8" y="27"/>
                </a:lnTo>
                <a:lnTo>
                  <a:pt x="1" y="40"/>
                </a:lnTo>
                <a:lnTo>
                  <a:pt x="0" y="42"/>
                </a:lnTo>
                <a:lnTo>
                  <a:pt x="0" y="44"/>
                </a:lnTo>
                <a:lnTo>
                  <a:pt x="1" y="46"/>
                </a:lnTo>
                <a:lnTo>
                  <a:pt x="3" y="47"/>
                </a:lnTo>
                <a:lnTo>
                  <a:pt x="4" y="48"/>
                </a:lnTo>
                <a:lnTo>
                  <a:pt x="6" y="48"/>
                </a:lnTo>
                <a:lnTo>
                  <a:pt x="7" y="47"/>
                </a:lnTo>
                <a:lnTo>
                  <a:pt x="9" y="46"/>
                </a:lnTo>
                <a:lnTo>
                  <a:pt x="15" y="34"/>
                </a:lnTo>
                <a:lnTo>
                  <a:pt x="22" y="23"/>
                </a:lnTo>
                <a:lnTo>
                  <a:pt x="26" y="18"/>
                </a:lnTo>
                <a:lnTo>
                  <a:pt x="31" y="13"/>
                </a:lnTo>
                <a:lnTo>
                  <a:pt x="36" y="10"/>
                </a:lnTo>
                <a:lnTo>
                  <a:pt x="43" y="9"/>
                </a:lnTo>
                <a:lnTo>
                  <a:pt x="45" y="9"/>
                </a:lnTo>
                <a:lnTo>
                  <a:pt x="47" y="8"/>
                </a:lnTo>
                <a:lnTo>
                  <a:pt x="48" y="6"/>
                </a:lnTo>
                <a:lnTo>
                  <a:pt x="48" y="4"/>
                </a:lnTo>
                <a:lnTo>
                  <a:pt x="48" y="3"/>
                </a:lnTo>
                <a:lnTo>
                  <a:pt x="47" y="1"/>
                </a:lnTo>
                <a:lnTo>
                  <a:pt x="45" y="0"/>
                </a:lnTo>
                <a:lnTo>
                  <a:pt x="43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86" name="任意多边形 1050585"/>
          <p:cNvSpPr/>
          <p:nvPr/>
        </p:nvSpPr>
        <p:spPr bwMode="auto">
          <a:xfrm>
            <a:off x="10809288" y="4433887"/>
            <a:ext cx="57150" cy="57150"/>
          </a:xfrm>
          <a:custGeom>
            <a:avLst/>
            <a:gdLst/>
            <a:ahLst/>
            <a:cxnLst/>
            <a:rect l="0" t="0" r="0" b="0"/>
            <a:pathLst>
              <a:path w="79" h="80">
                <a:moveTo>
                  <a:pt x="71" y="2"/>
                </a:moveTo>
                <a:lnTo>
                  <a:pt x="71" y="2"/>
                </a:lnTo>
                <a:lnTo>
                  <a:pt x="67" y="8"/>
                </a:lnTo>
                <a:lnTo>
                  <a:pt x="64" y="12"/>
                </a:lnTo>
                <a:lnTo>
                  <a:pt x="60" y="16"/>
                </a:lnTo>
                <a:lnTo>
                  <a:pt x="54" y="19"/>
                </a:lnTo>
                <a:lnTo>
                  <a:pt x="51" y="21"/>
                </a:lnTo>
                <a:lnTo>
                  <a:pt x="47" y="26"/>
                </a:lnTo>
                <a:lnTo>
                  <a:pt x="41" y="34"/>
                </a:lnTo>
                <a:lnTo>
                  <a:pt x="31" y="44"/>
                </a:lnTo>
                <a:lnTo>
                  <a:pt x="22" y="53"/>
                </a:lnTo>
                <a:lnTo>
                  <a:pt x="1" y="71"/>
                </a:lnTo>
                <a:lnTo>
                  <a:pt x="0" y="72"/>
                </a:lnTo>
                <a:lnTo>
                  <a:pt x="0" y="74"/>
                </a:lnTo>
                <a:lnTo>
                  <a:pt x="0" y="76"/>
                </a:lnTo>
                <a:lnTo>
                  <a:pt x="1" y="77"/>
                </a:lnTo>
                <a:lnTo>
                  <a:pt x="3" y="78"/>
                </a:lnTo>
                <a:lnTo>
                  <a:pt x="4" y="80"/>
                </a:lnTo>
                <a:lnTo>
                  <a:pt x="6" y="78"/>
                </a:lnTo>
                <a:lnTo>
                  <a:pt x="8" y="77"/>
                </a:lnTo>
                <a:lnTo>
                  <a:pt x="31" y="57"/>
                </a:lnTo>
                <a:lnTo>
                  <a:pt x="43" y="45"/>
                </a:lnTo>
                <a:lnTo>
                  <a:pt x="54" y="34"/>
                </a:lnTo>
                <a:lnTo>
                  <a:pt x="59" y="29"/>
                </a:lnTo>
                <a:lnTo>
                  <a:pt x="65" y="25"/>
                </a:lnTo>
                <a:lnTo>
                  <a:pt x="70" y="21"/>
                </a:lnTo>
                <a:lnTo>
                  <a:pt x="73" y="17"/>
                </a:lnTo>
                <a:lnTo>
                  <a:pt x="79" y="7"/>
                </a:lnTo>
                <a:lnTo>
                  <a:pt x="79" y="5"/>
                </a:lnTo>
                <a:lnTo>
                  <a:pt x="79" y="3"/>
                </a:lnTo>
                <a:lnTo>
                  <a:pt x="78" y="2"/>
                </a:lnTo>
                <a:lnTo>
                  <a:pt x="77" y="1"/>
                </a:lnTo>
                <a:lnTo>
                  <a:pt x="75" y="0"/>
                </a:lnTo>
                <a:lnTo>
                  <a:pt x="74" y="0"/>
                </a:lnTo>
                <a:lnTo>
                  <a:pt x="72" y="1"/>
                </a:lnTo>
                <a:lnTo>
                  <a:pt x="71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87" name="任意多边形 1050586"/>
          <p:cNvSpPr/>
          <p:nvPr/>
        </p:nvSpPr>
        <p:spPr bwMode="auto">
          <a:xfrm>
            <a:off x="9944100" y="4154487"/>
            <a:ext cx="303212" cy="444500"/>
          </a:xfrm>
          <a:custGeom>
            <a:avLst/>
            <a:gdLst/>
            <a:ahLst/>
            <a:cxnLst/>
            <a:rect l="0" t="0" r="0" b="0"/>
            <a:pathLst>
              <a:path w="430" h="630">
                <a:moveTo>
                  <a:pt x="143" y="630"/>
                </a:moveTo>
                <a:lnTo>
                  <a:pt x="143" y="630"/>
                </a:lnTo>
                <a:lnTo>
                  <a:pt x="118" y="629"/>
                </a:lnTo>
                <a:lnTo>
                  <a:pt x="107" y="627"/>
                </a:lnTo>
                <a:lnTo>
                  <a:pt x="94" y="625"/>
                </a:lnTo>
                <a:lnTo>
                  <a:pt x="83" y="621"/>
                </a:lnTo>
                <a:lnTo>
                  <a:pt x="71" y="615"/>
                </a:lnTo>
                <a:lnTo>
                  <a:pt x="61" y="608"/>
                </a:lnTo>
                <a:lnTo>
                  <a:pt x="51" y="599"/>
                </a:lnTo>
                <a:lnTo>
                  <a:pt x="39" y="586"/>
                </a:lnTo>
                <a:lnTo>
                  <a:pt x="30" y="575"/>
                </a:lnTo>
                <a:lnTo>
                  <a:pt x="23" y="563"/>
                </a:lnTo>
                <a:lnTo>
                  <a:pt x="18" y="551"/>
                </a:lnTo>
                <a:lnTo>
                  <a:pt x="13" y="539"/>
                </a:lnTo>
                <a:lnTo>
                  <a:pt x="10" y="526"/>
                </a:lnTo>
                <a:lnTo>
                  <a:pt x="9" y="513"/>
                </a:lnTo>
                <a:lnTo>
                  <a:pt x="8" y="498"/>
                </a:lnTo>
                <a:lnTo>
                  <a:pt x="8" y="497"/>
                </a:lnTo>
                <a:lnTo>
                  <a:pt x="7" y="489"/>
                </a:lnTo>
                <a:lnTo>
                  <a:pt x="7" y="462"/>
                </a:lnTo>
                <a:lnTo>
                  <a:pt x="7" y="449"/>
                </a:lnTo>
                <a:lnTo>
                  <a:pt x="9" y="435"/>
                </a:lnTo>
                <a:lnTo>
                  <a:pt x="10" y="422"/>
                </a:lnTo>
                <a:lnTo>
                  <a:pt x="11" y="411"/>
                </a:lnTo>
                <a:lnTo>
                  <a:pt x="10" y="402"/>
                </a:lnTo>
                <a:lnTo>
                  <a:pt x="10" y="394"/>
                </a:lnTo>
                <a:lnTo>
                  <a:pt x="8" y="382"/>
                </a:lnTo>
                <a:lnTo>
                  <a:pt x="8" y="368"/>
                </a:lnTo>
                <a:lnTo>
                  <a:pt x="8" y="349"/>
                </a:lnTo>
                <a:lnTo>
                  <a:pt x="7" y="336"/>
                </a:lnTo>
                <a:lnTo>
                  <a:pt x="5" y="316"/>
                </a:lnTo>
                <a:lnTo>
                  <a:pt x="3" y="296"/>
                </a:lnTo>
                <a:lnTo>
                  <a:pt x="2" y="283"/>
                </a:lnTo>
                <a:lnTo>
                  <a:pt x="2" y="266"/>
                </a:lnTo>
                <a:lnTo>
                  <a:pt x="2" y="239"/>
                </a:lnTo>
                <a:lnTo>
                  <a:pt x="3" y="229"/>
                </a:lnTo>
                <a:lnTo>
                  <a:pt x="3" y="217"/>
                </a:lnTo>
                <a:lnTo>
                  <a:pt x="2" y="186"/>
                </a:lnTo>
                <a:lnTo>
                  <a:pt x="1" y="178"/>
                </a:lnTo>
                <a:lnTo>
                  <a:pt x="0" y="165"/>
                </a:lnTo>
                <a:lnTo>
                  <a:pt x="0" y="151"/>
                </a:lnTo>
                <a:lnTo>
                  <a:pt x="1" y="138"/>
                </a:lnTo>
                <a:lnTo>
                  <a:pt x="3" y="125"/>
                </a:lnTo>
                <a:lnTo>
                  <a:pt x="3" y="123"/>
                </a:lnTo>
                <a:lnTo>
                  <a:pt x="3" y="122"/>
                </a:lnTo>
                <a:lnTo>
                  <a:pt x="2" y="116"/>
                </a:lnTo>
                <a:lnTo>
                  <a:pt x="2" y="99"/>
                </a:lnTo>
                <a:lnTo>
                  <a:pt x="3" y="84"/>
                </a:lnTo>
                <a:lnTo>
                  <a:pt x="6" y="69"/>
                </a:lnTo>
                <a:lnTo>
                  <a:pt x="10" y="57"/>
                </a:lnTo>
                <a:lnTo>
                  <a:pt x="18" y="44"/>
                </a:lnTo>
                <a:lnTo>
                  <a:pt x="26" y="34"/>
                </a:lnTo>
                <a:lnTo>
                  <a:pt x="37" y="23"/>
                </a:lnTo>
                <a:lnTo>
                  <a:pt x="51" y="12"/>
                </a:lnTo>
                <a:lnTo>
                  <a:pt x="56" y="9"/>
                </a:lnTo>
                <a:lnTo>
                  <a:pt x="62" y="7"/>
                </a:lnTo>
                <a:lnTo>
                  <a:pt x="75" y="4"/>
                </a:lnTo>
                <a:lnTo>
                  <a:pt x="88" y="3"/>
                </a:lnTo>
                <a:lnTo>
                  <a:pt x="102" y="2"/>
                </a:lnTo>
                <a:lnTo>
                  <a:pt x="114" y="3"/>
                </a:lnTo>
                <a:lnTo>
                  <a:pt x="125" y="3"/>
                </a:lnTo>
                <a:lnTo>
                  <a:pt x="194" y="3"/>
                </a:lnTo>
                <a:lnTo>
                  <a:pt x="221" y="2"/>
                </a:lnTo>
                <a:lnTo>
                  <a:pt x="236" y="1"/>
                </a:lnTo>
                <a:lnTo>
                  <a:pt x="251" y="0"/>
                </a:lnTo>
                <a:lnTo>
                  <a:pt x="261" y="0"/>
                </a:lnTo>
                <a:lnTo>
                  <a:pt x="270" y="1"/>
                </a:lnTo>
                <a:lnTo>
                  <a:pt x="279" y="3"/>
                </a:lnTo>
                <a:lnTo>
                  <a:pt x="286" y="5"/>
                </a:lnTo>
                <a:lnTo>
                  <a:pt x="295" y="8"/>
                </a:lnTo>
                <a:lnTo>
                  <a:pt x="306" y="10"/>
                </a:lnTo>
                <a:lnTo>
                  <a:pt x="316" y="10"/>
                </a:lnTo>
                <a:lnTo>
                  <a:pt x="326" y="11"/>
                </a:lnTo>
                <a:lnTo>
                  <a:pt x="345" y="11"/>
                </a:lnTo>
                <a:lnTo>
                  <a:pt x="354" y="13"/>
                </a:lnTo>
                <a:lnTo>
                  <a:pt x="363" y="15"/>
                </a:lnTo>
                <a:lnTo>
                  <a:pt x="376" y="22"/>
                </a:lnTo>
                <a:lnTo>
                  <a:pt x="382" y="25"/>
                </a:lnTo>
                <a:lnTo>
                  <a:pt x="388" y="29"/>
                </a:lnTo>
                <a:lnTo>
                  <a:pt x="393" y="33"/>
                </a:lnTo>
                <a:lnTo>
                  <a:pt x="397" y="38"/>
                </a:lnTo>
                <a:lnTo>
                  <a:pt x="401" y="43"/>
                </a:lnTo>
                <a:lnTo>
                  <a:pt x="405" y="49"/>
                </a:lnTo>
                <a:lnTo>
                  <a:pt x="410" y="63"/>
                </a:lnTo>
                <a:lnTo>
                  <a:pt x="415" y="79"/>
                </a:lnTo>
                <a:lnTo>
                  <a:pt x="418" y="96"/>
                </a:lnTo>
                <a:lnTo>
                  <a:pt x="419" y="116"/>
                </a:lnTo>
                <a:lnTo>
                  <a:pt x="419" y="132"/>
                </a:lnTo>
                <a:lnTo>
                  <a:pt x="420" y="147"/>
                </a:lnTo>
                <a:lnTo>
                  <a:pt x="423" y="170"/>
                </a:lnTo>
                <a:lnTo>
                  <a:pt x="426" y="193"/>
                </a:lnTo>
                <a:lnTo>
                  <a:pt x="427" y="206"/>
                </a:lnTo>
                <a:lnTo>
                  <a:pt x="428" y="222"/>
                </a:lnTo>
                <a:lnTo>
                  <a:pt x="427" y="248"/>
                </a:lnTo>
                <a:lnTo>
                  <a:pt x="426" y="266"/>
                </a:lnTo>
                <a:lnTo>
                  <a:pt x="425" y="276"/>
                </a:lnTo>
                <a:lnTo>
                  <a:pt x="425" y="288"/>
                </a:lnTo>
                <a:lnTo>
                  <a:pt x="425" y="302"/>
                </a:lnTo>
                <a:lnTo>
                  <a:pt x="426" y="323"/>
                </a:lnTo>
                <a:lnTo>
                  <a:pt x="426" y="324"/>
                </a:lnTo>
                <a:lnTo>
                  <a:pt x="429" y="359"/>
                </a:lnTo>
                <a:lnTo>
                  <a:pt x="429" y="382"/>
                </a:lnTo>
                <a:lnTo>
                  <a:pt x="430" y="408"/>
                </a:lnTo>
                <a:lnTo>
                  <a:pt x="430" y="438"/>
                </a:lnTo>
                <a:lnTo>
                  <a:pt x="430" y="483"/>
                </a:lnTo>
                <a:lnTo>
                  <a:pt x="430" y="527"/>
                </a:lnTo>
                <a:lnTo>
                  <a:pt x="430" y="549"/>
                </a:lnTo>
                <a:lnTo>
                  <a:pt x="429" y="562"/>
                </a:lnTo>
                <a:lnTo>
                  <a:pt x="428" y="571"/>
                </a:lnTo>
                <a:lnTo>
                  <a:pt x="425" y="579"/>
                </a:lnTo>
                <a:lnTo>
                  <a:pt x="422" y="586"/>
                </a:lnTo>
                <a:lnTo>
                  <a:pt x="418" y="592"/>
                </a:lnTo>
                <a:lnTo>
                  <a:pt x="413" y="596"/>
                </a:lnTo>
                <a:lnTo>
                  <a:pt x="405" y="603"/>
                </a:lnTo>
                <a:lnTo>
                  <a:pt x="404" y="604"/>
                </a:lnTo>
                <a:lnTo>
                  <a:pt x="398" y="608"/>
                </a:lnTo>
                <a:lnTo>
                  <a:pt x="391" y="611"/>
                </a:lnTo>
                <a:lnTo>
                  <a:pt x="383" y="614"/>
                </a:lnTo>
                <a:lnTo>
                  <a:pt x="376" y="617"/>
                </a:lnTo>
                <a:lnTo>
                  <a:pt x="360" y="622"/>
                </a:lnTo>
                <a:lnTo>
                  <a:pt x="351" y="623"/>
                </a:lnTo>
                <a:lnTo>
                  <a:pt x="343" y="623"/>
                </a:lnTo>
                <a:lnTo>
                  <a:pt x="303" y="624"/>
                </a:lnTo>
                <a:lnTo>
                  <a:pt x="261" y="626"/>
                </a:lnTo>
                <a:lnTo>
                  <a:pt x="221" y="628"/>
                </a:lnTo>
                <a:lnTo>
                  <a:pt x="179" y="629"/>
                </a:lnTo>
                <a:lnTo>
                  <a:pt x="170" y="629"/>
                </a:lnTo>
                <a:lnTo>
                  <a:pt x="143" y="630"/>
                </a:lnTo>
                <a:close/>
                <a:moveTo>
                  <a:pt x="38" y="100"/>
                </a:moveTo>
                <a:lnTo>
                  <a:pt x="38" y="100"/>
                </a:lnTo>
                <a:lnTo>
                  <a:pt x="37" y="107"/>
                </a:lnTo>
                <a:lnTo>
                  <a:pt x="36" y="115"/>
                </a:lnTo>
                <a:lnTo>
                  <a:pt x="36" y="130"/>
                </a:lnTo>
                <a:lnTo>
                  <a:pt x="36" y="133"/>
                </a:lnTo>
                <a:lnTo>
                  <a:pt x="36" y="155"/>
                </a:lnTo>
                <a:lnTo>
                  <a:pt x="37" y="175"/>
                </a:lnTo>
                <a:lnTo>
                  <a:pt x="38" y="209"/>
                </a:lnTo>
                <a:lnTo>
                  <a:pt x="38" y="312"/>
                </a:lnTo>
                <a:lnTo>
                  <a:pt x="38" y="341"/>
                </a:lnTo>
                <a:lnTo>
                  <a:pt x="40" y="358"/>
                </a:lnTo>
                <a:lnTo>
                  <a:pt x="41" y="374"/>
                </a:lnTo>
                <a:lnTo>
                  <a:pt x="42" y="399"/>
                </a:lnTo>
                <a:lnTo>
                  <a:pt x="43" y="439"/>
                </a:lnTo>
                <a:lnTo>
                  <a:pt x="43" y="481"/>
                </a:lnTo>
                <a:lnTo>
                  <a:pt x="43" y="482"/>
                </a:lnTo>
                <a:lnTo>
                  <a:pt x="44" y="483"/>
                </a:lnTo>
                <a:lnTo>
                  <a:pt x="44" y="485"/>
                </a:lnTo>
                <a:lnTo>
                  <a:pt x="44" y="494"/>
                </a:lnTo>
                <a:lnTo>
                  <a:pt x="46" y="508"/>
                </a:lnTo>
                <a:lnTo>
                  <a:pt x="48" y="523"/>
                </a:lnTo>
                <a:lnTo>
                  <a:pt x="50" y="531"/>
                </a:lnTo>
                <a:lnTo>
                  <a:pt x="52" y="539"/>
                </a:lnTo>
                <a:lnTo>
                  <a:pt x="55" y="547"/>
                </a:lnTo>
                <a:lnTo>
                  <a:pt x="59" y="554"/>
                </a:lnTo>
                <a:lnTo>
                  <a:pt x="64" y="562"/>
                </a:lnTo>
                <a:lnTo>
                  <a:pt x="70" y="568"/>
                </a:lnTo>
                <a:lnTo>
                  <a:pt x="77" y="574"/>
                </a:lnTo>
                <a:lnTo>
                  <a:pt x="85" y="578"/>
                </a:lnTo>
                <a:lnTo>
                  <a:pt x="94" y="582"/>
                </a:lnTo>
                <a:lnTo>
                  <a:pt x="106" y="585"/>
                </a:lnTo>
                <a:lnTo>
                  <a:pt x="132" y="589"/>
                </a:lnTo>
                <a:lnTo>
                  <a:pt x="153" y="592"/>
                </a:lnTo>
                <a:lnTo>
                  <a:pt x="174" y="593"/>
                </a:lnTo>
                <a:lnTo>
                  <a:pt x="196" y="594"/>
                </a:lnTo>
                <a:lnTo>
                  <a:pt x="231" y="594"/>
                </a:lnTo>
                <a:lnTo>
                  <a:pt x="247" y="593"/>
                </a:lnTo>
                <a:lnTo>
                  <a:pt x="262" y="592"/>
                </a:lnTo>
                <a:lnTo>
                  <a:pt x="293" y="588"/>
                </a:lnTo>
                <a:lnTo>
                  <a:pt x="303" y="587"/>
                </a:lnTo>
                <a:lnTo>
                  <a:pt x="311" y="587"/>
                </a:lnTo>
                <a:lnTo>
                  <a:pt x="322" y="587"/>
                </a:lnTo>
                <a:lnTo>
                  <a:pt x="335" y="587"/>
                </a:lnTo>
                <a:lnTo>
                  <a:pt x="346" y="586"/>
                </a:lnTo>
                <a:lnTo>
                  <a:pt x="357" y="583"/>
                </a:lnTo>
                <a:lnTo>
                  <a:pt x="363" y="580"/>
                </a:lnTo>
                <a:lnTo>
                  <a:pt x="369" y="577"/>
                </a:lnTo>
                <a:lnTo>
                  <a:pt x="378" y="570"/>
                </a:lnTo>
                <a:lnTo>
                  <a:pt x="384" y="565"/>
                </a:lnTo>
                <a:lnTo>
                  <a:pt x="385" y="563"/>
                </a:lnTo>
                <a:lnTo>
                  <a:pt x="387" y="559"/>
                </a:lnTo>
                <a:lnTo>
                  <a:pt x="388" y="552"/>
                </a:lnTo>
                <a:lnTo>
                  <a:pt x="389" y="547"/>
                </a:lnTo>
                <a:lnTo>
                  <a:pt x="390" y="540"/>
                </a:lnTo>
                <a:lnTo>
                  <a:pt x="390" y="530"/>
                </a:lnTo>
                <a:lnTo>
                  <a:pt x="389" y="511"/>
                </a:lnTo>
                <a:lnTo>
                  <a:pt x="389" y="498"/>
                </a:lnTo>
                <a:lnTo>
                  <a:pt x="389" y="497"/>
                </a:lnTo>
                <a:lnTo>
                  <a:pt x="390" y="475"/>
                </a:lnTo>
                <a:lnTo>
                  <a:pt x="392" y="459"/>
                </a:lnTo>
                <a:lnTo>
                  <a:pt x="393" y="441"/>
                </a:lnTo>
                <a:lnTo>
                  <a:pt x="394" y="417"/>
                </a:lnTo>
                <a:lnTo>
                  <a:pt x="393" y="382"/>
                </a:lnTo>
                <a:lnTo>
                  <a:pt x="392" y="359"/>
                </a:lnTo>
                <a:lnTo>
                  <a:pt x="390" y="338"/>
                </a:lnTo>
                <a:lnTo>
                  <a:pt x="389" y="306"/>
                </a:lnTo>
                <a:lnTo>
                  <a:pt x="390" y="276"/>
                </a:lnTo>
                <a:lnTo>
                  <a:pt x="391" y="258"/>
                </a:lnTo>
                <a:lnTo>
                  <a:pt x="392" y="237"/>
                </a:lnTo>
                <a:lnTo>
                  <a:pt x="392" y="224"/>
                </a:lnTo>
                <a:lnTo>
                  <a:pt x="391" y="204"/>
                </a:lnTo>
                <a:lnTo>
                  <a:pt x="389" y="180"/>
                </a:lnTo>
                <a:lnTo>
                  <a:pt x="387" y="162"/>
                </a:lnTo>
                <a:lnTo>
                  <a:pt x="383" y="143"/>
                </a:lnTo>
                <a:lnTo>
                  <a:pt x="382" y="130"/>
                </a:lnTo>
                <a:lnTo>
                  <a:pt x="382" y="116"/>
                </a:lnTo>
                <a:lnTo>
                  <a:pt x="381" y="104"/>
                </a:lnTo>
                <a:lnTo>
                  <a:pt x="380" y="94"/>
                </a:lnTo>
                <a:lnTo>
                  <a:pt x="378" y="85"/>
                </a:lnTo>
                <a:lnTo>
                  <a:pt x="375" y="77"/>
                </a:lnTo>
                <a:lnTo>
                  <a:pt x="371" y="70"/>
                </a:lnTo>
                <a:lnTo>
                  <a:pt x="367" y="65"/>
                </a:lnTo>
                <a:lnTo>
                  <a:pt x="362" y="60"/>
                </a:lnTo>
                <a:lnTo>
                  <a:pt x="356" y="56"/>
                </a:lnTo>
                <a:lnTo>
                  <a:pt x="350" y="53"/>
                </a:lnTo>
                <a:lnTo>
                  <a:pt x="343" y="51"/>
                </a:lnTo>
                <a:lnTo>
                  <a:pt x="336" y="48"/>
                </a:lnTo>
                <a:lnTo>
                  <a:pt x="327" y="47"/>
                </a:lnTo>
                <a:lnTo>
                  <a:pt x="311" y="45"/>
                </a:lnTo>
                <a:lnTo>
                  <a:pt x="292" y="45"/>
                </a:lnTo>
                <a:lnTo>
                  <a:pt x="282" y="44"/>
                </a:lnTo>
                <a:lnTo>
                  <a:pt x="270" y="42"/>
                </a:lnTo>
                <a:lnTo>
                  <a:pt x="258" y="40"/>
                </a:lnTo>
                <a:lnTo>
                  <a:pt x="245" y="39"/>
                </a:lnTo>
                <a:lnTo>
                  <a:pt x="194" y="39"/>
                </a:lnTo>
                <a:lnTo>
                  <a:pt x="160" y="39"/>
                </a:lnTo>
                <a:lnTo>
                  <a:pt x="140" y="39"/>
                </a:lnTo>
                <a:lnTo>
                  <a:pt x="109" y="39"/>
                </a:lnTo>
                <a:lnTo>
                  <a:pt x="93" y="40"/>
                </a:lnTo>
                <a:lnTo>
                  <a:pt x="80" y="43"/>
                </a:lnTo>
                <a:lnTo>
                  <a:pt x="68" y="47"/>
                </a:lnTo>
                <a:lnTo>
                  <a:pt x="64" y="51"/>
                </a:lnTo>
                <a:lnTo>
                  <a:pt x="59" y="55"/>
                </a:lnTo>
                <a:lnTo>
                  <a:pt x="55" y="59"/>
                </a:lnTo>
                <a:lnTo>
                  <a:pt x="52" y="63"/>
                </a:lnTo>
                <a:lnTo>
                  <a:pt x="49" y="68"/>
                </a:lnTo>
                <a:lnTo>
                  <a:pt x="46" y="73"/>
                </a:lnTo>
                <a:lnTo>
                  <a:pt x="41" y="86"/>
                </a:lnTo>
                <a:lnTo>
                  <a:pt x="38" y="10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88" name="任意多边形 1050587"/>
          <p:cNvSpPr/>
          <p:nvPr/>
        </p:nvSpPr>
        <p:spPr bwMode="auto">
          <a:xfrm>
            <a:off x="10304462" y="4008437"/>
            <a:ext cx="301625" cy="590550"/>
          </a:xfrm>
          <a:custGeom>
            <a:avLst/>
            <a:gdLst/>
            <a:ahLst/>
            <a:cxnLst/>
            <a:rect l="0" t="0" r="0" b="0"/>
            <a:pathLst>
              <a:path w="430" h="837">
                <a:moveTo>
                  <a:pt x="143" y="837"/>
                </a:moveTo>
                <a:lnTo>
                  <a:pt x="143" y="837"/>
                </a:lnTo>
                <a:lnTo>
                  <a:pt x="118" y="836"/>
                </a:lnTo>
                <a:lnTo>
                  <a:pt x="107" y="834"/>
                </a:lnTo>
                <a:lnTo>
                  <a:pt x="94" y="832"/>
                </a:lnTo>
                <a:lnTo>
                  <a:pt x="83" y="828"/>
                </a:lnTo>
                <a:lnTo>
                  <a:pt x="72" y="822"/>
                </a:lnTo>
                <a:lnTo>
                  <a:pt x="61" y="815"/>
                </a:lnTo>
                <a:lnTo>
                  <a:pt x="51" y="806"/>
                </a:lnTo>
                <a:lnTo>
                  <a:pt x="39" y="793"/>
                </a:lnTo>
                <a:lnTo>
                  <a:pt x="30" y="782"/>
                </a:lnTo>
                <a:lnTo>
                  <a:pt x="23" y="770"/>
                </a:lnTo>
                <a:lnTo>
                  <a:pt x="17" y="758"/>
                </a:lnTo>
                <a:lnTo>
                  <a:pt x="13" y="746"/>
                </a:lnTo>
                <a:lnTo>
                  <a:pt x="11" y="733"/>
                </a:lnTo>
                <a:lnTo>
                  <a:pt x="9" y="720"/>
                </a:lnTo>
                <a:lnTo>
                  <a:pt x="8" y="705"/>
                </a:lnTo>
                <a:lnTo>
                  <a:pt x="8" y="704"/>
                </a:lnTo>
                <a:lnTo>
                  <a:pt x="7" y="677"/>
                </a:lnTo>
                <a:lnTo>
                  <a:pt x="7" y="640"/>
                </a:lnTo>
                <a:lnTo>
                  <a:pt x="7" y="604"/>
                </a:lnTo>
                <a:lnTo>
                  <a:pt x="8" y="589"/>
                </a:lnTo>
                <a:lnTo>
                  <a:pt x="9" y="579"/>
                </a:lnTo>
                <a:lnTo>
                  <a:pt x="10" y="565"/>
                </a:lnTo>
                <a:lnTo>
                  <a:pt x="11" y="555"/>
                </a:lnTo>
                <a:lnTo>
                  <a:pt x="10" y="546"/>
                </a:lnTo>
                <a:lnTo>
                  <a:pt x="10" y="537"/>
                </a:lnTo>
                <a:lnTo>
                  <a:pt x="9" y="526"/>
                </a:lnTo>
                <a:lnTo>
                  <a:pt x="8" y="511"/>
                </a:lnTo>
                <a:lnTo>
                  <a:pt x="7" y="467"/>
                </a:lnTo>
                <a:lnTo>
                  <a:pt x="5" y="420"/>
                </a:lnTo>
                <a:lnTo>
                  <a:pt x="3" y="374"/>
                </a:lnTo>
                <a:lnTo>
                  <a:pt x="2" y="330"/>
                </a:lnTo>
                <a:lnTo>
                  <a:pt x="3" y="277"/>
                </a:lnTo>
                <a:lnTo>
                  <a:pt x="3" y="237"/>
                </a:lnTo>
                <a:lnTo>
                  <a:pt x="3" y="214"/>
                </a:lnTo>
                <a:lnTo>
                  <a:pt x="2" y="187"/>
                </a:lnTo>
                <a:lnTo>
                  <a:pt x="1" y="179"/>
                </a:lnTo>
                <a:lnTo>
                  <a:pt x="0" y="165"/>
                </a:lnTo>
                <a:lnTo>
                  <a:pt x="0" y="152"/>
                </a:lnTo>
                <a:lnTo>
                  <a:pt x="1" y="138"/>
                </a:lnTo>
                <a:lnTo>
                  <a:pt x="3" y="126"/>
                </a:lnTo>
                <a:lnTo>
                  <a:pt x="3" y="125"/>
                </a:lnTo>
                <a:lnTo>
                  <a:pt x="3" y="123"/>
                </a:lnTo>
                <a:lnTo>
                  <a:pt x="2" y="117"/>
                </a:lnTo>
                <a:lnTo>
                  <a:pt x="2" y="100"/>
                </a:lnTo>
                <a:lnTo>
                  <a:pt x="4" y="84"/>
                </a:lnTo>
                <a:lnTo>
                  <a:pt x="6" y="71"/>
                </a:lnTo>
                <a:lnTo>
                  <a:pt x="11" y="57"/>
                </a:lnTo>
                <a:lnTo>
                  <a:pt x="17" y="46"/>
                </a:lnTo>
                <a:lnTo>
                  <a:pt x="26" y="35"/>
                </a:lnTo>
                <a:lnTo>
                  <a:pt x="37" y="24"/>
                </a:lnTo>
                <a:lnTo>
                  <a:pt x="51" y="14"/>
                </a:lnTo>
                <a:lnTo>
                  <a:pt x="56" y="11"/>
                </a:lnTo>
                <a:lnTo>
                  <a:pt x="62" y="8"/>
                </a:lnTo>
                <a:lnTo>
                  <a:pt x="74" y="5"/>
                </a:lnTo>
                <a:lnTo>
                  <a:pt x="88" y="4"/>
                </a:lnTo>
                <a:lnTo>
                  <a:pt x="101" y="4"/>
                </a:lnTo>
                <a:lnTo>
                  <a:pt x="114" y="4"/>
                </a:lnTo>
                <a:lnTo>
                  <a:pt x="125" y="4"/>
                </a:lnTo>
                <a:lnTo>
                  <a:pt x="195" y="4"/>
                </a:lnTo>
                <a:lnTo>
                  <a:pt x="221" y="3"/>
                </a:lnTo>
                <a:lnTo>
                  <a:pt x="236" y="2"/>
                </a:lnTo>
                <a:lnTo>
                  <a:pt x="252" y="0"/>
                </a:lnTo>
                <a:lnTo>
                  <a:pt x="262" y="2"/>
                </a:lnTo>
                <a:lnTo>
                  <a:pt x="270" y="3"/>
                </a:lnTo>
                <a:lnTo>
                  <a:pt x="279" y="4"/>
                </a:lnTo>
                <a:lnTo>
                  <a:pt x="286" y="6"/>
                </a:lnTo>
                <a:lnTo>
                  <a:pt x="296" y="9"/>
                </a:lnTo>
                <a:lnTo>
                  <a:pt x="307" y="11"/>
                </a:lnTo>
                <a:lnTo>
                  <a:pt x="317" y="12"/>
                </a:lnTo>
                <a:lnTo>
                  <a:pt x="327" y="12"/>
                </a:lnTo>
                <a:lnTo>
                  <a:pt x="346" y="13"/>
                </a:lnTo>
                <a:lnTo>
                  <a:pt x="354" y="14"/>
                </a:lnTo>
                <a:lnTo>
                  <a:pt x="364" y="16"/>
                </a:lnTo>
                <a:lnTo>
                  <a:pt x="376" y="22"/>
                </a:lnTo>
                <a:lnTo>
                  <a:pt x="382" y="25"/>
                </a:lnTo>
                <a:lnTo>
                  <a:pt x="387" y="30"/>
                </a:lnTo>
                <a:lnTo>
                  <a:pt x="393" y="35"/>
                </a:lnTo>
                <a:lnTo>
                  <a:pt x="397" y="39"/>
                </a:lnTo>
                <a:lnTo>
                  <a:pt x="401" y="45"/>
                </a:lnTo>
                <a:lnTo>
                  <a:pt x="405" y="50"/>
                </a:lnTo>
                <a:lnTo>
                  <a:pt x="411" y="64"/>
                </a:lnTo>
                <a:lnTo>
                  <a:pt x="415" y="79"/>
                </a:lnTo>
                <a:lnTo>
                  <a:pt x="417" y="97"/>
                </a:lnTo>
                <a:lnTo>
                  <a:pt x="419" y="117"/>
                </a:lnTo>
                <a:lnTo>
                  <a:pt x="419" y="133"/>
                </a:lnTo>
                <a:lnTo>
                  <a:pt x="420" y="148"/>
                </a:lnTo>
                <a:lnTo>
                  <a:pt x="423" y="170"/>
                </a:lnTo>
                <a:lnTo>
                  <a:pt x="426" y="193"/>
                </a:lnTo>
                <a:lnTo>
                  <a:pt x="427" y="207"/>
                </a:lnTo>
                <a:lnTo>
                  <a:pt x="428" y="222"/>
                </a:lnTo>
                <a:lnTo>
                  <a:pt x="427" y="253"/>
                </a:lnTo>
                <a:lnTo>
                  <a:pt x="426" y="283"/>
                </a:lnTo>
                <a:lnTo>
                  <a:pt x="425" y="335"/>
                </a:lnTo>
                <a:lnTo>
                  <a:pt x="425" y="361"/>
                </a:lnTo>
                <a:lnTo>
                  <a:pt x="426" y="388"/>
                </a:lnTo>
                <a:lnTo>
                  <a:pt x="428" y="417"/>
                </a:lnTo>
                <a:lnTo>
                  <a:pt x="429" y="449"/>
                </a:lnTo>
                <a:lnTo>
                  <a:pt x="429" y="514"/>
                </a:lnTo>
                <a:lnTo>
                  <a:pt x="430" y="553"/>
                </a:lnTo>
                <a:lnTo>
                  <a:pt x="430" y="608"/>
                </a:lnTo>
                <a:lnTo>
                  <a:pt x="430" y="690"/>
                </a:lnTo>
                <a:lnTo>
                  <a:pt x="430" y="734"/>
                </a:lnTo>
                <a:lnTo>
                  <a:pt x="430" y="756"/>
                </a:lnTo>
                <a:lnTo>
                  <a:pt x="430" y="769"/>
                </a:lnTo>
                <a:lnTo>
                  <a:pt x="428" y="778"/>
                </a:lnTo>
                <a:lnTo>
                  <a:pt x="425" y="786"/>
                </a:lnTo>
                <a:lnTo>
                  <a:pt x="422" y="793"/>
                </a:lnTo>
                <a:lnTo>
                  <a:pt x="417" y="799"/>
                </a:lnTo>
                <a:lnTo>
                  <a:pt x="413" y="803"/>
                </a:lnTo>
                <a:lnTo>
                  <a:pt x="405" y="810"/>
                </a:lnTo>
                <a:lnTo>
                  <a:pt x="404" y="811"/>
                </a:lnTo>
                <a:lnTo>
                  <a:pt x="398" y="815"/>
                </a:lnTo>
                <a:lnTo>
                  <a:pt x="392" y="818"/>
                </a:lnTo>
                <a:lnTo>
                  <a:pt x="383" y="821"/>
                </a:lnTo>
                <a:lnTo>
                  <a:pt x="376" y="824"/>
                </a:lnTo>
                <a:lnTo>
                  <a:pt x="359" y="829"/>
                </a:lnTo>
                <a:lnTo>
                  <a:pt x="351" y="830"/>
                </a:lnTo>
                <a:lnTo>
                  <a:pt x="343" y="830"/>
                </a:lnTo>
                <a:lnTo>
                  <a:pt x="302" y="831"/>
                </a:lnTo>
                <a:lnTo>
                  <a:pt x="261" y="833"/>
                </a:lnTo>
                <a:lnTo>
                  <a:pt x="221" y="835"/>
                </a:lnTo>
                <a:lnTo>
                  <a:pt x="179" y="836"/>
                </a:lnTo>
                <a:lnTo>
                  <a:pt x="170" y="836"/>
                </a:lnTo>
                <a:lnTo>
                  <a:pt x="143" y="837"/>
                </a:lnTo>
                <a:close/>
                <a:moveTo>
                  <a:pt x="39" y="101"/>
                </a:moveTo>
                <a:lnTo>
                  <a:pt x="39" y="101"/>
                </a:lnTo>
                <a:lnTo>
                  <a:pt x="37" y="108"/>
                </a:lnTo>
                <a:lnTo>
                  <a:pt x="37" y="116"/>
                </a:lnTo>
                <a:lnTo>
                  <a:pt x="36" y="132"/>
                </a:lnTo>
                <a:lnTo>
                  <a:pt x="36" y="134"/>
                </a:lnTo>
                <a:lnTo>
                  <a:pt x="36" y="156"/>
                </a:lnTo>
                <a:lnTo>
                  <a:pt x="37" y="176"/>
                </a:lnTo>
                <a:lnTo>
                  <a:pt x="38" y="211"/>
                </a:lnTo>
                <a:lnTo>
                  <a:pt x="38" y="376"/>
                </a:lnTo>
                <a:lnTo>
                  <a:pt x="39" y="438"/>
                </a:lnTo>
                <a:lnTo>
                  <a:pt x="41" y="505"/>
                </a:lnTo>
                <a:lnTo>
                  <a:pt x="42" y="544"/>
                </a:lnTo>
                <a:lnTo>
                  <a:pt x="43" y="614"/>
                </a:lnTo>
                <a:lnTo>
                  <a:pt x="44" y="688"/>
                </a:lnTo>
                <a:lnTo>
                  <a:pt x="44" y="689"/>
                </a:lnTo>
                <a:lnTo>
                  <a:pt x="44" y="690"/>
                </a:lnTo>
                <a:lnTo>
                  <a:pt x="44" y="692"/>
                </a:lnTo>
                <a:lnTo>
                  <a:pt x="44" y="701"/>
                </a:lnTo>
                <a:lnTo>
                  <a:pt x="45" y="715"/>
                </a:lnTo>
                <a:lnTo>
                  <a:pt x="47" y="730"/>
                </a:lnTo>
                <a:lnTo>
                  <a:pt x="50" y="738"/>
                </a:lnTo>
                <a:lnTo>
                  <a:pt x="52" y="746"/>
                </a:lnTo>
                <a:lnTo>
                  <a:pt x="55" y="754"/>
                </a:lnTo>
                <a:lnTo>
                  <a:pt x="59" y="761"/>
                </a:lnTo>
                <a:lnTo>
                  <a:pt x="64" y="769"/>
                </a:lnTo>
                <a:lnTo>
                  <a:pt x="70" y="775"/>
                </a:lnTo>
                <a:lnTo>
                  <a:pt x="77" y="781"/>
                </a:lnTo>
                <a:lnTo>
                  <a:pt x="85" y="785"/>
                </a:lnTo>
                <a:lnTo>
                  <a:pt x="94" y="789"/>
                </a:lnTo>
                <a:lnTo>
                  <a:pt x="106" y="792"/>
                </a:lnTo>
                <a:lnTo>
                  <a:pt x="131" y="796"/>
                </a:lnTo>
                <a:lnTo>
                  <a:pt x="153" y="799"/>
                </a:lnTo>
                <a:lnTo>
                  <a:pt x="174" y="800"/>
                </a:lnTo>
                <a:lnTo>
                  <a:pt x="196" y="801"/>
                </a:lnTo>
                <a:lnTo>
                  <a:pt x="232" y="801"/>
                </a:lnTo>
                <a:lnTo>
                  <a:pt x="246" y="800"/>
                </a:lnTo>
                <a:lnTo>
                  <a:pt x="262" y="799"/>
                </a:lnTo>
                <a:lnTo>
                  <a:pt x="293" y="795"/>
                </a:lnTo>
                <a:lnTo>
                  <a:pt x="302" y="794"/>
                </a:lnTo>
                <a:lnTo>
                  <a:pt x="311" y="794"/>
                </a:lnTo>
                <a:lnTo>
                  <a:pt x="322" y="794"/>
                </a:lnTo>
                <a:lnTo>
                  <a:pt x="335" y="794"/>
                </a:lnTo>
                <a:lnTo>
                  <a:pt x="346" y="793"/>
                </a:lnTo>
                <a:lnTo>
                  <a:pt x="357" y="790"/>
                </a:lnTo>
                <a:lnTo>
                  <a:pt x="364" y="787"/>
                </a:lnTo>
                <a:lnTo>
                  <a:pt x="369" y="784"/>
                </a:lnTo>
                <a:lnTo>
                  <a:pt x="378" y="777"/>
                </a:lnTo>
                <a:lnTo>
                  <a:pt x="384" y="772"/>
                </a:lnTo>
                <a:lnTo>
                  <a:pt x="386" y="766"/>
                </a:lnTo>
                <a:lnTo>
                  <a:pt x="387" y="759"/>
                </a:lnTo>
                <a:lnTo>
                  <a:pt x="388" y="754"/>
                </a:lnTo>
                <a:lnTo>
                  <a:pt x="390" y="747"/>
                </a:lnTo>
                <a:lnTo>
                  <a:pt x="390" y="737"/>
                </a:lnTo>
                <a:lnTo>
                  <a:pt x="390" y="718"/>
                </a:lnTo>
                <a:lnTo>
                  <a:pt x="388" y="705"/>
                </a:lnTo>
                <a:lnTo>
                  <a:pt x="388" y="704"/>
                </a:lnTo>
                <a:lnTo>
                  <a:pt x="390" y="674"/>
                </a:lnTo>
                <a:lnTo>
                  <a:pt x="392" y="638"/>
                </a:lnTo>
                <a:lnTo>
                  <a:pt x="393" y="596"/>
                </a:lnTo>
                <a:lnTo>
                  <a:pt x="394" y="562"/>
                </a:lnTo>
                <a:lnTo>
                  <a:pt x="393" y="505"/>
                </a:lnTo>
                <a:lnTo>
                  <a:pt x="391" y="444"/>
                </a:lnTo>
                <a:lnTo>
                  <a:pt x="390" y="371"/>
                </a:lnTo>
                <a:lnTo>
                  <a:pt x="390" y="333"/>
                </a:lnTo>
                <a:lnTo>
                  <a:pt x="391" y="297"/>
                </a:lnTo>
                <a:lnTo>
                  <a:pt x="392" y="251"/>
                </a:lnTo>
                <a:lnTo>
                  <a:pt x="392" y="229"/>
                </a:lnTo>
                <a:lnTo>
                  <a:pt x="391" y="205"/>
                </a:lnTo>
                <a:lnTo>
                  <a:pt x="388" y="181"/>
                </a:lnTo>
                <a:lnTo>
                  <a:pt x="386" y="163"/>
                </a:lnTo>
                <a:lnTo>
                  <a:pt x="383" y="144"/>
                </a:lnTo>
                <a:lnTo>
                  <a:pt x="382" y="132"/>
                </a:lnTo>
                <a:lnTo>
                  <a:pt x="382" y="117"/>
                </a:lnTo>
                <a:lnTo>
                  <a:pt x="382" y="105"/>
                </a:lnTo>
                <a:lnTo>
                  <a:pt x="380" y="95"/>
                </a:lnTo>
                <a:lnTo>
                  <a:pt x="378" y="87"/>
                </a:lnTo>
                <a:lnTo>
                  <a:pt x="375" y="78"/>
                </a:lnTo>
                <a:lnTo>
                  <a:pt x="372" y="71"/>
                </a:lnTo>
                <a:lnTo>
                  <a:pt x="367" y="66"/>
                </a:lnTo>
                <a:lnTo>
                  <a:pt x="362" y="61"/>
                </a:lnTo>
                <a:lnTo>
                  <a:pt x="356" y="56"/>
                </a:lnTo>
                <a:lnTo>
                  <a:pt x="350" y="53"/>
                </a:lnTo>
                <a:lnTo>
                  <a:pt x="343" y="51"/>
                </a:lnTo>
                <a:lnTo>
                  <a:pt x="336" y="49"/>
                </a:lnTo>
                <a:lnTo>
                  <a:pt x="328" y="48"/>
                </a:lnTo>
                <a:lnTo>
                  <a:pt x="311" y="46"/>
                </a:lnTo>
                <a:lnTo>
                  <a:pt x="292" y="46"/>
                </a:lnTo>
                <a:lnTo>
                  <a:pt x="282" y="45"/>
                </a:lnTo>
                <a:lnTo>
                  <a:pt x="270" y="43"/>
                </a:lnTo>
                <a:lnTo>
                  <a:pt x="258" y="41"/>
                </a:lnTo>
                <a:lnTo>
                  <a:pt x="245" y="40"/>
                </a:lnTo>
                <a:lnTo>
                  <a:pt x="195" y="40"/>
                </a:lnTo>
                <a:lnTo>
                  <a:pt x="159" y="40"/>
                </a:lnTo>
                <a:lnTo>
                  <a:pt x="140" y="40"/>
                </a:lnTo>
                <a:lnTo>
                  <a:pt x="109" y="40"/>
                </a:lnTo>
                <a:lnTo>
                  <a:pt x="93" y="41"/>
                </a:lnTo>
                <a:lnTo>
                  <a:pt x="81" y="44"/>
                </a:lnTo>
                <a:lnTo>
                  <a:pt x="69" y="48"/>
                </a:lnTo>
                <a:lnTo>
                  <a:pt x="64" y="51"/>
                </a:lnTo>
                <a:lnTo>
                  <a:pt x="59" y="55"/>
                </a:lnTo>
                <a:lnTo>
                  <a:pt x="55" y="60"/>
                </a:lnTo>
                <a:lnTo>
                  <a:pt x="52" y="64"/>
                </a:lnTo>
                <a:lnTo>
                  <a:pt x="49" y="69"/>
                </a:lnTo>
                <a:lnTo>
                  <a:pt x="45" y="74"/>
                </a:lnTo>
                <a:lnTo>
                  <a:pt x="41" y="87"/>
                </a:lnTo>
                <a:lnTo>
                  <a:pt x="39" y="10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89" name="任意多边形 1050588"/>
          <p:cNvSpPr/>
          <p:nvPr/>
        </p:nvSpPr>
        <p:spPr bwMode="auto">
          <a:xfrm>
            <a:off x="10666412" y="3827462"/>
            <a:ext cx="301625" cy="771525"/>
          </a:xfrm>
          <a:custGeom>
            <a:avLst/>
            <a:gdLst/>
            <a:ahLst/>
            <a:cxnLst/>
            <a:rect l="0" t="0" r="0" b="0"/>
            <a:pathLst>
              <a:path w="430" h="1097">
                <a:moveTo>
                  <a:pt x="143" y="1097"/>
                </a:moveTo>
                <a:lnTo>
                  <a:pt x="143" y="1097"/>
                </a:lnTo>
                <a:lnTo>
                  <a:pt x="118" y="1096"/>
                </a:lnTo>
                <a:lnTo>
                  <a:pt x="107" y="1094"/>
                </a:lnTo>
                <a:lnTo>
                  <a:pt x="94" y="1092"/>
                </a:lnTo>
                <a:lnTo>
                  <a:pt x="83" y="1088"/>
                </a:lnTo>
                <a:lnTo>
                  <a:pt x="72" y="1082"/>
                </a:lnTo>
                <a:lnTo>
                  <a:pt x="61" y="1075"/>
                </a:lnTo>
                <a:lnTo>
                  <a:pt x="51" y="1066"/>
                </a:lnTo>
                <a:lnTo>
                  <a:pt x="39" y="1053"/>
                </a:lnTo>
                <a:lnTo>
                  <a:pt x="30" y="1042"/>
                </a:lnTo>
                <a:lnTo>
                  <a:pt x="23" y="1030"/>
                </a:lnTo>
                <a:lnTo>
                  <a:pt x="17" y="1018"/>
                </a:lnTo>
                <a:lnTo>
                  <a:pt x="13" y="1006"/>
                </a:lnTo>
                <a:lnTo>
                  <a:pt x="10" y="993"/>
                </a:lnTo>
                <a:lnTo>
                  <a:pt x="9" y="980"/>
                </a:lnTo>
                <a:lnTo>
                  <a:pt x="8" y="965"/>
                </a:lnTo>
                <a:lnTo>
                  <a:pt x="8" y="964"/>
                </a:lnTo>
                <a:lnTo>
                  <a:pt x="7" y="956"/>
                </a:lnTo>
                <a:lnTo>
                  <a:pt x="7" y="929"/>
                </a:lnTo>
                <a:lnTo>
                  <a:pt x="7" y="916"/>
                </a:lnTo>
                <a:lnTo>
                  <a:pt x="9" y="902"/>
                </a:lnTo>
                <a:lnTo>
                  <a:pt x="10" y="887"/>
                </a:lnTo>
                <a:lnTo>
                  <a:pt x="11" y="872"/>
                </a:lnTo>
                <a:lnTo>
                  <a:pt x="10" y="858"/>
                </a:lnTo>
                <a:lnTo>
                  <a:pt x="9" y="843"/>
                </a:lnTo>
                <a:lnTo>
                  <a:pt x="8" y="828"/>
                </a:lnTo>
                <a:lnTo>
                  <a:pt x="8" y="812"/>
                </a:lnTo>
                <a:lnTo>
                  <a:pt x="7" y="746"/>
                </a:lnTo>
                <a:lnTo>
                  <a:pt x="5" y="650"/>
                </a:lnTo>
                <a:lnTo>
                  <a:pt x="3" y="555"/>
                </a:lnTo>
                <a:lnTo>
                  <a:pt x="2" y="490"/>
                </a:lnTo>
                <a:lnTo>
                  <a:pt x="2" y="418"/>
                </a:lnTo>
                <a:lnTo>
                  <a:pt x="3" y="289"/>
                </a:lnTo>
                <a:lnTo>
                  <a:pt x="3" y="229"/>
                </a:lnTo>
                <a:lnTo>
                  <a:pt x="2" y="186"/>
                </a:lnTo>
                <a:lnTo>
                  <a:pt x="1" y="179"/>
                </a:lnTo>
                <a:lnTo>
                  <a:pt x="0" y="165"/>
                </a:lnTo>
                <a:lnTo>
                  <a:pt x="0" y="151"/>
                </a:lnTo>
                <a:lnTo>
                  <a:pt x="1" y="138"/>
                </a:lnTo>
                <a:lnTo>
                  <a:pt x="3" y="125"/>
                </a:lnTo>
                <a:lnTo>
                  <a:pt x="3" y="124"/>
                </a:lnTo>
                <a:lnTo>
                  <a:pt x="3" y="122"/>
                </a:lnTo>
                <a:lnTo>
                  <a:pt x="2" y="115"/>
                </a:lnTo>
                <a:lnTo>
                  <a:pt x="2" y="99"/>
                </a:lnTo>
                <a:lnTo>
                  <a:pt x="4" y="83"/>
                </a:lnTo>
                <a:lnTo>
                  <a:pt x="6" y="70"/>
                </a:lnTo>
                <a:lnTo>
                  <a:pt x="10" y="56"/>
                </a:lnTo>
                <a:lnTo>
                  <a:pt x="17" y="45"/>
                </a:lnTo>
                <a:lnTo>
                  <a:pt x="26" y="34"/>
                </a:lnTo>
                <a:lnTo>
                  <a:pt x="37" y="23"/>
                </a:lnTo>
                <a:lnTo>
                  <a:pt x="51" y="13"/>
                </a:lnTo>
                <a:lnTo>
                  <a:pt x="56" y="10"/>
                </a:lnTo>
                <a:lnTo>
                  <a:pt x="62" y="8"/>
                </a:lnTo>
                <a:lnTo>
                  <a:pt x="74" y="5"/>
                </a:lnTo>
                <a:lnTo>
                  <a:pt x="88" y="2"/>
                </a:lnTo>
                <a:lnTo>
                  <a:pt x="101" y="2"/>
                </a:lnTo>
                <a:lnTo>
                  <a:pt x="114" y="2"/>
                </a:lnTo>
                <a:lnTo>
                  <a:pt x="125" y="2"/>
                </a:lnTo>
                <a:lnTo>
                  <a:pt x="195" y="2"/>
                </a:lnTo>
                <a:lnTo>
                  <a:pt x="221" y="1"/>
                </a:lnTo>
                <a:lnTo>
                  <a:pt x="236" y="0"/>
                </a:lnTo>
                <a:lnTo>
                  <a:pt x="251" y="0"/>
                </a:lnTo>
                <a:lnTo>
                  <a:pt x="262" y="0"/>
                </a:lnTo>
                <a:lnTo>
                  <a:pt x="270" y="1"/>
                </a:lnTo>
                <a:lnTo>
                  <a:pt x="279" y="2"/>
                </a:lnTo>
                <a:lnTo>
                  <a:pt x="286" y="5"/>
                </a:lnTo>
                <a:lnTo>
                  <a:pt x="296" y="9"/>
                </a:lnTo>
                <a:lnTo>
                  <a:pt x="307" y="10"/>
                </a:lnTo>
                <a:lnTo>
                  <a:pt x="317" y="11"/>
                </a:lnTo>
                <a:lnTo>
                  <a:pt x="326" y="11"/>
                </a:lnTo>
                <a:lnTo>
                  <a:pt x="345" y="12"/>
                </a:lnTo>
                <a:lnTo>
                  <a:pt x="354" y="13"/>
                </a:lnTo>
                <a:lnTo>
                  <a:pt x="364" y="15"/>
                </a:lnTo>
                <a:lnTo>
                  <a:pt x="376" y="21"/>
                </a:lnTo>
                <a:lnTo>
                  <a:pt x="382" y="25"/>
                </a:lnTo>
                <a:lnTo>
                  <a:pt x="387" y="28"/>
                </a:lnTo>
                <a:lnTo>
                  <a:pt x="393" y="34"/>
                </a:lnTo>
                <a:lnTo>
                  <a:pt x="397" y="39"/>
                </a:lnTo>
                <a:lnTo>
                  <a:pt x="401" y="44"/>
                </a:lnTo>
                <a:lnTo>
                  <a:pt x="405" y="50"/>
                </a:lnTo>
                <a:lnTo>
                  <a:pt x="410" y="63"/>
                </a:lnTo>
                <a:lnTo>
                  <a:pt x="414" y="78"/>
                </a:lnTo>
                <a:lnTo>
                  <a:pt x="418" y="96"/>
                </a:lnTo>
                <a:lnTo>
                  <a:pt x="419" y="116"/>
                </a:lnTo>
                <a:lnTo>
                  <a:pt x="419" y="134"/>
                </a:lnTo>
                <a:lnTo>
                  <a:pt x="420" y="152"/>
                </a:lnTo>
                <a:lnTo>
                  <a:pt x="423" y="187"/>
                </a:lnTo>
                <a:lnTo>
                  <a:pt x="426" y="222"/>
                </a:lnTo>
                <a:lnTo>
                  <a:pt x="427" y="239"/>
                </a:lnTo>
                <a:lnTo>
                  <a:pt x="428" y="256"/>
                </a:lnTo>
                <a:lnTo>
                  <a:pt x="426" y="340"/>
                </a:lnTo>
                <a:lnTo>
                  <a:pt x="425" y="457"/>
                </a:lnTo>
                <a:lnTo>
                  <a:pt x="425" y="509"/>
                </a:lnTo>
                <a:lnTo>
                  <a:pt x="426" y="547"/>
                </a:lnTo>
                <a:lnTo>
                  <a:pt x="428" y="589"/>
                </a:lnTo>
                <a:lnTo>
                  <a:pt x="429" y="651"/>
                </a:lnTo>
                <a:lnTo>
                  <a:pt x="429" y="790"/>
                </a:lnTo>
                <a:lnTo>
                  <a:pt x="430" y="853"/>
                </a:lnTo>
                <a:lnTo>
                  <a:pt x="430" y="892"/>
                </a:lnTo>
                <a:lnTo>
                  <a:pt x="430" y="950"/>
                </a:lnTo>
                <a:lnTo>
                  <a:pt x="430" y="994"/>
                </a:lnTo>
                <a:lnTo>
                  <a:pt x="430" y="1016"/>
                </a:lnTo>
                <a:lnTo>
                  <a:pt x="429" y="1029"/>
                </a:lnTo>
                <a:lnTo>
                  <a:pt x="428" y="1038"/>
                </a:lnTo>
                <a:lnTo>
                  <a:pt x="425" y="1046"/>
                </a:lnTo>
                <a:lnTo>
                  <a:pt x="422" y="1053"/>
                </a:lnTo>
                <a:lnTo>
                  <a:pt x="418" y="1059"/>
                </a:lnTo>
                <a:lnTo>
                  <a:pt x="413" y="1063"/>
                </a:lnTo>
                <a:lnTo>
                  <a:pt x="405" y="1070"/>
                </a:lnTo>
                <a:lnTo>
                  <a:pt x="404" y="1071"/>
                </a:lnTo>
                <a:lnTo>
                  <a:pt x="398" y="1075"/>
                </a:lnTo>
                <a:lnTo>
                  <a:pt x="391" y="1078"/>
                </a:lnTo>
                <a:lnTo>
                  <a:pt x="383" y="1081"/>
                </a:lnTo>
                <a:lnTo>
                  <a:pt x="376" y="1085"/>
                </a:lnTo>
                <a:lnTo>
                  <a:pt x="359" y="1089"/>
                </a:lnTo>
                <a:lnTo>
                  <a:pt x="351" y="1090"/>
                </a:lnTo>
                <a:lnTo>
                  <a:pt x="343" y="1090"/>
                </a:lnTo>
                <a:lnTo>
                  <a:pt x="302" y="1091"/>
                </a:lnTo>
                <a:lnTo>
                  <a:pt x="261" y="1093"/>
                </a:lnTo>
                <a:lnTo>
                  <a:pt x="221" y="1095"/>
                </a:lnTo>
                <a:lnTo>
                  <a:pt x="179" y="1096"/>
                </a:lnTo>
                <a:lnTo>
                  <a:pt x="170" y="1096"/>
                </a:lnTo>
                <a:lnTo>
                  <a:pt x="143" y="1097"/>
                </a:lnTo>
                <a:close/>
                <a:moveTo>
                  <a:pt x="140" y="39"/>
                </a:moveTo>
                <a:lnTo>
                  <a:pt x="140" y="39"/>
                </a:lnTo>
                <a:lnTo>
                  <a:pt x="109" y="39"/>
                </a:lnTo>
                <a:lnTo>
                  <a:pt x="93" y="40"/>
                </a:lnTo>
                <a:lnTo>
                  <a:pt x="80" y="43"/>
                </a:lnTo>
                <a:lnTo>
                  <a:pt x="68" y="48"/>
                </a:lnTo>
                <a:lnTo>
                  <a:pt x="63" y="51"/>
                </a:lnTo>
                <a:lnTo>
                  <a:pt x="59" y="54"/>
                </a:lnTo>
                <a:lnTo>
                  <a:pt x="55" y="58"/>
                </a:lnTo>
                <a:lnTo>
                  <a:pt x="52" y="63"/>
                </a:lnTo>
                <a:lnTo>
                  <a:pt x="48" y="68"/>
                </a:lnTo>
                <a:lnTo>
                  <a:pt x="45" y="74"/>
                </a:lnTo>
                <a:lnTo>
                  <a:pt x="41" y="86"/>
                </a:lnTo>
                <a:lnTo>
                  <a:pt x="38" y="101"/>
                </a:lnTo>
                <a:lnTo>
                  <a:pt x="38" y="103"/>
                </a:lnTo>
                <a:lnTo>
                  <a:pt x="40" y="105"/>
                </a:lnTo>
                <a:lnTo>
                  <a:pt x="42" y="108"/>
                </a:lnTo>
                <a:lnTo>
                  <a:pt x="44" y="112"/>
                </a:lnTo>
                <a:lnTo>
                  <a:pt x="44" y="115"/>
                </a:lnTo>
                <a:lnTo>
                  <a:pt x="44" y="119"/>
                </a:lnTo>
                <a:lnTo>
                  <a:pt x="43" y="122"/>
                </a:lnTo>
                <a:lnTo>
                  <a:pt x="42" y="125"/>
                </a:lnTo>
                <a:lnTo>
                  <a:pt x="38" y="133"/>
                </a:lnTo>
                <a:lnTo>
                  <a:pt x="35" y="142"/>
                </a:lnTo>
                <a:lnTo>
                  <a:pt x="34" y="154"/>
                </a:lnTo>
                <a:lnTo>
                  <a:pt x="33" y="166"/>
                </a:lnTo>
                <a:lnTo>
                  <a:pt x="34" y="191"/>
                </a:lnTo>
                <a:lnTo>
                  <a:pt x="36" y="217"/>
                </a:lnTo>
                <a:lnTo>
                  <a:pt x="37" y="233"/>
                </a:lnTo>
                <a:lnTo>
                  <a:pt x="38" y="244"/>
                </a:lnTo>
                <a:lnTo>
                  <a:pt x="38" y="535"/>
                </a:lnTo>
                <a:lnTo>
                  <a:pt x="38" y="576"/>
                </a:lnTo>
                <a:lnTo>
                  <a:pt x="40" y="637"/>
                </a:lnTo>
                <a:lnTo>
                  <a:pt x="45" y="774"/>
                </a:lnTo>
                <a:lnTo>
                  <a:pt x="49" y="844"/>
                </a:lnTo>
                <a:lnTo>
                  <a:pt x="49" y="859"/>
                </a:lnTo>
                <a:lnTo>
                  <a:pt x="49" y="873"/>
                </a:lnTo>
                <a:lnTo>
                  <a:pt x="46" y="901"/>
                </a:lnTo>
                <a:lnTo>
                  <a:pt x="44" y="924"/>
                </a:lnTo>
                <a:lnTo>
                  <a:pt x="43" y="948"/>
                </a:lnTo>
                <a:lnTo>
                  <a:pt x="43" y="949"/>
                </a:lnTo>
                <a:lnTo>
                  <a:pt x="44" y="950"/>
                </a:lnTo>
                <a:lnTo>
                  <a:pt x="44" y="952"/>
                </a:lnTo>
                <a:lnTo>
                  <a:pt x="44" y="961"/>
                </a:lnTo>
                <a:lnTo>
                  <a:pt x="45" y="975"/>
                </a:lnTo>
                <a:lnTo>
                  <a:pt x="48" y="990"/>
                </a:lnTo>
                <a:lnTo>
                  <a:pt x="50" y="999"/>
                </a:lnTo>
                <a:lnTo>
                  <a:pt x="52" y="1006"/>
                </a:lnTo>
                <a:lnTo>
                  <a:pt x="55" y="1014"/>
                </a:lnTo>
                <a:lnTo>
                  <a:pt x="59" y="1021"/>
                </a:lnTo>
                <a:lnTo>
                  <a:pt x="64" y="1029"/>
                </a:lnTo>
                <a:lnTo>
                  <a:pt x="70" y="1035"/>
                </a:lnTo>
                <a:lnTo>
                  <a:pt x="77" y="1041"/>
                </a:lnTo>
                <a:lnTo>
                  <a:pt x="85" y="1045"/>
                </a:lnTo>
                <a:lnTo>
                  <a:pt x="94" y="1049"/>
                </a:lnTo>
                <a:lnTo>
                  <a:pt x="106" y="1052"/>
                </a:lnTo>
                <a:lnTo>
                  <a:pt x="131" y="1057"/>
                </a:lnTo>
                <a:lnTo>
                  <a:pt x="153" y="1059"/>
                </a:lnTo>
                <a:lnTo>
                  <a:pt x="174" y="1060"/>
                </a:lnTo>
                <a:lnTo>
                  <a:pt x="196" y="1061"/>
                </a:lnTo>
                <a:lnTo>
                  <a:pt x="231" y="1061"/>
                </a:lnTo>
                <a:lnTo>
                  <a:pt x="247" y="1060"/>
                </a:lnTo>
                <a:lnTo>
                  <a:pt x="262" y="1059"/>
                </a:lnTo>
                <a:lnTo>
                  <a:pt x="293" y="1056"/>
                </a:lnTo>
                <a:lnTo>
                  <a:pt x="302" y="1054"/>
                </a:lnTo>
                <a:lnTo>
                  <a:pt x="311" y="1054"/>
                </a:lnTo>
                <a:lnTo>
                  <a:pt x="322" y="1054"/>
                </a:lnTo>
                <a:lnTo>
                  <a:pt x="335" y="1054"/>
                </a:lnTo>
                <a:lnTo>
                  <a:pt x="346" y="1053"/>
                </a:lnTo>
                <a:lnTo>
                  <a:pt x="357" y="1050"/>
                </a:lnTo>
                <a:lnTo>
                  <a:pt x="364" y="1047"/>
                </a:lnTo>
                <a:lnTo>
                  <a:pt x="369" y="1044"/>
                </a:lnTo>
                <a:lnTo>
                  <a:pt x="378" y="1037"/>
                </a:lnTo>
                <a:lnTo>
                  <a:pt x="384" y="1032"/>
                </a:lnTo>
                <a:lnTo>
                  <a:pt x="386" y="1027"/>
                </a:lnTo>
                <a:lnTo>
                  <a:pt x="387" y="1019"/>
                </a:lnTo>
                <a:lnTo>
                  <a:pt x="388" y="1014"/>
                </a:lnTo>
                <a:lnTo>
                  <a:pt x="390" y="1007"/>
                </a:lnTo>
                <a:lnTo>
                  <a:pt x="390" y="997"/>
                </a:lnTo>
                <a:lnTo>
                  <a:pt x="390" y="978"/>
                </a:lnTo>
                <a:lnTo>
                  <a:pt x="388" y="965"/>
                </a:lnTo>
                <a:lnTo>
                  <a:pt x="388" y="964"/>
                </a:lnTo>
                <a:lnTo>
                  <a:pt x="390" y="939"/>
                </a:lnTo>
                <a:lnTo>
                  <a:pt x="392" y="916"/>
                </a:lnTo>
                <a:lnTo>
                  <a:pt x="393" y="890"/>
                </a:lnTo>
                <a:lnTo>
                  <a:pt x="394" y="863"/>
                </a:lnTo>
                <a:lnTo>
                  <a:pt x="388" y="529"/>
                </a:lnTo>
                <a:lnTo>
                  <a:pt x="390" y="479"/>
                </a:lnTo>
                <a:lnTo>
                  <a:pt x="391" y="410"/>
                </a:lnTo>
                <a:lnTo>
                  <a:pt x="392" y="312"/>
                </a:lnTo>
                <a:lnTo>
                  <a:pt x="392" y="270"/>
                </a:lnTo>
                <a:lnTo>
                  <a:pt x="391" y="239"/>
                </a:lnTo>
                <a:lnTo>
                  <a:pt x="390" y="214"/>
                </a:lnTo>
                <a:lnTo>
                  <a:pt x="386" y="189"/>
                </a:lnTo>
                <a:lnTo>
                  <a:pt x="383" y="153"/>
                </a:lnTo>
                <a:lnTo>
                  <a:pt x="382" y="134"/>
                </a:lnTo>
                <a:lnTo>
                  <a:pt x="382" y="115"/>
                </a:lnTo>
                <a:lnTo>
                  <a:pt x="381" y="104"/>
                </a:lnTo>
                <a:lnTo>
                  <a:pt x="380" y="94"/>
                </a:lnTo>
                <a:lnTo>
                  <a:pt x="378" y="85"/>
                </a:lnTo>
                <a:lnTo>
                  <a:pt x="375" y="77"/>
                </a:lnTo>
                <a:lnTo>
                  <a:pt x="372" y="71"/>
                </a:lnTo>
                <a:lnTo>
                  <a:pt x="367" y="65"/>
                </a:lnTo>
                <a:lnTo>
                  <a:pt x="362" y="59"/>
                </a:lnTo>
                <a:lnTo>
                  <a:pt x="356" y="56"/>
                </a:lnTo>
                <a:lnTo>
                  <a:pt x="350" y="53"/>
                </a:lnTo>
                <a:lnTo>
                  <a:pt x="343" y="50"/>
                </a:lnTo>
                <a:lnTo>
                  <a:pt x="336" y="48"/>
                </a:lnTo>
                <a:lnTo>
                  <a:pt x="327" y="47"/>
                </a:lnTo>
                <a:lnTo>
                  <a:pt x="311" y="46"/>
                </a:lnTo>
                <a:lnTo>
                  <a:pt x="292" y="45"/>
                </a:lnTo>
                <a:lnTo>
                  <a:pt x="282" y="44"/>
                </a:lnTo>
                <a:lnTo>
                  <a:pt x="270" y="42"/>
                </a:lnTo>
                <a:lnTo>
                  <a:pt x="258" y="40"/>
                </a:lnTo>
                <a:lnTo>
                  <a:pt x="244" y="39"/>
                </a:lnTo>
                <a:lnTo>
                  <a:pt x="195" y="39"/>
                </a:lnTo>
                <a:lnTo>
                  <a:pt x="159" y="39"/>
                </a:lnTo>
                <a:lnTo>
                  <a:pt x="140" y="3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90" name="任意多边形 1050589"/>
          <p:cNvSpPr/>
          <p:nvPr/>
        </p:nvSpPr>
        <p:spPr bwMode="auto">
          <a:xfrm>
            <a:off x="10083800" y="3581400"/>
            <a:ext cx="490537" cy="411162"/>
          </a:xfrm>
          <a:custGeom>
            <a:avLst/>
            <a:gdLst/>
            <a:ahLst/>
            <a:cxnLst/>
            <a:rect l="0" t="0" r="0" b="0"/>
            <a:pathLst>
              <a:path w="695" h="583">
                <a:moveTo>
                  <a:pt x="83" y="583"/>
                </a:moveTo>
                <a:lnTo>
                  <a:pt x="83" y="583"/>
                </a:lnTo>
                <a:lnTo>
                  <a:pt x="67" y="582"/>
                </a:lnTo>
                <a:lnTo>
                  <a:pt x="52" y="580"/>
                </a:lnTo>
                <a:lnTo>
                  <a:pt x="36" y="576"/>
                </a:lnTo>
                <a:lnTo>
                  <a:pt x="29" y="574"/>
                </a:lnTo>
                <a:lnTo>
                  <a:pt x="22" y="571"/>
                </a:lnTo>
                <a:lnTo>
                  <a:pt x="16" y="568"/>
                </a:lnTo>
                <a:lnTo>
                  <a:pt x="11" y="564"/>
                </a:lnTo>
                <a:lnTo>
                  <a:pt x="7" y="561"/>
                </a:lnTo>
                <a:lnTo>
                  <a:pt x="4" y="557"/>
                </a:lnTo>
                <a:lnTo>
                  <a:pt x="2" y="553"/>
                </a:lnTo>
                <a:lnTo>
                  <a:pt x="1" y="548"/>
                </a:lnTo>
                <a:lnTo>
                  <a:pt x="0" y="543"/>
                </a:lnTo>
                <a:lnTo>
                  <a:pt x="1" y="539"/>
                </a:lnTo>
                <a:lnTo>
                  <a:pt x="3" y="532"/>
                </a:lnTo>
                <a:lnTo>
                  <a:pt x="6" y="525"/>
                </a:lnTo>
                <a:lnTo>
                  <a:pt x="11" y="517"/>
                </a:lnTo>
                <a:lnTo>
                  <a:pt x="19" y="511"/>
                </a:lnTo>
                <a:lnTo>
                  <a:pt x="26" y="506"/>
                </a:lnTo>
                <a:lnTo>
                  <a:pt x="34" y="502"/>
                </a:lnTo>
                <a:lnTo>
                  <a:pt x="42" y="499"/>
                </a:lnTo>
                <a:lnTo>
                  <a:pt x="52" y="496"/>
                </a:lnTo>
                <a:lnTo>
                  <a:pt x="55" y="496"/>
                </a:lnTo>
                <a:lnTo>
                  <a:pt x="57" y="496"/>
                </a:lnTo>
                <a:lnTo>
                  <a:pt x="58" y="495"/>
                </a:lnTo>
                <a:lnTo>
                  <a:pt x="67" y="487"/>
                </a:lnTo>
                <a:lnTo>
                  <a:pt x="73" y="482"/>
                </a:lnTo>
                <a:lnTo>
                  <a:pt x="80" y="477"/>
                </a:lnTo>
                <a:lnTo>
                  <a:pt x="104" y="462"/>
                </a:lnTo>
                <a:lnTo>
                  <a:pt x="115" y="453"/>
                </a:lnTo>
                <a:lnTo>
                  <a:pt x="126" y="444"/>
                </a:lnTo>
                <a:lnTo>
                  <a:pt x="140" y="432"/>
                </a:lnTo>
                <a:lnTo>
                  <a:pt x="154" y="422"/>
                </a:lnTo>
                <a:lnTo>
                  <a:pt x="170" y="410"/>
                </a:lnTo>
                <a:lnTo>
                  <a:pt x="184" y="397"/>
                </a:lnTo>
                <a:lnTo>
                  <a:pt x="192" y="390"/>
                </a:lnTo>
                <a:lnTo>
                  <a:pt x="199" y="383"/>
                </a:lnTo>
                <a:lnTo>
                  <a:pt x="205" y="374"/>
                </a:lnTo>
                <a:lnTo>
                  <a:pt x="211" y="365"/>
                </a:lnTo>
                <a:lnTo>
                  <a:pt x="223" y="347"/>
                </a:lnTo>
                <a:lnTo>
                  <a:pt x="234" y="330"/>
                </a:lnTo>
                <a:lnTo>
                  <a:pt x="244" y="311"/>
                </a:lnTo>
                <a:lnTo>
                  <a:pt x="254" y="292"/>
                </a:lnTo>
                <a:lnTo>
                  <a:pt x="262" y="274"/>
                </a:lnTo>
                <a:lnTo>
                  <a:pt x="266" y="260"/>
                </a:lnTo>
                <a:lnTo>
                  <a:pt x="270" y="246"/>
                </a:lnTo>
                <a:lnTo>
                  <a:pt x="274" y="238"/>
                </a:lnTo>
                <a:lnTo>
                  <a:pt x="265" y="239"/>
                </a:lnTo>
                <a:lnTo>
                  <a:pt x="252" y="240"/>
                </a:lnTo>
                <a:lnTo>
                  <a:pt x="240" y="240"/>
                </a:lnTo>
                <a:lnTo>
                  <a:pt x="224" y="239"/>
                </a:lnTo>
                <a:lnTo>
                  <a:pt x="209" y="237"/>
                </a:lnTo>
                <a:lnTo>
                  <a:pt x="195" y="231"/>
                </a:lnTo>
                <a:lnTo>
                  <a:pt x="181" y="224"/>
                </a:lnTo>
                <a:lnTo>
                  <a:pt x="171" y="218"/>
                </a:lnTo>
                <a:lnTo>
                  <a:pt x="162" y="209"/>
                </a:lnTo>
                <a:lnTo>
                  <a:pt x="157" y="203"/>
                </a:lnTo>
                <a:lnTo>
                  <a:pt x="153" y="197"/>
                </a:lnTo>
                <a:lnTo>
                  <a:pt x="151" y="192"/>
                </a:lnTo>
                <a:lnTo>
                  <a:pt x="150" y="186"/>
                </a:lnTo>
                <a:lnTo>
                  <a:pt x="150" y="179"/>
                </a:lnTo>
                <a:lnTo>
                  <a:pt x="152" y="172"/>
                </a:lnTo>
                <a:lnTo>
                  <a:pt x="155" y="167"/>
                </a:lnTo>
                <a:lnTo>
                  <a:pt x="161" y="161"/>
                </a:lnTo>
                <a:lnTo>
                  <a:pt x="172" y="152"/>
                </a:lnTo>
                <a:lnTo>
                  <a:pt x="184" y="142"/>
                </a:lnTo>
                <a:lnTo>
                  <a:pt x="195" y="134"/>
                </a:lnTo>
                <a:lnTo>
                  <a:pt x="206" y="126"/>
                </a:lnTo>
                <a:lnTo>
                  <a:pt x="215" y="116"/>
                </a:lnTo>
                <a:lnTo>
                  <a:pt x="225" y="105"/>
                </a:lnTo>
                <a:lnTo>
                  <a:pt x="230" y="100"/>
                </a:lnTo>
                <a:lnTo>
                  <a:pt x="236" y="96"/>
                </a:lnTo>
                <a:lnTo>
                  <a:pt x="250" y="89"/>
                </a:lnTo>
                <a:lnTo>
                  <a:pt x="261" y="84"/>
                </a:lnTo>
                <a:lnTo>
                  <a:pt x="267" y="80"/>
                </a:lnTo>
                <a:lnTo>
                  <a:pt x="272" y="76"/>
                </a:lnTo>
                <a:lnTo>
                  <a:pt x="287" y="64"/>
                </a:lnTo>
                <a:lnTo>
                  <a:pt x="303" y="52"/>
                </a:lnTo>
                <a:lnTo>
                  <a:pt x="320" y="41"/>
                </a:lnTo>
                <a:lnTo>
                  <a:pt x="339" y="30"/>
                </a:lnTo>
                <a:lnTo>
                  <a:pt x="358" y="20"/>
                </a:lnTo>
                <a:lnTo>
                  <a:pt x="379" y="12"/>
                </a:lnTo>
                <a:lnTo>
                  <a:pt x="399" y="5"/>
                </a:lnTo>
                <a:lnTo>
                  <a:pt x="420" y="1"/>
                </a:lnTo>
                <a:lnTo>
                  <a:pt x="429" y="0"/>
                </a:lnTo>
                <a:lnTo>
                  <a:pt x="442" y="2"/>
                </a:lnTo>
                <a:lnTo>
                  <a:pt x="456" y="5"/>
                </a:lnTo>
                <a:lnTo>
                  <a:pt x="469" y="11"/>
                </a:lnTo>
                <a:lnTo>
                  <a:pt x="483" y="17"/>
                </a:lnTo>
                <a:lnTo>
                  <a:pt x="496" y="24"/>
                </a:lnTo>
                <a:lnTo>
                  <a:pt x="509" y="32"/>
                </a:lnTo>
                <a:lnTo>
                  <a:pt x="533" y="49"/>
                </a:lnTo>
                <a:lnTo>
                  <a:pt x="553" y="63"/>
                </a:lnTo>
                <a:lnTo>
                  <a:pt x="588" y="85"/>
                </a:lnTo>
                <a:lnTo>
                  <a:pt x="610" y="99"/>
                </a:lnTo>
                <a:lnTo>
                  <a:pt x="631" y="113"/>
                </a:lnTo>
                <a:lnTo>
                  <a:pt x="652" y="129"/>
                </a:lnTo>
                <a:lnTo>
                  <a:pt x="661" y="137"/>
                </a:lnTo>
                <a:lnTo>
                  <a:pt x="670" y="145"/>
                </a:lnTo>
                <a:lnTo>
                  <a:pt x="676" y="152"/>
                </a:lnTo>
                <a:lnTo>
                  <a:pt x="681" y="157"/>
                </a:lnTo>
                <a:lnTo>
                  <a:pt x="685" y="164"/>
                </a:lnTo>
                <a:lnTo>
                  <a:pt x="689" y="171"/>
                </a:lnTo>
                <a:lnTo>
                  <a:pt x="692" y="178"/>
                </a:lnTo>
                <a:lnTo>
                  <a:pt x="694" y="187"/>
                </a:lnTo>
                <a:lnTo>
                  <a:pt x="695" y="194"/>
                </a:lnTo>
                <a:lnTo>
                  <a:pt x="695" y="201"/>
                </a:lnTo>
                <a:lnTo>
                  <a:pt x="694" y="209"/>
                </a:lnTo>
                <a:lnTo>
                  <a:pt x="691" y="215"/>
                </a:lnTo>
                <a:lnTo>
                  <a:pt x="687" y="220"/>
                </a:lnTo>
                <a:lnTo>
                  <a:pt x="681" y="225"/>
                </a:lnTo>
                <a:lnTo>
                  <a:pt x="675" y="229"/>
                </a:lnTo>
                <a:lnTo>
                  <a:pt x="667" y="232"/>
                </a:lnTo>
                <a:lnTo>
                  <a:pt x="659" y="235"/>
                </a:lnTo>
                <a:lnTo>
                  <a:pt x="651" y="238"/>
                </a:lnTo>
                <a:lnTo>
                  <a:pt x="641" y="240"/>
                </a:lnTo>
                <a:lnTo>
                  <a:pt x="632" y="242"/>
                </a:lnTo>
                <a:lnTo>
                  <a:pt x="610" y="243"/>
                </a:lnTo>
                <a:lnTo>
                  <a:pt x="592" y="242"/>
                </a:lnTo>
                <a:lnTo>
                  <a:pt x="574" y="241"/>
                </a:lnTo>
                <a:lnTo>
                  <a:pt x="557" y="240"/>
                </a:lnTo>
                <a:lnTo>
                  <a:pt x="555" y="243"/>
                </a:lnTo>
                <a:lnTo>
                  <a:pt x="554" y="244"/>
                </a:lnTo>
                <a:lnTo>
                  <a:pt x="550" y="252"/>
                </a:lnTo>
                <a:lnTo>
                  <a:pt x="547" y="261"/>
                </a:lnTo>
                <a:lnTo>
                  <a:pt x="545" y="271"/>
                </a:lnTo>
                <a:lnTo>
                  <a:pt x="544" y="280"/>
                </a:lnTo>
                <a:lnTo>
                  <a:pt x="541" y="295"/>
                </a:lnTo>
                <a:lnTo>
                  <a:pt x="540" y="302"/>
                </a:lnTo>
                <a:lnTo>
                  <a:pt x="537" y="308"/>
                </a:lnTo>
                <a:lnTo>
                  <a:pt x="529" y="323"/>
                </a:lnTo>
                <a:lnTo>
                  <a:pt x="521" y="335"/>
                </a:lnTo>
                <a:lnTo>
                  <a:pt x="504" y="362"/>
                </a:lnTo>
                <a:lnTo>
                  <a:pt x="500" y="366"/>
                </a:lnTo>
                <a:lnTo>
                  <a:pt x="483" y="390"/>
                </a:lnTo>
                <a:lnTo>
                  <a:pt x="466" y="412"/>
                </a:lnTo>
                <a:lnTo>
                  <a:pt x="457" y="422"/>
                </a:lnTo>
                <a:lnTo>
                  <a:pt x="448" y="431"/>
                </a:lnTo>
                <a:lnTo>
                  <a:pt x="437" y="440"/>
                </a:lnTo>
                <a:lnTo>
                  <a:pt x="427" y="448"/>
                </a:lnTo>
                <a:lnTo>
                  <a:pt x="396" y="469"/>
                </a:lnTo>
                <a:lnTo>
                  <a:pt x="366" y="487"/>
                </a:lnTo>
                <a:lnTo>
                  <a:pt x="309" y="522"/>
                </a:lnTo>
                <a:lnTo>
                  <a:pt x="289" y="531"/>
                </a:lnTo>
                <a:lnTo>
                  <a:pt x="268" y="539"/>
                </a:lnTo>
                <a:lnTo>
                  <a:pt x="247" y="546"/>
                </a:lnTo>
                <a:lnTo>
                  <a:pt x="225" y="553"/>
                </a:lnTo>
                <a:lnTo>
                  <a:pt x="200" y="561"/>
                </a:lnTo>
                <a:lnTo>
                  <a:pt x="176" y="569"/>
                </a:lnTo>
                <a:lnTo>
                  <a:pt x="166" y="572"/>
                </a:lnTo>
                <a:lnTo>
                  <a:pt x="155" y="575"/>
                </a:lnTo>
                <a:lnTo>
                  <a:pt x="133" y="580"/>
                </a:lnTo>
                <a:lnTo>
                  <a:pt x="110" y="582"/>
                </a:lnTo>
                <a:lnTo>
                  <a:pt x="89" y="583"/>
                </a:lnTo>
                <a:lnTo>
                  <a:pt x="83" y="583"/>
                </a:lnTo>
                <a:close/>
                <a:moveTo>
                  <a:pt x="308" y="197"/>
                </a:moveTo>
                <a:lnTo>
                  <a:pt x="308" y="197"/>
                </a:lnTo>
                <a:lnTo>
                  <a:pt x="313" y="198"/>
                </a:lnTo>
                <a:lnTo>
                  <a:pt x="318" y="201"/>
                </a:lnTo>
                <a:lnTo>
                  <a:pt x="319" y="203"/>
                </a:lnTo>
                <a:lnTo>
                  <a:pt x="321" y="207"/>
                </a:lnTo>
                <a:lnTo>
                  <a:pt x="321" y="211"/>
                </a:lnTo>
                <a:lnTo>
                  <a:pt x="321" y="215"/>
                </a:lnTo>
                <a:lnTo>
                  <a:pt x="321" y="216"/>
                </a:lnTo>
                <a:lnTo>
                  <a:pt x="321" y="218"/>
                </a:lnTo>
                <a:lnTo>
                  <a:pt x="322" y="221"/>
                </a:lnTo>
                <a:lnTo>
                  <a:pt x="322" y="225"/>
                </a:lnTo>
                <a:lnTo>
                  <a:pt x="321" y="229"/>
                </a:lnTo>
                <a:lnTo>
                  <a:pt x="317" y="234"/>
                </a:lnTo>
                <a:lnTo>
                  <a:pt x="314" y="239"/>
                </a:lnTo>
                <a:lnTo>
                  <a:pt x="312" y="243"/>
                </a:lnTo>
                <a:lnTo>
                  <a:pt x="307" y="254"/>
                </a:lnTo>
                <a:lnTo>
                  <a:pt x="301" y="269"/>
                </a:lnTo>
                <a:lnTo>
                  <a:pt x="296" y="285"/>
                </a:lnTo>
                <a:lnTo>
                  <a:pt x="292" y="296"/>
                </a:lnTo>
                <a:lnTo>
                  <a:pt x="289" y="304"/>
                </a:lnTo>
                <a:lnTo>
                  <a:pt x="285" y="311"/>
                </a:lnTo>
                <a:lnTo>
                  <a:pt x="276" y="327"/>
                </a:lnTo>
                <a:lnTo>
                  <a:pt x="271" y="334"/>
                </a:lnTo>
                <a:lnTo>
                  <a:pt x="256" y="360"/>
                </a:lnTo>
                <a:lnTo>
                  <a:pt x="246" y="376"/>
                </a:lnTo>
                <a:lnTo>
                  <a:pt x="235" y="392"/>
                </a:lnTo>
                <a:lnTo>
                  <a:pt x="224" y="408"/>
                </a:lnTo>
                <a:lnTo>
                  <a:pt x="210" y="422"/>
                </a:lnTo>
                <a:lnTo>
                  <a:pt x="187" y="443"/>
                </a:lnTo>
                <a:lnTo>
                  <a:pt x="166" y="461"/>
                </a:lnTo>
                <a:lnTo>
                  <a:pt x="144" y="478"/>
                </a:lnTo>
                <a:lnTo>
                  <a:pt x="123" y="493"/>
                </a:lnTo>
                <a:lnTo>
                  <a:pt x="112" y="501"/>
                </a:lnTo>
                <a:lnTo>
                  <a:pt x="99" y="509"/>
                </a:lnTo>
                <a:lnTo>
                  <a:pt x="82" y="523"/>
                </a:lnTo>
                <a:lnTo>
                  <a:pt x="72" y="529"/>
                </a:lnTo>
                <a:lnTo>
                  <a:pt x="62" y="534"/>
                </a:lnTo>
                <a:lnTo>
                  <a:pt x="45" y="542"/>
                </a:lnTo>
                <a:lnTo>
                  <a:pt x="64" y="545"/>
                </a:lnTo>
                <a:lnTo>
                  <a:pt x="78" y="546"/>
                </a:lnTo>
                <a:lnTo>
                  <a:pt x="80" y="546"/>
                </a:lnTo>
                <a:lnTo>
                  <a:pt x="97" y="545"/>
                </a:lnTo>
                <a:lnTo>
                  <a:pt x="115" y="542"/>
                </a:lnTo>
                <a:lnTo>
                  <a:pt x="127" y="541"/>
                </a:lnTo>
                <a:lnTo>
                  <a:pt x="141" y="539"/>
                </a:lnTo>
                <a:lnTo>
                  <a:pt x="158" y="538"/>
                </a:lnTo>
                <a:lnTo>
                  <a:pt x="177" y="534"/>
                </a:lnTo>
                <a:lnTo>
                  <a:pt x="197" y="529"/>
                </a:lnTo>
                <a:lnTo>
                  <a:pt x="219" y="522"/>
                </a:lnTo>
                <a:lnTo>
                  <a:pt x="241" y="512"/>
                </a:lnTo>
                <a:lnTo>
                  <a:pt x="265" y="502"/>
                </a:lnTo>
                <a:lnTo>
                  <a:pt x="290" y="489"/>
                </a:lnTo>
                <a:lnTo>
                  <a:pt x="317" y="476"/>
                </a:lnTo>
                <a:lnTo>
                  <a:pt x="338" y="465"/>
                </a:lnTo>
                <a:lnTo>
                  <a:pt x="357" y="452"/>
                </a:lnTo>
                <a:lnTo>
                  <a:pt x="377" y="440"/>
                </a:lnTo>
                <a:lnTo>
                  <a:pt x="396" y="426"/>
                </a:lnTo>
                <a:lnTo>
                  <a:pt x="414" y="412"/>
                </a:lnTo>
                <a:lnTo>
                  <a:pt x="431" y="395"/>
                </a:lnTo>
                <a:lnTo>
                  <a:pt x="447" y="379"/>
                </a:lnTo>
                <a:lnTo>
                  <a:pt x="461" y="360"/>
                </a:lnTo>
                <a:lnTo>
                  <a:pt x="472" y="344"/>
                </a:lnTo>
                <a:lnTo>
                  <a:pt x="484" y="328"/>
                </a:lnTo>
                <a:lnTo>
                  <a:pt x="495" y="310"/>
                </a:lnTo>
                <a:lnTo>
                  <a:pt x="500" y="301"/>
                </a:lnTo>
                <a:lnTo>
                  <a:pt x="504" y="291"/>
                </a:lnTo>
                <a:lnTo>
                  <a:pt x="507" y="282"/>
                </a:lnTo>
                <a:lnTo>
                  <a:pt x="509" y="272"/>
                </a:lnTo>
                <a:lnTo>
                  <a:pt x="511" y="258"/>
                </a:lnTo>
                <a:lnTo>
                  <a:pt x="513" y="247"/>
                </a:lnTo>
                <a:lnTo>
                  <a:pt x="517" y="237"/>
                </a:lnTo>
                <a:lnTo>
                  <a:pt x="523" y="225"/>
                </a:lnTo>
                <a:lnTo>
                  <a:pt x="527" y="221"/>
                </a:lnTo>
                <a:lnTo>
                  <a:pt x="533" y="219"/>
                </a:lnTo>
                <a:lnTo>
                  <a:pt x="535" y="218"/>
                </a:lnTo>
                <a:lnTo>
                  <a:pt x="536" y="215"/>
                </a:lnTo>
                <a:lnTo>
                  <a:pt x="537" y="212"/>
                </a:lnTo>
                <a:lnTo>
                  <a:pt x="540" y="207"/>
                </a:lnTo>
                <a:lnTo>
                  <a:pt x="544" y="204"/>
                </a:lnTo>
                <a:lnTo>
                  <a:pt x="547" y="204"/>
                </a:lnTo>
                <a:lnTo>
                  <a:pt x="551" y="203"/>
                </a:lnTo>
                <a:lnTo>
                  <a:pt x="575" y="205"/>
                </a:lnTo>
                <a:lnTo>
                  <a:pt x="592" y="206"/>
                </a:lnTo>
                <a:lnTo>
                  <a:pt x="609" y="207"/>
                </a:lnTo>
                <a:lnTo>
                  <a:pt x="622" y="206"/>
                </a:lnTo>
                <a:lnTo>
                  <a:pt x="632" y="205"/>
                </a:lnTo>
                <a:lnTo>
                  <a:pt x="642" y="203"/>
                </a:lnTo>
                <a:lnTo>
                  <a:pt x="652" y="200"/>
                </a:lnTo>
                <a:lnTo>
                  <a:pt x="656" y="197"/>
                </a:lnTo>
                <a:lnTo>
                  <a:pt x="657" y="193"/>
                </a:lnTo>
                <a:lnTo>
                  <a:pt x="657" y="190"/>
                </a:lnTo>
                <a:lnTo>
                  <a:pt x="657" y="187"/>
                </a:lnTo>
                <a:lnTo>
                  <a:pt x="652" y="181"/>
                </a:lnTo>
                <a:lnTo>
                  <a:pt x="645" y="172"/>
                </a:lnTo>
                <a:lnTo>
                  <a:pt x="635" y="164"/>
                </a:lnTo>
                <a:lnTo>
                  <a:pt x="628" y="157"/>
                </a:lnTo>
                <a:lnTo>
                  <a:pt x="620" y="148"/>
                </a:lnTo>
                <a:lnTo>
                  <a:pt x="611" y="142"/>
                </a:lnTo>
                <a:lnTo>
                  <a:pt x="602" y="137"/>
                </a:lnTo>
                <a:lnTo>
                  <a:pt x="593" y="132"/>
                </a:lnTo>
                <a:lnTo>
                  <a:pt x="587" y="130"/>
                </a:lnTo>
                <a:lnTo>
                  <a:pt x="574" y="122"/>
                </a:lnTo>
                <a:lnTo>
                  <a:pt x="562" y="113"/>
                </a:lnTo>
                <a:lnTo>
                  <a:pt x="535" y="93"/>
                </a:lnTo>
                <a:lnTo>
                  <a:pt x="509" y="75"/>
                </a:lnTo>
                <a:lnTo>
                  <a:pt x="495" y="65"/>
                </a:lnTo>
                <a:lnTo>
                  <a:pt x="482" y="57"/>
                </a:lnTo>
                <a:lnTo>
                  <a:pt x="468" y="50"/>
                </a:lnTo>
                <a:lnTo>
                  <a:pt x="454" y="45"/>
                </a:lnTo>
                <a:lnTo>
                  <a:pt x="439" y="42"/>
                </a:lnTo>
                <a:lnTo>
                  <a:pt x="425" y="41"/>
                </a:lnTo>
                <a:lnTo>
                  <a:pt x="417" y="41"/>
                </a:lnTo>
                <a:lnTo>
                  <a:pt x="408" y="42"/>
                </a:lnTo>
                <a:lnTo>
                  <a:pt x="400" y="45"/>
                </a:lnTo>
                <a:lnTo>
                  <a:pt x="392" y="47"/>
                </a:lnTo>
                <a:lnTo>
                  <a:pt x="367" y="59"/>
                </a:lnTo>
                <a:lnTo>
                  <a:pt x="352" y="67"/>
                </a:lnTo>
                <a:lnTo>
                  <a:pt x="339" y="74"/>
                </a:lnTo>
                <a:lnTo>
                  <a:pt x="325" y="82"/>
                </a:lnTo>
                <a:lnTo>
                  <a:pt x="312" y="92"/>
                </a:lnTo>
                <a:lnTo>
                  <a:pt x="298" y="103"/>
                </a:lnTo>
                <a:lnTo>
                  <a:pt x="286" y="114"/>
                </a:lnTo>
                <a:lnTo>
                  <a:pt x="283" y="116"/>
                </a:lnTo>
                <a:lnTo>
                  <a:pt x="281" y="117"/>
                </a:lnTo>
                <a:lnTo>
                  <a:pt x="275" y="119"/>
                </a:lnTo>
                <a:lnTo>
                  <a:pt x="268" y="120"/>
                </a:lnTo>
                <a:lnTo>
                  <a:pt x="261" y="124"/>
                </a:lnTo>
                <a:lnTo>
                  <a:pt x="257" y="127"/>
                </a:lnTo>
                <a:lnTo>
                  <a:pt x="253" y="130"/>
                </a:lnTo>
                <a:lnTo>
                  <a:pt x="246" y="137"/>
                </a:lnTo>
                <a:lnTo>
                  <a:pt x="238" y="145"/>
                </a:lnTo>
                <a:lnTo>
                  <a:pt x="231" y="152"/>
                </a:lnTo>
                <a:lnTo>
                  <a:pt x="219" y="163"/>
                </a:lnTo>
                <a:lnTo>
                  <a:pt x="208" y="173"/>
                </a:lnTo>
                <a:lnTo>
                  <a:pt x="204" y="178"/>
                </a:lnTo>
                <a:lnTo>
                  <a:pt x="202" y="184"/>
                </a:lnTo>
                <a:lnTo>
                  <a:pt x="201" y="189"/>
                </a:lnTo>
                <a:lnTo>
                  <a:pt x="201" y="194"/>
                </a:lnTo>
                <a:lnTo>
                  <a:pt x="203" y="197"/>
                </a:lnTo>
                <a:lnTo>
                  <a:pt x="205" y="199"/>
                </a:lnTo>
                <a:lnTo>
                  <a:pt x="208" y="201"/>
                </a:lnTo>
                <a:lnTo>
                  <a:pt x="212" y="203"/>
                </a:lnTo>
                <a:lnTo>
                  <a:pt x="223" y="205"/>
                </a:lnTo>
                <a:lnTo>
                  <a:pt x="237" y="206"/>
                </a:lnTo>
                <a:lnTo>
                  <a:pt x="240" y="205"/>
                </a:lnTo>
                <a:lnTo>
                  <a:pt x="251" y="205"/>
                </a:lnTo>
                <a:lnTo>
                  <a:pt x="261" y="204"/>
                </a:lnTo>
                <a:lnTo>
                  <a:pt x="281" y="201"/>
                </a:lnTo>
                <a:lnTo>
                  <a:pt x="306" y="197"/>
                </a:lnTo>
                <a:lnTo>
                  <a:pt x="308" y="19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91" name="任意多边形 1050590"/>
          <p:cNvSpPr/>
          <p:nvPr/>
        </p:nvSpPr>
        <p:spPr bwMode="auto">
          <a:xfrm>
            <a:off x="10155238" y="5029200"/>
            <a:ext cx="93662" cy="128587"/>
          </a:xfrm>
          <a:custGeom>
            <a:avLst/>
            <a:gdLst/>
            <a:ahLst/>
            <a:cxnLst/>
            <a:rect l="0" t="0" r="0" b="0"/>
            <a:pathLst>
              <a:path w="133" h="181">
                <a:moveTo>
                  <a:pt x="126" y="1"/>
                </a:moveTo>
                <a:lnTo>
                  <a:pt x="121" y="7"/>
                </a:lnTo>
                <a:lnTo>
                  <a:pt x="120" y="9"/>
                </a:lnTo>
                <a:lnTo>
                  <a:pt x="111" y="19"/>
                </a:lnTo>
                <a:lnTo>
                  <a:pt x="104" y="29"/>
                </a:lnTo>
                <a:lnTo>
                  <a:pt x="90" y="51"/>
                </a:lnTo>
                <a:lnTo>
                  <a:pt x="75" y="73"/>
                </a:lnTo>
                <a:lnTo>
                  <a:pt x="67" y="83"/>
                </a:lnTo>
                <a:lnTo>
                  <a:pt x="59" y="94"/>
                </a:lnTo>
                <a:lnTo>
                  <a:pt x="42" y="113"/>
                </a:lnTo>
                <a:lnTo>
                  <a:pt x="25" y="132"/>
                </a:lnTo>
                <a:lnTo>
                  <a:pt x="18" y="142"/>
                </a:lnTo>
                <a:lnTo>
                  <a:pt x="11" y="153"/>
                </a:lnTo>
                <a:lnTo>
                  <a:pt x="5" y="163"/>
                </a:lnTo>
                <a:lnTo>
                  <a:pt x="0" y="176"/>
                </a:lnTo>
                <a:lnTo>
                  <a:pt x="0" y="178"/>
                </a:lnTo>
                <a:lnTo>
                  <a:pt x="2" y="179"/>
                </a:lnTo>
                <a:lnTo>
                  <a:pt x="3" y="181"/>
                </a:lnTo>
                <a:lnTo>
                  <a:pt x="4" y="181"/>
                </a:lnTo>
                <a:lnTo>
                  <a:pt x="6" y="181"/>
                </a:lnTo>
                <a:lnTo>
                  <a:pt x="8" y="181"/>
                </a:lnTo>
                <a:lnTo>
                  <a:pt x="9" y="180"/>
                </a:lnTo>
                <a:lnTo>
                  <a:pt x="10" y="178"/>
                </a:lnTo>
                <a:lnTo>
                  <a:pt x="15" y="165"/>
                </a:lnTo>
                <a:lnTo>
                  <a:pt x="20" y="154"/>
                </a:lnTo>
                <a:lnTo>
                  <a:pt x="28" y="143"/>
                </a:lnTo>
                <a:lnTo>
                  <a:pt x="37" y="133"/>
                </a:lnTo>
                <a:lnTo>
                  <a:pt x="54" y="113"/>
                </a:lnTo>
                <a:lnTo>
                  <a:pt x="71" y="94"/>
                </a:lnTo>
                <a:lnTo>
                  <a:pt x="79" y="83"/>
                </a:lnTo>
                <a:lnTo>
                  <a:pt x="88" y="73"/>
                </a:lnTo>
                <a:lnTo>
                  <a:pt x="101" y="51"/>
                </a:lnTo>
                <a:lnTo>
                  <a:pt x="116" y="29"/>
                </a:lnTo>
                <a:lnTo>
                  <a:pt x="124" y="19"/>
                </a:lnTo>
                <a:lnTo>
                  <a:pt x="132" y="9"/>
                </a:lnTo>
                <a:lnTo>
                  <a:pt x="133" y="7"/>
                </a:lnTo>
                <a:lnTo>
                  <a:pt x="133" y="6"/>
                </a:lnTo>
                <a:lnTo>
                  <a:pt x="133" y="4"/>
                </a:lnTo>
                <a:lnTo>
                  <a:pt x="132" y="3"/>
                </a:lnTo>
                <a:lnTo>
                  <a:pt x="131" y="1"/>
                </a:lnTo>
                <a:lnTo>
                  <a:pt x="129" y="0"/>
                </a:lnTo>
                <a:lnTo>
                  <a:pt x="127" y="0"/>
                </a:lnTo>
                <a:lnTo>
                  <a:pt x="12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92" name="任意多边形 1050591"/>
          <p:cNvSpPr/>
          <p:nvPr/>
        </p:nvSpPr>
        <p:spPr bwMode="auto">
          <a:xfrm>
            <a:off x="10155238" y="5137150"/>
            <a:ext cx="57150" cy="101600"/>
          </a:xfrm>
          <a:custGeom>
            <a:avLst/>
            <a:gdLst/>
            <a:ahLst/>
            <a:cxnLst/>
            <a:rect l="0" t="0" r="0" b="0"/>
            <a:pathLst>
              <a:path w="81" h="143">
                <a:moveTo>
                  <a:pt x="73" y="2"/>
                </a:moveTo>
                <a:lnTo>
                  <a:pt x="73" y="2"/>
                </a:lnTo>
                <a:lnTo>
                  <a:pt x="64" y="18"/>
                </a:lnTo>
                <a:lnTo>
                  <a:pt x="53" y="35"/>
                </a:lnTo>
                <a:lnTo>
                  <a:pt x="34" y="68"/>
                </a:lnTo>
                <a:lnTo>
                  <a:pt x="24" y="85"/>
                </a:lnTo>
                <a:lnTo>
                  <a:pt x="15" y="101"/>
                </a:lnTo>
                <a:lnTo>
                  <a:pt x="7" y="119"/>
                </a:lnTo>
                <a:lnTo>
                  <a:pt x="0" y="137"/>
                </a:lnTo>
                <a:lnTo>
                  <a:pt x="0" y="139"/>
                </a:lnTo>
                <a:lnTo>
                  <a:pt x="2" y="140"/>
                </a:lnTo>
                <a:lnTo>
                  <a:pt x="3" y="142"/>
                </a:lnTo>
                <a:lnTo>
                  <a:pt x="4" y="142"/>
                </a:lnTo>
                <a:lnTo>
                  <a:pt x="6" y="143"/>
                </a:lnTo>
                <a:lnTo>
                  <a:pt x="8" y="142"/>
                </a:lnTo>
                <a:lnTo>
                  <a:pt x="9" y="141"/>
                </a:lnTo>
                <a:lnTo>
                  <a:pt x="10" y="139"/>
                </a:lnTo>
                <a:lnTo>
                  <a:pt x="13" y="130"/>
                </a:lnTo>
                <a:lnTo>
                  <a:pt x="17" y="121"/>
                </a:lnTo>
                <a:lnTo>
                  <a:pt x="25" y="104"/>
                </a:lnTo>
                <a:lnTo>
                  <a:pt x="35" y="87"/>
                </a:lnTo>
                <a:lnTo>
                  <a:pt x="44" y="70"/>
                </a:lnTo>
                <a:lnTo>
                  <a:pt x="52" y="54"/>
                </a:lnTo>
                <a:lnTo>
                  <a:pt x="63" y="38"/>
                </a:lnTo>
                <a:lnTo>
                  <a:pt x="72" y="23"/>
                </a:lnTo>
                <a:lnTo>
                  <a:pt x="80" y="7"/>
                </a:lnTo>
                <a:lnTo>
                  <a:pt x="81" y="5"/>
                </a:lnTo>
                <a:lnTo>
                  <a:pt x="81" y="3"/>
                </a:lnTo>
                <a:lnTo>
                  <a:pt x="80" y="2"/>
                </a:lnTo>
                <a:lnTo>
                  <a:pt x="79" y="1"/>
                </a:lnTo>
                <a:lnTo>
                  <a:pt x="77" y="0"/>
                </a:lnTo>
                <a:lnTo>
                  <a:pt x="75" y="0"/>
                </a:lnTo>
                <a:lnTo>
                  <a:pt x="74" y="1"/>
                </a:lnTo>
                <a:lnTo>
                  <a:pt x="7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93" name="任意多边形 1050592"/>
          <p:cNvSpPr/>
          <p:nvPr/>
        </p:nvSpPr>
        <p:spPr bwMode="auto">
          <a:xfrm>
            <a:off x="10155238" y="5208587"/>
            <a:ext cx="57150" cy="93662"/>
          </a:xfrm>
          <a:custGeom>
            <a:avLst/>
            <a:gdLst/>
            <a:ahLst/>
            <a:cxnLst/>
            <a:rect l="0" t="0" r="0" b="0"/>
            <a:pathLst>
              <a:path w="81" h="133">
                <a:moveTo>
                  <a:pt x="73" y="2"/>
                </a:moveTo>
                <a:lnTo>
                  <a:pt x="73" y="2"/>
                </a:lnTo>
                <a:lnTo>
                  <a:pt x="54" y="32"/>
                </a:lnTo>
                <a:lnTo>
                  <a:pt x="36" y="64"/>
                </a:lnTo>
                <a:lnTo>
                  <a:pt x="17" y="94"/>
                </a:lnTo>
                <a:lnTo>
                  <a:pt x="9" y="110"/>
                </a:lnTo>
                <a:lnTo>
                  <a:pt x="2" y="126"/>
                </a:lnTo>
                <a:lnTo>
                  <a:pt x="0" y="128"/>
                </a:lnTo>
                <a:lnTo>
                  <a:pt x="2" y="130"/>
                </a:lnTo>
                <a:lnTo>
                  <a:pt x="4" y="132"/>
                </a:lnTo>
                <a:lnTo>
                  <a:pt x="5" y="133"/>
                </a:lnTo>
                <a:lnTo>
                  <a:pt x="7" y="133"/>
                </a:lnTo>
                <a:lnTo>
                  <a:pt x="8" y="132"/>
                </a:lnTo>
                <a:lnTo>
                  <a:pt x="10" y="131"/>
                </a:lnTo>
                <a:lnTo>
                  <a:pt x="17" y="114"/>
                </a:lnTo>
                <a:lnTo>
                  <a:pt x="25" y="99"/>
                </a:lnTo>
                <a:lnTo>
                  <a:pt x="44" y="68"/>
                </a:lnTo>
                <a:lnTo>
                  <a:pt x="63" y="38"/>
                </a:lnTo>
                <a:lnTo>
                  <a:pt x="80" y="7"/>
                </a:lnTo>
                <a:lnTo>
                  <a:pt x="81" y="4"/>
                </a:lnTo>
                <a:lnTo>
                  <a:pt x="81" y="3"/>
                </a:lnTo>
                <a:lnTo>
                  <a:pt x="80" y="1"/>
                </a:lnTo>
                <a:lnTo>
                  <a:pt x="79" y="0"/>
                </a:lnTo>
                <a:lnTo>
                  <a:pt x="77" y="0"/>
                </a:lnTo>
                <a:lnTo>
                  <a:pt x="75" y="0"/>
                </a:lnTo>
                <a:lnTo>
                  <a:pt x="74" y="0"/>
                </a:lnTo>
                <a:lnTo>
                  <a:pt x="7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94" name="任意多边形 1050593"/>
          <p:cNvSpPr/>
          <p:nvPr/>
        </p:nvSpPr>
        <p:spPr bwMode="auto">
          <a:xfrm>
            <a:off x="10145712" y="5284787"/>
            <a:ext cx="53975" cy="80962"/>
          </a:xfrm>
          <a:custGeom>
            <a:avLst/>
            <a:gdLst/>
            <a:ahLst/>
            <a:cxnLst/>
            <a:rect l="0" t="0" r="0" b="0"/>
            <a:pathLst>
              <a:path w="77" h="114">
                <a:moveTo>
                  <a:pt x="67" y="2"/>
                </a:moveTo>
                <a:lnTo>
                  <a:pt x="67" y="2"/>
                </a:lnTo>
                <a:lnTo>
                  <a:pt x="53" y="30"/>
                </a:lnTo>
                <a:lnTo>
                  <a:pt x="36" y="56"/>
                </a:lnTo>
                <a:lnTo>
                  <a:pt x="19" y="82"/>
                </a:lnTo>
                <a:lnTo>
                  <a:pt x="1" y="107"/>
                </a:lnTo>
                <a:lnTo>
                  <a:pt x="0" y="109"/>
                </a:lnTo>
                <a:lnTo>
                  <a:pt x="0" y="111"/>
                </a:lnTo>
                <a:lnTo>
                  <a:pt x="1" y="112"/>
                </a:lnTo>
                <a:lnTo>
                  <a:pt x="2" y="113"/>
                </a:lnTo>
                <a:lnTo>
                  <a:pt x="6" y="114"/>
                </a:lnTo>
                <a:lnTo>
                  <a:pt x="7" y="113"/>
                </a:lnTo>
                <a:lnTo>
                  <a:pt x="9" y="112"/>
                </a:lnTo>
                <a:lnTo>
                  <a:pt x="27" y="86"/>
                </a:lnTo>
                <a:lnTo>
                  <a:pt x="45" y="61"/>
                </a:lnTo>
                <a:lnTo>
                  <a:pt x="61" y="34"/>
                </a:lnTo>
                <a:lnTo>
                  <a:pt x="76" y="7"/>
                </a:lnTo>
                <a:lnTo>
                  <a:pt x="77" y="5"/>
                </a:lnTo>
                <a:lnTo>
                  <a:pt x="76" y="3"/>
                </a:lnTo>
                <a:lnTo>
                  <a:pt x="75" y="2"/>
                </a:lnTo>
                <a:lnTo>
                  <a:pt x="74" y="1"/>
                </a:lnTo>
                <a:lnTo>
                  <a:pt x="73" y="0"/>
                </a:lnTo>
                <a:lnTo>
                  <a:pt x="70" y="0"/>
                </a:lnTo>
                <a:lnTo>
                  <a:pt x="68" y="1"/>
                </a:lnTo>
                <a:lnTo>
                  <a:pt x="6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95" name="任意多边形 1050594"/>
          <p:cNvSpPr/>
          <p:nvPr/>
        </p:nvSpPr>
        <p:spPr bwMode="auto">
          <a:xfrm>
            <a:off x="10136188" y="5346700"/>
            <a:ext cx="66675" cy="93662"/>
          </a:xfrm>
          <a:custGeom>
            <a:avLst/>
            <a:gdLst/>
            <a:ahLst/>
            <a:cxnLst/>
            <a:rect l="0" t="0" r="0" b="0"/>
            <a:pathLst>
              <a:path w="94" h="133">
                <a:moveTo>
                  <a:pt x="86" y="1"/>
                </a:moveTo>
                <a:lnTo>
                  <a:pt x="86" y="1"/>
                </a:lnTo>
                <a:lnTo>
                  <a:pt x="78" y="10"/>
                </a:lnTo>
                <a:lnTo>
                  <a:pt x="72" y="18"/>
                </a:lnTo>
                <a:lnTo>
                  <a:pt x="60" y="34"/>
                </a:lnTo>
                <a:lnTo>
                  <a:pt x="47" y="52"/>
                </a:lnTo>
                <a:lnTo>
                  <a:pt x="35" y="69"/>
                </a:lnTo>
                <a:lnTo>
                  <a:pt x="23" y="82"/>
                </a:lnTo>
                <a:lnTo>
                  <a:pt x="14" y="97"/>
                </a:lnTo>
                <a:lnTo>
                  <a:pt x="6" y="111"/>
                </a:lnTo>
                <a:lnTo>
                  <a:pt x="2" y="118"/>
                </a:lnTo>
                <a:lnTo>
                  <a:pt x="0" y="127"/>
                </a:lnTo>
                <a:lnTo>
                  <a:pt x="0" y="129"/>
                </a:lnTo>
                <a:lnTo>
                  <a:pt x="0" y="131"/>
                </a:lnTo>
                <a:lnTo>
                  <a:pt x="1" y="132"/>
                </a:lnTo>
                <a:lnTo>
                  <a:pt x="3" y="133"/>
                </a:lnTo>
                <a:lnTo>
                  <a:pt x="5" y="133"/>
                </a:lnTo>
                <a:lnTo>
                  <a:pt x="6" y="133"/>
                </a:lnTo>
                <a:lnTo>
                  <a:pt x="8" y="132"/>
                </a:lnTo>
                <a:lnTo>
                  <a:pt x="9" y="130"/>
                </a:lnTo>
                <a:lnTo>
                  <a:pt x="12" y="120"/>
                </a:lnTo>
                <a:lnTo>
                  <a:pt x="15" y="111"/>
                </a:lnTo>
                <a:lnTo>
                  <a:pt x="20" y="103"/>
                </a:lnTo>
                <a:lnTo>
                  <a:pt x="25" y="96"/>
                </a:lnTo>
                <a:lnTo>
                  <a:pt x="38" y="80"/>
                </a:lnTo>
                <a:lnTo>
                  <a:pt x="50" y="65"/>
                </a:lnTo>
                <a:lnTo>
                  <a:pt x="61" y="51"/>
                </a:lnTo>
                <a:lnTo>
                  <a:pt x="70" y="35"/>
                </a:lnTo>
                <a:lnTo>
                  <a:pt x="80" y="22"/>
                </a:lnTo>
                <a:lnTo>
                  <a:pt x="93" y="7"/>
                </a:lnTo>
                <a:lnTo>
                  <a:pt x="94" y="6"/>
                </a:lnTo>
                <a:lnTo>
                  <a:pt x="94" y="4"/>
                </a:lnTo>
                <a:lnTo>
                  <a:pt x="94" y="2"/>
                </a:lnTo>
                <a:lnTo>
                  <a:pt x="93" y="1"/>
                </a:lnTo>
                <a:lnTo>
                  <a:pt x="91" y="0"/>
                </a:lnTo>
                <a:lnTo>
                  <a:pt x="90" y="0"/>
                </a:lnTo>
                <a:lnTo>
                  <a:pt x="88" y="0"/>
                </a:lnTo>
                <a:lnTo>
                  <a:pt x="8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96" name="任意多边形 1050595"/>
          <p:cNvSpPr/>
          <p:nvPr/>
        </p:nvSpPr>
        <p:spPr bwMode="auto">
          <a:xfrm>
            <a:off x="10134600" y="5410200"/>
            <a:ext cx="52387" cy="87312"/>
          </a:xfrm>
          <a:custGeom>
            <a:avLst/>
            <a:gdLst/>
            <a:ahLst/>
            <a:cxnLst/>
            <a:rect l="0" t="0" r="0" b="0"/>
            <a:pathLst>
              <a:path w="73" h="124">
                <a:moveTo>
                  <a:pt x="72" y="2"/>
                </a:moveTo>
                <a:lnTo>
                  <a:pt x="72" y="2"/>
                </a:lnTo>
                <a:lnTo>
                  <a:pt x="71" y="1"/>
                </a:lnTo>
                <a:lnTo>
                  <a:pt x="69" y="0"/>
                </a:lnTo>
                <a:lnTo>
                  <a:pt x="68" y="0"/>
                </a:lnTo>
                <a:lnTo>
                  <a:pt x="66" y="0"/>
                </a:lnTo>
                <a:lnTo>
                  <a:pt x="64" y="3"/>
                </a:lnTo>
                <a:lnTo>
                  <a:pt x="63" y="6"/>
                </a:lnTo>
                <a:lnTo>
                  <a:pt x="64" y="8"/>
                </a:lnTo>
                <a:lnTo>
                  <a:pt x="64" y="11"/>
                </a:lnTo>
                <a:lnTo>
                  <a:pt x="62" y="17"/>
                </a:lnTo>
                <a:lnTo>
                  <a:pt x="59" y="23"/>
                </a:lnTo>
                <a:lnTo>
                  <a:pt x="54" y="29"/>
                </a:lnTo>
                <a:lnTo>
                  <a:pt x="45" y="43"/>
                </a:lnTo>
                <a:lnTo>
                  <a:pt x="39" y="51"/>
                </a:lnTo>
                <a:lnTo>
                  <a:pt x="29" y="68"/>
                </a:lnTo>
                <a:lnTo>
                  <a:pt x="19" y="84"/>
                </a:lnTo>
                <a:lnTo>
                  <a:pt x="9" y="101"/>
                </a:lnTo>
                <a:lnTo>
                  <a:pt x="5" y="109"/>
                </a:lnTo>
                <a:lnTo>
                  <a:pt x="2" y="117"/>
                </a:lnTo>
                <a:lnTo>
                  <a:pt x="0" y="120"/>
                </a:lnTo>
                <a:lnTo>
                  <a:pt x="2" y="122"/>
                </a:lnTo>
                <a:lnTo>
                  <a:pt x="3" y="123"/>
                </a:lnTo>
                <a:lnTo>
                  <a:pt x="5" y="124"/>
                </a:lnTo>
                <a:lnTo>
                  <a:pt x="8" y="124"/>
                </a:lnTo>
                <a:lnTo>
                  <a:pt x="9" y="122"/>
                </a:lnTo>
                <a:lnTo>
                  <a:pt x="11" y="121"/>
                </a:lnTo>
                <a:lnTo>
                  <a:pt x="15" y="110"/>
                </a:lnTo>
                <a:lnTo>
                  <a:pt x="19" y="100"/>
                </a:lnTo>
                <a:lnTo>
                  <a:pt x="31" y="79"/>
                </a:lnTo>
                <a:lnTo>
                  <a:pt x="43" y="59"/>
                </a:lnTo>
                <a:lnTo>
                  <a:pt x="56" y="41"/>
                </a:lnTo>
                <a:lnTo>
                  <a:pt x="62" y="34"/>
                </a:lnTo>
                <a:lnTo>
                  <a:pt x="69" y="23"/>
                </a:lnTo>
                <a:lnTo>
                  <a:pt x="71" y="18"/>
                </a:lnTo>
                <a:lnTo>
                  <a:pt x="72" y="13"/>
                </a:lnTo>
                <a:lnTo>
                  <a:pt x="73" y="8"/>
                </a:lnTo>
                <a:lnTo>
                  <a:pt x="7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97" name="任意多边形 1050596"/>
          <p:cNvSpPr/>
          <p:nvPr/>
        </p:nvSpPr>
        <p:spPr bwMode="auto">
          <a:xfrm>
            <a:off x="10152062" y="5461000"/>
            <a:ext cx="47625" cy="87312"/>
          </a:xfrm>
          <a:custGeom>
            <a:avLst/>
            <a:gdLst/>
            <a:ahLst/>
            <a:cxnLst/>
            <a:rect l="0" t="0" r="0" b="0"/>
            <a:pathLst>
              <a:path w="68" h="123">
                <a:moveTo>
                  <a:pt x="59" y="1"/>
                </a:moveTo>
                <a:lnTo>
                  <a:pt x="59" y="1"/>
                </a:lnTo>
                <a:lnTo>
                  <a:pt x="53" y="7"/>
                </a:lnTo>
                <a:lnTo>
                  <a:pt x="49" y="13"/>
                </a:lnTo>
                <a:lnTo>
                  <a:pt x="40" y="27"/>
                </a:lnTo>
                <a:lnTo>
                  <a:pt x="32" y="41"/>
                </a:lnTo>
                <a:lnTo>
                  <a:pt x="27" y="56"/>
                </a:lnTo>
                <a:lnTo>
                  <a:pt x="16" y="87"/>
                </a:lnTo>
                <a:lnTo>
                  <a:pt x="9" y="101"/>
                </a:lnTo>
                <a:lnTo>
                  <a:pt x="1" y="116"/>
                </a:lnTo>
                <a:lnTo>
                  <a:pt x="0" y="118"/>
                </a:lnTo>
                <a:lnTo>
                  <a:pt x="1" y="120"/>
                </a:lnTo>
                <a:lnTo>
                  <a:pt x="1" y="121"/>
                </a:lnTo>
                <a:lnTo>
                  <a:pt x="3" y="122"/>
                </a:lnTo>
                <a:lnTo>
                  <a:pt x="4" y="123"/>
                </a:lnTo>
                <a:lnTo>
                  <a:pt x="7" y="123"/>
                </a:lnTo>
                <a:lnTo>
                  <a:pt x="9" y="122"/>
                </a:lnTo>
                <a:lnTo>
                  <a:pt x="10" y="121"/>
                </a:lnTo>
                <a:lnTo>
                  <a:pt x="17" y="107"/>
                </a:lnTo>
                <a:lnTo>
                  <a:pt x="23" y="92"/>
                </a:lnTo>
                <a:lnTo>
                  <a:pt x="35" y="62"/>
                </a:lnTo>
                <a:lnTo>
                  <a:pt x="41" y="48"/>
                </a:lnTo>
                <a:lnTo>
                  <a:pt x="47" y="33"/>
                </a:lnTo>
                <a:lnTo>
                  <a:pt x="55" y="20"/>
                </a:lnTo>
                <a:lnTo>
                  <a:pt x="60" y="13"/>
                </a:lnTo>
                <a:lnTo>
                  <a:pt x="66" y="8"/>
                </a:lnTo>
                <a:lnTo>
                  <a:pt x="67" y="6"/>
                </a:lnTo>
                <a:lnTo>
                  <a:pt x="68" y="4"/>
                </a:lnTo>
                <a:lnTo>
                  <a:pt x="67" y="2"/>
                </a:lnTo>
                <a:lnTo>
                  <a:pt x="66" y="1"/>
                </a:lnTo>
                <a:lnTo>
                  <a:pt x="65" y="0"/>
                </a:lnTo>
                <a:lnTo>
                  <a:pt x="62" y="0"/>
                </a:lnTo>
                <a:lnTo>
                  <a:pt x="61" y="0"/>
                </a:lnTo>
                <a:lnTo>
                  <a:pt x="5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98" name="任意多边形 1050597"/>
          <p:cNvSpPr/>
          <p:nvPr/>
        </p:nvSpPr>
        <p:spPr bwMode="auto">
          <a:xfrm>
            <a:off x="10148888" y="5518150"/>
            <a:ext cx="63500" cy="103187"/>
          </a:xfrm>
          <a:custGeom>
            <a:avLst/>
            <a:gdLst/>
            <a:ahLst/>
            <a:cxnLst/>
            <a:rect l="0" t="0" r="0" b="0"/>
            <a:pathLst>
              <a:path w="90" h="147">
                <a:moveTo>
                  <a:pt x="82" y="1"/>
                </a:moveTo>
                <a:lnTo>
                  <a:pt x="82" y="1"/>
                </a:lnTo>
                <a:lnTo>
                  <a:pt x="76" y="7"/>
                </a:lnTo>
                <a:lnTo>
                  <a:pt x="71" y="13"/>
                </a:lnTo>
                <a:lnTo>
                  <a:pt x="65" y="20"/>
                </a:lnTo>
                <a:lnTo>
                  <a:pt x="61" y="28"/>
                </a:lnTo>
                <a:lnTo>
                  <a:pt x="53" y="42"/>
                </a:lnTo>
                <a:lnTo>
                  <a:pt x="46" y="58"/>
                </a:lnTo>
                <a:lnTo>
                  <a:pt x="35" y="78"/>
                </a:lnTo>
                <a:lnTo>
                  <a:pt x="24" y="99"/>
                </a:lnTo>
                <a:lnTo>
                  <a:pt x="12" y="119"/>
                </a:lnTo>
                <a:lnTo>
                  <a:pt x="0" y="140"/>
                </a:lnTo>
                <a:lnTo>
                  <a:pt x="0" y="142"/>
                </a:lnTo>
                <a:lnTo>
                  <a:pt x="0" y="144"/>
                </a:lnTo>
                <a:lnTo>
                  <a:pt x="1" y="145"/>
                </a:lnTo>
                <a:lnTo>
                  <a:pt x="2" y="146"/>
                </a:lnTo>
                <a:lnTo>
                  <a:pt x="4" y="147"/>
                </a:lnTo>
                <a:lnTo>
                  <a:pt x="6" y="147"/>
                </a:lnTo>
                <a:lnTo>
                  <a:pt x="7" y="146"/>
                </a:lnTo>
                <a:lnTo>
                  <a:pt x="8" y="145"/>
                </a:lnTo>
                <a:lnTo>
                  <a:pt x="18" y="127"/>
                </a:lnTo>
                <a:lnTo>
                  <a:pt x="28" y="111"/>
                </a:lnTo>
                <a:lnTo>
                  <a:pt x="48" y="76"/>
                </a:lnTo>
                <a:lnTo>
                  <a:pt x="56" y="58"/>
                </a:lnTo>
                <a:lnTo>
                  <a:pt x="65" y="40"/>
                </a:lnTo>
                <a:lnTo>
                  <a:pt x="70" y="31"/>
                </a:lnTo>
                <a:lnTo>
                  <a:pt x="76" y="23"/>
                </a:lnTo>
                <a:lnTo>
                  <a:pt x="82" y="14"/>
                </a:lnTo>
                <a:lnTo>
                  <a:pt x="89" y="8"/>
                </a:lnTo>
                <a:lnTo>
                  <a:pt x="90" y="6"/>
                </a:lnTo>
                <a:lnTo>
                  <a:pt x="90" y="4"/>
                </a:lnTo>
                <a:lnTo>
                  <a:pt x="90" y="3"/>
                </a:lnTo>
                <a:lnTo>
                  <a:pt x="89" y="1"/>
                </a:lnTo>
                <a:lnTo>
                  <a:pt x="87" y="0"/>
                </a:lnTo>
                <a:lnTo>
                  <a:pt x="86" y="0"/>
                </a:lnTo>
                <a:lnTo>
                  <a:pt x="84" y="0"/>
                </a:lnTo>
                <a:lnTo>
                  <a:pt x="8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599" name="任意多边形 1050598"/>
          <p:cNvSpPr/>
          <p:nvPr/>
        </p:nvSpPr>
        <p:spPr bwMode="auto">
          <a:xfrm>
            <a:off x="10142538" y="5589587"/>
            <a:ext cx="53975" cy="95250"/>
          </a:xfrm>
          <a:custGeom>
            <a:avLst/>
            <a:gdLst/>
            <a:ahLst/>
            <a:cxnLst/>
            <a:rect l="0" t="0" r="0" b="0"/>
            <a:pathLst>
              <a:path w="75" h="133">
                <a:moveTo>
                  <a:pt x="67" y="1"/>
                </a:moveTo>
                <a:lnTo>
                  <a:pt x="67" y="1"/>
                </a:lnTo>
                <a:lnTo>
                  <a:pt x="62" y="7"/>
                </a:lnTo>
                <a:lnTo>
                  <a:pt x="58" y="12"/>
                </a:lnTo>
                <a:lnTo>
                  <a:pt x="55" y="18"/>
                </a:lnTo>
                <a:lnTo>
                  <a:pt x="52" y="24"/>
                </a:lnTo>
                <a:lnTo>
                  <a:pt x="48" y="38"/>
                </a:lnTo>
                <a:lnTo>
                  <a:pt x="43" y="51"/>
                </a:lnTo>
                <a:lnTo>
                  <a:pt x="40" y="62"/>
                </a:lnTo>
                <a:lnTo>
                  <a:pt x="36" y="71"/>
                </a:lnTo>
                <a:lnTo>
                  <a:pt x="31" y="81"/>
                </a:lnTo>
                <a:lnTo>
                  <a:pt x="25" y="90"/>
                </a:lnTo>
                <a:lnTo>
                  <a:pt x="12" y="108"/>
                </a:lnTo>
                <a:lnTo>
                  <a:pt x="6" y="118"/>
                </a:lnTo>
                <a:lnTo>
                  <a:pt x="0" y="126"/>
                </a:lnTo>
                <a:lnTo>
                  <a:pt x="0" y="128"/>
                </a:lnTo>
                <a:lnTo>
                  <a:pt x="0" y="130"/>
                </a:lnTo>
                <a:lnTo>
                  <a:pt x="1" y="131"/>
                </a:lnTo>
                <a:lnTo>
                  <a:pt x="2" y="132"/>
                </a:lnTo>
                <a:lnTo>
                  <a:pt x="4" y="133"/>
                </a:lnTo>
                <a:lnTo>
                  <a:pt x="5" y="133"/>
                </a:lnTo>
                <a:lnTo>
                  <a:pt x="7" y="132"/>
                </a:lnTo>
                <a:lnTo>
                  <a:pt x="8" y="131"/>
                </a:lnTo>
                <a:lnTo>
                  <a:pt x="13" y="124"/>
                </a:lnTo>
                <a:lnTo>
                  <a:pt x="17" y="118"/>
                </a:lnTo>
                <a:lnTo>
                  <a:pt x="23" y="111"/>
                </a:lnTo>
                <a:lnTo>
                  <a:pt x="27" y="104"/>
                </a:lnTo>
                <a:lnTo>
                  <a:pt x="37" y="85"/>
                </a:lnTo>
                <a:lnTo>
                  <a:pt x="48" y="68"/>
                </a:lnTo>
                <a:lnTo>
                  <a:pt x="51" y="59"/>
                </a:lnTo>
                <a:lnTo>
                  <a:pt x="54" y="52"/>
                </a:lnTo>
                <a:lnTo>
                  <a:pt x="58" y="37"/>
                </a:lnTo>
                <a:lnTo>
                  <a:pt x="60" y="28"/>
                </a:lnTo>
                <a:lnTo>
                  <a:pt x="64" y="21"/>
                </a:lnTo>
                <a:lnTo>
                  <a:pt x="68" y="15"/>
                </a:lnTo>
                <a:lnTo>
                  <a:pt x="74" y="9"/>
                </a:lnTo>
                <a:lnTo>
                  <a:pt x="75" y="7"/>
                </a:lnTo>
                <a:lnTo>
                  <a:pt x="75" y="5"/>
                </a:lnTo>
                <a:lnTo>
                  <a:pt x="75" y="4"/>
                </a:lnTo>
                <a:lnTo>
                  <a:pt x="74" y="1"/>
                </a:lnTo>
                <a:lnTo>
                  <a:pt x="72" y="0"/>
                </a:lnTo>
                <a:lnTo>
                  <a:pt x="71" y="0"/>
                </a:lnTo>
                <a:lnTo>
                  <a:pt x="69" y="0"/>
                </a:lnTo>
                <a:lnTo>
                  <a:pt x="6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00" name="任意多边形 1050599"/>
          <p:cNvSpPr/>
          <p:nvPr/>
        </p:nvSpPr>
        <p:spPr bwMode="auto">
          <a:xfrm>
            <a:off x="10126662" y="5670550"/>
            <a:ext cx="82550" cy="112712"/>
          </a:xfrm>
          <a:custGeom>
            <a:avLst/>
            <a:gdLst/>
            <a:ahLst/>
            <a:cxnLst/>
            <a:rect l="0" t="0" r="0" b="0"/>
            <a:pathLst>
              <a:path w="118" h="157">
                <a:moveTo>
                  <a:pt x="111" y="1"/>
                </a:moveTo>
                <a:lnTo>
                  <a:pt x="111" y="1"/>
                </a:lnTo>
                <a:lnTo>
                  <a:pt x="79" y="35"/>
                </a:lnTo>
                <a:lnTo>
                  <a:pt x="62" y="52"/>
                </a:lnTo>
                <a:lnTo>
                  <a:pt x="48" y="71"/>
                </a:lnTo>
                <a:lnTo>
                  <a:pt x="33" y="91"/>
                </a:lnTo>
                <a:lnTo>
                  <a:pt x="21" y="110"/>
                </a:lnTo>
                <a:lnTo>
                  <a:pt x="9" y="130"/>
                </a:lnTo>
                <a:lnTo>
                  <a:pt x="0" y="152"/>
                </a:lnTo>
                <a:lnTo>
                  <a:pt x="0" y="153"/>
                </a:lnTo>
                <a:lnTo>
                  <a:pt x="0" y="155"/>
                </a:lnTo>
                <a:lnTo>
                  <a:pt x="1" y="156"/>
                </a:lnTo>
                <a:lnTo>
                  <a:pt x="3" y="157"/>
                </a:lnTo>
                <a:lnTo>
                  <a:pt x="6" y="157"/>
                </a:lnTo>
                <a:lnTo>
                  <a:pt x="8" y="156"/>
                </a:lnTo>
                <a:lnTo>
                  <a:pt x="9" y="154"/>
                </a:lnTo>
                <a:lnTo>
                  <a:pt x="13" y="143"/>
                </a:lnTo>
                <a:lnTo>
                  <a:pt x="18" y="134"/>
                </a:lnTo>
                <a:lnTo>
                  <a:pt x="29" y="115"/>
                </a:lnTo>
                <a:lnTo>
                  <a:pt x="41" y="99"/>
                </a:lnTo>
                <a:lnTo>
                  <a:pt x="54" y="81"/>
                </a:lnTo>
                <a:lnTo>
                  <a:pt x="69" y="62"/>
                </a:lnTo>
                <a:lnTo>
                  <a:pt x="85" y="44"/>
                </a:lnTo>
                <a:lnTo>
                  <a:pt x="101" y="25"/>
                </a:lnTo>
                <a:lnTo>
                  <a:pt x="117" y="9"/>
                </a:lnTo>
                <a:lnTo>
                  <a:pt x="118" y="7"/>
                </a:lnTo>
                <a:lnTo>
                  <a:pt x="118" y="5"/>
                </a:lnTo>
                <a:lnTo>
                  <a:pt x="118" y="4"/>
                </a:lnTo>
                <a:lnTo>
                  <a:pt x="117" y="1"/>
                </a:lnTo>
                <a:lnTo>
                  <a:pt x="116" y="0"/>
                </a:lnTo>
                <a:lnTo>
                  <a:pt x="114" y="0"/>
                </a:lnTo>
                <a:lnTo>
                  <a:pt x="112" y="0"/>
                </a:lnTo>
                <a:lnTo>
                  <a:pt x="11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01" name="任意多边形 1050600"/>
          <p:cNvSpPr/>
          <p:nvPr/>
        </p:nvSpPr>
        <p:spPr bwMode="auto">
          <a:xfrm>
            <a:off x="10134600" y="5702300"/>
            <a:ext cx="87312" cy="138112"/>
          </a:xfrm>
          <a:custGeom>
            <a:avLst/>
            <a:gdLst/>
            <a:ahLst/>
            <a:cxnLst/>
            <a:rect l="0" t="0" r="0" b="0"/>
            <a:pathLst>
              <a:path w="122" h="195">
                <a:moveTo>
                  <a:pt x="117" y="0"/>
                </a:moveTo>
                <a:lnTo>
                  <a:pt x="117" y="0"/>
                </a:lnTo>
                <a:lnTo>
                  <a:pt x="114" y="0"/>
                </a:lnTo>
                <a:lnTo>
                  <a:pt x="112" y="1"/>
                </a:lnTo>
                <a:lnTo>
                  <a:pt x="111" y="2"/>
                </a:lnTo>
                <a:lnTo>
                  <a:pt x="110" y="3"/>
                </a:lnTo>
                <a:lnTo>
                  <a:pt x="110" y="5"/>
                </a:lnTo>
                <a:lnTo>
                  <a:pt x="111" y="7"/>
                </a:lnTo>
                <a:lnTo>
                  <a:pt x="112" y="8"/>
                </a:lnTo>
                <a:lnTo>
                  <a:pt x="113" y="9"/>
                </a:lnTo>
                <a:lnTo>
                  <a:pt x="92" y="43"/>
                </a:lnTo>
                <a:lnTo>
                  <a:pt x="69" y="80"/>
                </a:lnTo>
                <a:lnTo>
                  <a:pt x="31" y="136"/>
                </a:lnTo>
                <a:lnTo>
                  <a:pt x="23" y="147"/>
                </a:lnTo>
                <a:lnTo>
                  <a:pt x="17" y="160"/>
                </a:lnTo>
                <a:lnTo>
                  <a:pt x="12" y="171"/>
                </a:lnTo>
                <a:lnTo>
                  <a:pt x="5" y="182"/>
                </a:lnTo>
                <a:lnTo>
                  <a:pt x="3" y="185"/>
                </a:lnTo>
                <a:lnTo>
                  <a:pt x="2" y="190"/>
                </a:lnTo>
                <a:lnTo>
                  <a:pt x="0" y="191"/>
                </a:lnTo>
                <a:lnTo>
                  <a:pt x="2" y="193"/>
                </a:lnTo>
                <a:lnTo>
                  <a:pt x="4" y="195"/>
                </a:lnTo>
                <a:lnTo>
                  <a:pt x="7" y="195"/>
                </a:lnTo>
                <a:lnTo>
                  <a:pt x="9" y="194"/>
                </a:lnTo>
                <a:lnTo>
                  <a:pt x="10" y="193"/>
                </a:lnTo>
                <a:lnTo>
                  <a:pt x="11" y="191"/>
                </a:lnTo>
                <a:lnTo>
                  <a:pt x="12" y="191"/>
                </a:lnTo>
                <a:lnTo>
                  <a:pt x="14" y="190"/>
                </a:lnTo>
                <a:lnTo>
                  <a:pt x="15" y="189"/>
                </a:lnTo>
                <a:lnTo>
                  <a:pt x="15" y="186"/>
                </a:lnTo>
                <a:lnTo>
                  <a:pt x="15" y="185"/>
                </a:lnTo>
                <a:lnTo>
                  <a:pt x="23" y="171"/>
                </a:lnTo>
                <a:lnTo>
                  <a:pt x="31" y="155"/>
                </a:lnTo>
                <a:lnTo>
                  <a:pt x="39" y="141"/>
                </a:lnTo>
                <a:lnTo>
                  <a:pt x="47" y="127"/>
                </a:lnTo>
                <a:lnTo>
                  <a:pt x="73" y="87"/>
                </a:lnTo>
                <a:lnTo>
                  <a:pt x="86" y="68"/>
                </a:lnTo>
                <a:lnTo>
                  <a:pt x="101" y="50"/>
                </a:lnTo>
                <a:lnTo>
                  <a:pt x="108" y="40"/>
                </a:lnTo>
                <a:lnTo>
                  <a:pt x="112" y="33"/>
                </a:lnTo>
                <a:lnTo>
                  <a:pt x="118" y="25"/>
                </a:lnTo>
                <a:lnTo>
                  <a:pt x="121" y="16"/>
                </a:lnTo>
                <a:lnTo>
                  <a:pt x="122" y="9"/>
                </a:lnTo>
                <a:lnTo>
                  <a:pt x="122" y="6"/>
                </a:lnTo>
                <a:lnTo>
                  <a:pt x="121" y="4"/>
                </a:lnTo>
                <a:lnTo>
                  <a:pt x="120" y="2"/>
                </a:lnTo>
                <a:lnTo>
                  <a:pt x="117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02" name="任意多边形 1050601"/>
          <p:cNvSpPr/>
          <p:nvPr/>
        </p:nvSpPr>
        <p:spPr bwMode="auto">
          <a:xfrm>
            <a:off x="10160000" y="5702300"/>
            <a:ext cx="115887" cy="163512"/>
          </a:xfrm>
          <a:custGeom>
            <a:avLst/>
            <a:gdLst/>
            <a:ahLst/>
            <a:cxnLst/>
            <a:rect l="0" t="0" r="0" b="0"/>
            <a:pathLst>
              <a:path w="166" h="233">
                <a:moveTo>
                  <a:pt x="157" y="2"/>
                </a:moveTo>
                <a:lnTo>
                  <a:pt x="157" y="2"/>
                </a:lnTo>
                <a:lnTo>
                  <a:pt x="147" y="12"/>
                </a:lnTo>
                <a:lnTo>
                  <a:pt x="136" y="24"/>
                </a:lnTo>
                <a:lnTo>
                  <a:pt x="118" y="48"/>
                </a:lnTo>
                <a:lnTo>
                  <a:pt x="83" y="97"/>
                </a:lnTo>
                <a:lnTo>
                  <a:pt x="61" y="127"/>
                </a:lnTo>
                <a:lnTo>
                  <a:pt x="41" y="158"/>
                </a:lnTo>
                <a:lnTo>
                  <a:pt x="32" y="174"/>
                </a:lnTo>
                <a:lnTo>
                  <a:pt x="22" y="190"/>
                </a:lnTo>
                <a:lnTo>
                  <a:pt x="14" y="208"/>
                </a:lnTo>
                <a:lnTo>
                  <a:pt x="9" y="218"/>
                </a:lnTo>
                <a:lnTo>
                  <a:pt x="6" y="221"/>
                </a:lnTo>
                <a:lnTo>
                  <a:pt x="2" y="225"/>
                </a:lnTo>
                <a:lnTo>
                  <a:pt x="1" y="226"/>
                </a:lnTo>
                <a:lnTo>
                  <a:pt x="0" y="228"/>
                </a:lnTo>
                <a:lnTo>
                  <a:pt x="1" y="231"/>
                </a:lnTo>
                <a:lnTo>
                  <a:pt x="2" y="232"/>
                </a:lnTo>
                <a:lnTo>
                  <a:pt x="3" y="233"/>
                </a:lnTo>
                <a:lnTo>
                  <a:pt x="5" y="233"/>
                </a:lnTo>
                <a:lnTo>
                  <a:pt x="7" y="232"/>
                </a:lnTo>
                <a:lnTo>
                  <a:pt x="13" y="226"/>
                </a:lnTo>
                <a:lnTo>
                  <a:pt x="18" y="219"/>
                </a:lnTo>
                <a:lnTo>
                  <a:pt x="24" y="211"/>
                </a:lnTo>
                <a:lnTo>
                  <a:pt x="28" y="202"/>
                </a:lnTo>
                <a:lnTo>
                  <a:pt x="37" y="184"/>
                </a:lnTo>
                <a:lnTo>
                  <a:pt x="47" y="167"/>
                </a:lnTo>
                <a:lnTo>
                  <a:pt x="69" y="133"/>
                </a:lnTo>
                <a:lnTo>
                  <a:pt x="91" y="99"/>
                </a:lnTo>
                <a:lnTo>
                  <a:pt x="114" y="67"/>
                </a:lnTo>
                <a:lnTo>
                  <a:pt x="126" y="52"/>
                </a:lnTo>
                <a:lnTo>
                  <a:pt x="139" y="37"/>
                </a:lnTo>
                <a:lnTo>
                  <a:pt x="151" y="23"/>
                </a:lnTo>
                <a:lnTo>
                  <a:pt x="164" y="8"/>
                </a:lnTo>
                <a:lnTo>
                  <a:pt x="166" y="6"/>
                </a:lnTo>
                <a:lnTo>
                  <a:pt x="166" y="5"/>
                </a:lnTo>
                <a:lnTo>
                  <a:pt x="166" y="3"/>
                </a:lnTo>
                <a:lnTo>
                  <a:pt x="164" y="2"/>
                </a:lnTo>
                <a:lnTo>
                  <a:pt x="162" y="1"/>
                </a:lnTo>
                <a:lnTo>
                  <a:pt x="161" y="0"/>
                </a:lnTo>
                <a:lnTo>
                  <a:pt x="159" y="0"/>
                </a:lnTo>
                <a:lnTo>
                  <a:pt x="15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03" name="任意多边形 1050602"/>
          <p:cNvSpPr/>
          <p:nvPr/>
        </p:nvSpPr>
        <p:spPr bwMode="auto">
          <a:xfrm>
            <a:off x="10199688" y="5691187"/>
            <a:ext cx="131762" cy="188912"/>
          </a:xfrm>
          <a:custGeom>
            <a:avLst/>
            <a:gdLst/>
            <a:ahLst/>
            <a:cxnLst/>
            <a:rect l="0" t="0" r="0" b="0"/>
            <a:pathLst>
              <a:path w="185" h="267">
                <a:moveTo>
                  <a:pt x="177" y="2"/>
                </a:moveTo>
                <a:lnTo>
                  <a:pt x="177" y="2"/>
                </a:lnTo>
                <a:lnTo>
                  <a:pt x="163" y="17"/>
                </a:lnTo>
                <a:lnTo>
                  <a:pt x="150" y="31"/>
                </a:lnTo>
                <a:lnTo>
                  <a:pt x="126" y="63"/>
                </a:lnTo>
                <a:lnTo>
                  <a:pt x="102" y="94"/>
                </a:lnTo>
                <a:lnTo>
                  <a:pt x="81" y="126"/>
                </a:lnTo>
                <a:lnTo>
                  <a:pt x="69" y="143"/>
                </a:lnTo>
                <a:lnTo>
                  <a:pt x="58" y="161"/>
                </a:lnTo>
                <a:lnTo>
                  <a:pt x="36" y="197"/>
                </a:lnTo>
                <a:lnTo>
                  <a:pt x="16" y="228"/>
                </a:lnTo>
                <a:lnTo>
                  <a:pt x="7" y="245"/>
                </a:lnTo>
                <a:lnTo>
                  <a:pt x="0" y="262"/>
                </a:lnTo>
                <a:lnTo>
                  <a:pt x="0" y="264"/>
                </a:lnTo>
                <a:lnTo>
                  <a:pt x="0" y="265"/>
                </a:lnTo>
                <a:lnTo>
                  <a:pt x="1" y="266"/>
                </a:lnTo>
                <a:lnTo>
                  <a:pt x="3" y="267"/>
                </a:lnTo>
                <a:lnTo>
                  <a:pt x="6" y="267"/>
                </a:lnTo>
                <a:lnTo>
                  <a:pt x="8" y="266"/>
                </a:lnTo>
                <a:lnTo>
                  <a:pt x="9" y="264"/>
                </a:lnTo>
                <a:lnTo>
                  <a:pt x="16" y="248"/>
                </a:lnTo>
                <a:lnTo>
                  <a:pt x="26" y="233"/>
                </a:lnTo>
                <a:lnTo>
                  <a:pt x="44" y="201"/>
                </a:lnTo>
                <a:lnTo>
                  <a:pt x="64" y="169"/>
                </a:lnTo>
                <a:lnTo>
                  <a:pt x="73" y="154"/>
                </a:lnTo>
                <a:lnTo>
                  <a:pt x="84" y="137"/>
                </a:lnTo>
                <a:lnTo>
                  <a:pt x="107" y="104"/>
                </a:lnTo>
                <a:lnTo>
                  <a:pt x="131" y="71"/>
                </a:lnTo>
                <a:lnTo>
                  <a:pt x="156" y="39"/>
                </a:lnTo>
                <a:lnTo>
                  <a:pt x="170" y="24"/>
                </a:lnTo>
                <a:lnTo>
                  <a:pt x="183" y="9"/>
                </a:lnTo>
                <a:lnTo>
                  <a:pt x="184" y="8"/>
                </a:lnTo>
                <a:lnTo>
                  <a:pt x="185" y="6"/>
                </a:lnTo>
                <a:lnTo>
                  <a:pt x="184" y="4"/>
                </a:lnTo>
                <a:lnTo>
                  <a:pt x="183" y="2"/>
                </a:lnTo>
                <a:lnTo>
                  <a:pt x="182" y="1"/>
                </a:lnTo>
                <a:lnTo>
                  <a:pt x="180" y="0"/>
                </a:lnTo>
                <a:lnTo>
                  <a:pt x="179" y="1"/>
                </a:lnTo>
                <a:lnTo>
                  <a:pt x="17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04" name="任意多边形 1050603"/>
          <p:cNvSpPr/>
          <p:nvPr/>
        </p:nvSpPr>
        <p:spPr bwMode="auto">
          <a:xfrm>
            <a:off x="10223500" y="5708650"/>
            <a:ext cx="158750" cy="214312"/>
          </a:xfrm>
          <a:custGeom>
            <a:avLst/>
            <a:gdLst/>
            <a:ahLst/>
            <a:cxnLst/>
            <a:rect l="0" t="0" r="0" b="0"/>
            <a:pathLst>
              <a:path w="224" h="304">
                <a:moveTo>
                  <a:pt x="216" y="0"/>
                </a:moveTo>
                <a:lnTo>
                  <a:pt x="216" y="0"/>
                </a:lnTo>
                <a:lnTo>
                  <a:pt x="208" y="4"/>
                </a:lnTo>
                <a:lnTo>
                  <a:pt x="201" y="10"/>
                </a:lnTo>
                <a:lnTo>
                  <a:pt x="195" y="16"/>
                </a:lnTo>
                <a:lnTo>
                  <a:pt x="188" y="23"/>
                </a:lnTo>
                <a:lnTo>
                  <a:pt x="177" y="39"/>
                </a:lnTo>
                <a:lnTo>
                  <a:pt x="168" y="53"/>
                </a:lnTo>
                <a:lnTo>
                  <a:pt x="142" y="96"/>
                </a:lnTo>
                <a:lnTo>
                  <a:pt x="128" y="116"/>
                </a:lnTo>
                <a:lnTo>
                  <a:pt x="114" y="137"/>
                </a:lnTo>
                <a:lnTo>
                  <a:pt x="84" y="180"/>
                </a:lnTo>
                <a:lnTo>
                  <a:pt x="54" y="222"/>
                </a:lnTo>
                <a:lnTo>
                  <a:pt x="40" y="240"/>
                </a:lnTo>
                <a:lnTo>
                  <a:pt x="25" y="258"/>
                </a:lnTo>
                <a:lnTo>
                  <a:pt x="11" y="277"/>
                </a:lnTo>
                <a:lnTo>
                  <a:pt x="5" y="286"/>
                </a:lnTo>
                <a:lnTo>
                  <a:pt x="0" y="297"/>
                </a:lnTo>
                <a:lnTo>
                  <a:pt x="0" y="300"/>
                </a:lnTo>
                <a:lnTo>
                  <a:pt x="1" y="302"/>
                </a:lnTo>
                <a:lnTo>
                  <a:pt x="2" y="303"/>
                </a:lnTo>
                <a:lnTo>
                  <a:pt x="4" y="304"/>
                </a:lnTo>
                <a:lnTo>
                  <a:pt x="9" y="304"/>
                </a:lnTo>
                <a:lnTo>
                  <a:pt x="11" y="304"/>
                </a:lnTo>
                <a:lnTo>
                  <a:pt x="12" y="303"/>
                </a:lnTo>
                <a:lnTo>
                  <a:pt x="13" y="301"/>
                </a:lnTo>
                <a:lnTo>
                  <a:pt x="13" y="298"/>
                </a:lnTo>
                <a:lnTo>
                  <a:pt x="11" y="296"/>
                </a:lnTo>
                <a:lnTo>
                  <a:pt x="21" y="281"/>
                </a:lnTo>
                <a:lnTo>
                  <a:pt x="31" y="267"/>
                </a:lnTo>
                <a:lnTo>
                  <a:pt x="52" y="241"/>
                </a:lnTo>
                <a:lnTo>
                  <a:pt x="80" y="201"/>
                </a:lnTo>
                <a:lnTo>
                  <a:pt x="108" y="163"/>
                </a:lnTo>
                <a:lnTo>
                  <a:pt x="134" y="125"/>
                </a:lnTo>
                <a:lnTo>
                  <a:pt x="158" y="86"/>
                </a:lnTo>
                <a:lnTo>
                  <a:pt x="171" y="65"/>
                </a:lnTo>
                <a:lnTo>
                  <a:pt x="184" y="43"/>
                </a:lnTo>
                <a:lnTo>
                  <a:pt x="193" y="32"/>
                </a:lnTo>
                <a:lnTo>
                  <a:pt x="201" y="22"/>
                </a:lnTo>
                <a:lnTo>
                  <a:pt x="210" y="15"/>
                </a:lnTo>
                <a:lnTo>
                  <a:pt x="221" y="9"/>
                </a:lnTo>
                <a:lnTo>
                  <a:pt x="223" y="8"/>
                </a:lnTo>
                <a:lnTo>
                  <a:pt x="224" y="5"/>
                </a:lnTo>
                <a:lnTo>
                  <a:pt x="224" y="4"/>
                </a:lnTo>
                <a:lnTo>
                  <a:pt x="223" y="2"/>
                </a:lnTo>
                <a:lnTo>
                  <a:pt x="220" y="0"/>
                </a:lnTo>
                <a:lnTo>
                  <a:pt x="219" y="0"/>
                </a:lnTo>
                <a:lnTo>
                  <a:pt x="216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05" name="任意多边形 1050604"/>
          <p:cNvSpPr/>
          <p:nvPr/>
        </p:nvSpPr>
        <p:spPr bwMode="auto">
          <a:xfrm>
            <a:off x="10282238" y="5695950"/>
            <a:ext cx="158750" cy="209550"/>
          </a:xfrm>
          <a:custGeom>
            <a:avLst/>
            <a:gdLst/>
            <a:ahLst/>
            <a:cxnLst/>
            <a:rect l="0" t="0" r="0" b="0"/>
            <a:pathLst>
              <a:path w="224" h="299">
                <a:moveTo>
                  <a:pt x="217" y="0"/>
                </a:moveTo>
                <a:lnTo>
                  <a:pt x="217" y="0"/>
                </a:lnTo>
                <a:lnTo>
                  <a:pt x="211" y="3"/>
                </a:lnTo>
                <a:lnTo>
                  <a:pt x="205" y="7"/>
                </a:lnTo>
                <a:lnTo>
                  <a:pt x="199" y="11"/>
                </a:lnTo>
                <a:lnTo>
                  <a:pt x="194" y="16"/>
                </a:lnTo>
                <a:lnTo>
                  <a:pt x="185" y="28"/>
                </a:lnTo>
                <a:lnTo>
                  <a:pt x="177" y="40"/>
                </a:lnTo>
                <a:lnTo>
                  <a:pt x="145" y="90"/>
                </a:lnTo>
                <a:lnTo>
                  <a:pt x="115" y="140"/>
                </a:lnTo>
                <a:lnTo>
                  <a:pt x="108" y="152"/>
                </a:lnTo>
                <a:lnTo>
                  <a:pt x="99" y="163"/>
                </a:lnTo>
                <a:lnTo>
                  <a:pt x="83" y="186"/>
                </a:lnTo>
                <a:lnTo>
                  <a:pt x="45" y="230"/>
                </a:lnTo>
                <a:lnTo>
                  <a:pt x="33" y="244"/>
                </a:lnTo>
                <a:lnTo>
                  <a:pt x="21" y="260"/>
                </a:lnTo>
                <a:lnTo>
                  <a:pt x="14" y="268"/>
                </a:lnTo>
                <a:lnTo>
                  <a:pt x="9" y="276"/>
                </a:lnTo>
                <a:lnTo>
                  <a:pt x="4" y="285"/>
                </a:lnTo>
                <a:lnTo>
                  <a:pt x="1" y="293"/>
                </a:lnTo>
                <a:lnTo>
                  <a:pt x="0" y="295"/>
                </a:lnTo>
                <a:lnTo>
                  <a:pt x="1" y="297"/>
                </a:lnTo>
                <a:lnTo>
                  <a:pt x="2" y="298"/>
                </a:lnTo>
                <a:lnTo>
                  <a:pt x="4" y="299"/>
                </a:lnTo>
                <a:lnTo>
                  <a:pt x="5" y="299"/>
                </a:lnTo>
                <a:lnTo>
                  <a:pt x="7" y="299"/>
                </a:lnTo>
                <a:lnTo>
                  <a:pt x="8" y="298"/>
                </a:lnTo>
                <a:lnTo>
                  <a:pt x="9" y="296"/>
                </a:lnTo>
                <a:lnTo>
                  <a:pt x="13" y="287"/>
                </a:lnTo>
                <a:lnTo>
                  <a:pt x="18" y="278"/>
                </a:lnTo>
                <a:lnTo>
                  <a:pt x="24" y="270"/>
                </a:lnTo>
                <a:lnTo>
                  <a:pt x="31" y="262"/>
                </a:lnTo>
                <a:lnTo>
                  <a:pt x="44" y="245"/>
                </a:lnTo>
                <a:lnTo>
                  <a:pt x="58" y="231"/>
                </a:lnTo>
                <a:lnTo>
                  <a:pt x="84" y="198"/>
                </a:lnTo>
                <a:lnTo>
                  <a:pt x="109" y="164"/>
                </a:lnTo>
                <a:lnTo>
                  <a:pt x="122" y="145"/>
                </a:lnTo>
                <a:lnTo>
                  <a:pt x="135" y="124"/>
                </a:lnTo>
                <a:lnTo>
                  <a:pt x="159" y="84"/>
                </a:lnTo>
                <a:lnTo>
                  <a:pt x="171" y="63"/>
                </a:lnTo>
                <a:lnTo>
                  <a:pt x="185" y="41"/>
                </a:lnTo>
                <a:lnTo>
                  <a:pt x="193" y="31"/>
                </a:lnTo>
                <a:lnTo>
                  <a:pt x="202" y="21"/>
                </a:lnTo>
                <a:lnTo>
                  <a:pt x="210" y="14"/>
                </a:lnTo>
                <a:lnTo>
                  <a:pt x="215" y="11"/>
                </a:lnTo>
                <a:lnTo>
                  <a:pt x="221" y="9"/>
                </a:lnTo>
                <a:lnTo>
                  <a:pt x="223" y="8"/>
                </a:lnTo>
                <a:lnTo>
                  <a:pt x="224" y="7"/>
                </a:lnTo>
                <a:lnTo>
                  <a:pt x="224" y="5"/>
                </a:lnTo>
                <a:lnTo>
                  <a:pt x="224" y="3"/>
                </a:lnTo>
                <a:lnTo>
                  <a:pt x="223" y="2"/>
                </a:lnTo>
                <a:lnTo>
                  <a:pt x="222" y="0"/>
                </a:lnTo>
                <a:lnTo>
                  <a:pt x="220" y="0"/>
                </a:lnTo>
                <a:lnTo>
                  <a:pt x="217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06" name="任意多边形 1050605"/>
          <p:cNvSpPr/>
          <p:nvPr/>
        </p:nvSpPr>
        <p:spPr bwMode="auto">
          <a:xfrm>
            <a:off x="10325100" y="5702300"/>
            <a:ext cx="146050" cy="209550"/>
          </a:xfrm>
          <a:custGeom>
            <a:avLst/>
            <a:gdLst/>
            <a:ahLst/>
            <a:cxnLst/>
            <a:rect l="0" t="0" r="0" b="0"/>
            <a:pathLst>
              <a:path w="208" h="299">
                <a:moveTo>
                  <a:pt x="201" y="2"/>
                </a:moveTo>
                <a:lnTo>
                  <a:pt x="201" y="2"/>
                </a:lnTo>
                <a:lnTo>
                  <a:pt x="183" y="21"/>
                </a:lnTo>
                <a:lnTo>
                  <a:pt x="167" y="40"/>
                </a:lnTo>
                <a:lnTo>
                  <a:pt x="151" y="61"/>
                </a:lnTo>
                <a:lnTo>
                  <a:pt x="137" y="83"/>
                </a:lnTo>
                <a:lnTo>
                  <a:pt x="109" y="126"/>
                </a:lnTo>
                <a:lnTo>
                  <a:pt x="81" y="171"/>
                </a:lnTo>
                <a:lnTo>
                  <a:pt x="51" y="217"/>
                </a:lnTo>
                <a:lnTo>
                  <a:pt x="43" y="228"/>
                </a:lnTo>
                <a:lnTo>
                  <a:pt x="34" y="238"/>
                </a:lnTo>
                <a:lnTo>
                  <a:pt x="27" y="250"/>
                </a:lnTo>
                <a:lnTo>
                  <a:pt x="24" y="256"/>
                </a:lnTo>
                <a:lnTo>
                  <a:pt x="21" y="262"/>
                </a:lnTo>
                <a:lnTo>
                  <a:pt x="19" y="266"/>
                </a:lnTo>
                <a:lnTo>
                  <a:pt x="15" y="270"/>
                </a:lnTo>
                <a:lnTo>
                  <a:pt x="8" y="279"/>
                </a:lnTo>
                <a:lnTo>
                  <a:pt x="2" y="287"/>
                </a:lnTo>
                <a:lnTo>
                  <a:pt x="0" y="291"/>
                </a:lnTo>
                <a:lnTo>
                  <a:pt x="0" y="295"/>
                </a:lnTo>
                <a:lnTo>
                  <a:pt x="0" y="297"/>
                </a:lnTo>
                <a:lnTo>
                  <a:pt x="1" y="298"/>
                </a:lnTo>
                <a:lnTo>
                  <a:pt x="2" y="299"/>
                </a:lnTo>
                <a:lnTo>
                  <a:pt x="4" y="299"/>
                </a:lnTo>
                <a:lnTo>
                  <a:pt x="6" y="299"/>
                </a:lnTo>
                <a:lnTo>
                  <a:pt x="7" y="298"/>
                </a:lnTo>
                <a:lnTo>
                  <a:pt x="8" y="297"/>
                </a:lnTo>
                <a:lnTo>
                  <a:pt x="9" y="295"/>
                </a:lnTo>
                <a:lnTo>
                  <a:pt x="11" y="294"/>
                </a:lnTo>
                <a:lnTo>
                  <a:pt x="13" y="291"/>
                </a:lnTo>
                <a:lnTo>
                  <a:pt x="16" y="286"/>
                </a:lnTo>
                <a:lnTo>
                  <a:pt x="21" y="281"/>
                </a:lnTo>
                <a:lnTo>
                  <a:pt x="25" y="276"/>
                </a:lnTo>
                <a:lnTo>
                  <a:pt x="28" y="269"/>
                </a:lnTo>
                <a:lnTo>
                  <a:pt x="33" y="259"/>
                </a:lnTo>
                <a:lnTo>
                  <a:pt x="39" y="249"/>
                </a:lnTo>
                <a:lnTo>
                  <a:pt x="54" y="229"/>
                </a:lnTo>
                <a:lnTo>
                  <a:pt x="79" y="192"/>
                </a:lnTo>
                <a:lnTo>
                  <a:pt x="104" y="153"/>
                </a:lnTo>
                <a:lnTo>
                  <a:pt x="127" y="115"/>
                </a:lnTo>
                <a:lnTo>
                  <a:pt x="151" y="78"/>
                </a:lnTo>
                <a:lnTo>
                  <a:pt x="165" y="59"/>
                </a:lnTo>
                <a:lnTo>
                  <a:pt x="178" y="41"/>
                </a:lnTo>
                <a:lnTo>
                  <a:pt x="192" y="25"/>
                </a:lnTo>
                <a:lnTo>
                  <a:pt x="207" y="8"/>
                </a:lnTo>
                <a:lnTo>
                  <a:pt x="208" y="6"/>
                </a:lnTo>
                <a:lnTo>
                  <a:pt x="208" y="5"/>
                </a:lnTo>
                <a:lnTo>
                  <a:pt x="208" y="3"/>
                </a:lnTo>
                <a:lnTo>
                  <a:pt x="207" y="2"/>
                </a:lnTo>
                <a:lnTo>
                  <a:pt x="206" y="1"/>
                </a:lnTo>
                <a:lnTo>
                  <a:pt x="204" y="0"/>
                </a:lnTo>
                <a:lnTo>
                  <a:pt x="202" y="0"/>
                </a:lnTo>
                <a:lnTo>
                  <a:pt x="201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07" name="任意多边形 1050606"/>
          <p:cNvSpPr/>
          <p:nvPr/>
        </p:nvSpPr>
        <p:spPr bwMode="auto">
          <a:xfrm>
            <a:off x="10377488" y="5824537"/>
            <a:ext cx="61912" cy="95250"/>
          </a:xfrm>
          <a:custGeom>
            <a:avLst/>
            <a:gdLst/>
            <a:ahLst/>
            <a:cxnLst/>
            <a:rect l="0" t="0" r="0" b="0"/>
            <a:pathLst>
              <a:path w="86" h="133">
                <a:moveTo>
                  <a:pt x="76" y="2"/>
                </a:moveTo>
                <a:lnTo>
                  <a:pt x="76" y="2"/>
                </a:lnTo>
                <a:lnTo>
                  <a:pt x="55" y="32"/>
                </a:lnTo>
                <a:lnTo>
                  <a:pt x="36" y="63"/>
                </a:lnTo>
                <a:lnTo>
                  <a:pt x="17" y="94"/>
                </a:lnTo>
                <a:lnTo>
                  <a:pt x="1" y="127"/>
                </a:lnTo>
                <a:lnTo>
                  <a:pt x="0" y="129"/>
                </a:lnTo>
                <a:lnTo>
                  <a:pt x="0" y="130"/>
                </a:lnTo>
                <a:lnTo>
                  <a:pt x="1" y="132"/>
                </a:lnTo>
                <a:lnTo>
                  <a:pt x="3" y="133"/>
                </a:lnTo>
                <a:lnTo>
                  <a:pt x="4" y="133"/>
                </a:lnTo>
                <a:lnTo>
                  <a:pt x="6" y="133"/>
                </a:lnTo>
                <a:lnTo>
                  <a:pt x="7" y="133"/>
                </a:lnTo>
                <a:lnTo>
                  <a:pt x="9" y="131"/>
                </a:lnTo>
                <a:lnTo>
                  <a:pt x="25" y="99"/>
                </a:lnTo>
                <a:lnTo>
                  <a:pt x="44" y="67"/>
                </a:lnTo>
                <a:lnTo>
                  <a:pt x="64" y="37"/>
                </a:lnTo>
                <a:lnTo>
                  <a:pt x="85" y="7"/>
                </a:lnTo>
                <a:lnTo>
                  <a:pt x="86" y="5"/>
                </a:lnTo>
                <a:lnTo>
                  <a:pt x="86" y="3"/>
                </a:lnTo>
                <a:lnTo>
                  <a:pt x="85" y="2"/>
                </a:lnTo>
                <a:lnTo>
                  <a:pt x="82" y="1"/>
                </a:lnTo>
                <a:lnTo>
                  <a:pt x="81" y="0"/>
                </a:lnTo>
                <a:lnTo>
                  <a:pt x="79" y="0"/>
                </a:lnTo>
                <a:lnTo>
                  <a:pt x="77" y="1"/>
                </a:lnTo>
                <a:lnTo>
                  <a:pt x="7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08" name="任意多边形 1050607"/>
          <p:cNvSpPr/>
          <p:nvPr/>
        </p:nvSpPr>
        <p:spPr bwMode="auto">
          <a:xfrm>
            <a:off x="10434638" y="5829300"/>
            <a:ext cx="63500" cy="93662"/>
          </a:xfrm>
          <a:custGeom>
            <a:avLst/>
            <a:gdLst/>
            <a:ahLst/>
            <a:cxnLst/>
            <a:rect l="0" t="0" r="0" b="0"/>
            <a:pathLst>
              <a:path w="91" h="134">
                <a:moveTo>
                  <a:pt x="82" y="2"/>
                </a:moveTo>
                <a:lnTo>
                  <a:pt x="82" y="2"/>
                </a:lnTo>
                <a:lnTo>
                  <a:pt x="71" y="17"/>
                </a:lnTo>
                <a:lnTo>
                  <a:pt x="59" y="31"/>
                </a:lnTo>
                <a:lnTo>
                  <a:pt x="49" y="47"/>
                </a:lnTo>
                <a:lnTo>
                  <a:pt x="39" y="62"/>
                </a:lnTo>
                <a:lnTo>
                  <a:pt x="20" y="95"/>
                </a:lnTo>
                <a:lnTo>
                  <a:pt x="1" y="127"/>
                </a:lnTo>
                <a:lnTo>
                  <a:pt x="0" y="129"/>
                </a:lnTo>
                <a:lnTo>
                  <a:pt x="0" y="131"/>
                </a:lnTo>
                <a:lnTo>
                  <a:pt x="1" y="132"/>
                </a:lnTo>
                <a:lnTo>
                  <a:pt x="2" y="133"/>
                </a:lnTo>
                <a:lnTo>
                  <a:pt x="5" y="134"/>
                </a:lnTo>
                <a:lnTo>
                  <a:pt x="7" y="134"/>
                </a:lnTo>
                <a:lnTo>
                  <a:pt x="8" y="133"/>
                </a:lnTo>
                <a:lnTo>
                  <a:pt x="10" y="132"/>
                </a:lnTo>
                <a:lnTo>
                  <a:pt x="27" y="101"/>
                </a:lnTo>
                <a:lnTo>
                  <a:pt x="46" y="69"/>
                </a:lnTo>
                <a:lnTo>
                  <a:pt x="56" y="53"/>
                </a:lnTo>
                <a:lnTo>
                  <a:pt x="67" y="38"/>
                </a:lnTo>
                <a:lnTo>
                  <a:pt x="78" y="23"/>
                </a:lnTo>
                <a:lnTo>
                  <a:pt x="90" y="9"/>
                </a:lnTo>
                <a:lnTo>
                  <a:pt x="91" y="8"/>
                </a:lnTo>
                <a:lnTo>
                  <a:pt x="91" y="5"/>
                </a:lnTo>
                <a:lnTo>
                  <a:pt x="91" y="3"/>
                </a:lnTo>
                <a:lnTo>
                  <a:pt x="90" y="2"/>
                </a:lnTo>
                <a:lnTo>
                  <a:pt x="87" y="1"/>
                </a:lnTo>
                <a:lnTo>
                  <a:pt x="86" y="0"/>
                </a:lnTo>
                <a:lnTo>
                  <a:pt x="84" y="1"/>
                </a:lnTo>
                <a:lnTo>
                  <a:pt x="8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09" name="任意多边形 1050608"/>
          <p:cNvSpPr/>
          <p:nvPr/>
        </p:nvSpPr>
        <p:spPr bwMode="auto">
          <a:xfrm>
            <a:off x="10471150" y="5703887"/>
            <a:ext cx="38100" cy="47625"/>
          </a:xfrm>
          <a:custGeom>
            <a:avLst/>
            <a:gdLst/>
            <a:ahLst/>
            <a:cxnLst/>
            <a:rect l="0" t="0" r="0" b="0"/>
            <a:pathLst>
              <a:path w="52" h="66">
                <a:moveTo>
                  <a:pt x="43" y="2"/>
                </a:moveTo>
                <a:lnTo>
                  <a:pt x="43" y="2"/>
                </a:lnTo>
                <a:lnTo>
                  <a:pt x="38" y="9"/>
                </a:lnTo>
                <a:lnTo>
                  <a:pt x="31" y="17"/>
                </a:lnTo>
                <a:lnTo>
                  <a:pt x="19" y="30"/>
                </a:lnTo>
                <a:lnTo>
                  <a:pt x="13" y="36"/>
                </a:lnTo>
                <a:lnTo>
                  <a:pt x="7" y="44"/>
                </a:lnTo>
                <a:lnTo>
                  <a:pt x="3" y="52"/>
                </a:lnTo>
                <a:lnTo>
                  <a:pt x="0" y="60"/>
                </a:lnTo>
                <a:lnTo>
                  <a:pt x="0" y="62"/>
                </a:lnTo>
                <a:lnTo>
                  <a:pt x="0" y="64"/>
                </a:lnTo>
                <a:lnTo>
                  <a:pt x="1" y="65"/>
                </a:lnTo>
                <a:lnTo>
                  <a:pt x="3" y="66"/>
                </a:lnTo>
                <a:lnTo>
                  <a:pt x="5" y="66"/>
                </a:lnTo>
                <a:lnTo>
                  <a:pt x="6" y="65"/>
                </a:lnTo>
                <a:lnTo>
                  <a:pt x="9" y="64"/>
                </a:lnTo>
                <a:lnTo>
                  <a:pt x="10" y="63"/>
                </a:lnTo>
                <a:lnTo>
                  <a:pt x="12" y="55"/>
                </a:lnTo>
                <a:lnTo>
                  <a:pt x="16" y="47"/>
                </a:lnTo>
                <a:lnTo>
                  <a:pt x="22" y="41"/>
                </a:lnTo>
                <a:lnTo>
                  <a:pt x="27" y="33"/>
                </a:lnTo>
                <a:lnTo>
                  <a:pt x="41" y="21"/>
                </a:lnTo>
                <a:lnTo>
                  <a:pt x="46" y="14"/>
                </a:lnTo>
                <a:lnTo>
                  <a:pt x="51" y="7"/>
                </a:lnTo>
                <a:lnTo>
                  <a:pt x="52" y="5"/>
                </a:lnTo>
                <a:lnTo>
                  <a:pt x="52" y="3"/>
                </a:lnTo>
                <a:lnTo>
                  <a:pt x="51" y="2"/>
                </a:lnTo>
                <a:lnTo>
                  <a:pt x="50" y="1"/>
                </a:lnTo>
                <a:lnTo>
                  <a:pt x="48" y="0"/>
                </a:lnTo>
                <a:lnTo>
                  <a:pt x="46" y="0"/>
                </a:lnTo>
                <a:lnTo>
                  <a:pt x="45" y="1"/>
                </a:lnTo>
                <a:lnTo>
                  <a:pt x="4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10" name="任意多边形 1050609"/>
          <p:cNvSpPr/>
          <p:nvPr/>
        </p:nvSpPr>
        <p:spPr bwMode="auto">
          <a:xfrm>
            <a:off x="10498138" y="5715000"/>
            <a:ext cx="47625" cy="69850"/>
          </a:xfrm>
          <a:custGeom>
            <a:avLst/>
            <a:gdLst/>
            <a:ahLst/>
            <a:cxnLst/>
            <a:rect l="0" t="0" r="0" b="0"/>
            <a:pathLst>
              <a:path w="66" h="99">
                <a:moveTo>
                  <a:pt x="60" y="1"/>
                </a:moveTo>
                <a:lnTo>
                  <a:pt x="60" y="1"/>
                </a:lnTo>
                <a:lnTo>
                  <a:pt x="54" y="4"/>
                </a:lnTo>
                <a:lnTo>
                  <a:pt x="50" y="8"/>
                </a:lnTo>
                <a:lnTo>
                  <a:pt x="46" y="12"/>
                </a:lnTo>
                <a:lnTo>
                  <a:pt x="43" y="16"/>
                </a:lnTo>
                <a:lnTo>
                  <a:pt x="38" y="27"/>
                </a:lnTo>
                <a:lnTo>
                  <a:pt x="34" y="38"/>
                </a:lnTo>
                <a:lnTo>
                  <a:pt x="30" y="47"/>
                </a:lnTo>
                <a:lnTo>
                  <a:pt x="26" y="56"/>
                </a:lnTo>
                <a:lnTo>
                  <a:pt x="21" y="63"/>
                </a:lnTo>
                <a:lnTo>
                  <a:pt x="15" y="71"/>
                </a:lnTo>
                <a:lnTo>
                  <a:pt x="7" y="81"/>
                </a:lnTo>
                <a:lnTo>
                  <a:pt x="3" y="88"/>
                </a:lnTo>
                <a:lnTo>
                  <a:pt x="0" y="94"/>
                </a:lnTo>
                <a:lnTo>
                  <a:pt x="0" y="96"/>
                </a:lnTo>
                <a:lnTo>
                  <a:pt x="0" y="98"/>
                </a:lnTo>
                <a:lnTo>
                  <a:pt x="2" y="99"/>
                </a:lnTo>
                <a:lnTo>
                  <a:pt x="3" y="99"/>
                </a:lnTo>
                <a:lnTo>
                  <a:pt x="7" y="99"/>
                </a:lnTo>
                <a:lnTo>
                  <a:pt x="8" y="98"/>
                </a:lnTo>
                <a:lnTo>
                  <a:pt x="9" y="97"/>
                </a:lnTo>
                <a:lnTo>
                  <a:pt x="12" y="92"/>
                </a:lnTo>
                <a:lnTo>
                  <a:pt x="15" y="87"/>
                </a:lnTo>
                <a:lnTo>
                  <a:pt x="24" y="77"/>
                </a:lnTo>
                <a:lnTo>
                  <a:pt x="33" y="68"/>
                </a:lnTo>
                <a:lnTo>
                  <a:pt x="36" y="64"/>
                </a:lnTo>
                <a:lnTo>
                  <a:pt x="38" y="59"/>
                </a:lnTo>
                <a:lnTo>
                  <a:pt x="41" y="44"/>
                </a:lnTo>
                <a:lnTo>
                  <a:pt x="46" y="31"/>
                </a:lnTo>
                <a:lnTo>
                  <a:pt x="49" y="24"/>
                </a:lnTo>
                <a:lnTo>
                  <a:pt x="53" y="18"/>
                </a:lnTo>
                <a:lnTo>
                  <a:pt x="58" y="13"/>
                </a:lnTo>
                <a:lnTo>
                  <a:pt x="64" y="9"/>
                </a:lnTo>
                <a:lnTo>
                  <a:pt x="66" y="8"/>
                </a:lnTo>
                <a:lnTo>
                  <a:pt x="66" y="6"/>
                </a:lnTo>
                <a:lnTo>
                  <a:pt x="66" y="4"/>
                </a:lnTo>
                <a:lnTo>
                  <a:pt x="66" y="3"/>
                </a:lnTo>
                <a:lnTo>
                  <a:pt x="65" y="2"/>
                </a:lnTo>
                <a:lnTo>
                  <a:pt x="63" y="1"/>
                </a:lnTo>
                <a:lnTo>
                  <a:pt x="61" y="0"/>
                </a:lnTo>
                <a:lnTo>
                  <a:pt x="6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11" name="任意多边形 1050610"/>
          <p:cNvSpPr/>
          <p:nvPr/>
        </p:nvSpPr>
        <p:spPr bwMode="auto">
          <a:xfrm>
            <a:off x="10491788" y="5708650"/>
            <a:ext cx="114300" cy="195262"/>
          </a:xfrm>
          <a:custGeom>
            <a:avLst/>
            <a:gdLst/>
            <a:ahLst/>
            <a:cxnLst/>
            <a:rect l="0" t="0" r="0" b="0"/>
            <a:pathLst>
              <a:path w="162" h="275">
                <a:moveTo>
                  <a:pt x="153" y="3"/>
                </a:moveTo>
                <a:lnTo>
                  <a:pt x="153" y="3"/>
                </a:lnTo>
                <a:lnTo>
                  <a:pt x="150" y="6"/>
                </a:lnTo>
                <a:lnTo>
                  <a:pt x="147" y="10"/>
                </a:lnTo>
                <a:lnTo>
                  <a:pt x="144" y="13"/>
                </a:lnTo>
                <a:lnTo>
                  <a:pt x="141" y="17"/>
                </a:lnTo>
                <a:lnTo>
                  <a:pt x="137" y="25"/>
                </a:lnTo>
                <a:lnTo>
                  <a:pt x="131" y="33"/>
                </a:lnTo>
                <a:lnTo>
                  <a:pt x="119" y="49"/>
                </a:lnTo>
                <a:lnTo>
                  <a:pt x="106" y="69"/>
                </a:lnTo>
                <a:lnTo>
                  <a:pt x="93" y="88"/>
                </a:lnTo>
                <a:lnTo>
                  <a:pt x="69" y="129"/>
                </a:lnTo>
                <a:lnTo>
                  <a:pt x="57" y="148"/>
                </a:lnTo>
                <a:lnTo>
                  <a:pt x="47" y="168"/>
                </a:lnTo>
                <a:lnTo>
                  <a:pt x="28" y="209"/>
                </a:lnTo>
                <a:lnTo>
                  <a:pt x="20" y="224"/>
                </a:lnTo>
                <a:lnTo>
                  <a:pt x="12" y="239"/>
                </a:lnTo>
                <a:lnTo>
                  <a:pt x="7" y="246"/>
                </a:lnTo>
                <a:lnTo>
                  <a:pt x="4" y="254"/>
                </a:lnTo>
                <a:lnTo>
                  <a:pt x="1" y="261"/>
                </a:lnTo>
                <a:lnTo>
                  <a:pt x="0" y="271"/>
                </a:lnTo>
                <a:lnTo>
                  <a:pt x="0" y="273"/>
                </a:lnTo>
                <a:lnTo>
                  <a:pt x="1" y="274"/>
                </a:lnTo>
                <a:lnTo>
                  <a:pt x="3" y="275"/>
                </a:lnTo>
                <a:lnTo>
                  <a:pt x="4" y="275"/>
                </a:lnTo>
                <a:lnTo>
                  <a:pt x="7" y="274"/>
                </a:lnTo>
                <a:lnTo>
                  <a:pt x="10" y="273"/>
                </a:lnTo>
                <a:lnTo>
                  <a:pt x="10" y="271"/>
                </a:lnTo>
                <a:lnTo>
                  <a:pt x="11" y="265"/>
                </a:lnTo>
                <a:lnTo>
                  <a:pt x="13" y="258"/>
                </a:lnTo>
                <a:lnTo>
                  <a:pt x="17" y="247"/>
                </a:lnTo>
                <a:lnTo>
                  <a:pt x="22" y="237"/>
                </a:lnTo>
                <a:lnTo>
                  <a:pt x="29" y="226"/>
                </a:lnTo>
                <a:lnTo>
                  <a:pt x="34" y="218"/>
                </a:lnTo>
                <a:lnTo>
                  <a:pt x="39" y="210"/>
                </a:lnTo>
                <a:lnTo>
                  <a:pt x="46" y="191"/>
                </a:lnTo>
                <a:lnTo>
                  <a:pt x="55" y="173"/>
                </a:lnTo>
                <a:lnTo>
                  <a:pt x="64" y="156"/>
                </a:lnTo>
                <a:lnTo>
                  <a:pt x="75" y="138"/>
                </a:lnTo>
                <a:lnTo>
                  <a:pt x="85" y="121"/>
                </a:lnTo>
                <a:lnTo>
                  <a:pt x="108" y="83"/>
                </a:lnTo>
                <a:lnTo>
                  <a:pt x="120" y="65"/>
                </a:lnTo>
                <a:lnTo>
                  <a:pt x="133" y="47"/>
                </a:lnTo>
                <a:lnTo>
                  <a:pt x="142" y="34"/>
                </a:lnTo>
                <a:lnTo>
                  <a:pt x="146" y="28"/>
                </a:lnTo>
                <a:lnTo>
                  <a:pt x="149" y="21"/>
                </a:lnTo>
                <a:lnTo>
                  <a:pt x="153" y="17"/>
                </a:lnTo>
                <a:lnTo>
                  <a:pt x="156" y="14"/>
                </a:lnTo>
                <a:lnTo>
                  <a:pt x="159" y="10"/>
                </a:lnTo>
                <a:lnTo>
                  <a:pt x="162" y="5"/>
                </a:lnTo>
                <a:lnTo>
                  <a:pt x="162" y="3"/>
                </a:lnTo>
                <a:lnTo>
                  <a:pt x="162" y="2"/>
                </a:lnTo>
                <a:lnTo>
                  <a:pt x="161" y="1"/>
                </a:lnTo>
                <a:lnTo>
                  <a:pt x="159" y="0"/>
                </a:lnTo>
                <a:lnTo>
                  <a:pt x="156" y="0"/>
                </a:lnTo>
                <a:lnTo>
                  <a:pt x="154" y="1"/>
                </a:lnTo>
                <a:lnTo>
                  <a:pt x="15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12" name="任意多边形 1050611"/>
          <p:cNvSpPr/>
          <p:nvPr/>
        </p:nvSpPr>
        <p:spPr bwMode="auto">
          <a:xfrm>
            <a:off x="10526712" y="5703887"/>
            <a:ext cx="127000" cy="212725"/>
          </a:xfrm>
          <a:custGeom>
            <a:avLst/>
            <a:gdLst/>
            <a:ahLst/>
            <a:cxnLst/>
            <a:rect l="0" t="0" r="0" b="0"/>
            <a:pathLst>
              <a:path w="180" h="300">
                <a:moveTo>
                  <a:pt x="171" y="3"/>
                </a:moveTo>
                <a:lnTo>
                  <a:pt x="171" y="3"/>
                </a:lnTo>
                <a:lnTo>
                  <a:pt x="168" y="13"/>
                </a:lnTo>
                <a:lnTo>
                  <a:pt x="164" y="22"/>
                </a:lnTo>
                <a:lnTo>
                  <a:pt x="152" y="38"/>
                </a:lnTo>
                <a:lnTo>
                  <a:pt x="141" y="56"/>
                </a:lnTo>
                <a:lnTo>
                  <a:pt x="130" y="73"/>
                </a:lnTo>
                <a:lnTo>
                  <a:pt x="111" y="111"/>
                </a:lnTo>
                <a:lnTo>
                  <a:pt x="91" y="149"/>
                </a:lnTo>
                <a:lnTo>
                  <a:pt x="81" y="167"/>
                </a:lnTo>
                <a:lnTo>
                  <a:pt x="69" y="185"/>
                </a:lnTo>
                <a:lnTo>
                  <a:pt x="47" y="219"/>
                </a:lnTo>
                <a:lnTo>
                  <a:pt x="35" y="234"/>
                </a:lnTo>
                <a:lnTo>
                  <a:pt x="30" y="242"/>
                </a:lnTo>
                <a:lnTo>
                  <a:pt x="25" y="250"/>
                </a:lnTo>
                <a:lnTo>
                  <a:pt x="12" y="271"/>
                </a:lnTo>
                <a:lnTo>
                  <a:pt x="1" y="292"/>
                </a:lnTo>
                <a:lnTo>
                  <a:pt x="0" y="294"/>
                </a:lnTo>
                <a:lnTo>
                  <a:pt x="0" y="297"/>
                </a:lnTo>
                <a:lnTo>
                  <a:pt x="1" y="298"/>
                </a:lnTo>
                <a:lnTo>
                  <a:pt x="2" y="299"/>
                </a:lnTo>
                <a:lnTo>
                  <a:pt x="4" y="300"/>
                </a:lnTo>
                <a:lnTo>
                  <a:pt x="6" y="300"/>
                </a:lnTo>
                <a:lnTo>
                  <a:pt x="7" y="299"/>
                </a:lnTo>
                <a:lnTo>
                  <a:pt x="8" y="298"/>
                </a:lnTo>
                <a:lnTo>
                  <a:pt x="53" y="225"/>
                </a:lnTo>
                <a:lnTo>
                  <a:pt x="76" y="190"/>
                </a:lnTo>
                <a:lnTo>
                  <a:pt x="99" y="155"/>
                </a:lnTo>
                <a:lnTo>
                  <a:pt x="106" y="144"/>
                </a:lnTo>
                <a:lnTo>
                  <a:pt x="112" y="135"/>
                </a:lnTo>
                <a:lnTo>
                  <a:pt x="122" y="113"/>
                </a:lnTo>
                <a:lnTo>
                  <a:pt x="133" y="91"/>
                </a:lnTo>
                <a:lnTo>
                  <a:pt x="143" y="70"/>
                </a:lnTo>
                <a:lnTo>
                  <a:pt x="152" y="54"/>
                </a:lnTo>
                <a:lnTo>
                  <a:pt x="164" y="38"/>
                </a:lnTo>
                <a:lnTo>
                  <a:pt x="173" y="23"/>
                </a:lnTo>
                <a:lnTo>
                  <a:pt x="177" y="15"/>
                </a:lnTo>
                <a:lnTo>
                  <a:pt x="180" y="6"/>
                </a:lnTo>
                <a:lnTo>
                  <a:pt x="180" y="4"/>
                </a:lnTo>
                <a:lnTo>
                  <a:pt x="180" y="2"/>
                </a:lnTo>
                <a:lnTo>
                  <a:pt x="179" y="1"/>
                </a:lnTo>
                <a:lnTo>
                  <a:pt x="177" y="0"/>
                </a:lnTo>
                <a:lnTo>
                  <a:pt x="175" y="0"/>
                </a:lnTo>
                <a:lnTo>
                  <a:pt x="174" y="0"/>
                </a:lnTo>
                <a:lnTo>
                  <a:pt x="172" y="1"/>
                </a:lnTo>
                <a:lnTo>
                  <a:pt x="171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13" name="任意多边形 1050612"/>
          <p:cNvSpPr/>
          <p:nvPr/>
        </p:nvSpPr>
        <p:spPr bwMode="auto">
          <a:xfrm>
            <a:off x="10585450" y="5691187"/>
            <a:ext cx="125412" cy="212725"/>
          </a:xfrm>
          <a:custGeom>
            <a:avLst/>
            <a:gdLst/>
            <a:ahLst/>
            <a:cxnLst/>
            <a:rect l="0" t="0" r="0" b="0"/>
            <a:pathLst>
              <a:path w="175" h="301">
                <a:moveTo>
                  <a:pt x="167" y="4"/>
                </a:moveTo>
                <a:lnTo>
                  <a:pt x="167" y="4"/>
                </a:lnTo>
                <a:lnTo>
                  <a:pt x="162" y="12"/>
                </a:lnTo>
                <a:lnTo>
                  <a:pt x="156" y="20"/>
                </a:lnTo>
                <a:lnTo>
                  <a:pt x="150" y="28"/>
                </a:lnTo>
                <a:lnTo>
                  <a:pt x="143" y="36"/>
                </a:lnTo>
                <a:lnTo>
                  <a:pt x="138" y="43"/>
                </a:lnTo>
                <a:lnTo>
                  <a:pt x="134" y="49"/>
                </a:lnTo>
                <a:lnTo>
                  <a:pt x="125" y="65"/>
                </a:lnTo>
                <a:lnTo>
                  <a:pt x="105" y="102"/>
                </a:lnTo>
                <a:lnTo>
                  <a:pt x="95" y="122"/>
                </a:lnTo>
                <a:lnTo>
                  <a:pt x="86" y="141"/>
                </a:lnTo>
                <a:lnTo>
                  <a:pt x="69" y="179"/>
                </a:lnTo>
                <a:lnTo>
                  <a:pt x="60" y="196"/>
                </a:lnTo>
                <a:lnTo>
                  <a:pt x="50" y="215"/>
                </a:lnTo>
                <a:lnTo>
                  <a:pt x="39" y="232"/>
                </a:lnTo>
                <a:lnTo>
                  <a:pt x="28" y="249"/>
                </a:lnTo>
                <a:lnTo>
                  <a:pt x="22" y="260"/>
                </a:lnTo>
                <a:lnTo>
                  <a:pt x="15" y="271"/>
                </a:lnTo>
                <a:lnTo>
                  <a:pt x="9" y="282"/>
                </a:lnTo>
                <a:lnTo>
                  <a:pt x="1" y="293"/>
                </a:lnTo>
                <a:lnTo>
                  <a:pt x="0" y="294"/>
                </a:lnTo>
                <a:lnTo>
                  <a:pt x="0" y="296"/>
                </a:lnTo>
                <a:lnTo>
                  <a:pt x="0" y="298"/>
                </a:lnTo>
                <a:lnTo>
                  <a:pt x="1" y="299"/>
                </a:lnTo>
                <a:lnTo>
                  <a:pt x="3" y="300"/>
                </a:lnTo>
                <a:lnTo>
                  <a:pt x="4" y="301"/>
                </a:lnTo>
                <a:lnTo>
                  <a:pt x="6" y="300"/>
                </a:lnTo>
                <a:lnTo>
                  <a:pt x="7" y="299"/>
                </a:lnTo>
                <a:lnTo>
                  <a:pt x="13" y="293"/>
                </a:lnTo>
                <a:lnTo>
                  <a:pt x="19" y="285"/>
                </a:lnTo>
                <a:lnTo>
                  <a:pt x="28" y="271"/>
                </a:lnTo>
                <a:lnTo>
                  <a:pt x="36" y="255"/>
                </a:lnTo>
                <a:lnTo>
                  <a:pt x="46" y="241"/>
                </a:lnTo>
                <a:lnTo>
                  <a:pt x="57" y="221"/>
                </a:lnTo>
                <a:lnTo>
                  <a:pt x="68" y="201"/>
                </a:lnTo>
                <a:lnTo>
                  <a:pt x="79" y="181"/>
                </a:lnTo>
                <a:lnTo>
                  <a:pt x="88" y="160"/>
                </a:lnTo>
                <a:lnTo>
                  <a:pt x="108" y="119"/>
                </a:lnTo>
                <a:lnTo>
                  <a:pt x="118" y="98"/>
                </a:lnTo>
                <a:lnTo>
                  <a:pt x="128" y="77"/>
                </a:lnTo>
                <a:lnTo>
                  <a:pt x="141" y="56"/>
                </a:lnTo>
                <a:lnTo>
                  <a:pt x="147" y="47"/>
                </a:lnTo>
                <a:lnTo>
                  <a:pt x="154" y="38"/>
                </a:lnTo>
                <a:lnTo>
                  <a:pt x="161" y="30"/>
                </a:lnTo>
                <a:lnTo>
                  <a:pt x="166" y="24"/>
                </a:lnTo>
                <a:lnTo>
                  <a:pt x="171" y="16"/>
                </a:lnTo>
                <a:lnTo>
                  <a:pt x="175" y="8"/>
                </a:lnTo>
                <a:lnTo>
                  <a:pt x="175" y="6"/>
                </a:lnTo>
                <a:lnTo>
                  <a:pt x="175" y="5"/>
                </a:lnTo>
                <a:lnTo>
                  <a:pt x="173" y="1"/>
                </a:lnTo>
                <a:lnTo>
                  <a:pt x="171" y="0"/>
                </a:lnTo>
                <a:lnTo>
                  <a:pt x="169" y="0"/>
                </a:lnTo>
                <a:lnTo>
                  <a:pt x="168" y="1"/>
                </a:lnTo>
                <a:lnTo>
                  <a:pt x="16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14" name="任意多边形 1050613"/>
          <p:cNvSpPr/>
          <p:nvPr/>
        </p:nvSpPr>
        <p:spPr bwMode="auto">
          <a:xfrm>
            <a:off x="10625138" y="5640387"/>
            <a:ext cx="171450" cy="276225"/>
          </a:xfrm>
          <a:custGeom>
            <a:avLst/>
            <a:gdLst/>
            <a:ahLst/>
            <a:cxnLst/>
            <a:rect l="0" t="0" r="0" b="0"/>
            <a:pathLst>
              <a:path w="242" h="390">
                <a:moveTo>
                  <a:pt x="233" y="4"/>
                </a:moveTo>
                <a:lnTo>
                  <a:pt x="233" y="4"/>
                </a:lnTo>
                <a:lnTo>
                  <a:pt x="231" y="11"/>
                </a:lnTo>
                <a:lnTo>
                  <a:pt x="229" y="18"/>
                </a:lnTo>
                <a:lnTo>
                  <a:pt x="227" y="23"/>
                </a:lnTo>
                <a:lnTo>
                  <a:pt x="223" y="29"/>
                </a:lnTo>
                <a:lnTo>
                  <a:pt x="214" y="39"/>
                </a:lnTo>
                <a:lnTo>
                  <a:pt x="205" y="49"/>
                </a:lnTo>
                <a:lnTo>
                  <a:pt x="199" y="57"/>
                </a:lnTo>
                <a:lnTo>
                  <a:pt x="193" y="68"/>
                </a:lnTo>
                <a:lnTo>
                  <a:pt x="181" y="89"/>
                </a:lnTo>
                <a:lnTo>
                  <a:pt x="119" y="192"/>
                </a:lnTo>
                <a:lnTo>
                  <a:pt x="90" y="239"/>
                </a:lnTo>
                <a:lnTo>
                  <a:pt x="62" y="288"/>
                </a:lnTo>
                <a:lnTo>
                  <a:pt x="49" y="313"/>
                </a:lnTo>
                <a:lnTo>
                  <a:pt x="35" y="337"/>
                </a:lnTo>
                <a:lnTo>
                  <a:pt x="27" y="348"/>
                </a:lnTo>
                <a:lnTo>
                  <a:pt x="20" y="360"/>
                </a:lnTo>
                <a:lnTo>
                  <a:pt x="10" y="371"/>
                </a:lnTo>
                <a:lnTo>
                  <a:pt x="1" y="381"/>
                </a:lnTo>
                <a:lnTo>
                  <a:pt x="0" y="383"/>
                </a:lnTo>
                <a:lnTo>
                  <a:pt x="0" y="385"/>
                </a:lnTo>
                <a:lnTo>
                  <a:pt x="0" y="387"/>
                </a:lnTo>
                <a:lnTo>
                  <a:pt x="1" y="389"/>
                </a:lnTo>
                <a:lnTo>
                  <a:pt x="3" y="390"/>
                </a:lnTo>
                <a:lnTo>
                  <a:pt x="4" y="390"/>
                </a:lnTo>
                <a:lnTo>
                  <a:pt x="6" y="390"/>
                </a:lnTo>
                <a:lnTo>
                  <a:pt x="7" y="389"/>
                </a:lnTo>
                <a:lnTo>
                  <a:pt x="16" y="378"/>
                </a:lnTo>
                <a:lnTo>
                  <a:pt x="25" y="368"/>
                </a:lnTo>
                <a:lnTo>
                  <a:pt x="40" y="346"/>
                </a:lnTo>
                <a:lnTo>
                  <a:pt x="54" y="323"/>
                </a:lnTo>
                <a:lnTo>
                  <a:pt x="66" y="300"/>
                </a:lnTo>
                <a:lnTo>
                  <a:pt x="81" y="274"/>
                </a:lnTo>
                <a:lnTo>
                  <a:pt x="96" y="248"/>
                </a:lnTo>
                <a:lnTo>
                  <a:pt x="127" y="197"/>
                </a:lnTo>
                <a:lnTo>
                  <a:pt x="194" y="86"/>
                </a:lnTo>
                <a:lnTo>
                  <a:pt x="210" y="61"/>
                </a:lnTo>
                <a:lnTo>
                  <a:pt x="228" y="37"/>
                </a:lnTo>
                <a:lnTo>
                  <a:pt x="233" y="30"/>
                </a:lnTo>
                <a:lnTo>
                  <a:pt x="237" y="22"/>
                </a:lnTo>
                <a:lnTo>
                  <a:pt x="240" y="13"/>
                </a:lnTo>
                <a:lnTo>
                  <a:pt x="242" y="4"/>
                </a:lnTo>
                <a:lnTo>
                  <a:pt x="242" y="2"/>
                </a:lnTo>
                <a:lnTo>
                  <a:pt x="241" y="1"/>
                </a:lnTo>
                <a:lnTo>
                  <a:pt x="239" y="0"/>
                </a:lnTo>
                <a:lnTo>
                  <a:pt x="238" y="0"/>
                </a:lnTo>
                <a:lnTo>
                  <a:pt x="234" y="1"/>
                </a:lnTo>
                <a:lnTo>
                  <a:pt x="233" y="2"/>
                </a:lnTo>
                <a:lnTo>
                  <a:pt x="233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15" name="任意多边形 1050614"/>
          <p:cNvSpPr/>
          <p:nvPr/>
        </p:nvSpPr>
        <p:spPr bwMode="auto">
          <a:xfrm>
            <a:off x="10688638" y="5697537"/>
            <a:ext cx="125412" cy="212725"/>
          </a:xfrm>
          <a:custGeom>
            <a:avLst/>
            <a:gdLst/>
            <a:ahLst/>
            <a:cxnLst/>
            <a:rect l="0" t="0" r="0" b="0"/>
            <a:pathLst>
              <a:path w="175" h="300">
                <a:moveTo>
                  <a:pt x="168" y="2"/>
                </a:moveTo>
                <a:lnTo>
                  <a:pt x="168" y="2"/>
                </a:lnTo>
                <a:lnTo>
                  <a:pt x="156" y="17"/>
                </a:lnTo>
                <a:lnTo>
                  <a:pt x="145" y="35"/>
                </a:lnTo>
                <a:lnTo>
                  <a:pt x="135" y="53"/>
                </a:lnTo>
                <a:lnTo>
                  <a:pt x="127" y="70"/>
                </a:lnTo>
                <a:lnTo>
                  <a:pt x="109" y="108"/>
                </a:lnTo>
                <a:lnTo>
                  <a:pt x="101" y="125"/>
                </a:lnTo>
                <a:lnTo>
                  <a:pt x="92" y="144"/>
                </a:lnTo>
                <a:lnTo>
                  <a:pt x="81" y="162"/>
                </a:lnTo>
                <a:lnTo>
                  <a:pt x="70" y="180"/>
                </a:lnTo>
                <a:lnTo>
                  <a:pt x="46" y="216"/>
                </a:lnTo>
                <a:lnTo>
                  <a:pt x="40" y="226"/>
                </a:lnTo>
                <a:lnTo>
                  <a:pt x="35" y="235"/>
                </a:lnTo>
                <a:lnTo>
                  <a:pt x="25" y="255"/>
                </a:lnTo>
                <a:lnTo>
                  <a:pt x="15" y="274"/>
                </a:lnTo>
                <a:lnTo>
                  <a:pt x="8" y="284"/>
                </a:lnTo>
                <a:lnTo>
                  <a:pt x="1" y="292"/>
                </a:lnTo>
                <a:lnTo>
                  <a:pt x="0" y="294"/>
                </a:lnTo>
                <a:lnTo>
                  <a:pt x="0" y="295"/>
                </a:lnTo>
                <a:lnTo>
                  <a:pt x="0" y="297"/>
                </a:lnTo>
                <a:lnTo>
                  <a:pt x="1" y="298"/>
                </a:lnTo>
                <a:lnTo>
                  <a:pt x="3" y="299"/>
                </a:lnTo>
                <a:lnTo>
                  <a:pt x="4" y="300"/>
                </a:lnTo>
                <a:lnTo>
                  <a:pt x="6" y="300"/>
                </a:lnTo>
                <a:lnTo>
                  <a:pt x="8" y="298"/>
                </a:lnTo>
                <a:lnTo>
                  <a:pt x="15" y="291"/>
                </a:lnTo>
                <a:lnTo>
                  <a:pt x="20" y="284"/>
                </a:lnTo>
                <a:lnTo>
                  <a:pt x="29" y="267"/>
                </a:lnTo>
                <a:lnTo>
                  <a:pt x="37" y="251"/>
                </a:lnTo>
                <a:lnTo>
                  <a:pt x="46" y="234"/>
                </a:lnTo>
                <a:lnTo>
                  <a:pt x="57" y="216"/>
                </a:lnTo>
                <a:lnTo>
                  <a:pt x="68" y="198"/>
                </a:lnTo>
                <a:lnTo>
                  <a:pt x="81" y="180"/>
                </a:lnTo>
                <a:lnTo>
                  <a:pt x="92" y="162"/>
                </a:lnTo>
                <a:lnTo>
                  <a:pt x="103" y="144"/>
                </a:lnTo>
                <a:lnTo>
                  <a:pt x="112" y="124"/>
                </a:lnTo>
                <a:lnTo>
                  <a:pt x="131" y="84"/>
                </a:lnTo>
                <a:lnTo>
                  <a:pt x="140" y="64"/>
                </a:lnTo>
                <a:lnTo>
                  <a:pt x="150" y="44"/>
                </a:lnTo>
                <a:lnTo>
                  <a:pt x="162" y="26"/>
                </a:lnTo>
                <a:lnTo>
                  <a:pt x="174" y="8"/>
                </a:lnTo>
                <a:lnTo>
                  <a:pt x="175" y="7"/>
                </a:lnTo>
                <a:lnTo>
                  <a:pt x="175" y="5"/>
                </a:lnTo>
                <a:lnTo>
                  <a:pt x="174" y="2"/>
                </a:lnTo>
                <a:lnTo>
                  <a:pt x="173" y="1"/>
                </a:lnTo>
                <a:lnTo>
                  <a:pt x="171" y="0"/>
                </a:lnTo>
                <a:lnTo>
                  <a:pt x="169" y="1"/>
                </a:lnTo>
                <a:lnTo>
                  <a:pt x="16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16" name="任意多边形 1050615"/>
          <p:cNvSpPr/>
          <p:nvPr/>
        </p:nvSpPr>
        <p:spPr bwMode="auto">
          <a:xfrm>
            <a:off x="10729912" y="5776912"/>
            <a:ext cx="79375" cy="128587"/>
          </a:xfrm>
          <a:custGeom>
            <a:avLst/>
            <a:gdLst/>
            <a:ahLst/>
            <a:cxnLst/>
            <a:rect l="0" t="0" r="0" b="0"/>
            <a:pathLst>
              <a:path w="114" h="185">
                <a:moveTo>
                  <a:pt x="106" y="2"/>
                </a:moveTo>
                <a:lnTo>
                  <a:pt x="106" y="2"/>
                </a:lnTo>
                <a:lnTo>
                  <a:pt x="93" y="24"/>
                </a:lnTo>
                <a:lnTo>
                  <a:pt x="82" y="47"/>
                </a:lnTo>
                <a:lnTo>
                  <a:pt x="58" y="93"/>
                </a:lnTo>
                <a:lnTo>
                  <a:pt x="46" y="116"/>
                </a:lnTo>
                <a:lnTo>
                  <a:pt x="32" y="137"/>
                </a:lnTo>
                <a:lnTo>
                  <a:pt x="18" y="158"/>
                </a:lnTo>
                <a:lnTo>
                  <a:pt x="9" y="168"/>
                </a:lnTo>
                <a:lnTo>
                  <a:pt x="1" y="177"/>
                </a:lnTo>
                <a:lnTo>
                  <a:pt x="0" y="179"/>
                </a:lnTo>
                <a:lnTo>
                  <a:pt x="0" y="181"/>
                </a:lnTo>
                <a:lnTo>
                  <a:pt x="0" y="182"/>
                </a:lnTo>
                <a:lnTo>
                  <a:pt x="1" y="184"/>
                </a:lnTo>
                <a:lnTo>
                  <a:pt x="3" y="185"/>
                </a:lnTo>
                <a:lnTo>
                  <a:pt x="4" y="185"/>
                </a:lnTo>
                <a:lnTo>
                  <a:pt x="6" y="185"/>
                </a:lnTo>
                <a:lnTo>
                  <a:pt x="8" y="184"/>
                </a:lnTo>
                <a:lnTo>
                  <a:pt x="17" y="175"/>
                </a:lnTo>
                <a:lnTo>
                  <a:pt x="25" y="164"/>
                </a:lnTo>
                <a:lnTo>
                  <a:pt x="39" y="144"/>
                </a:lnTo>
                <a:lnTo>
                  <a:pt x="53" y="122"/>
                </a:lnTo>
                <a:lnTo>
                  <a:pt x="65" y="99"/>
                </a:lnTo>
                <a:lnTo>
                  <a:pt x="89" y="52"/>
                </a:lnTo>
                <a:lnTo>
                  <a:pt x="102" y="30"/>
                </a:lnTo>
                <a:lnTo>
                  <a:pt x="113" y="7"/>
                </a:lnTo>
                <a:lnTo>
                  <a:pt x="114" y="5"/>
                </a:lnTo>
                <a:lnTo>
                  <a:pt x="114" y="3"/>
                </a:lnTo>
                <a:lnTo>
                  <a:pt x="113" y="2"/>
                </a:lnTo>
                <a:lnTo>
                  <a:pt x="112" y="1"/>
                </a:lnTo>
                <a:lnTo>
                  <a:pt x="110" y="0"/>
                </a:lnTo>
                <a:lnTo>
                  <a:pt x="108" y="0"/>
                </a:lnTo>
                <a:lnTo>
                  <a:pt x="107" y="1"/>
                </a:lnTo>
                <a:lnTo>
                  <a:pt x="10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17" name="任意多边形 1050616"/>
          <p:cNvSpPr/>
          <p:nvPr/>
        </p:nvSpPr>
        <p:spPr bwMode="auto">
          <a:xfrm>
            <a:off x="10247312" y="5037137"/>
            <a:ext cx="39687" cy="60325"/>
          </a:xfrm>
          <a:custGeom>
            <a:avLst/>
            <a:gdLst/>
            <a:ahLst/>
            <a:cxnLst/>
            <a:rect l="0" t="0" r="0" b="0"/>
            <a:pathLst>
              <a:path w="57" h="86">
                <a:moveTo>
                  <a:pt x="48" y="3"/>
                </a:moveTo>
                <a:lnTo>
                  <a:pt x="48" y="3"/>
                </a:lnTo>
                <a:lnTo>
                  <a:pt x="37" y="22"/>
                </a:lnTo>
                <a:lnTo>
                  <a:pt x="27" y="41"/>
                </a:lnTo>
                <a:lnTo>
                  <a:pt x="16" y="60"/>
                </a:lnTo>
                <a:lnTo>
                  <a:pt x="8" y="69"/>
                </a:lnTo>
                <a:lnTo>
                  <a:pt x="1" y="77"/>
                </a:lnTo>
                <a:lnTo>
                  <a:pt x="0" y="80"/>
                </a:lnTo>
                <a:lnTo>
                  <a:pt x="0" y="82"/>
                </a:lnTo>
                <a:lnTo>
                  <a:pt x="0" y="83"/>
                </a:lnTo>
                <a:lnTo>
                  <a:pt x="1" y="85"/>
                </a:lnTo>
                <a:lnTo>
                  <a:pt x="3" y="86"/>
                </a:lnTo>
                <a:lnTo>
                  <a:pt x="4" y="86"/>
                </a:lnTo>
                <a:lnTo>
                  <a:pt x="6" y="86"/>
                </a:lnTo>
                <a:lnTo>
                  <a:pt x="8" y="85"/>
                </a:lnTo>
                <a:lnTo>
                  <a:pt x="16" y="75"/>
                </a:lnTo>
                <a:lnTo>
                  <a:pt x="23" y="66"/>
                </a:lnTo>
                <a:lnTo>
                  <a:pt x="34" y="47"/>
                </a:lnTo>
                <a:lnTo>
                  <a:pt x="46" y="27"/>
                </a:lnTo>
                <a:lnTo>
                  <a:pt x="56" y="7"/>
                </a:lnTo>
                <a:lnTo>
                  <a:pt x="57" y="5"/>
                </a:lnTo>
                <a:lnTo>
                  <a:pt x="57" y="4"/>
                </a:lnTo>
                <a:lnTo>
                  <a:pt x="56" y="2"/>
                </a:lnTo>
                <a:lnTo>
                  <a:pt x="55" y="1"/>
                </a:lnTo>
                <a:lnTo>
                  <a:pt x="53" y="0"/>
                </a:lnTo>
                <a:lnTo>
                  <a:pt x="51" y="0"/>
                </a:lnTo>
                <a:lnTo>
                  <a:pt x="50" y="1"/>
                </a:lnTo>
                <a:lnTo>
                  <a:pt x="48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18" name="任意多边形 1050617"/>
          <p:cNvSpPr/>
          <p:nvPr/>
        </p:nvSpPr>
        <p:spPr bwMode="auto">
          <a:xfrm>
            <a:off x="10294938" y="5027612"/>
            <a:ext cx="53975" cy="66675"/>
          </a:xfrm>
          <a:custGeom>
            <a:avLst/>
            <a:gdLst/>
            <a:ahLst/>
            <a:cxnLst/>
            <a:rect l="0" t="0" r="0" b="0"/>
            <a:pathLst>
              <a:path w="73" h="95">
                <a:moveTo>
                  <a:pt x="64" y="3"/>
                </a:moveTo>
                <a:lnTo>
                  <a:pt x="64" y="3"/>
                </a:lnTo>
                <a:lnTo>
                  <a:pt x="61" y="9"/>
                </a:lnTo>
                <a:lnTo>
                  <a:pt x="59" y="13"/>
                </a:lnTo>
                <a:lnTo>
                  <a:pt x="52" y="21"/>
                </a:lnTo>
                <a:lnTo>
                  <a:pt x="45" y="28"/>
                </a:lnTo>
                <a:lnTo>
                  <a:pt x="39" y="37"/>
                </a:lnTo>
                <a:lnTo>
                  <a:pt x="36" y="43"/>
                </a:lnTo>
                <a:lnTo>
                  <a:pt x="32" y="48"/>
                </a:lnTo>
                <a:lnTo>
                  <a:pt x="22" y="58"/>
                </a:lnTo>
                <a:lnTo>
                  <a:pt x="10" y="73"/>
                </a:lnTo>
                <a:lnTo>
                  <a:pt x="4" y="82"/>
                </a:lnTo>
                <a:lnTo>
                  <a:pt x="2" y="86"/>
                </a:lnTo>
                <a:lnTo>
                  <a:pt x="0" y="90"/>
                </a:lnTo>
                <a:lnTo>
                  <a:pt x="2" y="93"/>
                </a:lnTo>
                <a:lnTo>
                  <a:pt x="4" y="95"/>
                </a:lnTo>
                <a:lnTo>
                  <a:pt x="6" y="95"/>
                </a:lnTo>
                <a:lnTo>
                  <a:pt x="8" y="95"/>
                </a:lnTo>
                <a:lnTo>
                  <a:pt x="9" y="94"/>
                </a:lnTo>
                <a:lnTo>
                  <a:pt x="10" y="93"/>
                </a:lnTo>
                <a:lnTo>
                  <a:pt x="11" y="90"/>
                </a:lnTo>
                <a:lnTo>
                  <a:pt x="11" y="89"/>
                </a:lnTo>
                <a:lnTo>
                  <a:pt x="10" y="87"/>
                </a:lnTo>
                <a:lnTo>
                  <a:pt x="9" y="86"/>
                </a:lnTo>
                <a:lnTo>
                  <a:pt x="11" y="87"/>
                </a:lnTo>
                <a:lnTo>
                  <a:pt x="12" y="88"/>
                </a:lnTo>
                <a:lnTo>
                  <a:pt x="14" y="85"/>
                </a:lnTo>
                <a:lnTo>
                  <a:pt x="22" y="74"/>
                </a:lnTo>
                <a:lnTo>
                  <a:pt x="40" y="52"/>
                </a:lnTo>
                <a:lnTo>
                  <a:pt x="57" y="30"/>
                </a:lnTo>
                <a:lnTo>
                  <a:pt x="66" y="19"/>
                </a:lnTo>
                <a:lnTo>
                  <a:pt x="70" y="13"/>
                </a:lnTo>
                <a:lnTo>
                  <a:pt x="73" y="5"/>
                </a:lnTo>
                <a:lnTo>
                  <a:pt x="73" y="3"/>
                </a:lnTo>
                <a:lnTo>
                  <a:pt x="72" y="2"/>
                </a:lnTo>
                <a:lnTo>
                  <a:pt x="71" y="1"/>
                </a:lnTo>
                <a:lnTo>
                  <a:pt x="70" y="0"/>
                </a:lnTo>
                <a:lnTo>
                  <a:pt x="66" y="0"/>
                </a:lnTo>
                <a:lnTo>
                  <a:pt x="65" y="1"/>
                </a:lnTo>
                <a:lnTo>
                  <a:pt x="6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19" name="任意多边形 1050618"/>
          <p:cNvSpPr/>
          <p:nvPr/>
        </p:nvSpPr>
        <p:spPr bwMode="auto">
          <a:xfrm>
            <a:off x="10350500" y="5022850"/>
            <a:ext cx="57150" cy="61912"/>
          </a:xfrm>
          <a:custGeom>
            <a:avLst/>
            <a:gdLst/>
            <a:ahLst/>
            <a:cxnLst/>
            <a:rect l="0" t="0" r="0" b="0"/>
            <a:pathLst>
              <a:path w="81" h="85">
                <a:moveTo>
                  <a:pt x="72" y="5"/>
                </a:moveTo>
                <a:lnTo>
                  <a:pt x="72" y="5"/>
                </a:lnTo>
                <a:lnTo>
                  <a:pt x="71" y="9"/>
                </a:lnTo>
                <a:lnTo>
                  <a:pt x="69" y="14"/>
                </a:lnTo>
                <a:lnTo>
                  <a:pt x="65" y="18"/>
                </a:lnTo>
                <a:lnTo>
                  <a:pt x="61" y="21"/>
                </a:lnTo>
                <a:lnTo>
                  <a:pt x="53" y="28"/>
                </a:lnTo>
                <a:lnTo>
                  <a:pt x="46" y="34"/>
                </a:lnTo>
                <a:lnTo>
                  <a:pt x="28" y="53"/>
                </a:lnTo>
                <a:lnTo>
                  <a:pt x="18" y="66"/>
                </a:lnTo>
                <a:lnTo>
                  <a:pt x="12" y="73"/>
                </a:lnTo>
                <a:lnTo>
                  <a:pt x="7" y="75"/>
                </a:lnTo>
                <a:lnTo>
                  <a:pt x="4" y="77"/>
                </a:lnTo>
                <a:lnTo>
                  <a:pt x="2" y="77"/>
                </a:lnTo>
                <a:lnTo>
                  <a:pt x="1" y="79"/>
                </a:lnTo>
                <a:lnTo>
                  <a:pt x="0" y="80"/>
                </a:lnTo>
                <a:lnTo>
                  <a:pt x="1" y="82"/>
                </a:lnTo>
                <a:lnTo>
                  <a:pt x="1" y="84"/>
                </a:lnTo>
                <a:lnTo>
                  <a:pt x="2" y="85"/>
                </a:lnTo>
                <a:lnTo>
                  <a:pt x="4" y="85"/>
                </a:lnTo>
                <a:lnTo>
                  <a:pt x="6" y="85"/>
                </a:lnTo>
                <a:lnTo>
                  <a:pt x="12" y="84"/>
                </a:lnTo>
                <a:lnTo>
                  <a:pt x="16" y="81"/>
                </a:lnTo>
                <a:lnTo>
                  <a:pt x="20" y="78"/>
                </a:lnTo>
                <a:lnTo>
                  <a:pt x="24" y="74"/>
                </a:lnTo>
                <a:lnTo>
                  <a:pt x="30" y="65"/>
                </a:lnTo>
                <a:lnTo>
                  <a:pt x="37" y="57"/>
                </a:lnTo>
                <a:lnTo>
                  <a:pt x="52" y="41"/>
                </a:lnTo>
                <a:lnTo>
                  <a:pt x="61" y="33"/>
                </a:lnTo>
                <a:lnTo>
                  <a:pt x="71" y="25"/>
                </a:lnTo>
                <a:lnTo>
                  <a:pt x="74" y="21"/>
                </a:lnTo>
                <a:lnTo>
                  <a:pt x="78" y="17"/>
                </a:lnTo>
                <a:lnTo>
                  <a:pt x="80" y="12"/>
                </a:lnTo>
                <a:lnTo>
                  <a:pt x="81" y="5"/>
                </a:lnTo>
                <a:lnTo>
                  <a:pt x="81" y="3"/>
                </a:lnTo>
                <a:lnTo>
                  <a:pt x="80" y="1"/>
                </a:lnTo>
                <a:lnTo>
                  <a:pt x="79" y="0"/>
                </a:lnTo>
                <a:lnTo>
                  <a:pt x="77" y="0"/>
                </a:lnTo>
                <a:lnTo>
                  <a:pt x="74" y="1"/>
                </a:lnTo>
                <a:lnTo>
                  <a:pt x="73" y="3"/>
                </a:lnTo>
                <a:lnTo>
                  <a:pt x="7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20" name="任意多边形 1050619"/>
          <p:cNvSpPr/>
          <p:nvPr/>
        </p:nvSpPr>
        <p:spPr bwMode="auto">
          <a:xfrm>
            <a:off x="10406062" y="5021262"/>
            <a:ext cx="57150" cy="65087"/>
          </a:xfrm>
          <a:custGeom>
            <a:avLst/>
            <a:gdLst/>
            <a:ahLst/>
            <a:cxnLst/>
            <a:rect l="0" t="0" r="0" b="0"/>
            <a:pathLst>
              <a:path w="81" h="94">
                <a:moveTo>
                  <a:pt x="71" y="3"/>
                </a:moveTo>
                <a:lnTo>
                  <a:pt x="71" y="3"/>
                </a:lnTo>
                <a:lnTo>
                  <a:pt x="68" y="10"/>
                </a:lnTo>
                <a:lnTo>
                  <a:pt x="64" y="17"/>
                </a:lnTo>
                <a:lnTo>
                  <a:pt x="56" y="30"/>
                </a:lnTo>
                <a:lnTo>
                  <a:pt x="47" y="41"/>
                </a:lnTo>
                <a:lnTo>
                  <a:pt x="36" y="54"/>
                </a:lnTo>
                <a:lnTo>
                  <a:pt x="30" y="62"/>
                </a:lnTo>
                <a:lnTo>
                  <a:pt x="22" y="71"/>
                </a:lnTo>
                <a:lnTo>
                  <a:pt x="12" y="80"/>
                </a:lnTo>
                <a:lnTo>
                  <a:pt x="7" y="83"/>
                </a:lnTo>
                <a:lnTo>
                  <a:pt x="3" y="85"/>
                </a:lnTo>
                <a:lnTo>
                  <a:pt x="1" y="86"/>
                </a:lnTo>
                <a:lnTo>
                  <a:pt x="0" y="87"/>
                </a:lnTo>
                <a:lnTo>
                  <a:pt x="0" y="89"/>
                </a:lnTo>
                <a:lnTo>
                  <a:pt x="0" y="91"/>
                </a:lnTo>
                <a:lnTo>
                  <a:pt x="1" y="92"/>
                </a:lnTo>
                <a:lnTo>
                  <a:pt x="2" y="93"/>
                </a:lnTo>
                <a:lnTo>
                  <a:pt x="4" y="94"/>
                </a:lnTo>
                <a:lnTo>
                  <a:pt x="6" y="94"/>
                </a:lnTo>
                <a:lnTo>
                  <a:pt x="11" y="92"/>
                </a:lnTo>
                <a:lnTo>
                  <a:pt x="16" y="89"/>
                </a:lnTo>
                <a:lnTo>
                  <a:pt x="22" y="85"/>
                </a:lnTo>
                <a:lnTo>
                  <a:pt x="26" y="80"/>
                </a:lnTo>
                <a:lnTo>
                  <a:pt x="35" y="69"/>
                </a:lnTo>
                <a:lnTo>
                  <a:pt x="43" y="60"/>
                </a:lnTo>
                <a:lnTo>
                  <a:pt x="54" y="48"/>
                </a:lnTo>
                <a:lnTo>
                  <a:pt x="64" y="34"/>
                </a:lnTo>
                <a:lnTo>
                  <a:pt x="73" y="21"/>
                </a:lnTo>
                <a:lnTo>
                  <a:pt x="77" y="13"/>
                </a:lnTo>
                <a:lnTo>
                  <a:pt x="81" y="5"/>
                </a:lnTo>
                <a:lnTo>
                  <a:pt x="81" y="3"/>
                </a:lnTo>
                <a:lnTo>
                  <a:pt x="80" y="2"/>
                </a:lnTo>
                <a:lnTo>
                  <a:pt x="79" y="1"/>
                </a:lnTo>
                <a:lnTo>
                  <a:pt x="78" y="0"/>
                </a:lnTo>
                <a:lnTo>
                  <a:pt x="73" y="0"/>
                </a:lnTo>
                <a:lnTo>
                  <a:pt x="72" y="1"/>
                </a:lnTo>
                <a:lnTo>
                  <a:pt x="71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21" name="任意多边形 1050620"/>
          <p:cNvSpPr/>
          <p:nvPr/>
        </p:nvSpPr>
        <p:spPr bwMode="auto">
          <a:xfrm>
            <a:off x="10458450" y="5027612"/>
            <a:ext cx="50800" cy="66675"/>
          </a:xfrm>
          <a:custGeom>
            <a:avLst/>
            <a:gdLst/>
            <a:ahLst/>
            <a:cxnLst/>
            <a:rect l="0" t="0" r="0" b="0"/>
            <a:pathLst>
              <a:path w="71" h="97">
                <a:moveTo>
                  <a:pt x="63" y="2"/>
                </a:moveTo>
                <a:lnTo>
                  <a:pt x="63" y="2"/>
                </a:lnTo>
                <a:lnTo>
                  <a:pt x="54" y="13"/>
                </a:lnTo>
                <a:lnTo>
                  <a:pt x="46" y="24"/>
                </a:lnTo>
                <a:lnTo>
                  <a:pt x="33" y="48"/>
                </a:lnTo>
                <a:lnTo>
                  <a:pt x="18" y="71"/>
                </a:lnTo>
                <a:lnTo>
                  <a:pt x="10" y="83"/>
                </a:lnTo>
                <a:lnTo>
                  <a:pt x="7" y="86"/>
                </a:lnTo>
                <a:lnTo>
                  <a:pt x="7" y="87"/>
                </a:lnTo>
                <a:lnTo>
                  <a:pt x="9" y="88"/>
                </a:lnTo>
                <a:lnTo>
                  <a:pt x="7" y="87"/>
                </a:lnTo>
                <a:lnTo>
                  <a:pt x="5" y="87"/>
                </a:lnTo>
                <a:lnTo>
                  <a:pt x="2" y="87"/>
                </a:lnTo>
                <a:lnTo>
                  <a:pt x="1" y="88"/>
                </a:lnTo>
                <a:lnTo>
                  <a:pt x="0" y="90"/>
                </a:lnTo>
                <a:lnTo>
                  <a:pt x="0" y="91"/>
                </a:lnTo>
                <a:lnTo>
                  <a:pt x="1" y="94"/>
                </a:lnTo>
                <a:lnTo>
                  <a:pt x="2" y="96"/>
                </a:lnTo>
                <a:lnTo>
                  <a:pt x="4" y="97"/>
                </a:lnTo>
                <a:lnTo>
                  <a:pt x="6" y="97"/>
                </a:lnTo>
                <a:lnTo>
                  <a:pt x="8" y="97"/>
                </a:lnTo>
                <a:lnTo>
                  <a:pt x="12" y="95"/>
                </a:lnTo>
                <a:lnTo>
                  <a:pt x="15" y="91"/>
                </a:lnTo>
                <a:lnTo>
                  <a:pt x="22" y="83"/>
                </a:lnTo>
                <a:lnTo>
                  <a:pt x="26" y="76"/>
                </a:lnTo>
                <a:lnTo>
                  <a:pt x="37" y="59"/>
                </a:lnTo>
                <a:lnTo>
                  <a:pt x="47" y="42"/>
                </a:lnTo>
                <a:lnTo>
                  <a:pt x="58" y="24"/>
                </a:lnTo>
                <a:lnTo>
                  <a:pt x="63" y="17"/>
                </a:lnTo>
                <a:lnTo>
                  <a:pt x="70" y="9"/>
                </a:lnTo>
                <a:lnTo>
                  <a:pt x="71" y="8"/>
                </a:lnTo>
                <a:lnTo>
                  <a:pt x="71" y="5"/>
                </a:lnTo>
                <a:lnTo>
                  <a:pt x="70" y="3"/>
                </a:lnTo>
                <a:lnTo>
                  <a:pt x="69" y="2"/>
                </a:lnTo>
                <a:lnTo>
                  <a:pt x="68" y="1"/>
                </a:lnTo>
                <a:lnTo>
                  <a:pt x="66" y="0"/>
                </a:lnTo>
                <a:lnTo>
                  <a:pt x="65" y="1"/>
                </a:lnTo>
                <a:lnTo>
                  <a:pt x="6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22" name="任意多边形 1050621"/>
          <p:cNvSpPr/>
          <p:nvPr/>
        </p:nvSpPr>
        <p:spPr bwMode="auto">
          <a:xfrm>
            <a:off x="10498138" y="5027612"/>
            <a:ext cx="53975" cy="69850"/>
          </a:xfrm>
          <a:custGeom>
            <a:avLst/>
            <a:gdLst/>
            <a:ahLst/>
            <a:cxnLst/>
            <a:rect l="0" t="0" r="0" b="0"/>
            <a:pathLst>
              <a:path w="75" h="100">
                <a:moveTo>
                  <a:pt x="67" y="3"/>
                </a:moveTo>
                <a:lnTo>
                  <a:pt x="67" y="3"/>
                </a:lnTo>
                <a:lnTo>
                  <a:pt x="65" y="11"/>
                </a:lnTo>
                <a:lnTo>
                  <a:pt x="61" y="17"/>
                </a:lnTo>
                <a:lnTo>
                  <a:pt x="52" y="28"/>
                </a:lnTo>
                <a:lnTo>
                  <a:pt x="44" y="41"/>
                </a:lnTo>
                <a:lnTo>
                  <a:pt x="36" y="53"/>
                </a:lnTo>
                <a:lnTo>
                  <a:pt x="20" y="70"/>
                </a:lnTo>
                <a:lnTo>
                  <a:pt x="15" y="75"/>
                </a:lnTo>
                <a:lnTo>
                  <a:pt x="12" y="80"/>
                </a:lnTo>
                <a:lnTo>
                  <a:pt x="10" y="85"/>
                </a:lnTo>
                <a:lnTo>
                  <a:pt x="9" y="89"/>
                </a:lnTo>
                <a:lnTo>
                  <a:pt x="9" y="87"/>
                </a:lnTo>
                <a:lnTo>
                  <a:pt x="7" y="86"/>
                </a:lnTo>
                <a:lnTo>
                  <a:pt x="6" y="85"/>
                </a:lnTo>
                <a:lnTo>
                  <a:pt x="4" y="85"/>
                </a:lnTo>
                <a:lnTo>
                  <a:pt x="1" y="87"/>
                </a:lnTo>
                <a:lnTo>
                  <a:pt x="0" y="89"/>
                </a:lnTo>
                <a:lnTo>
                  <a:pt x="0" y="91"/>
                </a:lnTo>
                <a:lnTo>
                  <a:pt x="1" y="95"/>
                </a:lnTo>
                <a:lnTo>
                  <a:pt x="3" y="97"/>
                </a:lnTo>
                <a:lnTo>
                  <a:pt x="5" y="99"/>
                </a:lnTo>
                <a:lnTo>
                  <a:pt x="8" y="100"/>
                </a:lnTo>
                <a:lnTo>
                  <a:pt x="11" y="100"/>
                </a:lnTo>
                <a:lnTo>
                  <a:pt x="13" y="99"/>
                </a:lnTo>
                <a:lnTo>
                  <a:pt x="30" y="77"/>
                </a:lnTo>
                <a:lnTo>
                  <a:pt x="46" y="55"/>
                </a:lnTo>
                <a:lnTo>
                  <a:pt x="54" y="43"/>
                </a:lnTo>
                <a:lnTo>
                  <a:pt x="63" y="29"/>
                </a:lnTo>
                <a:lnTo>
                  <a:pt x="71" y="18"/>
                </a:lnTo>
                <a:lnTo>
                  <a:pt x="74" y="13"/>
                </a:lnTo>
                <a:lnTo>
                  <a:pt x="75" y="5"/>
                </a:lnTo>
                <a:lnTo>
                  <a:pt x="75" y="3"/>
                </a:lnTo>
                <a:lnTo>
                  <a:pt x="75" y="2"/>
                </a:lnTo>
                <a:lnTo>
                  <a:pt x="72" y="0"/>
                </a:lnTo>
                <a:lnTo>
                  <a:pt x="70" y="0"/>
                </a:lnTo>
                <a:lnTo>
                  <a:pt x="69" y="0"/>
                </a:lnTo>
                <a:lnTo>
                  <a:pt x="67" y="1"/>
                </a:lnTo>
                <a:lnTo>
                  <a:pt x="6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23" name="任意多边形 1050622"/>
          <p:cNvSpPr/>
          <p:nvPr/>
        </p:nvSpPr>
        <p:spPr bwMode="auto">
          <a:xfrm>
            <a:off x="10545762" y="5029200"/>
            <a:ext cx="60325" cy="61912"/>
          </a:xfrm>
          <a:custGeom>
            <a:avLst/>
            <a:gdLst/>
            <a:ahLst/>
            <a:cxnLst/>
            <a:rect l="0" t="0" r="0" b="0"/>
            <a:pathLst>
              <a:path w="85" h="86">
                <a:moveTo>
                  <a:pt x="77" y="3"/>
                </a:moveTo>
                <a:lnTo>
                  <a:pt x="77" y="3"/>
                </a:lnTo>
                <a:lnTo>
                  <a:pt x="69" y="13"/>
                </a:lnTo>
                <a:lnTo>
                  <a:pt x="62" y="22"/>
                </a:lnTo>
                <a:lnTo>
                  <a:pt x="54" y="32"/>
                </a:lnTo>
                <a:lnTo>
                  <a:pt x="44" y="40"/>
                </a:lnTo>
                <a:lnTo>
                  <a:pt x="25" y="56"/>
                </a:lnTo>
                <a:lnTo>
                  <a:pt x="6" y="73"/>
                </a:lnTo>
                <a:lnTo>
                  <a:pt x="5" y="74"/>
                </a:lnTo>
                <a:lnTo>
                  <a:pt x="1" y="78"/>
                </a:lnTo>
                <a:lnTo>
                  <a:pt x="0" y="80"/>
                </a:lnTo>
                <a:lnTo>
                  <a:pt x="0" y="83"/>
                </a:lnTo>
                <a:lnTo>
                  <a:pt x="1" y="85"/>
                </a:lnTo>
                <a:lnTo>
                  <a:pt x="4" y="86"/>
                </a:lnTo>
                <a:lnTo>
                  <a:pt x="8" y="85"/>
                </a:lnTo>
                <a:lnTo>
                  <a:pt x="10" y="84"/>
                </a:lnTo>
                <a:lnTo>
                  <a:pt x="12" y="82"/>
                </a:lnTo>
                <a:lnTo>
                  <a:pt x="13" y="79"/>
                </a:lnTo>
                <a:lnTo>
                  <a:pt x="32" y="63"/>
                </a:lnTo>
                <a:lnTo>
                  <a:pt x="52" y="46"/>
                </a:lnTo>
                <a:lnTo>
                  <a:pt x="61" y="37"/>
                </a:lnTo>
                <a:lnTo>
                  <a:pt x="69" y="28"/>
                </a:lnTo>
                <a:lnTo>
                  <a:pt x="78" y="18"/>
                </a:lnTo>
                <a:lnTo>
                  <a:pt x="84" y="8"/>
                </a:lnTo>
                <a:lnTo>
                  <a:pt x="85" y="6"/>
                </a:lnTo>
                <a:lnTo>
                  <a:pt x="85" y="4"/>
                </a:lnTo>
                <a:lnTo>
                  <a:pt x="84" y="3"/>
                </a:lnTo>
                <a:lnTo>
                  <a:pt x="83" y="1"/>
                </a:lnTo>
                <a:lnTo>
                  <a:pt x="81" y="0"/>
                </a:lnTo>
                <a:lnTo>
                  <a:pt x="79" y="0"/>
                </a:lnTo>
                <a:lnTo>
                  <a:pt x="78" y="1"/>
                </a:lnTo>
                <a:lnTo>
                  <a:pt x="7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24" name="任意多边形 1050623"/>
          <p:cNvSpPr/>
          <p:nvPr/>
        </p:nvSpPr>
        <p:spPr bwMode="auto">
          <a:xfrm>
            <a:off x="10606088" y="5033962"/>
            <a:ext cx="49212" cy="52387"/>
          </a:xfrm>
          <a:custGeom>
            <a:avLst/>
            <a:gdLst/>
            <a:ahLst/>
            <a:cxnLst/>
            <a:rect l="0" t="0" r="0" b="0"/>
            <a:pathLst>
              <a:path w="71" h="75">
                <a:moveTo>
                  <a:pt x="62" y="2"/>
                </a:moveTo>
                <a:lnTo>
                  <a:pt x="62" y="2"/>
                </a:lnTo>
                <a:lnTo>
                  <a:pt x="53" y="14"/>
                </a:lnTo>
                <a:lnTo>
                  <a:pt x="41" y="26"/>
                </a:lnTo>
                <a:lnTo>
                  <a:pt x="20" y="47"/>
                </a:lnTo>
                <a:lnTo>
                  <a:pt x="13" y="52"/>
                </a:lnTo>
                <a:lnTo>
                  <a:pt x="5" y="61"/>
                </a:lnTo>
                <a:lnTo>
                  <a:pt x="2" y="65"/>
                </a:lnTo>
                <a:lnTo>
                  <a:pt x="0" y="69"/>
                </a:lnTo>
                <a:lnTo>
                  <a:pt x="0" y="71"/>
                </a:lnTo>
                <a:lnTo>
                  <a:pt x="1" y="73"/>
                </a:lnTo>
                <a:lnTo>
                  <a:pt x="2" y="74"/>
                </a:lnTo>
                <a:lnTo>
                  <a:pt x="3" y="75"/>
                </a:lnTo>
                <a:lnTo>
                  <a:pt x="6" y="75"/>
                </a:lnTo>
                <a:lnTo>
                  <a:pt x="7" y="75"/>
                </a:lnTo>
                <a:lnTo>
                  <a:pt x="8" y="73"/>
                </a:lnTo>
                <a:lnTo>
                  <a:pt x="9" y="71"/>
                </a:lnTo>
                <a:lnTo>
                  <a:pt x="12" y="68"/>
                </a:lnTo>
                <a:lnTo>
                  <a:pt x="19" y="61"/>
                </a:lnTo>
                <a:lnTo>
                  <a:pt x="38" y="42"/>
                </a:lnTo>
                <a:lnTo>
                  <a:pt x="55" y="24"/>
                </a:lnTo>
                <a:lnTo>
                  <a:pt x="63" y="16"/>
                </a:lnTo>
                <a:lnTo>
                  <a:pt x="70" y="7"/>
                </a:lnTo>
                <a:lnTo>
                  <a:pt x="71" y="5"/>
                </a:lnTo>
                <a:lnTo>
                  <a:pt x="71" y="3"/>
                </a:lnTo>
                <a:lnTo>
                  <a:pt x="70" y="2"/>
                </a:lnTo>
                <a:lnTo>
                  <a:pt x="69" y="1"/>
                </a:lnTo>
                <a:lnTo>
                  <a:pt x="66" y="0"/>
                </a:lnTo>
                <a:lnTo>
                  <a:pt x="64" y="1"/>
                </a:lnTo>
                <a:lnTo>
                  <a:pt x="6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25" name="任意多边形 1050624"/>
          <p:cNvSpPr/>
          <p:nvPr/>
        </p:nvSpPr>
        <p:spPr bwMode="auto">
          <a:xfrm>
            <a:off x="10648950" y="5029200"/>
            <a:ext cx="50800" cy="57150"/>
          </a:xfrm>
          <a:custGeom>
            <a:avLst/>
            <a:gdLst/>
            <a:ahLst/>
            <a:cxnLst/>
            <a:rect l="0" t="0" r="0" b="0"/>
            <a:pathLst>
              <a:path w="72" h="81">
                <a:moveTo>
                  <a:pt x="66" y="0"/>
                </a:moveTo>
                <a:lnTo>
                  <a:pt x="61" y="0"/>
                </a:lnTo>
                <a:lnTo>
                  <a:pt x="59" y="1"/>
                </a:lnTo>
                <a:lnTo>
                  <a:pt x="58" y="3"/>
                </a:lnTo>
                <a:lnTo>
                  <a:pt x="57" y="6"/>
                </a:lnTo>
                <a:lnTo>
                  <a:pt x="57" y="8"/>
                </a:lnTo>
                <a:lnTo>
                  <a:pt x="27" y="38"/>
                </a:lnTo>
                <a:lnTo>
                  <a:pt x="19" y="46"/>
                </a:lnTo>
                <a:lnTo>
                  <a:pt x="11" y="54"/>
                </a:lnTo>
                <a:lnTo>
                  <a:pt x="4" y="65"/>
                </a:lnTo>
                <a:lnTo>
                  <a:pt x="2" y="70"/>
                </a:lnTo>
                <a:lnTo>
                  <a:pt x="0" y="75"/>
                </a:lnTo>
                <a:lnTo>
                  <a:pt x="0" y="77"/>
                </a:lnTo>
                <a:lnTo>
                  <a:pt x="0" y="79"/>
                </a:lnTo>
                <a:lnTo>
                  <a:pt x="2" y="80"/>
                </a:lnTo>
                <a:lnTo>
                  <a:pt x="3" y="81"/>
                </a:lnTo>
                <a:lnTo>
                  <a:pt x="5" y="81"/>
                </a:lnTo>
                <a:lnTo>
                  <a:pt x="6" y="81"/>
                </a:lnTo>
                <a:lnTo>
                  <a:pt x="8" y="80"/>
                </a:lnTo>
                <a:lnTo>
                  <a:pt x="9" y="78"/>
                </a:lnTo>
                <a:lnTo>
                  <a:pt x="11" y="72"/>
                </a:lnTo>
                <a:lnTo>
                  <a:pt x="14" y="67"/>
                </a:lnTo>
                <a:lnTo>
                  <a:pt x="21" y="57"/>
                </a:lnTo>
                <a:lnTo>
                  <a:pt x="28" y="49"/>
                </a:lnTo>
                <a:lnTo>
                  <a:pt x="37" y="41"/>
                </a:lnTo>
                <a:lnTo>
                  <a:pt x="70" y="9"/>
                </a:lnTo>
                <a:lnTo>
                  <a:pt x="72" y="7"/>
                </a:lnTo>
                <a:lnTo>
                  <a:pt x="71" y="4"/>
                </a:lnTo>
                <a:lnTo>
                  <a:pt x="70" y="1"/>
                </a:lnTo>
                <a:lnTo>
                  <a:pt x="66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26" name="任意多边形 1050625"/>
          <p:cNvSpPr/>
          <p:nvPr/>
        </p:nvSpPr>
        <p:spPr bwMode="auto">
          <a:xfrm>
            <a:off x="10680700" y="5040312"/>
            <a:ext cx="46037" cy="60325"/>
          </a:xfrm>
          <a:custGeom>
            <a:avLst/>
            <a:gdLst/>
            <a:ahLst/>
            <a:cxnLst/>
            <a:rect l="0" t="0" r="0" b="0"/>
            <a:pathLst>
              <a:path w="66" h="85">
                <a:moveTo>
                  <a:pt x="57" y="5"/>
                </a:moveTo>
                <a:lnTo>
                  <a:pt x="57" y="5"/>
                </a:lnTo>
                <a:lnTo>
                  <a:pt x="56" y="9"/>
                </a:lnTo>
                <a:lnTo>
                  <a:pt x="54" y="12"/>
                </a:lnTo>
                <a:lnTo>
                  <a:pt x="50" y="19"/>
                </a:lnTo>
                <a:lnTo>
                  <a:pt x="45" y="25"/>
                </a:lnTo>
                <a:lnTo>
                  <a:pt x="39" y="30"/>
                </a:lnTo>
                <a:lnTo>
                  <a:pt x="33" y="37"/>
                </a:lnTo>
                <a:lnTo>
                  <a:pt x="25" y="43"/>
                </a:lnTo>
                <a:lnTo>
                  <a:pt x="17" y="52"/>
                </a:lnTo>
                <a:lnTo>
                  <a:pt x="10" y="60"/>
                </a:lnTo>
                <a:lnTo>
                  <a:pt x="4" y="69"/>
                </a:lnTo>
                <a:lnTo>
                  <a:pt x="2" y="74"/>
                </a:lnTo>
                <a:lnTo>
                  <a:pt x="0" y="80"/>
                </a:lnTo>
                <a:lnTo>
                  <a:pt x="0" y="82"/>
                </a:lnTo>
                <a:lnTo>
                  <a:pt x="1" y="83"/>
                </a:lnTo>
                <a:lnTo>
                  <a:pt x="2" y="85"/>
                </a:lnTo>
                <a:lnTo>
                  <a:pt x="4" y="85"/>
                </a:lnTo>
                <a:lnTo>
                  <a:pt x="5" y="85"/>
                </a:lnTo>
                <a:lnTo>
                  <a:pt x="7" y="85"/>
                </a:lnTo>
                <a:lnTo>
                  <a:pt x="8" y="84"/>
                </a:lnTo>
                <a:lnTo>
                  <a:pt x="9" y="82"/>
                </a:lnTo>
                <a:lnTo>
                  <a:pt x="11" y="76"/>
                </a:lnTo>
                <a:lnTo>
                  <a:pt x="14" y="70"/>
                </a:lnTo>
                <a:lnTo>
                  <a:pt x="17" y="65"/>
                </a:lnTo>
                <a:lnTo>
                  <a:pt x="21" y="61"/>
                </a:lnTo>
                <a:lnTo>
                  <a:pt x="30" y="53"/>
                </a:lnTo>
                <a:lnTo>
                  <a:pt x="39" y="45"/>
                </a:lnTo>
                <a:lnTo>
                  <a:pt x="48" y="36"/>
                </a:lnTo>
                <a:lnTo>
                  <a:pt x="57" y="27"/>
                </a:lnTo>
                <a:lnTo>
                  <a:pt x="61" y="22"/>
                </a:lnTo>
                <a:lnTo>
                  <a:pt x="63" y="17"/>
                </a:lnTo>
                <a:lnTo>
                  <a:pt x="65" y="11"/>
                </a:lnTo>
                <a:lnTo>
                  <a:pt x="66" y="5"/>
                </a:lnTo>
                <a:lnTo>
                  <a:pt x="66" y="3"/>
                </a:lnTo>
                <a:lnTo>
                  <a:pt x="65" y="1"/>
                </a:lnTo>
                <a:lnTo>
                  <a:pt x="64" y="0"/>
                </a:lnTo>
                <a:lnTo>
                  <a:pt x="62" y="0"/>
                </a:lnTo>
                <a:lnTo>
                  <a:pt x="59" y="1"/>
                </a:lnTo>
                <a:lnTo>
                  <a:pt x="58" y="3"/>
                </a:lnTo>
                <a:lnTo>
                  <a:pt x="57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27" name="任意多边形 1050626"/>
          <p:cNvSpPr/>
          <p:nvPr/>
        </p:nvSpPr>
        <p:spPr bwMode="auto">
          <a:xfrm>
            <a:off x="10704512" y="5049837"/>
            <a:ext cx="52387" cy="68262"/>
          </a:xfrm>
          <a:custGeom>
            <a:avLst/>
            <a:gdLst/>
            <a:ahLst/>
            <a:cxnLst/>
            <a:rect l="0" t="0" r="0" b="0"/>
            <a:pathLst>
              <a:path w="76" h="96">
                <a:moveTo>
                  <a:pt x="75" y="4"/>
                </a:moveTo>
                <a:lnTo>
                  <a:pt x="75" y="4"/>
                </a:lnTo>
                <a:lnTo>
                  <a:pt x="75" y="1"/>
                </a:lnTo>
                <a:lnTo>
                  <a:pt x="73" y="0"/>
                </a:lnTo>
                <a:lnTo>
                  <a:pt x="72" y="0"/>
                </a:lnTo>
                <a:lnTo>
                  <a:pt x="70" y="0"/>
                </a:lnTo>
                <a:lnTo>
                  <a:pt x="68" y="1"/>
                </a:lnTo>
                <a:lnTo>
                  <a:pt x="67" y="3"/>
                </a:lnTo>
                <a:lnTo>
                  <a:pt x="67" y="5"/>
                </a:lnTo>
                <a:lnTo>
                  <a:pt x="67" y="6"/>
                </a:lnTo>
                <a:lnTo>
                  <a:pt x="67" y="12"/>
                </a:lnTo>
                <a:lnTo>
                  <a:pt x="65" y="17"/>
                </a:lnTo>
                <a:lnTo>
                  <a:pt x="61" y="22"/>
                </a:lnTo>
                <a:lnTo>
                  <a:pt x="57" y="28"/>
                </a:lnTo>
                <a:lnTo>
                  <a:pt x="46" y="38"/>
                </a:lnTo>
                <a:lnTo>
                  <a:pt x="38" y="46"/>
                </a:lnTo>
                <a:lnTo>
                  <a:pt x="20" y="67"/>
                </a:lnTo>
                <a:lnTo>
                  <a:pt x="2" y="88"/>
                </a:lnTo>
                <a:lnTo>
                  <a:pt x="0" y="89"/>
                </a:lnTo>
                <a:lnTo>
                  <a:pt x="0" y="91"/>
                </a:lnTo>
                <a:lnTo>
                  <a:pt x="1" y="93"/>
                </a:lnTo>
                <a:lnTo>
                  <a:pt x="2" y="94"/>
                </a:lnTo>
                <a:lnTo>
                  <a:pt x="3" y="95"/>
                </a:lnTo>
                <a:lnTo>
                  <a:pt x="5" y="96"/>
                </a:lnTo>
                <a:lnTo>
                  <a:pt x="6" y="95"/>
                </a:lnTo>
                <a:lnTo>
                  <a:pt x="8" y="94"/>
                </a:lnTo>
                <a:lnTo>
                  <a:pt x="20" y="81"/>
                </a:lnTo>
                <a:lnTo>
                  <a:pt x="32" y="68"/>
                </a:lnTo>
                <a:lnTo>
                  <a:pt x="43" y="54"/>
                </a:lnTo>
                <a:lnTo>
                  <a:pt x="56" y="42"/>
                </a:lnTo>
                <a:lnTo>
                  <a:pt x="64" y="34"/>
                </a:lnTo>
                <a:lnTo>
                  <a:pt x="71" y="24"/>
                </a:lnTo>
                <a:lnTo>
                  <a:pt x="74" y="20"/>
                </a:lnTo>
                <a:lnTo>
                  <a:pt x="75" y="15"/>
                </a:lnTo>
                <a:lnTo>
                  <a:pt x="76" y="10"/>
                </a:lnTo>
                <a:lnTo>
                  <a:pt x="75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28" name="任意多边形 1050627"/>
          <p:cNvSpPr/>
          <p:nvPr/>
        </p:nvSpPr>
        <p:spPr bwMode="auto">
          <a:xfrm>
            <a:off x="10710862" y="5067300"/>
            <a:ext cx="76200" cy="101600"/>
          </a:xfrm>
          <a:custGeom>
            <a:avLst/>
            <a:gdLst/>
            <a:ahLst/>
            <a:cxnLst/>
            <a:rect l="0" t="0" r="0" b="0"/>
            <a:pathLst>
              <a:path w="109" h="143">
                <a:moveTo>
                  <a:pt x="104" y="0"/>
                </a:moveTo>
                <a:lnTo>
                  <a:pt x="100" y="0"/>
                </a:lnTo>
                <a:lnTo>
                  <a:pt x="96" y="1"/>
                </a:lnTo>
                <a:lnTo>
                  <a:pt x="95" y="3"/>
                </a:lnTo>
                <a:lnTo>
                  <a:pt x="95" y="7"/>
                </a:lnTo>
                <a:lnTo>
                  <a:pt x="96" y="9"/>
                </a:lnTo>
                <a:lnTo>
                  <a:pt x="86" y="25"/>
                </a:lnTo>
                <a:lnTo>
                  <a:pt x="75" y="42"/>
                </a:lnTo>
                <a:lnTo>
                  <a:pt x="51" y="74"/>
                </a:lnTo>
                <a:lnTo>
                  <a:pt x="25" y="109"/>
                </a:lnTo>
                <a:lnTo>
                  <a:pt x="15" y="123"/>
                </a:lnTo>
                <a:lnTo>
                  <a:pt x="9" y="129"/>
                </a:lnTo>
                <a:lnTo>
                  <a:pt x="6" y="132"/>
                </a:lnTo>
                <a:lnTo>
                  <a:pt x="3" y="133"/>
                </a:lnTo>
                <a:lnTo>
                  <a:pt x="1" y="134"/>
                </a:lnTo>
                <a:lnTo>
                  <a:pt x="0" y="136"/>
                </a:lnTo>
                <a:lnTo>
                  <a:pt x="0" y="139"/>
                </a:lnTo>
                <a:lnTo>
                  <a:pt x="1" y="141"/>
                </a:lnTo>
                <a:lnTo>
                  <a:pt x="2" y="142"/>
                </a:lnTo>
                <a:lnTo>
                  <a:pt x="3" y="143"/>
                </a:lnTo>
                <a:lnTo>
                  <a:pt x="5" y="142"/>
                </a:lnTo>
                <a:lnTo>
                  <a:pt x="11" y="139"/>
                </a:lnTo>
                <a:lnTo>
                  <a:pt x="17" y="135"/>
                </a:lnTo>
                <a:lnTo>
                  <a:pt x="22" y="130"/>
                </a:lnTo>
                <a:lnTo>
                  <a:pt x="27" y="124"/>
                </a:lnTo>
                <a:lnTo>
                  <a:pt x="35" y="111"/>
                </a:lnTo>
                <a:lnTo>
                  <a:pt x="44" y="100"/>
                </a:lnTo>
                <a:lnTo>
                  <a:pt x="78" y="54"/>
                </a:lnTo>
                <a:lnTo>
                  <a:pt x="93" y="31"/>
                </a:lnTo>
                <a:lnTo>
                  <a:pt x="102" y="19"/>
                </a:lnTo>
                <a:lnTo>
                  <a:pt x="108" y="8"/>
                </a:lnTo>
                <a:lnTo>
                  <a:pt x="109" y="4"/>
                </a:lnTo>
                <a:lnTo>
                  <a:pt x="108" y="2"/>
                </a:lnTo>
                <a:lnTo>
                  <a:pt x="107" y="0"/>
                </a:lnTo>
                <a:lnTo>
                  <a:pt x="104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29" name="任意多边形 1050628"/>
          <p:cNvSpPr/>
          <p:nvPr/>
        </p:nvSpPr>
        <p:spPr bwMode="auto">
          <a:xfrm>
            <a:off x="10726738" y="5103812"/>
            <a:ext cx="76200" cy="107950"/>
          </a:xfrm>
          <a:custGeom>
            <a:avLst/>
            <a:gdLst/>
            <a:ahLst/>
            <a:cxnLst/>
            <a:rect l="0" t="0" r="0" b="0"/>
            <a:pathLst>
              <a:path w="110" h="152">
                <a:moveTo>
                  <a:pt x="100" y="2"/>
                </a:moveTo>
                <a:lnTo>
                  <a:pt x="100" y="2"/>
                </a:lnTo>
                <a:lnTo>
                  <a:pt x="76" y="43"/>
                </a:lnTo>
                <a:lnTo>
                  <a:pt x="50" y="83"/>
                </a:lnTo>
                <a:lnTo>
                  <a:pt x="43" y="93"/>
                </a:lnTo>
                <a:lnTo>
                  <a:pt x="36" y="103"/>
                </a:lnTo>
                <a:lnTo>
                  <a:pt x="21" y="120"/>
                </a:lnTo>
                <a:lnTo>
                  <a:pt x="16" y="127"/>
                </a:lnTo>
                <a:lnTo>
                  <a:pt x="12" y="133"/>
                </a:lnTo>
                <a:lnTo>
                  <a:pt x="8" y="139"/>
                </a:lnTo>
                <a:lnTo>
                  <a:pt x="5" y="142"/>
                </a:lnTo>
                <a:lnTo>
                  <a:pt x="3" y="143"/>
                </a:lnTo>
                <a:lnTo>
                  <a:pt x="1" y="145"/>
                </a:lnTo>
                <a:lnTo>
                  <a:pt x="0" y="146"/>
                </a:lnTo>
                <a:lnTo>
                  <a:pt x="0" y="148"/>
                </a:lnTo>
                <a:lnTo>
                  <a:pt x="1" y="149"/>
                </a:lnTo>
                <a:lnTo>
                  <a:pt x="4" y="152"/>
                </a:lnTo>
                <a:lnTo>
                  <a:pt x="5" y="152"/>
                </a:lnTo>
                <a:lnTo>
                  <a:pt x="7" y="151"/>
                </a:lnTo>
                <a:lnTo>
                  <a:pt x="11" y="149"/>
                </a:lnTo>
                <a:lnTo>
                  <a:pt x="14" y="145"/>
                </a:lnTo>
                <a:lnTo>
                  <a:pt x="21" y="138"/>
                </a:lnTo>
                <a:lnTo>
                  <a:pt x="27" y="129"/>
                </a:lnTo>
                <a:lnTo>
                  <a:pt x="34" y="119"/>
                </a:lnTo>
                <a:lnTo>
                  <a:pt x="49" y="102"/>
                </a:lnTo>
                <a:lnTo>
                  <a:pt x="65" y="79"/>
                </a:lnTo>
                <a:lnTo>
                  <a:pt x="80" y="55"/>
                </a:lnTo>
                <a:lnTo>
                  <a:pt x="109" y="7"/>
                </a:lnTo>
                <a:lnTo>
                  <a:pt x="110" y="5"/>
                </a:lnTo>
                <a:lnTo>
                  <a:pt x="110" y="3"/>
                </a:lnTo>
                <a:lnTo>
                  <a:pt x="109" y="2"/>
                </a:lnTo>
                <a:lnTo>
                  <a:pt x="108" y="1"/>
                </a:lnTo>
                <a:lnTo>
                  <a:pt x="106" y="0"/>
                </a:lnTo>
                <a:lnTo>
                  <a:pt x="104" y="0"/>
                </a:lnTo>
                <a:lnTo>
                  <a:pt x="103" y="1"/>
                </a:lnTo>
                <a:lnTo>
                  <a:pt x="10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30" name="任意多边形 1050629"/>
          <p:cNvSpPr/>
          <p:nvPr/>
        </p:nvSpPr>
        <p:spPr bwMode="auto">
          <a:xfrm>
            <a:off x="10729912" y="5167312"/>
            <a:ext cx="77787" cy="107950"/>
          </a:xfrm>
          <a:custGeom>
            <a:avLst/>
            <a:gdLst/>
            <a:ahLst/>
            <a:cxnLst/>
            <a:rect l="0" t="0" r="0" b="0"/>
            <a:pathLst>
              <a:path w="109" h="153">
                <a:moveTo>
                  <a:pt x="102" y="2"/>
                </a:moveTo>
                <a:lnTo>
                  <a:pt x="102" y="2"/>
                </a:lnTo>
                <a:lnTo>
                  <a:pt x="88" y="16"/>
                </a:lnTo>
                <a:lnTo>
                  <a:pt x="82" y="23"/>
                </a:lnTo>
                <a:lnTo>
                  <a:pt x="77" y="31"/>
                </a:lnTo>
                <a:lnTo>
                  <a:pt x="61" y="58"/>
                </a:lnTo>
                <a:lnTo>
                  <a:pt x="53" y="72"/>
                </a:lnTo>
                <a:lnTo>
                  <a:pt x="44" y="83"/>
                </a:lnTo>
                <a:lnTo>
                  <a:pt x="36" y="94"/>
                </a:lnTo>
                <a:lnTo>
                  <a:pt x="30" y="105"/>
                </a:lnTo>
                <a:lnTo>
                  <a:pt x="23" y="115"/>
                </a:lnTo>
                <a:lnTo>
                  <a:pt x="16" y="126"/>
                </a:lnTo>
                <a:lnTo>
                  <a:pt x="7" y="135"/>
                </a:lnTo>
                <a:lnTo>
                  <a:pt x="1" y="145"/>
                </a:lnTo>
                <a:lnTo>
                  <a:pt x="0" y="147"/>
                </a:lnTo>
                <a:lnTo>
                  <a:pt x="0" y="150"/>
                </a:lnTo>
                <a:lnTo>
                  <a:pt x="1" y="151"/>
                </a:lnTo>
                <a:lnTo>
                  <a:pt x="2" y="152"/>
                </a:lnTo>
                <a:lnTo>
                  <a:pt x="4" y="153"/>
                </a:lnTo>
                <a:lnTo>
                  <a:pt x="5" y="153"/>
                </a:lnTo>
                <a:lnTo>
                  <a:pt x="7" y="152"/>
                </a:lnTo>
                <a:lnTo>
                  <a:pt x="8" y="151"/>
                </a:lnTo>
                <a:lnTo>
                  <a:pt x="28" y="124"/>
                </a:lnTo>
                <a:lnTo>
                  <a:pt x="38" y="109"/>
                </a:lnTo>
                <a:lnTo>
                  <a:pt x="47" y="96"/>
                </a:lnTo>
                <a:lnTo>
                  <a:pt x="61" y="73"/>
                </a:lnTo>
                <a:lnTo>
                  <a:pt x="76" y="50"/>
                </a:lnTo>
                <a:lnTo>
                  <a:pt x="90" y="28"/>
                </a:lnTo>
                <a:lnTo>
                  <a:pt x="100" y="18"/>
                </a:lnTo>
                <a:lnTo>
                  <a:pt x="108" y="9"/>
                </a:lnTo>
                <a:lnTo>
                  <a:pt x="109" y="8"/>
                </a:lnTo>
                <a:lnTo>
                  <a:pt x="109" y="5"/>
                </a:lnTo>
                <a:lnTo>
                  <a:pt x="109" y="3"/>
                </a:lnTo>
                <a:lnTo>
                  <a:pt x="108" y="2"/>
                </a:lnTo>
                <a:lnTo>
                  <a:pt x="107" y="1"/>
                </a:lnTo>
                <a:lnTo>
                  <a:pt x="105" y="0"/>
                </a:lnTo>
                <a:lnTo>
                  <a:pt x="103" y="1"/>
                </a:lnTo>
                <a:lnTo>
                  <a:pt x="10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31" name="任意多边形 1050630"/>
          <p:cNvSpPr/>
          <p:nvPr/>
        </p:nvSpPr>
        <p:spPr bwMode="auto">
          <a:xfrm>
            <a:off x="10729912" y="5238750"/>
            <a:ext cx="66675" cy="96837"/>
          </a:xfrm>
          <a:custGeom>
            <a:avLst/>
            <a:gdLst/>
            <a:ahLst/>
            <a:cxnLst/>
            <a:rect l="0" t="0" r="0" b="0"/>
            <a:pathLst>
              <a:path w="95" h="138">
                <a:moveTo>
                  <a:pt x="86" y="2"/>
                </a:moveTo>
                <a:lnTo>
                  <a:pt x="86" y="2"/>
                </a:lnTo>
                <a:lnTo>
                  <a:pt x="75" y="20"/>
                </a:lnTo>
                <a:lnTo>
                  <a:pt x="63" y="37"/>
                </a:lnTo>
                <a:lnTo>
                  <a:pt x="38" y="71"/>
                </a:lnTo>
                <a:lnTo>
                  <a:pt x="28" y="85"/>
                </a:lnTo>
                <a:lnTo>
                  <a:pt x="16" y="100"/>
                </a:lnTo>
                <a:lnTo>
                  <a:pt x="10" y="108"/>
                </a:lnTo>
                <a:lnTo>
                  <a:pt x="5" y="116"/>
                </a:lnTo>
                <a:lnTo>
                  <a:pt x="2" y="124"/>
                </a:lnTo>
                <a:lnTo>
                  <a:pt x="0" y="132"/>
                </a:lnTo>
                <a:lnTo>
                  <a:pt x="0" y="135"/>
                </a:lnTo>
                <a:lnTo>
                  <a:pt x="1" y="137"/>
                </a:lnTo>
                <a:lnTo>
                  <a:pt x="2" y="137"/>
                </a:lnTo>
                <a:lnTo>
                  <a:pt x="4" y="138"/>
                </a:lnTo>
                <a:lnTo>
                  <a:pt x="7" y="137"/>
                </a:lnTo>
                <a:lnTo>
                  <a:pt x="8" y="135"/>
                </a:lnTo>
                <a:lnTo>
                  <a:pt x="9" y="132"/>
                </a:lnTo>
                <a:lnTo>
                  <a:pt x="11" y="124"/>
                </a:lnTo>
                <a:lnTo>
                  <a:pt x="16" y="116"/>
                </a:lnTo>
                <a:lnTo>
                  <a:pt x="21" y="108"/>
                </a:lnTo>
                <a:lnTo>
                  <a:pt x="27" y="99"/>
                </a:lnTo>
                <a:lnTo>
                  <a:pt x="41" y="83"/>
                </a:lnTo>
                <a:lnTo>
                  <a:pt x="52" y="68"/>
                </a:lnTo>
                <a:lnTo>
                  <a:pt x="74" y="38"/>
                </a:lnTo>
                <a:lnTo>
                  <a:pt x="84" y="23"/>
                </a:lnTo>
                <a:lnTo>
                  <a:pt x="94" y="7"/>
                </a:lnTo>
                <a:lnTo>
                  <a:pt x="95" y="5"/>
                </a:lnTo>
                <a:lnTo>
                  <a:pt x="95" y="3"/>
                </a:lnTo>
                <a:lnTo>
                  <a:pt x="94" y="2"/>
                </a:lnTo>
                <a:lnTo>
                  <a:pt x="92" y="0"/>
                </a:lnTo>
                <a:lnTo>
                  <a:pt x="91" y="0"/>
                </a:lnTo>
                <a:lnTo>
                  <a:pt x="89" y="0"/>
                </a:lnTo>
                <a:lnTo>
                  <a:pt x="88" y="1"/>
                </a:lnTo>
                <a:lnTo>
                  <a:pt x="8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32" name="任意多边形 1050631"/>
          <p:cNvSpPr/>
          <p:nvPr/>
        </p:nvSpPr>
        <p:spPr bwMode="auto">
          <a:xfrm>
            <a:off x="10723562" y="5287962"/>
            <a:ext cx="77787" cy="111125"/>
          </a:xfrm>
          <a:custGeom>
            <a:avLst/>
            <a:gdLst/>
            <a:ahLst/>
            <a:cxnLst/>
            <a:rect l="0" t="0" r="0" b="0"/>
            <a:pathLst>
              <a:path w="109" h="158">
                <a:moveTo>
                  <a:pt x="100" y="2"/>
                </a:moveTo>
                <a:lnTo>
                  <a:pt x="100" y="2"/>
                </a:lnTo>
                <a:lnTo>
                  <a:pt x="94" y="11"/>
                </a:lnTo>
                <a:lnTo>
                  <a:pt x="88" y="19"/>
                </a:lnTo>
                <a:lnTo>
                  <a:pt x="75" y="38"/>
                </a:lnTo>
                <a:lnTo>
                  <a:pt x="65" y="56"/>
                </a:lnTo>
                <a:lnTo>
                  <a:pt x="53" y="75"/>
                </a:lnTo>
                <a:lnTo>
                  <a:pt x="39" y="94"/>
                </a:lnTo>
                <a:lnTo>
                  <a:pt x="27" y="113"/>
                </a:lnTo>
                <a:lnTo>
                  <a:pt x="20" y="123"/>
                </a:lnTo>
                <a:lnTo>
                  <a:pt x="13" y="132"/>
                </a:lnTo>
                <a:lnTo>
                  <a:pt x="6" y="141"/>
                </a:lnTo>
                <a:lnTo>
                  <a:pt x="0" y="151"/>
                </a:lnTo>
                <a:lnTo>
                  <a:pt x="0" y="153"/>
                </a:lnTo>
                <a:lnTo>
                  <a:pt x="0" y="155"/>
                </a:lnTo>
                <a:lnTo>
                  <a:pt x="1" y="156"/>
                </a:lnTo>
                <a:lnTo>
                  <a:pt x="2" y="157"/>
                </a:lnTo>
                <a:lnTo>
                  <a:pt x="4" y="158"/>
                </a:lnTo>
                <a:lnTo>
                  <a:pt x="5" y="158"/>
                </a:lnTo>
                <a:lnTo>
                  <a:pt x="7" y="157"/>
                </a:lnTo>
                <a:lnTo>
                  <a:pt x="8" y="156"/>
                </a:lnTo>
                <a:lnTo>
                  <a:pt x="13" y="150"/>
                </a:lnTo>
                <a:lnTo>
                  <a:pt x="18" y="143"/>
                </a:lnTo>
                <a:lnTo>
                  <a:pt x="24" y="138"/>
                </a:lnTo>
                <a:lnTo>
                  <a:pt x="28" y="132"/>
                </a:lnTo>
                <a:lnTo>
                  <a:pt x="39" y="111"/>
                </a:lnTo>
                <a:lnTo>
                  <a:pt x="53" y="90"/>
                </a:lnTo>
                <a:lnTo>
                  <a:pt x="66" y="71"/>
                </a:lnTo>
                <a:lnTo>
                  <a:pt x="79" y="49"/>
                </a:lnTo>
                <a:lnTo>
                  <a:pt x="92" y="28"/>
                </a:lnTo>
                <a:lnTo>
                  <a:pt x="99" y="18"/>
                </a:lnTo>
                <a:lnTo>
                  <a:pt x="108" y="9"/>
                </a:lnTo>
                <a:lnTo>
                  <a:pt x="109" y="8"/>
                </a:lnTo>
                <a:lnTo>
                  <a:pt x="109" y="5"/>
                </a:lnTo>
                <a:lnTo>
                  <a:pt x="109" y="3"/>
                </a:lnTo>
                <a:lnTo>
                  <a:pt x="108" y="2"/>
                </a:lnTo>
                <a:lnTo>
                  <a:pt x="105" y="1"/>
                </a:lnTo>
                <a:lnTo>
                  <a:pt x="104" y="0"/>
                </a:lnTo>
                <a:lnTo>
                  <a:pt x="102" y="1"/>
                </a:lnTo>
                <a:lnTo>
                  <a:pt x="10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33" name="任意多边形 1050632"/>
          <p:cNvSpPr/>
          <p:nvPr/>
        </p:nvSpPr>
        <p:spPr bwMode="auto">
          <a:xfrm>
            <a:off x="10729912" y="5359400"/>
            <a:ext cx="63500" cy="119062"/>
          </a:xfrm>
          <a:custGeom>
            <a:avLst/>
            <a:gdLst/>
            <a:ahLst/>
            <a:cxnLst/>
            <a:rect l="0" t="0" r="0" b="0"/>
            <a:pathLst>
              <a:path w="90" h="167">
                <a:moveTo>
                  <a:pt x="82" y="2"/>
                </a:moveTo>
                <a:lnTo>
                  <a:pt x="82" y="2"/>
                </a:lnTo>
                <a:lnTo>
                  <a:pt x="77" y="11"/>
                </a:lnTo>
                <a:lnTo>
                  <a:pt x="72" y="21"/>
                </a:lnTo>
                <a:lnTo>
                  <a:pt x="60" y="39"/>
                </a:lnTo>
                <a:lnTo>
                  <a:pt x="50" y="58"/>
                </a:lnTo>
                <a:lnTo>
                  <a:pt x="45" y="67"/>
                </a:lnTo>
                <a:lnTo>
                  <a:pt x="41" y="77"/>
                </a:lnTo>
                <a:lnTo>
                  <a:pt x="32" y="97"/>
                </a:lnTo>
                <a:lnTo>
                  <a:pt x="22" y="118"/>
                </a:lnTo>
                <a:lnTo>
                  <a:pt x="1" y="159"/>
                </a:lnTo>
                <a:lnTo>
                  <a:pt x="0" y="162"/>
                </a:lnTo>
                <a:lnTo>
                  <a:pt x="0" y="163"/>
                </a:lnTo>
                <a:lnTo>
                  <a:pt x="1" y="165"/>
                </a:lnTo>
                <a:lnTo>
                  <a:pt x="3" y="166"/>
                </a:lnTo>
                <a:lnTo>
                  <a:pt x="4" y="167"/>
                </a:lnTo>
                <a:lnTo>
                  <a:pt x="6" y="167"/>
                </a:lnTo>
                <a:lnTo>
                  <a:pt x="7" y="166"/>
                </a:lnTo>
                <a:lnTo>
                  <a:pt x="8" y="164"/>
                </a:lnTo>
                <a:lnTo>
                  <a:pt x="27" y="128"/>
                </a:lnTo>
                <a:lnTo>
                  <a:pt x="36" y="111"/>
                </a:lnTo>
                <a:lnTo>
                  <a:pt x="45" y="93"/>
                </a:lnTo>
                <a:lnTo>
                  <a:pt x="49" y="82"/>
                </a:lnTo>
                <a:lnTo>
                  <a:pt x="55" y="71"/>
                </a:lnTo>
                <a:lnTo>
                  <a:pt x="66" y="50"/>
                </a:lnTo>
                <a:lnTo>
                  <a:pt x="79" y="29"/>
                </a:lnTo>
                <a:lnTo>
                  <a:pt x="85" y="19"/>
                </a:lnTo>
                <a:lnTo>
                  <a:pt x="90" y="7"/>
                </a:lnTo>
                <a:lnTo>
                  <a:pt x="90" y="5"/>
                </a:lnTo>
                <a:lnTo>
                  <a:pt x="90" y="3"/>
                </a:lnTo>
                <a:lnTo>
                  <a:pt x="87" y="1"/>
                </a:lnTo>
                <a:lnTo>
                  <a:pt x="86" y="0"/>
                </a:lnTo>
                <a:lnTo>
                  <a:pt x="84" y="0"/>
                </a:lnTo>
                <a:lnTo>
                  <a:pt x="83" y="1"/>
                </a:lnTo>
                <a:lnTo>
                  <a:pt x="8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34" name="任意多边形 1050633"/>
          <p:cNvSpPr/>
          <p:nvPr/>
        </p:nvSpPr>
        <p:spPr bwMode="auto">
          <a:xfrm>
            <a:off x="10736262" y="5434012"/>
            <a:ext cx="53975" cy="90487"/>
          </a:xfrm>
          <a:custGeom>
            <a:avLst/>
            <a:gdLst/>
            <a:ahLst/>
            <a:cxnLst/>
            <a:rect l="0" t="0" r="0" b="0"/>
            <a:pathLst>
              <a:path w="76" h="128">
                <a:moveTo>
                  <a:pt x="68" y="2"/>
                </a:moveTo>
                <a:lnTo>
                  <a:pt x="68" y="2"/>
                </a:lnTo>
                <a:lnTo>
                  <a:pt x="61" y="14"/>
                </a:lnTo>
                <a:lnTo>
                  <a:pt x="52" y="26"/>
                </a:lnTo>
                <a:lnTo>
                  <a:pt x="45" y="38"/>
                </a:lnTo>
                <a:lnTo>
                  <a:pt x="39" y="50"/>
                </a:lnTo>
                <a:lnTo>
                  <a:pt x="30" y="69"/>
                </a:lnTo>
                <a:lnTo>
                  <a:pt x="21" y="87"/>
                </a:lnTo>
                <a:lnTo>
                  <a:pt x="1" y="121"/>
                </a:lnTo>
                <a:lnTo>
                  <a:pt x="0" y="123"/>
                </a:lnTo>
                <a:lnTo>
                  <a:pt x="0" y="125"/>
                </a:lnTo>
                <a:lnTo>
                  <a:pt x="1" y="126"/>
                </a:lnTo>
                <a:lnTo>
                  <a:pt x="2" y="127"/>
                </a:lnTo>
                <a:lnTo>
                  <a:pt x="5" y="128"/>
                </a:lnTo>
                <a:lnTo>
                  <a:pt x="7" y="128"/>
                </a:lnTo>
                <a:lnTo>
                  <a:pt x="8" y="127"/>
                </a:lnTo>
                <a:lnTo>
                  <a:pt x="10" y="126"/>
                </a:lnTo>
                <a:lnTo>
                  <a:pt x="44" y="67"/>
                </a:lnTo>
                <a:lnTo>
                  <a:pt x="76" y="7"/>
                </a:lnTo>
                <a:lnTo>
                  <a:pt x="76" y="5"/>
                </a:lnTo>
                <a:lnTo>
                  <a:pt x="76" y="3"/>
                </a:lnTo>
                <a:lnTo>
                  <a:pt x="75" y="2"/>
                </a:lnTo>
                <a:lnTo>
                  <a:pt x="74" y="1"/>
                </a:lnTo>
                <a:lnTo>
                  <a:pt x="72" y="0"/>
                </a:lnTo>
                <a:lnTo>
                  <a:pt x="71" y="0"/>
                </a:lnTo>
                <a:lnTo>
                  <a:pt x="69" y="1"/>
                </a:lnTo>
                <a:lnTo>
                  <a:pt x="6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35" name="任意多边形 1050634"/>
          <p:cNvSpPr/>
          <p:nvPr/>
        </p:nvSpPr>
        <p:spPr bwMode="auto">
          <a:xfrm>
            <a:off x="10744200" y="5491162"/>
            <a:ext cx="57150" cy="92075"/>
          </a:xfrm>
          <a:custGeom>
            <a:avLst/>
            <a:gdLst/>
            <a:ahLst/>
            <a:cxnLst/>
            <a:rect l="0" t="0" r="0" b="0"/>
            <a:pathLst>
              <a:path w="81" h="134">
                <a:moveTo>
                  <a:pt x="72" y="1"/>
                </a:moveTo>
                <a:lnTo>
                  <a:pt x="72" y="1"/>
                </a:lnTo>
                <a:lnTo>
                  <a:pt x="68" y="8"/>
                </a:lnTo>
                <a:lnTo>
                  <a:pt x="64" y="14"/>
                </a:lnTo>
                <a:lnTo>
                  <a:pt x="57" y="26"/>
                </a:lnTo>
                <a:lnTo>
                  <a:pt x="52" y="40"/>
                </a:lnTo>
                <a:lnTo>
                  <a:pt x="46" y="53"/>
                </a:lnTo>
                <a:lnTo>
                  <a:pt x="38" y="72"/>
                </a:lnTo>
                <a:lnTo>
                  <a:pt x="27" y="92"/>
                </a:lnTo>
                <a:lnTo>
                  <a:pt x="14" y="109"/>
                </a:lnTo>
                <a:lnTo>
                  <a:pt x="2" y="126"/>
                </a:lnTo>
                <a:lnTo>
                  <a:pt x="1" y="127"/>
                </a:lnTo>
                <a:lnTo>
                  <a:pt x="0" y="129"/>
                </a:lnTo>
                <a:lnTo>
                  <a:pt x="1" y="131"/>
                </a:lnTo>
                <a:lnTo>
                  <a:pt x="2" y="132"/>
                </a:lnTo>
                <a:lnTo>
                  <a:pt x="3" y="133"/>
                </a:lnTo>
                <a:lnTo>
                  <a:pt x="5" y="134"/>
                </a:lnTo>
                <a:lnTo>
                  <a:pt x="7" y="133"/>
                </a:lnTo>
                <a:lnTo>
                  <a:pt x="8" y="132"/>
                </a:lnTo>
                <a:lnTo>
                  <a:pt x="18" y="120"/>
                </a:lnTo>
                <a:lnTo>
                  <a:pt x="28" y="105"/>
                </a:lnTo>
                <a:lnTo>
                  <a:pt x="44" y="76"/>
                </a:lnTo>
                <a:lnTo>
                  <a:pt x="53" y="58"/>
                </a:lnTo>
                <a:lnTo>
                  <a:pt x="60" y="41"/>
                </a:lnTo>
                <a:lnTo>
                  <a:pt x="68" y="24"/>
                </a:lnTo>
                <a:lnTo>
                  <a:pt x="73" y="16"/>
                </a:lnTo>
                <a:lnTo>
                  <a:pt x="80" y="9"/>
                </a:lnTo>
                <a:lnTo>
                  <a:pt x="81" y="7"/>
                </a:lnTo>
                <a:lnTo>
                  <a:pt x="81" y="5"/>
                </a:lnTo>
                <a:lnTo>
                  <a:pt x="81" y="3"/>
                </a:lnTo>
                <a:lnTo>
                  <a:pt x="80" y="1"/>
                </a:lnTo>
                <a:lnTo>
                  <a:pt x="77" y="0"/>
                </a:lnTo>
                <a:lnTo>
                  <a:pt x="76" y="0"/>
                </a:lnTo>
                <a:lnTo>
                  <a:pt x="74" y="0"/>
                </a:lnTo>
                <a:lnTo>
                  <a:pt x="7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36" name="任意多边形 1050635"/>
          <p:cNvSpPr/>
          <p:nvPr/>
        </p:nvSpPr>
        <p:spPr bwMode="auto">
          <a:xfrm>
            <a:off x="10750550" y="5548312"/>
            <a:ext cx="52387" cy="90487"/>
          </a:xfrm>
          <a:custGeom>
            <a:avLst/>
            <a:gdLst/>
            <a:ahLst/>
            <a:cxnLst/>
            <a:rect l="0" t="0" r="0" b="0"/>
            <a:pathLst>
              <a:path w="77" h="129">
                <a:moveTo>
                  <a:pt x="67" y="2"/>
                </a:moveTo>
                <a:lnTo>
                  <a:pt x="67" y="2"/>
                </a:lnTo>
                <a:lnTo>
                  <a:pt x="58" y="17"/>
                </a:lnTo>
                <a:lnTo>
                  <a:pt x="51" y="32"/>
                </a:lnTo>
                <a:lnTo>
                  <a:pt x="44" y="47"/>
                </a:lnTo>
                <a:lnTo>
                  <a:pt x="35" y="62"/>
                </a:lnTo>
                <a:lnTo>
                  <a:pt x="18" y="91"/>
                </a:lnTo>
                <a:lnTo>
                  <a:pt x="1" y="121"/>
                </a:lnTo>
                <a:lnTo>
                  <a:pt x="0" y="124"/>
                </a:lnTo>
                <a:lnTo>
                  <a:pt x="1" y="126"/>
                </a:lnTo>
                <a:lnTo>
                  <a:pt x="2" y="127"/>
                </a:lnTo>
                <a:lnTo>
                  <a:pt x="3" y="128"/>
                </a:lnTo>
                <a:lnTo>
                  <a:pt x="4" y="129"/>
                </a:lnTo>
                <a:lnTo>
                  <a:pt x="6" y="129"/>
                </a:lnTo>
                <a:lnTo>
                  <a:pt x="8" y="128"/>
                </a:lnTo>
                <a:lnTo>
                  <a:pt x="9" y="127"/>
                </a:lnTo>
                <a:lnTo>
                  <a:pt x="43" y="67"/>
                </a:lnTo>
                <a:lnTo>
                  <a:pt x="58" y="36"/>
                </a:lnTo>
                <a:lnTo>
                  <a:pt x="66" y="22"/>
                </a:lnTo>
                <a:lnTo>
                  <a:pt x="76" y="7"/>
                </a:lnTo>
                <a:lnTo>
                  <a:pt x="77" y="5"/>
                </a:lnTo>
                <a:lnTo>
                  <a:pt x="77" y="4"/>
                </a:lnTo>
                <a:lnTo>
                  <a:pt x="76" y="2"/>
                </a:lnTo>
                <a:lnTo>
                  <a:pt x="75" y="1"/>
                </a:lnTo>
                <a:lnTo>
                  <a:pt x="72" y="0"/>
                </a:lnTo>
                <a:lnTo>
                  <a:pt x="70" y="1"/>
                </a:lnTo>
                <a:lnTo>
                  <a:pt x="6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37" name="任意多边形 1050636"/>
          <p:cNvSpPr/>
          <p:nvPr/>
        </p:nvSpPr>
        <p:spPr bwMode="auto">
          <a:xfrm>
            <a:off x="10102850" y="5008562"/>
            <a:ext cx="725487" cy="928687"/>
          </a:xfrm>
          <a:custGeom>
            <a:avLst/>
            <a:gdLst/>
            <a:ahLst/>
            <a:cxnLst/>
            <a:rect l="0" t="0" r="0" b="0"/>
            <a:pathLst>
              <a:path w="1029" h="1318">
                <a:moveTo>
                  <a:pt x="249" y="1318"/>
                </a:moveTo>
                <a:lnTo>
                  <a:pt x="249" y="1318"/>
                </a:lnTo>
                <a:lnTo>
                  <a:pt x="226" y="1318"/>
                </a:lnTo>
                <a:lnTo>
                  <a:pt x="203" y="1317"/>
                </a:lnTo>
                <a:lnTo>
                  <a:pt x="180" y="1315"/>
                </a:lnTo>
                <a:lnTo>
                  <a:pt x="158" y="1311"/>
                </a:lnTo>
                <a:lnTo>
                  <a:pt x="137" y="1307"/>
                </a:lnTo>
                <a:lnTo>
                  <a:pt x="117" y="1301"/>
                </a:lnTo>
                <a:lnTo>
                  <a:pt x="107" y="1297"/>
                </a:lnTo>
                <a:lnTo>
                  <a:pt x="98" y="1292"/>
                </a:lnTo>
                <a:lnTo>
                  <a:pt x="89" y="1288"/>
                </a:lnTo>
                <a:lnTo>
                  <a:pt x="81" y="1281"/>
                </a:lnTo>
                <a:lnTo>
                  <a:pt x="66" y="1270"/>
                </a:lnTo>
                <a:lnTo>
                  <a:pt x="54" y="1257"/>
                </a:lnTo>
                <a:lnTo>
                  <a:pt x="41" y="1242"/>
                </a:lnTo>
                <a:lnTo>
                  <a:pt x="31" y="1225"/>
                </a:lnTo>
                <a:lnTo>
                  <a:pt x="23" y="1209"/>
                </a:lnTo>
                <a:lnTo>
                  <a:pt x="15" y="1190"/>
                </a:lnTo>
                <a:lnTo>
                  <a:pt x="10" y="1172"/>
                </a:lnTo>
                <a:lnTo>
                  <a:pt x="7" y="1153"/>
                </a:lnTo>
                <a:lnTo>
                  <a:pt x="7" y="1152"/>
                </a:lnTo>
                <a:lnTo>
                  <a:pt x="6" y="1151"/>
                </a:lnTo>
                <a:lnTo>
                  <a:pt x="5" y="1147"/>
                </a:lnTo>
                <a:lnTo>
                  <a:pt x="3" y="1136"/>
                </a:lnTo>
                <a:lnTo>
                  <a:pt x="1" y="1126"/>
                </a:lnTo>
                <a:lnTo>
                  <a:pt x="0" y="1104"/>
                </a:lnTo>
                <a:lnTo>
                  <a:pt x="1" y="1082"/>
                </a:lnTo>
                <a:lnTo>
                  <a:pt x="3" y="1060"/>
                </a:lnTo>
                <a:lnTo>
                  <a:pt x="5" y="1031"/>
                </a:lnTo>
                <a:lnTo>
                  <a:pt x="6" y="1001"/>
                </a:lnTo>
                <a:lnTo>
                  <a:pt x="9" y="955"/>
                </a:lnTo>
                <a:lnTo>
                  <a:pt x="9" y="932"/>
                </a:lnTo>
                <a:lnTo>
                  <a:pt x="8" y="908"/>
                </a:lnTo>
                <a:lnTo>
                  <a:pt x="7" y="889"/>
                </a:lnTo>
                <a:lnTo>
                  <a:pt x="7" y="868"/>
                </a:lnTo>
                <a:lnTo>
                  <a:pt x="8" y="827"/>
                </a:lnTo>
                <a:lnTo>
                  <a:pt x="10" y="786"/>
                </a:lnTo>
                <a:lnTo>
                  <a:pt x="12" y="745"/>
                </a:lnTo>
                <a:lnTo>
                  <a:pt x="17" y="676"/>
                </a:lnTo>
                <a:lnTo>
                  <a:pt x="18" y="619"/>
                </a:lnTo>
                <a:lnTo>
                  <a:pt x="20" y="561"/>
                </a:lnTo>
                <a:lnTo>
                  <a:pt x="18" y="448"/>
                </a:lnTo>
                <a:lnTo>
                  <a:pt x="17" y="334"/>
                </a:lnTo>
                <a:lnTo>
                  <a:pt x="17" y="277"/>
                </a:lnTo>
                <a:lnTo>
                  <a:pt x="20" y="219"/>
                </a:lnTo>
                <a:lnTo>
                  <a:pt x="21" y="214"/>
                </a:lnTo>
                <a:lnTo>
                  <a:pt x="24" y="209"/>
                </a:lnTo>
                <a:lnTo>
                  <a:pt x="25" y="208"/>
                </a:lnTo>
                <a:lnTo>
                  <a:pt x="25" y="207"/>
                </a:lnTo>
                <a:lnTo>
                  <a:pt x="26" y="201"/>
                </a:lnTo>
                <a:lnTo>
                  <a:pt x="27" y="195"/>
                </a:lnTo>
                <a:lnTo>
                  <a:pt x="28" y="167"/>
                </a:lnTo>
                <a:lnTo>
                  <a:pt x="29" y="143"/>
                </a:lnTo>
                <a:lnTo>
                  <a:pt x="30" y="131"/>
                </a:lnTo>
                <a:lnTo>
                  <a:pt x="32" y="120"/>
                </a:lnTo>
                <a:lnTo>
                  <a:pt x="38" y="101"/>
                </a:lnTo>
                <a:lnTo>
                  <a:pt x="44" y="84"/>
                </a:lnTo>
                <a:lnTo>
                  <a:pt x="53" y="70"/>
                </a:lnTo>
                <a:lnTo>
                  <a:pt x="61" y="56"/>
                </a:lnTo>
                <a:lnTo>
                  <a:pt x="72" y="45"/>
                </a:lnTo>
                <a:lnTo>
                  <a:pt x="84" y="36"/>
                </a:lnTo>
                <a:lnTo>
                  <a:pt x="96" y="27"/>
                </a:lnTo>
                <a:lnTo>
                  <a:pt x="111" y="21"/>
                </a:lnTo>
                <a:lnTo>
                  <a:pt x="130" y="15"/>
                </a:lnTo>
                <a:lnTo>
                  <a:pt x="151" y="11"/>
                </a:lnTo>
                <a:lnTo>
                  <a:pt x="171" y="7"/>
                </a:lnTo>
                <a:lnTo>
                  <a:pt x="192" y="4"/>
                </a:lnTo>
                <a:lnTo>
                  <a:pt x="213" y="3"/>
                </a:lnTo>
                <a:lnTo>
                  <a:pt x="234" y="2"/>
                </a:lnTo>
                <a:lnTo>
                  <a:pt x="277" y="1"/>
                </a:lnTo>
                <a:lnTo>
                  <a:pt x="297" y="1"/>
                </a:lnTo>
                <a:lnTo>
                  <a:pt x="322" y="1"/>
                </a:lnTo>
                <a:lnTo>
                  <a:pt x="384" y="1"/>
                </a:lnTo>
                <a:lnTo>
                  <a:pt x="448" y="2"/>
                </a:lnTo>
                <a:lnTo>
                  <a:pt x="482" y="2"/>
                </a:lnTo>
                <a:lnTo>
                  <a:pt x="513" y="0"/>
                </a:lnTo>
                <a:lnTo>
                  <a:pt x="536" y="0"/>
                </a:lnTo>
                <a:lnTo>
                  <a:pt x="556" y="0"/>
                </a:lnTo>
                <a:lnTo>
                  <a:pt x="577" y="1"/>
                </a:lnTo>
                <a:lnTo>
                  <a:pt x="620" y="6"/>
                </a:lnTo>
                <a:lnTo>
                  <a:pt x="661" y="9"/>
                </a:lnTo>
                <a:lnTo>
                  <a:pt x="683" y="11"/>
                </a:lnTo>
                <a:lnTo>
                  <a:pt x="705" y="11"/>
                </a:lnTo>
                <a:lnTo>
                  <a:pt x="748" y="10"/>
                </a:lnTo>
                <a:lnTo>
                  <a:pt x="794" y="9"/>
                </a:lnTo>
                <a:lnTo>
                  <a:pt x="815" y="10"/>
                </a:lnTo>
                <a:lnTo>
                  <a:pt x="839" y="11"/>
                </a:lnTo>
                <a:lnTo>
                  <a:pt x="865" y="14"/>
                </a:lnTo>
                <a:lnTo>
                  <a:pt x="878" y="17"/>
                </a:lnTo>
                <a:lnTo>
                  <a:pt x="890" y="20"/>
                </a:lnTo>
                <a:lnTo>
                  <a:pt x="908" y="25"/>
                </a:lnTo>
                <a:lnTo>
                  <a:pt x="923" y="31"/>
                </a:lnTo>
                <a:lnTo>
                  <a:pt x="937" y="39"/>
                </a:lnTo>
                <a:lnTo>
                  <a:pt x="950" y="47"/>
                </a:lnTo>
                <a:lnTo>
                  <a:pt x="963" y="57"/>
                </a:lnTo>
                <a:lnTo>
                  <a:pt x="975" y="69"/>
                </a:lnTo>
                <a:lnTo>
                  <a:pt x="987" y="82"/>
                </a:lnTo>
                <a:lnTo>
                  <a:pt x="997" y="97"/>
                </a:lnTo>
                <a:lnTo>
                  <a:pt x="1003" y="106"/>
                </a:lnTo>
                <a:lnTo>
                  <a:pt x="1007" y="115"/>
                </a:lnTo>
                <a:lnTo>
                  <a:pt x="1010" y="125"/>
                </a:lnTo>
                <a:lnTo>
                  <a:pt x="1012" y="134"/>
                </a:lnTo>
                <a:lnTo>
                  <a:pt x="1013" y="143"/>
                </a:lnTo>
                <a:lnTo>
                  <a:pt x="1014" y="153"/>
                </a:lnTo>
                <a:lnTo>
                  <a:pt x="1014" y="172"/>
                </a:lnTo>
                <a:lnTo>
                  <a:pt x="1014" y="195"/>
                </a:lnTo>
                <a:lnTo>
                  <a:pt x="1016" y="207"/>
                </a:lnTo>
                <a:lnTo>
                  <a:pt x="1018" y="218"/>
                </a:lnTo>
                <a:lnTo>
                  <a:pt x="1018" y="219"/>
                </a:lnTo>
                <a:lnTo>
                  <a:pt x="1018" y="220"/>
                </a:lnTo>
                <a:lnTo>
                  <a:pt x="1020" y="225"/>
                </a:lnTo>
                <a:lnTo>
                  <a:pt x="1020" y="231"/>
                </a:lnTo>
                <a:lnTo>
                  <a:pt x="1019" y="237"/>
                </a:lnTo>
                <a:lnTo>
                  <a:pt x="1017" y="242"/>
                </a:lnTo>
                <a:lnTo>
                  <a:pt x="1016" y="243"/>
                </a:lnTo>
                <a:lnTo>
                  <a:pt x="1016" y="245"/>
                </a:lnTo>
                <a:lnTo>
                  <a:pt x="1013" y="268"/>
                </a:lnTo>
                <a:lnTo>
                  <a:pt x="1012" y="291"/>
                </a:lnTo>
                <a:lnTo>
                  <a:pt x="1013" y="312"/>
                </a:lnTo>
                <a:lnTo>
                  <a:pt x="1016" y="335"/>
                </a:lnTo>
                <a:lnTo>
                  <a:pt x="1018" y="353"/>
                </a:lnTo>
                <a:lnTo>
                  <a:pt x="1019" y="370"/>
                </a:lnTo>
                <a:lnTo>
                  <a:pt x="1019" y="387"/>
                </a:lnTo>
                <a:lnTo>
                  <a:pt x="1018" y="405"/>
                </a:lnTo>
                <a:lnTo>
                  <a:pt x="1016" y="426"/>
                </a:lnTo>
                <a:lnTo>
                  <a:pt x="1013" y="461"/>
                </a:lnTo>
                <a:lnTo>
                  <a:pt x="1012" y="478"/>
                </a:lnTo>
                <a:lnTo>
                  <a:pt x="1013" y="496"/>
                </a:lnTo>
                <a:lnTo>
                  <a:pt x="1014" y="510"/>
                </a:lnTo>
                <a:lnTo>
                  <a:pt x="1017" y="524"/>
                </a:lnTo>
                <a:lnTo>
                  <a:pt x="1019" y="541"/>
                </a:lnTo>
                <a:lnTo>
                  <a:pt x="1020" y="552"/>
                </a:lnTo>
                <a:lnTo>
                  <a:pt x="1020" y="561"/>
                </a:lnTo>
                <a:lnTo>
                  <a:pt x="1019" y="586"/>
                </a:lnTo>
                <a:lnTo>
                  <a:pt x="1020" y="610"/>
                </a:lnTo>
                <a:lnTo>
                  <a:pt x="1020" y="629"/>
                </a:lnTo>
                <a:lnTo>
                  <a:pt x="1020" y="650"/>
                </a:lnTo>
                <a:lnTo>
                  <a:pt x="1019" y="667"/>
                </a:lnTo>
                <a:lnTo>
                  <a:pt x="1017" y="684"/>
                </a:lnTo>
                <a:lnTo>
                  <a:pt x="1014" y="709"/>
                </a:lnTo>
                <a:lnTo>
                  <a:pt x="1014" y="723"/>
                </a:lnTo>
                <a:lnTo>
                  <a:pt x="1014" y="735"/>
                </a:lnTo>
                <a:lnTo>
                  <a:pt x="1017" y="775"/>
                </a:lnTo>
                <a:lnTo>
                  <a:pt x="1020" y="805"/>
                </a:lnTo>
                <a:lnTo>
                  <a:pt x="1021" y="836"/>
                </a:lnTo>
                <a:lnTo>
                  <a:pt x="1021" y="867"/>
                </a:lnTo>
                <a:lnTo>
                  <a:pt x="1021" y="881"/>
                </a:lnTo>
                <a:lnTo>
                  <a:pt x="1020" y="897"/>
                </a:lnTo>
                <a:lnTo>
                  <a:pt x="1018" y="918"/>
                </a:lnTo>
                <a:lnTo>
                  <a:pt x="1017" y="937"/>
                </a:lnTo>
                <a:lnTo>
                  <a:pt x="1016" y="956"/>
                </a:lnTo>
                <a:lnTo>
                  <a:pt x="1017" y="975"/>
                </a:lnTo>
                <a:lnTo>
                  <a:pt x="1018" y="992"/>
                </a:lnTo>
                <a:lnTo>
                  <a:pt x="1020" y="1010"/>
                </a:lnTo>
                <a:lnTo>
                  <a:pt x="1023" y="1027"/>
                </a:lnTo>
                <a:lnTo>
                  <a:pt x="1026" y="1044"/>
                </a:lnTo>
                <a:lnTo>
                  <a:pt x="1028" y="1059"/>
                </a:lnTo>
                <a:lnTo>
                  <a:pt x="1029" y="1073"/>
                </a:lnTo>
                <a:lnTo>
                  <a:pt x="1028" y="1089"/>
                </a:lnTo>
                <a:lnTo>
                  <a:pt x="1027" y="1103"/>
                </a:lnTo>
                <a:lnTo>
                  <a:pt x="1026" y="1118"/>
                </a:lnTo>
                <a:lnTo>
                  <a:pt x="1026" y="1132"/>
                </a:lnTo>
                <a:lnTo>
                  <a:pt x="1026" y="1146"/>
                </a:lnTo>
                <a:lnTo>
                  <a:pt x="1026" y="1168"/>
                </a:lnTo>
                <a:lnTo>
                  <a:pt x="1024" y="1179"/>
                </a:lnTo>
                <a:lnTo>
                  <a:pt x="1022" y="1189"/>
                </a:lnTo>
                <a:lnTo>
                  <a:pt x="1017" y="1204"/>
                </a:lnTo>
                <a:lnTo>
                  <a:pt x="1010" y="1217"/>
                </a:lnTo>
                <a:lnTo>
                  <a:pt x="1003" y="1230"/>
                </a:lnTo>
                <a:lnTo>
                  <a:pt x="996" y="1241"/>
                </a:lnTo>
                <a:lnTo>
                  <a:pt x="988" y="1252"/>
                </a:lnTo>
                <a:lnTo>
                  <a:pt x="978" y="1262"/>
                </a:lnTo>
                <a:lnTo>
                  <a:pt x="968" y="1271"/>
                </a:lnTo>
                <a:lnTo>
                  <a:pt x="957" y="1279"/>
                </a:lnTo>
                <a:lnTo>
                  <a:pt x="946" y="1287"/>
                </a:lnTo>
                <a:lnTo>
                  <a:pt x="935" y="1293"/>
                </a:lnTo>
                <a:lnTo>
                  <a:pt x="921" y="1298"/>
                </a:lnTo>
                <a:lnTo>
                  <a:pt x="908" y="1303"/>
                </a:lnTo>
                <a:lnTo>
                  <a:pt x="894" y="1306"/>
                </a:lnTo>
                <a:lnTo>
                  <a:pt x="879" y="1309"/>
                </a:lnTo>
                <a:lnTo>
                  <a:pt x="863" y="1311"/>
                </a:lnTo>
                <a:lnTo>
                  <a:pt x="847" y="1313"/>
                </a:lnTo>
                <a:lnTo>
                  <a:pt x="846" y="1313"/>
                </a:lnTo>
                <a:lnTo>
                  <a:pt x="842" y="1313"/>
                </a:lnTo>
                <a:lnTo>
                  <a:pt x="840" y="1313"/>
                </a:lnTo>
                <a:lnTo>
                  <a:pt x="838" y="1313"/>
                </a:lnTo>
                <a:lnTo>
                  <a:pt x="837" y="1313"/>
                </a:lnTo>
                <a:lnTo>
                  <a:pt x="833" y="1311"/>
                </a:lnTo>
                <a:lnTo>
                  <a:pt x="829" y="1310"/>
                </a:lnTo>
                <a:lnTo>
                  <a:pt x="828" y="1310"/>
                </a:lnTo>
                <a:lnTo>
                  <a:pt x="827" y="1309"/>
                </a:lnTo>
                <a:lnTo>
                  <a:pt x="817" y="1309"/>
                </a:lnTo>
                <a:lnTo>
                  <a:pt x="803" y="1309"/>
                </a:lnTo>
                <a:lnTo>
                  <a:pt x="790" y="1311"/>
                </a:lnTo>
                <a:lnTo>
                  <a:pt x="769" y="1313"/>
                </a:lnTo>
                <a:lnTo>
                  <a:pt x="744" y="1313"/>
                </a:lnTo>
                <a:lnTo>
                  <a:pt x="719" y="1311"/>
                </a:lnTo>
                <a:lnTo>
                  <a:pt x="694" y="1313"/>
                </a:lnTo>
                <a:lnTo>
                  <a:pt x="666" y="1314"/>
                </a:lnTo>
                <a:lnTo>
                  <a:pt x="609" y="1316"/>
                </a:lnTo>
                <a:lnTo>
                  <a:pt x="552" y="1317"/>
                </a:lnTo>
                <a:lnTo>
                  <a:pt x="413" y="1318"/>
                </a:lnTo>
                <a:lnTo>
                  <a:pt x="267" y="1318"/>
                </a:lnTo>
                <a:lnTo>
                  <a:pt x="249" y="1318"/>
                </a:lnTo>
                <a:close/>
                <a:moveTo>
                  <a:pt x="368" y="1281"/>
                </a:moveTo>
                <a:lnTo>
                  <a:pt x="368" y="1281"/>
                </a:lnTo>
                <a:lnTo>
                  <a:pt x="412" y="1281"/>
                </a:lnTo>
                <a:lnTo>
                  <a:pt x="457" y="1282"/>
                </a:lnTo>
                <a:lnTo>
                  <a:pt x="502" y="1283"/>
                </a:lnTo>
                <a:lnTo>
                  <a:pt x="549" y="1285"/>
                </a:lnTo>
                <a:lnTo>
                  <a:pt x="601" y="1283"/>
                </a:lnTo>
                <a:lnTo>
                  <a:pt x="625" y="1282"/>
                </a:lnTo>
                <a:lnTo>
                  <a:pt x="648" y="1280"/>
                </a:lnTo>
                <a:lnTo>
                  <a:pt x="675" y="1278"/>
                </a:lnTo>
                <a:lnTo>
                  <a:pt x="703" y="1277"/>
                </a:lnTo>
                <a:lnTo>
                  <a:pt x="762" y="1276"/>
                </a:lnTo>
                <a:lnTo>
                  <a:pt x="771" y="1276"/>
                </a:lnTo>
                <a:lnTo>
                  <a:pt x="796" y="1275"/>
                </a:lnTo>
                <a:lnTo>
                  <a:pt x="809" y="1274"/>
                </a:lnTo>
                <a:lnTo>
                  <a:pt x="822" y="1274"/>
                </a:lnTo>
                <a:lnTo>
                  <a:pt x="834" y="1274"/>
                </a:lnTo>
                <a:lnTo>
                  <a:pt x="845" y="1276"/>
                </a:lnTo>
                <a:lnTo>
                  <a:pt x="846" y="1276"/>
                </a:lnTo>
                <a:lnTo>
                  <a:pt x="847" y="1276"/>
                </a:lnTo>
                <a:lnTo>
                  <a:pt x="869" y="1274"/>
                </a:lnTo>
                <a:lnTo>
                  <a:pt x="881" y="1273"/>
                </a:lnTo>
                <a:lnTo>
                  <a:pt x="890" y="1271"/>
                </a:lnTo>
                <a:lnTo>
                  <a:pt x="900" y="1268"/>
                </a:lnTo>
                <a:lnTo>
                  <a:pt x="910" y="1265"/>
                </a:lnTo>
                <a:lnTo>
                  <a:pt x="918" y="1262"/>
                </a:lnTo>
                <a:lnTo>
                  <a:pt x="926" y="1257"/>
                </a:lnTo>
                <a:lnTo>
                  <a:pt x="935" y="1252"/>
                </a:lnTo>
                <a:lnTo>
                  <a:pt x="942" y="1246"/>
                </a:lnTo>
                <a:lnTo>
                  <a:pt x="949" y="1240"/>
                </a:lnTo>
                <a:lnTo>
                  <a:pt x="955" y="1234"/>
                </a:lnTo>
                <a:lnTo>
                  <a:pt x="963" y="1225"/>
                </a:lnTo>
                <a:lnTo>
                  <a:pt x="968" y="1218"/>
                </a:lnTo>
                <a:lnTo>
                  <a:pt x="979" y="1200"/>
                </a:lnTo>
                <a:lnTo>
                  <a:pt x="982" y="1192"/>
                </a:lnTo>
                <a:lnTo>
                  <a:pt x="985" y="1185"/>
                </a:lnTo>
                <a:lnTo>
                  <a:pt x="988" y="1178"/>
                </a:lnTo>
                <a:lnTo>
                  <a:pt x="989" y="1171"/>
                </a:lnTo>
                <a:lnTo>
                  <a:pt x="990" y="1156"/>
                </a:lnTo>
                <a:lnTo>
                  <a:pt x="990" y="1140"/>
                </a:lnTo>
                <a:lnTo>
                  <a:pt x="990" y="1128"/>
                </a:lnTo>
                <a:lnTo>
                  <a:pt x="991" y="1116"/>
                </a:lnTo>
                <a:lnTo>
                  <a:pt x="993" y="1096"/>
                </a:lnTo>
                <a:lnTo>
                  <a:pt x="993" y="1077"/>
                </a:lnTo>
                <a:lnTo>
                  <a:pt x="991" y="1060"/>
                </a:lnTo>
                <a:lnTo>
                  <a:pt x="988" y="1042"/>
                </a:lnTo>
                <a:lnTo>
                  <a:pt x="983" y="1022"/>
                </a:lnTo>
                <a:lnTo>
                  <a:pt x="981" y="1003"/>
                </a:lnTo>
                <a:lnTo>
                  <a:pt x="979" y="983"/>
                </a:lnTo>
                <a:lnTo>
                  <a:pt x="978" y="963"/>
                </a:lnTo>
                <a:lnTo>
                  <a:pt x="979" y="924"/>
                </a:lnTo>
                <a:lnTo>
                  <a:pt x="980" y="883"/>
                </a:lnTo>
                <a:lnTo>
                  <a:pt x="982" y="839"/>
                </a:lnTo>
                <a:lnTo>
                  <a:pt x="982" y="817"/>
                </a:lnTo>
                <a:lnTo>
                  <a:pt x="981" y="794"/>
                </a:lnTo>
                <a:lnTo>
                  <a:pt x="981" y="753"/>
                </a:lnTo>
                <a:lnTo>
                  <a:pt x="982" y="711"/>
                </a:lnTo>
                <a:lnTo>
                  <a:pt x="983" y="673"/>
                </a:lnTo>
                <a:lnTo>
                  <a:pt x="983" y="635"/>
                </a:lnTo>
                <a:lnTo>
                  <a:pt x="981" y="577"/>
                </a:lnTo>
                <a:lnTo>
                  <a:pt x="978" y="521"/>
                </a:lnTo>
                <a:lnTo>
                  <a:pt x="978" y="509"/>
                </a:lnTo>
                <a:lnTo>
                  <a:pt x="977" y="492"/>
                </a:lnTo>
                <a:lnTo>
                  <a:pt x="978" y="474"/>
                </a:lnTo>
                <a:lnTo>
                  <a:pt x="980" y="440"/>
                </a:lnTo>
                <a:lnTo>
                  <a:pt x="982" y="406"/>
                </a:lnTo>
                <a:lnTo>
                  <a:pt x="982" y="389"/>
                </a:lnTo>
                <a:lnTo>
                  <a:pt x="982" y="371"/>
                </a:lnTo>
                <a:lnTo>
                  <a:pt x="981" y="355"/>
                </a:lnTo>
                <a:lnTo>
                  <a:pt x="978" y="338"/>
                </a:lnTo>
                <a:lnTo>
                  <a:pt x="976" y="314"/>
                </a:lnTo>
                <a:lnTo>
                  <a:pt x="975" y="303"/>
                </a:lnTo>
                <a:lnTo>
                  <a:pt x="975" y="291"/>
                </a:lnTo>
                <a:lnTo>
                  <a:pt x="978" y="257"/>
                </a:lnTo>
                <a:lnTo>
                  <a:pt x="980" y="224"/>
                </a:lnTo>
                <a:lnTo>
                  <a:pt x="981" y="222"/>
                </a:lnTo>
                <a:lnTo>
                  <a:pt x="981" y="221"/>
                </a:lnTo>
                <a:lnTo>
                  <a:pt x="980" y="210"/>
                </a:lnTo>
                <a:lnTo>
                  <a:pt x="980" y="198"/>
                </a:lnTo>
                <a:lnTo>
                  <a:pt x="980" y="180"/>
                </a:lnTo>
                <a:lnTo>
                  <a:pt x="980" y="161"/>
                </a:lnTo>
                <a:lnTo>
                  <a:pt x="979" y="154"/>
                </a:lnTo>
                <a:lnTo>
                  <a:pt x="978" y="146"/>
                </a:lnTo>
                <a:lnTo>
                  <a:pt x="973" y="134"/>
                </a:lnTo>
                <a:lnTo>
                  <a:pt x="967" y="120"/>
                </a:lnTo>
                <a:lnTo>
                  <a:pt x="965" y="115"/>
                </a:lnTo>
                <a:lnTo>
                  <a:pt x="960" y="105"/>
                </a:lnTo>
                <a:lnTo>
                  <a:pt x="953" y="96"/>
                </a:lnTo>
                <a:lnTo>
                  <a:pt x="946" y="87"/>
                </a:lnTo>
                <a:lnTo>
                  <a:pt x="938" y="80"/>
                </a:lnTo>
                <a:lnTo>
                  <a:pt x="928" y="74"/>
                </a:lnTo>
                <a:lnTo>
                  <a:pt x="919" y="69"/>
                </a:lnTo>
                <a:lnTo>
                  <a:pt x="909" y="64"/>
                </a:lnTo>
                <a:lnTo>
                  <a:pt x="897" y="59"/>
                </a:lnTo>
                <a:lnTo>
                  <a:pt x="887" y="56"/>
                </a:lnTo>
                <a:lnTo>
                  <a:pt x="876" y="53"/>
                </a:lnTo>
                <a:lnTo>
                  <a:pt x="853" y="50"/>
                </a:lnTo>
                <a:lnTo>
                  <a:pt x="829" y="48"/>
                </a:lnTo>
                <a:lnTo>
                  <a:pt x="807" y="47"/>
                </a:lnTo>
                <a:lnTo>
                  <a:pt x="764" y="47"/>
                </a:lnTo>
                <a:lnTo>
                  <a:pt x="721" y="45"/>
                </a:lnTo>
                <a:lnTo>
                  <a:pt x="635" y="42"/>
                </a:lnTo>
                <a:lnTo>
                  <a:pt x="556" y="39"/>
                </a:lnTo>
                <a:lnTo>
                  <a:pt x="476" y="38"/>
                </a:lnTo>
                <a:lnTo>
                  <a:pt x="428" y="37"/>
                </a:lnTo>
                <a:lnTo>
                  <a:pt x="358" y="37"/>
                </a:lnTo>
                <a:lnTo>
                  <a:pt x="295" y="38"/>
                </a:lnTo>
                <a:lnTo>
                  <a:pt x="282" y="38"/>
                </a:lnTo>
                <a:lnTo>
                  <a:pt x="260" y="38"/>
                </a:lnTo>
                <a:lnTo>
                  <a:pt x="236" y="37"/>
                </a:lnTo>
                <a:lnTo>
                  <a:pt x="202" y="38"/>
                </a:lnTo>
                <a:lnTo>
                  <a:pt x="185" y="39"/>
                </a:lnTo>
                <a:lnTo>
                  <a:pt x="169" y="41"/>
                </a:lnTo>
                <a:lnTo>
                  <a:pt x="153" y="44"/>
                </a:lnTo>
                <a:lnTo>
                  <a:pt x="138" y="48"/>
                </a:lnTo>
                <a:lnTo>
                  <a:pt x="123" y="53"/>
                </a:lnTo>
                <a:lnTo>
                  <a:pt x="111" y="60"/>
                </a:lnTo>
                <a:lnTo>
                  <a:pt x="103" y="66"/>
                </a:lnTo>
                <a:lnTo>
                  <a:pt x="96" y="71"/>
                </a:lnTo>
                <a:lnTo>
                  <a:pt x="90" y="77"/>
                </a:lnTo>
                <a:lnTo>
                  <a:pt x="85" y="83"/>
                </a:lnTo>
                <a:lnTo>
                  <a:pt x="81" y="89"/>
                </a:lnTo>
                <a:lnTo>
                  <a:pt x="78" y="97"/>
                </a:lnTo>
                <a:lnTo>
                  <a:pt x="71" y="110"/>
                </a:lnTo>
                <a:lnTo>
                  <a:pt x="68" y="126"/>
                </a:lnTo>
                <a:lnTo>
                  <a:pt x="66" y="141"/>
                </a:lnTo>
                <a:lnTo>
                  <a:pt x="65" y="157"/>
                </a:lnTo>
                <a:lnTo>
                  <a:pt x="64" y="172"/>
                </a:lnTo>
                <a:lnTo>
                  <a:pt x="63" y="189"/>
                </a:lnTo>
                <a:lnTo>
                  <a:pt x="63" y="199"/>
                </a:lnTo>
                <a:lnTo>
                  <a:pt x="62" y="210"/>
                </a:lnTo>
                <a:lnTo>
                  <a:pt x="60" y="219"/>
                </a:lnTo>
                <a:lnTo>
                  <a:pt x="56" y="227"/>
                </a:lnTo>
                <a:lnTo>
                  <a:pt x="56" y="228"/>
                </a:lnTo>
                <a:lnTo>
                  <a:pt x="56" y="230"/>
                </a:lnTo>
                <a:lnTo>
                  <a:pt x="54" y="283"/>
                </a:lnTo>
                <a:lnTo>
                  <a:pt x="54" y="336"/>
                </a:lnTo>
                <a:lnTo>
                  <a:pt x="55" y="441"/>
                </a:lnTo>
                <a:lnTo>
                  <a:pt x="56" y="551"/>
                </a:lnTo>
                <a:lnTo>
                  <a:pt x="56" y="606"/>
                </a:lnTo>
                <a:lnTo>
                  <a:pt x="54" y="662"/>
                </a:lnTo>
                <a:lnTo>
                  <a:pt x="52" y="699"/>
                </a:lnTo>
                <a:lnTo>
                  <a:pt x="49" y="736"/>
                </a:lnTo>
                <a:lnTo>
                  <a:pt x="45" y="776"/>
                </a:lnTo>
                <a:lnTo>
                  <a:pt x="43" y="816"/>
                </a:lnTo>
                <a:lnTo>
                  <a:pt x="42" y="855"/>
                </a:lnTo>
                <a:lnTo>
                  <a:pt x="42" y="875"/>
                </a:lnTo>
                <a:lnTo>
                  <a:pt x="43" y="895"/>
                </a:lnTo>
                <a:lnTo>
                  <a:pt x="44" y="922"/>
                </a:lnTo>
                <a:lnTo>
                  <a:pt x="44" y="948"/>
                </a:lnTo>
                <a:lnTo>
                  <a:pt x="42" y="1002"/>
                </a:lnTo>
                <a:lnTo>
                  <a:pt x="42" y="1012"/>
                </a:lnTo>
                <a:lnTo>
                  <a:pt x="39" y="1045"/>
                </a:lnTo>
                <a:lnTo>
                  <a:pt x="36" y="1076"/>
                </a:lnTo>
                <a:lnTo>
                  <a:pt x="36" y="1093"/>
                </a:lnTo>
                <a:lnTo>
                  <a:pt x="36" y="1107"/>
                </a:lnTo>
                <a:lnTo>
                  <a:pt x="36" y="1109"/>
                </a:lnTo>
                <a:lnTo>
                  <a:pt x="37" y="1111"/>
                </a:lnTo>
                <a:lnTo>
                  <a:pt x="39" y="1114"/>
                </a:lnTo>
                <a:lnTo>
                  <a:pt x="40" y="1117"/>
                </a:lnTo>
                <a:lnTo>
                  <a:pt x="41" y="1123"/>
                </a:lnTo>
                <a:lnTo>
                  <a:pt x="41" y="1137"/>
                </a:lnTo>
                <a:lnTo>
                  <a:pt x="43" y="1152"/>
                </a:lnTo>
                <a:lnTo>
                  <a:pt x="45" y="1165"/>
                </a:lnTo>
                <a:lnTo>
                  <a:pt x="50" y="1179"/>
                </a:lnTo>
                <a:lnTo>
                  <a:pt x="55" y="1191"/>
                </a:lnTo>
                <a:lnTo>
                  <a:pt x="61" y="1203"/>
                </a:lnTo>
                <a:lnTo>
                  <a:pt x="68" y="1214"/>
                </a:lnTo>
                <a:lnTo>
                  <a:pt x="77" y="1224"/>
                </a:lnTo>
                <a:lnTo>
                  <a:pt x="86" y="1235"/>
                </a:lnTo>
                <a:lnTo>
                  <a:pt x="96" y="1243"/>
                </a:lnTo>
                <a:lnTo>
                  <a:pt x="108" y="1251"/>
                </a:lnTo>
                <a:lnTo>
                  <a:pt x="119" y="1259"/>
                </a:lnTo>
                <a:lnTo>
                  <a:pt x="131" y="1265"/>
                </a:lnTo>
                <a:lnTo>
                  <a:pt x="145" y="1270"/>
                </a:lnTo>
                <a:lnTo>
                  <a:pt x="159" y="1274"/>
                </a:lnTo>
                <a:lnTo>
                  <a:pt x="175" y="1277"/>
                </a:lnTo>
                <a:lnTo>
                  <a:pt x="195" y="1279"/>
                </a:lnTo>
                <a:lnTo>
                  <a:pt x="215" y="1281"/>
                </a:lnTo>
                <a:lnTo>
                  <a:pt x="238" y="1282"/>
                </a:lnTo>
                <a:lnTo>
                  <a:pt x="264" y="1282"/>
                </a:lnTo>
                <a:lnTo>
                  <a:pt x="316" y="1281"/>
                </a:lnTo>
                <a:lnTo>
                  <a:pt x="368" y="128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38" name="任意多边形 1050637"/>
          <p:cNvSpPr/>
          <p:nvPr/>
        </p:nvSpPr>
        <p:spPr bwMode="auto">
          <a:xfrm>
            <a:off x="10185400" y="5086350"/>
            <a:ext cx="566737" cy="639762"/>
          </a:xfrm>
          <a:custGeom>
            <a:avLst/>
            <a:gdLst/>
            <a:ahLst/>
            <a:cxnLst/>
            <a:rect l="0" t="0" r="0" b="0"/>
            <a:pathLst>
              <a:path w="803" h="908">
                <a:moveTo>
                  <a:pt x="614" y="908"/>
                </a:moveTo>
                <a:lnTo>
                  <a:pt x="614" y="908"/>
                </a:lnTo>
                <a:lnTo>
                  <a:pt x="564" y="907"/>
                </a:lnTo>
                <a:lnTo>
                  <a:pt x="540" y="905"/>
                </a:lnTo>
                <a:lnTo>
                  <a:pt x="516" y="903"/>
                </a:lnTo>
                <a:lnTo>
                  <a:pt x="488" y="900"/>
                </a:lnTo>
                <a:lnTo>
                  <a:pt x="459" y="898"/>
                </a:lnTo>
                <a:lnTo>
                  <a:pt x="425" y="897"/>
                </a:lnTo>
                <a:lnTo>
                  <a:pt x="391" y="894"/>
                </a:lnTo>
                <a:lnTo>
                  <a:pt x="365" y="891"/>
                </a:lnTo>
                <a:lnTo>
                  <a:pt x="337" y="889"/>
                </a:lnTo>
                <a:lnTo>
                  <a:pt x="317" y="888"/>
                </a:lnTo>
                <a:lnTo>
                  <a:pt x="291" y="889"/>
                </a:lnTo>
                <a:lnTo>
                  <a:pt x="264" y="889"/>
                </a:lnTo>
                <a:lnTo>
                  <a:pt x="245" y="889"/>
                </a:lnTo>
                <a:lnTo>
                  <a:pt x="228" y="887"/>
                </a:lnTo>
                <a:lnTo>
                  <a:pt x="202" y="886"/>
                </a:lnTo>
                <a:lnTo>
                  <a:pt x="177" y="885"/>
                </a:lnTo>
                <a:lnTo>
                  <a:pt x="145" y="885"/>
                </a:lnTo>
                <a:lnTo>
                  <a:pt x="130" y="884"/>
                </a:lnTo>
                <a:lnTo>
                  <a:pt x="114" y="881"/>
                </a:lnTo>
                <a:lnTo>
                  <a:pt x="101" y="880"/>
                </a:lnTo>
                <a:lnTo>
                  <a:pt x="87" y="879"/>
                </a:lnTo>
                <a:lnTo>
                  <a:pt x="77" y="878"/>
                </a:lnTo>
                <a:lnTo>
                  <a:pt x="66" y="877"/>
                </a:lnTo>
                <a:lnTo>
                  <a:pt x="56" y="875"/>
                </a:lnTo>
                <a:lnTo>
                  <a:pt x="47" y="872"/>
                </a:lnTo>
                <a:lnTo>
                  <a:pt x="38" y="867"/>
                </a:lnTo>
                <a:lnTo>
                  <a:pt x="31" y="862"/>
                </a:lnTo>
                <a:lnTo>
                  <a:pt x="25" y="856"/>
                </a:lnTo>
                <a:lnTo>
                  <a:pt x="20" y="851"/>
                </a:lnTo>
                <a:lnTo>
                  <a:pt x="14" y="845"/>
                </a:lnTo>
                <a:lnTo>
                  <a:pt x="11" y="839"/>
                </a:lnTo>
                <a:lnTo>
                  <a:pt x="8" y="832"/>
                </a:lnTo>
                <a:lnTo>
                  <a:pt x="5" y="825"/>
                </a:lnTo>
                <a:lnTo>
                  <a:pt x="2" y="811"/>
                </a:lnTo>
                <a:lnTo>
                  <a:pt x="0" y="795"/>
                </a:lnTo>
                <a:lnTo>
                  <a:pt x="0" y="778"/>
                </a:lnTo>
                <a:lnTo>
                  <a:pt x="0" y="760"/>
                </a:lnTo>
                <a:lnTo>
                  <a:pt x="0" y="758"/>
                </a:lnTo>
                <a:lnTo>
                  <a:pt x="0" y="732"/>
                </a:lnTo>
                <a:lnTo>
                  <a:pt x="1" y="706"/>
                </a:lnTo>
                <a:lnTo>
                  <a:pt x="4" y="655"/>
                </a:lnTo>
                <a:lnTo>
                  <a:pt x="7" y="604"/>
                </a:lnTo>
                <a:lnTo>
                  <a:pt x="9" y="579"/>
                </a:lnTo>
                <a:lnTo>
                  <a:pt x="9" y="553"/>
                </a:lnTo>
                <a:lnTo>
                  <a:pt x="9" y="299"/>
                </a:lnTo>
                <a:lnTo>
                  <a:pt x="8" y="270"/>
                </a:lnTo>
                <a:lnTo>
                  <a:pt x="7" y="239"/>
                </a:lnTo>
                <a:lnTo>
                  <a:pt x="6" y="191"/>
                </a:lnTo>
                <a:lnTo>
                  <a:pt x="6" y="167"/>
                </a:lnTo>
                <a:lnTo>
                  <a:pt x="6" y="143"/>
                </a:lnTo>
                <a:lnTo>
                  <a:pt x="8" y="120"/>
                </a:lnTo>
                <a:lnTo>
                  <a:pt x="10" y="98"/>
                </a:lnTo>
                <a:lnTo>
                  <a:pt x="14" y="76"/>
                </a:lnTo>
                <a:lnTo>
                  <a:pt x="21" y="55"/>
                </a:lnTo>
                <a:lnTo>
                  <a:pt x="23" y="47"/>
                </a:lnTo>
                <a:lnTo>
                  <a:pt x="26" y="41"/>
                </a:lnTo>
                <a:lnTo>
                  <a:pt x="30" y="34"/>
                </a:lnTo>
                <a:lnTo>
                  <a:pt x="34" y="29"/>
                </a:lnTo>
                <a:lnTo>
                  <a:pt x="38" y="25"/>
                </a:lnTo>
                <a:lnTo>
                  <a:pt x="42" y="21"/>
                </a:lnTo>
                <a:lnTo>
                  <a:pt x="48" y="17"/>
                </a:lnTo>
                <a:lnTo>
                  <a:pt x="53" y="14"/>
                </a:lnTo>
                <a:lnTo>
                  <a:pt x="65" y="10"/>
                </a:lnTo>
                <a:lnTo>
                  <a:pt x="78" y="6"/>
                </a:lnTo>
                <a:lnTo>
                  <a:pt x="93" y="5"/>
                </a:lnTo>
                <a:lnTo>
                  <a:pt x="109" y="4"/>
                </a:lnTo>
                <a:lnTo>
                  <a:pt x="122" y="5"/>
                </a:lnTo>
                <a:lnTo>
                  <a:pt x="124" y="5"/>
                </a:lnTo>
                <a:lnTo>
                  <a:pt x="126" y="3"/>
                </a:lnTo>
                <a:lnTo>
                  <a:pt x="131" y="1"/>
                </a:lnTo>
                <a:lnTo>
                  <a:pt x="137" y="0"/>
                </a:lnTo>
                <a:lnTo>
                  <a:pt x="193" y="1"/>
                </a:lnTo>
                <a:lnTo>
                  <a:pt x="249" y="2"/>
                </a:lnTo>
                <a:lnTo>
                  <a:pt x="361" y="5"/>
                </a:lnTo>
                <a:lnTo>
                  <a:pt x="473" y="8"/>
                </a:lnTo>
                <a:lnTo>
                  <a:pt x="529" y="10"/>
                </a:lnTo>
                <a:lnTo>
                  <a:pt x="586" y="11"/>
                </a:lnTo>
                <a:lnTo>
                  <a:pt x="607" y="10"/>
                </a:lnTo>
                <a:lnTo>
                  <a:pt x="634" y="8"/>
                </a:lnTo>
                <a:lnTo>
                  <a:pt x="650" y="10"/>
                </a:lnTo>
                <a:lnTo>
                  <a:pt x="665" y="11"/>
                </a:lnTo>
                <a:lnTo>
                  <a:pt x="674" y="13"/>
                </a:lnTo>
                <a:lnTo>
                  <a:pt x="681" y="14"/>
                </a:lnTo>
                <a:lnTo>
                  <a:pt x="688" y="17"/>
                </a:lnTo>
                <a:lnTo>
                  <a:pt x="695" y="20"/>
                </a:lnTo>
                <a:lnTo>
                  <a:pt x="704" y="24"/>
                </a:lnTo>
                <a:lnTo>
                  <a:pt x="712" y="28"/>
                </a:lnTo>
                <a:lnTo>
                  <a:pt x="722" y="33"/>
                </a:lnTo>
                <a:lnTo>
                  <a:pt x="732" y="39"/>
                </a:lnTo>
                <a:lnTo>
                  <a:pt x="736" y="42"/>
                </a:lnTo>
                <a:lnTo>
                  <a:pt x="739" y="45"/>
                </a:lnTo>
                <a:lnTo>
                  <a:pt x="742" y="48"/>
                </a:lnTo>
                <a:lnTo>
                  <a:pt x="744" y="53"/>
                </a:lnTo>
                <a:lnTo>
                  <a:pt x="752" y="74"/>
                </a:lnTo>
                <a:lnTo>
                  <a:pt x="759" y="92"/>
                </a:lnTo>
                <a:lnTo>
                  <a:pt x="761" y="102"/>
                </a:lnTo>
                <a:lnTo>
                  <a:pt x="763" y="112"/>
                </a:lnTo>
                <a:lnTo>
                  <a:pt x="764" y="123"/>
                </a:lnTo>
                <a:lnTo>
                  <a:pt x="764" y="134"/>
                </a:lnTo>
                <a:lnTo>
                  <a:pt x="764" y="150"/>
                </a:lnTo>
                <a:lnTo>
                  <a:pt x="766" y="166"/>
                </a:lnTo>
                <a:lnTo>
                  <a:pt x="770" y="198"/>
                </a:lnTo>
                <a:lnTo>
                  <a:pt x="773" y="219"/>
                </a:lnTo>
                <a:lnTo>
                  <a:pt x="775" y="241"/>
                </a:lnTo>
                <a:lnTo>
                  <a:pt x="775" y="262"/>
                </a:lnTo>
                <a:lnTo>
                  <a:pt x="774" y="306"/>
                </a:lnTo>
                <a:lnTo>
                  <a:pt x="773" y="348"/>
                </a:lnTo>
                <a:lnTo>
                  <a:pt x="773" y="460"/>
                </a:lnTo>
                <a:lnTo>
                  <a:pt x="774" y="472"/>
                </a:lnTo>
                <a:lnTo>
                  <a:pt x="775" y="484"/>
                </a:lnTo>
                <a:lnTo>
                  <a:pt x="777" y="497"/>
                </a:lnTo>
                <a:lnTo>
                  <a:pt x="778" y="508"/>
                </a:lnTo>
                <a:lnTo>
                  <a:pt x="777" y="519"/>
                </a:lnTo>
                <a:lnTo>
                  <a:pt x="776" y="534"/>
                </a:lnTo>
                <a:lnTo>
                  <a:pt x="776" y="550"/>
                </a:lnTo>
                <a:lnTo>
                  <a:pt x="778" y="564"/>
                </a:lnTo>
                <a:lnTo>
                  <a:pt x="781" y="581"/>
                </a:lnTo>
                <a:lnTo>
                  <a:pt x="786" y="598"/>
                </a:lnTo>
                <a:lnTo>
                  <a:pt x="790" y="618"/>
                </a:lnTo>
                <a:lnTo>
                  <a:pt x="793" y="641"/>
                </a:lnTo>
                <a:lnTo>
                  <a:pt x="796" y="667"/>
                </a:lnTo>
                <a:lnTo>
                  <a:pt x="797" y="684"/>
                </a:lnTo>
                <a:lnTo>
                  <a:pt x="797" y="703"/>
                </a:lnTo>
                <a:lnTo>
                  <a:pt x="797" y="739"/>
                </a:lnTo>
                <a:lnTo>
                  <a:pt x="797" y="766"/>
                </a:lnTo>
                <a:lnTo>
                  <a:pt x="798" y="782"/>
                </a:lnTo>
                <a:lnTo>
                  <a:pt x="800" y="796"/>
                </a:lnTo>
                <a:lnTo>
                  <a:pt x="802" y="808"/>
                </a:lnTo>
                <a:lnTo>
                  <a:pt x="803" y="819"/>
                </a:lnTo>
                <a:lnTo>
                  <a:pt x="803" y="830"/>
                </a:lnTo>
                <a:lnTo>
                  <a:pt x="801" y="842"/>
                </a:lnTo>
                <a:lnTo>
                  <a:pt x="799" y="848"/>
                </a:lnTo>
                <a:lnTo>
                  <a:pt x="796" y="854"/>
                </a:lnTo>
                <a:lnTo>
                  <a:pt x="793" y="859"/>
                </a:lnTo>
                <a:lnTo>
                  <a:pt x="788" y="865"/>
                </a:lnTo>
                <a:lnTo>
                  <a:pt x="778" y="875"/>
                </a:lnTo>
                <a:lnTo>
                  <a:pt x="766" y="883"/>
                </a:lnTo>
                <a:lnTo>
                  <a:pt x="752" y="891"/>
                </a:lnTo>
                <a:lnTo>
                  <a:pt x="738" y="896"/>
                </a:lnTo>
                <a:lnTo>
                  <a:pt x="723" y="901"/>
                </a:lnTo>
                <a:lnTo>
                  <a:pt x="709" y="904"/>
                </a:lnTo>
                <a:lnTo>
                  <a:pt x="708" y="904"/>
                </a:lnTo>
                <a:lnTo>
                  <a:pt x="708" y="905"/>
                </a:lnTo>
                <a:lnTo>
                  <a:pt x="703" y="907"/>
                </a:lnTo>
                <a:lnTo>
                  <a:pt x="699" y="907"/>
                </a:lnTo>
                <a:lnTo>
                  <a:pt x="656" y="908"/>
                </a:lnTo>
                <a:lnTo>
                  <a:pt x="614" y="908"/>
                </a:lnTo>
                <a:close/>
                <a:moveTo>
                  <a:pt x="306" y="851"/>
                </a:moveTo>
                <a:lnTo>
                  <a:pt x="306" y="851"/>
                </a:lnTo>
                <a:lnTo>
                  <a:pt x="322" y="852"/>
                </a:lnTo>
                <a:lnTo>
                  <a:pt x="336" y="853"/>
                </a:lnTo>
                <a:lnTo>
                  <a:pt x="375" y="857"/>
                </a:lnTo>
                <a:lnTo>
                  <a:pt x="416" y="860"/>
                </a:lnTo>
                <a:lnTo>
                  <a:pt x="457" y="864"/>
                </a:lnTo>
                <a:lnTo>
                  <a:pt x="500" y="867"/>
                </a:lnTo>
                <a:lnTo>
                  <a:pt x="589" y="870"/>
                </a:lnTo>
                <a:lnTo>
                  <a:pt x="685" y="871"/>
                </a:lnTo>
                <a:lnTo>
                  <a:pt x="694" y="871"/>
                </a:lnTo>
                <a:lnTo>
                  <a:pt x="704" y="869"/>
                </a:lnTo>
                <a:lnTo>
                  <a:pt x="714" y="867"/>
                </a:lnTo>
                <a:lnTo>
                  <a:pt x="723" y="863"/>
                </a:lnTo>
                <a:lnTo>
                  <a:pt x="733" y="858"/>
                </a:lnTo>
                <a:lnTo>
                  <a:pt x="742" y="853"/>
                </a:lnTo>
                <a:lnTo>
                  <a:pt x="749" y="847"/>
                </a:lnTo>
                <a:lnTo>
                  <a:pt x="757" y="840"/>
                </a:lnTo>
                <a:lnTo>
                  <a:pt x="760" y="835"/>
                </a:lnTo>
                <a:lnTo>
                  <a:pt x="762" y="829"/>
                </a:lnTo>
                <a:lnTo>
                  <a:pt x="764" y="824"/>
                </a:lnTo>
                <a:lnTo>
                  <a:pt x="765" y="819"/>
                </a:lnTo>
                <a:lnTo>
                  <a:pt x="766" y="813"/>
                </a:lnTo>
                <a:lnTo>
                  <a:pt x="766" y="807"/>
                </a:lnTo>
                <a:lnTo>
                  <a:pt x="764" y="794"/>
                </a:lnTo>
                <a:lnTo>
                  <a:pt x="762" y="783"/>
                </a:lnTo>
                <a:lnTo>
                  <a:pt x="761" y="770"/>
                </a:lnTo>
                <a:lnTo>
                  <a:pt x="761" y="746"/>
                </a:lnTo>
                <a:lnTo>
                  <a:pt x="761" y="733"/>
                </a:lnTo>
                <a:lnTo>
                  <a:pt x="760" y="703"/>
                </a:lnTo>
                <a:lnTo>
                  <a:pt x="758" y="674"/>
                </a:lnTo>
                <a:lnTo>
                  <a:pt x="753" y="645"/>
                </a:lnTo>
                <a:lnTo>
                  <a:pt x="748" y="616"/>
                </a:lnTo>
                <a:lnTo>
                  <a:pt x="742" y="570"/>
                </a:lnTo>
                <a:lnTo>
                  <a:pt x="741" y="558"/>
                </a:lnTo>
                <a:lnTo>
                  <a:pt x="740" y="546"/>
                </a:lnTo>
                <a:lnTo>
                  <a:pt x="740" y="524"/>
                </a:lnTo>
                <a:lnTo>
                  <a:pt x="739" y="504"/>
                </a:lnTo>
                <a:lnTo>
                  <a:pt x="738" y="483"/>
                </a:lnTo>
                <a:lnTo>
                  <a:pt x="737" y="468"/>
                </a:lnTo>
                <a:lnTo>
                  <a:pt x="737" y="453"/>
                </a:lnTo>
                <a:lnTo>
                  <a:pt x="737" y="423"/>
                </a:lnTo>
                <a:lnTo>
                  <a:pt x="737" y="401"/>
                </a:lnTo>
                <a:lnTo>
                  <a:pt x="738" y="355"/>
                </a:lnTo>
                <a:lnTo>
                  <a:pt x="738" y="317"/>
                </a:lnTo>
                <a:lnTo>
                  <a:pt x="738" y="279"/>
                </a:lnTo>
                <a:lnTo>
                  <a:pt x="736" y="242"/>
                </a:lnTo>
                <a:lnTo>
                  <a:pt x="734" y="204"/>
                </a:lnTo>
                <a:lnTo>
                  <a:pt x="733" y="191"/>
                </a:lnTo>
                <a:lnTo>
                  <a:pt x="733" y="174"/>
                </a:lnTo>
                <a:lnTo>
                  <a:pt x="732" y="141"/>
                </a:lnTo>
                <a:lnTo>
                  <a:pt x="731" y="125"/>
                </a:lnTo>
                <a:lnTo>
                  <a:pt x="728" y="109"/>
                </a:lnTo>
                <a:lnTo>
                  <a:pt x="723" y="95"/>
                </a:lnTo>
                <a:lnTo>
                  <a:pt x="720" y="87"/>
                </a:lnTo>
                <a:lnTo>
                  <a:pt x="717" y="81"/>
                </a:lnTo>
                <a:lnTo>
                  <a:pt x="713" y="76"/>
                </a:lnTo>
                <a:lnTo>
                  <a:pt x="709" y="71"/>
                </a:lnTo>
                <a:lnTo>
                  <a:pt x="704" y="67"/>
                </a:lnTo>
                <a:lnTo>
                  <a:pt x="699" y="62"/>
                </a:lnTo>
                <a:lnTo>
                  <a:pt x="684" y="56"/>
                </a:lnTo>
                <a:lnTo>
                  <a:pt x="670" y="52"/>
                </a:lnTo>
                <a:lnTo>
                  <a:pt x="655" y="49"/>
                </a:lnTo>
                <a:lnTo>
                  <a:pt x="639" y="46"/>
                </a:lnTo>
                <a:lnTo>
                  <a:pt x="625" y="45"/>
                </a:lnTo>
                <a:lnTo>
                  <a:pt x="611" y="44"/>
                </a:lnTo>
                <a:lnTo>
                  <a:pt x="586" y="43"/>
                </a:lnTo>
                <a:lnTo>
                  <a:pt x="556" y="44"/>
                </a:lnTo>
                <a:lnTo>
                  <a:pt x="526" y="45"/>
                </a:lnTo>
                <a:lnTo>
                  <a:pt x="500" y="46"/>
                </a:lnTo>
                <a:lnTo>
                  <a:pt x="475" y="47"/>
                </a:lnTo>
                <a:lnTo>
                  <a:pt x="432" y="46"/>
                </a:lnTo>
                <a:lnTo>
                  <a:pt x="390" y="45"/>
                </a:lnTo>
                <a:lnTo>
                  <a:pt x="306" y="42"/>
                </a:lnTo>
                <a:lnTo>
                  <a:pt x="236" y="39"/>
                </a:lnTo>
                <a:lnTo>
                  <a:pt x="165" y="38"/>
                </a:lnTo>
                <a:lnTo>
                  <a:pt x="164" y="38"/>
                </a:lnTo>
                <a:lnTo>
                  <a:pt x="162" y="39"/>
                </a:lnTo>
                <a:lnTo>
                  <a:pt x="156" y="41"/>
                </a:lnTo>
                <a:lnTo>
                  <a:pt x="151" y="42"/>
                </a:lnTo>
                <a:lnTo>
                  <a:pt x="138" y="42"/>
                </a:lnTo>
                <a:lnTo>
                  <a:pt x="124" y="42"/>
                </a:lnTo>
                <a:lnTo>
                  <a:pt x="112" y="43"/>
                </a:lnTo>
                <a:lnTo>
                  <a:pt x="98" y="45"/>
                </a:lnTo>
                <a:lnTo>
                  <a:pt x="85" y="48"/>
                </a:lnTo>
                <a:lnTo>
                  <a:pt x="79" y="51"/>
                </a:lnTo>
                <a:lnTo>
                  <a:pt x="74" y="54"/>
                </a:lnTo>
                <a:lnTo>
                  <a:pt x="68" y="58"/>
                </a:lnTo>
                <a:lnTo>
                  <a:pt x="63" y="63"/>
                </a:lnTo>
                <a:lnTo>
                  <a:pt x="59" y="70"/>
                </a:lnTo>
                <a:lnTo>
                  <a:pt x="56" y="77"/>
                </a:lnTo>
                <a:lnTo>
                  <a:pt x="53" y="85"/>
                </a:lnTo>
                <a:lnTo>
                  <a:pt x="51" y="95"/>
                </a:lnTo>
                <a:lnTo>
                  <a:pt x="48" y="119"/>
                </a:lnTo>
                <a:lnTo>
                  <a:pt x="46" y="143"/>
                </a:lnTo>
                <a:lnTo>
                  <a:pt x="46" y="168"/>
                </a:lnTo>
                <a:lnTo>
                  <a:pt x="46" y="192"/>
                </a:lnTo>
                <a:lnTo>
                  <a:pt x="46" y="209"/>
                </a:lnTo>
                <a:lnTo>
                  <a:pt x="46" y="425"/>
                </a:lnTo>
                <a:lnTo>
                  <a:pt x="45" y="470"/>
                </a:lnTo>
                <a:lnTo>
                  <a:pt x="44" y="513"/>
                </a:lnTo>
                <a:lnTo>
                  <a:pt x="40" y="600"/>
                </a:lnTo>
                <a:lnTo>
                  <a:pt x="37" y="686"/>
                </a:lnTo>
                <a:lnTo>
                  <a:pt x="36" y="731"/>
                </a:lnTo>
                <a:lnTo>
                  <a:pt x="36" y="774"/>
                </a:lnTo>
                <a:lnTo>
                  <a:pt x="36" y="785"/>
                </a:lnTo>
                <a:lnTo>
                  <a:pt x="36" y="796"/>
                </a:lnTo>
                <a:lnTo>
                  <a:pt x="38" y="808"/>
                </a:lnTo>
                <a:lnTo>
                  <a:pt x="41" y="819"/>
                </a:lnTo>
                <a:lnTo>
                  <a:pt x="44" y="823"/>
                </a:lnTo>
                <a:lnTo>
                  <a:pt x="47" y="828"/>
                </a:lnTo>
                <a:lnTo>
                  <a:pt x="51" y="832"/>
                </a:lnTo>
                <a:lnTo>
                  <a:pt x="55" y="836"/>
                </a:lnTo>
                <a:lnTo>
                  <a:pt x="60" y="839"/>
                </a:lnTo>
                <a:lnTo>
                  <a:pt x="66" y="841"/>
                </a:lnTo>
                <a:lnTo>
                  <a:pt x="74" y="842"/>
                </a:lnTo>
                <a:lnTo>
                  <a:pt x="81" y="843"/>
                </a:lnTo>
                <a:lnTo>
                  <a:pt x="102" y="844"/>
                </a:lnTo>
                <a:lnTo>
                  <a:pt x="122" y="845"/>
                </a:lnTo>
                <a:lnTo>
                  <a:pt x="144" y="847"/>
                </a:lnTo>
                <a:lnTo>
                  <a:pt x="167" y="847"/>
                </a:lnTo>
                <a:lnTo>
                  <a:pt x="190" y="848"/>
                </a:lnTo>
                <a:lnTo>
                  <a:pt x="211" y="850"/>
                </a:lnTo>
                <a:lnTo>
                  <a:pt x="234" y="851"/>
                </a:lnTo>
                <a:lnTo>
                  <a:pt x="258" y="852"/>
                </a:lnTo>
                <a:lnTo>
                  <a:pt x="282" y="852"/>
                </a:lnTo>
                <a:lnTo>
                  <a:pt x="306" y="85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39" name="任意多边形 1050638"/>
          <p:cNvSpPr/>
          <p:nvPr/>
        </p:nvSpPr>
        <p:spPr bwMode="auto">
          <a:xfrm>
            <a:off x="10402888" y="5740400"/>
            <a:ext cx="111125" cy="100012"/>
          </a:xfrm>
          <a:custGeom>
            <a:avLst/>
            <a:gdLst/>
            <a:ahLst/>
            <a:cxnLst/>
            <a:rect l="0" t="0" r="0" b="0"/>
            <a:pathLst>
              <a:path w="155" h="141">
                <a:moveTo>
                  <a:pt x="61" y="141"/>
                </a:moveTo>
                <a:lnTo>
                  <a:pt x="61" y="141"/>
                </a:lnTo>
                <a:lnTo>
                  <a:pt x="56" y="141"/>
                </a:lnTo>
                <a:lnTo>
                  <a:pt x="45" y="139"/>
                </a:lnTo>
                <a:lnTo>
                  <a:pt x="35" y="135"/>
                </a:lnTo>
                <a:lnTo>
                  <a:pt x="25" y="129"/>
                </a:lnTo>
                <a:lnTo>
                  <a:pt x="20" y="126"/>
                </a:lnTo>
                <a:lnTo>
                  <a:pt x="15" y="122"/>
                </a:lnTo>
                <a:lnTo>
                  <a:pt x="10" y="115"/>
                </a:lnTo>
                <a:lnTo>
                  <a:pt x="6" y="109"/>
                </a:lnTo>
                <a:lnTo>
                  <a:pt x="4" y="101"/>
                </a:lnTo>
                <a:lnTo>
                  <a:pt x="2" y="94"/>
                </a:lnTo>
                <a:lnTo>
                  <a:pt x="1" y="86"/>
                </a:lnTo>
                <a:lnTo>
                  <a:pt x="0" y="79"/>
                </a:lnTo>
                <a:lnTo>
                  <a:pt x="0" y="61"/>
                </a:lnTo>
                <a:lnTo>
                  <a:pt x="1" y="54"/>
                </a:lnTo>
                <a:lnTo>
                  <a:pt x="2" y="46"/>
                </a:lnTo>
                <a:lnTo>
                  <a:pt x="3" y="40"/>
                </a:lnTo>
                <a:lnTo>
                  <a:pt x="6" y="35"/>
                </a:lnTo>
                <a:lnTo>
                  <a:pt x="9" y="30"/>
                </a:lnTo>
                <a:lnTo>
                  <a:pt x="12" y="26"/>
                </a:lnTo>
                <a:lnTo>
                  <a:pt x="17" y="22"/>
                </a:lnTo>
                <a:lnTo>
                  <a:pt x="22" y="19"/>
                </a:lnTo>
                <a:lnTo>
                  <a:pt x="37" y="10"/>
                </a:lnTo>
                <a:lnTo>
                  <a:pt x="52" y="4"/>
                </a:lnTo>
                <a:lnTo>
                  <a:pt x="65" y="1"/>
                </a:lnTo>
                <a:lnTo>
                  <a:pt x="77" y="0"/>
                </a:lnTo>
                <a:lnTo>
                  <a:pt x="83" y="0"/>
                </a:lnTo>
                <a:lnTo>
                  <a:pt x="91" y="2"/>
                </a:lnTo>
                <a:lnTo>
                  <a:pt x="100" y="4"/>
                </a:lnTo>
                <a:lnTo>
                  <a:pt x="109" y="7"/>
                </a:lnTo>
                <a:lnTo>
                  <a:pt x="116" y="12"/>
                </a:lnTo>
                <a:lnTo>
                  <a:pt x="124" y="16"/>
                </a:lnTo>
                <a:lnTo>
                  <a:pt x="130" y="23"/>
                </a:lnTo>
                <a:lnTo>
                  <a:pt x="138" y="30"/>
                </a:lnTo>
                <a:lnTo>
                  <a:pt x="143" y="37"/>
                </a:lnTo>
                <a:lnTo>
                  <a:pt x="147" y="43"/>
                </a:lnTo>
                <a:lnTo>
                  <a:pt x="150" y="50"/>
                </a:lnTo>
                <a:lnTo>
                  <a:pt x="152" y="57"/>
                </a:lnTo>
                <a:lnTo>
                  <a:pt x="154" y="64"/>
                </a:lnTo>
                <a:lnTo>
                  <a:pt x="155" y="70"/>
                </a:lnTo>
                <a:lnTo>
                  <a:pt x="155" y="78"/>
                </a:lnTo>
                <a:lnTo>
                  <a:pt x="155" y="85"/>
                </a:lnTo>
                <a:lnTo>
                  <a:pt x="154" y="92"/>
                </a:lnTo>
                <a:lnTo>
                  <a:pt x="151" y="99"/>
                </a:lnTo>
                <a:lnTo>
                  <a:pt x="149" y="106"/>
                </a:lnTo>
                <a:lnTo>
                  <a:pt x="146" y="112"/>
                </a:lnTo>
                <a:lnTo>
                  <a:pt x="142" y="117"/>
                </a:lnTo>
                <a:lnTo>
                  <a:pt x="138" y="121"/>
                </a:lnTo>
                <a:lnTo>
                  <a:pt x="134" y="125"/>
                </a:lnTo>
                <a:lnTo>
                  <a:pt x="128" y="129"/>
                </a:lnTo>
                <a:lnTo>
                  <a:pt x="123" y="131"/>
                </a:lnTo>
                <a:lnTo>
                  <a:pt x="111" y="137"/>
                </a:lnTo>
                <a:lnTo>
                  <a:pt x="97" y="140"/>
                </a:lnTo>
                <a:lnTo>
                  <a:pt x="83" y="141"/>
                </a:lnTo>
                <a:lnTo>
                  <a:pt x="66" y="141"/>
                </a:lnTo>
                <a:lnTo>
                  <a:pt x="61" y="141"/>
                </a:lnTo>
                <a:close/>
                <a:moveTo>
                  <a:pt x="61" y="101"/>
                </a:moveTo>
                <a:lnTo>
                  <a:pt x="61" y="101"/>
                </a:lnTo>
                <a:lnTo>
                  <a:pt x="67" y="102"/>
                </a:lnTo>
                <a:lnTo>
                  <a:pt x="72" y="105"/>
                </a:lnTo>
                <a:lnTo>
                  <a:pt x="73" y="106"/>
                </a:lnTo>
                <a:lnTo>
                  <a:pt x="75" y="106"/>
                </a:lnTo>
                <a:lnTo>
                  <a:pt x="83" y="106"/>
                </a:lnTo>
                <a:lnTo>
                  <a:pt x="91" y="106"/>
                </a:lnTo>
                <a:lnTo>
                  <a:pt x="96" y="106"/>
                </a:lnTo>
                <a:lnTo>
                  <a:pt x="101" y="103"/>
                </a:lnTo>
                <a:lnTo>
                  <a:pt x="107" y="101"/>
                </a:lnTo>
                <a:lnTo>
                  <a:pt x="111" y="98"/>
                </a:lnTo>
                <a:lnTo>
                  <a:pt x="115" y="94"/>
                </a:lnTo>
                <a:lnTo>
                  <a:pt x="117" y="88"/>
                </a:lnTo>
                <a:lnTo>
                  <a:pt x="118" y="84"/>
                </a:lnTo>
                <a:lnTo>
                  <a:pt x="118" y="79"/>
                </a:lnTo>
                <a:lnTo>
                  <a:pt x="117" y="68"/>
                </a:lnTo>
                <a:lnTo>
                  <a:pt x="114" y="58"/>
                </a:lnTo>
                <a:lnTo>
                  <a:pt x="108" y="50"/>
                </a:lnTo>
                <a:lnTo>
                  <a:pt x="102" y="43"/>
                </a:lnTo>
                <a:lnTo>
                  <a:pt x="96" y="39"/>
                </a:lnTo>
                <a:lnTo>
                  <a:pt x="90" y="37"/>
                </a:lnTo>
                <a:lnTo>
                  <a:pt x="84" y="36"/>
                </a:lnTo>
                <a:lnTo>
                  <a:pt x="73" y="37"/>
                </a:lnTo>
                <a:lnTo>
                  <a:pt x="63" y="39"/>
                </a:lnTo>
                <a:lnTo>
                  <a:pt x="54" y="42"/>
                </a:lnTo>
                <a:lnTo>
                  <a:pt x="45" y="46"/>
                </a:lnTo>
                <a:lnTo>
                  <a:pt x="40" y="51"/>
                </a:lnTo>
                <a:lnTo>
                  <a:pt x="37" y="54"/>
                </a:lnTo>
                <a:lnTo>
                  <a:pt x="36" y="58"/>
                </a:lnTo>
                <a:lnTo>
                  <a:pt x="36" y="63"/>
                </a:lnTo>
                <a:lnTo>
                  <a:pt x="36" y="68"/>
                </a:lnTo>
                <a:lnTo>
                  <a:pt x="36" y="79"/>
                </a:lnTo>
                <a:lnTo>
                  <a:pt x="38" y="88"/>
                </a:lnTo>
                <a:lnTo>
                  <a:pt x="40" y="92"/>
                </a:lnTo>
                <a:lnTo>
                  <a:pt x="42" y="96"/>
                </a:lnTo>
                <a:lnTo>
                  <a:pt x="45" y="99"/>
                </a:lnTo>
                <a:lnTo>
                  <a:pt x="51" y="101"/>
                </a:lnTo>
                <a:lnTo>
                  <a:pt x="53" y="102"/>
                </a:lnTo>
                <a:lnTo>
                  <a:pt x="55" y="102"/>
                </a:lnTo>
                <a:lnTo>
                  <a:pt x="61" y="10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40" name="任意多边形 1050639"/>
          <p:cNvSpPr/>
          <p:nvPr/>
        </p:nvSpPr>
        <p:spPr bwMode="auto">
          <a:xfrm>
            <a:off x="10256838" y="5154612"/>
            <a:ext cx="114300" cy="103187"/>
          </a:xfrm>
          <a:custGeom>
            <a:avLst/>
            <a:gdLst/>
            <a:ahLst/>
            <a:cxnLst/>
            <a:rect l="0" t="0" r="0" b="0"/>
            <a:pathLst>
              <a:path w="161" h="146">
                <a:moveTo>
                  <a:pt x="53" y="146"/>
                </a:moveTo>
                <a:lnTo>
                  <a:pt x="53" y="146"/>
                </a:lnTo>
                <a:lnTo>
                  <a:pt x="42" y="145"/>
                </a:lnTo>
                <a:lnTo>
                  <a:pt x="32" y="143"/>
                </a:lnTo>
                <a:lnTo>
                  <a:pt x="23" y="140"/>
                </a:lnTo>
                <a:lnTo>
                  <a:pt x="17" y="134"/>
                </a:lnTo>
                <a:lnTo>
                  <a:pt x="14" y="130"/>
                </a:lnTo>
                <a:lnTo>
                  <a:pt x="11" y="126"/>
                </a:lnTo>
                <a:lnTo>
                  <a:pt x="6" y="116"/>
                </a:lnTo>
                <a:lnTo>
                  <a:pt x="3" y="104"/>
                </a:lnTo>
                <a:lnTo>
                  <a:pt x="1" y="93"/>
                </a:lnTo>
                <a:lnTo>
                  <a:pt x="0" y="80"/>
                </a:lnTo>
                <a:lnTo>
                  <a:pt x="0" y="68"/>
                </a:lnTo>
                <a:lnTo>
                  <a:pt x="2" y="44"/>
                </a:lnTo>
                <a:lnTo>
                  <a:pt x="3" y="21"/>
                </a:lnTo>
                <a:lnTo>
                  <a:pt x="3" y="18"/>
                </a:lnTo>
                <a:lnTo>
                  <a:pt x="3" y="17"/>
                </a:lnTo>
                <a:lnTo>
                  <a:pt x="4" y="15"/>
                </a:lnTo>
                <a:lnTo>
                  <a:pt x="5" y="14"/>
                </a:lnTo>
                <a:lnTo>
                  <a:pt x="6" y="12"/>
                </a:lnTo>
                <a:lnTo>
                  <a:pt x="6" y="11"/>
                </a:lnTo>
                <a:lnTo>
                  <a:pt x="10" y="7"/>
                </a:lnTo>
                <a:lnTo>
                  <a:pt x="16" y="4"/>
                </a:lnTo>
                <a:lnTo>
                  <a:pt x="24" y="2"/>
                </a:lnTo>
                <a:lnTo>
                  <a:pt x="34" y="1"/>
                </a:lnTo>
                <a:lnTo>
                  <a:pt x="44" y="0"/>
                </a:lnTo>
                <a:lnTo>
                  <a:pt x="57" y="0"/>
                </a:lnTo>
                <a:lnTo>
                  <a:pt x="80" y="0"/>
                </a:lnTo>
                <a:lnTo>
                  <a:pt x="104" y="1"/>
                </a:lnTo>
                <a:lnTo>
                  <a:pt x="110" y="1"/>
                </a:lnTo>
                <a:lnTo>
                  <a:pt x="124" y="1"/>
                </a:lnTo>
                <a:lnTo>
                  <a:pt x="130" y="2"/>
                </a:lnTo>
                <a:lnTo>
                  <a:pt x="135" y="3"/>
                </a:lnTo>
                <a:lnTo>
                  <a:pt x="141" y="6"/>
                </a:lnTo>
                <a:lnTo>
                  <a:pt x="145" y="9"/>
                </a:lnTo>
                <a:lnTo>
                  <a:pt x="149" y="13"/>
                </a:lnTo>
                <a:lnTo>
                  <a:pt x="152" y="18"/>
                </a:lnTo>
                <a:lnTo>
                  <a:pt x="155" y="26"/>
                </a:lnTo>
                <a:lnTo>
                  <a:pt x="157" y="34"/>
                </a:lnTo>
                <a:lnTo>
                  <a:pt x="159" y="51"/>
                </a:lnTo>
                <a:lnTo>
                  <a:pt x="160" y="67"/>
                </a:lnTo>
                <a:lnTo>
                  <a:pt x="160" y="78"/>
                </a:lnTo>
                <a:lnTo>
                  <a:pt x="161" y="88"/>
                </a:lnTo>
                <a:lnTo>
                  <a:pt x="161" y="104"/>
                </a:lnTo>
                <a:lnTo>
                  <a:pt x="160" y="112"/>
                </a:lnTo>
                <a:lnTo>
                  <a:pt x="159" y="119"/>
                </a:lnTo>
                <a:lnTo>
                  <a:pt x="157" y="125"/>
                </a:lnTo>
                <a:lnTo>
                  <a:pt x="153" y="130"/>
                </a:lnTo>
                <a:lnTo>
                  <a:pt x="149" y="135"/>
                </a:lnTo>
                <a:lnTo>
                  <a:pt x="143" y="141"/>
                </a:lnTo>
                <a:lnTo>
                  <a:pt x="141" y="142"/>
                </a:lnTo>
                <a:lnTo>
                  <a:pt x="138" y="142"/>
                </a:lnTo>
                <a:lnTo>
                  <a:pt x="134" y="144"/>
                </a:lnTo>
                <a:lnTo>
                  <a:pt x="130" y="145"/>
                </a:lnTo>
                <a:lnTo>
                  <a:pt x="111" y="145"/>
                </a:lnTo>
                <a:lnTo>
                  <a:pt x="93" y="144"/>
                </a:lnTo>
                <a:lnTo>
                  <a:pt x="64" y="145"/>
                </a:lnTo>
                <a:lnTo>
                  <a:pt x="53" y="146"/>
                </a:lnTo>
                <a:close/>
                <a:moveTo>
                  <a:pt x="47" y="109"/>
                </a:moveTo>
                <a:lnTo>
                  <a:pt x="47" y="109"/>
                </a:lnTo>
                <a:lnTo>
                  <a:pt x="56" y="109"/>
                </a:lnTo>
                <a:lnTo>
                  <a:pt x="69" y="108"/>
                </a:lnTo>
                <a:lnTo>
                  <a:pt x="81" y="108"/>
                </a:lnTo>
                <a:lnTo>
                  <a:pt x="118" y="108"/>
                </a:lnTo>
                <a:lnTo>
                  <a:pt x="119" y="107"/>
                </a:lnTo>
                <a:lnTo>
                  <a:pt x="123" y="105"/>
                </a:lnTo>
                <a:lnTo>
                  <a:pt x="127" y="104"/>
                </a:lnTo>
                <a:lnTo>
                  <a:pt x="126" y="100"/>
                </a:lnTo>
                <a:lnTo>
                  <a:pt x="123" y="61"/>
                </a:lnTo>
                <a:lnTo>
                  <a:pt x="121" y="44"/>
                </a:lnTo>
                <a:lnTo>
                  <a:pt x="123" y="37"/>
                </a:lnTo>
                <a:lnTo>
                  <a:pt x="116" y="36"/>
                </a:lnTo>
                <a:lnTo>
                  <a:pt x="105" y="37"/>
                </a:lnTo>
                <a:lnTo>
                  <a:pt x="84" y="36"/>
                </a:lnTo>
                <a:lnTo>
                  <a:pt x="60" y="35"/>
                </a:lnTo>
                <a:lnTo>
                  <a:pt x="42" y="36"/>
                </a:lnTo>
                <a:lnTo>
                  <a:pt x="38" y="36"/>
                </a:lnTo>
                <a:lnTo>
                  <a:pt x="38" y="41"/>
                </a:lnTo>
                <a:lnTo>
                  <a:pt x="36" y="60"/>
                </a:lnTo>
                <a:lnTo>
                  <a:pt x="37" y="77"/>
                </a:lnTo>
                <a:lnTo>
                  <a:pt x="37" y="81"/>
                </a:lnTo>
                <a:lnTo>
                  <a:pt x="38" y="90"/>
                </a:lnTo>
                <a:lnTo>
                  <a:pt x="39" y="99"/>
                </a:lnTo>
                <a:lnTo>
                  <a:pt x="41" y="104"/>
                </a:lnTo>
                <a:lnTo>
                  <a:pt x="43" y="109"/>
                </a:lnTo>
                <a:lnTo>
                  <a:pt x="48" y="107"/>
                </a:lnTo>
                <a:lnTo>
                  <a:pt x="47" y="10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41" name="任意多边形 1050640"/>
          <p:cNvSpPr/>
          <p:nvPr/>
        </p:nvSpPr>
        <p:spPr bwMode="auto">
          <a:xfrm>
            <a:off x="10396538" y="5154612"/>
            <a:ext cx="112712" cy="103187"/>
          </a:xfrm>
          <a:custGeom>
            <a:avLst/>
            <a:gdLst/>
            <a:ahLst/>
            <a:cxnLst/>
            <a:rect l="0" t="0" r="0" b="0"/>
            <a:pathLst>
              <a:path w="161" h="146">
                <a:moveTo>
                  <a:pt x="54" y="146"/>
                </a:moveTo>
                <a:lnTo>
                  <a:pt x="54" y="146"/>
                </a:lnTo>
                <a:lnTo>
                  <a:pt x="42" y="145"/>
                </a:lnTo>
                <a:lnTo>
                  <a:pt x="33" y="143"/>
                </a:lnTo>
                <a:lnTo>
                  <a:pt x="24" y="140"/>
                </a:lnTo>
                <a:lnTo>
                  <a:pt x="18" y="134"/>
                </a:lnTo>
                <a:lnTo>
                  <a:pt x="14" y="130"/>
                </a:lnTo>
                <a:lnTo>
                  <a:pt x="11" y="126"/>
                </a:lnTo>
                <a:lnTo>
                  <a:pt x="7" y="116"/>
                </a:lnTo>
                <a:lnTo>
                  <a:pt x="4" y="104"/>
                </a:lnTo>
                <a:lnTo>
                  <a:pt x="2" y="93"/>
                </a:lnTo>
                <a:lnTo>
                  <a:pt x="0" y="80"/>
                </a:lnTo>
                <a:lnTo>
                  <a:pt x="0" y="68"/>
                </a:lnTo>
                <a:lnTo>
                  <a:pt x="2" y="44"/>
                </a:lnTo>
                <a:lnTo>
                  <a:pt x="3" y="22"/>
                </a:lnTo>
                <a:lnTo>
                  <a:pt x="3" y="21"/>
                </a:lnTo>
                <a:lnTo>
                  <a:pt x="4" y="18"/>
                </a:lnTo>
                <a:lnTo>
                  <a:pt x="4" y="17"/>
                </a:lnTo>
                <a:lnTo>
                  <a:pt x="5" y="15"/>
                </a:lnTo>
                <a:lnTo>
                  <a:pt x="5" y="14"/>
                </a:lnTo>
                <a:lnTo>
                  <a:pt x="6" y="12"/>
                </a:lnTo>
                <a:lnTo>
                  <a:pt x="7" y="11"/>
                </a:lnTo>
                <a:lnTo>
                  <a:pt x="11" y="7"/>
                </a:lnTo>
                <a:lnTo>
                  <a:pt x="16" y="4"/>
                </a:lnTo>
                <a:lnTo>
                  <a:pt x="25" y="2"/>
                </a:lnTo>
                <a:lnTo>
                  <a:pt x="35" y="1"/>
                </a:lnTo>
                <a:lnTo>
                  <a:pt x="45" y="0"/>
                </a:lnTo>
                <a:lnTo>
                  <a:pt x="57" y="0"/>
                </a:lnTo>
                <a:lnTo>
                  <a:pt x="81" y="0"/>
                </a:lnTo>
                <a:lnTo>
                  <a:pt x="104" y="1"/>
                </a:lnTo>
                <a:lnTo>
                  <a:pt x="110" y="1"/>
                </a:lnTo>
                <a:lnTo>
                  <a:pt x="125" y="1"/>
                </a:lnTo>
                <a:lnTo>
                  <a:pt x="130" y="2"/>
                </a:lnTo>
                <a:lnTo>
                  <a:pt x="136" y="3"/>
                </a:lnTo>
                <a:lnTo>
                  <a:pt x="140" y="6"/>
                </a:lnTo>
                <a:lnTo>
                  <a:pt x="146" y="9"/>
                </a:lnTo>
                <a:lnTo>
                  <a:pt x="149" y="13"/>
                </a:lnTo>
                <a:lnTo>
                  <a:pt x="153" y="18"/>
                </a:lnTo>
                <a:lnTo>
                  <a:pt x="155" y="26"/>
                </a:lnTo>
                <a:lnTo>
                  <a:pt x="158" y="34"/>
                </a:lnTo>
                <a:lnTo>
                  <a:pt x="160" y="51"/>
                </a:lnTo>
                <a:lnTo>
                  <a:pt x="161" y="67"/>
                </a:lnTo>
                <a:lnTo>
                  <a:pt x="161" y="78"/>
                </a:lnTo>
                <a:lnTo>
                  <a:pt x="161" y="88"/>
                </a:lnTo>
                <a:lnTo>
                  <a:pt x="161" y="104"/>
                </a:lnTo>
                <a:lnTo>
                  <a:pt x="161" y="112"/>
                </a:lnTo>
                <a:lnTo>
                  <a:pt x="159" y="119"/>
                </a:lnTo>
                <a:lnTo>
                  <a:pt x="157" y="125"/>
                </a:lnTo>
                <a:lnTo>
                  <a:pt x="154" y="130"/>
                </a:lnTo>
                <a:lnTo>
                  <a:pt x="150" y="135"/>
                </a:lnTo>
                <a:lnTo>
                  <a:pt x="142" y="141"/>
                </a:lnTo>
                <a:lnTo>
                  <a:pt x="141" y="142"/>
                </a:lnTo>
                <a:lnTo>
                  <a:pt x="139" y="142"/>
                </a:lnTo>
                <a:lnTo>
                  <a:pt x="135" y="144"/>
                </a:lnTo>
                <a:lnTo>
                  <a:pt x="130" y="145"/>
                </a:lnTo>
                <a:lnTo>
                  <a:pt x="112" y="145"/>
                </a:lnTo>
                <a:lnTo>
                  <a:pt x="94" y="144"/>
                </a:lnTo>
                <a:lnTo>
                  <a:pt x="65" y="145"/>
                </a:lnTo>
                <a:lnTo>
                  <a:pt x="54" y="146"/>
                </a:lnTo>
                <a:close/>
                <a:moveTo>
                  <a:pt x="47" y="109"/>
                </a:moveTo>
                <a:lnTo>
                  <a:pt x="47" y="109"/>
                </a:lnTo>
                <a:lnTo>
                  <a:pt x="56" y="109"/>
                </a:lnTo>
                <a:lnTo>
                  <a:pt x="70" y="108"/>
                </a:lnTo>
                <a:lnTo>
                  <a:pt x="81" y="108"/>
                </a:lnTo>
                <a:lnTo>
                  <a:pt x="119" y="108"/>
                </a:lnTo>
                <a:lnTo>
                  <a:pt x="120" y="107"/>
                </a:lnTo>
                <a:lnTo>
                  <a:pt x="124" y="105"/>
                </a:lnTo>
                <a:lnTo>
                  <a:pt x="128" y="104"/>
                </a:lnTo>
                <a:lnTo>
                  <a:pt x="127" y="100"/>
                </a:lnTo>
                <a:lnTo>
                  <a:pt x="124" y="61"/>
                </a:lnTo>
                <a:lnTo>
                  <a:pt x="122" y="44"/>
                </a:lnTo>
                <a:lnTo>
                  <a:pt x="124" y="37"/>
                </a:lnTo>
                <a:lnTo>
                  <a:pt x="116" y="36"/>
                </a:lnTo>
                <a:lnTo>
                  <a:pt x="106" y="37"/>
                </a:lnTo>
                <a:lnTo>
                  <a:pt x="84" y="36"/>
                </a:lnTo>
                <a:lnTo>
                  <a:pt x="61" y="35"/>
                </a:lnTo>
                <a:lnTo>
                  <a:pt x="43" y="36"/>
                </a:lnTo>
                <a:lnTo>
                  <a:pt x="39" y="36"/>
                </a:lnTo>
                <a:lnTo>
                  <a:pt x="38" y="42"/>
                </a:lnTo>
                <a:lnTo>
                  <a:pt x="37" y="60"/>
                </a:lnTo>
                <a:lnTo>
                  <a:pt x="38" y="77"/>
                </a:lnTo>
                <a:lnTo>
                  <a:pt x="38" y="81"/>
                </a:lnTo>
                <a:lnTo>
                  <a:pt x="39" y="90"/>
                </a:lnTo>
                <a:lnTo>
                  <a:pt x="40" y="99"/>
                </a:lnTo>
                <a:lnTo>
                  <a:pt x="41" y="104"/>
                </a:lnTo>
                <a:lnTo>
                  <a:pt x="44" y="109"/>
                </a:lnTo>
                <a:lnTo>
                  <a:pt x="49" y="107"/>
                </a:lnTo>
                <a:lnTo>
                  <a:pt x="47" y="10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42" name="任意多边形 1050641"/>
          <p:cNvSpPr/>
          <p:nvPr/>
        </p:nvSpPr>
        <p:spPr bwMode="auto">
          <a:xfrm>
            <a:off x="10534650" y="5154612"/>
            <a:ext cx="114300" cy="103187"/>
          </a:xfrm>
          <a:custGeom>
            <a:avLst/>
            <a:gdLst/>
            <a:ahLst/>
            <a:cxnLst/>
            <a:rect l="0" t="0" r="0" b="0"/>
            <a:pathLst>
              <a:path w="161" h="146">
                <a:moveTo>
                  <a:pt x="53" y="146"/>
                </a:moveTo>
                <a:lnTo>
                  <a:pt x="53" y="146"/>
                </a:lnTo>
                <a:lnTo>
                  <a:pt x="42" y="145"/>
                </a:lnTo>
                <a:lnTo>
                  <a:pt x="33" y="143"/>
                </a:lnTo>
                <a:lnTo>
                  <a:pt x="24" y="140"/>
                </a:lnTo>
                <a:lnTo>
                  <a:pt x="17" y="134"/>
                </a:lnTo>
                <a:lnTo>
                  <a:pt x="14" y="130"/>
                </a:lnTo>
                <a:lnTo>
                  <a:pt x="11" y="126"/>
                </a:lnTo>
                <a:lnTo>
                  <a:pt x="6" y="116"/>
                </a:lnTo>
                <a:lnTo>
                  <a:pt x="2" y="104"/>
                </a:lnTo>
                <a:lnTo>
                  <a:pt x="0" y="93"/>
                </a:lnTo>
                <a:lnTo>
                  <a:pt x="0" y="80"/>
                </a:lnTo>
                <a:lnTo>
                  <a:pt x="0" y="68"/>
                </a:lnTo>
                <a:lnTo>
                  <a:pt x="1" y="44"/>
                </a:lnTo>
                <a:lnTo>
                  <a:pt x="2" y="21"/>
                </a:lnTo>
                <a:lnTo>
                  <a:pt x="4" y="18"/>
                </a:lnTo>
                <a:lnTo>
                  <a:pt x="4" y="17"/>
                </a:lnTo>
                <a:lnTo>
                  <a:pt x="5" y="15"/>
                </a:lnTo>
                <a:lnTo>
                  <a:pt x="5" y="14"/>
                </a:lnTo>
                <a:lnTo>
                  <a:pt x="6" y="12"/>
                </a:lnTo>
                <a:lnTo>
                  <a:pt x="7" y="11"/>
                </a:lnTo>
                <a:lnTo>
                  <a:pt x="11" y="7"/>
                </a:lnTo>
                <a:lnTo>
                  <a:pt x="16" y="4"/>
                </a:lnTo>
                <a:lnTo>
                  <a:pt x="24" y="2"/>
                </a:lnTo>
                <a:lnTo>
                  <a:pt x="35" y="1"/>
                </a:lnTo>
                <a:lnTo>
                  <a:pt x="45" y="0"/>
                </a:lnTo>
                <a:lnTo>
                  <a:pt x="56" y="0"/>
                </a:lnTo>
                <a:lnTo>
                  <a:pt x="81" y="0"/>
                </a:lnTo>
                <a:lnTo>
                  <a:pt x="104" y="1"/>
                </a:lnTo>
                <a:lnTo>
                  <a:pt x="110" y="1"/>
                </a:lnTo>
                <a:lnTo>
                  <a:pt x="124" y="1"/>
                </a:lnTo>
                <a:lnTo>
                  <a:pt x="130" y="2"/>
                </a:lnTo>
                <a:lnTo>
                  <a:pt x="135" y="3"/>
                </a:lnTo>
                <a:lnTo>
                  <a:pt x="140" y="6"/>
                </a:lnTo>
                <a:lnTo>
                  <a:pt x="144" y="9"/>
                </a:lnTo>
                <a:lnTo>
                  <a:pt x="149" y="13"/>
                </a:lnTo>
                <a:lnTo>
                  <a:pt x="152" y="18"/>
                </a:lnTo>
                <a:lnTo>
                  <a:pt x="155" y="26"/>
                </a:lnTo>
                <a:lnTo>
                  <a:pt x="157" y="34"/>
                </a:lnTo>
                <a:lnTo>
                  <a:pt x="160" y="51"/>
                </a:lnTo>
                <a:lnTo>
                  <a:pt x="161" y="67"/>
                </a:lnTo>
                <a:lnTo>
                  <a:pt x="161" y="78"/>
                </a:lnTo>
                <a:lnTo>
                  <a:pt x="161" y="88"/>
                </a:lnTo>
                <a:lnTo>
                  <a:pt x="161" y="104"/>
                </a:lnTo>
                <a:lnTo>
                  <a:pt x="160" y="112"/>
                </a:lnTo>
                <a:lnTo>
                  <a:pt x="159" y="119"/>
                </a:lnTo>
                <a:lnTo>
                  <a:pt x="157" y="125"/>
                </a:lnTo>
                <a:lnTo>
                  <a:pt x="154" y="130"/>
                </a:lnTo>
                <a:lnTo>
                  <a:pt x="149" y="135"/>
                </a:lnTo>
                <a:lnTo>
                  <a:pt x="142" y="141"/>
                </a:lnTo>
                <a:lnTo>
                  <a:pt x="140" y="142"/>
                </a:lnTo>
                <a:lnTo>
                  <a:pt x="139" y="142"/>
                </a:lnTo>
                <a:lnTo>
                  <a:pt x="135" y="144"/>
                </a:lnTo>
                <a:lnTo>
                  <a:pt x="130" y="145"/>
                </a:lnTo>
                <a:lnTo>
                  <a:pt x="111" y="145"/>
                </a:lnTo>
                <a:lnTo>
                  <a:pt x="93" y="144"/>
                </a:lnTo>
                <a:lnTo>
                  <a:pt x="64" y="145"/>
                </a:lnTo>
                <a:lnTo>
                  <a:pt x="53" y="146"/>
                </a:lnTo>
                <a:close/>
                <a:moveTo>
                  <a:pt x="47" y="109"/>
                </a:moveTo>
                <a:lnTo>
                  <a:pt x="47" y="109"/>
                </a:lnTo>
                <a:lnTo>
                  <a:pt x="56" y="109"/>
                </a:lnTo>
                <a:lnTo>
                  <a:pt x="69" y="108"/>
                </a:lnTo>
                <a:lnTo>
                  <a:pt x="81" y="108"/>
                </a:lnTo>
                <a:lnTo>
                  <a:pt x="118" y="108"/>
                </a:lnTo>
                <a:lnTo>
                  <a:pt x="120" y="107"/>
                </a:lnTo>
                <a:lnTo>
                  <a:pt x="123" y="105"/>
                </a:lnTo>
                <a:lnTo>
                  <a:pt x="127" y="104"/>
                </a:lnTo>
                <a:lnTo>
                  <a:pt x="127" y="100"/>
                </a:lnTo>
                <a:lnTo>
                  <a:pt x="123" y="61"/>
                </a:lnTo>
                <a:lnTo>
                  <a:pt x="122" y="44"/>
                </a:lnTo>
                <a:lnTo>
                  <a:pt x="123" y="37"/>
                </a:lnTo>
                <a:lnTo>
                  <a:pt x="115" y="36"/>
                </a:lnTo>
                <a:lnTo>
                  <a:pt x="106" y="37"/>
                </a:lnTo>
                <a:lnTo>
                  <a:pt x="83" y="36"/>
                </a:lnTo>
                <a:lnTo>
                  <a:pt x="59" y="35"/>
                </a:lnTo>
                <a:lnTo>
                  <a:pt x="43" y="36"/>
                </a:lnTo>
                <a:lnTo>
                  <a:pt x="38" y="36"/>
                </a:lnTo>
                <a:lnTo>
                  <a:pt x="38" y="41"/>
                </a:lnTo>
                <a:lnTo>
                  <a:pt x="37" y="60"/>
                </a:lnTo>
                <a:lnTo>
                  <a:pt x="37" y="77"/>
                </a:lnTo>
                <a:lnTo>
                  <a:pt x="37" y="81"/>
                </a:lnTo>
                <a:lnTo>
                  <a:pt x="38" y="90"/>
                </a:lnTo>
                <a:lnTo>
                  <a:pt x="40" y="99"/>
                </a:lnTo>
                <a:lnTo>
                  <a:pt x="41" y="104"/>
                </a:lnTo>
                <a:lnTo>
                  <a:pt x="44" y="109"/>
                </a:lnTo>
                <a:lnTo>
                  <a:pt x="49" y="107"/>
                </a:lnTo>
                <a:lnTo>
                  <a:pt x="47" y="10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43" name="任意多边形 1050642"/>
          <p:cNvSpPr/>
          <p:nvPr/>
        </p:nvSpPr>
        <p:spPr bwMode="auto">
          <a:xfrm>
            <a:off x="10261600" y="5283200"/>
            <a:ext cx="103187" cy="96837"/>
          </a:xfrm>
          <a:custGeom>
            <a:avLst/>
            <a:gdLst/>
            <a:ahLst/>
            <a:cxnLst/>
            <a:rect l="0" t="0" r="0" b="0"/>
            <a:pathLst>
              <a:path w="147" h="138">
                <a:moveTo>
                  <a:pt x="71" y="138"/>
                </a:moveTo>
                <a:lnTo>
                  <a:pt x="71" y="138"/>
                </a:lnTo>
                <a:lnTo>
                  <a:pt x="59" y="138"/>
                </a:lnTo>
                <a:lnTo>
                  <a:pt x="48" y="137"/>
                </a:lnTo>
                <a:lnTo>
                  <a:pt x="37" y="135"/>
                </a:lnTo>
                <a:lnTo>
                  <a:pt x="28" y="132"/>
                </a:lnTo>
                <a:lnTo>
                  <a:pt x="20" y="129"/>
                </a:lnTo>
                <a:lnTo>
                  <a:pt x="14" y="123"/>
                </a:lnTo>
                <a:lnTo>
                  <a:pt x="10" y="118"/>
                </a:lnTo>
                <a:lnTo>
                  <a:pt x="7" y="112"/>
                </a:lnTo>
                <a:lnTo>
                  <a:pt x="4" y="105"/>
                </a:lnTo>
                <a:lnTo>
                  <a:pt x="3" y="96"/>
                </a:lnTo>
                <a:lnTo>
                  <a:pt x="1" y="80"/>
                </a:lnTo>
                <a:lnTo>
                  <a:pt x="1" y="76"/>
                </a:lnTo>
                <a:lnTo>
                  <a:pt x="0" y="62"/>
                </a:lnTo>
                <a:lnTo>
                  <a:pt x="0" y="49"/>
                </a:lnTo>
                <a:lnTo>
                  <a:pt x="1" y="35"/>
                </a:lnTo>
                <a:lnTo>
                  <a:pt x="4" y="22"/>
                </a:lnTo>
                <a:lnTo>
                  <a:pt x="6" y="17"/>
                </a:lnTo>
                <a:lnTo>
                  <a:pt x="8" y="13"/>
                </a:lnTo>
                <a:lnTo>
                  <a:pt x="12" y="8"/>
                </a:lnTo>
                <a:lnTo>
                  <a:pt x="16" y="5"/>
                </a:lnTo>
                <a:lnTo>
                  <a:pt x="22" y="3"/>
                </a:lnTo>
                <a:lnTo>
                  <a:pt x="28" y="2"/>
                </a:lnTo>
                <a:lnTo>
                  <a:pt x="35" y="1"/>
                </a:lnTo>
                <a:lnTo>
                  <a:pt x="43" y="0"/>
                </a:lnTo>
                <a:lnTo>
                  <a:pt x="59" y="1"/>
                </a:lnTo>
                <a:lnTo>
                  <a:pt x="74" y="3"/>
                </a:lnTo>
                <a:lnTo>
                  <a:pt x="88" y="4"/>
                </a:lnTo>
                <a:lnTo>
                  <a:pt x="99" y="5"/>
                </a:lnTo>
                <a:lnTo>
                  <a:pt x="104" y="5"/>
                </a:lnTo>
                <a:lnTo>
                  <a:pt x="109" y="7"/>
                </a:lnTo>
                <a:lnTo>
                  <a:pt x="110" y="8"/>
                </a:lnTo>
                <a:lnTo>
                  <a:pt x="111" y="8"/>
                </a:lnTo>
                <a:lnTo>
                  <a:pt x="116" y="9"/>
                </a:lnTo>
                <a:lnTo>
                  <a:pt x="123" y="11"/>
                </a:lnTo>
                <a:lnTo>
                  <a:pt x="129" y="15"/>
                </a:lnTo>
                <a:lnTo>
                  <a:pt x="134" y="18"/>
                </a:lnTo>
                <a:lnTo>
                  <a:pt x="139" y="22"/>
                </a:lnTo>
                <a:lnTo>
                  <a:pt x="142" y="26"/>
                </a:lnTo>
                <a:lnTo>
                  <a:pt x="145" y="31"/>
                </a:lnTo>
                <a:lnTo>
                  <a:pt x="146" y="37"/>
                </a:lnTo>
                <a:lnTo>
                  <a:pt x="146" y="44"/>
                </a:lnTo>
                <a:lnTo>
                  <a:pt x="147" y="62"/>
                </a:lnTo>
                <a:lnTo>
                  <a:pt x="147" y="76"/>
                </a:lnTo>
                <a:lnTo>
                  <a:pt x="147" y="89"/>
                </a:lnTo>
                <a:lnTo>
                  <a:pt x="146" y="103"/>
                </a:lnTo>
                <a:lnTo>
                  <a:pt x="143" y="114"/>
                </a:lnTo>
                <a:lnTo>
                  <a:pt x="140" y="121"/>
                </a:lnTo>
                <a:lnTo>
                  <a:pt x="134" y="128"/>
                </a:lnTo>
                <a:lnTo>
                  <a:pt x="129" y="132"/>
                </a:lnTo>
                <a:lnTo>
                  <a:pt x="123" y="135"/>
                </a:lnTo>
                <a:lnTo>
                  <a:pt x="115" y="136"/>
                </a:lnTo>
                <a:lnTo>
                  <a:pt x="108" y="137"/>
                </a:lnTo>
                <a:lnTo>
                  <a:pt x="90" y="138"/>
                </a:lnTo>
                <a:lnTo>
                  <a:pt x="71" y="138"/>
                </a:lnTo>
                <a:close/>
                <a:moveTo>
                  <a:pt x="37" y="64"/>
                </a:moveTo>
                <a:lnTo>
                  <a:pt x="37" y="64"/>
                </a:lnTo>
                <a:lnTo>
                  <a:pt x="37" y="80"/>
                </a:lnTo>
                <a:lnTo>
                  <a:pt x="38" y="87"/>
                </a:lnTo>
                <a:lnTo>
                  <a:pt x="39" y="94"/>
                </a:lnTo>
                <a:lnTo>
                  <a:pt x="40" y="96"/>
                </a:lnTo>
                <a:lnTo>
                  <a:pt x="42" y="99"/>
                </a:lnTo>
                <a:lnTo>
                  <a:pt x="47" y="102"/>
                </a:lnTo>
                <a:lnTo>
                  <a:pt x="54" y="103"/>
                </a:lnTo>
                <a:lnTo>
                  <a:pt x="60" y="103"/>
                </a:lnTo>
                <a:lnTo>
                  <a:pt x="80" y="102"/>
                </a:lnTo>
                <a:lnTo>
                  <a:pt x="95" y="101"/>
                </a:lnTo>
                <a:lnTo>
                  <a:pt x="100" y="102"/>
                </a:lnTo>
                <a:lnTo>
                  <a:pt x="99" y="101"/>
                </a:lnTo>
                <a:lnTo>
                  <a:pt x="98" y="98"/>
                </a:lnTo>
                <a:lnTo>
                  <a:pt x="110" y="98"/>
                </a:lnTo>
                <a:lnTo>
                  <a:pt x="110" y="45"/>
                </a:lnTo>
                <a:lnTo>
                  <a:pt x="105" y="44"/>
                </a:lnTo>
                <a:lnTo>
                  <a:pt x="101" y="42"/>
                </a:lnTo>
                <a:lnTo>
                  <a:pt x="100" y="42"/>
                </a:lnTo>
                <a:lnTo>
                  <a:pt x="99" y="42"/>
                </a:lnTo>
                <a:lnTo>
                  <a:pt x="69" y="41"/>
                </a:lnTo>
                <a:lnTo>
                  <a:pt x="43" y="38"/>
                </a:lnTo>
                <a:lnTo>
                  <a:pt x="37" y="37"/>
                </a:lnTo>
                <a:lnTo>
                  <a:pt x="37" y="6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44" name="任意多边形 1050643"/>
          <p:cNvSpPr/>
          <p:nvPr/>
        </p:nvSpPr>
        <p:spPr bwMode="auto">
          <a:xfrm>
            <a:off x="10396538" y="5287962"/>
            <a:ext cx="107950" cy="95250"/>
          </a:xfrm>
          <a:custGeom>
            <a:avLst/>
            <a:gdLst/>
            <a:ahLst/>
            <a:cxnLst/>
            <a:rect l="0" t="0" r="0" b="0"/>
            <a:pathLst>
              <a:path w="155" h="136">
                <a:moveTo>
                  <a:pt x="89" y="136"/>
                </a:moveTo>
                <a:lnTo>
                  <a:pt x="89" y="136"/>
                </a:lnTo>
                <a:lnTo>
                  <a:pt x="76" y="136"/>
                </a:lnTo>
                <a:lnTo>
                  <a:pt x="65" y="136"/>
                </a:lnTo>
                <a:lnTo>
                  <a:pt x="54" y="136"/>
                </a:lnTo>
                <a:lnTo>
                  <a:pt x="45" y="135"/>
                </a:lnTo>
                <a:lnTo>
                  <a:pt x="37" y="133"/>
                </a:lnTo>
                <a:lnTo>
                  <a:pt x="29" y="131"/>
                </a:lnTo>
                <a:lnTo>
                  <a:pt x="22" y="128"/>
                </a:lnTo>
                <a:lnTo>
                  <a:pt x="17" y="125"/>
                </a:lnTo>
                <a:lnTo>
                  <a:pt x="12" y="121"/>
                </a:lnTo>
                <a:lnTo>
                  <a:pt x="9" y="116"/>
                </a:lnTo>
                <a:lnTo>
                  <a:pt x="5" y="109"/>
                </a:lnTo>
                <a:lnTo>
                  <a:pt x="3" y="101"/>
                </a:lnTo>
                <a:lnTo>
                  <a:pt x="0" y="93"/>
                </a:lnTo>
                <a:lnTo>
                  <a:pt x="0" y="84"/>
                </a:lnTo>
                <a:lnTo>
                  <a:pt x="0" y="67"/>
                </a:lnTo>
                <a:lnTo>
                  <a:pt x="2" y="50"/>
                </a:lnTo>
                <a:lnTo>
                  <a:pt x="2" y="48"/>
                </a:lnTo>
                <a:lnTo>
                  <a:pt x="3" y="38"/>
                </a:lnTo>
                <a:lnTo>
                  <a:pt x="4" y="31"/>
                </a:lnTo>
                <a:lnTo>
                  <a:pt x="7" y="25"/>
                </a:lnTo>
                <a:lnTo>
                  <a:pt x="10" y="18"/>
                </a:lnTo>
                <a:lnTo>
                  <a:pt x="15" y="12"/>
                </a:lnTo>
                <a:lnTo>
                  <a:pt x="20" y="6"/>
                </a:lnTo>
                <a:lnTo>
                  <a:pt x="28" y="3"/>
                </a:lnTo>
                <a:lnTo>
                  <a:pt x="41" y="1"/>
                </a:lnTo>
                <a:lnTo>
                  <a:pt x="56" y="0"/>
                </a:lnTo>
                <a:lnTo>
                  <a:pt x="75" y="1"/>
                </a:lnTo>
                <a:lnTo>
                  <a:pt x="93" y="1"/>
                </a:lnTo>
                <a:lnTo>
                  <a:pt x="98" y="2"/>
                </a:lnTo>
                <a:lnTo>
                  <a:pt x="102" y="4"/>
                </a:lnTo>
                <a:lnTo>
                  <a:pt x="103" y="5"/>
                </a:lnTo>
                <a:lnTo>
                  <a:pt x="107" y="5"/>
                </a:lnTo>
                <a:lnTo>
                  <a:pt x="119" y="5"/>
                </a:lnTo>
                <a:lnTo>
                  <a:pt x="130" y="8"/>
                </a:lnTo>
                <a:lnTo>
                  <a:pt x="135" y="10"/>
                </a:lnTo>
                <a:lnTo>
                  <a:pt x="139" y="12"/>
                </a:lnTo>
                <a:lnTo>
                  <a:pt x="144" y="15"/>
                </a:lnTo>
                <a:lnTo>
                  <a:pt x="146" y="18"/>
                </a:lnTo>
                <a:lnTo>
                  <a:pt x="149" y="24"/>
                </a:lnTo>
                <a:lnTo>
                  <a:pt x="151" y="31"/>
                </a:lnTo>
                <a:lnTo>
                  <a:pt x="154" y="46"/>
                </a:lnTo>
                <a:lnTo>
                  <a:pt x="155" y="60"/>
                </a:lnTo>
                <a:lnTo>
                  <a:pt x="155" y="76"/>
                </a:lnTo>
                <a:lnTo>
                  <a:pt x="154" y="93"/>
                </a:lnTo>
                <a:lnTo>
                  <a:pt x="153" y="101"/>
                </a:lnTo>
                <a:lnTo>
                  <a:pt x="152" y="109"/>
                </a:lnTo>
                <a:lnTo>
                  <a:pt x="149" y="115"/>
                </a:lnTo>
                <a:lnTo>
                  <a:pt x="145" y="122"/>
                </a:lnTo>
                <a:lnTo>
                  <a:pt x="139" y="127"/>
                </a:lnTo>
                <a:lnTo>
                  <a:pt x="132" y="131"/>
                </a:lnTo>
                <a:lnTo>
                  <a:pt x="121" y="134"/>
                </a:lnTo>
                <a:lnTo>
                  <a:pt x="110" y="135"/>
                </a:lnTo>
                <a:lnTo>
                  <a:pt x="99" y="136"/>
                </a:lnTo>
                <a:lnTo>
                  <a:pt x="89" y="136"/>
                </a:lnTo>
                <a:close/>
                <a:moveTo>
                  <a:pt x="85" y="38"/>
                </a:moveTo>
                <a:lnTo>
                  <a:pt x="85" y="38"/>
                </a:lnTo>
                <a:lnTo>
                  <a:pt x="61" y="39"/>
                </a:lnTo>
                <a:lnTo>
                  <a:pt x="41" y="39"/>
                </a:lnTo>
                <a:lnTo>
                  <a:pt x="39" y="43"/>
                </a:lnTo>
                <a:lnTo>
                  <a:pt x="38" y="45"/>
                </a:lnTo>
                <a:lnTo>
                  <a:pt x="38" y="46"/>
                </a:lnTo>
                <a:lnTo>
                  <a:pt x="37" y="54"/>
                </a:lnTo>
                <a:lnTo>
                  <a:pt x="37" y="62"/>
                </a:lnTo>
                <a:lnTo>
                  <a:pt x="37" y="69"/>
                </a:lnTo>
                <a:lnTo>
                  <a:pt x="38" y="83"/>
                </a:lnTo>
                <a:lnTo>
                  <a:pt x="39" y="88"/>
                </a:lnTo>
                <a:lnTo>
                  <a:pt x="42" y="93"/>
                </a:lnTo>
                <a:lnTo>
                  <a:pt x="45" y="96"/>
                </a:lnTo>
                <a:lnTo>
                  <a:pt x="48" y="98"/>
                </a:lnTo>
                <a:lnTo>
                  <a:pt x="59" y="100"/>
                </a:lnTo>
                <a:lnTo>
                  <a:pt x="69" y="102"/>
                </a:lnTo>
                <a:lnTo>
                  <a:pt x="79" y="102"/>
                </a:lnTo>
                <a:lnTo>
                  <a:pt x="98" y="101"/>
                </a:lnTo>
                <a:lnTo>
                  <a:pt x="113" y="98"/>
                </a:lnTo>
                <a:lnTo>
                  <a:pt x="118" y="97"/>
                </a:lnTo>
                <a:lnTo>
                  <a:pt x="118" y="94"/>
                </a:lnTo>
                <a:lnTo>
                  <a:pt x="120" y="83"/>
                </a:lnTo>
                <a:lnTo>
                  <a:pt x="120" y="72"/>
                </a:lnTo>
                <a:lnTo>
                  <a:pt x="120" y="59"/>
                </a:lnTo>
                <a:lnTo>
                  <a:pt x="118" y="48"/>
                </a:lnTo>
                <a:lnTo>
                  <a:pt x="118" y="43"/>
                </a:lnTo>
                <a:lnTo>
                  <a:pt x="112" y="43"/>
                </a:lnTo>
                <a:lnTo>
                  <a:pt x="100" y="42"/>
                </a:lnTo>
                <a:lnTo>
                  <a:pt x="96" y="41"/>
                </a:lnTo>
                <a:lnTo>
                  <a:pt x="92" y="41"/>
                </a:lnTo>
                <a:lnTo>
                  <a:pt x="89" y="39"/>
                </a:lnTo>
                <a:lnTo>
                  <a:pt x="88" y="38"/>
                </a:lnTo>
                <a:lnTo>
                  <a:pt x="85" y="3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45" name="任意多边形 1050644"/>
          <p:cNvSpPr/>
          <p:nvPr/>
        </p:nvSpPr>
        <p:spPr bwMode="auto">
          <a:xfrm>
            <a:off x="10534650" y="5287962"/>
            <a:ext cx="107950" cy="95250"/>
          </a:xfrm>
          <a:custGeom>
            <a:avLst/>
            <a:gdLst/>
            <a:ahLst/>
            <a:cxnLst/>
            <a:rect l="0" t="0" r="0" b="0"/>
            <a:pathLst>
              <a:path w="155" h="136">
                <a:moveTo>
                  <a:pt x="88" y="136"/>
                </a:moveTo>
                <a:lnTo>
                  <a:pt x="88" y="136"/>
                </a:lnTo>
                <a:lnTo>
                  <a:pt x="77" y="136"/>
                </a:lnTo>
                <a:lnTo>
                  <a:pt x="65" y="136"/>
                </a:lnTo>
                <a:lnTo>
                  <a:pt x="54" y="136"/>
                </a:lnTo>
                <a:lnTo>
                  <a:pt x="45" y="135"/>
                </a:lnTo>
                <a:lnTo>
                  <a:pt x="37" y="133"/>
                </a:lnTo>
                <a:lnTo>
                  <a:pt x="29" y="131"/>
                </a:lnTo>
                <a:lnTo>
                  <a:pt x="23" y="128"/>
                </a:lnTo>
                <a:lnTo>
                  <a:pt x="17" y="125"/>
                </a:lnTo>
                <a:lnTo>
                  <a:pt x="13" y="121"/>
                </a:lnTo>
                <a:lnTo>
                  <a:pt x="9" y="116"/>
                </a:lnTo>
                <a:lnTo>
                  <a:pt x="6" y="109"/>
                </a:lnTo>
                <a:lnTo>
                  <a:pt x="2" y="101"/>
                </a:lnTo>
                <a:lnTo>
                  <a:pt x="1" y="93"/>
                </a:lnTo>
                <a:lnTo>
                  <a:pt x="0" y="84"/>
                </a:lnTo>
                <a:lnTo>
                  <a:pt x="0" y="67"/>
                </a:lnTo>
                <a:lnTo>
                  <a:pt x="1" y="50"/>
                </a:lnTo>
                <a:lnTo>
                  <a:pt x="1" y="48"/>
                </a:lnTo>
                <a:lnTo>
                  <a:pt x="2" y="38"/>
                </a:lnTo>
                <a:lnTo>
                  <a:pt x="4" y="31"/>
                </a:lnTo>
                <a:lnTo>
                  <a:pt x="7" y="25"/>
                </a:lnTo>
                <a:lnTo>
                  <a:pt x="10" y="18"/>
                </a:lnTo>
                <a:lnTo>
                  <a:pt x="15" y="12"/>
                </a:lnTo>
                <a:lnTo>
                  <a:pt x="21" y="6"/>
                </a:lnTo>
                <a:lnTo>
                  <a:pt x="28" y="3"/>
                </a:lnTo>
                <a:lnTo>
                  <a:pt x="41" y="1"/>
                </a:lnTo>
                <a:lnTo>
                  <a:pt x="56" y="0"/>
                </a:lnTo>
                <a:lnTo>
                  <a:pt x="75" y="1"/>
                </a:lnTo>
                <a:lnTo>
                  <a:pt x="93" y="1"/>
                </a:lnTo>
                <a:lnTo>
                  <a:pt x="98" y="2"/>
                </a:lnTo>
                <a:lnTo>
                  <a:pt x="102" y="4"/>
                </a:lnTo>
                <a:lnTo>
                  <a:pt x="104" y="5"/>
                </a:lnTo>
                <a:lnTo>
                  <a:pt x="107" y="5"/>
                </a:lnTo>
                <a:lnTo>
                  <a:pt x="118" y="5"/>
                </a:lnTo>
                <a:lnTo>
                  <a:pt x="130" y="8"/>
                </a:lnTo>
                <a:lnTo>
                  <a:pt x="135" y="10"/>
                </a:lnTo>
                <a:lnTo>
                  <a:pt x="139" y="12"/>
                </a:lnTo>
                <a:lnTo>
                  <a:pt x="143" y="15"/>
                </a:lnTo>
                <a:lnTo>
                  <a:pt x="146" y="18"/>
                </a:lnTo>
                <a:lnTo>
                  <a:pt x="149" y="24"/>
                </a:lnTo>
                <a:lnTo>
                  <a:pt x="152" y="31"/>
                </a:lnTo>
                <a:lnTo>
                  <a:pt x="154" y="46"/>
                </a:lnTo>
                <a:lnTo>
                  <a:pt x="155" y="60"/>
                </a:lnTo>
                <a:lnTo>
                  <a:pt x="155" y="76"/>
                </a:lnTo>
                <a:lnTo>
                  <a:pt x="155" y="93"/>
                </a:lnTo>
                <a:lnTo>
                  <a:pt x="154" y="101"/>
                </a:lnTo>
                <a:lnTo>
                  <a:pt x="152" y="109"/>
                </a:lnTo>
                <a:lnTo>
                  <a:pt x="149" y="115"/>
                </a:lnTo>
                <a:lnTo>
                  <a:pt x="144" y="122"/>
                </a:lnTo>
                <a:lnTo>
                  <a:pt x="139" y="127"/>
                </a:lnTo>
                <a:lnTo>
                  <a:pt x="132" y="131"/>
                </a:lnTo>
                <a:lnTo>
                  <a:pt x="122" y="134"/>
                </a:lnTo>
                <a:lnTo>
                  <a:pt x="110" y="135"/>
                </a:lnTo>
                <a:lnTo>
                  <a:pt x="99" y="136"/>
                </a:lnTo>
                <a:lnTo>
                  <a:pt x="88" y="136"/>
                </a:lnTo>
                <a:close/>
                <a:moveTo>
                  <a:pt x="85" y="38"/>
                </a:moveTo>
                <a:lnTo>
                  <a:pt x="85" y="38"/>
                </a:lnTo>
                <a:lnTo>
                  <a:pt x="60" y="39"/>
                </a:lnTo>
                <a:lnTo>
                  <a:pt x="41" y="39"/>
                </a:lnTo>
                <a:lnTo>
                  <a:pt x="40" y="43"/>
                </a:lnTo>
                <a:lnTo>
                  <a:pt x="38" y="45"/>
                </a:lnTo>
                <a:lnTo>
                  <a:pt x="38" y="46"/>
                </a:lnTo>
                <a:lnTo>
                  <a:pt x="37" y="54"/>
                </a:lnTo>
                <a:lnTo>
                  <a:pt x="37" y="62"/>
                </a:lnTo>
                <a:lnTo>
                  <a:pt x="38" y="69"/>
                </a:lnTo>
                <a:lnTo>
                  <a:pt x="38" y="83"/>
                </a:lnTo>
                <a:lnTo>
                  <a:pt x="39" y="88"/>
                </a:lnTo>
                <a:lnTo>
                  <a:pt x="42" y="93"/>
                </a:lnTo>
                <a:lnTo>
                  <a:pt x="45" y="96"/>
                </a:lnTo>
                <a:lnTo>
                  <a:pt x="49" y="98"/>
                </a:lnTo>
                <a:lnTo>
                  <a:pt x="58" y="100"/>
                </a:lnTo>
                <a:lnTo>
                  <a:pt x="69" y="102"/>
                </a:lnTo>
                <a:lnTo>
                  <a:pt x="79" y="102"/>
                </a:lnTo>
                <a:lnTo>
                  <a:pt x="98" y="101"/>
                </a:lnTo>
                <a:lnTo>
                  <a:pt x="113" y="98"/>
                </a:lnTo>
                <a:lnTo>
                  <a:pt x="117" y="97"/>
                </a:lnTo>
                <a:lnTo>
                  <a:pt x="117" y="94"/>
                </a:lnTo>
                <a:lnTo>
                  <a:pt x="120" y="83"/>
                </a:lnTo>
                <a:lnTo>
                  <a:pt x="120" y="72"/>
                </a:lnTo>
                <a:lnTo>
                  <a:pt x="120" y="59"/>
                </a:lnTo>
                <a:lnTo>
                  <a:pt x="118" y="48"/>
                </a:lnTo>
                <a:lnTo>
                  <a:pt x="117" y="43"/>
                </a:lnTo>
                <a:lnTo>
                  <a:pt x="112" y="43"/>
                </a:lnTo>
                <a:lnTo>
                  <a:pt x="100" y="42"/>
                </a:lnTo>
                <a:lnTo>
                  <a:pt x="97" y="41"/>
                </a:lnTo>
                <a:lnTo>
                  <a:pt x="93" y="41"/>
                </a:lnTo>
                <a:lnTo>
                  <a:pt x="88" y="39"/>
                </a:lnTo>
                <a:lnTo>
                  <a:pt x="87" y="38"/>
                </a:lnTo>
                <a:lnTo>
                  <a:pt x="85" y="3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46" name="任意多边形 1050645"/>
          <p:cNvSpPr/>
          <p:nvPr/>
        </p:nvSpPr>
        <p:spPr bwMode="auto">
          <a:xfrm>
            <a:off x="10261600" y="5410200"/>
            <a:ext cx="103187" cy="96837"/>
          </a:xfrm>
          <a:custGeom>
            <a:avLst/>
            <a:gdLst/>
            <a:ahLst/>
            <a:cxnLst/>
            <a:rect l="0" t="0" r="0" b="0"/>
            <a:pathLst>
              <a:path w="147" h="138">
                <a:moveTo>
                  <a:pt x="71" y="138"/>
                </a:moveTo>
                <a:lnTo>
                  <a:pt x="71" y="138"/>
                </a:lnTo>
                <a:lnTo>
                  <a:pt x="59" y="137"/>
                </a:lnTo>
                <a:lnTo>
                  <a:pt x="48" y="136"/>
                </a:lnTo>
                <a:lnTo>
                  <a:pt x="37" y="135"/>
                </a:lnTo>
                <a:lnTo>
                  <a:pt x="28" y="132"/>
                </a:lnTo>
                <a:lnTo>
                  <a:pt x="20" y="128"/>
                </a:lnTo>
                <a:lnTo>
                  <a:pt x="14" y="124"/>
                </a:lnTo>
                <a:lnTo>
                  <a:pt x="10" y="117"/>
                </a:lnTo>
                <a:lnTo>
                  <a:pt x="7" y="111"/>
                </a:lnTo>
                <a:lnTo>
                  <a:pt x="4" y="104"/>
                </a:lnTo>
                <a:lnTo>
                  <a:pt x="3" y="96"/>
                </a:lnTo>
                <a:lnTo>
                  <a:pt x="1" y="79"/>
                </a:lnTo>
                <a:lnTo>
                  <a:pt x="1" y="75"/>
                </a:lnTo>
                <a:lnTo>
                  <a:pt x="0" y="62"/>
                </a:lnTo>
                <a:lnTo>
                  <a:pt x="0" y="48"/>
                </a:lnTo>
                <a:lnTo>
                  <a:pt x="1" y="35"/>
                </a:lnTo>
                <a:lnTo>
                  <a:pt x="4" y="22"/>
                </a:lnTo>
                <a:lnTo>
                  <a:pt x="6" y="17"/>
                </a:lnTo>
                <a:lnTo>
                  <a:pt x="8" y="12"/>
                </a:lnTo>
                <a:lnTo>
                  <a:pt x="12" y="9"/>
                </a:lnTo>
                <a:lnTo>
                  <a:pt x="16" y="6"/>
                </a:lnTo>
                <a:lnTo>
                  <a:pt x="22" y="3"/>
                </a:lnTo>
                <a:lnTo>
                  <a:pt x="28" y="1"/>
                </a:lnTo>
                <a:lnTo>
                  <a:pt x="35" y="0"/>
                </a:lnTo>
                <a:lnTo>
                  <a:pt x="43" y="0"/>
                </a:lnTo>
                <a:lnTo>
                  <a:pt x="59" y="1"/>
                </a:lnTo>
                <a:lnTo>
                  <a:pt x="74" y="2"/>
                </a:lnTo>
                <a:lnTo>
                  <a:pt x="88" y="5"/>
                </a:lnTo>
                <a:lnTo>
                  <a:pt x="99" y="5"/>
                </a:lnTo>
                <a:lnTo>
                  <a:pt x="104" y="6"/>
                </a:lnTo>
                <a:lnTo>
                  <a:pt x="109" y="7"/>
                </a:lnTo>
                <a:lnTo>
                  <a:pt x="110" y="8"/>
                </a:lnTo>
                <a:lnTo>
                  <a:pt x="111" y="8"/>
                </a:lnTo>
                <a:lnTo>
                  <a:pt x="116" y="9"/>
                </a:lnTo>
                <a:lnTo>
                  <a:pt x="123" y="11"/>
                </a:lnTo>
                <a:lnTo>
                  <a:pt x="129" y="14"/>
                </a:lnTo>
                <a:lnTo>
                  <a:pt x="134" y="17"/>
                </a:lnTo>
                <a:lnTo>
                  <a:pt x="139" y="21"/>
                </a:lnTo>
                <a:lnTo>
                  <a:pt x="142" y="26"/>
                </a:lnTo>
                <a:lnTo>
                  <a:pt x="145" y="30"/>
                </a:lnTo>
                <a:lnTo>
                  <a:pt x="146" y="37"/>
                </a:lnTo>
                <a:lnTo>
                  <a:pt x="146" y="44"/>
                </a:lnTo>
                <a:lnTo>
                  <a:pt x="147" y="62"/>
                </a:lnTo>
                <a:lnTo>
                  <a:pt x="147" y="75"/>
                </a:lnTo>
                <a:lnTo>
                  <a:pt x="147" y="88"/>
                </a:lnTo>
                <a:lnTo>
                  <a:pt x="146" y="102"/>
                </a:lnTo>
                <a:lnTo>
                  <a:pt x="143" y="114"/>
                </a:lnTo>
                <a:lnTo>
                  <a:pt x="140" y="122"/>
                </a:lnTo>
                <a:lnTo>
                  <a:pt x="134" y="127"/>
                </a:lnTo>
                <a:lnTo>
                  <a:pt x="129" y="131"/>
                </a:lnTo>
                <a:lnTo>
                  <a:pt x="123" y="134"/>
                </a:lnTo>
                <a:lnTo>
                  <a:pt x="115" y="136"/>
                </a:lnTo>
                <a:lnTo>
                  <a:pt x="108" y="137"/>
                </a:lnTo>
                <a:lnTo>
                  <a:pt x="90" y="137"/>
                </a:lnTo>
                <a:lnTo>
                  <a:pt x="71" y="138"/>
                </a:lnTo>
                <a:close/>
                <a:moveTo>
                  <a:pt x="37" y="64"/>
                </a:moveTo>
                <a:lnTo>
                  <a:pt x="37" y="64"/>
                </a:lnTo>
                <a:lnTo>
                  <a:pt x="37" y="79"/>
                </a:lnTo>
                <a:lnTo>
                  <a:pt x="38" y="86"/>
                </a:lnTo>
                <a:lnTo>
                  <a:pt x="39" y="94"/>
                </a:lnTo>
                <a:lnTo>
                  <a:pt x="40" y="97"/>
                </a:lnTo>
                <a:lnTo>
                  <a:pt x="42" y="99"/>
                </a:lnTo>
                <a:lnTo>
                  <a:pt x="47" y="101"/>
                </a:lnTo>
                <a:lnTo>
                  <a:pt x="54" y="102"/>
                </a:lnTo>
                <a:lnTo>
                  <a:pt x="60" y="103"/>
                </a:lnTo>
                <a:lnTo>
                  <a:pt x="80" y="102"/>
                </a:lnTo>
                <a:lnTo>
                  <a:pt x="95" y="101"/>
                </a:lnTo>
                <a:lnTo>
                  <a:pt x="100" y="101"/>
                </a:lnTo>
                <a:lnTo>
                  <a:pt x="99" y="100"/>
                </a:lnTo>
                <a:lnTo>
                  <a:pt x="98" y="98"/>
                </a:lnTo>
                <a:lnTo>
                  <a:pt x="110" y="98"/>
                </a:lnTo>
                <a:lnTo>
                  <a:pt x="110" y="45"/>
                </a:lnTo>
                <a:lnTo>
                  <a:pt x="105" y="44"/>
                </a:lnTo>
                <a:lnTo>
                  <a:pt x="101" y="42"/>
                </a:lnTo>
                <a:lnTo>
                  <a:pt x="100" y="41"/>
                </a:lnTo>
                <a:lnTo>
                  <a:pt x="99" y="41"/>
                </a:lnTo>
                <a:lnTo>
                  <a:pt x="69" y="40"/>
                </a:lnTo>
                <a:lnTo>
                  <a:pt x="43" y="38"/>
                </a:lnTo>
                <a:lnTo>
                  <a:pt x="37" y="38"/>
                </a:lnTo>
                <a:lnTo>
                  <a:pt x="37" y="6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47" name="任意多边形 1050646"/>
          <p:cNvSpPr/>
          <p:nvPr/>
        </p:nvSpPr>
        <p:spPr bwMode="auto">
          <a:xfrm>
            <a:off x="10396538" y="5414962"/>
            <a:ext cx="107950" cy="95250"/>
          </a:xfrm>
          <a:custGeom>
            <a:avLst/>
            <a:gdLst/>
            <a:ahLst/>
            <a:cxnLst/>
            <a:rect l="0" t="0" r="0" b="0"/>
            <a:pathLst>
              <a:path w="155" h="135">
                <a:moveTo>
                  <a:pt x="89" y="135"/>
                </a:moveTo>
                <a:lnTo>
                  <a:pt x="89" y="135"/>
                </a:lnTo>
                <a:lnTo>
                  <a:pt x="76" y="135"/>
                </a:lnTo>
                <a:lnTo>
                  <a:pt x="65" y="134"/>
                </a:lnTo>
                <a:lnTo>
                  <a:pt x="54" y="134"/>
                </a:lnTo>
                <a:lnTo>
                  <a:pt x="45" y="133"/>
                </a:lnTo>
                <a:lnTo>
                  <a:pt x="37" y="132"/>
                </a:lnTo>
                <a:lnTo>
                  <a:pt x="29" y="130"/>
                </a:lnTo>
                <a:lnTo>
                  <a:pt x="22" y="127"/>
                </a:lnTo>
                <a:lnTo>
                  <a:pt x="17" y="123"/>
                </a:lnTo>
                <a:lnTo>
                  <a:pt x="12" y="119"/>
                </a:lnTo>
                <a:lnTo>
                  <a:pt x="9" y="115"/>
                </a:lnTo>
                <a:lnTo>
                  <a:pt x="5" y="107"/>
                </a:lnTo>
                <a:lnTo>
                  <a:pt x="3" y="100"/>
                </a:lnTo>
                <a:lnTo>
                  <a:pt x="0" y="92"/>
                </a:lnTo>
                <a:lnTo>
                  <a:pt x="0" y="82"/>
                </a:lnTo>
                <a:lnTo>
                  <a:pt x="0" y="65"/>
                </a:lnTo>
                <a:lnTo>
                  <a:pt x="2" y="48"/>
                </a:lnTo>
                <a:lnTo>
                  <a:pt x="2" y="46"/>
                </a:lnTo>
                <a:lnTo>
                  <a:pt x="3" y="37"/>
                </a:lnTo>
                <a:lnTo>
                  <a:pt x="4" y="31"/>
                </a:lnTo>
                <a:lnTo>
                  <a:pt x="7" y="23"/>
                </a:lnTo>
                <a:lnTo>
                  <a:pt x="10" y="17"/>
                </a:lnTo>
                <a:lnTo>
                  <a:pt x="15" y="11"/>
                </a:lnTo>
                <a:lnTo>
                  <a:pt x="20" y="6"/>
                </a:lnTo>
                <a:lnTo>
                  <a:pt x="28" y="3"/>
                </a:lnTo>
                <a:lnTo>
                  <a:pt x="41" y="1"/>
                </a:lnTo>
                <a:lnTo>
                  <a:pt x="56" y="0"/>
                </a:lnTo>
                <a:lnTo>
                  <a:pt x="75" y="0"/>
                </a:lnTo>
                <a:lnTo>
                  <a:pt x="93" y="1"/>
                </a:lnTo>
                <a:lnTo>
                  <a:pt x="98" y="1"/>
                </a:lnTo>
                <a:lnTo>
                  <a:pt x="102" y="3"/>
                </a:lnTo>
                <a:lnTo>
                  <a:pt x="103" y="4"/>
                </a:lnTo>
                <a:lnTo>
                  <a:pt x="107" y="4"/>
                </a:lnTo>
                <a:lnTo>
                  <a:pt x="119" y="5"/>
                </a:lnTo>
                <a:lnTo>
                  <a:pt x="130" y="6"/>
                </a:lnTo>
                <a:lnTo>
                  <a:pt x="135" y="8"/>
                </a:lnTo>
                <a:lnTo>
                  <a:pt x="139" y="10"/>
                </a:lnTo>
                <a:lnTo>
                  <a:pt x="144" y="13"/>
                </a:lnTo>
                <a:lnTo>
                  <a:pt x="146" y="17"/>
                </a:lnTo>
                <a:lnTo>
                  <a:pt x="149" y="23"/>
                </a:lnTo>
                <a:lnTo>
                  <a:pt x="151" y="30"/>
                </a:lnTo>
                <a:lnTo>
                  <a:pt x="154" y="44"/>
                </a:lnTo>
                <a:lnTo>
                  <a:pt x="155" y="59"/>
                </a:lnTo>
                <a:lnTo>
                  <a:pt x="155" y="74"/>
                </a:lnTo>
                <a:lnTo>
                  <a:pt x="154" y="92"/>
                </a:lnTo>
                <a:lnTo>
                  <a:pt x="153" y="100"/>
                </a:lnTo>
                <a:lnTo>
                  <a:pt x="152" y="107"/>
                </a:lnTo>
                <a:lnTo>
                  <a:pt x="149" y="115"/>
                </a:lnTo>
                <a:lnTo>
                  <a:pt x="145" y="121"/>
                </a:lnTo>
                <a:lnTo>
                  <a:pt x="139" y="125"/>
                </a:lnTo>
                <a:lnTo>
                  <a:pt x="132" y="129"/>
                </a:lnTo>
                <a:lnTo>
                  <a:pt x="121" y="132"/>
                </a:lnTo>
                <a:lnTo>
                  <a:pt x="110" y="134"/>
                </a:lnTo>
                <a:lnTo>
                  <a:pt x="99" y="135"/>
                </a:lnTo>
                <a:lnTo>
                  <a:pt x="89" y="135"/>
                </a:lnTo>
                <a:close/>
                <a:moveTo>
                  <a:pt x="85" y="37"/>
                </a:moveTo>
                <a:lnTo>
                  <a:pt x="85" y="37"/>
                </a:lnTo>
                <a:lnTo>
                  <a:pt x="61" y="37"/>
                </a:lnTo>
                <a:lnTo>
                  <a:pt x="41" y="38"/>
                </a:lnTo>
                <a:lnTo>
                  <a:pt x="39" y="41"/>
                </a:lnTo>
                <a:lnTo>
                  <a:pt x="38" y="43"/>
                </a:lnTo>
                <a:lnTo>
                  <a:pt x="38" y="44"/>
                </a:lnTo>
                <a:lnTo>
                  <a:pt x="37" y="52"/>
                </a:lnTo>
                <a:lnTo>
                  <a:pt x="37" y="61"/>
                </a:lnTo>
                <a:lnTo>
                  <a:pt x="37" y="68"/>
                </a:lnTo>
                <a:lnTo>
                  <a:pt x="38" y="81"/>
                </a:lnTo>
                <a:lnTo>
                  <a:pt x="39" y="87"/>
                </a:lnTo>
                <a:lnTo>
                  <a:pt x="42" y="91"/>
                </a:lnTo>
                <a:lnTo>
                  <a:pt x="45" y="94"/>
                </a:lnTo>
                <a:lnTo>
                  <a:pt x="48" y="96"/>
                </a:lnTo>
                <a:lnTo>
                  <a:pt x="59" y="99"/>
                </a:lnTo>
                <a:lnTo>
                  <a:pt x="69" y="100"/>
                </a:lnTo>
                <a:lnTo>
                  <a:pt x="79" y="100"/>
                </a:lnTo>
                <a:lnTo>
                  <a:pt x="98" y="99"/>
                </a:lnTo>
                <a:lnTo>
                  <a:pt x="113" y="97"/>
                </a:lnTo>
                <a:lnTo>
                  <a:pt x="118" y="96"/>
                </a:lnTo>
                <a:lnTo>
                  <a:pt x="118" y="92"/>
                </a:lnTo>
                <a:lnTo>
                  <a:pt x="120" y="81"/>
                </a:lnTo>
                <a:lnTo>
                  <a:pt x="120" y="70"/>
                </a:lnTo>
                <a:lnTo>
                  <a:pt x="120" y="59"/>
                </a:lnTo>
                <a:lnTo>
                  <a:pt x="118" y="46"/>
                </a:lnTo>
                <a:lnTo>
                  <a:pt x="118" y="41"/>
                </a:lnTo>
                <a:lnTo>
                  <a:pt x="112" y="41"/>
                </a:lnTo>
                <a:lnTo>
                  <a:pt x="100" y="40"/>
                </a:lnTo>
                <a:lnTo>
                  <a:pt x="96" y="40"/>
                </a:lnTo>
                <a:lnTo>
                  <a:pt x="92" y="39"/>
                </a:lnTo>
                <a:lnTo>
                  <a:pt x="89" y="37"/>
                </a:lnTo>
                <a:lnTo>
                  <a:pt x="88" y="37"/>
                </a:lnTo>
                <a:lnTo>
                  <a:pt x="85" y="3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48" name="任意多边形 1050647"/>
          <p:cNvSpPr/>
          <p:nvPr/>
        </p:nvSpPr>
        <p:spPr bwMode="auto">
          <a:xfrm>
            <a:off x="10534650" y="5414962"/>
            <a:ext cx="107950" cy="95250"/>
          </a:xfrm>
          <a:custGeom>
            <a:avLst/>
            <a:gdLst/>
            <a:ahLst/>
            <a:cxnLst/>
            <a:rect l="0" t="0" r="0" b="0"/>
            <a:pathLst>
              <a:path w="155" h="135">
                <a:moveTo>
                  <a:pt x="88" y="135"/>
                </a:moveTo>
                <a:lnTo>
                  <a:pt x="88" y="135"/>
                </a:lnTo>
                <a:lnTo>
                  <a:pt x="77" y="135"/>
                </a:lnTo>
                <a:lnTo>
                  <a:pt x="65" y="134"/>
                </a:lnTo>
                <a:lnTo>
                  <a:pt x="54" y="134"/>
                </a:lnTo>
                <a:lnTo>
                  <a:pt x="45" y="133"/>
                </a:lnTo>
                <a:lnTo>
                  <a:pt x="37" y="132"/>
                </a:lnTo>
                <a:lnTo>
                  <a:pt x="29" y="130"/>
                </a:lnTo>
                <a:lnTo>
                  <a:pt x="23" y="127"/>
                </a:lnTo>
                <a:lnTo>
                  <a:pt x="17" y="123"/>
                </a:lnTo>
                <a:lnTo>
                  <a:pt x="13" y="119"/>
                </a:lnTo>
                <a:lnTo>
                  <a:pt x="9" y="115"/>
                </a:lnTo>
                <a:lnTo>
                  <a:pt x="6" y="107"/>
                </a:lnTo>
                <a:lnTo>
                  <a:pt x="2" y="100"/>
                </a:lnTo>
                <a:lnTo>
                  <a:pt x="1" y="92"/>
                </a:lnTo>
                <a:lnTo>
                  <a:pt x="0" y="82"/>
                </a:lnTo>
                <a:lnTo>
                  <a:pt x="0" y="65"/>
                </a:lnTo>
                <a:lnTo>
                  <a:pt x="1" y="48"/>
                </a:lnTo>
                <a:lnTo>
                  <a:pt x="1" y="46"/>
                </a:lnTo>
                <a:lnTo>
                  <a:pt x="2" y="37"/>
                </a:lnTo>
                <a:lnTo>
                  <a:pt x="4" y="31"/>
                </a:lnTo>
                <a:lnTo>
                  <a:pt x="7" y="23"/>
                </a:lnTo>
                <a:lnTo>
                  <a:pt x="10" y="17"/>
                </a:lnTo>
                <a:lnTo>
                  <a:pt x="15" y="11"/>
                </a:lnTo>
                <a:lnTo>
                  <a:pt x="21" y="6"/>
                </a:lnTo>
                <a:lnTo>
                  <a:pt x="28" y="3"/>
                </a:lnTo>
                <a:lnTo>
                  <a:pt x="41" y="1"/>
                </a:lnTo>
                <a:lnTo>
                  <a:pt x="56" y="0"/>
                </a:lnTo>
                <a:lnTo>
                  <a:pt x="75" y="0"/>
                </a:lnTo>
                <a:lnTo>
                  <a:pt x="93" y="1"/>
                </a:lnTo>
                <a:lnTo>
                  <a:pt x="98" y="1"/>
                </a:lnTo>
                <a:lnTo>
                  <a:pt x="102" y="3"/>
                </a:lnTo>
                <a:lnTo>
                  <a:pt x="104" y="4"/>
                </a:lnTo>
                <a:lnTo>
                  <a:pt x="107" y="4"/>
                </a:lnTo>
                <a:lnTo>
                  <a:pt x="118" y="5"/>
                </a:lnTo>
                <a:lnTo>
                  <a:pt x="130" y="6"/>
                </a:lnTo>
                <a:lnTo>
                  <a:pt x="135" y="8"/>
                </a:lnTo>
                <a:lnTo>
                  <a:pt x="139" y="10"/>
                </a:lnTo>
                <a:lnTo>
                  <a:pt x="143" y="13"/>
                </a:lnTo>
                <a:lnTo>
                  <a:pt x="146" y="17"/>
                </a:lnTo>
                <a:lnTo>
                  <a:pt x="149" y="23"/>
                </a:lnTo>
                <a:lnTo>
                  <a:pt x="152" y="30"/>
                </a:lnTo>
                <a:lnTo>
                  <a:pt x="154" y="44"/>
                </a:lnTo>
                <a:lnTo>
                  <a:pt x="155" y="59"/>
                </a:lnTo>
                <a:lnTo>
                  <a:pt x="155" y="74"/>
                </a:lnTo>
                <a:lnTo>
                  <a:pt x="155" y="92"/>
                </a:lnTo>
                <a:lnTo>
                  <a:pt x="154" y="100"/>
                </a:lnTo>
                <a:lnTo>
                  <a:pt x="152" y="107"/>
                </a:lnTo>
                <a:lnTo>
                  <a:pt x="149" y="115"/>
                </a:lnTo>
                <a:lnTo>
                  <a:pt x="144" y="121"/>
                </a:lnTo>
                <a:lnTo>
                  <a:pt x="139" y="125"/>
                </a:lnTo>
                <a:lnTo>
                  <a:pt x="132" y="129"/>
                </a:lnTo>
                <a:lnTo>
                  <a:pt x="122" y="132"/>
                </a:lnTo>
                <a:lnTo>
                  <a:pt x="110" y="134"/>
                </a:lnTo>
                <a:lnTo>
                  <a:pt x="99" y="135"/>
                </a:lnTo>
                <a:lnTo>
                  <a:pt x="88" y="135"/>
                </a:lnTo>
                <a:close/>
                <a:moveTo>
                  <a:pt x="85" y="37"/>
                </a:moveTo>
                <a:lnTo>
                  <a:pt x="85" y="37"/>
                </a:lnTo>
                <a:lnTo>
                  <a:pt x="60" y="37"/>
                </a:lnTo>
                <a:lnTo>
                  <a:pt x="41" y="38"/>
                </a:lnTo>
                <a:lnTo>
                  <a:pt x="40" y="41"/>
                </a:lnTo>
                <a:lnTo>
                  <a:pt x="38" y="43"/>
                </a:lnTo>
                <a:lnTo>
                  <a:pt x="38" y="44"/>
                </a:lnTo>
                <a:lnTo>
                  <a:pt x="37" y="52"/>
                </a:lnTo>
                <a:lnTo>
                  <a:pt x="37" y="61"/>
                </a:lnTo>
                <a:lnTo>
                  <a:pt x="38" y="68"/>
                </a:lnTo>
                <a:lnTo>
                  <a:pt x="38" y="81"/>
                </a:lnTo>
                <a:lnTo>
                  <a:pt x="39" y="87"/>
                </a:lnTo>
                <a:lnTo>
                  <a:pt x="42" y="91"/>
                </a:lnTo>
                <a:lnTo>
                  <a:pt x="45" y="94"/>
                </a:lnTo>
                <a:lnTo>
                  <a:pt x="49" y="96"/>
                </a:lnTo>
                <a:lnTo>
                  <a:pt x="58" y="99"/>
                </a:lnTo>
                <a:lnTo>
                  <a:pt x="69" y="100"/>
                </a:lnTo>
                <a:lnTo>
                  <a:pt x="79" y="100"/>
                </a:lnTo>
                <a:lnTo>
                  <a:pt x="98" y="99"/>
                </a:lnTo>
                <a:lnTo>
                  <a:pt x="113" y="97"/>
                </a:lnTo>
                <a:lnTo>
                  <a:pt x="117" y="96"/>
                </a:lnTo>
                <a:lnTo>
                  <a:pt x="117" y="92"/>
                </a:lnTo>
                <a:lnTo>
                  <a:pt x="120" y="81"/>
                </a:lnTo>
                <a:lnTo>
                  <a:pt x="120" y="70"/>
                </a:lnTo>
                <a:lnTo>
                  <a:pt x="120" y="59"/>
                </a:lnTo>
                <a:lnTo>
                  <a:pt x="118" y="46"/>
                </a:lnTo>
                <a:lnTo>
                  <a:pt x="117" y="41"/>
                </a:lnTo>
                <a:lnTo>
                  <a:pt x="112" y="41"/>
                </a:lnTo>
                <a:lnTo>
                  <a:pt x="100" y="40"/>
                </a:lnTo>
                <a:lnTo>
                  <a:pt x="97" y="40"/>
                </a:lnTo>
                <a:lnTo>
                  <a:pt x="93" y="39"/>
                </a:lnTo>
                <a:lnTo>
                  <a:pt x="88" y="37"/>
                </a:lnTo>
                <a:lnTo>
                  <a:pt x="87" y="37"/>
                </a:lnTo>
                <a:lnTo>
                  <a:pt x="85" y="3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49" name="任意多边形 1050648"/>
          <p:cNvSpPr/>
          <p:nvPr/>
        </p:nvSpPr>
        <p:spPr bwMode="auto">
          <a:xfrm>
            <a:off x="10261600" y="5532437"/>
            <a:ext cx="103187" cy="98425"/>
          </a:xfrm>
          <a:custGeom>
            <a:avLst/>
            <a:gdLst/>
            <a:ahLst/>
            <a:cxnLst/>
            <a:rect l="0" t="0" r="0" b="0"/>
            <a:pathLst>
              <a:path w="147" h="138">
                <a:moveTo>
                  <a:pt x="71" y="138"/>
                </a:moveTo>
                <a:lnTo>
                  <a:pt x="71" y="138"/>
                </a:lnTo>
                <a:lnTo>
                  <a:pt x="59" y="138"/>
                </a:lnTo>
                <a:lnTo>
                  <a:pt x="48" y="137"/>
                </a:lnTo>
                <a:lnTo>
                  <a:pt x="37" y="135"/>
                </a:lnTo>
                <a:lnTo>
                  <a:pt x="28" y="132"/>
                </a:lnTo>
                <a:lnTo>
                  <a:pt x="20" y="129"/>
                </a:lnTo>
                <a:lnTo>
                  <a:pt x="14" y="124"/>
                </a:lnTo>
                <a:lnTo>
                  <a:pt x="10" y="119"/>
                </a:lnTo>
                <a:lnTo>
                  <a:pt x="7" y="111"/>
                </a:lnTo>
                <a:lnTo>
                  <a:pt x="4" y="104"/>
                </a:lnTo>
                <a:lnTo>
                  <a:pt x="3" y="97"/>
                </a:lnTo>
                <a:lnTo>
                  <a:pt x="1" y="80"/>
                </a:lnTo>
                <a:lnTo>
                  <a:pt x="1" y="75"/>
                </a:lnTo>
                <a:lnTo>
                  <a:pt x="0" y="62"/>
                </a:lnTo>
                <a:lnTo>
                  <a:pt x="0" y="48"/>
                </a:lnTo>
                <a:lnTo>
                  <a:pt x="1" y="35"/>
                </a:lnTo>
                <a:lnTo>
                  <a:pt x="4" y="22"/>
                </a:lnTo>
                <a:lnTo>
                  <a:pt x="6" y="17"/>
                </a:lnTo>
                <a:lnTo>
                  <a:pt x="8" y="13"/>
                </a:lnTo>
                <a:lnTo>
                  <a:pt x="12" y="9"/>
                </a:lnTo>
                <a:lnTo>
                  <a:pt x="16" y="6"/>
                </a:lnTo>
                <a:lnTo>
                  <a:pt x="22" y="4"/>
                </a:lnTo>
                <a:lnTo>
                  <a:pt x="28" y="2"/>
                </a:lnTo>
                <a:lnTo>
                  <a:pt x="35" y="0"/>
                </a:lnTo>
                <a:lnTo>
                  <a:pt x="43" y="0"/>
                </a:lnTo>
                <a:lnTo>
                  <a:pt x="59" y="2"/>
                </a:lnTo>
                <a:lnTo>
                  <a:pt x="74" y="3"/>
                </a:lnTo>
                <a:lnTo>
                  <a:pt x="88" y="5"/>
                </a:lnTo>
                <a:lnTo>
                  <a:pt x="99" y="6"/>
                </a:lnTo>
                <a:lnTo>
                  <a:pt x="104" y="6"/>
                </a:lnTo>
                <a:lnTo>
                  <a:pt x="109" y="8"/>
                </a:lnTo>
                <a:lnTo>
                  <a:pt x="110" y="8"/>
                </a:lnTo>
                <a:lnTo>
                  <a:pt x="111" y="8"/>
                </a:lnTo>
                <a:lnTo>
                  <a:pt x="116" y="9"/>
                </a:lnTo>
                <a:lnTo>
                  <a:pt x="123" y="12"/>
                </a:lnTo>
                <a:lnTo>
                  <a:pt x="129" y="14"/>
                </a:lnTo>
                <a:lnTo>
                  <a:pt x="134" y="18"/>
                </a:lnTo>
                <a:lnTo>
                  <a:pt x="139" y="22"/>
                </a:lnTo>
                <a:lnTo>
                  <a:pt x="142" y="26"/>
                </a:lnTo>
                <a:lnTo>
                  <a:pt x="145" y="32"/>
                </a:lnTo>
                <a:lnTo>
                  <a:pt x="146" y="37"/>
                </a:lnTo>
                <a:lnTo>
                  <a:pt x="146" y="44"/>
                </a:lnTo>
                <a:lnTo>
                  <a:pt x="147" y="63"/>
                </a:lnTo>
                <a:lnTo>
                  <a:pt x="147" y="76"/>
                </a:lnTo>
                <a:lnTo>
                  <a:pt x="147" y="90"/>
                </a:lnTo>
                <a:lnTo>
                  <a:pt x="146" y="102"/>
                </a:lnTo>
                <a:lnTo>
                  <a:pt x="143" y="114"/>
                </a:lnTo>
                <a:lnTo>
                  <a:pt x="140" y="122"/>
                </a:lnTo>
                <a:lnTo>
                  <a:pt x="134" y="127"/>
                </a:lnTo>
                <a:lnTo>
                  <a:pt x="129" y="131"/>
                </a:lnTo>
                <a:lnTo>
                  <a:pt x="123" y="134"/>
                </a:lnTo>
                <a:lnTo>
                  <a:pt x="115" y="136"/>
                </a:lnTo>
                <a:lnTo>
                  <a:pt x="108" y="137"/>
                </a:lnTo>
                <a:lnTo>
                  <a:pt x="90" y="138"/>
                </a:lnTo>
                <a:lnTo>
                  <a:pt x="71" y="138"/>
                </a:lnTo>
                <a:close/>
                <a:moveTo>
                  <a:pt x="37" y="65"/>
                </a:moveTo>
                <a:lnTo>
                  <a:pt x="37" y="65"/>
                </a:lnTo>
                <a:lnTo>
                  <a:pt x="37" y="79"/>
                </a:lnTo>
                <a:lnTo>
                  <a:pt x="38" y="88"/>
                </a:lnTo>
                <a:lnTo>
                  <a:pt x="39" y="95"/>
                </a:lnTo>
                <a:lnTo>
                  <a:pt x="40" y="97"/>
                </a:lnTo>
                <a:lnTo>
                  <a:pt x="42" y="99"/>
                </a:lnTo>
                <a:lnTo>
                  <a:pt x="47" y="101"/>
                </a:lnTo>
                <a:lnTo>
                  <a:pt x="54" y="103"/>
                </a:lnTo>
                <a:lnTo>
                  <a:pt x="60" y="103"/>
                </a:lnTo>
                <a:lnTo>
                  <a:pt x="80" y="102"/>
                </a:lnTo>
                <a:lnTo>
                  <a:pt x="95" y="101"/>
                </a:lnTo>
                <a:lnTo>
                  <a:pt x="100" y="101"/>
                </a:lnTo>
                <a:lnTo>
                  <a:pt x="99" y="100"/>
                </a:lnTo>
                <a:lnTo>
                  <a:pt x="98" y="98"/>
                </a:lnTo>
                <a:lnTo>
                  <a:pt x="110" y="98"/>
                </a:lnTo>
                <a:lnTo>
                  <a:pt x="110" y="45"/>
                </a:lnTo>
                <a:lnTo>
                  <a:pt x="105" y="44"/>
                </a:lnTo>
                <a:lnTo>
                  <a:pt x="101" y="42"/>
                </a:lnTo>
                <a:lnTo>
                  <a:pt x="100" y="41"/>
                </a:lnTo>
                <a:lnTo>
                  <a:pt x="99" y="41"/>
                </a:lnTo>
                <a:lnTo>
                  <a:pt x="69" y="40"/>
                </a:lnTo>
                <a:lnTo>
                  <a:pt x="43" y="39"/>
                </a:lnTo>
                <a:lnTo>
                  <a:pt x="37" y="38"/>
                </a:lnTo>
                <a:lnTo>
                  <a:pt x="37" y="6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50" name="任意多边形 1050649"/>
          <p:cNvSpPr/>
          <p:nvPr/>
        </p:nvSpPr>
        <p:spPr bwMode="auto">
          <a:xfrm>
            <a:off x="10396538" y="5537200"/>
            <a:ext cx="107950" cy="95250"/>
          </a:xfrm>
          <a:custGeom>
            <a:avLst/>
            <a:gdLst/>
            <a:ahLst/>
            <a:cxnLst/>
            <a:rect l="0" t="0" r="0" b="0"/>
            <a:pathLst>
              <a:path w="155" h="135">
                <a:moveTo>
                  <a:pt x="89" y="135"/>
                </a:moveTo>
                <a:lnTo>
                  <a:pt x="89" y="135"/>
                </a:lnTo>
                <a:lnTo>
                  <a:pt x="76" y="135"/>
                </a:lnTo>
                <a:lnTo>
                  <a:pt x="65" y="135"/>
                </a:lnTo>
                <a:lnTo>
                  <a:pt x="54" y="134"/>
                </a:lnTo>
                <a:lnTo>
                  <a:pt x="45" y="134"/>
                </a:lnTo>
                <a:lnTo>
                  <a:pt x="37" y="132"/>
                </a:lnTo>
                <a:lnTo>
                  <a:pt x="29" y="130"/>
                </a:lnTo>
                <a:lnTo>
                  <a:pt x="22" y="127"/>
                </a:lnTo>
                <a:lnTo>
                  <a:pt x="17" y="124"/>
                </a:lnTo>
                <a:lnTo>
                  <a:pt x="12" y="120"/>
                </a:lnTo>
                <a:lnTo>
                  <a:pt x="9" y="115"/>
                </a:lnTo>
                <a:lnTo>
                  <a:pt x="5" y="108"/>
                </a:lnTo>
                <a:lnTo>
                  <a:pt x="3" y="100"/>
                </a:lnTo>
                <a:lnTo>
                  <a:pt x="0" y="92"/>
                </a:lnTo>
                <a:lnTo>
                  <a:pt x="0" y="84"/>
                </a:lnTo>
                <a:lnTo>
                  <a:pt x="0" y="65"/>
                </a:lnTo>
                <a:lnTo>
                  <a:pt x="2" y="48"/>
                </a:lnTo>
                <a:lnTo>
                  <a:pt x="2" y="46"/>
                </a:lnTo>
                <a:lnTo>
                  <a:pt x="3" y="37"/>
                </a:lnTo>
                <a:lnTo>
                  <a:pt x="4" y="31"/>
                </a:lnTo>
                <a:lnTo>
                  <a:pt x="7" y="24"/>
                </a:lnTo>
                <a:lnTo>
                  <a:pt x="10" y="17"/>
                </a:lnTo>
                <a:lnTo>
                  <a:pt x="15" y="11"/>
                </a:lnTo>
                <a:lnTo>
                  <a:pt x="20" y="6"/>
                </a:lnTo>
                <a:lnTo>
                  <a:pt x="28" y="3"/>
                </a:lnTo>
                <a:lnTo>
                  <a:pt x="41" y="1"/>
                </a:lnTo>
                <a:lnTo>
                  <a:pt x="56" y="0"/>
                </a:lnTo>
                <a:lnTo>
                  <a:pt x="75" y="1"/>
                </a:lnTo>
                <a:lnTo>
                  <a:pt x="93" y="1"/>
                </a:lnTo>
                <a:lnTo>
                  <a:pt x="98" y="2"/>
                </a:lnTo>
                <a:lnTo>
                  <a:pt x="102" y="4"/>
                </a:lnTo>
                <a:lnTo>
                  <a:pt x="103" y="5"/>
                </a:lnTo>
                <a:lnTo>
                  <a:pt x="107" y="5"/>
                </a:lnTo>
                <a:lnTo>
                  <a:pt x="119" y="5"/>
                </a:lnTo>
                <a:lnTo>
                  <a:pt x="130" y="7"/>
                </a:lnTo>
                <a:lnTo>
                  <a:pt x="135" y="8"/>
                </a:lnTo>
                <a:lnTo>
                  <a:pt x="139" y="10"/>
                </a:lnTo>
                <a:lnTo>
                  <a:pt x="144" y="13"/>
                </a:lnTo>
                <a:lnTo>
                  <a:pt x="146" y="17"/>
                </a:lnTo>
                <a:lnTo>
                  <a:pt x="149" y="24"/>
                </a:lnTo>
                <a:lnTo>
                  <a:pt x="151" y="31"/>
                </a:lnTo>
                <a:lnTo>
                  <a:pt x="154" y="44"/>
                </a:lnTo>
                <a:lnTo>
                  <a:pt x="155" y="60"/>
                </a:lnTo>
                <a:lnTo>
                  <a:pt x="155" y="74"/>
                </a:lnTo>
                <a:lnTo>
                  <a:pt x="154" y="92"/>
                </a:lnTo>
                <a:lnTo>
                  <a:pt x="153" y="100"/>
                </a:lnTo>
                <a:lnTo>
                  <a:pt x="152" y="107"/>
                </a:lnTo>
                <a:lnTo>
                  <a:pt x="149" y="115"/>
                </a:lnTo>
                <a:lnTo>
                  <a:pt x="145" y="121"/>
                </a:lnTo>
                <a:lnTo>
                  <a:pt x="139" y="126"/>
                </a:lnTo>
                <a:lnTo>
                  <a:pt x="132" y="129"/>
                </a:lnTo>
                <a:lnTo>
                  <a:pt x="121" y="132"/>
                </a:lnTo>
                <a:lnTo>
                  <a:pt x="110" y="134"/>
                </a:lnTo>
                <a:lnTo>
                  <a:pt x="99" y="135"/>
                </a:lnTo>
                <a:lnTo>
                  <a:pt x="89" y="135"/>
                </a:lnTo>
                <a:close/>
                <a:moveTo>
                  <a:pt x="85" y="37"/>
                </a:moveTo>
                <a:lnTo>
                  <a:pt x="85" y="37"/>
                </a:lnTo>
                <a:lnTo>
                  <a:pt x="61" y="38"/>
                </a:lnTo>
                <a:lnTo>
                  <a:pt x="41" y="38"/>
                </a:lnTo>
                <a:lnTo>
                  <a:pt x="39" y="41"/>
                </a:lnTo>
                <a:lnTo>
                  <a:pt x="38" y="44"/>
                </a:lnTo>
                <a:lnTo>
                  <a:pt x="38" y="45"/>
                </a:lnTo>
                <a:lnTo>
                  <a:pt x="37" y="53"/>
                </a:lnTo>
                <a:lnTo>
                  <a:pt x="37" y="61"/>
                </a:lnTo>
                <a:lnTo>
                  <a:pt x="37" y="68"/>
                </a:lnTo>
                <a:lnTo>
                  <a:pt x="38" y="83"/>
                </a:lnTo>
                <a:lnTo>
                  <a:pt x="39" y="87"/>
                </a:lnTo>
                <a:lnTo>
                  <a:pt x="42" y="92"/>
                </a:lnTo>
                <a:lnTo>
                  <a:pt x="45" y="94"/>
                </a:lnTo>
                <a:lnTo>
                  <a:pt x="48" y="96"/>
                </a:lnTo>
                <a:lnTo>
                  <a:pt x="59" y="99"/>
                </a:lnTo>
                <a:lnTo>
                  <a:pt x="69" y="100"/>
                </a:lnTo>
                <a:lnTo>
                  <a:pt x="79" y="101"/>
                </a:lnTo>
                <a:lnTo>
                  <a:pt x="98" y="100"/>
                </a:lnTo>
                <a:lnTo>
                  <a:pt x="113" y="97"/>
                </a:lnTo>
                <a:lnTo>
                  <a:pt x="118" y="96"/>
                </a:lnTo>
                <a:lnTo>
                  <a:pt x="118" y="93"/>
                </a:lnTo>
                <a:lnTo>
                  <a:pt x="120" y="83"/>
                </a:lnTo>
                <a:lnTo>
                  <a:pt x="120" y="71"/>
                </a:lnTo>
                <a:lnTo>
                  <a:pt x="120" y="59"/>
                </a:lnTo>
                <a:lnTo>
                  <a:pt x="118" y="46"/>
                </a:lnTo>
                <a:lnTo>
                  <a:pt x="118" y="42"/>
                </a:lnTo>
                <a:lnTo>
                  <a:pt x="112" y="41"/>
                </a:lnTo>
                <a:lnTo>
                  <a:pt x="100" y="40"/>
                </a:lnTo>
                <a:lnTo>
                  <a:pt x="96" y="40"/>
                </a:lnTo>
                <a:lnTo>
                  <a:pt x="92" y="39"/>
                </a:lnTo>
                <a:lnTo>
                  <a:pt x="89" y="38"/>
                </a:lnTo>
                <a:lnTo>
                  <a:pt x="88" y="37"/>
                </a:lnTo>
                <a:lnTo>
                  <a:pt x="85" y="3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51" name="任意多边形 1050650"/>
          <p:cNvSpPr/>
          <p:nvPr/>
        </p:nvSpPr>
        <p:spPr bwMode="auto">
          <a:xfrm>
            <a:off x="10534650" y="5537200"/>
            <a:ext cx="107950" cy="95250"/>
          </a:xfrm>
          <a:custGeom>
            <a:avLst/>
            <a:gdLst/>
            <a:ahLst/>
            <a:cxnLst/>
            <a:rect l="0" t="0" r="0" b="0"/>
            <a:pathLst>
              <a:path w="155" h="135">
                <a:moveTo>
                  <a:pt x="88" y="135"/>
                </a:moveTo>
                <a:lnTo>
                  <a:pt x="88" y="135"/>
                </a:lnTo>
                <a:lnTo>
                  <a:pt x="77" y="135"/>
                </a:lnTo>
                <a:lnTo>
                  <a:pt x="65" y="135"/>
                </a:lnTo>
                <a:lnTo>
                  <a:pt x="54" y="134"/>
                </a:lnTo>
                <a:lnTo>
                  <a:pt x="45" y="134"/>
                </a:lnTo>
                <a:lnTo>
                  <a:pt x="37" y="132"/>
                </a:lnTo>
                <a:lnTo>
                  <a:pt x="29" y="130"/>
                </a:lnTo>
                <a:lnTo>
                  <a:pt x="23" y="127"/>
                </a:lnTo>
                <a:lnTo>
                  <a:pt x="17" y="124"/>
                </a:lnTo>
                <a:lnTo>
                  <a:pt x="13" y="120"/>
                </a:lnTo>
                <a:lnTo>
                  <a:pt x="9" y="115"/>
                </a:lnTo>
                <a:lnTo>
                  <a:pt x="6" y="108"/>
                </a:lnTo>
                <a:lnTo>
                  <a:pt x="2" y="100"/>
                </a:lnTo>
                <a:lnTo>
                  <a:pt x="1" y="92"/>
                </a:lnTo>
                <a:lnTo>
                  <a:pt x="0" y="84"/>
                </a:lnTo>
                <a:lnTo>
                  <a:pt x="0" y="65"/>
                </a:lnTo>
                <a:lnTo>
                  <a:pt x="1" y="48"/>
                </a:lnTo>
                <a:lnTo>
                  <a:pt x="1" y="46"/>
                </a:lnTo>
                <a:lnTo>
                  <a:pt x="2" y="37"/>
                </a:lnTo>
                <a:lnTo>
                  <a:pt x="4" y="31"/>
                </a:lnTo>
                <a:lnTo>
                  <a:pt x="7" y="24"/>
                </a:lnTo>
                <a:lnTo>
                  <a:pt x="10" y="17"/>
                </a:lnTo>
                <a:lnTo>
                  <a:pt x="15" y="11"/>
                </a:lnTo>
                <a:lnTo>
                  <a:pt x="21" y="6"/>
                </a:lnTo>
                <a:lnTo>
                  <a:pt x="28" y="3"/>
                </a:lnTo>
                <a:lnTo>
                  <a:pt x="41" y="1"/>
                </a:lnTo>
                <a:lnTo>
                  <a:pt x="56" y="0"/>
                </a:lnTo>
                <a:lnTo>
                  <a:pt x="75" y="1"/>
                </a:lnTo>
                <a:lnTo>
                  <a:pt x="93" y="1"/>
                </a:lnTo>
                <a:lnTo>
                  <a:pt x="98" y="2"/>
                </a:lnTo>
                <a:lnTo>
                  <a:pt x="102" y="4"/>
                </a:lnTo>
                <a:lnTo>
                  <a:pt x="104" y="5"/>
                </a:lnTo>
                <a:lnTo>
                  <a:pt x="107" y="5"/>
                </a:lnTo>
                <a:lnTo>
                  <a:pt x="118" y="5"/>
                </a:lnTo>
                <a:lnTo>
                  <a:pt x="130" y="7"/>
                </a:lnTo>
                <a:lnTo>
                  <a:pt x="135" y="8"/>
                </a:lnTo>
                <a:lnTo>
                  <a:pt x="139" y="10"/>
                </a:lnTo>
                <a:lnTo>
                  <a:pt x="143" y="13"/>
                </a:lnTo>
                <a:lnTo>
                  <a:pt x="146" y="17"/>
                </a:lnTo>
                <a:lnTo>
                  <a:pt x="149" y="24"/>
                </a:lnTo>
                <a:lnTo>
                  <a:pt x="152" y="31"/>
                </a:lnTo>
                <a:lnTo>
                  <a:pt x="154" y="44"/>
                </a:lnTo>
                <a:lnTo>
                  <a:pt x="155" y="60"/>
                </a:lnTo>
                <a:lnTo>
                  <a:pt x="155" y="74"/>
                </a:lnTo>
                <a:lnTo>
                  <a:pt x="155" y="92"/>
                </a:lnTo>
                <a:lnTo>
                  <a:pt x="154" y="100"/>
                </a:lnTo>
                <a:lnTo>
                  <a:pt x="152" y="107"/>
                </a:lnTo>
                <a:lnTo>
                  <a:pt x="149" y="115"/>
                </a:lnTo>
                <a:lnTo>
                  <a:pt x="144" y="121"/>
                </a:lnTo>
                <a:lnTo>
                  <a:pt x="139" y="126"/>
                </a:lnTo>
                <a:lnTo>
                  <a:pt x="132" y="129"/>
                </a:lnTo>
                <a:lnTo>
                  <a:pt x="122" y="132"/>
                </a:lnTo>
                <a:lnTo>
                  <a:pt x="110" y="134"/>
                </a:lnTo>
                <a:lnTo>
                  <a:pt x="99" y="135"/>
                </a:lnTo>
                <a:lnTo>
                  <a:pt x="88" y="135"/>
                </a:lnTo>
                <a:close/>
                <a:moveTo>
                  <a:pt x="85" y="37"/>
                </a:moveTo>
                <a:lnTo>
                  <a:pt x="85" y="37"/>
                </a:lnTo>
                <a:lnTo>
                  <a:pt x="60" y="38"/>
                </a:lnTo>
                <a:lnTo>
                  <a:pt x="41" y="38"/>
                </a:lnTo>
                <a:lnTo>
                  <a:pt x="40" y="41"/>
                </a:lnTo>
                <a:lnTo>
                  <a:pt x="38" y="44"/>
                </a:lnTo>
                <a:lnTo>
                  <a:pt x="38" y="45"/>
                </a:lnTo>
                <a:lnTo>
                  <a:pt x="37" y="53"/>
                </a:lnTo>
                <a:lnTo>
                  <a:pt x="37" y="61"/>
                </a:lnTo>
                <a:lnTo>
                  <a:pt x="38" y="68"/>
                </a:lnTo>
                <a:lnTo>
                  <a:pt x="38" y="83"/>
                </a:lnTo>
                <a:lnTo>
                  <a:pt x="39" y="87"/>
                </a:lnTo>
                <a:lnTo>
                  <a:pt x="42" y="92"/>
                </a:lnTo>
                <a:lnTo>
                  <a:pt x="45" y="94"/>
                </a:lnTo>
                <a:lnTo>
                  <a:pt x="49" y="96"/>
                </a:lnTo>
                <a:lnTo>
                  <a:pt x="58" y="99"/>
                </a:lnTo>
                <a:lnTo>
                  <a:pt x="69" y="100"/>
                </a:lnTo>
                <a:lnTo>
                  <a:pt x="79" y="101"/>
                </a:lnTo>
                <a:lnTo>
                  <a:pt x="98" y="100"/>
                </a:lnTo>
                <a:lnTo>
                  <a:pt x="113" y="97"/>
                </a:lnTo>
                <a:lnTo>
                  <a:pt x="117" y="96"/>
                </a:lnTo>
                <a:lnTo>
                  <a:pt x="117" y="93"/>
                </a:lnTo>
                <a:lnTo>
                  <a:pt x="120" y="83"/>
                </a:lnTo>
                <a:lnTo>
                  <a:pt x="120" y="71"/>
                </a:lnTo>
                <a:lnTo>
                  <a:pt x="120" y="59"/>
                </a:lnTo>
                <a:lnTo>
                  <a:pt x="118" y="46"/>
                </a:lnTo>
                <a:lnTo>
                  <a:pt x="117" y="42"/>
                </a:lnTo>
                <a:lnTo>
                  <a:pt x="112" y="41"/>
                </a:lnTo>
                <a:lnTo>
                  <a:pt x="100" y="40"/>
                </a:lnTo>
                <a:lnTo>
                  <a:pt x="97" y="40"/>
                </a:lnTo>
                <a:lnTo>
                  <a:pt x="93" y="39"/>
                </a:lnTo>
                <a:lnTo>
                  <a:pt x="88" y="38"/>
                </a:lnTo>
                <a:lnTo>
                  <a:pt x="87" y="37"/>
                </a:lnTo>
                <a:lnTo>
                  <a:pt x="85" y="3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52" name="任意多边形 1050651"/>
          <p:cNvSpPr/>
          <p:nvPr/>
        </p:nvSpPr>
        <p:spPr bwMode="auto">
          <a:xfrm>
            <a:off x="9944100" y="2792412"/>
            <a:ext cx="33337" cy="60325"/>
          </a:xfrm>
          <a:custGeom>
            <a:avLst/>
            <a:gdLst/>
            <a:ahLst/>
            <a:cxnLst/>
            <a:rect l="0" t="0" r="0" b="0"/>
            <a:pathLst>
              <a:path w="48" h="85">
                <a:moveTo>
                  <a:pt x="38" y="4"/>
                </a:moveTo>
                <a:lnTo>
                  <a:pt x="38" y="4"/>
                </a:lnTo>
                <a:lnTo>
                  <a:pt x="37" y="9"/>
                </a:lnTo>
                <a:lnTo>
                  <a:pt x="35" y="14"/>
                </a:lnTo>
                <a:lnTo>
                  <a:pt x="31" y="24"/>
                </a:lnTo>
                <a:lnTo>
                  <a:pt x="20" y="43"/>
                </a:lnTo>
                <a:lnTo>
                  <a:pt x="9" y="60"/>
                </a:lnTo>
                <a:lnTo>
                  <a:pt x="5" y="68"/>
                </a:lnTo>
                <a:lnTo>
                  <a:pt x="0" y="78"/>
                </a:lnTo>
                <a:lnTo>
                  <a:pt x="0" y="80"/>
                </a:lnTo>
                <a:lnTo>
                  <a:pt x="0" y="82"/>
                </a:lnTo>
                <a:lnTo>
                  <a:pt x="3" y="84"/>
                </a:lnTo>
                <a:lnTo>
                  <a:pt x="4" y="85"/>
                </a:lnTo>
                <a:lnTo>
                  <a:pt x="6" y="85"/>
                </a:lnTo>
                <a:lnTo>
                  <a:pt x="7" y="84"/>
                </a:lnTo>
                <a:lnTo>
                  <a:pt x="8" y="83"/>
                </a:lnTo>
                <a:lnTo>
                  <a:pt x="14" y="71"/>
                </a:lnTo>
                <a:lnTo>
                  <a:pt x="20" y="61"/>
                </a:lnTo>
                <a:lnTo>
                  <a:pt x="26" y="50"/>
                </a:lnTo>
                <a:lnTo>
                  <a:pt x="32" y="39"/>
                </a:lnTo>
                <a:lnTo>
                  <a:pt x="41" y="23"/>
                </a:lnTo>
                <a:lnTo>
                  <a:pt x="46" y="13"/>
                </a:lnTo>
                <a:lnTo>
                  <a:pt x="47" y="9"/>
                </a:lnTo>
                <a:lnTo>
                  <a:pt x="48" y="4"/>
                </a:lnTo>
                <a:lnTo>
                  <a:pt x="48" y="2"/>
                </a:lnTo>
                <a:lnTo>
                  <a:pt x="47" y="1"/>
                </a:lnTo>
                <a:lnTo>
                  <a:pt x="45" y="0"/>
                </a:lnTo>
                <a:lnTo>
                  <a:pt x="43" y="0"/>
                </a:lnTo>
                <a:lnTo>
                  <a:pt x="39" y="1"/>
                </a:lnTo>
                <a:lnTo>
                  <a:pt x="38" y="2"/>
                </a:lnTo>
                <a:lnTo>
                  <a:pt x="3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53" name="任意多边形 1050652"/>
          <p:cNvSpPr/>
          <p:nvPr/>
        </p:nvSpPr>
        <p:spPr bwMode="auto">
          <a:xfrm>
            <a:off x="9969500" y="2832100"/>
            <a:ext cx="33337" cy="76200"/>
          </a:xfrm>
          <a:custGeom>
            <a:avLst/>
            <a:gdLst/>
            <a:ahLst/>
            <a:cxnLst/>
            <a:rect l="0" t="0" r="0" b="0"/>
            <a:pathLst>
              <a:path w="48" h="107">
                <a:moveTo>
                  <a:pt x="38" y="3"/>
                </a:moveTo>
                <a:lnTo>
                  <a:pt x="38" y="3"/>
                </a:lnTo>
                <a:lnTo>
                  <a:pt x="27" y="27"/>
                </a:lnTo>
                <a:lnTo>
                  <a:pt x="17" y="51"/>
                </a:lnTo>
                <a:lnTo>
                  <a:pt x="7" y="76"/>
                </a:lnTo>
                <a:lnTo>
                  <a:pt x="3" y="88"/>
                </a:lnTo>
                <a:lnTo>
                  <a:pt x="0" y="101"/>
                </a:lnTo>
                <a:lnTo>
                  <a:pt x="0" y="103"/>
                </a:lnTo>
                <a:lnTo>
                  <a:pt x="0" y="105"/>
                </a:lnTo>
                <a:lnTo>
                  <a:pt x="2" y="106"/>
                </a:lnTo>
                <a:lnTo>
                  <a:pt x="3" y="107"/>
                </a:lnTo>
                <a:lnTo>
                  <a:pt x="5" y="107"/>
                </a:lnTo>
                <a:lnTo>
                  <a:pt x="6" y="107"/>
                </a:lnTo>
                <a:lnTo>
                  <a:pt x="8" y="106"/>
                </a:lnTo>
                <a:lnTo>
                  <a:pt x="10" y="103"/>
                </a:lnTo>
                <a:lnTo>
                  <a:pt x="13" y="91"/>
                </a:lnTo>
                <a:lnTo>
                  <a:pt x="16" y="79"/>
                </a:lnTo>
                <a:lnTo>
                  <a:pt x="26" y="54"/>
                </a:lnTo>
                <a:lnTo>
                  <a:pt x="36" y="30"/>
                </a:lnTo>
                <a:lnTo>
                  <a:pt x="47" y="5"/>
                </a:lnTo>
                <a:lnTo>
                  <a:pt x="48" y="3"/>
                </a:lnTo>
                <a:lnTo>
                  <a:pt x="47" y="2"/>
                </a:lnTo>
                <a:lnTo>
                  <a:pt x="46" y="1"/>
                </a:lnTo>
                <a:lnTo>
                  <a:pt x="45" y="0"/>
                </a:lnTo>
                <a:lnTo>
                  <a:pt x="41" y="0"/>
                </a:lnTo>
                <a:lnTo>
                  <a:pt x="40" y="1"/>
                </a:lnTo>
                <a:lnTo>
                  <a:pt x="38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54" name="任意多边形 1050653"/>
          <p:cNvSpPr/>
          <p:nvPr/>
        </p:nvSpPr>
        <p:spPr bwMode="auto">
          <a:xfrm>
            <a:off x="10006012" y="2889250"/>
            <a:ext cx="22225" cy="57150"/>
          </a:xfrm>
          <a:custGeom>
            <a:avLst/>
            <a:gdLst/>
            <a:ahLst/>
            <a:cxnLst/>
            <a:rect l="0" t="0" r="0" b="0"/>
            <a:pathLst>
              <a:path w="34" h="81">
                <a:moveTo>
                  <a:pt x="26" y="2"/>
                </a:moveTo>
                <a:lnTo>
                  <a:pt x="26" y="2"/>
                </a:lnTo>
                <a:lnTo>
                  <a:pt x="18" y="20"/>
                </a:lnTo>
                <a:lnTo>
                  <a:pt x="10" y="38"/>
                </a:lnTo>
                <a:lnTo>
                  <a:pt x="5" y="57"/>
                </a:lnTo>
                <a:lnTo>
                  <a:pt x="0" y="76"/>
                </a:lnTo>
                <a:lnTo>
                  <a:pt x="0" y="78"/>
                </a:lnTo>
                <a:lnTo>
                  <a:pt x="0" y="79"/>
                </a:lnTo>
                <a:lnTo>
                  <a:pt x="1" y="80"/>
                </a:lnTo>
                <a:lnTo>
                  <a:pt x="3" y="81"/>
                </a:lnTo>
                <a:lnTo>
                  <a:pt x="5" y="81"/>
                </a:lnTo>
                <a:lnTo>
                  <a:pt x="6" y="81"/>
                </a:lnTo>
                <a:lnTo>
                  <a:pt x="8" y="80"/>
                </a:lnTo>
                <a:lnTo>
                  <a:pt x="8" y="78"/>
                </a:lnTo>
                <a:lnTo>
                  <a:pt x="13" y="60"/>
                </a:lnTo>
                <a:lnTo>
                  <a:pt x="20" y="42"/>
                </a:lnTo>
                <a:lnTo>
                  <a:pt x="26" y="24"/>
                </a:lnTo>
                <a:lnTo>
                  <a:pt x="34" y="7"/>
                </a:lnTo>
                <a:lnTo>
                  <a:pt x="34" y="5"/>
                </a:lnTo>
                <a:lnTo>
                  <a:pt x="34" y="3"/>
                </a:lnTo>
                <a:lnTo>
                  <a:pt x="33" y="2"/>
                </a:lnTo>
                <a:lnTo>
                  <a:pt x="31" y="1"/>
                </a:lnTo>
                <a:lnTo>
                  <a:pt x="30" y="0"/>
                </a:lnTo>
                <a:lnTo>
                  <a:pt x="28" y="0"/>
                </a:lnTo>
                <a:lnTo>
                  <a:pt x="27" y="1"/>
                </a:lnTo>
                <a:lnTo>
                  <a:pt x="2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55" name="任意多边形 1050654"/>
          <p:cNvSpPr/>
          <p:nvPr/>
        </p:nvSpPr>
        <p:spPr bwMode="auto">
          <a:xfrm>
            <a:off x="10033000" y="2921000"/>
            <a:ext cx="26987" cy="55562"/>
          </a:xfrm>
          <a:custGeom>
            <a:avLst/>
            <a:gdLst/>
            <a:ahLst/>
            <a:cxnLst/>
            <a:rect l="0" t="0" r="0" b="0"/>
            <a:pathLst>
              <a:path w="39" h="76">
                <a:moveTo>
                  <a:pt x="29" y="3"/>
                </a:moveTo>
                <a:lnTo>
                  <a:pt x="29" y="3"/>
                </a:lnTo>
                <a:lnTo>
                  <a:pt x="23" y="20"/>
                </a:lnTo>
                <a:lnTo>
                  <a:pt x="17" y="37"/>
                </a:lnTo>
                <a:lnTo>
                  <a:pt x="1" y="69"/>
                </a:lnTo>
                <a:lnTo>
                  <a:pt x="0" y="71"/>
                </a:lnTo>
                <a:lnTo>
                  <a:pt x="1" y="73"/>
                </a:lnTo>
                <a:lnTo>
                  <a:pt x="2" y="75"/>
                </a:lnTo>
                <a:lnTo>
                  <a:pt x="4" y="76"/>
                </a:lnTo>
                <a:lnTo>
                  <a:pt x="5" y="76"/>
                </a:lnTo>
                <a:lnTo>
                  <a:pt x="7" y="76"/>
                </a:lnTo>
                <a:lnTo>
                  <a:pt x="9" y="76"/>
                </a:lnTo>
                <a:lnTo>
                  <a:pt x="10" y="74"/>
                </a:lnTo>
                <a:lnTo>
                  <a:pt x="25" y="41"/>
                </a:lnTo>
                <a:lnTo>
                  <a:pt x="33" y="23"/>
                </a:lnTo>
                <a:lnTo>
                  <a:pt x="39" y="7"/>
                </a:lnTo>
                <a:lnTo>
                  <a:pt x="39" y="4"/>
                </a:lnTo>
                <a:lnTo>
                  <a:pt x="38" y="2"/>
                </a:lnTo>
                <a:lnTo>
                  <a:pt x="37" y="1"/>
                </a:lnTo>
                <a:lnTo>
                  <a:pt x="36" y="0"/>
                </a:lnTo>
                <a:lnTo>
                  <a:pt x="34" y="0"/>
                </a:lnTo>
                <a:lnTo>
                  <a:pt x="32" y="0"/>
                </a:lnTo>
                <a:lnTo>
                  <a:pt x="30" y="1"/>
                </a:lnTo>
                <a:lnTo>
                  <a:pt x="2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56" name="任意多边形 1050655"/>
          <p:cNvSpPr/>
          <p:nvPr/>
        </p:nvSpPr>
        <p:spPr bwMode="auto">
          <a:xfrm>
            <a:off x="10260012" y="3162300"/>
            <a:ext cx="15875" cy="50800"/>
          </a:xfrm>
          <a:custGeom>
            <a:avLst/>
            <a:gdLst/>
            <a:ahLst/>
            <a:cxnLst/>
            <a:rect l="0" t="0" r="0" b="0"/>
            <a:pathLst>
              <a:path w="22" h="70">
                <a:moveTo>
                  <a:pt x="13" y="6"/>
                </a:moveTo>
                <a:lnTo>
                  <a:pt x="13" y="6"/>
                </a:lnTo>
                <a:lnTo>
                  <a:pt x="12" y="13"/>
                </a:lnTo>
                <a:lnTo>
                  <a:pt x="10" y="21"/>
                </a:lnTo>
                <a:lnTo>
                  <a:pt x="6" y="36"/>
                </a:lnTo>
                <a:lnTo>
                  <a:pt x="2" y="50"/>
                </a:lnTo>
                <a:lnTo>
                  <a:pt x="1" y="58"/>
                </a:lnTo>
                <a:lnTo>
                  <a:pt x="0" y="66"/>
                </a:lnTo>
                <a:lnTo>
                  <a:pt x="1" y="68"/>
                </a:lnTo>
                <a:lnTo>
                  <a:pt x="2" y="69"/>
                </a:lnTo>
                <a:lnTo>
                  <a:pt x="3" y="70"/>
                </a:lnTo>
                <a:lnTo>
                  <a:pt x="5" y="70"/>
                </a:lnTo>
                <a:lnTo>
                  <a:pt x="6" y="70"/>
                </a:lnTo>
                <a:lnTo>
                  <a:pt x="8" y="69"/>
                </a:lnTo>
                <a:lnTo>
                  <a:pt x="9" y="68"/>
                </a:lnTo>
                <a:lnTo>
                  <a:pt x="10" y="66"/>
                </a:lnTo>
                <a:lnTo>
                  <a:pt x="10" y="58"/>
                </a:lnTo>
                <a:lnTo>
                  <a:pt x="12" y="50"/>
                </a:lnTo>
                <a:lnTo>
                  <a:pt x="16" y="36"/>
                </a:lnTo>
                <a:lnTo>
                  <a:pt x="20" y="21"/>
                </a:lnTo>
                <a:lnTo>
                  <a:pt x="21" y="13"/>
                </a:lnTo>
                <a:lnTo>
                  <a:pt x="22" y="6"/>
                </a:lnTo>
                <a:lnTo>
                  <a:pt x="21" y="3"/>
                </a:lnTo>
                <a:lnTo>
                  <a:pt x="20" y="2"/>
                </a:lnTo>
                <a:lnTo>
                  <a:pt x="19" y="1"/>
                </a:lnTo>
                <a:lnTo>
                  <a:pt x="17" y="0"/>
                </a:lnTo>
                <a:lnTo>
                  <a:pt x="16" y="1"/>
                </a:lnTo>
                <a:lnTo>
                  <a:pt x="14" y="2"/>
                </a:lnTo>
                <a:lnTo>
                  <a:pt x="13" y="3"/>
                </a:lnTo>
                <a:lnTo>
                  <a:pt x="13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57" name="任意多边形 1050656"/>
          <p:cNvSpPr/>
          <p:nvPr/>
        </p:nvSpPr>
        <p:spPr bwMode="auto">
          <a:xfrm>
            <a:off x="10304462" y="3186112"/>
            <a:ext cx="39687" cy="57150"/>
          </a:xfrm>
          <a:custGeom>
            <a:avLst/>
            <a:gdLst/>
            <a:ahLst/>
            <a:cxnLst/>
            <a:rect l="0" t="0" r="0" b="0"/>
            <a:pathLst>
              <a:path w="55" h="82">
                <a:moveTo>
                  <a:pt x="45" y="3"/>
                </a:moveTo>
                <a:lnTo>
                  <a:pt x="45" y="3"/>
                </a:lnTo>
                <a:lnTo>
                  <a:pt x="39" y="11"/>
                </a:lnTo>
                <a:lnTo>
                  <a:pt x="33" y="19"/>
                </a:lnTo>
                <a:lnTo>
                  <a:pt x="26" y="26"/>
                </a:lnTo>
                <a:lnTo>
                  <a:pt x="19" y="35"/>
                </a:lnTo>
                <a:lnTo>
                  <a:pt x="16" y="39"/>
                </a:lnTo>
                <a:lnTo>
                  <a:pt x="14" y="44"/>
                </a:lnTo>
                <a:lnTo>
                  <a:pt x="10" y="54"/>
                </a:lnTo>
                <a:lnTo>
                  <a:pt x="5" y="66"/>
                </a:lnTo>
                <a:lnTo>
                  <a:pt x="1" y="77"/>
                </a:lnTo>
                <a:lnTo>
                  <a:pt x="0" y="79"/>
                </a:lnTo>
                <a:lnTo>
                  <a:pt x="1" y="80"/>
                </a:lnTo>
                <a:lnTo>
                  <a:pt x="2" y="81"/>
                </a:lnTo>
                <a:lnTo>
                  <a:pt x="4" y="82"/>
                </a:lnTo>
                <a:lnTo>
                  <a:pt x="6" y="82"/>
                </a:lnTo>
                <a:lnTo>
                  <a:pt x="7" y="82"/>
                </a:lnTo>
                <a:lnTo>
                  <a:pt x="9" y="81"/>
                </a:lnTo>
                <a:lnTo>
                  <a:pt x="10" y="79"/>
                </a:lnTo>
                <a:lnTo>
                  <a:pt x="18" y="59"/>
                </a:lnTo>
                <a:lnTo>
                  <a:pt x="22" y="48"/>
                </a:lnTo>
                <a:lnTo>
                  <a:pt x="27" y="39"/>
                </a:lnTo>
                <a:lnTo>
                  <a:pt x="33" y="31"/>
                </a:lnTo>
                <a:lnTo>
                  <a:pt x="40" y="23"/>
                </a:lnTo>
                <a:lnTo>
                  <a:pt x="48" y="16"/>
                </a:lnTo>
                <a:lnTo>
                  <a:pt x="54" y="8"/>
                </a:lnTo>
                <a:lnTo>
                  <a:pt x="55" y="6"/>
                </a:lnTo>
                <a:lnTo>
                  <a:pt x="54" y="4"/>
                </a:lnTo>
                <a:lnTo>
                  <a:pt x="53" y="3"/>
                </a:lnTo>
                <a:lnTo>
                  <a:pt x="52" y="1"/>
                </a:lnTo>
                <a:lnTo>
                  <a:pt x="51" y="0"/>
                </a:lnTo>
                <a:lnTo>
                  <a:pt x="49" y="0"/>
                </a:lnTo>
                <a:lnTo>
                  <a:pt x="47" y="1"/>
                </a:lnTo>
                <a:lnTo>
                  <a:pt x="4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58" name="任意多边形 1050657"/>
          <p:cNvSpPr/>
          <p:nvPr/>
        </p:nvSpPr>
        <p:spPr bwMode="auto">
          <a:xfrm>
            <a:off x="10336212" y="3225800"/>
            <a:ext cx="34925" cy="68262"/>
          </a:xfrm>
          <a:custGeom>
            <a:avLst/>
            <a:gdLst/>
            <a:ahLst/>
            <a:cxnLst/>
            <a:rect l="0" t="0" r="0" b="0"/>
            <a:pathLst>
              <a:path w="51" h="96">
                <a:moveTo>
                  <a:pt x="43" y="3"/>
                </a:moveTo>
                <a:lnTo>
                  <a:pt x="43" y="3"/>
                </a:lnTo>
                <a:lnTo>
                  <a:pt x="32" y="22"/>
                </a:lnTo>
                <a:lnTo>
                  <a:pt x="22" y="43"/>
                </a:lnTo>
                <a:lnTo>
                  <a:pt x="17" y="54"/>
                </a:lnTo>
                <a:lnTo>
                  <a:pt x="11" y="66"/>
                </a:lnTo>
                <a:lnTo>
                  <a:pt x="6" y="77"/>
                </a:lnTo>
                <a:lnTo>
                  <a:pt x="1" y="90"/>
                </a:lnTo>
                <a:lnTo>
                  <a:pt x="0" y="92"/>
                </a:lnTo>
                <a:lnTo>
                  <a:pt x="1" y="94"/>
                </a:lnTo>
                <a:lnTo>
                  <a:pt x="3" y="95"/>
                </a:lnTo>
                <a:lnTo>
                  <a:pt x="5" y="95"/>
                </a:lnTo>
                <a:lnTo>
                  <a:pt x="6" y="96"/>
                </a:lnTo>
                <a:lnTo>
                  <a:pt x="8" y="95"/>
                </a:lnTo>
                <a:lnTo>
                  <a:pt x="9" y="94"/>
                </a:lnTo>
                <a:lnTo>
                  <a:pt x="10" y="92"/>
                </a:lnTo>
                <a:lnTo>
                  <a:pt x="14" y="81"/>
                </a:lnTo>
                <a:lnTo>
                  <a:pt x="18" y="71"/>
                </a:lnTo>
                <a:lnTo>
                  <a:pt x="22" y="62"/>
                </a:lnTo>
                <a:lnTo>
                  <a:pt x="28" y="52"/>
                </a:lnTo>
                <a:lnTo>
                  <a:pt x="32" y="47"/>
                </a:lnTo>
                <a:lnTo>
                  <a:pt x="34" y="42"/>
                </a:lnTo>
                <a:lnTo>
                  <a:pt x="38" y="33"/>
                </a:lnTo>
                <a:lnTo>
                  <a:pt x="44" y="20"/>
                </a:lnTo>
                <a:lnTo>
                  <a:pt x="51" y="8"/>
                </a:lnTo>
                <a:lnTo>
                  <a:pt x="51" y="6"/>
                </a:lnTo>
                <a:lnTo>
                  <a:pt x="51" y="4"/>
                </a:lnTo>
                <a:lnTo>
                  <a:pt x="50" y="3"/>
                </a:lnTo>
                <a:lnTo>
                  <a:pt x="49" y="2"/>
                </a:lnTo>
                <a:lnTo>
                  <a:pt x="47" y="0"/>
                </a:lnTo>
                <a:lnTo>
                  <a:pt x="46" y="0"/>
                </a:lnTo>
                <a:lnTo>
                  <a:pt x="44" y="2"/>
                </a:lnTo>
                <a:lnTo>
                  <a:pt x="4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59" name="任意多边形 1050658"/>
          <p:cNvSpPr/>
          <p:nvPr/>
        </p:nvSpPr>
        <p:spPr bwMode="auto">
          <a:xfrm>
            <a:off x="10375900" y="3259137"/>
            <a:ext cx="33337" cy="66675"/>
          </a:xfrm>
          <a:custGeom>
            <a:avLst/>
            <a:gdLst/>
            <a:ahLst/>
            <a:cxnLst/>
            <a:rect l="0" t="0" r="0" b="0"/>
            <a:pathLst>
              <a:path w="48" h="92">
                <a:moveTo>
                  <a:pt x="39" y="2"/>
                </a:moveTo>
                <a:lnTo>
                  <a:pt x="39" y="2"/>
                </a:lnTo>
                <a:lnTo>
                  <a:pt x="26" y="22"/>
                </a:lnTo>
                <a:lnTo>
                  <a:pt x="15" y="43"/>
                </a:lnTo>
                <a:lnTo>
                  <a:pt x="7" y="64"/>
                </a:lnTo>
                <a:lnTo>
                  <a:pt x="3" y="75"/>
                </a:lnTo>
                <a:lnTo>
                  <a:pt x="0" y="86"/>
                </a:lnTo>
                <a:lnTo>
                  <a:pt x="0" y="88"/>
                </a:lnTo>
                <a:lnTo>
                  <a:pt x="0" y="89"/>
                </a:lnTo>
                <a:lnTo>
                  <a:pt x="2" y="91"/>
                </a:lnTo>
                <a:lnTo>
                  <a:pt x="4" y="91"/>
                </a:lnTo>
                <a:lnTo>
                  <a:pt x="6" y="92"/>
                </a:lnTo>
                <a:lnTo>
                  <a:pt x="7" y="91"/>
                </a:lnTo>
                <a:lnTo>
                  <a:pt x="9" y="90"/>
                </a:lnTo>
                <a:lnTo>
                  <a:pt x="9" y="88"/>
                </a:lnTo>
                <a:lnTo>
                  <a:pt x="12" y="78"/>
                </a:lnTo>
                <a:lnTo>
                  <a:pt x="15" y="66"/>
                </a:lnTo>
                <a:lnTo>
                  <a:pt x="24" y="46"/>
                </a:lnTo>
                <a:lnTo>
                  <a:pt x="35" y="26"/>
                </a:lnTo>
                <a:lnTo>
                  <a:pt x="47" y="7"/>
                </a:lnTo>
                <a:lnTo>
                  <a:pt x="48" y="5"/>
                </a:lnTo>
                <a:lnTo>
                  <a:pt x="47" y="3"/>
                </a:lnTo>
                <a:lnTo>
                  <a:pt x="47" y="2"/>
                </a:lnTo>
                <a:lnTo>
                  <a:pt x="45" y="1"/>
                </a:lnTo>
                <a:lnTo>
                  <a:pt x="42" y="0"/>
                </a:lnTo>
                <a:lnTo>
                  <a:pt x="40" y="1"/>
                </a:lnTo>
                <a:lnTo>
                  <a:pt x="3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60" name="任意多边形 1050659"/>
          <p:cNvSpPr/>
          <p:nvPr/>
        </p:nvSpPr>
        <p:spPr bwMode="auto">
          <a:xfrm>
            <a:off x="10426700" y="3275012"/>
            <a:ext cx="30162" cy="71437"/>
          </a:xfrm>
          <a:custGeom>
            <a:avLst/>
            <a:gdLst/>
            <a:ahLst/>
            <a:cxnLst/>
            <a:rect l="0" t="0" r="0" b="0"/>
            <a:pathLst>
              <a:path w="44" h="101">
                <a:moveTo>
                  <a:pt x="35" y="3"/>
                </a:moveTo>
                <a:lnTo>
                  <a:pt x="35" y="3"/>
                </a:lnTo>
                <a:lnTo>
                  <a:pt x="29" y="13"/>
                </a:lnTo>
                <a:lnTo>
                  <a:pt x="24" y="25"/>
                </a:lnTo>
                <a:lnTo>
                  <a:pt x="20" y="36"/>
                </a:lnTo>
                <a:lnTo>
                  <a:pt x="15" y="49"/>
                </a:lnTo>
                <a:lnTo>
                  <a:pt x="8" y="72"/>
                </a:lnTo>
                <a:lnTo>
                  <a:pt x="0" y="95"/>
                </a:lnTo>
                <a:lnTo>
                  <a:pt x="0" y="97"/>
                </a:lnTo>
                <a:lnTo>
                  <a:pt x="0" y="99"/>
                </a:lnTo>
                <a:lnTo>
                  <a:pt x="1" y="100"/>
                </a:lnTo>
                <a:lnTo>
                  <a:pt x="3" y="101"/>
                </a:lnTo>
                <a:lnTo>
                  <a:pt x="6" y="101"/>
                </a:lnTo>
                <a:lnTo>
                  <a:pt x="8" y="100"/>
                </a:lnTo>
                <a:lnTo>
                  <a:pt x="9" y="98"/>
                </a:lnTo>
                <a:lnTo>
                  <a:pt x="17" y="76"/>
                </a:lnTo>
                <a:lnTo>
                  <a:pt x="24" y="52"/>
                </a:lnTo>
                <a:lnTo>
                  <a:pt x="32" y="29"/>
                </a:lnTo>
                <a:lnTo>
                  <a:pt x="37" y="19"/>
                </a:lnTo>
                <a:lnTo>
                  <a:pt x="43" y="7"/>
                </a:lnTo>
                <a:lnTo>
                  <a:pt x="44" y="5"/>
                </a:lnTo>
                <a:lnTo>
                  <a:pt x="44" y="4"/>
                </a:lnTo>
                <a:lnTo>
                  <a:pt x="43" y="2"/>
                </a:lnTo>
                <a:lnTo>
                  <a:pt x="41" y="1"/>
                </a:lnTo>
                <a:lnTo>
                  <a:pt x="40" y="1"/>
                </a:lnTo>
                <a:lnTo>
                  <a:pt x="38" y="0"/>
                </a:lnTo>
                <a:lnTo>
                  <a:pt x="36" y="1"/>
                </a:lnTo>
                <a:lnTo>
                  <a:pt x="3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61" name="任意多边形 1050660"/>
          <p:cNvSpPr/>
          <p:nvPr/>
        </p:nvSpPr>
        <p:spPr bwMode="auto">
          <a:xfrm>
            <a:off x="10482262" y="3276600"/>
            <a:ext cx="31750" cy="71437"/>
          </a:xfrm>
          <a:custGeom>
            <a:avLst/>
            <a:gdLst/>
            <a:ahLst/>
            <a:cxnLst/>
            <a:rect l="0" t="0" r="0" b="0"/>
            <a:pathLst>
              <a:path w="44" h="102">
                <a:moveTo>
                  <a:pt x="35" y="4"/>
                </a:moveTo>
                <a:lnTo>
                  <a:pt x="35" y="4"/>
                </a:lnTo>
                <a:lnTo>
                  <a:pt x="29" y="27"/>
                </a:lnTo>
                <a:lnTo>
                  <a:pt x="20" y="50"/>
                </a:lnTo>
                <a:lnTo>
                  <a:pt x="11" y="73"/>
                </a:lnTo>
                <a:lnTo>
                  <a:pt x="1" y="94"/>
                </a:lnTo>
                <a:lnTo>
                  <a:pt x="0" y="96"/>
                </a:lnTo>
                <a:lnTo>
                  <a:pt x="1" y="98"/>
                </a:lnTo>
                <a:lnTo>
                  <a:pt x="2" y="101"/>
                </a:lnTo>
                <a:lnTo>
                  <a:pt x="3" y="102"/>
                </a:lnTo>
                <a:lnTo>
                  <a:pt x="4" y="102"/>
                </a:lnTo>
                <a:lnTo>
                  <a:pt x="6" y="102"/>
                </a:lnTo>
                <a:lnTo>
                  <a:pt x="8" y="102"/>
                </a:lnTo>
                <a:lnTo>
                  <a:pt x="9" y="100"/>
                </a:lnTo>
                <a:lnTo>
                  <a:pt x="19" y="77"/>
                </a:lnTo>
                <a:lnTo>
                  <a:pt x="29" y="54"/>
                </a:lnTo>
                <a:lnTo>
                  <a:pt x="37" y="30"/>
                </a:lnTo>
                <a:lnTo>
                  <a:pt x="44" y="6"/>
                </a:lnTo>
                <a:lnTo>
                  <a:pt x="44" y="4"/>
                </a:lnTo>
                <a:lnTo>
                  <a:pt x="43" y="3"/>
                </a:lnTo>
                <a:lnTo>
                  <a:pt x="42" y="1"/>
                </a:lnTo>
                <a:lnTo>
                  <a:pt x="41" y="1"/>
                </a:lnTo>
                <a:lnTo>
                  <a:pt x="39" y="0"/>
                </a:lnTo>
                <a:lnTo>
                  <a:pt x="37" y="1"/>
                </a:lnTo>
                <a:lnTo>
                  <a:pt x="36" y="2"/>
                </a:lnTo>
                <a:lnTo>
                  <a:pt x="35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62" name="任意多边形 1050661"/>
          <p:cNvSpPr/>
          <p:nvPr/>
        </p:nvSpPr>
        <p:spPr bwMode="auto">
          <a:xfrm>
            <a:off x="10275888" y="2439987"/>
            <a:ext cx="22225" cy="49212"/>
          </a:xfrm>
          <a:custGeom>
            <a:avLst/>
            <a:gdLst/>
            <a:ahLst/>
            <a:cxnLst/>
            <a:rect l="0" t="0" r="0" b="0"/>
            <a:pathLst>
              <a:path w="32" h="70">
                <a:moveTo>
                  <a:pt x="22" y="4"/>
                </a:moveTo>
                <a:lnTo>
                  <a:pt x="22" y="4"/>
                </a:lnTo>
                <a:lnTo>
                  <a:pt x="21" y="12"/>
                </a:lnTo>
                <a:lnTo>
                  <a:pt x="19" y="19"/>
                </a:lnTo>
                <a:lnTo>
                  <a:pt x="14" y="32"/>
                </a:lnTo>
                <a:lnTo>
                  <a:pt x="9" y="48"/>
                </a:lnTo>
                <a:lnTo>
                  <a:pt x="5" y="55"/>
                </a:lnTo>
                <a:lnTo>
                  <a:pt x="0" y="62"/>
                </a:lnTo>
                <a:lnTo>
                  <a:pt x="0" y="65"/>
                </a:lnTo>
                <a:lnTo>
                  <a:pt x="0" y="67"/>
                </a:lnTo>
                <a:lnTo>
                  <a:pt x="2" y="68"/>
                </a:lnTo>
                <a:lnTo>
                  <a:pt x="3" y="69"/>
                </a:lnTo>
                <a:lnTo>
                  <a:pt x="5" y="70"/>
                </a:lnTo>
                <a:lnTo>
                  <a:pt x="6" y="70"/>
                </a:lnTo>
                <a:lnTo>
                  <a:pt x="8" y="69"/>
                </a:lnTo>
                <a:lnTo>
                  <a:pt x="9" y="68"/>
                </a:lnTo>
                <a:lnTo>
                  <a:pt x="13" y="60"/>
                </a:lnTo>
                <a:lnTo>
                  <a:pt x="16" y="53"/>
                </a:lnTo>
                <a:lnTo>
                  <a:pt x="22" y="38"/>
                </a:lnTo>
                <a:lnTo>
                  <a:pt x="28" y="22"/>
                </a:lnTo>
                <a:lnTo>
                  <a:pt x="31" y="14"/>
                </a:lnTo>
                <a:lnTo>
                  <a:pt x="32" y="4"/>
                </a:lnTo>
                <a:lnTo>
                  <a:pt x="32" y="3"/>
                </a:lnTo>
                <a:lnTo>
                  <a:pt x="31" y="1"/>
                </a:lnTo>
                <a:lnTo>
                  <a:pt x="29" y="0"/>
                </a:lnTo>
                <a:lnTo>
                  <a:pt x="27" y="0"/>
                </a:lnTo>
                <a:lnTo>
                  <a:pt x="25" y="0"/>
                </a:lnTo>
                <a:lnTo>
                  <a:pt x="24" y="1"/>
                </a:lnTo>
                <a:lnTo>
                  <a:pt x="23" y="3"/>
                </a:lnTo>
                <a:lnTo>
                  <a:pt x="22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63" name="任意多边形 1050662"/>
          <p:cNvSpPr/>
          <p:nvPr/>
        </p:nvSpPr>
        <p:spPr bwMode="auto">
          <a:xfrm>
            <a:off x="10333038" y="2462212"/>
            <a:ext cx="12700" cy="44450"/>
          </a:xfrm>
          <a:custGeom>
            <a:avLst/>
            <a:gdLst/>
            <a:ahLst/>
            <a:cxnLst/>
            <a:rect l="0" t="0" r="0" b="0"/>
            <a:pathLst>
              <a:path w="17" h="63">
                <a:moveTo>
                  <a:pt x="7" y="4"/>
                </a:moveTo>
                <a:lnTo>
                  <a:pt x="7" y="4"/>
                </a:lnTo>
                <a:lnTo>
                  <a:pt x="6" y="18"/>
                </a:lnTo>
                <a:lnTo>
                  <a:pt x="3" y="31"/>
                </a:lnTo>
                <a:lnTo>
                  <a:pt x="1" y="45"/>
                </a:lnTo>
                <a:lnTo>
                  <a:pt x="0" y="58"/>
                </a:lnTo>
                <a:lnTo>
                  <a:pt x="1" y="60"/>
                </a:lnTo>
                <a:lnTo>
                  <a:pt x="2" y="61"/>
                </a:lnTo>
                <a:lnTo>
                  <a:pt x="3" y="63"/>
                </a:lnTo>
                <a:lnTo>
                  <a:pt x="6" y="63"/>
                </a:lnTo>
                <a:lnTo>
                  <a:pt x="7" y="63"/>
                </a:lnTo>
                <a:lnTo>
                  <a:pt x="9" y="61"/>
                </a:lnTo>
                <a:lnTo>
                  <a:pt x="10" y="60"/>
                </a:lnTo>
                <a:lnTo>
                  <a:pt x="10" y="58"/>
                </a:lnTo>
                <a:lnTo>
                  <a:pt x="12" y="45"/>
                </a:lnTo>
                <a:lnTo>
                  <a:pt x="14" y="31"/>
                </a:lnTo>
                <a:lnTo>
                  <a:pt x="16" y="18"/>
                </a:lnTo>
                <a:lnTo>
                  <a:pt x="17" y="4"/>
                </a:lnTo>
                <a:lnTo>
                  <a:pt x="16" y="2"/>
                </a:lnTo>
                <a:lnTo>
                  <a:pt x="15" y="1"/>
                </a:lnTo>
                <a:lnTo>
                  <a:pt x="14" y="0"/>
                </a:lnTo>
                <a:lnTo>
                  <a:pt x="12" y="0"/>
                </a:lnTo>
                <a:lnTo>
                  <a:pt x="10" y="0"/>
                </a:lnTo>
                <a:lnTo>
                  <a:pt x="9" y="1"/>
                </a:lnTo>
                <a:lnTo>
                  <a:pt x="8" y="2"/>
                </a:lnTo>
                <a:lnTo>
                  <a:pt x="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64" name="任意多边形 1050663"/>
          <p:cNvSpPr/>
          <p:nvPr/>
        </p:nvSpPr>
        <p:spPr bwMode="auto">
          <a:xfrm>
            <a:off x="10375900" y="2484437"/>
            <a:ext cx="19050" cy="49212"/>
          </a:xfrm>
          <a:custGeom>
            <a:avLst/>
            <a:gdLst/>
            <a:ahLst/>
            <a:cxnLst/>
            <a:rect l="0" t="0" r="0" b="0"/>
            <a:pathLst>
              <a:path w="26" h="69">
                <a:moveTo>
                  <a:pt x="17" y="2"/>
                </a:moveTo>
                <a:lnTo>
                  <a:pt x="17" y="2"/>
                </a:lnTo>
                <a:lnTo>
                  <a:pt x="14" y="9"/>
                </a:lnTo>
                <a:lnTo>
                  <a:pt x="11" y="17"/>
                </a:lnTo>
                <a:lnTo>
                  <a:pt x="7" y="32"/>
                </a:lnTo>
                <a:lnTo>
                  <a:pt x="5" y="47"/>
                </a:lnTo>
                <a:lnTo>
                  <a:pt x="1" y="64"/>
                </a:lnTo>
                <a:lnTo>
                  <a:pt x="0" y="66"/>
                </a:lnTo>
                <a:lnTo>
                  <a:pt x="1" y="67"/>
                </a:lnTo>
                <a:lnTo>
                  <a:pt x="3" y="68"/>
                </a:lnTo>
                <a:lnTo>
                  <a:pt x="5" y="69"/>
                </a:lnTo>
                <a:lnTo>
                  <a:pt x="7" y="69"/>
                </a:lnTo>
                <a:lnTo>
                  <a:pt x="8" y="69"/>
                </a:lnTo>
                <a:lnTo>
                  <a:pt x="10" y="68"/>
                </a:lnTo>
                <a:lnTo>
                  <a:pt x="10" y="66"/>
                </a:lnTo>
                <a:lnTo>
                  <a:pt x="14" y="51"/>
                </a:lnTo>
                <a:lnTo>
                  <a:pt x="16" y="36"/>
                </a:lnTo>
                <a:lnTo>
                  <a:pt x="19" y="21"/>
                </a:lnTo>
                <a:lnTo>
                  <a:pt x="22" y="14"/>
                </a:lnTo>
                <a:lnTo>
                  <a:pt x="25" y="7"/>
                </a:lnTo>
                <a:lnTo>
                  <a:pt x="26" y="5"/>
                </a:lnTo>
                <a:lnTo>
                  <a:pt x="26" y="3"/>
                </a:lnTo>
                <a:lnTo>
                  <a:pt x="25" y="2"/>
                </a:lnTo>
                <a:lnTo>
                  <a:pt x="24" y="1"/>
                </a:lnTo>
                <a:lnTo>
                  <a:pt x="22" y="0"/>
                </a:lnTo>
                <a:lnTo>
                  <a:pt x="20" y="0"/>
                </a:lnTo>
                <a:lnTo>
                  <a:pt x="19" y="1"/>
                </a:lnTo>
                <a:lnTo>
                  <a:pt x="1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65" name="任意多边形 1050664"/>
          <p:cNvSpPr/>
          <p:nvPr/>
        </p:nvSpPr>
        <p:spPr bwMode="auto">
          <a:xfrm>
            <a:off x="10394950" y="2525712"/>
            <a:ext cx="25400" cy="66675"/>
          </a:xfrm>
          <a:custGeom>
            <a:avLst/>
            <a:gdLst/>
            <a:ahLst/>
            <a:cxnLst/>
            <a:rect l="0" t="0" r="0" b="0"/>
            <a:pathLst>
              <a:path w="38" h="95">
                <a:moveTo>
                  <a:pt x="30" y="2"/>
                </a:moveTo>
                <a:lnTo>
                  <a:pt x="30" y="2"/>
                </a:lnTo>
                <a:lnTo>
                  <a:pt x="23" y="11"/>
                </a:lnTo>
                <a:lnTo>
                  <a:pt x="18" y="21"/>
                </a:lnTo>
                <a:lnTo>
                  <a:pt x="13" y="32"/>
                </a:lnTo>
                <a:lnTo>
                  <a:pt x="9" y="43"/>
                </a:lnTo>
                <a:lnTo>
                  <a:pt x="6" y="54"/>
                </a:lnTo>
                <a:lnTo>
                  <a:pt x="3" y="67"/>
                </a:lnTo>
                <a:lnTo>
                  <a:pt x="0" y="90"/>
                </a:lnTo>
                <a:lnTo>
                  <a:pt x="0" y="92"/>
                </a:lnTo>
                <a:lnTo>
                  <a:pt x="1" y="94"/>
                </a:lnTo>
                <a:lnTo>
                  <a:pt x="2" y="95"/>
                </a:lnTo>
                <a:lnTo>
                  <a:pt x="5" y="95"/>
                </a:lnTo>
                <a:lnTo>
                  <a:pt x="8" y="94"/>
                </a:lnTo>
                <a:lnTo>
                  <a:pt x="9" y="92"/>
                </a:lnTo>
                <a:lnTo>
                  <a:pt x="10" y="90"/>
                </a:lnTo>
                <a:lnTo>
                  <a:pt x="13" y="68"/>
                </a:lnTo>
                <a:lnTo>
                  <a:pt x="15" y="58"/>
                </a:lnTo>
                <a:lnTo>
                  <a:pt x="18" y="47"/>
                </a:lnTo>
                <a:lnTo>
                  <a:pt x="21" y="37"/>
                </a:lnTo>
                <a:lnTo>
                  <a:pt x="25" y="26"/>
                </a:lnTo>
                <a:lnTo>
                  <a:pt x="30" y="17"/>
                </a:lnTo>
                <a:lnTo>
                  <a:pt x="37" y="8"/>
                </a:lnTo>
                <a:lnTo>
                  <a:pt x="38" y="6"/>
                </a:lnTo>
                <a:lnTo>
                  <a:pt x="38" y="4"/>
                </a:lnTo>
                <a:lnTo>
                  <a:pt x="37" y="1"/>
                </a:lnTo>
                <a:lnTo>
                  <a:pt x="35" y="0"/>
                </a:lnTo>
                <a:lnTo>
                  <a:pt x="34" y="0"/>
                </a:lnTo>
                <a:lnTo>
                  <a:pt x="31" y="0"/>
                </a:lnTo>
                <a:lnTo>
                  <a:pt x="3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66" name="任意多边形 1050665"/>
          <p:cNvSpPr/>
          <p:nvPr/>
        </p:nvSpPr>
        <p:spPr bwMode="auto">
          <a:xfrm>
            <a:off x="10402888" y="2576512"/>
            <a:ext cx="36512" cy="73025"/>
          </a:xfrm>
          <a:custGeom>
            <a:avLst/>
            <a:gdLst/>
            <a:ahLst/>
            <a:cxnLst/>
            <a:rect l="0" t="0" r="0" b="0"/>
            <a:pathLst>
              <a:path w="51" h="107">
                <a:moveTo>
                  <a:pt x="42" y="2"/>
                </a:moveTo>
                <a:lnTo>
                  <a:pt x="42" y="2"/>
                </a:lnTo>
                <a:lnTo>
                  <a:pt x="34" y="13"/>
                </a:lnTo>
                <a:lnTo>
                  <a:pt x="28" y="25"/>
                </a:lnTo>
                <a:lnTo>
                  <a:pt x="23" y="37"/>
                </a:lnTo>
                <a:lnTo>
                  <a:pt x="17" y="50"/>
                </a:lnTo>
                <a:lnTo>
                  <a:pt x="8" y="76"/>
                </a:lnTo>
                <a:lnTo>
                  <a:pt x="0" y="102"/>
                </a:lnTo>
                <a:lnTo>
                  <a:pt x="0" y="104"/>
                </a:lnTo>
                <a:lnTo>
                  <a:pt x="1" y="105"/>
                </a:lnTo>
                <a:lnTo>
                  <a:pt x="2" y="106"/>
                </a:lnTo>
                <a:lnTo>
                  <a:pt x="3" y="107"/>
                </a:lnTo>
                <a:lnTo>
                  <a:pt x="5" y="107"/>
                </a:lnTo>
                <a:lnTo>
                  <a:pt x="7" y="107"/>
                </a:lnTo>
                <a:lnTo>
                  <a:pt x="8" y="106"/>
                </a:lnTo>
                <a:lnTo>
                  <a:pt x="9" y="104"/>
                </a:lnTo>
                <a:lnTo>
                  <a:pt x="17" y="79"/>
                </a:lnTo>
                <a:lnTo>
                  <a:pt x="26" y="54"/>
                </a:lnTo>
                <a:lnTo>
                  <a:pt x="31" y="41"/>
                </a:lnTo>
                <a:lnTo>
                  <a:pt x="36" y="29"/>
                </a:lnTo>
                <a:lnTo>
                  <a:pt x="42" y="18"/>
                </a:lnTo>
                <a:lnTo>
                  <a:pt x="50" y="6"/>
                </a:lnTo>
                <a:lnTo>
                  <a:pt x="51" y="5"/>
                </a:lnTo>
                <a:lnTo>
                  <a:pt x="51" y="3"/>
                </a:lnTo>
                <a:lnTo>
                  <a:pt x="50" y="2"/>
                </a:lnTo>
                <a:lnTo>
                  <a:pt x="49" y="1"/>
                </a:lnTo>
                <a:lnTo>
                  <a:pt x="45" y="0"/>
                </a:lnTo>
                <a:lnTo>
                  <a:pt x="43" y="0"/>
                </a:lnTo>
                <a:lnTo>
                  <a:pt x="4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67" name="任意多边形 1050666"/>
          <p:cNvSpPr/>
          <p:nvPr/>
        </p:nvSpPr>
        <p:spPr bwMode="auto">
          <a:xfrm>
            <a:off x="10788650" y="2571750"/>
            <a:ext cx="17462" cy="63500"/>
          </a:xfrm>
          <a:custGeom>
            <a:avLst/>
            <a:gdLst/>
            <a:ahLst/>
            <a:cxnLst/>
            <a:rect l="0" t="0" r="0" b="0"/>
            <a:pathLst>
              <a:path w="26" h="91">
                <a:moveTo>
                  <a:pt x="17" y="4"/>
                </a:moveTo>
                <a:lnTo>
                  <a:pt x="17" y="4"/>
                </a:lnTo>
                <a:lnTo>
                  <a:pt x="12" y="25"/>
                </a:lnTo>
                <a:lnTo>
                  <a:pt x="7" y="45"/>
                </a:lnTo>
                <a:lnTo>
                  <a:pt x="3" y="65"/>
                </a:lnTo>
                <a:lnTo>
                  <a:pt x="1" y="75"/>
                </a:lnTo>
                <a:lnTo>
                  <a:pt x="0" y="87"/>
                </a:lnTo>
                <a:lnTo>
                  <a:pt x="1" y="88"/>
                </a:lnTo>
                <a:lnTo>
                  <a:pt x="2" y="90"/>
                </a:lnTo>
                <a:lnTo>
                  <a:pt x="3" y="91"/>
                </a:lnTo>
                <a:lnTo>
                  <a:pt x="5" y="91"/>
                </a:lnTo>
                <a:lnTo>
                  <a:pt x="7" y="91"/>
                </a:lnTo>
                <a:lnTo>
                  <a:pt x="8" y="90"/>
                </a:lnTo>
                <a:lnTo>
                  <a:pt x="9" y="88"/>
                </a:lnTo>
                <a:lnTo>
                  <a:pt x="10" y="87"/>
                </a:lnTo>
                <a:lnTo>
                  <a:pt x="10" y="75"/>
                </a:lnTo>
                <a:lnTo>
                  <a:pt x="12" y="65"/>
                </a:lnTo>
                <a:lnTo>
                  <a:pt x="17" y="45"/>
                </a:lnTo>
                <a:lnTo>
                  <a:pt x="22" y="25"/>
                </a:lnTo>
                <a:lnTo>
                  <a:pt x="26" y="4"/>
                </a:lnTo>
                <a:lnTo>
                  <a:pt x="26" y="2"/>
                </a:lnTo>
                <a:lnTo>
                  <a:pt x="25" y="1"/>
                </a:lnTo>
                <a:lnTo>
                  <a:pt x="24" y="0"/>
                </a:lnTo>
                <a:lnTo>
                  <a:pt x="22" y="0"/>
                </a:lnTo>
                <a:lnTo>
                  <a:pt x="19" y="1"/>
                </a:lnTo>
                <a:lnTo>
                  <a:pt x="17" y="2"/>
                </a:lnTo>
                <a:lnTo>
                  <a:pt x="1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68" name="任意多边形 1050667"/>
          <p:cNvSpPr/>
          <p:nvPr/>
        </p:nvSpPr>
        <p:spPr bwMode="auto">
          <a:xfrm>
            <a:off x="10844212" y="2540000"/>
            <a:ext cx="22225" cy="68262"/>
          </a:xfrm>
          <a:custGeom>
            <a:avLst/>
            <a:gdLst/>
            <a:ahLst/>
            <a:cxnLst/>
            <a:rect l="0" t="0" r="0" b="0"/>
            <a:pathLst>
              <a:path w="32" h="98">
                <a:moveTo>
                  <a:pt x="23" y="3"/>
                </a:moveTo>
                <a:lnTo>
                  <a:pt x="23" y="3"/>
                </a:lnTo>
                <a:lnTo>
                  <a:pt x="14" y="25"/>
                </a:lnTo>
                <a:lnTo>
                  <a:pt x="9" y="47"/>
                </a:lnTo>
                <a:lnTo>
                  <a:pt x="4" y="70"/>
                </a:lnTo>
                <a:lnTo>
                  <a:pt x="0" y="92"/>
                </a:lnTo>
                <a:lnTo>
                  <a:pt x="0" y="94"/>
                </a:lnTo>
                <a:lnTo>
                  <a:pt x="1" y="96"/>
                </a:lnTo>
                <a:lnTo>
                  <a:pt x="3" y="98"/>
                </a:lnTo>
                <a:lnTo>
                  <a:pt x="6" y="98"/>
                </a:lnTo>
                <a:lnTo>
                  <a:pt x="7" y="98"/>
                </a:lnTo>
                <a:lnTo>
                  <a:pt x="9" y="96"/>
                </a:lnTo>
                <a:lnTo>
                  <a:pt x="9" y="95"/>
                </a:lnTo>
                <a:lnTo>
                  <a:pt x="11" y="94"/>
                </a:lnTo>
                <a:lnTo>
                  <a:pt x="12" y="91"/>
                </a:lnTo>
                <a:lnTo>
                  <a:pt x="12" y="88"/>
                </a:lnTo>
                <a:lnTo>
                  <a:pt x="10" y="86"/>
                </a:lnTo>
                <a:lnTo>
                  <a:pt x="14" y="66"/>
                </a:lnTo>
                <a:lnTo>
                  <a:pt x="18" y="46"/>
                </a:lnTo>
                <a:lnTo>
                  <a:pt x="25" y="25"/>
                </a:lnTo>
                <a:lnTo>
                  <a:pt x="31" y="5"/>
                </a:lnTo>
                <a:lnTo>
                  <a:pt x="32" y="3"/>
                </a:lnTo>
                <a:lnTo>
                  <a:pt x="31" y="2"/>
                </a:lnTo>
                <a:lnTo>
                  <a:pt x="30" y="1"/>
                </a:lnTo>
                <a:lnTo>
                  <a:pt x="29" y="0"/>
                </a:lnTo>
                <a:lnTo>
                  <a:pt x="25" y="0"/>
                </a:lnTo>
                <a:lnTo>
                  <a:pt x="24" y="1"/>
                </a:lnTo>
                <a:lnTo>
                  <a:pt x="2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69" name="任意多边形 1050668"/>
          <p:cNvSpPr/>
          <p:nvPr/>
        </p:nvSpPr>
        <p:spPr bwMode="auto">
          <a:xfrm>
            <a:off x="10891838" y="2535237"/>
            <a:ext cx="25400" cy="61912"/>
          </a:xfrm>
          <a:custGeom>
            <a:avLst/>
            <a:gdLst/>
            <a:ahLst/>
            <a:cxnLst/>
            <a:rect l="0" t="0" r="0" b="0"/>
            <a:pathLst>
              <a:path w="35" h="88">
                <a:moveTo>
                  <a:pt x="26" y="3"/>
                </a:moveTo>
                <a:lnTo>
                  <a:pt x="26" y="3"/>
                </a:lnTo>
                <a:lnTo>
                  <a:pt x="22" y="23"/>
                </a:lnTo>
                <a:lnTo>
                  <a:pt x="17" y="44"/>
                </a:lnTo>
                <a:lnTo>
                  <a:pt x="11" y="62"/>
                </a:lnTo>
                <a:lnTo>
                  <a:pt x="6" y="72"/>
                </a:lnTo>
                <a:lnTo>
                  <a:pt x="1" y="81"/>
                </a:lnTo>
                <a:lnTo>
                  <a:pt x="0" y="83"/>
                </a:lnTo>
                <a:lnTo>
                  <a:pt x="0" y="85"/>
                </a:lnTo>
                <a:lnTo>
                  <a:pt x="1" y="86"/>
                </a:lnTo>
                <a:lnTo>
                  <a:pt x="3" y="87"/>
                </a:lnTo>
                <a:lnTo>
                  <a:pt x="4" y="88"/>
                </a:lnTo>
                <a:lnTo>
                  <a:pt x="6" y="88"/>
                </a:lnTo>
                <a:lnTo>
                  <a:pt x="8" y="87"/>
                </a:lnTo>
                <a:lnTo>
                  <a:pt x="10" y="86"/>
                </a:lnTo>
                <a:lnTo>
                  <a:pt x="15" y="77"/>
                </a:lnTo>
                <a:lnTo>
                  <a:pt x="19" y="66"/>
                </a:lnTo>
                <a:lnTo>
                  <a:pt x="25" y="47"/>
                </a:lnTo>
                <a:lnTo>
                  <a:pt x="30" y="26"/>
                </a:lnTo>
                <a:lnTo>
                  <a:pt x="35" y="5"/>
                </a:lnTo>
                <a:lnTo>
                  <a:pt x="35" y="3"/>
                </a:lnTo>
                <a:lnTo>
                  <a:pt x="34" y="2"/>
                </a:lnTo>
                <a:lnTo>
                  <a:pt x="33" y="0"/>
                </a:lnTo>
                <a:lnTo>
                  <a:pt x="31" y="0"/>
                </a:lnTo>
                <a:lnTo>
                  <a:pt x="30" y="0"/>
                </a:lnTo>
                <a:lnTo>
                  <a:pt x="28" y="0"/>
                </a:lnTo>
                <a:lnTo>
                  <a:pt x="27" y="1"/>
                </a:lnTo>
                <a:lnTo>
                  <a:pt x="2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70" name="任意多边形 1050669"/>
          <p:cNvSpPr/>
          <p:nvPr/>
        </p:nvSpPr>
        <p:spPr bwMode="auto">
          <a:xfrm>
            <a:off x="10542588" y="3259137"/>
            <a:ext cx="11112" cy="61912"/>
          </a:xfrm>
          <a:custGeom>
            <a:avLst/>
            <a:gdLst/>
            <a:ahLst/>
            <a:cxnLst/>
            <a:rect l="0" t="0" r="0" b="0"/>
            <a:pathLst>
              <a:path w="15" h="88">
                <a:moveTo>
                  <a:pt x="6" y="4"/>
                </a:moveTo>
                <a:lnTo>
                  <a:pt x="6" y="4"/>
                </a:lnTo>
                <a:lnTo>
                  <a:pt x="6" y="24"/>
                </a:lnTo>
                <a:lnTo>
                  <a:pt x="5" y="44"/>
                </a:lnTo>
                <a:lnTo>
                  <a:pt x="3" y="63"/>
                </a:lnTo>
                <a:lnTo>
                  <a:pt x="0" y="83"/>
                </a:lnTo>
                <a:lnTo>
                  <a:pt x="0" y="85"/>
                </a:lnTo>
                <a:lnTo>
                  <a:pt x="1" y="86"/>
                </a:lnTo>
                <a:lnTo>
                  <a:pt x="2" y="88"/>
                </a:lnTo>
                <a:lnTo>
                  <a:pt x="3" y="88"/>
                </a:lnTo>
                <a:lnTo>
                  <a:pt x="5" y="88"/>
                </a:lnTo>
                <a:lnTo>
                  <a:pt x="7" y="88"/>
                </a:lnTo>
                <a:lnTo>
                  <a:pt x="8" y="87"/>
                </a:lnTo>
                <a:lnTo>
                  <a:pt x="9" y="85"/>
                </a:lnTo>
                <a:lnTo>
                  <a:pt x="12" y="65"/>
                </a:lnTo>
                <a:lnTo>
                  <a:pt x="14" y="46"/>
                </a:lnTo>
                <a:lnTo>
                  <a:pt x="15" y="25"/>
                </a:lnTo>
                <a:lnTo>
                  <a:pt x="15" y="4"/>
                </a:lnTo>
                <a:lnTo>
                  <a:pt x="15" y="3"/>
                </a:lnTo>
                <a:lnTo>
                  <a:pt x="14" y="1"/>
                </a:lnTo>
                <a:lnTo>
                  <a:pt x="12" y="0"/>
                </a:lnTo>
                <a:lnTo>
                  <a:pt x="11" y="0"/>
                </a:lnTo>
                <a:lnTo>
                  <a:pt x="9" y="0"/>
                </a:lnTo>
                <a:lnTo>
                  <a:pt x="7" y="1"/>
                </a:lnTo>
                <a:lnTo>
                  <a:pt x="6" y="3"/>
                </a:lnTo>
                <a:lnTo>
                  <a:pt x="6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71" name="任意多边形 1050670"/>
          <p:cNvSpPr/>
          <p:nvPr/>
        </p:nvSpPr>
        <p:spPr bwMode="auto">
          <a:xfrm>
            <a:off x="10591800" y="3201987"/>
            <a:ext cx="17462" cy="63500"/>
          </a:xfrm>
          <a:custGeom>
            <a:avLst/>
            <a:gdLst/>
            <a:ahLst/>
            <a:cxnLst/>
            <a:rect l="0" t="0" r="0" b="0"/>
            <a:pathLst>
              <a:path w="26" h="89">
                <a:moveTo>
                  <a:pt x="20" y="1"/>
                </a:moveTo>
                <a:lnTo>
                  <a:pt x="20" y="1"/>
                </a:lnTo>
                <a:lnTo>
                  <a:pt x="16" y="2"/>
                </a:lnTo>
                <a:lnTo>
                  <a:pt x="13" y="4"/>
                </a:lnTo>
                <a:lnTo>
                  <a:pt x="9" y="8"/>
                </a:lnTo>
                <a:lnTo>
                  <a:pt x="8" y="11"/>
                </a:lnTo>
                <a:lnTo>
                  <a:pt x="6" y="19"/>
                </a:lnTo>
                <a:lnTo>
                  <a:pt x="5" y="27"/>
                </a:lnTo>
                <a:lnTo>
                  <a:pt x="6" y="55"/>
                </a:lnTo>
                <a:lnTo>
                  <a:pt x="6" y="63"/>
                </a:lnTo>
                <a:lnTo>
                  <a:pt x="5" y="69"/>
                </a:lnTo>
                <a:lnTo>
                  <a:pt x="4" y="76"/>
                </a:lnTo>
                <a:lnTo>
                  <a:pt x="1" y="82"/>
                </a:lnTo>
                <a:lnTo>
                  <a:pt x="0" y="84"/>
                </a:lnTo>
                <a:lnTo>
                  <a:pt x="0" y="86"/>
                </a:lnTo>
                <a:lnTo>
                  <a:pt x="1" y="87"/>
                </a:lnTo>
                <a:lnTo>
                  <a:pt x="3" y="88"/>
                </a:lnTo>
                <a:lnTo>
                  <a:pt x="4" y="89"/>
                </a:lnTo>
                <a:lnTo>
                  <a:pt x="6" y="89"/>
                </a:lnTo>
                <a:lnTo>
                  <a:pt x="7" y="88"/>
                </a:lnTo>
                <a:lnTo>
                  <a:pt x="9" y="87"/>
                </a:lnTo>
                <a:lnTo>
                  <a:pt x="13" y="78"/>
                </a:lnTo>
                <a:lnTo>
                  <a:pt x="15" y="68"/>
                </a:lnTo>
                <a:lnTo>
                  <a:pt x="16" y="57"/>
                </a:lnTo>
                <a:lnTo>
                  <a:pt x="17" y="48"/>
                </a:lnTo>
                <a:lnTo>
                  <a:pt x="16" y="39"/>
                </a:lnTo>
                <a:lnTo>
                  <a:pt x="15" y="26"/>
                </a:lnTo>
                <a:lnTo>
                  <a:pt x="15" y="21"/>
                </a:lnTo>
                <a:lnTo>
                  <a:pt x="16" y="16"/>
                </a:lnTo>
                <a:lnTo>
                  <a:pt x="19" y="13"/>
                </a:lnTo>
                <a:lnTo>
                  <a:pt x="22" y="10"/>
                </a:lnTo>
                <a:lnTo>
                  <a:pt x="24" y="9"/>
                </a:lnTo>
                <a:lnTo>
                  <a:pt x="25" y="8"/>
                </a:lnTo>
                <a:lnTo>
                  <a:pt x="26" y="6"/>
                </a:lnTo>
                <a:lnTo>
                  <a:pt x="25" y="4"/>
                </a:lnTo>
                <a:lnTo>
                  <a:pt x="25" y="2"/>
                </a:lnTo>
                <a:lnTo>
                  <a:pt x="23" y="1"/>
                </a:lnTo>
                <a:lnTo>
                  <a:pt x="22" y="0"/>
                </a:lnTo>
                <a:lnTo>
                  <a:pt x="2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72" name="任意多边形 1050671"/>
          <p:cNvSpPr/>
          <p:nvPr/>
        </p:nvSpPr>
        <p:spPr bwMode="auto">
          <a:xfrm>
            <a:off x="10642600" y="3157537"/>
            <a:ext cx="31750" cy="68262"/>
          </a:xfrm>
          <a:custGeom>
            <a:avLst/>
            <a:gdLst/>
            <a:ahLst/>
            <a:cxnLst/>
            <a:rect l="0" t="0" r="0" b="0"/>
            <a:pathLst>
              <a:path w="44" h="95">
                <a:moveTo>
                  <a:pt x="35" y="2"/>
                </a:moveTo>
                <a:lnTo>
                  <a:pt x="35" y="2"/>
                </a:lnTo>
                <a:lnTo>
                  <a:pt x="29" y="13"/>
                </a:lnTo>
                <a:lnTo>
                  <a:pt x="23" y="23"/>
                </a:lnTo>
                <a:lnTo>
                  <a:pt x="18" y="33"/>
                </a:lnTo>
                <a:lnTo>
                  <a:pt x="13" y="45"/>
                </a:lnTo>
                <a:lnTo>
                  <a:pt x="6" y="66"/>
                </a:lnTo>
                <a:lnTo>
                  <a:pt x="0" y="89"/>
                </a:lnTo>
                <a:lnTo>
                  <a:pt x="0" y="91"/>
                </a:lnTo>
                <a:lnTo>
                  <a:pt x="0" y="93"/>
                </a:lnTo>
                <a:lnTo>
                  <a:pt x="1" y="94"/>
                </a:lnTo>
                <a:lnTo>
                  <a:pt x="3" y="95"/>
                </a:lnTo>
                <a:lnTo>
                  <a:pt x="5" y="95"/>
                </a:lnTo>
                <a:lnTo>
                  <a:pt x="6" y="94"/>
                </a:lnTo>
                <a:lnTo>
                  <a:pt x="8" y="93"/>
                </a:lnTo>
                <a:lnTo>
                  <a:pt x="9" y="92"/>
                </a:lnTo>
                <a:lnTo>
                  <a:pt x="15" y="70"/>
                </a:lnTo>
                <a:lnTo>
                  <a:pt x="23" y="48"/>
                </a:lnTo>
                <a:lnTo>
                  <a:pt x="27" y="37"/>
                </a:lnTo>
                <a:lnTo>
                  <a:pt x="32" y="27"/>
                </a:lnTo>
                <a:lnTo>
                  <a:pt x="37" y="17"/>
                </a:lnTo>
                <a:lnTo>
                  <a:pt x="43" y="7"/>
                </a:lnTo>
                <a:lnTo>
                  <a:pt x="44" y="5"/>
                </a:lnTo>
                <a:lnTo>
                  <a:pt x="43" y="4"/>
                </a:lnTo>
                <a:lnTo>
                  <a:pt x="43" y="2"/>
                </a:lnTo>
                <a:lnTo>
                  <a:pt x="41" y="1"/>
                </a:lnTo>
                <a:lnTo>
                  <a:pt x="38" y="0"/>
                </a:lnTo>
                <a:lnTo>
                  <a:pt x="36" y="1"/>
                </a:lnTo>
                <a:lnTo>
                  <a:pt x="3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73" name="任意多边形 1050672"/>
          <p:cNvSpPr/>
          <p:nvPr/>
        </p:nvSpPr>
        <p:spPr bwMode="auto">
          <a:xfrm>
            <a:off x="10720388" y="3105150"/>
            <a:ext cx="22225" cy="71437"/>
          </a:xfrm>
          <a:custGeom>
            <a:avLst/>
            <a:gdLst/>
            <a:ahLst/>
            <a:cxnLst/>
            <a:rect l="0" t="0" r="0" b="0"/>
            <a:pathLst>
              <a:path w="28" h="101">
                <a:moveTo>
                  <a:pt x="19" y="3"/>
                </a:moveTo>
                <a:lnTo>
                  <a:pt x="19" y="3"/>
                </a:lnTo>
                <a:lnTo>
                  <a:pt x="15" y="14"/>
                </a:lnTo>
                <a:lnTo>
                  <a:pt x="12" y="25"/>
                </a:lnTo>
                <a:lnTo>
                  <a:pt x="9" y="49"/>
                </a:lnTo>
                <a:lnTo>
                  <a:pt x="6" y="73"/>
                </a:lnTo>
                <a:lnTo>
                  <a:pt x="3" y="84"/>
                </a:lnTo>
                <a:lnTo>
                  <a:pt x="0" y="96"/>
                </a:lnTo>
                <a:lnTo>
                  <a:pt x="0" y="98"/>
                </a:lnTo>
                <a:lnTo>
                  <a:pt x="0" y="99"/>
                </a:lnTo>
                <a:lnTo>
                  <a:pt x="1" y="101"/>
                </a:lnTo>
                <a:lnTo>
                  <a:pt x="3" y="101"/>
                </a:lnTo>
                <a:lnTo>
                  <a:pt x="6" y="101"/>
                </a:lnTo>
                <a:lnTo>
                  <a:pt x="8" y="100"/>
                </a:lnTo>
                <a:lnTo>
                  <a:pt x="9" y="98"/>
                </a:lnTo>
                <a:lnTo>
                  <a:pt x="12" y="88"/>
                </a:lnTo>
                <a:lnTo>
                  <a:pt x="14" y="76"/>
                </a:lnTo>
                <a:lnTo>
                  <a:pt x="17" y="52"/>
                </a:lnTo>
                <a:lnTo>
                  <a:pt x="20" y="29"/>
                </a:lnTo>
                <a:lnTo>
                  <a:pt x="23" y="18"/>
                </a:lnTo>
                <a:lnTo>
                  <a:pt x="28" y="8"/>
                </a:lnTo>
                <a:lnTo>
                  <a:pt x="28" y="6"/>
                </a:lnTo>
                <a:lnTo>
                  <a:pt x="28" y="4"/>
                </a:lnTo>
                <a:lnTo>
                  <a:pt x="25" y="0"/>
                </a:lnTo>
                <a:lnTo>
                  <a:pt x="23" y="0"/>
                </a:lnTo>
                <a:lnTo>
                  <a:pt x="21" y="0"/>
                </a:lnTo>
                <a:lnTo>
                  <a:pt x="20" y="0"/>
                </a:lnTo>
                <a:lnTo>
                  <a:pt x="1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74" name="任意多边形 1050673"/>
          <p:cNvSpPr/>
          <p:nvPr/>
        </p:nvSpPr>
        <p:spPr bwMode="auto">
          <a:xfrm>
            <a:off x="10783888" y="3033712"/>
            <a:ext cx="22225" cy="76200"/>
          </a:xfrm>
          <a:custGeom>
            <a:avLst/>
            <a:gdLst/>
            <a:ahLst/>
            <a:cxnLst/>
            <a:rect l="0" t="0" r="0" b="0"/>
            <a:pathLst>
              <a:path w="30" h="107">
                <a:moveTo>
                  <a:pt x="29" y="4"/>
                </a:moveTo>
                <a:lnTo>
                  <a:pt x="29" y="4"/>
                </a:lnTo>
                <a:lnTo>
                  <a:pt x="28" y="2"/>
                </a:lnTo>
                <a:lnTo>
                  <a:pt x="27" y="1"/>
                </a:lnTo>
                <a:lnTo>
                  <a:pt x="26" y="0"/>
                </a:lnTo>
                <a:lnTo>
                  <a:pt x="24" y="0"/>
                </a:lnTo>
                <a:lnTo>
                  <a:pt x="23" y="0"/>
                </a:lnTo>
                <a:lnTo>
                  <a:pt x="20" y="1"/>
                </a:lnTo>
                <a:lnTo>
                  <a:pt x="19" y="2"/>
                </a:lnTo>
                <a:lnTo>
                  <a:pt x="19" y="4"/>
                </a:lnTo>
                <a:lnTo>
                  <a:pt x="19" y="31"/>
                </a:lnTo>
                <a:lnTo>
                  <a:pt x="18" y="44"/>
                </a:lnTo>
                <a:lnTo>
                  <a:pt x="16" y="57"/>
                </a:lnTo>
                <a:lnTo>
                  <a:pt x="9" y="80"/>
                </a:lnTo>
                <a:lnTo>
                  <a:pt x="1" y="101"/>
                </a:lnTo>
                <a:lnTo>
                  <a:pt x="0" y="104"/>
                </a:lnTo>
                <a:lnTo>
                  <a:pt x="1" y="105"/>
                </a:lnTo>
                <a:lnTo>
                  <a:pt x="2" y="107"/>
                </a:lnTo>
                <a:lnTo>
                  <a:pt x="3" y="107"/>
                </a:lnTo>
                <a:lnTo>
                  <a:pt x="7" y="107"/>
                </a:lnTo>
                <a:lnTo>
                  <a:pt x="8" y="106"/>
                </a:lnTo>
                <a:lnTo>
                  <a:pt x="9" y="104"/>
                </a:lnTo>
                <a:lnTo>
                  <a:pt x="19" y="79"/>
                </a:lnTo>
                <a:lnTo>
                  <a:pt x="28" y="53"/>
                </a:lnTo>
                <a:lnTo>
                  <a:pt x="30" y="40"/>
                </a:lnTo>
                <a:lnTo>
                  <a:pt x="30" y="29"/>
                </a:lnTo>
                <a:lnTo>
                  <a:pt x="29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75" name="任意多边形 1050674"/>
          <p:cNvSpPr/>
          <p:nvPr/>
        </p:nvSpPr>
        <p:spPr bwMode="auto">
          <a:xfrm>
            <a:off x="10834688" y="2971800"/>
            <a:ext cx="22225" cy="84137"/>
          </a:xfrm>
          <a:custGeom>
            <a:avLst/>
            <a:gdLst/>
            <a:ahLst/>
            <a:cxnLst/>
            <a:rect l="0" t="0" r="0" b="0"/>
            <a:pathLst>
              <a:path w="31" h="121">
                <a:moveTo>
                  <a:pt x="22" y="5"/>
                </a:moveTo>
                <a:lnTo>
                  <a:pt x="22" y="5"/>
                </a:lnTo>
                <a:lnTo>
                  <a:pt x="21" y="19"/>
                </a:lnTo>
                <a:lnTo>
                  <a:pt x="20" y="33"/>
                </a:lnTo>
                <a:lnTo>
                  <a:pt x="15" y="62"/>
                </a:lnTo>
                <a:lnTo>
                  <a:pt x="14" y="75"/>
                </a:lnTo>
                <a:lnTo>
                  <a:pt x="12" y="88"/>
                </a:lnTo>
                <a:lnTo>
                  <a:pt x="11" y="95"/>
                </a:lnTo>
                <a:lnTo>
                  <a:pt x="9" y="101"/>
                </a:lnTo>
                <a:lnTo>
                  <a:pt x="6" y="106"/>
                </a:lnTo>
                <a:lnTo>
                  <a:pt x="1" y="113"/>
                </a:lnTo>
                <a:lnTo>
                  <a:pt x="0" y="114"/>
                </a:lnTo>
                <a:lnTo>
                  <a:pt x="0" y="116"/>
                </a:lnTo>
                <a:lnTo>
                  <a:pt x="2" y="119"/>
                </a:lnTo>
                <a:lnTo>
                  <a:pt x="3" y="120"/>
                </a:lnTo>
                <a:lnTo>
                  <a:pt x="4" y="121"/>
                </a:lnTo>
                <a:lnTo>
                  <a:pt x="7" y="120"/>
                </a:lnTo>
                <a:lnTo>
                  <a:pt x="9" y="119"/>
                </a:lnTo>
                <a:lnTo>
                  <a:pt x="14" y="110"/>
                </a:lnTo>
                <a:lnTo>
                  <a:pt x="18" y="100"/>
                </a:lnTo>
                <a:lnTo>
                  <a:pt x="21" y="90"/>
                </a:lnTo>
                <a:lnTo>
                  <a:pt x="22" y="80"/>
                </a:lnTo>
                <a:lnTo>
                  <a:pt x="28" y="42"/>
                </a:lnTo>
                <a:lnTo>
                  <a:pt x="30" y="24"/>
                </a:lnTo>
                <a:lnTo>
                  <a:pt x="31" y="5"/>
                </a:lnTo>
                <a:lnTo>
                  <a:pt x="31" y="3"/>
                </a:lnTo>
                <a:lnTo>
                  <a:pt x="30" y="1"/>
                </a:lnTo>
                <a:lnTo>
                  <a:pt x="29" y="1"/>
                </a:lnTo>
                <a:lnTo>
                  <a:pt x="27" y="0"/>
                </a:lnTo>
                <a:lnTo>
                  <a:pt x="25" y="1"/>
                </a:lnTo>
                <a:lnTo>
                  <a:pt x="24" y="1"/>
                </a:lnTo>
                <a:lnTo>
                  <a:pt x="23" y="3"/>
                </a:lnTo>
                <a:lnTo>
                  <a:pt x="2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76" name="任意多边形 1050675"/>
          <p:cNvSpPr/>
          <p:nvPr/>
        </p:nvSpPr>
        <p:spPr bwMode="auto">
          <a:xfrm>
            <a:off x="10901362" y="2916237"/>
            <a:ext cx="7937" cy="60325"/>
          </a:xfrm>
          <a:custGeom>
            <a:avLst/>
            <a:gdLst/>
            <a:ahLst/>
            <a:cxnLst/>
            <a:rect l="0" t="0" r="0" b="0"/>
            <a:pathLst>
              <a:path w="13" h="82">
                <a:moveTo>
                  <a:pt x="4" y="4"/>
                </a:moveTo>
                <a:lnTo>
                  <a:pt x="4" y="4"/>
                </a:lnTo>
                <a:lnTo>
                  <a:pt x="3" y="23"/>
                </a:lnTo>
                <a:lnTo>
                  <a:pt x="2" y="40"/>
                </a:lnTo>
                <a:lnTo>
                  <a:pt x="1" y="59"/>
                </a:lnTo>
                <a:lnTo>
                  <a:pt x="0" y="78"/>
                </a:lnTo>
                <a:lnTo>
                  <a:pt x="1" y="80"/>
                </a:lnTo>
                <a:lnTo>
                  <a:pt x="2" y="81"/>
                </a:lnTo>
                <a:lnTo>
                  <a:pt x="3" y="82"/>
                </a:lnTo>
                <a:lnTo>
                  <a:pt x="5" y="82"/>
                </a:lnTo>
                <a:lnTo>
                  <a:pt x="7" y="82"/>
                </a:lnTo>
                <a:lnTo>
                  <a:pt x="8" y="81"/>
                </a:lnTo>
                <a:lnTo>
                  <a:pt x="9" y="80"/>
                </a:lnTo>
                <a:lnTo>
                  <a:pt x="10" y="78"/>
                </a:lnTo>
                <a:lnTo>
                  <a:pt x="10" y="59"/>
                </a:lnTo>
                <a:lnTo>
                  <a:pt x="11" y="40"/>
                </a:lnTo>
                <a:lnTo>
                  <a:pt x="12" y="23"/>
                </a:lnTo>
                <a:lnTo>
                  <a:pt x="13" y="4"/>
                </a:lnTo>
                <a:lnTo>
                  <a:pt x="12" y="2"/>
                </a:lnTo>
                <a:lnTo>
                  <a:pt x="11" y="1"/>
                </a:lnTo>
                <a:lnTo>
                  <a:pt x="10" y="0"/>
                </a:lnTo>
                <a:lnTo>
                  <a:pt x="8" y="0"/>
                </a:lnTo>
                <a:lnTo>
                  <a:pt x="6" y="0"/>
                </a:lnTo>
                <a:lnTo>
                  <a:pt x="5" y="1"/>
                </a:lnTo>
                <a:lnTo>
                  <a:pt x="4" y="2"/>
                </a:lnTo>
                <a:lnTo>
                  <a:pt x="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77" name="任意多边形 1050676"/>
          <p:cNvSpPr/>
          <p:nvPr/>
        </p:nvSpPr>
        <p:spPr bwMode="auto">
          <a:xfrm>
            <a:off x="10533062" y="2692400"/>
            <a:ext cx="15875" cy="69850"/>
          </a:xfrm>
          <a:custGeom>
            <a:avLst/>
            <a:gdLst/>
            <a:ahLst/>
            <a:cxnLst/>
            <a:rect l="0" t="0" r="0" b="0"/>
            <a:pathLst>
              <a:path w="22" h="98">
                <a:moveTo>
                  <a:pt x="22" y="5"/>
                </a:moveTo>
                <a:lnTo>
                  <a:pt x="22" y="5"/>
                </a:lnTo>
                <a:lnTo>
                  <a:pt x="22" y="3"/>
                </a:lnTo>
                <a:lnTo>
                  <a:pt x="21" y="1"/>
                </a:lnTo>
                <a:lnTo>
                  <a:pt x="19" y="1"/>
                </a:lnTo>
                <a:lnTo>
                  <a:pt x="18" y="0"/>
                </a:lnTo>
                <a:lnTo>
                  <a:pt x="16" y="1"/>
                </a:lnTo>
                <a:lnTo>
                  <a:pt x="14" y="1"/>
                </a:lnTo>
                <a:lnTo>
                  <a:pt x="13" y="3"/>
                </a:lnTo>
                <a:lnTo>
                  <a:pt x="13" y="5"/>
                </a:lnTo>
                <a:lnTo>
                  <a:pt x="12" y="17"/>
                </a:lnTo>
                <a:lnTo>
                  <a:pt x="8" y="31"/>
                </a:lnTo>
                <a:lnTo>
                  <a:pt x="3" y="39"/>
                </a:lnTo>
                <a:lnTo>
                  <a:pt x="1" y="44"/>
                </a:lnTo>
                <a:lnTo>
                  <a:pt x="0" y="50"/>
                </a:lnTo>
                <a:lnTo>
                  <a:pt x="0" y="93"/>
                </a:lnTo>
                <a:lnTo>
                  <a:pt x="0" y="95"/>
                </a:lnTo>
                <a:lnTo>
                  <a:pt x="1" y="97"/>
                </a:lnTo>
                <a:lnTo>
                  <a:pt x="3" y="98"/>
                </a:lnTo>
                <a:lnTo>
                  <a:pt x="4" y="98"/>
                </a:lnTo>
                <a:lnTo>
                  <a:pt x="7" y="98"/>
                </a:lnTo>
                <a:lnTo>
                  <a:pt x="8" y="97"/>
                </a:lnTo>
                <a:lnTo>
                  <a:pt x="9" y="95"/>
                </a:lnTo>
                <a:lnTo>
                  <a:pt x="10" y="93"/>
                </a:lnTo>
                <a:lnTo>
                  <a:pt x="8" y="70"/>
                </a:lnTo>
                <a:lnTo>
                  <a:pt x="9" y="58"/>
                </a:lnTo>
                <a:lnTo>
                  <a:pt x="10" y="52"/>
                </a:lnTo>
                <a:lnTo>
                  <a:pt x="11" y="48"/>
                </a:lnTo>
                <a:lnTo>
                  <a:pt x="16" y="37"/>
                </a:lnTo>
                <a:lnTo>
                  <a:pt x="19" y="27"/>
                </a:lnTo>
                <a:lnTo>
                  <a:pt x="21" y="16"/>
                </a:lnTo>
                <a:lnTo>
                  <a:pt x="2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78" name="任意多边形 1050677"/>
          <p:cNvSpPr/>
          <p:nvPr/>
        </p:nvSpPr>
        <p:spPr bwMode="auto">
          <a:xfrm>
            <a:off x="10579100" y="2724150"/>
            <a:ext cx="19050" cy="58737"/>
          </a:xfrm>
          <a:custGeom>
            <a:avLst/>
            <a:gdLst/>
            <a:ahLst/>
            <a:cxnLst/>
            <a:rect l="0" t="0" r="0" b="0"/>
            <a:pathLst>
              <a:path w="27" h="86">
                <a:moveTo>
                  <a:pt x="18" y="6"/>
                </a:moveTo>
                <a:lnTo>
                  <a:pt x="18" y="6"/>
                </a:lnTo>
                <a:lnTo>
                  <a:pt x="17" y="15"/>
                </a:lnTo>
                <a:lnTo>
                  <a:pt x="16" y="24"/>
                </a:lnTo>
                <a:lnTo>
                  <a:pt x="11" y="43"/>
                </a:lnTo>
                <a:lnTo>
                  <a:pt x="5" y="62"/>
                </a:lnTo>
                <a:lnTo>
                  <a:pt x="0" y="80"/>
                </a:lnTo>
                <a:lnTo>
                  <a:pt x="0" y="82"/>
                </a:lnTo>
                <a:lnTo>
                  <a:pt x="1" y="83"/>
                </a:lnTo>
                <a:lnTo>
                  <a:pt x="2" y="85"/>
                </a:lnTo>
                <a:lnTo>
                  <a:pt x="3" y="85"/>
                </a:lnTo>
                <a:lnTo>
                  <a:pt x="5" y="86"/>
                </a:lnTo>
                <a:lnTo>
                  <a:pt x="7" y="85"/>
                </a:lnTo>
                <a:lnTo>
                  <a:pt x="8" y="84"/>
                </a:lnTo>
                <a:lnTo>
                  <a:pt x="9" y="82"/>
                </a:lnTo>
                <a:lnTo>
                  <a:pt x="14" y="64"/>
                </a:lnTo>
                <a:lnTo>
                  <a:pt x="20" y="44"/>
                </a:lnTo>
                <a:lnTo>
                  <a:pt x="25" y="25"/>
                </a:lnTo>
                <a:lnTo>
                  <a:pt x="27" y="15"/>
                </a:lnTo>
                <a:lnTo>
                  <a:pt x="27" y="6"/>
                </a:lnTo>
                <a:lnTo>
                  <a:pt x="27" y="4"/>
                </a:lnTo>
                <a:lnTo>
                  <a:pt x="26" y="1"/>
                </a:lnTo>
                <a:lnTo>
                  <a:pt x="25" y="0"/>
                </a:lnTo>
                <a:lnTo>
                  <a:pt x="23" y="0"/>
                </a:lnTo>
                <a:lnTo>
                  <a:pt x="21" y="0"/>
                </a:lnTo>
                <a:lnTo>
                  <a:pt x="20" y="1"/>
                </a:lnTo>
                <a:lnTo>
                  <a:pt x="19" y="4"/>
                </a:lnTo>
                <a:lnTo>
                  <a:pt x="18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79" name="任意多边形 1050678"/>
          <p:cNvSpPr/>
          <p:nvPr/>
        </p:nvSpPr>
        <p:spPr bwMode="auto">
          <a:xfrm>
            <a:off x="10636250" y="2751137"/>
            <a:ext cx="50800" cy="79375"/>
          </a:xfrm>
          <a:custGeom>
            <a:avLst/>
            <a:gdLst/>
            <a:ahLst/>
            <a:cxnLst/>
            <a:rect l="0" t="0" r="0" b="0"/>
            <a:pathLst>
              <a:path w="73" h="111">
                <a:moveTo>
                  <a:pt x="64" y="2"/>
                </a:moveTo>
                <a:lnTo>
                  <a:pt x="64" y="2"/>
                </a:lnTo>
                <a:lnTo>
                  <a:pt x="56" y="14"/>
                </a:lnTo>
                <a:lnTo>
                  <a:pt x="48" y="26"/>
                </a:lnTo>
                <a:lnTo>
                  <a:pt x="32" y="48"/>
                </a:lnTo>
                <a:lnTo>
                  <a:pt x="23" y="62"/>
                </a:lnTo>
                <a:lnTo>
                  <a:pt x="15" y="75"/>
                </a:lnTo>
                <a:lnTo>
                  <a:pt x="0" y="103"/>
                </a:lnTo>
                <a:lnTo>
                  <a:pt x="0" y="105"/>
                </a:lnTo>
                <a:lnTo>
                  <a:pt x="0" y="108"/>
                </a:lnTo>
                <a:lnTo>
                  <a:pt x="1" y="109"/>
                </a:lnTo>
                <a:lnTo>
                  <a:pt x="2" y="110"/>
                </a:lnTo>
                <a:lnTo>
                  <a:pt x="5" y="111"/>
                </a:lnTo>
                <a:lnTo>
                  <a:pt x="6" y="111"/>
                </a:lnTo>
                <a:lnTo>
                  <a:pt x="8" y="110"/>
                </a:lnTo>
                <a:lnTo>
                  <a:pt x="9" y="109"/>
                </a:lnTo>
                <a:lnTo>
                  <a:pt x="24" y="77"/>
                </a:lnTo>
                <a:lnTo>
                  <a:pt x="34" y="63"/>
                </a:lnTo>
                <a:lnTo>
                  <a:pt x="43" y="50"/>
                </a:lnTo>
                <a:lnTo>
                  <a:pt x="58" y="29"/>
                </a:lnTo>
                <a:lnTo>
                  <a:pt x="66" y="18"/>
                </a:lnTo>
                <a:lnTo>
                  <a:pt x="72" y="7"/>
                </a:lnTo>
                <a:lnTo>
                  <a:pt x="73" y="5"/>
                </a:lnTo>
                <a:lnTo>
                  <a:pt x="73" y="3"/>
                </a:lnTo>
                <a:lnTo>
                  <a:pt x="72" y="2"/>
                </a:lnTo>
                <a:lnTo>
                  <a:pt x="70" y="0"/>
                </a:lnTo>
                <a:lnTo>
                  <a:pt x="69" y="0"/>
                </a:lnTo>
                <a:lnTo>
                  <a:pt x="67" y="0"/>
                </a:lnTo>
                <a:lnTo>
                  <a:pt x="65" y="1"/>
                </a:lnTo>
                <a:lnTo>
                  <a:pt x="6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80" name="任意多边形 1050679"/>
          <p:cNvSpPr/>
          <p:nvPr/>
        </p:nvSpPr>
        <p:spPr bwMode="auto">
          <a:xfrm>
            <a:off x="10471150" y="2947987"/>
            <a:ext cx="23812" cy="63500"/>
          </a:xfrm>
          <a:custGeom>
            <a:avLst/>
            <a:gdLst/>
            <a:ahLst/>
            <a:cxnLst/>
            <a:rect l="0" t="0" r="0" b="0"/>
            <a:pathLst>
              <a:path w="35" h="92">
                <a:moveTo>
                  <a:pt x="26" y="3"/>
                </a:moveTo>
                <a:lnTo>
                  <a:pt x="26" y="3"/>
                </a:lnTo>
                <a:lnTo>
                  <a:pt x="20" y="23"/>
                </a:lnTo>
                <a:lnTo>
                  <a:pt x="13" y="44"/>
                </a:lnTo>
                <a:lnTo>
                  <a:pt x="5" y="65"/>
                </a:lnTo>
                <a:lnTo>
                  <a:pt x="0" y="86"/>
                </a:lnTo>
                <a:lnTo>
                  <a:pt x="0" y="88"/>
                </a:lnTo>
                <a:lnTo>
                  <a:pt x="1" y="90"/>
                </a:lnTo>
                <a:lnTo>
                  <a:pt x="2" y="91"/>
                </a:lnTo>
                <a:lnTo>
                  <a:pt x="4" y="92"/>
                </a:lnTo>
                <a:lnTo>
                  <a:pt x="5" y="92"/>
                </a:lnTo>
                <a:lnTo>
                  <a:pt x="7" y="91"/>
                </a:lnTo>
                <a:lnTo>
                  <a:pt x="8" y="90"/>
                </a:lnTo>
                <a:lnTo>
                  <a:pt x="9" y="88"/>
                </a:lnTo>
                <a:lnTo>
                  <a:pt x="15" y="67"/>
                </a:lnTo>
                <a:lnTo>
                  <a:pt x="22" y="46"/>
                </a:lnTo>
                <a:lnTo>
                  <a:pt x="28" y="27"/>
                </a:lnTo>
                <a:lnTo>
                  <a:pt x="34" y="6"/>
                </a:lnTo>
                <a:lnTo>
                  <a:pt x="35" y="4"/>
                </a:lnTo>
                <a:lnTo>
                  <a:pt x="34" y="2"/>
                </a:lnTo>
                <a:lnTo>
                  <a:pt x="33" y="1"/>
                </a:lnTo>
                <a:lnTo>
                  <a:pt x="31" y="0"/>
                </a:lnTo>
                <a:lnTo>
                  <a:pt x="29" y="0"/>
                </a:lnTo>
                <a:lnTo>
                  <a:pt x="28" y="1"/>
                </a:lnTo>
                <a:lnTo>
                  <a:pt x="26" y="2"/>
                </a:lnTo>
                <a:lnTo>
                  <a:pt x="2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81" name="任意多边形 1050680"/>
          <p:cNvSpPr/>
          <p:nvPr/>
        </p:nvSpPr>
        <p:spPr bwMode="auto">
          <a:xfrm>
            <a:off x="10520362" y="2978150"/>
            <a:ext cx="14287" cy="33337"/>
          </a:xfrm>
          <a:custGeom>
            <a:avLst/>
            <a:gdLst/>
            <a:ahLst/>
            <a:cxnLst/>
            <a:rect l="0" t="0" r="0" b="0"/>
            <a:pathLst>
              <a:path w="22" h="48">
                <a:moveTo>
                  <a:pt x="14" y="1"/>
                </a:moveTo>
                <a:lnTo>
                  <a:pt x="14" y="1"/>
                </a:lnTo>
                <a:lnTo>
                  <a:pt x="11" y="5"/>
                </a:lnTo>
                <a:lnTo>
                  <a:pt x="8" y="11"/>
                </a:lnTo>
                <a:lnTo>
                  <a:pt x="4" y="21"/>
                </a:lnTo>
                <a:lnTo>
                  <a:pt x="1" y="32"/>
                </a:lnTo>
                <a:lnTo>
                  <a:pt x="0" y="43"/>
                </a:lnTo>
                <a:lnTo>
                  <a:pt x="1" y="45"/>
                </a:lnTo>
                <a:lnTo>
                  <a:pt x="2" y="47"/>
                </a:lnTo>
                <a:lnTo>
                  <a:pt x="3" y="47"/>
                </a:lnTo>
                <a:lnTo>
                  <a:pt x="5" y="48"/>
                </a:lnTo>
                <a:lnTo>
                  <a:pt x="6" y="47"/>
                </a:lnTo>
                <a:lnTo>
                  <a:pt x="8" y="47"/>
                </a:lnTo>
                <a:lnTo>
                  <a:pt x="9" y="45"/>
                </a:lnTo>
                <a:lnTo>
                  <a:pt x="9" y="43"/>
                </a:lnTo>
                <a:lnTo>
                  <a:pt x="10" y="34"/>
                </a:lnTo>
                <a:lnTo>
                  <a:pt x="12" y="24"/>
                </a:lnTo>
                <a:lnTo>
                  <a:pt x="16" y="16"/>
                </a:lnTo>
                <a:lnTo>
                  <a:pt x="18" y="12"/>
                </a:lnTo>
                <a:lnTo>
                  <a:pt x="20" y="8"/>
                </a:lnTo>
                <a:lnTo>
                  <a:pt x="21" y="6"/>
                </a:lnTo>
                <a:lnTo>
                  <a:pt x="22" y="4"/>
                </a:lnTo>
                <a:lnTo>
                  <a:pt x="21" y="3"/>
                </a:lnTo>
                <a:lnTo>
                  <a:pt x="20" y="1"/>
                </a:lnTo>
                <a:lnTo>
                  <a:pt x="19" y="0"/>
                </a:lnTo>
                <a:lnTo>
                  <a:pt x="17" y="0"/>
                </a:lnTo>
                <a:lnTo>
                  <a:pt x="15" y="0"/>
                </a:lnTo>
                <a:lnTo>
                  <a:pt x="1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82" name="任意多边形 1050681"/>
          <p:cNvSpPr/>
          <p:nvPr/>
        </p:nvSpPr>
        <p:spPr bwMode="auto">
          <a:xfrm>
            <a:off x="10648950" y="2970212"/>
            <a:ext cx="12700" cy="46037"/>
          </a:xfrm>
          <a:custGeom>
            <a:avLst/>
            <a:gdLst/>
            <a:ahLst/>
            <a:cxnLst/>
            <a:rect l="0" t="0" r="0" b="0"/>
            <a:pathLst>
              <a:path w="17" h="66">
                <a:moveTo>
                  <a:pt x="8" y="2"/>
                </a:moveTo>
                <a:lnTo>
                  <a:pt x="8" y="2"/>
                </a:lnTo>
                <a:lnTo>
                  <a:pt x="4" y="9"/>
                </a:lnTo>
                <a:lnTo>
                  <a:pt x="2" y="16"/>
                </a:lnTo>
                <a:lnTo>
                  <a:pt x="0" y="24"/>
                </a:lnTo>
                <a:lnTo>
                  <a:pt x="0" y="31"/>
                </a:lnTo>
                <a:lnTo>
                  <a:pt x="0" y="45"/>
                </a:lnTo>
                <a:lnTo>
                  <a:pt x="1" y="61"/>
                </a:lnTo>
                <a:lnTo>
                  <a:pt x="1" y="63"/>
                </a:lnTo>
                <a:lnTo>
                  <a:pt x="2" y="65"/>
                </a:lnTo>
                <a:lnTo>
                  <a:pt x="4" y="65"/>
                </a:lnTo>
                <a:lnTo>
                  <a:pt x="5" y="66"/>
                </a:lnTo>
                <a:lnTo>
                  <a:pt x="7" y="65"/>
                </a:lnTo>
                <a:lnTo>
                  <a:pt x="9" y="65"/>
                </a:lnTo>
                <a:lnTo>
                  <a:pt x="10" y="63"/>
                </a:lnTo>
                <a:lnTo>
                  <a:pt x="10" y="61"/>
                </a:lnTo>
                <a:lnTo>
                  <a:pt x="9" y="47"/>
                </a:lnTo>
                <a:lnTo>
                  <a:pt x="9" y="33"/>
                </a:lnTo>
                <a:lnTo>
                  <a:pt x="9" y="27"/>
                </a:lnTo>
                <a:lnTo>
                  <a:pt x="10" y="19"/>
                </a:lnTo>
                <a:lnTo>
                  <a:pt x="12" y="13"/>
                </a:lnTo>
                <a:lnTo>
                  <a:pt x="16" y="7"/>
                </a:lnTo>
                <a:lnTo>
                  <a:pt x="17" y="5"/>
                </a:lnTo>
                <a:lnTo>
                  <a:pt x="17" y="3"/>
                </a:lnTo>
                <a:lnTo>
                  <a:pt x="16" y="2"/>
                </a:lnTo>
                <a:lnTo>
                  <a:pt x="15" y="0"/>
                </a:lnTo>
                <a:lnTo>
                  <a:pt x="12" y="0"/>
                </a:lnTo>
                <a:lnTo>
                  <a:pt x="10" y="0"/>
                </a:lnTo>
                <a:lnTo>
                  <a:pt x="9" y="0"/>
                </a:lnTo>
                <a:lnTo>
                  <a:pt x="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83" name="任意多边形 1050682"/>
          <p:cNvSpPr/>
          <p:nvPr/>
        </p:nvSpPr>
        <p:spPr bwMode="auto">
          <a:xfrm>
            <a:off x="10742612" y="2392362"/>
            <a:ext cx="12700" cy="65087"/>
          </a:xfrm>
          <a:custGeom>
            <a:avLst/>
            <a:gdLst/>
            <a:ahLst/>
            <a:cxnLst/>
            <a:rect l="0" t="0" r="0" b="0"/>
            <a:pathLst>
              <a:path w="16" h="92">
                <a:moveTo>
                  <a:pt x="16" y="85"/>
                </a:moveTo>
                <a:lnTo>
                  <a:pt x="16" y="85"/>
                </a:lnTo>
                <a:lnTo>
                  <a:pt x="13" y="76"/>
                </a:lnTo>
                <a:lnTo>
                  <a:pt x="10" y="65"/>
                </a:lnTo>
                <a:lnTo>
                  <a:pt x="9" y="56"/>
                </a:lnTo>
                <a:lnTo>
                  <a:pt x="9" y="45"/>
                </a:lnTo>
                <a:lnTo>
                  <a:pt x="10" y="25"/>
                </a:lnTo>
                <a:lnTo>
                  <a:pt x="10" y="5"/>
                </a:lnTo>
                <a:lnTo>
                  <a:pt x="10" y="3"/>
                </a:lnTo>
                <a:lnTo>
                  <a:pt x="9" y="1"/>
                </a:lnTo>
                <a:lnTo>
                  <a:pt x="8" y="1"/>
                </a:lnTo>
                <a:lnTo>
                  <a:pt x="6" y="0"/>
                </a:lnTo>
                <a:lnTo>
                  <a:pt x="4" y="1"/>
                </a:lnTo>
                <a:lnTo>
                  <a:pt x="3" y="1"/>
                </a:lnTo>
                <a:lnTo>
                  <a:pt x="2" y="3"/>
                </a:lnTo>
                <a:lnTo>
                  <a:pt x="1" y="5"/>
                </a:lnTo>
                <a:lnTo>
                  <a:pt x="1" y="27"/>
                </a:lnTo>
                <a:lnTo>
                  <a:pt x="0" y="48"/>
                </a:lnTo>
                <a:lnTo>
                  <a:pt x="1" y="58"/>
                </a:lnTo>
                <a:lnTo>
                  <a:pt x="2" y="69"/>
                </a:lnTo>
                <a:lnTo>
                  <a:pt x="4" y="80"/>
                </a:lnTo>
                <a:lnTo>
                  <a:pt x="8" y="90"/>
                </a:lnTo>
                <a:lnTo>
                  <a:pt x="9" y="91"/>
                </a:lnTo>
                <a:lnTo>
                  <a:pt x="11" y="92"/>
                </a:lnTo>
                <a:lnTo>
                  <a:pt x="12" y="92"/>
                </a:lnTo>
                <a:lnTo>
                  <a:pt x="14" y="91"/>
                </a:lnTo>
                <a:lnTo>
                  <a:pt x="16" y="89"/>
                </a:lnTo>
                <a:lnTo>
                  <a:pt x="16" y="87"/>
                </a:lnTo>
                <a:lnTo>
                  <a:pt x="16" y="8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84" name="任意多边形 1050683"/>
          <p:cNvSpPr/>
          <p:nvPr/>
        </p:nvSpPr>
        <p:spPr bwMode="auto">
          <a:xfrm>
            <a:off x="10796588" y="2400300"/>
            <a:ext cx="19050" cy="49212"/>
          </a:xfrm>
          <a:custGeom>
            <a:avLst/>
            <a:gdLst/>
            <a:ahLst/>
            <a:cxnLst/>
            <a:rect l="0" t="0" r="0" b="0"/>
            <a:pathLst>
              <a:path w="27" h="68">
                <a:moveTo>
                  <a:pt x="20" y="1"/>
                </a:moveTo>
                <a:lnTo>
                  <a:pt x="20" y="1"/>
                </a:lnTo>
                <a:lnTo>
                  <a:pt x="18" y="0"/>
                </a:lnTo>
                <a:lnTo>
                  <a:pt x="16" y="0"/>
                </a:lnTo>
                <a:lnTo>
                  <a:pt x="15" y="1"/>
                </a:lnTo>
                <a:lnTo>
                  <a:pt x="14" y="3"/>
                </a:lnTo>
                <a:lnTo>
                  <a:pt x="13" y="4"/>
                </a:lnTo>
                <a:lnTo>
                  <a:pt x="13" y="7"/>
                </a:lnTo>
                <a:lnTo>
                  <a:pt x="14" y="9"/>
                </a:lnTo>
                <a:lnTo>
                  <a:pt x="15" y="10"/>
                </a:lnTo>
                <a:lnTo>
                  <a:pt x="17" y="11"/>
                </a:lnTo>
                <a:lnTo>
                  <a:pt x="18" y="14"/>
                </a:lnTo>
                <a:lnTo>
                  <a:pt x="18" y="19"/>
                </a:lnTo>
                <a:lnTo>
                  <a:pt x="16" y="26"/>
                </a:lnTo>
                <a:lnTo>
                  <a:pt x="13" y="35"/>
                </a:lnTo>
                <a:lnTo>
                  <a:pt x="6" y="50"/>
                </a:lnTo>
                <a:lnTo>
                  <a:pt x="0" y="60"/>
                </a:lnTo>
                <a:lnTo>
                  <a:pt x="0" y="63"/>
                </a:lnTo>
                <a:lnTo>
                  <a:pt x="0" y="64"/>
                </a:lnTo>
                <a:lnTo>
                  <a:pt x="1" y="66"/>
                </a:lnTo>
                <a:lnTo>
                  <a:pt x="3" y="67"/>
                </a:lnTo>
                <a:lnTo>
                  <a:pt x="5" y="68"/>
                </a:lnTo>
                <a:lnTo>
                  <a:pt x="7" y="68"/>
                </a:lnTo>
                <a:lnTo>
                  <a:pt x="8" y="67"/>
                </a:lnTo>
                <a:lnTo>
                  <a:pt x="9" y="65"/>
                </a:lnTo>
                <a:lnTo>
                  <a:pt x="16" y="51"/>
                </a:lnTo>
                <a:lnTo>
                  <a:pt x="20" y="42"/>
                </a:lnTo>
                <a:lnTo>
                  <a:pt x="24" y="32"/>
                </a:lnTo>
                <a:lnTo>
                  <a:pt x="26" y="23"/>
                </a:lnTo>
                <a:lnTo>
                  <a:pt x="27" y="15"/>
                </a:lnTo>
                <a:lnTo>
                  <a:pt x="26" y="11"/>
                </a:lnTo>
                <a:lnTo>
                  <a:pt x="25" y="7"/>
                </a:lnTo>
                <a:lnTo>
                  <a:pt x="23" y="3"/>
                </a:lnTo>
                <a:lnTo>
                  <a:pt x="2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85" name="任意多边形 1050684"/>
          <p:cNvSpPr/>
          <p:nvPr/>
        </p:nvSpPr>
        <p:spPr bwMode="auto">
          <a:xfrm>
            <a:off x="9906000" y="2305050"/>
            <a:ext cx="1049337" cy="1073150"/>
          </a:xfrm>
          <a:custGeom>
            <a:avLst/>
            <a:gdLst/>
            <a:ahLst/>
            <a:cxnLst/>
            <a:rect l="0" t="0" r="0" b="0"/>
            <a:pathLst>
              <a:path w="1489" h="1521">
                <a:moveTo>
                  <a:pt x="789" y="1521"/>
                </a:moveTo>
                <a:lnTo>
                  <a:pt x="789" y="1521"/>
                </a:lnTo>
                <a:lnTo>
                  <a:pt x="778" y="1521"/>
                </a:lnTo>
                <a:lnTo>
                  <a:pt x="762" y="1519"/>
                </a:lnTo>
                <a:lnTo>
                  <a:pt x="747" y="1516"/>
                </a:lnTo>
                <a:lnTo>
                  <a:pt x="733" y="1512"/>
                </a:lnTo>
                <a:lnTo>
                  <a:pt x="718" y="1507"/>
                </a:lnTo>
                <a:lnTo>
                  <a:pt x="705" y="1501"/>
                </a:lnTo>
                <a:lnTo>
                  <a:pt x="691" y="1494"/>
                </a:lnTo>
                <a:lnTo>
                  <a:pt x="678" y="1486"/>
                </a:lnTo>
                <a:lnTo>
                  <a:pt x="663" y="1476"/>
                </a:lnTo>
                <a:lnTo>
                  <a:pt x="643" y="1461"/>
                </a:lnTo>
                <a:lnTo>
                  <a:pt x="621" y="1444"/>
                </a:lnTo>
                <a:lnTo>
                  <a:pt x="599" y="1425"/>
                </a:lnTo>
                <a:lnTo>
                  <a:pt x="578" y="1404"/>
                </a:lnTo>
                <a:lnTo>
                  <a:pt x="552" y="1378"/>
                </a:lnTo>
                <a:lnTo>
                  <a:pt x="529" y="1352"/>
                </a:lnTo>
                <a:lnTo>
                  <a:pt x="505" y="1326"/>
                </a:lnTo>
                <a:lnTo>
                  <a:pt x="484" y="1300"/>
                </a:lnTo>
                <a:lnTo>
                  <a:pt x="475" y="1289"/>
                </a:lnTo>
                <a:lnTo>
                  <a:pt x="463" y="1277"/>
                </a:lnTo>
                <a:lnTo>
                  <a:pt x="442" y="1256"/>
                </a:lnTo>
                <a:lnTo>
                  <a:pt x="436" y="1251"/>
                </a:lnTo>
                <a:lnTo>
                  <a:pt x="439" y="1249"/>
                </a:lnTo>
                <a:lnTo>
                  <a:pt x="434" y="1244"/>
                </a:lnTo>
                <a:lnTo>
                  <a:pt x="426" y="1233"/>
                </a:lnTo>
                <a:lnTo>
                  <a:pt x="419" y="1223"/>
                </a:lnTo>
                <a:lnTo>
                  <a:pt x="414" y="1213"/>
                </a:lnTo>
                <a:lnTo>
                  <a:pt x="409" y="1204"/>
                </a:lnTo>
                <a:lnTo>
                  <a:pt x="407" y="1195"/>
                </a:lnTo>
                <a:lnTo>
                  <a:pt x="407" y="1186"/>
                </a:lnTo>
                <a:lnTo>
                  <a:pt x="409" y="1178"/>
                </a:lnTo>
                <a:lnTo>
                  <a:pt x="413" y="1171"/>
                </a:lnTo>
                <a:lnTo>
                  <a:pt x="419" y="1161"/>
                </a:lnTo>
                <a:lnTo>
                  <a:pt x="426" y="1153"/>
                </a:lnTo>
                <a:lnTo>
                  <a:pt x="434" y="1147"/>
                </a:lnTo>
                <a:lnTo>
                  <a:pt x="444" y="1141"/>
                </a:lnTo>
                <a:lnTo>
                  <a:pt x="454" y="1135"/>
                </a:lnTo>
                <a:lnTo>
                  <a:pt x="465" y="1132"/>
                </a:lnTo>
                <a:lnTo>
                  <a:pt x="477" y="1130"/>
                </a:lnTo>
                <a:lnTo>
                  <a:pt x="489" y="1129"/>
                </a:lnTo>
                <a:lnTo>
                  <a:pt x="501" y="1130"/>
                </a:lnTo>
                <a:lnTo>
                  <a:pt x="511" y="1131"/>
                </a:lnTo>
                <a:lnTo>
                  <a:pt x="521" y="1134"/>
                </a:lnTo>
                <a:lnTo>
                  <a:pt x="531" y="1138"/>
                </a:lnTo>
                <a:lnTo>
                  <a:pt x="553" y="1148"/>
                </a:lnTo>
                <a:lnTo>
                  <a:pt x="571" y="1156"/>
                </a:lnTo>
                <a:lnTo>
                  <a:pt x="591" y="1165"/>
                </a:lnTo>
                <a:lnTo>
                  <a:pt x="600" y="1168"/>
                </a:lnTo>
                <a:lnTo>
                  <a:pt x="609" y="1170"/>
                </a:lnTo>
                <a:lnTo>
                  <a:pt x="619" y="1171"/>
                </a:lnTo>
                <a:lnTo>
                  <a:pt x="629" y="1172"/>
                </a:lnTo>
                <a:lnTo>
                  <a:pt x="631" y="1172"/>
                </a:lnTo>
                <a:lnTo>
                  <a:pt x="638" y="1171"/>
                </a:lnTo>
                <a:lnTo>
                  <a:pt x="646" y="1170"/>
                </a:lnTo>
                <a:lnTo>
                  <a:pt x="652" y="1168"/>
                </a:lnTo>
                <a:lnTo>
                  <a:pt x="658" y="1166"/>
                </a:lnTo>
                <a:lnTo>
                  <a:pt x="664" y="1162"/>
                </a:lnTo>
                <a:lnTo>
                  <a:pt x="671" y="1158"/>
                </a:lnTo>
                <a:lnTo>
                  <a:pt x="676" y="1154"/>
                </a:lnTo>
                <a:lnTo>
                  <a:pt x="680" y="1150"/>
                </a:lnTo>
                <a:lnTo>
                  <a:pt x="686" y="1143"/>
                </a:lnTo>
                <a:lnTo>
                  <a:pt x="690" y="1134"/>
                </a:lnTo>
                <a:lnTo>
                  <a:pt x="694" y="1125"/>
                </a:lnTo>
                <a:lnTo>
                  <a:pt x="698" y="1116"/>
                </a:lnTo>
                <a:lnTo>
                  <a:pt x="700" y="1105"/>
                </a:lnTo>
                <a:lnTo>
                  <a:pt x="702" y="1095"/>
                </a:lnTo>
                <a:lnTo>
                  <a:pt x="702" y="1085"/>
                </a:lnTo>
                <a:lnTo>
                  <a:pt x="702" y="1073"/>
                </a:lnTo>
                <a:lnTo>
                  <a:pt x="700" y="1061"/>
                </a:lnTo>
                <a:lnTo>
                  <a:pt x="698" y="1048"/>
                </a:lnTo>
                <a:lnTo>
                  <a:pt x="694" y="1036"/>
                </a:lnTo>
                <a:lnTo>
                  <a:pt x="690" y="1024"/>
                </a:lnTo>
                <a:lnTo>
                  <a:pt x="682" y="1000"/>
                </a:lnTo>
                <a:lnTo>
                  <a:pt x="671" y="976"/>
                </a:lnTo>
                <a:lnTo>
                  <a:pt x="658" y="954"/>
                </a:lnTo>
                <a:lnTo>
                  <a:pt x="645" y="932"/>
                </a:lnTo>
                <a:lnTo>
                  <a:pt x="630" y="911"/>
                </a:lnTo>
                <a:lnTo>
                  <a:pt x="616" y="891"/>
                </a:lnTo>
                <a:lnTo>
                  <a:pt x="596" y="865"/>
                </a:lnTo>
                <a:lnTo>
                  <a:pt x="574" y="840"/>
                </a:lnTo>
                <a:lnTo>
                  <a:pt x="562" y="828"/>
                </a:lnTo>
                <a:lnTo>
                  <a:pt x="549" y="816"/>
                </a:lnTo>
                <a:lnTo>
                  <a:pt x="537" y="805"/>
                </a:lnTo>
                <a:lnTo>
                  <a:pt x="523" y="794"/>
                </a:lnTo>
                <a:lnTo>
                  <a:pt x="510" y="785"/>
                </a:lnTo>
                <a:lnTo>
                  <a:pt x="495" y="776"/>
                </a:lnTo>
                <a:lnTo>
                  <a:pt x="481" y="768"/>
                </a:lnTo>
                <a:lnTo>
                  <a:pt x="467" y="761"/>
                </a:lnTo>
                <a:lnTo>
                  <a:pt x="453" y="755"/>
                </a:lnTo>
                <a:lnTo>
                  <a:pt x="438" y="751"/>
                </a:lnTo>
                <a:lnTo>
                  <a:pt x="423" y="749"/>
                </a:lnTo>
                <a:lnTo>
                  <a:pt x="408" y="748"/>
                </a:lnTo>
                <a:lnTo>
                  <a:pt x="404" y="748"/>
                </a:lnTo>
                <a:lnTo>
                  <a:pt x="393" y="748"/>
                </a:lnTo>
                <a:lnTo>
                  <a:pt x="382" y="749"/>
                </a:lnTo>
                <a:lnTo>
                  <a:pt x="372" y="751"/>
                </a:lnTo>
                <a:lnTo>
                  <a:pt x="363" y="754"/>
                </a:lnTo>
                <a:lnTo>
                  <a:pt x="354" y="758"/>
                </a:lnTo>
                <a:lnTo>
                  <a:pt x="346" y="763"/>
                </a:lnTo>
                <a:lnTo>
                  <a:pt x="339" y="770"/>
                </a:lnTo>
                <a:lnTo>
                  <a:pt x="333" y="776"/>
                </a:lnTo>
                <a:lnTo>
                  <a:pt x="324" y="786"/>
                </a:lnTo>
                <a:lnTo>
                  <a:pt x="318" y="799"/>
                </a:lnTo>
                <a:lnTo>
                  <a:pt x="313" y="813"/>
                </a:lnTo>
                <a:lnTo>
                  <a:pt x="310" y="829"/>
                </a:lnTo>
                <a:lnTo>
                  <a:pt x="308" y="845"/>
                </a:lnTo>
                <a:lnTo>
                  <a:pt x="308" y="864"/>
                </a:lnTo>
                <a:lnTo>
                  <a:pt x="309" y="884"/>
                </a:lnTo>
                <a:lnTo>
                  <a:pt x="311" y="905"/>
                </a:lnTo>
                <a:lnTo>
                  <a:pt x="313" y="922"/>
                </a:lnTo>
                <a:lnTo>
                  <a:pt x="315" y="938"/>
                </a:lnTo>
                <a:lnTo>
                  <a:pt x="315" y="952"/>
                </a:lnTo>
                <a:lnTo>
                  <a:pt x="313" y="966"/>
                </a:lnTo>
                <a:lnTo>
                  <a:pt x="312" y="972"/>
                </a:lnTo>
                <a:lnTo>
                  <a:pt x="310" y="978"/>
                </a:lnTo>
                <a:lnTo>
                  <a:pt x="307" y="984"/>
                </a:lnTo>
                <a:lnTo>
                  <a:pt x="303" y="990"/>
                </a:lnTo>
                <a:lnTo>
                  <a:pt x="299" y="997"/>
                </a:lnTo>
                <a:lnTo>
                  <a:pt x="294" y="1002"/>
                </a:lnTo>
                <a:lnTo>
                  <a:pt x="288" y="1008"/>
                </a:lnTo>
                <a:lnTo>
                  <a:pt x="281" y="1013"/>
                </a:lnTo>
                <a:lnTo>
                  <a:pt x="273" y="1019"/>
                </a:lnTo>
                <a:lnTo>
                  <a:pt x="264" y="1024"/>
                </a:lnTo>
                <a:lnTo>
                  <a:pt x="256" y="1027"/>
                </a:lnTo>
                <a:lnTo>
                  <a:pt x="248" y="1028"/>
                </a:lnTo>
                <a:lnTo>
                  <a:pt x="239" y="1027"/>
                </a:lnTo>
                <a:lnTo>
                  <a:pt x="232" y="1024"/>
                </a:lnTo>
                <a:lnTo>
                  <a:pt x="224" y="1019"/>
                </a:lnTo>
                <a:lnTo>
                  <a:pt x="216" y="1014"/>
                </a:lnTo>
                <a:lnTo>
                  <a:pt x="213" y="1010"/>
                </a:lnTo>
                <a:lnTo>
                  <a:pt x="209" y="1013"/>
                </a:lnTo>
                <a:lnTo>
                  <a:pt x="164" y="968"/>
                </a:lnTo>
                <a:lnTo>
                  <a:pt x="125" y="929"/>
                </a:lnTo>
                <a:lnTo>
                  <a:pt x="108" y="911"/>
                </a:lnTo>
                <a:lnTo>
                  <a:pt x="90" y="891"/>
                </a:lnTo>
                <a:lnTo>
                  <a:pt x="73" y="871"/>
                </a:lnTo>
                <a:lnTo>
                  <a:pt x="57" y="851"/>
                </a:lnTo>
                <a:lnTo>
                  <a:pt x="41" y="830"/>
                </a:lnTo>
                <a:lnTo>
                  <a:pt x="27" y="808"/>
                </a:lnTo>
                <a:lnTo>
                  <a:pt x="22" y="798"/>
                </a:lnTo>
                <a:lnTo>
                  <a:pt x="17" y="786"/>
                </a:lnTo>
                <a:lnTo>
                  <a:pt x="11" y="776"/>
                </a:lnTo>
                <a:lnTo>
                  <a:pt x="8" y="764"/>
                </a:lnTo>
                <a:lnTo>
                  <a:pt x="5" y="752"/>
                </a:lnTo>
                <a:lnTo>
                  <a:pt x="2" y="741"/>
                </a:lnTo>
                <a:lnTo>
                  <a:pt x="1" y="728"/>
                </a:lnTo>
                <a:lnTo>
                  <a:pt x="0" y="716"/>
                </a:lnTo>
                <a:lnTo>
                  <a:pt x="0" y="702"/>
                </a:lnTo>
                <a:lnTo>
                  <a:pt x="0" y="689"/>
                </a:lnTo>
                <a:lnTo>
                  <a:pt x="2" y="675"/>
                </a:lnTo>
                <a:lnTo>
                  <a:pt x="4" y="662"/>
                </a:lnTo>
                <a:lnTo>
                  <a:pt x="6" y="647"/>
                </a:lnTo>
                <a:lnTo>
                  <a:pt x="9" y="633"/>
                </a:lnTo>
                <a:lnTo>
                  <a:pt x="19" y="602"/>
                </a:lnTo>
                <a:lnTo>
                  <a:pt x="23" y="590"/>
                </a:lnTo>
                <a:lnTo>
                  <a:pt x="28" y="580"/>
                </a:lnTo>
                <a:lnTo>
                  <a:pt x="33" y="570"/>
                </a:lnTo>
                <a:lnTo>
                  <a:pt x="39" y="560"/>
                </a:lnTo>
                <a:lnTo>
                  <a:pt x="53" y="541"/>
                </a:lnTo>
                <a:lnTo>
                  <a:pt x="68" y="523"/>
                </a:lnTo>
                <a:lnTo>
                  <a:pt x="85" y="506"/>
                </a:lnTo>
                <a:lnTo>
                  <a:pt x="104" y="490"/>
                </a:lnTo>
                <a:lnTo>
                  <a:pt x="141" y="459"/>
                </a:lnTo>
                <a:lnTo>
                  <a:pt x="156" y="446"/>
                </a:lnTo>
                <a:lnTo>
                  <a:pt x="178" y="428"/>
                </a:lnTo>
                <a:lnTo>
                  <a:pt x="202" y="405"/>
                </a:lnTo>
                <a:lnTo>
                  <a:pt x="205" y="408"/>
                </a:lnTo>
                <a:lnTo>
                  <a:pt x="209" y="404"/>
                </a:lnTo>
                <a:lnTo>
                  <a:pt x="220" y="393"/>
                </a:lnTo>
                <a:lnTo>
                  <a:pt x="231" y="384"/>
                </a:lnTo>
                <a:lnTo>
                  <a:pt x="237" y="380"/>
                </a:lnTo>
                <a:lnTo>
                  <a:pt x="244" y="377"/>
                </a:lnTo>
                <a:lnTo>
                  <a:pt x="249" y="375"/>
                </a:lnTo>
                <a:lnTo>
                  <a:pt x="255" y="375"/>
                </a:lnTo>
                <a:lnTo>
                  <a:pt x="261" y="376"/>
                </a:lnTo>
                <a:lnTo>
                  <a:pt x="267" y="378"/>
                </a:lnTo>
                <a:lnTo>
                  <a:pt x="274" y="381"/>
                </a:lnTo>
                <a:lnTo>
                  <a:pt x="280" y="386"/>
                </a:lnTo>
                <a:lnTo>
                  <a:pt x="290" y="399"/>
                </a:lnTo>
                <a:lnTo>
                  <a:pt x="300" y="411"/>
                </a:lnTo>
                <a:lnTo>
                  <a:pt x="307" y="422"/>
                </a:lnTo>
                <a:lnTo>
                  <a:pt x="314" y="435"/>
                </a:lnTo>
                <a:lnTo>
                  <a:pt x="319" y="447"/>
                </a:lnTo>
                <a:lnTo>
                  <a:pt x="324" y="461"/>
                </a:lnTo>
                <a:lnTo>
                  <a:pt x="333" y="489"/>
                </a:lnTo>
                <a:lnTo>
                  <a:pt x="342" y="519"/>
                </a:lnTo>
                <a:lnTo>
                  <a:pt x="345" y="527"/>
                </a:lnTo>
                <a:lnTo>
                  <a:pt x="352" y="549"/>
                </a:lnTo>
                <a:lnTo>
                  <a:pt x="357" y="559"/>
                </a:lnTo>
                <a:lnTo>
                  <a:pt x="362" y="570"/>
                </a:lnTo>
                <a:lnTo>
                  <a:pt x="368" y="580"/>
                </a:lnTo>
                <a:lnTo>
                  <a:pt x="375" y="588"/>
                </a:lnTo>
                <a:lnTo>
                  <a:pt x="385" y="595"/>
                </a:lnTo>
                <a:lnTo>
                  <a:pt x="395" y="602"/>
                </a:lnTo>
                <a:lnTo>
                  <a:pt x="411" y="610"/>
                </a:lnTo>
                <a:lnTo>
                  <a:pt x="428" y="617"/>
                </a:lnTo>
                <a:lnTo>
                  <a:pt x="446" y="625"/>
                </a:lnTo>
                <a:lnTo>
                  <a:pt x="462" y="631"/>
                </a:lnTo>
                <a:lnTo>
                  <a:pt x="480" y="635"/>
                </a:lnTo>
                <a:lnTo>
                  <a:pt x="488" y="635"/>
                </a:lnTo>
                <a:lnTo>
                  <a:pt x="498" y="635"/>
                </a:lnTo>
                <a:lnTo>
                  <a:pt x="507" y="633"/>
                </a:lnTo>
                <a:lnTo>
                  <a:pt x="517" y="631"/>
                </a:lnTo>
                <a:lnTo>
                  <a:pt x="528" y="627"/>
                </a:lnTo>
                <a:lnTo>
                  <a:pt x="547" y="619"/>
                </a:lnTo>
                <a:lnTo>
                  <a:pt x="566" y="611"/>
                </a:lnTo>
                <a:lnTo>
                  <a:pt x="574" y="607"/>
                </a:lnTo>
                <a:lnTo>
                  <a:pt x="584" y="603"/>
                </a:lnTo>
                <a:lnTo>
                  <a:pt x="592" y="598"/>
                </a:lnTo>
                <a:lnTo>
                  <a:pt x="599" y="593"/>
                </a:lnTo>
                <a:lnTo>
                  <a:pt x="605" y="588"/>
                </a:lnTo>
                <a:lnTo>
                  <a:pt x="618" y="577"/>
                </a:lnTo>
                <a:lnTo>
                  <a:pt x="629" y="564"/>
                </a:lnTo>
                <a:lnTo>
                  <a:pt x="644" y="548"/>
                </a:lnTo>
                <a:lnTo>
                  <a:pt x="652" y="538"/>
                </a:lnTo>
                <a:lnTo>
                  <a:pt x="659" y="529"/>
                </a:lnTo>
                <a:lnTo>
                  <a:pt x="664" y="519"/>
                </a:lnTo>
                <a:lnTo>
                  <a:pt x="667" y="508"/>
                </a:lnTo>
                <a:lnTo>
                  <a:pt x="671" y="497"/>
                </a:lnTo>
                <a:lnTo>
                  <a:pt x="673" y="486"/>
                </a:lnTo>
                <a:lnTo>
                  <a:pt x="673" y="474"/>
                </a:lnTo>
                <a:lnTo>
                  <a:pt x="673" y="463"/>
                </a:lnTo>
                <a:lnTo>
                  <a:pt x="671" y="451"/>
                </a:lnTo>
                <a:lnTo>
                  <a:pt x="669" y="440"/>
                </a:lnTo>
                <a:lnTo>
                  <a:pt x="665" y="430"/>
                </a:lnTo>
                <a:lnTo>
                  <a:pt x="661" y="418"/>
                </a:lnTo>
                <a:lnTo>
                  <a:pt x="656" y="408"/>
                </a:lnTo>
                <a:lnTo>
                  <a:pt x="651" y="398"/>
                </a:lnTo>
                <a:lnTo>
                  <a:pt x="645" y="388"/>
                </a:lnTo>
                <a:lnTo>
                  <a:pt x="637" y="379"/>
                </a:lnTo>
                <a:lnTo>
                  <a:pt x="628" y="366"/>
                </a:lnTo>
                <a:lnTo>
                  <a:pt x="619" y="355"/>
                </a:lnTo>
                <a:lnTo>
                  <a:pt x="609" y="344"/>
                </a:lnTo>
                <a:lnTo>
                  <a:pt x="597" y="332"/>
                </a:lnTo>
                <a:lnTo>
                  <a:pt x="591" y="328"/>
                </a:lnTo>
                <a:lnTo>
                  <a:pt x="584" y="324"/>
                </a:lnTo>
                <a:lnTo>
                  <a:pt x="570" y="316"/>
                </a:lnTo>
                <a:lnTo>
                  <a:pt x="563" y="311"/>
                </a:lnTo>
                <a:lnTo>
                  <a:pt x="555" y="307"/>
                </a:lnTo>
                <a:lnTo>
                  <a:pt x="546" y="304"/>
                </a:lnTo>
                <a:lnTo>
                  <a:pt x="537" y="301"/>
                </a:lnTo>
                <a:lnTo>
                  <a:pt x="520" y="300"/>
                </a:lnTo>
                <a:lnTo>
                  <a:pt x="506" y="300"/>
                </a:lnTo>
                <a:lnTo>
                  <a:pt x="492" y="300"/>
                </a:lnTo>
                <a:lnTo>
                  <a:pt x="483" y="298"/>
                </a:lnTo>
                <a:lnTo>
                  <a:pt x="473" y="296"/>
                </a:lnTo>
                <a:lnTo>
                  <a:pt x="471" y="296"/>
                </a:lnTo>
                <a:lnTo>
                  <a:pt x="469" y="297"/>
                </a:lnTo>
                <a:lnTo>
                  <a:pt x="464" y="300"/>
                </a:lnTo>
                <a:lnTo>
                  <a:pt x="460" y="302"/>
                </a:lnTo>
                <a:lnTo>
                  <a:pt x="451" y="303"/>
                </a:lnTo>
                <a:lnTo>
                  <a:pt x="450" y="303"/>
                </a:lnTo>
                <a:lnTo>
                  <a:pt x="445" y="304"/>
                </a:lnTo>
                <a:lnTo>
                  <a:pt x="437" y="303"/>
                </a:lnTo>
                <a:lnTo>
                  <a:pt x="429" y="300"/>
                </a:lnTo>
                <a:lnTo>
                  <a:pt x="422" y="296"/>
                </a:lnTo>
                <a:lnTo>
                  <a:pt x="415" y="290"/>
                </a:lnTo>
                <a:lnTo>
                  <a:pt x="408" y="282"/>
                </a:lnTo>
                <a:lnTo>
                  <a:pt x="403" y="275"/>
                </a:lnTo>
                <a:lnTo>
                  <a:pt x="400" y="268"/>
                </a:lnTo>
                <a:lnTo>
                  <a:pt x="400" y="261"/>
                </a:lnTo>
                <a:lnTo>
                  <a:pt x="400" y="252"/>
                </a:lnTo>
                <a:lnTo>
                  <a:pt x="402" y="244"/>
                </a:lnTo>
                <a:lnTo>
                  <a:pt x="406" y="235"/>
                </a:lnTo>
                <a:lnTo>
                  <a:pt x="410" y="225"/>
                </a:lnTo>
                <a:lnTo>
                  <a:pt x="413" y="220"/>
                </a:lnTo>
                <a:lnTo>
                  <a:pt x="411" y="220"/>
                </a:lnTo>
                <a:lnTo>
                  <a:pt x="415" y="218"/>
                </a:lnTo>
                <a:lnTo>
                  <a:pt x="419" y="209"/>
                </a:lnTo>
                <a:lnTo>
                  <a:pt x="423" y="204"/>
                </a:lnTo>
                <a:lnTo>
                  <a:pt x="426" y="202"/>
                </a:lnTo>
                <a:lnTo>
                  <a:pt x="430" y="200"/>
                </a:lnTo>
                <a:lnTo>
                  <a:pt x="433" y="200"/>
                </a:lnTo>
                <a:lnTo>
                  <a:pt x="435" y="200"/>
                </a:lnTo>
                <a:lnTo>
                  <a:pt x="438" y="199"/>
                </a:lnTo>
                <a:lnTo>
                  <a:pt x="459" y="180"/>
                </a:lnTo>
                <a:lnTo>
                  <a:pt x="479" y="163"/>
                </a:lnTo>
                <a:lnTo>
                  <a:pt x="495" y="147"/>
                </a:lnTo>
                <a:lnTo>
                  <a:pt x="511" y="131"/>
                </a:lnTo>
                <a:lnTo>
                  <a:pt x="522" y="119"/>
                </a:lnTo>
                <a:lnTo>
                  <a:pt x="541" y="99"/>
                </a:lnTo>
                <a:lnTo>
                  <a:pt x="560" y="80"/>
                </a:lnTo>
                <a:lnTo>
                  <a:pt x="578" y="63"/>
                </a:lnTo>
                <a:lnTo>
                  <a:pt x="597" y="47"/>
                </a:lnTo>
                <a:lnTo>
                  <a:pt x="618" y="32"/>
                </a:lnTo>
                <a:lnTo>
                  <a:pt x="629" y="25"/>
                </a:lnTo>
                <a:lnTo>
                  <a:pt x="640" y="19"/>
                </a:lnTo>
                <a:lnTo>
                  <a:pt x="651" y="14"/>
                </a:lnTo>
                <a:lnTo>
                  <a:pt x="663" y="9"/>
                </a:lnTo>
                <a:lnTo>
                  <a:pt x="676" y="5"/>
                </a:lnTo>
                <a:lnTo>
                  <a:pt x="689" y="2"/>
                </a:lnTo>
                <a:lnTo>
                  <a:pt x="701" y="0"/>
                </a:lnTo>
                <a:lnTo>
                  <a:pt x="713" y="0"/>
                </a:lnTo>
                <a:lnTo>
                  <a:pt x="723" y="0"/>
                </a:lnTo>
                <a:lnTo>
                  <a:pt x="734" y="1"/>
                </a:lnTo>
                <a:lnTo>
                  <a:pt x="744" y="3"/>
                </a:lnTo>
                <a:lnTo>
                  <a:pt x="755" y="6"/>
                </a:lnTo>
                <a:lnTo>
                  <a:pt x="765" y="10"/>
                </a:lnTo>
                <a:lnTo>
                  <a:pt x="775" y="14"/>
                </a:lnTo>
                <a:lnTo>
                  <a:pt x="795" y="23"/>
                </a:lnTo>
                <a:lnTo>
                  <a:pt x="813" y="35"/>
                </a:lnTo>
                <a:lnTo>
                  <a:pt x="829" y="47"/>
                </a:lnTo>
                <a:lnTo>
                  <a:pt x="845" y="61"/>
                </a:lnTo>
                <a:lnTo>
                  <a:pt x="857" y="73"/>
                </a:lnTo>
                <a:lnTo>
                  <a:pt x="880" y="97"/>
                </a:lnTo>
                <a:lnTo>
                  <a:pt x="903" y="120"/>
                </a:lnTo>
                <a:lnTo>
                  <a:pt x="923" y="142"/>
                </a:lnTo>
                <a:lnTo>
                  <a:pt x="945" y="164"/>
                </a:lnTo>
                <a:lnTo>
                  <a:pt x="956" y="177"/>
                </a:lnTo>
                <a:lnTo>
                  <a:pt x="966" y="188"/>
                </a:lnTo>
                <a:lnTo>
                  <a:pt x="978" y="204"/>
                </a:lnTo>
                <a:lnTo>
                  <a:pt x="978" y="205"/>
                </a:lnTo>
                <a:lnTo>
                  <a:pt x="979" y="205"/>
                </a:lnTo>
                <a:lnTo>
                  <a:pt x="983" y="208"/>
                </a:lnTo>
                <a:lnTo>
                  <a:pt x="986" y="210"/>
                </a:lnTo>
                <a:lnTo>
                  <a:pt x="990" y="212"/>
                </a:lnTo>
                <a:lnTo>
                  <a:pt x="993" y="212"/>
                </a:lnTo>
                <a:lnTo>
                  <a:pt x="996" y="212"/>
                </a:lnTo>
                <a:lnTo>
                  <a:pt x="999" y="210"/>
                </a:lnTo>
                <a:lnTo>
                  <a:pt x="1002" y="209"/>
                </a:lnTo>
                <a:lnTo>
                  <a:pt x="1004" y="206"/>
                </a:lnTo>
                <a:lnTo>
                  <a:pt x="1008" y="200"/>
                </a:lnTo>
                <a:lnTo>
                  <a:pt x="1013" y="190"/>
                </a:lnTo>
                <a:lnTo>
                  <a:pt x="1015" y="181"/>
                </a:lnTo>
                <a:lnTo>
                  <a:pt x="1017" y="169"/>
                </a:lnTo>
                <a:lnTo>
                  <a:pt x="1019" y="147"/>
                </a:lnTo>
                <a:lnTo>
                  <a:pt x="1021" y="130"/>
                </a:lnTo>
                <a:lnTo>
                  <a:pt x="1023" y="114"/>
                </a:lnTo>
                <a:lnTo>
                  <a:pt x="1027" y="97"/>
                </a:lnTo>
                <a:lnTo>
                  <a:pt x="1032" y="80"/>
                </a:lnTo>
                <a:lnTo>
                  <a:pt x="1034" y="73"/>
                </a:lnTo>
                <a:lnTo>
                  <a:pt x="1037" y="66"/>
                </a:lnTo>
                <a:lnTo>
                  <a:pt x="1047" y="52"/>
                </a:lnTo>
                <a:lnTo>
                  <a:pt x="1057" y="40"/>
                </a:lnTo>
                <a:lnTo>
                  <a:pt x="1069" y="30"/>
                </a:lnTo>
                <a:lnTo>
                  <a:pt x="1082" y="20"/>
                </a:lnTo>
                <a:lnTo>
                  <a:pt x="1097" y="12"/>
                </a:lnTo>
                <a:lnTo>
                  <a:pt x="1112" y="7"/>
                </a:lnTo>
                <a:lnTo>
                  <a:pt x="1128" y="4"/>
                </a:lnTo>
                <a:lnTo>
                  <a:pt x="1153" y="1"/>
                </a:lnTo>
                <a:lnTo>
                  <a:pt x="1176" y="1"/>
                </a:lnTo>
                <a:lnTo>
                  <a:pt x="1192" y="1"/>
                </a:lnTo>
                <a:lnTo>
                  <a:pt x="1207" y="2"/>
                </a:lnTo>
                <a:lnTo>
                  <a:pt x="1222" y="5"/>
                </a:lnTo>
                <a:lnTo>
                  <a:pt x="1235" y="8"/>
                </a:lnTo>
                <a:lnTo>
                  <a:pt x="1249" y="12"/>
                </a:lnTo>
                <a:lnTo>
                  <a:pt x="1262" y="17"/>
                </a:lnTo>
                <a:lnTo>
                  <a:pt x="1274" y="22"/>
                </a:lnTo>
                <a:lnTo>
                  <a:pt x="1286" y="30"/>
                </a:lnTo>
                <a:lnTo>
                  <a:pt x="1298" y="38"/>
                </a:lnTo>
                <a:lnTo>
                  <a:pt x="1309" y="47"/>
                </a:lnTo>
                <a:lnTo>
                  <a:pt x="1331" y="67"/>
                </a:lnTo>
                <a:lnTo>
                  <a:pt x="1343" y="79"/>
                </a:lnTo>
                <a:lnTo>
                  <a:pt x="1357" y="91"/>
                </a:lnTo>
                <a:lnTo>
                  <a:pt x="1373" y="104"/>
                </a:lnTo>
                <a:lnTo>
                  <a:pt x="1387" y="116"/>
                </a:lnTo>
                <a:lnTo>
                  <a:pt x="1400" y="128"/>
                </a:lnTo>
                <a:lnTo>
                  <a:pt x="1413" y="140"/>
                </a:lnTo>
                <a:lnTo>
                  <a:pt x="1425" y="154"/>
                </a:lnTo>
                <a:lnTo>
                  <a:pt x="1433" y="166"/>
                </a:lnTo>
                <a:lnTo>
                  <a:pt x="1443" y="180"/>
                </a:lnTo>
                <a:lnTo>
                  <a:pt x="1451" y="195"/>
                </a:lnTo>
                <a:lnTo>
                  <a:pt x="1459" y="212"/>
                </a:lnTo>
                <a:lnTo>
                  <a:pt x="1468" y="230"/>
                </a:lnTo>
                <a:lnTo>
                  <a:pt x="1474" y="248"/>
                </a:lnTo>
                <a:lnTo>
                  <a:pt x="1480" y="267"/>
                </a:lnTo>
                <a:lnTo>
                  <a:pt x="1484" y="286"/>
                </a:lnTo>
                <a:lnTo>
                  <a:pt x="1487" y="305"/>
                </a:lnTo>
                <a:lnTo>
                  <a:pt x="1488" y="324"/>
                </a:lnTo>
                <a:lnTo>
                  <a:pt x="1487" y="343"/>
                </a:lnTo>
                <a:lnTo>
                  <a:pt x="1484" y="360"/>
                </a:lnTo>
                <a:lnTo>
                  <a:pt x="1482" y="368"/>
                </a:lnTo>
                <a:lnTo>
                  <a:pt x="1479" y="378"/>
                </a:lnTo>
                <a:lnTo>
                  <a:pt x="1476" y="386"/>
                </a:lnTo>
                <a:lnTo>
                  <a:pt x="1472" y="393"/>
                </a:lnTo>
                <a:lnTo>
                  <a:pt x="1467" y="401"/>
                </a:lnTo>
                <a:lnTo>
                  <a:pt x="1461" y="408"/>
                </a:lnTo>
                <a:lnTo>
                  <a:pt x="1455" y="415"/>
                </a:lnTo>
                <a:lnTo>
                  <a:pt x="1448" y="421"/>
                </a:lnTo>
                <a:lnTo>
                  <a:pt x="1441" y="427"/>
                </a:lnTo>
                <a:lnTo>
                  <a:pt x="1432" y="431"/>
                </a:lnTo>
                <a:lnTo>
                  <a:pt x="1424" y="433"/>
                </a:lnTo>
                <a:lnTo>
                  <a:pt x="1416" y="435"/>
                </a:lnTo>
                <a:lnTo>
                  <a:pt x="1406" y="436"/>
                </a:lnTo>
                <a:lnTo>
                  <a:pt x="1397" y="437"/>
                </a:lnTo>
                <a:lnTo>
                  <a:pt x="1377" y="437"/>
                </a:lnTo>
                <a:lnTo>
                  <a:pt x="1359" y="437"/>
                </a:lnTo>
                <a:lnTo>
                  <a:pt x="1339" y="439"/>
                </a:lnTo>
                <a:lnTo>
                  <a:pt x="1331" y="441"/>
                </a:lnTo>
                <a:lnTo>
                  <a:pt x="1321" y="443"/>
                </a:lnTo>
                <a:lnTo>
                  <a:pt x="1313" y="447"/>
                </a:lnTo>
                <a:lnTo>
                  <a:pt x="1305" y="452"/>
                </a:lnTo>
                <a:lnTo>
                  <a:pt x="1298" y="458"/>
                </a:lnTo>
                <a:lnTo>
                  <a:pt x="1292" y="463"/>
                </a:lnTo>
                <a:lnTo>
                  <a:pt x="1287" y="468"/>
                </a:lnTo>
                <a:lnTo>
                  <a:pt x="1284" y="473"/>
                </a:lnTo>
                <a:lnTo>
                  <a:pt x="1281" y="478"/>
                </a:lnTo>
                <a:lnTo>
                  <a:pt x="1280" y="484"/>
                </a:lnTo>
                <a:lnTo>
                  <a:pt x="1279" y="488"/>
                </a:lnTo>
                <a:lnTo>
                  <a:pt x="1279" y="493"/>
                </a:lnTo>
                <a:lnTo>
                  <a:pt x="1281" y="501"/>
                </a:lnTo>
                <a:lnTo>
                  <a:pt x="1284" y="510"/>
                </a:lnTo>
                <a:lnTo>
                  <a:pt x="1289" y="518"/>
                </a:lnTo>
                <a:lnTo>
                  <a:pt x="1295" y="526"/>
                </a:lnTo>
                <a:lnTo>
                  <a:pt x="1302" y="537"/>
                </a:lnTo>
                <a:lnTo>
                  <a:pt x="1308" y="549"/>
                </a:lnTo>
                <a:lnTo>
                  <a:pt x="1316" y="559"/>
                </a:lnTo>
                <a:lnTo>
                  <a:pt x="1333" y="581"/>
                </a:lnTo>
                <a:lnTo>
                  <a:pt x="1342" y="591"/>
                </a:lnTo>
                <a:lnTo>
                  <a:pt x="1353" y="601"/>
                </a:lnTo>
                <a:lnTo>
                  <a:pt x="1367" y="614"/>
                </a:lnTo>
                <a:lnTo>
                  <a:pt x="1400" y="644"/>
                </a:lnTo>
                <a:lnTo>
                  <a:pt x="1416" y="660"/>
                </a:lnTo>
                <a:lnTo>
                  <a:pt x="1431" y="677"/>
                </a:lnTo>
                <a:lnTo>
                  <a:pt x="1446" y="694"/>
                </a:lnTo>
                <a:lnTo>
                  <a:pt x="1459" y="713"/>
                </a:lnTo>
                <a:lnTo>
                  <a:pt x="1464" y="721"/>
                </a:lnTo>
                <a:lnTo>
                  <a:pt x="1470" y="730"/>
                </a:lnTo>
                <a:lnTo>
                  <a:pt x="1474" y="741"/>
                </a:lnTo>
                <a:lnTo>
                  <a:pt x="1477" y="750"/>
                </a:lnTo>
                <a:lnTo>
                  <a:pt x="1483" y="773"/>
                </a:lnTo>
                <a:lnTo>
                  <a:pt x="1487" y="794"/>
                </a:lnTo>
                <a:lnTo>
                  <a:pt x="1489" y="816"/>
                </a:lnTo>
                <a:lnTo>
                  <a:pt x="1489" y="836"/>
                </a:lnTo>
                <a:lnTo>
                  <a:pt x="1487" y="856"/>
                </a:lnTo>
                <a:lnTo>
                  <a:pt x="1483" y="876"/>
                </a:lnTo>
                <a:lnTo>
                  <a:pt x="1476" y="896"/>
                </a:lnTo>
                <a:lnTo>
                  <a:pt x="1467" y="918"/>
                </a:lnTo>
                <a:lnTo>
                  <a:pt x="1458" y="933"/>
                </a:lnTo>
                <a:lnTo>
                  <a:pt x="1448" y="949"/>
                </a:lnTo>
                <a:lnTo>
                  <a:pt x="1437" y="963"/>
                </a:lnTo>
                <a:lnTo>
                  <a:pt x="1425" y="978"/>
                </a:lnTo>
                <a:lnTo>
                  <a:pt x="1404" y="1004"/>
                </a:lnTo>
                <a:lnTo>
                  <a:pt x="1389" y="1024"/>
                </a:lnTo>
                <a:lnTo>
                  <a:pt x="1373" y="1041"/>
                </a:lnTo>
                <a:lnTo>
                  <a:pt x="1340" y="1075"/>
                </a:lnTo>
                <a:lnTo>
                  <a:pt x="1320" y="1096"/>
                </a:lnTo>
                <a:lnTo>
                  <a:pt x="1299" y="1117"/>
                </a:lnTo>
                <a:lnTo>
                  <a:pt x="1278" y="1137"/>
                </a:lnTo>
                <a:lnTo>
                  <a:pt x="1233" y="1175"/>
                </a:lnTo>
                <a:lnTo>
                  <a:pt x="1194" y="1209"/>
                </a:lnTo>
                <a:lnTo>
                  <a:pt x="1174" y="1227"/>
                </a:lnTo>
                <a:lnTo>
                  <a:pt x="1155" y="1245"/>
                </a:lnTo>
                <a:lnTo>
                  <a:pt x="1134" y="1266"/>
                </a:lnTo>
                <a:lnTo>
                  <a:pt x="1112" y="1286"/>
                </a:lnTo>
                <a:lnTo>
                  <a:pt x="1089" y="1305"/>
                </a:lnTo>
                <a:lnTo>
                  <a:pt x="1068" y="1326"/>
                </a:lnTo>
                <a:lnTo>
                  <a:pt x="1063" y="1330"/>
                </a:lnTo>
                <a:lnTo>
                  <a:pt x="1041" y="1352"/>
                </a:lnTo>
                <a:lnTo>
                  <a:pt x="1018" y="1374"/>
                </a:lnTo>
                <a:lnTo>
                  <a:pt x="1017" y="1375"/>
                </a:lnTo>
                <a:lnTo>
                  <a:pt x="1017" y="1376"/>
                </a:lnTo>
                <a:lnTo>
                  <a:pt x="1013" y="1381"/>
                </a:lnTo>
                <a:lnTo>
                  <a:pt x="988" y="1404"/>
                </a:lnTo>
                <a:lnTo>
                  <a:pt x="962" y="1427"/>
                </a:lnTo>
                <a:lnTo>
                  <a:pt x="935" y="1447"/>
                </a:lnTo>
                <a:lnTo>
                  <a:pt x="909" y="1468"/>
                </a:lnTo>
                <a:lnTo>
                  <a:pt x="883" y="1489"/>
                </a:lnTo>
                <a:lnTo>
                  <a:pt x="873" y="1496"/>
                </a:lnTo>
                <a:lnTo>
                  <a:pt x="861" y="1502"/>
                </a:lnTo>
                <a:lnTo>
                  <a:pt x="850" y="1509"/>
                </a:lnTo>
                <a:lnTo>
                  <a:pt x="839" y="1513"/>
                </a:lnTo>
                <a:lnTo>
                  <a:pt x="826" y="1517"/>
                </a:lnTo>
                <a:lnTo>
                  <a:pt x="814" y="1519"/>
                </a:lnTo>
                <a:lnTo>
                  <a:pt x="801" y="1521"/>
                </a:lnTo>
                <a:lnTo>
                  <a:pt x="789" y="1521"/>
                </a:lnTo>
                <a:close/>
                <a:moveTo>
                  <a:pt x="490" y="1165"/>
                </a:moveTo>
                <a:lnTo>
                  <a:pt x="490" y="1165"/>
                </a:lnTo>
                <a:lnTo>
                  <a:pt x="484" y="1165"/>
                </a:lnTo>
                <a:lnTo>
                  <a:pt x="478" y="1166"/>
                </a:lnTo>
                <a:lnTo>
                  <a:pt x="473" y="1168"/>
                </a:lnTo>
                <a:lnTo>
                  <a:pt x="467" y="1171"/>
                </a:lnTo>
                <a:lnTo>
                  <a:pt x="460" y="1176"/>
                </a:lnTo>
                <a:lnTo>
                  <a:pt x="454" y="1181"/>
                </a:lnTo>
                <a:lnTo>
                  <a:pt x="450" y="1187"/>
                </a:lnTo>
                <a:lnTo>
                  <a:pt x="449" y="1194"/>
                </a:lnTo>
                <a:lnTo>
                  <a:pt x="449" y="1200"/>
                </a:lnTo>
                <a:lnTo>
                  <a:pt x="450" y="1205"/>
                </a:lnTo>
                <a:lnTo>
                  <a:pt x="453" y="1210"/>
                </a:lnTo>
                <a:lnTo>
                  <a:pt x="456" y="1215"/>
                </a:lnTo>
                <a:lnTo>
                  <a:pt x="465" y="1226"/>
                </a:lnTo>
                <a:lnTo>
                  <a:pt x="476" y="1236"/>
                </a:lnTo>
                <a:lnTo>
                  <a:pt x="485" y="1244"/>
                </a:lnTo>
                <a:lnTo>
                  <a:pt x="487" y="1247"/>
                </a:lnTo>
                <a:lnTo>
                  <a:pt x="489" y="1252"/>
                </a:lnTo>
                <a:lnTo>
                  <a:pt x="489" y="1253"/>
                </a:lnTo>
                <a:lnTo>
                  <a:pt x="504" y="1268"/>
                </a:lnTo>
                <a:lnTo>
                  <a:pt x="545" y="1312"/>
                </a:lnTo>
                <a:lnTo>
                  <a:pt x="567" y="1334"/>
                </a:lnTo>
                <a:lnTo>
                  <a:pt x="598" y="1369"/>
                </a:lnTo>
                <a:lnTo>
                  <a:pt x="615" y="1385"/>
                </a:lnTo>
                <a:lnTo>
                  <a:pt x="633" y="1401"/>
                </a:lnTo>
                <a:lnTo>
                  <a:pt x="646" y="1412"/>
                </a:lnTo>
                <a:lnTo>
                  <a:pt x="658" y="1424"/>
                </a:lnTo>
                <a:lnTo>
                  <a:pt x="676" y="1440"/>
                </a:lnTo>
                <a:lnTo>
                  <a:pt x="685" y="1447"/>
                </a:lnTo>
                <a:lnTo>
                  <a:pt x="694" y="1455"/>
                </a:lnTo>
                <a:lnTo>
                  <a:pt x="705" y="1462"/>
                </a:lnTo>
                <a:lnTo>
                  <a:pt x="715" y="1468"/>
                </a:lnTo>
                <a:lnTo>
                  <a:pt x="727" y="1472"/>
                </a:lnTo>
                <a:lnTo>
                  <a:pt x="739" y="1476"/>
                </a:lnTo>
                <a:lnTo>
                  <a:pt x="752" y="1480"/>
                </a:lnTo>
                <a:lnTo>
                  <a:pt x="765" y="1482"/>
                </a:lnTo>
                <a:lnTo>
                  <a:pt x="776" y="1483"/>
                </a:lnTo>
                <a:lnTo>
                  <a:pt x="787" y="1483"/>
                </a:lnTo>
                <a:lnTo>
                  <a:pt x="800" y="1483"/>
                </a:lnTo>
                <a:lnTo>
                  <a:pt x="813" y="1481"/>
                </a:lnTo>
                <a:lnTo>
                  <a:pt x="824" y="1478"/>
                </a:lnTo>
                <a:lnTo>
                  <a:pt x="836" y="1473"/>
                </a:lnTo>
                <a:lnTo>
                  <a:pt x="848" y="1467"/>
                </a:lnTo>
                <a:lnTo>
                  <a:pt x="859" y="1460"/>
                </a:lnTo>
                <a:lnTo>
                  <a:pt x="872" y="1452"/>
                </a:lnTo>
                <a:lnTo>
                  <a:pt x="883" y="1442"/>
                </a:lnTo>
                <a:lnTo>
                  <a:pt x="905" y="1424"/>
                </a:lnTo>
                <a:lnTo>
                  <a:pt x="928" y="1405"/>
                </a:lnTo>
                <a:lnTo>
                  <a:pt x="945" y="1391"/>
                </a:lnTo>
                <a:lnTo>
                  <a:pt x="949" y="1388"/>
                </a:lnTo>
                <a:lnTo>
                  <a:pt x="946" y="1384"/>
                </a:lnTo>
                <a:lnTo>
                  <a:pt x="959" y="1376"/>
                </a:lnTo>
                <a:lnTo>
                  <a:pt x="982" y="1357"/>
                </a:lnTo>
                <a:lnTo>
                  <a:pt x="1004" y="1338"/>
                </a:lnTo>
                <a:lnTo>
                  <a:pt x="1025" y="1317"/>
                </a:lnTo>
                <a:lnTo>
                  <a:pt x="1047" y="1296"/>
                </a:lnTo>
                <a:lnTo>
                  <a:pt x="1053" y="1289"/>
                </a:lnTo>
                <a:lnTo>
                  <a:pt x="1070" y="1274"/>
                </a:lnTo>
                <a:lnTo>
                  <a:pt x="1086" y="1260"/>
                </a:lnTo>
                <a:lnTo>
                  <a:pt x="1102" y="1246"/>
                </a:lnTo>
                <a:lnTo>
                  <a:pt x="1118" y="1231"/>
                </a:lnTo>
                <a:lnTo>
                  <a:pt x="1136" y="1214"/>
                </a:lnTo>
                <a:lnTo>
                  <a:pt x="1155" y="1198"/>
                </a:lnTo>
                <a:lnTo>
                  <a:pt x="1192" y="1166"/>
                </a:lnTo>
                <a:lnTo>
                  <a:pt x="1231" y="1132"/>
                </a:lnTo>
                <a:lnTo>
                  <a:pt x="1251" y="1115"/>
                </a:lnTo>
                <a:lnTo>
                  <a:pt x="1270" y="1096"/>
                </a:lnTo>
                <a:lnTo>
                  <a:pt x="1307" y="1057"/>
                </a:lnTo>
                <a:lnTo>
                  <a:pt x="1343" y="1017"/>
                </a:lnTo>
                <a:lnTo>
                  <a:pt x="1377" y="977"/>
                </a:lnTo>
                <a:lnTo>
                  <a:pt x="1410" y="936"/>
                </a:lnTo>
                <a:lnTo>
                  <a:pt x="1419" y="924"/>
                </a:lnTo>
                <a:lnTo>
                  <a:pt x="1427" y="911"/>
                </a:lnTo>
                <a:lnTo>
                  <a:pt x="1431" y="903"/>
                </a:lnTo>
                <a:lnTo>
                  <a:pt x="1434" y="896"/>
                </a:lnTo>
                <a:lnTo>
                  <a:pt x="1438" y="888"/>
                </a:lnTo>
                <a:lnTo>
                  <a:pt x="1440" y="878"/>
                </a:lnTo>
                <a:lnTo>
                  <a:pt x="1442" y="874"/>
                </a:lnTo>
                <a:lnTo>
                  <a:pt x="1443" y="871"/>
                </a:lnTo>
                <a:lnTo>
                  <a:pt x="1448" y="864"/>
                </a:lnTo>
                <a:lnTo>
                  <a:pt x="1451" y="858"/>
                </a:lnTo>
                <a:lnTo>
                  <a:pt x="1454" y="851"/>
                </a:lnTo>
                <a:lnTo>
                  <a:pt x="1456" y="843"/>
                </a:lnTo>
                <a:lnTo>
                  <a:pt x="1457" y="834"/>
                </a:lnTo>
                <a:lnTo>
                  <a:pt x="1455" y="816"/>
                </a:lnTo>
                <a:lnTo>
                  <a:pt x="1452" y="800"/>
                </a:lnTo>
                <a:lnTo>
                  <a:pt x="1449" y="783"/>
                </a:lnTo>
                <a:lnTo>
                  <a:pt x="1444" y="769"/>
                </a:lnTo>
                <a:lnTo>
                  <a:pt x="1439" y="755"/>
                </a:lnTo>
                <a:lnTo>
                  <a:pt x="1431" y="743"/>
                </a:lnTo>
                <a:lnTo>
                  <a:pt x="1424" y="730"/>
                </a:lnTo>
                <a:lnTo>
                  <a:pt x="1415" y="719"/>
                </a:lnTo>
                <a:lnTo>
                  <a:pt x="1410" y="713"/>
                </a:lnTo>
                <a:lnTo>
                  <a:pt x="1381" y="678"/>
                </a:lnTo>
                <a:lnTo>
                  <a:pt x="1366" y="663"/>
                </a:lnTo>
                <a:lnTo>
                  <a:pt x="1349" y="647"/>
                </a:lnTo>
                <a:lnTo>
                  <a:pt x="1336" y="635"/>
                </a:lnTo>
                <a:lnTo>
                  <a:pt x="1323" y="623"/>
                </a:lnTo>
                <a:lnTo>
                  <a:pt x="1310" y="612"/>
                </a:lnTo>
                <a:lnTo>
                  <a:pt x="1300" y="600"/>
                </a:lnTo>
                <a:lnTo>
                  <a:pt x="1295" y="593"/>
                </a:lnTo>
                <a:lnTo>
                  <a:pt x="1290" y="586"/>
                </a:lnTo>
                <a:lnTo>
                  <a:pt x="1288" y="582"/>
                </a:lnTo>
                <a:lnTo>
                  <a:pt x="1286" y="580"/>
                </a:lnTo>
                <a:lnTo>
                  <a:pt x="1285" y="579"/>
                </a:lnTo>
                <a:lnTo>
                  <a:pt x="1281" y="577"/>
                </a:lnTo>
                <a:lnTo>
                  <a:pt x="1279" y="574"/>
                </a:lnTo>
                <a:lnTo>
                  <a:pt x="1277" y="571"/>
                </a:lnTo>
                <a:lnTo>
                  <a:pt x="1276" y="566"/>
                </a:lnTo>
                <a:lnTo>
                  <a:pt x="1275" y="565"/>
                </a:lnTo>
                <a:lnTo>
                  <a:pt x="1274" y="564"/>
                </a:lnTo>
                <a:lnTo>
                  <a:pt x="1263" y="552"/>
                </a:lnTo>
                <a:lnTo>
                  <a:pt x="1259" y="547"/>
                </a:lnTo>
                <a:lnTo>
                  <a:pt x="1257" y="543"/>
                </a:lnTo>
                <a:lnTo>
                  <a:pt x="1248" y="527"/>
                </a:lnTo>
                <a:lnTo>
                  <a:pt x="1244" y="520"/>
                </a:lnTo>
                <a:lnTo>
                  <a:pt x="1242" y="514"/>
                </a:lnTo>
                <a:lnTo>
                  <a:pt x="1240" y="506"/>
                </a:lnTo>
                <a:lnTo>
                  <a:pt x="1239" y="500"/>
                </a:lnTo>
                <a:lnTo>
                  <a:pt x="1239" y="493"/>
                </a:lnTo>
                <a:lnTo>
                  <a:pt x="1240" y="487"/>
                </a:lnTo>
                <a:lnTo>
                  <a:pt x="1244" y="473"/>
                </a:lnTo>
                <a:lnTo>
                  <a:pt x="1250" y="460"/>
                </a:lnTo>
                <a:lnTo>
                  <a:pt x="1257" y="447"/>
                </a:lnTo>
                <a:lnTo>
                  <a:pt x="1267" y="436"/>
                </a:lnTo>
                <a:lnTo>
                  <a:pt x="1278" y="427"/>
                </a:lnTo>
                <a:lnTo>
                  <a:pt x="1289" y="418"/>
                </a:lnTo>
                <a:lnTo>
                  <a:pt x="1302" y="412"/>
                </a:lnTo>
                <a:lnTo>
                  <a:pt x="1315" y="408"/>
                </a:lnTo>
                <a:lnTo>
                  <a:pt x="1324" y="407"/>
                </a:lnTo>
                <a:lnTo>
                  <a:pt x="1333" y="406"/>
                </a:lnTo>
                <a:lnTo>
                  <a:pt x="1353" y="405"/>
                </a:lnTo>
                <a:lnTo>
                  <a:pt x="1368" y="404"/>
                </a:lnTo>
                <a:lnTo>
                  <a:pt x="1383" y="403"/>
                </a:lnTo>
                <a:lnTo>
                  <a:pt x="1397" y="401"/>
                </a:lnTo>
                <a:lnTo>
                  <a:pt x="1412" y="396"/>
                </a:lnTo>
                <a:lnTo>
                  <a:pt x="1418" y="393"/>
                </a:lnTo>
                <a:lnTo>
                  <a:pt x="1423" y="390"/>
                </a:lnTo>
                <a:lnTo>
                  <a:pt x="1429" y="386"/>
                </a:lnTo>
                <a:lnTo>
                  <a:pt x="1433" y="382"/>
                </a:lnTo>
                <a:lnTo>
                  <a:pt x="1439" y="376"/>
                </a:lnTo>
                <a:lnTo>
                  <a:pt x="1442" y="370"/>
                </a:lnTo>
                <a:lnTo>
                  <a:pt x="1445" y="362"/>
                </a:lnTo>
                <a:lnTo>
                  <a:pt x="1447" y="354"/>
                </a:lnTo>
                <a:lnTo>
                  <a:pt x="1449" y="343"/>
                </a:lnTo>
                <a:lnTo>
                  <a:pt x="1449" y="331"/>
                </a:lnTo>
                <a:lnTo>
                  <a:pt x="1449" y="319"/>
                </a:lnTo>
                <a:lnTo>
                  <a:pt x="1449" y="306"/>
                </a:lnTo>
                <a:lnTo>
                  <a:pt x="1447" y="294"/>
                </a:lnTo>
                <a:lnTo>
                  <a:pt x="1445" y="280"/>
                </a:lnTo>
                <a:lnTo>
                  <a:pt x="1442" y="268"/>
                </a:lnTo>
                <a:lnTo>
                  <a:pt x="1438" y="254"/>
                </a:lnTo>
                <a:lnTo>
                  <a:pt x="1433" y="242"/>
                </a:lnTo>
                <a:lnTo>
                  <a:pt x="1429" y="230"/>
                </a:lnTo>
                <a:lnTo>
                  <a:pt x="1424" y="217"/>
                </a:lnTo>
                <a:lnTo>
                  <a:pt x="1418" y="206"/>
                </a:lnTo>
                <a:lnTo>
                  <a:pt x="1412" y="194"/>
                </a:lnTo>
                <a:lnTo>
                  <a:pt x="1404" y="184"/>
                </a:lnTo>
                <a:lnTo>
                  <a:pt x="1397" y="175"/>
                </a:lnTo>
                <a:lnTo>
                  <a:pt x="1389" y="166"/>
                </a:lnTo>
                <a:lnTo>
                  <a:pt x="1381" y="158"/>
                </a:lnTo>
                <a:lnTo>
                  <a:pt x="1371" y="150"/>
                </a:lnTo>
                <a:lnTo>
                  <a:pt x="1354" y="134"/>
                </a:lnTo>
                <a:lnTo>
                  <a:pt x="1336" y="121"/>
                </a:lnTo>
                <a:lnTo>
                  <a:pt x="1320" y="106"/>
                </a:lnTo>
                <a:lnTo>
                  <a:pt x="1302" y="88"/>
                </a:lnTo>
                <a:lnTo>
                  <a:pt x="1282" y="72"/>
                </a:lnTo>
                <a:lnTo>
                  <a:pt x="1273" y="65"/>
                </a:lnTo>
                <a:lnTo>
                  <a:pt x="1263" y="59"/>
                </a:lnTo>
                <a:lnTo>
                  <a:pt x="1253" y="52"/>
                </a:lnTo>
                <a:lnTo>
                  <a:pt x="1242" y="47"/>
                </a:lnTo>
                <a:lnTo>
                  <a:pt x="1227" y="41"/>
                </a:lnTo>
                <a:lnTo>
                  <a:pt x="1211" y="37"/>
                </a:lnTo>
                <a:lnTo>
                  <a:pt x="1195" y="35"/>
                </a:lnTo>
                <a:lnTo>
                  <a:pt x="1177" y="34"/>
                </a:lnTo>
                <a:lnTo>
                  <a:pt x="1167" y="34"/>
                </a:lnTo>
                <a:lnTo>
                  <a:pt x="1157" y="35"/>
                </a:lnTo>
                <a:lnTo>
                  <a:pt x="1146" y="37"/>
                </a:lnTo>
                <a:lnTo>
                  <a:pt x="1137" y="39"/>
                </a:lnTo>
                <a:lnTo>
                  <a:pt x="1128" y="42"/>
                </a:lnTo>
                <a:lnTo>
                  <a:pt x="1119" y="45"/>
                </a:lnTo>
                <a:lnTo>
                  <a:pt x="1111" y="49"/>
                </a:lnTo>
                <a:lnTo>
                  <a:pt x="1103" y="54"/>
                </a:lnTo>
                <a:lnTo>
                  <a:pt x="1096" y="60"/>
                </a:lnTo>
                <a:lnTo>
                  <a:pt x="1088" y="66"/>
                </a:lnTo>
                <a:lnTo>
                  <a:pt x="1082" y="72"/>
                </a:lnTo>
                <a:lnTo>
                  <a:pt x="1077" y="79"/>
                </a:lnTo>
                <a:lnTo>
                  <a:pt x="1072" y="87"/>
                </a:lnTo>
                <a:lnTo>
                  <a:pt x="1068" y="94"/>
                </a:lnTo>
                <a:lnTo>
                  <a:pt x="1064" y="102"/>
                </a:lnTo>
                <a:lnTo>
                  <a:pt x="1061" y="111"/>
                </a:lnTo>
                <a:lnTo>
                  <a:pt x="1058" y="123"/>
                </a:lnTo>
                <a:lnTo>
                  <a:pt x="1057" y="134"/>
                </a:lnTo>
                <a:lnTo>
                  <a:pt x="1055" y="157"/>
                </a:lnTo>
                <a:lnTo>
                  <a:pt x="1054" y="175"/>
                </a:lnTo>
                <a:lnTo>
                  <a:pt x="1053" y="184"/>
                </a:lnTo>
                <a:lnTo>
                  <a:pt x="1051" y="192"/>
                </a:lnTo>
                <a:lnTo>
                  <a:pt x="1049" y="201"/>
                </a:lnTo>
                <a:lnTo>
                  <a:pt x="1045" y="209"/>
                </a:lnTo>
                <a:lnTo>
                  <a:pt x="1040" y="216"/>
                </a:lnTo>
                <a:lnTo>
                  <a:pt x="1032" y="224"/>
                </a:lnTo>
                <a:lnTo>
                  <a:pt x="1021" y="235"/>
                </a:lnTo>
                <a:lnTo>
                  <a:pt x="1011" y="242"/>
                </a:lnTo>
                <a:lnTo>
                  <a:pt x="1004" y="244"/>
                </a:lnTo>
                <a:lnTo>
                  <a:pt x="999" y="246"/>
                </a:lnTo>
                <a:lnTo>
                  <a:pt x="994" y="247"/>
                </a:lnTo>
                <a:lnTo>
                  <a:pt x="989" y="248"/>
                </a:lnTo>
                <a:lnTo>
                  <a:pt x="984" y="247"/>
                </a:lnTo>
                <a:lnTo>
                  <a:pt x="978" y="246"/>
                </a:lnTo>
                <a:lnTo>
                  <a:pt x="973" y="244"/>
                </a:lnTo>
                <a:lnTo>
                  <a:pt x="968" y="242"/>
                </a:lnTo>
                <a:lnTo>
                  <a:pt x="964" y="239"/>
                </a:lnTo>
                <a:lnTo>
                  <a:pt x="963" y="240"/>
                </a:lnTo>
                <a:lnTo>
                  <a:pt x="959" y="235"/>
                </a:lnTo>
                <a:lnTo>
                  <a:pt x="954" y="231"/>
                </a:lnTo>
                <a:lnTo>
                  <a:pt x="950" y="225"/>
                </a:lnTo>
                <a:lnTo>
                  <a:pt x="949" y="224"/>
                </a:lnTo>
                <a:lnTo>
                  <a:pt x="939" y="213"/>
                </a:lnTo>
                <a:lnTo>
                  <a:pt x="927" y="199"/>
                </a:lnTo>
                <a:lnTo>
                  <a:pt x="914" y="184"/>
                </a:lnTo>
                <a:lnTo>
                  <a:pt x="887" y="157"/>
                </a:lnTo>
                <a:lnTo>
                  <a:pt x="875" y="145"/>
                </a:lnTo>
                <a:lnTo>
                  <a:pt x="854" y="124"/>
                </a:lnTo>
                <a:lnTo>
                  <a:pt x="825" y="93"/>
                </a:lnTo>
                <a:lnTo>
                  <a:pt x="808" y="78"/>
                </a:lnTo>
                <a:lnTo>
                  <a:pt x="792" y="64"/>
                </a:lnTo>
                <a:lnTo>
                  <a:pt x="774" y="52"/>
                </a:lnTo>
                <a:lnTo>
                  <a:pt x="765" y="47"/>
                </a:lnTo>
                <a:lnTo>
                  <a:pt x="756" y="43"/>
                </a:lnTo>
                <a:lnTo>
                  <a:pt x="745" y="39"/>
                </a:lnTo>
                <a:lnTo>
                  <a:pt x="736" y="37"/>
                </a:lnTo>
                <a:lnTo>
                  <a:pt x="726" y="35"/>
                </a:lnTo>
                <a:lnTo>
                  <a:pt x="716" y="34"/>
                </a:lnTo>
                <a:lnTo>
                  <a:pt x="708" y="35"/>
                </a:lnTo>
                <a:lnTo>
                  <a:pt x="700" y="36"/>
                </a:lnTo>
                <a:lnTo>
                  <a:pt x="692" y="38"/>
                </a:lnTo>
                <a:lnTo>
                  <a:pt x="684" y="40"/>
                </a:lnTo>
                <a:lnTo>
                  <a:pt x="664" y="48"/>
                </a:lnTo>
                <a:lnTo>
                  <a:pt x="646" y="59"/>
                </a:lnTo>
                <a:lnTo>
                  <a:pt x="628" y="70"/>
                </a:lnTo>
                <a:lnTo>
                  <a:pt x="612" y="82"/>
                </a:lnTo>
                <a:lnTo>
                  <a:pt x="597" y="95"/>
                </a:lnTo>
                <a:lnTo>
                  <a:pt x="581" y="109"/>
                </a:lnTo>
                <a:lnTo>
                  <a:pt x="552" y="138"/>
                </a:lnTo>
                <a:lnTo>
                  <a:pt x="535" y="158"/>
                </a:lnTo>
                <a:lnTo>
                  <a:pt x="515" y="177"/>
                </a:lnTo>
                <a:lnTo>
                  <a:pt x="480" y="208"/>
                </a:lnTo>
                <a:lnTo>
                  <a:pt x="448" y="235"/>
                </a:lnTo>
                <a:lnTo>
                  <a:pt x="447" y="236"/>
                </a:lnTo>
                <a:lnTo>
                  <a:pt x="444" y="247"/>
                </a:lnTo>
                <a:lnTo>
                  <a:pt x="438" y="261"/>
                </a:lnTo>
                <a:lnTo>
                  <a:pt x="439" y="259"/>
                </a:lnTo>
                <a:lnTo>
                  <a:pt x="448" y="268"/>
                </a:lnTo>
                <a:lnTo>
                  <a:pt x="451" y="265"/>
                </a:lnTo>
                <a:lnTo>
                  <a:pt x="455" y="264"/>
                </a:lnTo>
                <a:lnTo>
                  <a:pt x="463" y="261"/>
                </a:lnTo>
                <a:lnTo>
                  <a:pt x="470" y="260"/>
                </a:lnTo>
                <a:lnTo>
                  <a:pt x="477" y="260"/>
                </a:lnTo>
                <a:lnTo>
                  <a:pt x="489" y="260"/>
                </a:lnTo>
                <a:lnTo>
                  <a:pt x="502" y="262"/>
                </a:lnTo>
                <a:lnTo>
                  <a:pt x="514" y="263"/>
                </a:lnTo>
                <a:lnTo>
                  <a:pt x="526" y="264"/>
                </a:lnTo>
                <a:lnTo>
                  <a:pt x="541" y="265"/>
                </a:lnTo>
                <a:lnTo>
                  <a:pt x="557" y="268"/>
                </a:lnTo>
                <a:lnTo>
                  <a:pt x="572" y="273"/>
                </a:lnTo>
                <a:lnTo>
                  <a:pt x="588" y="280"/>
                </a:lnTo>
                <a:lnTo>
                  <a:pt x="603" y="291"/>
                </a:lnTo>
                <a:lnTo>
                  <a:pt x="618" y="301"/>
                </a:lnTo>
                <a:lnTo>
                  <a:pt x="632" y="315"/>
                </a:lnTo>
                <a:lnTo>
                  <a:pt x="646" y="329"/>
                </a:lnTo>
                <a:lnTo>
                  <a:pt x="658" y="345"/>
                </a:lnTo>
                <a:lnTo>
                  <a:pt x="670" y="361"/>
                </a:lnTo>
                <a:lnTo>
                  <a:pt x="679" y="378"/>
                </a:lnTo>
                <a:lnTo>
                  <a:pt x="687" y="394"/>
                </a:lnTo>
                <a:lnTo>
                  <a:pt x="695" y="412"/>
                </a:lnTo>
                <a:lnTo>
                  <a:pt x="702" y="431"/>
                </a:lnTo>
                <a:lnTo>
                  <a:pt x="706" y="449"/>
                </a:lnTo>
                <a:lnTo>
                  <a:pt x="710" y="469"/>
                </a:lnTo>
                <a:lnTo>
                  <a:pt x="711" y="484"/>
                </a:lnTo>
                <a:lnTo>
                  <a:pt x="710" y="497"/>
                </a:lnTo>
                <a:lnTo>
                  <a:pt x="708" y="508"/>
                </a:lnTo>
                <a:lnTo>
                  <a:pt x="704" y="521"/>
                </a:lnTo>
                <a:lnTo>
                  <a:pt x="698" y="532"/>
                </a:lnTo>
                <a:lnTo>
                  <a:pt x="691" y="543"/>
                </a:lnTo>
                <a:lnTo>
                  <a:pt x="676" y="565"/>
                </a:lnTo>
                <a:lnTo>
                  <a:pt x="664" y="581"/>
                </a:lnTo>
                <a:lnTo>
                  <a:pt x="659" y="589"/>
                </a:lnTo>
                <a:lnTo>
                  <a:pt x="653" y="597"/>
                </a:lnTo>
                <a:lnTo>
                  <a:pt x="646" y="604"/>
                </a:lnTo>
                <a:lnTo>
                  <a:pt x="640" y="610"/>
                </a:lnTo>
                <a:lnTo>
                  <a:pt x="624" y="621"/>
                </a:lnTo>
                <a:lnTo>
                  <a:pt x="608" y="631"/>
                </a:lnTo>
                <a:lnTo>
                  <a:pt x="592" y="639"/>
                </a:lnTo>
                <a:lnTo>
                  <a:pt x="574" y="645"/>
                </a:lnTo>
                <a:lnTo>
                  <a:pt x="538" y="659"/>
                </a:lnTo>
                <a:lnTo>
                  <a:pt x="535" y="660"/>
                </a:lnTo>
                <a:lnTo>
                  <a:pt x="521" y="663"/>
                </a:lnTo>
                <a:lnTo>
                  <a:pt x="508" y="666"/>
                </a:lnTo>
                <a:lnTo>
                  <a:pt x="495" y="668"/>
                </a:lnTo>
                <a:lnTo>
                  <a:pt x="482" y="668"/>
                </a:lnTo>
                <a:lnTo>
                  <a:pt x="472" y="668"/>
                </a:lnTo>
                <a:lnTo>
                  <a:pt x="461" y="667"/>
                </a:lnTo>
                <a:lnTo>
                  <a:pt x="451" y="665"/>
                </a:lnTo>
                <a:lnTo>
                  <a:pt x="441" y="663"/>
                </a:lnTo>
                <a:lnTo>
                  <a:pt x="430" y="659"/>
                </a:lnTo>
                <a:lnTo>
                  <a:pt x="420" y="655"/>
                </a:lnTo>
                <a:lnTo>
                  <a:pt x="409" y="649"/>
                </a:lnTo>
                <a:lnTo>
                  <a:pt x="398" y="644"/>
                </a:lnTo>
                <a:lnTo>
                  <a:pt x="381" y="634"/>
                </a:lnTo>
                <a:lnTo>
                  <a:pt x="367" y="623"/>
                </a:lnTo>
                <a:lnTo>
                  <a:pt x="354" y="613"/>
                </a:lnTo>
                <a:lnTo>
                  <a:pt x="343" y="602"/>
                </a:lnTo>
                <a:lnTo>
                  <a:pt x="334" y="589"/>
                </a:lnTo>
                <a:lnTo>
                  <a:pt x="325" y="575"/>
                </a:lnTo>
                <a:lnTo>
                  <a:pt x="318" y="559"/>
                </a:lnTo>
                <a:lnTo>
                  <a:pt x="312" y="543"/>
                </a:lnTo>
                <a:lnTo>
                  <a:pt x="306" y="521"/>
                </a:lnTo>
                <a:lnTo>
                  <a:pt x="300" y="499"/>
                </a:lnTo>
                <a:lnTo>
                  <a:pt x="294" y="478"/>
                </a:lnTo>
                <a:lnTo>
                  <a:pt x="288" y="459"/>
                </a:lnTo>
                <a:lnTo>
                  <a:pt x="277" y="462"/>
                </a:lnTo>
                <a:lnTo>
                  <a:pt x="278" y="457"/>
                </a:lnTo>
                <a:lnTo>
                  <a:pt x="282" y="455"/>
                </a:lnTo>
                <a:lnTo>
                  <a:pt x="287" y="457"/>
                </a:lnTo>
                <a:lnTo>
                  <a:pt x="283" y="450"/>
                </a:lnTo>
                <a:lnTo>
                  <a:pt x="273" y="433"/>
                </a:lnTo>
                <a:lnTo>
                  <a:pt x="265" y="421"/>
                </a:lnTo>
                <a:lnTo>
                  <a:pt x="259" y="415"/>
                </a:lnTo>
                <a:lnTo>
                  <a:pt x="256" y="414"/>
                </a:lnTo>
                <a:lnTo>
                  <a:pt x="254" y="413"/>
                </a:lnTo>
                <a:lnTo>
                  <a:pt x="252" y="414"/>
                </a:lnTo>
                <a:lnTo>
                  <a:pt x="249" y="415"/>
                </a:lnTo>
                <a:lnTo>
                  <a:pt x="222" y="442"/>
                </a:lnTo>
                <a:lnTo>
                  <a:pt x="218" y="446"/>
                </a:lnTo>
                <a:lnTo>
                  <a:pt x="213" y="447"/>
                </a:lnTo>
                <a:lnTo>
                  <a:pt x="210" y="447"/>
                </a:lnTo>
                <a:lnTo>
                  <a:pt x="208" y="449"/>
                </a:lnTo>
                <a:lnTo>
                  <a:pt x="196" y="461"/>
                </a:lnTo>
                <a:lnTo>
                  <a:pt x="182" y="472"/>
                </a:lnTo>
                <a:lnTo>
                  <a:pt x="157" y="494"/>
                </a:lnTo>
                <a:lnTo>
                  <a:pt x="136" y="510"/>
                </a:lnTo>
                <a:lnTo>
                  <a:pt x="115" y="528"/>
                </a:lnTo>
                <a:lnTo>
                  <a:pt x="95" y="548"/>
                </a:lnTo>
                <a:lnTo>
                  <a:pt x="86" y="558"/>
                </a:lnTo>
                <a:lnTo>
                  <a:pt x="77" y="569"/>
                </a:lnTo>
                <a:lnTo>
                  <a:pt x="68" y="581"/>
                </a:lnTo>
                <a:lnTo>
                  <a:pt x="60" y="594"/>
                </a:lnTo>
                <a:lnTo>
                  <a:pt x="53" y="609"/>
                </a:lnTo>
                <a:lnTo>
                  <a:pt x="48" y="623"/>
                </a:lnTo>
                <a:lnTo>
                  <a:pt x="43" y="639"/>
                </a:lnTo>
                <a:lnTo>
                  <a:pt x="39" y="655"/>
                </a:lnTo>
                <a:lnTo>
                  <a:pt x="36" y="670"/>
                </a:lnTo>
                <a:lnTo>
                  <a:pt x="35" y="687"/>
                </a:lnTo>
                <a:lnTo>
                  <a:pt x="35" y="702"/>
                </a:lnTo>
                <a:lnTo>
                  <a:pt x="36" y="718"/>
                </a:lnTo>
                <a:lnTo>
                  <a:pt x="38" y="733"/>
                </a:lnTo>
                <a:lnTo>
                  <a:pt x="41" y="748"/>
                </a:lnTo>
                <a:lnTo>
                  <a:pt x="47" y="762"/>
                </a:lnTo>
                <a:lnTo>
                  <a:pt x="52" y="776"/>
                </a:lnTo>
                <a:lnTo>
                  <a:pt x="59" y="789"/>
                </a:lnTo>
                <a:lnTo>
                  <a:pt x="66" y="801"/>
                </a:lnTo>
                <a:lnTo>
                  <a:pt x="94" y="837"/>
                </a:lnTo>
                <a:lnTo>
                  <a:pt x="124" y="873"/>
                </a:lnTo>
                <a:lnTo>
                  <a:pt x="159" y="911"/>
                </a:lnTo>
                <a:lnTo>
                  <a:pt x="199" y="952"/>
                </a:lnTo>
                <a:lnTo>
                  <a:pt x="210" y="963"/>
                </a:lnTo>
                <a:lnTo>
                  <a:pt x="216" y="969"/>
                </a:lnTo>
                <a:lnTo>
                  <a:pt x="218" y="969"/>
                </a:lnTo>
                <a:lnTo>
                  <a:pt x="221" y="970"/>
                </a:lnTo>
                <a:lnTo>
                  <a:pt x="224" y="971"/>
                </a:lnTo>
                <a:lnTo>
                  <a:pt x="226" y="973"/>
                </a:lnTo>
                <a:lnTo>
                  <a:pt x="229" y="975"/>
                </a:lnTo>
                <a:lnTo>
                  <a:pt x="234" y="981"/>
                </a:lnTo>
                <a:lnTo>
                  <a:pt x="240" y="985"/>
                </a:lnTo>
                <a:lnTo>
                  <a:pt x="246" y="988"/>
                </a:lnTo>
                <a:lnTo>
                  <a:pt x="251" y="989"/>
                </a:lnTo>
                <a:lnTo>
                  <a:pt x="254" y="988"/>
                </a:lnTo>
                <a:lnTo>
                  <a:pt x="257" y="987"/>
                </a:lnTo>
                <a:lnTo>
                  <a:pt x="261" y="985"/>
                </a:lnTo>
                <a:lnTo>
                  <a:pt x="265" y="982"/>
                </a:lnTo>
                <a:lnTo>
                  <a:pt x="268" y="977"/>
                </a:lnTo>
                <a:lnTo>
                  <a:pt x="272" y="971"/>
                </a:lnTo>
                <a:lnTo>
                  <a:pt x="275" y="963"/>
                </a:lnTo>
                <a:lnTo>
                  <a:pt x="276" y="956"/>
                </a:lnTo>
                <a:lnTo>
                  <a:pt x="278" y="942"/>
                </a:lnTo>
                <a:lnTo>
                  <a:pt x="277" y="928"/>
                </a:lnTo>
                <a:lnTo>
                  <a:pt x="275" y="915"/>
                </a:lnTo>
                <a:lnTo>
                  <a:pt x="271" y="882"/>
                </a:lnTo>
                <a:lnTo>
                  <a:pt x="270" y="865"/>
                </a:lnTo>
                <a:lnTo>
                  <a:pt x="268" y="848"/>
                </a:lnTo>
                <a:lnTo>
                  <a:pt x="270" y="838"/>
                </a:lnTo>
                <a:lnTo>
                  <a:pt x="271" y="828"/>
                </a:lnTo>
                <a:lnTo>
                  <a:pt x="273" y="818"/>
                </a:lnTo>
                <a:lnTo>
                  <a:pt x="275" y="809"/>
                </a:lnTo>
                <a:lnTo>
                  <a:pt x="280" y="792"/>
                </a:lnTo>
                <a:lnTo>
                  <a:pt x="288" y="777"/>
                </a:lnTo>
                <a:lnTo>
                  <a:pt x="297" y="762"/>
                </a:lnTo>
                <a:lnTo>
                  <a:pt x="309" y="748"/>
                </a:lnTo>
                <a:lnTo>
                  <a:pt x="322" y="735"/>
                </a:lnTo>
                <a:lnTo>
                  <a:pt x="337" y="722"/>
                </a:lnTo>
                <a:lnTo>
                  <a:pt x="341" y="719"/>
                </a:lnTo>
                <a:lnTo>
                  <a:pt x="346" y="716"/>
                </a:lnTo>
                <a:lnTo>
                  <a:pt x="352" y="714"/>
                </a:lnTo>
                <a:lnTo>
                  <a:pt x="359" y="712"/>
                </a:lnTo>
                <a:lnTo>
                  <a:pt x="373" y="708"/>
                </a:lnTo>
                <a:lnTo>
                  <a:pt x="391" y="707"/>
                </a:lnTo>
                <a:lnTo>
                  <a:pt x="402" y="708"/>
                </a:lnTo>
                <a:lnTo>
                  <a:pt x="414" y="709"/>
                </a:lnTo>
                <a:lnTo>
                  <a:pt x="434" y="713"/>
                </a:lnTo>
                <a:lnTo>
                  <a:pt x="453" y="718"/>
                </a:lnTo>
                <a:lnTo>
                  <a:pt x="469" y="724"/>
                </a:lnTo>
                <a:lnTo>
                  <a:pt x="495" y="737"/>
                </a:lnTo>
                <a:lnTo>
                  <a:pt x="520" y="752"/>
                </a:lnTo>
                <a:lnTo>
                  <a:pt x="543" y="767"/>
                </a:lnTo>
                <a:lnTo>
                  <a:pt x="564" y="782"/>
                </a:lnTo>
                <a:lnTo>
                  <a:pt x="584" y="799"/>
                </a:lnTo>
                <a:lnTo>
                  <a:pt x="601" y="815"/>
                </a:lnTo>
                <a:lnTo>
                  <a:pt x="617" y="833"/>
                </a:lnTo>
                <a:lnTo>
                  <a:pt x="631" y="850"/>
                </a:lnTo>
                <a:lnTo>
                  <a:pt x="642" y="865"/>
                </a:lnTo>
                <a:lnTo>
                  <a:pt x="669" y="902"/>
                </a:lnTo>
                <a:lnTo>
                  <a:pt x="681" y="922"/>
                </a:lnTo>
                <a:lnTo>
                  <a:pt x="693" y="942"/>
                </a:lnTo>
                <a:lnTo>
                  <a:pt x="705" y="962"/>
                </a:lnTo>
                <a:lnTo>
                  <a:pt x="715" y="983"/>
                </a:lnTo>
                <a:lnTo>
                  <a:pt x="723" y="1005"/>
                </a:lnTo>
                <a:lnTo>
                  <a:pt x="730" y="1027"/>
                </a:lnTo>
                <a:lnTo>
                  <a:pt x="733" y="1040"/>
                </a:lnTo>
                <a:lnTo>
                  <a:pt x="735" y="1057"/>
                </a:lnTo>
                <a:lnTo>
                  <a:pt x="737" y="1076"/>
                </a:lnTo>
                <a:lnTo>
                  <a:pt x="737" y="1097"/>
                </a:lnTo>
                <a:lnTo>
                  <a:pt x="736" y="1108"/>
                </a:lnTo>
                <a:lnTo>
                  <a:pt x="735" y="1118"/>
                </a:lnTo>
                <a:lnTo>
                  <a:pt x="733" y="1129"/>
                </a:lnTo>
                <a:lnTo>
                  <a:pt x="730" y="1140"/>
                </a:lnTo>
                <a:lnTo>
                  <a:pt x="726" y="1149"/>
                </a:lnTo>
                <a:lnTo>
                  <a:pt x="720" y="1158"/>
                </a:lnTo>
                <a:lnTo>
                  <a:pt x="714" y="1168"/>
                </a:lnTo>
                <a:lnTo>
                  <a:pt x="707" y="1176"/>
                </a:lnTo>
                <a:lnTo>
                  <a:pt x="699" y="1183"/>
                </a:lnTo>
                <a:lnTo>
                  <a:pt x="689" y="1189"/>
                </a:lnTo>
                <a:lnTo>
                  <a:pt x="681" y="1196"/>
                </a:lnTo>
                <a:lnTo>
                  <a:pt x="672" y="1200"/>
                </a:lnTo>
                <a:lnTo>
                  <a:pt x="662" y="1203"/>
                </a:lnTo>
                <a:lnTo>
                  <a:pt x="653" y="1206"/>
                </a:lnTo>
                <a:lnTo>
                  <a:pt x="643" y="1207"/>
                </a:lnTo>
                <a:lnTo>
                  <a:pt x="633" y="1208"/>
                </a:lnTo>
                <a:lnTo>
                  <a:pt x="620" y="1207"/>
                </a:lnTo>
                <a:lnTo>
                  <a:pt x="607" y="1205"/>
                </a:lnTo>
                <a:lnTo>
                  <a:pt x="593" y="1202"/>
                </a:lnTo>
                <a:lnTo>
                  <a:pt x="578" y="1197"/>
                </a:lnTo>
                <a:lnTo>
                  <a:pt x="568" y="1192"/>
                </a:lnTo>
                <a:lnTo>
                  <a:pt x="557" y="1186"/>
                </a:lnTo>
                <a:lnTo>
                  <a:pt x="540" y="1179"/>
                </a:lnTo>
                <a:lnTo>
                  <a:pt x="523" y="1172"/>
                </a:lnTo>
                <a:lnTo>
                  <a:pt x="515" y="1169"/>
                </a:lnTo>
                <a:lnTo>
                  <a:pt x="507" y="1167"/>
                </a:lnTo>
                <a:lnTo>
                  <a:pt x="499" y="1166"/>
                </a:lnTo>
                <a:lnTo>
                  <a:pt x="490" y="116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86" name="任意多边形 1050685"/>
          <p:cNvSpPr/>
          <p:nvPr/>
        </p:nvSpPr>
        <p:spPr bwMode="auto">
          <a:xfrm>
            <a:off x="10045700" y="1200150"/>
            <a:ext cx="52387" cy="87312"/>
          </a:xfrm>
          <a:custGeom>
            <a:avLst/>
            <a:gdLst/>
            <a:ahLst/>
            <a:cxnLst/>
            <a:rect l="0" t="0" r="0" b="0"/>
            <a:pathLst>
              <a:path w="76" h="122">
                <a:moveTo>
                  <a:pt x="76" y="6"/>
                </a:moveTo>
                <a:lnTo>
                  <a:pt x="76" y="6"/>
                </a:lnTo>
                <a:lnTo>
                  <a:pt x="76" y="4"/>
                </a:lnTo>
                <a:lnTo>
                  <a:pt x="75" y="1"/>
                </a:lnTo>
                <a:lnTo>
                  <a:pt x="73" y="0"/>
                </a:lnTo>
                <a:lnTo>
                  <a:pt x="70" y="0"/>
                </a:lnTo>
                <a:lnTo>
                  <a:pt x="69" y="0"/>
                </a:lnTo>
                <a:lnTo>
                  <a:pt x="67" y="1"/>
                </a:lnTo>
                <a:lnTo>
                  <a:pt x="66" y="4"/>
                </a:lnTo>
                <a:lnTo>
                  <a:pt x="66" y="6"/>
                </a:lnTo>
                <a:lnTo>
                  <a:pt x="65" y="9"/>
                </a:lnTo>
                <a:lnTo>
                  <a:pt x="63" y="14"/>
                </a:lnTo>
                <a:lnTo>
                  <a:pt x="57" y="23"/>
                </a:lnTo>
                <a:lnTo>
                  <a:pt x="50" y="32"/>
                </a:lnTo>
                <a:lnTo>
                  <a:pt x="44" y="38"/>
                </a:lnTo>
                <a:lnTo>
                  <a:pt x="32" y="52"/>
                </a:lnTo>
                <a:lnTo>
                  <a:pt x="22" y="67"/>
                </a:lnTo>
                <a:lnTo>
                  <a:pt x="15" y="78"/>
                </a:lnTo>
                <a:lnTo>
                  <a:pt x="8" y="91"/>
                </a:lnTo>
                <a:lnTo>
                  <a:pt x="3" y="104"/>
                </a:lnTo>
                <a:lnTo>
                  <a:pt x="1" y="110"/>
                </a:lnTo>
                <a:lnTo>
                  <a:pt x="0" y="117"/>
                </a:lnTo>
                <a:lnTo>
                  <a:pt x="0" y="119"/>
                </a:lnTo>
                <a:lnTo>
                  <a:pt x="1" y="121"/>
                </a:lnTo>
                <a:lnTo>
                  <a:pt x="2" y="121"/>
                </a:lnTo>
                <a:lnTo>
                  <a:pt x="4" y="122"/>
                </a:lnTo>
                <a:lnTo>
                  <a:pt x="7" y="121"/>
                </a:lnTo>
                <a:lnTo>
                  <a:pt x="8" y="119"/>
                </a:lnTo>
                <a:lnTo>
                  <a:pt x="9" y="117"/>
                </a:lnTo>
                <a:lnTo>
                  <a:pt x="10" y="109"/>
                </a:lnTo>
                <a:lnTo>
                  <a:pt x="13" y="102"/>
                </a:lnTo>
                <a:lnTo>
                  <a:pt x="21" y="89"/>
                </a:lnTo>
                <a:lnTo>
                  <a:pt x="26" y="78"/>
                </a:lnTo>
                <a:lnTo>
                  <a:pt x="32" y="69"/>
                </a:lnTo>
                <a:lnTo>
                  <a:pt x="38" y="60"/>
                </a:lnTo>
                <a:lnTo>
                  <a:pt x="46" y="50"/>
                </a:lnTo>
                <a:lnTo>
                  <a:pt x="62" y="32"/>
                </a:lnTo>
                <a:lnTo>
                  <a:pt x="70" y="21"/>
                </a:lnTo>
                <a:lnTo>
                  <a:pt x="74" y="15"/>
                </a:lnTo>
                <a:lnTo>
                  <a:pt x="75" y="10"/>
                </a:lnTo>
                <a:lnTo>
                  <a:pt x="76" y="8"/>
                </a:lnTo>
                <a:lnTo>
                  <a:pt x="76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87" name="任意多边形 1050686"/>
          <p:cNvSpPr/>
          <p:nvPr/>
        </p:nvSpPr>
        <p:spPr bwMode="auto">
          <a:xfrm>
            <a:off x="10064750" y="1214437"/>
            <a:ext cx="74612" cy="114300"/>
          </a:xfrm>
          <a:custGeom>
            <a:avLst/>
            <a:gdLst/>
            <a:ahLst/>
            <a:cxnLst/>
            <a:rect l="0" t="0" r="0" b="0"/>
            <a:pathLst>
              <a:path w="105" h="162">
                <a:moveTo>
                  <a:pt x="105" y="5"/>
                </a:moveTo>
                <a:lnTo>
                  <a:pt x="105" y="4"/>
                </a:lnTo>
                <a:lnTo>
                  <a:pt x="105" y="3"/>
                </a:lnTo>
                <a:lnTo>
                  <a:pt x="104" y="1"/>
                </a:lnTo>
                <a:lnTo>
                  <a:pt x="103" y="0"/>
                </a:lnTo>
                <a:lnTo>
                  <a:pt x="99" y="0"/>
                </a:lnTo>
                <a:lnTo>
                  <a:pt x="96" y="1"/>
                </a:lnTo>
                <a:lnTo>
                  <a:pt x="95" y="2"/>
                </a:lnTo>
                <a:lnTo>
                  <a:pt x="95" y="4"/>
                </a:lnTo>
                <a:lnTo>
                  <a:pt x="95" y="10"/>
                </a:lnTo>
                <a:lnTo>
                  <a:pt x="94" y="15"/>
                </a:lnTo>
                <a:lnTo>
                  <a:pt x="92" y="19"/>
                </a:lnTo>
                <a:lnTo>
                  <a:pt x="86" y="28"/>
                </a:lnTo>
                <a:lnTo>
                  <a:pt x="79" y="38"/>
                </a:lnTo>
                <a:lnTo>
                  <a:pt x="73" y="44"/>
                </a:lnTo>
                <a:lnTo>
                  <a:pt x="62" y="56"/>
                </a:lnTo>
                <a:lnTo>
                  <a:pt x="53" y="70"/>
                </a:lnTo>
                <a:lnTo>
                  <a:pt x="25" y="113"/>
                </a:lnTo>
                <a:lnTo>
                  <a:pt x="19" y="124"/>
                </a:lnTo>
                <a:lnTo>
                  <a:pt x="13" y="134"/>
                </a:lnTo>
                <a:lnTo>
                  <a:pt x="8" y="143"/>
                </a:lnTo>
                <a:lnTo>
                  <a:pt x="1" y="154"/>
                </a:lnTo>
                <a:lnTo>
                  <a:pt x="0" y="155"/>
                </a:lnTo>
                <a:lnTo>
                  <a:pt x="0" y="157"/>
                </a:lnTo>
                <a:lnTo>
                  <a:pt x="1" y="159"/>
                </a:lnTo>
                <a:lnTo>
                  <a:pt x="2" y="160"/>
                </a:lnTo>
                <a:lnTo>
                  <a:pt x="3" y="161"/>
                </a:lnTo>
                <a:lnTo>
                  <a:pt x="5" y="162"/>
                </a:lnTo>
                <a:lnTo>
                  <a:pt x="6" y="161"/>
                </a:lnTo>
                <a:lnTo>
                  <a:pt x="8" y="160"/>
                </a:lnTo>
                <a:lnTo>
                  <a:pt x="18" y="148"/>
                </a:lnTo>
                <a:lnTo>
                  <a:pt x="25" y="135"/>
                </a:lnTo>
                <a:lnTo>
                  <a:pt x="39" y="108"/>
                </a:lnTo>
                <a:lnTo>
                  <a:pt x="47" y="95"/>
                </a:lnTo>
                <a:lnTo>
                  <a:pt x="54" y="81"/>
                </a:lnTo>
                <a:lnTo>
                  <a:pt x="62" y="69"/>
                </a:lnTo>
                <a:lnTo>
                  <a:pt x="73" y="57"/>
                </a:lnTo>
                <a:lnTo>
                  <a:pt x="83" y="47"/>
                </a:lnTo>
                <a:lnTo>
                  <a:pt x="94" y="34"/>
                </a:lnTo>
                <a:lnTo>
                  <a:pt x="98" y="27"/>
                </a:lnTo>
                <a:lnTo>
                  <a:pt x="103" y="20"/>
                </a:lnTo>
                <a:lnTo>
                  <a:pt x="105" y="13"/>
                </a:lnTo>
                <a:lnTo>
                  <a:pt x="105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88" name="任意多边形 1050687"/>
          <p:cNvSpPr/>
          <p:nvPr/>
        </p:nvSpPr>
        <p:spPr bwMode="auto">
          <a:xfrm>
            <a:off x="10064750" y="1255712"/>
            <a:ext cx="88900" cy="117475"/>
          </a:xfrm>
          <a:custGeom>
            <a:avLst/>
            <a:gdLst/>
            <a:ahLst/>
            <a:cxnLst/>
            <a:rect l="0" t="0" r="0" b="0"/>
            <a:pathLst>
              <a:path w="124" h="166">
                <a:moveTo>
                  <a:pt x="116" y="1"/>
                </a:moveTo>
                <a:lnTo>
                  <a:pt x="116" y="1"/>
                </a:lnTo>
                <a:lnTo>
                  <a:pt x="99" y="16"/>
                </a:lnTo>
                <a:lnTo>
                  <a:pt x="82" y="29"/>
                </a:lnTo>
                <a:lnTo>
                  <a:pt x="76" y="38"/>
                </a:lnTo>
                <a:lnTo>
                  <a:pt x="69" y="47"/>
                </a:lnTo>
                <a:lnTo>
                  <a:pt x="58" y="67"/>
                </a:lnTo>
                <a:lnTo>
                  <a:pt x="51" y="78"/>
                </a:lnTo>
                <a:lnTo>
                  <a:pt x="45" y="89"/>
                </a:lnTo>
                <a:lnTo>
                  <a:pt x="32" y="113"/>
                </a:lnTo>
                <a:lnTo>
                  <a:pt x="25" y="125"/>
                </a:lnTo>
                <a:lnTo>
                  <a:pt x="19" y="137"/>
                </a:lnTo>
                <a:lnTo>
                  <a:pt x="10" y="147"/>
                </a:lnTo>
                <a:lnTo>
                  <a:pt x="1" y="158"/>
                </a:lnTo>
                <a:lnTo>
                  <a:pt x="0" y="160"/>
                </a:lnTo>
                <a:lnTo>
                  <a:pt x="0" y="162"/>
                </a:lnTo>
                <a:lnTo>
                  <a:pt x="1" y="163"/>
                </a:lnTo>
                <a:lnTo>
                  <a:pt x="2" y="165"/>
                </a:lnTo>
                <a:lnTo>
                  <a:pt x="3" y="166"/>
                </a:lnTo>
                <a:lnTo>
                  <a:pt x="5" y="166"/>
                </a:lnTo>
                <a:lnTo>
                  <a:pt x="6" y="166"/>
                </a:lnTo>
                <a:lnTo>
                  <a:pt x="8" y="165"/>
                </a:lnTo>
                <a:lnTo>
                  <a:pt x="16" y="157"/>
                </a:lnTo>
                <a:lnTo>
                  <a:pt x="22" y="148"/>
                </a:lnTo>
                <a:lnTo>
                  <a:pt x="34" y="130"/>
                </a:lnTo>
                <a:lnTo>
                  <a:pt x="45" y="111"/>
                </a:lnTo>
                <a:lnTo>
                  <a:pt x="55" y="91"/>
                </a:lnTo>
                <a:lnTo>
                  <a:pt x="60" y="81"/>
                </a:lnTo>
                <a:lnTo>
                  <a:pt x="66" y="71"/>
                </a:lnTo>
                <a:lnTo>
                  <a:pt x="81" y="50"/>
                </a:lnTo>
                <a:lnTo>
                  <a:pt x="90" y="38"/>
                </a:lnTo>
                <a:lnTo>
                  <a:pt x="101" y="27"/>
                </a:lnTo>
                <a:lnTo>
                  <a:pt x="122" y="7"/>
                </a:lnTo>
                <a:lnTo>
                  <a:pt x="123" y="6"/>
                </a:lnTo>
                <a:lnTo>
                  <a:pt x="124" y="4"/>
                </a:lnTo>
                <a:lnTo>
                  <a:pt x="123" y="2"/>
                </a:lnTo>
                <a:lnTo>
                  <a:pt x="122" y="1"/>
                </a:lnTo>
                <a:lnTo>
                  <a:pt x="121" y="0"/>
                </a:lnTo>
                <a:lnTo>
                  <a:pt x="119" y="0"/>
                </a:lnTo>
                <a:lnTo>
                  <a:pt x="117" y="0"/>
                </a:lnTo>
                <a:lnTo>
                  <a:pt x="11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89" name="任意多边形 1050688"/>
          <p:cNvSpPr/>
          <p:nvPr/>
        </p:nvSpPr>
        <p:spPr bwMode="auto">
          <a:xfrm>
            <a:off x="10052050" y="1198562"/>
            <a:ext cx="76200" cy="90487"/>
          </a:xfrm>
          <a:custGeom>
            <a:avLst/>
            <a:gdLst/>
            <a:ahLst/>
            <a:cxnLst/>
            <a:rect l="0" t="0" r="0" b="0"/>
            <a:pathLst>
              <a:path w="109" h="130">
                <a:moveTo>
                  <a:pt x="102" y="1"/>
                </a:moveTo>
                <a:lnTo>
                  <a:pt x="102" y="1"/>
                </a:lnTo>
                <a:lnTo>
                  <a:pt x="87" y="14"/>
                </a:lnTo>
                <a:lnTo>
                  <a:pt x="74" y="27"/>
                </a:lnTo>
                <a:lnTo>
                  <a:pt x="60" y="43"/>
                </a:lnTo>
                <a:lnTo>
                  <a:pt x="49" y="58"/>
                </a:lnTo>
                <a:lnTo>
                  <a:pt x="25" y="89"/>
                </a:lnTo>
                <a:lnTo>
                  <a:pt x="14" y="106"/>
                </a:lnTo>
                <a:lnTo>
                  <a:pt x="1" y="122"/>
                </a:lnTo>
                <a:lnTo>
                  <a:pt x="0" y="123"/>
                </a:lnTo>
                <a:lnTo>
                  <a:pt x="0" y="125"/>
                </a:lnTo>
                <a:lnTo>
                  <a:pt x="2" y="128"/>
                </a:lnTo>
                <a:lnTo>
                  <a:pt x="3" y="129"/>
                </a:lnTo>
                <a:lnTo>
                  <a:pt x="4" y="130"/>
                </a:lnTo>
                <a:lnTo>
                  <a:pt x="7" y="129"/>
                </a:lnTo>
                <a:lnTo>
                  <a:pt x="9" y="128"/>
                </a:lnTo>
                <a:lnTo>
                  <a:pt x="20" y="113"/>
                </a:lnTo>
                <a:lnTo>
                  <a:pt x="31" y="97"/>
                </a:lnTo>
                <a:lnTo>
                  <a:pt x="54" y="66"/>
                </a:lnTo>
                <a:lnTo>
                  <a:pt x="67" y="50"/>
                </a:lnTo>
                <a:lnTo>
                  <a:pt x="79" y="36"/>
                </a:lnTo>
                <a:lnTo>
                  <a:pt x="93" y="22"/>
                </a:lnTo>
                <a:lnTo>
                  <a:pt x="107" y="10"/>
                </a:lnTo>
                <a:lnTo>
                  <a:pt x="108" y="9"/>
                </a:lnTo>
                <a:lnTo>
                  <a:pt x="109" y="7"/>
                </a:lnTo>
                <a:lnTo>
                  <a:pt x="108" y="2"/>
                </a:lnTo>
                <a:lnTo>
                  <a:pt x="107" y="1"/>
                </a:lnTo>
                <a:lnTo>
                  <a:pt x="106" y="0"/>
                </a:lnTo>
                <a:lnTo>
                  <a:pt x="104" y="0"/>
                </a:lnTo>
                <a:lnTo>
                  <a:pt x="10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90" name="任意多边形 1050689"/>
          <p:cNvSpPr/>
          <p:nvPr/>
        </p:nvSpPr>
        <p:spPr bwMode="auto">
          <a:xfrm>
            <a:off x="10752138" y="1185862"/>
            <a:ext cx="57150" cy="79375"/>
          </a:xfrm>
          <a:custGeom>
            <a:avLst/>
            <a:gdLst/>
            <a:ahLst/>
            <a:cxnLst/>
            <a:rect l="0" t="0" r="0" b="0"/>
            <a:pathLst>
              <a:path w="81" h="114">
                <a:moveTo>
                  <a:pt x="72" y="5"/>
                </a:moveTo>
                <a:lnTo>
                  <a:pt x="72" y="5"/>
                </a:lnTo>
                <a:lnTo>
                  <a:pt x="71" y="12"/>
                </a:lnTo>
                <a:lnTo>
                  <a:pt x="68" y="19"/>
                </a:lnTo>
                <a:lnTo>
                  <a:pt x="65" y="27"/>
                </a:lnTo>
                <a:lnTo>
                  <a:pt x="60" y="34"/>
                </a:lnTo>
                <a:lnTo>
                  <a:pt x="51" y="47"/>
                </a:lnTo>
                <a:lnTo>
                  <a:pt x="41" y="59"/>
                </a:lnTo>
                <a:lnTo>
                  <a:pt x="20" y="83"/>
                </a:lnTo>
                <a:lnTo>
                  <a:pt x="11" y="94"/>
                </a:lnTo>
                <a:lnTo>
                  <a:pt x="1" y="106"/>
                </a:lnTo>
                <a:lnTo>
                  <a:pt x="0" y="109"/>
                </a:lnTo>
                <a:lnTo>
                  <a:pt x="0" y="111"/>
                </a:lnTo>
                <a:lnTo>
                  <a:pt x="1" y="112"/>
                </a:lnTo>
                <a:lnTo>
                  <a:pt x="2" y="113"/>
                </a:lnTo>
                <a:lnTo>
                  <a:pt x="5" y="114"/>
                </a:lnTo>
                <a:lnTo>
                  <a:pt x="8" y="113"/>
                </a:lnTo>
                <a:lnTo>
                  <a:pt x="10" y="112"/>
                </a:lnTo>
                <a:lnTo>
                  <a:pt x="19" y="99"/>
                </a:lnTo>
                <a:lnTo>
                  <a:pt x="29" y="87"/>
                </a:lnTo>
                <a:lnTo>
                  <a:pt x="52" y="62"/>
                </a:lnTo>
                <a:lnTo>
                  <a:pt x="63" y="48"/>
                </a:lnTo>
                <a:lnTo>
                  <a:pt x="72" y="35"/>
                </a:lnTo>
                <a:lnTo>
                  <a:pt x="76" y="28"/>
                </a:lnTo>
                <a:lnTo>
                  <a:pt x="78" y="20"/>
                </a:lnTo>
                <a:lnTo>
                  <a:pt x="80" y="12"/>
                </a:lnTo>
                <a:lnTo>
                  <a:pt x="81" y="5"/>
                </a:lnTo>
                <a:lnTo>
                  <a:pt x="81" y="3"/>
                </a:lnTo>
                <a:lnTo>
                  <a:pt x="80" y="1"/>
                </a:lnTo>
                <a:lnTo>
                  <a:pt x="78" y="1"/>
                </a:lnTo>
                <a:lnTo>
                  <a:pt x="77" y="0"/>
                </a:lnTo>
                <a:lnTo>
                  <a:pt x="75" y="1"/>
                </a:lnTo>
                <a:lnTo>
                  <a:pt x="74" y="1"/>
                </a:lnTo>
                <a:lnTo>
                  <a:pt x="72" y="3"/>
                </a:lnTo>
                <a:lnTo>
                  <a:pt x="7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91" name="任意多边形 1050690"/>
          <p:cNvSpPr/>
          <p:nvPr/>
        </p:nvSpPr>
        <p:spPr bwMode="auto">
          <a:xfrm>
            <a:off x="10763250" y="1195387"/>
            <a:ext cx="80962" cy="100012"/>
          </a:xfrm>
          <a:custGeom>
            <a:avLst/>
            <a:gdLst/>
            <a:ahLst/>
            <a:cxnLst/>
            <a:rect l="0" t="0" r="0" b="0"/>
            <a:pathLst>
              <a:path w="114" h="142">
                <a:moveTo>
                  <a:pt x="105" y="1"/>
                </a:moveTo>
                <a:lnTo>
                  <a:pt x="105" y="1"/>
                </a:lnTo>
                <a:lnTo>
                  <a:pt x="91" y="17"/>
                </a:lnTo>
                <a:lnTo>
                  <a:pt x="77" y="33"/>
                </a:lnTo>
                <a:lnTo>
                  <a:pt x="52" y="67"/>
                </a:lnTo>
                <a:lnTo>
                  <a:pt x="0" y="136"/>
                </a:lnTo>
                <a:lnTo>
                  <a:pt x="0" y="137"/>
                </a:lnTo>
                <a:lnTo>
                  <a:pt x="0" y="139"/>
                </a:lnTo>
                <a:lnTo>
                  <a:pt x="0" y="140"/>
                </a:lnTo>
                <a:lnTo>
                  <a:pt x="2" y="142"/>
                </a:lnTo>
                <a:lnTo>
                  <a:pt x="5" y="142"/>
                </a:lnTo>
                <a:lnTo>
                  <a:pt x="7" y="142"/>
                </a:lnTo>
                <a:lnTo>
                  <a:pt x="8" y="140"/>
                </a:lnTo>
                <a:lnTo>
                  <a:pt x="59" y="73"/>
                </a:lnTo>
                <a:lnTo>
                  <a:pt x="85" y="40"/>
                </a:lnTo>
                <a:lnTo>
                  <a:pt x="98" y="24"/>
                </a:lnTo>
                <a:lnTo>
                  <a:pt x="113" y="8"/>
                </a:lnTo>
                <a:lnTo>
                  <a:pt x="114" y="6"/>
                </a:lnTo>
                <a:lnTo>
                  <a:pt x="114" y="4"/>
                </a:lnTo>
                <a:lnTo>
                  <a:pt x="113" y="3"/>
                </a:lnTo>
                <a:lnTo>
                  <a:pt x="112" y="1"/>
                </a:lnTo>
                <a:lnTo>
                  <a:pt x="111" y="0"/>
                </a:lnTo>
                <a:lnTo>
                  <a:pt x="109" y="0"/>
                </a:lnTo>
                <a:lnTo>
                  <a:pt x="108" y="0"/>
                </a:lnTo>
                <a:lnTo>
                  <a:pt x="10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92" name="任意多边形 1050691"/>
          <p:cNvSpPr/>
          <p:nvPr/>
        </p:nvSpPr>
        <p:spPr bwMode="auto">
          <a:xfrm>
            <a:off x="10761662" y="1225550"/>
            <a:ext cx="88900" cy="114300"/>
          </a:xfrm>
          <a:custGeom>
            <a:avLst/>
            <a:gdLst/>
            <a:ahLst/>
            <a:cxnLst/>
            <a:rect l="0" t="0" r="0" b="0"/>
            <a:pathLst>
              <a:path w="128" h="161">
                <a:moveTo>
                  <a:pt x="120" y="2"/>
                </a:moveTo>
                <a:lnTo>
                  <a:pt x="120" y="2"/>
                </a:lnTo>
                <a:lnTo>
                  <a:pt x="103" y="18"/>
                </a:lnTo>
                <a:lnTo>
                  <a:pt x="88" y="36"/>
                </a:lnTo>
                <a:lnTo>
                  <a:pt x="72" y="55"/>
                </a:lnTo>
                <a:lnTo>
                  <a:pt x="58" y="73"/>
                </a:lnTo>
                <a:lnTo>
                  <a:pt x="42" y="97"/>
                </a:lnTo>
                <a:lnTo>
                  <a:pt x="35" y="109"/>
                </a:lnTo>
                <a:lnTo>
                  <a:pt x="25" y="120"/>
                </a:lnTo>
                <a:lnTo>
                  <a:pt x="12" y="137"/>
                </a:lnTo>
                <a:lnTo>
                  <a:pt x="1" y="154"/>
                </a:lnTo>
                <a:lnTo>
                  <a:pt x="0" y="156"/>
                </a:lnTo>
                <a:lnTo>
                  <a:pt x="0" y="158"/>
                </a:lnTo>
                <a:lnTo>
                  <a:pt x="1" y="159"/>
                </a:lnTo>
                <a:lnTo>
                  <a:pt x="3" y="161"/>
                </a:lnTo>
                <a:lnTo>
                  <a:pt x="4" y="161"/>
                </a:lnTo>
                <a:lnTo>
                  <a:pt x="6" y="161"/>
                </a:lnTo>
                <a:lnTo>
                  <a:pt x="7" y="160"/>
                </a:lnTo>
                <a:lnTo>
                  <a:pt x="9" y="159"/>
                </a:lnTo>
                <a:lnTo>
                  <a:pt x="15" y="150"/>
                </a:lnTo>
                <a:lnTo>
                  <a:pt x="21" y="141"/>
                </a:lnTo>
                <a:lnTo>
                  <a:pt x="35" y="122"/>
                </a:lnTo>
                <a:lnTo>
                  <a:pt x="49" y="104"/>
                </a:lnTo>
                <a:lnTo>
                  <a:pt x="56" y="95"/>
                </a:lnTo>
                <a:lnTo>
                  <a:pt x="62" y="86"/>
                </a:lnTo>
                <a:lnTo>
                  <a:pt x="69" y="74"/>
                </a:lnTo>
                <a:lnTo>
                  <a:pt x="76" y="64"/>
                </a:lnTo>
                <a:lnTo>
                  <a:pt x="92" y="44"/>
                </a:lnTo>
                <a:lnTo>
                  <a:pt x="109" y="27"/>
                </a:lnTo>
                <a:lnTo>
                  <a:pt x="127" y="8"/>
                </a:lnTo>
                <a:lnTo>
                  <a:pt x="128" y="6"/>
                </a:lnTo>
                <a:lnTo>
                  <a:pt x="128" y="5"/>
                </a:lnTo>
                <a:lnTo>
                  <a:pt x="128" y="3"/>
                </a:lnTo>
                <a:lnTo>
                  <a:pt x="127" y="2"/>
                </a:lnTo>
                <a:lnTo>
                  <a:pt x="125" y="1"/>
                </a:lnTo>
                <a:lnTo>
                  <a:pt x="124" y="0"/>
                </a:lnTo>
                <a:lnTo>
                  <a:pt x="122" y="0"/>
                </a:lnTo>
                <a:lnTo>
                  <a:pt x="12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93" name="任意多边形 1050692"/>
          <p:cNvSpPr/>
          <p:nvPr/>
        </p:nvSpPr>
        <p:spPr bwMode="auto">
          <a:xfrm>
            <a:off x="10763250" y="1270000"/>
            <a:ext cx="87312" cy="103187"/>
          </a:xfrm>
          <a:custGeom>
            <a:avLst/>
            <a:gdLst/>
            <a:ahLst/>
            <a:cxnLst/>
            <a:rect l="0" t="0" r="0" b="0"/>
            <a:pathLst>
              <a:path w="123" h="147">
                <a:moveTo>
                  <a:pt x="115" y="1"/>
                </a:moveTo>
                <a:lnTo>
                  <a:pt x="115" y="1"/>
                </a:lnTo>
                <a:lnTo>
                  <a:pt x="99" y="19"/>
                </a:lnTo>
                <a:lnTo>
                  <a:pt x="84" y="37"/>
                </a:lnTo>
                <a:lnTo>
                  <a:pt x="53" y="75"/>
                </a:lnTo>
                <a:lnTo>
                  <a:pt x="26" y="107"/>
                </a:lnTo>
                <a:lnTo>
                  <a:pt x="12" y="123"/>
                </a:lnTo>
                <a:lnTo>
                  <a:pt x="0" y="140"/>
                </a:lnTo>
                <a:lnTo>
                  <a:pt x="0" y="142"/>
                </a:lnTo>
                <a:lnTo>
                  <a:pt x="0" y="144"/>
                </a:lnTo>
                <a:lnTo>
                  <a:pt x="1" y="145"/>
                </a:lnTo>
                <a:lnTo>
                  <a:pt x="2" y="146"/>
                </a:lnTo>
                <a:lnTo>
                  <a:pt x="5" y="147"/>
                </a:lnTo>
                <a:lnTo>
                  <a:pt x="7" y="146"/>
                </a:lnTo>
                <a:lnTo>
                  <a:pt x="8" y="145"/>
                </a:lnTo>
                <a:lnTo>
                  <a:pt x="22" y="126"/>
                </a:lnTo>
                <a:lnTo>
                  <a:pt x="36" y="109"/>
                </a:lnTo>
                <a:lnTo>
                  <a:pt x="65" y="75"/>
                </a:lnTo>
                <a:lnTo>
                  <a:pt x="93" y="40"/>
                </a:lnTo>
                <a:lnTo>
                  <a:pt x="107" y="24"/>
                </a:lnTo>
                <a:lnTo>
                  <a:pt x="122" y="8"/>
                </a:lnTo>
                <a:lnTo>
                  <a:pt x="123" y="6"/>
                </a:lnTo>
                <a:lnTo>
                  <a:pt x="123" y="4"/>
                </a:lnTo>
                <a:lnTo>
                  <a:pt x="123" y="3"/>
                </a:lnTo>
                <a:lnTo>
                  <a:pt x="122" y="1"/>
                </a:lnTo>
                <a:lnTo>
                  <a:pt x="120" y="0"/>
                </a:lnTo>
                <a:lnTo>
                  <a:pt x="119" y="0"/>
                </a:lnTo>
                <a:lnTo>
                  <a:pt x="117" y="0"/>
                </a:lnTo>
                <a:lnTo>
                  <a:pt x="11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94" name="任意多边形 1050693"/>
          <p:cNvSpPr/>
          <p:nvPr/>
        </p:nvSpPr>
        <p:spPr bwMode="auto">
          <a:xfrm>
            <a:off x="10796588" y="1319212"/>
            <a:ext cx="47625" cy="50800"/>
          </a:xfrm>
          <a:custGeom>
            <a:avLst/>
            <a:gdLst/>
            <a:ahLst/>
            <a:cxnLst/>
            <a:rect l="0" t="0" r="0" b="0"/>
            <a:pathLst>
              <a:path w="67" h="71">
                <a:moveTo>
                  <a:pt x="57" y="2"/>
                </a:moveTo>
                <a:lnTo>
                  <a:pt x="57" y="2"/>
                </a:lnTo>
                <a:lnTo>
                  <a:pt x="51" y="11"/>
                </a:lnTo>
                <a:lnTo>
                  <a:pt x="44" y="18"/>
                </a:lnTo>
                <a:lnTo>
                  <a:pt x="36" y="25"/>
                </a:lnTo>
                <a:lnTo>
                  <a:pt x="27" y="33"/>
                </a:lnTo>
                <a:lnTo>
                  <a:pt x="14" y="48"/>
                </a:lnTo>
                <a:lnTo>
                  <a:pt x="0" y="65"/>
                </a:lnTo>
                <a:lnTo>
                  <a:pt x="0" y="66"/>
                </a:lnTo>
                <a:lnTo>
                  <a:pt x="0" y="68"/>
                </a:lnTo>
                <a:lnTo>
                  <a:pt x="0" y="70"/>
                </a:lnTo>
                <a:lnTo>
                  <a:pt x="3" y="71"/>
                </a:lnTo>
                <a:lnTo>
                  <a:pt x="6" y="71"/>
                </a:lnTo>
                <a:lnTo>
                  <a:pt x="8" y="71"/>
                </a:lnTo>
                <a:lnTo>
                  <a:pt x="9" y="69"/>
                </a:lnTo>
                <a:lnTo>
                  <a:pt x="16" y="59"/>
                </a:lnTo>
                <a:lnTo>
                  <a:pt x="23" y="51"/>
                </a:lnTo>
                <a:lnTo>
                  <a:pt x="40" y="35"/>
                </a:lnTo>
                <a:lnTo>
                  <a:pt x="53" y="21"/>
                </a:lnTo>
                <a:lnTo>
                  <a:pt x="61" y="15"/>
                </a:lnTo>
                <a:lnTo>
                  <a:pt x="66" y="8"/>
                </a:lnTo>
                <a:lnTo>
                  <a:pt x="67" y="6"/>
                </a:lnTo>
                <a:lnTo>
                  <a:pt x="67" y="4"/>
                </a:lnTo>
                <a:lnTo>
                  <a:pt x="66" y="2"/>
                </a:lnTo>
                <a:lnTo>
                  <a:pt x="65" y="0"/>
                </a:lnTo>
                <a:lnTo>
                  <a:pt x="63" y="0"/>
                </a:lnTo>
                <a:lnTo>
                  <a:pt x="61" y="0"/>
                </a:lnTo>
                <a:lnTo>
                  <a:pt x="60" y="1"/>
                </a:lnTo>
                <a:lnTo>
                  <a:pt x="5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95" name="任意多边形 1050694"/>
          <p:cNvSpPr/>
          <p:nvPr/>
        </p:nvSpPr>
        <p:spPr bwMode="auto">
          <a:xfrm>
            <a:off x="9958388" y="1792287"/>
            <a:ext cx="55562" cy="104775"/>
          </a:xfrm>
          <a:custGeom>
            <a:avLst/>
            <a:gdLst/>
            <a:ahLst/>
            <a:cxnLst/>
            <a:rect l="0" t="0" r="0" b="0"/>
            <a:pathLst>
              <a:path w="80" h="147">
                <a:moveTo>
                  <a:pt x="71" y="3"/>
                </a:moveTo>
                <a:lnTo>
                  <a:pt x="71" y="3"/>
                </a:lnTo>
                <a:lnTo>
                  <a:pt x="70" y="7"/>
                </a:lnTo>
                <a:lnTo>
                  <a:pt x="68" y="10"/>
                </a:lnTo>
                <a:lnTo>
                  <a:pt x="64" y="17"/>
                </a:lnTo>
                <a:lnTo>
                  <a:pt x="58" y="23"/>
                </a:lnTo>
                <a:lnTo>
                  <a:pt x="54" y="29"/>
                </a:lnTo>
                <a:lnTo>
                  <a:pt x="33" y="70"/>
                </a:lnTo>
                <a:lnTo>
                  <a:pt x="23" y="88"/>
                </a:lnTo>
                <a:lnTo>
                  <a:pt x="14" y="105"/>
                </a:lnTo>
                <a:lnTo>
                  <a:pt x="6" y="122"/>
                </a:lnTo>
                <a:lnTo>
                  <a:pt x="3" y="132"/>
                </a:lnTo>
                <a:lnTo>
                  <a:pt x="0" y="141"/>
                </a:lnTo>
                <a:lnTo>
                  <a:pt x="0" y="143"/>
                </a:lnTo>
                <a:lnTo>
                  <a:pt x="1" y="145"/>
                </a:lnTo>
                <a:lnTo>
                  <a:pt x="2" y="146"/>
                </a:lnTo>
                <a:lnTo>
                  <a:pt x="4" y="147"/>
                </a:lnTo>
                <a:lnTo>
                  <a:pt x="6" y="147"/>
                </a:lnTo>
                <a:lnTo>
                  <a:pt x="7" y="147"/>
                </a:lnTo>
                <a:lnTo>
                  <a:pt x="8" y="146"/>
                </a:lnTo>
                <a:lnTo>
                  <a:pt x="9" y="144"/>
                </a:lnTo>
                <a:lnTo>
                  <a:pt x="12" y="134"/>
                </a:lnTo>
                <a:lnTo>
                  <a:pt x="16" y="123"/>
                </a:lnTo>
                <a:lnTo>
                  <a:pt x="24" y="105"/>
                </a:lnTo>
                <a:lnTo>
                  <a:pt x="35" y="86"/>
                </a:lnTo>
                <a:lnTo>
                  <a:pt x="45" y="67"/>
                </a:lnTo>
                <a:lnTo>
                  <a:pt x="56" y="45"/>
                </a:lnTo>
                <a:lnTo>
                  <a:pt x="61" y="33"/>
                </a:lnTo>
                <a:lnTo>
                  <a:pt x="65" y="28"/>
                </a:lnTo>
                <a:lnTo>
                  <a:pt x="68" y="24"/>
                </a:lnTo>
                <a:lnTo>
                  <a:pt x="73" y="20"/>
                </a:lnTo>
                <a:lnTo>
                  <a:pt x="76" y="17"/>
                </a:lnTo>
                <a:lnTo>
                  <a:pt x="78" y="11"/>
                </a:lnTo>
                <a:lnTo>
                  <a:pt x="80" y="6"/>
                </a:lnTo>
                <a:lnTo>
                  <a:pt x="80" y="4"/>
                </a:lnTo>
                <a:lnTo>
                  <a:pt x="79" y="2"/>
                </a:lnTo>
                <a:lnTo>
                  <a:pt x="78" y="1"/>
                </a:lnTo>
                <a:lnTo>
                  <a:pt x="77" y="0"/>
                </a:lnTo>
                <a:lnTo>
                  <a:pt x="75" y="0"/>
                </a:lnTo>
                <a:lnTo>
                  <a:pt x="73" y="0"/>
                </a:lnTo>
                <a:lnTo>
                  <a:pt x="72" y="1"/>
                </a:lnTo>
                <a:lnTo>
                  <a:pt x="71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96" name="任意多边形 1050695"/>
          <p:cNvSpPr/>
          <p:nvPr/>
        </p:nvSpPr>
        <p:spPr bwMode="auto">
          <a:xfrm>
            <a:off x="9990138" y="1804987"/>
            <a:ext cx="57150" cy="101600"/>
          </a:xfrm>
          <a:custGeom>
            <a:avLst/>
            <a:gdLst/>
            <a:ahLst/>
            <a:cxnLst/>
            <a:rect l="0" t="0" r="0" b="0"/>
            <a:pathLst>
              <a:path w="81" h="143">
                <a:moveTo>
                  <a:pt x="73" y="2"/>
                </a:moveTo>
                <a:lnTo>
                  <a:pt x="73" y="2"/>
                </a:lnTo>
                <a:lnTo>
                  <a:pt x="60" y="16"/>
                </a:lnTo>
                <a:lnTo>
                  <a:pt x="50" y="32"/>
                </a:lnTo>
                <a:lnTo>
                  <a:pt x="41" y="48"/>
                </a:lnTo>
                <a:lnTo>
                  <a:pt x="32" y="65"/>
                </a:lnTo>
                <a:lnTo>
                  <a:pt x="17" y="100"/>
                </a:lnTo>
                <a:lnTo>
                  <a:pt x="1" y="135"/>
                </a:lnTo>
                <a:lnTo>
                  <a:pt x="0" y="137"/>
                </a:lnTo>
                <a:lnTo>
                  <a:pt x="1" y="140"/>
                </a:lnTo>
                <a:lnTo>
                  <a:pt x="1" y="141"/>
                </a:lnTo>
                <a:lnTo>
                  <a:pt x="3" y="142"/>
                </a:lnTo>
                <a:lnTo>
                  <a:pt x="4" y="143"/>
                </a:lnTo>
                <a:lnTo>
                  <a:pt x="7" y="143"/>
                </a:lnTo>
                <a:lnTo>
                  <a:pt x="8" y="142"/>
                </a:lnTo>
                <a:lnTo>
                  <a:pt x="10" y="141"/>
                </a:lnTo>
                <a:lnTo>
                  <a:pt x="17" y="123"/>
                </a:lnTo>
                <a:lnTo>
                  <a:pt x="24" y="106"/>
                </a:lnTo>
                <a:lnTo>
                  <a:pt x="40" y="71"/>
                </a:lnTo>
                <a:lnTo>
                  <a:pt x="48" y="55"/>
                </a:lnTo>
                <a:lnTo>
                  <a:pt x="57" y="38"/>
                </a:lnTo>
                <a:lnTo>
                  <a:pt x="68" y="22"/>
                </a:lnTo>
                <a:lnTo>
                  <a:pt x="80" y="8"/>
                </a:lnTo>
                <a:lnTo>
                  <a:pt x="81" y="6"/>
                </a:lnTo>
                <a:lnTo>
                  <a:pt x="81" y="5"/>
                </a:lnTo>
                <a:lnTo>
                  <a:pt x="81" y="3"/>
                </a:lnTo>
                <a:lnTo>
                  <a:pt x="80" y="2"/>
                </a:lnTo>
                <a:lnTo>
                  <a:pt x="78" y="1"/>
                </a:lnTo>
                <a:lnTo>
                  <a:pt x="77" y="0"/>
                </a:lnTo>
                <a:lnTo>
                  <a:pt x="75" y="0"/>
                </a:lnTo>
                <a:lnTo>
                  <a:pt x="7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97" name="任意多边形 1050696"/>
          <p:cNvSpPr/>
          <p:nvPr/>
        </p:nvSpPr>
        <p:spPr bwMode="auto">
          <a:xfrm>
            <a:off x="10021888" y="1804987"/>
            <a:ext cx="69850" cy="104775"/>
          </a:xfrm>
          <a:custGeom>
            <a:avLst/>
            <a:gdLst/>
            <a:ahLst/>
            <a:cxnLst/>
            <a:rect l="0" t="0" r="0" b="0"/>
            <a:pathLst>
              <a:path w="100" h="147">
                <a:moveTo>
                  <a:pt x="92" y="2"/>
                </a:moveTo>
                <a:lnTo>
                  <a:pt x="92" y="2"/>
                </a:lnTo>
                <a:lnTo>
                  <a:pt x="64" y="34"/>
                </a:lnTo>
                <a:lnTo>
                  <a:pt x="51" y="51"/>
                </a:lnTo>
                <a:lnTo>
                  <a:pt x="39" y="69"/>
                </a:lnTo>
                <a:lnTo>
                  <a:pt x="30" y="86"/>
                </a:lnTo>
                <a:lnTo>
                  <a:pt x="23" y="103"/>
                </a:lnTo>
                <a:lnTo>
                  <a:pt x="18" y="111"/>
                </a:lnTo>
                <a:lnTo>
                  <a:pt x="14" y="119"/>
                </a:lnTo>
                <a:lnTo>
                  <a:pt x="5" y="133"/>
                </a:lnTo>
                <a:lnTo>
                  <a:pt x="2" y="134"/>
                </a:lnTo>
                <a:lnTo>
                  <a:pt x="1" y="136"/>
                </a:lnTo>
                <a:lnTo>
                  <a:pt x="0" y="137"/>
                </a:lnTo>
                <a:lnTo>
                  <a:pt x="0" y="143"/>
                </a:lnTo>
                <a:lnTo>
                  <a:pt x="1" y="146"/>
                </a:lnTo>
                <a:lnTo>
                  <a:pt x="4" y="147"/>
                </a:lnTo>
                <a:lnTo>
                  <a:pt x="7" y="147"/>
                </a:lnTo>
                <a:lnTo>
                  <a:pt x="8" y="147"/>
                </a:lnTo>
                <a:lnTo>
                  <a:pt x="9" y="145"/>
                </a:lnTo>
                <a:lnTo>
                  <a:pt x="27" y="113"/>
                </a:lnTo>
                <a:lnTo>
                  <a:pt x="43" y="80"/>
                </a:lnTo>
                <a:lnTo>
                  <a:pt x="49" y="70"/>
                </a:lnTo>
                <a:lnTo>
                  <a:pt x="55" y="61"/>
                </a:lnTo>
                <a:lnTo>
                  <a:pt x="69" y="43"/>
                </a:lnTo>
                <a:lnTo>
                  <a:pt x="85" y="26"/>
                </a:lnTo>
                <a:lnTo>
                  <a:pt x="98" y="8"/>
                </a:lnTo>
                <a:lnTo>
                  <a:pt x="99" y="6"/>
                </a:lnTo>
                <a:lnTo>
                  <a:pt x="100" y="5"/>
                </a:lnTo>
                <a:lnTo>
                  <a:pt x="98" y="1"/>
                </a:lnTo>
                <a:lnTo>
                  <a:pt x="97" y="0"/>
                </a:lnTo>
                <a:lnTo>
                  <a:pt x="95" y="0"/>
                </a:lnTo>
                <a:lnTo>
                  <a:pt x="93" y="0"/>
                </a:lnTo>
                <a:lnTo>
                  <a:pt x="9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98" name="任意多边形 1050697"/>
          <p:cNvSpPr/>
          <p:nvPr/>
        </p:nvSpPr>
        <p:spPr bwMode="auto">
          <a:xfrm>
            <a:off x="10047288" y="1817687"/>
            <a:ext cx="74612" cy="93662"/>
          </a:xfrm>
          <a:custGeom>
            <a:avLst/>
            <a:gdLst/>
            <a:ahLst/>
            <a:cxnLst/>
            <a:rect l="0" t="0" r="0" b="0"/>
            <a:pathLst>
              <a:path w="105" h="130">
                <a:moveTo>
                  <a:pt x="98" y="1"/>
                </a:moveTo>
                <a:lnTo>
                  <a:pt x="98" y="1"/>
                </a:lnTo>
                <a:lnTo>
                  <a:pt x="83" y="13"/>
                </a:lnTo>
                <a:lnTo>
                  <a:pt x="69" y="24"/>
                </a:lnTo>
                <a:lnTo>
                  <a:pt x="55" y="37"/>
                </a:lnTo>
                <a:lnTo>
                  <a:pt x="49" y="44"/>
                </a:lnTo>
                <a:lnTo>
                  <a:pt x="44" y="51"/>
                </a:lnTo>
                <a:lnTo>
                  <a:pt x="33" y="69"/>
                </a:lnTo>
                <a:lnTo>
                  <a:pt x="24" y="86"/>
                </a:lnTo>
                <a:lnTo>
                  <a:pt x="19" y="96"/>
                </a:lnTo>
                <a:lnTo>
                  <a:pt x="13" y="104"/>
                </a:lnTo>
                <a:lnTo>
                  <a:pt x="6" y="113"/>
                </a:lnTo>
                <a:lnTo>
                  <a:pt x="1" y="123"/>
                </a:lnTo>
                <a:lnTo>
                  <a:pt x="0" y="125"/>
                </a:lnTo>
                <a:lnTo>
                  <a:pt x="1" y="126"/>
                </a:lnTo>
                <a:lnTo>
                  <a:pt x="1" y="128"/>
                </a:lnTo>
                <a:lnTo>
                  <a:pt x="3" y="129"/>
                </a:lnTo>
                <a:lnTo>
                  <a:pt x="4" y="130"/>
                </a:lnTo>
                <a:lnTo>
                  <a:pt x="6" y="130"/>
                </a:lnTo>
                <a:lnTo>
                  <a:pt x="7" y="129"/>
                </a:lnTo>
                <a:lnTo>
                  <a:pt x="9" y="127"/>
                </a:lnTo>
                <a:lnTo>
                  <a:pt x="18" y="112"/>
                </a:lnTo>
                <a:lnTo>
                  <a:pt x="26" y="99"/>
                </a:lnTo>
                <a:lnTo>
                  <a:pt x="35" y="84"/>
                </a:lnTo>
                <a:lnTo>
                  <a:pt x="44" y="70"/>
                </a:lnTo>
                <a:lnTo>
                  <a:pt x="49" y="60"/>
                </a:lnTo>
                <a:lnTo>
                  <a:pt x="55" y="52"/>
                </a:lnTo>
                <a:lnTo>
                  <a:pt x="62" y="44"/>
                </a:lnTo>
                <a:lnTo>
                  <a:pt x="70" y="37"/>
                </a:lnTo>
                <a:lnTo>
                  <a:pt x="86" y="23"/>
                </a:lnTo>
                <a:lnTo>
                  <a:pt x="103" y="10"/>
                </a:lnTo>
                <a:lnTo>
                  <a:pt x="104" y="9"/>
                </a:lnTo>
                <a:lnTo>
                  <a:pt x="105" y="7"/>
                </a:lnTo>
                <a:lnTo>
                  <a:pt x="104" y="3"/>
                </a:lnTo>
                <a:lnTo>
                  <a:pt x="103" y="1"/>
                </a:lnTo>
                <a:lnTo>
                  <a:pt x="102" y="1"/>
                </a:lnTo>
                <a:lnTo>
                  <a:pt x="100" y="0"/>
                </a:lnTo>
                <a:lnTo>
                  <a:pt x="9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699" name="任意多边形 1050698"/>
          <p:cNvSpPr/>
          <p:nvPr/>
        </p:nvSpPr>
        <p:spPr bwMode="auto">
          <a:xfrm>
            <a:off x="10079038" y="1852612"/>
            <a:ext cx="47625" cy="50800"/>
          </a:xfrm>
          <a:custGeom>
            <a:avLst/>
            <a:gdLst/>
            <a:ahLst/>
            <a:cxnLst/>
            <a:rect l="0" t="0" r="0" b="0"/>
            <a:pathLst>
              <a:path w="65" h="71">
                <a:moveTo>
                  <a:pt x="59" y="1"/>
                </a:moveTo>
                <a:lnTo>
                  <a:pt x="59" y="1"/>
                </a:lnTo>
                <a:lnTo>
                  <a:pt x="42" y="13"/>
                </a:lnTo>
                <a:lnTo>
                  <a:pt x="27" y="28"/>
                </a:lnTo>
                <a:lnTo>
                  <a:pt x="19" y="36"/>
                </a:lnTo>
                <a:lnTo>
                  <a:pt x="13" y="46"/>
                </a:lnTo>
                <a:lnTo>
                  <a:pt x="8" y="55"/>
                </a:lnTo>
                <a:lnTo>
                  <a:pt x="1" y="64"/>
                </a:lnTo>
                <a:lnTo>
                  <a:pt x="0" y="65"/>
                </a:lnTo>
                <a:lnTo>
                  <a:pt x="0" y="67"/>
                </a:lnTo>
                <a:lnTo>
                  <a:pt x="0" y="69"/>
                </a:lnTo>
                <a:lnTo>
                  <a:pt x="1" y="70"/>
                </a:lnTo>
                <a:lnTo>
                  <a:pt x="2" y="71"/>
                </a:lnTo>
                <a:lnTo>
                  <a:pt x="4" y="71"/>
                </a:lnTo>
                <a:lnTo>
                  <a:pt x="6" y="71"/>
                </a:lnTo>
                <a:lnTo>
                  <a:pt x="7" y="70"/>
                </a:lnTo>
                <a:lnTo>
                  <a:pt x="13" y="64"/>
                </a:lnTo>
                <a:lnTo>
                  <a:pt x="17" y="58"/>
                </a:lnTo>
                <a:lnTo>
                  <a:pt x="27" y="44"/>
                </a:lnTo>
                <a:lnTo>
                  <a:pt x="35" y="34"/>
                </a:lnTo>
                <a:lnTo>
                  <a:pt x="43" y="25"/>
                </a:lnTo>
                <a:lnTo>
                  <a:pt x="54" y="17"/>
                </a:lnTo>
                <a:lnTo>
                  <a:pt x="63" y="9"/>
                </a:lnTo>
                <a:lnTo>
                  <a:pt x="65" y="8"/>
                </a:lnTo>
                <a:lnTo>
                  <a:pt x="65" y="6"/>
                </a:lnTo>
                <a:lnTo>
                  <a:pt x="65" y="4"/>
                </a:lnTo>
                <a:lnTo>
                  <a:pt x="65" y="3"/>
                </a:lnTo>
                <a:lnTo>
                  <a:pt x="64" y="1"/>
                </a:lnTo>
                <a:lnTo>
                  <a:pt x="62" y="1"/>
                </a:lnTo>
                <a:lnTo>
                  <a:pt x="61" y="0"/>
                </a:lnTo>
                <a:lnTo>
                  <a:pt x="5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00" name="任意多边形 1050699"/>
          <p:cNvSpPr/>
          <p:nvPr/>
        </p:nvSpPr>
        <p:spPr bwMode="auto">
          <a:xfrm>
            <a:off x="10768012" y="1827212"/>
            <a:ext cx="47625" cy="82550"/>
          </a:xfrm>
          <a:custGeom>
            <a:avLst/>
            <a:gdLst/>
            <a:ahLst/>
            <a:cxnLst/>
            <a:rect l="0" t="0" r="0" b="0"/>
            <a:pathLst>
              <a:path w="71" h="118">
                <a:moveTo>
                  <a:pt x="62" y="3"/>
                </a:moveTo>
                <a:lnTo>
                  <a:pt x="62" y="3"/>
                </a:lnTo>
                <a:lnTo>
                  <a:pt x="59" y="9"/>
                </a:lnTo>
                <a:lnTo>
                  <a:pt x="54" y="17"/>
                </a:lnTo>
                <a:lnTo>
                  <a:pt x="43" y="31"/>
                </a:lnTo>
                <a:lnTo>
                  <a:pt x="25" y="59"/>
                </a:lnTo>
                <a:lnTo>
                  <a:pt x="18" y="71"/>
                </a:lnTo>
                <a:lnTo>
                  <a:pt x="10" y="85"/>
                </a:lnTo>
                <a:lnTo>
                  <a:pt x="5" y="98"/>
                </a:lnTo>
                <a:lnTo>
                  <a:pt x="1" y="113"/>
                </a:lnTo>
                <a:lnTo>
                  <a:pt x="0" y="115"/>
                </a:lnTo>
                <a:lnTo>
                  <a:pt x="1" y="116"/>
                </a:lnTo>
                <a:lnTo>
                  <a:pt x="2" y="118"/>
                </a:lnTo>
                <a:lnTo>
                  <a:pt x="4" y="118"/>
                </a:lnTo>
                <a:lnTo>
                  <a:pt x="6" y="118"/>
                </a:lnTo>
                <a:lnTo>
                  <a:pt x="7" y="118"/>
                </a:lnTo>
                <a:lnTo>
                  <a:pt x="9" y="117"/>
                </a:lnTo>
                <a:lnTo>
                  <a:pt x="9" y="115"/>
                </a:lnTo>
                <a:lnTo>
                  <a:pt x="14" y="99"/>
                </a:lnTo>
                <a:lnTo>
                  <a:pt x="22" y="85"/>
                </a:lnTo>
                <a:lnTo>
                  <a:pt x="29" y="70"/>
                </a:lnTo>
                <a:lnTo>
                  <a:pt x="38" y="57"/>
                </a:lnTo>
                <a:lnTo>
                  <a:pt x="47" y="44"/>
                </a:lnTo>
                <a:lnTo>
                  <a:pt x="57" y="32"/>
                </a:lnTo>
                <a:lnTo>
                  <a:pt x="65" y="19"/>
                </a:lnTo>
                <a:lnTo>
                  <a:pt x="69" y="12"/>
                </a:lnTo>
                <a:lnTo>
                  <a:pt x="71" y="6"/>
                </a:lnTo>
                <a:lnTo>
                  <a:pt x="71" y="4"/>
                </a:lnTo>
                <a:lnTo>
                  <a:pt x="71" y="2"/>
                </a:lnTo>
                <a:lnTo>
                  <a:pt x="69" y="1"/>
                </a:lnTo>
                <a:lnTo>
                  <a:pt x="68" y="0"/>
                </a:lnTo>
                <a:lnTo>
                  <a:pt x="66" y="0"/>
                </a:lnTo>
                <a:lnTo>
                  <a:pt x="65" y="0"/>
                </a:lnTo>
                <a:lnTo>
                  <a:pt x="63" y="1"/>
                </a:lnTo>
                <a:lnTo>
                  <a:pt x="6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01" name="任意多边形 1050700"/>
          <p:cNvSpPr/>
          <p:nvPr/>
        </p:nvSpPr>
        <p:spPr bwMode="auto">
          <a:xfrm>
            <a:off x="10787062" y="1822450"/>
            <a:ext cx="79375" cy="112712"/>
          </a:xfrm>
          <a:custGeom>
            <a:avLst/>
            <a:gdLst/>
            <a:ahLst/>
            <a:cxnLst/>
            <a:rect l="0" t="0" r="0" b="0"/>
            <a:pathLst>
              <a:path w="114" h="158">
                <a:moveTo>
                  <a:pt x="106" y="3"/>
                </a:moveTo>
                <a:lnTo>
                  <a:pt x="106" y="3"/>
                </a:lnTo>
                <a:lnTo>
                  <a:pt x="90" y="18"/>
                </a:lnTo>
                <a:lnTo>
                  <a:pt x="75" y="35"/>
                </a:lnTo>
                <a:lnTo>
                  <a:pt x="59" y="52"/>
                </a:lnTo>
                <a:lnTo>
                  <a:pt x="46" y="71"/>
                </a:lnTo>
                <a:lnTo>
                  <a:pt x="33" y="90"/>
                </a:lnTo>
                <a:lnTo>
                  <a:pt x="21" y="109"/>
                </a:lnTo>
                <a:lnTo>
                  <a:pt x="10" y="130"/>
                </a:lnTo>
                <a:lnTo>
                  <a:pt x="1" y="151"/>
                </a:lnTo>
                <a:lnTo>
                  <a:pt x="0" y="153"/>
                </a:lnTo>
                <a:lnTo>
                  <a:pt x="1" y="155"/>
                </a:lnTo>
                <a:lnTo>
                  <a:pt x="3" y="157"/>
                </a:lnTo>
                <a:lnTo>
                  <a:pt x="4" y="158"/>
                </a:lnTo>
                <a:lnTo>
                  <a:pt x="6" y="158"/>
                </a:lnTo>
                <a:lnTo>
                  <a:pt x="7" y="157"/>
                </a:lnTo>
                <a:lnTo>
                  <a:pt x="9" y="155"/>
                </a:lnTo>
                <a:lnTo>
                  <a:pt x="19" y="135"/>
                </a:lnTo>
                <a:lnTo>
                  <a:pt x="29" y="116"/>
                </a:lnTo>
                <a:lnTo>
                  <a:pt x="40" y="96"/>
                </a:lnTo>
                <a:lnTo>
                  <a:pt x="54" y="77"/>
                </a:lnTo>
                <a:lnTo>
                  <a:pt x="67" y="59"/>
                </a:lnTo>
                <a:lnTo>
                  <a:pt x="82" y="41"/>
                </a:lnTo>
                <a:lnTo>
                  <a:pt x="96" y="24"/>
                </a:lnTo>
                <a:lnTo>
                  <a:pt x="113" y="9"/>
                </a:lnTo>
                <a:lnTo>
                  <a:pt x="114" y="7"/>
                </a:lnTo>
                <a:lnTo>
                  <a:pt x="114" y="6"/>
                </a:lnTo>
                <a:lnTo>
                  <a:pt x="114" y="4"/>
                </a:lnTo>
                <a:lnTo>
                  <a:pt x="113" y="3"/>
                </a:lnTo>
                <a:lnTo>
                  <a:pt x="111" y="2"/>
                </a:lnTo>
                <a:lnTo>
                  <a:pt x="110" y="0"/>
                </a:lnTo>
                <a:lnTo>
                  <a:pt x="108" y="2"/>
                </a:lnTo>
                <a:lnTo>
                  <a:pt x="10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02" name="任意多边形 1050701"/>
          <p:cNvSpPr/>
          <p:nvPr/>
        </p:nvSpPr>
        <p:spPr bwMode="auto">
          <a:xfrm>
            <a:off x="10825162" y="1828800"/>
            <a:ext cx="69850" cy="84137"/>
          </a:xfrm>
          <a:custGeom>
            <a:avLst/>
            <a:gdLst/>
            <a:ahLst/>
            <a:cxnLst/>
            <a:rect l="0" t="0" r="0" b="0"/>
            <a:pathLst>
              <a:path w="99" h="119">
                <a:moveTo>
                  <a:pt x="93" y="1"/>
                </a:moveTo>
                <a:lnTo>
                  <a:pt x="93" y="1"/>
                </a:lnTo>
                <a:lnTo>
                  <a:pt x="88" y="3"/>
                </a:lnTo>
                <a:lnTo>
                  <a:pt x="83" y="6"/>
                </a:lnTo>
                <a:lnTo>
                  <a:pt x="79" y="10"/>
                </a:lnTo>
                <a:lnTo>
                  <a:pt x="74" y="15"/>
                </a:lnTo>
                <a:lnTo>
                  <a:pt x="68" y="27"/>
                </a:lnTo>
                <a:lnTo>
                  <a:pt x="63" y="37"/>
                </a:lnTo>
                <a:lnTo>
                  <a:pt x="56" y="49"/>
                </a:lnTo>
                <a:lnTo>
                  <a:pt x="47" y="60"/>
                </a:lnTo>
                <a:lnTo>
                  <a:pt x="29" y="80"/>
                </a:lnTo>
                <a:lnTo>
                  <a:pt x="21" y="92"/>
                </a:lnTo>
                <a:lnTo>
                  <a:pt x="15" y="99"/>
                </a:lnTo>
                <a:lnTo>
                  <a:pt x="10" y="106"/>
                </a:lnTo>
                <a:lnTo>
                  <a:pt x="7" y="106"/>
                </a:lnTo>
                <a:lnTo>
                  <a:pt x="5" y="107"/>
                </a:lnTo>
                <a:lnTo>
                  <a:pt x="1" y="111"/>
                </a:lnTo>
                <a:lnTo>
                  <a:pt x="0" y="114"/>
                </a:lnTo>
                <a:lnTo>
                  <a:pt x="0" y="117"/>
                </a:lnTo>
                <a:lnTo>
                  <a:pt x="2" y="119"/>
                </a:lnTo>
                <a:lnTo>
                  <a:pt x="4" y="119"/>
                </a:lnTo>
                <a:lnTo>
                  <a:pt x="5" y="119"/>
                </a:lnTo>
                <a:lnTo>
                  <a:pt x="12" y="116"/>
                </a:lnTo>
                <a:lnTo>
                  <a:pt x="18" y="111"/>
                </a:lnTo>
                <a:lnTo>
                  <a:pt x="25" y="104"/>
                </a:lnTo>
                <a:lnTo>
                  <a:pt x="30" y="97"/>
                </a:lnTo>
                <a:lnTo>
                  <a:pt x="40" y="83"/>
                </a:lnTo>
                <a:lnTo>
                  <a:pt x="51" y="70"/>
                </a:lnTo>
                <a:lnTo>
                  <a:pt x="62" y="57"/>
                </a:lnTo>
                <a:lnTo>
                  <a:pt x="67" y="50"/>
                </a:lnTo>
                <a:lnTo>
                  <a:pt x="71" y="42"/>
                </a:lnTo>
                <a:lnTo>
                  <a:pt x="75" y="34"/>
                </a:lnTo>
                <a:lnTo>
                  <a:pt x="81" y="24"/>
                </a:lnTo>
                <a:lnTo>
                  <a:pt x="85" y="18"/>
                </a:lnTo>
                <a:lnTo>
                  <a:pt x="88" y="14"/>
                </a:lnTo>
                <a:lnTo>
                  <a:pt x="92" y="11"/>
                </a:lnTo>
                <a:lnTo>
                  <a:pt x="95" y="9"/>
                </a:lnTo>
                <a:lnTo>
                  <a:pt x="97" y="9"/>
                </a:lnTo>
                <a:lnTo>
                  <a:pt x="98" y="7"/>
                </a:lnTo>
                <a:lnTo>
                  <a:pt x="99" y="6"/>
                </a:lnTo>
                <a:lnTo>
                  <a:pt x="99" y="4"/>
                </a:lnTo>
                <a:lnTo>
                  <a:pt x="98" y="2"/>
                </a:lnTo>
                <a:lnTo>
                  <a:pt x="97" y="1"/>
                </a:lnTo>
                <a:lnTo>
                  <a:pt x="95" y="0"/>
                </a:lnTo>
                <a:lnTo>
                  <a:pt x="9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03" name="任意多边形 1050702"/>
          <p:cNvSpPr/>
          <p:nvPr/>
        </p:nvSpPr>
        <p:spPr bwMode="auto">
          <a:xfrm>
            <a:off x="10864850" y="1827212"/>
            <a:ext cx="58737" cy="85725"/>
          </a:xfrm>
          <a:custGeom>
            <a:avLst/>
            <a:gdLst/>
            <a:ahLst/>
            <a:cxnLst/>
            <a:rect l="0" t="0" r="0" b="0"/>
            <a:pathLst>
              <a:path w="85" h="123">
                <a:moveTo>
                  <a:pt x="76" y="1"/>
                </a:moveTo>
                <a:lnTo>
                  <a:pt x="76" y="1"/>
                </a:lnTo>
                <a:lnTo>
                  <a:pt x="64" y="13"/>
                </a:lnTo>
                <a:lnTo>
                  <a:pt x="53" y="26"/>
                </a:lnTo>
                <a:lnTo>
                  <a:pt x="42" y="39"/>
                </a:lnTo>
                <a:lnTo>
                  <a:pt x="37" y="46"/>
                </a:lnTo>
                <a:lnTo>
                  <a:pt x="33" y="55"/>
                </a:lnTo>
                <a:lnTo>
                  <a:pt x="29" y="62"/>
                </a:lnTo>
                <a:lnTo>
                  <a:pt x="25" y="70"/>
                </a:lnTo>
                <a:lnTo>
                  <a:pt x="15" y="85"/>
                </a:lnTo>
                <a:lnTo>
                  <a:pt x="6" y="100"/>
                </a:lnTo>
                <a:lnTo>
                  <a:pt x="2" y="108"/>
                </a:lnTo>
                <a:lnTo>
                  <a:pt x="0" y="117"/>
                </a:lnTo>
                <a:lnTo>
                  <a:pt x="0" y="119"/>
                </a:lnTo>
                <a:lnTo>
                  <a:pt x="0" y="121"/>
                </a:lnTo>
                <a:lnTo>
                  <a:pt x="1" y="122"/>
                </a:lnTo>
                <a:lnTo>
                  <a:pt x="3" y="123"/>
                </a:lnTo>
                <a:lnTo>
                  <a:pt x="5" y="123"/>
                </a:lnTo>
                <a:lnTo>
                  <a:pt x="6" y="123"/>
                </a:lnTo>
                <a:lnTo>
                  <a:pt x="8" y="122"/>
                </a:lnTo>
                <a:lnTo>
                  <a:pt x="9" y="120"/>
                </a:lnTo>
                <a:lnTo>
                  <a:pt x="11" y="112"/>
                </a:lnTo>
                <a:lnTo>
                  <a:pt x="14" y="103"/>
                </a:lnTo>
                <a:lnTo>
                  <a:pt x="24" y="89"/>
                </a:lnTo>
                <a:lnTo>
                  <a:pt x="33" y="74"/>
                </a:lnTo>
                <a:lnTo>
                  <a:pt x="41" y="59"/>
                </a:lnTo>
                <a:lnTo>
                  <a:pt x="51" y="44"/>
                </a:lnTo>
                <a:lnTo>
                  <a:pt x="61" y="32"/>
                </a:lnTo>
                <a:lnTo>
                  <a:pt x="71" y="19"/>
                </a:lnTo>
                <a:lnTo>
                  <a:pt x="84" y="8"/>
                </a:lnTo>
                <a:lnTo>
                  <a:pt x="85" y="6"/>
                </a:lnTo>
                <a:lnTo>
                  <a:pt x="85" y="4"/>
                </a:lnTo>
                <a:lnTo>
                  <a:pt x="85" y="3"/>
                </a:lnTo>
                <a:lnTo>
                  <a:pt x="84" y="1"/>
                </a:lnTo>
                <a:lnTo>
                  <a:pt x="82" y="0"/>
                </a:lnTo>
                <a:lnTo>
                  <a:pt x="81" y="0"/>
                </a:lnTo>
                <a:lnTo>
                  <a:pt x="79" y="0"/>
                </a:lnTo>
                <a:lnTo>
                  <a:pt x="7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04" name="任意多边形 1050703"/>
          <p:cNvSpPr/>
          <p:nvPr/>
        </p:nvSpPr>
        <p:spPr bwMode="auto">
          <a:xfrm>
            <a:off x="10883900" y="1828800"/>
            <a:ext cx="63500" cy="84137"/>
          </a:xfrm>
          <a:custGeom>
            <a:avLst/>
            <a:gdLst/>
            <a:ahLst/>
            <a:cxnLst/>
            <a:rect l="0" t="0" r="0" b="0"/>
            <a:pathLst>
              <a:path w="90" h="119">
                <a:moveTo>
                  <a:pt x="82" y="2"/>
                </a:moveTo>
                <a:lnTo>
                  <a:pt x="82" y="2"/>
                </a:lnTo>
                <a:lnTo>
                  <a:pt x="70" y="14"/>
                </a:lnTo>
                <a:lnTo>
                  <a:pt x="59" y="28"/>
                </a:lnTo>
                <a:lnTo>
                  <a:pt x="38" y="55"/>
                </a:lnTo>
                <a:lnTo>
                  <a:pt x="19" y="83"/>
                </a:lnTo>
                <a:lnTo>
                  <a:pt x="1" y="112"/>
                </a:lnTo>
                <a:lnTo>
                  <a:pt x="0" y="114"/>
                </a:lnTo>
                <a:lnTo>
                  <a:pt x="0" y="116"/>
                </a:lnTo>
                <a:lnTo>
                  <a:pt x="1" y="117"/>
                </a:lnTo>
                <a:lnTo>
                  <a:pt x="2" y="118"/>
                </a:lnTo>
                <a:lnTo>
                  <a:pt x="4" y="119"/>
                </a:lnTo>
                <a:lnTo>
                  <a:pt x="6" y="119"/>
                </a:lnTo>
                <a:lnTo>
                  <a:pt x="7" y="118"/>
                </a:lnTo>
                <a:lnTo>
                  <a:pt x="9" y="117"/>
                </a:lnTo>
                <a:lnTo>
                  <a:pt x="27" y="88"/>
                </a:lnTo>
                <a:lnTo>
                  <a:pt x="45" y="60"/>
                </a:lnTo>
                <a:lnTo>
                  <a:pt x="66" y="34"/>
                </a:lnTo>
                <a:lnTo>
                  <a:pt x="77" y="21"/>
                </a:lnTo>
                <a:lnTo>
                  <a:pt x="89" y="8"/>
                </a:lnTo>
                <a:lnTo>
                  <a:pt x="90" y="7"/>
                </a:lnTo>
                <a:lnTo>
                  <a:pt x="90" y="5"/>
                </a:lnTo>
                <a:lnTo>
                  <a:pt x="90" y="3"/>
                </a:lnTo>
                <a:lnTo>
                  <a:pt x="89" y="2"/>
                </a:lnTo>
                <a:lnTo>
                  <a:pt x="87" y="1"/>
                </a:lnTo>
                <a:lnTo>
                  <a:pt x="86" y="0"/>
                </a:lnTo>
                <a:lnTo>
                  <a:pt x="84" y="1"/>
                </a:lnTo>
                <a:lnTo>
                  <a:pt x="8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05" name="任意多边形 1050704"/>
          <p:cNvSpPr/>
          <p:nvPr/>
        </p:nvSpPr>
        <p:spPr bwMode="auto">
          <a:xfrm>
            <a:off x="10139362" y="1890712"/>
            <a:ext cx="44450" cy="52387"/>
          </a:xfrm>
          <a:custGeom>
            <a:avLst/>
            <a:gdLst/>
            <a:ahLst/>
            <a:cxnLst/>
            <a:rect l="0" t="0" r="0" b="0"/>
            <a:pathLst>
              <a:path w="62" h="76">
                <a:moveTo>
                  <a:pt x="54" y="1"/>
                </a:moveTo>
                <a:lnTo>
                  <a:pt x="54" y="1"/>
                </a:lnTo>
                <a:lnTo>
                  <a:pt x="45" y="8"/>
                </a:lnTo>
                <a:lnTo>
                  <a:pt x="38" y="16"/>
                </a:lnTo>
                <a:lnTo>
                  <a:pt x="25" y="33"/>
                </a:lnTo>
                <a:lnTo>
                  <a:pt x="1" y="69"/>
                </a:lnTo>
                <a:lnTo>
                  <a:pt x="0" y="70"/>
                </a:lnTo>
                <a:lnTo>
                  <a:pt x="0" y="72"/>
                </a:lnTo>
                <a:lnTo>
                  <a:pt x="1" y="73"/>
                </a:lnTo>
                <a:lnTo>
                  <a:pt x="2" y="74"/>
                </a:lnTo>
                <a:lnTo>
                  <a:pt x="5" y="76"/>
                </a:lnTo>
                <a:lnTo>
                  <a:pt x="7" y="76"/>
                </a:lnTo>
                <a:lnTo>
                  <a:pt x="9" y="73"/>
                </a:lnTo>
                <a:lnTo>
                  <a:pt x="33" y="39"/>
                </a:lnTo>
                <a:lnTo>
                  <a:pt x="45" y="23"/>
                </a:lnTo>
                <a:lnTo>
                  <a:pt x="53" y="15"/>
                </a:lnTo>
                <a:lnTo>
                  <a:pt x="60" y="8"/>
                </a:lnTo>
                <a:lnTo>
                  <a:pt x="62" y="6"/>
                </a:lnTo>
                <a:lnTo>
                  <a:pt x="62" y="5"/>
                </a:lnTo>
                <a:lnTo>
                  <a:pt x="62" y="3"/>
                </a:lnTo>
                <a:lnTo>
                  <a:pt x="61" y="2"/>
                </a:lnTo>
                <a:lnTo>
                  <a:pt x="57" y="0"/>
                </a:lnTo>
                <a:lnTo>
                  <a:pt x="56" y="0"/>
                </a:lnTo>
                <a:lnTo>
                  <a:pt x="5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06" name="任意多边形 1050705"/>
          <p:cNvSpPr/>
          <p:nvPr/>
        </p:nvSpPr>
        <p:spPr bwMode="auto">
          <a:xfrm>
            <a:off x="10136188" y="1930400"/>
            <a:ext cx="49212" cy="61912"/>
          </a:xfrm>
          <a:custGeom>
            <a:avLst/>
            <a:gdLst/>
            <a:ahLst/>
            <a:cxnLst/>
            <a:rect l="0" t="0" r="0" b="0"/>
            <a:pathLst>
              <a:path w="70" h="86">
                <a:moveTo>
                  <a:pt x="63" y="1"/>
                </a:moveTo>
                <a:lnTo>
                  <a:pt x="63" y="1"/>
                </a:lnTo>
                <a:lnTo>
                  <a:pt x="43" y="19"/>
                </a:lnTo>
                <a:lnTo>
                  <a:pt x="35" y="27"/>
                </a:lnTo>
                <a:lnTo>
                  <a:pt x="26" y="36"/>
                </a:lnTo>
                <a:lnTo>
                  <a:pt x="20" y="46"/>
                </a:lnTo>
                <a:lnTo>
                  <a:pt x="14" y="58"/>
                </a:lnTo>
                <a:lnTo>
                  <a:pt x="8" y="68"/>
                </a:lnTo>
                <a:lnTo>
                  <a:pt x="5" y="73"/>
                </a:lnTo>
                <a:lnTo>
                  <a:pt x="1" y="78"/>
                </a:lnTo>
                <a:lnTo>
                  <a:pt x="0" y="80"/>
                </a:lnTo>
                <a:lnTo>
                  <a:pt x="0" y="81"/>
                </a:lnTo>
                <a:lnTo>
                  <a:pt x="0" y="83"/>
                </a:lnTo>
                <a:lnTo>
                  <a:pt x="1" y="84"/>
                </a:lnTo>
                <a:lnTo>
                  <a:pt x="2" y="85"/>
                </a:lnTo>
                <a:lnTo>
                  <a:pt x="4" y="86"/>
                </a:lnTo>
                <a:lnTo>
                  <a:pt x="6" y="86"/>
                </a:lnTo>
                <a:lnTo>
                  <a:pt x="7" y="84"/>
                </a:lnTo>
                <a:lnTo>
                  <a:pt x="13" y="78"/>
                </a:lnTo>
                <a:lnTo>
                  <a:pt x="18" y="70"/>
                </a:lnTo>
                <a:lnTo>
                  <a:pt x="26" y="55"/>
                </a:lnTo>
                <a:lnTo>
                  <a:pt x="31" y="48"/>
                </a:lnTo>
                <a:lnTo>
                  <a:pt x="36" y="41"/>
                </a:lnTo>
                <a:lnTo>
                  <a:pt x="46" y="30"/>
                </a:lnTo>
                <a:lnTo>
                  <a:pt x="69" y="8"/>
                </a:lnTo>
                <a:lnTo>
                  <a:pt x="70" y="6"/>
                </a:lnTo>
                <a:lnTo>
                  <a:pt x="70" y="5"/>
                </a:lnTo>
                <a:lnTo>
                  <a:pt x="70" y="3"/>
                </a:lnTo>
                <a:lnTo>
                  <a:pt x="69" y="2"/>
                </a:lnTo>
                <a:lnTo>
                  <a:pt x="68" y="1"/>
                </a:lnTo>
                <a:lnTo>
                  <a:pt x="66" y="0"/>
                </a:lnTo>
                <a:lnTo>
                  <a:pt x="64" y="0"/>
                </a:lnTo>
                <a:lnTo>
                  <a:pt x="6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07" name="任意多边形 1050706"/>
          <p:cNvSpPr/>
          <p:nvPr/>
        </p:nvSpPr>
        <p:spPr bwMode="auto">
          <a:xfrm>
            <a:off x="10167938" y="1957387"/>
            <a:ext cx="36512" cy="42862"/>
          </a:xfrm>
          <a:custGeom>
            <a:avLst/>
            <a:gdLst/>
            <a:ahLst/>
            <a:cxnLst/>
            <a:rect l="0" t="0" r="0" b="0"/>
            <a:pathLst>
              <a:path w="49" h="61">
                <a:moveTo>
                  <a:pt x="40" y="1"/>
                </a:moveTo>
                <a:lnTo>
                  <a:pt x="40" y="1"/>
                </a:lnTo>
                <a:lnTo>
                  <a:pt x="33" y="7"/>
                </a:lnTo>
                <a:lnTo>
                  <a:pt x="28" y="14"/>
                </a:lnTo>
                <a:lnTo>
                  <a:pt x="19" y="26"/>
                </a:lnTo>
                <a:lnTo>
                  <a:pt x="11" y="41"/>
                </a:lnTo>
                <a:lnTo>
                  <a:pt x="1" y="55"/>
                </a:lnTo>
                <a:lnTo>
                  <a:pt x="0" y="56"/>
                </a:lnTo>
                <a:lnTo>
                  <a:pt x="0" y="58"/>
                </a:lnTo>
                <a:lnTo>
                  <a:pt x="1" y="59"/>
                </a:lnTo>
                <a:lnTo>
                  <a:pt x="2" y="60"/>
                </a:lnTo>
                <a:lnTo>
                  <a:pt x="6" y="61"/>
                </a:lnTo>
                <a:lnTo>
                  <a:pt x="7" y="61"/>
                </a:lnTo>
                <a:lnTo>
                  <a:pt x="9" y="59"/>
                </a:lnTo>
                <a:lnTo>
                  <a:pt x="18" y="46"/>
                </a:lnTo>
                <a:lnTo>
                  <a:pt x="26" y="32"/>
                </a:lnTo>
                <a:lnTo>
                  <a:pt x="35" y="20"/>
                </a:lnTo>
                <a:lnTo>
                  <a:pt x="41" y="14"/>
                </a:lnTo>
                <a:lnTo>
                  <a:pt x="47" y="8"/>
                </a:lnTo>
                <a:lnTo>
                  <a:pt x="48" y="6"/>
                </a:lnTo>
                <a:lnTo>
                  <a:pt x="49" y="5"/>
                </a:lnTo>
                <a:lnTo>
                  <a:pt x="48" y="3"/>
                </a:lnTo>
                <a:lnTo>
                  <a:pt x="47" y="2"/>
                </a:lnTo>
                <a:lnTo>
                  <a:pt x="44" y="0"/>
                </a:lnTo>
                <a:lnTo>
                  <a:pt x="42" y="0"/>
                </a:lnTo>
                <a:lnTo>
                  <a:pt x="4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08" name="任意多边形 1050707"/>
          <p:cNvSpPr/>
          <p:nvPr/>
        </p:nvSpPr>
        <p:spPr bwMode="auto">
          <a:xfrm>
            <a:off x="10225088" y="1957387"/>
            <a:ext cx="44450" cy="53975"/>
          </a:xfrm>
          <a:custGeom>
            <a:avLst/>
            <a:gdLst/>
            <a:ahLst/>
            <a:cxnLst/>
            <a:rect l="0" t="0" r="0" b="0"/>
            <a:pathLst>
              <a:path w="62" h="76">
                <a:moveTo>
                  <a:pt x="54" y="1"/>
                </a:moveTo>
                <a:lnTo>
                  <a:pt x="54" y="1"/>
                </a:lnTo>
                <a:lnTo>
                  <a:pt x="47" y="10"/>
                </a:lnTo>
                <a:lnTo>
                  <a:pt x="40" y="18"/>
                </a:lnTo>
                <a:lnTo>
                  <a:pt x="28" y="34"/>
                </a:lnTo>
                <a:lnTo>
                  <a:pt x="16" y="52"/>
                </a:lnTo>
                <a:lnTo>
                  <a:pt x="9" y="60"/>
                </a:lnTo>
                <a:lnTo>
                  <a:pt x="2" y="68"/>
                </a:lnTo>
                <a:lnTo>
                  <a:pt x="1" y="70"/>
                </a:lnTo>
                <a:lnTo>
                  <a:pt x="0" y="72"/>
                </a:lnTo>
                <a:lnTo>
                  <a:pt x="1" y="73"/>
                </a:lnTo>
                <a:lnTo>
                  <a:pt x="2" y="75"/>
                </a:lnTo>
                <a:lnTo>
                  <a:pt x="3" y="76"/>
                </a:lnTo>
                <a:lnTo>
                  <a:pt x="5" y="76"/>
                </a:lnTo>
                <a:lnTo>
                  <a:pt x="7" y="76"/>
                </a:lnTo>
                <a:lnTo>
                  <a:pt x="8" y="75"/>
                </a:lnTo>
                <a:lnTo>
                  <a:pt x="16" y="67"/>
                </a:lnTo>
                <a:lnTo>
                  <a:pt x="22" y="58"/>
                </a:lnTo>
                <a:lnTo>
                  <a:pt x="35" y="42"/>
                </a:lnTo>
                <a:lnTo>
                  <a:pt x="48" y="24"/>
                </a:lnTo>
                <a:lnTo>
                  <a:pt x="54" y="16"/>
                </a:lnTo>
                <a:lnTo>
                  <a:pt x="61" y="8"/>
                </a:lnTo>
                <a:lnTo>
                  <a:pt x="62" y="6"/>
                </a:lnTo>
                <a:lnTo>
                  <a:pt x="62" y="4"/>
                </a:lnTo>
                <a:lnTo>
                  <a:pt x="62" y="3"/>
                </a:lnTo>
                <a:lnTo>
                  <a:pt x="61" y="1"/>
                </a:lnTo>
                <a:lnTo>
                  <a:pt x="59" y="0"/>
                </a:lnTo>
                <a:lnTo>
                  <a:pt x="58" y="0"/>
                </a:lnTo>
                <a:lnTo>
                  <a:pt x="56" y="0"/>
                </a:lnTo>
                <a:lnTo>
                  <a:pt x="5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09" name="任意多边形 1050708"/>
          <p:cNvSpPr/>
          <p:nvPr/>
        </p:nvSpPr>
        <p:spPr bwMode="auto">
          <a:xfrm>
            <a:off x="10285412" y="1957387"/>
            <a:ext cx="31750" cy="57150"/>
          </a:xfrm>
          <a:custGeom>
            <a:avLst/>
            <a:gdLst/>
            <a:ahLst/>
            <a:cxnLst/>
            <a:rect l="0" t="0" r="0" b="0"/>
            <a:pathLst>
              <a:path w="47" h="81">
                <a:moveTo>
                  <a:pt x="39" y="1"/>
                </a:moveTo>
                <a:lnTo>
                  <a:pt x="39" y="1"/>
                </a:lnTo>
                <a:lnTo>
                  <a:pt x="32" y="10"/>
                </a:lnTo>
                <a:lnTo>
                  <a:pt x="25" y="18"/>
                </a:lnTo>
                <a:lnTo>
                  <a:pt x="19" y="26"/>
                </a:lnTo>
                <a:lnTo>
                  <a:pt x="13" y="35"/>
                </a:lnTo>
                <a:lnTo>
                  <a:pt x="9" y="45"/>
                </a:lnTo>
                <a:lnTo>
                  <a:pt x="5" y="54"/>
                </a:lnTo>
                <a:lnTo>
                  <a:pt x="2" y="64"/>
                </a:lnTo>
                <a:lnTo>
                  <a:pt x="0" y="75"/>
                </a:lnTo>
                <a:lnTo>
                  <a:pt x="0" y="77"/>
                </a:lnTo>
                <a:lnTo>
                  <a:pt x="0" y="79"/>
                </a:lnTo>
                <a:lnTo>
                  <a:pt x="3" y="81"/>
                </a:lnTo>
                <a:lnTo>
                  <a:pt x="5" y="81"/>
                </a:lnTo>
                <a:lnTo>
                  <a:pt x="6" y="80"/>
                </a:lnTo>
                <a:lnTo>
                  <a:pt x="8" y="79"/>
                </a:lnTo>
                <a:lnTo>
                  <a:pt x="8" y="77"/>
                </a:lnTo>
                <a:lnTo>
                  <a:pt x="11" y="68"/>
                </a:lnTo>
                <a:lnTo>
                  <a:pt x="13" y="58"/>
                </a:lnTo>
                <a:lnTo>
                  <a:pt x="17" y="49"/>
                </a:lnTo>
                <a:lnTo>
                  <a:pt x="22" y="40"/>
                </a:lnTo>
                <a:lnTo>
                  <a:pt x="27" y="31"/>
                </a:lnTo>
                <a:lnTo>
                  <a:pt x="32" y="23"/>
                </a:lnTo>
                <a:lnTo>
                  <a:pt x="38" y="16"/>
                </a:lnTo>
                <a:lnTo>
                  <a:pt x="45" y="8"/>
                </a:lnTo>
                <a:lnTo>
                  <a:pt x="47" y="6"/>
                </a:lnTo>
                <a:lnTo>
                  <a:pt x="47" y="4"/>
                </a:lnTo>
                <a:lnTo>
                  <a:pt x="47" y="3"/>
                </a:lnTo>
                <a:lnTo>
                  <a:pt x="45" y="1"/>
                </a:lnTo>
                <a:lnTo>
                  <a:pt x="43" y="0"/>
                </a:lnTo>
                <a:lnTo>
                  <a:pt x="42" y="0"/>
                </a:lnTo>
                <a:lnTo>
                  <a:pt x="40" y="0"/>
                </a:lnTo>
                <a:lnTo>
                  <a:pt x="3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10" name="任意多边形 1050709"/>
          <p:cNvSpPr/>
          <p:nvPr/>
        </p:nvSpPr>
        <p:spPr bwMode="auto">
          <a:xfrm>
            <a:off x="10325100" y="1963737"/>
            <a:ext cx="33337" cy="41275"/>
          </a:xfrm>
          <a:custGeom>
            <a:avLst/>
            <a:gdLst/>
            <a:ahLst/>
            <a:cxnLst/>
            <a:rect l="0" t="0" r="0" b="0"/>
            <a:pathLst>
              <a:path w="48" h="57">
                <a:moveTo>
                  <a:pt x="39" y="1"/>
                </a:moveTo>
                <a:lnTo>
                  <a:pt x="39" y="1"/>
                </a:lnTo>
                <a:lnTo>
                  <a:pt x="29" y="9"/>
                </a:lnTo>
                <a:lnTo>
                  <a:pt x="25" y="13"/>
                </a:lnTo>
                <a:lnTo>
                  <a:pt x="21" y="18"/>
                </a:lnTo>
                <a:lnTo>
                  <a:pt x="9" y="34"/>
                </a:lnTo>
                <a:lnTo>
                  <a:pt x="5" y="41"/>
                </a:lnTo>
                <a:lnTo>
                  <a:pt x="0" y="49"/>
                </a:lnTo>
                <a:lnTo>
                  <a:pt x="0" y="51"/>
                </a:lnTo>
                <a:lnTo>
                  <a:pt x="0" y="53"/>
                </a:lnTo>
                <a:lnTo>
                  <a:pt x="1" y="54"/>
                </a:lnTo>
                <a:lnTo>
                  <a:pt x="2" y="55"/>
                </a:lnTo>
                <a:lnTo>
                  <a:pt x="4" y="57"/>
                </a:lnTo>
                <a:lnTo>
                  <a:pt x="5" y="57"/>
                </a:lnTo>
                <a:lnTo>
                  <a:pt x="7" y="55"/>
                </a:lnTo>
                <a:lnTo>
                  <a:pt x="8" y="54"/>
                </a:lnTo>
                <a:lnTo>
                  <a:pt x="16" y="40"/>
                </a:lnTo>
                <a:lnTo>
                  <a:pt x="21" y="33"/>
                </a:lnTo>
                <a:lnTo>
                  <a:pt x="27" y="26"/>
                </a:lnTo>
                <a:lnTo>
                  <a:pt x="31" y="21"/>
                </a:lnTo>
                <a:lnTo>
                  <a:pt x="35" y="16"/>
                </a:lnTo>
                <a:lnTo>
                  <a:pt x="45" y="8"/>
                </a:lnTo>
                <a:lnTo>
                  <a:pt x="47" y="6"/>
                </a:lnTo>
                <a:lnTo>
                  <a:pt x="48" y="5"/>
                </a:lnTo>
                <a:lnTo>
                  <a:pt x="47" y="3"/>
                </a:lnTo>
                <a:lnTo>
                  <a:pt x="45" y="2"/>
                </a:lnTo>
                <a:lnTo>
                  <a:pt x="44" y="1"/>
                </a:lnTo>
                <a:lnTo>
                  <a:pt x="42" y="0"/>
                </a:lnTo>
                <a:lnTo>
                  <a:pt x="40" y="0"/>
                </a:lnTo>
                <a:lnTo>
                  <a:pt x="3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11" name="任意多边形 1050710"/>
          <p:cNvSpPr/>
          <p:nvPr/>
        </p:nvSpPr>
        <p:spPr bwMode="auto">
          <a:xfrm>
            <a:off x="10394950" y="1957387"/>
            <a:ext cx="36512" cy="47625"/>
          </a:xfrm>
          <a:custGeom>
            <a:avLst/>
            <a:gdLst/>
            <a:ahLst/>
            <a:cxnLst/>
            <a:rect l="0" t="0" r="0" b="0"/>
            <a:pathLst>
              <a:path w="52" h="67">
                <a:moveTo>
                  <a:pt x="48" y="0"/>
                </a:moveTo>
                <a:lnTo>
                  <a:pt x="48" y="0"/>
                </a:lnTo>
                <a:lnTo>
                  <a:pt x="44" y="1"/>
                </a:lnTo>
                <a:lnTo>
                  <a:pt x="40" y="3"/>
                </a:lnTo>
                <a:lnTo>
                  <a:pt x="37" y="5"/>
                </a:lnTo>
                <a:lnTo>
                  <a:pt x="34" y="8"/>
                </a:lnTo>
                <a:lnTo>
                  <a:pt x="29" y="16"/>
                </a:lnTo>
                <a:lnTo>
                  <a:pt x="26" y="24"/>
                </a:lnTo>
                <a:lnTo>
                  <a:pt x="23" y="28"/>
                </a:lnTo>
                <a:lnTo>
                  <a:pt x="20" y="33"/>
                </a:lnTo>
                <a:lnTo>
                  <a:pt x="13" y="42"/>
                </a:lnTo>
                <a:lnTo>
                  <a:pt x="6" y="51"/>
                </a:lnTo>
                <a:lnTo>
                  <a:pt x="2" y="55"/>
                </a:lnTo>
                <a:lnTo>
                  <a:pt x="0" y="60"/>
                </a:lnTo>
                <a:lnTo>
                  <a:pt x="0" y="62"/>
                </a:lnTo>
                <a:lnTo>
                  <a:pt x="0" y="64"/>
                </a:lnTo>
                <a:lnTo>
                  <a:pt x="1" y="65"/>
                </a:lnTo>
                <a:lnTo>
                  <a:pt x="3" y="67"/>
                </a:lnTo>
                <a:lnTo>
                  <a:pt x="7" y="65"/>
                </a:lnTo>
                <a:lnTo>
                  <a:pt x="9" y="64"/>
                </a:lnTo>
                <a:lnTo>
                  <a:pt x="10" y="63"/>
                </a:lnTo>
                <a:lnTo>
                  <a:pt x="14" y="55"/>
                </a:lnTo>
                <a:lnTo>
                  <a:pt x="19" y="49"/>
                </a:lnTo>
                <a:lnTo>
                  <a:pt x="29" y="36"/>
                </a:lnTo>
                <a:lnTo>
                  <a:pt x="34" y="29"/>
                </a:lnTo>
                <a:lnTo>
                  <a:pt x="37" y="21"/>
                </a:lnTo>
                <a:lnTo>
                  <a:pt x="40" y="17"/>
                </a:lnTo>
                <a:lnTo>
                  <a:pt x="42" y="14"/>
                </a:lnTo>
                <a:lnTo>
                  <a:pt x="45" y="11"/>
                </a:lnTo>
                <a:lnTo>
                  <a:pt x="48" y="10"/>
                </a:lnTo>
                <a:lnTo>
                  <a:pt x="50" y="8"/>
                </a:lnTo>
                <a:lnTo>
                  <a:pt x="51" y="7"/>
                </a:lnTo>
                <a:lnTo>
                  <a:pt x="52" y="4"/>
                </a:lnTo>
                <a:lnTo>
                  <a:pt x="52" y="2"/>
                </a:lnTo>
                <a:lnTo>
                  <a:pt x="51" y="1"/>
                </a:lnTo>
                <a:lnTo>
                  <a:pt x="50" y="0"/>
                </a:lnTo>
                <a:lnTo>
                  <a:pt x="48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12" name="任意多边形 1050711"/>
          <p:cNvSpPr/>
          <p:nvPr/>
        </p:nvSpPr>
        <p:spPr bwMode="auto">
          <a:xfrm>
            <a:off x="10453688" y="1947862"/>
            <a:ext cx="34925" cy="50800"/>
          </a:xfrm>
          <a:custGeom>
            <a:avLst/>
            <a:gdLst/>
            <a:ahLst/>
            <a:cxnLst/>
            <a:rect l="0" t="0" r="0" b="0"/>
            <a:pathLst>
              <a:path w="48" h="71">
                <a:moveTo>
                  <a:pt x="39" y="2"/>
                </a:moveTo>
                <a:lnTo>
                  <a:pt x="39" y="2"/>
                </a:lnTo>
                <a:lnTo>
                  <a:pt x="27" y="19"/>
                </a:lnTo>
                <a:lnTo>
                  <a:pt x="18" y="37"/>
                </a:lnTo>
                <a:lnTo>
                  <a:pt x="11" y="50"/>
                </a:lnTo>
                <a:lnTo>
                  <a:pt x="7" y="57"/>
                </a:lnTo>
                <a:lnTo>
                  <a:pt x="1" y="63"/>
                </a:lnTo>
                <a:lnTo>
                  <a:pt x="0" y="65"/>
                </a:lnTo>
                <a:lnTo>
                  <a:pt x="0" y="67"/>
                </a:lnTo>
                <a:lnTo>
                  <a:pt x="0" y="68"/>
                </a:lnTo>
                <a:lnTo>
                  <a:pt x="1" y="70"/>
                </a:lnTo>
                <a:lnTo>
                  <a:pt x="3" y="71"/>
                </a:lnTo>
                <a:lnTo>
                  <a:pt x="5" y="71"/>
                </a:lnTo>
                <a:lnTo>
                  <a:pt x="7" y="71"/>
                </a:lnTo>
                <a:lnTo>
                  <a:pt x="8" y="70"/>
                </a:lnTo>
                <a:lnTo>
                  <a:pt x="14" y="63"/>
                </a:lnTo>
                <a:lnTo>
                  <a:pt x="19" y="55"/>
                </a:lnTo>
                <a:lnTo>
                  <a:pt x="28" y="39"/>
                </a:lnTo>
                <a:lnTo>
                  <a:pt x="38" y="22"/>
                </a:lnTo>
                <a:lnTo>
                  <a:pt x="47" y="7"/>
                </a:lnTo>
                <a:lnTo>
                  <a:pt x="48" y="5"/>
                </a:lnTo>
                <a:lnTo>
                  <a:pt x="47" y="3"/>
                </a:lnTo>
                <a:lnTo>
                  <a:pt x="47" y="2"/>
                </a:lnTo>
                <a:lnTo>
                  <a:pt x="45" y="1"/>
                </a:lnTo>
                <a:lnTo>
                  <a:pt x="44" y="0"/>
                </a:lnTo>
                <a:lnTo>
                  <a:pt x="42" y="0"/>
                </a:lnTo>
                <a:lnTo>
                  <a:pt x="40" y="1"/>
                </a:lnTo>
                <a:lnTo>
                  <a:pt x="3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13" name="任意多边形 1050712"/>
          <p:cNvSpPr/>
          <p:nvPr/>
        </p:nvSpPr>
        <p:spPr bwMode="auto">
          <a:xfrm>
            <a:off x="10504488" y="1954212"/>
            <a:ext cx="38100" cy="39687"/>
          </a:xfrm>
          <a:custGeom>
            <a:avLst/>
            <a:gdLst/>
            <a:ahLst/>
            <a:cxnLst/>
            <a:rect l="0" t="0" r="0" b="0"/>
            <a:pathLst>
              <a:path w="53" h="57">
                <a:moveTo>
                  <a:pt x="45" y="1"/>
                </a:moveTo>
                <a:lnTo>
                  <a:pt x="45" y="1"/>
                </a:lnTo>
                <a:lnTo>
                  <a:pt x="32" y="10"/>
                </a:lnTo>
                <a:lnTo>
                  <a:pt x="19" y="23"/>
                </a:lnTo>
                <a:lnTo>
                  <a:pt x="12" y="29"/>
                </a:lnTo>
                <a:lnTo>
                  <a:pt x="7" y="36"/>
                </a:lnTo>
                <a:lnTo>
                  <a:pt x="3" y="44"/>
                </a:lnTo>
                <a:lnTo>
                  <a:pt x="1" y="52"/>
                </a:lnTo>
                <a:lnTo>
                  <a:pt x="0" y="53"/>
                </a:lnTo>
                <a:lnTo>
                  <a:pt x="1" y="55"/>
                </a:lnTo>
                <a:lnTo>
                  <a:pt x="2" y="56"/>
                </a:lnTo>
                <a:lnTo>
                  <a:pt x="4" y="57"/>
                </a:lnTo>
                <a:lnTo>
                  <a:pt x="5" y="57"/>
                </a:lnTo>
                <a:lnTo>
                  <a:pt x="7" y="57"/>
                </a:lnTo>
                <a:lnTo>
                  <a:pt x="8" y="56"/>
                </a:lnTo>
                <a:lnTo>
                  <a:pt x="9" y="54"/>
                </a:lnTo>
                <a:lnTo>
                  <a:pt x="12" y="47"/>
                </a:lnTo>
                <a:lnTo>
                  <a:pt x="16" y="40"/>
                </a:lnTo>
                <a:lnTo>
                  <a:pt x="21" y="34"/>
                </a:lnTo>
                <a:lnTo>
                  <a:pt x="26" y="28"/>
                </a:lnTo>
                <a:lnTo>
                  <a:pt x="38" y="18"/>
                </a:lnTo>
                <a:lnTo>
                  <a:pt x="51" y="9"/>
                </a:lnTo>
                <a:lnTo>
                  <a:pt x="52" y="7"/>
                </a:lnTo>
                <a:lnTo>
                  <a:pt x="53" y="6"/>
                </a:lnTo>
                <a:lnTo>
                  <a:pt x="53" y="4"/>
                </a:lnTo>
                <a:lnTo>
                  <a:pt x="52" y="2"/>
                </a:lnTo>
                <a:lnTo>
                  <a:pt x="51" y="1"/>
                </a:lnTo>
                <a:lnTo>
                  <a:pt x="49" y="0"/>
                </a:lnTo>
                <a:lnTo>
                  <a:pt x="48" y="0"/>
                </a:lnTo>
                <a:lnTo>
                  <a:pt x="4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14" name="任意多边形 1050713"/>
          <p:cNvSpPr/>
          <p:nvPr/>
        </p:nvSpPr>
        <p:spPr bwMode="auto">
          <a:xfrm>
            <a:off x="10561638" y="1954212"/>
            <a:ext cx="28575" cy="39687"/>
          </a:xfrm>
          <a:custGeom>
            <a:avLst/>
            <a:gdLst/>
            <a:ahLst/>
            <a:cxnLst/>
            <a:rect l="0" t="0" r="0" b="0"/>
            <a:pathLst>
              <a:path w="37" h="58">
                <a:moveTo>
                  <a:pt x="29" y="3"/>
                </a:moveTo>
                <a:lnTo>
                  <a:pt x="29" y="3"/>
                </a:lnTo>
                <a:lnTo>
                  <a:pt x="25" y="7"/>
                </a:lnTo>
                <a:lnTo>
                  <a:pt x="20" y="12"/>
                </a:lnTo>
                <a:lnTo>
                  <a:pt x="16" y="17"/>
                </a:lnTo>
                <a:lnTo>
                  <a:pt x="12" y="22"/>
                </a:lnTo>
                <a:lnTo>
                  <a:pt x="9" y="28"/>
                </a:lnTo>
                <a:lnTo>
                  <a:pt x="7" y="35"/>
                </a:lnTo>
                <a:lnTo>
                  <a:pt x="4" y="43"/>
                </a:lnTo>
                <a:lnTo>
                  <a:pt x="1" y="49"/>
                </a:lnTo>
                <a:lnTo>
                  <a:pt x="0" y="51"/>
                </a:lnTo>
                <a:lnTo>
                  <a:pt x="0" y="53"/>
                </a:lnTo>
                <a:lnTo>
                  <a:pt x="1" y="56"/>
                </a:lnTo>
                <a:lnTo>
                  <a:pt x="3" y="57"/>
                </a:lnTo>
                <a:lnTo>
                  <a:pt x="4" y="58"/>
                </a:lnTo>
                <a:lnTo>
                  <a:pt x="6" y="57"/>
                </a:lnTo>
                <a:lnTo>
                  <a:pt x="7" y="56"/>
                </a:lnTo>
                <a:lnTo>
                  <a:pt x="11" y="50"/>
                </a:lnTo>
                <a:lnTo>
                  <a:pt x="13" y="44"/>
                </a:lnTo>
                <a:lnTo>
                  <a:pt x="15" y="37"/>
                </a:lnTo>
                <a:lnTo>
                  <a:pt x="17" y="31"/>
                </a:lnTo>
                <a:lnTo>
                  <a:pt x="22" y="25"/>
                </a:lnTo>
                <a:lnTo>
                  <a:pt x="27" y="19"/>
                </a:lnTo>
                <a:lnTo>
                  <a:pt x="32" y="13"/>
                </a:lnTo>
                <a:lnTo>
                  <a:pt x="37" y="7"/>
                </a:lnTo>
                <a:lnTo>
                  <a:pt x="37" y="5"/>
                </a:lnTo>
                <a:lnTo>
                  <a:pt x="37" y="4"/>
                </a:lnTo>
                <a:lnTo>
                  <a:pt x="36" y="2"/>
                </a:lnTo>
                <a:lnTo>
                  <a:pt x="35" y="1"/>
                </a:lnTo>
                <a:lnTo>
                  <a:pt x="33" y="0"/>
                </a:lnTo>
                <a:lnTo>
                  <a:pt x="31" y="0"/>
                </a:lnTo>
                <a:lnTo>
                  <a:pt x="30" y="1"/>
                </a:lnTo>
                <a:lnTo>
                  <a:pt x="2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15" name="任意多边形 1050714"/>
          <p:cNvSpPr/>
          <p:nvPr/>
        </p:nvSpPr>
        <p:spPr bwMode="auto">
          <a:xfrm>
            <a:off x="10612438" y="1954212"/>
            <a:ext cx="23812" cy="44450"/>
          </a:xfrm>
          <a:custGeom>
            <a:avLst/>
            <a:gdLst/>
            <a:ahLst/>
            <a:cxnLst/>
            <a:rect l="0" t="0" r="0" b="0"/>
            <a:pathLst>
              <a:path w="34" h="62">
                <a:moveTo>
                  <a:pt x="33" y="4"/>
                </a:moveTo>
                <a:lnTo>
                  <a:pt x="33" y="4"/>
                </a:lnTo>
                <a:lnTo>
                  <a:pt x="32" y="2"/>
                </a:lnTo>
                <a:lnTo>
                  <a:pt x="31" y="1"/>
                </a:lnTo>
                <a:lnTo>
                  <a:pt x="29" y="0"/>
                </a:lnTo>
                <a:lnTo>
                  <a:pt x="28" y="1"/>
                </a:lnTo>
                <a:lnTo>
                  <a:pt x="26" y="1"/>
                </a:lnTo>
                <a:lnTo>
                  <a:pt x="25" y="2"/>
                </a:lnTo>
                <a:lnTo>
                  <a:pt x="24" y="4"/>
                </a:lnTo>
                <a:lnTo>
                  <a:pt x="24" y="6"/>
                </a:lnTo>
                <a:lnTo>
                  <a:pt x="25" y="10"/>
                </a:lnTo>
                <a:lnTo>
                  <a:pt x="25" y="13"/>
                </a:lnTo>
                <a:lnTo>
                  <a:pt x="23" y="17"/>
                </a:lnTo>
                <a:lnTo>
                  <a:pt x="22" y="21"/>
                </a:lnTo>
                <a:lnTo>
                  <a:pt x="18" y="26"/>
                </a:lnTo>
                <a:lnTo>
                  <a:pt x="13" y="32"/>
                </a:lnTo>
                <a:lnTo>
                  <a:pt x="10" y="37"/>
                </a:lnTo>
                <a:lnTo>
                  <a:pt x="6" y="44"/>
                </a:lnTo>
                <a:lnTo>
                  <a:pt x="1" y="55"/>
                </a:lnTo>
                <a:lnTo>
                  <a:pt x="0" y="57"/>
                </a:lnTo>
                <a:lnTo>
                  <a:pt x="1" y="59"/>
                </a:lnTo>
                <a:lnTo>
                  <a:pt x="3" y="61"/>
                </a:lnTo>
                <a:lnTo>
                  <a:pt x="5" y="62"/>
                </a:lnTo>
                <a:lnTo>
                  <a:pt x="6" y="62"/>
                </a:lnTo>
                <a:lnTo>
                  <a:pt x="9" y="61"/>
                </a:lnTo>
                <a:lnTo>
                  <a:pt x="10" y="60"/>
                </a:lnTo>
                <a:lnTo>
                  <a:pt x="17" y="45"/>
                </a:lnTo>
                <a:lnTo>
                  <a:pt x="22" y="37"/>
                </a:lnTo>
                <a:lnTo>
                  <a:pt x="26" y="30"/>
                </a:lnTo>
                <a:lnTo>
                  <a:pt x="30" y="24"/>
                </a:lnTo>
                <a:lnTo>
                  <a:pt x="33" y="18"/>
                </a:lnTo>
                <a:lnTo>
                  <a:pt x="34" y="11"/>
                </a:lnTo>
                <a:lnTo>
                  <a:pt x="33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16" name="任意多边形 1050715"/>
          <p:cNvSpPr/>
          <p:nvPr/>
        </p:nvSpPr>
        <p:spPr bwMode="auto">
          <a:xfrm>
            <a:off x="10669588" y="1954212"/>
            <a:ext cx="30162" cy="50800"/>
          </a:xfrm>
          <a:custGeom>
            <a:avLst/>
            <a:gdLst/>
            <a:ahLst/>
            <a:cxnLst/>
            <a:rect l="0" t="0" r="0" b="0"/>
            <a:pathLst>
              <a:path w="44" h="71">
                <a:moveTo>
                  <a:pt x="34" y="3"/>
                </a:moveTo>
                <a:lnTo>
                  <a:pt x="34" y="3"/>
                </a:lnTo>
                <a:lnTo>
                  <a:pt x="26" y="19"/>
                </a:lnTo>
                <a:lnTo>
                  <a:pt x="18" y="33"/>
                </a:lnTo>
                <a:lnTo>
                  <a:pt x="9" y="49"/>
                </a:lnTo>
                <a:lnTo>
                  <a:pt x="1" y="63"/>
                </a:lnTo>
                <a:lnTo>
                  <a:pt x="0" y="65"/>
                </a:lnTo>
                <a:lnTo>
                  <a:pt x="1" y="67"/>
                </a:lnTo>
                <a:lnTo>
                  <a:pt x="2" y="68"/>
                </a:lnTo>
                <a:lnTo>
                  <a:pt x="3" y="69"/>
                </a:lnTo>
                <a:lnTo>
                  <a:pt x="4" y="71"/>
                </a:lnTo>
                <a:lnTo>
                  <a:pt x="6" y="71"/>
                </a:lnTo>
                <a:lnTo>
                  <a:pt x="8" y="69"/>
                </a:lnTo>
                <a:lnTo>
                  <a:pt x="9" y="68"/>
                </a:lnTo>
                <a:lnTo>
                  <a:pt x="18" y="53"/>
                </a:lnTo>
                <a:lnTo>
                  <a:pt x="27" y="37"/>
                </a:lnTo>
                <a:lnTo>
                  <a:pt x="35" y="22"/>
                </a:lnTo>
                <a:lnTo>
                  <a:pt x="43" y="5"/>
                </a:lnTo>
                <a:lnTo>
                  <a:pt x="44" y="3"/>
                </a:lnTo>
                <a:lnTo>
                  <a:pt x="43" y="2"/>
                </a:lnTo>
                <a:lnTo>
                  <a:pt x="42" y="0"/>
                </a:lnTo>
                <a:lnTo>
                  <a:pt x="40" y="0"/>
                </a:lnTo>
                <a:lnTo>
                  <a:pt x="36" y="0"/>
                </a:lnTo>
                <a:lnTo>
                  <a:pt x="35" y="1"/>
                </a:lnTo>
                <a:lnTo>
                  <a:pt x="3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17" name="任意多边形 1050716"/>
          <p:cNvSpPr/>
          <p:nvPr/>
        </p:nvSpPr>
        <p:spPr bwMode="auto">
          <a:xfrm>
            <a:off x="10148888" y="1071562"/>
            <a:ext cx="30162" cy="38100"/>
          </a:xfrm>
          <a:custGeom>
            <a:avLst/>
            <a:gdLst/>
            <a:ahLst/>
            <a:cxnLst/>
            <a:rect l="0" t="0" r="0" b="0"/>
            <a:pathLst>
              <a:path w="43" h="53">
                <a:moveTo>
                  <a:pt x="35" y="1"/>
                </a:moveTo>
                <a:lnTo>
                  <a:pt x="35" y="1"/>
                </a:lnTo>
                <a:lnTo>
                  <a:pt x="30" y="5"/>
                </a:lnTo>
                <a:lnTo>
                  <a:pt x="26" y="10"/>
                </a:lnTo>
                <a:lnTo>
                  <a:pt x="18" y="22"/>
                </a:lnTo>
                <a:lnTo>
                  <a:pt x="11" y="33"/>
                </a:lnTo>
                <a:lnTo>
                  <a:pt x="6" y="39"/>
                </a:lnTo>
                <a:lnTo>
                  <a:pt x="1" y="45"/>
                </a:lnTo>
                <a:lnTo>
                  <a:pt x="0" y="46"/>
                </a:lnTo>
                <a:lnTo>
                  <a:pt x="0" y="48"/>
                </a:lnTo>
                <a:lnTo>
                  <a:pt x="0" y="50"/>
                </a:lnTo>
                <a:lnTo>
                  <a:pt x="1" y="51"/>
                </a:lnTo>
                <a:lnTo>
                  <a:pt x="3" y="52"/>
                </a:lnTo>
                <a:lnTo>
                  <a:pt x="4" y="53"/>
                </a:lnTo>
                <a:lnTo>
                  <a:pt x="6" y="52"/>
                </a:lnTo>
                <a:lnTo>
                  <a:pt x="8" y="51"/>
                </a:lnTo>
                <a:lnTo>
                  <a:pt x="13" y="46"/>
                </a:lnTo>
                <a:lnTo>
                  <a:pt x="17" y="40"/>
                </a:lnTo>
                <a:lnTo>
                  <a:pt x="23" y="29"/>
                </a:lnTo>
                <a:lnTo>
                  <a:pt x="31" y="18"/>
                </a:lnTo>
                <a:lnTo>
                  <a:pt x="35" y="13"/>
                </a:lnTo>
                <a:lnTo>
                  <a:pt x="41" y="9"/>
                </a:lnTo>
                <a:lnTo>
                  <a:pt x="42" y="7"/>
                </a:lnTo>
                <a:lnTo>
                  <a:pt x="43" y="5"/>
                </a:lnTo>
                <a:lnTo>
                  <a:pt x="42" y="2"/>
                </a:lnTo>
                <a:lnTo>
                  <a:pt x="41" y="1"/>
                </a:lnTo>
                <a:lnTo>
                  <a:pt x="40" y="0"/>
                </a:lnTo>
                <a:lnTo>
                  <a:pt x="37" y="0"/>
                </a:lnTo>
                <a:lnTo>
                  <a:pt x="3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18" name="任意多边形 1050717"/>
          <p:cNvSpPr/>
          <p:nvPr/>
        </p:nvSpPr>
        <p:spPr bwMode="auto">
          <a:xfrm>
            <a:off x="10148888" y="1117600"/>
            <a:ext cx="47625" cy="49212"/>
          </a:xfrm>
          <a:custGeom>
            <a:avLst/>
            <a:gdLst/>
            <a:ahLst/>
            <a:cxnLst/>
            <a:rect l="0" t="0" r="0" b="0"/>
            <a:pathLst>
              <a:path w="66" h="68">
                <a:moveTo>
                  <a:pt x="58" y="2"/>
                </a:moveTo>
                <a:lnTo>
                  <a:pt x="1" y="59"/>
                </a:lnTo>
                <a:lnTo>
                  <a:pt x="0" y="60"/>
                </a:lnTo>
                <a:lnTo>
                  <a:pt x="0" y="63"/>
                </a:lnTo>
                <a:lnTo>
                  <a:pt x="0" y="65"/>
                </a:lnTo>
                <a:lnTo>
                  <a:pt x="1" y="66"/>
                </a:lnTo>
                <a:lnTo>
                  <a:pt x="3" y="67"/>
                </a:lnTo>
                <a:lnTo>
                  <a:pt x="4" y="68"/>
                </a:lnTo>
                <a:lnTo>
                  <a:pt x="6" y="67"/>
                </a:lnTo>
                <a:lnTo>
                  <a:pt x="8" y="66"/>
                </a:lnTo>
                <a:lnTo>
                  <a:pt x="65" y="9"/>
                </a:lnTo>
                <a:lnTo>
                  <a:pt x="66" y="7"/>
                </a:lnTo>
                <a:lnTo>
                  <a:pt x="66" y="6"/>
                </a:lnTo>
                <a:lnTo>
                  <a:pt x="66" y="3"/>
                </a:lnTo>
                <a:lnTo>
                  <a:pt x="65" y="2"/>
                </a:lnTo>
                <a:lnTo>
                  <a:pt x="63" y="1"/>
                </a:lnTo>
                <a:lnTo>
                  <a:pt x="62" y="0"/>
                </a:lnTo>
                <a:lnTo>
                  <a:pt x="60" y="1"/>
                </a:lnTo>
                <a:lnTo>
                  <a:pt x="5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19" name="任意多边形 1050718"/>
          <p:cNvSpPr/>
          <p:nvPr/>
        </p:nvSpPr>
        <p:spPr bwMode="auto">
          <a:xfrm>
            <a:off x="10142538" y="1201737"/>
            <a:ext cx="31750" cy="41275"/>
          </a:xfrm>
          <a:custGeom>
            <a:avLst/>
            <a:gdLst/>
            <a:ahLst/>
            <a:cxnLst/>
            <a:rect l="0" t="0" r="0" b="0"/>
            <a:pathLst>
              <a:path w="46" h="57">
                <a:moveTo>
                  <a:pt x="41" y="0"/>
                </a:moveTo>
                <a:lnTo>
                  <a:pt x="41" y="0"/>
                </a:lnTo>
                <a:lnTo>
                  <a:pt x="35" y="3"/>
                </a:lnTo>
                <a:lnTo>
                  <a:pt x="31" y="6"/>
                </a:lnTo>
                <a:lnTo>
                  <a:pt x="27" y="10"/>
                </a:lnTo>
                <a:lnTo>
                  <a:pt x="24" y="15"/>
                </a:lnTo>
                <a:lnTo>
                  <a:pt x="17" y="24"/>
                </a:lnTo>
                <a:lnTo>
                  <a:pt x="11" y="33"/>
                </a:lnTo>
                <a:lnTo>
                  <a:pt x="6" y="41"/>
                </a:lnTo>
                <a:lnTo>
                  <a:pt x="0" y="49"/>
                </a:lnTo>
                <a:lnTo>
                  <a:pt x="0" y="51"/>
                </a:lnTo>
                <a:lnTo>
                  <a:pt x="0" y="53"/>
                </a:lnTo>
                <a:lnTo>
                  <a:pt x="1" y="54"/>
                </a:lnTo>
                <a:lnTo>
                  <a:pt x="2" y="55"/>
                </a:lnTo>
                <a:lnTo>
                  <a:pt x="4" y="57"/>
                </a:lnTo>
                <a:lnTo>
                  <a:pt x="5" y="57"/>
                </a:lnTo>
                <a:lnTo>
                  <a:pt x="7" y="55"/>
                </a:lnTo>
                <a:lnTo>
                  <a:pt x="8" y="54"/>
                </a:lnTo>
                <a:lnTo>
                  <a:pt x="12" y="47"/>
                </a:lnTo>
                <a:lnTo>
                  <a:pt x="16" y="41"/>
                </a:lnTo>
                <a:lnTo>
                  <a:pt x="23" y="33"/>
                </a:lnTo>
                <a:lnTo>
                  <a:pt x="29" y="24"/>
                </a:lnTo>
                <a:lnTo>
                  <a:pt x="32" y="20"/>
                </a:lnTo>
                <a:lnTo>
                  <a:pt x="35" y="16"/>
                </a:lnTo>
                <a:lnTo>
                  <a:pt x="38" y="12"/>
                </a:lnTo>
                <a:lnTo>
                  <a:pt x="43" y="9"/>
                </a:lnTo>
                <a:lnTo>
                  <a:pt x="45" y="8"/>
                </a:lnTo>
                <a:lnTo>
                  <a:pt x="46" y="7"/>
                </a:lnTo>
                <a:lnTo>
                  <a:pt x="46" y="3"/>
                </a:lnTo>
                <a:lnTo>
                  <a:pt x="45" y="2"/>
                </a:lnTo>
                <a:lnTo>
                  <a:pt x="44" y="0"/>
                </a:lnTo>
                <a:lnTo>
                  <a:pt x="43" y="0"/>
                </a:lnTo>
                <a:lnTo>
                  <a:pt x="41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20" name="任意多边形 1050719"/>
          <p:cNvSpPr/>
          <p:nvPr/>
        </p:nvSpPr>
        <p:spPr bwMode="auto">
          <a:xfrm>
            <a:off x="10145712" y="1265237"/>
            <a:ext cx="38100" cy="53975"/>
          </a:xfrm>
          <a:custGeom>
            <a:avLst/>
            <a:gdLst/>
            <a:ahLst/>
            <a:cxnLst/>
            <a:rect l="0" t="0" r="0" b="0"/>
            <a:pathLst>
              <a:path w="53" h="76">
                <a:moveTo>
                  <a:pt x="48" y="0"/>
                </a:moveTo>
                <a:lnTo>
                  <a:pt x="48" y="0"/>
                </a:lnTo>
                <a:lnTo>
                  <a:pt x="44" y="1"/>
                </a:lnTo>
                <a:lnTo>
                  <a:pt x="39" y="3"/>
                </a:lnTo>
                <a:lnTo>
                  <a:pt x="36" y="5"/>
                </a:lnTo>
                <a:lnTo>
                  <a:pt x="33" y="7"/>
                </a:lnTo>
                <a:lnTo>
                  <a:pt x="29" y="14"/>
                </a:lnTo>
                <a:lnTo>
                  <a:pt x="25" y="21"/>
                </a:lnTo>
                <a:lnTo>
                  <a:pt x="18" y="34"/>
                </a:lnTo>
                <a:lnTo>
                  <a:pt x="11" y="45"/>
                </a:lnTo>
                <a:lnTo>
                  <a:pt x="5" y="57"/>
                </a:lnTo>
                <a:lnTo>
                  <a:pt x="0" y="70"/>
                </a:lnTo>
                <a:lnTo>
                  <a:pt x="0" y="72"/>
                </a:lnTo>
                <a:lnTo>
                  <a:pt x="1" y="74"/>
                </a:lnTo>
                <a:lnTo>
                  <a:pt x="2" y="75"/>
                </a:lnTo>
                <a:lnTo>
                  <a:pt x="4" y="75"/>
                </a:lnTo>
                <a:lnTo>
                  <a:pt x="5" y="76"/>
                </a:lnTo>
                <a:lnTo>
                  <a:pt x="7" y="75"/>
                </a:lnTo>
                <a:lnTo>
                  <a:pt x="8" y="74"/>
                </a:lnTo>
                <a:lnTo>
                  <a:pt x="9" y="72"/>
                </a:lnTo>
                <a:lnTo>
                  <a:pt x="12" y="64"/>
                </a:lnTo>
                <a:lnTo>
                  <a:pt x="16" y="56"/>
                </a:lnTo>
                <a:lnTo>
                  <a:pt x="24" y="40"/>
                </a:lnTo>
                <a:lnTo>
                  <a:pt x="28" y="33"/>
                </a:lnTo>
                <a:lnTo>
                  <a:pt x="33" y="22"/>
                </a:lnTo>
                <a:lnTo>
                  <a:pt x="37" y="17"/>
                </a:lnTo>
                <a:lnTo>
                  <a:pt x="40" y="14"/>
                </a:lnTo>
                <a:lnTo>
                  <a:pt x="45" y="11"/>
                </a:lnTo>
                <a:lnTo>
                  <a:pt x="48" y="9"/>
                </a:lnTo>
                <a:lnTo>
                  <a:pt x="50" y="9"/>
                </a:lnTo>
                <a:lnTo>
                  <a:pt x="51" y="8"/>
                </a:lnTo>
                <a:lnTo>
                  <a:pt x="53" y="4"/>
                </a:lnTo>
                <a:lnTo>
                  <a:pt x="52" y="3"/>
                </a:lnTo>
                <a:lnTo>
                  <a:pt x="51" y="1"/>
                </a:lnTo>
                <a:lnTo>
                  <a:pt x="50" y="0"/>
                </a:lnTo>
                <a:lnTo>
                  <a:pt x="48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21" name="任意多边形 1050720"/>
          <p:cNvSpPr/>
          <p:nvPr/>
        </p:nvSpPr>
        <p:spPr bwMode="auto">
          <a:xfrm>
            <a:off x="10145712" y="1327150"/>
            <a:ext cx="38100" cy="49212"/>
          </a:xfrm>
          <a:custGeom>
            <a:avLst/>
            <a:gdLst/>
            <a:ahLst/>
            <a:cxnLst/>
            <a:rect l="0" t="0" r="0" b="0"/>
            <a:pathLst>
              <a:path w="53" h="71">
                <a:moveTo>
                  <a:pt x="45" y="1"/>
                </a:moveTo>
                <a:lnTo>
                  <a:pt x="45" y="1"/>
                </a:lnTo>
                <a:lnTo>
                  <a:pt x="38" y="8"/>
                </a:lnTo>
                <a:lnTo>
                  <a:pt x="32" y="15"/>
                </a:lnTo>
                <a:lnTo>
                  <a:pt x="21" y="31"/>
                </a:lnTo>
                <a:lnTo>
                  <a:pt x="1" y="64"/>
                </a:lnTo>
                <a:lnTo>
                  <a:pt x="0" y="66"/>
                </a:lnTo>
                <a:lnTo>
                  <a:pt x="0" y="67"/>
                </a:lnTo>
                <a:lnTo>
                  <a:pt x="1" y="69"/>
                </a:lnTo>
                <a:lnTo>
                  <a:pt x="2" y="70"/>
                </a:lnTo>
                <a:lnTo>
                  <a:pt x="4" y="71"/>
                </a:lnTo>
                <a:lnTo>
                  <a:pt x="6" y="71"/>
                </a:lnTo>
                <a:lnTo>
                  <a:pt x="7" y="70"/>
                </a:lnTo>
                <a:lnTo>
                  <a:pt x="9" y="68"/>
                </a:lnTo>
                <a:lnTo>
                  <a:pt x="29" y="37"/>
                </a:lnTo>
                <a:lnTo>
                  <a:pt x="39" y="21"/>
                </a:lnTo>
                <a:lnTo>
                  <a:pt x="45" y="14"/>
                </a:lnTo>
                <a:lnTo>
                  <a:pt x="51" y="8"/>
                </a:lnTo>
                <a:lnTo>
                  <a:pt x="52" y="6"/>
                </a:lnTo>
                <a:lnTo>
                  <a:pt x="53" y="4"/>
                </a:lnTo>
                <a:lnTo>
                  <a:pt x="52" y="3"/>
                </a:lnTo>
                <a:lnTo>
                  <a:pt x="51" y="1"/>
                </a:lnTo>
                <a:lnTo>
                  <a:pt x="50" y="0"/>
                </a:lnTo>
                <a:lnTo>
                  <a:pt x="48" y="0"/>
                </a:lnTo>
                <a:lnTo>
                  <a:pt x="47" y="0"/>
                </a:lnTo>
                <a:lnTo>
                  <a:pt x="4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22" name="任意多边形 1050721"/>
          <p:cNvSpPr/>
          <p:nvPr/>
        </p:nvSpPr>
        <p:spPr bwMode="auto">
          <a:xfrm>
            <a:off x="10212388" y="1327150"/>
            <a:ext cx="38100" cy="50800"/>
          </a:xfrm>
          <a:custGeom>
            <a:avLst/>
            <a:gdLst/>
            <a:ahLst/>
            <a:cxnLst/>
            <a:rect l="0" t="0" r="0" b="0"/>
            <a:pathLst>
              <a:path w="53" h="74">
                <a:moveTo>
                  <a:pt x="44" y="2"/>
                </a:moveTo>
                <a:lnTo>
                  <a:pt x="44" y="2"/>
                </a:lnTo>
                <a:lnTo>
                  <a:pt x="38" y="11"/>
                </a:lnTo>
                <a:lnTo>
                  <a:pt x="30" y="19"/>
                </a:lnTo>
                <a:lnTo>
                  <a:pt x="23" y="28"/>
                </a:lnTo>
                <a:lnTo>
                  <a:pt x="17" y="36"/>
                </a:lnTo>
                <a:lnTo>
                  <a:pt x="9" y="49"/>
                </a:lnTo>
                <a:lnTo>
                  <a:pt x="4" y="57"/>
                </a:lnTo>
                <a:lnTo>
                  <a:pt x="1" y="63"/>
                </a:lnTo>
                <a:lnTo>
                  <a:pt x="0" y="66"/>
                </a:lnTo>
                <a:lnTo>
                  <a:pt x="0" y="69"/>
                </a:lnTo>
                <a:lnTo>
                  <a:pt x="0" y="71"/>
                </a:lnTo>
                <a:lnTo>
                  <a:pt x="1" y="73"/>
                </a:lnTo>
                <a:lnTo>
                  <a:pt x="3" y="73"/>
                </a:lnTo>
                <a:lnTo>
                  <a:pt x="6" y="74"/>
                </a:lnTo>
                <a:lnTo>
                  <a:pt x="7" y="73"/>
                </a:lnTo>
                <a:lnTo>
                  <a:pt x="9" y="73"/>
                </a:lnTo>
                <a:lnTo>
                  <a:pt x="10" y="71"/>
                </a:lnTo>
                <a:lnTo>
                  <a:pt x="10" y="69"/>
                </a:lnTo>
                <a:lnTo>
                  <a:pt x="11" y="65"/>
                </a:lnTo>
                <a:lnTo>
                  <a:pt x="13" y="61"/>
                </a:lnTo>
                <a:lnTo>
                  <a:pt x="18" y="54"/>
                </a:lnTo>
                <a:lnTo>
                  <a:pt x="27" y="38"/>
                </a:lnTo>
                <a:lnTo>
                  <a:pt x="32" y="30"/>
                </a:lnTo>
                <a:lnTo>
                  <a:pt x="40" y="23"/>
                </a:lnTo>
                <a:lnTo>
                  <a:pt x="46" y="15"/>
                </a:lnTo>
                <a:lnTo>
                  <a:pt x="52" y="7"/>
                </a:lnTo>
                <a:lnTo>
                  <a:pt x="53" y="5"/>
                </a:lnTo>
                <a:lnTo>
                  <a:pt x="52" y="3"/>
                </a:lnTo>
                <a:lnTo>
                  <a:pt x="51" y="2"/>
                </a:lnTo>
                <a:lnTo>
                  <a:pt x="50" y="1"/>
                </a:lnTo>
                <a:lnTo>
                  <a:pt x="49" y="0"/>
                </a:lnTo>
                <a:lnTo>
                  <a:pt x="47" y="0"/>
                </a:lnTo>
                <a:lnTo>
                  <a:pt x="45" y="1"/>
                </a:lnTo>
                <a:lnTo>
                  <a:pt x="4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23" name="任意多边形 1050722"/>
          <p:cNvSpPr/>
          <p:nvPr/>
        </p:nvSpPr>
        <p:spPr bwMode="auto">
          <a:xfrm>
            <a:off x="10267950" y="1335087"/>
            <a:ext cx="25400" cy="44450"/>
          </a:xfrm>
          <a:custGeom>
            <a:avLst/>
            <a:gdLst/>
            <a:ahLst/>
            <a:cxnLst/>
            <a:rect l="0" t="0" r="0" b="0"/>
            <a:pathLst>
              <a:path w="37" h="61">
                <a:moveTo>
                  <a:pt x="28" y="3"/>
                </a:moveTo>
                <a:lnTo>
                  <a:pt x="28" y="3"/>
                </a:lnTo>
                <a:lnTo>
                  <a:pt x="27" y="7"/>
                </a:lnTo>
                <a:lnTo>
                  <a:pt x="24" y="11"/>
                </a:lnTo>
                <a:lnTo>
                  <a:pt x="22" y="14"/>
                </a:lnTo>
                <a:lnTo>
                  <a:pt x="19" y="17"/>
                </a:lnTo>
                <a:lnTo>
                  <a:pt x="16" y="26"/>
                </a:lnTo>
                <a:lnTo>
                  <a:pt x="9" y="41"/>
                </a:lnTo>
                <a:lnTo>
                  <a:pt x="5" y="48"/>
                </a:lnTo>
                <a:lnTo>
                  <a:pt x="1" y="54"/>
                </a:lnTo>
                <a:lnTo>
                  <a:pt x="0" y="55"/>
                </a:lnTo>
                <a:lnTo>
                  <a:pt x="0" y="57"/>
                </a:lnTo>
                <a:lnTo>
                  <a:pt x="0" y="59"/>
                </a:lnTo>
                <a:lnTo>
                  <a:pt x="1" y="60"/>
                </a:lnTo>
                <a:lnTo>
                  <a:pt x="2" y="61"/>
                </a:lnTo>
                <a:lnTo>
                  <a:pt x="4" y="61"/>
                </a:lnTo>
                <a:lnTo>
                  <a:pt x="6" y="61"/>
                </a:lnTo>
                <a:lnTo>
                  <a:pt x="7" y="60"/>
                </a:lnTo>
                <a:lnTo>
                  <a:pt x="11" y="55"/>
                </a:lnTo>
                <a:lnTo>
                  <a:pt x="16" y="49"/>
                </a:lnTo>
                <a:lnTo>
                  <a:pt x="21" y="37"/>
                </a:lnTo>
                <a:lnTo>
                  <a:pt x="25" y="27"/>
                </a:lnTo>
                <a:lnTo>
                  <a:pt x="27" y="23"/>
                </a:lnTo>
                <a:lnTo>
                  <a:pt x="29" y="20"/>
                </a:lnTo>
                <a:lnTo>
                  <a:pt x="34" y="14"/>
                </a:lnTo>
                <a:lnTo>
                  <a:pt x="36" y="10"/>
                </a:lnTo>
                <a:lnTo>
                  <a:pt x="37" y="5"/>
                </a:lnTo>
                <a:lnTo>
                  <a:pt x="37" y="3"/>
                </a:lnTo>
                <a:lnTo>
                  <a:pt x="36" y="2"/>
                </a:lnTo>
                <a:lnTo>
                  <a:pt x="33" y="0"/>
                </a:lnTo>
                <a:lnTo>
                  <a:pt x="32" y="0"/>
                </a:lnTo>
                <a:lnTo>
                  <a:pt x="30" y="0"/>
                </a:lnTo>
                <a:lnTo>
                  <a:pt x="29" y="1"/>
                </a:lnTo>
                <a:lnTo>
                  <a:pt x="28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24" name="任意多边形 1050723"/>
          <p:cNvSpPr/>
          <p:nvPr/>
        </p:nvSpPr>
        <p:spPr bwMode="auto">
          <a:xfrm>
            <a:off x="10325100" y="1339850"/>
            <a:ext cx="31750" cy="39687"/>
          </a:xfrm>
          <a:custGeom>
            <a:avLst/>
            <a:gdLst/>
            <a:ahLst/>
            <a:cxnLst/>
            <a:rect l="0" t="0" r="0" b="0"/>
            <a:pathLst>
              <a:path w="47" h="57">
                <a:moveTo>
                  <a:pt x="39" y="2"/>
                </a:moveTo>
                <a:lnTo>
                  <a:pt x="39" y="2"/>
                </a:lnTo>
                <a:lnTo>
                  <a:pt x="28" y="13"/>
                </a:lnTo>
                <a:lnTo>
                  <a:pt x="17" y="25"/>
                </a:lnTo>
                <a:lnTo>
                  <a:pt x="8" y="38"/>
                </a:lnTo>
                <a:lnTo>
                  <a:pt x="0" y="50"/>
                </a:lnTo>
                <a:lnTo>
                  <a:pt x="0" y="52"/>
                </a:lnTo>
                <a:lnTo>
                  <a:pt x="0" y="54"/>
                </a:lnTo>
                <a:lnTo>
                  <a:pt x="1" y="56"/>
                </a:lnTo>
                <a:lnTo>
                  <a:pt x="2" y="57"/>
                </a:lnTo>
                <a:lnTo>
                  <a:pt x="4" y="57"/>
                </a:lnTo>
                <a:lnTo>
                  <a:pt x="5" y="57"/>
                </a:lnTo>
                <a:lnTo>
                  <a:pt x="7" y="57"/>
                </a:lnTo>
                <a:lnTo>
                  <a:pt x="8" y="55"/>
                </a:lnTo>
                <a:lnTo>
                  <a:pt x="16" y="43"/>
                </a:lnTo>
                <a:lnTo>
                  <a:pt x="25" y="30"/>
                </a:lnTo>
                <a:lnTo>
                  <a:pt x="35" y="19"/>
                </a:lnTo>
                <a:lnTo>
                  <a:pt x="45" y="9"/>
                </a:lnTo>
                <a:lnTo>
                  <a:pt x="47" y="7"/>
                </a:lnTo>
                <a:lnTo>
                  <a:pt x="47" y="6"/>
                </a:lnTo>
                <a:lnTo>
                  <a:pt x="47" y="3"/>
                </a:lnTo>
                <a:lnTo>
                  <a:pt x="45" y="2"/>
                </a:lnTo>
                <a:lnTo>
                  <a:pt x="44" y="1"/>
                </a:lnTo>
                <a:lnTo>
                  <a:pt x="42" y="0"/>
                </a:lnTo>
                <a:lnTo>
                  <a:pt x="40" y="1"/>
                </a:lnTo>
                <a:lnTo>
                  <a:pt x="3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25" name="任意多边形 1050724"/>
          <p:cNvSpPr/>
          <p:nvPr/>
        </p:nvSpPr>
        <p:spPr bwMode="auto">
          <a:xfrm>
            <a:off x="10390188" y="1346200"/>
            <a:ext cx="23812" cy="39687"/>
          </a:xfrm>
          <a:custGeom>
            <a:avLst/>
            <a:gdLst/>
            <a:ahLst/>
            <a:cxnLst/>
            <a:rect l="0" t="0" r="0" b="0"/>
            <a:pathLst>
              <a:path w="33" h="57">
                <a:moveTo>
                  <a:pt x="24" y="4"/>
                </a:moveTo>
                <a:lnTo>
                  <a:pt x="24" y="4"/>
                </a:lnTo>
                <a:lnTo>
                  <a:pt x="24" y="16"/>
                </a:lnTo>
                <a:lnTo>
                  <a:pt x="22" y="23"/>
                </a:lnTo>
                <a:lnTo>
                  <a:pt x="20" y="28"/>
                </a:lnTo>
                <a:lnTo>
                  <a:pt x="16" y="34"/>
                </a:lnTo>
                <a:lnTo>
                  <a:pt x="12" y="38"/>
                </a:lnTo>
                <a:lnTo>
                  <a:pt x="2" y="48"/>
                </a:lnTo>
                <a:lnTo>
                  <a:pt x="1" y="49"/>
                </a:lnTo>
                <a:lnTo>
                  <a:pt x="0" y="52"/>
                </a:lnTo>
                <a:lnTo>
                  <a:pt x="1" y="54"/>
                </a:lnTo>
                <a:lnTo>
                  <a:pt x="2" y="55"/>
                </a:lnTo>
                <a:lnTo>
                  <a:pt x="3" y="56"/>
                </a:lnTo>
                <a:lnTo>
                  <a:pt x="5" y="57"/>
                </a:lnTo>
                <a:lnTo>
                  <a:pt x="7" y="56"/>
                </a:lnTo>
                <a:lnTo>
                  <a:pt x="8" y="55"/>
                </a:lnTo>
                <a:lnTo>
                  <a:pt x="20" y="43"/>
                </a:lnTo>
                <a:lnTo>
                  <a:pt x="25" y="38"/>
                </a:lnTo>
                <a:lnTo>
                  <a:pt x="29" y="31"/>
                </a:lnTo>
                <a:lnTo>
                  <a:pt x="31" y="25"/>
                </a:lnTo>
                <a:lnTo>
                  <a:pt x="33" y="17"/>
                </a:lnTo>
                <a:lnTo>
                  <a:pt x="33" y="4"/>
                </a:lnTo>
                <a:lnTo>
                  <a:pt x="33" y="2"/>
                </a:lnTo>
                <a:lnTo>
                  <a:pt x="32" y="1"/>
                </a:lnTo>
                <a:lnTo>
                  <a:pt x="31" y="0"/>
                </a:lnTo>
                <a:lnTo>
                  <a:pt x="29" y="0"/>
                </a:lnTo>
                <a:lnTo>
                  <a:pt x="27" y="0"/>
                </a:lnTo>
                <a:lnTo>
                  <a:pt x="26" y="1"/>
                </a:lnTo>
                <a:lnTo>
                  <a:pt x="25" y="2"/>
                </a:lnTo>
                <a:lnTo>
                  <a:pt x="2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26" name="任意多边形 1050725"/>
          <p:cNvSpPr/>
          <p:nvPr/>
        </p:nvSpPr>
        <p:spPr bwMode="auto">
          <a:xfrm>
            <a:off x="10463212" y="1335087"/>
            <a:ext cx="31750" cy="41275"/>
          </a:xfrm>
          <a:custGeom>
            <a:avLst/>
            <a:gdLst/>
            <a:ahLst/>
            <a:cxnLst/>
            <a:rect l="0" t="0" r="0" b="0"/>
            <a:pathLst>
              <a:path w="47" h="57">
                <a:moveTo>
                  <a:pt x="37" y="4"/>
                </a:moveTo>
                <a:lnTo>
                  <a:pt x="37" y="4"/>
                </a:lnTo>
                <a:lnTo>
                  <a:pt x="37" y="7"/>
                </a:lnTo>
                <a:lnTo>
                  <a:pt x="36" y="11"/>
                </a:lnTo>
                <a:lnTo>
                  <a:pt x="32" y="14"/>
                </a:lnTo>
                <a:lnTo>
                  <a:pt x="28" y="17"/>
                </a:lnTo>
                <a:lnTo>
                  <a:pt x="24" y="21"/>
                </a:lnTo>
                <a:lnTo>
                  <a:pt x="19" y="29"/>
                </a:lnTo>
                <a:lnTo>
                  <a:pt x="13" y="35"/>
                </a:lnTo>
                <a:lnTo>
                  <a:pt x="1" y="49"/>
                </a:lnTo>
                <a:lnTo>
                  <a:pt x="0" y="51"/>
                </a:lnTo>
                <a:lnTo>
                  <a:pt x="0" y="52"/>
                </a:lnTo>
                <a:lnTo>
                  <a:pt x="0" y="54"/>
                </a:lnTo>
                <a:lnTo>
                  <a:pt x="1" y="55"/>
                </a:lnTo>
                <a:lnTo>
                  <a:pt x="3" y="56"/>
                </a:lnTo>
                <a:lnTo>
                  <a:pt x="4" y="57"/>
                </a:lnTo>
                <a:lnTo>
                  <a:pt x="6" y="57"/>
                </a:lnTo>
                <a:lnTo>
                  <a:pt x="8" y="55"/>
                </a:lnTo>
                <a:lnTo>
                  <a:pt x="23" y="40"/>
                </a:lnTo>
                <a:lnTo>
                  <a:pt x="28" y="32"/>
                </a:lnTo>
                <a:lnTo>
                  <a:pt x="30" y="29"/>
                </a:lnTo>
                <a:lnTo>
                  <a:pt x="33" y="26"/>
                </a:lnTo>
                <a:lnTo>
                  <a:pt x="38" y="21"/>
                </a:lnTo>
                <a:lnTo>
                  <a:pt x="42" y="17"/>
                </a:lnTo>
                <a:lnTo>
                  <a:pt x="45" y="12"/>
                </a:lnTo>
                <a:lnTo>
                  <a:pt x="47" y="4"/>
                </a:lnTo>
                <a:lnTo>
                  <a:pt x="46" y="2"/>
                </a:lnTo>
                <a:lnTo>
                  <a:pt x="45" y="1"/>
                </a:lnTo>
                <a:lnTo>
                  <a:pt x="44" y="0"/>
                </a:lnTo>
                <a:lnTo>
                  <a:pt x="42" y="0"/>
                </a:lnTo>
                <a:lnTo>
                  <a:pt x="39" y="1"/>
                </a:lnTo>
                <a:lnTo>
                  <a:pt x="38" y="2"/>
                </a:lnTo>
                <a:lnTo>
                  <a:pt x="3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27" name="任意多边形 1050726"/>
          <p:cNvSpPr/>
          <p:nvPr/>
        </p:nvSpPr>
        <p:spPr bwMode="auto">
          <a:xfrm>
            <a:off x="10533062" y="1333500"/>
            <a:ext cx="26987" cy="42862"/>
          </a:xfrm>
          <a:custGeom>
            <a:avLst/>
            <a:gdLst/>
            <a:ahLst/>
            <a:cxnLst/>
            <a:rect l="0" t="0" r="0" b="0"/>
            <a:pathLst>
              <a:path w="39" h="62">
                <a:moveTo>
                  <a:pt x="29" y="5"/>
                </a:moveTo>
                <a:lnTo>
                  <a:pt x="29" y="5"/>
                </a:lnTo>
                <a:lnTo>
                  <a:pt x="28" y="12"/>
                </a:lnTo>
                <a:lnTo>
                  <a:pt x="26" y="20"/>
                </a:lnTo>
                <a:lnTo>
                  <a:pt x="24" y="26"/>
                </a:lnTo>
                <a:lnTo>
                  <a:pt x="20" y="32"/>
                </a:lnTo>
                <a:lnTo>
                  <a:pt x="12" y="44"/>
                </a:lnTo>
                <a:lnTo>
                  <a:pt x="1" y="54"/>
                </a:lnTo>
                <a:lnTo>
                  <a:pt x="0" y="56"/>
                </a:lnTo>
                <a:lnTo>
                  <a:pt x="0" y="57"/>
                </a:lnTo>
                <a:lnTo>
                  <a:pt x="1" y="59"/>
                </a:lnTo>
                <a:lnTo>
                  <a:pt x="2" y="60"/>
                </a:lnTo>
                <a:lnTo>
                  <a:pt x="3" y="61"/>
                </a:lnTo>
                <a:lnTo>
                  <a:pt x="5" y="62"/>
                </a:lnTo>
                <a:lnTo>
                  <a:pt x="6" y="62"/>
                </a:lnTo>
                <a:lnTo>
                  <a:pt x="9" y="60"/>
                </a:lnTo>
                <a:lnTo>
                  <a:pt x="20" y="49"/>
                </a:lnTo>
                <a:lnTo>
                  <a:pt x="25" y="43"/>
                </a:lnTo>
                <a:lnTo>
                  <a:pt x="29" y="35"/>
                </a:lnTo>
                <a:lnTo>
                  <a:pt x="32" y="29"/>
                </a:lnTo>
                <a:lnTo>
                  <a:pt x="35" y="21"/>
                </a:lnTo>
                <a:lnTo>
                  <a:pt x="38" y="14"/>
                </a:lnTo>
                <a:lnTo>
                  <a:pt x="39" y="5"/>
                </a:lnTo>
                <a:lnTo>
                  <a:pt x="38" y="3"/>
                </a:lnTo>
                <a:lnTo>
                  <a:pt x="38" y="1"/>
                </a:lnTo>
                <a:lnTo>
                  <a:pt x="35" y="1"/>
                </a:lnTo>
                <a:lnTo>
                  <a:pt x="33" y="0"/>
                </a:lnTo>
                <a:lnTo>
                  <a:pt x="32" y="1"/>
                </a:lnTo>
                <a:lnTo>
                  <a:pt x="30" y="1"/>
                </a:lnTo>
                <a:lnTo>
                  <a:pt x="29" y="3"/>
                </a:lnTo>
                <a:lnTo>
                  <a:pt x="29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28" name="任意多边形 1050727"/>
          <p:cNvSpPr/>
          <p:nvPr/>
        </p:nvSpPr>
        <p:spPr bwMode="auto">
          <a:xfrm>
            <a:off x="10596562" y="1339850"/>
            <a:ext cx="28575" cy="39687"/>
          </a:xfrm>
          <a:custGeom>
            <a:avLst/>
            <a:gdLst/>
            <a:ahLst/>
            <a:cxnLst/>
            <a:rect l="0" t="0" r="0" b="0"/>
            <a:pathLst>
              <a:path w="44" h="57">
                <a:moveTo>
                  <a:pt x="34" y="6"/>
                </a:moveTo>
                <a:lnTo>
                  <a:pt x="34" y="6"/>
                </a:lnTo>
                <a:lnTo>
                  <a:pt x="33" y="13"/>
                </a:lnTo>
                <a:lnTo>
                  <a:pt x="29" y="19"/>
                </a:lnTo>
                <a:lnTo>
                  <a:pt x="24" y="25"/>
                </a:lnTo>
                <a:lnTo>
                  <a:pt x="20" y="30"/>
                </a:lnTo>
                <a:lnTo>
                  <a:pt x="11" y="41"/>
                </a:lnTo>
                <a:lnTo>
                  <a:pt x="2" y="50"/>
                </a:lnTo>
                <a:lnTo>
                  <a:pt x="1" y="51"/>
                </a:lnTo>
                <a:lnTo>
                  <a:pt x="0" y="53"/>
                </a:lnTo>
                <a:lnTo>
                  <a:pt x="1" y="55"/>
                </a:lnTo>
                <a:lnTo>
                  <a:pt x="2" y="56"/>
                </a:lnTo>
                <a:lnTo>
                  <a:pt x="3" y="57"/>
                </a:lnTo>
                <a:lnTo>
                  <a:pt x="6" y="57"/>
                </a:lnTo>
                <a:lnTo>
                  <a:pt x="8" y="57"/>
                </a:lnTo>
                <a:lnTo>
                  <a:pt x="9" y="56"/>
                </a:lnTo>
                <a:lnTo>
                  <a:pt x="20" y="46"/>
                </a:lnTo>
                <a:lnTo>
                  <a:pt x="30" y="34"/>
                </a:lnTo>
                <a:lnTo>
                  <a:pt x="36" y="27"/>
                </a:lnTo>
                <a:lnTo>
                  <a:pt x="40" y="20"/>
                </a:lnTo>
                <a:lnTo>
                  <a:pt x="42" y="13"/>
                </a:lnTo>
                <a:lnTo>
                  <a:pt x="44" y="6"/>
                </a:lnTo>
                <a:lnTo>
                  <a:pt x="43" y="3"/>
                </a:lnTo>
                <a:lnTo>
                  <a:pt x="42" y="2"/>
                </a:lnTo>
                <a:lnTo>
                  <a:pt x="41" y="1"/>
                </a:lnTo>
                <a:lnTo>
                  <a:pt x="39" y="0"/>
                </a:lnTo>
                <a:lnTo>
                  <a:pt x="38" y="1"/>
                </a:lnTo>
                <a:lnTo>
                  <a:pt x="36" y="2"/>
                </a:lnTo>
                <a:lnTo>
                  <a:pt x="35" y="3"/>
                </a:lnTo>
                <a:lnTo>
                  <a:pt x="34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29" name="任意多边形 1050728"/>
          <p:cNvSpPr/>
          <p:nvPr/>
        </p:nvSpPr>
        <p:spPr bwMode="auto">
          <a:xfrm>
            <a:off x="10648950" y="1344612"/>
            <a:ext cx="26987" cy="34925"/>
          </a:xfrm>
          <a:custGeom>
            <a:avLst/>
            <a:gdLst/>
            <a:ahLst/>
            <a:cxnLst/>
            <a:rect l="0" t="0" r="0" b="0"/>
            <a:pathLst>
              <a:path w="37" h="51">
                <a:moveTo>
                  <a:pt x="37" y="4"/>
                </a:moveTo>
                <a:lnTo>
                  <a:pt x="37" y="4"/>
                </a:lnTo>
                <a:lnTo>
                  <a:pt x="37" y="2"/>
                </a:lnTo>
                <a:lnTo>
                  <a:pt x="36" y="1"/>
                </a:lnTo>
                <a:lnTo>
                  <a:pt x="35" y="0"/>
                </a:lnTo>
                <a:lnTo>
                  <a:pt x="33" y="0"/>
                </a:lnTo>
                <a:lnTo>
                  <a:pt x="31" y="0"/>
                </a:lnTo>
                <a:lnTo>
                  <a:pt x="30" y="1"/>
                </a:lnTo>
                <a:lnTo>
                  <a:pt x="29" y="2"/>
                </a:lnTo>
                <a:lnTo>
                  <a:pt x="28" y="4"/>
                </a:lnTo>
                <a:lnTo>
                  <a:pt x="28" y="7"/>
                </a:lnTo>
                <a:lnTo>
                  <a:pt x="27" y="8"/>
                </a:lnTo>
                <a:lnTo>
                  <a:pt x="24" y="11"/>
                </a:lnTo>
                <a:lnTo>
                  <a:pt x="19" y="23"/>
                </a:lnTo>
                <a:lnTo>
                  <a:pt x="15" y="29"/>
                </a:lnTo>
                <a:lnTo>
                  <a:pt x="10" y="34"/>
                </a:lnTo>
                <a:lnTo>
                  <a:pt x="1" y="44"/>
                </a:lnTo>
                <a:lnTo>
                  <a:pt x="0" y="45"/>
                </a:lnTo>
                <a:lnTo>
                  <a:pt x="0" y="47"/>
                </a:lnTo>
                <a:lnTo>
                  <a:pt x="0" y="49"/>
                </a:lnTo>
                <a:lnTo>
                  <a:pt x="1" y="50"/>
                </a:lnTo>
                <a:lnTo>
                  <a:pt x="3" y="51"/>
                </a:lnTo>
                <a:lnTo>
                  <a:pt x="4" y="51"/>
                </a:lnTo>
                <a:lnTo>
                  <a:pt x="6" y="51"/>
                </a:lnTo>
                <a:lnTo>
                  <a:pt x="8" y="50"/>
                </a:lnTo>
                <a:lnTo>
                  <a:pt x="15" y="43"/>
                </a:lnTo>
                <a:lnTo>
                  <a:pt x="22" y="35"/>
                </a:lnTo>
                <a:lnTo>
                  <a:pt x="27" y="27"/>
                </a:lnTo>
                <a:lnTo>
                  <a:pt x="32" y="17"/>
                </a:lnTo>
                <a:lnTo>
                  <a:pt x="35" y="15"/>
                </a:lnTo>
                <a:lnTo>
                  <a:pt x="36" y="12"/>
                </a:lnTo>
                <a:lnTo>
                  <a:pt x="37" y="9"/>
                </a:lnTo>
                <a:lnTo>
                  <a:pt x="3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30" name="任意多边形 1050729"/>
          <p:cNvSpPr/>
          <p:nvPr/>
        </p:nvSpPr>
        <p:spPr bwMode="auto">
          <a:xfrm>
            <a:off x="10706100" y="1346200"/>
            <a:ext cx="17462" cy="30162"/>
          </a:xfrm>
          <a:custGeom>
            <a:avLst/>
            <a:gdLst/>
            <a:ahLst/>
            <a:cxnLst/>
            <a:rect l="0" t="0" r="0" b="0"/>
            <a:pathLst>
              <a:path w="24" h="43">
                <a:moveTo>
                  <a:pt x="14" y="3"/>
                </a:moveTo>
                <a:lnTo>
                  <a:pt x="14" y="3"/>
                </a:lnTo>
                <a:lnTo>
                  <a:pt x="7" y="19"/>
                </a:lnTo>
                <a:lnTo>
                  <a:pt x="0" y="36"/>
                </a:lnTo>
                <a:lnTo>
                  <a:pt x="0" y="38"/>
                </a:lnTo>
                <a:lnTo>
                  <a:pt x="0" y="40"/>
                </a:lnTo>
                <a:lnTo>
                  <a:pt x="1" y="41"/>
                </a:lnTo>
                <a:lnTo>
                  <a:pt x="2" y="42"/>
                </a:lnTo>
                <a:lnTo>
                  <a:pt x="4" y="43"/>
                </a:lnTo>
                <a:lnTo>
                  <a:pt x="6" y="43"/>
                </a:lnTo>
                <a:lnTo>
                  <a:pt x="7" y="42"/>
                </a:lnTo>
                <a:lnTo>
                  <a:pt x="8" y="40"/>
                </a:lnTo>
                <a:lnTo>
                  <a:pt x="15" y="24"/>
                </a:lnTo>
                <a:lnTo>
                  <a:pt x="23" y="7"/>
                </a:lnTo>
                <a:lnTo>
                  <a:pt x="24" y="5"/>
                </a:lnTo>
                <a:lnTo>
                  <a:pt x="23" y="4"/>
                </a:lnTo>
                <a:lnTo>
                  <a:pt x="22" y="2"/>
                </a:lnTo>
                <a:lnTo>
                  <a:pt x="21" y="1"/>
                </a:lnTo>
                <a:lnTo>
                  <a:pt x="20" y="0"/>
                </a:lnTo>
                <a:lnTo>
                  <a:pt x="18" y="0"/>
                </a:lnTo>
                <a:lnTo>
                  <a:pt x="15" y="1"/>
                </a:lnTo>
                <a:lnTo>
                  <a:pt x="1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31" name="任意多边形 1050730"/>
          <p:cNvSpPr/>
          <p:nvPr/>
        </p:nvSpPr>
        <p:spPr bwMode="auto">
          <a:xfrm>
            <a:off x="9999662" y="1427162"/>
            <a:ext cx="39687" cy="46037"/>
          </a:xfrm>
          <a:custGeom>
            <a:avLst/>
            <a:gdLst/>
            <a:ahLst/>
            <a:cxnLst/>
            <a:rect l="0" t="0" r="0" b="0"/>
            <a:pathLst>
              <a:path w="57" h="66">
                <a:moveTo>
                  <a:pt x="49" y="1"/>
                </a:moveTo>
                <a:lnTo>
                  <a:pt x="49" y="1"/>
                </a:lnTo>
                <a:lnTo>
                  <a:pt x="35" y="14"/>
                </a:lnTo>
                <a:lnTo>
                  <a:pt x="20" y="27"/>
                </a:lnTo>
                <a:lnTo>
                  <a:pt x="13" y="34"/>
                </a:lnTo>
                <a:lnTo>
                  <a:pt x="8" y="42"/>
                </a:lnTo>
                <a:lnTo>
                  <a:pt x="4" y="51"/>
                </a:lnTo>
                <a:lnTo>
                  <a:pt x="0" y="60"/>
                </a:lnTo>
                <a:lnTo>
                  <a:pt x="0" y="62"/>
                </a:lnTo>
                <a:lnTo>
                  <a:pt x="1" y="64"/>
                </a:lnTo>
                <a:lnTo>
                  <a:pt x="2" y="65"/>
                </a:lnTo>
                <a:lnTo>
                  <a:pt x="4" y="66"/>
                </a:lnTo>
                <a:lnTo>
                  <a:pt x="6" y="66"/>
                </a:lnTo>
                <a:lnTo>
                  <a:pt x="7" y="65"/>
                </a:lnTo>
                <a:lnTo>
                  <a:pt x="8" y="64"/>
                </a:lnTo>
                <a:lnTo>
                  <a:pt x="9" y="62"/>
                </a:lnTo>
                <a:lnTo>
                  <a:pt x="12" y="54"/>
                </a:lnTo>
                <a:lnTo>
                  <a:pt x="16" y="46"/>
                </a:lnTo>
                <a:lnTo>
                  <a:pt x="22" y="39"/>
                </a:lnTo>
                <a:lnTo>
                  <a:pt x="29" y="32"/>
                </a:lnTo>
                <a:lnTo>
                  <a:pt x="42" y="19"/>
                </a:lnTo>
                <a:lnTo>
                  <a:pt x="56" y="7"/>
                </a:lnTo>
                <a:lnTo>
                  <a:pt x="57" y="6"/>
                </a:lnTo>
                <a:lnTo>
                  <a:pt x="57" y="4"/>
                </a:lnTo>
                <a:lnTo>
                  <a:pt x="57" y="2"/>
                </a:lnTo>
                <a:lnTo>
                  <a:pt x="56" y="1"/>
                </a:lnTo>
                <a:lnTo>
                  <a:pt x="55" y="0"/>
                </a:lnTo>
                <a:lnTo>
                  <a:pt x="52" y="0"/>
                </a:lnTo>
                <a:lnTo>
                  <a:pt x="50" y="0"/>
                </a:lnTo>
                <a:lnTo>
                  <a:pt x="4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32" name="任意多边形 1050731"/>
          <p:cNvSpPr/>
          <p:nvPr/>
        </p:nvSpPr>
        <p:spPr bwMode="auto">
          <a:xfrm>
            <a:off x="9994900" y="1473200"/>
            <a:ext cx="52387" cy="68262"/>
          </a:xfrm>
          <a:custGeom>
            <a:avLst/>
            <a:gdLst/>
            <a:ahLst/>
            <a:cxnLst/>
            <a:rect l="0" t="0" r="0" b="0"/>
            <a:pathLst>
              <a:path w="76" h="94">
                <a:moveTo>
                  <a:pt x="67" y="3"/>
                </a:moveTo>
                <a:lnTo>
                  <a:pt x="67" y="3"/>
                </a:lnTo>
                <a:lnTo>
                  <a:pt x="64" y="10"/>
                </a:lnTo>
                <a:lnTo>
                  <a:pt x="60" y="16"/>
                </a:lnTo>
                <a:lnTo>
                  <a:pt x="51" y="27"/>
                </a:lnTo>
                <a:lnTo>
                  <a:pt x="41" y="38"/>
                </a:lnTo>
                <a:lnTo>
                  <a:pt x="32" y="50"/>
                </a:lnTo>
                <a:lnTo>
                  <a:pt x="16" y="68"/>
                </a:lnTo>
                <a:lnTo>
                  <a:pt x="8" y="78"/>
                </a:lnTo>
                <a:lnTo>
                  <a:pt x="0" y="88"/>
                </a:lnTo>
                <a:lnTo>
                  <a:pt x="0" y="90"/>
                </a:lnTo>
                <a:lnTo>
                  <a:pt x="0" y="91"/>
                </a:lnTo>
                <a:lnTo>
                  <a:pt x="0" y="93"/>
                </a:lnTo>
                <a:lnTo>
                  <a:pt x="3" y="94"/>
                </a:lnTo>
                <a:lnTo>
                  <a:pt x="6" y="94"/>
                </a:lnTo>
                <a:lnTo>
                  <a:pt x="8" y="94"/>
                </a:lnTo>
                <a:lnTo>
                  <a:pt x="9" y="92"/>
                </a:lnTo>
                <a:lnTo>
                  <a:pt x="17" y="82"/>
                </a:lnTo>
                <a:lnTo>
                  <a:pt x="26" y="72"/>
                </a:lnTo>
                <a:lnTo>
                  <a:pt x="43" y="50"/>
                </a:lnTo>
                <a:lnTo>
                  <a:pt x="52" y="39"/>
                </a:lnTo>
                <a:lnTo>
                  <a:pt x="62" y="29"/>
                </a:lnTo>
                <a:lnTo>
                  <a:pt x="70" y="19"/>
                </a:lnTo>
                <a:lnTo>
                  <a:pt x="73" y="13"/>
                </a:lnTo>
                <a:lnTo>
                  <a:pt x="76" y="6"/>
                </a:lnTo>
                <a:lnTo>
                  <a:pt x="76" y="4"/>
                </a:lnTo>
                <a:lnTo>
                  <a:pt x="76" y="2"/>
                </a:lnTo>
                <a:lnTo>
                  <a:pt x="75" y="1"/>
                </a:lnTo>
                <a:lnTo>
                  <a:pt x="73" y="0"/>
                </a:lnTo>
                <a:lnTo>
                  <a:pt x="70" y="1"/>
                </a:lnTo>
                <a:lnTo>
                  <a:pt x="68" y="2"/>
                </a:lnTo>
                <a:lnTo>
                  <a:pt x="6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33" name="任意多边形 1050732"/>
          <p:cNvSpPr/>
          <p:nvPr/>
        </p:nvSpPr>
        <p:spPr bwMode="auto">
          <a:xfrm>
            <a:off x="9994900" y="1568450"/>
            <a:ext cx="44450" cy="52387"/>
          </a:xfrm>
          <a:custGeom>
            <a:avLst/>
            <a:gdLst/>
            <a:ahLst/>
            <a:cxnLst/>
            <a:rect l="0" t="0" r="0" b="0"/>
            <a:pathLst>
              <a:path w="62" h="75">
                <a:moveTo>
                  <a:pt x="54" y="0"/>
                </a:moveTo>
                <a:lnTo>
                  <a:pt x="54" y="0"/>
                </a:lnTo>
                <a:lnTo>
                  <a:pt x="45" y="5"/>
                </a:lnTo>
                <a:lnTo>
                  <a:pt x="37" y="12"/>
                </a:lnTo>
                <a:lnTo>
                  <a:pt x="30" y="21"/>
                </a:lnTo>
                <a:lnTo>
                  <a:pt x="22" y="29"/>
                </a:lnTo>
                <a:lnTo>
                  <a:pt x="16" y="39"/>
                </a:lnTo>
                <a:lnTo>
                  <a:pt x="11" y="49"/>
                </a:lnTo>
                <a:lnTo>
                  <a:pt x="0" y="68"/>
                </a:lnTo>
                <a:lnTo>
                  <a:pt x="0" y="70"/>
                </a:lnTo>
                <a:lnTo>
                  <a:pt x="0" y="72"/>
                </a:lnTo>
                <a:lnTo>
                  <a:pt x="2" y="73"/>
                </a:lnTo>
                <a:lnTo>
                  <a:pt x="3" y="74"/>
                </a:lnTo>
                <a:lnTo>
                  <a:pt x="5" y="75"/>
                </a:lnTo>
                <a:lnTo>
                  <a:pt x="7" y="75"/>
                </a:lnTo>
                <a:lnTo>
                  <a:pt x="8" y="74"/>
                </a:lnTo>
                <a:lnTo>
                  <a:pt x="9" y="73"/>
                </a:lnTo>
                <a:lnTo>
                  <a:pt x="18" y="55"/>
                </a:lnTo>
                <a:lnTo>
                  <a:pt x="23" y="45"/>
                </a:lnTo>
                <a:lnTo>
                  <a:pt x="30" y="36"/>
                </a:lnTo>
                <a:lnTo>
                  <a:pt x="36" y="28"/>
                </a:lnTo>
                <a:lnTo>
                  <a:pt x="43" y="19"/>
                </a:lnTo>
                <a:lnTo>
                  <a:pt x="50" y="13"/>
                </a:lnTo>
                <a:lnTo>
                  <a:pt x="60" y="8"/>
                </a:lnTo>
                <a:lnTo>
                  <a:pt x="62" y="7"/>
                </a:lnTo>
                <a:lnTo>
                  <a:pt x="62" y="5"/>
                </a:lnTo>
                <a:lnTo>
                  <a:pt x="62" y="4"/>
                </a:lnTo>
                <a:lnTo>
                  <a:pt x="62" y="2"/>
                </a:lnTo>
                <a:lnTo>
                  <a:pt x="59" y="0"/>
                </a:lnTo>
                <a:lnTo>
                  <a:pt x="56" y="0"/>
                </a:lnTo>
                <a:lnTo>
                  <a:pt x="54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34" name="任意多边形 1050733"/>
          <p:cNvSpPr/>
          <p:nvPr/>
        </p:nvSpPr>
        <p:spPr bwMode="auto">
          <a:xfrm>
            <a:off x="10013950" y="1631950"/>
            <a:ext cx="33337" cy="42862"/>
          </a:xfrm>
          <a:custGeom>
            <a:avLst/>
            <a:gdLst/>
            <a:ahLst/>
            <a:cxnLst/>
            <a:rect l="0" t="0" r="0" b="0"/>
            <a:pathLst>
              <a:path w="48" h="61">
                <a:moveTo>
                  <a:pt x="40" y="1"/>
                </a:moveTo>
                <a:lnTo>
                  <a:pt x="40" y="1"/>
                </a:lnTo>
                <a:lnTo>
                  <a:pt x="29" y="12"/>
                </a:lnTo>
                <a:lnTo>
                  <a:pt x="19" y="25"/>
                </a:lnTo>
                <a:lnTo>
                  <a:pt x="15" y="32"/>
                </a:lnTo>
                <a:lnTo>
                  <a:pt x="11" y="39"/>
                </a:lnTo>
                <a:lnTo>
                  <a:pt x="7" y="47"/>
                </a:lnTo>
                <a:lnTo>
                  <a:pt x="3" y="53"/>
                </a:lnTo>
                <a:lnTo>
                  <a:pt x="2" y="55"/>
                </a:lnTo>
                <a:lnTo>
                  <a:pt x="0" y="57"/>
                </a:lnTo>
                <a:lnTo>
                  <a:pt x="2" y="59"/>
                </a:lnTo>
                <a:lnTo>
                  <a:pt x="3" y="60"/>
                </a:lnTo>
                <a:lnTo>
                  <a:pt x="4" y="61"/>
                </a:lnTo>
                <a:lnTo>
                  <a:pt x="6" y="61"/>
                </a:lnTo>
                <a:lnTo>
                  <a:pt x="8" y="61"/>
                </a:lnTo>
                <a:lnTo>
                  <a:pt x="9" y="60"/>
                </a:lnTo>
                <a:lnTo>
                  <a:pt x="13" y="54"/>
                </a:lnTo>
                <a:lnTo>
                  <a:pt x="17" y="48"/>
                </a:lnTo>
                <a:lnTo>
                  <a:pt x="24" y="35"/>
                </a:lnTo>
                <a:lnTo>
                  <a:pt x="28" y="28"/>
                </a:lnTo>
                <a:lnTo>
                  <a:pt x="35" y="21"/>
                </a:lnTo>
                <a:lnTo>
                  <a:pt x="47" y="7"/>
                </a:lnTo>
                <a:lnTo>
                  <a:pt x="48" y="6"/>
                </a:lnTo>
                <a:lnTo>
                  <a:pt x="48" y="4"/>
                </a:lnTo>
                <a:lnTo>
                  <a:pt x="48" y="2"/>
                </a:lnTo>
                <a:lnTo>
                  <a:pt x="47" y="1"/>
                </a:lnTo>
                <a:lnTo>
                  <a:pt x="45" y="0"/>
                </a:lnTo>
                <a:lnTo>
                  <a:pt x="44" y="0"/>
                </a:lnTo>
                <a:lnTo>
                  <a:pt x="42" y="0"/>
                </a:lnTo>
                <a:lnTo>
                  <a:pt x="4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35" name="任意多边形 1050734"/>
          <p:cNvSpPr/>
          <p:nvPr/>
        </p:nvSpPr>
        <p:spPr bwMode="auto">
          <a:xfrm>
            <a:off x="10018712" y="1684337"/>
            <a:ext cx="28575" cy="41275"/>
          </a:xfrm>
          <a:custGeom>
            <a:avLst/>
            <a:gdLst/>
            <a:ahLst/>
            <a:cxnLst/>
            <a:rect l="0" t="0" r="0" b="0"/>
            <a:pathLst>
              <a:path w="42" h="57">
                <a:moveTo>
                  <a:pt x="34" y="2"/>
                </a:moveTo>
                <a:lnTo>
                  <a:pt x="34" y="2"/>
                </a:lnTo>
                <a:lnTo>
                  <a:pt x="16" y="26"/>
                </a:lnTo>
                <a:lnTo>
                  <a:pt x="0" y="49"/>
                </a:lnTo>
                <a:lnTo>
                  <a:pt x="0" y="51"/>
                </a:lnTo>
                <a:lnTo>
                  <a:pt x="0" y="54"/>
                </a:lnTo>
                <a:lnTo>
                  <a:pt x="1" y="55"/>
                </a:lnTo>
                <a:lnTo>
                  <a:pt x="2" y="56"/>
                </a:lnTo>
                <a:lnTo>
                  <a:pt x="4" y="57"/>
                </a:lnTo>
                <a:lnTo>
                  <a:pt x="5" y="57"/>
                </a:lnTo>
                <a:lnTo>
                  <a:pt x="7" y="56"/>
                </a:lnTo>
                <a:lnTo>
                  <a:pt x="8" y="55"/>
                </a:lnTo>
                <a:lnTo>
                  <a:pt x="25" y="31"/>
                </a:lnTo>
                <a:lnTo>
                  <a:pt x="42" y="7"/>
                </a:lnTo>
                <a:lnTo>
                  <a:pt x="42" y="5"/>
                </a:lnTo>
                <a:lnTo>
                  <a:pt x="42" y="4"/>
                </a:lnTo>
                <a:lnTo>
                  <a:pt x="41" y="2"/>
                </a:lnTo>
                <a:lnTo>
                  <a:pt x="40" y="1"/>
                </a:lnTo>
                <a:lnTo>
                  <a:pt x="37" y="0"/>
                </a:lnTo>
                <a:lnTo>
                  <a:pt x="35" y="1"/>
                </a:lnTo>
                <a:lnTo>
                  <a:pt x="3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36" name="任意多边形 1050735"/>
          <p:cNvSpPr/>
          <p:nvPr/>
        </p:nvSpPr>
        <p:spPr bwMode="auto">
          <a:xfrm>
            <a:off x="10104438" y="1752600"/>
            <a:ext cx="22225" cy="36512"/>
          </a:xfrm>
          <a:custGeom>
            <a:avLst/>
            <a:gdLst/>
            <a:ahLst/>
            <a:cxnLst/>
            <a:rect l="0" t="0" r="0" b="0"/>
            <a:pathLst>
              <a:path w="29" h="52">
                <a:moveTo>
                  <a:pt x="20" y="4"/>
                </a:moveTo>
                <a:lnTo>
                  <a:pt x="20" y="4"/>
                </a:lnTo>
                <a:lnTo>
                  <a:pt x="19" y="10"/>
                </a:lnTo>
                <a:lnTo>
                  <a:pt x="17" y="16"/>
                </a:lnTo>
                <a:lnTo>
                  <a:pt x="11" y="26"/>
                </a:lnTo>
                <a:lnTo>
                  <a:pt x="5" y="36"/>
                </a:lnTo>
                <a:lnTo>
                  <a:pt x="0" y="47"/>
                </a:lnTo>
                <a:lnTo>
                  <a:pt x="0" y="48"/>
                </a:lnTo>
                <a:lnTo>
                  <a:pt x="1" y="50"/>
                </a:lnTo>
                <a:lnTo>
                  <a:pt x="2" y="51"/>
                </a:lnTo>
                <a:lnTo>
                  <a:pt x="3" y="52"/>
                </a:lnTo>
                <a:lnTo>
                  <a:pt x="7" y="52"/>
                </a:lnTo>
                <a:lnTo>
                  <a:pt x="8" y="51"/>
                </a:lnTo>
                <a:lnTo>
                  <a:pt x="9" y="49"/>
                </a:lnTo>
                <a:lnTo>
                  <a:pt x="14" y="37"/>
                </a:lnTo>
                <a:lnTo>
                  <a:pt x="21" y="27"/>
                </a:lnTo>
                <a:lnTo>
                  <a:pt x="26" y="17"/>
                </a:lnTo>
                <a:lnTo>
                  <a:pt x="28" y="10"/>
                </a:lnTo>
                <a:lnTo>
                  <a:pt x="29" y="4"/>
                </a:lnTo>
                <a:lnTo>
                  <a:pt x="28" y="2"/>
                </a:lnTo>
                <a:lnTo>
                  <a:pt x="27" y="1"/>
                </a:lnTo>
                <a:lnTo>
                  <a:pt x="26" y="0"/>
                </a:lnTo>
                <a:lnTo>
                  <a:pt x="24" y="0"/>
                </a:lnTo>
                <a:lnTo>
                  <a:pt x="23" y="0"/>
                </a:lnTo>
                <a:lnTo>
                  <a:pt x="21" y="1"/>
                </a:lnTo>
                <a:lnTo>
                  <a:pt x="20" y="2"/>
                </a:lnTo>
                <a:lnTo>
                  <a:pt x="2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37" name="任意多边形 1050736"/>
          <p:cNvSpPr/>
          <p:nvPr/>
        </p:nvSpPr>
        <p:spPr bwMode="auto">
          <a:xfrm>
            <a:off x="10172700" y="1758950"/>
            <a:ext cx="26987" cy="36512"/>
          </a:xfrm>
          <a:custGeom>
            <a:avLst/>
            <a:gdLst/>
            <a:ahLst/>
            <a:cxnLst/>
            <a:rect l="0" t="0" r="0" b="0"/>
            <a:pathLst>
              <a:path w="38" h="52">
                <a:moveTo>
                  <a:pt x="31" y="1"/>
                </a:moveTo>
                <a:lnTo>
                  <a:pt x="31" y="1"/>
                </a:lnTo>
                <a:lnTo>
                  <a:pt x="19" y="10"/>
                </a:lnTo>
                <a:lnTo>
                  <a:pt x="14" y="15"/>
                </a:lnTo>
                <a:lnTo>
                  <a:pt x="10" y="20"/>
                </a:lnTo>
                <a:lnTo>
                  <a:pt x="6" y="26"/>
                </a:lnTo>
                <a:lnTo>
                  <a:pt x="2" y="32"/>
                </a:lnTo>
                <a:lnTo>
                  <a:pt x="1" y="40"/>
                </a:lnTo>
                <a:lnTo>
                  <a:pt x="0" y="48"/>
                </a:lnTo>
                <a:lnTo>
                  <a:pt x="0" y="50"/>
                </a:lnTo>
                <a:lnTo>
                  <a:pt x="1" y="51"/>
                </a:lnTo>
                <a:lnTo>
                  <a:pt x="3" y="52"/>
                </a:lnTo>
                <a:lnTo>
                  <a:pt x="4" y="52"/>
                </a:lnTo>
                <a:lnTo>
                  <a:pt x="7" y="52"/>
                </a:lnTo>
                <a:lnTo>
                  <a:pt x="9" y="51"/>
                </a:lnTo>
                <a:lnTo>
                  <a:pt x="10" y="50"/>
                </a:lnTo>
                <a:lnTo>
                  <a:pt x="10" y="48"/>
                </a:lnTo>
                <a:lnTo>
                  <a:pt x="11" y="41"/>
                </a:lnTo>
                <a:lnTo>
                  <a:pt x="12" y="36"/>
                </a:lnTo>
                <a:lnTo>
                  <a:pt x="15" y="30"/>
                </a:lnTo>
                <a:lnTo>
                  <a:pt x="18" y="25"/>
                </a:lnTo>
                <a:lnTo>
                  <a:pt x="21" y="21"/>
                </a:lnTo>
                <a:lnTo>
                  <a:pt x="26" y="17"/>
                </a:lnTo>
                <a:lnTo>
                  <a:pt x="36" y="10"/>
                </a:lnTo>
                <a:lnTo>
                  <a:pt x="38" y="8"/>
                </a:lnTo>
                <a:lnTo>
                  <a:pt x="38" y="5"/>
                </a:lnTo>
                <a:lnTo>
                  <a:pt x="38" y="4"/>
                </a:lnTo>
                <a:lnTo>
                  <a:pt x="38" y="2"/>
                </a:lnTo>
                <a:lnTo>
                  <a:pt x="37" y="1"/>
                </a:lnTo>
                <a:lnTo>
                  <a:pt x="35" y="0"/>
                </a:lnTo>
                <a:lnTo>
                  <a:pt x="33" y="0"/>
                </a:lnTo>
                <a:lnTo>
                  <a:pt x="3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38" name="任意多边形 1050737"/>
          <p:cNvSpPr/>
          <p:nvPr/>
        </p:nvSpPr>
        <p:spPr bwMode="auto">
          <a:xfrm>
            <a:off x="10256838" y="1765300"/>
            <a:ext cx="28575" cy="38100"/>
          </a:xfrm>
          <a:custGeom>
            <a:avLst/>
            <a:gdLst/>
            <a:ahLst/>
            <a:cxnLst/>
            <a:rect l="0" t="0" r="0" b="0"/>
            <a:pathLst>
              <a:path w="38" h="52">
                <a:moveTo>
                  <a:pt x="29" y="2"/>
                </a:moveTo>
                <a:lnTo>
                  <a:pt x="29" y="2"/>
                </a:lnTo>
                <a:lnTo>
                  <a:pt x="13" y="23"/>
                </a:lnTo>
                <a:lnTo>
                  <a:pt x="7" y="34"/>
                </a:lnTo>
                <a:lnTo>
                  <a:pt x="0" y="45"/>
                </a:lnTo>
                <a:lnTo>
                  <a:pt x="0" y="47"/>
                </a:lnTo>
                <a:lnTo>
                  <a:pt x="0" y="48"/>
                </a:lnTo>
                <a:lnTo>
                  <a:pt x="1" y="50"/>
                </a:lnTo>
                <a:lnTo>
                  <a:pt x="2" y="51"/>
                </a:lnTo>
                <a:lnTo>
                  <a:pt x="4" y="52"/>
                </a:lnTo>
                <a:lnTo>
                  <a:pt x="6" y="52"/>
                </a:lnTo>
                <a:lnTo>
                  <a:pt x="7" y="51"/>
                </a:lnTo>
                <a:lnTo>
                  <a:pt x="8" y="49"/>
                </a:lnTo>
                <a:lnTo>
                  <a:pt x="14" y="39"/>
                </a:lnTo>
                <a:lnTo>
                  <a:pt x="21" y="28"/>
                </a:lnTo>
                <a:lnTo>
                  <a:pt x="37" y="7"/>
                </a:lnTo>
                <a:lnTo>
                  <a:pt x="38" y="5"/>
                </a:lnTo>
                <a:lnTo>
                  <a:pt x="37" y="4"/>
                </a:lnTo>
                <a:lnTo>
                  <a:pt x="37" y="2"/>
                </a:lnTo>
                <a:lnTo>
                  <a:pt x="35" y="1"/>
                </a:lnTo>
                <a:lnTo>
                  <a:pt x="34" y="1"/>
                </a:lnTo>
                <a:lnTo>
                  <a:pt x="32" y="0"/>
                </a:lnTo>
                <a:lnTo>
                  <a:pt x="30" y="1"/>
                </a:lnTo>
                <a:lnTo>
                  <a:pt x="2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39" name="任意多边形 1050738"/>
          <p:cNvSpPr/>
          <p:nvPr/>
        </p:nvSpPr>
        <p:spPr bwMode="auto">
          <a:xfrm>
            <a:off x="10348912" y="1773237"/>
            <a:ext cx="22225" cy="38100"/>
          </a:xfrm>
          <a:custGeom>
            <a:avLst/>
            <a:gdLst/>
            <a:ahLst/>
            <a:cxnLst/>
            <a:rect l="0" t="0" r="0" b="0"/>
            <a:pathLst>
              <a:path w="33" h="56">
                <a:moveTo>
                  <a:pt x="24" y="3"/>
                </a:moveTo>
                <a:lnTo>
                  <a:pt x="24" y="3"/>
                </a:lnTo>
                <a:lnTo>
                  <a:pt x="18" y="15"/>
                </a:lnTo>
                <a:lnTo>
                  <a:pt x="11" y="26"/>
                </a:lnTo>
                <a:lnTo>
                  <a:pt x="5" y="38"/>
                </a:lnTo>
                <a:lnTo>
                  <a:pt x="2" y="44"/>
                </a:lnTo>
                <a:lnTo>
                  <a:pt x="0" y="51"/>
                </a:lnTo>
                <a:lnTo>
                  <a:pt x="0" y="53"/>
                </a:lnTo>
                <a:lnTo>
                  <a:pt x="0" y="54"/>
                </a:lnTo>
                <a:lnTo>
                  <a:pt x="2" y="55"/>
                </a:lnTo>
                <a:lnTo>
                  <a:pt x="3" y="56"/>
                </a:lnTo>
                <a:lnTo>
                  <a:pt x="5" y="56"/>
                </a:lnTo>
                <a:lnTo>
                  <a:pt x="6" y="56"/>
                </a:lnTo>
                <a:lnTo>
                  <a:pt x="8" y="55"/>
                </a:lnTo>
                <a:lnTo>
                  <a:pt x="9" y="53"/>
                </a:lnTo>
                <a:lnTo>
                  <a:pt x="11" y="47"/>
                </a:lnTo>
                <a:lnTo>
                  <a:pt x="14" y="40"/>
                </a:lnTo>
                <a:lnTo>
                  <a:pt x="21" y="29"/>
                </a:lnTo>
                <a:lnTo>
                  <a:pt x="27" y="18"/>
                </a:lnTo>
                <a:lnTo>
                  <a:pt x="33" y="5"/>
                </a:lnTo>
                <a:lnTo>
                  <a:pt x="33" y="3"/>
                </a:lnTo>
                <a:lnTo>
                  <a:pt x="32" y="2"/>
                </a:lnTo>
                <a:lnTo>
                  <a:pt x="31" y="1"/>
                </a:lnTo>
                <a:lnTo>
                  <a:pt x="30" y="0"/>
                </a:lnTo>
                <a:lnTo>
                  <a:pt x="26" y="0"/>
                </a:lnTo>
                <a:lnTo>
                  <a:pt x="25" y="1"/>
                </a:lnTo>
                <a:lnTo>
                  <a:pt x="2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40" name="任意多边形 1050739"/>
          <p:cNvSpPr/>
          <p:nvPr/>
        </p:nvSpPr>
        <p:spPr bwMode="auto">
          <a:xfrm>
            <a:off x="10447338" y="1773237"/>
            <a:ext cx="31750" cy="47625"/>
          </a:xfrm>
          <a:custGeom>
            <a:avLst/>
            <a:gdLst/>
            <a:ahLst/>
            <a:cxnLst/>
            <a:rect l="0" t="0" r="0" b="0"/>
            <a:pathLst>
              <a:path w="44" h="66">
                <a:moveTo>
                  <a:pt x="34" y="2"/>
                </a:moveTo>
                <a:lnTo>
                  <a:pt x="34" y="2"/>
                </a:lnTo>
                <a:lnTo>
                  <a:pt x="24" y="16"/>
                </a:lnTo>
                <a:lnTo>
                  <a:pt x="15" y="29"/>
                </a:lnTo>
                <a:lnTo>
                  <a:pt x="10" y="36"/>
                </a:lnTo>
                <a:lnTo>
                  <a:pt x="6" y="44"/>
                </a:lnTo>
                <a:lnTo>
                  <a:pt x="3" y="52"/>
                </a:lnTo>
                <a:lnTo>
                  <a:pt x="1" y="60"/>
                </a:lnTo>
                <a:lnTo>
                  <a:pt x="0" y="62"/>
                </a:lnTo>
                <a:lnTo>
                  <a:pt x="1" y="63"/>
                </a:lnTo>
                <a:lnTo>
                  <a:pt x="2" y="65"/>
                </a:lnTo>
                <a:lnTo>
                  <a:pt x="4" y="65"/>
                </a:lnTo>
                <a:lnTo>
                  <a:pt x="6" y="66"/>
                </a:lnTo>
                <a:lnTo>
                  <a:pt x="7" y="65"/>
                </a:lnTo>
                <a:lnTo>
                  <a:pt x="9" y="64"/>
                </a:lnTo>
                <a:lnTo>
                  <a:pt x="9" y="62"/>
                </a:lnTo>
                <a:lnTo>
                  <a:pt x="12" y="55"/>
                </a:lnTo>
                <a:lnTo>
                  <a:pt x="16" y="47"/>
                </a:lnTo>
                <a:lnTo>
                  <a:pt x="19" y="39"/>
                </a:lnTo>
                <a:lnTo>
                  <a:pt x="23" y="33"/>
                </a:lnTo>
                <a:lnTo>
                  <a:pt x="32" y="20"/>
                </a:lnTo>
                <a:lnTo>
                  <a:pt x="43" y="6"/>
                </a:lnTo>
                <a:lnTo>
                  <a:pt x="44" y="5"/>
                </a:lnTo>
                <a:lnTo>
                  <a:pt x="44" y="3"/>
                </a:lnTo>
                <a:lnTo>
                  <a:pt x="43" y="2"/>
                </a:lnTo>
                <a:lnTo>
                  <a:pt x="41" y="0"/>
                </a:lnTo>
                <a:lnTo>
                  <a:pt x="37" y="0"/>
                </a:lnTo>
                <a:lnTo>
                  <a:pt x="36" y="0"/>
                </a:lnTo>
                <a:lnTo>
                  <a:pt x="3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41" name="任意多边形 1050740"/>
          <p:cNvSpPr/>
          <p:nvPr/>
        </p:nvSpPr>
        <p:spPr bwMode="auto">
          <a:xfrm>
            <a:off x="10526712" y="1773237"/>
            <a:ext cx="15875" cy="38100"/>
          </a:xfrm>
          <a:custGeom>
            <a:avLst/>
            <a:gdLst/>
            <a:ahLst/>
            <a:cxnLst/>
            <a:rect l="0" t="0" r="0" b="0"/>
            <a:pathLst>
              <a:path w="24" h="56">
                <a:moveTo>
                  <a:pt x="14" y="4"/>
                </a:moveTo>
                <a:lnTo>
                  <a:pt x="14" y="4"/>
                </a:lnTo>
                <a:lnTo>
                  <a:pt x="13" y="10"/>
                </a:lnTo>
                <a:lnTo>
                  <a:pt x="12" y="17"/>
                </a:lnTo>
                <a:lnTo>
                  <a:pt x="9" y="28"/>
                </a:lnTo>
                <a:lnTo>
                  <a:pt x="0" y="51"/>
                </a:lnTo>
                <a:lnTo>
                  <a:pt x="0" y="53"/>
                </a:lnTo>
                <a:lnTo>
                  <a:pt x="0" y="54"/>
                </a:lnTo>
                <a:lnTo>
                  <a:pt x="2" y="55"/>
                </a:lnTo>
                <a:lnTo>
                  <a:pt x="3" y="56"/>
                </a:lnTo>
                <a:lnTo>
                  <a:pt x="5" y="56"/>
                </a:lnTo>
                <a:lnTo>
                  <a:pt x="6" y="56"/>
                </a:lnTo>
                <a:lnTo>
                  <a:pt x="8" y="55"/>
                </a:lnTo>
                <a:lnTo>
                  <a:pt x="9" y="53"/>
                </a:lnTo>
                <a:lnTo>
                  <a:pt x="19" y="29"/>
                </a:lnTo>
                <a:lnTo>
                  <a:pt x="22" y="17"/>
                </a:lnTo>
                <a:lnTo>
                  <a:pt x="23" y="10"/>
                </a:lnTo>
                <a:lnTo>
                  <a:pt x="24" y="4"/>
                </a:lnTo>
                <a:lnTo>
                  <a:pt x="24" y="2"/>
                </a:lnTo>
                <a:lnTo>
                  <a:pt x="23" y="1"/>
                </a:lnTo>
                <a:lnTo>
                  <a:pt x="21" y="0"/>
                </a:lnTo>
                <a:lnTo>
                  <a:pt x="19" y="0"/>
                </a:lnTo>
                <a:lnTo>
                  <a:pt x="18" y="0"/>
                </a:lnTo>
                <a:lnTo>
                  <a:pt x="15" y="1"/>
                </a:lnTo>
                <a:lnTo>
                  <a:pt x="14" y="2"/>
                </a:lnTo>
                <a:lnTo>
                  <a:pt x="1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42" name="任意多边形 1050741"/>
          <p:cNvSpPr/>
          <p:nvPr/>
        </p:nvSpPr>
        <p:spPr bwMode="auto">
          <a:xfrm>
            <a:off x="10606088" y="1770062"/>
            <a:ext cx="30162" cy="41275"/>
          </a:xfrm>
          <a:custGeom>
            <a:avLst/>
            <a:gdLst/>
            <a:ahLst/>
            <a:cxnLst/>
            <a:rect l="0" t="0" r="0" b="0"/>
            <a:pathLst>
              <a:path w="42" h="61">
                <a:moveTo>
                  <a:pt x="34" y="2"/>
                </a:moveTo>
                <a:lnTo>
                  <a:pt x="34" y="2"/>
                </a:lnTo>
                <a:lnTo>
                  <a:pt x="30" y="9"/>
                </a:lnTo>
                <a:lnTo>
                  <a:pt x="25" y="14"/>
                </a:lnTo>
                <a:lnTo>
                  <a:pt x="14" y="27"/>
                </a:lnTo>
                <a:lnTo>
                  <a:pt x="10" y="33"/>
                </a:lnTo>
                <a:lnTo>
                  <a:pt x="7" y="40"/>
                </a:lnTo>
                <a:lnTo>
                  <a:pt x="1" y="55"/>
                </a:lnTo>
                <a:lnTo>
                  <a:pt x="0" y="57"/>
                </a:lnTo>
                <a:lnTo>
                  <a:pt x="1" y="58"/>
                </a:lnTo>
                <a:lnTo>
                  <a:pt x="3" y="61"/>
                </a:lnTo>
                <a:lnTo>
                  <a:pt x="4" y="61"/>
                </a:lnTo>
                <a:lnTo>
                  <a:pt x="6" y="61"/>
                </a:lnTo>
                <a:lnTo>
                  <a:pt x="7" y="61"/>
                </a:lnTo>
                <a:lnTo>
                  <a:pt x="9" y="59"/>
                </a:lnTo>
                <a:lnTo>
                  <a:pt x="14" y="44"/>
                </a:lnTo>
                <a:lnTo>
                  <a:pt x="19" y="38"/>
                </a:lnTo>
                <a:lnTo>
                  <a:pt x="23" y="32"/>
                </a:lnTo>
                <a:lnTo>
                  <a:pt x="33" y="20"/>
                </a:lnTo>
                <a:lnTo>
                  <a:pt x="38" y="13"/>
                </a:lnTo>
                <a:lnTo>
                  <a:pt x="42" y="7"/>
                </a:lnTo>
                <a:lnTo>
                  <a:pt x="42" y="5"/>
                </a:lnTo>
                <a:lnTo>
                  <a:pt x="42" y="3"/>
                </a:lnTo>
                <a:lnTo>
                  <a:pt x="41" y="2"/>
                </a:lnTo>
                <a:lnTo>
                  <a:pt x="40" y="0"/>
                </a:lnTo>
                <a:lnTo>
                  <a:pt x="38" y="0"/>
                </a:lnTo>
                <a:lnTo>
                  <a:pt x="37" y="0"/>
                </a:lnTo>
                <a:lnTo>
                  <a:pt x="35" y="1"/>
                </a:lnTo>
                <a:lnTo>
                  <a:pt x="3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43" name="任意多边形 1050742"/>
          <p:cNvSpPr/>
          <p:nvPr/>
        </p:nvSpPr>
        <p:spPr bwMode="auto">
          <a:xfrm>
            <a:off x="10669588" y="1776412"/>
            <a:ext cx="19050" cy="41275"/>
          </a:xfrm>
          <a:custGeom>
            <a:avLst/>
            <a:gdLst/>
            <a:ahLst/>
            <a:cxnLst/>
            <a:rect l="0" t="0" r="0" b="0"/>
            <a:pathLst>
              <a:path w="29" h="61">
                <a:moveTo>
                  <a:pt x="20" y="5"/>
                </a:moveTo>
                <a:lnTo>
                  <a:pt x="20" y="5"/>
                </a:lnTo>
                <a:lnTo>
                  <a:pt x="19" y="12"/>
                </a:lnTo>
                <a:lnTo>
                  <a:pt x="17" y="19"/>
                </a:lnTo>
                <a:lnTo>
                  <a:pt x="12" y="31"/>
                </a:lnTo>
                <a:lnTo>
                  <a:pt x="6" y="44"/>
                </a:lnTo>
                <a:lnTo>
                  <a:pt x="0" y="56"/>
                </a:lnTo>
                <a:lnTo>
                  <a:pt x="0" y="58"/>
                </a:lnTo>
                <a:lnTo>
                  <a:pt x="1" y="59"/>
                </a:lnTo>
                <a:lnTo>
                  <a:pt x="2" y="61"/>
                </a:lnTo>
                <a:lnTo>
                  <a:pt x="3" y="61"/>
                </a:lnTo>
                <a:lnTo>
                  <a:pt x="7" y="61"/>
                </a:lnTo>
                <a:lnTo>
                  <a:pt x="8" y="60"/>
                </a:lnTo>
                <a:lnTo>
                  <a:pt x="9" y="58"/>
                </a:lnTo>
                <a:lnTo>
                  <a:pt x="16" y="46"/>
                </a:lnTo>
                <a:lnTo>
                  <a:pt x="22" y="32"/>
                </a:lnTo>
                <a:lnTo>
                  <a:pt x="27" y="19"/>
                </a:lnTo>
                <a:lnTo>
                  <a:pt x="28" y="13"/>
                </a:lnTo>
                <a:lnTo>
                  <a:pt x="29" y="5"/>
                </a:lnTo>
                <a:lnTo>
                  <a:pt x="29" y="3"/>
                </a:lnTo>
                <a:lnTo>
                  <a:pt x="28" y="1"/>
                </a:lnTo>
                <a:lnTo>
                  <a:pt x="26" y="0"/>
                </a:lnTo>
                <a:lnTo>
                  <a:pt x="24" y="0"/>
                </a:lnTo>
                <a:lnTo>
                  <a:pt x="23" y="0"/>
                </a:lnTo>
                <a:lnTo>
                  <a:pt x="21" y="1"/>
                </a:lnTo>
                <a:lnTo>
                  <a:pt x="20" y="3"/>
                </a:lnTo>
                <a:lnTo>
                  <a:pt x="2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44" name="任意多边形 1050743"/>
          <p:cNvSpPr/>
          <p:nvPr/>
        </p:nvSpPr>
        <p:spPr bwMode="auto">
          <a:xfrm>
            <a:off x="10752138" y="1776412"/>
            <a:ext cx="25400" cy="39687"/>
          </a:xfrm>
          <a:custGeom>
            <a:avLst/>
            <a:gdLst/>
            <a:ahLst/>
            <a:cxnLst/>
            <a:rect l="0" t="0" r="0" b="0"/>
            <a:pathLst>
              <a:path w="34" h="57">
                <a:moveTo>
                  <a:pt x="33" y="3"/>
                </a:moveTo>
                <a:lnTo>
                  <a:pt x="33" y="3"/>
                </a:lnTo>
                <a:lnTo>
                  <a:pt x="32" y="2"/>
                </a:lnTo>
                <a:lnTo>
                  <a:pt x="31" y="0"/>
                </a:lnTo>
                <a:lnTo>
                  <a:pt x="29" y="0"/>
                </a:lnTo>
                <a:lnTo>
                  <a:pt x="28" y="0"/>
                </a:lnTo>
                <a:lnTo>
                  <a:pt x="26" y="1"/>
                </a:lnTo>
                <a:lnTo>
                  <a:pt x="25" y="2"/>
                </a:lnTo>
                <a:lnTo>
                  <a:pt x="24" y="4"/>
                </a:lnTo>
                <a:lnTo>
                  <a:pt x="24" y="6"/>
                </a:lnTo>
                <a:lnTo>
                  <a:pt x="25" y="9"/>
                </a:lnTo>
                <a:lnTo>
                  <a:pt x="24" y="13"/>
                </a:lnTo>
                <a:lnTo>
                  <a:pt x="22" y="19"/>
                </a:lnTo>
                <a:lnTo>
                  <a:pt x="18" y="24"/>
                </a:lnTo>
                <a:lnTo>
                  <a:pt x="14" y="29"/>
                </a:lnTo>
                <a:lnTo>
                  <a:pt x="6" y="40"/>
                </a:lnTo>
                <a:lnTo>
                  <a:pt x="3" y="46"/>
                </a:lnTo>
                <a:lnTo>
                  <a:pt x="0" y="51"/>
                </a:lnTo>
                <a:lnTo>
                  <a:pt x="0" y="53"/>
                </a:lnTo>
                <a:lnTo>
                  <a:pt x="0" y="55"/>
                </a:lnTo>
                <a:lnTo>
                  <a:pt x="2" y="56"/>
                </a:lnTo>
                <a:lnTo>
                  <a:pt x="3" y="57"/>
                </a:lnTo>
                <a:lnTo>
                  <a:pt x="8" y="56"/>
                </a:lnTo>
                <a:lnTo>
                  <a:pt x="9" y="55"/>
                </a:lnTo>
                <a:lnTo>
                  <a:pt x="10" y="54"/>
                </a:lnTo>
                <a:lnTo>
                  <a:pt x="13" y="48"/>
                </a:lnTo>
                <a:lnTo>
                  <a:pt x="17" y="42"/>
                </a:lnTo>
                <a:lnTo>
                  <a:pt x="26" y="30"/>
                </a:lnTo>
                <a:lnTo>
                  <a:pt x="29" y="24"/>
                </a:lnTo>
                <a:lnTo>
                  <a:pt x="32" y="18"/>
                </a:lnTo>
                <a:lnTo>
                  <a:pt x="34" y="11"/>
                </a:lnTo>
                <a:lnTo>
                  <a:pt x="3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45" name="任意多边形 1050744"/>
          <p:cNvSpPr/>
          <p:nvPr/>
        </p:nvSpPr>
        <p:spPr bwMode="auto">
          <a:xfrm>
            <a:off x="10814050" y="1785937"/>
            <a:ext cx="11112" cy="23812"/>
          </a:xfrm>
          <a:custGeom>
            <a:avLst/>
            <a:gdLst/>
            <a:ahLst/>
            <a:cxnLst/>
            <a:rect l="0" t="0" r="0" b="0"/>
            <a:pathLst>
              <a:path w="14" h="33">
                <a:moveTo>
                  <a:pt x="4" y="4"/>
                </a:moveTo>
                <a:lnTo>
                  <a:pt x="4" y="4"/>
                </a:lnTo>
                <a:lnTo>
                  <a:pt x="4" y="15"/>
                </a:lnTo>
                <a:lnTo>
                  <a:pt x="3" y="20"/>
                </a:lnTo>
                <a:lnTo>
                  <a:pt x="1" y="25"/>
                </a:lnTo>
                <a:lnTo>
                  <a:pt x="0" y="27"/>
                </a:lnTo>
                <a:lnTo>
                  <a:pt x="0" y="29"/>
                </a:lnTo>
                <a:lnTo>
                  <a:pt x="0" y="30"/>
                </a:lnTo>
                <a:lnTo>
                  <a:pt x="1" y="32"/>
                </a:lnTo>
                <a:lnTo>
                  <a:pt x="3" y="33"/>
                </a:lnTo>
                <a:lnTo>
                  <a:pt x="4" y="33"/>
                </a:lnTo>
                <a:lnTo>
                  <a:pt x="6" y="33"/>
                </a:lnTo>
                <a:lnTo>
                  <a:pt x="9" y="32"/>
                </a:lnTo>
                <a:lnTo>
                  <a:pt x="11" y="29"/>
                </a:lnTo>
                <a:lnTo>
                  <a:pt x="12" y="26"/>
                </a:lnTo>
                <a:lnTo>
                  <a:pt x="14" y="18"/>
                </a:lnTo>
                <a:lnTo>
                  <a:pt x="14" y="11"/>
                </a:lnTo>
                <a:lnTo>
                  <a:pt x="14" y="4"/>
                </a:lnTo>
                <a:lnTo>
                  <a:pt x="14" y="2"/>
                </a:lnTo>
                <a:lnTo>
                  <a:pt x="13" y="1"/>
                </a:lnTo>
                <a:lnTo>
                  <a:pt x="12" y="0"/>
                </a:lnTo>
                <a:lnTo>
                  <a:pt x="10" y="0"/>
                </a:lnTo>
                <a:lnTo>
                  <a:pt x="8" y="0"/>
                </a:lnTo>
                <a:lnTo>
                  <a:pt x="6" y="1"/>
                </a:lnTo>
                <a:lnTo>
                  <a:pt x="5" y="2"/>
                </a:lnTo>
                <a:lnTo>
                  <a:pt x="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46" name="任意多边形 1050745"/>
          <p:cNvSpPr/>
          <p:nvPr/>
        </p:nvSpPr>
        <p:spPr bwMode="auto">
          <a:xfrm>
            <a:off x="10872788" y="1789112"/>
            <a:ext cx="17462" cy="25400"/>
          </a:xfrm>
          <a:custGeom>
            <a:avLst/>
            <a:gdLst/>
            <a:ahLst/>
            <a:cxnLst/>
            <a:rect l="0" t="0" r="0" b="0"/>
            <a:pathLst>
              <a:path w="24" h="34">
                <a:moveTo>
                  <a:pt x="16" y="3"/>
                </a:moveTo>
                <a:lnTo>
                  <a:pt x="16" y="3"/>
                </a:lnTo>
                <a:lnTo>
                  <a:pt x="10" y="14"/>
                </a:lnTo>
                <a:lnTo>
                  <a:pt x="6" y="21"/>
                </a:lnTo>
                <a:lnTo>
                  <a:pt x="2" y="26"/>
                </a:lnTo>
                <a:lnTo>
                  <a:pt x="1" y="27"/>
                </a:lnTo>
                <a:lnTo>
                  <a:pt x="0" y="29"/>
                </a:lnTo>
                <a:lnTo>
                  <a:pt x="1" y="31"/>
                </a:lnTo>
                <a:lnTo>
                  <a:pt x="2" y="32"/>
                </a:lnTo>
                <a:lnTo>
                  <a:pt x="3" y="33"/>
                </a:lnTo>
                <a:lnTo>
                  <a:pt x="5" y="34"/>
                </a:lnTo>
                <a:lnTo>
                  <a:pt x="8" y="33"/>
                </a:lnTo>
                <a:lnTo>
                  <a:pt x="9" y="32"/>
                </a:lnTo>
                <a:lnTo>
                  <a:pt x="14" y="27"/>
                </a:lnTo>
                <a:lnTo>
                  <a:pt x="17" y="21"/>
                </a:lnTo>
                <a:lnTo>
                  <a:pt x="24" y="7"/>
                </a:lnTo>
                <a:lnTo>
                  <a:pt x="24" y="5"/>
                </a:lnTo>
                <a:lnTo>
                  <a:pt x="24" y="4"/>
                </a:lnTo>
                <a:lnTo>
                  <a:pt x="23" y="2"/>
                </a:lnTo>
                <a:lnTo>
                  <a:pt x="22" y="1"/>
                </a:lnTo>
                <a:lnTo>
                  <a:pt x="20" y="0"/>
                </a:lnTo>
                <a:lnTo>
                  <a:pt x="18" y="0"/>
                </a:lnTo>
                <a:lnTo>
                  <a:pt x="17" y="1"/>
                </a:lnTo>
                <a:lnTo>
                  <a:pt x="1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47" name="任意多边形 1050746"/>
          <p:cNvSpPr/>
          <p:nvPr/>
        </p:nvSpPr>
        <p:spPr bwMode="auto">
          <a:xfrm>
            <a:off x="10034588" y="1754187"/>
            <a:ext cx="34925" cy="31750"/>
          </a:xfrm>
          <a:custGeom>
            <a:avLst/>
            <a:gdLst/>
            <a:ahLst/>
            <a:cxnLst/>
            <a:rect l="0" t="0" r="0" b="0"/>
            <a:pathLst>
              <a:path w="48" h="44">
                <a:moveTo>
                  <a:pt x="43" y="0"/>
                </a:moveTo>
                <a:lnTo>
                  <a:pt x="43" y="0"/>
                </a:lnTo>
                <a:lnTo>
                  <a:pt x="37" y="2"/>
                </a:lnTo>
                <a:lnTo>
                  <a:pt x="31" y="4"/>
                </a:lnTo>
                <a:lnTo>
                  <a:pt x="24" y="8"/>
                </a:lnTo>
                <a:lnTo>
                  <a:pt x="19" y="14"/>
                </a:lnTo>
                <a:lnTo>
                  <a:pt x="11" y="25"/>
                </a:lnTo>
                <a:lnTo>
                  <a:pt x="2" y="35"/>
                </a:lnTo>
                <a:lnTo>
                  <a:pt x="0" y="37"/>
                </a:lnTo>
                <a:lnTo>
                  <a:pt x="0" y="38"/>
                </a:lnTo>
                <a:lnTo>
                  <a:pt x="0" y="41"/>
                </a:lnTo>
                <a:lnTo>
                  <a:pt x="2" y="42"/>
                </a:lnTo>
                <a:lnTo>
                  <a:pt x="4" y="43"/>
                </a:lnTo>
                <a:lnTo>
                  <a:pt x="5" y="44"/>
                </a:lnTo>
                <a:lnTo>
                  <a:pt x="7" y="44"/>
                </a:lnTo>
                <a:lnTo>
                  <a:pt x="9" y="42"/>
                </a:lnTo>
                <a:lnTo>
                  <a:pt x="16" y="33"/>
                </a:lnTo>
                <a:lnTo>
                  <a:pt x="23" y="25"/>
                </a:lnTo>
                <a:lnTo>
                  <a:pt x="27" y="20"/>
                </a:lnTo>
                <a:lnTo>
                  <a:pt x="32" y="16"/>
                </a:lnTo>
                <a:lnTo>
                  <a:pt x="37" y="12"/>
                </a:lnTo>
                <a:lnTo>
                  <a:pt x="40" y="10"/>
                </a:lnTo>
                <a:lnTo>
                  <a:pt x="43" y="10"/>
                </a:lnTo>
                <a:lnTo>
                  <a:pt x="45" y="9"/>
                </a:lnTo>
                <a:lnTo>
                  <a:pt x="46" y="8"/>
                </a:lnTo>
                <a:lnTo>
                  <a:pt x="47" y="6"/>
                </a:lnTo>
                <a:lnTo>
                  <a:pt x="48" y="5"/>
                </a:lnTo>
                <a:lnTo>
                  <a:pt x="47" y="3"/>
                </a:lnTo>
                <a:lnTo>
                  <a:pt x="46" y="2"/>
                </a:lnTo>
                <a:lnTo>
                  <a:pt x="45" y="1"/>
                </a:lnTo>
                <a:lnTo>
                  <a:pt x="43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48" name="任意多边形 1050747"/>
          <p:cNvSpPr/>
          <p:nvPr/>
        </p:nvSpPr>
        <p:spPr bwMode="auto">
          <a:xfrm>
            <a:off x="10399712" y="1517650"/>
            <a:ext cx="38100" cy="52387"/>
          </a:xfrm>
          <a:custGeom>
            <a:avLst/>
            <a:gdLst/>
            <a:ahLst/>
            <a:cxnLst/>
            <a:rect l="0" t="0" r="0" b="0"/>
            <a:pathLst>
              <a:path w="53" h="73">
                <a:moveTo>
                  <a:pt x="44" y="3"/>
                </a:moveTo>
                <a:lnTo>
                  <a:pt x="44" y="3"/>
                </a:lnTo>
                <a:lnTo>
                  <a:pt x="41" y="13"/>
                </a:lnTo>
                <a:lnTo>
                  <a:pt x="37" y="21"/>
                </a:lnTo>
                <a:lnTo>
                  <a:pt x="32" y="29"/>
                </a:lnTo>
                <a:lnTo>
                  <a:pt x="27" y="38"/>
                </a:lnTo>
                <a:lnTo>
                  <a:pt x="14" y="51"/>
                </a:lnTo>
                <a:lnTo>
                  <a:pt x="1" y="66"/>
                </a:lnTo>
                <a:lnTo>
                  <a:pt x="0" y="67"/>
                </a:lnTo>
                <a:lnTo>
                  <a:pt x="0" y="69"/>
                </a:lnTo>
                <a:lnTo>
                  <a:pt x="1" y="71"/>
                </a:lnTo>
                <a:lnTo>
                  <a:pt x="2" y="72"/>
                </a:lnTo>
                <a:lnTo>
                  <a:pt x="3" y="73"/>
                </a:lnTo>
                <a:lnTo>
                  <a:pt x="5" y="73"/>
                </a:lnTo>
                <a:lnTo>
                  <a:pt x="6" y="73"/>
                </a:lnTo>
                <a:lnTo>
                  <a:pt x="8" y="72"/>
                </a:lnTo>
                <a:lnTo>
                  <a:pt x="22" y="57"/>
                </a:lnTo>
                <a:lnTo>
                  <a:pt x="35" y="42"/>
                </a:lnTo>
                <a:lnTo>
                  <a:pt x="41" y="33"/>
                </a:lnTo>
                <a:lnTo>
                  <a:pt x="46" y="25"/>
                </a:lnTo>
                <a:lnTo>
                  <a:pt x="50" y="16"/>
                </a:lnTo>
                <a:lnTo>
                  <a:pt x="53" y="7"/>
                </a:lnTo>
                <a:lnTo>
                  <a:pt x="53" y="4"/>
                </a:lnTo>
                <a:lnTo>
                  <a:pt x="52" y="2"/>
                </a:lnTo>
                <a:lnTo>
                  <a:pt x="51" y="1"/>
                </a:lnTo>
                <a:lnTo>
                  <a:pt x="50" y="0"/>
                </a:lnTo>
                <a:lnTo>
                  <a:pt x="48" y="0"/>
                </a:lnTo>
                <a:lnTo>
                  <a:pt x="46" y="1"/>
                </a:lnTo>
                <a:lnTo>
                  <a:pt x="45" y="2"/>
                </a:lnTo>
                <a:lnTo>
                  <a:pt x="4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49" name="任意多边形 1050748"/>
          <p:cNvSpPr/>
          <p:nvPr/>
        </p:nvSpPr>
        <p:spPr bwMode="auto">
          <a:xfrm>
            <a:off x="10475912" y="1536700"/>
            <a:ext cx="41275" cy="46037"/>
          </a:xfrm>
          <a:custGeom>
            <a:avLst/>
            <a:gdLst/>
            <a:ahLst/>
            <a:cxnLst/>
            <a:rect l="0" t="0" r="0" b="0"/>
            <a:pathLst>
              <a:path w="60" h="68">
                <a:moveTo>
                  <a:pt x="54" y="1"/>
                </a:moveTo>
                <a:lnTo>
                  <a:pt x="54" y="1"/>
                </a:lnTo>
                <a:lnTo>
                  <a:pt x="45" y="5"/>
                </a:lnTo>
                <a:lnTo>
                  <a:pt x="37" y="11"/>
                </a:lnTo>
                <a:lnTo>
                  <a:pt x="28" y="18"/>
                </a:lnTo>
                <a:lnTo>
                  <a:pt x="21" y="25"/>
                </a:lnTo>
                <a:lnTo>
                  <a:pt x="14" y="33"/>
                </a:lnTo>
                <a:lnTo>
                  <a:pt x="9" y="43"/>
                </a:lnTo>
                <a:lnTo>
                  <a:pt x="5" y="52"/>
                </a:lnTo>
                <a:lnTo>
                  <a:pt x="0" y="61"/>
                </a:lnTo>
                <a:lnTo>
                  <a:pt x="0" y="63"/>
                </a:lnTo>
                <a:lnTo>
                  <a:pt x="1" y="65"/>
                </a:lnTo>
                <a:lnTo>
                  <a:pt x="2" y="67"/>
                </a:lnTo>
                <a:lnTo>
                  <a:pt x="3" y="68"/>
                </a:lnTo>
                <a:lnTo>
                  <a:pt x="6" y="68"/>
                </a:lnTo>
                <a:lnTo>
                  <a:pt x="8" y="67"/>
                </a:lnTo>
                <a:lnTo>
                  <a:pt x="9" y="65"/>
                </a:lnTo>
                <a:lnTo>
                  <a:pt x="10" y="63"/>
                </a:lnTo>
                <a:lnTo>
                  <a:pt x="13" y="55"/>
                </a:lnTo>
                <a:lnTo>
                  <a:pt x="17" y="47"/>
                </a:lnTo>
                <a:lnTo>
                  <a:pt x="22" y="40"/>
                </a:lnTo>
                <a:lnTo>
                  <a:pt x="27" y="31"/>
                </a:lnTo>
                <a:lnTo>
                  <a:pt x="35" y="25"/>
                </a:lnTo>
                <a:lnTo>
                  <a:pt x="41" y="19"/>
                </a:lnTo>
                <a:lnTo>
                  <a:pt x="49" y="14"/>
                </a:lnTo>
                <a:lnTo>
                  <a:pt x="57" y="11"/>
                </a:lnTo>
                <a:lnTo>
                  <a:pt x="59" y="10"/>
                </a:lnTo>
                <a:lnTo>
                  <a:pt x="60" y="7"/>
                </a:lnTo>
                <a:lnTo>
                  <a:pt x="60" y="4"/>
                </a:lnTo>
                <a:lnTo>
                  <a:pt x="59" y="2"/>
                </a:lnTo>
                <a:lnTo>
                  <a:pt x="58" y="1"/>
                </a:lnTo>
                <a:lnTo>
                  <a:pt x="56" y="0"/>
                </a:lnTo>
                <a:lnTo>
                  <a:pt x="5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50" name="任意多边形 1050749"/>
          <p:cNvSpPr/>
          <p:nvPr/>
        </p:nvSpPr>
        <p:spPr bwMode="auto">
          <a:xfrm>
            <a:off x="10564812" y="1544637"/>
            <a:ext cx="25400" cy="47625"/>
          </a:xfrm>
          <a:custGeom>
            <a:avLst/>
            <a:gdLst/>
            <a:ahLst/>
            <a:cxnLst/>
            <a:rect l="0" t="0" r="0" b="0"/>
            <a:pathLst>
              <a:path w="35" h="66">
                <a:moveTo>
                  <a:pt x="26" y="3"/>
                </a:moveTo>
                <a:lnTo>
                  <a:pt x="26" y="3"/>
                </a:lnTo>
                <a:lnTo>
                  <a:pt x="20" y="17"/>
                </a:lnTo>
                <a:lnTo>
                  <a:pt x="13" y="32"/>
                </a:lnTo>
                <a:lnTo>
                  <a:pt x="6" y="45"/>
                </a:lnTo>
                <a:lnTo>
                  <a:pt x="1" y="60"/>
                </a:lnTo>
                <a:lnTo>
                  <a:pt x="0" y="62"/>
                </a:lnTo>
                <a:lnTo>
                  <a:pt x="1" y="64"/>
                </a:lnTo>
                <a:lnTo>
                  <a:pt x="2" y="65"/>
                </a:lnTo>
                <a:lnTo>
                  <a:pt x="4" y="66"/>
                </a:lnTo>
                <a:lnTo>
                  <a:pt x="7" y="65"/>
                </a:lnTo>
                <a:lnTo>
                  <a:pt x="8" y="64"/>
                </a:lnTo>
                <a:lnTo>
                  <a:pt x="10" y="63"/>
                </a:lnTo>
                <a:lnTo>
                  <a:pt x="15" y="48"/>
                </a:lnTo>
                <a:lnTo>
                  <a:pt x="23" y="34"/>
                </a:lnTo>
                <a:lnTo>
                  <a:pt x="29" y="20"/>
                </a:lnTo>
                <a:lnTo>
                  <a:pt x="35" y="6"/>
                </a:lnTo>
                <a:lnTo>
                  <a:pt x="35" y="4"/>
                </a:lnTo>
                <a:lnTo>
                  <a:pt x="35" y="2"/>
                </a:lnTo>
                <a:lnTo>
                  <a:pt x="34" y="1"/>
                </a:lnTo>
                <a:lnTo>
                  <a:pt x="32" y="0"/>
                </a:lnTo>
                <a:lnTo>
                  <a:pt x="30" y="0"/>
                </a:lnTo>
                <a:lnTo>
                  <a:pt x="29" y="0"/>
                </a:lnTo>
                <a:lnTo>
                  <a:pt x="27" y="1"/>
                </a:lnTo>
                <a:lnTo>
                  <a:pt x="2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51" name="任意多边形 1050750"/>
          <p:cNvSpPr/>
          <p:nvPr/>
        </p:nvSpPr>
        <p:spPr bwMode="auto">
          <a:xfrm>
            <a:off x="9920288" y="1363662"/>
            <a:ext cx="1052512" cy="566737"/>
          </a:xfrm>
          <a:custGeom>
            <a:avLst/>
            <a:gdLst/>
            <a:ahLst/>
            <a:cxnLst/>
            <a:rect l="0" t="0" r="0" b="0"/>
            <a:pathLst>
              <a:path w="1490" h="804">
                <a:moveTo>
                  <a:pt x="1377" y="804"/>
                </a:moveTo>
                <a:lnTo>
                  <a:pt x="1377" y="804"/>
                </a:lnTo>
                <a:lnTo>
                  <a:pt x="1364" y="804"/>
                </a:lnTo>
                <a:lnTo>
                  <a:pt x="1352" y="803"/>
                </a:lnTo>
                <a:lnTo>
                  <a:pt x="1188" y="803"/>
                </a:lnTo>
                <a:lnTo>
                  <a:pt x="1182" y="803"/>
                </a:lnTo>
                <a:lnTo>
                  <a:pt x="1179" y="802"/>
                </a:lnTo>
                <a:lnTo>
                  <a:pt x="1176" y="800"/>
                </a:lnTo>
                <a:lnTo>
                  <a:pt x="1173" y="797"/>
                </a:lnTo>
                <a:lnTo>
                  <a:pt x="1171" y="793"/>
                </a:lnTo>
                <a:lnTo>
                  <a:pt x="1170" y="790"/>
                </a:lnTo>
                <a:lnTo>
                  <a:pt x="1169" y="785"/>
                </a:lnTo>
                <a:lnTo>
                  <a:pt x="1170" y="779"/>
                </a:lnTo>
                <a:lnTo>
                  <a:pt x="1171" y="776"/>
                </a:lnTo>
                <a:lnTo>
                  <a:pt x="1173" y="773"/>
                </a:lnTo>
                <a:lnTo>
                  <a:pt x="1176" y="771"/>
                </a:lnTo>
                <a:lnTo>
                  <a:pt x="1179" y="769"/>
                </a:lnTo>
                <a:lnTo>
                  <a:pt x="1182" y="767"/>
                </a:lnTo>
                <a:lnTo>
                  <a:pt x="1188" y="767"/>
                </a:lnTo>
                <a:lnTo>
                  <a:pt x="1232" y="767"/>
                </a:lnTo>
                <a:lnTo>
                  <a:pt x="1235" y="767"/>
                </a:lnTo>
                <a:lnTo>
                  <a:pt x="1320" y="768"/>
                </a:lnTo>
                <a:lnTo>
                  <a:pt x="1356" y="767"/>
                </a:lnTo>
                <a:lnTo>
                  <a:pt x="1381" y="767"/>
                </a:lnTo>
                <a:lnTo>
                  <a:pt x="1389" y="765"/>
                </a:lnTo>
                <a:lnTo>
                  <a:pt x="1396" y="763"/>
                </a:lnTo>
                <a:lnTo>
                  <a:pt x="1403" y="760"/>
                </a:lnTo>
                <a:lnTo>
                  <a:pt x="1410" y="757"/>
                </a:lnTo>
                <a:lnTo>
                  <a:pt x="1417" y="753"/>
                </a:lnTo>
                <a:lnTo>
                  <a:pt x="1422" y="748"/>
                </a:lnTo>
                <a:lnTo>
                  <a:pt x="1427" y="743"/>
                </a:lnTo>
                <a:lnTo>
                  <a:pt x="1432" y="736"/>
                </a:lnTo>
                <a:lnTo>
                  <a:pt x="1439" y="723"/>
                </a:lnTo>
                <a:lnTo>
                  <a:pt x="1446" y="708"/>
                </a:lnTo>
                <a:lnTo>
                  <a:pt x="1451" y="693"/>
                </a:lnTo>
                <a:lnTo>
                  <a:pt x="1453" y="676"/>
                </a:lnTo>
                <a:lnTo>
                  <a:pt x="1452" y="610"/>
                </a:lnTo>
                <a:lnTo>
                  <a:pt x="1451" y="543"/>
                </a:lnTo>
                <a:lnTo>
                  <a:pt x="1449" y="459"/>
                </a:lnTo>
                <a:lnTo>
                  <a:pt x="1448" y="374"/>
                </a:lnTo>
                <a:lnTo>
                  <a:pt x="1448" y="350"/>
                </a:lnTo>
                <a:lnTo>
                  <a:pt x="1449" y="325"/>
                </a:lnTo>
                <a:lnTo>
                  <a:pt x="1450" y="293"/>
                </a:lnTo>
                <a:lnTo>
                  <a:pt x="1451" y="261"/>
                </a:lnTo>
                <a:lnTo>
                  <a:pt x="1450" y="244"/>
                </a:lnTo>
                <a:lnTo>
                  <a:pt x="1448" y="229"/>
                </a:lnTo>
                <a:lnTo>
                  <a:pt x="1446" y="214"/>
                </a:lnTo>
                <a:lnTo>
                  <a:pt x="1442" y="200"/>
                </a:lnTo>
                <a:lnTo>
                  <a:pt x="1437" y="179"/>
                </a:lnTo>
                <a:lnTo>
                  <a:pt x="1430" y="149"/>
                </a:lnTo>
                <a:lnTo>
                  <a:pt x="1426" y="133"/>
                </a:lnTo>
                <a:lnTo>
                  <a:pt x="1420" y="119"/>
                </a:lnTo>
                <a:lnTo>
                  <a:pt x="1413" y="105"/>
                </a:lnTo>
                <a:lnTo>
                  <a:pt x="1405" y="93"/>
                </a:lnTo>
                <a:lnTo>
                  <a:pt x="1400" y="88"/>
                </a:lnTo>
                <a:lnTo>
                  <a:pt x="1395" y="83"/>
                </a:lnTo>
                <a:lnTo>
                  <a:pt x="1390" y="79"/>
                </a:lnTo>
                <a:lnTo>
                  <a:pt x="1383" y="76"/>
                </a:lnTo>
                <a:lnTo>
                  <a:pt x="1361" y="67"/>
                </a:lnTo>
                <a:lnTo>
                  <a:pt x="1350" y="63"/>
                </a:lnTo>
                <a:lnTo>
                  <a:pt x="1341" y="60"/>
                </a:lnTo>
                <a:lnTo>
                  <a:pt x="1331" y="58"/>
                </a:lnTo>
                <a:lnTo>
                  <a:pt x="1320" y="57"/>
                </a:lnTo>
                <a:lnTo>
                  <a:pt x="1309" y="56"/>
                </a:lnTo>
                <a:lnTo>
                  <a:pt x="1297" y="56"/>
                </a:lnTo>
                <a:lnTo>
                  <a:pt x="989" y="56"/>
                </a:lnTo>
                <a:lnTo>
                  <a:pt x="906" y="54"/>
                </a:lnTo>
                <a:lnTo>
                  <a:pt x="824" y="52"/>
                </a:lnTo>
                <a:lnTo>
                  <a:pt x="822" y="52"/>
                </a:lnTo>
                <a:lnTo>
                  <a:pt x="740" y="50"/>
                </a:lnTo>
                <a:lnTo>
                  <a:pt x="658" y="49"/>
                </a:lnTo>
                <a:lnTo>
                  <a:pt x="610" y="49"/>
                </a:lnTo>
                <a:lnTo>
                  <a:pt x="546" y="48"/>
                </a:lnTo>
                <a:lnTo>
                  <a:pt x="477" y="47"/>
                </a:lnTo>
                <a:lnTo>
                  <a:pt x="440" y="45"/>
                </a:lnTo>
                <a:lnTo>
                  <a:pt x="406" y="42"/>
                </a:lnTo>
                <a:lnTo>
                  <a:pt x="364" y="39"/>
                </a:lnTo>
                <a:lnTo>
                  <a:pt x="321" y="37"/>
                </a:lnTo>
                <a:lnTo>
                  <a:pt x="284" y="37"/>
                </a:lnTo>
                <a:lnTo>
                  <a:pt x="243" y="37"/>
                </a:lnTo>
                <a:lnTo>
                  <a:pt x="197" y="39"/>
                </a:lnTo>
                <a:lnTo>
                  <a:pt x="150" y="41"/>
                </a:lnTo>
                <a:lnTo>
                  <a:pt x="130" y="43"/>
                </a:lnTo>
                <a:lnTo>
                  <a:pt x="113" y="46"/>
                </a:lnTo>
                <a:lnTo>
                  <a:pt x="107" y="47"/>
                </a:lnTo>
                <a:lnTo>
                  <a:pt x="89" y="50"/>
                </a:lnTo>
                <a:lnTo>
                  <a:pt x="80" y="52"/>
                </a:lnTo>
                <a:lnTo>
                  <a:pt x="71" y="56"/>
                </a:lnTo>
                <a:lnTo>
                  <a:pt x="63" y="60"/>
                </a:lnTo>
                <a:lnTo>
                  <a:pt x="57" y="64"/>
                </a:lnTo>
                <a:lnTo>
                  <a:pt x="53" y="70"/>
                </a:lnTo>
                <a:lnTo>
                  <a:pt x="51" y="73"/>
                </a:lnTo>
                <a:lnTo>
                  <a:pt x="50" y="77"/>
                </a:lnTo>
                <a:lnTo>
                  <a:pt x="49" y="91"/>
                </a:lnTo>
                <a:lnTo>
                  <a:pt x="49" y="103"/>
                </a:lnTo>
                <a:lnTo>
                  <a:pt x="50" y="129"/>
                </a:lnTo>
                <a:lnTo>
                  <a:pt x="51" y="158"/>
                </a:lnTo>
                <a:lnTo>
                  <a:pt x="51" y="182"/>
                </a:lnTo>
                <a:lnTo>
                  <a:pt x="52" y="206"/>
                </a:lnTo>
                <a:lnTo>
                  <a:pt x="54" y="239"/>
                </a:lnTo>
                <a:lnTo>
                  <a:pt x="54" y="271"/>
                </a:lnTo>
                <a:lnTo>
                  <a:pt x="53" y="288"/>
                </a:lnTo>
                <a:lnTo>
                  <a:pt x="52" y="303"/>
                </a:lnTo>
                <a:lnTo>
                  <a:pt x="50" y="318"/>
                </a:lnTo>
                <a:lnTo>
                  <a:pt x="46" y="333"/>
                </a:lnTo>
                <a:lnTo>
                  <a:pt x="43" y="346"/>
                </a:lnTo>
                <a:lnTo>
                  <a:pt x="41" y="359"/>
                </a:lnTo>
                <a:lnTo>
                  <a:pt x="39" y="374"/>
                </a:lnTo>
                <a:lnTo>
                  <a:pt x="38" y="387"/>
                </a:lnTo>
                <a:lnTo>
                  <a:pt x="38" y="414"/>
                </a:lnTo>
                <a:lnTo>
                  <a:pt x="38" y="442"/>
                </a:lnTo>
                <a:lnTo>
                  <a:pt x="38" y="469"/>
                </a:lnTo>
                <a:lnTo>
                  <a:pt x="39" y="477"/>
                </a:lnTo>
                <a:lnTo>
                  <a:pt x="40" y="487"/>
                </a:lnTo>
                <a:lnTo>
                  <a:pt x="44" y="504"/>
                </a:lnTo>
                <a:lnTo>
                  <a:pt x="47" y="522"/>
                </a:lnTo>
                <a:lnTo>
                  <a:pt x="49" y="530"/>
                </a:lnTo>
                <a:lnTo>
                  <a:pt x="50" y="539"/>
                </a:lnTo>
                <a:lnTo>
                  <a:pt x="51" y="570"/>
                </a:lnTo>
                <a:lnTo>
                  <a:pt x="51" y="600"/>
                </a:lnTo>
                <a:lnTo>
                  <a:pt x="51" y="619"/>
                </a:lnTo>
                <a:lnTo>
                  <a:pt x="51" y="627"/>
                </a:lnTo>
                <a:lnTo>
                  <a:pt x="51" y="642"/>
                </a:lnTo>
                <a:lnTo>
                  <a:pt x="50" y="659"/>
                </a:lnTo>
                <a:lnTo>
                  <a:pt x="47" y="675"/>
                </a:lnTo>
                <a:lnTo>
                  <a:pt x="46" y="683"/>
                </a:lnTo>
                <a:lnTo>
                  <a:pt x="43" y="691"/>
                </a:lnTo>
                <a:lnTo>
                  <a:pt x="43" y="692"/>
                </a:lnTo>
                <a:lnTo>
                  <a:pt x="43" y="693"/>
                </a:lnTo>
                <a:lnTo>
                  <a:pt x="45" y="707"/>
                </a:lnTo>
                <a:lnTo>
                  <a:pt x="47" y="720"/>
                </a:lnTo>
                <a:lnTo>
                  <a:pt x="52" y="730"/>
                </a:lnTo>
                <a:lnTo>
                  <a:pt x="57" y="739"/>
                </a:lnTo>
                <a:lnTo>
                  <a:pt x="64" y="746"/>
                </a:lnTo>
                <a:lnTo>
                  <a:pt x="71" y="750"/>
                </a:lnTo>
                <a:lnTo>
                  <a:pt x="81" y="753"/>
                </a:lnTo>
                <a:lnTo>
                  <a:pt x="91" y="754"/>
                </a:lnTo>
                <a:lnTo>
                  <a:pt x="111" y="755"/>
                </a:lnTo>
                <a:lnTo>
                  <a:pt x="135" y="756"/>
                </a:lnTo>
                <a:lnTo>
                  <a:pt x="188" y="760"/>
                </a:lnTo>
                <a:lnTo>
                  <a:pt x="243" y="764"/>
                </a:lnTo>
                <a:lnTo>
                  <a:pt x="267" y="765"/>
                </a:lnTo>
                <a:lnTo>
                  <a:pt x="287" y="767"/>
                </a:lnTo>
                <a:lnTo>
                  <a:pt x="292" y="767"/>
                </a:lnTo>
                <a:lnTo>
                  <a:pt x="295" y="769"/>
                </a:lnTo>
                <a:lnTo>
                  <a:pt x="298" y="771"/>
                </a:lnTo>
                <a:lnTo>
                  <a:pt x="301" y="773"/>
                </a:lnTo>
                <a:lnTo>
                  <a:pt x="302" y="776"/>
                </a:lnTo>
                <a:lnTo>
                  <a:pt x="305" y="779"/>
                </a:lnTo>
                <a:lnTo>
                  <a:pt x="306" y="785"/>
                </a:lnTo>
                <a:lnTo>
                  <a:pt x="305" y="790"/>
                </a:lnTo>
                <a:lnTo>
                  <a:pt x="302" y="793"/>
                </a:lnTo>
                <a:lnTo>
                  <a:pt x="301" y="797"/>
                </a:lnTo>
                <a:lnTo>
                  <a:pt x="298" y="800"/>
                </a:lnTo>
                <a:lnTo>
                  <a:pt x="295" y="802"/>
                </a:lnTo>
                <a:lnTo>
                  <a:pt x="292" y="803"/>
                </a:lnTo>
                <a:lnTo>
                  <a:pt x="287" y="803"/>
                </a:lnTo>
                <a:lnTo>
                  <a:pt x="251" y="803"/>
                </a:lnTo>
                <a:lnTo>
                  <a:pt x="204" y="801"/>
                </a:lnTo>
                <a:lnTo>
                  <a:pt x="157" y="799"/>
                </a:lnTo>
                <a:lnTo>
                  <a:pt x="122" y="796"/>
                </a:lnTo>
                <a:lnTo>
                  <a:pt x="106" y="793"/>
                </a:lnTo>
                <a:lnTo>
                  <a:pt x="92" y="792"/>
                </a:lnTo>
                <a:lnTo>
                  <a:pt x="79" y="790"/>
                </a:lnTo>
                <a:lnTo>
                  <a:pt x="66" y="787"/>
                </a:lnTo>
                <a:lnTo>
                  <a:pt x="54" y="783"/>
                </a:lnTo>
                <a:lnTo>
                  <a:pt x="37" y="774"/>
                </a:lnTo>
                <a:lnTo>
                  <a:pt x="31" y="770"/>
                </a:lnTo>
                <a:lnTo>
                  <a:pt x="26" y="765"/>
                </a:lnTo>
                <a:lnTo>
                  <a:pt x="22" y="760"/>
                </a:lnTo>
                <a:lnTo>
                  <a:pt x="18" y="753"/>
                </a:lnTo>
                <a:lnTo>
                  <a:pt x="16" y="745"/>
                </a:lnTo>
                <a:lnTo>
                  <a:pt x="14" y="734"/>
                </a:lnTo>
                <a:lnTo>
                  <a:pt x="11" y="716"/>
                </a:lnTo>
                <a:lnTo>
                  <a:pt x="9" y="714"/>
                </a:lnTo>
                <a:lnTo>
                  <a:pt x="5" y="711"/>
                </a:lnTo>
                <a:lnTo>
                  <a:pt x="2" y="705"/>
                </a:lnTo>
                <a:lnTo>
                  <a:pt x="1" y="701"/>
                </a:lnTo>
                <a:lnTo>
                  <a:pt x="1" y="697"/>
                </a:lnTo>
                <a:lnTo>
                  <a:pt x="2" y="694"/>
                </a:lnTo>
                <a:lnTo>
                  <a:pt x="4" y="690"/>
                </a:lnTo>
                <a:lnTo>
                  <a:pt x="7" y="686"/>
                </a:lnTo>
                <a:lnTo>
                  <a:pt x="7" y="684"/>
                </a:lnTo>
                <a:lnTo>
                  <a:pt x="7" y="683"/>
                </a:lnTo>
                <a:lnTo>
                  <a:pt x="7" y="669"/>
                </a:lnTo>
                <a:lnTo>
                  <a:pt x="7" y="657"/>
                </a:lnTo>
                <a:lnTo>
                  <a:pt x="9" y="650"/>
                </a:lnTo>
                <a:lnTo>
                  <a:pt x="12" y="645"/>
                </a:lnTo>
                <a:lnTo>
                  <a:pt x="14" y="644"/>
                </a:lnTo>
                <a:lnTo>
                  <a:pt x="14" y="641"/>
                </a:lnTo>
                <a:lnTo>
                  <a:pt x="13" y="631"/>
                </a:lnTo>
                <a:lnTo>
                  <a:pt x="13" y="619"/>
                </a:lnTo>
                <a:lnTo>
                  <a:pt x="14" y="597"/>
                </a:lnTo>
                <a:lnTo>
                  <a:pt x="14" y="576"/>
                </a:lnTo>
                <a:lnTo>
                  <a:pt x="13" y="555"/>
                </a:lnTo>
                <a:lnTo>
                  <a:pt x="12" y="534"/>
                </a:lnTo>
                <a:lnTo>
                  <a:pt x="9" y="515"/>
                </a:lnTo>
                <a:lnTo>
                  <a:pt x="5" y="496"/>
                </a:lnTo>
                <a:lnTo>
                  <a:pt x="3" y="476"/>
                </a:lnTo>
                <a:lnTo>
                  <a:pt x="1" y="458"/>
                </a:lnTo>
                <a:lnTo>
                  <a:pt x="0" y="438"/>
                </a:lnTo>
                <a:lnTo>
                  <a:pt x="1" y="401"/>
                </a:lnTo>
                <a:lnTo>
                  <a:pt x="2" y="365"/>
                </a:lnTo>
                <a:lnTo>
                  <a:pt x="4" y="346"/>
                </a:lnTo>
                <a:lnTo>
                  <a:pt x="8" y="326"/>
                </a:lnTo>
                <a:lnTo>
                  <a:pt x="12" y="303"/>
                </a:lnTo>
                <a:lnTo>
                  <a:pt x="13" y="292"/>
                </a:lnTo>
                <a:lnTo>
                  <a:pt x="13" y="280"/>
                </a:lnTo>
                <a:lnTo>
                  <a:pt x="13" y="177"/>
                </a:lnTo>
                <a:lnTo>
                  <a:pt x="13" y="160"/>
                </a:lnTo>
                <a:lnTo>
                  <a:pt x="12" y="144"/>
                </a:lnTo>
                <a:lnTo>
                  <a:pt x="10" y="119"/>
                </a:lnTo>
                <a:lnTo>
                  <a:pt x="10" y="106"/>
                </a:lnTo>
                <a:lnTo>
                  <a:pt x="10" y="94"/>
                </a:lnTo>
                <a:lnTo>
                  <a:pt x="11" y="81"/>
                </a:lnTo>
                <a:lnTo>
                  <a:pt x="14" y="69"/>
                </a:lnTo>
                <a:lnTo>
                  <a:pt x="18" y="58"/>
                </a:lnTo>
                <a:lnTo>
                  <a:pt x="24" y="46"/>
                </a:lnTo>
                <a:lnTo>
                  <a:pt x="28" y="42"/>
                </a:lnTo>
                <a:lnTo>
                  <a:pt x="31" y="37"/>
                </a:lnTo>
                <a:lnTo>
                  <a:pt x="40" y="30"/>
                </a:lnTo>
                <a:lnTo>
                  <a:pt x="52" y="23"/>
                </a:lnTo>
                <a:lnTo>
                  <a:pt x="63" y="19"/>
                </a:lnTo>
                <a:lnTo>
                  <a:pt x="75" y="15"/>
                </a:lnTo>
                <a:lnTo>
                  <a:pt x="88" y="13"/>
                </a:lnTo>
                <a:lnTo>
                  <a:pt x="112" y="9"/>
                </a:lnTo>
                <a:lnTo>
                  <a:pt x="125" y="7"/>
                </a:lnTo>
                <a:lnTo>
                  <a:pt x="141" y="5"/>
                </a:lnTo>
                <a:lnTo>
                  <a:pt x="158" y="3"/>
                </a:lnTo>
                <a:lnTo>
                  <a:pt x="198" y="1"/>
                </a:lnTo>
                <a:lnTo>
                  <a:pt x="235" y="0"/>
                </a:lnTo>
                <a:lnTo>
                  <a:pt x="263" y="0"/>
                </a:lnTo>
                <a:lnTo>
                  <a:pt x="302" y="0"/>
                </a:lnTo>
                <a:lnTo>
                  <a:pt x="336" y="1"/>
                </a:lnTo>
                <a:lnTo>
                  <a:pt x="424" y="5"/>
                </a:lnTo>
                <a:lnTo>
                  <a:pt x="517" y="9"/>
                </a:lnTo>
                <a:lnTo>
                  <a:pt x="614" y="11"/>
                </a:lnTo>
                <a:lnTo>
                  <a:pt x="713" y="12"/>
                </a:lnTo>
                <a:lnTo>
                  <a:pt x="807" y="13"/>
                </a:lnTo>
                <a:lnTo>
                  <a:pt x="901" y="15"/>
                </a:lnTo>
                <a:lnTo>
                  <a:pt x="904" y="15"/>
                </a:lnTo>
                <a:lnTo>
                  <a:pt x="997" y="17"/>
                </a:lnTo>
                <a:lnTo>
                  <a:pt x="1090" y="18"/>
                </a:lnTo>
                <a:lnTo>
                  <a:pt x="1159" y="17"/>
                </a:lnTo>
                <a:lnTo>
                  <a:pt x="1160" y="17"/>
                </a:lnTo>
                <a:lnTo>
                  <a:pt x="1214" y="15"/>
                </a:lnTo>
                <a:lnTo>
                  <a:pt x="1265" y="15"/>
                </a:lnTo>
                <a:lnTo>
                  <a:pt x="1292" y="15"/>
                </a:lnTo>
                <a:lnTo>
                  <a:pt x="1309" y="16"/>
                </a:lnTo>
                <a:lnTo>
                  <a:pt x="1325" y="18"/>
                </a:lnTo>
                <a:lnTo>
                  <a:pt x="1343" y="21"/>
                </a:lnTo>
                <a:lnTo>
                  <a:pt x="1362" y="26"/>
                </a:lnTo>
                <a:lnTo>
                  <a:pt x="1380" y="33"/>
                </a:lnTo>
                <a:lnTo>
                  <a:pt x="1390" y="37"/>
                </a:lnTo>
                <a:lnTo>
                  <a:pt x="1398" y="42"/>
                </a:lnTo>
                <a:lnTo>
                  <a:pt x="1407" y="48"/>
                </a:lnTo>
                <a:lnTo>
                  <a:pt x="1416" y="54"/>
                </a:lnTo>
                <a:lnTo>
                  <a:pt x="1424" y="62"/>
                </a:lnTo>
                <a:lnTo>
                  <a:pt x="1432" y="69"/>
                </a:lnTo>
                <a:lnTo>
                  <a:pt x="1441" y="81"/>
                </a:lnTo>
                <a:lnTo>
                  <a:pt x="1450" y="95"/>
                </a:lnTo>
                <a:lnTo>
                  <a:pt x="1456" y="110"/>
                </a:lnTo>
                <a:lnTo>
                  <a:pt x="1462" y="126"/>
                </a:lnTo>
                <a:lnTo>
                  <a:pt x="1467" y="142"/>
                </a:lnTo>
                <a:lnTo>
                  <a:pt x="1472" y="157"/>
                </a:lnTo>
                <a:lnTo>
                  <a:pt x="1478" y="187"/>
                </a:lnTo>
                <a:lnTo>
                  <a:pt x="1479" y="190"/>
                </a:lnTo>
                <a:lnTo>
                  <a:pt x="1481" y="204"/>
                </a:lnTo>
                <a:lnTo>
                  <a:pt x="1483" y="218"/>
                </a:lnTo>
                <a:lnTo>
                  <a:pt x="1485" y="247"/>
                </a:lnTo>
                <a:lnTo>
                  <a:pt x="1485" y="276"/>
                </a:lnTo>
                <a:lnTo>
                  <a:pt x="1485" y="304"/>
                </a:lnTo>
                <a:lnTo>
                  <a:pt x="1485" y="306"/>
                </a:lnTo>
                <a:lnTo>
                  <a:pt x="1484" y="340"/>
                </a:lnTo>
                <a:lnTo>
                  <a:pt x="1485" y="433"/>
                </a:lnTo>
                <a:lnTo>
                  <a:pt x="1487" y="524"/>
                </a:lnTo>
                <a:lnTo>
                  <a:pt x="1489" y="598"/>
                </a:lnTo>
                <a:lnTo>
                  <a:pt x="1490" y="671"/>
                </a:lnTo>
                <a:lnTo>
                  <a:pt x="1490" y="672"/>
                </a:lnTo>
                <a:lnTo>
                  <a:pt x="1490" y="675"/>
                </a:lnTo>
                <a:lnTo>
                  <a:pt x="1490" y="676"/>
                </a:lnTo>
                <a:lnTo>
                  <a:pt x="1490" y="687"/>
                </a:lnTo>
                <a:lnTo>
                  <a:pt x="1490" y="712"/>
                </a:lnTo>
                <a:lnTo>
                  <a:pt x="1489" y="717"/>
                </a:lnTo>
                <a:lnTo>
                  <a:pt x="1487" y="722"/>
                </a:lnTo>
                <a:lnTo>
                  <a:pt x="1484" y="725"/>
                </a:lnTo>
                <a:lnTo>
                  <a:pt x="1480" y="728"/>
                </a:lnTo>
                <a:lnTo>
                  <a:pt x="1478" y="729"/>
                </a:lnTo>
                <a:lnTo>
                  <a:pt x="1477" y="731"/>
                </a:lnTo>
                <a:lnTo>
                  <a:pt x="1469" y="748"/>
                </a:lnTo>
                <a:lnTo>
                  <a:pt x="1464" y="757"/>
                </a:lnTo>
                <a:lnTo>
                  <a:pt x="1458" y="765"/>
                </a:lnTo>
                <a:lnTo>
                  <a:pt x="1452" y="774"/>
                </a:lnTo>
                <a:lnTo>
                  <a:pt x="1445" y="782"/>
                </a:lnTo>
                <a:lnTo>
                  <a:pt x="1435" y="789"/>
                </a:lnTo>
                <a:lnTo>
                  <a:pt x="1426" y="795"/>
                </a:lnTo>
                <a:lnTo>
                  <a:pt x="1421" y="798"/>
                </a:lnTo>
                <a:lnTo>
                  <a:pt x="1415" y="800"/>
                </a:lnTo>
                <a:lnTo>
                  <a:pt x="1402" y="802"/>
                </a:lnTo>
                <a:lnTo>
                  <a:pt x="1390" y="803"/>
                </a:lnTo>
                <a:lnTo>
                  <a:pt x="1377" y="80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52" name="任意多边形 1050751"/>
          <p:cNvSpPr/>
          <p:nvPr/>
        </p:nvSpPr>
        <p:spPr bwMode="auto">
          <a:xfrm>
            <a:off x="9977438" y="1784350"/>
            <a:ext cx="927100" cy="249237"/>
          </a:xfrm>
          <a:custGeom>
            <a:avLst/>
            <a:gdLst/>
            <a:ahLst/>
            <a:cxnLst/>
            <a:rect l="0" t="0" r="0" b="0"/>
            <a:pathLst>
              <a:path w="1313" h="354">
                <a:moveTo>
                  <a:pt x="910" y="354"/>
                </a:moveTo>
                <a:lnTo>
                  <a:pt x="910" y="354"/>
                </a:lnTo>
                <a:lnTo>
                  <a:pt x="880" y="354"/>
                </a:lnTo>
                <a:lnTo>
                  <a:pt x="852" y="351"/>
                </a:lnTo>
                <a:lnTo>
                  <a:pt x="829" y="349"/>
                </a:lnTo>
                <a:lnTo>
                  <a:pt x="804" y="347"/>
                </a:lnTo>
                <a:lnTo>
                  <a:pt x="777" y="346"/>
                </a:lnTo>
                <a:lnTo>
                  <a:pt x="747" y="346"/>
                </a:lnTo>
                <a:lnTo>
                  <a:pt x="687" y="347"/>
                </a:lnTo>
                <a:lnTo>
                  <a:pt x="627" y="347"/>
                </a:lnTo>
                <a:lnTo>
                  <a:pt x="552" y="348"/>
                </a:lnTo>
                <a:lnTo>
                  <a:pt x="476" y="349"/>
                </a:lnTo>
                <a:lnTo>
                  <a:pt x="436" y="348"/>
                </a:lnTo>
                <a:lnTo>
                  <a:pt x="401" y="347"/>
                </a:lnTo>
                <a:lnTo>
                  <a:pt x="363" y="345"/>
                </a:lnTo>
                <a:lnTo>
                  <a:pt x="326" y="342"/>
                </a:lnTo>
                <a:lnTo>
                  <a:pt x="275" y="337"/>
                </a:lnTo>
                <a:lnTo>
                  <a:pt x="249" y="335"/>
                </a:lnTo>
                <a:lnTo>
                  <a:pt x="225" y="335"/>
                </a:lnTo>
                <a:lnTo>
                  <a:pt x="220" y="334"/>
                </a:lnTo>
                <a:lnTo>
                  <a:pt x="217" y="333"/>
                </a:lnTo>
                <a:lnTo>
                  <a:pt x="214" y="332"/>
                </a:lnTo>
                <a:lnTo>
                  <a:pt x="211" y="329"/>
                </a:lnTo>
                <a:lnTo>
                  <a:pt x="209" y="327"/>
                </a:lnTo>
                <a:lnTo>
                  <a:pt x="207" y="324"/>
                </a:lnTo>
                <a:lnTo>
                  <a:pt x="206" y="320"/>
                </a:lnTo>
                <a:lnTo>
                  <a:pt x="206" y="317"/>
                </a:lnTo>
                <a:lnTo>
                  <a:pt x="206" y="310"/>
                </a:lnTo>
                <a:lnTo>
                  <a:pt x="206" y="293"/>
                </a:lnTo>
                <a:lnTo>
                  <a:pt x="206" y="292"/>
                </a:lnTo>
                <a:lnTo>
                  <a:pt x="203" y="269"/>
                </a:lnTo>
                <a:lnTo>
                  <a:pt x="202" y="246"/>
                </a:lnTo>
                <a:lnTo>
                  <a:pt x="200" y="200"/>
                </a:lnTo>
                <a:lnTo>
                  <a:pt x="199" y="154"/>
                </a:lnTo>
                <a:lnTo>
                  <a:pt x="200" y="107"/>
                </a:lnTo>
                <a:lnTo>
                  <a:pt x="200" y="60"/>
                </a:lnTo>
                <a:lnTo>
                  <a:pt x="200" y="54"/>
                </a:lnTo>
                <a:lnTo>
                  <a:pt x="194" y="54"/>
                </a:lnTo>
                <a:lnTo>
                  <a:pt x="187" y="53"/>
                </a:lnTo>
                <a:lnTo>
                  <a:pt x="152" y="50"/>
                </a:lnTo>
                <a:lnTo>
                  <a:pt x="115" y="49"/>
                </a:lnTo>
                <a:lnTo>
                  <a:pt x="108" y="48"/>
                </a:lnTo>
                <a:lnTo>
                  <a:pt x="102" y="47"/>
                </a:lnTo>
                <a:lnTo>
                  <a:pt x="90" y="43"/>
                </a:lnTo>
                <a:lnTo>
                  <a:pt x="77" y="39"/>
                </a:lnTo>
                <a:lnTo>
                  <a:pt x="71" y="38"/>
                </a:lnTo>
                <a:lnTo>
                  <a:pt x="65" y="37"/>
                </a:lnTo>
                <a:lnTo>
                  <a:pt x="17" y="37"/>
                </a:lnTo>
                <a:lnTo>
                  <a:pt x="13" y="37"/>
                </a:lnTo>
                <a:lnTo>
                  <a:pt x="9" y="35"/>
                </a:lnTo>
                <a:lnTo>
                  <a:pt x="6" y="33"/>
                </a:lnTo>
                <a:lnTo>
                  <a:pt x="4" y="31"/>
                </a:lnTo>
                <a:lnTo>
                  <a:pt x="2" y="27"/>
                </a:lnTo>
                <a:lnTo>
                  <a:pt x="1" y="24"/>
                </a:lnTo>
                <a:lnTo>
                  <a:pt x="0" y="18"/>
                </a:lnTo>
                <a:lnTo>
                  <a:pt x="1" y="13"/>
                </a:lnTo>
                <a:lnTo>
                  <a:pt x="2" y="10"/>
                </a:lnTo>
                <a:lnTo>
                  <a:pt x="4" y="7"/>
                </a:lnTo>
                <a:lnTo>
                  <a:pt x="6" y="4"/>
                </a:lnTo>
                <a:lnTo>
                  <a:pt x="9" y="2"/>
                </a:lnTo>
                <a:lnTo>
                  <a:pt x="13" y="1"/>
                </a:lnTo>
                <a:lnTo>
                  <a:pt x="17" y="1"/>
                </a:lnTo>
                <a:lnTo>
                  <a:pt x="35" y="0"/>
                </a:lnTo>
                <a:lnTo>
                  <a:pt x="37" y="0"/>
                </a:lnTo>
                <a:lnTo>
                  <a:pt x="56" y="0"/>
                </a:lnTo>
                <a:lnTo>
                  <a:pt x="69" y="0"/>
                </a:lnTo>
                <a:lnTo>
                  <a:pt x="85" y="2"/>
                </a:lnTo>
                <a:lnTo>
                  <a:pt x="99" y="5"/>
                </a:lnTo>
                <a:lnTo>
                  <a:pt x="107" y="7"/>
                </a:lnTo>
                <a:lnTo>
                  <a:pt x="115" y="10"/>
                </a:lnTo>
                <a:lnTo>
                  <a:pt x="122" y="12"/>
                </a:lnTo>
                <a:lnTo>
                  <a:pt x="131" y="13"/>
                </a:lnTo>
                <a:lnTo>
                  <a:pt x="144" y="12"/>
                </a:lnTo>
                <a:lnTo>
                  <a:pt x="156" y="12"/>
                </a:lnTo>
                <a:lnTo>
                  <a:pt x="164" y="12"/>
                </a:lnTo>
                <a:lnTo>
                  <a:pt x="179" y="15"/>
                </a:lnTo>
                <a:lnTo>
                  <a:pt x="200" y="18"/>
                </a:lnTo>
                <a:lnTo>
                  <a:pt x="221" y="17"/>
                </a:lnTo>
                <a:lnTo>
                  <a:pt x="238" y="16"/>
                </a:lnTo>
                <a:lnTo>
                  <a:pt x="256" y="16"/>
                </a:lnTo>
                <a:lnTo>
                  <a:pt x="267" y="16"/>
                </a:lnTo>
                <a:lnTo>
                  <a:pt x="287" y="18"/>
                </a:lnTo>
                <a:lnTo>
                  <a:pt x="306" y="21"/>
                </a:lnTo>
                <a:lnTo>
                  <a:pt x="329" y="24"/>
                </a:lnTo>
                <a:lnTo>
                  <a:pt x="341" y="25"/>
                </a:lnTo>
                <a:lnTo>
                  <a:pt x="352" y="25"/>
                </a:lnTo>
                <a:lnTo>
                  <a:pt x="362" y="25"/>
                </a:lnTo>
                <a:lnTo>
                  <a:pt x="411" y="25"/>
                </a:lnTo>
                <a:lnTo>
                  <a:pt x="427" y="24"/>
                </a:lnTo>
                <a:lnTo>
                  <a:pt x="438" y="24"/>
                </a:lnTo>
                <a:lnTo>
                  <a:pt x="474" y="25"/>
                </a:lnTo>
                <a:lnTo>
                  <a:pt x="510" y="27"/>
                </a:lnTo>
                <a:lnTo>
                  <a:pt x="546" y="30"/>
                </a:lnTo>
                <a:lnTo>
                  <a:pt x="581" y="31"/>
                </a:lnTo>
                <a:lnTo>
                  <a:pt x="604" y="31"/>
                </a:lnTo>
                <a:lnTo>
                  <a:pt x="626" y="32"/>
                </a:lnTo>
                <a:lnTo>
                  <a:pt x="668" y="35"/>
                </a:lnTo>
                <a:lnTo>
                  <a:pt x="709" y="38"/>
                </a:lnTo>
                <a:lnTo>
                  <a:pt x="749" y="39"/>
                </a:lnTo>
                <a:lnTo>
                  <a:pt x="785" y="39"/>
                </a:lnTo>
                <a:lnTo>
                  <a:pt x="854" y="39"/>
                </a:lnTo>
                <a:lnTo>
                  <a:pt x="921" y="38"/>
                </a:lnTo>
                <a:lnTo>
                  <a:pt x="941" y="38"/>
                </a:lnTo>
                <a:lnTo>
                  <a:pt x="981" y="37"/>
                </a:lnTo>
                <a:lnTo>
                  <a:pt x="1060" y="38"/>
                </a:lnTo>
                <a:lnTo>
                  <a:pt x="1138" y="40"/>
                </a:lnTo>
                <a:lnTo>
                  <a:pt x="1139" y="40"/>
                </a:lnTo>
                <a:lnTo>
                  <a:pt x="1216" y="42"/>
                </a:lnTo>
                <a:lnTo>
                  <a:pt x="1295" y="43"/>
                </a:lnTo>
                <a:lnTo>
                  <a:pt x="1299" y="43"/>
                </a:lnTo>
                <a:lnTo>
                  <a:pt x="1303" y="44"/>
                </a:lnTo>
                <a:lnTo>
                  <a:pt x="1307" y="46"/>
                </a:lnTo>
                <a:lnTo>
                  <a:pt x="1309" y="49"/>
                </a:lnTo>
                <a:lnTo>
                  <a:pt x="1311" y="52"/>
                </a:lnTo>
                <a:lnTo>
                  <a:pt x="1312" y="55"/>
                </a:lnTo>
                <a:lnTo>
                  <a:pt x="1313" y="61"/>
                </a:lnTo>
                <a:lnTo>
                  <a:pt x="1312" y="67"/>
                </a:lnTo>
                <a:lnTo>
                  <a:pt x="1311" y="70"/>
                </a:lnTo>
                <a:lnTo>
                  <a:pt x="1309" y="73"/>
                </a:lnTo>
                <a:lnTo>
                  <a:pt x="1307" y="75"/>
                </a:lnTo>
                <a:lnTo>
                  <a:pt x="1303" y="77"/>
                </a:lnTo>
                <a:lnTo>
                  <a:pt x="1299" y="79"/>
                </a:lnTo>
                <a:lnTo>
                  <a:pt x="1295" y="79"/>
                </a:lnTo>
                <a:lnTo>
                  <a:pt x="1288" y="79"/>
                </a:lnTo>
                <a:lnTo>
                  <a:pt x="1212" y="78"/>
                </a:lnTo>
                <a:lnTo>
                  <a:pt x="1139" y="77"/>
                </a:lnTo>
                <a:lnTo>
                  <a:pt x="1101" y="76"/>
                </a:lnTo>
                <a:lnTo>
                  <a:pt x="1104" y="85"/>
                </a:lnTo>
                <a:lnTo>
                  <a:pt x="1107" y="88"/>
                </a:lnTo>
                <a:lnTo>
                  <a:pt x="1107" y="92"/>
                </a:lnTo>
                <a:lnTo>
                  <a:pt x="1106" y="122"/>
                </a:lnTo>
                <a:lnTo>
                  <a:pt x="1104" y="153"/>
                </a:lnTo>
                <a:lnTo>
                  <a:pt x="1103" y="190"/>
                </a:lnTo>
                <a:lnTo>
                  <a:pt x="1103" y="227"/>
                </a:lnTo>
                <a:lnTo>
                  <a:pt x="1103" y="245"/>
                </a:lnTo>
                <a:lnTo>
                  <a:pt x="1104" y="264"/>
                </a:lnTo>
                <a:lnTo>
                  <a:pt x="1107" y="281"/>
                </a:lnTo>
                <a:lnTo>
                  <a:pt x="1110" y="299"/>
                </a:lnTo>
                <a:lnTo>
                  <a:pt x="1111" y="305"/>
                </a:lnTo>
                <a:lnTo>
                  <a:pt x="1111" y="311"/>
                </a:lnTo>
                <a:lnTo>
                  <a:pt x="1110" y="318"/>
                </a:lnTo>
                <a:lnTo>
                  <a:pt x="1109" y="323"/>
                </a:lnTo>
                <a:lnTo>
                  <a:pt x="1106" y="327"/>
                </a:lnTo>
                <a:lnTo>
                  <a:pt x="1102" y="331"/>
                </a:lnTo>
                <a:lnTo>
                  <a:pt x="1098" y="334"/>
                </a:lnTo>
                <a:lnTo>
                  <a:pt x="1093" y="337"/>
                </a:lnTo>
                <a:lnTo>
                  <a:pt x="1092" y="338"/>
                </a:lnTo>
                <a:lnTo>
                  <a:pt x="1091" y="339"/>
                </a:lnTo>
                <a:lnTo>
                  <a:pt x="1088" y="343"/>
                </a:lnTo>
                <a:lnTo>
                  <a:pt x="1085" y="346"/>
                </a:lnTo>
                <a:lnTo>
                  <a:pt x="1081" y="347"/>
                </a:lnTo>
                <a:lnTo>
                  <a:pt x="1075" y="347"/>
                </a:lnTo>
                <a:lnTo>
                  <a:pt x="1035" y="348"/>
                </a:lnTo>
                <a:lnTo>
                  <a:pt x="994" y="351"/>
                </a:lnTo>
                <a:lnTo>
                  <a:pt x="952" y="353"/>
                </a:lnTo>
                <a:lnTo>
                  <a:pt x="910" y="354"/>
                </a:lnTo>
                <a:close/>
                <a:moveTo>
                  <a:pt x="253" y="53"/>
                </a:moveTo>
                <a:lnTo>
                  <a:pt x="253" y="53"/>
                </a:lnTo>
                <a:lnTo>
                  <a:pt x="242" y="53"/>
                </a:lnTo>
                <a:lnTo>
                  <a:pt x="237" y="53"/>
                </a:lnTo>
                <a:lnTo>
                  <a:pt x="237" y="59"/>
                </a:lnTo>
                <a:lnTo>
                  <a:pt x="236" y="107"/>
                </a:lnTo>
                <a:lnTo>
                  <a:pt x="236" y="181"/>
                </a:lnTo>
                <a:lnTo>
                  <a:pt x="237" y="218"/>
                </a:lnTo>
                <a:lnTo>
                  <a:pt x="239" y="256"/>
                </a:lnTo>
                <a:lnTo>
                  <a:pt x="239" y="258"/>
                </a:lnTo>
                <a:lnTo>
                  <a:pt x="241" y="260"/>
                </a:lnTo>
                <a:lnTo>
                  <a:pt x="244" y="262"/>
                </a:lnTo>
                <a:lnTo>
                  <a:pt x="247" y="266"/>
                </a:lnTo>
                <a:lnTo>
                  <a:pt x="248" y="270"/>
                </a:lnTo>
                <a:lnTo>
                  <a:pt x="248" y="274"/>
                </a:lnTo>
                <a:lnTo>
                  <a:pt x="248" y="284"/>
                </a:lnTo>
                <a:lnTo>
                  <a:pt x="246" y="292"/>
                </a:lnTo>
                <a:lnTo>
                  <a:pt x="245" y="299"/>
                </a:lnTo>
                <a:lnTo>
                  <a:pt x="251" y="299"/>
                </a:lnTo>
                <a:lnTo>
                  <a:pt x="287" y="301"/>
                </a:lnTo>
                <a:lnTo>
                  <a:pt x="321" y="304"/>
                </a:lnTo>
                <a:lnTo>
                  <a:pt x="369" y="308"/>
                </a:lnTo>
                <a:lnTo>
                  <a:pt x="392" y="309"/>
                </a:lnTo>
                <a:lnTo>
                  <a:pt x="417" y="310"/>
                </a:lnTo>
                <a:lnTo>
                  <a:pt x="642" y="310"/>
                </a:lnTo>
                <a:lnTo>
                  <a:pt x="694" y="310"/>
                </a:lnTo>
                <a:lnTo>
                  <a:pt x="748" y="311"/>
                </a:lnTo>
                <a:lnTo>
                  <a:pt x="867" y="316"/>
                </a:lnTo>
                <a:lnTo>
                  <a:pt x="898" y="317"/>
                </a:lnTo>
                <a:lnTo>
                  <a:pt x="943" y="316"/>
                </a:lnTo>
                <a:lnTo>
                  <a:pt x="986" y="314"/>
                </a:lnTo>
                <a:lnTo>
                  <a:pt x="1053" y="310"/>
                </a:lnTo>
                <a:lnTo>
                  <a:pt x="1055" y="310"/>
                </a:lnTo>
                <a:lnTo>
                  <a:pt x="1057" y="308"/>
                </a:lnTo>
                <a:lnTo>
                  <a:pt x="1061" y="306"/>
                </a:lnTo>
                <a:lnTo>
                  <a:pt x="1065" y="304"/>
                </a:lnTo>
                <a:lnTo>
                  <a:pt x="1068" y="304"/>
                </a:lnTo>
                <a:lnTo>
                  <a:pt x="1069" y="300"/>
                </a:lnTo>
                <a:lnTo>
                  <a:pt x="1070" y="292"/>
                </a:lnTo>
                <a:lnTo>
                  <a:pt x="1071" y="276"/>
                </a:lnTo>
                <a:lnTo>
                  <a:pt x="1071" y="253"/>
                </a:lnTo>
                <a:lnTo>
                  <a:pt x="1070" y="220"/>
                </a:lnTo>
                <a:lnTo>
                  <a:pt x="1069" y="212"/>
                </a:lnTo>
                <a:lnTo>
                  <a:pt x="1069" y="118"/>
                </a:lnTo>
                <a:lnTo>
                  <a:pt x="1068" y="116"/>
                </a:lnTo>
                <a:lnTo>
                  <a:pt x="1066" y="114"/>
                </a:lnTo>
                <a:lnTo>
                  <a:pt x="1065" y="110"/>
                </a:lnTo>
                <a:lnTo>
                  <a:pt x="1063" y="103"/>
                </a:lnTo>
                <a:lnTo>
                  <a:pt x="1063" y="75"/>
                </a:lnTo>
                <a:lnTo>
                  <a:pt x="1058" y="75"/>
                </a:lnTo>
                <a:lnTo>
                  <a:pt x="983" y="74"/>
                </a:lnTo>
                <a:lnTo>
                  <a:pt x="941" y="74"/>
                </a:lnTo>
                <a:lnTo>
                  <a:pt x="910" y="75"/>
                </a:lnTo>
                <a:lnTo>
                  <a:pt x="852" y="76"/>
                </a:lnTo>
                <a:lnTo>
                  <a:pt x="794" y="76"/>
                </a:lnTo>
                <a:lnTo>
                  <a:pt x="749" y="76"/>
                </a:lnTo>
                <a:lnTo>
                  <a:pt x="710" y="74"/>
                </a:lnTo>
                <a:lnTo>
                  <a:pt x="670" y="72"/>
                </a:lnTo>
                <a:lnTo>
                  <a:pt x="626" y="69"/>
                </a:lnTo>
                <a:lnTo>
                  <a:pt x="604" y="68"/>
                </a:lnTo>
                <a:lnTo>
                  <a:pt x="581" y="67"/>
                </a:lnTo>
                <a:lnTo>
                  <a:pt x="546" y="67"/>
                </a:lnTo>
                <a:lnTo>
                  <a:pt x="511" y="65"/>
                </a:lnTo>
                <a:lnTo>
                  <a:pt x="475" y="63"/>
                </a:lnTo>
                <a:lnTo>
                  <a:pt x="440" y="62"/>
                </a:lnTo>
                <a:lnTo>
                  <a:pt x="428" y="62"/>
                </a:lnTo>
                <a:lnTo>
                  <a:pt x="382" y="63"/>
                </a:lnTo>
                <a:lnTo>
                  <a:pt x="352" y="62"/>
                </a:lnTo>
                <a:lnTo>
                  <a:pt x="324" y="61"/>
                </a:lnTo>
                <a:lnTo>
                  <a:pt x="299" y="58"/>
                </a:lnTo>
                <a:lnTo>
                  <a:pt x="274" y="54"/>
                </a:lnTo>
                <a:lnTo>
                  <a:pt x="264" y="53"/>
                </a:lnTo>
                <a:lnTo>
                  <a:pt x="253" y="5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53" name="任意多边形 1050752"/>
          <p:cNvSpPr/>
          <p:nvPr/>
        </p:nvSpPr>
        <p:spPr bwMode="auto">
          <a:xfrm>
            <a:off x="10115550" y="952500"/>
            <a:ext cx="649287" cy="431800"/>
          </a:xfrm>
          <a:custGeom>
            <a:avLst/>
            <a:gdLst/>
            <a:ahLst/>
            <a:cxnLst/>
            <a:rect l="0" t="0" r="0" b="0"/>
            <a:pathLst>
              <a:path w="921" h="613">
                <a:moveTo>
                  <a:pt x="896" y="613"/>
                </a:moveTo>
                <a:lnTo>
                  <a:pt x="896" y="613"/>
                </a:lnTo>
                <a:lnTo>
                  <a:pt x="890" y="612"/>
                </a:lnTo>
                <a:lnTo>
                  <a:pt x="886" y="610"/>
                </a:lnTo>
                <a:lnTo>
                  <a:pt x="881" y="605"/>
                </a:lnTo>
                <a:lnTo>
                  <a:pt x="878" y="600"/>
                </a:lnTo>
                <a:lnTo>
                  <a:pt x="876" y="595"/>
                </a:lnTo>
                <a:lnTo>
                  <a:pt x="877" y="591"/>
                </a:lnTo>
                <a:lnTo>
                  <a:pt x="878" y="586"/>
                </a:lnTo>
                <a:lnTo>
                  <a:pt x="882" y="582"/>
                </a:lnTo>
                <a:lnTo>
                  <a:pt x="883" y="579"/>
                </a:lnTo>
                <a:lnTo>
                  <a:pt x="885" y="576"/>
                </a:lnTo>
                <a:lnTo>
                  <a:pt x="886" y="572"/>
                </a:lnTo>
                <a:lnTo>
                  <a:pt x="887" y="566"/>
                </a:lnTo>
                <a:lnTo>
                  <a:pt x="887" y="546"/>
                </a:lnTo>
                <a:lnTo>
                  <a:pt x="885" y="515"/>
                </a:lnTo>
                <a:lnTo>
                  <a:pt x="883" y="499"/>
                </a:lnTo>
                <a:lnTo>
                  <a:pt x="881" y="436"/>
                </a:lnTo>
                <a:lnTo>
                  <a:pt x="882" y="407"/>
                </a:lnTo>
                <a:lnTo>
                  <a:pt x="882" y="380"/>
                </a:lnTo>
                <a:lnTo>
                  <a:pt x="883" y="362"/>
                </a:lnTo>
                <a:lnTo>
                  <a:pt x="883" y="343"/>
                </a:lnTo>
                <a:lnTo>
                  <a:pt x="880" y="306"/>
                </a:lnTo>
                <a:lnTo>
                  <a:pt x="877" y="271"/>
                </a:lnTo>
                <a:lnTo>
                  <a:pt x="872" y="238"/>
                </a:lnTo>
                <a:lnTo>
                  <a:pt x="870" y="217"/>
                </a:lnTo>
                <a:lnTo>
                  <a:pt x="869" y="196"/>
                </a:lnTo>
                <a:lnTo>
                  <a:pt x="870" y="152"/>
                </a:lnTo>
                <a:lnTo>
                  <a:pt x="870" y="150"/>
                </a:lnTo>
                <a:lnTo>
                  <a:pt x="870" y="133"/>
                </a:lnTo>
                <a:lnTo>
                  <a:pt x="870" y="119"/>
                </a:lnTo>
                <a:lnTo>
                  <a:pt x="869" y="111"/>
                </a:lnTo>
                <a:lnTo>
                  <a:pt x="867" y="102"/>
                </a:lnTo>
                <a:lnTo>
                  <a:pt x="864" y="93"/>
                </a:lnTo>
                <a:lnTo>
                  <a:pt x="860" y="85"/>
                </a:lnTo>
                <a:lnTo>
                  <a:pt x="854" y="79"/>
                </a:lnTo>
                <a:lnTo>
                  <a:pt x="851" y="76"/>
                </a:lnTo>
                <a:lnTo>
                  <a:pt x="847" y="74"/>
                </a:lnTo>
                <a:lnTo>
                  <a:pt x="837" y="71"/>
                </a:lnTo>
                <a:lnTo>
                  <a:pt x="822" y="68"/>
                </a:lnTo>
                <a:lnTo>
                  <a:pt x="807" y="66"/>
                </a:lnTo>
                <a:lnTo>
                  <a:pt x="795" y="65"/>
                </a:lnTo>
                <a:lnTo>
                  <a:pt x="768" y="64"/>
                </a:lnTo>
                <a:lnTo>
                  <a:pt x="743" y="62"/>
                </a:lnTo>
                <a:lnTo>
                  <a:pt x="717" y="60"/>
                </a:lnTo>
                <a:lnTo>
                  <a:pt x="691" y="59"/>
                </a:lnTo>
                <a:lnTo>
                  <a:pt x="673" y="59"/>
                </a:lnTo>
                <a:lnTo>
                  <a:pt x="657" y="60"/>
                </a:lnTo>
                <a:lnTo>
                  <a:pt x="655" y="60"/>
                </a:lnTo>
                <a:lnTo>
                  <a:pt x="639" y="61"/>
                </a:lnTo>
                <a:lnTo>
                  <a:pt x="621" y="62"/>
                </a:lnTo>
                <a:lnTo>
                  <a:pt x="615" y="62"/>
                </a:lnTo>
                <a:lnTo>
                  <a:pt x="601" y="60"/>
                </a:lnTo>
                <a:lnTo>
                  <a:pt x="586" y="58"/>
                </a:lnTo>
                <a:lnTo>
                  <a:pt x="574" y="56"/>
                </a:lnTo>
                <a:lnTo>
                  <a:pt x="561" y="54"/>
                </a:lnTo>
                <a:lnTo>
                  <a:pt x="525" y="52"/>
                </a:lnTo>
                <a:lnTo>
                  <a:pt x="522" y="52"/>
                </a:lnTo>
                <a:lnTo>
                  <a:pt x="520" y="52"/>
                </a:lnTo>
                <a:lnTo>
                  <a:pt x="521" y="52"/>
                </a:lnTo>
                <a:lnTo>
                  <a:pt x="519" y="52"/>
                </a:lnTo>
                <a:lnTo>
                  <a:pt x="485" y="49"/>
                </a:lnTo>
                <a:lnTo>
                  <a:pt x="450" y="47"/>
                </a:lnTo>
                <a:lnTo>
                  <a:pt x="382" y="45"/>
                </a:lnTo>
                <a:lnTo>
                  <a:pt x="316" y="43"/>
                </a:lnTo>
                <a:lnTo>
                  <a:pt x="252" y="42"/>
                </a:lnTo>
                <a:lnTo>
                  <a:pt x="191" y="41"/>
                </a:lnTo>
                <a:lnTo>
                  <a:pt x="164" y="42"/>
                </a:lnTo>
                <a:lnTo>
                  <a:pt x="136" y="43"/>
                </a:lnTo>
                <a:lnTo>
                  <a:pt x="108" y="46"/>
                </a:lnTo>
                <a:lnTo>
                  <a:pt x="95" y="48"/>
                </a:lnTo>
                <a:lnTo>
                  <a:pt x="81" y="51"/>
                </a:lnTo>
                <a:lnTo>
                  <a:pt x="73" y="53"/>
                </a:lnTo>
                <a:lnTo>
                  <a:pt x="67" y="58"/>
                </a:lnTo>
                <a:lnTo>
                  <a:pt x="61" y="64"/>
                </a:lnTo>
                <a:lnTo>
                  <a:pt x="55" y="71"/>
                </a:lnTo>
                <a:lnTo>
                  <a:pt x="52" y="78"/>
                </a:lnTo>
                <a:lnTo>
                  <a:pt x="49" y="85"/>
                </a:lnTo>
                <a:lnTo>
                  <a:pt x="46" y="99"/>
                </a:lnTo>
                <a:lnTo>
                  <a:pt x="45" y="102"/>
                </a:lnTo>
                <a:lnTo>
                  <a:pt x="47" y="104"/>
                </a:lnTo>
                <a:lnTo>
                  <a:pt x="49" y="108"/>
                </a:lnTo>
                <a:lnTo>
                  <a:pt x="50" y="114"/>
                </a:lnTo>
                <a:lnTo>
                  <a:pt x="50" y="404"/>
                </a:lnTo>
                <a:lnTo>
                  <a:pt x="50" y="421"/>
                </a:lnTo>
                <a:lnTo>
                  <a:pt x="51" y="439"/>
                </a:lnTo>
                <a:lnTo>
                  <a:pt x="53" y="455"/>
                </a:lnTo>
                <a:lnTo>
                  <a:pt x="53" y="471"/>
                </a:lnTo>
                <a:lnTo>
                  <a:pt x="53" y="487"/>
                </a:lnTo>
                <a:lnTo>
                  <a:pt x="51" y="502"/>
                </a:lnTo>
                <a:lnTo>
                  <a:pt x="43" y="546"/>
                </a:lnTo>
                <a:lnTo>
                  <a:pt x="40" y="568"/>
                </a:lnTo>
                <a:lnTo>
                  <a:pt x="38" y="589"/>
                </a:lnTo>
                <a:lnTo>
                  <a:pt x="37" y="593"/>
                </a:lnTo>
                <a:lnTo>
                  <a:pt x="36" y="596"/>
                </a:lnTo>
                <a:lnTo>
                  <a:pt x="34" y="599"/>
                </a:lnTo>
                <a:lnTo>
                  <a:pt x="31" y="601"/>
                </a:lnTo>
                <a:lnTo>
                  <a:pt x="27" y="603"/>
                </a:lnTo>
                <a:lnTo>
                  <a:pt x="24" y="605"/>
                </a:lnTo>
                <a:lnTo>
                  <a:pt x="18" y="606"/>
                </a:lnTo>
                <a:lnTo>
                  <a:pt x="14" y="605"/>
                </a:lnTo>
                <a:lnTo>
                  <a:pt x="11" y="604"/>
                </a:lnTo>
                <a:lnTo>
                  <a:pt x="8" y="603"/>
                </a:lnTo>
                <a:lnTo>
                  <a:pt x="5" y="600"/>
                </a:lnTo>
                <a:lnTo>
                  <a:pt x="3" y="598"/>
                </a:lnTo>
                <a:lnTo>
                  <a:pt x="1" y="595"/>
                </a:lnTo>
                <a:lnTo>
                  <a:pt x="0" y="592"/>
                </a:lnTo>
                <a:lnTo>
                  <a:pt x="0" y="588"/>
                </a:lnTo>
                <a:lnTo>
                  <a:pt x="4" y="565"/>
                </a:lnTo>
                <a:lnTo>
                  <a:pt x="7" y="543"/>
                </a:lnTo>
                <a:lnTo>
                  <a:pt x="14" y="505"/>
                </a:lnTo>
                <a:lnTo>
                  <a:pt x="16" y="486"/>
                </a:lnTo>
                <a:lnTo>
                  <a:pt x="16" y="468"/>
                </a:lnTo>
                <a:lnTo>
                  <a:pt x="16" y="448"/>
                </a:lnTo>
                <a:lnTo>
                  <a:pt x="15" y="428"/>
                </a:lnTo>
                <a:lnTo>
                  <a:pt x="13" y="408"/>
                </a:lnTo>
                <a:lnTo>
                  <a:pt x="13" y="390"/>
                </a:lnTo>
                <a:lnTo>
                  <a:pt x="13" y="134"/>
                </a:lnTo>
                <a:lnTo>
                  <a:pt x="11" y="132"/>
                </a:lnTo>
                <a:lnTo>
                  <a:pt x="10" y="130"/>
                </a:lnTo>
                <a:lnTo>
                  <a:pt x="8" y="127"/>
                </a:lnTo>
                <a:lnTo>
                  <a:pt x="7" y="120"/>
                </a:lnTo>
                <a:lnTo>
                  <a:pt x="8" y="100"/>
                </a:lnTo>
                <a:lnTo>
                  <a:pt x="10" y="88"/>
                </a:lnTo>
                <a:lnTo>
                  <a:pt x="12" y="76"/>
                </a:lnTo>
                <a:lnTo>
                  <a:pt x="15" y="63"/>
                </a:lnTo>
                <a:lnTo>
                  <a:pt x="20" y="53"/>
                </a:lnTo>
                <a:lnTo>
                  <a:pt x="25" y="43"/>
                </a:lnTo>
                <a:lnTo>
                  <a:pt x="28" y="38"/>
                </a:lnTo>
                <a:lnTo>
                  <a:pt x="33" y="34"/>
                </a:lnTo>
                <a:lnTo>
                  <a:pt x="41" y="28"/>
                </a:lnTo>
                <a:lnTo>
                  <a:pt x="49" y="22"/>
                </a:lnTo>
                <a:lnTo>
                  <a:pt x="58" y="19"/>
                </a:lnTo>
                <a:lnTo>
                  <a:pt x="69" y="16"/>
                </a:lnTo>
                <a:lnTo>
                  <a:pt x="79" y="13"/>
                </a:lnTo>
                <a:lnTo>
                  <a:pt x="90" y="11"/>
                </a:lnTo>
                <a:lnTo>
                  <a:pt x="110" y="9"/>
                </a:lnTo>
                <a:lnTo>
                  <a:pt x="131" y="6"/>
                </a:lnTo>
                <a:lnTo>
                  <a:pt x="155" y="4"/>
                </a:lnTo>
                <a:lnTo>
                  <a:pt x="181" y="2"/>
                </a:lnTo>
                <a:lnTo>
                  <a:pt x="209" y="0"/>
                </a:lnTo>
                <a:lnTo>
                  <a:pt x="238" y="0"/>
                </a:lnTo>
                <a:lnTo>
                  <a:pt x="273" y="0"/>
                </a:lnTo>
                <a:lnTo>
                  <a:pt x="308" y="2"/>
                </a:lnTo>
                <a:lnTo>
                  <a:pt x="378" y="6"/>
                </a:lnTo>
                <a:lnTo>
                  <a:pt x="451" y="10"/>
                </a:lnTo>
                <a:lnTo>
                  <a:pt x="470" y="11"/>
                </a:lnTo>
                <a:lnTo>
                  <a:pt x="489" y="14"/>
                </a:lnTo>
                <a:lnTo>
                  <a:pt x="510" y="15"/>
                </a:lnTo>
                <a:lnTo>
                  <a:pt x="532" y="17"/>
                </a:lnTo>
                <a:lnTo>
                  <a:pt x="551" y="18"/>
                </a:lnTo>
                <a:lnTo>
                  <a:pt x="569" y="21"/>
                </a:lnTo>
                <a:lnTo>
                  <a:pt x="590" y="24"/>
                </a:lnTo>
                <a:lnTo>
                  <a:pt x="600" y="25"/>
                </a:lnTo>
                <a:lnTo>
                  <a:pt x="609" y="25"/>
                </a:lnTo>
                <a:lnTo>
                  <a:pt x="615" y="25"/>
                </a:lnTo>
                <a:lnTo>
                  <a:pt x="637" y="24"/>
                </a:lnTo>
                <a:lnTo>
                  <a:pt x="660" y="24"/>
                </a:lnTo>
                <a:lnTo>
                  <a:pt x="701" y="25"/>
                </a:lnTo>
                <a:lnTo>
                  <a:pt x="744" y="26"/>
                </a:lnTo>
                <a:lnTo>
                  <a:pt x="772" y="28"/>
                </a:lnTo>
                <a:lnTo>
                  <a:pt x="790" y="28"/>
                </a:lnTo>
                <a:lnTo>
                  <a:pt x="813" y="28"/>
                </a:lnTo>
                <a:lnTo>
                  <a:pt x="825" y="29"/>
                </a:lnTo>
                <a:lnTo>
                  <a:pt x="838" y="31"/>
                </a:lnTo>
                <a:lnTo>
                  <a:pt x="849" y="33"/>
                </a:lnTo>
                <a:lnTo>
                  <a:pt x="860" y="37"/>
                </a:lnTo>
                <a:lnTo>
                  <a:pt x="869" y="44"/>
                </a:lnTo>
                <a:lnTo>
                  <a:pt x="878" y="51"/>
                </a:lnTo>
                <a:lnTo>
                  <a:pt x="887" y="61"/>
                </a:lnTo>
                <a:lnTo>
                  <a:pt x="894" y="74"/>
                </a:lnTo>
                <a:lnTo>
                  <a:pt x="899" y="87"/>
                </a:lnTo>
                <a:lnTo>
                  <a:pt x="903" y="102"/>
                </a:lnTo>
                <a:lnTo>
                  <a:pt x="904" y="104"/>
                </a:lnTo>
                <a:lnTo>
                  <a:pt x="905" y="105"/>
                </a:lnTo>
                <a:lnTo>
                  <a:pt x="908" y="107"/>
                </a:lnTo>
                <a:lnTo>
                  <a:pt x="910" y="110"/>
                </a:lnTo>
                <a:lnTo>
                  <a:pt x="911" y="113"/>
                </a:lnTo>
                <a:lnTo>
                  <a:pt x="913" y="117"/>
                </a:lnTo>
                <a:lnTo>
                  <a:pt x="913" y="121"/>
                </a:lnTo>
                <a:lnTo>
                  <a:pt x="913" y="124"/>
                </a:lnTo>
                <a:lnTo>
                  <a:pt x="910" y="129"/>
                </a:lnTo>
                <a:lnTo>
                  <a:pt x="908" y="132"/>
                </a:lnTo>
                <a:lnTo>
                  <a:pt x="907" y="134"/>
                </a:lnTo>
                <a:lnTo>
                  <a:pt x="907" y="136"/>
                </a:lnTo>
                <a:lnTo>
                  <a:pt x="908" y="169"/>
                </a:lnTo>
                <a:lnTo>
                  <a:pt x="910" y="202"/>
                </a:lnTo>
                <a:lnTo>
                  <a:pt x="913" y="243"/>
                </a:lnTo>
                <a:lnTo>
                  <a:pt x="914" y="284"/>
                </a:lnTo>
                <a:lnTo>
                  <a:pt x="915" y="303"/>
                </a:lnTo>
                <a:lnTo>
                  <a:pt x="917" y="321"/>
                </a:lnTo>
                <a:lnTo>
                  <a:pt x="920" y="343"/>
                </a:lnTo>
                <a:lnTo>
                  <a:pt x="921" y="355"/>
                </a:lnTo>
                <a:lnTo>
                  <a:pt x="921" y="367"/>
                </a:lnTo>
                <a:lnTo>
                  <a:pt x="920" y="399"/>
                </a:lnTo>
                <a:lnTo>
                  <a:pt x="920" y="431"/>
                </a:lnTo>
                <a:lnTo>
                  <a:pt x="920" y="440"/>
                </a:lnTo>
                <a:lnTo>
                  <a:pt x="921" y="486"/>
                </a:lnTo>
                <a:lnTo>
                  <a:pt x="921" y="542"/>
                </a:lnTo>
                <a:lnTo>
                  <a:pt x="921" y="548"/>
                </a:lnTo>
                <a:lnTo>
                  <a:pt x="921" y="550"/>
                </a:lnTo>
                <a:lnTo>
                  <a:pt x="921" y="565"/>
                </a:lnTo>
                <a:lnTo>
                  <a:pt x="920" y="581"/>
                </a:lnTo>
                <a:lnTo>
                  <a:pt x="919" y="588"/>
                </a:lnTo>
                <a:lnTo>
                  <a:pt x="916" y="595"/>
                </a:lnTo>
                <a:lnTo>
                  <a:pt x="913" y="601"/>
                </a:lnTo>
                <a:lnTo>
                  <a:pt x="908" y="607"/>
                </a:lnTo>
                <a:lnTo>
                  <a:pt x="905" y="610"/>
                </a:lnTo>
                <a:lnTo>
                  <a:pt x="902" y="612"/>
                </a:lnTo>
                <a:lnTo>
                  <a:pt x="899" y="613"/>
                </a:lnTo>
                <a:lnTo>
                  <a:pt x="896" y="61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54" name="任意多边形 1050753"/>
          <p:cNvSpPr/>
          <p:nvPr/>
        </p:nvSpPr>
        <p:spPr bwMode="auto">
          <a:xfrm>
            <a:off x="10026650" y="1173162"/>
            <a:ext cx="114300" cy="215900"/>
          </a:xfrm>
          <a:custGeom>
            <a:avLst/>
            <a:gdLst/>
            <a:ahLst/>
            <a:cxnLst/>
            <a:rect l="0" t="0" r="0" b="0"/>
            <a:pathLst>
              <a:path w="162" h="307">
                <a:moveTo>
                  <a:pt x="29" y="307"/>
                </a:moveTo>
                <a:lnTo>
                  <a:pt x="29" y="307"/>
                </a:lnTo>
                <a:lnTo>
                  <a:pt x="23" y="306"/>
                </a:lnTo>
                <a:lnTo>
                  <a:pt x="20" y="304"/>
                </a:lnTo>
                <a:lnTo>
                  <a:pt x="17" y="303"/>
                </a:lnTo>
                <a:lnTo>
                  <a:pt x="14" y="300"/>
                </a:lnTo>
                <a:lnTo>
                  <a:pt x="11" y="296"/>
                </a:lnTo>
                <a:lnTo>
                  <a:pt x="10" y="293"/>
                </a:lnTo>
                <a:lnTo>
                  <a:pt x="10" y="288"/>
                </a:lnTo>
                <a:lnTo>
                  <a:pt x="10" y="264"/>
                </a:lnTo>
                <a:lnTo>
                  <a:pt x="10" y="209"/>
                </a:lnTo>
                <a:lnTo>
                  <a:pt x="8" y="182"/>
                </a:lnTo>
                <a:lnTo>
                  <a:pt x="6" y="154"/>
                </a:lnTo>
                <a:lnTo>
                  <a:pt x="6" y="153"/>
                </a:lnTo>
                <a:lnTo>
                  <a:pt x="3" y="127"/>
                </a:lnTo>
                <a:lnTo>
                  <a:pt x="1" y="97"/>
                </a:lnTo>
                <a:lnTo>
                  <a:pt x="0" y="83"/>
                </a:lnTo>
                <a:lnTo>
                  <a:pt x="0" y="68"/>
                </a:lnTo>
                <a:lnTo>
                  <a:pt x="1" y="54"/>
                </a:lnTo>
                <a:lnTo>
                  <a:pt x="3" y="42"/>
                </a:lnTo>
                <a:lnTo>
                  <a:pt x="6" y="31"/>
                </a:lnTo>
                <a:lnTo>
                  <a:pt x="10" y="23"/>
                </a:lnTo>
                <a:lnTo>
                  <a:pt x="16" y="16"/>
                </a:lnTo>
                <a:lnTo>
                  <a:pt x="23" y="9"/>
                </a:lnTo>
                <a:lnTo>
                  <a:pt x="32" y="5"/>
                </a:lnTo>
                <a:lnTo>
                  <a:pt x="42" y="2"/>
                </a:lnTo>
                <a:lnTo>
                  <a:pt x="53" y="0"/>
                </a:lnTo>
                <a:lnTo>
                  <a:pt x="66" y="0"/>
                </a:lnTo>
                <a:lnTo>
                  <a:pt x="79" y="0"/>
                </a:lnTo>
                <a:lnTo>
                  <a:pt x="92" y="1"/>
                </a:lnTo>
                <a:lnTo>
                  <a:pt x="117" y="5"/>
                </a:lnTo>
                <a:lnTo>
                  <a:pt x="132" y="7"/>
                </a:lnTo>
                <a:lnTo>
                  <a:pt x="144" y="8"/>
                </a:lnTo>
                <a:lnTo>
                  <a:pt x="148" y="9"/>
                </a:lnTo>
                <a:lnTo>
                  <a:pt x="152" y="10"/>
                </a:lnTo>
                <a:lnTo>
                  <a:pt x="156" y="13"/>
                </a:lnTo>
                <a:lnTo>
                  <a:pt x="158" y="16"/>
                </a:lnTo>
                <a:lnTo>
                  <a:pt x="160" y="19"/>
                </a:lnTo>
                <a:lnTo>
                  <a:pt x="161" y="22"/>
                </a:lnTo>
                <a:lnTo>
                  <a:pt x="162" y="29"/>
                </a:lnTo>
                <a:lnTo>
                  <a:pt x="162" y="32"/>
                </a:lnTo>
                <a:lnTo>
                  <a:pt x="161" y="35"/>
                </a:lnTo>
                <a:lnTo>
                  <a:pt x="159" y="38"/>
                </a:lnTo>
                <a:lnTo>
                  <a:pt x="158" y="40"/>
                </a:lnTo>
                <a:lnTo>
                  <a:pt x="154" y="43"/>
                </a:lnTo>
                <a:lnTo>
                  <a:pt x="152" y="44"/>
                </a:lnTo>
                <a:lnTo>
                  <a:pt x="148" y="45"/>
                </a:lnTo>
                <a:lnTo>
                  <a:pt x="145" y="46"/>
                </a:lnTo>
                <a:lnTo>
                  <a:pt x="143" y="46"/>
                </a:lnTo>
                <a:lnTo>
                  <a:pt x="114" y="42"/>
                </a:lnTo>
                <a:lnTo>
                  <a:pt x="94" y="39"/>
                </a:lnTo>
                <a:lnTo>
                  <a:pt x="74" y="38"/>
                </a:lnTo>
                <a:lnTo>
                  <a:pt x="72" y="38"/>
                </a:lnTo>
                <a:lnTo>
                  <a:pt x="64" y="38"/>
                </a:lnTo>
                <a:lnTo>
                  <a:pt x="58" y="40"/>
                </a:lnTo>
                <a:lnTo>
                  <a:pt x="53" y="43"/>
                </a:lnTo>
                <a:lnTo>
                  <a:pt x="49" y="46"/>
                </a:lnTo>
                <a:lnTo>
                  <a:pt x="46" y="51"/>
                </a:lnTo>
                <a:lnTo>
                  <a:pt x="43" y="56"/>
                </a:lnTo>
                <a:lnTo>
                  <a:pt x="42" y="61"/>
                </a:lnTo>
                <a:lnTo>
                  <a:pt x="40" y="68"/>
                </a:lnTo>
                <a:lnTo>
                  <a:pt x="39" y="82"/>
                </a:lnTo>
                <a:lnTo>
                  <a:pt x="40" y="96"/>
                </a:lnTo>
                <a:lnTo>
                  <a:pt x="40" y="112"/>
                </a:lnTo>
                <a:lnTo>
                  <a:pt x="42" y="156"/>
                </a:lnTo>
                <a:lnTo>
                  <a:pt x="44" y="199"/>
                </a:lnTo>
                <a:lnTo>
                  <a:pt x="46" y="244"/>
                </a:lnTo>
                <a:lnTo>
                  <a:pt x="47" y="288"/>
                </a:lnTo>
                <a:lnTo>
                  <a:pt x="47" y="293"/>
                </a:lnTo>
                <a:lnTo>
                  <a:pt x="46" y="296"/>
                </a:lnTo>
                <a:lnTo>
                  <a:pt x="44" y="300"/>
                </a:lnTo>
                <a:lnTo>
                  <a:pt x="40" y="303"/>
                </a:lnTo>
                <a:lnTo>
                  <a:pt x="37" y="304"/>
                </a:lnTo>
                <a:lnTo>
                  <a:pt x="34" y="306"/>
                </a:lnTo>
                <a:lnTo>
                  <a:pt x="29" y="30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55" name="任意多边形 1050754"/>
          <p:cNvSpPr/>
          <p:nvPr/>
        </p:nvSpPr>
        <p:spPr bwMode="auto">
          <a:xfrm>
            <a:off x="10750550" y="1173162"/>
            <a:ext cx="112712" cy="223837"/>
          </a:xfrm>
          <a:custGeom>
            <a:avLst/>
            <a:gdLst/>
            <a:ahLst/>
            <a:cxnLst/>
            <a:rect l="0" t="0" r="0" b="0"/>
            <a:pathLst>
              <a:path w="160" h="317">
                <a:moveTo>
                  <a:pt x="127" y="317"/>
                </a:moveTo>
                <a:lnTo>
                  <a:pt x="127" y="317"/>
                </a:lnTo>
                <a:lnTo>
                  <a:pt x="122" y="317"/>
                </a:lnTo>
                <a:lnTo>
                  <a:pt x="118" y="316"/>
                </a:lnTo>
                <a:lnTo>
                  <a:pt x="115" y="314"/>
                </a:lnTo>
                <a:lnTo>
                  <a:pt x="113" y="312"/>
                </a:lnTo>
                <a:lnTo>
                  <a:pt x="111" y="309"/>
                </a:lnTo>
                <a:lnTo>
                  <a:pt x="110" y="306"/>
                </a:lnTo>
                <a:lnTo>
                  <a:pt x="109" y="303"/>
                </a:lnTo>
                <a:lnTo>
                  <a:pt x="109" y="299"/>
                </a:lnTo>
                <a:lnTo>
                  <a:pt x="115" y="253"/>
                </a:lnTo>
                <a:lnTo>
                  <a:pt x="118" y="209"/>
                </a:lnTo>
                <a:lnTo>
                  <a:pt x="120" y="168"/>
                </a:lnTo>
                <a:lnTo>
                  <a:pt x="121" y="130"/>
                </a:lnTo>
                <a:lnTo>
                  <a:pt x="121" y="122"/>
                </a:lnTo>
                <a:lnTo>
                  <a:pt x="121" y="99"/>
                </a:lnTo>
                <a:lnTo>
                  <a:pt x="120" y="85"/>
                </a:lnTo>
                <a:lnTo>
                  <a:pt x="118" y="72"/>
                </a:lnTo>
                <a:lnTo>
                  <a:pt x="115" y="60"/>
                </a:lnTo>
                <a:lnTo>
                  <a:pt x="113" y="54"/>
                </a:lnTo>
                <a:lnTo>
                  <a:pt x="110" y="49"/>
                </a:lnTo>
                <a:lnTo>
                  <a:pt x="107" y="45"/>
                </a:lnTo>
                <a:lnTo>
                  <a:pt x="103" y="42"/>
                </a:lnTo>
                <a:lnTo>
                  <a:pt x="99" y="39"/>
                </a:lnTo>
                <a:lnTo>
                  <a:pt x="93" y="37"/>
                </a:lnTo>
                <a:lnTo>
                  <a:pt x="81" y="36"/>
                </a:lnTo>
                <a:lnTo>
                  <a:pt x="69" y="35"/>
                </a:lnTo>
                <a:lnTo>
                  <a:pt x="54" y="36"/>
                </a:lnTo>
                <a:lnTo>
                  <a:pt x="39" y="37"/>
                </a:lnTo>
                <a:lnTo>
                  <a:pt x="19" y="38"/>
                </a:lnTo>
                <a:lnTo>
                  <a:pt x="15" y="37"/>
                </a:lnTo>
                <a:lnTo>
                  <a:pt x="10" y="36"/>
                </a:lnTo>
                <a:lnTo>
                  <a:pt x="7" y="35"/>
                </a:lnTo>
                <a:lnTo>
                  <a:pt x="5" y="32"/>
                </a:lnTo>
                <a:lnTo>
                  <a:pt x="3" y="30"/>
                </a:lnTo>
                <a:lnTo>
                  <a:pt x="1" y="27"/>
                </a:lnTo>
                <a:lnTo>
                  <a:pt x="0" y="21"/>
                </a:lnTo>
                <a:lnTo>
                  <a:pt x="1" y="14"/>
                </a:lnTo>
                <a:lnTo>
                  <a:pt x="2" y="10"/>
                </a:lnTo>
                <a:lnTo>
                  <a:pt x="4" y="7"/>
                </a:lnTo>
                <a:lnTo>
                  <a:pt x="7" y="5"/>
                </a:lnTo>
                <a:lnTo>
                  <a:pt x="10" y="3"/>
                </a:lnTo>
                <a:lnTo>
                  <a:pt x="14" y="2"/>
                </a:lnTo>
                <a:lnTo>
                  <a:pt x="18" y="1"/>
                </a:lnTo>
                <a:lnTo>
                  <a:pt x="30" y="1"/>
                </a:lnTo>
                <a:lnTo>
                  <a:pt x="59" y="0"/>
                </a:lnTo>
                <a:lnTo>
                  <a:pt x="76" y="0"/>
                </a:lnTo>
                <a:lnTo>
                  <a:pt x="91" y="2"/>
                </a:lnTo>
                <a:lnTo>
                  <a:pt x="107" y="6"/>
                </a:lnTo>
                <a:lnTo>
                  <a:pt x="113" y="8"/>
                </a:lnTo>
                <a:lnTo>
                  <a:pt x="120" y="13"/>
                </a:lnTo>
                <a:lnTo>
                  <a:pt x="127" y="17"/>
                </a:lnTo>
                <a:lnTo>
                  <a:pt x="133" y="21"/>
                </a:lnTo>
                <a:lnTo>
                  <a:pt x="138" y="27"/>
                </a:lnTo>
                <a:lnTo>
                  <a:pt x="142" y="33"/>
                </a:lnTo>
                <a:lnTo>
                  <a:pt x="146" y="42"/>
                </a:lnTo>
                <a:lnTo>
                  <a:pt x="150" y="50"/>
                </a:lnTo>
                <a:lnTo>
                  <a:pt x="153" y="59"/>
                </a:lnTo>
                <a:lnTo>
                  <a:pt x="156" y="71"/>
                </a:lnTo>
                <a:lnTo>
                  <a:pt x="159" y="99"/>
                </a:lnTo>
                <a:lnTo>
                  <a:pt x="160" y="127"/>
                </a:lnTo>
                <a:lnTo>
                  <a:pt x="160" y="155"/>
                </a:lnTo>
                <a:lnTo>
                  <a:pt x="159" y="184"/>
                </a:lnTo>
                <a:lnTo>
                  <a:pt x="157" y="213"/>
                </a:lnTo>
                <a:lnTo>
                  <a:pt x="153" y="241"/>
                </a:lnTo>
                <a:lnTo>
                  <a:pt x="147" y="295"/>
                </a:lnTo>
                <a:lnTo>
                  <a:pt x="146" y="301"/>
                </a:lnTo>
                <a:lnTo>
                  <a:pt x="145" y="304"/>
                </a:lnTo>
                <a:lnTo>
                  <a:pt x="144" y="308"/>
                </a:lnTo>
                <a:lnTo>
                  <a:pt x="141" y="311"/>
                </a:lnTo>
                <a:lnTo>
                  <a:pt x="139" y="313"/>
                </a:lnTo>
                <a:lnTo>
                  <a:pt x="133" y="316"/>
                </a:lnTo>
                <a:lnTo>
                  <a:pt x="127" y="31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56" name="任意多边形 1050755"/>
          <p:cNvSpPr/>
          <p:nvPr/>
        </p:nvSpPr>
        <p:spPr bwMode="auto">
          <a:xfrm>
            <a:off x="10542588" y="1649412"/>
            <a:ext cx="82550" cy="76200"/>
          </a:xfrm>
          <a:custGeom>
            <a:avLst/>
            <a:gdLst/>
            <a:ahLst/>
            <a:cxnLst/>
            <a:rect l="0" t="0" r="0" b="0"/>
            <a:pathLst>
              <a:path w="117" h="108">
                <a:moveTo>
                  <a:pt x="52" y="108"/>
                </a:moveTo>
                <a:lnTo>
                  <a:pt x="52" y="108"/>
                </a:lnTo>
                <a:lnTo>
                  <a:pt x="40" y="106"/>
                </a:lnTo>
                <a:lnTo>
                  <a:pt x="29" y="102"/>
                </a:lnTo>
                <a:lnTo>
                  <a:pt x="19" y="96"/>
                </a:lnTo>
                <a:lnTo>
                  <a:pt x="11" y="89"/>
                </a:lnTo>
                <a:lnTo>
                  <a:pt x="6" y="81"/>
                </a:lnTo>
                <a:lnTo>
                  <a:pt x="2" y="73"/>
                </a:lnTo>
                <a:lnTo>
                  <a:pt x="0" y="64"/>
                </a:lnTo>
                <a:lnTo>
                  <a:pt x="0" y="55"/>
                </a:lnTo>
                <a:lnTo>
                  <a:pt x="1" y="47"/>
                </a:lnTo>
                <a:lnTo>
                  <a:pt x="3" y="39"/>
                </a:lnTo>
                <a:lnTo>
                  <a:pt x="7" y="32"/>
                </a:lnTo>
                <a:lnTo>
                  <a:pt x="11" y="25"/>
                </a:lnTo>
                <a:lnTo>
                  <a:pt x="16" y="18"/>
                </a:lnTo>
                <a:lnTo>
                  <a:pt x="23" y="13"/>
                </a:lnTo>
                <a:lnTo>
                  <a:pt x="30" y="9"/>
                </a:lnTo>
                <a:lnTo>
                  <a:pt x="38" y="6"/>
                </a:lnTo>
                <a:lnTo>
                  <a:pt x="39" y="6"/>
                </a:lnTo>
                <a:lnTo>
                  <a:pt x="40" y="6"/>
                </a:lnTo>
                <a:lnTo>
                  <a:pt x="44" y="3"/>
                </a:lnTo>
                <a:lnTo>
                  <a:pt x="49" y="2"/>
                </a:lnTo>
                <a:lnTo>
                  <a:pt x="56" y="1"/>
                </a:lnTo>
                <a:lnTo>
                  <a:pt x="61" y="0"/>
                </a:lnTo>
                <a:lnTo>
                  <a:pt x="69" y="1"/>
                </a:lnTo>
                <a:lnTo>
                  <a:pt x="78" y="3"/>
                </a:lnTo>
                <a:lnTo>
                  <a:pt x="86" y="7"/>
                </a:lnTo>
                <a:lnTo>
                  <a:pt x="94" y="11"/>
                </a:lnTo>
                <a:lnTo>
                  <a:pt x="100" y="17"/>
                </a:lnTo>
                <a:lnTo>
                  <a:pt x="106" y="24"/>
                </a:lnTo>
                <a:lnTo>
                  <a:pt x="111" y="31"/>
                </a:lnTo>
                <a:lnTo>
                  <a:pt x="115" y="39"/>
                </a:lnTo>
                <a:lnTo>
                  <a:pt x="117" y="51"/>
                </a:lnTo>
                <a:lnTo>
                  <a:pt x="117" y="56"/>
                </a:lnTo>
                <a:lnTo>
                  <a:pt x="117" y="61"/>
                </a:lnTo>
                <a:lnTo>
                  <a:pt x="116" y="66"/>
                </a:lnTo>
                <a:lnTo>
                  <a:pt x="115" y="71"/>
                </a:lnTo>
                <a:lnTo>
                  <a:pt x="113" y="77"/>
                </a:lnTo>
                <a:lnTo>
                  <a:pt x="110" y="82"/>
                </a:lnTo>
                <a:lnTo>
                  <a:pt x="105" y="86"/>
                </a:lnTo>
                <a:lnTo>
                  <a:pt x="101" y="91"/>
                </a:lnTo>
                <a:lnTo>
                  <a:pt x="96" y="95"/>
                </a:lnTo>
                <a:lnTo>
                  <a:pt x="91" y="98"/>
                </a:lnTo>
                <a:lnTo>
                  <a:pt x="85" y="101"/>
                </a:lnTo>
                <a:lnTo>
                  <a:pt x="78" y="103"/>
                </a:lnTo>
                <a:lnTo>
                  <a:pt x="71" y="104"/>
                </a:lnTo>
                <a:lnTo>
                  <a:pt x="65" y="106"/>
                </a:lnTo>
                <a:lnTo>
                  <a:pt x="64" y="106"/>
                </a:lnTo>
                <a:lnTo>
                  <a:pt x="63" y="106"/>
                </a:lnTo>
                <a:lnTo>
                  <a:pt x="58" y="108"/>
                </a:lnTo>
                <a:lnTo>
                  <a:pt x="54" y="108"/>
                </a:lnTo>
                <a:lnTo>
                  <a:pt x="52" y="108"/>
                </a:lnTo>
                <a:close/>
                <a:moveTo>
                  <a:pt x="59" y="46"/>
                </a:moveTo>
                <a:lnTo>
                  <a:pt x="59" y="46"/>
                </a:lnTo>
                <a:lnTo>
                  <a:pt x="52" y="50"/>
                </a:lnTo>
                <a:lnTo>
                  <a:pt x="49" y="51"/>
                </a:lnTo>
                <a:lnTo>
                  <a:pt x="48" y="51"/>
                </a:lnTo>
                <a:lnTo>
                  <a:pt x="47" y="53"/>
                </a:lnTo>
                <a:lnTo>
                  <a:pt x="40" y="61"/>
                </a:lnTo>
                <a:lnTo>
                  <a:pt x="54" y="62"/>
                </a:lnTo>
                <a:lnTo>
                  <a:pt x="55" y="62"/>
                </a:lnTo>
                <a:lnTo>
                  <a:pt x="59" y="60"/>
                </a:lnTo>
                <a:lnTo>
                  <a:pt x="64" y="60"/>
                </a:lnTo>
                <a:lnTo>
                  <a:pt x="72" y="59"/>
                </a:lnTo>
                <a:lnTo>
                  <a:pt x="68" y="51"/>
                </a:lnTo>
                <a:lnTo>
                  <a:pt x="67" y="50"/>
                </a:lnTo>
                <a:lnTo>
                  <a:pt x="66" y="49"/>
                </a:lnTo>
                <a:lnTo>
                  <a:pt x="65" y="46"/>
                </a:lnTo>
                <a:lnTo>
                  <a:pt x="61" y="45"/>
                </a:lnTo>
                <a:lnTo>
                  <a:pt x="59" y="4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57" name="任意多边形 1050756"/>
          <p:cNvSpPr/>
          <p:nvPr/>
        </p:nvSpPr>
        <p:spPr bwMode="auto">
          <a:xfrm>
            <a:off x="10647362" y="1646237"/>
            <a:ext cx="88900" cy="76200"/>
          </a:xfrm>
          <a:custGeom>
            <a:avLst/>
            <a:gdLst/>
            <a:ahLst/>
            <a:cxnLst/>
            <a:rect l="0" t="0" r="0" b="0"/>
            <a:pathLst>
              <a:path w="126" h="109">
                <a:moveTo>
                  <a:pt x="75" y="109"/>
                </a:moveTo>
                <a:lnTo>
                  <a:pt x="75" y="109"/>
                </a:lnTo>
                <a:lnTo>
                  <a:pt x="69" y="109"/>
                </a:lnTo>
                <a:lnTo>
                  <a:pt x="65" y="106"/>
                </a:lnTo>
                <a:lnTo>
                  <a:pt x="64" y="106"/>
                </a:lnTo>
                <a:lnTo>
                  <a:pt x="63" y="106"/>
                </a:lnTo>
                <a:lnTo>
                  <a:pt x="51" y="105"/>
                </a:lnTo>
                <a:lnTo>
                  <a:pt x="38" y="103"/>
                </a:lnTo>
                <a:lnTo>
                  <a:pt x="32" y="101"/>
                </a:lnTo>
                <a:lnTo>
                  <a:pt x="27" y="99"/>
                </a:lnTo>
                <a:lnTo>
                  <a:pt x="22" y="96"/>
                </a:lnTo>
                <a:lnTo>
                  <a:pt x="18" y="92"/>
                </a:lnTo>
                <a:lnTo>
                  <a:pt x="11" y="85"/>
                </a:lnTo>
                <a:lnTo>
                  <a:pt x="7" y="76"/>
                </a:lnTo>
                <a:lnTo>
                  <a:pt x="4" y="66"/>
                </a:lnTo>
                <a:lnTo>
                  <a:pt x="1" y="56"/>
                </a:lnTo>
                <a:lnTo>
                  <a:pt x="0" y="47"/>
                </a:lnTo>
                <a:lnTo>
                  <a:pt x="1" y="40"/>
                </a:lnTo>
                <a:lnTo>
                  <a:pt x="3" y="32"/>
                </a:lnTo>
                <a:lnTo>
                  <a:pt x="7" y="25"/>
                </a:lnTo>
                <a:lnTo>
                  <a:pt x="11" y="20"/>
                </a:lnTo>
                <a:lnTo>
                  <a:pt x="17" y="15"/>
                </a:lnTo>
                <a:lnTo>
                  <a:pt x="22" y="12"/>
                </a:lnTo>
                <a:lnTo>
                  <a:pt x="28" y="8"/>
                </a:lnTo>
                <a:lnTo>
                  <a:pt x="34" y="5"/>
                </a:lnTo>
                <a:lnTo>
                  <a:pt x="40" y="3"/>
                </a:lnTo>
                <a:lnTo>
                  <a:pt x="47" y="2"/>
                </a:lnTo>
                <a:lnTo>
                  <a:pt x="54" y="1"/>
                </a:lnTo>
                <a:lnTo>
                  <a:pt x="55" y="1"/>
                </a:lnTo>
                <a:lnTo>
                  <a:pt x="69" y="0"/>
                </a:lnTo>
                <a:lnTo>
                  <a:pt x="77" y="1"/>
                </a:lnTo>
                <a:lnTo>
                  <a:pt x="85" y="2"/>
                </a:lnTo>
                <a:lnTo>
                  <a:pt x="93" y="4"/>
                </a:lnTo>
                <a:lnTo>
                  <a:pt x="101" y="8"/>
                </a:lnTo>
                <a:lnTo>
                  <a:pt x="110" y="15"/>
                </a:lnTo>
                <a:lnTo>
                  <a:pt x="116" y="24"/>
                </a:lnTo>
                <a:lnTo>
                  <a:pt x="121" y="34"/>
                </a:lnTo>
                <a:lnTo>
                  <a:pt x="125" y="44"/>
                </a:lnTo>
                <a:lnTo>
                  <a:pt x="126" y="50"/>
                </a:lnTo>
                <a:lnTo>
                  <a:pt x="126" y="56"/>
                </a:lnTo>
                <a:lnTo>
                  <a:pt x="126" y="61"/>
                </a:lnTo>
                <a:lnTo>
                  <a:pt x="125" y="66"/>
                </a:lnTo>
                <a:lnTo>
                  <a:pt x="121" y="75"/>
                </a:lnTo>
                <a:lnTo>
                  <a:pt x="116" y="85"/>
                </a:lnTo>
                <a:lnTo>
                  <a:pt x="109" y="92"/>
                </a:lnTo>
                <a:lnTo>
                  <a:pt x="100" y="99"/>
                </a:lnTo>
                <a:lnTo>
                  <a:pt x="91" y="104"/>
                </a:lnTo>
                <a:lnTo>
                  <a:pt x="81" y="107"/>
                </a:lnTo>
                <a:lnTo>
                  <a:pt x="75" y="109"/>
                </a:lnTo>
                <a:close/>
                <a:moveTo>
                  <a:pt x="68" y="61"/>
                </a:moveTo>
                <a:lnTo>
                  <a:pt x="68" y="61"/>
                </a:lnTo>
                <a:lnTo>
                  <a:pt x="74" y="61"/>
                </a:lnTo>
                <a:lnTo>
                  <a:pt x="76" y="62"/>
                </a:lnTo>
                <a:lnTo>
                  <a:pt x="80" y="59"/>
                </a:lnTo>
                <a:lnTo>
                  <a:pt x="81" y="55"/>
                </a:lnTo>
                <a:lnTo>
                  <a:pt x="81" y="54"/>
                </a:lnTo>
                <a:lnTo>
                  <a:pt x="81" y="53"/>
                </a:lnTo>
                <a:lnTo>
                  <a:pt x="79" y="49"/>
                </a:lnTo>
                <a:lnTo>
                  <a:pt x="76" y="47"/>
                </a:lnTo>
                <a:lnTo>
                  <a:pt x="72" y="45"/>
                </a:lnTo>
                <a:lnTo>
                  <a:pt x="69" y="45"/>
                </a:lnTo>
                <a:lnTo>
                  <a:pt x="62" y="45"/>
                </a:lnTo>
                <a:lnTo>
                  <a:pt x="58" y="46"/>
                </a:lnTo>
                <a:lnTo>
                  <a:pt x="54" y="46"/>
                </a:lnTo>
                <a:lnTo>
                  <a:pt x="51" y="47"/>
                </a:lnTo>
                <a:lnTo>
                  <a:pt x="47" y="49"/>
                </a:lnTo>
                <a:lnTo>
                  <a:pt x="48" y="58"/>
                </a:lnTo>
                <a:lnTo>
                  <a:pt x="52" y="60"/>
                </a:lnTo>
                <a:lnTo>
                  <a:pt x="54" y="60"/>
                </a:lnTo>
                <a:lnTo>
                  <a:pt x="63" y="61"/>
                </a:lnTo>
                <a:lnTo>
                  <a:pt x="67" y="61"/>
                </a:lnTo>
                <a:lnTo>
                  <a:pt x="68" y="6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58" name="任意多边形 1050757"/>
          <p:cNvSpPr/>
          <p:nvPr/>
        </p:nvSpPr>
        <p:spPr bwMode="auto">
          <a:xfrm>
            <a:off x="10774362" y="1630362"/>
            <a:ext cx="122237" cy="120650"/>
          </a:xfrm>
          <a:custGeom>
            <a:avLst/>
            <a:gdLst/>
            <a:ahLst/>
            <a:cxnLst/>
            <a:rect l="0" t="0" r="0" b="0"/>
            <a:pathLst>
              <a:path w="173" h="171">
                <a:moveTo>
                  <a:pt x="100" y="171"/>
                </a:moveTo>
                <a:lnTo>
                  <a:pt x="100" y="171"/>
                </a:lnTo>
                <a:lnTo>
                  <a:pt x="94" y="170"/>
                </a:lnTo>
                <a:lnTo>
                  <a:pt x="87" y="168"/>
                </a:lnTo>
                <a:lnTo>
                  <a:pt x="86" y="168"/>
                </a:lnTo>
                <a:lnTo>
                  <a:pt x="69" y="164"/>
                </a:lnTo>
                <a:lnTo>
                  <a:pt x="54" y="159"/>
                </a:lnTo>
                <a:lnTo>
                  <a:pt x="41" y="152"/>
                </a:lnTo>
                <a:lnTo>
                  <a:pt x="29" y="145"/>
                </a:lnTo>
                <a:lnTo>
                  <a:pt x="20" y="135"/>
                </a:lnTo>
                <a:lnTo>
                  <a:pt x="12" y="123"/>
                </a:lnTo>
                <a:lnTo>
                  <a:pt x="6" y="111"/>
                </a:lnTo>
                <a:lnTo>
                  <a:pt x="2" y="96"/>
                </a:lnTo>
                <a:lnTo>
                  <a:pt x="0" y="87"/>
                </a:lnTo>
                <a:lnTo>
                  <a:pt x="0" y="78"/>
                </a:lnTo>
                <a:lnTo>
                  <a:pt x="0" y="68"/>
                </a:lnTo>
                <a:lnTo>
                  <a:pt x="2" y="60"/>
                </a:lnTo>
                <a:lnTo>
                  <a:pt x="4" y="52"/>
                </a:lnTo>
                <a:lnTo>
                  <a:pt x="8" y="43"/>
                </a:lnTo>
                <a:lnTo>
                  <a:pt x="12" y="36"/>
                </a:lnTo>
                <a:lnTo>
                  <a:pt x="16" y="29"/>
                </a:lnTo>
                <a:lnTo>
                  <a:pt x="22" y="23"/>
                </a:lnTo>
                <a:lnTo>
                  <a:pt x="28" y="17"/>
                </a:lnTo>
                <a:lnTo>
                  <a:pt x="36" y="12"/>
                </a:lnTo>
                <a:lnTo>
                  <a:pt x="43" y="8"/>
                </a:lnTo>
                <a:lnTo>
                  <a:pt x="51" y="5"/>
                </a:lnTo>
                <a:lnTo>
                  <a:pt x="59" y="3"/>
                </a:lnTo>
                <a:lnTo>
                  <a:pt x="69" y="1"/>
                </a:lnTo>
                <a:lnTo>
                  <a:pt x="78" y="0"/>
                </a:lnTo>
                <a:lnTo>
                  <a:pt x="86" y="0"/>
                </a:lnTo>
                <a:lnTo>
                  <a:pt x="103" y="1"/>
                </a:lnTo>
                <a:lnTo>
                  <a:pt x="111" y="2"/>
                </a:lnTo>
                <a:lnTo>
                  <a:pt x="118" y="4"/>
                </a:lnTo>
                <a:lnTo>
                  <a:pt x="126" y="7"/>
                </a:lnTo>
                <a:lnTo>
                  <a:pt x="133" y="11"/>
                </a:lnTo>
                <a:lnTo>
                  <a:pt x="140" y="16"/>
                </a:lnTo>
                <a:lnTo>
                  <a:pt x="146" y="23"/>
                </a:lnTo>
                <a:lnTo>
                  <a:pt x="158" y="36"/>
                </a:lnTo>
                <a:lnTo>
                  <a:pt x="162" y="43"/>
                </a:lnTo>
                <a:lnTo>
                  <a:pt x="165" y="50"/>
                </a:lnTo>
                <a:lnTo>
                  <a:pt x="168" y="57"/>
                </a:lnTo>
                <a:lnTo>
                  <a:pt x="170" y="64"/>
                </a:lnTo>
                <a:lnTo>
                  <a:pt x="172" y="82"/>
                </a:lnTo>
                <a:lnTo>
                  <a:pt x="173" y="98"/>
                </a:lnTo>
                <a:lnTo>
                  <a:pt x="173" y="106"/>
                </a:lnTo>
                <a:lnTo>
                  <a:pt x="172" y="113"/>
                </a:lnTo>
                <a:lnTo>
                  <a:pt x="170" y="119"/>
                </a:lnTo>
                <a:lnTo>
                  <a:pt x="168" y="125"/>
                </a:lnTo>
                <a:lnTo>
                  <a:pt x="164" y="132"/>
                </a:lnTo>
                <a:lnTo>
                  <a:pt x="159" y="139"/>
                </a:lnTo>
                <a:lnTo>
                  <a:pt x="151" y="147"/>
                </a:lnTo>
                <a:lnTo>
                  <a:pt x="143" y="153"/>
                </a:lnTo>
                <a:lnTo>
                  <a:pt x="136" y="158"/>
                </a:lnTo>
                <a:lnTo>
                  <a:pt x="129" y="163"/>
                </a:lnTo>
                <a:lnTo>
                  <a:pt x="128" y="163"/>
                </a:lnTo>
                <a:lnTo>
                  <a:pt x="127" y="164"/>
                </a:lnTo>
                <a:lnTo>
                  <a:pt x="124" y="166"/>
                </a:lnTo>
                <a:lnTo>
                  <a:pt x="120" y="168"/>
                </a:lnTo>
                <a:lnTo>
                  <a:pt x="116" y="169"/>
                </a:lnTo>
                <a:lnTo>
                  <a:pt x="112" y="169"/>
                </a:lnTo>
                <a:lnTo>
                  <a:pt x="109" y="169"/>
                </a:lnTo>
                <a:lnTo>
                  <a:pt x="108" y="170"/>
                </a:lnTo>
                <a:lnTo>
                  <a:pt x="104" y="171"/>
                </a:lnTo>
                <a:lnTo>
                  <a:pt x="100" y="171"/>
                </a:lnTo>
                <a:close/>
                <a:moveTo>
                  <a:pt x="84" y="45"/>
                </a:moveTo>
                <a:lnTo>
                  <a:pt x="84" y="45"/>
                </a:lnTo>
                <a:lnTo>
                  <a:pt x="68" y="47"/>
                </a:lnTo>
                <a:lnTo>
                  <a:pt x="62" y="49"/>
                </a:lnTo>
                <a:lnTo>
                  <a:pt x="57" y="52"/>
                </a:lnTo>
                <a:lnTo>
                  <a:pt x="53" y="56"/>
                </a:lnTo>
                <a:lnTo>
                  <a:pt x="50" y="61"/>
                </a:lnTo>
                <a:lnTo>
                  <a:pt x="48" y="65"/>
                </a:lnTo>
                <a:lnTo>
                  <a:pt x="47" y="70"/>
                </a:lnTo>
                <a:lnTo>
                  <a:pt x="46" y="77"/>
                </a:lnTo>
                <a:lnTo>
                  <a:pt x="46" y="82"/>
                </a:lnTo>
                <a:lnTo>
                  <a:pt x="47" y="88"/>
                </a:lnTo>
                <a:lnTo>
                  <a:pt x="48" y="93"/>
                </a:lnTo>
                <a:lnTo>
                  <a:pt x="50" y="98"/>
                </a:lnTo>
                <a:lnTo>
                  <a:pt x="52" y="103"/>
                </a:lnTo>
                <a:lnTo>
                  <a:pt x="56" y="109"/>
                </a:lnTo>
                <a:lnTo>
                  <a:pt x="61" y="113"/>
                </a:lnTo>
                <a:lnTo>
                  <a:pt x="67" y="117"/>
                </a:lnTo>
                <a:lnTo>
                  <a:pt x="73" y="119"/>
                </a:lnTo>
                <a:lnTo>
                  <a:pt x="80" y="121"/>
                </a:lnTo>
                <a:lnTo>
                  <a:pt x="86" y="122"/>
                </a:lnTo>
                <a:lnTo>
                  <a:pt x="101" y="123"/>
                </a:lnTo>
                <a:lnTo>
                  <a:pt x="102" y="123"/>
                </a:lnTo>
                <a:lnTo>
                  <a:pt x="103" y="123"/>
                </a:lnTo>
                <a:lnTo>
                  <a:pt x="110" y="120"/>
                </a:lnTo>
                <a:lnTo>
                  <a:pt x="119" y="115"/>
                </a:lnTo>
                <a:lnTo>
                  <a:pt x="124" y="112"/>
                </a:lnTo>
                <a:lnTo>
                  <a:pt x="127" y="109"/>
                </a:lnTo>
                <a:lnTo>
                  <a:pt x="129" y="105"/>
                </a:lnTo>
                <a:lnTo>
                  <a:pt x="129" y="101"/>
                </a:lnTo>
                <a:lnTo>
                  <a:pt x="128" y="91"/>
                </a:lnTo>
                <a:lnTo>
                  <a:pt x="127" y="75"/>
                </a:lnTo>
                <a:lnTo>
                  <a:pt x="126" y="68"/>
                </a:lnTo>
                <a:lnTo>
                  <a:pt x="124" y="63"/>
                </a:lnTo>
                <a:lnTo>
                  <a:pt x="119" y="58"/>
                </a:lnTo>
                <a:lnTo>
                  <a:pt x="115" y="54"/>
                </a:lnTo>
                <a:lnTo>
                  <a:pt x="109" y="50"/>
                </a:lnTo>
                <a:lnTo>
                  <a:pt x="102" y="47"/>
                </a:lnTo>
                <a:lnTo>
                  <a:pt x="94" y="46"/>
                </a:lnTo>
                <a:lnTo>
                  <a:pt x="84" y="4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59" name="文本框 1050758" descr="#clear#"/>
          <p:cNvSpPr txBox="1"/>
          <p:nvPr/>
        </p:nvSpPr>
        <p:spPr>
          <a:xfrm>
            <a:off x="1143000" y="1238250"/>
            <a:ext cx="762000" cy="468788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700">
                <a:latin typeface="方正静蕾简体" pitchFamily="2" charset="-122"/>
                <a:ea typeface="方正静蕾简体" pitchFamily="2" charset="-122"/>
              </a:rPr>
              <a:t>赠送精美手绘图标</a:t>
            </a:r>
          </a:p>
        </p:txBody>
      </p:sp>
    </p:spTree>
  </p:cSld>
  <p:clrMapOvr>
    <a:masterClrMapping/>
  </p:clrMapOvr>
  <p:transition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0760" name="任意多边形 1050759"/>
          <p:cNvSpPr/>
          <p:nvPr/>
        </p:nvSpPr>
        <p:spPr bwMode="auto">
          <a:xfrm>
            <a:off x="8113712" y="2979737"/>
            <a:ext cx="85725" cy="144462"/>
          </a:xfrm>
          <a:custGeom>
            <a:avLst/>
            <a:gdLst/>
            <a:ahLst/>
            <a:cxnLst/>
            <a:rect l="0" t="0" r="0" b="0"/>
            <a:pathLst>
              <a:path w="123" h="204">
                <a:moveTo>
                  <a:pt x="116" y="1"/>
                </a:moveTo>
                <a:lnTo>
                  <a:pt x="116" y="1"/>
                </a:lnTo>
                <a:lnTo>
                  <a:pt x="104" y="9"/>
                </a:lnTo>
                <a:lnTo>
                  <a:pt x="92" y="17"/>
                </a:lnTo>
                <a:lnTo>
                  <a:pt x="82" y="27"/>
                </a:lnTo>
                <a:lnTo>
                  <a:pt x="73" y="40"/>
                </a:lnTo>
                <a:lnTo>
                  <a:pt x="64" y="52"/>
                </a:lnTo>
                <a:lnTo>
                  <a:pt x="57" y="64"/>
                </a:lnTo>
                <a:lnTo>
                  <a:pt x="44" y="89"/>
                </a:lnTo>
                <a:lnTo>
                  <a:pt x="29" y="116"/>
                </a:lnTo>
                <a:lnTo>
                  <a:pt x="16" y="143"/>
                </a:lnTo>
                <a:lnTo>
                  <a:pt x="10" y="156"/>
                </a:lnTo>
                <a:lnTo>
                  <a:pt x="6" y="171"/>
                </a:lnTo>
                <a:lnTo>
                  <a:pt x="1" y="185"/>
                </a:lnTo>
                <a:lnTo>
                  <a:pt x="0" y="200"/>
                </a:lnTo>
                <a:lnTo>
                  <a:pt x="0" y="202"/>
                </a:lnTo>
                <a:lnTo>
                  <a:pt x="1" y="203"/>
                </a:lnTo>
                <a:lnTo>
                  <a:pt x="2" y="204"/>
                </a:lnTo>
                <a:lnTo>
                  <a:pt x="4" y="204"/>
                </a:lnTo>
                <a:lnTo>
                  <a:pt x="7" y="204"/>
                </a:lnTo>
                <a:lnTo>
                  <a:pt x="8" y="203"/>
                </a:lnTo>
                <a:lnTo>
                  <a:pt x="9" y="202"/>
                </a:lnTo>
                <a:lnTo>
                  <a:pt x="10" y="200"/>
                </a:lnTo>
                <a:lnTo>
                  <a:pt x="11" y="185"/>
                </a:lnTo>
                <a:lnTo>
                  <a:pt x="15" y="172"/>
                </a:lnTo>
                <a:lnTo>
                  <a:pt x="19" y="158"/>
                </a:lnTo>
                <a:lnTo>
                  <a:pt x="25" y="145"/>
                </a:lnTo>
                <a:lnTo>
                  <a:pt x="39" y="120"/>
                </a:lnTo>
                <a:lnTo>
                  <a:pt x="52" y="94"/>
                </a:lnTo>
                <a:lnTo>
                  <a:pt x="57" y="83"/>
                </a:lnTo>
                <a:lnTo>
                  <a:pt x="64" y="71"/>
                </a:lnTo>
                <a:lnTo>
                  <a:pt x="72" y="58"/>
                </a:lnTo>
                <a:lnTo>
                  <a:pt x="80" y="46"/>
                </a:lnTo>
                <a:lnTo>
                  <a:pt x="89" y="34"/>
                </a:lnTo>
                <a:lnTo>
                  <a:pt x="98" y="24"/>
                </a:lnTo>
                <a:lnTo>
                  <a:pt x="110" y="16"/>
                </a:lnTo>
                <a:lnTo>
                  <a:pt x="121" y="10"/>
                </a:lnTo>
                <a:lnTo>
                  <a:pt x="122" y="9"/>
                </a:lnTo>
                <a:lnTo>
                  <a:pt x="123" y="6"/>
                </a:lnTo>
                <a:lnTo>
                  <a:pt x="123" y="5"/>
                </a:lnTo>
                <a:lnTo>
                  <a:pt x="122" y="3"/>
                </a:lnTo>
                <a:lnTo>
                  <a:pt x="120" y="1"/>
                </a:lnTo>
                <a:lnTo>
                  <a:pt x="118" y="0"/>
                </a:lnTo>
                <a:lnTo>
                  <a:pt x="11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61" name="任意多边形 1050760"/>
          <p:cNvSpPr/>
          <p:nvPr/>
        </p:nvSpPr>
        <p:spPr bwMode="auto">
          <a:xfrm>
            <a:off x="8115300" y="2979737"/>
            <a:ext cx="138112" cy="209550"/>
          </a:xfrm>
          <a:custGeom>
            <a:avLst/>
            <a:gdLst/>
            <a:ahLst/>
            <a:cxnLst/>
            <a:rect l="0" t="0" r="0" b="0"/>
            <a:pathLst>
              <a:path w="195" h="299">
                <a:moveTo>
                  <a:pt x="187" y="1"/>
                </a:moveTo>
                <a:lnTo>
                  <a:pt x="187" y="1"/>
                </a:lnTo>
                <a:lnTo>
                  <a:pt x="170" y="16"/>
                </a:lnTo>
                <a:lnTo>
                  <a:pt x="153" y="31"/>
                </a:lnTo>
                <a:lnTo>
                  <a:pt x="138" y="48"/>
                </a:lnTo>
                <a:lnTo>
                  <a:pt x="123" y="65"/>
                </a:lnTo>
                <a:lnTo>
                  <a:pt x="110" y="84"/>
                </a:lnTo>
                <a:lnTo>
                  <a:pt x="97" y="103"/>
                </a:lnTo>
                <a:lnTo>
                  <a:pt x="72" y="142"/>
                </a:lnTo>
                <a:lnTo>
                  <a:pt x="60" y="161"/>
                </a:lnTo>
                <a:lnTo>
                  <a:pt x="50" y="181"/>
                </a:lnTo>
                <a:lnTo>
                  <a:pt x="40" y="202"/>
                </a:lnTo>
                <a:lnTo>
                  <a:pt x="30" y="221"/>
                </a:lnTo>
                <a:lnTo>
                  <a:pt x="21" y="240"/>
                </a:lnTo>
                <a:lnTo>
                  <a:pt x="12" y="258"/>
                </a:lnTo>
                <a:lnTo>
                  <a:pt x="8" y="266"/>
                </a:lnTo>
                <a:lnTo>
                  <a:pt x="5" y="275"/>
                </a:lnTo>
                <a:lnTo>
                  <a:pt x="3" y="284"/>
                </a:lnTo>
                <a:lnTo>
                  <a:pt x="0" y="295"/>
                </a:lnTo>
                <a:lnTo>
                  <a:pt x="0" y="297"/>
                </a:lnTo>
                <a:lnTo>
                  <a:pt x="2" y="298"/>
                </a:lnTo>
                <a:lnTo>
                  <a:pt x="4" y="299"/>
                </a:lnTo>
                <a:lnTo>
                  <a:pt x="5" y="299"/>
                </a:lnTo>
                <a:lnTo>
                  <a:pt x="7" y="299"/>
                </a:lnTo>
                <a:lnTo>
                  <a:pt x="9" y="298"/>
                </a:lnTo>
                <a:lnTo>
                  <a:pt x="10" y="297"/>
                </a:lnTo>
                <a:lnTo>
                  <a:pt x="10" y="295"/>
                </a:lnTo>
                <a:lnTo>
                  <a:pt x="12" y="284"/>
                </a:lnTo>
                <a:lnTo>
                  <a:pt x="14" y="275"/>
                </a:lnTo>
                <a:lnTo>
                  <a:pt x="18" y="266"/>
                </a:lnTo>
                <a:lnTo>
                  <a:pt x="22" y="255"/>
                </a:lnTo>
                <a:lnTo>
                  <a:pt x="33" y="237"/>
                </a:lnTo>
                <a:lnTo>
                  <a:pt x="42" y="219"/>
                </a:lnTo>
                <a:lnTo>
                  <a:pt x="50" y="201"/>
                </a:lnTo>
                <a:lnTo>
                  <a:pt x="60" y="182"/>
                </a:lnTo>
                <a:lnTo>
                  <a:pt x="80" y="147"/>
                </a:lnTo>
                <a:lnTo>
                  <a:pt x="91" y="127"/>
                </a:lnTo>
                <a:lnTo>
                  <a:pt x="104" y="109"/>
                </a:lnTo>
                <a:lnTo>
                  <a:pt x="116" y="90"/>
                </a:lnTo>
                <a:lnTo>
                  <a:pt x="130" y="73"/>
                </a:lnTo>
                <a:lnTo>
                  <a:pt x="144" y="55"/>
                </a:lnTo>
                <a:lnTo>
                  <a:pt x="160" y="39"/>
                </a:lnTo>
                <a:lnTo>
                  <a:pt x="175" y="24"/>
                </a:lnTo>
                <a:lnTo>
                  <a:pt x="193" y="10"/>
                </a:lnTo>
                <a:lnTo>
                  <a:pt x="194" y="8"/>
                </a:lnTo>
                <a:lnTo>
                  <a:pt x="195" y="6"/>
                </a:lnTo>
                <a:lnTo>
                  <a:pt x="194" y="2"/>
                </a:lnTo>
                <a:lnTo>
                  <a:pt x="193" y="1"/>
                </a:lnTo>
                <a:lnTo>
                  <a:pt x="192" y="0"/>
                </a:lnTo>
                <a:lnTo>
                  <a:pt x="190" y="0"/>
                </a:lnTo>
                <a:lnTo>
                  <a:pt x="18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62" name="任意多边形 1050761"/>
          <p:cNvSpPr/>
          <p:nvPr/>
        </p:nvSpPr>
        <p:spPr bwMode="auto">
          <a:xfrm>
            <a:off x="8126412" y="2992437"/>
            <a:ext cx="153987" cy="247650"/>
          </a:xfrm>
          <a:custGeom>
            <a:avLst/>
            <a:gdLst/>
            <a:ahLst/>
            <a:cxnLst/>
            <a:rect l="0" t="0" r="0" b="0"/>
            <a:pathLst>
              <a:path w="218" h="350">
                <a:moveTo>
                  <a:pt x="210" y="1"/>
                </a:moveTo>
                <a:lnTo>
                  <a:pt x="210" y="1"/>
                </a:lnTo>
                <a:lnTo>
                  <a:pt x="200" y="9"/>
                </a:lnTo>
                <a:lnTo>
                  <a:pt x="193" y="19"/>
                </a:lnTo>
                <a:lnTo>
                  <a:pt x="185" y="28"/>
                </a:lnTo>
                <a:lnTo>
                  <a:pt x="179" y="38"/>
                </a:lnTo>
                <a:lnTo>
                  <a:pt x="165" y="59"/>
                </a:lnTo>
                <a:lnTo>
                  <a:pt x="159" y="69"/>
                </a:lnTo>
                <a:lnTo>
                  <a:pt x="152" y="78"/>
                </a:lnTo>
                <a:lnTo>
                  <a:pt x="134" y="99"/>
                </a:lnTo>
                <a:lnTo>
                  <a:pt x="118" y="119"/>
                </a:lnTo>
                <a:lnTo>
                  <a:pt x="101" y="139"/>
                </a:lnTo>
                <a:lnTo>
                  <a:pt x="93" y="150"/>
                </a:lnTo>
                <a:lnTo>
                  <a:pt x="87" y="161"/>
                </a:lnTo>
                <a:lnTo>
                  <a:pt x="73" y="183"/>
                </a:lnTo>
                <a:lnTo>
                  <a:pt x="60" y="204"/>
                </a:lnTo>
                <a:lnTo>
                  <a:pt x="45" y="226"/>
                </a:lnTo>
                <a:lnTo>
                  <a:pt x="32" y="249"/>
                </a:lnTo>
                <a:lnTo>
                  <a:pt x="21" y="273"/>
                </a:lnTo>
                <a:lnTo>
                  <a:pt x="14" y="284"/>
                </a:lnTo>
                <a:lnTo>
                  <a:pt x="10" y="296"/>
                </a:lnTo>
                <a:lnTo>
                  <a:pt x="6" y="308"/>
                </a:lnTo>
                <a:lnTo>
                  <a:pt x="3" y="320"/>
                </a:lnTo>
                <a:lnTo>
                  <a:pt x="1" y="333"/>
                </a:lnTo>
                <a:lnTo>
                  <a:pt x="0" y="346"/>
                </a:lnTo>
                <a:lnTo>
                  <a:pt x="0" y="348"/>
                </a:lnTo>
                <a:lnTo>
                  <a:pt x="1" y="349"/>
                </a:lnTo>
                <a:lnTo>
                  <a:pt x="3" y="350"/>
                </a:lnTo>
                <a:lnTo>
                  <a:pt x="4" y="350"/>
                </a:lnTo>
                <a:lnTo>
                  <a:pt x="6" y="350"/>
                </a:lnTo>
                <a:lnTo>
                  <a:pt x="8" y="349"/>
                </a:lnTo>
                <a:lnTo>
                  <a:pt x="9" y="348"/>
                </a:lnTo>
                <a:lnTo>
                  <a:pt x="9" y="346"/>
                </a:lnTo>
                <a:lnTo>
                  <a:pt x="10" y="334"/>
                </a:lnTo>
                <a:lnTo>
                  <a:pt x="12" y="321"/>
                </a:lnTo>
                <a:lnTo>
                  <a:pt x="15" y="310"/>
                </a:lnTo>
                <a:lnTo>
                  <a:pt x="20" y="297"/>
                </a:lnTo>
                <a:lnTo>
                  <a:pt x="24" y="286"/>
                </a:lnTo>
                <a:lnTo>
                  <a:pt x="29" y="275"/>
                </a:lnTo>
                <a:lnTo>
                  <a:pt x="41" y="252"/>
                </a:lnTo>
                <a:lnTo>
                  <a:pt x="55" y="229"/>
                </a:lnTo>
                <a:lnTo>
                  <a:pt x="68" y="208"/>
                </a:lnTo>
                <a:lnTo>
                  <a:pt x="82" y="187"/>
                </a:lnTo>
                <a:lnTo>
                  <a:pt x="95" y="166"/>
                </a:lnTo>
                <a:lnTo>
                  <a:pt x="102" y="154"/>
                </a:lnTo>
                <a:lnTo>
                  <a:pt x="110" y="142"/>
                </a:lnTo>
                <a:lnTo>
                  <a:pt x="127" y="121"/>
                </a:lnTo>
                <a:lnTo>
                  <a:pt x="146" y="100"/>
                </a:lnTo>
                <a:lnTo>
                  <a:pt x="163" y="78"/>
                </a:lnTo>
                <a:lnTo>
                  <a:pt x="170" y="69"/>
                </a:lnTo>
                <a:lnTo>
                  <a:pt x="177" y="60"/>
                </a:lnTo>
                <a:lnTo>
                  <a:pt x="188" y="41"/>
                </a:lnTo>
                <a:lnTo>
                  <a:pt x="194" y="32"/>
                </a:lnTo>
                <a:lnTo>
                  <a:pt x="200" y="24"/>
                </a:lnTo>
                <a:lnTo>
                  <a:pt x="209" y="15"/>
                </a:lnTo>
                <a:lnTo>
                  <a:pt x="217" y="7"/>
                </a:lnTo>
                <a:lnTo>
                  <a:pt x="218" y="6"/>
                </a:lnTo>
                <a:lnTo>
                  <a:pt x="218" y="4"/>
                </a:lnTo>
                <a:lnTo>
                  <a:pt x="218" y="3"/>
                </a:lnTo>
                <a:lnTo>
                  <a:pt x="217" y="1"/>
                </a:lnTo>
                <a:lnTo>
                  <a:pt x="214" y="0"/>
                </a:lnTo>
                <a:lnTo>
                  <a:pt x="212" y="0"/>
                </a:lnTo>
                <a:lnTo>
                  <a:pt x="21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63" name="任意多边形 1050762"/>
          <p:cNvSpPr/>
          <p:nvPr/>
        </p:nvSpPr>
        <p:spPr bwMode="auto">
          <a:xfrm>
            <a:off x="8135937" y="3167062"/>
            <a:ext cx="63500" cy="114300"/>
          </a:xfrm>
          <a:custGeom>
            <a:avLst/>
            <a:gdLst/>
            <a:ahLst/>
            <a:cxnLst/>
            <a:rect l="0" t="0" r="0" b="0"/>
            <a:pathLst>
              <a:path w="90" h="161">
                <a:moveTo>
                  <a:pt x="82" y="2"/>
                </a:moveTo>
                <a:lnTo>
                  <a:pt x="82" y="2"/>
                </a:lnTo>
                <a:lnTo>
                  <a:pt x="74" y="9"/>
                </a:lnTo>
                <a:lnTo>
                  <a:pt x="67" y="17"/>
                </a:lnTo>
                <a:lnTo>
                  <a:pt x="59" y="26"/>
                </a:lnTo>
                <a:lnTo>
                  <a:pt x="53" y="35"/>
                </a:lnTo>
                <a:lnTo>
                  <a:pt x="42" y="53"/>
                </a:lnTo>
                <a:lnTo>
                  <a:pt x="32" y="73"/>
                </a:lnTo>
                <a:lnTo>
                  <a:pt x="24" y="93"/>
                </a:lnTo>
                <a:lnTo>
                  <a:pt x="16" y="113"/>
                </a:lnTo>
                <a:lnTo>
                  <a:pt x="9" y="134"/>
                </a:lnTo>
                <a:lnTo>
                  <a:pt x="0" y="156"/>
                </a:lnTo>
                <a:lnTo>
                  <a:pt x="0" y="157"/>
                </a:lnTo>
                <a:lnTo>
                  <a:pt x="0" y="159"/>
                </a:lnTo>
                <a:lnTo>
                  <a:pt x="1" y="160"/>
                </a:lnTo>
                <a:lnTo>
                  <a:pt x="4" y="161"/>
                </a:lnTo>
                <a:lnTo>
                  <a:pt x="7" y="161"/>
                </a:lnTo>
                <a:lnTo>
                  <a:pt x="9" y="160"/>
                </a:lnTo>
                <a:lnTo>
                  <a:pt x="10" y="158"/>
                </a:lnTo>
                <a:lnTo>
                  <a:pt x="17" y="138"/>
                </a:lnTo>
                <a:lnTo>
                  <a:pt x="25" y="118"/>
                </a:lnTo>
                <a:lnTo>
                  <a:pt x="32" y="98"/>
                </a:lnTo>
                <a:lnTo>
                  <a:pt x="41" y="77"/>
                </a:lnTo>
                <a:lnTo>
                  <a:pt x="50" y="59"/>
                </a:lnTo>
                <a:lnTo>
                  <a:pt x="60" y="40"/>
                </a:lnTo>
                <a:lnTo>
                  <a:pt x="67" y="32"/>
                </a:lnTo>
                <a:lnTo>
                  <a:pt x="74" y="24"/>
                </a:lnTo>
                <a:lnTo>
                  <a:pt x="81" y="15"/>
                </a:lnTo>
                <a:lnTo>
                  <a:pt x="89" y="8"/>
                </a:lnTo>
                <a:lnTo>
                  <a:pt x="90" y="7"/>
                </a:lnTo>
                <a:lnTo>
                  <a:pt x="90" y="5"/>
                </a:lnTo>
                <a:lnTo>
                  <a:pt x="90" y="3"/>
                </a:lnTo>
                <a:lnTo>
                  <a:pt x="89" y="2"/>
                </a:lnTo>
                <a:lnTo>
                  <a:pt x="87" y="1"/>
                </a:lnTo>
                <a:lnTo>
                  <a:pt x="86" y="0"/>
                </a:lnTo>
                <a:lnTo>
                  <a:pt x="84" y="1"/>
                </a:lnTo>
                <a:lnTo>
                  <a:pt x="8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64" name="任意多边形 1050763"/>
          <p:cNvSpPr/>
          <p:nvPr/>
        </p:nvSpPr>
        <p:spPr bwMode="auto">
          <a:xfrm>
            <a:off x="8164512" y="3217862"/>
            <a:ext cx="46037" cy="90487"/>
          </a:xfrm>
          <a:custGeom>
            <a:avLst/>
            <a:gdLst/>
            <a:ahLst/>
            <a:cxnLst/>
            <a:rect l="0" t="0" r="0" b="0"/>
            <a:pathLst>
              <a:path w="67" h="128">
                <a:moveTo>
                  <a:pt x="57" y="3"/>
                </a:moveTo>
                <a:lnTo>
                  <a:pt x="57" y="3"/>
                </a:lnTo>
                <a:lnTo>
                  <a:pt x="54" y="12"/>
                </a:lnTo>
                <a:lnTo>
                  <a:pt x="50" y="21"/>
                </a:lnTo>
                <a:lnTo>
                  <a:pt x="40" y="35"/>
                </a:lnTo>
                <a:lnTo>
                  <a:pt x="31" y="50"/>
                </a:lnTo>
                <a:lnTo>
                  <a:pt x="25" y="58"/>
                </a:lnTo>
                <a:lnTo>
                  <a:pt x="21" y="66"/>
                </a:lnTo>
                <a:lnTo>
                  <a:pt x="15" y="80"/>
                </a:lnTo>
                <a:lnTo>
                  <a:pt x="10" y="94"/>
                </a:lnTo>
                <a:lnTo>
                  <a:pt x="1" y="122"/>
                </a:lnTo>
                <a:lnTo>
                  <a:pt x="0" y="124"/>
                </a:lnTo>
                <a:lnTo>
                  <a:pt x="1" y="126"/>
                </a:lnTo>
                <a:lnTo>
                  <a:pt x="2" y="127"/>
                </a:lnTo>
                <a:lnTo>
                  <a:pt x="3" y="128"/>
                </a:lnTo>
                <a:lnTo>
                  <a:pt x="7" y="127"/>
                </a:lnTo>
                <a:lnTo>
                  <a:pt x="8" y="126"/>
                </a:lnTo>
                <a:lnTo>
                  <a:pt x="9" y="125"/>
                </a:lnTo>
                <a:lnTo>
                  <a:pt x="20" y="94"/>
                </a:lnTo>
                <a:lnTo>
                  <a:pt x="26" y="79"/>
                </a:lnTo>
                <a:lnTo>
                  <a:pt x="33" y="64"/>
                </a:lnTo>
                <a:lnTo>
                  <a:pt x="37" y="57"/>
                </a:lnTo>
                <a:lnTo>
                  <a:pt x="41" y="50"/>
                </a:lnTo>
                <a:lnTo>
                  <a:pt x="50" y="36"/>
                </a:lnTo>
                <a:lnTo>
                  <a:pt x="60" y="22"/>
                </a:lnTo>
                <a:lnTo>
                  <a:pt x="64" y="14"/>
                </a:lnTo>
                <a:lnTo>
                  <a:pt x="67" y="6"/>
                </a:lnTo>
                <a:lnTo>
                  <a:pt x="67" y="4"/>
                </a:lnTo>
                <a:lnTo>
                  <a:pt x="66" y="2"/>
                </a:lnTo>
                <a:lnTo>
                  <a:pt x="65" y="1"/>
                </a:lnTo>
                <a:lnTo>
                  <a:pt x="63" y="0"/>
                </a:lnTo>
                <a:lnTo>
                  <a:pt x="62" y="0"/>
                </a:lnTo>
                <a:lnTo>
                  <a:pt x="60" y="1"/>
                </a:lnTo>
                <a:lnTo>
                  <a:pt x="58" y="2"/>
                </a:lnTo>
                <a:lnTo>
                  <a:pt x="5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65" name="任意多边形 1050764"/>
          <p:cNvSpPr/>
          <p:nvPr/>
        </p:nvSpPr>
        <p:spPr bwMode="auto">
          <a:xfrm>
            <a:off x="8204200" y="3240087"/>
            <a:ext cx="39687" cy="80962"/>
          </a:xfrm>
          <a:custGeom>
            <a:avLst/>
            <a:gdLst/>
            <a:ahLst/>
            <a:cxnLst/>
            <a:rect l="0" t="0" r="0" b="0"/>
            <a:pathLst>
              <a:path w="57" h="114">
                <a:moveTo>
                  <a:pt x="47" y="5"/>
                </a:moveTo>
                <a:lnTo>
                  <a:pt x="47" y="5"/>
                </a:lnTo>
                <a:lnTo>
                  <a:pt x="46" y="11"/>
                </a:lnTo>
                <a:lnTo>
                  <a:pt x="45" y="18"/>
                </a:lnTo>
                <a:lnTo>
                  <a:pt x="40" y="30"/>
                </a:lnTo>
                <a:lnTo>
                  <a:pt x="27" y="55"/>
                </a:lnTo>
                <a:lnTo>
                  <a:pt x="14" y="81"/>
                </a:lnTo>
                <a:lnTo>
                  <a:pt x="7" y="94"/>
                </a:lnTo>
                <a:lnTo>
                  <a:pt x="0" y="108"/>
                </a:lnTo>
                <a:lnTo>
                  <a:pt x="0" y="109"/>
                </a:lnTo>
                <a:lnTo>
                  <a:pt x="0" y="111"/>
                </a:lnTo>
                <a:lnTo>
                  <a:pt x="3" y="114"/>
                </a:lnTo>
                <a:lnTo>
                  <a:pt x="5" y="114"/>
                </a:lnTo>
                <a:lnTo>
                  <a:pt x="7" y="114"/>
                </a:lnTo>
                <a:lnTo>
                  <a:pt x="8" y="114"/>
                </a:lnTo>
                <a:lnTo>
                  <a:pt x="9" y="112"/>
                </a:lnTo>
                <a:lnTo>
                  <a:pt x="16" y="97"/>
                </a:lnTo>
                <a:lnTo>
                  <a:pt x="23" y="82"/>
                </a:lnTo>
                <a:lnTo>
                  <a:pt x="31" y="67"/>
                </a:lnTo>
                <a:lnTo>
                  <a:pt x="39" y="53"/>
                </a:lnTo>
                <a:lnTo>
                  <a:pt x="50" y="29"/>
                </a:lnTo>
                <a:lnTo>
                  <a:pt x="54" y="18"/>
                </a:lnTo>
                <a:lnTo>
                  <a:pt x="56" y="11"/>
                </a:lnTo>
                <a:lnTo>
                  <a:pt x="57" y="5"/>
                </a:lnTo>
                <a:lnTo>
                  <a:pt x="56" y="3"/>
                </a:lnTo>
                <a:lnTo>
                  <a:pt x="55" y="2"/>
                </a:lnTo>
                <a:lnTo>
                  <a:pt x="54" y="1"/>
                </a:lnTo>
                <a:lnTo>
                  <a:pt x="52" y="0"/>
                </a:lnTo>
                <a:lnTo>
                  <a:pt x="49" y="2"/>
                </a:lnTo>
                <a:lnTo>
                  <a:pt x="48" y="3"/>
                </a:lnTo>
                <a:lnTo>
                  <a:pt x="47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66" name="任意多边形 1050765"/>
          <p:cNvSpPr/>
          <p:nvPr/>
        </p:nvSpPr>
        <p:spPr bwMode="auto">
          <a:xfrm>
            <a:off x="8250237" y="3251200"/>
            <a:ext cx="42862" cy="74612"/>
          </a:xfrm>
          <a:custGeom>
            <a:avLst/>
            <a:gdLst/>
            <a:ahLst/>
            <a:cxnLst/>
            <a:rect l="0" t="0" r="0" b="0"/>
            <a:pathLst>
              <a:path w="60" h="104">
                <a:moveTo>
                  <a:pt x="51" y="3"/>
                </a:moveTo>
                <a:lnTo>
                  <a:pt x="51" y="3"/>
                </a:lnTo>
                <a:lnTo>
                  <a:pt x="50" y="9"/>
                </a:lnTo>
                <a:lnTo>
                  <a:pt x="47" y="15"/>
                </a:lnTo>
                <a:lnTo>
                  <a:pt x="43" y="20"/>
                </a:lnTo>
                <a:lnTo>
                  <a:pt x="39" y="25"/>
                </a:lnTo>
                <a:lnTo>
                  <a:pt x="31" y="36"/>
                </a:lnTo>
                <a:lnTo>
                  <a:pt x="26" y="41"/>
                </a:lnTo>
                <a:lnTo>
                  <a:pt x="23" y="46"/>
                </a:lnTo>
                <a:lnTo>
                  <a:pt x="10" y="71"/>
                </a:lnTo>
                <a:lnTo>
                  <a:pt x="4" y="84"/>
                </a:lnTo>
                <a:lnTo>
                  <a:pt x="0" y="98"/>
                </a:lnTo>
                <a:lnTo>
                  <a:pt x="0" y="100"/>
                </a:lnTo>
                <a:lnTo>
                  <a:pt x="0" y="102"/>
                </a:lnTo>
                <a:lnTo>
                  <a:pt x="2" y="103"/>
                </a:lnTo>
                <a:lnTo>
                  <a:pt x="3" y="104"/>
                </a:lnTo>
                <a:lnTo>
                  <a:pt x="5" y="104"/>
                </a:lnTo>
                <a:lnTo>
                  <a:pt x="6" y="103"/>
                </a:lnTo>
                <a:lnTo>
                  <a:pt x="8" y="102"/>
                </a:lnTo>
                <a:lnTo>
                  <a:pt x="9" y="101"/>
                </a:lnTo>
                <a:lnTo>
                  <a:pt x="14" y="86"/>
                </a:lnTo>
                <a:lnTo>
                  <a:pt x="20" y="72"/>
                </a:lnTo>
                <a:lnTo>
                  <a:pt x="34" y="45"/>
                </a:lnTo>
                <a:lnTo>
                  <a:pt x="37" y="40"/>
                </a:lnTo>
                <a:lnTo>
                  <a:pt x="41" y="36"/>
                </a:lnTo>
                <a:lnTo>
                  <a:pt x="49" y="26"/>
                </a:lnTo>
                <a:lnTo>
                  <a:pt x="53" y="22"/>
                </a:lnTo>
                <a:lnTo>
                  <a:pt x="56" y="17"/>
                </a:lnTo>
                <a:lnTo>
                  <a:pt x="59" y="12"/>
                </a:lnTo>
                <a:lnTo>
                  <a:pt x="60" y="6"/>
                </a:lnTo>
                <a:lnTo>
                  <a:pt x="60" y="4"/>
                </a:lnTo>
                <a:lnTo>
                  <a:pt x="59" y="2"/>
                </a:lnTo>
                <a:lnTo>
                  <a:pt x="57" y="0"/>
                </a:lnTo>
                <a:lnTo>
                  <a:pt x="55" y="0"/>
                </a:lnTo>
                <a:lnTo>
                  <a:pt x="53" y="0"/>
                </a:lnTo>
                <a:lnTo>
                  <a:pt x="52" y="2"/>
                </a:lnTo>
                <a:lnTo>
                  <a:pt x="51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67" name="任意多边形 1050766"/>
          <p:cNvSpPr/>
          <p:nvPr/>
        </p:nvSpPr>
        <p:spPr bwMode="auto">
          <a:xfrm>
            <a:off x="8285162" y="3251200"/>
            <a:ext cx="47625" cy="80962"/>
          </a:xfrm>
          <a:custGeom>
            <a:avLst/>
            <a:gdLst/>
            <a:ahLst/>
            <a:cxnLst/>
            <a:rect l="0" t="0" r="0" b="0"/>
            <a:pathLst>
              <a:path w="70" h="113">
                <a:moveTo>
                  <a:pt x="62" y="3"/>
                </a:moveTo>
                <a:lnTo>
                  <a:pt x="62" y="3"/>
                </a:lnTo>
                <a:lnTo>
                  <a:pt x="60" y="10"/>
                </a:lnTo>
                <a:lnTo>
                  <a:pt x="57" y="16"/>
                </a:lnTo>
                <a:lnTo>
                  <a:pt x="53" y="23"/>
                </a:lnTo>
                <a:lnTo>
                  <a:pt x="48" y="30"/>
                </a:lnTo>
                <a:lnTo>
                  <a:pt x="37" y="42"/>
                </a:lnTo>
                <a:lnTo>
                  <a:pt x="28" y="53"/>
                </a:lnTo>
                <a:lnTo>
                  <a:pt x="19" y="66"/>
                </a:lnTo>
                <a:lnTo>
                  <a:pt x="11" y="79"/>
                </a:lnTo>
                <a:lnTo>
                  <a:pt x="5" y="93"/>
                </a:lnTo>
                <a:lnTo>
                  <a:pt x="0" y="107"/>
                </a:lnTo>
                <a:lnTo>
                  <a:pt x="0" y="109"/>
                </a:lnTo>
                <a:lnTo>
                  <a:pt x="0" y="111"/>
                </a:lnTo>
                <a:lnTo>
                  <a:pt x="2" y="112"/>
                </a:lnTo>
                <a:lnTo>
                  <a:pt x="3" y="113"/>
                </a:lnTo>
                <a:lnTo>
                  <a:pt x="5" y="113"/>
                </a:lnTo>
                <a:lnTo>
                  <a:pt x="6" y="113"/>
                </a:lnTo>
                <a:lnTo>
                  <a:pt x="8" y="112"/>
                </a:lnTo>
                <a:lnTo>
                  <a:pt x="9" y="110"/>
                </a:lnTo>
                <a:lnTo>
                  <a:pt x="11" y="102"/>
                </a:lnTo>
                <a:lnTo>
                  <a:pt x="15" y="94"/>
                </a:lnTo>
                <a:lnTo>
                  <a:pt x="23" y="78"/>
                </a:lnTo>
                <a:lnTo>
                  <a:pt x="32" y="64"/>
                </a:lnTo>
                <a:lnTo>
                  <a:pt x="41" y="49"/>
                </a:lnTo>
                <a:lnTo>
                  <a:pt x="50" y="39"/>
                </a:lnTo>
                <a:lnTo>
                  <a:pt x="59" y="28"/>
                </a:lnTo>
                <a:lnTo>
                  <a:pt x="63" y="23"/>
                </a:lnTo>
                <a:lnTo>
                  <a:pt x="66" y="18"/>
                </a:lnTo>
                <a:lnTo>
                  <a:pt x="69" y="12"/>
                </a:lnTo>
                <a:lnTo>
                  <a:pt x="70" y="6"/>
                </a:lnTo>
                <a:lnTo>
                  <a:pt x="70" y="4"/>
                </a:lnTo>
                <a:lnTo>
                  <a:pt x="69" y="2"/>
                </a:lnTo>
                <a:lnTo>
                  <a:pt x="67" y="0"/>
                </a:lnTo>
                <a:lnTo>
                  <a:pt x="65" y="0"/>
                </a:lnTo>
                <a:lnTo>
                  <a:pt x="63" y="0"/>
                </a:lnTo>
                <a:lnTo>
                  <a:pt x="62" y="2"/>
                </a:lnTo>
                <a:lnTo>
                  <a:pt x="6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68" name="任意多边形 1050767"/>
          <p:cNvSpPr/>
          <p:nvPr/>
        </p:nvSpPr>
        <p:spPr bwMode="auto">
          <a:xfrm>
            <a:off x="8318500" y="3257550"/>
            <a:ext cx="58737" cy="84137"/>
          </a:xfrm>
          <a:custGeom>
            <a:avLst/>
            <a:gdLst/>
            <a:ahLst/>
            <a:cxnLst/>
            <a:rect l="0" t="0" r="0" b="0"/>
            <a:pathLst>
              <a:path w="84" h="118">
                <a:moveTo>
                  <a:pt x="76" y="1"/>
                </a:moveTo>
                <a:lnTo>
                  <a:pt x="76" y="1"/>
                </a:lnTo>
                <a:lnTo>
                  <a:pt x="54" y="27"/>
                </a:lnTo>
                <a:lnTo>
                  <a:pt x="33" y="54"/>
                </a:lnTo>
                <a:lnTo>
                  <a:pt x="22" y="67"/>
                </a:lnTo>
                <a:lnTo>
                  <a:pt x="13" y="81"/>
                </a:lnTo>
                <a:lnTo>
                  <a:pt x="6" y="96"/>
                </a:lnTo>
                <a:lnTo>
                  <a:pt x="0" y="111"/>
                </a:lnTo>
                <a:lnTo>
                  <a:pt x="0" y="114"/>
                </a:lnTo>
                <a:lnTo>
                  <a:pt x="1" y="116"/>
                </a:lnTo>
                <a:lnTo>
                  <a:pt x="2" y="117"/>
                </a:lnTo>
                <a:lnTo>
                  <a:pt x="4" y="118"/>
                </a:lnTo>
                <a:lnTo>
                  <a:pt x="9" y="118"/>
                </a:lnTo>
                <a:lnTo>
                  <a:pt x="11" y="118"/>
                </a:lnTo>
                <a:lnTo>
                  <a:pt x="12" y="117"/>
                </a:lnTo>
                <a:lnTo>
                  <a:pt x="13" y="114"/>
                </a:lnTo>
                <a:lnTo>
                  <a:pt x="13" y="110"/>
                </a:lnTo>
                <a:lnTo>
                  <a:pt x="12" y="109"/>
                </a:lnTo>
                <a:lnTo>
                  <a:pt x="11" y="108"/>
                </a:lnTo>
                <a:lnTo>
                  <a:pt x="17" y="94"/>
                </a:lnTo>
                <a:lnTo>
                  <a:pt x="24" y="80"/>
                </a:lnTo>
                <a:lnTo>
                  <a:pt x="34" y="67"/>
                </a:lnTo>
                <a:lnTo>
                  <a:pt x="43" y="55"/>
                </a:lnTo>
                <a:lnTo>
                  <a:pt x="64" y="30"/>
                </a:lnTo>
                <a:lnTo>
                  <a:pt x="84" y="6"/>
                </a:lnTo>
                <a:lnTo>
                  <a:pt x="84" y="4"/>
                </a:lnTo>
                <a:lnTo>
                  <a:pt x="84" y="3"/>
                </a:lnTo>
                <a:lnTo>
                  <a:pt x="84" y="1"/>
                </a:lnTo>
                <a:lnTo>
                  <a:pt x="82" y="0"/>
                </a:lnTo>
                <a:lnTo>
                  <a:pt x="79" y="0"/>
                </a:lnTo>
                <a:lnTo>
                  <a:pt x="77" y="0"/>
                </a:lnTo>
                <a:lnTo>
                  <a:pt x="7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69" name="任意多边形 1050768"/>
          <p:cNvSpPr/>
          <p:nvPr/>
        </p:nvSpPr>
        <p:spPr bwMode="auto">
          <a:xfrm>
            <a:off x="8364537" y="3262312"/>
            <a:ext cx="42862" cy="69850"/>
          </a:xfrm>
          <a:custGeom>
            <a:avLst/>
            <a:gdLst/>
            <a:ahLst/>
            <a:cxnLst/>
            <a:rect l="0" t="0" r="0" b="0"/>
            <a:pathLst>
              <a:path w="62" h="99">
                <a:moveTo>
                  <a:pt x="51" y="4"/>
                </a:moveTo>
                <a:lnTo>
                  <a:pt x="51" y="4"/>
                </a:lnTo>
                <a:lnTo>
                  <a:pt x="50" y="9"/>
                </a:lnTo>
                <a:lnTo>
                  <a:pt x="48" y="14"/>
                </a:lnTo>
                <a:lnTo>
                  <a:pt x="43" y="25"/>
                </a:lnTo>
                <a:lnTo>
                  <a:pt x="31" y="43"/>
                </a:lnTo>
                <a:lnTo>
                  <a:pt x="14" y="67"/>
                </a:lnTo>
                <a:lnTo>
                  <a:pt x="7" y="80"/>
                </a:lnTo>
                <a:lnTo>
                  <a:pt x="0" y="92"/>
                </a:lnTo>
                <a:lnTo>
                  <a:pt x="0" y="94"/>
                </a:lnTo>
                <a:lnTo>
                  <a:pt x="0" y="96"/>
                </a:lnTo>
                <a:lnTo>
                  <a:pt x="3" y="99"/>
                </a:lnTo>
                <a:lnTo>
                  <a:pt x="4" y="99"/>
                </a:lnTo>
                <a:lnTo>
                  <a:pt x="6" y="99"/>
                </a:lnTo>
                <a:lnTo>
                  <a:pt x="7" y="98"/>
                </a:lnTo>
                <a:lnTo>
                  <a:pt x="8" y="97"/>
                </a:lnTo>
                <a:lnTo>
                  <a:pt x="15" y="83"/>
                </a:lnTo>
                <a:lnTo>
                  <a:pt x="23" y="70"/>
                </a:lnTo>
                <a:lnTo>
                  <a:pt x="41" y="44"/>
                </a:lnTo>
                <a:lnTo>
                  <a:pt x="53" y="26"/>
                </a:lnTo>
                <a:lnTo>
                  <a:pt x="59" y="16"/>
                </a:lnTo>
                <a:lnTo>
                  <a:pt x="61" y="10"/>
                </a:lnTo>
                <a:lnTo>
                  <a:pt x="62" y="4"/>
                </a:lnTo>
                <a:lnTo>
                  <a:pt x="61" y="2"/>
                </a:lnTo>
                <a:lnTo>
                  <a:pt x="60" y="1"/>
                </a:lnTo>
                <a:lnTo>
                  <a:pt x="59" y="0"/>
                </a:lnTo>
                <a:lnTo>
                  <a:pt x="56" y="0"/>
                </a:lnTo>
                <a:lnTo>
                  <a:pt x="53" y="1"/>
                </a:lnTo>
                <a:lnTo>
                  <a:pt x="52" y="2"/>
                </a:lnTo>
                <a:lnTo>
                  <a:pt x="51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70" name="任意多边形 1050769"/>
          <p:cNvSpPr/>
          <p:nvPr/>
        </p:nvSpPr>
        <p:spPr bwMode="auto">
          <a:xfrm>
            <a:off x="8407400" y="3097212"/>
            <a:ext cx="160337" cy="230187"/>
          </a:xfrm>
          <a:custGeom>
            <a:avLst/>
            <a:gdLst/>
            <a:ahLst/>
            <a:cxnLst/>
            <a:rect l="0" t="0" r="0" b="0"/>
            <a:pathLst>
              <a:path w="227" h="327">
                <a:moveTo>
                  <a:pt x="218" y="2"/>
                </a:moveTo>
                <a:lnTo>
                  <a:pt x="218" y="2"/>
                </a:lnTo>
                <a:lnTo>
                  <a:pt x="210" y="12"/>
                </a:lnTo>
                <a:lnTo>
                  <a:pt x="202" y="22"/>
                </a:lnTo>
                <a:lnTo>
                  <a:pt x="194" y="32"/>
                </a:lnTo>
                <a:lnTo>
                  <a:pt x="186" y="41"/>
                </a:lnTo>
                <a:lnTo>
                  <a:pt x="178" y="49"/>
                </a:lnTo>
                <a:lnTo>
                  <a:pt x="172" y="58"/>
                </a:lnTo>
                <a:lnTo>
                  <a:pt x="161" y="78"/>
                </a:lnTo>
                <a:lnTo>
                  <a:pt x="131" y="121"/>
                </a:lnTo>
                <a:lnTo>
                  <a:pt x="116" y="144"/>
                </a:lnTo>
                <a:lnTo>
                  <a:pt x="102" y="167"/>
                </a:lnTo>
                <a:lnTo>
                  <a:pt x="75" y="213"/>
                </a:lnTo>
                <a:lnTo>
                  <a:pt x="61" y="236"/>
                </a:lnTo>
                <a:lnTo>
                  <a:pt x="46" y="259"/>
                </a:lnTo>
                <a:lnTo>
                  <a:pt x="40" y="266"/>
                </a:lnTo>
                <a:lnTo>
                  <a:pt x="34" y="273"/>
                </a:lnTo>
                <a:lnTo>
                  <a:pt x="19" y="288"/>
                </a:lnTo>
                <a:lnTo>
                  <a:pt x="12" y="296"/>
                </a:lnTo>
                <a:lnTo>
                  <a:pt x="7" y="303"/>
                </a:lnTo>
                <a:lnTo>
                  <a:pt x="2" y="312"/>
                </a:lnTo>
                <a:lnTo>
                  <a:pt x="0" y="321"/>
                </a:lnTo>
                <a:lnTo>
                  <a:pt x="0" y="323"/>
                </a:lnTo>
                <a:lnTo>
                  <a:pt x="0" y="324"/>
                </a:lnTo>
                <a:lnTo>
                  <a:pt x="3" y="326"/>
                </a:lnTo>
                <a:lnTo>
                  <a:pt x="5" y="327"/>
                </a:lnTo>
                <a:lnTo>
                  <a:pt x="7" y="326"/>
                </a:lnTo>
                <a:lnTo>
                  <a:pt x="8" y="325"/>
                </a:lnTo>
                <a:lnTo>
                  <a:pt x="9" y="323"/>
                </a:lnTo>
                <a:lnTo>
                  <a:pt x="10" y="319"/>
                </a:lnTo>
                <a:lnTo>
                  <a:pt x="12" y="314"/>
                </a:lnTo>
                <a:lnTo>
                  <a:pt x="18" y="305"/>
                </a:lnTo>
                <a:lnTo>
                  <a:pt x="25" y="298"/>
                </a:lnTo>
                <a:lnTo>
                  <a:pt x="32" y="291"/>
                </a:lnTo>
                <a:lnTo>
                  <a:pt x="46" y="274"/>
                </a:lnTo>
                <a:lnTo>
                  <a:pt x="60" y="257"/>
                </a:lnTo>
                <a:lnTo>
                  <a:pt x="74" y="234"/>
                </a:lnTo>
                <a:lnTo>
                  <a:pt x="87" y="211"/>
                </a:lnTo>
                <a:lnTo>
                  <a:pt x="114" y="165"/>
                </a:lnTo>
                <a:lnTo>
                  <a:pt x="128" y="143"/>
                </a:lnTo>
                <a:lnTo>
                  <a:pt x="141" y="123"/>
                </a:lnTo>
                <a:lnTo>
                  <a:pt x="169" y="82"/>
                </a:lnTo>
                <a:lnTo>
                  <a:pt x="176" y="72"/>
                </a:lnTo>
                <a:lnTo>
                  <a:pt x="182" y="62"/>
                </a:lnTo>
                <a:lnTo>
                  <a:pt x="190" y="51"/>
                </a:lnTo>
                <a:lnTo>
                  <a:pt x="197" y="42"/>
                </a:lnTo>
                <a:lnTo>
                  <a:pt x="204" y="33"/>
                </a:lnTo>
                <a:lnTo>
                  <a:pt x="212" y="24"/>
                </a:lnTo>
                <a:lnTo>
                  <a:pt x="220" y="16"/>
                </a:lnTo>
                <a:lnTo>
                  <a:pt x="226" y="7"/>
                </a:lnTo>
                <a:lnTo>
                  <a:pt x="227" y="5"/>
                </a:lnTo>
                <a:lnTo>
                  <a:pt x="227" y="3"/>
                </a:lnTo>
                <a:lnTo>
                  <a:pt x="226" y="2"/>
                </a:lnTo>
                <a:lnTo>
                  <a:pt x="225" y="1"/>
                </a:lnTo>
                <a:lnTo>
                  <a:pt x="223" y="0"/>
                </a:lnTo>
                <a:lnTo>
                  <a:pt x="221" y="0"/>
                </a:lnTo>
                <a:lnTo>
                  <a:pt x="220" y="1"/>
                </a:lnTo>
                <a:lnTo>
                  <a:pt x="21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71" name="任意多边形 1050770"/>
          <p:cNvSpPr/>
          <p:nvPr/>
        </p:nvSpPr>
        <p:spPr bwMode="auto">
          <a:xfrm>
            <a:off x="8451850" y="3160712"/>
            <a:ext cx="101600" cy="166687"/>
          </a:xfrm>
          <a:custGeom>
            <a:avLst/>
            <a:gdLst/>
            <a:ahLst/>
            <a:cxnLst/>
            <a:rect l="0" t="0" r="0" b="0"/>
            <a:pathLst>
              <a:path w="146" h="237">
                <a:moveTo>
                  <a:pt x="137" y="4"/>
                </a:moveTo>
                <a:lnTo>
                  <a:pt x="137" y="4"/>
                </a:lnTo>
                <a:lnTo>
                  <a:pt x="135" y="12"/>
                </a:lnTo>
                <a:lnTo>
                  <a:pt x="132" y="19"/>
                </a:lnTo>
                <a:lnTo>
                  <a:pt x="127" y="26"/>
                </a:lnTo>
                <a:lnTo>
                  <a:pt x="120" y="35"/>
                </a:lnTo>
                <a:lnTo>
                  <a:pt x="108" y="49"/>
                </a:lnTo>
                <a:lnTo>
                  <a:pt x="98" y="62"/>
                </a:lnTo>
                <a:lnTo>
                  <a:pt x="78" y="93"/>
                </a:lnTo>
                <a:lnTo>
                  <a:pt x="58" y="125"/>
                </a:lnTo>
                <a:lnTo>
                  <a:pt x="41" y="156"/>
                </a:lnTo>
                <a:lnTo>
                  <a:pt x="24" y="187"/>
                </a:lnTo>
                <a:lnTo>
                  <a:pt x="17" y="199"/>
                </a:lnTo>
                <a:lnTo>
                  <a:pt x="10" y="209"/>
                </a:lnTo>
                <a:lnTo>
                  <a:pt x="7" y="214"/>
                </a:lnTo>
                <a:lnTo>
                  <a:pt x="4" y="220"/>
                </a:lnTo>
                <a:lnTo>
                  <a:pt x="2" y="227"/>
                </a:lnTo>
                <a:lnTo>
                  <a:pt x="0" y="233"/>
                </a:lnTo>
                <a:lnTo>
                  <a:pt x="0" y="235"/>
                </a:lnTo>
                <a:lnTo>
                  <a:pt x="1" y="236"/>
                </a:lnTo>
                <a:lnTo>
                  <a:pt x="3" y="237"/>
                </a:lnTo>
                <a:lnTo>
                  <a:pt x="4" y="237"/>
                </a:lnTo>
                <a:lnTo>
                  <a:pt x="7" y="236"/>
                </a:lnTo>
                <a:lnTo>
                  <a:pt x="9" y="235"/>
                </a:lnTo>
                <a:lnTo>
                  <a:pt x="9" y="233"/>
                </a:lnTo>
                <a:lnTo>
                  <a:pt x="11" y="225"/>
                </a:lnTo>
                <a:lnTo>
                  <a:pt x="14" y="217"/>
                </a:lnTo>
                <a:lnTo>
                  <a:pt x="18" y="209"/>
                </a:lnTo>
                <a:lnTo>
                  <a:pt x="23" y="202"/>
                </a:lnTo>
                <a:lnTo>
                  <a:pt x="34" y="186"/>
                </a:lnTo>
                <a:lnTo>
                  <a:pt x="43" y="172"/>
                </a:lnTo>
                <a:lnTo>
                  <a:pt x="61" y="140"/>
                </a:lnTo>
                <a:lnTo>
                  <a:pt x="80" y="109"/>
                </a:lnTo>
                <a:lnTo>
                  <a:pt x="98" y="81"/>
                </a:lnTo>
                <a:lnTo>
                  <a:pt x="116" y="53"/>
                </a:lnTo>
                <a:lnTo>
                  <a:pt x="125" y="42"/>
                </a:lnTo>
                <a:lnTo>
                  <a:pt x="134" y="31"/>
                </a:lnTo>
                <a:lnTo>
                  <a:pt x="138" y="25"/>
                </a:lnTo>
                <a:lnTo>
                  <a:pt x="142" y="19"/>
                </a:lnTo>
                <a:lnTo>
                  <a:pt x="145" y="13"/>
                </a:lnTo>
                <a:lnTo>
                  <a:pt x="146" y="7"/>
                </a:lnTo>
                <a:lnTo>
                  <a:pt x="146" y="5"/>
                </a:lnTo>
                <a:lnTo>
                  <a:pt x="146" y="3"/>
                </a:lnTo>
                <a:lnTo>
                  <a:pt x="143" y="0"/>
                </a:lnTo>
                <a:lnTo>
                  <a:pt x="141" y="0"/>
                </a:lnTo>
                <a:lnTo>
                  <a:pt x="139" y="2"/>
                </a:lnTo>
                <a:lnTo>
                  <a:pt x="138" y="3"/>
                </a:lnTo>
                <a:lnTo>
                  <a:pt x="13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72" name="任意多边形 1050771"/>
          <p:cNvSpPr/>
          <p:nvPr/>
        </p:nvSpPr>
        <p:spPr bwMode="auto">
          <a:xfrm>
            <a:off x="8488362" y="3232150"/>
            <a:ext cx="63500" cy="76200"/>
          </a:xfrm>
          <a:custGeom>
            <a:avLst/>
            <a:gdLst/>
            <a:ahLst/>
            <a:cxnLst/>
            <a:rect l="0" t="0" r="0" b="0"/>
            <a:pathLst>
              <a:path w="90" h="108">
                <a:moveTo>
                  <a:pt x="81" y="3"/>
                </a:moveTo>
                <a:lnTo>
                  <a:pt x="81" y="3"/>
                </a:lnTo>
                <a:lnTo>
                  <a:pt x="77" y="11"/>
                </a:lnTo>
                <a:lnTo>
                  <a:pt x="72" y="18"/>
                </a:lnTo>
                <a:lnTo>
                  <a:pt x="66" y="25"/>
                </a:lnTo>
                <a:lnTo>
                  <a:pt x="60" y="32"/>
                </a:lnTo>
                <a:lnTo>
                  <a:pt x="48" y="45"/>
                </a:lnTo>
                <a:lnTo>
                  <a:pt x="35" y="59"/>
                </a:lnTo>
                <a:lnTo>
                  <a:pt x="27" y="69"/>
                </a:lnTo>
                <a:lnTo>
                  <a:pt x="20" y="80"/>
                </a:lnTo>
                <a:lnTo>
                  <a:pt x="12" y="91"/>
                </a:lnTo>
                <a:lnTo>
                  <a:pt x="8" y="96"/>
                </a:lnTo>
                <a:lnTo>
                  <a:pt x="2" y="100"/>
                </a:lnTo>
                <a:lnTo>
                  <a:pt x="1" y="101"/>
                </a:lnTo>
                <a:lnTo>
                  <a:pt x="0" y="103"/>
                </a:lnTo>
                <a:lnTo>
                  <a:pt x="0" y="104"/>
                </a:lnTo>
                <a:lnTo>
                  <a:pt x="1" y="106"/>
                </a:lnTo>
                <a:lnTo>
                  <a:pt x="2" y="107"/>
                </a:lnTo>
                <a:lnTo>
                  <a:pt x="3" y="108"/>
                </a:lnTo>
                <a:lnTo>
                  <a:pt x="5" y="108"/>
                </a:lnTo>
                <a:lnTo>
                  <a:pt x="8" y="107"/>
                </a:lnTo>
                <a:lnTo>
                  <a:pt x="14" y="103"/>
                </a:lnTo>
                <a:lnTo>
                  <a:pt x="19" y="98"/>
                </a:lnTo>
                <a:lnTo>
                  <a:pt x="28" y="85"/>
                </a:lnTo>
                <a:lnTo>
                  <a:pt x="37" y="72"/>
                </a:lnTo>
                <a:lnTo>
                  <a:pt x="47" y="60"/>
                </a:lnTo>
                <a:lnTo>
                  <a:pt x="58" y="47"/>
                </a:lnTo>
                <a:lnTo>
                  <a:pt x="71" y="34"/>
                </a:lnTo>
                <a:lnTo>
                  <a:pt x="76" y="28"/>
                </a:lnTo>
                <a:lnTo>
                  <a:pt x="82" y="20"/>
                </a:lnTo>
                <a:lnTo>
                  <a:pt x="86" y="13"/>
                </a:lnTo>
                <a:lnTo>
                  <a:pt x="90" y="5"/>
                </a:lnTo>
                <a:lnTo>
                  <a:pt x="90" y="3"/>
                </a:lnTo>
                <a:lnTo>
                  <a:pt x="90" y="2"/>
                </a:lnTo>
                <a:lnTo>
                  <a:pt x="88" y="1"/>
                </a:lnTo>
                <a:lnTo>
                  <a:pt x="87" y="0"/>
                </a:lnTo>
                <a:lnTo>
                  <a:pt x="83" y="0"/>
                </a:lnTo>
                <a:lnTo>
                  <a:pt x="82" y="1"/>
                </a:lnTo>
                <a:lnTo>
                  <a:pt x="81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73" name="任意多边形 1050772"/>
          <p:cNvSpPr/>
          <p:nvPr/>
        </p:nvSpPr>
        <p:spPr bwMode="auto">
          <a:xfrm>
            <a:off x="8269287" y="2979737"/>
            <a:ext cx="57150" cy="93662"/>
          </a:xfrm>
          <a:custGeom>
            <a:avLst/>
            <a:gdLst/>
            <a:ahLst/>
            <a:cxnLst/>
            <a:rect l="0" t="0" r="0" b="0"/>
            <a:pathLst>
              <a:path w="82" h="133">
                <a:moveTo>
                  <a:pt x="72" y="3"/>
                </a:moveTo>
                <a:lnTo>
                  <a:pt x="72" y="3"/>
                </a:lnTo>
                <a:lnTo>
                  <a:pt x="70" y="8"/>
                </a:lnTo>
                <a:lnTo>
                  <a:pt x="66" y="13"/>
                </a:lnTo>
                <a:lnTo>
                  <a:pt x="59" y="23"/>
                </a:lnTo>
                <a:lnTo>
                  <a:pt x="49" y="43"/>
                </a:lnTo>
                <a:lnTo>
                  <a:pt x="38" y="62"/>
                </a:lnTo>
                <a:lnTo>
                  <a:pt x="32" y="71"/>
                </a:lnTo>
                <a:lnTo>
                  <a:pt x="27" y="78"/>
                </a:lnTo>
                <a:lnTo>
                  <a:pt x="16" y="93"/>
                </a:lnTo>
                <a:lnTo>
                  <a:pt x="11" y="102"/>
                </a:lnTo>
                <a:lnTo>
                  <a:pt x="7" y="110"/>
                </a:lnTo>
                <a:lnTo>
                  <a:pt x="3" y="118"/>
                </a:lnTo>
                <a:lnTo>
                  <a:pt x="0" y="127"/>
                </a:lnTo>
                <a:lnTo>
                  <a:pt x="0" y="129"/>
                </a:lnTo>
                <a:lnTo>
                  <a:pt x="1" y="130"/>
                </a:lnTo>
                <a:lnTo>
                  <a:pt x="4" y="132"/>
                </a:lnTo>
                <a:lnTo>
                  <a:pt x="5" y="133"/>
                </a:lnTo>
                <a:lnTo>
                  <a:pt x="9" y="130"/>
                </a:lnTo>
                <a:lnTo>
                  <a:pt x="10" y="129"/>
                </a:lnTo>
                <a:lnTo>
                  <a:pt x="11" y="127"/>
                </a:lnTo>
                <a:lnTo>
                  <a:pt x="12" y="122"/>
                </a:lnTo>
                <a:lnTo>
                  <a:pt x="14" y="116"/>
                </a:lnTo>
                <a:lnTo>
                  <a:pt x="19" y="106"/>
                </a:lnTo>
                <a:lnTo>
                  <a:pt x="26" y="96"/>
                </a:lnTo>
                <a:lnTo>
                  <a:pt x="33" y="87"/>
                </a:lnTo>
                <a:lnTo>
                  <a:pt x="44" y="71"/>
                </a:lnTo>
                <a:lnTo>
                  <a:pt x="54" y="52"/>
                </a:lnTo>
                <a:lnTo>
                  <a:pt x="60" y="41"/>
                </a:lnTo>
                <a:lnTo>
                  <a:pt x="68" y="29"/>
                </a:lnTo>
                <a:lnTo>
                  <a:pt x="75" y="18"/>
                </a:lnTo>
                <a:lnTo>
                  <a:pt x="81" y="5"/>
                </a:lnTo>
                <a:lnTo>
                  <a:pt x="82" y="3"/>
                </a:lnTo>
                <a:lnTo>
                  <a:pt x="81" y="2"/>
                </a:lnTo>
                <a:lnTo>
                  <a:pt x="80" y="0"/>
                </a:lnTo>
                <a:lnTo>
                  <a:pt x="78" y="0"/>
                </a:lnTo>
                <a:lnTo>
                  <a:pt x="75" y="0"/>
                </a:lnTo>
                <a:lnTo>
                  <a:pt x="73" y="1"/>
                </a:lnTo>
                <a:lnTo>
                  <a:pt x="7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74" name="任意多边形 1050773"/>
          <p:cNvSpPr/>
          <p:nvPr/>
        </p:nvSpPr>
        <p:spPr bwMode="auto">
          <a:xfrm>
            <a:off x="8320087" y="2997200"/>
            <a:ext cx="60325" cy="87312"/>
          </a:xfrm>
          <a:custGeom>
            <a:avLst/>
            <a:gdLst/>
            <a:ahLst/>
            <a:cxnLst/>
            <a:rect l="0" t="0" r="0" b="0"/>
            <a:pathLst>
              <a:path w="85" h="123">
                <a:moveTo>
                  <a:pt x="78" y="1"/>
                </a:moveTo>
                <a:lnTo>
                  <a:pt x="78" y="1"/>
                </a:lnTo>
                <a:lnTo>
                  <a:pt x="70" y="7"/>
                </a:lnTo>
                <a:lnTo>
                  <a:pt x="63" y="13"/>
                </a:lnTo>
                <a:lnTo>
                  <a:pt x="55" y="22"/>
                </a:lnTo>
                <a:lnTo>
                  <a:pt x="49" y="29"/>
                </a:lnTo>
                <a:lnTo>
                  <a:pt x="38" y="46"/>
                </a:lnTo>
                <a:lnTo>
                  <a:pt x="28" y="63"/>
                </a:lnTo>
                <a:lnTo>
                  <a:pt x="23" y="70"/>
                </a:lnTo>
                <a:lnTo>
                  <a:pt x="18" y="76"/>
                </a:lnTo>
                <a:lnTo>
                  <a:pt x="8" y="90"/>
                </a:lnTo>
                <a:lnTo>
                  <a:pt x="4" y="96"/>
                </a:lnTo>
                <a:lnTo>
                  <a:pt x="1" y="103"/>
                </a:lnTo>
                <a:lnTo>
                  <a:pt x="0" y="112"/>
                </a:lnTo>
                <a:lnTo>
                  <a:pt x="0" y="120"/>
                </a:lnTo>
                <a:lnTo>
                  <a:pt x="1" y="122"/>
                </a:lnTo>
                <a:lnTo>
                  <a:pt x="2" y="123"/>
                </a:lnTo>
                <a:lnTo>
                  <a:pt x="4" y="123"/>
                </a:lnTo>
                <a:lnTo>
                  <a:pt x="6" y="123"/>
                </a:lnTo>
                <a:lnTo>
                  <a:pt x="8" y="121"/>
                </a:lnTo>
                <a:lnTo>
                  <a:pt x="9" y="120"/>
                </a:lnTo>
                <a:lnTo>
                  <a:pt x="9" y="118"/>
                </a:lnTo>
                <a:lnTo>
                  <a:pt x="9" y="111"/>
                </a:lnTo>
                <a:lnTo>
                  <a:pt x="11" y="103"/>
                </a:lnTo>
                <a:lnTo>
                  <a:pt x="14" y="97"/>
                </a:lnTo>
                <a:lnTo>
                  <a:pt x="18" y="91"/>
                </a:lnTo>
                <a:lnTo>
                  <a:pt x="28" y="80"/>
                </a:lnTo>
                <a:lnTo>
                  <a:pt x="32" y="73"/>
                </a:lnTo>
                <a:lnTo>
                  <a:pt x="36" y="68"/>
                </a:lnTo>
                <a:lnTo>
                  <a:pt x="45" y="52"/>
                </a:lnTo>
                <a:lnTo>
                  <a:pt x="55" y="36"/>
                </a:lnTo>
                <a:lnTo>
                  <a:pt x="62" y="28"/>
                </a:lnTo>
                <a:lnTo>
                  <a:pt x="68" y="22"/>
                </a:lnTo>
                <a:lnTo>
                  <a:pt x="75" y="15"/>
                </a:lnTo>
                <a:lnTo>
                  <a:pt x="83" y="9"/>
                </a:lnTo>
                <a:lnTo>
                  <a:pt x="84" y="7"/>
                </a:lnTo>
                <a:lnTo>
                  <a:pt x="85" y="6"/>
                </a:lnTo>
                <a:lnTo>
                  <a:pt x="85" y="4"/>
                </a:lnTo>
                <a:lnTo>
                  <a:pt x="84" y="2"/>
                </a:lnTo>
                <a:lnTo>
                  <a:pt x="83" y="1"/>
                </a:lnTo>
                <a:lnTo>
                  <a:pt x="81" y="0"/>
                </a:lnTo>
                <a:lnTo>
                  <a:pt x="80" y="0"/>
                </a:lnTo>
                <a:lnTo>
                  <a:pt x="7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75" name="任意多边形 1050774"/>
          <p:cNvSpPr/>
          <p:nvPr/>
        </p:nvSpPr>
        <p:spPr bwMode="auto">
          <a:xfrm>
            <a:off x="8361362" y="3009900"/>
            <a:ext cx="46037" cy="69850"/>
          </a:xfrm>
          <a:custGeom>
            <a:avLst/>
            <a:gdLst/>
            <a:ahLst/>
            <a:cxnLst/>
            <a:rect l="0" t="0" r="0" b="0"/>
            <a:pathLst>
              <a:path w="67" h="99">
                <a:moveTo>
                  <a:pt x="56" y="3"/>
                </a:moveTo>
                <a:lnTo>
                  <a:pt x="56" y="3"/>
                </a:lnTo>
                <a:lnTo>
                  <a:pt x="52" y="15"/>
                </a:lnTo>
                <a:lnTo>
                  <a:pt x="45" y="27"/>
                </a:lnTo>
                <a:lnTo>
                  <a:pt x="37" y="38"/>
                </a:lnTo>
                <a:lnTo>
                  <a:pt x="28" y="48"/>
                </a:lnTo>
                <a:lnTo>
                  <a:pt x="20" y="59"/>
                </a:lnTo>
                <a:lnTo>
                  <a:pt x="12" y="69"/>
                </a:lnTo>
                <a:lnTo>
                  <a:pt x="5" y="80"/>
                </a:lnTo>
                <a:lnTo>
                  <a:pt x="0" y="93"/>
                </a:lnTo>
                <a:lnTo>
                  <a:pt x="0" y="95"/>
                </a:lnTo>
                <a:lnTo>
                  <a:pt x="1" y="97"/>
                </a:lnTo>
                <a:lnTo>
                  <a:pt x="2" y="98"/>
                </a:lnTo>
                <a:lnTo>
                  <a:pt x="4" y="99"/>
                </a:lnTo>
                <a:lnTo>
                  <a:pt x="5" y="99"/>
                </a:lnTo>
                <a:lnTo>
                  <a:pt x="7" y="98"/>
                </a:lnTo>
                <a:lnTo>
                  <a:pt x="8" y="97"/>
                </a:lnTo>
                <a:lnTo>
                  <a:pt x="9" y="96"/>
                </a:lnTo>
                <a:lnTo>
                  <a:pt x="12" y="89"/>
                </a:lnTo>
                <a:lnTo>
                  <a:pt x="15" y="82"/>
                </a:lnTo>
                <a:lnTo>
                  <a:pt x="22" y="71"/>
                </a:lnTo>
                <a:lnTo>
                  <a:pt x="32" y="61"/>
                </a:lnTo>
                <a:lnTo>
                  <a:pt x="40" y="49"/>
                </a:lnTo>
                <a:lnTo>
                  <a:pt x="55" y="29"/>
                </a:lnTo>
                <a:lnTo>
                  <a:pt x="61" y="17"/>
                </a:lnTo>
                <a:lnTo>
                  <a:pt x="66" y="5"/>
                </a:lnTo>
                <a:lnTo>
                  <a:pt x="67" y="3"/>
                </a:lnTo>
                <a:lnTo>
                  <a:pt x="66" y="2"/>
                </a:lnTo>
                <a:lnTo>
                  <a:pt x="65" y="1"/>
                </a:lnTo>
                <a:lnTo>
                  <a:pt x="63" y="0"/>
                </a:lnTo>
                <a:lnTo>
                  <a:pt x="61" y="0"/>
                </a:lnTo>
                <a:lnTo>
                  <a:pt x="59" y="0"/>
                </a:lnTo>
                <a:lnTo>
                  <a:pt x="57" y="1"/>
                </a:lnTo>
                <a:lnTo>
                  <a:pt x="5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76" name="任意多边形 1050775"/>
          <p:cNvSpPr/>
          <p:nvPr/>
        </p:nvSpPr>
        <p:spPr bwMode="auto">
          <a:xfrm>
            <a:off x="8407400" y="3009900"/>
            <a:ext cx="46037" cy="69850"/>
          </a:xfrm>
          <a:custGeom>
            <a:avLst/>
            <a:gdLst/>
            <a:ahLst/>
            <a:cxnLst/>
            <a:rect l="0" t="0" r="0" b="0"/>
            <a:pathLst>
              <a:path w="66" h="99">
                <a:moveTo>
                  <a:pt x="56" y="2"/>
                </a:moveTo>
                <a:lnTo>
                  <a:pt x="56" y="2"/>
                </a:lnTo>
                <a:lnTo>
                  <a:pt x="48" y="15"/>
                </a:lnTo>
                <a:lnTo>
                  <a:pt x="39" y="28"/>
                </a:lnTo>
                <a:lnTo>
                  <a:pt x="30" y="40"/>
                </a:lnTo>
                <a:lnTo>
                  <a:pt x="20" y="53"/>
                </a:lnTo>
                <a:lnTo>
                  <a:pt x="17" y="59"/>
                </a:lnTo>
                <a:lnTo>
                  <a:pt x="12" y="64"/>
                </a:lnTo>
                <a:lnTo>
                  <a:pt x="7" y="69"/>
                </a:lnTo>
                <a:lnTo>
                  <a:pt x="5" y="71"/>
                </a:lnTo>
                <a:lnTo>
                  <a:pt x="4" y="74"/>
                </a:lnTo>
                <a:lnTo>
                  <a:pt x="2" y="83"/>
                </a:lnTo>
                <a:lnTo>
                  <a:pt x="0" y="89"/>
                </a:lnTo>
                <a:lnTo>
                  <a:pt x="0" y="94"/>
                </a:lnTo>
                <a:lnTo>
                  <a:pt x="0" y="96"/>
                </a:lnTo>
                <a:lnTo>
                  <a:pt x="1" y="98"/>
                </a:lnTo>
                <a:lnTo>
                  <a:pt x="2" y="98"/>
                </a:lnTo>
                <a:lnTo>
                  <a:pt x="4" y="99"/>
                </a:lnTo>
                <a:lnTo>
                  <a:pt x="7" y="98"/>
                </a:lnTo>
                <a:lnTo>
                  <a:pt x="8" y="96"/>
                </a:lnTo>
                <a:lnTo>
                  <a:pt x="9" y="94"/>
                </a:lnTo>
                <a:lnTo>
                  <a:pt x="10" y="89"/>
                </a:lnTo>
                <a:lnTo>
                  <a:pt x="12" y="82"/>
                </a:lnTo>
                <a:lnTo>
                  <a:pt x="14" y="76"/>
                </a:lnTo>
                <a:lnTo>
                  <a:pt x="18" y="71"/>
                </a:lnTo>
                <a:lnTo>
                  <a:pt x="25" y="61"/>
                </a:lnTo>
                <a:lnTo>
                  <a:pt x="34" y="51"/>
                </a:lnTo>
                <a:lnTo>
                  <a:pt x="42" y="41"/>
                </a:lnTo>
                <a:lnTo>
                  <a:pt x="50" y="30"/>
                </a:lnTo>
                <a:lnTo>
                  <a:pt x="65" y="6"/>
                </a:lnTo>
                <a:lnTo>
                  <a:pt x="66" y="5"/>
                </a:lnTo>
                <a:lnTo>
                  <a:pt x="66" y="3"/>
                </a:lnTo>
                <a:lnTo>
                  <a:pt x="65" y="1"/>
                </a:lnTo>
                <a:lnTo>
                  <a:pt x="63" y="0"/>
                </a:lnTo>
                <a:lnTo>
                  <a:pt x="62" y="0"/>
                </a:lnTo>
                <a:lnTo>
                  <a:pt x="60" y="0"/>
                </a:lnTo>
                <a:lnTo>
                  <a:pt x="59" y="0"/>
                </a:lnTo>
                <a:lnTo>
                  <a:pt x="5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77" name="任意多边形 1050776"/>
          <p:cNvSpPr/>
          <p:nvPr/>
        </p:nvSpPr>
        <p:spPr bwMode="auto">
          <a:xfrm>
            <a:off x="8440738" y="3008312"/>
            <a:ext cx="66675" cy="76200"/>
          </a:xfrm>
          <a:custGeom>
            <a:avLst/>
            <a:gdLst/>
            <a:ahLst/>
            <a:cxnLst/>
            <a:rect l="0" t="0" r="0" b="0"/>
            <a:pathLst>
              <a:path w="95" h="108">
                <a:moveTo>
                  <a:pt x="87" y="1"/>
                </a:moveTo>
                <a:lnTo>
                  <a:pt x="87" y="1"/>
                </a:lnTo>
                <a:lnTo>
                  <a:pt x="63" y="22"/>
                </a:lnTo>
                <a:lnTo>
                  <a:pt x="39" y="44"/>
                </a:lnTo>
                <a:lnTo>
                  <a:pt x="34" y="49"/>
                </a:lnTo>
                <a:lnTo>
                  <a:pt x="29" y="56"/>
                </a:lnTo>
                <a:lnTo>
                  <a:pt x="19" y="71"/>
                </a:lnTo>
                <a:lnTo>
                  <a:pt x="9" y="86"/>
                </a:lnTo>
                <a:lnTo>
                  <a:pt x="1" y="102"/>
                </a:lnTo>
                <a:lnTo>
                  <a:pt x="0" y="104"/>
                </a:lnTo>
                <a:lnTo>
                  <a:pt x="1" y="105"/>
                </a:lnTo>
                <a:lnTo>
                  <a:pt x="2" y="107"/>
                </a:lnTo>
                <a:lnTo>
                  <a:pt x="3" y="108"/>
                </a:lnTo>
                <a:lnTo>
                  <a:pt x="5" y="108"/>
                </a:lnTo>
                <a:lnTo>
                  <a:pt x="6" y="108"/>
                </a:lnTo>
                <a:lnTo>
                  <a:pt x="8" y="108"/>
                </a:lnTo>
                <a:lnTo>
                  <a:pt x="9" y="106"/>
                </a:lnTo>
                <a:lnTo>
                  <a:pt x="17" y="92"/>
                </a:lnTo>
                <a:lnTo>
                  <a:pt x="25" y="80"/>
                </a:lnTo>
                <a:lnTo>
                  <a:pt x="42" y="55"/>
                </a:lnTo>
                <a:lnTo>
                  <a:pt x="48" y="49"/>
                </a:lnTo>
                <a:lnTo>
                  <a:pt x="54" y="43"/>
                </a:lnTo>
                <a:lnTo>
                  <a:pt x="67" y="31"/>
                </a:lnTo>
                <a:lnTo>
                  <a:pt x="81" y="19"/>
                </a:lnTo>
                <a:lnTo>
                  <a:pt x="94" y="8"/>
                </a:lnTo>
                <a:lnTo>
                  <a:pt x="95" y="6"/>
                </a:lnTo>
                <a:lnTo>
                  <a:pt x="95" y="4"/>
                </a:lnTo>
                <a:lnTo>
                  <a:pt x="95" y="3"/>
                </a:lnTo>
                <a:lnTo>
                  <a:pt x="94" y="1"/>
                </a:lnTo>
                <a:lnTo>
                  <a:pt x="92" y="0"/>
                </a:lnTo>
                <a:lnTo>
                  <a:pt x="91" y="0"/>
                </a:lnTo>
                <a:lnTo>
                  <a:pt x="89" y="0"/>
                </a:lnTo>
                <a:lnTo>
                  <a:pt x="8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78" name="任意多边形 1050777"/>
          <p:cNvSpPr/>
          <p:nvPr/>
        </p:nvSpPr>
        <p:spPr bwMode="auto">
          <a:xfrm>
            <a:off x="8464550" y="3014662"/>
            <a:ext cx="69850" cy="88900"/>
          </a:xfrm>
          <a:custGeom>
            <a:avLst/>
            <a:gdLst/>
            <a:ahLst/>
            <a:cxnLst/>
            <a:rect l="0" t="0" r="0" b="0"/>
            <a:pathLst>
              <a:path w="99" h="128">
                <a:moveTo>
                  <a:pt x="91" y="1"/>
                </a:moveTo>
                <a:lnTo>
                  <a:pt x="91" y="1"/>
                </a:lnTo>
                <a:lnTo>
                  <a:pt x="79" y="17"/>
                </a:lnTo>
                <a:lnTo>
                  <a:pt x="67" y="33"/>
                </a:lnTo>
                <a:lnTo>
                  <a:pt x="55" y="49"/>
                </a:lnTo>
                <a:lnTo>
                  <a:pt x="43" y="66"/>
                </a:lnTo>
                <a:lnTo>
                  <a:pt x="20" y="92"/>
                </a:lnTo>
                <a:lnTo>
                  <a:pt x="10" y="106"/>
                </a:lnTo>
                <a:lnTo>
                  <a:pt x="0" y="121"/>
                </a:lnTo>
                <a:lnTo>
                  <a:pt x="0" y="123"/>
                </a:lnTo>
                <a:lnTo>
                  <a:pt x="0" y="125"/>
                </a:lnTo>
                <a:lnTo>
                  <a:pt x="1" y="126"/>
                </a:lnTo>
                <a:lnTo>
                  <a:pt x="2" y="127"/>
                </a:lnTo>
                <a:lnTo>
                  <a:pt x="4" y="128"/>
                </a:lnTo>
                <a:lnTo>
                  <a:pt x="5" y="128"/>
                </a:lnTo>
                <a:lnTo>
                  <a:pt x="7" y="127"/>
                </a:lnTo>
                <a:lnTo>
                  <a:pt x="8" y="126"/>
                </a:lnTo>
                <a:lnTo>
                  <a:pt x="19" y="109"/>
                </a:lnTo>
                <a:lnTo>
                  <a:pt x="30" y="95"/>
                </a:lnTo>
                <a:lnTo>
                  <a:pt x="55" y="67"/>
                </a:lnTo>
                <a:lnTo>
                  <a:pt x="66" y="52"/>
                </a:lnTo>
                <a:lnTo>
                  <a:pt x="77" y="37"/>
                </a:lnTo>
                <a:lnTo>
                  <a:pt x="86" y="23"/>
                </a:lnTo>
                <a:lnTo>
                  <a:pt x="98" y="8"/>
                </a:lnTo>
                <a:lnTo>
                  <a:pt x="99" y="6"/>
                </a:lnTo>
                <a:lnTo>
                  <a:pt x="99" y="5"/>
                </a:lnTo>
                <a:lnTo>
                  <a:pt x="98" y="3"/>
                </a:lnTo>
                <a:lnTo>
                  <a:pt x="97" y="1"/>
                </a:lnTo>
                <a:lnTo>
                  <a:pt x="96" y="0"/>
                </a:lnTo>
                <a:lnTo>
                  <a:pt x="94" y="0"/>
                </a:lnTo>
                <a:lnTo>
                  <a:pt x="93" y="0"/>
                </a:lnTo>
                <a:lnTo>
                  <a:pt x="9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79" name="任意多边形 1050778"/>
          <p:cNvSpPr/>
          <p:nvPr/>
        </p:nvSpPr>
        <p:spPr bwMode="auto">
          <a:xfrm>
            <a:off x="8482012" y="3049587"/>
            <a:ext cx="58737" cy="82550"/>
          </a:xfrm>
          <a:custGeom>
            <a:avLst/>
            <a:gdLst/>
            <a:ahLst/>
            <a:cxnLst/>
            <a:rect l="0" t="0" r="0" b="0"/>
            <a:pathLst>
              <a:path w="86" h="118">
                <a:moveTo>
                  <a:pt x="77" y="2"/>
                </a:moveTo>
                <a:lnTo>
                  <a:pt x="77" y="2"/>
                </a:lnTo>
                <a:lnTo>
                  <a:pt x="66" y="14"/>
                </a:lnTo>
                <a:lnTo>
                  <a:pt x="55" y="27"/>
                </a:lnTo>
                <a:lnTo>
                  <a:pt x="44" y="41"/>
                </a:lnTo>
                <a:lnTo>
                  <a:pt x="34" y="55"/>
                </a:lnTo>
                <a:lnTo>
                  <a:pt x="24" y="69"/>
                </a:lnTo>
                <a:lnTo>
                  <a:pt x="13" y="83"/>
                </a:lnTo>
                <a:lnTo>
                  <a:pt x="9" y="90"/>
                </a:lnTo>
                <a:lnTo>
                  <a:pt x="5" y="98"/>
                </a:lnTo>
                <a:lnTo>
                  <a:pt x="2" y="106"/>
                </a:lnTo>
                <a:lnTo>
                  <a:pt x="0" y="114"/>
                </a:lnTo>
                <a:lnTo>
                  <a:pt x="1" y="116"/>
                </a:lnTo>
                <a:lnTo>
                  <a:pt x="2" y="117"/>
                </a:lnTo>
                <a:lnTo>
                  <a:pt x="3" y="118"/>
                </a:lnTo>
                <a:lnTo>
                  <a:pt x="5" y="118"/>
                </a:lnTo>
                <a:lnTo>
                  <a:pt x="8" y="117"/>
                </a:lnTo>
                <a:lnTo>
                  <a:pt x="9" y="116"/>
                </a:lnTo>
                <a:lnTo>
                  <a:pt x="10" y="114"/>
                </a:lnTo>
                <a:lnTo>
                  <a:pt x="11" y="107"/>
                </a:lnTo>
                <a:lnTo>
                  <a:pt x="14" y="100"/>
                </a:lnTo>
                <a:lnTo>
                  <a:pt x="19" y="92"/>
                </a:lnTo>
                <a:lnTo>
                  <a:pt x="23" y="85"/>
                </a:lnTo>
                <a:lnTo>
                  <a:pt x="33" y="72"/>
                </a:lnTo>
                <a:lnTo>
                  <a:pt x="42" y="59"/>
                </a:lnTo>
                <a:lnTo>
                  <a:pt x="52" y="46"/>
                </a:lnTo>
                <a:lnTo>
                  <a:pt x="62" y="34"/>
                </a:lnTo>
                <a:lnTo>
                  <a:pt x="73" y="20"/>
                </a:lnTo>
                <a:lnTo>
                  <a:pt x="85" y="8"/>
                </a:lnTo>
                <a:lnTo>
                  <a:pt x="86" y="7"/>
                </a:lnTo>
                <a:lnTo>
                  <a:pt x="86" y="5"/>
                </a:lnTo>
                <a:lnTo>
                  <a:pt x="86" y="3"/>
                </a:lnTo>
                <a:lnTo>
                  <a:pt x="85" y="2"/>
                </a:lnTo>
                <a:lnTo>
                  <a:pt x="83" y="0"/>
                </a:lnTo>
                <a:lnTo>
                  <a:pt x="82" y="0"/>
                </a:lnTo>
                <a:lnTo>
                  <a:pt x="79" y="0"/>
                </a:lnTo>
                <a:lnTo>
                  <a:pt x="7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80" name="任意多边形 1050779"/>
          <p:cNvSpPr/>
          <p:nvPr/>
        </p:nvSpPr>
        <p:spPr bwMode="auto">
          <a:xfrm>
            <a:off x="8482012" y="3068637"/>
            <a:ext cx="69850" cy="87312"/>
          </a:xfrm>
          <a:custGeom>
            <a:avLst/>
            <a:gdLst/>
            <a:ahLst/>
            <a:cxnLst/>
            <a:rect l="0" t="0" r="0" b="0"/>
            <a:pathLst>
              <a:path w="100" h="123">
                <a:moveTo>
                  <a:pt x="93" y="1"/>
                </a:moveTo>
                <a:lnTo>
                  <a:pt x="93" y="1"/>
                </a:lnTo>
                <a:lnTo>
                  <a:pt x="88" y="5"/>
                </a:lnTo>
                <a:lnTo>
                  <a:pt x="85" y="8"/>
                </a:lnTo>
                <a:lnTo>
                  <a:pt x="77" y="16"/>
                </a:lnTo>
                <a:lnTo>
                  <a:pt x="65" y="29"/>
                </a:lnTo>
                <a:lnTo>
                  <a:pt x="59" y="37"/>
                </a:lnTo>
                <a:lnTo>
                  <a:pt x="54" y="44"/>
                </a:lnTo>
                <a:lnTo>
                  <a:pt x="27" y="80"/>
                </a:lnTo>
                <a:lnTo>
                  <a:pt x="13" y="97"/>
                </a:lnTo>
                <a:lnTo>
                  <a:pt x="1" y="117"/>
                </a:lnTo>
                <a:lnTo>
                  <a:pt x="0" y="118"/>
                </a:lnTo>
                <a:lnTo>
                  <a:pt x="1" y="120"/>
                </a:lnTo>
                <a:lnTo>
                  <a:pt x="1" y="122"/>
                </a:lnTo>
                <a:lnTo>
                  <a:pt x="3" y="123"/>
                </a:lnTo>
                <a:lnTo>
                  <a:pt x="4" y="123"/>
                </a:lnTo>
                <a:lnTo>
                  <a:pt x="6" y="123"/>
                </a:lnTo>
                <a:lnTo>
                  <a:pt x="8" y="123"/>
                </a:lnTo>
                <a:lnTo>
                  <a:pt x="9" y="121"/>
                </a:lnTo>
                <a:lnTo>
                  <a:pt x="29" y="90"/>
                </a:lnTo>
                <a:lnTo>
                  <a:pt x="39" y="76"/>
                </a:lnTo>
                <a:lnTo>
                  <a:pt x="51" y="61"/>
                </a:lnTo>
                <a:lnTo>
                  <a:pt x="63" y="47"/>
                </a:lnTo>
                <a:lnTo>
                  <a:pt x="75" y="32"/>
                </a:lnTo>
                <a:lnTo>
                  <a:pt x="86" y="20"/>
                </a:lnTo>
                <a:lnTo>
                  <a:pt x="92" y="14"/>
                </a:lnTo>
                <a:lnTo>
                  <a:pt x="98" y="10"/>
                </a:lnTo>
                <a:lnTo>
                  <a:pt x="99" y="9"/>
                </a:lnTo>
                <a:lnTo>
                  <a:pt x="100" y="7"/>
                </a:lnTo>
                <a:lnTo>
                  <a:pt x="100" y="6"/>
                </a:lnTo>
                <a:lnTo>
                  <a:pt x="99" y="3"/>
                </a:lnTo>
                <a:lnTo>
                  <a:pt x="97" y="1"/>
                </a:lnTo>
                <a:lnTo>
                  <a:pt x="95" y="0"/>
                </a:lnTo>
                <a:lnTo>
                  <a:pt x="9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81" name="任意多边形 1050780"/>
          <p:cNvSpPr/>
          <p:nvPr/>
        </p:nvSpPr>
        <p:spPr bwMode="auto">
          <a:xfrm>
            <a:off x="8688388" y="2990850"/>
            <a:ext cx="98425" cy="133350"/>
          </a:xfrm>
          <a:custGeom>
            <a:avLst/>
            <a:gdLst/>
            <a:ahLst/>
            <a:cxnLst/>
            <a:rect l="0" t="0" r="0" b="0"/>
            <a:pathLst>
              <a:path w="138" h="189">
                <a:moveTo>
                  <a:pt x="129" y="1"/>
                </a:moveTo>
                <a:lnTo>
                  <a:pt x="129" y="1"/>
                </a:lnTo>
                <a:lnTo>
                  <a:pt x="121" y="11"/>
                </a:lnTo>
                <a:lnTo>
                  <a:pt x="113" y="20"/>
                </a:lnTo>
                <a:lnTo>
                  <a:pt x="97" y="42"/>
                </a:lnTo>
                <a:lnTo>
                  <a:pt x="83" y="64"/>
                </a:lnTo>
                <a:lnTo>
                  <a:pt x="71" y="87"/>
                </a:lnTo>
                <a:lnTo>
                  <a:pt x="63" y="100"/>
                </a:lnTo>
                <a:lnTo>
                  <a:pt x="55" y="112"/>
                </a:lnTo>
                <a:lnTo>
                  <a:pt x="38" y="135"/>
                </a:lnTo>
                <a:lnTo>
                  <a:pt x="19" y="159"/>
                </a:lnTo>
                <a:lnTo>
                  <a:pt x="1" y="183"/>
                </a:lnTo>
                <a:lnTo>
                  <a:pt x="0" y="184"/>
                </a:lnTo>
                <a:lnTo>
                  <a:pt x="0" y="186"/>
                </a:lnTo>
                <a:lnTo>
                  <a:pt x="1" y="188"/>
                </a:lnTo>
                <a:lnTo>
                  <a:pt x="2" y="189"/>
                </a:lnTo>
                <a:lnTo>
                  <a:pt x="4" y="189"/>
                </a:lnTo>
                <a:lnTo>
                  <a:pt x="7" y="189"/>
                </a:lnTo>
                <a:lnTo>
                  <a:pt x="8" y="189"/>
                </a:lnTo>
                <a:lnTo>
                  <a:pt x="10" y="187"/>
                </a:lnTo>
                <a:lnTo>
                  <a:pt x="17" y="176"/>
                </a:lnTo>
                <a:lnTo>
                  <a:pt x="26" y="165"/>
                </a:lnTo>
                <a:lnTo>
                  <a:pt x="44" y="144"/>
                </a:lnTo>
                <a:lnTo>
                  <a:pt x="60" y="123"/>
                </a:lnTo>
                <a:lnTo>
                  <a:pt x="69" y="110"/>
                </a:lnTo>
                <a:lnTo>
                  <a:pt x="75" y="99"/>
                </a:lnTo>
                <a:lnTo>
                  <a:pt x="88" y="74"/>
                </a:lnTo>
                <a:lnTo>
                  <a:pt x="103" y="51"/>
                </a:lnTo>
                <a:lnTo>
                  <a:pt x="118" y="29"/>
                </a:lnTo>
                <a:lnTo>
                  <a:pt x="127" y="18"/>
                </a:lnTo>
                <a:lnTo>
                  <a:pt x="137" y="8"/>
                </a:lnTo>
                <a:lnTo>
                  <a:pt x="138" y="6"/>
                </a:lnTo>
                <a:lnTo>
                  <a:pt x="138" y="4"/>
                </a:lnTo>
                <a:lnTo>
                  <a:pt x="138" y="3"/>
                </a:lnTo>
                <a:lnTo>
                  <a:pt x="137" y="1"/>
                </a:lnTo>
                <a:lnTo>
                  <a:pt x="135" y="0"/>
                </a:lnTo>
                <a:lnTo>
                  <a:pt x="134" y="0"/>
                </a:lnTo>
                <a:lnTo>
                  <a:pt x="132" y="0"/>
                </a:lnTo>
                <a:lnTo>
                  <a:pt x="12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82" name="任意多边形 1050781"/>
          <p:cNvSpPr/>
          <p:nvPr/>
        </p:nvSpPr>
        <p:spPr bwMode="auto">
          <a:xfrm>
            <a:off x="8688388" y="2986087"/>
            <a:ext cx="138112" cy="187325"/>
          </a:xfrm>
          <a:custGeom>
            <a:avLst/>
            <a:gdLst/>
            <a:ahLst/>
            <a:cxnLst/>
            <a:rect l="0" t="0" r="0" b="0"/>
            <a:pathLst>
              <a:path w="195" h="264">
                <a:moveTo>
                  <a:pt x="185" y="3"/>
                </a:moveTo>
                <a:lnTo>
                  <a:pt x="185" y="3"/>
                </a:lnTo>
                <a:lnTo>
                  <a:pt x="184" y="6"/>
                </a:lnTo>
                <a:lnTo>
                  <a:pt x="181" y="9"/>
                </a:lnTo>
                <a:lnTo>
                  <a:pt x="175" y="15"/>
                </a:lnTo>
                <a:lnTo>
                  <a:pt x="161" y="28"/>
                </a:lnTo>
                <a:lnTo>
                  <a:pt x="156" y="34"/>
                </a:lnTo>
                <a:lnTo>
                  <a:pt x="151" y="40"/>
                </a:lnTo>
                <a:lnTo>
                  <a:pt x="143" y="54"/>
                </a:lnTo>
                <a:lnTo>
                  <a:pt x="130" y="74"/>
                </a:lnTo>
                <a:lnTo>
                  <a:pt x="117" y="93"/>
                </a:lnTo>
                <a:lnTo>
                  <a:pt x="104" y="111"/>
                </a:lnTo>
                <a:lnTo>
                  <a:pt x="89" y="130"/>
                </a:lnTo>
                <a:lnTo>
                  <a:pt x="64" y="160"/>
                </a:lnTo>
                <a:lnTo>
                  <a:pt x="42" y="191"/>
                </a:lnTo>
                <a:lnTo>
                  <a:pt x="30" y="207"/>
                </a:lnTo>
                <a:lnTo>
                  <a:pt x="20" y="224"/>
                </a:lnTo>
                <a:lnTo>
                  <a:pt x="10" y="240"/>
                </a:lnTo>
                <a:lnTo>
                  <a:pt x="1" y="258"/>
                </a:lnTo>
                <a:lnTo>
                  <a:pt x="0" y="259"/>
                </a:lnTo>
                <a:lnTo>
                  <a:pt x="0" y="261"/>
                </a:lnTo>
                <a:lnTo>
                  <a:pt x="1" y="263"/>
                </a:lnTo>
                <a:lnTo>
                  <a:pt x="3" y="264"/>
                </a:lnTo>
                <a:lnTo>
                  <a:pt x="4" y="264"/>
                </a:lnTo>
                <a:lnTo>
                  <a:pt x="7" y="264"/>
                </a:lnTo>
                <a:lnTo>
                  <a:pt x="8" y="264"/>
                </a:lnTo>
                <a:lnTo>
                  <a:pt x="10" y="262"/>
                </a:lnTo>
                <a:lnTo>
                  <a:pt x="20" y="242"/>
                </a:lnTo>
                <a:lnTo>
                  <a:pt x="31" y="224"/>
                </a:lnTo>
                <a:lnTo>
                  <a:pt x="44" y="205"/>
                </a:lnTo>
                <a:lnTo>
                  <a:pt x="57" y="187"/>
                </a:lnTo>
                <a:lnTo>
                  <a:pt x="84" y="151"/>
                </a:lnTo>
                <a:lnTo>
                  <a:pt x="112" y="116"/>
                </a:lnTo>
                <a:lnTo>
                  <a:pt x="135" y="84"/>
                </a:lnTo>
                <a:lnTo>
                  <a:pt x="156" y="51"/>
                </a:lnTo>
                <a:lnTo>
                  <a:pt x="168" y="34"/>
                </a:lnTo>
                <a:lnTo>
                  <a:pt x="172" y="31"/>
                </a:lnTo>
                <a:lnTo>
                  <a:pt x="176" y="28"/>
                </a:lnTo>
                <a:lnTo>
                  <a:pt x="180" y="24"/>
                </a:lnTo>
                <a:lnTo>
                  <a:pt x="184" y="21"/>
                </a:lnTo>
                <a:lnTo>
                  <a:pt x="190" y="14"/>
                </a:lnTo>
                <a:lnTo>
                  <a:pt x="192" y="10"/>
                </a:lnTo>
                <a:lnTo>
                  <a:pt x="195" y="5"/>
                </a:lnTo>
                <a:lnTo>
                  <a:pt x="195" y="3"/>
                </a:lnTo>
                <a:lnTo>
                  <a:pt x="195" y="2"/>
                </a:lnTo>
                <a:lnTo>
                  <a:pt x="192" y="0"/>
                </a:lnTo>
                <a:lnTo>
                  <a:pt x="191" y="0"/>
                </a:lnTo>
                <a:lnTo>
                  <a:pt x="189" y="0"/>
                </a:lnTo>
                <a:lnTo>
                  <a:pt x="188" y="0"/>
                </a:lnTo>
                <a:lnTo>
                  <a:pt x="186" y="1"/>
                </a:lnTo>
                <a:lnTo>
                  <a:pt x="18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83" name="任意多边形 1050782"/>
          <p:cNvSpPr/>
          <p:nvPr/>
        </p:nvSpPr>
        <p:spPr bwMode="auto">
          <a:xfrm>
            <a:off x="8705850" y="2998787"/>
            <a:ext cx="144462" cy="201612"/>
          </a:xfrm>
          <a:custGeom>
            <a:avLst/>
            <a:gdLst/>
            <a:ahLst/>
            <a:cxnLst/>
            <a:rect l="0" t="0" r="0" b="0"/>
            <a:pathLst>
              <a:path w="204" h="284">
                <a:moveTo>
                  <a:pt x="196" y="1"/>
                </a:moveTo>
                <a:lnTo>
                  <a:pt x="196" y="1"/>
                </a:lnTo>
                <a:lnTo>
                  <a:pt x="165" y="31"/>
                </a:lnTo>
                <a:lnTo>
                  <a:pt x="151" y="48"/>
                </a:lnTo>
                <a:lnTo>
                  <a:pt x="137" y="64"/>
                </a:lnTo>
                <a:lnTo>
                  <a:pt x="123" y="84"/>
                </a:lnTo>
                <a:lnTo>
                  <a:pt x="110" y="105"/>
                </a:lnTo>
                <a:lnTo>
                  <a:pt x="96" y="125"/>
                </a:lnTo>
                <a:lnTo>
                  <a:pt x="90" y="135"/>
                </a:lnTo>
                <a:lnTo>
                  <a:pt x="82" y="145"/>
                </a:lnTo>
                <a:lnTo>
                  <a:pt x="69" y="160"/>
                </a:lnTo>
                <a:lnTo>
                  <a:pt x="57" y="177"/>
                </a:lnTo>
                <a:lnTo>
                  <a:pt x="34" y="210"/>
                </a:lnTo>
                <a:lnTo>
                  <a:pt x="23" y="226"/>
                </a:lnTo>
                <a:lnTo>
                  <a:pt x="12" y="243"/>
                </a:lnTo>
                <a:lnTo>
                  <a:pt x="8" y="252"/>
                </a:lnTo>
                <a:lnTo>
                  <a:pt x="4" y="261"/>
                </a:lnTo>
                <a:lnTo>
                  <a:pt x="2" y="270"/>
                </a:lnTo>
                <a:lnTo>
                  <a:pt x="0" y="280"/>
                </a:lnTo>
                <a:lnTo>
                  <a:pt x="0" y="282"/>
                </a:lnTo>
                <a:lnTo>
                  <a:pt x="1" y="283"/>
                </a:lnTo>
                <a:lnTo>
                  <a:pt x="3" y="284"/>
                </a:lnTo>
                <a:lnTo>
                  <a:pt x="4" y="284"/>
                </a:lnTo>
                <a:lnTo>
                  <a:pt x="7" y="283"/>
                </a:lnTo>
                <a:lnTo>
                  <a:pt x="9" y="281"/>
                </a:lnTo>
                <a:lnTo>
                  <a:pt x="9" y="280"/>
                </a:lnTo>
                <a:lnTo>
                  <a:pt x="11" y="269"/>
                </a:lnTo>
                <a:lnTo>
                  <a:pt x="16" y="258"/>
                </a:lnTo>
                <a:lnTo>
                  <a:pt x="20" y="248"/>
                </a:lnTo>
                <a:lnTo>
                  <a:pt x="26" y="238"/>
                </a:lnTo>
                <a:lnTo>
                  <a:pt x="38" y="219"/>
                </a:lnTo>
                <a:lnTo>
                  <a:pt x="52" y="201"/>
                </a:lnTo>
                <a:lnTo>
                  <a:pt x="63" y="185"/>
                </a:lnTo>
                <a:lnTo>
                  <a:pt x="75" y="170"/>
                </a:lnTo>
                <a:lnTo>
                  <a:pt x="87" y="154"/>
                </a:lnTo>
                <a:lnTo>
                  <a:pt x="99" y="138"/>
                </a:lnTo>
                <a:lnTo>
                  <a:pt x="112" y="119"/>
                </a:lnTo>
                <a:lnTo>
                  <a:pt x="123" y="100"/>
                </a:lnTo>
                <a:lnTo>
                  <a:pt x="135" y="82"/>
                </a:lnTo>
                <a:lnTo>
                  <a:pt x="149" y="64"/>
                </a:lnTo>
                <a:lnTo>
                  <a:pt x="161" y="50"/>
                </a:lnTo>
                <a:lnTo>
                  <a:pt x="175" y="35"/>
                </a:lnTo>
                <a:lnTo>
                  <a:pt x="203" y="8"/>
                </a:lnTo>
                <a:lnTo>
                  <a:pt x="204" y="6"/>
                </a:lnTo>
                <a:lnTo>
                  <a:pt x="204" y="4"/>
                </a:lnTo>
                <a:lnTo>
                  <a:pt x="204" y="3"/>
                </a:lnTo>
                <a:lnTo>
                  <a:pt x="203" y="1"/>
                </a:lnTo>
                <a:lnTo>
                  <a:pt x="202" y="0"/>
                </a:lnTo>
                <a:lnTo>
                  <a:pt x="199" y="0"/>
                </a:lnTo>
                <a:lnTo>
                  <a:pt x="197" y="0"/>
                </a:lnTo>
                <a:lnTo>
                  <a:pt x="19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84" name="任意多边形 1050783"/>
          <p:cNvSpPr/>
          <p:nvPr/>
        </p:nvSpPr>
        <p:spPr bwMode="auto">
          <a:xfrm>
            <a:off x="8701088" y="3148012"/>
            <a:ext cx="69850" cy="107950"/>
          </a:xfrm>
          <a:custGeom>
            <a:avLst/>
            <a:gdLst/>
            <a:ahLst/>
            <a:cxnLst/>
            <a:rect l="0" t="0" r="0" b="0"/>
            <a:pathLst>
              <a:path w="99" h="152">
                <a:moveTo>
                  <a:pt x="90" y="2"/>
                </a:moveTo>
                <a:lnTo>
                  <a:pt x="90" y="2"/>
                </a:lnTo>
                <a:lnTo>
                  <a:pt x="86" y="8"/>
                </a:lnTo>
                <a:lnTo>
                  <a:pt x="81" y="13"/>
                </a:lnTo>
                <a:lnTo>
                  <a:pt x="75" y="20"/>
                </a:lnTo>
                <a:lnTo>
                  <a:pt x="71" y="26"/>
                </a:lnTo>
                <a:lnTo>
                  <a:pt x="65" y="36"/>
                </a:lnTo>
                <a:lnTo>
                  <a:pt x="59" y="47"/>
                </a:lnTo>
                <a:lnTo>
                  <a:pt x="47" y="68"/>
                </a:lnTo>
                <a:lnTo>
                  <a:pt x="41" y="77"/>
                </a:lnTo>
                <a:lnTo>
                  <a:pt x="35" y="87"/>
                </a:lnTo>
                <a:lnTo>
                  <a:pt x="22" y="104"/>
                </a:lnTo>
                <a:lnTo>
                  <a:pt x="16" y="113"/>
                </a:lnTo>
                <a:lnTo>
                  <a:pt x="11" y="124"/>
                </a:lnTo>
                <a:lnTo>
                  <a:pt x="7" y="134"/>
                </a:lnTo>
                <a:lnTo>
                  <a:pt x="1" y="143"/>
                </a:lnTo>
                <a:lnTo>
                  <a:pt x="0" y="146"/>
                </a:lnTo>
                <a:lnTo>
                  <a:pt x="0" y="147"/>
                </a:lnTo>
                <a:lnTo>
                  <a:pt x="1" y="150"/>
                </a:lnTo>
                <a:lnTo>
                  <a:pt x="3" y="151"/>
                </a:lnTo>
                <a:lnTo>
                  <a:pt x="4" y="152"/>
                </a:lnTo>
                <a:lnTo>
                  <a:pt x="6" y="151"/>
                </a:lnTo>
                <a:lnTo>
                  <a:pt x="7" y="150"/>
                </a:lnTo>
                <a:lnTo>
                  <a:pt x="12" y="143"/>
                </a:lnTo>
                <a:lnTo>
                  <a:pt x="15" y="137"/>
                </a:lnTo>
                <a:lnTo>
                  <a:pt x="22" y="123"/>
                </a:lnTo>
                <a:lnTo>
                  <a:pt x="28" y="111"/>
                </a:lnTo>
                <a:lnTo>
                  <a:pt x="35" y="101"/>
                </a:lnTo>
                <a:lnTo>
                  <a:pt x="51" y="80"/>
                </a:lnTo>
                <a:lnTo>
                  <a:pt x="57" y="70"/>
                </a:lnTo>
                <a:lnTo>
                  <a:pt x="63" y="60"/>
                </a:lnTo>
                <a:lnTo>
                  <a:pt x="75" y="37"/>
                </a:lnTo>
                <a:lnTo>
                  <a:pt x="81" y="30"/>
                </a:lnTo>
                <a:lnTo>
                  <a:pt x="87" y="22"/>
                </a:lnTo>
                <a:lnTo>
                  <a:pt x="93" y="14"/>
                </a:lnTo>
                <a:lnTo>
                  <a:pt x="98" y="7"/>
                </a:lnTo>
                <a:lnTo>
                  <a:pt x="99" y="5"/>
                </a:lnTo>
                <a:lnTo>
                  <a:pt x="99" y="3"/>
                </a:lnTo>
                <a:lnTo>
                  <a:pt x="98" y="2"/>
                </a:lnTo>
                <a:lnTo>
                  <a:pt x="97" y="1"/>
                </a:lnTo>
                <a:lnTo>
                  <a:pt x="95" y="0"/>
                </a:lnTo>
                <a:lnTo>
                  <a:pt x="93" y="0"/>
                </a:lnTo>
                <a:lnTo>
                  <a:pt x="92" y="1"/>
                </a:lnTo>
                <a:lnTo>
                  <a:pt x="9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85" name="任意多边形 1050784"/>
          <p:cNvSpPr/>
          <p:nvPr/>
        </p:nvSpPr>
        <p:spPr bwMode="auto">
          <a:xfrm>
            <a:off x="8716962" y="3195637"/>
            <a:ext cx="60325" cy="101600"/>
          </a:xfrm>
          <a:custGeom>
            <a:avLst/>
            <a:gdLst/>
            <a:ahLst/>
            <a:cxnLst/>
            <a:rect l="0" t="0" r="0" b="0"/>
            <a:pathLst>
              <a:path w="89" h="143">
                <a:moveTo>
                  <a:pt x="82" y="1"/>
                </a:moveTo>
                <a:lnTo>
                  <a:pt x="82" y="1"/>
                </a:lnTo>
                <a:lnTo>
                  <a:pt x="78" y="4"/>
                </a:lnTo>
                <a:lnTo>
                  <a:pt x="75" y="7"/>
                </a:lnTo>
                <a:lnTo>
                  <a:pt x="73" y="11"/>
                </a:lnTo>
                <a:lnTo>
                  <a:pt x="71" y="16"/>
                </a:lnTo>
                <a:lnTo>
                  <a:pt x="66" y="27"/>
                </a:lnTo>
                <a:lnTo>
                  <a:pt x="59" y="36"/>
                </a:lnTo>
                <a:lnTo>
                  <a:pt x="52" y="46"/>
                </a:lnTo>
                <a:lnTo>
                  <a:pt x="43" y="54"/>
                </a:lnTo>
                <a:lnTo>
                  <a:pt x="38" y="62"/>
                </a:lnTo>
                <a:lnTo>
                  <a:pt x="33" y="71"/>
                </a:lnTo>
                <a:lnTo>
                  <a:pt x="23" y="90"/>
                </a:lnTo>
                <a:lnTo>
                  <a:pt x="0" y="135"/>
                </a:lnTo>
                <a:lnTo>
                  <a:pt x="0" y="137"/>
                </a:lnTo>
                <a:lnTo>
                  <a:pt x="0" y="140"/>
                </a:lnTo>
                <a:lnTo>
                  <a:pt x="1" y="142"/>
                </a:lnTo>
                <a:lnTo>
                  <a:pt x="2" y="143"/>
                </a:lnTo>
                <a:lnTo>
                  <a:pt x="4" y="143"/>
                </a:lnTo>
                <a:lnTo>
                  <a:pt x="6" y="143"/>
                </a:lnTo>
                <a:lnTo>
                  <a:pt x="7" y="143"/>
                </a:lnTo>
                <a:lnTo>
                  <a:pt x="8" y="141"/>
                </a:lnTo>
                <a:lnTo>
                  <a:pt x="27" y="103"/>
                </a:lnTo>
                <a:lnTo>
                  <a:pt x="47" y="66"/>
                </a:lnTo>
                <a:lnTo>
                  <a:pt x="52" y="59"/>
                </a:lnTo>
                <a:lnTo>
                  <a:pt x="58" y="52"/>
                </a:lnTo>
                <a:lnTo>
                  <a:pt x="65" y="45"/>
                </a:lnTo>
                <a:lnTo>
                  <a:pt x="71" y="37"/>
                </a:lnTo>
                <a:lnTo>
                  <a:pt x="75" y="30"/>
                </a:lnTo>
                <a:lnTo>
                  <a:pt x="78" y="23"/>
                </a:lnTo>
                <a:lnTo>
                  <a:pt x="81" y="16"/>
                </a:lnTo>
                <a:lnTo>
                  <a:pt x="84" y="13"/>
                </a:lnTo>
                <a:lnTo>
                  <a:pt x="87" y="9"/>
                </a:lnTo>
                <a:lnTo>
                  <a:pt x="88" y="8"/>
                </a:lnTo>
                <a:lnTo>
                  <a:pt x="89" y="6"/>
                </a:lnTo>
                <a:lnTo>
                  <a:pt x="88" y="3"/>
                </a:lnTo>
                <a:lnTo>
                  <a:pt x="87" y="1"/>
                </a:lnTo>
                <a:lnTo>
                  <a:pt x="86" y="0"/>
                </a:lnTo>
                <a:lnTo>
                  <a:pt x="84" y="0"/>
                </a:lnTo>
                <a:lnTo>
                  <a:pt x="8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86" name="任意多边形 1050785"/>
          <p:cNvSpPr/>
          <p:nvPr/>
        </p:nvSpPr>
        <p:spPr bwMode="auto">
          <a:xfrm>
            <a:off x="8748712" y="3230562"/>
            <a:ext cx="57150" cy="90487"/>
          </a:xfrm>
          <a:custGeom>
            <a:avLst/>
            <a:gdLst/>
            <a:ahLst/>
            <a:cxnLst/>
            <a:rect l="0" t="0" r="0" b="0"/>
            <a:pathLst>
              <a:path w="81" h="128">
                <a:moveTo>
                  <a:pt x="71" y="3"/>
                </a:moveTo>
                <a:lnTo>
                  <a:pt x="71" y="3"/>
                </a:lnTo>
                <a:lnTo>
                  <a:pt x="63" y="18"/>
                </a:lnTo>
                <a:lnTo>
                  <a:pt x="53" y="33"/>
                </a:lnTo>
                <a:lnTo>
                  <a:pt x="31" y="60"/>
                </a:lnTo>
                <a:lnTo>
                  <a:pt x="21" y="74"/>
                </a:lnTo>
                <a:lnTo>
                  <a:pt x="11" y="88"/>
                </a:lnTo>
                <a:lnTo>
                  <a:pt x="7" y="97"/>
                </a:lnTo>
                <a:lnTo>
                  <a:pt x="4" y="105"/>
                </a:lnTo>
                <a:lnTo>
                  <a:pt x="2" y="113"/>
                </a:lnTo>
                <a:lnTo>
                  <a:pt x="0" y="123"/>
                </a:lnTo>
                <a:lnTo>
                  <a:pt x="0" y="126"/>
                </a:lnTo>
                <a:lnTo>
                  <a:pt x="2" y="128"/>
                </a:lnTo>
                <a:lnTo>
                  <a:pt x="5" y="128"/>
                </a:lnTo>
                <a:lnTo>
                  <a:pt x="8" y="127"/>
                </a:lnTo>
                <a:lnTo>
                  <a:pt x="12" y="122"/>
                </a:lnTo>
                <a:lnTo>
                  <a:pt x="13" y="119"/>
                </a:lnTo>
                <a:lnTo>
                  <a:pt x="13" y="117"/>
                </a:lnTo>
                <a:lnTo>
                  <a:pt x="12" y="116"/>
                </a:lnTo>
                <a:lnTo>
                  <a:pt x="11" y="114"/>
                </a:lnTo>
                <a:lnTo>
                  <a:pt x="13" y="107"/>
                </a:lnTo>
                <a:lnTo>
                  <a:pt x="17" y="100"/>
                </a:lnTo>
                <a:lnTo>
                  <a:pt x="24" y="85"/>
                </a:lnTo>
                <a:lnTo>
                  <a:pt x="33" y="72"/>
                </a:lnTo>
                <a:lnTo>
                  <a:pt x="42" y="60"/>
                </a:lnTo>
                <a:lnTo>
                  <a:pt x="63" y="35"/>
                </a:lnTo>
                <a:lnTo>
                  <a:pt x="72" y="21"/>
                </a:lnTo>
                <a:lnTo>
                  <a:pt x="80" y="7"/>
                </a:lnTo>
                <a:lnTo>
                  <a:pt x="81" y="5"/>
                </a:lnTo>
                <a:lnTo>
                  <a:pt x="80" y="4"/>
                </a:lnTo>
                <a:lnTo>
                  <a:pt x="78" y="1"/>
                </a:lnTo>
                <a:lnTo>
                  <a:pt x="75" y="0"/>
                </a:lnTo>
                <a:lnTo>
                  <a:pt x="74" y="0"/>
                </a:lnTo>
                <a:lnTo>
                  <a:pt x="72" y="1"/>
                </a:lnTo>
                <a:lnTo>
                  <a:pt x="71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87" name="任意多边形 1050786"/>
          <p:cNvSpPr/>
          <p:nvPr/>
        </p:nvSpPr>
        <p:spPr bwMode="auto">
          <a:xfrm>
            <a:off x="8793162" y="3244850"/>
            <a:ext cx="57150" cy="80962"/>
          </a:xfrm>
          <a:custGeom>
            <a:avLst/>
            <a:gdLst/>
            <a:ahLst/>
            <a:cxnLst/>
            <a:rect l="0" t="0" r="0" b="0"/>
            <a:pathLst>
              <a:path w="82" h="114">
                <a:moveTo>
                  <a:pt x="73" y="1"/>
                </a:moveTo>
                <a:lnTo>
                  <a:pt x="73" y="1"/>
                </a:lnTo>
                <a:lnTo>
                  <a:pt x="60" y="13"/>
                </a:lnTo>
                <a:lnTo>
                  <a:pt x="49" y="23"/>
                </a:lnTo>
                <a:lnTo>
                  <a:pt x="38" y="35"/>
                </a:lnTo>
                <a:lnTo>
                  <a:pt x="34" y="43"/>
                </a:lnTo>
                <a:lnTo>
                  <a:pt x="30" y="50"/>
                </a:lnTo>
                <a:lnTo>
                  <a:pt x="13" y="78"/>
                </a:lnTo>
                <a:lnTo>
                  <a:pt x="6" y="92"/>
                </a:lnTo>
                <a:lnTo>
                  <a:pt x="3" y="100"/>
                </a:lnTo>
                <a:lnTo>
                  <a:pt x="1" y="108"/>
                </a:lnTo>
                <a:lnTo>
                  <a:pt x="0" y="110"/>
                </a:lnTo>
                <a:lnTo>
                  <a:pt x="1" y="112"/>
                </a:lnTo>
                <a:lnTo>
                  <a:pt x="2" y="113"/>
                </a:lnTo>
                <a:lnTo>
                  <a:pt x="4" y="114"/>
                </a:lnTo>
                <a:lnTo>
                  <a:pt x="6" y="114"/>
                </a:lnTo>
                <a:lnTo>
                  <a:pt x="7" y="113"/>
                </a:lnTo>
                <a:lnTo>
                  <a:pt x="9" y="112"/>
                </a:lnTo>
                <a:lnTo>
                  <a:pt x="9" y="111"/>
                </a:lnTo>
                <a:lnTo>
                  <a:pt x="14" y="94"/>
                </a:lnTo>
                <a:lnTo>
                  <a:pt x="23" y="79"/>
                </a:lnTo>
                <a:lnTo>
                  <a:pt x="32" y="63"/>
                </a:lnTo>
                <a:lnTo>
                  <a:pt x="42" y="50"/>
                </a:lnTo>
                <a:lnTo>
                  <a:pt x="49" y="42"/>
                </a:lnTo>
                <a:lnTo>
                  <a:pt x="54" y="32"/>
                </a:lnTo>
                <a:lnTo>
                  <a:pt x="59" y="25"/>
                </a:lnTo>
                <a:lnTo>
                  <a:pt x="65" y="19"/>
                </a:lnTo>
                <a:lnTo>
                  <a:pt x="80" y="9"/>
                </a:lnTo>
                <a:lnTo>
                  <a:pt x="81" y="6"/>
                </a:lnTo>
                <a:lnTo>
                  <a:pt x="82" y="5"/>
                </a:lnTo>
                <a:lnTo>
                  <a:pt x="81" y="3"/>
                </a:lnTo>
                <a:lnTo>
                  <a:pt x="80" y="2"/>
                </a:lnTo>
                <a:lnTo>
                  <a:pt x="76" y="0"/>
                </a:lnTo>
                <a:lnTo>
                  <a:pt x="74" y="0"/>
                </a:lnTo>
                <a:lnTo>
                  <a:pt x="7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88" name="任意多边形 1050787"/>
          <p:cNvSpPr/>
          <p:nvPr/>
        </p:nvSpPr>
        <p:spPr bwMode="auto">
          <a:xfrm>
            <a:off x="8818562" y="3252787"/>
            <a:ext cx="69850" cy="80962"/>
          </a:xfrm>
          <a:custGeom>
            <a:avLst/>
            <a:gdLst/>
            <a:ahLst/>
            <a:cxnLst/>
            <a:rect l="0" t="0" r="0" b="0"/>
            <a:pathLst>
              <a:path w="99" h="114">
                <a:moveTo>
                  <a:pt x="93" y="1"/>
                </a:moveTo>
                <a:lnTo>
                  <a:pt x="93" y="1"/>
                </a:lnTo>
                <a:lnTo>
                  <a:pt x="78" y="13"/>
                </a:lnTo>
                <a:lnTo>
                  <a:pt x="63" y="26"/>
                </a:lnTo>
                <a:lnTo>
                  <a:pt x="50" y="39"/>
                </a:lnTo>
                <a:lnTo>
                  <a:pt x="37" y="53"/>
                </a:lnTo>
                <a:lnTo>
                  <a:pt x="26" y="66"/>
                </a:lnTo>
                <a:lnTo>
                  <a:pt x="16" y="78"/>
                </a:lnTo>
                <a:lnTo>
                  <a:pt x="11" y="85"/>
                </a:lnTo>
                <a:lnTo>
                  <a:pt x="6" y="93"/>
                </a:lnTo>
                <a:lnTo>
                  <a:pt x="3" y="100"/>
                </a:lnTo>
                <a:lnTo>
                  <a:pt x="0" y="108"/>
                </a:lnTo>
                <a:lnTo>
                  <a:pt x="0" y="110"/>
                </a:lnTo>
                <a:lnTo>
                  <a:pt x="1" y="112"/>
                </a:lnTo>
                <a:lnTo>
                  <a:pt x="2" y="113"/>
                </a:lnTo>
                <a:lnTo>
                  <a:pt x="4" y="113"/>
                </a:lnTo>
                <a:lnTo>
                  <a:pt x="5" y="114"/>
                </a:lnTo>
                <a:lnTo>
                  <a:pt x="7" y="113"/>
                </a:lnTo>
                <a:lnTo>
                  <a:pt x="8" y="112"/>
                </a:lnTo>
                <a:lnTo>
                  <a:pt x="10" y="110"/>
                </a:lnTo>
                <a:lnTo>
                  <a:pt x="12" y="103"/>
                </a:lnTo>
                <a:lnTo>
                  <a:pt x="16" y="96"/>
                </a:lnTo>
                <a:lnTo>
                  <a:pt x="19" y="90"/>
                </a:lnTo>
                <a:lnTo>
                  <a:pt x="24" y="83"/>
                </a:lnTo>
                <a:lnTo>
                  <a:pt x="33" y="71"/>
                </a:lnTo>
                <a:lnTo>
                  <a:pt x="44" y="60"/>
                </a:lnTo>
                <a:lnTo>
                  <a:pt x="56" y="46"/>
                </a:lnTo>
                <a:lnTo>
                  <a:pt x="69" y="33"/>
                </a:lnTo>
                <a:lnTo>
                  <a:pt x="83" y="20"/>
                </a:lnTo>
                <a:lnTo>
                  <a:pt x="97" y="9"/>
                </a:lnTo>
                <a:lnTo>
                  <a:pt x="99" y="8"/>
                </a:lnTo>
                <a:lnTo>
                  <a:pt x="99" y="6"/>
                </a:lnTo>
                <a:lnTo>
                  <a:pt x="98" y="3"/>
                </a:lnTo>
                <a:lnTo>
                  <a:pt x="97" y="1"/>
                </a:lnTo>
                <a:lnTo>
                  <a:pt x="96" y="0"/>
                </a:lnTo>
                <a:lnTo>
                  <a:pt x="94" y="0"/>
                </a:lnTo>
                <a:lnTo>
                  <a:pt x="9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89" name="任意多边形 1050788"/>
          <p:cNvSpPr/>
          <p:nvPr/>
        </p:nvSpPr>
        <p:spPr bwMode="auto">
          <a:xfrm>
            <a:off x="8869362" y="3262312"/>
            <a:ext cx="77787" cy="82550"/>
          </a:xfrm>
          <a:custGeom>
            <a:avLst/>
            <a:gdLst/>
            <a:ahLst/>
            <a:cxnLst/>
            <a:rect l="0" t="0" r="0" b="0"/>
            <a:pathLst>
              <a:path w="110" h="119">
                <a:moveTo>
                  <a:pt x="102" y="1"/>
                </a:moveTo>
                <a:lnTo>
                  <a:pt x="102" y="1"/>
                </a:lnTo>
                <a:lnTo>
                  <a:pt x="70" y="33"/>
                </a:lnTo>
                <a:lnTo>
                  <a:pt x="53" y="49"/>
                </a:lnTo>
                <a:lnTo>
                  <a:pt x="36" y="64"/>
                </a:lnTo>
                <a:lnTo>
                  <a:pt x="24" y="73"/>
                </a:lnTo>
                <a:lnTo>
                  <a:pt x="13" y="86"/>
                </a:lnTo>
                <a:lnTo>
                  <a:pt x="9" y="92"/>
                </a:lnTo>
                <a:lnTo>
                  <a:pt x="5" y="99"/>
                </a:lnTo>
                <a:lnTo>
                  <a:pt x="2" y="106"/>
                </a:lnTo>
                <a:lnTo>
                  <a:pt x="0" y="114"/>
                </a:lnTo>
                <a:lnTo>
                  <a:pt x="0" y="116"/>
                </a:lnTo>
                <a:lnTo>
                  <a:pt x="2" y="117"/>
                </a:lnTo>
                <a:lnTo>
                  <a:pt x="4" y="118"/>
                </a:lnTo>
                <a:lnTo>
                  <a:pt x="6" y="119"/>
                </a:lnTo>
                <a:lnTo>
                  <a:pt x="10" y="119"/>
                </a:lnTo>
                <a:lnTo>
                  <a:pt x="12" y="118"/>
                </a:lnTo>
                <a:lnTo>
                  <a:pt x="13" y="117"/>
                </a:lnTo>
                <a:lnTo>
                  <a:pt x="15" y="114"/>
                </a:lnTo>
                <a:lnTo>
                  <a:pt x="14" y="111"/>
                </a:lnTo>
                <a:lnTo>
                  <a:pt x="13" y="110"/>
                </a:lnTo>
                <a:lnTo>
                  <a:pt x="11" y="110"/>
                </a:lnTo>
                <a:lnTo>
                  <a:pt x="14" y="102"/>
                </a:lnTo>
                <a:lnTo>
                  <a:pt x="17" y="95"/>
                </a:lnTo>
                <a:lnTo>
                  <a:pt x="22" y="89"/>
                </a:lnTo>
                <a:lnTo>
                  <a:pt x="28" y="83"/>
                </a:lnTo>
                <a:lnTo>
                  <a:pt x="40" y="72"/>
                </a:lnTo>
                <a:lnTo>
                  <a:pt x="52" y="63"/>
                </a:lnTo>
                <a:lnTo>
                  <a:pt x="67" y="51"/>
                </a:lnTo>
                <a:lnTo>
                  <a:pt x="81" y="36"/>
                </a:lnTo>
                <a:lnTo>
                  <a:pt x="108" y="8"/>
                </a:lnTo>
                <a:lnTo>
                  <a:pt x="109" y="6"/>
                </a:lnTo>
                <a:lnTo>
                  <a:pt x="110" y="4"/>
                </a:lnTo>
                <a:lnTo>
                  <a:pt x="109" y="3"/>
                </a:lnTo>
                <a:lnTo>
                  <a:pt x="108" y="1"/>
                </a:lnTo>
                <a:lnTo>
                  <a:pt x="107" y="0"/>
                </a:lnTo>
                <a:lnTo>
                  <a:pt x="105" y="0"/>
                </a:lnTo>
                <a:lnTo>
                  <a:pt x="103" y="0"/>
                </a:lnTo>
                <a:lnTo>
                  <a:pt x="10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90" name="任意多边形 1050789"/>
          <p:cNvSpPr/>
          <p:nvPr/>
        </p:nvSpPr>
        <p:spPr bwMode="auto">
          <a:xfrm>
            <a:off x="8915400" y="3262312"/>
            <a:ext cx="77787" cy="85725"/>
          </a:xfrm>
          <a:custGeom>
            <a:avLst/>
            <a:gdLst/>
            <a:ahLst/>
            <a:cxnLst/>
            <a:rect l="0" t="0" r="0" b="0"/>
            <a:pathLst>
              <a:path w="109" h="123">
                <a:moveTo>
                  <a:pt x="101" y="1"/>
                </a:moveTo>
                <a:lnTo>
                  <a:pt x="101" y="1"/>
                </a:lnTo>
                <a:lnTo>
                  <a:pt x="74" y="28"/>
                </a:lnTo>
                <a:lnTo>
                  <a:pt x="48" y="56"/>
                </a:lnTo>
                <a:lnTo>
                  <a:pt x="23" y="86"/>
                </a:lnTo>
                <a:lnTo>
                  <a:pt x="12" y="100"/>
                </a:lnTo>
                <a:lnTo>
                  <a:pt x="1" y="116"/>
                </a:lnTo>
                <a:lnTo>
                  <a:pt x="0" y="118"/>
                </a:lnTo>
                <a:lnTo>
                  <a:pt x="0" y="120"/>
                </a:lnTo>
                <a:lnTo>
                  <a:pt x="1" y="121"/>
                </a:lnTo>
                <a:lnTo>
                  <a:pt x="2" y="122"/>
                </a:lnTo>
                <a:lnTo>
                  <a:pt x="4" y="123"/>
                </a:lnTo>
                <a:lnTo>
                  <a:pt x="6" y="123"/>
                </a:lnTo>
                <a:lnTo>
                  <a:pt x="7" y="122"/>
                </a:lnTo>
                <a:lnTo>
                  <a:pt x="9" y="121"/>
                </a:lnTo>
                <a:lnTo>
                  <a:pt x="19" y="105"/>
                </a:lnTo>
                <a:lnTo>
                  <a:pt x="31" y="91"/>
                </a:lnTo>
                <a:lnTo>
                  <a:pt x="55" y="62"/>
                </a:lnTo>
                <a:lnTo>
                  <a:pt x="81" y="35"/>
                </a:lnTo>
                <a:lnTo>
                  <a:pt x="107" y="8"/>
                </a:lnTo>
                <a:lnTo>
                  <a:pt x="109" y="6"/>
                </a:lnTo>
                <a:lnTo>
                  <a:pt x="109" y="4"/>
                </a:lnTo>
                <a:lnTo>
                  <a:pt x="108" y="3"/>
                </a:lnTo>
                <a:lnTo>
                  <a:pt x="107" y="1"/>
                </a:lnTo>
                <a:lnTo>
                  <a:pt x="106" y="0"/>
                </a:lnTo>
                <a:lnTo>
                  <a:pt x="104" y="0"/>
                </a:lnTo>
                <a:lnTo>
                  <a:pt x="103" y="0"/>
                </a:lnTo>
                <a:lnTo>
                  <a:pt x="10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91" name="任意多边形 1050790"/>
          <p:cNvSpPr/>
          <p:nvPr/>
        </p:nvSpPr>
        <p:spPr bwMode="auto">
          <a:xfrm>
            <a:off x="8977312" y="3148012"/>
            <a:ext cx="179387" cy="193675"/>
          </a:xfrm>
          <a:custGeom>
            <a:avLst/>
            <a:gdLst/>
            <a:ahLst/>
            <a:cxnLst/>
            <a:rect l="0" t="0" r="0" b="0"/>
            <a:pathLst>
              <a:path w="255" h="275">
                <a:moveTo>
                  <a:pt x="251" y="0"/>
                </a:moveTo>
                <a:lnTo>
                  <a:pt x="251" y="0"/>
                </a:lnTo>
                <a:lnTo>
                  <a:pt x="244" y="0"/>
                </a:lnTo>
                <a:lnTo>
                  <a:pt x="238" y="2"/>
                </a:lnTo>
                <a:lnTo>
                  <a:pt x="233" y="5"/>
                </a:lnTo>
                <a:lnTo>
                  <a:pt x="227" y="9"/>
                </a:lnTo>
                <a:lnTo>
                  <a:pt x="216" y="20"/>
                </a:lnTo>
                <a:lnTo>
                  <a:pt x="212" y="25"/>
                </a:lnTo>
                <a:lnTo>
                  <a:pt x="206" y="29"/>
                </a:lnTo>
                <a:lnTo>
                  <a:pt x="203" y="32"/>
                </a:lnTo>
                <a:lnTo>
                  <a:pt x="199" y="36"/>
                </a:lnTo>
                <a:lnTo>
                  <a:pt x="191" y="45"/>
                </a:lnTo>
                <a:lnTo>
                  <a:pt x="185" y="55"/>
                </a:lnTo>
                <a:lnTo>
                  <a:pt x="179" y="64"/>
                </a:lnTo>
                <a:lnTo>
                  <a:pt x="159" y="87"/>
                </a:lnTo>
                <a:lnTo>
                  <a:pt x="140" y="108"/>
                </a:lnTo>
                <a:lnTo>
                  <a:pt x="101" y="152"/>
                </a:lnTo>
                <a:lnTo>
                  <a:pt x="61" y="194"/>
                </a:lnTo>
                <a:lnTo>
                  <a:pt x="30" y="230"/>
                </a:lnTo>
                <a:lnTo>
                  <a:pt x="15" y="249"/>
                </a:lnTo>
                <a:lnTo>
                  <a:pt x="0" y="267"/>
                </a:lnTo>
                <a:lnTo>
                  <a:pt x="0" y="269"/>
                </a:lnTo>
                <a:lnTo>
                  <a:pt x="0" y="271"/>
                </a:lnTo>
                <a:lnTo>
                  <a:pt x="1" y="273"/>
                </a:lnTo>
                <a:lnTo>
                  <a:pt x="2" y="274"/>
                </a:lnTo>
                <a:lnTo>
                  <a:pt x="5" y="275"/>
                </a:lnTo>
                <a:lnTo>
                  <a:pt x="8" y="274"/>
                </a:lnTo>
                <a:lnTo>
                  <a:pt x="9" y="273"/>
                </a:lnTo>
                <a:lnTo>
                  <a:pt x="23" y="254"/>
                </a:lnTo>
                <a:lnTo>
                  <a:pt x="38" y="236"/>
                </a:lnTo>
                <a:lnTo>
                  <a:pt x="69" y="201"/>
                </a:lnTo>
                <a:lnTo>
                  <a:pt x="101" y="164"/>
                </a:lnTo>
                <a:lnTo>
                  <a:pt x="135" y="128"/>
                </a:lnTo>
                <a:lnTo>
                  <a:pt x="150" y="110"/>
                </a:lnTo>
                <a:lnTo>
                  <a:pt x="166" y="93"/>
                </a:lnTo>
                <a:lnTo>
                  <a:pt x="197" y="57"/>
                </a:lnTo>
                <a:lnTo>
                  <a:pt x="207" y="43"/>
                </a:lnTo>
                <a:lnTo>
                  <a:pt x="220" y="27"/>
                </a:lnTo>
                <a:lnTo>
                  <a:pt x="229" y="20"/>
                </a:lnTo>
                <a:lnTo>
                  <a:pt x="236" y="13"/>
                </a:lnTo>
                <a:lnTo>
                  <a:pt x="244" y="10"/>
                </a:lnTo>
                <a:lnTo>
                  <a:pt x="247" y="9"/>
                </a:lnTo>
                <a:lnTo>
                  <a:pt x="251" y="9"/>
                </a:lnTo>
                <a:lnTo>
                  <a:pt x="253" y="9"/>
                </a:lnTo>
                <a:lnTo>
                  <a:pt x="254" y="8"/>
                </a:lnTo>
                <a:lnTo>
                  <a:pt x="255" y="7"/>
                </a:lnTo>
                <a:lnTo>
                  <a:pt x="255" y="5"/>
                </a:lnTo>
                <a:lnTo>
                  <a:pt x="254" y="2"/>
                </a:lnTo>
                <a:lnTo>
                  <a:pt x="253" y="0"/>
                </a:lnTo>
                <a:lnTo>
                  <a:pt x="251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92" name="任意多边形 1050791"/>
          <p:cNvSpPr/>
          <p:nvPr/>
        </p:nvSpPr>
        <p:spPr bwMode="auto">
          <a:xfrm>
            <a:off x="9023350" y="3194050"/>
            <a:ext cx="122237" cy="144462"/>
          </a:xfrm>
          <a:custGeom>
            <a:avLst/>
            <a:gdLst/>
            <a:ahLst/>
            <a:cxnLst/>
            <a:rect l="0" t="0" r="0" b="0"/>
            <a:pathLst>
              <a:path w="176" h="203">
                <a:moveTo>
                  <a:pt x="169" y="1"/>
                </a:moveTo>
                <a:lnTo>
                  <a:pt x="169" y="1"/>
                </a:lnTo>
                <a:lnTo>
                  <a:pt x="156" y="10"/>
                </a:lnTo>
                <a:lnTo>
                  <a:pt x="145" y="22"/>
                </a:lnTo>
                <a:lnTo>
                  <a:pt x="134" y="33"/>
                </a:lnTo>
                <a:lnTo>
                  <a:pt x="123" y="45"/>
                </a:lnTo>
                <a:lnTo>
                  <a:pt x="103" y="70"/>
                </a:lnTo>
                <a:lnTo>
                  <a:pt x="83" y="95"/>
                </a:lnTo>
                <a:lnTo>
                  <a:pt x="61" y="119"/>
                </a:lnTo>
                <a:lnTo>
                  <a:pt x="39" y="144"/>
                </a:lnTo>
                <a:lnTo>
                  <a:pt x="28" y="156"/>
                </a:lnTo>
                <a:lnTo>
                  <a:pt x="18" y="168"/>
                </a:lnTo>
                <a:lnTo>
                  <a:pt x="9" y="182"/>
                </a:lnTo>
                <a:lnTo>
                  <a:pt x="1" y="196"/>
                </a:lnTo>
                <a:lnTo>
                  <a:pt x="0" y="198"/>
                </a:lnTo>
                <a:lnTo>
                  <a:pt x="1" y="200"/>
                </a:lnTo>
                <a:lnTo>
                  <a:pt x="4" y="203"/>
                </a:lnTo>
                <a:lnTo>
                  <a:pt x="5" y="203"/>
                </a:lnTo>
                <a:lnTo>
                  <a:pt x="7" y="203"/>
                </a:lnTo>
                <a:lnTo>
                  <a:pt x="8" y="203"/>
                </a:lnTo>
                <a:lnTo>
                  <a:pt x="10" y="201"/>
                </a:lnTo>
                <a:lnTo>
                  <a:pt x="16" y="188"/>
                </a:lnTo>
                <a:lnTo>
                  <a:pt x="24" y="176"/>
                </a:lnTo>
                <a:lnTo>
                  <a:pt x="33" y="163"/>
                </a:lnTo>
                <a:lnTo>
                  <a:pt x="43" y="152"/>
                </a:lnTo>
                <a:lnTo>
                  <a:pt x="63" y="129"/>
                </a:lnTo>
                <a:lnTo>
                  <a:pt x="85" y="107"/>
                </a:lnTo>
                <a:lnTo>
                  <a:pt x="95" y="95"/>
                </a:lnTo>
                <a:lnTo>
                  <a:pt x="107" y="82"/>
                </a:lnTo>
                <a:lnTo>
                  <a:pt x="127" y="56"/>
                </a:lnTo>
                <a:lnTo>
                  <a:pt x="138" y="43"/>
                </a:lnTo>
                <a:lnTo>
                  <a:pt x="149" y="31"/>
                </a:lnTo>
                <a:lnTo>
                  <a:pt x="161" y="20"/>
                </a:lnTo>
                <a:lnTo>
                  <a:pt x="174" y="9"/>
                </a:lnTo>
                <a:lnTo>
                  <a:pt x="175" y="7"/>
                </a:lnTo>
                <a:lnTo>
                  <a:pt x="176" y="5"/>
                </a:lnTo>
                <a:lnTo>
                  <a:pt x="175" y="2"/>
                </a:lnTo>
                <a:lnTo>
                  <a:pt x="174" y="1"/>
                </a:lnTo>
                <a:lnTo>
                  <a:pt x="172" y="0"/>
                </a:lnTo>
                <a:lnTo>
                  <a:pt x="171" y="0"/>
                </a:lnTo>
                <a:lnTo>
                  <a:pt x="16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93" name="任意多边形 1050792"/>
          <p:cNvSpPr/>
          <p:nvPr/>
        </p:nvSpPr>
        <p:spPr bwMode="auto">
          <a:xfrm>
            <a:off x="9059862" y="3240087"/>
            <a:ext cx="90487" cy="87312"/>
          </a:xfrm>
          <a:custGeom>
            <a:avLst/>
            <a:gdLst/>
            <a:ahLst/>
            <a:cxnLst/>
            <a:rect l="0" t="0" r="0" b="0"/>
            <a:pathLst>
              <a:path w="127" h="123">
                <a:moveTo>
                  <a:pt x="121" y="1"/>
                </a:moveTo>
                <a:lnTo>
                  <a:pt x="121" y="1"/>
                </a:lnTo>
                <a:lnTo>
                  <a:pt x="111" y="6"/>
                </a:lnTo>
                <a:lnTo>
                  <a:pt x="102" y="14"/>
                </a:lnTo>
                <a:lnTo>
                  <a:pt x="85" y="27"/>
                </a:lnTo>
                <a:lnTo>
                  <a:pt x="54" y="57"/>
                </a:lnTo>
                <a:lnTo>
                  <a:pt x="39" y="70"/>
                </a:lnTo>
                <a:lnTo>
                  <a:pt x="25" y="85"/>
                </a:lnTo>
                <a:lnTo>
                  <a:pt x="11" y="100"/>
                </a:lnTo>
                <a:lnTo>
                  <a:pt x="5" y="109"/>
                </a:lnTo>
                <a:lnTo>
                  <a:pt x="0" y="117"/>
                </a:lnTo>
                <a:lnTo>
                  <a:pt x="0" y="119"/>
                </a:lnTo>
                <a:lnTo>
                  <a:pt x="0" y="120"/>
                </a:lnTo>
                <a:lnTo>
                  <a:pt x="1" y="122"/>
                </a:lnTo>
                <a:lnTo>
                  <a:pt x="2" y="123"/>
                </a:lnTo>
                <a:lnTo>
                  <a:pt x="4" y="123"/>
                </a:lnTo>
                <a:lnTo>
                  <a:pt x="5" y="123"/>
                </a:lnTo>
                <a:lnTo>
                  <a:pt x="7" y="123"/>
                </a:lnTo>
                <a:lnTo>
                  <a:pt x="8" y="121"/>
                </a:lnTo>
                <a:lnTo>
                  <a:pt x="14" y="114"/>
                </a:lnTo>
                <a:lnTo>
                  <a:pt x="20" y="105"/>
                </a:lnTo>
                <a:lnTo>
                  <a:pt x="32" y="91"/>
                </a:lnTo>
                <a:lnTo>
                  <a:pt x="47" y="78"/>
                </a:lnTo>
                <a:lnTo>
                  <a:pt x="60" y="64"/>
                </a:lnTo>
                <a:lnTo>
                  <a:pt x="91" y="34"/>
                </a:lnTo>
                <a:lnTo>
                  <a:pt x="108" y="21"/>
                </a:lnTo>
                <a:lnTo>
                  <a:pt x="116" y="15"/>
                </a:lnTo>
                <a:lnTo>
                  <a:pt x="125" y="9"/>
                </a:lnTo>
                <a:lnTo>
                  <a:pt x="127" y="8"/>
                </a:lnTo>
                <a:lnTo>
                  <a:pt x="127" y="6"/>
                </a:lnTo>
                <a:lnTo>
                  <a:pt x="127" y="4"/>
                </a:lnTo>
                <a:lnTo>
                  <a:pt x="127" y="3"/>
                </a:lnTo>
                <a:lnTo>
                  <a:pt x="126" y="1"/>
                </a:lnTo>
                <a:lnTo>
                  <a:pt x="124" y="1"/>
                </a:lnTo>
                <a:lnTo>
                  <a:pt x="123" y="0"/>
                </a:lnTo>
                <a:lnTo>
                  <a:pt x="12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94" name="任意多边形 1050793"/>
          <p:cNvSpPr/>
          <p:nvPr/>
        </p:nvSpPr>
        <p:spPr bwMode="auto">
          <a:xfrm>
            <a:off x="8813800" y="2982912"/>
            <a:ext cx="74612" cy="95250"/>
          </a:xfrm>
          <a:custGeom>
            <a:avLst/>
            <a:gdLst/>
            <a:ahLst/>
            <a:cxnLst/>
            <a:rect l="0" t="0" r="0" b="0"/>
            <a:pathLst>
              <a:path w="106" h="134">
                <a:moveTo>
                  <a:pt x="98" y="3"/>
                </a:moveTo>
                <a:lnTo>
                  <a:pt x="98" y="3"/>
                </a:lnTo>
                <a:lnTo>
                  <a:pt x="95" y="8"/>
                </a:lnTo>
                <a:lnTo>
                  <a:pt x="91" y="12"/>
                </a:lnTo>
                <a:lnTo>
                  <a:pt x="83" y="20"/>
                </a:lnTo>
                <a:lnTo>
                  <a:pt x="73" y="28"/>
                </a:lnTo>
                <a:lnTo>
                  <a:pt x="66" y="38"/>
                </a:lnTo>
                <a:lnTo>
                  <a:pt x="48" y="58"/>
                </a:lnTo>
                <a:lnTo>
                  <a:pt x="38" y="69"/>
                </a:lnTo>
                <a:lnTo>
                  <a:pt x="30" y="80"/>
                </a:lnTo>
                <a:lnTo>
                  <a:pt x="23" y="89"/>
                </a:lnTo>
                <a:lnTo>
                  <a:pt x="10" y="105"/>
                </a:lnTo>
                <a:lnTo>
                  <a:pt x="5" y="112"/>
                </a:lnTo>
                <a:lnTo>
                  <a:pt x="1" y="120"/>
                </a:lnTo>
                <a:lnTo>
                  <a:pt x="0" y="126"/>
                </a:lnTo>
                <a:lnTo>
                  <a:pt x="0" y="130"/>
                </a:lnTo>
                <a:lnTo>
                  <a:pt x="1" y="132"/>
                </a:lnTo>
                <a:lnTo>
                  <a:pt x="3" y="134"/>
                </a:lnTo>
                <a:lnTo>
                  <a:pt x="6" y="134"/>
                </a:lnTo>
                <a:lnTo>
                  <a:pt x="8" y="133"/>
                </a:lnTo>
                <a:lnTo>
                  <a:pt x="10" y="132"/>
                </a:lnTo>
                <a:lnTo>
                  <a:pt x="11" y="131"/>
                </a:lnTo>
                <a:lnTo>
                  <a:pt x="12" y="129"/>
                </a:lnTo>
                <a:lnTo>
                  <a:pt x="11" y="126"/>
                </a:lnTo>
                <a:lnTo>
                  <a:pt x="11" y="125"/>
                </a:lnTo>
                <a:lnTo>
                  <a:pt x="9" y="124"/>
                </a:lnTo>
                <a:lnTo>
                  <a:pt x="8" y="123"/>
                </a:lnTo>
                <a:lnTo>
                  <a:pt x="6" y="123"/>
                </a:lnTo>
                <a:lnTo>
                  <a:pt x="9" y="123"/>
                </a:lnTo>
                <a:lnTo>
                  <a:pt x="10" y="123"/>
                </a:lnTo>
                <a:lnTo>
                  <a:pt x="11" y="122"/>
                </a:lnTo>
                <a:lnTo>
                  <a:pt x="14" y="119"/>
                </a:lnTo>
                <a:lnTo>
                  <a:pt x="21" y="110"/>
                </a:lnTo>
                <a:lnTo>
                  <a:pt x="36" y="88"/>
                </a:lnTo>
                <a:lnTo>
                  <a:pt x="43" y="77"/>
                </a:lnTo>
                <a:lnTo>
                  <a:pt x="52" y="67"/>
                </a:lnTo>
                <a:lnTo>
                  <a:pt x="82" y="32"/>
                </a:lnTo>
                <a:lnTo>
                  <a:pt x="88" y="26"/>
                </a:lnTo>
                <a:lnTo>
                  <a:pt x="95" y="20"/>
                </a:lnTo>
                <a:lnTo>
                  <a:pt x="101" y="15"/>
                </a:lnTo>
                <a:lnTo>
                  <a:pt x="106" y="8"/>
                </a:lnTo>
                <a:lnTo>
                  <a:pt x="106" y="6"/>
                </a:lnTo>
                <a:lnTo>
                  <a:pt x="106" y="4"/>
                </a:lnTo>
                <a:lnTo>
                  <a:pt x="105" y="3"/>
                </a:lnTo>
                <a:lnTo>
                  <a:pt x="104" y="1"/>
                </a:lnTo>
                <a:lnTo>
                  <a:pt x="102" y="0"/>
                </a:lnTo>
                <a:lnTo>
                  <a:pt x="101" y="0"/>
                </a:lnTo>
                <a:lnTo>
                  <a:pt x="99" y="1"/>
                </a:lnTo>
                <a:lnTo>
                  <a:pt x="98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95" name="任意多边形 1050794"/>
          <p:cNvSpPr/>
          <p:nvPr/>
        </p:nvSpPr>
        <p:spPr bwMode="auto">
          <a:xfrm>
            <a:off x="8856662" y="2992437"/>
            <a:ext cx="79375" cy="87312"/>
          </a:xfrm>
          <a:custGeom>
            <a:avLst/>
            <a:gdLst/>
            <a:ahLst/>
            <a:cxnLst/>
            <a:rect l="0" t="0" r="0" b="0"/>
            <a:pathLst>
              <a:path w="114" h="123">
                <a:moveTo>
                  <a:pt x="104" y="2"/>
                </a:moveTo>
                <a:lnTo>
                  <a:pt x="104" y="2"/>
                </a:lnTo>
                <a:lnTo>
                  <a:pt x="99" y="10"/>
                </a:lnTo>
                <a:lnTo>
                  <a:pt x="93" y="19"/>
                </a:lnTo>
                <a:lnTo>
                  <a:pt x="87" y="27"/>
                </a:lnTo>
                <a:lnTo>
                  <a:pt x="78" y="34"/>
                </a:lnTo>
                <a:lnTo>
                  <a:pt x="63" y="47"/>
                </a:lnTo>
                <a:lnTo>
                  <a:pt x="47" y="60"/>
                </a:lnTo>
                <a:lnTo>
                  <a:pt x="40" y="66"/>
                </a:lnTo>
                <a:lnTo>
                  <a:pt x="33" y="72"/>
                </a:lnTo>
                <a:lnTo>
                  <a:pt x="21" y="86"/>
                </a:lnTo>
                <a:lnTo>
                  <a:pt x="10" y="100"/>
                </a:lnTo>
                <a:lnTo>
                  <a:pt x="0" y="116"/>
                </a:lnTo>
                <a:lnTo>
                  <a:pt x="0" y="118"/>
                </a:lnTo>
                <a:lnTo>
                  <a:pt x="0" y="119"/>
                </a:lnTo>
                <a:lnTo>
                  <a:pt x="1" y="122"/>
                </a:lnTo>
                <a:lnTo>
                  <a:pt x="4" y="123"/>
                </a:lnTo>
                <a:lnTo>
                  <a:pt x="6" y="123"/>
                </a:lnTo>
                <a:lnTo>
                  <a:pt x="7" y="122"/>
                </a:lnTo>
                <a:lnTo>
                  <a:pt x="12" y="117"/>
                </a:lnTo>
                <a:lnTo>
                  <a:pt x="13" y="115"/>
                </a:lnTo>
                <a:lnTo>
                  <a:pt x="13" y="113"/>
                </a:lnTo>
                <a:lnTo>
                  <a:pt x="23" y="99"/>
                </a:lnTo>
                <a:lnTo>
                  <a:pt x="33" y="87"/>
                </a:lnTo>
                <a:lnTo>
                  <a:pt x="40" y="79"/>
                </a:lnTo>
                <a:lnTo>
                  <a:pt x="48" y="73"/>
                </a:lnTo>
                <a:lnTo>
                  <a:pt x="57" y="67"/>
                </a:lnTo>
                <a:lnTo>
                  <a:pt x="64" y="60"/>
                </a:lnTo>
                <a:lnTo>
                  <a:pt x="91" y="35"/>
                </a:lnTo>
                <a:lnTo>
                  <a:pt x="102" y="22"/>
                </a:lnTo>
                <a:lnTo>
                  <a:pt x="107" y="14"/>
                </a:lnTo>
                <a:lnTo>
                  <a:pt x="112" y="6"/>
                </a:lnTo>
                <a:lnTo>
                  <a:pt x="114" y="5"/>
                </a:lnTo>
                <a:lnTo>
                  <a:pt x="114" y="3"/>
                </a:lnTo>
                <a:lnTo>
                  <a:pt x="112" y="1"/>
                </a:lnTo>
                <a:lnTo>
                  <a:pt x="110" y="0"/>
                </a:lnTo>
                <a:lnTo>
                  <a:pt x="109" y="0"/>
                </a:lnTo>
                <a:lnTo>
                  <a:pt x="107" y="0"/>
                </a:lnTo>
                <a:lnTo>
                  <a:pt x="105" y="0"/>
                </a:lnTo>
                <a:lnTo>
                  <a:pt x="10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96" name="任意多边形 1050795"/>
          <p:cNvSpPr/>
          <p:nvPr/>
        </p:nvSpPr>
        <p:spPr bwMode="auto">
          <a:xfrm>
            <a:off x="8902700" y="2990850"/>
            <a:ext cx="69850" cy="82550"/>
          </a:xfrm>
          <a:custGeom>
            <a:avLst/>
            <a:gdLst/>
            <a:ahLst/>
            <a:cxnLst/>
            <a:rect l="0" t="0" r="0" b="0"/>
            <a:pathLst>
              <a:path w="99" h="119">
                <a:moveTo>
                  <a:pt x="95" y="0"/>
                </a:moveTo>
                <a:lnTo>
                  <a:pt x="90" y="0"/>
                </a:lnTo>
                <a:lnTo>
                  <a:pt x="87" y="1"/>
                </a:lnTo>
                <a:lnTo>
                  <a:pt x="86" y="3"/>
                </a:lnTo>
                <a:lnTo>
                  <a:pt x="86" y="6"/>
                </a:lnTo>
                <a:lnTo>
                  <a:pt x="87" y="8"/>
                </a:lnTo>
                <a:lnTo>
                  <a:pt x="83" y="14"/>
                </a:lnTo>
                <a:lnTo>
                  <a:pt x="79" y="19"/>
                </a:lnTo>
                <a:lnTo>
                  <a:pt x="67" y="31"/>
                </a:lnTo>
                <a:lnTo>
                  <a:pt x="61" y="37"/>
                </a:lnTo>
                <a:lnTo>
                  <a:pt x="56" y="44"/>
                </a:lnTo>
                <a:lnTo>
                  <a:pt x="44" y="59"/>
                </a:lnTo>
                <a:lnTo>
                  <a:pt x="22" y="84"/>
                </a:lnTo>
                <a:lnTo>
                  <a:pt x="10" y="98"/>
                </a:lnTo>
                <a:lnTo>
                  <a:pt x="0" y="111"/>
                </a:lnTo>
                <a:lnTo>
                  <a:pt x="0" y="113"/>
                </a:lnTo>
                <a:lnTo>
                  <a:pt x="1" y="116"/>
                </a:lnTo>
                <a:lnTo>
                  <a:pt x="3" y="119"/>
                </a:lnTo>
                <a:lnTo>
                  <a:pt x="6" y="119"/>
                </a:lnTo>
                <a:lnTo>
                  <a:pt x="9" y="116"/>
                </a:lnTo>
                <a:lnTo>
                  <a:pt x="11" y="115"/>
                </a:lnTo>
                <a:lnTo>
                  <a:pt x="13" y="113"/>
                </a:lnTo>
                <a:lnTo>
                  <a:pt x="13" y="110"/>
                </a:lnTo>
                <a:lnTo>
                  <a:pt x="13" y="109"/>
                </a:lnTo>
                <a:lnTo>
                  <a:pt x="25" y="95"/>
                </a:lnTo>
                <a:lnTo>
                  <a:pt x="37" y="81"/>
                </a:lnTo>
                <a:lnTo>
                  <a:pt x="61" y="53"/>
                </a:lnTo>
                <a:lnTo>
                  <a:pt x="70" y="42"/>
                </a:lnTo>
                <a:lnTo>
                  <a:pt x="82" y="32"/>
                </a:lnTo>
                <a:lnTo>
                  <a:pt x="91" y="19"/>
                </a:lnTo>
                <a:lnTo>
                  <a:pt x="95" y="13"/>
                </a:lnTo>
                <a:lnTo>
                  <a:pt x="99" y="7"/>
                </a:lnTo>
                <a:lnTo>
                  <a:pt x="99" y="5"/>
                </a:lnTo>
                <a:lnTo>
                  <a:pt x="99" y="2"/>
                </a:lnTo>
                <a:lnTo>
                  <a:pt x="97" y="1"/>
                </a:lnTo>
                <a:lnTo>
                  <a:pt x="95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97" name="任意多边形 1050796"/>
          <p:cNvSpPr/>
          <p:nvPr/>
        </p:nvSpPr>
        <p:spPr bwMode="auto">
          <a:xfrm>
            <a:off x="8955088" y="2990850"/>
            <a:ext cx="61912" cy="76200"/>
          </a:xfrm>
          <a:custGeom>
            <a:avLst/>
            <a:gdLst/>
            <a:ahLst/>
            <a:cxnLst/>
            <a:rect l="0" t="0" r="0" b="0"/>
            <a:pathLst>
              <a:path w="86" h="108">
                <a:moveTo>
                  <a:pt x="77" y="2"/>
                </a:moveTo>
                <a:lnTo>
                  <a:pt x="77" y="2"/>
                </a:lnTo>
                <a:lnTo>
                  <a:pt x="74" y="9"/>
                </a:lnTo>
                <a:lnTo>
                  <a:pt x="69" y="16"/>
                </a:lnTo>
                <a:lnTo>
                  <a:pt x="58" y="30"/>
                </a:lnTo>
                <a:lnTo>
                  <a:pt x="34" y="56"/>
                </a:lnTo>
                <a:lnTo>
                  <a:pt x="17" y="74"/>
                </a:lnTo>
                <a:lnTo>
                  <a:pt x="9" y="84"/>
                </a:lnTo>
                <a:lnTo>
                  <a:pt x="6" y="90"/>
                </a:lnTo>
                <a:lnTo>
                  <a:pt x="4" y="95"/>
                </a:lnTo>
                <a:lnTo>
                  <a:pt x="1" y="97"/>
                </a:lnTo>
                <a:lnTo>
                  <a:pt x="0" y="99"/>
                </a:lnTo>
                <a:lnTo>
                  <a:pt x="0" y="104"/>
                </a:lnTo>
                <a:lnTo>
                  <a:pt x="1" y="106"/>
                </a:lnTo>
                <a:lnTo>
                  <a:pt x="2" y="107"/>
                </a:lnTo>
                <a:lnTo>
                  <a:pt x="4" y="108"/>
                </a:lnTo>
                <a:lnTo>
                  <a:pt x="6" y="108"/>
                </a:lnTo>
                <a:lnTo>
                  <a:pt x="9" y="107"/>
                </a:lnTo>
                <a:lnTo>
                  <a:pt x="10" y="106"/>
                </a:lnTo>
                <a:lnTo>
                  <a:pt x="10" y="104"/>
                </a:lnTo>
                <a:lnTo>
                  <a:pt x="11" y="102"/>
                </a:lnTo>
                <a:lnTo>
                  <a:pt x="12" y="102"/>
                </a:lnTo>
                <a:lnTo>
                  <a:pt x="13" y="101"/>
                </a:lnTo>
                <a:lnTo>
                  <a:pt x="14" y="99"/>
                </a:lnTo>
                <a:lnTo>
                  <a:pt x="15" y="96"/>
                </a:lnTo>
                <a:lnTo>
                  <a:pt x="15" y="94"/>
                </a:lnTo>
                <a:lnTo>
                  <a:pt x="15" y="93"/>
                </a:lnTo>
                <a:lnTo>
                  <a:pt x="19" y="88"/>
                </a:lnTo>
                <a:lnTo>
                  <a:pt x="23" y="82"/>
                </a:lnTo>
                <a:lnTo>
                  <a:pt x="32" y="72"/>
                </a:lnTo>
                <a:lnTo>
                  <a:pt x="44" y="59"/>
                </a:lnTo>
                <a:lnTo>
                  <a:pt x="56" y="46"/>
                </a:lnTo>
                <a:lnTo>
                  <a:pt x="64" y="37"/>
                </a:lnTo>
                <a:lnTo>
                  <a:pt x="73" y="28"/>
                </a:lnTo>
                <a:lnTo>
                  <a:pt x="80" y="17"/>
                </a:lnTo>
                <a:lnTo>
                  <a:pt x="85" y="7"/>
                </a:lnTo>
                <a:lnTo>
                  <a:pt x="86" y="5"/>
                </a:lnTo>
                <a:lnTo>
                  <a:pt x="85" y="3"/>
                </a:lnTo>
                <a:lnTo>
                  <a:pt x="83" y="1"/>
                </a:lnTo>
                <a:lnTo>
                  <a:pt x="82" y="0"/>
                </a:lnTo>
                <a:lnTo>
                  <a:pt x="80" y="0"/>
                </a:lnTo>
                <a:lnTo>
                  <a:pt x="78" y="1"/>
                </a:lnTo>
                <a:lnTo>
                  <a:pt x="7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98" name="任意多边形 1050797"/>
          <p:cNvSpPr/>
          <p:nvPr/>
        </p:nvSpPr>
        <p:spPr bwMode="auto">
          <a:xfrm>
            <a:off x="8996362" y="2990850"/>
            <a:ext cx="57150" cy="77787"/>
          </a:xfrm>
          <a:custGeom>
            <a:avLst/>
            <a:gdLst/>
            <a:ahLst/>
            <a:cxnLst/>
            <a:rect l="0" t="0" r="0" b="0"/>
            <a:pathLst>
              <a:path w="81" h="113">
                <a:moveTo>
                  <a:pt x="73" y="1"/>
                </a:moveTo>
                <a:lnTo>
                  <a:pt x="73" y="1"/>
                </a:lnTo>
                <a:lnTo>
                  <a:pt x="67" y="6"/>
                </a:lnTo>
                <a:lnTo>
                  <a:pt x="63" y="11"/>
                </a:lnTo>
                <a:lnTo>
                  <a:pt x="56" y="21"/>
                </a:lnTo>
                <a:lnTo>
                  <a:pt x="50" y="33"/>
                </a:lnTo>
                <a:lnTo>
                  <a:pt x="43" y="45"/>
                </a:lnTo>
                <a:lnTo>
                  <a:pt x="32" y="61"/>
                </a:lnTo>
                <a:lnTo>
                  <a:pt x="21" y="75"/>
                </a:lnTo>
                <a:lnTo>
                  <a:pt x="10" y="90"/>
                </a:lnTo>
                <a:lnTo>
                  <a:pt x="4" y="98"/>
                </a:lnTo>
                <a:lnTo>
                  <a:pt x="0" y="106"/>
                </a:lnTo>
                <a:lnTo>
                  <a:pt x="0" y="109"/>
                </a:lnTo>
                <a:lnTo>
                  <a:pt x="0" y="111"/>
                </a:lnTo>
                <a:lnTo>
                  <a:pt x="2" y="113"/>
                </a:lnTo>
                <a:lnTo>
                  <a:pt x="4" y="113"/>
                </a:lnTo>
                <a:lnTo>
                  <a:pt x="10" y="113"/>
                </a:lnTo>
                <a:lnTo>
                  <a:pt x="12" y="112"/>
                </a:lnTo>
                <a:lnTo>
                  <a:pt x="14" y="110"/>
                </a:lnTo>
                <a:lnTo>
                  <a:pt x="14" y="107"/>
                </a:lnTo>
                <a:lnTo>
                  <a:pt x="12" y="105"/>
                </a:lnTo>
                <a:lnTo>
                  <a:pt x="19" y="92"/>
                </a:lnTo>
                <a:lnTo>
                  <a:pt x="28" y="79"/>
                </a:lnTo>
                <a:lnTo>
                  <a:pt x="47" y="56"/>
                </a:lnTo>
                <a:lnTo>
                  <a:pt x="51" y="49"/>
                </a:lnTo>
                <a:lnTo>
                  <a:pt x="54" y="43"/>
                </a:lnTo>
                <a:lnTo>
                  <a:pt x="61" y="31"/>
                </a:lnTo>
                <a:lnTo>
                  <a:pt x="68" y="18"/>
                </a:lnTo>
                <a:lnTo>
                  <a:pt x="74" y="13"/>
                </a:lnTo>
                <a:lnTo>
                  <a:pt x="79" y="8"/>
                </a:lnTo>
                <a:lnTo>
                  <a:pt x="80" y="6"/>
                </a:lnTo>
                <a:lnTo>
                  <a:pt x="81" y="5"/>
                </a:lnTo>
                <a:lnTo>
                  <a:pt x="80" y="3"/>
                </a:lnTo>
                <a:lnTo>
                  <a:pt x="79" y="2"/>
                </a:lnTo>
                <a:lnTo>
                  <a:pt x="76" y="0"/>
                </a:lnTo>
                <a:lnTo>
                  <a:pt x="74" y="0"/>
                </a:lnTo>
                <a:lnTo>
                  <a:pt x="7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799" name="任意多边形 1050798"/>
          <p:cNvSpPr/>
          <p:nvPr/>
        </p:nvSpPr>
        <p:spPr bwMode="auto">
          <a:xfrm>
            <a:off x="9029700" y="3003550"/>
            <a:ext cx="46037" cy="74612"/>
          </a:xfrm>
          <a:custGeom>
            <a:avLst/>
            <a:gdLst/>
            <a:ahLst/>
            <a:cxnLst/>
            <a:rect l="0" t="0" r="0" b="0"/>
            <a:pathLst>
              <a:path w="66" h="105">
                <a:moveTo>
                  <a:pt x="58" y="4"/>
                </a:moveTo>
                <a:lnTo>
                  <a:pt x="58" y="4"/>
                </a:lnTo>
                <a:lnTo>
                  <a:pt x="54" y="12"/>
                </a:lnTo>
                <a:lnTo>
                  <a:pt x="51" y="18"/>
                </a:lnTo>
                <a:lnTo>
                  <a:pt x="43" y="31"/>
                </a:lnTo>
                <a:lnTo>
                  <a:pt x="28" y="59"/>
                </a:lnTo>
                <a:lnTo>
                  <a:pt x="19" y="72"/>
                </a:lnTo>
                <a:lnTo>
                  <a:pt x="15" y="78"/>
                </a:lnTo>
                <a:lnTo>
                  <a:pt x="10" y="83"/>
                </a:lnTo>
                <a:lnTo>
                  <a:pt x="6" y="86"/>
                </a:lnTo>
                <a:lnTo>
                  <a:pt x="4" y="90"/>
                </a:lnTo>
                <a:lnTo>
                  <a:pt x="2" y="94"/>
                </a:lnTo>
                <a:lnTo>
                  <a:pt x="0" y="100"/>
                </a:lnTo>
                <a:lnTo>
                  <a:pt x="0" y="102"/>
                </a:lnTo>
                <a:lnTo>
                  <a:pt x="1" y="103"/>
                </a:lnTo>
                <a:lnTo>
                  <a:pt x="4" y="105"/>
                </a:lnTo>
                <a:lnTo>
                  <a:pt x="6" y="105"/>
                </a:lnTo>
                <a:lnTo>
                  <a:pt x="7" y="105"/>
                </a:lnTo>
                <a:lnTo>
                  <a:pt x="9" y="104"/>
                </a:lnTo>
                <a:lnTo>
                  <a:pt x="9" y="102"/>
                </a:lnTo>
                <a:lnTo>
                  <a:pt x="10" y="98"/>
                </a:lnTo>
                <a:lnTo>
                  <a:pt x="11" y="95"/>
                </a:lnTo>
                <a:lnTo>
                  <a:pt x="15" y="91"/>
                </a:lnTo>
                <a:lnTo>
                  <a:pt x="19" y="88"/>
                </a:lnTo>
                <a:lnTo>
                  <a:pt x="23" y="84"/>
                </a:lnTo>
                <a:lnTo>
                  <a:pt x="39" y="59"/>
                </a:lnTo>
                <a:lnTo>
                  <a:pt x="46" y="46"/>
                </a:lnTo>
                <a:lnTo>
                  <a:pt x="54" y="31"/>
                </a:lnTo>
                <a:lnTo>
                  <a:pt x="62" y="20"/>
                </a:lnTo>
                <a:lnTo>
                  <a:pt x="65" y="14"/>
                </a:lnTo>
                <a:lnTo>
                  <a:pt x="66" y="7"/>
                </a:lnTo>
                <a:lnTo>
                  <a:pt x="66" y="4"/>
                </a:lnTo>
                <a:lnTo>
                  <a:pt x="65" y="3"/>
                </a:lnTo>
                <a:lnTo>
                  <a:pt x="63" y="1"/>
                </a:lnTo>
                <a:lnTo>
                  <a:pt x="61" y="0"/>
                </a:lnTo>
                <a:lnTo>
                  <a:pt x="59" y="1"/>
                </a:lnTo>
                <a:lnTo>
                  <a:pt x="58" y="2"/>
                </a:lnTo>
                <a:lnTo>
                  <a:pt x="5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00" name="任意多边形 1050799"/>
          <p:cNvSpPr/>
          <p:nvPr/>
        </p:nvSpPr>
        <p:spPr bwMode="auto">
          <a:xfrm>
            <a:off x="9042400" y="3009900"/>
            <a:ext cx="55562" cy="80962"/>
          </a:xfrm>
          <a:custGeom>
            <a:avLst/>
            <a:gdLst/>
            <a:ahLst/>
            <a:cxnLst/>
            <a:rect l="0" t="0" r="0" b="0"/>
            <a:pathLst>
              <a:path w="76" h="113">
                <a:moveTo>
                  <a:pt x="66" y="3"/>
                </a:moveTo>
                <a:lnTo>
                  <a:pt x="66" y="3"/>
                </a:lnTo>
                <a:lnTo>
                  <a:pt x="63" y="9"/>
                </a:lnTo>
                <a:lnTo>
                  <a:pt x="59" y="16"/>
                </a:lnTo>
                <a:lnTo>
                  <a:pt x="50" y="30"/>
                </a:lnTo>
                <a:lnTo>
                  <a:pt x="44" y="43"/>
                </a:lnTo>
                <a:lnTo>
                  <a:pt x="35" y="55"/>
                </a:lnTo>
                <a:lnTo>
                  <a:pt x="20" y="80"/>
                </a:lnTo>
                <a:lnTo>
                  <a:pt x="11" y="93"/>
                </a:lnTo>
                <a:lnTo>
                  <a:pt x="1" y="105"/>
                </a:lnTo>
                <a:lnTo>
                  <a:pt x="0" y="107"/>
                </a:lnTo>
                <a:lnTo>
                  <a:pt x="0" y="108"/>
                </a:lnTo>
                <a:lnTo>
                  <a:pt x="0" y="110"/>
                </a:lnTo>
                <a:lnTo>
                  <a:pt x="1" y="111"/>
                </a:lnTo>
                <a:lnTo>
                  <a:pt x="3" y="112"/>
                </a:lnTo>
                <a:lnTo>
                  <a:pt x="4" y="113"/>
                </a:lnTo>
                <a:lnTo>
                  <a:pt x="7" y="112"/>
                </a:lnTo>
                <a:lnTo>
                  <a:pt x="8" y="111"/>
                </a:lnTo>
                <a:lnTo>
                  <a:pt x="18" y="100"/>
                </a:lnTo>
                <a:lnTo>
                  <a:pt x="27" y="86"/>
                </a:lnTo>
                <a:lnTo>
                  <a:pt x="44" y="60"/>
                </a:lnTo>
                <a:lnTo>
                  <a:pt x="53" y="44"/>
                </a:lnTo>
                <a:lnTo>
                  <a:pt x="62" y="28"/>
                </a:lnTo>
                <a:lnTo>
                  <a:pt x="65" y="21"/>
                </a:lnTo>
                <a:lnTo>
                  <a:pt x="70" y="16"/>
                </a:lnTo>
                <a:lnTo>
                  <a:pt x="73" y="11"/>
                </a:lnTo>
                <a:lnTo>
                  <a:pt x="76" y="5"/>
                </a:lnTo>
                <a:lnTo>
                  <a:pt x="76" y="3"/>
                </a:lnTo>
                <a:lnTo>
                  <a:pt x="75" y="2"/>
                </a:lnTo>
                <a:lnTo>
                  <a:pt x="74" y="1"/>
                </a:lnTo>
                <a:lnTo>
                  <a:pt x="73" y="0"/>
                </a:lnTo>
                <a:lnTo>
                  <a:pt x="71" y="0"/>
                </a:lnTo>
                <a:lnTo>
                  <a:pt x="69" y="0"/>
                </a:lnTo>
                <a:lnTo>
                  <a:pt x="67" y="1"/>
                </a:lnTo>
                <a:lnTo>
                  <a:pt x="6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01" name="任意多边形 1050800"/>
          <p:cNvSpPr/>
          <p:nvPr/>
        </p:nvSpPr>
        <p:spPr bwMode="auto">
          <a:xfrm>
            <a:off x="9059862" y="3027362"/>
            <a:ext cx="57150" cy="82550"/>
          </a:xfrm>
          <a:custGeom>
            <a:avLst/>
            <a:gdLst/>
            <a:ahLst/>
            <a:cxnLst/>
            <a:rect l="0" t="0" r="0" b="0"/>
            <a:pathLst>
              <a:path w="80" h="119">
                <a:moveTo>
                  <a:pt x="72" y="2"/>
                </a:moveTo>
                <a:lnTo>
                  <a:pt x="72" y="2"/>
                </a:lnTo>
                <a:lnTo>
                  <a:pt x="66" y="12"/>
                </a:lnTo>
                <a:lnTo>
                  <a:pt x="61" y="21"/>
                </a:lnTo>
                <a:lnTo>
                  <a:pt x="57" y="31"/>
                </a:lnTo>
                <a:lnTo>
                  <a:pt x="54" y="42"/>
                </a:lnTo>
                <a:lnTo>
                  <a:pt x="50" y="51"/>
                </a:lnTo>
                <a:lnTo>
                  <a:pt x="45" y="60"/>
                </a:lnTo>
                <a:lnTo>
                  <a:pt x="38" y="70"/>
                </a:lnTo>
                <a:lnTo>
                  <a:pt x="31" y="78"/>
                </a:lnTo>
                <a:lnTo>
                  <a:pt x="16" y="95"/>
                </a:lnTo>
                <a:lnTo>
                  <a:pt x="1" y="111"/>
                </a:lnTo>
                <a:lnTo>
                  <a:pt x="0" y="113"/>
                </a:lnTo>
                <a:lnTo>
                  <a:pt x="0" y="115"/>
                </a:lnTo>
                <a:lnTo>
                  <a:pt x="1" y="118"/>
                </a:lnTo>
                <a:lnTo>
                  <a:pt x="3" y="119"/>
                </a:lnTo>
                <a:lnTo>
                  <a:pt x="4" y="119"/>
                </a:lnTo>
                <a:lnTo>
                  <a:pt x="6" y="119"/>
                </a:lnTo>
                <a:lnTo>
                  <a:pt x="7" y="118"/>
                </a:lnTo>
                <a:lnTo>
                  <a:pt x="28" y="94"/>
                </a:lnTo>
                <a:lnTo>
                  <a:pt x="38" y="82"/>
                </a:lnTo>
                <a:lnTo>
                  <a:pt x="48" y="70"/>
                </a:lnTo>
                <a:lnTo>
                  <a:pt x="57" y="57"/>
                </a:lnTo>
                <a:lnTo>
                  <a:pt x="60" y="51"/>
                </a:lnTo>
                <a:lnTo>
                  <a:pt x="63" y="44"/>
                </a:lnTo>
                <a:lnTo>
                  <a:pt x="69" y="25"/>
                </a:lnTo>
                <a:lnTo>
                  <a:pt x="73" y="17"/>
                </a:lnTo>
                <a:lnTo>
                  <a:pt x="79" y="9"/>
                </a:lnTo>
                <a:lnTo>
                  <a:pt x="80" y="8"/>
                </a:lnTo>
                <a:lnTo>
                  <a:pt x="80" y="6"/>
                </a:lnTo>
                <a:lnTo>
                  <a:pt x="79" y="2"/>
                </a:lnTo>
                <a:lnTo>
                  <a:pt x="78" y="1"/>
                </a:lnTo>
                <a:lnTo>
                  <a:pt x="76" y="0"/>
                </a:lnTo>
                <a:lnTo>
                  <a:pt x="73" y="1"/>
                </a:lnTo>
                <a:lnTo>
                  <a:pt x="7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02" name="任意多边形 1050801"/>
          <p:cNvSpPr/>
          <p:nvPr/>
        </p:nvSpPr>
        <p:spPr bwMode="auto">
          <a:xfrm>
            <a:off x="9066212" y="3054350"/>
            <a:ext cx="71437" cy="88900"/>
          </a:xfrm>
          <a:custGeom>
            <a:avLst/>
            <a:gdLst/>
            <a:ahLst/>
            <a:cxnLst/>
            <a:rect l="0" t="0" r="0" b="0"/>
            <a:pathLst>
              <a:path w="100" h="128">
                <a:moveTo>
                  <a:pt x="91" y="2"/>
                </a:moveTo>
                <a:lnTo>
                  <a:pt x="91" y="2"/>
                </a:lnTo>
                <a:lnTo>
                  <a:pt x="85" y="8"/>
                </a:lnTo>
                <a:lnTo>
                  <a:pt x="80" y="15"/>
                </a:lnTo>
                <a:lnTo>
                  <a:pt x="70" y="31"/>
                </a:lnTo>
                <a:lnTo>
                  <a:pt x="59" y="45"/>
                </a:lnTo>
                <a:lnTo>
                  <a:pt x="54" y="52"/>
                </a:lnTo>
                <a:lnTo>
                  <a:pt x="48" y="60"/>
                </a:lnTo>
                <a:lnTo>
                  <a:pt x="34" y="74"/>
                </a:lnTo>
                <a:lnTo>
                  <a:pt x="23" y="88"/>
                </a:lnTo>
                <a:lnTo>
                  <a:pt x="12" y="104"/>
                </a:lnTo>
                <a:lnTo>
                  <a:pt x="0" y="120"/>
                </a:lnTo>
                <a:lnTo>
                  <a:pt x="0" y="123"/>
                </a:lnTo>
                <a:lnTo>
                  <a:pt x="0" y="125"/>
                </a:lnTo>
                <a:lnTo>
                  <a:pt x="1" y="126"/>
                </a:lnTo>
                <a:lnTo>
                  <a:pt x="2" y="127"/>
                </a:lnTo>
                <a:lnTo>
                  <a:pt x="5" y="128"/>
                </a:lnTo>
                <a:lnTo>
                  <a:pt x="6" y="128"/>
                </a:lnTo>
                <a:lnTo>
                  <a:pt x="8" y="127"/>
                </a:lnTo>
                <a:lnTo>
                  <a:pt x="9" y="126"/>
                </a:lnTo>
                <a:lnTo>
                  <a:pt x="19" y="110"/>
                </a:lnTo>
                <a:lnTo>
                  <a:pt x="30" y="95"/>
                </a:lnTo>
                <a:lnTo>
                  <a:pt x="42" y="80"/>
                </a:lnTo>
                <a:lnTo>
                  <a:pt x="55" y="66"/>
                </a:lnTo>
                <a:lnTo>
                  <a:pt x="67" y="52"/>
                </a:lnTo>
                <a:lnTo>
                  <a:pt x="76" y="37"/>
                </a:lnTo>
                <a:lnTo>
                  <a:pt x="86" y="22"/>
                </a:lnTo>
                <a:lnTo>
                  <a:pt x="92" y="15"/>
                </a:lnTo>
                <a:lnTo>
                  <a:pt x="99" y="8"/>
                </a:lnTo>
                <a:lnTo>
                  <a:pt x="100" y="6"/>
                </a:lnTo>
                <a:lnTo>
                  <a:pt x="100" y="5"/>
                </a:lnTo>
                <a:lnTo>
                  <a:pt x="100" y="3"/>
                </a:lnTo>
                <a:lnTo>
                  <a:pt x="99" y="2"/>
                </a:lnTo>
                <a:lnTo>
                  <a:pt x="96" y="1"/>
                </a:lnTo>
                <a:lnTo>
                  <a:pt x="95" y="0"/>
                </a:lnTo>
                <a:lnTo>
                  <a:pt x="93" y="0"/>
                </a:lnTo>
                <a:lnTo>
                  <a:pt x="91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03" name="任意多边形 1050802"/>
          <p:cNvSpPr/>
          <p:nvPr/>
        </p:nvSpPr>
        <p:spPr bwMode="auto">
          <a:xfrm>
            <a:off x="9059862" y="3079750"/>
            <a:ext cx="90487" cy="109537"/>
          </a:xfrm>
          <a:custGeom>
            <a:avLst/>
            <a:gdLst/>
            <a:ahLst/>
            <a:cxnLst/>
            <a:rect l="0" t="0" r="0" b="0"/>
            <a:pathLst>
              <a:path w="129" h="156">
                <a:moveTo>
                  <a:pt x="119" y="3"/>
                </a:moveTo>
                <a:lnTo>
                  <a:pt x="119" y="3"/>
                </a:lnTo>
                <a:lnTo>
                  <a:pt x="117" y="8"/>
                </a:lnTo>
                <a:lnTo>
                  <a:pt x="114" y="13"/>
                </a:lnTo>
                <a:lnTo>
                  <a:pt x="105" y="22"/>
                </a:lnTo>
                <a:lnTo>
                  <a:pt x="88" y="37"/>
                </a:lnTo>
                <a:lnTo>
                  <a:pt x="81" y="44"/>
                </a:lnTo>
                <a:lnTo>
                  <a:pt x="73" y="53"/>
                </a:lnTo>
                <a:lnTo>
                  <a:pt x="61" y="69"/>
                </a:lnTo>
                <a:lnTo>
                  <a:pt x="31" y="109"/>
                </a:lnTo>
                <a:lnTo>
                  <a:pt x="1" y="149"/>
                </a:lnTo>
                <a:lnTo>
                  <a:pt x="0" y="151"/>
                </a:lnTo>
                <a:lnTo>
                  <a:pt x="0" y="153"/>
                </a:lnTo>
                <a:lnTo>
                  <a:pt x="1" y="154"/>
                </a:lnTo>
                <a:lnTo>
                  <a:pt x="3" y="155"/>
                </a:lnTo>
                <a:lnTo>
                  <a:pt x="6" y="156"/>
                </a:lnTo>
                <a:lnTo>
                  <a:pt x="8" y="155"/>
                </a:lnTo>
                <a:lnTo>
                  <a:pt x="9" y="154"/>
                </a:lnTo>
                <a:lnTo>
                  <a:pt x="42" y="110"/>
                </a:lnTo>
                <a:lnTo>
                  <a:pt x="75" y="67"/>
                </a:lnTo>
                <a:lnTo>
                  <a:pt x="84" y="56"/>
                </a:lnTo>
                <a:lnTo>
                  <a:pt x="92" y="46"/>
                </a:lnTo>
                <a:lnTo>
                  <a:pt x="112" y="28"/>
                </a:lnTo>
                <a:lnTo>
                  <a:pt x="117" y="23"/>
                </a:lnTo>
                <a:lnTo>
                  <a:pt x="122" y="18"/>
                </a:lnTo>
                <a:lnTo>
                  <a:pt x="126" y="12"/>
                </a:lnTo>
                <a:lnTo>
                  <a:pt x="128" y="6"/>
                </a:lnTo>
                <a:lnTo>
                  <a:pt x="129" y="4"/>
                </a:lnTo>
                <a:lnTo>
                  <a:pt x="128" y="2"/>
                </a:lnTo>
                <a:lnTo>
                  <a:pt x="127" y="1"/>
                </a:lnTo>
                <a:lnTo>
                  <a:pt x="125" y="0"/>
                </a:lnTo>
                <a:lnTo>
                  <a:pt x="123" y="0"/>
                </a:lnTo>
                <a:lnTo>
                  <a:pt x="122" y="0"/>
                </a:lnTo>
                <a:lnTo>
                  <a:pt x="120" y="2"/>
                </a:lnTo>
                <a:lnTo>
                  <a:pt x="11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04" name="任意多边形 1050803"/>
          <p:cNvSpPr/>
          <p:nvPr/>
        </p:nvSpPr>
        <p:spPr bwMode="auto">
          <a:xfrm>
            <a:off x="8274050" y="2801937"/>
            <a:ext cx="109537" cy="68262"/>
          </a:xfrm>
          <a:custGeom>
            <a:avLst/>
            <a:gdLst/>
            <a:ahLst/>
            <a:cxnLst/>
            <a:rect l="0" t="0" r="0" b="0"/>
            <a:pathLst>
              <a:path w="156" h="95">
                <a:moveTo>
                  <a:pt x="148" y="1"/>
                </a:moveTo>
                <a:lnTo>
                  <a:pt x="148" y="1"/>
                </a:lnTo>
                <a:lnTo>
                  <a:pt x="131" y="11"/>
                </a:lnTo>
                <a:lnTo>
                  <a:pt x="111" y="20"/>
                </a:lnTo>
                <a:lnTo>
                  <a:pt x="93" y="28"/>
                </a:lnTo>
                <a:lnTo>
                  <a:pt x="75" y="40"/>
                </a:lnTo>
                <a:lnTo>
                  <a:pt x="38" y="62"/>
                </a:lnTo>
                <a:lnTo>
                  <a:pt x="19" y="74"/>
                </a:lnTo>
                <a:lnTo>
                  <a:pt x="2" y="86"/>
                </a:lnTo>
                <a:lnTo>
                  <a:pt x="0" y="89"/>
                </a:lnTo>
                <a:lnTo>
                  <a:pt x="0" y="91"/>
                </a:lnTo>
                <a:lnTo>
                  <a:pt x="2" y="94"/>
                </a:lnTo>
                <a:lnTo>
                  <a:pt x="5" y="95"/>
                </a:lnTo>
                <a:lnTo>
                  <a:pt x="9" y="95"/>
                </a:lnTo>
                <a:lnTo>
                  <a:pt x="11" y="94"/>
                </a:lnTo>
                <a:lnTo>
                  <a:pt x="13" y="93"/>
                </a:lnTo>
                <a:lnTo>
                  <a:pt x="13" y="91"/>
                </a:lnTo>
                <a:lnTo>
                  <a:pt x="13" y="89"/>
                </a:lnTo>
                <a:lnTo>
                  <a:pt x="30" y="79"/>
                </a:lnTo>
                <a:lnTo>
                  <a:pt x="46" y="67"/>
                </a:lnTo>
                <a:lnTo>
                  <a:pt x="79" y="48"/>
                </a:lnTo>
                <a:lnTo>
                  <a:pt x="98" y="37"/>
                </a:lnTo>
                <a:lnTo>
                  <a:pt x="116" y="28"/>
                </a:lnTo>
                <a:lnTo>
                  <a:pt x="135" y="19"/>
                </a:lnTo>
                <a:lnTo>
                  <a:pt x="154" y="10"/>
                </a:lnTo>
                <a:lnTo>
                  <a:pt x="156" y="8"/>
                </a:lnTo>
                <a:lnTo>
                  <a:pt x="156" y="6"/>
                </a:lnTo>
                <a:lnTo>
                  <a:pt x="156" y="4"/>
                </a:lnTo>
                <a:lnTo>
                  <a:pt x="156" y="2"/>
                </a:lnTo>
                <a:lnTo>
                  <a:pt x="155" y="1"/>
                </a:lnTo>
                <a:lnTo>
                  <a:pt x="152" y="0"/>
                </a:lnTo>
                <a:lnTo>
                  <a:pt x="150" y="0"/>
                </a:lnTo>
                <a:lnTo>
                  <a:pt x="14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05" name="任意多边形 1050804"/>
          <p:cNvSpPr/>
          <p:nvPr/>
        </p:nvSpPr>
        <p:spPr bwMode="auto">
          <a:xfrm>
            <a:off x="8259762" y="2836862"/>
            <a:ext cx="120650" cy="69850"/>
          </a:xfrm>
          <a:custGeom>
            <a:avLst/>
            <a:gdLst/>
            <a:ahLst/>
            <a:cxnLst/>
            <a:rect l="0" t="0" r="0" b="0"/>
            <a:pathLst>
              <a:path w="171" h="99">
                <a:moveTo>
                  <a:pt x="164" y="0"/>
                </a:moveTo>
                <a:lnTo>
                  <a:pt x="164" y="0"/>
                </a:lnTo>
                <a:lnTo>
                  <a:pt x="141" y="12"/>
                </a:lnTo>
                <a:lnTo>
                  <a:pt x="119" y="26"/>
                </a:lnTo>
                <a:lnTo>
                  <a:pt x="96" y="38"/>
                </a:lnTo>
                <a:lnTo>
                  <a:pt x="73" y="49"/>
                </a:lnTo>
                <a:lnTo>
                  <a:pt x="61" y="57"/>
                </a:lnTo>
                <a:lnTo>
                  <a:pt x="50" y="63"/>
                </a:lnTo>
                <a:lnTo>
                  <a:pt x="27" y="76"/>
                </a:lnTo>
                <a:lnTo>
                  <a:pt x="12" y="82"/>
                </a:lnTo>
                <a:lnTo>
                  <a:pt x="6" y="87"/>
                </a:lnTo>
                <a:lnTo>
                  <a:pt x="1" y="92"/>
                </a:lnTo>
                <a:lnTo>
                  <a:pt x="0" y="94"/>
                </a:lnTo>
                <a:lnTo>
                  <a:pt x="0" y="96"/>
                </a:lnTo>
                <a:lnTo>
                  <a:pt x="1" y="97"/>
                </a:lnTo>
                <a:lnTo>
                  <a:pt x="3" y="98"/>
                </a:lnTo>
                <a:lnTo>
                  <a:pt x="6" y="99"/>
                </a:lnTo>
                <a:lnTo>
                  <a:pt x="8" y="98"/>
                </a:lnTo>
                <a:lnTo>
                  <a:pt x="9" y="97"/>
                </a:lnTo>
                <a:lnTo>
                  <a:pt x="12" y="94"/>
                </a:lnTo>
                <a:lnTo>
                  <a:pt x="17" y="91"/>
                </a:lnTo>
                <a:lnTo>
                  <a:pt x="26" y="86"/>
                </a:lnTo>
                <a:lnTo>
                  <a:pt x="35" y="81"/>
                </a:lnTo>
                <a:lnTo>
                  <a:pt x="44" y="77"/>
                </a:lnTo>
                <a:lnTo>
                  <a:pt x="64" y="66"/>
                </a:lnTo>
                <a:lnTo>
                  <a:pt x="86" y="55"/>
                </a:lnTo>
                <a:lnTo>
                  <a:pt x="106" y="43"/>
                </a:lnTo>
                <a:lnTo>
                  <a:pt x="127" y="32"/>
                </a:lnTo>
                <a:lnTo>
                  <a:pt x="148" y="19"/>
                </a:lnTo>
                <a:lnTo>
                  <a:pt x="169" y="8"/>
                </a:lnTo>
                <a:lnTo>
                  <a:pt x="170" y="7"/>
                </a:lnTo>
                <a:lnTo>
                  <a:pt x="171" y="6"/>
                </a:lnTo>
                <a:lnTo>
                  <a:pt x="171" y="4"/>
                </a:lnTo>
                <a:lnTo>
                  <a:pt x="170" y="2"/>
                </a:lnTo>
                <a:lnTo>
                  <a:pt x="169" y="1"/>
                </a:lnTo>
                <a:lnTo>
                  <a:pt x="168" y="0"/>
                </a:lnTo>
                <a:lnTo>
                  <a:pt x="166" y="0"/>
                </a:lnTo>
                <a:lnTo>
                  <a:pt x="164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06" name="任意多边形 1050805"/>
          <p:cNvSpPr/>
          <p:nvPr/>
        </p:nvSpPr>
        <p:spPr bwMode="auto">
          <a:xfrm>
            <a:off x="8234362" y="2870200"/>
            <a:ext cx="122237" cy="76200"/>
          </a:xfrm>
          <a:custGeom>
            <a:avLst/>
            <a:gdLst/>
            <a:ahLst/>
            <a:cxnLst/>
            <a:rect l="0" t="0" r="0" b="0"/>
            <a:pathLst>
              <a:path w="174" h="109">
                <a:moveTo>
                  <a:pt x="168" y="0"/>
                </a:moveTo>
                <a:lnTo>
                  <a:pt x="168" y="0"/>
                </a:lnTo>
                <a:lnTo>
                  <a:pt x="148" y="15"/>
                </a:lnTo>
                <a:lnTo>
                  <a:pt x="127" y="26"/>
                </a:lnTo>
                <a:lnTo>
                  <a:pt x="82" y="48"/>
                </a:lnTo>
                <a:lnTo>
                  <a:pt x="61" y="59"/>
                </a:lnTo>
                <a:lnTo>
                  <a:pt x="40" y="72"/>
                </a:lnTo>
                <a:lnTo>
                  <a:pt x="19" y="85"/>
                </a:lnTo>
                <a:lnTo>
                  <a:pt x="10" y="92"/>
                </a:lnTo>
                <a:lnTo>
                  <a:pt x="1" y="101"/>
                </a:lnTo>
                <a:lnTo>
                  <a:pt x="0" y="103"/>
                </a:lnTo>
                <a:lnTo>
                  <a:pt x="0" y="105"/>
                </a:lnTo>
                <a:lnTo>
                  <a:pt x="0" y="106"/>
                </a:lnTo>
                <a:lnTo>
                  <a:pt x="1" y="108"/>
                </a:lnTo>
                <a:lnTo>
                  <a:pt x="3" y="109"/>
                </a:lnTo>
                <a:lnTo>
                  <a:pt x="4" y="109"/>
                </a:lnTo>
                <a:lnTo>
                  <a:pt x="6" y="109"/>
                </a:lnTo>
                <a:lnTo>
                  <a:pt x="8" y="108"/>
                </a:lnTo>
                <a:lnTo>
                  <a:pt x="16" y="99"/>
                </a:lnTo>
                <a:lnTo>
                  <a:pt x="27" y="92"/>
                </a:lnTo>
                <a:lnTo>
                  <a:pt x="46" y="79"/>
                </a:lnTo>
                <a:lnTo>
                  <a:pt x="67" y="66"/>
                </a:lnTo>
                <a:lnTo>
                  <a:pt x="89" y="56"/>
                </a:lnTo>
                <a:lnTo>
                  <a:pt x="132" y="34"/>
                </a:lnTo>
                <a:lnTo>
                  <a:pt x="153" y="22"/>
                </a:lnTo>
                <a:lnTo>
                  <a:pt x="172" y="9"/>
                </a:lnTo>
                <a:lnTo>
                  <a:pt x="174" y="8"/>
                </a:lnTo>
                <a:lnTo>
                  <a:pt x="174" y="5"/>
                </a:lnTo>
                <a:lnTo>
                  <a:pt x="174" y="2"/>
                </a:lnTo>
                <a:lnTo>
                  <a:pt x="173" y="0"/>
                </a:lnTo>
                <a:lnTo>
                  <a:pt x="171" y="0"/>
                </a:lnTo>
                <a:lnTo>
                  <a:pt x="170" y="0"/>
                </a:lnTo>
                <a:lnTo>
                  <a:pt x="168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07" name="任意多边形 1050806"/>
          <p:cNvSpPr/>
          <p:nvPr/>
        </p:nvSpPr>
        <p:spPr bwMode="auto">
          <a:xfrm>
            <a:off x="8250237" y="2921000"/>
            <a:ext cx="80962" cy="38100"/>
          </a:xfrm>
          <a:custGeom>
            <a:avLst/>
            <a:gdLst/>
            <a:ahLst/>
            <a:cxnLst/>
            <a:rect l="0" t="0" r="0" b="0"/>
            <a:pathLst>
              <a:path w="113" h="56">
                <a:moveTo>
                  <a:pt x="107" y="0"/>
                </a:moveTo>
                <a:lnTo>
                  <a:pt x="107" y="0"/>
                </a:lnTo>
                <a:lnTo>
                  <a:pt x="90" y="5"/>
                </a:lnTo>
                <a:lnTo>
                  <a:pt x="75" y="10"/>
                </a:lnTo>
                <a:lnTo>
                  <a:pt x="59" y="16"/>
                </a:lnTo>
                <a:lnTo>
                  <a:pt x="43" y="21"/>
                </a:lnTo>
                <a:lnTo>
                  <a:pt x="32" y="26"/>
                </a:lnTo>
                <a:lnTo>
                  <a:pt x="20" y="32"/>
                </a:lnTo>
                <a:lnTo>
                  <a:pt x="10" y="39"/>
                </a:lnTo>
                <a:lnTo>
                  <a:pt x="5" y="43"/>
                </a:lnTo>
                <a:lnTo>
                  <a:pt x="1" y="48"/>
                </a:lnTo>
                <a:lnTo>
                  <a:pt x="0" y="50"/>
                </a:lnTo>
                <a:lnTo>
                  <a:pt x="0" y="51"/>
                </a:lnTo>
                <a:lnTo>
                  <a:pt x="2" y="55"/>
                </a:lnTo>
                <a:lnTo>
                  <a:pt x="3" y="56"/>
                </a:lnTo>
                <a:lnTo>
                  <a:pt x="5" y="56"/>
                </a:lnTo>
                <a:lnTo>
                  <a:pt x="6" y="56"/>
                </a:lnTo>
                <a:lnTo>
                  <a:pt x="8" y="54"/>
                </a:lnTo>
                <a:lnTo>
                  <a:pt x="12" y="49"/>
                </a:lnTo>
                <a:lnTo>
                  <a:pt x="18" y="45"/>
                </a:lnTo>
                <a:lnTo>
                  <a:pt x="23" y="41"/>
                </a:lnTo>
                <a:lnTo>
                  <a:pt x="31" y="37"/>
                </a:lnTo>
                <a:lnTo>
                  <a:pt x="44" y="32"/>
                </a:lnTo>
                <a:lnTo>
                  <a:pt x="57" y="27"/>
                </a:lnTo>
                <a:lnTo>
                  <a:pt x="71" y="23"/>
                </a:lnTo>
                <a:lnTo>
                  <a:pt x="83" y="18"/>
                </a:lnTo>
                <a:lnTo>
                  <a:pt x="97" y="13"/>
                </a:lnTo>
                <a:lnTo>
                  <a:pt x="110" y="9"/>
                </a:lnTo>
                <a:lnTo>
                  <a:pt x="111" y="8"/>
                </a:lnTo>
                <a:lnTo>
                  <a:pt x="112" y="6"/>
                </a:lnTo>
                <a:lnTo>
                  <a:pt x="113" y="5"/>
                </a:lnTo>
                <a:lnTo>
                  <a:pt x="113" y="3"/>
                </a:lnTo>
                <a:lnTo>
                  <a:pt x="112" y="1"/>
                </a:lnTo>
                <a:lnTo>
                  <a:pt x="111" y="0"/>
                </a:lnTo>
                <a:lnTo>
                  <a:pt x="109" y="0"/>
                </a:lnTo>
                <a:lnTo>
                  <a:pt x="107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08" name="任意多边形 1050807"/>
          <p:cNvSpPr/>
          <p:nvPr/>
        </p:nvSpPr>
        <p:spPr bwMode="auto">
          <a:xfrm>
            <a:off x="8896350" y="2786062"/>
            <a:ext cx="46037" cy="63500"/>
          </a:xfrm>
          <a:custGeom>
            <a:avLst/>
            <a:gdLst/>
            <a:ahLst/>
            <a:cxnLst/>
            <a:rect l="0" t="0" r="0" b="0"/>
            <a:pathLst>
              <a:path w="66" h="89">
                <a:moveTo>
                  <a:pt x="57" y="3"/>
                </a:moveTo>
                <a:lnTo>
                  <a:pt x="57" y="3"/>
                </a:lnTo>
                <a:lnTo>
                  <a:pt x="54" y="9"/>
                </a:lnTo>
                <a:lnTo>
                  <a:pt x="52" y="14"/>
                </a:lnTo>
                <a:lnTo>
                  <a:pt x="48" y="19"/>
                </a:lnTo>
                <a:lnTo>
                  <a:pt x="44" y="25"/>
                </a:lnTo>
                <a:lnTo>
                  <a:pt x="27" y="44"/>
                </a:lnTo>
                <a:lnTo>
                  <a:pt x="18" y="53"/>
                </a:lnTo>
                <a:lnTo>
                  <a:pt x="11" y="63"/>
                </a:lnTo>
                <a:lnTo>
                  <a:pt x="4" y="73"/>
                </a:lnTo>
                <a:lnTo>
                  <a:pt x="2" y="78"/>
                </a:lnTo>
                <a:lnTo>
                  <a:pt x="0" y="83"/>
                </a:lnTo>
                <a:lnTo>
                  <a:pt x="0" y="85"/>
                </a:lnTo>
                <a:lnTo>
                  <a:pt x="0" y="87"/>
                </a:lnTo>
                <a:lnTo>
                  <a:pt x="1" y="88"/>
                </a:lnTo>
                <a:lnTo>
                  <a:pt x="3" y="89"/>
                </a:lnTo>
                <a:lnTo>
                  <a:pt x="5" y="89"/>
                </a:lnTo>
                <a:lnTo>
                  <a:pt x="6" y="89"/>
                </a:lnTo>
                <a:lnTo>
                  <a:pt x="8" y="88"/>
                </a:lnTo>
                <a:lnTo>
                  <a:pt x="9" y="86"/>
                </a:lnTo>
                <a:lnTo>
                  <a:pt x="11" y="80"/>
                </a:lnTo>
                <a:lnTo>
                  <a:pt x="14" y="74"/>
                </a:lnTo>
                <a:lnTo>
                  <a:pt x="22" y="64"/>
                </a:lnTo>
                <a:lnTo>
                  <a:pt x="31" y="53"/>
                </a:lnTo>
                <a:lnTo>
                  <a:pt x="39" y="43"/>
                </a:lnTo>
                <a:lnTo>
                  <a:pt x="46" y="35"/>
                </a:lnTo>
                <a:lnTo>
                  <a:pt x="54" y="25"/>
                </a:lnTo>
                <a:lnTo>
                  <a:pt x="59" y="21"/>
                </a:lnTo>
                <a:lnTo>
                  <a:pt x="62" y="16"/>
                </a:lnTo>
                <a:lnTo>
                  <a:pt x="64" y="11"/>
                </a:lnTo>
                <a:lnTo>
                  <a:pt x="66" y="6"/>
                </a:lnTo>
                <a:lnTo>
                  <a:pt x="66" y="4"/>
                </a:lnTo>
                <a:lnTo>
                  <a:pt x="65" y="2"/>
                </a:lnTo>
                <a:lnTo>
                  <a:pt x="62" y="0"/>
                </a:lnTo>
                <a:lnTo>
                  <a:pt x="60" y="0"/>
                </a:lnTo>
                <a:lnTo>
                  <a:pt x="59" y="0"/>
                </a:lnTo>
                <a:lnTo>
                  <a:pt x="58" y="2"/>
                </a:lnTo>
                <a:lnTo>
                  <a:pt x="5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09" name="任意多边形 1050808"/>
          <p:cNvSpPr/>
          <p:nvPr/>
        </p:nvSpPr>
        <p:spPr bwMode="auto">
          <a:xfrm>
            <a:off x="8910638" y="2808287"/>
            <a:ext cx="49212" cy="74612"/>
          </a:xfrm>
          <a:custGeom>
            <a:avLst/>
            <a:gdLst/>
            <a:ahLst/>
            <a:cxnLst/>
            <a:rect l="0" t="0" r="0" b="0"/>
            <a:pathLst>
              <a:path w="68" h="104">
                <a:moveTo>
                  <a:pt x="58" y="5"/>
                </a:moveTo>
                <a:lnTo>
                  <a:pt x="58" y="5"/>
                </a:lnTo>
                <a:lnTo>
                  <a:pt x="56" y="11"/>
                </a:lnTo>
                <a:lnTo>
                  <a:pt x="54" y="17"/>
                </a:lnTo>
                <a:lnTo>
                  <a:pt x="48" y="29"/>
                </a:lnTo>
                <a:lnTo>
                  <a:pt x="41" y="41"/>
                </a:lnTo>
                <a:lnTo>
                  <a:pt x="33" y="51"/>
                </a:lnTo>
                <a:lnTo>
                  <a:pt x="26" y="64"/>
                </a:lnTo>
                <a:lnTo>
                  <a:pt x="18" y="75"/>
                </a:lnTo>
                <a:lnTo>
                  <a:pt x="1" y="97"/>
                </a:lnTo>
                <a:lnTo>
                  <a:pt x="0" y="99"/>
                </a:lnTo>
                <a:lnTo>
                  <a:pt x="0" y="101"/>
                </a:lnTo>
                <a:lnTo>
                  <a:pt x="1" y="102"/>
                </a:lnTo>
                <a:lnTo>
                  <a:pt x="4" y="103"/>
                </a:lnTo>
                <a:lnTo>
                  <a:pt x="7" y="104"/>
                </a:lnTo>
                <a:lnTo>
                  <a:pt x="9" y="103"/>
                </a:lnTo>
                <a:lnTo>
                  <a:pt x="10" y="102"/>
                </a:lnTo>
                <a:lnTo>
                  <a:pt x="30" y="74"/>
                </a:lnTo>
                <a:lnTo>
                  <a:pt x="40" y="60"/>
                </a:lnTo>
                <a:lnTo>
                  <a:pt x="48" y="45"/>
                </a:lnTo>
                <a:lnTo>
                  <a:pt x="54" y="35"/>
                </a:lnTo>
                <a:lnTo>
                  <a:pt x="59" y="25"/>
                </a:lnTo>
                <a:lnTo>
                  <a:pt x="64" y="16"/>
                </a:lnTo>
                <a:lnTo>
                  <a:pt x="67" y="10"/>
                </a:lnTo>
                <a:lnTo>
                  <a:pt x="68" y="5"/>
                </a:lnTo>
                <a:lnTo>
                  <a:pt x="68" y="3"/>
                </a:lnTo>
                <a:lnTo>
                  <a:pt x="67" y="1"/>
                </a:lnTo>
                <a:lnTo>
                  <a:pt x="64" y="1"/>
                </a:lnTo>
                <a:lnTo>
                  <a:pt x="63" y="0"/>
                </a:lnTo>
                <a:lnTo>
                  <a:pt x="60" y="1"/>
                </a:lnTo>
                <a:lnTo>
                  <a:pt x="58" y="3"/>
                </a:lnTo>
                <a:lnTo>
                  <a:pt x="58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10" name="任意多边形 1050809"/>
          <p:cNvSpPr/>
          <p:nvPr/>
        </p:nvSpPr>
        <p:spPr bwMode="auto">
          <a:xfrm>
            <a:off x="8948738" y="2843212"/>
            <a:ext cx="34925" cy="58737"/>
          </a:xfrm>
          <a:custGeom>
            <a:avLst/>
            <a:gdLst/>
            <a:ahLst/>
            <a:cxnLst/>
            <a:rect l="0" t="0" r="0" b="0"/>
            <a:pathLst>
              <a:path w="48" h="85">
                <a:moveTo>
                  <a:pt x="38" y="3"/>
                </a:moveTo>
                <a:lnTo>
                  <a:pt x="38" y="3"/>
                </a:lnTo>
                <a:lnTo>
                  <a:pt x="34" y="15"/>
                </a:lnTo>
                <a:lnTo>
                  <a:pt x="30" y="26"/>
                </a:lnTo>
                <a:lnTo>
                  <a:pt x="24" y="36"/>
                </a:lnTo>
                <a:lnTo>
                  <a:pt x="18" y="46"/>
                </a:lnTo>
                <a:lnTo>
                  <a:pt x="7" y="62"/>
                </a:lnTo>
                <a:lnTo>
                  <a:pt x="2" y="71"/>
                </a:lnTo>
                <a:lnTo>
                  <a:pt x="0" y="81"/>
                </a:lnTo>
                <a:lnTo>
                  <a:pt x="0" y="83"/>
                </a:lnTo>
                <a:lnTo>
                  <a:pt x="1" y="84"/>
                </a:lnTo>
                <a:lnTo>
                  <a:pt x="2" y="85"/>
                </a:lnTo>
                <a:lnTo>
                  <a:pt x="4" y="85"/>
                </a:lnTo>
                <a:lnTo>
                  <a:pt x="7" y="84"/>
                </a:lnTo>
                <a:lnTo>
                  <a:pt x="9" y="83"/>
                </a:lnTo>
                <a:lnTo>
                  <a:pt x="9" y="81"/>
                </a:lnTo>
                <a:lnTo>
                  <a:pt x="10" y="76"/>
                </a:lnTo>
                <a:lnTo>
                  <a:pt x="13" y="71"/>
                </a:lnTo>
                <a:lnTo>
                  <a:pt x="19" y="61"/>
                </a:lnTo>
                <a:lnTo>
                  <a:pt x="31" y="42"/>
                </a:lnTo>
                <a:lnTo>
                  <a:pt x="36" y="34"/>
                </a:lnTo>
                <a:lnTo>
                  <a:pt x="40" y="25"/>
                </a:lnTo>
                <a:lnTo>
                  <a:pt x="45" y="16"/>
                </a:lnTo>
                <a:lnTo>
                  <a:pt x="48" y="6"/>
                </a:lnTo>
                <a:lnTo>
                  <a:pt x="48" y="4"/>
                </a:lnTo>
                <a:lnTo>
                  <a:pt x="47" y="2"/>
                </a:lnTo>
                <a:lnTo>
                  <a:pt x="46" y="1"/>
                </a:lnTo>
                <a:lnTo>
                  <a:pt x="45" y="0"/>
                </a:lnTo>
                <a:lnTo>
                  <a:pt x="42" y="0"/>
                </a:lnTo>
                <a:lnTo>
                  <a:pt x="40" y="1"/>
                </a:lnTo>
                <a:lnTo>
                  <a:pt x="39" y="2"/>
                </a:lnTo>
                <a:lnTo>
                  <a:pt x="38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11" name="任意多边形 1050810"/>
          <p:cNvSpPr/>
          <p:nvPr/>
        </p:nvSpPr>
        <p:spPr bwMode="auto">
          <a:xfrm>
            <a:off x="8970962" y="2870200"/>
            <a:ext cx="28575" cy="58737"/>
          </a:xfrm>
          <a:custGeom>
            <a:avLst/>
            <a:gdLst/>
            <a:ahLst/>
            <a:cxnLst/>
            <a:rect l="0" t="0" r="0" b="0"/>
            <a:pathLst>
              <a:path w="42" h="85">
                <a:moveTo>
                  <a:pt x="33" y="2"/>
                </a:moveTo>
                <a:lnTo>
                  <a:pt x="33" y="2"/>
                </a:lnTo>
                <a:lnTo>
                  <a:pt x="25" y="21"/>
                </a:lnTo>
                <a:lnTo>
                  <a:pt x="14" y="41"/>
                </a:lnTo>
                <a:lnTo>
                  <a:pt x="6" y="59"/>
                </a:lnTo>
                <a:lnTo>
                  <a:pt x="2" y="70"/>
                </a:lnTo>
                <a:lnTo>
                  <a:pt x="0" y="80"/>
                </a:lnTo>
                <a:lnTo>
                  <a:pt x="0" y="82"/>
                </a:lnTo>
                <a:lnTo>
                  <a:pt x="1" y="83"/>
                </a:lnTo>
                <a:lnTo>
                  <a:pt x="2" y="84"/>
                </a:lnTo>
                <a:lnTo>
                  <a:pt x="3" y="85"/>
                </a:lnTo>
                <a:lnTo>
                  <a:pt x="5" y="85"/>
                </a:lnTo>
                <a:lnTo>
                  <a:pt x="7" y="85"/>
                </a:lnTo>
                <a:lnTo>
                  <a:pt x="8" y="84"/>
                </a:lnTo>
                <a:lnTo>
                  <a:pt x="9" y="82"/>
                </a:lnTo>
                <a:lnTo>
                  <a:pt x="11" y="72"/>
                </a:lnTo>
                <a:lnTo>
                  <a:pt x="14" y="62"/>
                </a:lnTo>
                <a:lnTo>
                  <a:pt x="24" y="44"/>
                </a:lnTo>
                <a:lnTo>
                  <a:pt x="33" y="26"/>
                </a:lnTo>
                <a:lnTo>
                  <a:pt x="41" y="8"/>
                </a:lnTo>
                <a:lnTo>
                  <a:pt x="42" y="5"/>
                </a:lnTo>
                <a:lnTo>
                  <a:pt x="41" y="3"/>
                </a:lnTo>
                <a:lnTo>
                  <a:pt x="39" y="0"/>
                </a:lnTo>
                <a:lnTo>
                  <a:pt x="38" y="0"/>
                </a:lnTo>
                <a:lnTo>
                  <a:pt x="36" y="0"/>
                </a:lnTo>
                <a:lnTo>
                  <a:pt x="34" y="0"/>
                </a:lnTo>
                <a:lnTo>
                  <a:pt x="3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12" name="任意多边形 1050811"/>
          <p:cNvSpPr/>
          <p:nvPr/>
        </p:nvSpPr>
        <p:spPr bwMode="auto">
          <a:xfrm>
            <a:off x="8990012" y="2900362"/>
            <a:ext cx="33337" cy="50800"/>
          </a:xfrm>
          <a:custGeom>
            <a:avLst/>
            <a:gdLst/>
            <a:ahLst/>
            <a:cxnLst/>
            <a:rect l="0" t="0" r="0" b="0"/>
            <a:pathLst>
              <a:path w="47" h="71">
                <a:moveTo>
                  <a:pt x="39" y="1"/>
                </a:moveTo>
                <a:lnTo>
                  <a:pt x="39" y="1"/>
                </a:lnTo>
                <a:lnTo>
                  <a:pt x="27" y="15"/>
                </a:lnTo>
                <a:lnTo>
                  <a:pt x="15" y="31"/>
                </a:lnTo>
                <a:lnTo>
                  <a:pt x="10" y="39"/>
                </a:lnTo>
                <a:lnTo>
                  <a:pt x="6" y="47"/>
                </a:lnTo>
                <a:lnTo>
                  <a:pt x="3" y="55"/>
                </a:lnTo>
                <a:lnTo>
                  <a:pt x="0" y="65"/>
                </a:lnTo>
                <a:lnTo>
                  <a:pt x="0" y="67"/>
                </a:lnTo>
                <a:lnTo>
                  <a:pt x="1" y="69"/>
                </a:lnTo>
                <a:lnTo>
                  <a:pt x="2" y="70"/>
                </a:lnTo>
                <a:lnTo>
                  <a:pt x="4" y="71"/>
                </a:lnTo>
                <a:lnTo>
                  <a:pt x="5" y="71"/>
                </a:lnTo>
                <a:lnTo>
                  <a:pt x="7" y="70"/>
                </a:lnTo>
                <a:lnTo>
                  <a:pt x="8" y="69"/>
                </a:lnTo>
                <a:lnTo>
                  <a:pt x="9" y="68"/>
                </a:lnTo>
                <a:lnTo>
                  <a:pt x="12" y="59"/>
                </a:lnTo>
                <a:lnTo>
                  <a:pt x="15" y="50"/>
                </a:lnTo>
                <a:lnTo>
                  <a:pt x="20" y="43"/>
                </a:lnTo>
                <a:lnTo>
                  <a:pt x="24" y="35"/>
                </a:lnTo>
                <a:lnTo>
                  <a:pt x="34" y="21"/>
                </a:lnTo>
                <a:lnTo>
                  <a:pt x="46" y="8"/>
                </a:lnTo>
                <a:lnTo>
                  <a:pt x="47" y="6"/>
                </a:lnTo>
                <a:lnTo>
                  <a:pt x="47" y="5"/>
                </a:lnTo>
                <a:lnTo>
                  <a:pt x="47" y="3"/>
                </a:lnTo>
                <a:lnTo>
                  <a:pt x="46" y="1"/>
                </a:lnTo>
                <a:lnTo>
                  <a:pt x="44" y="0"/>
                </a:lnTo>
                <a:lnTo>
                  <a:pt x="43" y="0"/>
                </a:lnTo>
                <a:lnTo>
                  <a:pt x="41" y="0"/>
                </a:lnTo>
                <a:lnTo>
                  <a:pt x="3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13" name="任意多边形 1050812"/>
          <p:cNvSpPr/>
          <p:nvPr/>
        </p:nvSpPr>
        <p:spPr bwMode="auto">
          <a:xfrm>
            <a:off x="9010650" y="2922587"/>
            <a:ext cx="31750" cy="50800"/>
          </a:xfrm>
          <a:custGeom>
            <a:avLst/>
            <a:gdLst/>
            <a:ahLst/>
            <a:cxnLst/>
            <a:rect l="0" t="0" r="0" b="0"/>
            <a:pathLst>
              <a:path w="47" h="71">
                <a:moveTo>
                  <a:pt x="37" y="5"/>
                </a:moveTo>
                <a:lnTo>
                  <a:pt x="37" y="5"/>
                </a:lnTo>
                <a:lnTo>
                  <a:pt x="37" y="9"/>
                </a:lnTo>
                <a:lnTo>
                  <a:pt x="35" y="13"/>
                </a:lnTo>
                <a:lnTo>
                  <a:pt x="31" y="20"/>
                </a:lnTo>
                <a:lnTo>
                  <a:pt x="25" y="27"/>
                </a:lnTo>
                <a:lnTo>
                  <a:pt x="18" y="34"/>
                </a:lnTo>
                <a:lnTo>
                  <a:pt x="8" y="48"/>
                </a:lnTo>
                <a:lnTo>
                  <a:pt x="4" y="57"/>
                </a:lnTo>
                <a:lnTo>
                  <a:pt x="0" y="65"/>
                </a:lnTo>
                <a:lnTo>
                  <a:pt x="0" y="67"/>
                </a:lnTo>
                <a:lnTo>
                  <a:pt x="0" y="69"/>
                </a:lnTo>
                <a:lnTo>
                  <a:pt x="1" y="70"/>
                </a:lnTo>
                <a:lnTo>
                  <a:pt x="3" y="71"/>
                </a:lnTo>
                <a:lnTo>
                  <a:pt x="6" y="70"/>
                </a:lnTo>
                <a:lnTo>
                  <a:pt x="8" y="69"/>
                </a:lnTo>
                <a:lnTo>
                  <a:pt x="9" y="68"/>
                </a:lnTo>
                <a:lnTo>
                  <a:pt x="13" y="58"/>
                </a:lnTo>
                <a:lnTo>
                  <a:pt x="19" y="47"/>
                </a:lnTo>
                <a:lnTo>
                  <a:pt x="27" y="38"/>
                </a:lnTo>
                <a:lnTo>
                  <a:pt x="34" y="30"/>
                </a:lnTo>
                <a:lnTo>
                  <a:pt x="40" y="25"/>
                </a:lnTo>
                <a:lnTo>
                  <a:pt x="43" y="18"/>
                </a:lnTo>
                <a:lnTo>
                  <a:pt x="46" y="12"/>
                </a:lnTo>
                <a:lnTo>
                  <a:pt x="47" y="5"/>
                </a:lnTo>
                <a:lnTo>
                  <a:pt x="46" y="3"/>
                </a:lnTo>
                <a:lnTo>
                  <a:pt x="45" y="1"/>
                </a:lnTo>
                <a:lnTo>
                  <a:pt x="44" y="1"/>
                </a:lnTo>
                <a:lnTo>
                  <a:pt x="42" y="0"/>
                </a:lnTo>
                <a:lnTo>
                  <a:pt x="41" y="1"/>
                </a:lnTo>
                <a:lnTo>
                  <a:pt x="39" y="1"/>
                </a:lnTo>
                <a:lnTo>
                  <a:pt x="38" y="3"/>
                </a:lnTo>
                <a:lnTo>
                  <a:pt x="37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14" name="任意多边形 1050813"/>
          <p:cNvSpPr/>
          <p:nvPr/>
        </p:nvSpPr>
        <p:spPr bwMode="auto">
          <a:xfrm>
            <a:off x="8586788" y="3100387"/>
            <a:ext cx="41275" cy="63500"/>
          </a:xfrm>
          <a:custGeom>
            <a:avLst/>
            <a:gdLst/>
            <a:ahLst/>
            <a:cxnLst/>
            <a:rect l="0" t="0" r="0" b="0"/>
            <a:pathLst>
              <a:path w="57" h="91">
                <a:moveTo>
                  <a:pt x="49" y="2"/>
                </a:moveTo>
                <a:lnTo>
                  <a:pt x="49" y="2"/>
                </a:lnTo>
                <a:lnTo>
                  <a:pt x="41" y="11"/>
                </a:lnTo>
                <a:lnTo>
                  <a:pt x="34" y="20"/>
                </a:lnTo>
                <a:lnTo>
                  <a:pt x="21" y="40"/>
                </a:lnTo>
                <a:lnTo>
                  <a:pt x="15" y="50"/>
                </a:lnTo>
                <a:lnTo>
                  <a:pt x="9" y="62"/>
                </a:lnTo>
                <a:lnTo>
                  <a:pt x="4" y="72"/>
                </a:lnTo>
                <a:lnTo>
                  <a:pt x="1" y="84"/>
                </a:lnTo>
                <a:lnTo>
                  <a:pt x="0" y="87"/>
                </a:lnTo>
                <a:lnTo>
                  <a:pt x="1" y="88"/>
                </a:lnTo>
                <a:lnTo>
                  <a:pt x="2" y="90"/>
                </a:lnTo>
                <a:lnTo>
                  <a:pt x="4" y="90"/>
                </a:lnTo>
                <a:lnTo>
                  <a:pt x="5" y="91"/>
                </a:lnTo>
                <a:lnTo>
                  <a:pt x="7" y="90"/>
                </a:lnTo>
                <a:lnTo>
                  <a:pt x="8" y="89"/>
                </a:lnTo>
                <a:lnTo>
                  <a:pt x="9" y="87"/>
                </a:lnTo>
                <a:lnTo>
                  <a:pt x="13" y="75"/>
                </a:lnTo>
                <a:lnTo>
                  <a:pt x="18" y="65"/>
                </a:lnTo>
                <a:lnTo>
                  <a:pt x="24" y="54"/>
                </a:lnTo>
                <a:lnTo>
                  <a:pt x="30" y="45"/>
                </a:lnTo>
                <a:lnTo>
                  <a:pt x="42" y="26"/>
                </a:lnTo>
                <a:lnTo>
                  <a:pt x="48" y="17"/>
                </a:lnTo>
                <a:lnTo>
                  <a:pt x="56" y="8"/>
                </a:lnTo>
                <a:lnTo>
                  <a:pt x="57" y="7"/>
                </a:lnTo>
                <a:lnTo>
                  <a:pt x="57" y="5"/>
                </a:lnTo>
                <a:lnTo>
                  <a:pt x="57" y="3"/>
                </a:lnTo>
                <a:lnTo>
                  <a:pt x="56" y="2"/>
                </a:lnTo>
                <a:lnTo>
                  <a:pt x="55" y="1"/>
                </a:lnTo>
                <a:lnTo>
                  <a:pt x="52" y="0"/>
                </a:lnTo>
                <a:lnTo>
                  <a:pt x="50" y="1"/>
                </a:lnTo>
                <a:lnTo>
                  <a:pt x="4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15" name="任意多边形 1050814"/>
          <p:cNvSpPr/>
          <p:nvPr/>
        </p:nvSpPr>
        <p:spPr bwMode="auto">
          <a:xfrm>
            <a:off x="8612188" y="3100387"/>
            <a:ext cx="42862" cy="63500"/>
          </a:xfrm>
          <a:custGeom>
            <a:avLst/>
            <a:gdLst/>
            <a:ahLst/>
            <a:cxnLst/>
            <a:rect l="0" t="0" r="0" b="0"/>
            <a:pathLst>
              <a:path w="61" h="90">
                <a:moveTo>
                  <a:pt x="53" y="2"/>
                </a:moveTo>
                <a:lnTo>
                  <a:pt x="53" y="2"/>
                </a:lnTo>
                <a:lnTo>
                  <a:pt x="48" y="6"/>
                </a:lnTo>
                <a:lnTo>
                  <a:pt x="43" y="9"/>
                </a:lnTo>
                <a:lnTo>
                  <a:pt x="39" y="13"/>
                </a:lnTo>
                <a:lnTo>
                  <a:pt x="35" y="17"/>
                </a:lnTo>
                <a:lnTo>
                  <a:pt x="27" y="29"/>
                </a:lnTo>
                <a:lnTo>
                  <a:pt x="18" y="40"/>
                </a:lnTo>
                <a:lnTo>
                  <a:pt x="11" y="50"/>
                </a:lnTo>
                <a:lnTo>
                  <a:pt x="5" y="61"/>
                </a:lnTo>
                <a:lnTo>
                  <a:pt x="1" y="72"/>
                </a:lnTo>
                <a:lnTo>
                  <a:pt x="0" y="78"/>
                </a:lnTo>
                <a:lnTo>
                  <a:pt x="0" y="84"/>
                </a:lnTo>
                <a:lnTo>
                  <a:pt x="0" y="87"/>
                </a:lnTo>
                <a:lnTo>
                  <a:pt x="1" y="88"/>
                </a:lnTo>
                <a:lnTo>
                  <a:pt x="2" y="89"/>
                </a:lnTo>
                <a:lnTo>
                  <a:pt x="4" y="90"/>
                </a:lnTo>
                <a:lnTo>
                  <a:pt x="6" y="89"/>
                </a:lnTo>
                <a:lnTo>
                  <a:pt x="7" y="88"/>
                </a:lnTo>
                <a:lnTo>
                  <a:pt x="8" y="87"/>
                </a:lnTo>
                <a:lnTo>
                  <a:pt x="9" y="84"/>
                </a:lnTo>
                <a:lnTo>
                  <a:pt x="10" y="77"/>
                </a:lnTo>
                <a:lnTo>
                  <a:pt x="11" y="70"/>
                </a:lnTo>
                <a:lnTo>
                  <a:pt x="14" y="64"/>
                </a:lnTo>
                <a:lnTo>
                  <a:pt x="17" y="58"/>
                </a:lnTo>
                <a:lnTo>
                  <a:pt x="26" y="45"/>
                </a:lnTo>
                <a:lnTo>
                  <a:pt x="35" y="34"/>
                </a:lnTo>
                <a:lnTo>
                  <a:pt x="41" y="27"/>
                </a:lnTo>
                <a:lnTo>
                  <a:pt x="48" y="20"/>
                </a:lnTo>
                <a:lnTo>
                  <a:pt x="55" y="13"/>
                </a:lnTo>
                <a:lnTo>
                  <a:pt x="61" y="6"/>
                </a:lnTo>
                <a:lnTo>
                  <a:pt x="61" y="5"/>
                </a:lnTo>
                <a:lnTo>
                  <a:pt x="61" y="3"/>
                </a:lnTo>
                <a:lnTo>
                  <a:pt x="60" y="1"/>
                </a:lnTo>
                <a:lnTo>
                  <a:pt x="59" y="0"/>
                </a:lnTo>
                <a:lnTo>
                  <a:pt x="57" y="0"/>
                </a:lnTo>
                <a:lnTo>
                  <a:pt x="56" y="0"/>
                </a:lnTo>
                <a:lnTo>
                  <a:pt x="54" y="0"/>
                </a:lnTo>
                <a:lnTo>
                  <a:pt x="5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16" name="任意多边形 1050815"/>
          <p:cNvSpPr/>
          <p:nvPr/>
        </p:nvSpPr>
        <p:spPr bwMode="auto">
          <a:xfrm>
            <a:off x="8628062" y="3119437"/>
            <a:ext cx="38100" cy="47625"/>
          </a:xfrm>
          <a:custGeom>
            <a:avLst/>
            <a:gdLst/>
            <a:ahLst/>
            <a:cxnLst/>
            <a:rect l="0" t="0" r="0" b="0"/>
            <a:pathLst>
              <a:path w="52" h="66">
                <a:moveTo>
                  <a:pt x="46" y="0"/>
                </a:moveTo>
                <a:lnTo>
                  <a:pt x="46" y="0"/>
                </a:lnTo>
                <a:lnTo>
                  <a:pt x="43" y="2"/>
                </a:lnTo>
                <a:lnTo>
                  <a:pt x="40" y="4"/>
                </a:lnTo>
                <a:lnTo>
                  <a:pt x="34" y="9"/>
                </a:lnTo>
                <a:lnTo>
                  <a:pt x="24" y="22"/>
                </a:lnTo>
                <a:lnTo>
                  <a:pt x="11" y="40"/>
                </a:lnTo>
                <a:lnTo>
                  <a:pt x="5" y="50"/>
                </a:lnTo>
                <a:lnTo>
                  <a:pt x="1" y="60"/>
                </a:lnTo>
                <a:lnTo>
                  <a:pt x="0" y="62"/>
                </a:lnTo>
                <a:lnTo>
                  <a:pt x="1" y="64"/>
                </a:lnTo>
                <a:lnTo>
                  <a:pt x="2" y="65"/>
                </a:lnTo>
                <a:lnTo>
                  <a:pt x="3" y="66"/>
                </a:lnTo>
                <a:lnTo>
                  <a:pt x="7" y="66"/>
                </a:lnTo>
                <a:lnTo>
                  <a:pt x="8" y="65"/>
                </a:lnTo>
                <a:lnTo>
                  <a:pt x="9" y="63"/>
                </a:lnTo>
                <a:lnTo>
                  <a:pt x="13" y="54"/>
                </a:lnTo>
                <a:lnTo>
                  <a:pt x="17" y="48"/>
                </a:lnTo>
                <a:lnTo>
                  <a:pt x="27" y="34"/>
                </a:lnTo>
                <a:lnTo>
                  <a:pt x="36" y="24"/>
                </a:lnTo>
                <a:lnTo>
                  <a:pt x="41" y="15"/>
                </a:lnTo>
                <a:lnTo>
                  <a:pt x="45" y="11"/>
                </a:lnTo>
                <a:lnTo>
                  <a:pt x="49" y="9"/>
                </a:lnTo>
                <a:lnTo>
                  <a:pt x="50" y="8"/>
                </a:lnTo>
                <a:lnTo>
                  <a:pt x="51" y="7"/>
                </a:lnTo>
                <a:lnTo>
                  <a:pt x="52" y="5"/>
                </a:lnTo>
                <a:lnTo>
                  <a:pt x="52" y="3"/>
                </a:lnTo>
                <a:lnTo>
                  <a:pt x="51" y="2"/>
                </a:lnTo>
                <a:lnTo>
                  <a:pt x="50" y="1"/>
                </a:lnTo>
                <a:lnTo>
                  <a:pt x="48" y="0"/>
                </a:lnTo>
                <a:lnTo>
                  <a:pt x="46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17" name="任意多边形 1050816"/>
          <p:cNvSpPr/>
          <p:nvPr/>
        </p:nvSpPr>
        <p:spPr bwMode="auto">
          <a:xfrm>
            <a:off x="8081962" y="2960687"/>
            <a:ext cx="520700" cy="393700"/>
          </a:xfrm>
          <a:custGeom>
            <a:avLst/>
            <a:gdLst/>
            <a:ahLst/>
            <a:cxnLst/>
            <a:rect l="0" t="0" r="0" b="0"/>
            <a:pathLst>
              <a:path w="736" h="560">
                <a:moveTo>
                  <a:pt x="421" y="560"/>
                </a:moveTo>
                <a:lnTo>
                  <a:pt x="421" y="560"/>
                </a:lnTo>
                <a:lnTo>
                  <a:pt x="382" y="559"/>
                </a:lnTo>
                <a:lnTo>
                  <a:pt x="344" y="557"/>
                </a:lnTo>
                <a:lnTo>
                  <a:pt x="306" y="555"/>
                </a:lnTo>
                <a:lnTo>
                  <a:pt x="266" y="554"/>
                </a:lnTo>
                <a:lnTo>
                  <a:pt x="249" y="553"/>
                </a:lnTo>
                <a:lnTo>
                  <a:pt x="231" y="552"/>
                </a:lnTo>
                <a:lnTo>
                  <a:pt x="215" y="550"/>
                </a:lnTo>
                <a:lnTo>
                  <a:pt x="197" y="548"/>
                </a:lnTo>
                <a:lnTo>
                  <a:pt x="181" y="544"/>
                </a:lnTo>
                <a:lnTo>
                  <a:pt x="163" y="540"/>
                </a:lnTo>
                <a:lnTo>
                  <a:pt x="147" y="536"/>
                </a:lnTo>
                <a:lnTo>
                  <a:pt x="131" y="529"/>
                </a:lnTo>
                <a:lnTo>
                  <a:pt x="118" y="523"/>
                </a:lnTo>
                <a:lnTo>
                  <a:pt x="104" y="516"/>
                </a:lnTo>
                <a:lnTo>
                  <a:pt x="93" y="508"/>
                </a:lnTo>
                <a:lnTo>
                  <a:pt x="82" y="497"/>
                </a:lnTo>
                <a:lnTo>
                  <a:pt x="71" y="487"/>
                </a:lnTo>
                <a:lnTo>
                  <a:pt x="62" y="475"/>
                </a:lnTo>
                <a:lnTo>
                  <a:pt x="54" y="462"/>
                </a:lnTo>
                <a:lnTo>
                  <a:pt x="46" y="450"/>
                </a:lnTo>
                <a:lnTo>
                  <a:pt x="39" y="436"/>
                </a:lnTo>
                <a:lnTo>
                  <a:pt x="33" y="422"/>
                </a:lnTo>
                <a:lnTo>
                  <a:pt x="28" y="408"/>
                </a:lnTo>
                <a:lnTo>
                  <a:pt x="23" y="394"/>
                </a:lnTo>
                <a:lnTo>
                  <a:pt x="15" y="365"/>
                </a:lnTo>
                <a:lnTo>
                  <a:pt x="9" y="337"/>
                </a:lnTo>
                <a:lnTo>
                  <a:pt x="6" y="318"/>
                </a:lnTo>
                <a:lnTo>
                  <a:pt x="4" y="298"/>
                </a:lnTo>
                <a:lnTo>
                  <a:pt x="2" y="278"/>
                </a:lnTo>
                <a:lnTo>
                  <a:pt x="1" y="259"/>
                </a:lnTo>
                <a:lnTo>
                  <a:pt x="0" y="240"/>
                </a:lnTo>
                <a:lnTo>
                  <a:pt x="1" y="221"/>
                </a:lnTo>
                <a:lnTo>
                  <a:pt x="2" y="203"/>
                </a:lnTo>
                <a:lnTo>
                  <a:pt x="3" y="184"/>
                </a:lnTo>
                <a:lnTo>
                  <a:pt x="5" y="167"/>
                </a:lnTo>
                <a:lnTo>
                  <a:pt x="8" y="149"/>
                </a:lnTo>
                <a:lnTo>
                  <a:pt x="12" y="133"/>
                </a:lnTo>
                <a:lnTo>
                  <a:pt x="16" y="116"/>
                </a:lnTo>
                <a:lnTo>
                  <a:pt x="22" y="101"/>
                </a:lnTo>
                <a:lnTo>
                  <a:pt x="28" y="86"/>
                </a:lnTo>
                <a:lnTo>
                  <a:pt x="34" y="72"/>
                </a:lnTo>
                <a:lnTo>
                  <a:pt x="41" y="57"/>
                </a:lnTo>
                <a:lnTo>
                  <a:pt x="46" y="49"/>
                </a:lnTo>
                <a:lnTo>
                  <a:pt x="53" y="41"/>
                </a:lnTo>
                <a:lnTo>
                  <a:pt x="60" y="35"/>
                </a:lnTo>
                <a:lnTo>
                  <a:pt x="68" y="28"/>
                </a:lnTo>
                <a:lnTo>
                  <a:pt x="77" y="23"/>
                </a:lnTo>
                <a:lnTo>
                  <a:pt x="87" y="19"/>
                </a:lnTo>
                <a:lnTo>
                  <a:pt x="97" y="16"/>
                </a:lnTo>
                <a:lnTo>
                  <a:pt x="107" y="13"/>
                </a:lnTo>
                <a:lnTo>
                  <a:pt x="129" y="9"/>
                </a:lnTo>
                <a:lnTo>
                  <a:pt x="153" y="6"/>
                </a:lnTo>
                <a:lnTo>
                  <a:pt x="177" y="5"/>
                </a:lnTo>
                <a:lnTo>
                  <a:pt x="201" y="5"/>
                </a:lnTo>
                <a:lnTo>
                  <a:pt x="222" y="5"/>
                </a:lnTo>
                <a:lnTo>
                  <a:pt x="241" y="5"/>
                </a:lnTo>
                <a:lnTo>
                  <a:pt x="260" y="5"/>
                </a:lnTo>
                <a:lnTo>
                  <a:pt x="280" y="4"/>
                </a:lnTo>
                <a:lnTo>
                  <a:pt x="305" y="1"/>
                </a:lnTo>
                <a:lnTo>
                  <a:pt x="332" y="0"/>
                </a:lnTo>
                <a:lnTo>
                  <a:pt x="367" y="1"/>
                </a:lnTo>
                <a:lnTo>
                  <a:pt x="401" y="4"/>
                </a:lnTo>
                <a:lnTo>
                  <a:pt x="432" y="5"/>
                </a:lnTo>
                <a:lnTo>
                  <a:pt x="463" y="6"/>
                </a:lnTo>
                <a:lnTo>
                  <a:pt x="483" y="7"/>
                </a:lnTo>
                <a:lnTo>
                  <a:pt x="503" y="9"/>
                </a:lnTo>
                <a:lnTo>
                  <a:pt x="542" y="14"/>
                </a:lnTo>
                <a:lnTo>
                  <a:pt x="557" y="16"/>
                </a:lnTo>
                <a:lnTo>
                  <a:pt x="572" y="17"/>
                </a:lnTo>
                <a:lnTo>
                  <a:pt x="593" y="19"/>
                </a:lnTo>
                <a:lnTo>
                  <a:pt x="604" y="20"/>
                </a:lnTo>
                <a:lnTo>
                  <a:pt x="613" y="23"/>
                </a:lnTo>
                <a:lnTo>
                  <a:pt x="628" y="27"/>
                </a:lnTo>
                <a:lnTo>
                  <a:pt x="642" y="32"/>
                </a:lnTo>
                <a:lnTo>
                  <a:pt x="656" y="39"/>
                </a:lnTo>
                <a:lnTo>
                  <a:pt x="668" y="46"/>
                </a:lnTo>
                <a:lnTo>
                  <a:pt x="681" y="55"/>
                </a:lnTo>
                <a:lnTo>
                  <a:pt x="692" y="66"/>
                </a:lnTo>
                <a:lnTo>
                  <a:pt x="702" y="78"/>
                </a:lnTo>
                <a:lnTo>
                  <a:pt x="711" y="92"/>
                </a:lnTo>
                <a:lnTo>
                  <a:pt x="716" y="104"/>
                </a:lnTo>
                <a:lnTo>
                  <a:pt x="719" y="116"/>
                </a:lnTo>
                <a:lnTo>
                  <a:pt x="720" y="130"/>
                </a:lnTo>
                <a:lnTo>
                  <a:pt x="721" y="142"/>
                </a:lnTo>
                <a:lnTo>
                  <a:pt x="723" y="160"/>
                </a:lnTo>
                <a:lnTo>
                  <a:pt x="723" y="162"/>
                </a:lnTo>
                <a:lnTo>
                  <a:pt x="725" y="164"/>
                </a:lnTo>
                <a:lnTo>
                  <a:pt x="727" y="166"/>
                </a:lnTo>
                <a:lnTo>
                  <a:pt x="729" y="169"/>
                </a:lnTo>
                <a:lnTo>
                  <a:pt x="730" y="172"/>
                </a:lnTo>
                <a:lnTo>
                  <a:pt x="730" y="176"/>
                </a:lnTo>
                <a:lnTo>
                  <a:pt x="730" y="188"/>
                </a:lnTo>
                <a:lnTo>
                  <a:pt x="730" y="192"/>
                </a:lnTo>
                <a:lnTo>
                  <a:pt x="731" y="193"/>
                </a:lnTo>
                <a:lnTo>
                  <a:pt x="734" y="198"/>
                </a:lnTo>
                <a:lnTo>
                  <a:pt x="735" y="202"/>
                </a:lnTo>
                <a:lnTo>
                  <a:pt x="736" y="205"/>
                </a:lnTo>
                <a:lnTo>
                  <a:pt x="736" y="208"/>
                </a:lnTo>
                <a:lnTo>
                  <a:pt x="736" y="211"/>
                </a:lnTo>
                <a:lnTo>
                  <a:pt x="734" y="215"/>
                </a:lnTo>
                <a:lnTo>
                  <a:pt x="731" y="218"/>
                </a:lnTo>
                <a:lnTo>
                  <a:pt x="730" y="220"/>
                </a:lnTo>
                <a:lnTo>
                  <a:pt x="730" y="223"/>
                </a:lnTo>
                <a:lnTo>
                  <a:pt x="728" y="249"/>
                </a:lnTo>
                <a:lnTo>
                  <a:pt x="724" y="277"/>
                </a:lnTo>
                <a:lnTo>
                  <a:pt x="716" y="332"/>
                </a:lnTo>
                <a:lnTo>
                  <a:pt x="713" y="355"/>
                </a:lnTo>
                <a:lnTo>
                  <a:pt x="707" y="385"/>
                </a:lnTo>
                <a:lnTo>
                  <a:pt x="704" y="400"/>
                </a:lnTo>
                <a:lnTo>
                  <a:pt x="701" y="416"/>
                </a:lnTo>
                <a:lnTo>
                  <a:pt x="697" y="430"/>
                </a:lnTo>
                <a:lnTo>
                  <a:pt x="691" y="444"/>
                </a:lnTo>
                <a:lnTo>
                  <a:pt x="685" y="457"/>
                </a:lnTo>
                <a:lnTo>
                  <a:pt x="677" y="468"/>
                </a:lnTo>
                <a:lnTo>
                  <a:pt x="666" y="480"/>
                </a:lnTo>
                <a:lnTo>
                  <a:pt x="656" y="490"/>
                </a:lnTo>
                <a:lnTo>
                  <a:pt x="646" y="500"/>
                </a:lnTo>
                <a:lnTo>
                  <a:pt x="633" y="509"/>
                </a:lnTo>
                <a:lnTo>
                  <a:pt x="620" y="517"/>
                </a:lnTo>
                <a:lnTo>
                  <a:pt x="606" y="525"/>
                </a:lnTo>
                <a:lnTo>
                  <a:pt x="592" y="531"/>
                </a:lnTo>
                <a:lnTo>
                  <a:pt x="576" y="538"/>
                </a:lnTo>
                <a:lnTo>
                  <a:pt x="560" y="543"/>
                </a:lnTo>
                <a:lnTo>
                  <a:pt x="543" y="548"/>
                </a:lnTo>
                <a:lnTo>
                  <a:pt x="525" y="551"/>
                </a:lnTo>
                <a:lnTo>
                  <a:pt x="506" y="554"/>
                </a:lnTo>
                <a:lnTo>
                  <a:pt x="486" y="557"/>
                </a:lnTo>
                <a:lnTo>
                  <a:pt x="466" y="558"/>
                </a:lnTo>
                <a:lnTo>
                  <a:pt x="444" y="559"/>
                </a:lnTo>
                <a:lnTo>
                  <a:pt x="421" y="560"/>
                </a:lnTo>
                <a:close/>
                <a:moveTo>
                  <a:pt x="195" y="40"/>
                </a:moveTo>
                <a:lnTo>
                  <a:pt x="195" y="40"/>
                </a:lnTo>
                <a:lnTo>
                  <a:pt x="184" y="40"/>
                </a:lnTo>
                <a:lnTo>
                  <a:pt x="172" y="41"/>
                </a:lnTo>
                <a:lnTo>
                  <a:pt x="157" y="43"/>
                </a:lnTo>
                <a:lnTo>
                  <a:pt x="140" y="45"/>
                </a:lnTo>
                <a:lnTo>
                  <a:pt x="124" y="48"/>
                </a:lnTo>
                <a:lnTo>
                  <a:pt x="108" y="52"/>
                </a:lnTo>
                <a:lnTo>
                  <a:pt x="101" y="55"/>
                </a:lnTo>
                <a:lnTo>
                  <a:pt x="94" y="59"/>
                </a:lnTo>
                <a:lnTo>
                  <a:pt x="87" y="62"/>
                </a:lnTo>
                <a:lnTo>
                  <a:pt x="82" y="68"/>
                </a:lnTo>
                <a:lnTo>
                  <a:pt x="75" y="73"/>
                </a:lnTo>
                <a:lnTo>
                  <a:pt x="71" y="79"/>
                </a:lnTo>
                <a:lnTo>
                  <a:pt x="67" y="85"/>
                </a:lnTo>
                <a:lnTo>
                  <a:pt x="64" y="92"/>
                </a:lnTo>
                <a:lnTo>
                  <a:pt x="54" y="124"/>
                </a:lnTo>
                <a:lnTo>
                  <a:pt x="46" y="156"/>
                </a:lnTo>
                <a:lnTo>
                  <a:pt x="41" y="188"/>
                </a:lnTo>
                <a:lnTo>
                  <a:pt x="38" y="220"/>
                </a:lnTo>
                <a:lnTo>
                  <a:pt x="37" y="251"/>
                </a:lnTo>
                <a:lnTo>
                  <a:pt x="38" y="283"/>
                </a:lnTo>
                <a:lnTo>
                  <a:pt x="41" y="313"/>
                </a:lnTo>
                <a:lnTo>
                  <a:pt x="46" y="342"/>
                </a:lnTo>
                <a:lnTo>
                  <a:pt x="51" y="357"/>
                </a:lnTo>
                <a:lnTo>
                  <a:pt x="55" y="370"/>
                </a:lnTo>
                <a:lnTo>
                  <a:pt x="65" y="396"/>
                </a:lnTo>
                <a:lnTo>
                  <a:pt x="75" y="422"/>
                </a:lnTo>
                <a:lnTo>
                  <a:pt x="88" y="446"/>
                </a:lnTo>
                <a:lnTo>
                  <a:pt x="92" y="454"/>
                </a:lnTo>
                <a:lnTo>
                  <a:pt x="97" y="461"/>
                </a:lnTo>
                <a:lnTo>
                  <a:pt x="102" y="467"/>
                </a:lnTo>
                <a:lnTo>
                  <a:pt x="108" y="474"/>
                </a:lnTo>
                <a:lnTo>
                  <a:pt x="115" y="479"/>
                </a:lnTo>
                <a:lnTo>
                  <a:pt x="121" y="484"/>
                </a:lnTo>
                <a:lnTo>
                  <a:pt x="134" y="492"/>
                </a:lnTo>
                <a:lnTo>
                  <a:pt x="149" y="498"/>
                </a:lnTo>
                <a:lnTo>
                  <a:pt x="164" y="503"/>
                </a:lnTo>
                <a:lnTo>
                  <a:pt x="179" y="507"/>
                </a:lnTo>
                <a:lnTo>
                  <a:pt x="193" y="510"/>
                </a:lnTo>
                <a:lnTo>
                  <a:pt x="222" y="514"/>
                </a:lnTo>
                <a:lnTo>
                  <a:pt x="252" y="517"/>
                </a:lnTo>
                <a:lnTo>
                  <a:pt x="281" y="518"/>
                </a:lnTo>
                <a:lnTo>
                  <a:pt x="309" y="518"/>
                </a:lnTo>
                <a:lnTo>
                  <a:pt x="337" y="519"/>
                </a:lnTo>
                <a:lnTo>
                  <a:pt x="365" y="521"/>
                </a:lnTo>
                <a:lnTo>
                  <a:pt x="392" y="523"/>
                </a:lnTo>
                <a:lnTo>
                  <a:pt x="421" y="524"/>
                </a:lnTo>
                <a:lnTo>
                  <a:pt x="440" y="523"/>
                </a:lnTo>
                <a:lnTo>
                  <a:pt x="458" y="522"/>
                </a:lnTo>
                <a:lnTo>
                  <a:pt x="476" y="520"/>
                </a:lnTo>
                <a:lnTo>
                  <a:pt x="494" y="518"/>
                </a:lnTo>
                <a:lnTo>
                  <a:pt x="529" y="511"/>
                </a:lnTo>
                <a:lnTo>
                  <a:pt x="562" y="503"/>
                </a:lnTo>
                <a:lnTo>
                  <a:pt x="579" y="499"/>
                </a:lnTo>
                <a:lnTo>
                  <a:pt x="595" y="492"/>
                </a:lnTo>
                <a:lnTo>
                  <a:pt x="609" y="485"/>
                </a:lnTo>
                <a:lnTo>
                  <a:pt x="623" y="476"/>
                </a:lnTo>
                <a:lnTo>
                  <a:pt x="634" y="464"/>
                </a:lnTo>
                <a:lnTo>
                  <a:pt x="644" y="453"/>
                </a:lnTo>
                <a:lnTo>
                  <a:pt x="653" y="439"/>
                </a:lnTo>
                <a:lnTo>
                  <a:pt x="658" y="425"/>
                </a:lnTo>
                <a:lnTo>
                  <a:pt x="667" y="398"/>
                </a:lnTo>
                <a:lnTo>
                  <a:pt x="674" y="370"/>
                </a:lnTo>
                <a:lnTo>
                  <a:pt x="681" y="341"/>
                </a:lnTo>
                <a:lnTo>
                  <a:pt x="686" y="312"/>
                </a:lnTo>
                <a:lnTo>
                  <a:pt x="690" y="282"/>
                </a:lnTo>
                <a:lnTo>
                  <a:pt x="693" y="254"/>
                </a:lnTo>
                <a:lnTo>
                  <a:pt x="694" y="225"/>
                </a:lnTo>
                <a:lnTo>
                  <a:pt x="695" y="196"/>
                </a:lnTo>
                <a:lnTo>
                  <a:pt x="695" y="195"/>
                </a:lnTo>
                <a:lnTo>
                  <a:pt x="694" y="195"/>
                </a:lnTo>
                <a:lnTo>
                  <a:pt x="691" y="177"/>
                </a:lnTo>
                <a:lnTo>
                  <a:pt x="689" y="158"/>
                </a:lnTo>
                <a:lnTo>
                  <a:pt x="687" y="142"/>
                </a:lnTo>
                <a:lnTo>
                  <a:pt x="685" y="130"/>
                </a:lnTo>
                <a:lnTo>
                  <a:pt x="682" y="118"/>
                </a:lnTo>
                <a:lnTo>
                  <a:pt x="678" y="109"/>
                </a:lnTo>
                <a:lnTo>
                  <a:pt x="672" y="100"/>
                </a:lnTo>
                <a:lnTo>
                  <a:pt x="667" y="92"/>
                </a:lnTo>
                <a:lnTo>
                  <a:pt x="660" y="85"/>
                </a:lnTo>
                <a:lnTo>
                  <a:pt x="653" y="80"/>
                </a:lnTo>
                <a:lnTo>
                  <a:pt x="646" y="75"/>
                </a:lnTo>
                <a:lnTo>
                  <a:pt x="637" y="71"/>
                </a:lnTo>
                <a:lnTo>
                  <a:pt x="628" y="67"/>
                </a:lnTo>
                <a:lnTo>
                  <a:pt x="608" y="61"/>
                </a:lnTo>
                <a:lnTo>
                  <a:pt x="588" y="57"/>
                </a:lnTo>
                <a:lnTo>
                  <a:pt x="566" y="54"/>
                </a:lnTo>
                <a:lnTo>
                  <a:pt x="550" y="52"/>
                </a:lnTo>
                <a:lnTo>
                  <a:pt x="502" y="46"/>
                </a:lnTo>
                <a:lnTo>
                  <a:pt x="453" y="41"/>
                </a:lnTo>
                <a:lnTo>
                  <a:pt x="404" y="37"/>
                </a:lnTo>
                <a:lnTo>
                  <a:pt x="379" y="36"/>
                </a:lnTo>
                <a:lnTo>
                  <a:pt x="354" y="36"/>
                </a:lnTo>
                <a:lnTo>
                  <a:pt x="333" y="36"/>
                </a:lnTo>
                <a:lnTo>
                  <a:pt x="312" y="37"/>
                </a:lnTo>
                <a:lnTo>
                  <a:pt x="298" y="38"/>
                </a:lnTo>
                <a:lnTo>
                  <a:pt x="284" y="40"/>
                </a:lnTo>
                <a:lnTo>
                  <a:pt x="267" y="43"/>
                </a:lnTo>
                <a:lnTo>
                  <a:pt x="250" y="44"/>
                </a:lnTo>
                <a:lnTo>
                  <a:pt x="248" y="44"/>
                </a:lnTo>
                <a:lnTo>
                  <a:pt x="236" y="43"/>
                </a:lnTo>
                <a:lnTo>
                  <a:pt x="224" y="42"/>
                </a:lnTo>
                <a:lnTo>
                  <a:pt x="210" y="40"/>
                </a:lnTo>
                <a:lnTo>
                  <a:pt x="195" y="4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18" name="任意多边形 1050817"/>
          <p:cNvSpPr/>
          <p:nvPr/>
        </p:nvSpPr>
        <p:spPr bwMode="auto">
          <a:xfrm>
            <a:off x="8185150" y="3054350"/>
            <a:ext cx="315912" cy="201612"/>
          </a:xfrm>
          <a:custGeom>
            <a:avLst/>
            <a:gdLst/>
            <a:ahLst/>
            <a:cxnLst/>
            <a:rect l="0" t="0" r="0" b="0"/>
            <a:pathLst>
              <a:path w="448" h="286">
                <a:moveTo>
                  <a:pt x="210" y="286"/>
                </a:moveTo>
                <a:lnTo>
                  <a:pt x="210" y="286"/>
                </a:lnTo>
                <a:lnTo>
                  <a:pt x="194" y="286"/>
                </a:lnTo>
                <a:lnTo>
                  <a:pt x="184" y="285"/>
                </a:lnTo>
                <a:lnTo>
                  <a:pt x="145" y="284"/>
                </a:lnTo>
                <a:lnTo>
                  <a:pt x="126" y="282"/>
                </a:lnTo>
                <a:lnTo>
                  <a:pt x="106" y="279"/>
                </a:lnTo>
                <a:lnTo>
                  <a:pt x="87" y="273"/>
                </a:lnTo>
                <a:lnTo>
                  <a:pt x="78" y="270"/>
                </a:lnTo>
                <a:lnTo>
                  <a:pt x="70" y="267"/>
                </a:lnTo>
                <a:lnTo>
                  <a:pt x="62" y="262"/>
                </a:lnTo>
                <a:lnTo>
                  <a:pt x="53" y="257"/>
                </a:lnTo>
                <a:lnTo>
                  <a:pt x="46" y="252"/>
                </a:lnTo>
                <a:lnTo>
                  <a:pt x="40" y="244"/>
                </a:lnTo>
                <a:lnTo>
                  <a:pt x="33" y="236"/>
                </a:lnTo>
                <a:lnTo>
                  <a:pt x="26" y="227"/>
                </a:lnTo>
                <a:lnTo>
                  <a:pt x="20" y="219"/>
                </a:lnTo>
                <a:lnTo>
                  <a:pt x="16" y="210"/>
                </a:lnTo>
                <a:lnTo>
                  <a:pt x="12" y="202"/>
                </a:lnTo>
                <a:lnTo>
                  <a:pt x="9" y="194"/>
                </a:lnTo>
                <a:lnTo>
                  <a:pt x="4" y="176"/>
                </a:lnTo>
                <a:lnTo>
                  <a:pt x="1" y="159"/>
                </a:lnTo>
                <a:lnTo>
                  <a:pt x="0" y="139"/>
                </a:lnTo>
                <a:lnTo>
                  <a:pt x="0" y="119"/>
                </a:lnTo>
                <a:lnTo>
                  <a:pt x="0" y="98"/>
                </a:lnTo>
                <a:lnTo>
                  <a:pt x="0" y="94"/>
                </a:lnTo>
                <a:lnTo>
                  <a:pt x="1" y="76"/>
                </a:lnTo>
                <a:lnTo>
                  <a:pt x="3" y="60"/>
                </a:lnTo>
                <a:lnTo>
                  <a:pt x="8" y="45"/>
                </a:lnTo>
                <a:lnTo>
                  <a:pt x="11" y="39"/>
                </a:lnTo>
                <a:lnTo>
                  <a:pt x="14" y="34"/>
                </a:lnTo>
                <a:lnTo>
                  <a:pt x="18" y="29"/>
                </a:lnTo>
                <a:lnTo>
                  <a:pt x="22" y="23"/>
                </a:lnTo>
                <a:lnTo>
                  <a:pt x="26" y="20"/>
                </a:lnTo>
                <a:lnTo>
                  <a:pt x="32" y="16"/>
                </a:lnTo>
                <a:lnTo>
                  <a:pt x="37" y="13"/>
                </a:lnTo>
                <a:lnTo>
                  <a:pt x="43" y="11"/>
                </a:lnTo>
                <a:lnTo>
                  <a:pt x="49" y="9"/>
                </a:lnTo>
                <a:lnTo>
                  <a:pt x="56" y="8"/>
                </a:lnTo>
                <a:lnTo>
                  <a:pt x="89" y="5"/>
                </a:lnTo>
                <a:lnTo>
                  <a:pt x="125" y="2"/>
                </a:lnTo>
                <a:lnTo>
                  <a:pt x="163" y="1"/>
                </a:lnTo>
                <a:lnTo>
                  <a:pt x="204" y="0"/>
                </a:lnTo>
                <a:lnTo>
                  <a:pt x="239" y="1"/>
                </a:lnTo>
                <a:lnTo>
                  <a:pt x="302" y="3"/>
                </a:lnTo>
                <a:lnTo>
                  <a:pt x="331" y="4"/>
                </a:lnTo>
                <a:lnTo>
                  <a:pt x="358" y="7"/>
                </a:lnTo>
                <a:lnTo>
                  <a:pt x="369" y="8"/>
                </a:lnTo>
                <a:lnTo>
                  <a:pt x="380" y="11"/>
                </a:lnTo>
                <a:lnTo>
                  <a:pt x="400" y="18"/>
                </a:lnTo>
                <a:lnTo>
                  <a:pt x="405" y="20"/>
                </a:lnTo>
                <a:lnTo>
                  <a:pt x="408" y="20"/>
                </a:lnTo>
                <a:lnTo>
                  <a:pt x="410" y="20"/>
                </a:lnTo>
                <a:lnTo>
                  <a:pt x="414" y="20"/>
                </a:lnTo>
                <a:lnTo>
                  <a:pt x="417" y="22"/>
                </a:lnTo>
                <a:lnTo>
                  <a:pt x="421" y="24"/>
                </a:lnTo>
                <a:lnTo>
                  <a:pt x="424" y="28"/>
                </a:lnTo>
                <a:lnTo>
                  <a:pt x="425" y="29"/>
                </a:lnTo>
                <a:lnTo>
                  <a:pt x="426" y="29"/>
                </a:lnTo>
                <a:lnTo>
                  <a:pt x="428" y="32"/>
                </a:lnTo>
                <a:lnTo>
                  <a:pt x="430" y="35"/>
                </a:lnTo>
                <a:lnTo>
                  <a:pt x="432" y="39"/>
                </a:lnTo>
                <a:lnTo>
                  <a:pt x="432" y="42"/>
                </a:lnTo>
                <a:lnTo>
                  <a:pt x="432" y="43"/>
                </a:lnTo>
                <a:lnTo>
                  <a:pt x="432" y="44"/>
                </a:lnTo>
                <a:lnTo>
                  <a:pt x="434" y="50"/>
                </a:lnTo>
                <a:lnTo>
                  <a:pt x="435" y="57"/>
                </a:lnTo>
                <a:lnTo>
                  <a:pt x="436" y="71"/>
                </a:lnTo>
                <a:lnTo>
                  <a:pt x="436" y="85"/>
                </a:lnTo>
                <a:lnTo>
                  <a:pt x="438" y="94"/>
                </a:lnTo>
                <a:lnTo>
                  <a:pt x="440" y="102"/>
                </a:lnTo>
                <a:lnTo>
                  <a:pt x="441" y="107"/>
                </a:lnTo>
                <a:lnTo>
                  <a:pt x="445" y="122"/>
                </a:lnTo>
                <a:lnTo>
                  <a:pt x="447" y="137"/>
                </a:lnTo>
                <a:lnTo>
                  <a:pt x="448" y="145"/>
                </a:lnTo>
                <a:lnTo>
                  <a:pt x="448" y="153"/>
                </a:lnTo>
                <a:lnTo>
                  <a:pt x="447" y="160"/>
                </a:lnTo>
                <a:lnTo>
                  <a:pt x="445" y="166"/>
                </a:lnTo>
                <a:lnTo>
                  <a:pt x="439" y="181"/>
                </a:lnTo>
                <a:lnTo>
                  <a:pt x="432" y="197"/>
                </a:lnTo>
                <a:lnTo>
                  <a:pt x="425" y="211"/>
                </a:lnTo>
                <a:lnTo>
                  <a:pt x="416" y="226"/>
                </a:lnTo>
                <a:lnTo>
                  <a:pt x="405" y="240"/>
                </a:lnTo>
                <a:lnTo>
                  <a:pt x="394" y="253"/>
                </a:lnTo>
                <a:lnTo>
                  <a:pt x="388" y="259"/>
                </a:lnTo>
                <a:lnTo>
                  <a:pt x="381" y="264"/>
                </a:lnTo>
                <a:lnTo>
                  <a:pt x="372" y="269"/>
                </a:lnTo>
                <a:lnTo>
                  <a:pt x="364" y="273"/>
                </a:lnTo>
                <a:lnTo>
                  <a:pt x="358" y="276"/>
                </a:lnTo>
                <a:lnTo>
                  <a:pt x="350" y="279"/>
                </a:lnTo>
                <a:lnTo>
                  <a:pt x="335" y="282"/>
                </a:lnTo>
                <a:lnTo>
                  <a:pt x="320" y="283"/>
                </a:lnTo>
                <a:lnTo>
                  <a:pt x="304" y="283"/>
                </a:lnTo>
                <a:lnTo>
                  <a:pt x="289" y="284"/>
                </a:lnTo>
                <a:lnTo>
                  <a:pt x="264" y="284"/>
                </a:lnTo>
                <a:lnTo>
                  <a:pt x="237" y="285"/>
                </a:lnTo>
                <a:lnTo>
                  <a:pt x="210" y="286"/>
                </a:lnTo>
                <a:close/>
                <a:moveTo>
                  <a:pt x="142" y="36"/>
                </a:moveTo>
                <a:lnTo>
                  <a:pt x="142" y="36"/>
                </a:lnTo>
                <a:lnTo>
                  <a:pt x="112" y="37"/>
                </a:lnTo>
                <a:lnTo>
                  <a:pt x="88" y="39"/>
                </a:lnTo>
                <a:lnTo>
                  <a:pt x="71" y="42"/>
                </a:lnTo>
                <a:lnTo>
                  <a:pt x="57" y="45"/>
                </a:lnTo>
                <a:lnTo>
                  <a:pt x="48" y="49"/>
                </a:lnTo>
                <a:lnTo>
                  <a:pt x="43" y="53"/>
                </a:lnTo>
                <a:lnTo>
                  <a:pt x="39" y="59"/>
                </a:lnTo>
                <a:lnTo>
                  <a:pt x="38" y="63"/>
                </a:lnTo>
                <a:lnTo>
                  <a:pt x="36" y="77"/>
                </a:lnTo>
                <a:lnTo>
                  <a:pt x="34" y="94"/>
                </a:lnTo>
                <a:lnTo>
                  <a:pt x="32" y="111"/>
                </a:lnTo>
                <a:lnTo>
                  <a:pt x="32" y="131"/>
                </a:lnTo>
                <a:lnTo>
                  <a:pt x="33" y="149"/>
                </a:lnTo>
                <a:lnTo>
                  <a:pt x="37" y="168"/>
                </a:lnTo>
                <a:lnTo>
                  <a:pt x="39" y="176"/>
                </a:lnTo>
                <a:lnTo>
                  <a:pt x="42" y="186"/>
                </a:lnTo>
                <a:lnTo>
                  <a:pt x="46" y="193"/>
                </a:lnTo>
                <a:lnTo>
                  <a:pt x="50" y="201"/>
                </a:lnTo>
                <a:lnTo>
                  <a:pt x="55" y="207"/>
                </a:lnTo>
                <a:lnTo>
                  <a:pt x="60" y="213"/>
                </a:lnTo>
                <a:lnTo>
                  <a:pt x="67" y="219"/>
                </a:lnTo>
                <a:lnTo>
                  <a:pt x="74" y="224"/>
                </a:lnTo>
                <a:lnTo>
                  <a:pt x="81" y="229"/>
                </a:lnTo>
                <a:lnTo>
                  <a:pt x="89" y="233"/>
                </a:lnTo>
                <a:lnTo>
                  <a:pt x="98" y="237"/>
                </a:lnTo>
                <a:lnTo>
                  <a:pt x="107" y="240"/>
                </a:lnTo>
                <a:lnTo>
                  <a:pt x="128" y="246"/>
                </a:lnTo>
                <a:lnTo>
                  <a:pt x="150" y="251"/>
                </a:lnTo>
                <a:lnTo>
                  <a:pt x="176" y="253"/>
                </a:lnTo>
                <a:lnTo>
                  <a:pt x="204" y="254"/>
                </a:lnTo>
                <a:lnTo>
                  <a:pt x="228" y="253"/>
                </a:lnTo>
                <a:lnTo>
                  <a:pt x="250" y="252"/>
                </a:lnTo>
                <a:lnTo>
                  <a:pt x="292" y="249"/>
                </a:lnTo>
                <a:lnTo>
                  <a:pt x="321" y="246"/>
                </a:lnTo>
                <a:lnTo>
                  <a:pt x="329" y="245"/>
                </a:lnTo>
                <a:lnTo>
                  <a:pt x="337" y="243"/>
                </a:lnTo>
                <a:lnTo>
                  <a:pt x="347" y="240"/>
                </a:lnTo>
                <a:lnTo>
                  <a:pt x="355" y="236"/>
                </a:lnTo>
                <a:lnTo>
                  <a:pt x="363" y="231"/>
                </a:lnTo>
                <a:lnTo>
                  <a:pt x="371" y="225"/>
                </a:lnTo>
                <a:lnTo>
                  <a:pt x="379" y="218"/>
                </a:lnTo>
                <a:lnTo>
                  <a:pt x="386" y="210"/>
                </a:lnTo>
                <a:lnTo>
                  <a:pt x="392" y="202"/>
                </a:lnTo>
                <a:lnTo>
                  <a:pt x="397" y="195"/>
                </a:lnTo>
                <a:lnTo>
                  <a:pt x="402" y="187"/>
                </a:lnTo>
                <a:lnTo>
                  <a:pt x="405" y="179"/>
                </a:lnTo>
                <a:lnTo>
                  <a:pt x="409" y="171"/>
                </a:lnTo>
                <a:lnTo>
                  <a:pt x="411" y="163"/>
                </a:lnTo>
                <a:lnTo>
                  <a:pt x="412" y="156"/>
                </a:lnTo>
                <a:lnTo>
                  <a:pt x="411" y="147"/>
                </a:lnTo>
                <a:lnTo>
                  <a:pt x="410" y="135"/>
                </a:lnTo>
                <a:lnTo>
                  <a:pt x="407" y="122"/>
                </a:lnTo>
                <a:lnTo>
                  <a:pt x="403" y="108"/>
                </a:lnTo>
                <a:lnTo>
                  <a:pt x="402" y="101"/>
                </a:lnTo>
                <a:lnTo>
                  <a:pt x="402" y="94"/>
                </a:lnTo>
                <a:lnTo>
                  <a:pt x="402" y="85"/>
                </a:lnTo>
                <a:lnTo>
                  <a:pt x="402" y="73"/>
                </a:lnTo>
                <a:lnTo>
                  <a:pt x="401" y="67"/>
                </a:lnTo>
                <a:lnTo>
                  <a:pt x="400" y="61"/>
                </a:lnTo>
                <a:lnTo>
                  <a:pt x="399" y="57"/>
                </a:lnTo>
                <a:lnTo>
                  <a:pt x="396" y="56"/>
                </a:lnTo>
                <a:lnTo>
                  <a:pt x="368" y="48"/>
                </a:lnTo>
                <a:lnTo>
                  <a:pt x="342" y="43"/>
                </a:lnTo>
                <a:lnTo>
                  <a:pt x="317" y="39"/>
                </a:lnTo>
                <a:lnTo>
                  <a:pt x="291" y="38"/>
                </a:lnTo>
                <a:lnTo>
                  <a:pt x="234" y="37"/>
                </a:lnTo>
                <a:lnTo>
                  <a:pt x="176" y="36"/>
                </a:lnTo>
                <a:lnTo>
                  <a:pt x="158" y="36"/>
                </a:lnTo>
                <a:lnTo>
                  <a:pt x="142" y="3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19" name="任意多边形 1050818"/>
          <p:cNvSpPr/>
          <p:nvPr/>
        </p:nvSpPr>
        <p:spPr bwMode="auto">
          <a:xfrm>
            <a:off x="8666162" y="2960687"/>
            <a:ext cx="520700" cy="393700"/>
          </a:xfrm>
          <a:custGeom>
            <a:avLst/>
            <a:gdLst/>
            <a:ahLst/>
            <a:cxnLst/>
            <a:rect l="0" t="0" r="0" b="0"/>
            <a:pathLst>
              <a:path w="737" h="560">
                <a:moveTo>
                  <a:pt x="315" y="560"/>
                </a:moveTo>
                <a:lnTo>
                  <a:pt x="315" y="560"/>
                </a:lnTo>
                <a:lnTo>
                  <a:pt x="294" y="559"/>
                </a:lnTo>
                <a:lnTo>
                  <a:pt x="272" y="558"/>
                </a:lnTo>
                <a:lnTo>
                  <a:pt x="251" y="557"/>
                </a:lnTo>
                <a:lnTo>
                  <a:pt x="231" y="554"/>
                </a:lnTo>
                <a:lnTo>
                  <a:pt x="212" y="551"/>
                </a:lnTo>
                <a:lnTo>
                  <a:pt x="195" y="548"/>
                </a:lnTo>
                <a:lnTo>
                  <a:pt x="177" y="543"/>
                </a:lnTo>
                <a:lnTo>
                  <a:pt x="160" y="538"/>
                </a:lnTo>
                <a:lnTo>
                  <a:pt x="145" y="531"/>
                </a:lnTo>
                <a:lnTo>
                  <a:pt x="130" y="525"/>
                </a:lnTo>
                <a:lnTo>
                  <a:pt x="117" y="517"/>
                </a:lnTo>
                <a:lnTo>
                  <a:pt x="105" y="509"/>
                </a:lnTo>
                <a:lnTo>
                  <a:pt x="92" y="500"/>
                </a:lnTo>
                <a:lnTo>
                  <a:pt x="81" y="490"/>
                </a:lnTo>
                <a:lnTo>
                  <a:pt x="71" y="480"/>
                </a:lnTo>
                <a:lnTo>
                  <a:pt x="61" y="468"/>
                </a:lnTo>
                <a:lnTo>
                  <a:pt x="53" y="457"/>
                </a:lnTo>
                <a:lnTo>
                  <a:pt x="46" y="444"/>
                </a:lnTo>
                <a:lnTo>
                  <a:pt x="41" y="430"/>
                </a:lnTo>
                <a:lnTo>
                  <a:pt x="36" y="416"/>
                </a:lnTo>
                <a:lnTo>
                  <a:pt x="32" y="400"/>
                </a:lnTo>
                <a:lnTo>
                  <a:pt x="29" y="385"/>
                </a:lnTo>
                <a:lnTo>
                  <a:pt x="25" y="355"/>
                </a:lnTo>
                <a:lnTo>
                  <a:pt x="21" y="332"/>
                </a:lnTo>
                <a:lnTo>
                  <a:pt x="13" y="277"/>
                </a:lnTo>
                <a:lnTo>
                  <a:pt x="10" y="249"/>
                </a:lnTo>
                <a:lnTo>
                  <a:pt x="8" y="223"/>
                </a:lnTo>
                <a:lnTo>
                  <a:pt x="8" y="220"/>
                </a:lnTo>
                <a:lnTo>
                  <a:pt x="6" y="218"/>
                </a:lnTo>
                <a:lnTo>
                  <a:pt x="3" y="215"/>
                </a:lnTo>
                <a:lnTo>
                  <a:pt x="1" y="211"/>
                </a:lnTo>
                <a:lnTo>
                  <a:pt x="0" y="208"/>
                </a:lnTo>
                <a:lnTo>
                  <a:pt x="0" y="205"/>
                </a:lnTo>
                <a:lnTo>
                  <a:pt x="1" y="202"/>
                </a:lnTo>
                <a:lnTo>
                  <a:pt x="3" y="198"/>
                </a:lnTo>
                <a:lnTo>
                  <a:pt x="7" y="193"/>
                </a:lnTo>
                <a:lnTo>
                  <a:pt x="7" y="192"/>
                </a:lnTo>
                <a:lnTo>
                  <a:pt x="7" y="188"/>
                </a:lnTo>
                <a:lnTo>
                  <a:pt x="7" y="176"/>
                </a:lnTo>
                <a:lnTo>
                  <a:pt x="8" y="172"/>
                </a:lnTo>
                <a:lnTo>
                  <a:pt x="9" y="169"/>
                </a:lnTo>
                <a:lnTo>
                  <a:pt x="11" y="166"/>
                </a:lnTo>
                <a:lnTo>
                  <a:pt x="13" y="164"/>
                </a:lnTo>
                <a:lnTo>
                  <a:pt x="14" y="162"/>
                </a:lnTo>
                <a:lnTo>
                  <a:pt x="14" y="160"/>
                </a:lnTo>
                <a:lnTo>
                  <a:pt x="16" y="142"/>
                </a:lnTo>
                <a:lnTo>
                  <a:pt x="17" y="130"/>
                </a:lnTo>
                <a:lnTo>
                  <a:pt x="19" y="116"/>
                </a:lnTo>
                <a:lnTo>
                  <a:pt x="22" y="104"/>
                </a:lnTo>
                <a:lnTo>
                  <a:pt x="26" y="92"/>
                </a:lnTo>
                <a:lnTo>
                  <a:pt x="34" y="78"/>
                </a:lnTo>
                <a:lnTo>
                  <a:pt x="45" y="66"/>
                </a:lnTo>
                <a:lnTo>
                  <a:pt x="56" y="55"/>
                </a:lnTo>
                <a:lnTo>
                  <a:pt x="69" y="46"/>
                </a:lnTo>
                <a:lnTo>
                  <a:pt x="82" y="39"/>
                </a:lnTo>
                <a:lnTo>
                  <a:pt x="95" y="32"/>
                </a:lnTo>
                <a:lnTo>
                  <a:pt x="109" y="27"/>
                </a:lnTo>
                <a:lnTo>
                  <a:pt x="123" y="23"/>
                </a:lnTo>
                <a:lnTo>
                  <a:pt x="134" y="20"/>
                </a:lnTo>
                <a:lnTo>
                  <a:pt x="144" y="19"/>
                </a:lnTo>
                <a:lnTo>
                  <a:pt x="166" y="17"/>
                </a:lnTo>
                <a:lnTo>
                  <a:pt x="180" y="16"/>
                </a:lnTo>
                <a:lnTo>
                  <a:pt x="196" y="14"/>
                </a:lnTo>
                <a:lnTo>
                  <a:pt x="234" y="9"/>
                </a:lnTo>
                <a:lnTo>
                  <a:pt x="254" y="7"/>
                </a:lnTo>
                <a:lnTo>
                  <a:pt x="275" y="6"/>
                </a:lnTo>
                <a:lnTo>
                  <a:pt x="306" y="5"/>
                </a:lnTo>
                <a:lnTo>
                  <a:pt x="336" y="4"/>
                </a:lnTo>
                <a:lnTo>
                  <a:pt x="371" y="1"/>
                </a:lnTo>
                <a:lnTo>
                  <a:pt x="405" y="0"/>
                </a:lnTo>
                <a:lnTo>
                  <a:pt x="432" y="1"/>
                </a:lnTo>
                <a:lnTo>
                  <a:pt x="457" y="4"/>
                </a:lnTo>
                <a:lnTo>
                  <a:pt x="477" y="5"/>
                </a:lnTo>
                <a:lnTo>
                  <a:pt x="496" y="5"/>
                </a:lnTo>
                <a:lnTo>
                  <a:pt x="516" y="5"/>
                </a:lnTo>
                <a:lnTo>
                  <a:pt x="536" y="5"/>
                </a:lnTo>
                <a:lnTo>
                  <a:pt x="560" y="5"/>
                </a:lnTo>
                <a:lnTo>
                  <a:pt x="584" y="6"/>
                </a:lnTo>
                <a:lnTo>
                  <a:pt x="608" y="9"/>
                </a:lnTo>
                <a:lnTo>
                  <a:pt x="630" y="13"/>
                </a:lnTo>
                <a:lnTo>
                  <a:pt x="641" y="16"/>
                </a:lnTo>
                <a:lnTo>
                  <a:pt x="651" y="19"/>
                </a:lnTo>
                <a:lnTo>
                  <a:pt x="660" y="23"/>
                </a:lnTo>
                <a:lnTo>
                  <a:pt x="669" y="28"/>
                </a:lnTo>
                <a:lnTo>
                  <a:pt x="677" y="35"/>
                </a:lnTo>
                <a:lnTo>
                  <a:pt x="684" y="41"/>
                </a:lnTo>
                <a:lnTo>
                  <a:pt x="691" y="49"/>
                </a:lnTo>
                <a:lnTo>
                  <a:pt x="697" y="57"/>
                </a:lnTo>
                <a:lnTo>
                  <a:pt x="704" y="72"/>
                </a:lnTo>
                <a:lnTo>
                  <a:pt x="710" y="86"/>
                </a:lnTo>
                <a:lnTo>
                  <a:pt x="715" y="101"/>
                </a:lnTo>
                <a:lnTo>
                  <a:pt x="720" y="116"/>
                </a:lnTo>
                <a:lnTo>
                  <a:pt x="725" y="133"/>
                </a:lnTo>
                <a:lnTo>
                  <a:pt x="729" y="149"/>
                </a:lnTo>
                <a:lnTo>
                  <a:pt x="732" y="167"/>
                </a:lnTo>
                <a:lnTo>
                  <a:pt x="734" y="184"/>
                </a:lnTo>
                <a:lnTo>
                  <a:pt x="736" y="203"/>
                </a:lnTo>
                <a:lnTo>
                  <a:pt x="737" y="221"/>
                </a:lnTo>
                <a:lnTo>
                  <a:pt x="737" y="240"/>
                </a:lnTo>
                <a:lnTo>
                  <a:pt x="737" y="259"/>
                </a:lnTo>
                <a:lnTo>
                  <a:pt x="736" y="278"/>
                </a:lnTo>
                <a:lnTo>
                  <a:pt x="734" y="298"/>
                </a:lnTo>
                <a:lnTo>
                  <a:pt x="731" y="318"/>
                </a:lnTo>
                <a:lnTo>
                  <a:pt x="728" y="337"/>
                </a:lnTo>
                <a:lnTo>
                  <a:pt x="722" y="365"/>
                </a:lnTo>
                <a:lnTo>
                  <a:pt x="714" y="394"/>
                </a:lnTo>
                <a:lnTo>
                  <a:pt x="709" y="408"/>
                </a:lnTo>
                <a:lnTo>
                  <a:pt x="704" y="422"/>
                </a:lnTo>
                <a:lnTo>
                  <a:pt x="698" y="436"/>
                </a:lnTo>
                <a:lnTo>
                  <a:pt x="691" y="450"/>
                </a:lnTo>
                <a:lnTo>
                  <a:pt x="683" y="462"/>
                </a:lnTo>
                <a:lnTo>
                  <a:pt x="675" y="475"/>
                </a:lnTo>
                <a:lnTo>
                  <a:pt x="666" y="487"/>
                </a:lnTo>
                <a:lnTo>
                  <a:pt x="655" y="497"/>
                </a:lnTo>
                <a:lnTo>
                  <a:pt x="645" y="508"/>
                </a:lnTo>
                <a:lnTo>
                  <a:pt x="632" y="516"/>
                </a:lnTo>
                <a:lnTo>
                  <a:pt x="620" y="523"/>
                </a:lnTo>
                <a:lnTo>
                  <a:pt x="606" y="529"/>
                </a:lnTo>
                <a:lnTo>
                  <a:pt x="590" y="536"/>
                </a:lnTo>
                <a:lnTo>
                  <a:pt x="574" y="540"/>
                </a:lnTo>
                <a:lnTo>
                  <a:pt x="557" y="544"/>
                </a:lnTo>
                <a:lnTo>
                  <a:pt x="540" y="548"/>
                </a:lnTo>
                <a:lnTo>
                  <a:pt x="523" y="550"/>
                </a:lnTo>
                <a:lnTo>
                  <a:pt x="505" y="552"/>
                </a:lnTo>
                <a:lnTo>
                  <a:pt x="488" y="553"/>
                </a:lnTo>
                <a:lnTo>
                  <a:pt x="471" y="554"/>
                </a:lnTo>
                <a:lnTo>
                  <a:pt x="432" y="555"/>
                </a:lnTo>
                <a:lnTo>
                  <a:pt x="393" y="557"/>
                </a:lnTo>
                <a:lnTo>
                  <a:pt x="355" y="559"/>
                </a:lnTo>
                <a:lnTo>
                  <a:pt x="315" y="560"/>
                </a:lnTo>
                <a:close/>
                <a:moveTo>
                  <a:pt x="383" y="36"/>
                </a:moveTo>
                <a:lnTo>
                  <a:pt x="383" y="36"/>
                </a:lnTo>
                <a:lnTo>
                  <a:pt x="358" y="36"/>
                </a:lnTo>
                <a:lnTo>
                  <a:pt x="333" y="37"/>
                </a:lnTo>
                <a:lnTo>
                  <a:pt x="284" y="41"/>
                </a:lnTo>
                <a:lnTo>
                  <a:pt x="235" y="46"/>
                </a:lnTo>
                <a:lnTo>
                  <a:pt x="186" y="52"/>
                </a:lnTo>
                <a:lnTo>
                  <a:pt x="171" y="54"/>
                </a:lnTo>
                <a:lnTo>
                  <a:pt x="149" y="57"/>
                </a:lnTo>
                <a:lnTo>
                  <a:pt x="128" y="61"/>
                </a:lnTo>
                <a:lnTo>
                  <a:pt x="109" y="67"/>
                </a:lnTo>
                <a:lnTo>
                  <a:pt x="101" y="71"/>
                </a:lnTo>
                <a:lnTo>
                  <a:pt x="92" y="75"/>
                </a:lnTo>
                <a:lnTo>
                  <a:pt x="84" y="80"/>
                </a:lnTo>
                <a:lnTo>
                  <a:pt x="77" y="85"/>
                </a:lnTo>
                <a:lnTo>
                  <a:pt x="71" y="92"/>
                </a:lnTo>
                <a:lnTo>
                  <a:pt x="64" y="100"/>
                </a:lnTo>
                <a:lnTo>
                  <a:pt x="59" y="109"/>
                </a:lnTo>
                <a:lnTo>
                  <a:pt x="55" y="118"/>
                </a:lnTo>
                <a:lnTo>
                  <a:pt x="52" y="130"/>
                </a:lnTo>
                <a:lnTo>
                  <a:pt x="50" y="142"/>
                </a:lnTo>
                <a:lnTo>
                  <a:pt x="48" y="158"/>
                </a:lnTo>
                <a:lnTo>
                  <a:pt x="46" y="177"/>
                </a:lnTo>
                <a:lnTo>
                  <a:pt x="43" y="195"/>
                </a:lnTo>
                <a:lnTo>
                  <a:pt x="43" y="196"/>
                </a:lnTo>
                <a:lnTo>
                  <a:pt x="43" y="225"/>
                </a:lnTo>
                <a:lnTo>
                  <a:pt x="45" y="254"/>
                </a:lnTo>
                <a:lnTo>
                  <a:pt x="47" y="282"/>
                </a:lnTo>
                <a:lnTo>
                  <a:pt x="51" y="312"/>
                </a:lnTo>
                <a:lnTo>
                  <a:pt x="56" y="341"/>
                </a:lnTo>
                <a:lnTo>
                  <a:pt x="63" y="370"/>
                </a:lnTo>
                <a:lnTo>
                  <a:pt x="71" y="398"/>
                </a:lnTo>
                <a:lnTo>
                  <a:pt x="79" y="425"/>
                </a:lnTo>
                <a:lnTo>
                  <a:pt x="85" y="439"/>
                </a:lnTo>
                <a:lnTo>
                  <a:pt x="93" y="453"/>
                </a:lnTo>
                <a:lnTo>
                  <a:pt x="103" y="464"/>
                </a:lnTo>
                <a:lnTo>
                  <a:pt x="114" y="476"/>
                </a:lnTo>
                <a:lnTo>
                  <a:pt x="127" y="485"/>
                </a:lnTo>
                <a:lnTo>
                  <a:pt x="142" y="492"/>
                </a:lnTo>
                <a:lnTo>
                  <a:pt x="158" y="499"/>
                </a:lnTo>
                <a:lnTo>
                  <a:pt x="175" y="503"/>
                </a:lnTo>
                <a:lnTo>
                  <a:pt x="209" y="511"/>
                </a:lnTo>
                <a:lnTo>
                  <a:pt x="243" y="518"/>
                </a:lnTo>
                <a:lnTo>
                  <a:pt x="262" y="520"/>
                </a:lnTo>
                <a:lnTo>
                  <a:pt x="279" y="522"/>
                </a:lnTo>
                <a:lnTo>
                  <a:pt x="298" y="523"/>
                </a:lnTo>
                <a:lnTo>
                  <a:pt x="315" y="524"/>
                </a:lnTo>
                <a:lnTo>
                  <a:pt x="344" y="523"/>
                </a:lnTo>
                <a:lnTo>
                  <a:pt x="373" y="521"/>
                </a:lnTo>
                <a:lnTo>
                  <a:pt x="401" y="519"/>
                </a:lnTo>
                <a:lnTo>
                  <a:pt x="429" y="518"/>
                </a:lnTo>
                <a:lnTo>
                  <a:pt x="457" y="518"/>
                </a:lnTo>
                <a:lnTo>
                  <a:pt x="486" y="517"/>
                </a:lnTo>
                <a:lnTo>
                  <a:pt x="515" y="514"/>
                </a:lnTo>
                <a:lnTo>
                  <a:pt x="545" y="510"/>
                </a:lnTo>
                <a:lnTo>
                  <a:pt x="559" y="507"/>
                </a:lnTo>
                <a:lnTo>
                  <a:pt x="574" y="503"/>
                </a:lnTo>
                <a:lnTo>
                  <a:pt x="588" y="498"/>
                </a:lnTo>
                <a:lnTo>
                  <a:pt x="603" y="492"/>
                </a:lnTo>
                <a:lnTo>
                  <a:pt x="616" y="484"/>
                </a:lnTo>
                <a:lnTo>
                  <a:pt x="623" y="479"/>
                </a:lnTo>
                <a:lnTo>
                  <a:pt x="629" y="474"/>
                </a:lnTo>
                <a:lnTo>
                  <a:pt x="635" y="467"/>
                </a:lnTo>
                <a:lnTo>
                  <a:pt x="640" y="461"/>
                </a:lnTo>
                <a:lnTo>
                  <a:pt x="645" y="454"/>
                </a:lnTo>
                <a:lnTo>
                  <a:pt x="650" y="446"/>
                </a:lnTo>
                <a:lnTo>
                  <a:pt x="661" y="422"/>
                </a:lnTo>
                <a:lnTo>
                  <a:pt x="673" y="396"/>
                </a:lnTo>
                <a:lnTo>
                  <a:pt x="682" y="370"/>
                </a:lnTo>
                <a:lnTo>
                  <a:pt x="687" y="357"/>
                </a:lnTo>
                <a:lnTo>
                  <a:pt x="690" y="342"/>
                </a:lnTo>
                <a:lnTo>
                  <a:pt x="697" y="313"/>
                </a:lnTo>
                <a:lnTo>
                  <a:pt x="700" y="283"/>
                </a:lnTo>
                <a:lnTo>
                  <a:pt x="701" y="251"/>
                </a:lnTo>
                <a:lnTo>
                  <a:pt x="700" y="220"/>
                </a:lnTo>
                <a:lnTo>
                  <a:pt x="697" y="188"/>
                </a:lnTo>
                <a:lnTo>
                  <a:pt x="690" y="156"/>
                </a:lnTo>
                <a:lnTo>
                  <a:pt x="683" y="124"/>
                </a:lnTo>
                <a:lnTo>
                  <a:pt x="674" y="92"/>
                </a:lnTo>
                <a:lnTo>
                  <a:pt x="671" y="85"/>
                </a:lnTo>
                <a:lnTo>
                  <a:pt x="667" y="79"/>
                </a:lnTo>
                <a:lnTo>
                  <a:pt x="661" y="73"/>
                </a:lnTo>
                <a:lnTo>
                  <a:pt x="656" y="68"/>
                </a:lnTo>
                <a:lnTo>
                  <a:pt x="650" y="62"/>
                </a:lnTo>
                <a:lnTo>
                  <a:pt x="644" y="59"/>
                </a:lnTo>
                <a:lnTo>
                  <a:pt x="637" y="55"/>
                </a:lnTo>
                <a:lnTo>
                  <a:pt x="628" y="52"/>
                </a:lnTo>
                <a:lnTo>
                  <a:pt x="613" y="48"/>
                </a:lnTo>
                <a:lnTo>
                  <a:pt x="596" y="45"/>
                </a:lnTo>
                <a:lnTo>
                  <a:pt x="581" y="43"/>
                </a:lnTo>
                <a:lnTo>
                  <a:pt x="565" y="41"/>
                </a:lnTo>
                <a:lnTo>
                  <a:pt x="553" y="40"/>
                </a:lnTo>
                <a:lnTo>
                  <a:pt x="542" y="40"/>
                </a:lnTo>
                <a:lnTo>
                  <a:pt x="528" y="40"/>
                </a:lnTo>
                <a:lnTo>
                  <a:pt x="514" y="42"/>
                </a:lnTo>
                <a:lnTo>
                  <a:pt x="501" y="43"/>
                </a:lnTo>
                <a:lnTo>
                  <a:pt x="490" y="44"/>
                </a:lnTo>
                <a:lnTo>
                  <a:pt x="487" y="44"/>
                </a:lnTo>
                <a:lnTo>
                  <a:pt x="470" y="43"/>
                </a:lnTo>
                <a:lnTo>
                  <a:pt x="453" y="40"/>
                </a:lnTo>
                <a:lnTo>
                  <a:pt x="439" y="38"/>
                </a:lnTo>
                <a:lnTo>
                  <a:pt x="425" y="37"/>
                </a:lnTo>
                <a:lnTo>
                  <a:pt x="404" y="36"/>
                </a:lnTo>
                <a:lnTo>
                  <a:pt x="383" y="3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20" name="任意多边形 1050819"/>
          <p:cNvSpPr/>
          <p:nvPr/>
        </p:nvSpPr>
        <p:spPr bwMode="auto">
          <a:xfrm>
            <a:off x="8769350" y="3054350"/>
            <a:ext cx="315912" cy="201612"/>
          </a:xfrm>
          <a:custGeom>
            <a:avLst/>
            <a:gdLst/>
            <a:ahLst/>
            <a:cxnLst/>
            <a:rect l="0" t="0" r="0" b="0"/>
            <a:pathLst>
              <a:path w="448" h="286">
                <a:moveTo>
                  <a:pt x="238" y="286"/>
                </a:moveTo>
                <a:lnTo>
                  <a:pt x="238" y="286"/>
                </a:lnTo>
                <a:lnTo>
                  <a:pt x="211" y="285"/>
                </a:lnTo>
                <a:lnTo>
                  <a:pt x="184" y="284"/>
                </a:lnTo>
                <a:lnTo>
                  <a:pt x="158" y="284"/>
                </a:lnTo>
                <a:lnTo>
                  <a:pt x="144" y="283"/>
                </a:lnTo>
                <a:lnTo>
                  <a:pt x="128" y="283"/>
                </a:lnTo>
                <a:lnTo>
                  <a:pt x="113" y="282"/>
                </a:lnTo>
                <a:lnTo>
                  <a:pt x="97" y="279"/>
                </a:lnTo>
                <a:lnTo>
                  <a:pt x="90" y="276"/>
                </a:lnTo>
                <a:lnTo>
                  <a:pt x="83" y="273"/>
                </a:lnTo>
                <a:lnTo>
                  <a:pt x="74" y="269"/>
                </a:lnTo>
                <a:lnTo>
                  <a:pt x="67" y="264"/>
                </a:lnTo>
                <a:lnTo>
                  <a:pt x="60" y="259"/>
                </a:lnTo>
                <a:lnTo>
                  <a:pt x="53" y="253"/>
                </a:lnTo>
                <a:lnTo>
                  <a:pt x="41" y="240"/>
                </a:lnTo>
                <a:lnTo>
                  <a:pt x="31" y="226"/>
                </a:lnTo>
                <a:lnTo>
                  <a:pt x="23" y="211"/>
                </a:lnTo>
                <a:lnTo>
                  <a:pt x="14" y="197"/>
                </a:lnTo>
                <a:lnTo>
                  <a:pt x="8" y="181"/>
                </a:lnTo>
                <a:lnTo>
                  <a:pt x="2" y="166"/>
                </a:lnTo>
                <a:lnTo>
                  <a:pt x="1" y="160"/>
                </a:lnTo>
                <a:lnTo>
                  <a:pt x="0" y="153"/>
                </a:lnTo>
                <a:lnTo>
                  <a:pt x="0" y="145"/>
                </a:lnTo>
                <a:lnTo>
                  <a:pt x="0" y="137"/>
                </a:lnTo>
                <a:lnTo>
                  <a:pt x="3" y="122"/>
                </a:lnTo>
                <a:lnTo>
                  <a:pt x="6" y="107"/>
                </a:lnTo>
                <a:lnTo>
                  <a:pt x="8" y="102"/>
                </a:lnTo>
                <a:lnTo>
                  <a:pt x="9" y="94"/>
                </a:lnTo>
                <a:lnTo>
                  <a:pt x="10" y="85"/>
                </a:lnTo>
                <a:lnTo>
                  <a:pt x="11" y="71"/>
                </a:lnTo>
                <a:lnTo>
                  <a:pt x="12" y="57"/>
                </a:lnTo>
                <a:lnTo>
                  <a:pt x="12" y="50"/>
                </a:lnTo>
                <a:lnTo>
                  <a:pt x="14" y="44"/>
                </a:lnTo>
                <a:lnTo>
                  <a:pt x="14" y="43"/>
                </a:lnTo>
                <a:lnTo>
                  <a:pt x="14" y="42"/>
                </a:lnTo>
                <a:lnTo>
                  <a:pt x="15" y="39"/>
                </a:lnTo>
                <a:lnTo>
                  <a:pt x="16" y="35"/>
                </a:lnTo>
                <a:lnTo>
                  <a:pt x="19" y="32"/>
                </a:lnTo>
                <a:lnTo>
                  <a:pt x="22" y="29"/>
                </a:lnTo>
                <a:lnTo>
                  <a:pt x="23" y="29"/>
                </a:lnTo>
                <a:lnTo>
                  <a:pt x="23" y="28"/>
                </a:lnTo>
                <a:lnTo>
                  <a:pt x="27" y="24"/>
                </a:lnTo>
                <a:lnTo>
                  <a:pt x="30" y="22"/>
                </a:lnTo>
                <a:lnTo>
                  <a:pt x="34" y="20"/>
                </a:lnTo>
                <a:lnTo>
                  <a:pt x="37" y="20"/>
                </a:lnTo>
                <a:lnTo>
                  <a:pt x="40" y="20"/>
                </a:lnTo>
                <a:lnTo>
                  <a:pt x="41" y="20"/>
                </a:lnTo>
                <a:lnTo>
                  <a:pt x="46" y="18"/>
                </a:lnTo>
                <a:lnTo>
                  <a:pt x="67" y="11"/>
                </a:lnTo>
                <a:lnTo>
                  <a:pt x="78" y="8"/>
                </a:lnTo>
                <a:lnTo>
                  <a:pt x="89" y="7"/>
                </a:lnTo>
                <a:lnTo>
                  <a:pt x="117" y="4"/>
                </a:lnTo>
                <a:lnTo>
                  <a:pt x="145" y="3"/>
                </a:lnTo>
                <a:lnTo>
                  <a:pt x="209" y="1"/>
                </a:lnTo>
                <a:lnTo>
                  <a:pt x="243" y="0"/>
                </a:lnTo>
                <a:lnTo>
                  <a:pt x="285" y="1"/>
                </a:lnTo>
                <a:lnTo>
                  <a:pt x="322" y="2"/>
                </a:lnTo>
                <a:lnTo>
                  <a:pt x="357" y="5"/>
                </a:lnTo>
                <a:lnTo>
                  <a:pt x="391" y="8"/>
                </a:lnTo>
                <a:lnTo>
                  <a:pt x="398" y="9"/>
                </a:lnTo>
                <a:lnTo>
                  <a:pt x="405" y="11"/>
                </a:lnTo>
                <a:lnTo>
                  <a:pt x="410" y="13"/>
                </a:lnTo>
                <a:lnTo>
                  <a:pt x="416" y="16"/>
                </a:lnTo>
                <a:lnTo>
                  <a:pt x="420" y="20"/>
                </a:lnTo>
                <a:lnTo>
                  <a:pt x="426" y="23"/>
                </a:lnTo>
                <a:lnTo>
                  <a:pt x="430" y="29"/>
                </a:lnTo>
                <a:lnTo>
                  <a:pt x="434" y="34"/>
                </a:lnTo>
                <a:lnTo>
                  <a:pt x="437" y="39"/>
                </a:lnTo>
                <a:lnTo>
                  <a:pt x="440" y="45"/>
                </a:lnTo>
                <a:lnTo>
                  <a:pt x="444" y="60"/>
                </a:lnTo>
                <a:lnTo>
                  <a:pt x="447" y="76"/>
                </a:lnTo>
                <a:lnTo>
                  <a:pt x="448" y="94"/>
                </a:lnTo>
                <a:lnTo>
                  <a:pt x="448" y="98"/>
                </a:lnTo>
                <a:lnTo>
                  <a:pt x="448" y="119"/>
                </a:lnTo>
                <a:lnTo>
                  <a:pt x="448" y="139"/>
                </a:lnTo>
                <a:lnTo>
                  <a:pt x="446" y="159"/>
                </a:lnTo>
                <a:lnTo>
                  <a:pt x="443" y="176"/>
                </a:lnTo>
                <a:lnTo>
                  <a:pt x="439" y="194"/>
                </a:lnTo>
                <a:lnTo>
                  <a:pt x="436" y="202"/>
                </a:lnTo>
                <a:lnTo>
                  <a:pt x="432" y="210"/>
                </a:lnTo>
                <a:lnTo>
                  <a:pt x="427" y="219"/>
                </a:lnTo>
                <a:lnTo>
                  <a:pt x="421" y="227"/>
                </a:lnTo>
                <a:lnTo>
                  <a:pt x="415" y="236"/>
                </a:lnTo>
                <a:lnTo>
                  <a:pt x="408" y="244"/>
                </a:lnTo>
                <a:lnTo>
                  <a:pt x="401" y="252"/>
                </a:lnTo>
                <a:lnTo>
                  <a:pt x="393" y="257"/>
                </a:lnTo>
                <a:lnTo>
                  <a:pt x="386" y="262"/>
                </a:lnTo>
                <a:lnTo>
                  <a:pt x="378" y="267"/>
                </a:lnTo>
                <a:lnTo>
                  <a:pt x="369" y="270"/>
                </a:lnTo>
                <a:lnTo>
                  <a:pt x="360" y="273"/>
                </a:lnTo>
                <a:lnTo>
                  <a:pt x="341" y="279"/>
                </a:lnTo>
                <a:lnTo>
                  <a:pt x="321" y="282"/>
                </a:lnTo>
                <a:lnTo>
                  <a:pt x="302" y="284"/>
                </a:lnTo>
                <a:lnTo>
                  <a:pt x="263" y="285"/>
                </a:lnTo>
                <a:lnTo>
                  <a:pt x="253" y="286"/>
                </a:lnTo>
                <a:lnTo>
                  <a:pt x="238" y="286"/>
                </a:lnTo>
                <a:close/>
                <a:moveTo>
                  <a:pt x="271" y="36"/>
                </a:moveTo>
                <a:lnTo>
                  <a:pt x="271" y="36"/>
                </a:lnTo>
                <a:lnTo>
                  <a:pt x="214" y="37"/>
                </a:lnTo>
                <a:lnTo>
                  <a:pt x="157" y="38"/>
                </a:lnTo>
                <a:lnTo>
                  <a:pt x="130" y="39"/>
                </a:lnTo>
                <a:lnTo>
                  <a:pt x="104" y="43"/>
                </a:lnTo>
                <a:lnTo>
                  <a:pt x="78" y="48"/>
                </a:lnTo>
                <a:lnTo>
                  <a:pt x="51" y="56"/>
                </a:lnTo>
                <a:lnTo>
                  <a:pt x="47" y="57"/>
                </a:lnTo>
                <a:lnTo>
                  <a:pt x="47" y="61"/>
                </a:lnTo>
                <a:lnTo>
                  <a:pt x="45" y="67"/>
                </a:lnTo>
                <a:lnTo>
                  <a:pt x="45" y="73"/>
                </a:lnTo>
                <a:lnTo>
                  <a:pt x="45" y="85"/>
                </a:lnTo>
                <a:lnTo>
                  <a:pt x="45" y="94"/>
                </a:lnTo>
                <a:lnTo>
                  <a:pt x="44" y="101"/>
                </a:lnTo>
                <a:lnTo>
                  <a:pt x="43" y="108"/>
                </a:lnTo>
                <a:lnTo>
                  <a:pt x="40" y="122"/>
                </a:lnTo>
                <a:lnTo>
                  <a:pt x="38" y="135"/>
                </a:lnTo>
                <a:lnTo>
                  <a:pt x="36" y="147"/>
                </a:lnTo>
                <a:lnTo>
                  <a:pt x="36" y="156"/>
                </a:lnTo>
                <a:lnTo>
                  <a:pt x="37" y="163"/>
                </a:lnTo>
                <a:lnTo>
                  <a:pt x="39" y="171"/>
                </a:lnTo>
                <a:lnTo>
                  <a:pt x="41" y="179"/>
                </a:lnTo>
                <a:lnTo>
                  <a:pt x="45" y="187"/>
                </a:lnTo>
                <a:lnTo>
                  <a:pt x="50" y="195"/>
                </a:lnTo>
                <a:lnTo>
                  <a:pt x="55" y="202"/>
                </a:lnTo>
                <a:lnTo>
                  <a:pt x="61" y="210"/>
                </a:lnTo>
                <a:lnTo>
                  <a:pt x="68" y="218"/>
                </a:lnTo>
                <a:lnTo>
                  <a:pt x="76" y="225"/>
                </a:lnTo>
                <a:lnTo>
                  <a:pt x="84" y="231"/>
                </a:lnTo>
                <a:lnTo>
                  <a:pt x="93" y="236"/>
                </a:lnTo>
                <a:lnTo>
                  <a:pt x="101" y="240"/>
                </a:lnTo>
                <a:lnTo>
                  <a:pt x="109" y="243"/>
                </a:lnTo>
                <a:lnTo>
                  <a:pt x="118" y="245"/>
                </a:lnTo>
                <a:lnTo>
                  <a:pt x="126" y="246"/>
                </a:lnTo>
                <a:lnTo>
                  <a:pt x="155" y="249"/>
                </a:lnTo>
                <a:lnTo>
                  <a:pt x="197" y="252"/>
                </a:lnTo>
                <a:lnTo>
                  <a:pt x="220" y="253"/>
                </a:lnTo>
                <a:lnTo>
                  <a:pt x="243" y="254"/>
                </a:lnTo>
                <a:lnTo>
                  <a:pt x="271" y="253"/>
                </a:lnTo>
                <a:lnTo>
                  <a:pt x="296" y="251"/>
                </a:lnTo>
                <a:lnTo>
                  <a:pt x="319" y="246"/>
                </a:lnTo>
                <a:lnTo>
                  <a:pt x="340" y="240"/>
                </a:lnTo>
                <a:lnTo>
                  <a:pt x="349" y="237"/>
                </a:lnTo>
                <a:lnTo>
                  <a:pt x="358" y="233"/>
                </a:lnTo>
                <a:lnTo>
                  <a:pt x="366" y="229"/>
                </a:lnTo>
                <a:lnTo>
                  <a:pt x="373" y="224"/>
                </a:lnTo>
                <a:lnTo>
                  <a:pt x="380" y="219"/>
                </a:lnTo>
                <a:lnTo>
                  <a:pt x="386" y="213"/>
                </a:lnTo>
                <a:lnTo>
                  <a:pt x="391" y="207"/>
                </a:lnTo>
                <a:lnTo>
                  <a:pt x="397" y="201"/>
                </a:lnTo>
                <a:lnTo>
                  <a:pt x="402" y="193"/>
                </a:lnTo>
                <a:lnTo>
                  <a:pt x="405" y="186"/>
                </a:lnTo>
                <a:lnTo>
                  <a:pt x="408" y="176"/>
                </a:lnTo>
                <a:lnTo>
                  <a:pt x="411" y="168"/>
                </a:lnTo>
                <a:lnTo>
                  <a:pt x="414" y="149"/>
                </a:lnTo>
                <a:lnTo>
                  <a:pt x="416" y="131"/>
                </a:lnTo>
                <a:lnTo>
                  <a:pt x="415" y="111"/>
                </a:lnTo>
                <a:lnTo>
                  <a:pt x="414" y="94"/>
                </a:lnTo>
                <a:lnTo>
                  <a:pt x="412" y="77"/>
                </a:lnTo>
                <a:lnTo>
                  <a:pt x="409" y="63"/>
                </a:lnTo>
                <a:lnTo>
                  <a:pt x="408" y="59"/>
                </a:lnTo>
                <a:lnTo>
                  <a:pt x="405" y="53"/>
                </a:lnTo>
                <a:lnTo>
                  <a:pt x="399" y="49"/>
                </a:lnTo>
                <a:lnTo>
                  <a:pt x="389" y="45"/>
                </a:lnTo>
                <a:lnTo>
                  <a:pt x="377" y="42"/>
                </a:lnTo>
                <a:lnTo>
                  <a:pt x="358" y="39"/>
                </a:lnTo>
                <a:lnTo>
                  <a:pt x="335" y="37"/>
                </a:lnTo>
                <a:lnTo>
                  <a:pt x="305" y="36"/>
                </a:lnTo>
                <a:lnTo>
                  <a:pt x="289" y="36"/>
                </a:lnTo>
                <a:lnTo>
                  <a:pt x="271" y="3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21" name="任意多边形 1050820"/>
          <p:cNvSpPr/>
          <p:nvPr/>
        </p:nvSpPr>
        <p:spPr bwMode="auto">
          <a:xfrm>
            <a:off x="8585200" y="3062287"/>
            <a:ext cx="106362" cy="30162"/>
          </a:xfrm>
          <a:custGeom>
            <a:avLst/>
            <a:gdLst/>
            <a:ahLst/>
            <a:cxnLst/>
            <a:rect l="0" t="0" r="0" b="0"/>
            <a:pathLst>
              <a:path w="148" h="44">
                <a:moveTo>
                  <a:pt x="79" y="44"/>
                </a:moveTo>
                <a:lnTo>
                  <a:pt x="79" y="44"/>
                </a:lnTo>
                <a:lnTo>
                  <a:pt x="64" y="44"/>
                </a:lnTo>
                <a:lnTo>
                  <a:pt x="47" y="42"/>
                </a:lnTo>
                <a:lnTo>
                  <a:pt x="31" y="40"/>
                </a:lnTo>
                <a:lnTo>
                  <a:pt x="12" y="36"/>
                </a:lnTo>
                <a:lnTo>
                  <a:pt x="9" y="35"/>
                </a:lnTo>
                <a:lnTo>
                  <a:pt x="6" y="33"/>
                </a:lnTo>
                <a:lnTo>
                  <a:pt x="4" y="30"/>
                </a:lnTo>
                <a:lnTo>
                  <a:pt x="2" y="28"/>
                </a:lnTo>
                <a:lnTo>
                  <a:pt x="0" y="22"/>
                </a:lnTo>
                <a:lnTo>
                  <a:pt x="1" y="17"/>
                </a:lnTo>
                <a:lnTo>
                  <a:pt x="2" y="10"/>
                </a:lnTo>
                <a:lnTo>
                  <a:pt x="5" y="5"/>
                </a:lnTo>
                <a:lnTo>
                  <a:pt x="7" y="3"/>
                </a:lnTo>
                <a:lnTo>
                  <a:pt x="10" y="2"/>
                </a:lnTo>
                <a:lnTo>
                  <a:pt x="13" y="1"/>
                </a:lnTo>
                <a:lnTo>
                  <a:pt x="16" y="0"/>
                </a:lnTo>
                <a:lnTo>
                  <a:pt x="22" y="1"/>
                </a:lnTo>
                <a:lnTo>
                  <a:pt x="35" y="4"/>
                </a:lnTo>
                <a:lnTo>
                  <a:pt x="48" y="7"/>
                </a:lnTo>
                <a:lnTo>
                  <a:pt x="63" y="8"/>
                </a:lnTo>
                <a:lnTo>
                  <a:pt x="79" y="8"/>
                </a:lnTo>
                <a:lnTo>
                  <a:pt x="107" y="7"/>
                </a:lnTo>
                <a:lnTo>
                  <a:pt x="131" y="7"/>
                </a:lnTo>
                <a:lnTo>
                  <a:pt x="135" y="7"/>
                </a:lnTo>
                <a:lnTo>
                  <a:pt x="139" y="8"/>
                </a:lnTo>
                <a:lnTo>
                  <a:pt x="142" y="10"/>
                </a:lnTo>
                <a:lnTo>
                  <a:pt x="144" y="12"/>
                </a:lnTo>
                <a:lnTo>
                  <a:pt x="146" y="16"/>
                </a:lnTo>
                <a:lnTo>
                  <a:pt x="147" y="19"/>
                </a:lnTo>
                <a:lnTo>
                  <a:pt x="148" y="25"/>
                </a:lnTo>
                <a:lnTo>
                  <a:pt x="147" y="31"/>
                </a:lnTo>
                <a:lnTo>
                  <a:pt x="146" y="34"/>
                </a:lnTo>
                <a:lnTo>
                  <a:pt x="144" y="37"/>
                </a:lnTo>
                <a:lnTo>
                  <a:pt x="142" y="39"/>
                </a:lnTo>
                <a:lnTo>
                  <a:pt x="139" y="41"/>
                </a:lnTo>
                <a:lnTo>
                  <a:pt x="135" y="42"/>
                </a:lnTo>
                <a:lnTo>
                  <a:pt x="131" y="43"/>
                </a:lnTo>
                <a:lnTo>
                  <a:pt x="107" y="43"/>
                </a:lnTo>
                <a:lnTo>
                  <a:pt x="79" y="4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22" name="任意多边形 1050821"/>
          <p:cNvSpPr/>
          <p:nvPr/>
        </p:nvSpPr>
        <p:spPr bwMode="auto">
          <a:xfrm>
            <a:off x="8572500" y="3135312"/>
            <a:ext cx="122237" cy="38100"/>
          </a:xfrm>
          <a:custGeom>
            <a:avLst/>
            <a:gdLst/>
            <a:ahLst/>
            <a:cxnLst/>
            <a:rect l="0" t="0" r="0" b="0"/>
            <a:pathLst>
              <a:path w="174" h="55">
                <a:moveTo>
                  <a:pt x="157" y="55"/>
                </a:moveTo>
                <a:lnTo>
                  <a:pt x="157" y="55"/>
                </a:lnTo>
                <a:lnTo>
                  <a:pt x="148" y="54"/>
                </a:lnTo>
                <a:lnTo>
                  <a:pt x="140" y="52"/>
                </a:lnTo>
                <a:lnTo>
                  <a:pt x="122" y="46"/>
                </a:lnTo>
                <a:lnTo>
                  <a:pt x="105" y="40"/>
                </a:lnTo>
                <a:lnTo>
                  <a:pt x="96" y="37"/>
                </a:lnTo>
                <a:lnTo>
                  <a:pt x="88" y="36"/>
                </a:lnTo>
                <a:lnTo>
                  <a:pt x="77" y="35"/>
                </a:lnTo>
                <a:lnTo>
                  <a:pt x="60" y="36"/>
                </a:lnTo>
                <a:lnTo>
                  <a:pt x="43" y="39"/>
                </a:lnTo>
                <a:lnTo>
                  <a:pt x="30" y="41"/>
                </a:lnTo>
                <a:lnTo>
                  <a:pt x="17" y="43"/>
                </a:lnTo>
                <a:lnTo>
                  <a:pt x="16" y="43"/>
                </a:lnTo>
                <a:lnTo>
                  <a:pt x="11" y="42"/>
                </a:lnTo>
                <a:lnTo>
                  <a:pt x="8" y="41"/>
                </a:lnTo>
                <a:lnTo>
                  <a:pt x="6" y="40"/>
                </a:lnTo>
                <a:lnTo>
                  <a:pt x="4" y="37"/>
                </a:lnTo>
                <a:lnTo>
                  <a:pt x="1" y="32"/>
                </a:lnTo>
                <a:lnTo>
                  <a:pt x="0" y="26"/>
                </a:lnTo>
                <a:lnTo>
                  <a:pt x="1" y="19"/>
                </a:lnTo>
                <a:lnTo>
                  <a:pt x="2" y="16"/>
                </a:lnTo>
                <a:lnTo>
                  <a:pt x="4" y="13"/>
                </a:lnTo>
                <a:lnTo>
                  <a:pt x="6" y="11"/>
                </a:lnTo>
                <a:lnTo>
                  <a:pt x="9" y="9"/>
                </a:lnTo>
                <a:lnTo>
                  <a:pt x="14" y="6"/>
                </a:lnTo>
                <a:lnTo>
                  <a:pt x="18" y="6"/>
                </a:lnTo>
                <a:lnTo>
                  <a:pt x="32" y="4"/>
                </a:lnTo>
                <a:lnTo>
                  <a:pt x="47" y="3"/>
                </a:lnTo>
                <a:lnTo>
                  <a:pt x="63" y="1"/>
                </a:lnTo>
                <a:lnTo>
                  <a:pt x="81" y="0"/>
                </a:lnTo>
                <a:lnTo>
                  <a:pt x="93" y="0"/>
                </a:lnTo>
                <a:lnTo>
                  <a:pt x="100" y="1"/>
                </a:lnTo>
                <a:lnTo>
                  <a:pt x="108" y="3"/>
                </a:lnTo>
                <a:lnTo>
                  <a:pt x="122" y="10"/>
                </a:lnTo>
                <a:lnTo>
                  <a:pt x="139" y="16"/>
                </a:lnTo>
                <a:lnTo>
                  <a:pt x="147" y="18"/>
                </a:lnTo>
                <a:lnTo>
                  <a:pt x="156" y="19"/>
                </a:lnTo>
                <a:lnTo>
                  <a:pt x="160" y="20"/>
                </a:lnTo>
                <a:lnTo>
                  <a:pt x="163" y="21"/>
                </a:lnTo>
                <a:lnTo>
                  <a:pt x="166" y="23"/>
                </a:lnTo>
                <a:lnTo>
                  <a:pt x="169" y="26"/>
                </a:lnTo>
                <a:lnTo>
                  <a:pt x="172" y="29"/>
                </a:lnTo>
                <a:lnTo>
                  <a:pt x="173" y="32"/>
                </a:lnTo>
                <a:lnTo>
                  <a:pt x="174" y="40"/>
                </a:lnTo>
                <a:lnTo>
                  <a:pt x="173" y="45"/>
                </a:lnTo>
                <a:lnTo>
                  <a:pt x="169" y="50"/>
                </a:lnTo>
                <a:lnTo>
                  <a:pt x="167" y="52"/>
                </a:lnTo>
                <a:lnTo>
                  <a:pt x="165" y="54"/>
                </a:lnTo>
                <a:lnTo>
                  <a:pt x="162" y="55"/>
                </a:lnTo>
                <a:lnTo>
                  <a:pt x="158" y="55"/>
                </a:lnTo>
                <a:lnTo>
                  <a:pt x="157" y="5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23" name="任意多边形 1050822"/>
          <p:cNvSpPr/>
          <p:nvPr/>
        </p:nvSpPr>
        <p:spPr bwMode="auto">
          <a:xfrm>
            <a:off x="8180387" y="2768600"/>
            <a:ext cx="241300" cy="217487"/>
          </a:xfrm>
          <a:custGeom>
            <a:avLst/>
            <a:gdLst/>
            <a:ahLst/>
            <a:cxnLst/>
            <a:rect l="0" t="0" r="0" b="0"/>
            <a:pathLst>
              <a:path w="344" h="307">
                <a:moveTo>
                  <a:pt x="163" y="307"/>
                </a:moveTo>
                <a:lnTo>
                  <a:pt x="163" y="307"/>
                </a:lnTo>
                <a:lnTo>
                  <a:pt x="159" y="306"/>
                </a:lnTo>
                <a:lnTo>
                  <a:pt x="156" y="306"/>
                </a:lnTo>
                <a:lnTo>
                  <a:pt x="151" y="301"/>
                </a:lnTo>
                <a:lnTo>
                  <a:pt x="147" y="296"/>
                </a:lnTo>
                <a:lnTo>
                  <a:pt x="145" y="291"/>
                </a:lnTo>
                <a:lnTo>
                  <a:pt x="145" y="288"/>
                </a:lnTo>
                <a:lnTo>
                  <a:pt x="145" y="283"/>
                </a:lnTo>
                <a:lnTo>
                  <a:pt x="146" y="281"/>
                </a:lnTo>
                <a:lnTo>
                  <a:pt x="147" y="278"/>
                </a:lnTo>
                <a:lnTo>
                  <a:pt x="150" y="276"/>
                </a:lnTo>
                <a:lnTo>
                  <a:pt x="153" y="272"/>
                </a:lnTo>
                <a:lnTo>
                  <a:pt x="158" y="269"/>
                </a:lnTo>
                <a:lnTo>
                  <a:pt x="163" y="266"/>
                </a:lnTo>
                <a:lnTo>
                  <a:pt x="167" y="261"/>
                </a:lnTo>
                <a:lnTo>
                  <a:pt x="170" y="257"/>
                </a:lnTo>
                <a:lnTo>
                  <a:pt x="176" y="247"/>
                </a:lnTo>
                <a:lnTo>
                  <a:pt x="181" y="235"/>
                </a:lnTo>
                <a:lnTo>
                  <a:pt x="187" y="223"/>
                </a:lnTo>
                <a:lnTo>
                  <a:pt x="190" y="217"/>
                </a:lnTo>
                <a:lnTo>
                  <a:pt x="195" y="213"/>
                </a:lnTo>
                <a:lnTo>
                  <a:pt x="211" y="194"/>
                </a:lnTo>
                <a:lnTo>
                  <a:pt x="234" y="168"/>
                </a:lnTo>
                <a:lnTo>
                  <a:pt x="244" y="155"/>
                </a:lnTo>
                <a:lnTo>
                  <a:pt x="254" y="140"/>
                </a:lnTo>
                <a:lnTo>
                  <a:pt x="261" y="131"/>
                </a:lnTo>
                <a:lnTo>
                  <a:pt x="268" y="122"/>
                </a:lnTo>
                <a:lnTo>
                  <a:pt x="284" y="105"/>
                </a:lnTo>
                <a:lnTo>
                  <a:pt x="302" y="87"/>
                </a:lnTo>
                <a:lnTo>
                  <a:pt x="308" y="78"/>
                </a:lnTo>
                <a:lnTo>
                  <a:pt x="311" y="71"/>
                </a:lnTo>
                <a:lnTo>
                  <a:pt x="312" y="67"/>
                </a:lnTo>
                <a:lnTo>
                  <a:pt x="312" y="64"/>
                </a:lnTo>
                <a:lnTo>
                  <a:pt x="311" y="60"/>
                </a:lnTo>
                <a:lnTo>
                  <a:pt x="310" y="57"/>
                </a:lnTo>
                <a:lnTo>
                  <a:pt x="308" y="53"/>
                </a:lnTo>
                <a:lnTo>
                  <a:pt x="306" y="50"/>
                </a:lnTo>
                <a:lnTo>
                  <a:pt x="300" y="45"/>
                </a:lnTo>
                <a:lnTo>
                  <a:pt x="292" y="42"/>
                </a:lnTo>
                <a:lnTo>
                  <a:pt x="283" y="39"/>
                </a:lnTo>
                <a:lnTo>
                  <a:pt x="275" y="38"/>
                </a:lnTo>
                <a:lnTo>
                  <a:pt x="269" y="37"/>
                </a:lnTo>
                <a:lnTo>
                  <a:pt x="260" y="37"/>
                </a:lnTo>
                <a:lnTo>
                  <a:pt x="251" y="37"/>
                </a:lnTo>
                <a:lnTo>
                  <a:pt x="242" y="39"/>
                </a:lnTo>
                <a:lnTo>
                  <a:pt x="233" y="42"/>
                </a:lnTo>
                <a:lnTo>
                  <a:pt x="225" y="45"/>
                </a:lnTo>
                <a:lnTo>
                  <a:pt x="216" y="49"/>
                </a:lnTo>
                <a:lnTo>
                  <a:pt x="208" y="55"/>
                </a:lnTo>
                <a:lnTo>
                  <a:pt x="201" y="60"/>
                </a:lnTo>
                <a:lnTo>
                  <a:pt x="187" y="73"/>
                </a:lnTo>
                <a:lnTo>
                  <a:pt x="175" y="88"/>
                </a:lnTo>
                <a:lnTo>
                  <a:pt x="164" y="103"/>
                </a:lnTo>
                <a:lnTo>
                  <a:pt x="153" y="120"/>
                </a:lnTo>
                <a:lnTo>
                  <a:pt x="143" y="136"/>
                </a:lnTo>
                <a:lnTo>
                  <a:pt x="126" y="163"/>
                </a:lnTo>
                <a:lnTo>
                  <a:pt x="103" y="196"/>
                </a:lnTo>
                <a:lnTo>
                  <a:pt x="79" y="228"/>
                </a:lnTo>
                <a:lnTo>
                  <a:pt x="54" y="259"/>
                </a:lnTo>
                <a:lnTo>
                  <a:pt x="29" y="289"/>
                </a:lnTo>
                <a:lnTo>
                  <a:pt x="27" y="291"/>
                </a:lnTo>
                <a:lnTo>
                  <a:pt x="24" y="293"/>
                </a:lnTo>
                <a:lnTo>
                  <a:pt x="21" y="294"/>
                </a:lnTo>
                <a:lnTo>
                  <a:pt x="18" y="295"/>
                </a:lnTo>
                <a:lnTo>
                  <a:pt x="14" y="294"/>
                </a:lnTo>
                <a:lnTo>
                  <a:pt x="9" y="291"/>
                </a:lnTo>
                <a:lnTo>
                  <a:pt x="6" y="288"/>
                </a:lnTo>
                <a:lnTo>
                  <a:pt x="2" y="283"/>
                </a:lnTo>
                <a:lnTo>
                  <a:pt x="0" y="280"/>
                </a:lnTo>
                <a:lnTo>
                  <a:pt x="0" y="275"/>
                </a:lnTo>
                <a:lnTo>
                  <a:pt x="1" y="269"/>
                </a:lnTo>
                <a:lnTo>
                  <a:pt x="2" y="266"/>
                </a:lnTo>
                <a:lnTo>
                  <a:pt x="5" y="262"/>
                </a:lnTo>
                <a:lnTo>
                  <a:pt x="48" y="208"/>
                </a:lnTo>
                <a:lnTo>
                  <a:pt x="72" y="177"/>
                </a:lnTo>
                <a:lnTo>
                  <a:pt x="94" y="145"/>
                </a:lnTo>
                <a:lnTo>
                  <a:pt x="108" y="126"/>
                </a:lnTo>
                <a:lnTo>
                  <a:pt x="120" y="105"/>
                </a:lnTo>
                <a:lnTo>
                  <a:pt x="140" y="74"/>
                </a:lnTo>
                <a:lnTo>
                  <a:pt x="150" y="60"/>
                </a:lnTo>
                <a:lnTo>
                  <a:pt x="160" y="45"/>
                </a:lnTo>
                <a:lnTo>
                  <a:pt x="170" y="35"/>
                </a:lnTo>
                <a:lnTo>
                  <a:pt x="181" y="27"/>
                </a:lnTo>
                <a:lnTo>
                  <a:pt x="193" y="18"/>
                </a:lnTo>
                <a:lnTo>
                  <a:pt x="206" y="12"/>
                </a:lnTo>
                <a:lnTo>
                  <a:pt x="220" y="7"/>
                </a:lnTo>
                <a:lnTo>
                  <a:pt x="236" y="3"/>
                </a:lnTo>
                <a:lnTo>
                  <a:pt x="251" y="1"/>
                </a:lnTo>
                <a:lnTo>
                  <a:pt x="267" y="0"/>
                </a:lnTo>
                <a:lnTo>
                  <a:pt x="282" y="1"/>
                </a:lnTo>
                <a:lnTo>
                  <a:pt x="297" y="3"/>
                </a:lnTo>
                <a:lnTo>
                  <a:pt x="310" y="8"/>
                </a:lnTo>
                <a:lnTo>
                  <a:pt x="324" y="13"/>
                </a:lnTo>
                <a:lnTo>
                  <a:pt x="330" y="19"/>
                </a:lnTo>
                <a:lnTo>
                  <a:pt x="335" y="27"/>
                </a:lnTo>
                <a:lnTo>
                  <a:pt x="339" y="34"/>
                </a:lnTo>
                <a:lnTo>
                  <a:pt x="342" y="43"/>
                </a:lnTo>
                <a:lnTo>
                  <a:pt x="344" y="52"/>
                </a:lnTo>
                <a:lnTo>
                  <a:pt x="344" y="62"/>
                </a:lnTo>
                <a:lnTo>
                  <a:pt x="344" y="71"/>
                </a:lnTo>
                <a:lnTo>
                  <a:pt x="344" y="79"/>
                </a:lnTo>
                <a:lnTo>
                  <a:pt x="342" y="86"/>
                </a:lnTo>
                <a:lnTo>
                  <a:pt x="340" y="92"/>
                </a:lnTo>
                <a:lnTo>
                  <a:pt x="337" y="98"/>
                </a:lnTo>
                <a:lnTo>
                  <a:pt x="334" y="103"/>
                </a:lnTo>
                <a:lnTo>
                  <a:pt x="326" y="112"/>
                </a:lnTo>
                <a:lnTo>
                  <a:pt x="316" y="122"/>
                </a:lnTo>
                <a:lnTo>
                  <a:pt x="308" y="130"/>
                </a:lnTo>
                <a:lnTo>
                  <a:pt x="300" y="139"/>
                </a:lnTo>
                <a:lnTo>
                  <a:pt x="278" y="165"/>
                </a:lnTo>
                <a:lnTo>
                  <a:pt x="257" y="192"/>
                </a:lnTo>
                <a:lnTo>
                  <a:pt x="235" y="219"/>
                </a:lnTo>
                <a:lnTo>
                  <a:pt x="226" y="233"/>
                </a:lnTo>
                <a:lnTo>
                  <a:pt x="216" y="248"/>
                </a:lnTo>
                <a:lnTo>
                  <a:pt x="211" y="257"/>
                </a:lnTo>
                <a:lnTo>
                  <a:pt x="203" y="270"/>
                </a:lnTo>
                <a:lnTo>
                  <a:pt x="194" y="283"/>
                </a:lnTo>
                <a:lnTo>
                  <a:pt x="188" y="289"/>
                </a:lnTo>
                <a:lnTo>
                  <a:pt x="183" y="295"/>
                </a:lnTo>
                <a:lnTo>
                  <a:pt x="178" y="299"/>
                </a:lnTo>
                <a:lnTo>
                  <a:pt x="172" y="303"/>
                </a:lnTo>
                <a:lnTo>
                  <a:pt x="167" y="306"/>
                </a:lnTo>
                <a:lnTo>
                  <a:pt x="163" y="30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24" name="任意多边形 1050823"/>
          <p:cNvSpPr/>
          <p:nvPr/>
        </p:nvSpPr>
        <p:spPr bwMode="auto">
          <a:xfrm>
            <a:off x="8858250" y="2767012"/>
            <a:ext cx="242887" cy="212725"/>
          </a:xfrm>
          <a:custGeom>
            <a:avLst/>
            <a:gdLst/>
            <a:ahLst/>
            <a:cxnLst/>
            <a:rect l="0" t="0" r="0" b="0"/>
            <a:pathLst>
              <a:path w="347" h="303">
                <a:moveTo>
                  <a:pt x="225" y="303"/>
                </a:moveTo>
                <a:lnTo>
                  <a:pt x="225" y="303"/>
                </a:lnTo>
                <a:lnTo>
                  <a:pt x="221" y="303"/>
                </a:lnTo>
                <a:lnTo>
                  <a:pt x="217" y="301"/>
                </a:lnTo>
                <a:lnTo>
                  <a:pt x="215" y="300"/>
                </a:lnTo>
                <a:lnTo>
                  <a:pt x="213" y="298"/>
                </a:lnTo>
                <a:lnTo>
                  <a:pt x="211" y="295"/>
                </a:lnTo>
                <a:lnTo>
                  <a:pt x="210" y="291"/>
                </a:lnTo>
                <a:lnTo>
                  <a:pt x="208" y="287"/>
                </a:lnTo>
                <a:lnTo>
                  <a:pt x="206" y="283"/>
                </a:lnTo>
                <a:lnTo>
                  <a:pt x="198" y="273"/>
                </a:lnTo>
                <a:lnTo>
                  <a:pt x="189" y="263"/>
                </a:lnTo>
                <a:lnTo>
                  <a:pt x="177" y="251"/>
                </a:lnTo>
                <a:lnTo>
                  <a:pt x="166" y="240"/>
                </a:lnTo>
                <a:lnTo>
                  <a:pt x="164" y="237"/>
                </a:lnTo>
                <a:lnTo>
                  <a:pt x="143" y="214"/>
                </a:lnTo>
                <a:lnTo>
                  <a:pt x="131" y="204"/>
                </a:lnTo>
                <a:lnTo>
                  <a:pt x="119" y="195"/>
                </a:lnTo>
                <a:lnTo>
                  <a:pt x="95" y="176"/>
                </a:lnTo>
                <a:lnTo>
                  <a:pt x="71" y="158"/>
                </a:lnTo>
                <a:lnTo>
                  <a:pt x="49" y="138"/>
                </a:lnTo>
                <a:lnTo>
                  <a:pt x="27" y="118"/>
                </a:lnTo>
                <a:lnTo>
                  <a:pt x="20" y="111"/>
                </a:lnTo>
                <a:lnTo>
                  <a:pt x="13" y="103"/>
                </a:lnTo>
                <a:lnTo>
                  <a:pt x="8" y="95"/>
                </a:lnTo>
                <a:lnTo>
                  <a:pt x="4" y="86"/>
                </a:lnTo>
                <a:lnTo>
                  <a:pt x="1" y="77"/>
                </a:lnTo>
                <a:lnTo>
                  <a:pt x="0" y="69"/>
                </a:lnTo>
                <a:lnTo>
                  <a:pt x="0" y="60"/>
                </a:lnTo>
                <a:lnTo>
                  <a:pt x="1" y="51"/>
                </a:lnTo>
                <a:lnTo>
                  <a:pt x="4" y="43"/>
                </a:lnTo>
                <a:lnTo>
                  <a:pt x="9" y="35"/>
                </a:lnTo>
                <a:lnTo>
                  <a:pt x="14" y="28"/>
                </a:lnTo>
                <a:lnTo>
                  <a:pt x="22" y="20"/>
                </a:lnTo>
                <a:lnTo>
                  <a:pt x="30" y="14"/>
                </a:lnTo>
                <a:lnTo>
                  <a:pt x="39" y="10"/>
                </a:lnTo>
                <a:lnTo>
                  <a:pt x="49" y="6"/>
                </a:lnTo>
                <a:lnTo>
                  <a:pt x="60" y="2"/>
                </a:lnTo>
                <a:lnTo>
                  <a:pt x="71" y="1"/>
                </a:lnTo>
                <a:lnTo>
                  <a:pt x="84" y="0"/>
                </a:lnTo>
                <a:lnTo>
                  <a:pt x="100" y="1"/>
                </a:lnTo>
                <a:lnTo>
                  <a:pt x="117" y="4"/>
                </a:lnTo>
                <a:lnTo>
                  <a:pt x="133" y="9"/>
                </a:lnTo>
                <a:lnTo>
                  <a:pt x="147" y="16"/>
                </a:lnTo>
                <a:lnTo>
                  <a:pt x="155" y="21"/>
                </a:lnTo>
                <a:lnTo>
                  <a:pt x="161" y="27"/>
                </a:lnTo>
                <a:lnTo>
                  <a:pt x="173" y="38"/>
                </a:lnTo>
                <a:lnTo>
                  <a:pt x="185" y="50"/>
                </a:lnTo>
                <a:lnTo>
                  <a:pt x="195" y="65"/>
                </a:lnTo>
                <a:lnTo>
                  <a:pt x="206" y="78"/>
                </a:lnTo>
                <a:lnTo>
                  <a:pt x="218" y="93"/>
                </a:lnTo>
                <a:lnTo>
                  <a:pt x="229" y="105"/>
                </a:lnTo>
                <a:lnTo>
                  <a:pt x="246" y="124"/>
                </a:lnTo>
                <a:lnTo>
                  <a:pt x="261" y="142"/>
                </a:lnTo>
                <a:lnTo>
                  <a:pt x="277" y="161"/>
                </a:lnTo>
                <a:lnTo>
                  <a:pt x="291" y="182"/>
                </a:lnTo>
                <a:lnTo>
                  <a:pt x="297" y="195"/>
                </a:lnTo>
                <a:lnTo>
                  <a:pt x="306" y="210"/>
                </a:lnTo>
                <a:lnTo>
                  <a:pt x="313" y="227"/>
                </a:lnTo>
                <a:lnTo>
                  <a:pt x="321" y="242"/>
                </a:lnTo>
                <a:lnTo>
                  <a:pt x="330" y="256"/>
                </a:lnTo>
                <a:lnTo>
                  <a:pt x="336" y="262"/>
                </a:lnTo>
                <a:lnTo>
                  <a:pt x="341" y="267"/>
                </a:lnTo>
                <a:lnTo>
                  <a:pt x="345" y="271"/>
                </a:lnTo>
                <a:lnTo>
                  <a:pt x="346" y="276"/>
                </a:lnTo>
                <a:lnTo>
                  <a:pt x="347" y="280"/>
                </a:lnTo>
                <a:lnTo>
                  <a:pt x="346" y="284"/>
                </a:lnTo>
                <a:lnTo>
                  <a:pt x="343" y="289"/>
                </a:lnTo>
                <a:lnTo>
                  <a:pt x="338" y="293"/>
                </a:lnTo>
                <a:lnTo>
                  <a:pt x="333" y="296"/>
                </a:lnTo>
                <a:lnTo>
                  <a:pt x="326" y="297"/>
                </a:lnTo>
                <a:lnTo>
                  <a:pt x="320" y="296"/>
                </a:lnTo>
                <a:lnTo>
                  <a:pt x="315" y="292"/>
                </a:lnTo>
                <a:lnTo>
                  <a:pt x="307" y="285"/>
                </a:lnTo>
                <a:lnTo>
                  <a:pt x="301" y="275"/>
                </a:lnTo>
                <a:lnTo>
                  <a:pt x="296" y="266"/>
                </a:lnTo>
                <a:lnTo>
                  <a:pt x="291" y="256"/>
                </a:lnTo>
                <a:lnTo>
                  <a:pt x="286" y="245"/>
                </a:lnTo>
                <a:lnTo>
                  <a:pt x="281" y="234"/>
                </a:lnTo>
                <a:lnTo>
                  <a:pt x="270" y="216"/>
                </a:lnTo>
                <a:lnTo>
                  <a:pt x="258" y="197"/>
                </a:lnTo>
                <a:lnTo>
                  <a:pt x="247" y="178"/>
                </a:lnTo>
                <a:lnTo>
                  <a:pt x="234" y="162"/>
                </a:lnTo>
                <a:lnTo>
                  <a:pt x="228" y="154"/>
                </a:lnTo>
                <a:lnTo>
                  <a:pt x="221" y="146"/>
                </a:lnTo>
                <a:lnTo>
                  <a:pt x="208" y="130"/>
                </a:lnTo>
                <a:lnTo>
                  <a:pt x="192" y="112"/>
                </a:lnTo>
                <a:lnTo>
                  <a:pt x="170" y="85"/>
                </a:lnTo>
                <a:lnTo>
                  <a:pt x="158" y="72"/>
                </a:lnTo>
                <a:lnTo>
                  <a:pt x="146" y="61"/>
                </a:lnTo>
                <a:lnTo>
                  <a:pt x="132" y="50"/>
                </a:lnTo>
                <a:lnTo>
                  <a:pt x="125" y="46"/>
                </a:lnTo>
                <a:lnTo>
                  <a:pt x="118" y="43"/>
                </a:lnTo>
                <a:lnTo>
                  <a:pt x="110" y="40"/>
                </a:lnTo>
                <a:lnTo>
                  <a:pt x="102" y="38"/>
                </a:lnTo>
                <a:lnTo>
                  <a:pt x="94" y="36"/>
                </a:lnTo>
                <a:lnTo>
                  <a:pt x="86" y="36"/>
                </a:lnTo>
                <a:lnTo>
                  <a:pt x="77" y="36"/>
                </a:lnTo>
                <a:lnTo>
                  <a:pt x="74" y="36"/>
                </a:lnTo>
                <a:lnTo>
                  <a:pt x="66" y="37"/>
                </a:lnTo>
                <a:lnTo>
                  <a:pt x="60" y="38"/>
                </a:lnTo>
                <a:lnTo>
                  <a:pt x="55" y="41"/>
                </a:lnTo>
                <a:lnTo>
                  <a:pt x="50" y="45"/>
                </a:lnTo>
                <a:lnTo>
                  <a:pt x="45" y="52"/>
                </a:lnTo>
                <a:lnTo>
                  <a:pt x="42" y="60"/>
                </a:lnTo>
                <a:lnTo>
                  <a:pt x="41" y="70"/>
                </a:lnTo>
                <a:lnTo>
                  <a:pt x="42" y="81"/>
                </a:lnTo>
                <a:lnTo>
                  <a:pt x="42" y="83"/>
                </a:lnTo>
                <a:lnTo>
                  <a:pt x="43" y="85"/>
                </a:lnTo>
                <a:lnTo>
                  <a:pt x="57" y="96"/>
                </a:lnTo>
                <a:lnTo>
                  <a:pt x="71" y="106"/>
                </a:lnTo>
                <a:lnTo>
                  <a:pt x="83" y="115"/>
                </a:lnTo>
                <a:lnTo>
                  <a:pt x="94" y="126"/>
                </a:lnTo>
                <a:lnTo>
                  <a:pt x="110" y="140"/>
                </a:lnTo>
                <a:lnTo>
                  <a:pt x="128" y="155"/>
                </a:lnTo>
                <a:lnTo>
                  <a:pt x="146" y="169"/>
                </a:lnTo>
                <a:lnTo>
                  <a:pt x="163" y="185"/>
                </a:lnTo>
                <a:lnTo>
                  <a:pt x="182" y="202"/>
                </a:lnTo>
                <a:lnTo>
                  <a:pt x="200" y="221"/>
                </a:lnTo>
                <a:lnTo>
                  <a:pt x="219" y="240"/>
                </a:lnTo>
                <a:lnTo>
                  <a:pt x="227" y="251"/>
                </a:lnTo>
                <a:lnTo>
                  <a:pt x="234" y="261"/>
                </a:lnTo>
                <a:lnTo>
                  <a:pt x="241" y="271"/>
                </a:lnTo>
                <a:lnTo>
                  <a:pt x="244" y="282"/>
                </a:lnTo>
                <a:lnTo>
                  <a:pt x="245" y="286"/>
                </a:lnTo>
                <a:lnTo>
                  <a:pt x="244" y="289"/>
                </a:lnTo>
                <a:lnTo>
                  <a:pt x="243" y="293"/>
                </a:lnTo>
                <a:lnTo>
                  <a:pt x="241" y="296"/>
                </a:lnTo>
                <a:lnTo>
                  <a:pt x="238" y="299"/>
                </a:lnTo>
                <a:lnTo>
                  <a:pt x="234" y="301"/>
                </a:lnTo>
                <a:lnTo>
                  <a:pt x="229" y="303"/>
                </a:lnTo>
                <a:lnTo>
                  <a:pt x="225" y="30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25" name="任意多边形 1050824"/>
          <p:cNvSpPr/>
          <p:nvPr/>
        </p:nvSpPr>
        <p:spPr bwMode="auto">
          <a:xfrm>
            <a:off x="5522912" y="2559050"/>
            <a:ext cx="52387" cy="209550"/>
          </a:xfrm>
          <a:custGeom>
            <a:avLst/>
            <a:gdLst/>
            <a:ahLst/>
            <a:cxnLst/>
            <a:rect l="0" t="0" r="0" b="0"/>
            <a:pathLst>
              <a:path w="73" h="296">
                <a:moveTo>
                  <a:pt x="63" y="2"/>
                </a:moveTo>
                <a:lnTo>
                  <a:pt x="63" y="2"/>
                </a:lnTo>
                <a:lnTo>
                  <a:pt x="58" y="14"/>
                </a:lnTo>
                <a:lnTo>
                  <a:pt x="54" y="25"/>
                </a:lnTo>
                <a:lnTo>
                  <a:pt x="47" y="49"/>
                </a:lnTo>
                <a:lnTo>
                  <a:pt x="34" y="96"/>
                </a:lnTo>
                <a:lnTo>
                  <a:pt x="27" y="122"/>
                </a:lnTo>
                <a:lnTo>
                  <a:pt x="21" y="149"/>
                </a:lnTo>
                <a:lnTo>
                  <a:pt x="10" y="203"/>
                </a:lnTo>
                <a:lnTo>
                  <a:pt x="6" y="222"/>
                </a:lnTo>
                <a:lnTo>
                  <a:pt x="3" y="243"/>
                </a:lnTo>
                <a:lnTo>
                  <a:pt x="1" y="263"/>
                </a:lnTo>
                <a:lnTo>
                  <a:pt x="0" y="283"/>
                </a:lnTo>
                <a:lnTo>
                  <a:pt x="1" y="290"/>
                </a:lnTo>
                <a:lnTo>
                  <a:pt x="2" y="292"/>
                </a:lnTo>
                <a:lnTo>
                  <a:pt x="3" y="294"/>
                </a:lnTo>
                <a:lnTo>
                  <a:pt x="6" y="296"/>
                </a:lnTo>
                <a:lnTo>
                  <a:pt x="8" y="296"/>
                </a:lnTo>
                <a:lnTo>
                  <a:pt x="11" y="296"/>
                </a:lnTo>
                <a:lnTo>
                  <a:pt x="14" y="294"/>
                </a:lnTo>
                <a:lnTo>
                  <a:pt x="15" y="293"/>
                </a:lnTo>
                <a:lnTo>
                  <a:pt x="16" y="291"/>
                </a:lnTo>
                <a:lnTo>
                  <a:pt x="15" y="287"/>
                </a:lnTo>
                <a:lnTo>
                  <a:pt x="14" y="285"/>
                </a:lnTo>
                <a:lnTo>
                  <a:pt x="12" y="285"/>
                </a:lnTo>
                <a:lnTo>
                  <a:pt x="11" y="284"/>
                </a:lnTo>
                <a:lnTo>
                  <a:pt x="9" y="285"/>
                </a:lnTo>
                <a:lnTo>
                  <a:pt x="11" y="282"/>
                </a:lnTo>
                <a:lnTo>
                  <a:pt x="12" y="276"/>
                </a:lnTo>
                <a:lnTo>
                  <a:pt x="14" y="259"/>
                </a:lnTo>
                <a:lnTo>
                  <a:pt x="14" y="232"/>
                </a:lnTo>
                <a:lnTo>
                  <a:pt x="17" y="212"/>
                </a:lnTo>
                <a:lnTo>
                  <a:pt x="21" y="193"/>
                </a:lnTo>
                <a:lnTo>
                  <a:pt x="29" y="155"/>
                </a:lnTo>
                <a:lnTo>
                  <a:pt x="38" y="119"/>
                </a:lnTo>
                <a:lnTo>
                  <a:pt x="48" y="83"/>
                </a:lnTo>
                <a:lnTo>
                  <a:pt x="58" y="45"/>
                </a:lnTo>
                <a:lnTo>
                  <a:pt x="64" y="25"/>
                </a:lnTo>
                <a:lnTo>
                  <a:pt x="68" y="16"/>
                </a:lnTo>
                <a:lnTo>
                  <a:pt x="72" y="8"/>
                </a:lnTo>
                <a:lnTo>
                  <a:pt x="73" y="5"/>
                </a:lnTo>
                <a:lnTo>
                  <a:pt x="73" y="3"/>
                </a:lnTo>
                <a:lnTo>
                  <a:pt x="72" y="2"/>
                </a:lnTo>
                <a:lnTo>
                  <a:pt x="71" y="1"/>
                </a:lnTo>
                <a:lnTo>
                  <a:pt x="69" y="0"/>
                </a:lnTo>
                <a:lnTo>
                  <a:pt x="67" y="0"/>
                </a:lnTo>
                <a:lnTo>
                  <a:pt x="65" y="1"/>
                </a:lnTo>
                <a:lnTo>
                  <a:pt x="6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26" name="任意多边形 1050825"/>
          <p:cNvSpPr/>
          <p:nvPr/>
        </p:nvSpPr>
        <p:spPr bwMode="auto">
          <a:xfrm>
            <a:off x="5551487" y="2552700"/>
            <a:ext cx="53975" cy="236537"/>
          </a:xfrm>
          <a:custGeom>
            <a:avLst/>
            <a:gdLst/>
            <a:ahLst/>
            <a:cxnLst/>
            <a:rect l="0" t="0" r="0" b="0"/>
            <a:pathLst>
              <a:path w="76" h="337">
                <a:moveTo>
                  <a:pt x="66" y="3"/>
                </a:moveTo>
                <a:lnTo>
                  <a:pt x="66" y="3"/>
                </a:lnTo>
                <a:lnTo>
                  <a:pt x="51" y="40"/>
                </a:lnTo>
                <a:lnTo>
                  <a:pt x="44" y="59"/>
                </a:lnTo>
                <a:lnTo>
                  <a:pt x="38" y="78"/>
                </a:lnTo>
                <a:lnTo>
                  <a:pt x="33" y="101"/>
                </a:lnTo>
                <a:lnTo>
                  <a:pt x="29" y="124"/>
                </a:lnTo>
                <a:lnTo>
                  <a:pt x="20" y="170"/>
                </a:lnTo>
                <a:lnTo>
                  <a:pt x="5" y="249"/>
                </a:lnTo>
                <a:lnTo>
                  <a:pt x="2" y="270"/>
                </a:lnTo>
                <a:lnTo>
                  <a:pt x="1" y="290"/>
                </a:lnTo>
                <a:lnTo>
                  <a:pt x="0" y="311"/>
                </a:lnTo>
                <a:lnTo>
                  <a:pt x="0" y="332"/>
                </a:lnTo>
                <a:lnTo>
                  <a:pt x="0" y="334"/>
                </a:lnTo>
                <a:lnTo>
                  <a:pt x="1" y="336"/>
                </a:lnTo>
                <a:lnTo>
                  <a:pt x="3" y="336"/>
                </a:lnTo>
                <a:lnTo>
                  <a:pt x="5" y="337"/>
                </a:lnTo>
                <a:lnTo>
                  <a:pt x="6" y="336"/>
                </a:lnTo>
                <a:lnTo>
                  <a:pt x="8" y="336"/>
                </a:lnTo>
                <a:lnTo>
                  <a:pt x="9" y="334"/>
                </a:lnTo>
                <a:lnTo>
                  <a:pt x="9" y="332"/>
                </a:lnTo>
                <a:lnTo>
                  <a:pt x="9" y="310"/>
                </a:lnTo>
                <a:lnTo>
                  <a:pt x="10" y="288"/>
                </a:lnTo>
                <a:lnTo>
                  <a:pt x="12" y="265"/>
                </a:lnTo>
                <a:lnTo>
                  <a:pt x="16" y="244"/>
                </a:lnTo>
                <a:lnTo>
                  <a:pt x="32" y="164"/>
                </a:lnTo>
                <a:lnTo>
                  <a:pt x="39" y="122"/>
                </a:lnTo>
                <a:lnTo>
                  <a:pt x="47" y="81"/>
                </a:lnTo>
                <a:lnTo>
                  <a:pt x="52" y="61"/>
                </a:lnTo>
                <a:lnTo>
                  <a:pt x="60" y="43"/>
                </a:lnTo>
                <a:lnTo>
                  <a:pt x="75" y="6"/>
                </a:lnTo>
                <a:lnTo>
                  <a:pt x="76" y="4"/>
                </a:lnTo>
                <a:lnTo>
                  <a:pt x="75" y="2"/>
                </a:lnTo>
                <a:lnTo>
                  <a:pt x="74" y="1"/>
                </a:lnTo>
                <a:lnTo>
                  <a:pt x="72" y="0"/>
                </a:lnTo>
                <a:lnTo>
                  <a:pt x="69" y="1"/>
                </a:lnTo>
                <a:lnTo>
                  <a:pt x="67" y="2"/>
                </a:lnTo>
                <a:lnTo>
                  <a:pt x="6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27" name="任意多边形 1050826"/>
          <p:cNvSpPr/>
          <p:nvPr/>
        </p:nvSpPr>
        <p:spPr bwMode="auto">
          <a:xfrm>
            <a:off x="5580062" y="2540000"/>
            <a:ext cx="73025" cy="260350"/>
          </a:xfrm>
          <a:custGeom>
            <a:avLst/>
            <a:gdLst/>
            <a:ahLst/>
            <a:cxnLst/>
            <a:rect l="0" t="0" r="0" b="0"/>
            <a:pathLst>
              <a:path w="106" h="370">
                <a:moveTo>
                  <a:pt x="98" y="2"/>
                </a:moveTo>
                <a:lnTo>
                  <a:pt x="98" y="2"/>
                </a:lnTo>
                <a:lnTo>
                  <a:pt x="84" y="26"/>
                </a:lnTo>
                <a:lnTo>
                  <a:pt x="71" y="51"/>
                </a:lnTo>
                <a:lnTo>
                  <a:pt x="61" y="77"/>
                </a:lnTo>
                <a:lnTo>
                  <a:pt x="51" y="103"/>
                </a:lnTo>
                <a:lnTo>
                  <a:pt x="42" y="128"/>
                </a:lnTo>
                <a:lnTo>
                  <a:pt x="34" y="155"/>
                </a:lnTo>
                <a:lnTo>
                  <a:pt x="27" y="182"/>
                </a:lnTo>
                <a:lnTo>
                  <a:pt x="21" y="209"/>
                </a:lnTo>
                <a:lnTo>
                  <a:pt x="14" y="234"/>
                </a:lnTo>
                <a:lnTo>
                  <a:pt x="9" y="259"/>
                </a:lnTo>
                <a:lnTo>
                  <a:pt x="6" y="283"/>
                </a:lnTo>
                <a:lnTo>
                  <a:pt x="3" y="308"/>
                </a:lnTo>
                <a:lnTo>
                  <a:pt x="1" y="323"/>
                </a:lnTo>
                <a:lnTo>
                  <a:pt x="0" y="340"/>
                </a:lnTo>
                <a:lnTo>
                  <a:pt x="0" y="349"/>
                </a:lnTo>
                <a:lnTo>
                  <a:pt x="1" y="356"/>
                </a:lnTo>
                <a:lnTo>
                  <a:pt x="4" y="363"/>
                </a:lnTo>
                <a:lnTo>
                  <a:pt x="6" y="366"/>
                </a:lnTo>
                <a:lnTo>
                  <a:pt x="8" y="368"/>
                </a:lnTo>
                <a:lnTo>
                  <a:pt x="11" y="370"/>
                </a:lnTo>
                <a:lnTo>
                  <a:pt x="13" y="369"/>
                </a:lnTo>
                <a:lnTo>
                  <a:pt x="15" y="368"/>
                </a:lnTo>
                <a:lnTo>
                  <a:pt x="16" y="365"/>
                </a:lnTo>
                <a:lnTo>
                  <a:pt x="16" y="361"/>
                </a:lnTo>
                <a:lnTo>
                  <a:pt x="16" y="359"/>
                </a:lnTo>
                <a:lnTo>
                  <a:pt x="15" y="357"/>
                </a:lnTo>
                <a:lnTo>
                  <a:pt x="13" y="356"/>
                </a:lnTo>
                <a:lnTo>
                  <a:pt x="11" y="356"/>
                </a:lnTo>
                <a:lnTo>
                  <a:pt x="10" y="349"/>
                </a:lnTo>
                <a:lnTo>
                  <a:pt x="10" y="339"/>
                </a:lnTo>
                <a:lnTo>
                  <a:pt x="11" y="324"/>
                </a:lnTo>
                <a:lnTo>
                  <a:pt x="12" y="304"/>
                </a:lnTo>
                <a:lnTo>
                  <a:pt x="14" y="283"/>
                </a:lnTo>
                <a:lnTo>
                  <a:pt x="19" y="259"/>
                </a:lnTo>
                <a:lnTo>
                  <a:pt x="24" y="235"/>
                </a:lnTo>
                <a:lnTo>
                  <a:pt x="35" y="185"/>
                </a:lnTo>
                <a:lnTo>
                  <a:pt x="47" y="143"/>
                </a:lnTo>
                <a:lnTo>
                  <a:pt x="61" y="102"/>
                </a:lnTo>
                <a:lnTo>
                  <a:pt x="70" y="77"/>
                </a:lnTo>
                <a:lnTo>
                  <a:pt x="80" y="53"/>
                </a:lnTo>
                <a:lnTo>
                  <a:pt x="93" y="30"/>
                </a:lnTo>
                <a:lnTo>
                  <a:pt x="106" y="8"/>
                </a:lnTo>
                <a:lnTo>
                  <a:pt x="106" y="6"/>
                </a:lnTo>
                <a:lnTo>
                  <a:pt x="106" y="3"/>
                </a:lnTo>
                <a:lnTo>
                  <a:pt x="105" y="2"/>
                </a:lnTo>
                <a:lnTo>
                  <a:pt x="104" y="0"/>
                </a:lnTo>
                <a:lnTo>
                  <a:pt x="102" y="0"/>
                </a:lnTo>
                <a:lnTo>
                  <a:pt x="101" y="0"/>
                </a:lnTo>
                <a:lnTo>
                  <a:pt x="99" y="0"/>
                </a:lnTo>
                <a:lnTo>
                  <a:pt x="9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28" name="任意多边形 1050827"/>
          <p:cNvSpPr/>
          <p:nvPr/>
        </p:nvSpPr>
        <p:spPr bwMode="auto">
          <a:xfrm>
            <a:off x="5624512" y="2541587"/>
            <a:ext cx="52387" cy="195262"/>
          </a:xfrm>
          <a:custGeom>
            <a:avLst/>
            <a:gdLst/>
            <a:ahLst/>
            <a:cxnLst/>
            <a:rect l="0" t="0" r="0" b="0"/>
            <a:pathLst>
              <a:path w="75" h="274">
                <a:moveTo>
                  <a:pt x="68" y="2"/>
                </a:moveTo>
                <a:lnTo>
                  <a:pt x="68" y="2"/>
                </a:lnTo>
                <a:lnTo>
                  <a:pt x="62" y="10"/>
                </a:lnTo>
                <a:lnTo>
                  <a:pt x="57" y="20"/>
                </a:lnTo>
                <a:lnTo>
                  <a:pt x="54" y="31"/>
                </a:lnTo>
                <a:lnTo>
                  <a:pt x="53" y="41"/>
                </a:lnTo>
                <a:lnTo>
                  <a:pt x="51" y="51"/>
                </a:lnTo>
                <a:lnTo>
                  <a:pt x="49" y="60"/>
                </a:lnTo>
                <a:lnTo>
                  <a:pt x="42" y="80"/>
                </a:lnTo>
                <a:lnTo>
                  <a:pt x="37" y="101"/>
                </a:lnTo>
                <a:lnTo>
                  <a:pt x="32" y="120"/>
                </a:lnTo>
                <a:lnTo>
                  <a:pt x="14" y="191"/>
                </a:lnTo>
                <a:lnTo>
                  <a:pt x="7" y="227"/>
                </a:lnTo>
                <a:lnTo>
                  <a:pt x="3" y="244"/>
                </a:lnTo>
                <a:lnTo>
                  <a:pt x="1" y="263"/>
                </a:lnTo>
                <a:lnTo>
                  <a:pt x="0" y="265"/>
                </a:lnTo>
                <a:lnTo>
                  <a:pt x="0" y="270"/>
                </a:lnTo>
                <a:lnTo>
                  <a:pt x="0" y="272"/>
                </a:lnTo>
                <a:lnTo>
                  <a:pt x="1" y="273"/>
                </a:lnTo>
                <a:lnTo>
                  <a:pt x="3" y="274"/>
                </a:lnTo>
                <a:lnTo>
                  <a:pt x="4" y="274"/>
                </a:lnTo>
                <a:lnTo>
                  <a:pt x="7" y="273"/>
                </a:lnTo>
                <a:lnTo>
                  <a:pt x="8" y="272"/>
                </a:lnTo>
                <a:lnTo>
                  <a:pt x="9" y="270"/>
                </a:lnTo>
                <a:lnTo>
                  <a:pt x="11" y="254"/>
                </a:lnTo>
                <a:lnTo>
                  <a:pt x="14" y="237"/>
                </a:lnTo>
                <a:lnTo>
                  <a:pt x="22" y="204"/>
                </a:lnTo>
                <a:lnTo>
                  <a:pt x="37" y="139"/>
                </a:lnTo>
                <a:lnTo>
                  <a:pt x="45" y="106"/>
                </a:lnTo>
                <a:lnTo>
                  <a:pt x="54" y="73"/>
                </a:lnTo>
                <a:lnTo>
                  <a:pt x="58" y="56"/>
                </a:lnTo>
                <a:lnTo>
                  <a:pt x="61" y="39"/>
                </a:lnTo>
                <a:lnTo>
                  <a:pt x="64" y="31"/>
                </a:lnTo>
                <a:lnTo>
                  <a:pt x="66" y="22"/>
                </a:lnTo>
                <a:lnTo>
                  <a:pt x="70" y="14"/>
                </a:lnTo>
                <a:lnTo>
                  <a:pt x="74" y="8"/>
                </a:lnTo>
                <a:lnTo>
                  <a:pt x="75" y="6"/>
                </a:lnTo>
                <a:lnTo>
                  <a:pt x="75" y="5"/>
                </a:lnTo>
                <a:lnTo>
                  <a:pt x="74" y="1"/>
                </a:lnTo>
                <a:lnTo>
                  <a:pt x="72" y="0"/>
                </a:lnTo>
                <a:lnTo>
                  <a:pt x="71" y="0"/>
                </a:lnTo>
                <a:lnTo>
                  <a:pt x="69" y="0"/>
                </a:lnTo>
                <a:lnTo>
                  <a:pt x="6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29" name="任意多边形 1050828"/>
          <p:cNvSpPr/>
          <p:nvPr/>
        </p:nvSpPr>
        <p:spPr bwMode="auto">
          <a:xfrm>
            <a:off x="5668962" y="2546350"/>
            <a:ext cx="41275" cy="150812"/>
          </a:xfrm>
          <a:custGeom>
            <a:avLst/>
            <a:gdLst/>
            <a:ahLst/>
            <a:cxnLst/>
            <a:rect l="0" t="0" r="0" b="0"/>
            <a:pathLst>
              <a:path w="61" h="212">
                <a:moveTo>
                  <a:pt x="52" y="4"/>
                </a:moveTo>
                <a:lnTo>
                  <a:pt x="52" y="4"/>
                </a:lnTo>
                <a:lnTo>
                  <a:pt x="51" y="10"/>
                </a:lnTo>
                <a:lnTo>
                  <a:pt x="48" y="16"/>
                </a:lnTo>
                <a:lnTo>
                  <a:pt x="43" y="29"/>
                </a:lnTo>
                <a:lnTo>
                  <a:pt x="38" y="41"/>
                </a:lnTo>
                <a:lnTo>
                  <a:pt x="36" y="47"/>
                </a:lnTo>
                <a:lnTo>
                  <a:pt x="34" y="54"/>
                </a:lnTo>
                <a:lnTo>
                  <a:pt x="25" y="103"/>
                </a:lnTo>
                <a:lnTo>
                  <a:pt x="23" y="116"/>
                </a:lnTo>
                <a:lnTo>
                  <a:pt x="19" y="129"/>
                </a:lnTo>
                <a:lnTo>
                  <a:pt x="10" y="156"/>
                </a:lnTo>
                <a:lnTo>
                  <a:pt x="3" y="181"/>
                </a:lnTo>
                <a:lnTo>
                  <a:pt x="1" y="195"/>
                </a:lnTo>
                <a:lnTo>
                  <a:pt x="0" y="208"/>
                </a:lnTo>
                <a:lnTo>
                  <a:pt x="0" y="210"/>
                </a:lnTo>
                <a:lnTo>
                  <a:pt x="1" y="211"/>
                </a:lnTo>
                <a:lnTo>
                  <a:pt x="2" y="212"/>
                </a:lnTo>
                <a:lnTo>
                  <a:pt x="4" y="212"/>
                </a:lnTo>
                <a:lnTo>
                  <a:pt x="6" y="212"/>
                </a:lnTo>
                <a:lnTo>
                  <a:pt x="7" y="211"/>
                </a:lnTo>
                <a:lnTo>
                  <a:pt x="8" y="210"/>
                </a:lnTo>
                <a:lnTo>
                  <a:pt x="9" y="208"/>
                </a:lnTo>
                <a:lnTo>
                  <a:pt x="10" y="200"/>
                </a:lnTo>
                <a:lnTo>
                  <a:pt x="11" y="192"/>
                </a:lnTo>
                <a:lnTo>
                  <a:pt x="15" y="176"/>
                </a:lnTo>
                <a:lnTo>
                  <a:pt x="26" y="144"/>
                </a:lnTo>
                <a:lnTo>
                  <a:pt x="29" y="131"/>
                </a:lnTo>
                <a:lnTo>
                  <a:pt x="32" y="117"/>
                </a:lnTo>
                <a:lnTo>
                  <a:pt x="37" y="91"/>
                </a:lnTo>
                <a:lnTo>
                  <a:pt x="41" y="67"/>
                </a:lnTo>
                <a:lnTo>
                  <a:pt x="46" y="42"/>
                </a:lnTo>
                <a:lnTo>
                  <a:pt x="50" y="33"/>
                </a:lnTo>
                <a:lnTo>
                  <a:pt x="55" y="23"/>
                </a:lnTo>
                <a:lnTo>
                  <a:pt x="59" y="14"/>
                </a:lnTo>
                <a:lnTo>
                  <a:pt x="60" y="9"/>
                </a:lnTo>
                <a:lnTo>
                  <a:pt x="61" y="4"/>
                </a:lnTo>
                <a:lnTo>
                  <a:pt x="61" y="3"/>
                </a:lnTo>
                <a:lnTo>
                  <a:pt x="60" y="1"/>
                </a:lnTo>
                <a:lnTo>
                  <a:pt x="59" y="0"/>
                </a:lnTo>
                <a:lnTo>
                  <a:pt x="57" y="0"/>
                </a:lnTo>
                <a:lnTo>
                  <a:pt x="54" y="1"/>
                </a:lnTo>
                <a:lnTo>
                  <a:pt x="53" y="3"/>
                </a:lnTo>
                <a:lnTo>
                  <a:pt x="52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30" name="任意多边形 1050829"/>
          <p:cNvSpPr/>
          <p:nvPr/>
        </p:nvSpPr>
        <p:spPr bwMode="auto">
          <a:xfrm>
            <a:off x="5694362" y="2557462"/>
            <a:ext cx="47625" cy="120650"/>
          </a:xfrm>
          <a:custGeom>
            <a:avLst/>
            <a:gdLst/>
            <a:ahLst/>
            <a:cxnLst/>
            <a:rect l="0" t="0" r="0" b="0"/>
            <a:pathLst>
              <a:path w="68" h="171">
                <a:moveTo>
                  <a:pt x="60" y="1"/>
                </a:moveTo>
                <a:lnTo>
                  <a:pt x="60" y="1"/>
                </a:lnTo>
                <a:lnTo>
                  <a:pt x="51" y="10"/>
                </a:lnTo>
                <a:lnTo>
                  <a:pt x="43" y="22"/>
                </a:lnTo>
                <a:lnTo>
                  <a:pt x="37" y="34"/>
                </a:lnTo>
                <a:lnTo>
                  <a:pt x="33" y="48"/>
                </a:lnTo>
                <a:lnTo>
                  <a:pt x="29" y="61"/>
                </a:lnTo>
                <a:lnTo>
                  <a:pt x="25" y="75"/>
                </a:lnTo>
                <a:lnTo>
                  <a:pt x="20" y="100"/>
                </a:lnTo>
                <a:lnTo>
                  <a:pt x="15" y="115"/>
                </a:lnTo>
                <a:lnTo>
                  <a:pt x="6" y="135"/>
                </a:lnTo>
                <a:lnTo>
                  <a:pt x="3" y="147"/>
                </a:lnTo>
                <a:lnTo>
                  <a:pt x="0" y="156"/>
                </a:lnTo>
                <a:lnTo>
                  <a:pt x="0" y="164"/>
                </a:lnTo>
                <a:lnTo>
                  <a:pt x="1" y="166"/>
                </a:lnTo>
                <a:lnTo>
                  <a:pt x="3" y="170"/>
                </a:lnTo>
                <a:lnTo>
                  <a:pt x="4" y="170"/>
                </a:lnTo>
                <a:lnTo>
                  <a:pt x="6" y="171"/>
                </a:lnTo>
                <a:lnTo>
                  <a:pt x="9" y="169"/>
                </a:lnTo>
                <a:lnTo>
                  <a:pt x="10" y="167"/>
                </a:lnTo>
                <a:lnTo>
                  <a:pt x="11" y="165"/>
                </a:lnTo>
                <a:lnTo>
                  <a:pt x="10" y="164"/>
                </a:lnTo>
                <a:lnTo>
                  <a:pt x="9" y="162"/>
                </a:lnTo>
                <a:lnTo>
                  <a:pt x="10" y="159"/>
                </a:lnTo>
                <a:lnTo>
                  <a:pt x="14" y="152"/>
                </a:lnTo>
                <a:lnTo>
                  <a:pt x="18" y="138"/>
                </a:lnTo>
                <a:lnTo>
                  <a:pt x="24" y="119"/>
                </a:lnTo>
                <a:lnTo>
                  <a:pt x="29" y="100"/>
                </a:lnTo>
                <a:lnTo>
                  <a:pt x="34" y="76"/>
                </a:lnTo>
                <a:lnTo>
                  <a:pt x="38" y="63"/>
                </a:lnTo>
                <a:lnTo>
                  <a:pt x="41" y="51"/>
                </a:lnTo>
                <a:lnTo>
                  <a:pt x="47" y="38"/>
                </a:lnTo>
                <a:lnTo>
                  <a:pt x="52" y="27"/>
                </a:lnTo>
                <a:lnTo>
                  <a:pt x="58" y="17"/>
                </a:lnTo>
                <a:lnTo>
                  <a:pt x="66" y="7"/>
                </a:lnTo>
                <a:lnTo>
                  <a:pt x="67" y="6"/>
                </a:lnTo>
                <a:lnTo>
                  <a:pt x="68" y="4"/>
                </a:lnTo>
                <a:lnTo>
                  <a:pt x="67" y="3"/>
                </a:lnTo>
                <a:lnTo>
                  <a:pt x="66" y="1"/>
                </a:lnTo>
                <a:lnTo>
                  <a:pt x="65" y="0"/>
                </a:lnTo>
                <a:lnTo>
                  <a:pt x="63" y="0"/>
                </a:lnTo>
                <a:lnTo>
                  <a:pt x="61" y="0"/>
                </a:lnTo>
                <a:lnTo>
                  <a:pt x="6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31" name="任意多边形 1050830"/>
          <p:cNvSpPr/>
          <p:nvPr/>
        </p:nvSpPr>
        <p:spPr bwMode="auto">
          <a:xfrm>
            <a:off x="5727700" y="2570162"/>
            <a:ext cx="44450" cy="84137"/>
          </a:xfrm>
          <a:custGeom>
            <a:avLst/>
            <a:gdLst/>
            <a:ahLst/>
            <a:cxnLst/>
            <a:rect l="0" t="0" r="0" b="0"/>
            <a:pathLst>
              <a:path w="62" h="119">
                <a:moveTo>
                  <a:pt x="55" y="0"/>
                </a:moveTo>
                <a:lnTo>
                  <a:pt x="55" y="0"/>
                </a:lnTo>
                <a:lnTo>
                  <a:pt x="50" y="2"/>
                </a:lnTo>
                <a:lnTo>
                  <a:pt x="46" y="5"/>
                </a:lnTo>
                <a:lnTo>
                  <a:pt x="42" y="8"/>
                </a:lnTo>
                <a:lnTo>
                  <a:pt x="39" y="11"/>
                </a:lnTo>
                <a:lnTo>
                  <a:pt x="33" y="19"/>
                </a:lnTo>
                <a:lnTo>
                  <a:pt x="29" y="30"/>
                </a:lnTo>
                <a:lnTo>
                  <a:pt x="13" y="70"/>
                </a:lnTo>
                <a:lnTo>
                  <a:pt x="6" y="91"/>
                </a:lnTo>
                <a:lnTo>
                  <a:pt x="0" y="112"/>
                </a:lnTo>
                <a:lnTo>
                  <a:pt x="0" y="114"/>
                </a:lnTo>
                <a:lnTo>
                  <a:pt x="1" y="116"/>
                </a:lnTo>
                <a:lnTo>
                  <a:pt x="2" y="118"/>
                </a:lnTo>
                <a:lnTo>
                  <a:pt x="4" y="118"/>
                </a:lnTo>
                <a:lnTo>
                  <a:pt x="6" y="119"/>
                </a:lnTo>
                <a:lnTo>
                  <a:pt x="7" y="118"/>
                </a:lnTo>
                <a:lnTo>
                  <a:pt x="8" y="116"/>
                </a:lnTo>
                <a:lnTo>
                  <a:pt x="9" y="114"/>
                </a:lnTo>
                <a:lnTo>
                  <a:pt x="13" y="100"/>
                </a:lnTo>
                <a:lnTo>
                  <a:pt x="17" y="84"/>
                </a:lnTo>
                <a:lnTo>
                  <a:pt x="23" y="70"/>
                </a:lnTo>
                <a:lnTo>
                  <a:pt x="30" y="56"/>
                </a:lnTo>
                <a:lnTo>
                  <a:pt x="34" y="42"/>
                </a:lnTo>
                <a:lnTo>
                  <a:pt x="39" y="29"/>
                </a:lnTo>
                <a:lnTo>
                  <a:pt x="42" y="22"/>
                </a:lnTo>
                <a:lnTo>
                  <a:pt x="46" y="17"/>
                </a:lnTo>
                <a:lnTo>
                  <a:pt x="51" y="12"/>
                </a:lnTo>
                <a:lnTo>
                  <a:pt x="57" y="9"/>
                </a:lnTo>
                <a:lnTo>
                  <a:pt x="60" y="8"/>
                </a:lnTo>
                <a:lnTo>
                  <a:pt x="61" y="7"/>
                </a:lnTo>
                <a:lnTo>
                  <a:pt x="62" y="5"/>
                </a:lnTo>
                <a:lnTo>
                  <a:pt x="61" y="3"/>
                </a:lnTo>
                <a:lnTo>
                  <a:pt x="61" y="2"/>
                </a:lnTo>
                <a:lnTo>
                  <a:pt x="60" y="0"/>
                </a:lnTo>
                <a:lnTo>
                  <a:pt x="57" y="0"/>
                </a:lnTo>
                <a:lnTo>
                  <a:pt x="55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32" name="任意多边形 1050831"/>
          <p:cNvSpPr/>
          <p:nvPr/>
        </p:nvSpPr>
        <p:spPr bwMode="auto">
          <a:xfrm>
            <a:off x="5754687" y="2582862"/>
            <a:ext cx="23812" cy="69850"/>
          </a:xfrm>
          <a:custGeom>
            <a:avLst/>
            <a:gdLst/>
            <a:ahLst/>
            <a:cxnLst/>
            <a:rect l="0" t="0" r="0" b="0"/>
            <a:pathLst>
              <a:path w="33" h="100">
                <a:moveTo>
                  <a:pt x="27" y="1"/>
                </a:moveTo>
                <a:lnTo>
                  <a:pt x="27" y="1"/>
                </a:lnTo>
                <a:lnTo>
                  <a:pt x="24" y="2"/>
                </a:lnTo>
                <a:lnTo>
                  <a:pt x="22" y="6"/>
                </a:lnTo>
                <a:lnTo>
                  <a:pt x="17" y="12"/>
                </a:lnTo>
                <a:lnTo>
                  <a:pt x="15" y="20"/>
                </a:lnTo>
                <a:lnTo>
                  <a:pt x="14" y="27"/>
                </a:lnTo>
                <a:lnTo>
                  <a:pt x="12" y="45"/>
                </a:lnTo>
                <a:lnTo>
                  <a:pt x="10" y="61"/>
                </a:lnTo>
                <a:lnTo>
                  <a:pt x="6" y="78"/>
                </a:lnTo>
                <a:lnTo>
                  <a:pt x="0" y="94"/>
                </a:lnTo>
                <a:lnTo>
                  <a:pt x="0" y="96"/>
                </a:lnTo>
                <a:lnTo>
                  <a:pt x="0" y="97"/>
                </a:lnTo>
                <a:lnTo>
                  <a:pt x="1" y="100"/>
                </a:lnTo>
                <a:lnTo>
                  <a:pt x="3" y="100"/>
                </a:lnTo>
                <a:lnTo>
                  <a:pt x="6" y="100"/>
                </a:lnTo>
                <a:lnTo>
                  <a:pt x="8" y="98"/>
                </a:lnTo>
                <a:lnTo>
                  <a:pt x="9" y="96"/>
                </a:lnTo>
                <a:lnTo>
                  <a:pt x="13" y="85"/>
                </a:lnTo>
                <a:lnTo>
                  <a:pt x="15" y="80"/>
                </a:lnTo>
                <a:lnTo>
                  <a:pt x="18" y="75"/>
                </a:lnTo>
                <a:lnTo>
                  <a:pt x="19" y="72"/>
                </a:lnTo>
                <a:lnTo>
                  <a:pt x="21" y="69"/>
                </a:lnTo>
                <a:lnTo>
                  <a:pt x="21" y="62"/>
                </a:lnTo>
                <a:lnTo>
                  <a:pt x="22" y="49"/>
                </a:lnTo>
                <a:lnTo>
                  <a:pt x="23" y="28"/>
                </a:lnTo>
                <a:lnTo>
                  <a:pt x="24" y="22"/>
                </a:lnTo>
                <a:lnTo>
                  <a:pt x="25" y="17"/>
                </a:lnTo>
                <a:lnTo>
                  <a:pt x="27" y="13"/>
                </a:lnTo>
                <a:lnTo>
                  <a:pt x="30" y="10"/>
                </a:lnTo>
                <a:lnTo>
                  <a:pt x="31" y="9"/>
                </a:lnTo>
                <a:lnTo>
                  <a:pt x="32" y="8"/>
                </a:lnTo>
                <a:lnTo>
                  <a:pt x="33" y="3"/>
                </a:lnTo>
                <a:lnTo>
                  <a:pt x="32" y="2"/>
                </a:lnTo>
                <a:lnTo>
                  <a:pt x="31" y="1"/>
                </a:lnTo>
                <a:lnTo>
                  <a:pt x="29" y="0"/>
                </a:lnTo>
                <a:lnTo>
                  <a:pt x="2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33" name="任意多边形 1050832"/>
          <p:cNvSpPr/>
          <p:nvPr/>
        </p:nvSpPr>
        <p:spPr bwMode="auto">
          <a:xfrm>
            <a:off x="5670550" y="2859087"/>
            <a:ext cx="6350" cy="57150"/>
          </a:xfrm>
          <a:custGeom>
            <a:avLst/>
            <a:gdLst/>
            <a:ahLst/>
            <a:cxnLst/>
            <a:rect l="0" t="0" r="0" b="0"/>
            <a:pathLst>
              <a:path w="9" h="80">
                <a:moveTo>
                  <a:pt x="0" y="5"/>
                </a:moveTo>
                <a:lnTo>
                  <a:pt x="0" y="76"/>
                </a:lnTo>
                <a:lnTo>
                  <a:pt x="1" y="78"/>
                </a:lnTo>
                <a:lnTo>
                  <a:pt x="2" y="79"/>
                </a:lnTo>
                <a:lnTo>
                  <a:pt x="3" y="80"/>
                </a:lnTo>
                <a:lnTo>
                  <a:pt x="5" y="80"/>
                </a:lnTo>
                <a:lnTo>
                  <a:pt x="6" y="80"/>
                </a:lnTo>
                <a:lnTo>
                  <a:pt x="8" y="79"/>
                </a:lnTo>
                <a:lnTo>
                  <a:pt x="9" y="78"/>
                </a:lnTo>
                <a:lnTo>
                  <a:pt x="9" y="76"/>
                </a:lnTo>
                <a:lnTo>
                  <a:pt x="9" y="5"/>
                </a:lnTo>
                <a:lnTo>
                  <a:pt x="9" y="3"/>
                </a:lnTo>
                <a:lnTo>
                  <a:pt x="8" y="2"/>
                </a:lnTo>
                <a:lnTo>
                  <a:pt x="6" y="1"/>
                </a:lnTo>
                <a:lnTo>
                  <a:pt x="5" y="0"/>
                </a:lnTo>
                <a:lnTo>
                  <a:pt x="3" y="1"/>
                </a:lnTo>
                <a:lnTo>
                  <a:pt x="2" y="2"/>
                </a:lnTo>
                <a:lnTo>
                  <a:pt x="1" y="3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34" name="任意多边形 1050833"/>
          <p:cNvSpPr/>
          <p:nvPr/>
        </p:nvSpPr>
        <p:spPr bwMode="auto">
          <a:xfrm>
            <a:off x="5710237" y="2890837"/>
            <a:ext cx="15875" cy="87312"/>
          </a:xfrm>
          <a:custGeom>
            <a:avLst/>
            <a:gdLst/>
            <a:ahLst/>
            <a:cxnLst/>
            <a:rect l="0" t="0" r="0" b="0"/>
            <a:pathLst>
              <a:path w="22" h="123">
                <a:moveTo>
                  <a:pt x="12" y="2"/>
                </a:moveTo>
                <a:lnTo>
                  <a:pt x="12" y="2"/>
                </a:lnTo>
                <a:lnTo>
                  <a:pt x="9" y="9"/>
                </a:lnTo>
                <a:lnTo>
                  <a:pt x="7" y="15"/>
                </a:lnTo>
                <a:lnTo>
                  <a:pt x="3" y="29"/>
                </a:lnTo>
                <a:lnTo>
                  <a:pt x="1" y="44"/>
                </a:lnTo>
                <a:lnTo>
                  <a:pt x="0" y="59"/>
                </a:lnTo>
                <a:lnTo>
                  <a:pt x="1" y="90"/>
                </a:lnTo>
                <a:lnTo>
                  <a:pt x="2" y="118"/>
                </a:lnTo>
                <a:lnTo>
                  <a:pt x="3" y="120"/>
                </a:lnTo>
                <a:lnTo>
                  <a:pt x="4" y="122"/>
                </a:lnTo>
                <a:lnTo>
                  <a:pt x="5" y="123"/>
                </a:lnTo>
                <a:lnTo>
                  <a:pt x="7" y="123"/>
                </a:lnTo>
                <a:lnTo>
                  <a:pt x="9" y="123"/>
                </a:lnTo>
                <a:lnTo>
                  <a:pt x="10" y="122"/>
                </a:lnTo>
                <a:lnTo>
                  <a:pt x="11" y="120"/>
                </a:lnTo>
                <a:lnTo>
                  <a:pt x="11" y="118"/>
                </a:lnTo>
                <a:lnTo>
                  <a:pt x="10" y="91"/>
                </a:lnTo>
                <a:lnTo>
                  <a:pt x="10" y="61"/>
                </a:lnTo>
                <a:lnTo>
                  <a:pt x="10" y="47"/>
                </a:lnTo>
                <a:lnTo>
                  <a:pt x="12" y="32"/>
                </a:lnTo>
                <a:lnTo>
                  <a:pt x="15" y="19"/>
                </a:lnTo>
                <a:lnTo>
                  <a:pt x="17" y="13"/>
                </a:lnTo>
                <a:lnTo>
                  <a:pt x="20" y="8"/>
                </a:lnTo>
                <a:lnTo>
                  <a:pt x="22" y="5"/>
                </a:lnTo>
                <a:lnTo>
                  <a:pt x="20" y="3"/>
                </a:lnTo>
                <a:lnTo>
                  <a:pt x="19" y="1"/>
                </a:lnTo>
                <a:lnTo>
                  <a:pt x="18" y="0"/>
                </a:lnTo>
                <a:lnTo>
                  <a:pt x="17" y="0"/>
                </a:lnTo>
                <a:lnTo>
                  <a:pt x="15" y="0"/>
                </a:lnTo>
                <a:lnTo>
                  <a:pt x="13" y="0"/>
                </a:lnTo>
                <a:lnTo>
                  <a:pt x="1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35" name="任意多边形 1050834"/>
          <p:cNvSpPr/>
          <p:nvPr/>
        </p:nvSpPr>
        <p:spPr bwMode="auto">
          <a:xfrm>
            <a:off x="5745162" y="2933700"/>
            <a:ext cx="9525" cy="74612"/>
          </a:xfrm>
          <a:custGeom>
            <a:avLst/>
            <a:gdLst/>
            <a:ahLst/>
            <a:cxnLst/>
            <a:rect l="0" t="0" r="0" b="0"/>
            <a:pathLst>
              <a:path w="15" h="105">
                <a:moveTo>
                  <a:pt x="6" y="5"/>
                </a:moveTo>
                <a:lnTo>
                  <a:pt x="6" y="5"/>
                </a:lnTo>
                <a:lnTo>
                  <a:pt x="5" y="29"/>
                </a:lnTo>
                <a:lnTo>
                  <a:pt x="2" y="53"/>
                </a:lnTo>
                <a:lnTo>
                  <a:pt x="1" y="77"/>
                </a:lnTo>
                <a:lnTo>
                  <a:pt x="0" y="100"/>
                </a:lnTo>
                <a:lnTo>
                  <a:pt x="1" y="102"/>
                </a:lnTo>
                <a:lnTo>
                  <a:pt x="2" y="104"/>
                </a:lnTo>
                <a:lnTo>
                  <a:pt x="4" y="105"/>
                </a:lnTo>
                <a:lnTo>
                  <a:pt x="6" y="105"/>
                </a:lnTo>
                <a:lnTo>
                  <a:pt x="7" y="105"/>
                </a:lnTo>
                <a:lnTo>
                  <a:pt x="9" y="104"/>
                </a:lnTo>
                <a:lnTo>
                  <a:pt x="10" y="102"/>
                </a:lnTo>
                <a:lnTo>
                  <a:pt x="10" y="100"/>
                </a:lnTo>
                <a:lnTo>
                  <a:pt x="11" y="77"/>
                </a:lnTo>
                <a:lnTo>
                  <a:pt x="13" y="53"/>
                </a:lnTo>
                <a:lnTo>
                  <a:pt x="14" y="29"/>
                </a:lnTo>
                <a:lnTo>
                  <a:pt x="15" y="5"/>
                </a:lnTo>
                <a:lnTo>
                  <a:pt x="15" y="3"/>
                </a:lnTo>
                <a:lnTo>
                  <a:pt x="14" y="2"/>
                </a:lnTo>
                <a:lnTo>
                  <a:pt x="12" y="1"/>
                </a:lnTo>
                <a:lnTo>
                  <a:pt x="10" y="0"/>
                </a:lnTo>
                <a:lnTo>
                  <a:pt x="9" y="1"/>
                </a:lnTo>
                <a:lnTo>
                  <a:pt x="7" y="2"/>
                </a:lnTo>
                <a:lnTo>
                  <a:pt x="6" y="3"/>
                </a:lnTo>
                <a:lnTo>
                  <a:pt x="6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36" name="任意多边形 1050835"/>
          <p:cNvSpPr/>
          <p:nvPr/>
        </p:nvSpPr>
        <p:spPr bwMode="auto">
          <a:xfrm>
            <a:off x="5783262" y="2971800"/>
            <a:ext cx="6350" cy="95250"/>
          </a:xfrm>
          <a:custGeom>
            <a:avLst/>
            <a:gdLst/>
            <a:ahLst/>
            <a:cxnLst/>
            <a:rect l="0" t="0" r="0" b="0"/>
            <a:pathLst>
              <a:path w="9" h="137">
                <a:moveTo>
                  <a:pt x="0" y="4"/>
                </a:moveTo>
                <a:lnTo>
                  <a:pt x="0" y="132"/>
                </a:lnTo>
                <a:lnTo>
                  <a:pt x="0" y="134"/>
                </a:lnTo>
                <a:lnTo>
                  <a:pt x="1" y="136"/>
                </a:lnTo>
                <a:lnTo>
                  <a:pt x="3" y="136"/>
                </a:lnTo>
                <a:lnTo>
                  <a:pt x="4" y="137"/>
                </a:lnTo>
                <a:lnTo>
                  <a:pt x="6" y="136"/>
                </a:lnTo>
                <a:lnTo>
                  <a:pt x="7" y="136"/>
                </a:lnTo>
                <a:lnTo>
                  <a:pt x="8" y="134"/>
                </a:lnTo>
                <a:lnTo>
                  <a:pt x="9" y="132"/>
                </a:lnTo>
                <a:lnTo>
                  <a:pt x="9" y="4"/>
                </a:lnTo>
                <a:lnTo>
                  <a:pt x="8" y="2"/>
                </a:lnTo>
                <a:lnTo>
                  <a:pt x="7" y="1"/>
                </a:lnTo>
                <a:lnTo>
                  <a:pt x="6" y="0"/>
                </a:lnTo>
                <a:lnTo>
                  <a:pt x="4" y="0"/>
                </a:lnTo>
                <a:lnTo>
                  <a:pt x="3" y="0"/>
                </a:lnTo>
                <a:lnTo>
                  <a:pt x="1" y="1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37" name="任意多边形 1050836"/>
          <p:cNvSpPr/>
          <p:nvPr/>
        </p:nvSpPr>
        <p:spPr bwMode="auto">
          <a:xfrm>
            <a:off x="5818187" y="3008312"/>
            <a:ext cx="11112" cy="90487"/>
          </a:xfrm>
          <a:custGeom>
            <a:avLst/>
            <a:gdLst/>
            <a:ahLst/>
            <a:cxnLst/>
            <a:rect l="0" t="0" r="0" b="0"/>
            <a:pathLst>
              <a:path w="14" h="128">
                <a:moveTo>
                  <a:pt x="5" y="5"/>
                </a:moveTo>
                <a:lnTo>
                  <a:pt x="5" y="5"/>
                </a:lnTo>
                <a:lnTo>
                  <a:pt x="2" y="33"/>
                </a:lnTo>
                <a:lnTo>
                  <a:pt x="1" y="47"/>
                </a:lnTo>
                <a:lnTo>
                  <a:pt x="0" y="62"/>
                </a:lnTo>
                <a:lnTo>
                  <a:pt x="0" y="124"/>
                </a:lnTo>
                <a:lnTo>
                  <a:pt x="1" y="126"/>
                </a:lnTo>
                <a:lnTo>
                  <a:pt x="2" y="127"/>
                </a:lnTo>
                <a:lnTo>
                  <a:pt x="3" y="128"/>
                </a:lnTo>
                <a:lnTo>
                  <a:pt x="5" y="128"/>
                </a:lnTo>
                <a:lnTo>
                  <a:pt x="6" y="128"/>
                </a:lnTo>
                <a:lnTo>
                  <a:pt x="8" y="127"/>
                </a:lnTo>
                <a:lnTo>
                  <a:pt x="9" y="126"/>
                </a:lnTo>
                <a:lnTo>
                  <a:pt x="9" y="124"/>
                </a:lnTo>
                <a:lnTo>
                  <a:pt x="9" y="69"/>
                </a:lnTo>
                <a:lnTo>
                  <a:pt x="10" y="52"/>
                </a:lnTo>
                <a:lnTo>
                  <a:pt x="11" y="37"/>
                </a:lnTo>
                <a:lnTo>
                  <a:pt x="14" y="5"/>
                </a:lnTo>
                <a:lnTo>
                  <a:pt x="14" y="3"/>
                </a:lnTo>
                <a:lnTo>
                  <a:pt x="13" y="2"/>
                </a:lnTo>
                <a:lnTo>
                  <a:pt x="11" y="1"/>
                </a:lnTo>
                <a:lnTo>
                  <a:pt x="10" y="0"/>
                </a:lnTo>
                <a:lnTo>
                  <a:pt x="6" y="2"/>
                </a:lnTo>
                <a:lnTo>
                  <a:pt x="5" y="3"/>
                </a:lnTo>
                <a:lnTo>
                  <a:pt x="5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38" name="任意多边形 1050837"/>
          <p:cNvSpPr/>
          <p:nvPr/>
        </p:nvSpPr>
        <p:spPr bwMode="auto">
          <a:xfrm>
            <a:off x="5854700" y="3048000"/>
            <a:ext cx="7937" cy="74612"/>
          </a:xfrm>
          <a:custGeom>
            <a:avLst/>
            <a:gdLst/>
            <a:ahLst/>
            <a:cxnLst/>
            <a:rect l="0" t="0" r="0" b="0"/>
            <a:pathLst>
              <a:path w="10" h="104">
                <a:moveTo>
                  <a:pt x="0" y="5"/>
                </a:moveTo>
                <a:lnTo>
                  <a:pt x="0" y="100"/>
                </a:lnTo>
                <a:lnTo>
                  <a:pt x="0" y="102"/>
                </a:lnTo>
                <a:lnTo>
                  <a:pt x="1" y="103"/>
                </a:lnTo>
                <a:lnTo>
                  <a:pt x="4" y="104"/>
                </a:lnTo>
                <a:lnTo>
                  <a:pt x="5" y="104"/>
                </a:lnTo>
                <a:lnTo>
                  <a:pt x="7" y="104"/>
                </a:lnTo>
                <a:lnTo>
                  <a:pt x="8" y="103"/>
                </a:lnTo>
                <a:lnTo>
                  <a:pt x="9" y="102"/>
                </a:lnTo>
                <a:lnTo>
                  <a:pt x="10" y="100"/>
                </a:lnTo>
                <a:lnTo>
                  <a:pt x="10" y="5"/>
                </a:lnTo>
                <a:lnTo>
                  <a:pt x="9" y="2"/>
                </a:lnTo>
                <a:lnTo>
                  <a:pt x="8" y="1"/>
                </a:lnTo>
                <a:lnTo>
                  <a:pt x="7" y="0"/>
                </a:lnTo>
                <a:lnTo>
                  <a:pt x="5" y="0"/>
                </a:lnTo>
                <a:lnTo>
                  <a:pt x="4" y="0"/>
                </a:lnTo>
                <a:lnTo>
                  <a:pt x="1" y="1"/>
                </a:lnTo>
                <a:lnTo>
                  <a:pt x="0" y="2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39" name="任意多边形 1050838"/>
          <p:cNvSpPr/>
          <p:nvPr/>
        </p:nvSpPr>
        <p:spPr bwMode="auto">
          <a:xfrm>
            <a:off x="5884862" y="3087687"/>
            <a:ext cx="9525" cy="66675"/>
          </a:xfrm>
          <a:custGeom>
            <a:avLst/>
            <a:gdLst/>
            <a:ahLst/>
            <a:cxnLst/>
            <a:rect l="0" t="0" r="0" b="0"/>
            <a:pathLst>
              <a:path w="15" h="94">
                <a:moveTo>
                  <a:pt x="15" y="88"/>
                </a:moveTo>
                <a:lnTo>
                  <a:pt x="15" y="88"/>
                </a:lnTo>
                <a:lnTo>
                  <a:pt x="12" y="79"/>
                </a:lnTo>
                <a:lnTo>
                  <a:pt x="10" y="68"/>
                </a:lnTo>
                <a:lnTo>
                  <a:pt x="9" y="57"/>
                </a:lnTo>
                <a:lnTo>
                  <a:pt x="9" y="47"/>
                </a:lnTo>
                <a:lnTo>
                  <a:pt x="9" y="25"/>
                </a:lnTo>
                <a:lnTo>
                  <a:pt x="10" y="4"/>
                </a:lnTo>
                <a:lnTo>
                  <a:pt x="10" y="2"/>
                </a:lnTo>
                <a:lnTo>
                  <a:pt x="9" y="1"/>
                </a:lnTo>
                <a:lnTo>
                  <a:pt x="7" y="0"/>
                </a:lnTo>
                <a:lnTo>
                  <a:pt x="6" y="0"/>
                </a:lnTo>
                <a:lnTo>
                  <a:pt x="4" y="0"/>
                </a:lnTo>
                <a:lnTo>
                  <a:pt x="2" y="1"/>
                </a:lnTo>
                <a:lnTo>
                  <a:pt x="1" y="2"/>
                </a:lnTo>
                <a:lnTo>
                  <a:pt x="1" y="4"/>
                </a:lnTo>
                <a:lnTo>
                  <a:pt x="0" y="26"/>
                </a:lnTo>
                <a:lnTo>
                  <a:pt x="0" y="48"/>
                </a:lnTo>
                <a:lnTo>
                  <a:pt x="0" y="59"/>
                </a:lnTo>
                <a:lnTo>
                  <a:pt x="1" y="69"/>
                </a:lnTo>
                <a:lnTo>
                  <a:pt x="3" y="81"/>
                </a:lnTo>
                <a:lnTo>
                  <a:pt x="6" y="91"/>
                </a:lnTo>
                <a:lnTo>
                  <a:pt x="7" y="93"/>
                </a:lnTo>
                <a:lnTo>
                  <a:pt x="8" y="94"/>
                </a:lnTo>
                <a:lnTo>
                  <a:pt x="10" y="94"/>
                </a:lnTo>
                <a:lnTo>
                  <a:pt x="12" y="94"/>
                </a:lnTo>
                <a:lnTo>
                  <a:pt x="13" y="93"/>
                </a:lnTo>
                <a:lnTo>
                  <a:pt x="14" y="92"/>
                </a:lnTo>
                <a:lnTo>
                  <a:pt x="15" y="90"/>
                </a:lnTo>
                <a:lnTo>
                  <a:pt x="15" y="8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40" name="任意多边形 1050839"/>
          <p:cNvSpPr/>
          <p:nvPr/>
        </p:nvSpPr>
        <p:spPr bwMode="auto">
          <a:xfrm>
            <a:off x="5922962" y="3106737"/>
            <a:ext cx="9525" cy="85725"/>
          </a:xfrm>
          <a:custGeom>
            <a:avLst/>
            <a:gdLst/>
            <a:ahLst/>
            <a:cxnLst/>
            <a:rect l="0" t="0" r="0" b="0"/>
            <a:pathLst>
              <a:path w="15" h="119">
                <a:moveTo>
                  <a:pt x="6" y="5"/>
                </a:moveTo>
                <a:lnTo>
                  <a:pt x="6" y="5"/>
                </a:lnTo>
                <a:lnTo>
                  <a:pt x="5" y="18"/>
                </a:lnTo>
                <a:lnTo>
                  <a:pt x="3" y="31"/>
                </a:lnTo>
                <a:lnTo>
                  <a:pt x="1" y="43"/>
                </a:lnTo>
                <a:lnTo>
                  <a:pt x="0" y="57"/>
                </a:lnTo>
                <a:lnTo>
                  <a:pt x="0" y="86"/>
                </a:lnTo>
                <a:lnTo>
                  <a:pt x="0" y="114"/>
                </a:lnTo>
                <a:lnTo>
                  <a:pt x="1" y="116"/>
                </a:lnTo>
                <a:lnTo>
                  <a:pt x="2" y="117"/>
                </a:lnTo>
                <a:lnTo>
                  <a:pt x="3" y="118"/>
                </a:lnTo>
                <a:lnTo>
                  <a:pt x="6" y="119"/>
                </a:lnTo>
                <a:lnTo>
                  <a:pt x="8" y="118"/>
                </a:lnTo>
                <a:lnTo>
                  <a:pt x="9" y="117"/>
                </a:lnTo>
                <a:lnTo>
                  <a:pt x="10" y="116"/>
                </a:lnTo>
                <a:lnTo>
                  <a:pt x="11" y="114"/>
                </a:lnTo>
                <a:lnTo>
                  <a:pt x="11" y="57"/>
                </a:lnTo>
                <a:lnTo>
                  <a:pt x="11" y="43"/>
                </a:lnTo>
                <a:lnTo>
                  <a:pt x="13" y="31"/>
                </a:lnTo>
                <a:lnTo>
                  <a:pt x="14" y="18"/>
                </a:lnTo>
                <a:lnTo>
                  <a:pt x="15" y="5"/>
                </a:lnTo>
                <a:lnTo>
                  <a:pt x="15" y="3"/>
                </a:lnTo>
                <a:lnTo>
                  <a:pt x="14" y="1"/>
                </a:lnTo>
                <a:lnTo>
                  <a:pt x="12" y="0"/>
                </a:lnTo>
                <a:lnTo>
                  <a:pt x="11" y="0"/>
                </a:lnTo>
                <a:lnTo>
                  <a:pt x="9" y="0"/>
                </a:lnTo>
                <a:lnTo>
                  <a:pt x="8" y="1"/>
                </a:lnTo>
                <a:lnTo>
                  <a:pt x="6" y="3"/>
                </a:lnTo>
                <a:lnTo>
                  <a:pt x="6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41" name="任意多边形 1050840"/>
          <p:cNvSpPr/>
          <p:nvPr/>
        </p:nvSpPr>
        <p:spPr bwMode="auto">
          <a:xfrm>
            <a:off x="5951537" y="3148012"/>
            <a:ext cx="6350" cy="73025"/>
          </a:xfrm>
          <a:custGeom>
            <a:avLst/>
            <a:gdLst/>
            <a:ahLst/>
            <a:cxnLst/>
            <a:rect l="0" t="0" r="0" b="0"/>
            <a:pathLst>
              <a:path w="11" h="104">
                <a:moveTo>
                  <a:pt x="11" y="5"/>
                </a:moveTo>
                <a:lnTo>
                  <a:pt x="11" y="5"/>
                </a:lnTo>
                <a:lnTo>
                  <a:pt x="11" y="3"/>
                </a:lnTo>
                <a:lnTo>
                  <a:pt x="10" y="1"/>
                </a:lnTo>
                <a:lnTo>
                  <a:pt x="8" y="0"/>
                </a:lnTo>
                <a:lnTo>
                  <a:pt x="6" y="0"/>
                </a:lnTo>
                <a:lnTo>
                  <a:pt x="5" y="0"/>
                </a:lnTo>
                <a:lnTo>
                  <a:pt x="3" y="1"/>
                </a:lnTo>
                <a:lnTo>
                  <a:pt x="2" y="3"/>
                </a:lnTo>
                <a:lnTo>
                  <a:pt x="2" y="5"/>
                </a:lnTo>
                <a:lnTo>
                  <a:pt x="0" y="53"/>
                </a:lnTo>
                <a:lnTo>
                  <a:pt x="0" y="75"/>
                </a:lnTo>
                <a:lnTo>
                  <a:pt x="2" y="99"/>
                </a:lnTo>
                <a:lnTo>
                  <a:pt x="2" y="101"/>
                </a:lnTo>
                <a:lnTo>
                  <a:pt x="4" y="103"/>
                </a:lnTo>
                <a:lnTo>
                  <a:pt x="7" y="104"/>
                </a:lnTo>
                <a:lnTo>
                  <a:pt x="9" y="104"/>
                </a:lnTo>
                <a:lnTo>
                  <a:pt x="10" y="103"/>
                </a:lnTo>
                <a:lnTo>
                  <a:pt x="11" y="101"/>
                </a:lnTo>
                <a:lnTo>
                  <a:pt x="11" y="99"/>
                </a:lnTo>
                <a:lnTo>
                  <a:pt x="9" y="75"/>
                </a:lnTo>
                <a:lnTo>
                  <a:pt x="9" y="53"/>
                </a:lnTo>
                <a:lnTo>
                  <a:pt x="11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42" name="任意多边形 1050841"/>
          <p:cNvSpPr/>
          <p:nvPr/>
        </p:nvSpPr>
        <p:spPr bwMode="auto">
          <a:xfrm>
            <a:off x="5980112" y="3179762"/>
            <a:ext cx="7937" cy="77787"/>
          </a:xfrm>
          <a:custGeom>
            <a:avLst/>
            <a:gdLst/>
            <a:ahLst/>
            <a:cxnLst/>
            <a:rect l="0" t="0" r="0" b="0"/>
            <a:pathLst>
              <a:path w="14" h="113">
                <a:moveTo>
                  <a:pt x="10" y="4"/>
                </a:moveTo>
                <a:lnTo>
                  <a:pt x="10" y="4"/>
                </a:lnTo>
                <a:lnTo>
                  <a:pt x="9" y="2"/>
                </a:lnTo>
                <a:lnTo>
                  <a:pt x="8" y="1"/>
                </a:lnTo>
                <a:lnTo>
                  <a:pt x="7" y="0"/>
                </a:lnTo>
                <a:lnTo>
                  <a:pt x="5" y="0"/>
                </a:lnTo>
                <a:lnTo>
                  <a:pt x="3" y="0"/>
                </a:lnTo>
                <a:lnTo>
                  <a:pt x="2" y="1"/>
                </a:lnTo>
                <a:lnTo>
                  <a:pt x="1" y="2"/>
                </a:lnTo>
                <a:lnTo>
                  <a:pt x="0" y="4"/>
                </a:lnTo>
                <a:lnTo>
                  <a:pt x="1" y="57"/>
                </a:lnTo>
                <a:lnTo>
                  <a:pt x="2" y="83"/>
                </a:lnTo>
                <a:lnTo>
                  <a:pt x="5" y="109"/>
                </a:lnTo>
                <a:lnTo>
                  <a:pt x="6" y="111"/>
                </a:lnTo>
                <a:lnTo>
                  <a:pt x="7" y="112"/>
                </a:lnTo>
                <a:lnTo>
                  <a:pt x="10" y="113"/>
                </a:lnTo>
                <a:lnTo>
                  <a:pt x="12" y="113"/>
                </a:lnTo>
                <a:lnTo>
                  <a:pt x="13" y="112"/>
                </a:lnTo>
                <a:lnTo>
                  <a:pt x="14" y="111"/>
                </a:lnTo>
                <a:lnTo>
                  <a:pt x="14" y="109"/>
                </a:lnTo>
                <a:lnTo>
                  <a:pt x="12" y="83"/>
                </a:lnTo>
                <a:lnTo>
                  <a:pt x="10" y="57"/>
                </a:lnTo>
                <a:lnTo>
                  <a:pt x="1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43" name="任意多边形 1050842"/>
          <p:cNvSpPr/>
          <p:nvPr/>
        </p:nvSpPr>
        <p:spPr bwMode="auto">
          <a:xfrm>
            <a:off x="5859462" y="2684462"/>
            <a:ext cx="15875" cy="82550"/>
          </a:xfrm>
          <a:custGeom>
            <a:avLst/>
            <a:gdLst/>
            <a:ahLst/>
            <a:cxnLst/>
            <a:rect l="0" t="0" r="0" b="0"/>
            <a:pathLst>
              <a:path w="23" h="119">
                <a:moveTo>
                  <a:pt x="21" y="109"/>
                </a:moveTo>
                <a:lnTo>
                  <a:pt x="21" y="109"/>
                </a:lnTo>
                <a:lnTo>
                  <a:pt x="16" y="105"/>
                </a:lnTo>
                <a:lnTo>
                  <a:pt x="13" y="101"/>
                </a:lnTo>
                <a:lnTo>
                  <a:pt x="11" y="95"/>
                </a:lnTo>
                <a:lnTo>
                  <a:pt x="9" y="89"/>
                </a:lnTo>
                <a:lnTo>
                  <a:pt x="9" y="76"/>
                </a:lnTo>
                <a:lnTo>
                  <a:pt x="9" y="64"/>
                </a:lnTo>
                <a:lnTo>
                  <a:pt x="10" y="34"/>
                </a:lnTo>
                <a:lnTo>
                  <a:pt x="9" y="5"/>
                </a:lnTo>
                <a:lnTo>
                  <a:pt x="9" y="3"/>
                </a:lnTo>
                <a:lnTo>
                  <a:pt x="8" y="1"/>
                </a:lnTo>
                <a:lnTo>
                  <a:pt x="6" y="0"/>
                </a:lnTo>
                <a:lnTo>
                  <a:pt x="5" y="0"/>
                </a:lnTo>
                <a:lnTo>
                  <a:pt x="3" y="0"/>
                </a:lnTo>
                <a:lnTo>
                  <a:pt x="2" y="1"/>
                </a:lnTo>
                <a:lnTo>
                  <a:pt x="1" y="3"/>
                </a:lnTo>
                <a:lnTo>
                  <a:pt x="0" y="5"/>
                </a:lnTo>
                <a:lnTo>
                  <a:pt x="0" y="77"/>
                </a:lnTo>
                <a:lnTo>
                  <a:pt x="0" y="89"/>
                </a:lnTo>
                <a:lnTo>
                  <a:pt x="1" y="95"/>
                </a:lnTo>
                <a:lnTo>
                  <a:pt x="3" y="100"/>
                </a:lnTo>
                <a:lnTo>
                  <a:pt x="5" y="105"/>
                </a:lnTo>
                <a:lnTo>
                  <a:pt x="8" y="110"/>
                </a:lnTo>
                <a:lnTo>
                  <a:pt x="12" y="115"/>
                </a:lnTo>
                <a:lnTo>
                  <a:pt x="16" y="118"/>
                </a:lnTo>
                <a:lnTo>
                  <a:pt x="18" y="119"/>
                </a:lnTo>
                <a:lnTo>
                  <a:pt x="20" y="119"/>
                </a:lnTo>
                <a:lnTo>
                  <a:pt x="21" y="118"/>
                </a:lnTo>
                <a:lnTo>
                  <a:pt x="22" y="117"/>
                </a:lnTo>
                <a:lnTo>
                  <a:pt x="23" y="115"/>
                </a:lnTo>
                <a:lnTo>
                  <a:pt x="23" y="112"/>
                </a:lnTo>
                <a:lnTo>
                  <a:pt x="22" y="111"/>
                </a:lnTo>
                <a:lnTo>
                  <a:pt x="21" y="10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44" name="任意多边形 1050843"/>
          <p:cNvSpPr/>
          <p:nvPr/>
        </p:nvSpPr>
        <p:spPr bwMode="auto">
          <a:xfrm>
            <a:off x="5910262" y="2725737"/>
            <a:ext cx="12700" cy="74612"/>
          </a:xfrm>
          <a:custGeom>
            <a:avLst/>
            <a:gdLst/>
            <a:ahLst/>
            <a:cxnLst/>
            <a:rect l="0" t="0" r="0" b="0"/>
            <a:pathLst>
              <a:path w="18" h="104">
                <a:moveTo>
                  <a:pt x="9" y="3"/>
                </a:moveTo>
                <a:lnTo>
                  <a:pt x="9" y="3"/>
                </a:lnTo>
                <a:lnTo>
                  <a:pt x="7" y="15"/>
                </a:lnTo>
                <a:lnTo>
                  <a:pt x="4" y="27"/>
                </a:lnTo>
                <a:lnTo>
                  <a:pt x="2" y="50"/>
                </a:lnTo>
                <a:lnTo>
                  <a:pt x="0" y="75"/>
                </a:lnTo>
                <a:lnTo>
                  <a:pt x="0" y="99"/>
                </a:lnTo>
                <a:lnTo>
                  <a:pt x="0" y="101"/>
                </a:lnTo>
                <a:lnTo>
                  <a:pt x="1" y="102"/>
                </a:lnTo>
                <a:lnTo>
                  <a:pt x="3" y="103"/>
                </a:lnTo>
                <a:lnTo>
                  <a:pt x="5" y="104"/>
                </a:lnTo>
                <a:lnTo>
                  <a:pt x="6" y="103"/>
                </a:lnTo>
                <a:lnTo>
                  <a:pt x="8" y="102"/>
                </a:lnTo>
                <a:lnTo>
                  <a:pt x="9" y="101"/>
                </a:lnTo>
                <a:lnTo>
                  <a:pt x="9" y="99"/>
                </a:lnTo>
                <a:lnTo>
                  <a:pt x="10" y="75"/>
                </a:lnTo>
                <a:lnTo>
                  <a:pt x="11" y="52"/>
                </a:lnTo>
                <a:lnTo>
                  <a:pt x="13" y="29"/>
                </a:lnTo>
                <a:lnTo>
                  <a:pt x="16" y="17"/>
                </a:lnTo>
                <a:lnTo>
                  <a:pt x="18" y="6"/>
                </a:lnTo>
                <a:lnTo>
                  <a:pt x="18" y="4"/>
                </a:lnTo>
                <a:lnTo>
                  <a:pt x="18" y="2"/>
                </a:lnTo>
                <a:lnTo>
                  <a:pt x="17" y="1"/>
                </a:lnTo>
                <a:lnTo>
                  <a:pt x="15" y="0"/>
                </a:lnTo>
                <a:lnTo>
                  <a:pt x="13" y="0"/>
                </a:lnTo>
                <a:lnTo>
                  <a:pt x="12" y="0"/>
                </a:lnTo>
                <a:lnTo>
                  <a:pt x="10" y="1"/>
                </a:lnTo>
                <a:lnTo>
                  <a:pt x="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45" name="任意多边形 1050844"/>
          <p:cNvSpPr/>
          <p:nvPr/>
        </p:nvSpPr>
        <p:spPr bwMode="auto">
          <a:xfrm>
            <a:off x="5942012" y="2770187"/>
            <a:ext cx="9525" cy="95250"/>
          </a:xfrm>
          <a:custGeom>
            <a:avLst/>
            <a:gdLst/>
            <a:ahLst/>
            <a:cxnLst/>
            <a:rect l="0" t="0" r="0" b="0"/>
            <a:pathLst>
              <a:path w="15" h="136">
                <a:moveTo>
                  <a:pt x="5" y="4"/>
                </a:moveTo>
                <a:lnTo>
                  <a:pt x="5" y="4"/>
                </a:lnTo>
                <a:lnTo>
                  <a:pt x="4" y="36"/>
                </a:lnTo>
                <a:lnTo>
                  <a:pt x="3" y="68"/>
                </a:lnTo>
                <a:lnTo>
                  <a:pt x="1" y="100"/>
                </a:lnTo>
                <a:lnTo>
                  <a:pt x="0" y="132"/>
                </a:lnTo>
                <a:lnTo>
                  <a:pt x="0" y="134"/>
                </a:lnTo>
                <a:lnTo>
                  <a:pt x="1" y="135"/>
                </a:lnTo>
                <a:lnTo>
                  <a:pt x="3" y="136"/>
                </a:lnTo>
                <a:lnTo>
                  <a:pt x="4" y="136"/>
                </a:lnTo>
                <a:lnTo>
                  <a:pt x="7" y="136"/>
                </a:lnTo>
                <a:lnTo>
                  <a:pt x="9" y="135"/>
                </a:lnTo>
                <a:lnTo>
                  <a:pt x="10" y="134"/>
                </a:lnTo>
                <a:lnTo>
                  <a:pt x="10" y="132"/>
                </a:lnTo>
                <a:lnTo>
                  <a:pt x="11" y="100"/>
                </a:lnTo>
                <a:lnTo>
                  <a:pt x="13" y="68"/>
                </a:lnTo>
                <a:lnTo>
                  <a:pt x="14" y="36"/>
                </a:lnTo>
                <a:lnTo>
                  <a:pt x="15" y="4"/>
                </a:lnTo>
                <a:lnTo>
                  <a:pt x="14" y="2"/>
                </a:lnTo>
                <a:lnTo>
                  <a:pt x="13" y="1"/>
                </a:lnTo>
                <a:lnTo>
                  <a:pt x="12" y="0"/>
                </a:lnTo>
                <a:lnTo>
                  <a:pt x="10" y="0"/>
                </a:lnTo>
                <a:lnTo>
                  <a:pt x="8" y="0"/>
                </a:lnTo>
                <a:lnTo>
                  <a:pt x="7" y="1"/>
                </a:lnTo>
                <a:lnTo>
                  <a:pt x="5" y="2"/>
                </a:lnTo>
                <a:lnTo>
                  <a:pt x="5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46" name="任意多边形 1050845"/>
          <p:cNvSpPr/>
          <p:nvPr/>
        </p:nvSpPr>
        <p:spPr bwMode="auto">
          <a:xfrm>
            <a:off x="5981700" y="2819400"/>
            <a:ext cx="6350" cy="95250"/>
          </a:xfrm>
          <a:custGeom>
            <a:avLst/>
            <a:gdLst/>
            <a:ahLst/>
            <a:cxnLst/>
            <a:rect l="0" t="0" r="0" b="0"/>
            <a:pathLst>
              <a:path w="9" h="133">
                <a:moveTo>
                  <a:pt x="0" y="5"/>
                </a:moveTo>
                <a:lnTo>
                  <a:pt x="0" y="128"/>
                </a:lnTo>
                <a:lnTo>
                  <a:pt x="0" y="130"/>
                </a:lnTo>
                <a:lnTo>
                  <a:pt x="1" y="131"/>
                </a:lnTo>
                <a:lnTo>
                  <a:pt x="3" y="132"/>
                </a:lnTo>
                <a:lnTo>
                  <a:pt x="5" y="133"/>
                </a:lnTo>
                <a:lnTo>
                  <a:pt x="6" y="132"/>
                </a:lnTo>
                <a:lnTo>
                  <a:pt x="8" y="131"/>
                </a:lnTo>
                <a:lnTo>
                  <a:pt x="9" y="130"/>
                </a:lnTo>
                <a:lnTo>
                  <a:pt x="9" y="128"/>
                </a:lnTo>
                <a:lnTo>
                  <a:pt x="9" y="5"/>
                </a:lnTo>
                <a:lnTo>
                  <a:pt x="9" y="3"/>
                </a:lnTo>
                <a:lnTo>
                  <a:pt x="8" y="1"/>
                </a:lnTo>
                <a:lnTo>
                  <a:pt x="6" y="1"/>
                </a:lnTo>
                <a:lnTo>
                  <a:pt x="5" y="0"/>
                </a:lnTo>
                <a:lnTo>
                  <a:pt x="3" y="1"/>
                </a:lnTo>
                <a:lnTo>
                  <a:pt x="1" y="1"/>
                </a:lnTo>
                <a:lnTo>
                  <a:pt x="0" y="3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47" name="任意多边形 1050846"/>
          <p:cNvSpPr/>
          <p:nvPr/>
        </p:nvSpPr>
        <p:spPr bwMode="auto">
          <a:xfrm>
            <a:off x="6019800" y="2852737"/>
            <a:ext cx="6350" cy="87312"/>
          </a:xfrm>
          <a:custGeom>
            <a:avLst/>
            <a:gdLst/>
            <a:ahLst/>
            <a:cxnLst/>
            <a:rect l="0" t="0" r="0" b="0"/>
            <a:pathLst>
              <a:path w="9" h="123">
                <a:moveTo>
                  <a:pt x="0" y="5"/>
                </a:moveTo>
                <a:lnTo>
                  <a:pt x="0" y="118"/>
                </a:lnTo>
                <a:lnTo>
                  <a:pt x="0" y="120"/>
                </a:lnTo>
                <a:lnTo>
                  <a:pt x="1" y="121"/>
                </a:lnTo>
                <a:lnTo>
                  <a:pt x="2" y="123"/>
                </a:lnTo>
                <a:lnTo>
                  <a:pt x="4" y="123"/>
                </a:lnTo>
                <a:lnTo>
                  <a:pt x="6" y="123"/>
                </a:lnTo>
                <a:lnTo>
                  <a:pt x="7" y="121"/>
                </a:lnTo>
                <a:lnTo>
                  <a:pt x="8" y="120"/>
                </a:lnTo>
                <a:lnTo>
                  <a:pt x="9" y="118"/>
                </a:lnTo>
                <a:lnTo>
                  <a:pt x="9" y="5"/>
                </a:lnTo>
                <a:lnTo>
                  <a:pt x="8" y="3"/>
                </a:lnTo>
                <a:lnTo>
                  <a:pt x="7" y="1"/>
                </a:lnTo>
                <a:lnTo>
                  <a:pt x="6" y="1"/>
                </a:lnTo>
                <a:lnTo>
                  <a:pt x="4" y="0"/>
                </a:lnTo>
                <a:lnTo>
                  <a:pt x="2" y="1"/>
                </a:lnTo>
                <a:lnTo>
                  <a:pt x="1" y="1"/>
                </a:lnTo>
                <a:lnTo>
                  <a:pt x="0" y="3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48" name="任意多边形 1050847"/>
          <p:cNvSpPr/>
          <p:nvPr/>
        </p:nvSpPr>
        <p:spPr bwMode="auto">
          <a:xfrm>
            <a:off x="6049962" y="2887662"/>
            <a:ext cx="6350" cy="85725"/>
          </a:xfrm>
          <a:custGeom>
            <a:avLst/>
            <a:gdLst/>
            <a:ahLst/>
            <a:cxnLst/>
            <a:rect l="0" t="0" r="0" b="0"/>
            <a:pathLst>
              <a:path w="9" h="123">
                <a:moveTo>
                  <a:pt x="0" y="5"/>
                </a:moveTo>
                <a:lnTo>
                  <a:pt x="0" y="119"/>
                </a:lnTo>
                <a:lnTo>
                  <a:pt x="0" y="121"/>
                </a:lnTo>
                <a:lnTo>
                  <a:pt x="1" y="122"/>
                </a:lnTo>
                <a:lnTo>
                  <a:pt x="3" y="123"/>
                </a:lnTo>
                <a:lnTo>
                  <a:pt x="4" y="123"/>
                </a:lnTo>
                <a:lnTo>
                  <a:pt x="6" y="123"/>
                </a:lnTo>
                <a:lnTo>
                  <a:pt x="8" y="122"/>
                </a:lnTo>
                <a:lnTo>
                  <a:pt x="9" y="121"/>
                </a:lnTo>
                <a:lnTo>
                  <a:pt x="9" y="119"/>
                </a:lnTo>
                <a:lnTo>
                  <a:pt x="9" y="5"/>
                </a:lnTo>
                <a:lnTo>
                  <a:pt x="9" y="3"/>
                </a:lnTo>
                <a:lnTo>
                  <a:pt x="8" y="1"/>
                </a:lnTo>
                <a:lnTo>
                  <a:pt x="6" y="0"/>
                </a:lnTo>
                <a:lnTo>
                  <a:pt x="4" y="0"/>
                </a:lnTo>
                <a:lnTo>
                  <a:pt x="3" y="0"/>
                </a:lnTo>
                <a:lnTo>
                  <a:pt x="1" y="1"/>
                </a:lnTo>
                <a:lnTo>
                  <a:pt x="0" y="3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49" name="任意多边形 1050848"/>
          <p:cNvSpPr/>
          <p:nvPr/>
        </p:nvSpPr>
        <p:spPr bwMode="auto">
          <a:xfrm>
            <a:off x="6084887" y="2921000"/>
            <a:ext cx="11112" cy="96837"/>
          </a:xfrm>
          <a:custGeom>
            <a:avLst/>
            <a:gdLst/>
            <a:ahLst/>
            <a:cxnLst/>
            <a:rect l="0" t="0" r="0" b="0"/>
            <a:pathLst>
              <a:path w="14" h="137">
                <a:moveTo>
                  <a:pt x="5" y="5"/>
                </a:moveTo>
                <a:lnTo>
                  <a:pt x="5" y="5"/>
                </a:lnTo>
                <a:lnTo>
                  <a:pt x="2" y="30"/>
                </a:lnTo>
                <a:lnTo>
                  <a:pt x="1" y="42"/>
                </a:lnTo>
                <a:lnTo>
                  <a:pt x="0" y="55"/>
                </a:lnTo>
                <a:lnTo>
                  <a:pt x="0" y="132"/>
                </a:lnTo>
                <a:lnTo>
                  <a:pt x="1" y="134"/>
                </a:lnTo>
                <a:lnTo>
                  <a:pt x="2" y="136"/>
                </a:lnTo>
                <a:lnTo>
                  <a:pt x="3" y="137"/>
                </a:lnTo>
                <a:lnTo>
                  <a:pt x="5" y="137"/>
                </a:lnTo>
                <a:lnTo>
                  <a:pt x="7" y="137"/>
                </a:lnTo>
                <a:lnTo>
                  <a:pt x="8" y="136"/>
                </a:lnTo>
                <a:lnTo>
                  <a:pt x="9" y="134"/>
                </a:lnTo>
                <a:lnTo>
                  <a:pt x="10" y="132"/>
                </a:lnTo>
                <a:lnTo>
                  <a:pt x="10" y="62"/>
                </a:lnTo>
                <a:lnTo>
                  <a:pt x="10" y="47"/>
                </a:lnTo>
                <a:lnTo>
                  <a:pt x="11" y="33"/>
                </a:lnTo>
                <a:lnTo>
                  <a:pt x="14" y="5"/>
                </a:lnTo>
                <a:lnTo>
                  <a:pt x="14" y="3"/>
                </a:lnTo>
                <a:lnTo>
                  <a:pt x="13" y="1"/>
                </a:lnTo>
                <a:lnTo>
                  <a:pt x="12" y="0"/>
                </a:lnTo>
                <a:lnTo>
                  <a:pt x="10" y="0"/>
                </a:lnTo>
                <a:lnTo>
                  <a:pt x="7" y="1"/>
                </a:lnTo>
                <a:lnTo>
                  <a:pt x="6" y="3"/>
                </a:lnTo>
                <a:lnTo>
                  <a:pt x="5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50" name="任意多边形 1050849"/>
          <p:cNvSpPr/>
          <p:nvPr/>
        </p:nvSpPr>
        <p:spPr bwMode="auto">
          <a:xfrm>
            <a:off x="6129337" y="2944812"/>
            <a:ext cx="6350" cy="115887"/>
          </a:xfrm>
          <a:custGeom>
            <a:avLst/>
            <a:gdLst/>
            <a:ahLst/>
            <a:cxnLst/>
            <a:rect l="0" t="0" r="0" b="0"/>
            <a:pathLst>
              <a:path w="9" h="166">
                <a:moveTo>
                  <a:pt x="0" y="5"/>
                </a:moveTo>
                <a:lnTo>
                  <a:pt x="0" y="161"/>
                </a:lnTo>
                <a:lnTo>
                  <a:pt x="0" y="163"/>
                </a:lnTo>
                <a:lnTo>
                  <a:pt x="1" y="164"/>
                </a:lnTo>
                <a:lnTo>
                  <a:pt x="3" y="165"/>
                </a:lnTo>
                <a:lnTo>
                  <a:pt x="5" y="166"/>
                </a:lnTo>
                <a:lnTo>
                  <a:pt x="6" y="165"/>
                </a:lnTo>
                <a:lnTo>
                  <a:pt x="8" y="164"/>
                </a:lnTo>
                <a:lnTo>
                  <a:pt x="9" y="163"/>
                </a:lnTo>
                <a:lnTo>
                  <a:pt x="9" y="161"/>
                </a:lnTo>
                <a:lnTo>
                  <a:pt x="9" y="5"/>
                </a:lnTo>
                <a:lnTo>
                  <a:pt x="9" y="3"/>
                </a:lnTo>
                <a:lnTo>
                  <a:pt x="8" y="1"/>
                </a:lnTo>
                <a:lnTo>
                  <a:pt x="6" y="0"/>
                </a:lnTo>
                <a:lnTo>
                  <a:pt x="5" y="0"/>
                </a:lnTo>
                <a:lnTo>
                  <a:pt x="3" y="0"/>
                </a:lnTo>
                <a:lnTo>
                  <a:pt x="1" y="1"/>
                </a:lnTo>
                <a:lnTo>
                  <a:pt x="0" y="3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51" name="任意多边形 1050850"/>
          <p:cNvSpPr/>
          <p:nvPr/>
        </p:nvSpPr>
        <p:spPr bwMode="auto">
          <a:xfrm>
            <a:off x="6153150" y="2997200"/>
            <a:ext cx="11112" cy="93662"/>
          </a:xfrm>
          <a:custGeom>
            <a:avLst/>
            <a:gdLst/>
            <a:ahLst/>
            <a:cxnLst/>
            <a:rect l="0" t="0" r="0" b="0"/>
            <a:pathLst>
              <a:path w="15" h="132">
                <a:moveTo>
                  <a:pt x="6" y="3"/>
                </a:moveTo>
                <a:lnTo>
                  <a:pt x="6" y="3"/>
                </a:lnTo>
                <a:lnTo>
                  <a:pt x="3" y="19"/>
                </a:lnTo>
                <a:lnTo>
                  <a:pt x="1" y="34"/>
                </a:lnTo>
                <a:lnTo>
                  <a:pt x="0" y="50"/>
                </a:lnTo>
                <a:lnTo>
                  <a:pt x="0" y="65"/>
                </a:lnTo>
                <a:lnTo>
                  <a:pt x="1" y="96"/>
                </a:lnTo>
                <a:lnTo>
                  <a:pt x="1" y="127"/>
                </a:lnTo>
                <a:lnTo>
                  <a:pt x="2" y="129"/>
                </a:lnTo>
                <a:lnTo>
                  <a:pt x="3" y="131"/>
                </a:lnTo>
                <a:lnTo>
                  <a:pt x="4" y="132"/>
                </a:lnTo>
                <a:lnTo>
                  <a:pt x="6" y="132"/>
                </a:lnTo>
                <a:lnTo>
                  <a:pt x="7" y="132"/>
                </a:lnTo>
                <a:lnTo>
                  <a:pt x="9" y="131"/>
                </a:lnTo>
                <a:lnTo>
                  <a:pt x="10" y="129"/>
                </a:lnTo>
                <a:lnTo>
                  <a:pt x="10" y="127"/>
                </a:lnTo>
                <a:lnTo>
                  <a:pt x="10" y="97"/>
                </a:lnTo>
                <a:lnTo>
                  <a:pt x="9" y="66"/>
                </a:lnTo>
                <a:lnTo>
                  <a:pt x="9" y="51"/>
                </a:lnTo>
                <a:lnTo>
                  <a:pt x="10" y="36"/>
                </a:lnTo>
                <a:lnTo>
                  <a:pt x="12" y="21"/>
                </a:lnTo>
                <a:lnTo>
                  <a:pt x="15" y="5"/>
                </a:lnTo>
                <a:lnTo>
                  <a:pt x="15" y="3"/>
                </a:lnTo>
                <a:lnTo>
                  <a:pt x="14" y="2"/>
                </a:lnTo>
                <a:lnTo>
                  <a:pt x="13" y="0"/>
                </a:lnTo>
                <a:lnTo>
                  <a:pt x="11" y="0"/>
                </a:lnTo>
                <a:lnTo>
                  <a:pt x="10" y="0"/>
                </a:lnTo>
                <a:lnTo>
                  <a:pt x="8" y="0"/>
                </a:lnTo>
                <a:lnTo>
                  <a:pt x="7" y="1"/>
                </a:lnTo>
                <a:lnTo>
                  <a:pt x="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52" name="任意多边形 1050851"/>
          <p:cNvSpPr/>
          <p:nvPr/>
        </p:nvSpPr>
        <p:spPr bwMode="auto">
          <a:xfrm>
            <a:off x="6186487" y="3035300"/>
            <a:ext cx="12700" cy="69850"/>
          </a:xfrm>
          <a:custGeom>
            <a:avLst/>
            <a:gdLst/>
            <a:ahLst/>
            <a:cxnLst/>
            <a:rect l="0" t="0" r="0" b="0"/>
            <a:pathLst>
              <a:path w="19" h="99">
                <a:moveTo>
                  <a:pt x="10" y="3"/>
                </a:moveTo>
                <a:lnTo>
                  <a:pt x="10" y="3"/>
                </a:lnTo>
                <a:lnTo>
                  <a:pt x="3" y="48"/>
                </a:lnTo>
                <a:lnTo>
                  <a:pt x="1" y="72"/>
                </a:lnTo>
                <a:lnTo>
                  <a:pt x="0" y="95"/>
                </a:lnTo>
                <a:lnTo>
                  <a:pt x="0" y="97"/>
                </a:lnTo>
                <a:lnTo>
                  <a:pt x="1" y="98"/>
                </a:lnTo>
                <a:lnTo>
                  <a:pt x="3" y="99"/>
                </a:lnTo>
                <a:lnTo>
                  <a:pt x="6" y="99"/>
                </a:lnTo>
                <a:lnTo>
                  <a:pt x="7" y="99"/>
                </a:lnTo>
                <a:lnTo>
                  <a:pt x="9" y="98"/>
                </a:lnTo>
                <a:lnTo>
                  <a:pt x="10" y="97"/>
                </a:lnTo>
                <a:lnTo>
                  <a:pt x="10" y="95"/>
                </a:lnTo>
                <a:lnTo>
                  <a:pt x="11" y="72"/>
                </a:lnTo>
                <a:lnTo>
                  <a:pt x="13" y="50"/>
                </a:lnTo>
                <a:lnTo>
                  <a:pt x="19" y="6"/>
                </a:lnTo>
                <a:lnTo>
                  <a:pt x="19" y="4"/>
                </a:lnTo>
                <a:lnTo>
                  <a:pt x="18" y="2"/>
                </a:lnTo>
                <a:lnTo>
                  <a:pt x="15" y="0"/>
                </a:lnTo>
                <a:lnTo>
                  <a:pt x="14" y="0"/>
                </a:lnTo>
                <a:lnTo>
                  <a:pt x="12" y="0"/>
                </a:lnTo>
                <a:lnTo>
                  <a:pt x="11" y="2"/>
                </a:lnTo>
                <a:lnTo>
                  <a:pt x="10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53" name="任意多边形 1050852"/>
          <p:cNvSpPr/>
          <p:nvPr/>
        </p:nvSpPr>
        <p:spPr bwMode="auto">
          <a:xfrm>
            <a:off x="6215062" y="3065462"/>
            <a:ext cx="6350" cy="76200"/>
          </a:xfrm>
          <a:custGeom>
            <a:avLst/>
            <a:gdLst/>
            <a:ahLst/>
            <a:cxnLst/>
            <a:rect l="0" t="0" r="0" b="0"/>
            <a:pathLst>
              <a:path w="9" h="110">
                <a:moveTo>
                  <a:pt x="0" y="5"/>
                </a:moveTo>
                <a:lnTo>
                  <a:pt x="0" y="104"/>
                </a:lnTo>
                <a:lnTo>
                  <a:pt x="0" y="107"/>
                </a:lnTo>
                <a:lnTo>
                  <a:pt x="1" y="109"/>
                </a:lnTo>
                <a:lnTo>
                  <a:pt x="3" y="109"/>
                </a:lnTo>
                <a:lnTo>
                  <a:pt x="4" y="110"/>
                </a:lnTo>
                <a:lnTo>
                  <a:pt x="6" y="109"/>
                </a:lnTo>
                <a:lnTo>
                  <a:pt x="7" y="109"/>
                </a:lnTo>
                <a:lnTo>
                  <a:pt x="9" y="107"/>
                </a:lnTo>
                <a:lnTo>
                  <a:pt x="9" y="104"/>
                </a:lnTo>
                <a:lnTo>
                  <a:pt x="9" y="5"/>
                </a:lnTo>
                <a:lnTo>
                  <a:pt x="9" y="3"/>
                </a:lnTo>
                <a:lnTo>
                  <a:pt x="7" y="2"/>
                </a:lnTo>
                <a:lnTo>
                  <a:pt x="6" y="1"/>
                </a:lnTo>
                <a:lnTo>
                  <a:pt x="4" y="0"/>
                </a:lnTo>
                <a:lnTo>
                  <a:pt x="3" y="1"/>
                </a:lnTo>
                <a:lnTo>
                  <a:pt x="1" y="2"/>
                </a:lnTo>
                <a:lnTo>
                  <a:pt x="0" y="3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54" name="任意多边形 1050853"/>
          <p:cNvSpPr/>
          <p:nvPr/>
        </p:nvSpPr>
        <p:spPr bwMode="auto">
          <a:xfrm>
            <a:off x="6072187" y="3278187"/>
            <a:ext cx="11112" cy="36512"/>
          </a:xfrm>
          <a:custGeom>
            <a:avLst/>
            <a:gdLst/>
            <a:ahLst/>
            <a:cxnLst/>
            <a:rect l="0" t="0" r="0" b="0"/>
            <a:pathLst>
              <a:path w="15" h="51">
                <a:moveTo>
                  <a:pt x="15" y="46"/>
                </a:moveTo>
                <a:lnTo>
                  <a:pt x="15" y="46"/>
                </a:lnTo>
                <a:lnTo>
                  <a:pt x="12" y="36"/>
                </a:lnTo>
                <a:lnTo>
                  <a:pt x="11" y="26"/>
                </a:lnTo>
                <a:lnTo>
                  <a:pt x="10" y="5"/>
                </a:lnTo>
                <a:lnTo>
                  <a:pt x="10" y="3"/>
                </a:lnTo>
                <a:lnTo>
                  <a:pt x="8" y="1"/>
                </a:lnTo>
                <a:lnTo>
                  <a:pt x="6" y="1"/>
                </a:lnTo>
                <a:lnTo>
                  <a:pt x="5" y="0"/>
                </a:lnTo>
                <a:lnTo>
                  <a:pt x="3" y="1"/>
                </a:lnTo>
                <a:lnTo>
                  <a:pt x="1" y="1"/>
                </a:lnTo>
                <a:lnTo>
                  <a:pt x="0" y="3"/>
                </a:lnTo>
                <a:lnTo>
                  <a:pt x="0" y="5"/>
                </a:lnTo>
                <a:lnTo>
                  <a:pt x="1" y="27"/>
                </a:lnTo>
                <a:lnTo>
                  <a:pt x="2" y="38"/>
                </a:lnTo>
                <a:lnTo>
                  <a:pt x="5" y="48"/>
                </a:lnTo>
                <a:lnTo>
                  <a:pt x="6" y="50"/>
                </a:lnTo>
                <a:lnTo>
                  <a:pt x="7" y="51"/>
                </a:lnTo>
                <a:lnTo>
                  <a:pt x="10" y="51"/>
                </a:lnTo>
                <a:lnTo>
                  <a:pt x="11" y="51"/>
                </a:lnTo>
                <a:lnTo>
                  <a:pt x="13" y="51"/>
                </a:lnTo>
                <a:lnTo>
                  <a:pt x="14" y="49"/>
                </a:lnTo>
                <a:lnTo>
                  <a:pt x="15" y="48"/>
                </a:lnTo>
                <a:lnTo>
                  <a:pt x="15" y="4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55" name="任意多边形 1050854"/>
          <p:cNvSpPr/>
          <p:nvPr/>
        </p:nvSpPr>
        <p:spPr bwMode="auto">
          <a:xfrm>
            <a:off x="6116637" y="3278187"/>
            <a:ext cx="17462" cy="47625"/>
          </a:xfrm>
          <a:custGeom>
            <a:avLst/>
            <a:gdLst/>
            <a:ahLst/>
            <a:cxnLst/>
            <a:rect l="0" t="0" r="0" b="0"/>
            <a:pathLst>
              <a:path w="24" h="66">
                <a:moveTo>
                  <a:pt x="18" y="39"/>
                </a:moveTo>
                <a:lnTo>
                  <a:pt x="18" y="39"/>
                </a:lnTo>
                <a:lnTo>
                  <a:pt x="14" y="31"/>
                </a:lnTo>
                <a:lnTo>
                  <a:pt x="12" y="23"/>
                </a:lnTo>
                <a:lnTo>
                  <a:pt x="9" y="13"/>
                </a:lnTo>
                <a:lnTo>
                  <a:pt x="9" y="5"/>
                </a:lnTo>
                <a:lnTo>
                  <a:pt x="8" y="3"/>
                </a:lnTo>
                <a:lnTo>
                  <a:pt x="7" y="1"/>
                </a:lnTo>
                <a:lnTo>
                  <a:pt x="6" y="1"/>
                </a:lnTo>
                <a:lnTo>
                  <a:pt x="4" y="0"/>
                </a:lnTo>
                <a:lnTo>
                  <a:pt x="3" y="1"/>
                </a:lnTo>
                <a:lnTo>
                  <a:pt x="1" y="1"/>
                </a:lnTo>
                <a:lnTo>
                  <a:pt x="0" y="3"/>
                </a:lnTo>
                <a:lnTo>
                  <a:pt x="0" y="5"/>
                </a:lnTo>
                <a:lnTo>
                  <a:pt x="0" y="17"/>
                </a:lnTo>
                <a:lnTo>
                  <a:pt x="1" y="24"/>
                </a:lnTo>
                <a:lnTo>
                  <a:pt x="3" y="30"/>
                </a:lnTo>
                <a:lnTo>
                  <a:pt x="6" y="38"/>
                </a:lnTo>
                <a:lnTo>
                  <a:pt x="9" y="45"/>
                </a:lnTo>
                <a:lnTo>
                  <a:pt x="13" y="54"/>
                </a:lnTo>
                <a:lnTo>
                  <a:pt x="14" y="62"/>
                </a:lnTo>
                <a:lnTo>
                  <a:pt x="15" y="64"/>
                </a:lnTo>
                <a:lnTo>
                  <a:pt x="16" y="65"/>
                </a:lnTo>
                <a:lnTo>
                  <a:pt x="18" y="66"/>
                </a:lnTo>
                <a:lnTo>
                  <a:pt x="19" y="66"/>
                </a:lnTo>
                <a:lnTo>
                  <a:pt x="21" y="66"/>
                </a:lnTo>
                <a:lnTo>
                  <a:pt x="22" y="65"/>
                </a:lnTo>
                <a:lnTo>
                  <a:pt x="23" y="64"/>
                </a:lnTo>
                <a:lnTo>
                  <a:pt x="24" y="62"/>
                </a:lnTo>
                <a:lnTo>
                  <a:pt x="23" y="56"/>
                </a:lnTo>
                <a:lnTo>
                  <a:pt x="22" y="49"/>
                </a:lnTo>
                <a:lnTo>
                  <a:pt x="18" y="3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56" name="任意多边形 1050855"/>
          <p:cNvSpPr/>
          <p:nvPr/>
        </p:nvSpPr>
        <p:spPr bwMode="auto">
          <a:xfrm>
            <a:off x="6164262" y="3289300"/>
            <a:ext cx="12700" cy="58737"/>
          </a:xfrm>
          <a:custGeom>
            <a:avLst/>
            <a:gdLst/>
            <a:ahLst/>
            <a:cxnLst/>
            <a:rect l="0" t="0" r="0" b="0"/>
            <a:pathLst>
              <a:path w="19" h="85">
                <a:moveTo>
                  <a:pt x="10" y="4"/>
                </a:moveTo>
                <a:lnTo>
                  <a:pt x="10" y="4"/>
                </a:lnTo>
                <a:lnTo>
                  <a:pt x="10" y="2"/>
                </a:lnTo>
                <a:lnTo>
                  <a:pt x="9" y="1"/>
                </a:lnTo>
                <a:lnTo>
                  <a:pt x="6" y="0"/>
                </a:lnTo>
                <a:lnTo>
                  <a:pt x="4" y="0"/>
                </a:lnTo>
                <a:lnTo>
                  <a:pt x="3" y="0"/>
                </a:lnTo>
                <a:lnTo>
                  <a:pt x="1" y="1"/>
                </a:lnTo>
                <a:lnTo>
                  <a:pt x="0" y="2"/>
                </a:lnTo>
                <a:lnTo>
                  <a:pt x="0" y="4"/>
                </a:lnTo>
                <a:lnTo>
                  <a:pt x="1" y="24"/>
                </a:lnTo>
                <a:lnTo>
                  <a:pt x="3" y="44"/>
                </a:lnTo>
                <a:lnTo>
                  <a:pt x="6" y="63"/>
                </a:lnTo>
                <a:lnTo>
                  <a:pt x="10" y="82"/>
                </a:lnTo>
                <a:lnTo>
                  <a:pt x="11" y="84"/>
                </a:lnTo>
                <a:lnTo>
                  <a:pt x="12" y="85"/>
                </a:lnTo>
                <a:lnTo>
                  <a:pt x="14" y="85"/>
                </a:lnTo>
                <a:lnTo>
                  <a:pt x="16" y="85"/>
                </a:lnTo>
                <a:lnTo>
                  <a:pt x="17" y="84"/>
                </a:lnTo>
                <a:lnTo>
                  <a:pt x="18" y="83"/>
                </a:lnTo>
                <a:lnTo>
                  <a:pt x="19" y="82"/>
                </a:lnTo>
                <a:lnTo>
                  <a:pt x="19" y="80"/>
                </a:lnTo>
                <a:lnTo>
                  <a:pt x="16" y="61"/>
                </a:lnTo>
                <a:lnTo>
                  <a:pt x="13" y="43"/>
                </a:lnTo>
                <a:lnTo>
                  <a:pt x="11" y="24"/>
                </a:lnTo>
                <a:lnTo>
                  <a:pt x="1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57" name="任意多边形 1050856"/>
          <p:cNvSpPr/>
          <p:nvPr/>
        </p:nvSpPr>
        <p:spPr bwMode="auto">
          <a:xfrm>
            <a:off x="5772150" y="2770187"/>
            <a:ext cx="20637" cy="142875"/>
          </a:xfrm>
          <a:custGeom>
            <a:avLst/>
            <a:gdLst/>
            <a:ahLst/>
            <a:cxnLst/>
            <a:rect l="0" t="0" r="0" b="0"/>
            <a:pathLst>
              <a:path w="29" h="199">
                <a:moveTo>
                  <a:pt x="19" y="3"/>
                </a:moveTo>
                <a:lnTo>
                  <a:pt x="19" y="3"/>
                </a:lnTo>
                <a:lnTo>
                  <a:pt x="14" y="24"/>
                </a:lnTo>
                <a:lnTo>
                  <a:pt x="13" y="34"/>
                </a:lnTo>
                <a:lnTo>
                  <a:pt x="13" y="45"/>
                </a:lnTo>
                <a:lnTo>
                  <a:pt x="13" y="98"/>
                </a:lnTo>
                <a:lnTo>
                  <a:pt x="13" y="124"/>
                </a:lnTo>
                <a:lnTo>
                  <a:pt x="12" y="136"/>
                </a:lnTo>
                <a:lnTo>
                  <a:pt x="10" y="149"/>
                </a:lnTo>
                <a:lnTo>
                  <a:pt x="4" y="171"/>
                </a:lnTo>
                <a:lnTo>
                  <a:pt x="2" y="183"/>
                </a:lnTo>
                <a:lnTo>
                  <a:pt x="0" y="194"/>
                </a:lnTo>
                <a:lnTo>
                  <a:pt x="1" y="196"/>
                </a:lnTo>
                <a:lnTo>
                  <a:pt x="2" y="197"/>
                </a:lnTo>
                <a:lnTo>
                  <a:pt x="3" y="198"/>
                </a:lnTo>
                <a:lnTo>
                  <a:pt x="5" y="199"/>
                </a:lnTo>
                <a:lnTo>
                  <a:pt x="6" y="198"/>
                </a:lnTo>
                <a:lnTo>
                  <a:pt x="8" y="197"/>
                </a:lnTo>
                <a:lnTo>
                  <a:pt x="9" y="196"/>
                </a:lnTo>
                <a:lnTo>
                  <a:pt x="10" y="194"/>
                </a:lnTo>
                <a:lnTo>
                  <a:pt x="11" y="182"/>
                </a:lnTo>
                <a:lnTo>
                  <a:pt x="14" y="169"/>
                </a:lnTo>
                <a:lnTo>
                  <a:pt x="20" y="144"/>
                </a:lnTo>
                <a:lnTo>
                  <a:pt x="22" y="135"/>
                </a:lnTo>
                <a:lnTo>
                  <a:pt x="22" y="125"/>
                </a:lnTo>
                <a:lnTo>
                  <a:pt x="22" y="105"/>
                </a:lnTo>
                <a:lnTo>
                  <a:pt x="22" y="80"/>
                </a:lnTo>
                <a:lnTo>
                  <a:pt x="22" y="55"/>
                </a:lnTo>
                <a:lnTo>
                  <a:pt x="23" y="31"/>
                </a:lnTo>
                <a:lnTo>
                  <a:pt x="25" y="18"/>
                </a:lnTo>
                <a:lnTo>
                  <a:pt x="29" y="6"/>
                </a:lnTo>
                <a:lnTo>
                  <a:pt x="29" y="4"/>
                </a:lnTo>
                <a:lnTo>
                  <a:pt x="28" y="2"/>
                </a:lnTo>
                <a:lnTo>
                  <a:pt x="27" y="1"/>
                </a:lnTo>
                <a:lnTo>
                  <a:pt x="24" y="0"/>
                </a:lnTo>
                <a:lnTo>
                  <a:pt x="23" y="0"/>
                </a:lnTo>
                <a:lnTo>
                  <a:pt x="21" y="0"/>
                </a:lnTo>
                <a:lnTo>
                  <a:pt x="20" y="2"/>
                </a:lnTo>
                <a:lnTo>
                  <a:pt x="1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58" name="任意多边形 1050857"/>
          <p:cNvSpPr/>
          <p:nvPr/>
        </p:nvSpPr>
        <p:spPr bwMode="auto">
          <a:xfrm>
            <a:off x="5835650" y="2843212"/>
            <a:ext cx="25400" cy="117475"/>
          </a:xfrm>
          <a:custGeom>
            <a:avLst/>
            <a:gdLst/>
            <a:ahLst/>
            <a:cxnLst/>
            <a:rect l="0" t="0" r="0" b="0"/>
            <a:pathLst>
              <a:path w="36" h="167">
                <a:moveTo>
                  <a:pt x="26" y="3"/>
                </a:moveTo>
                <a:lnTo>
                  <a:pt x="26" y="3"/>
                </a:lnTo>
                <a:lnTo>
                  <a:pt x="18" y="42"/>
                </a:lnTo>
                <a:lnTo>
                  <a:pt x="11" y="83"/>
                </a:lnTo>
                <a:lnTo>
                  <a:pt x="6" y="123"/>
                </a:lnTo>
                <a:lnTo>
                  <a:pt x="0" y="162"/>
                </a:lnTo>
                <a:lnTo>
                  <a:pt x="0" y="164"/>
                </a:lnTo>
                <a:lnTo>
                  <a:pt x="2" y="166"/>
                </a:lnTo>
                <a:lnTo>
                  <a:pt x="3" y="167"/>
                </a:lnTo>
                <a:lnTo>
                  <a:pt x="5" y="167"/>
                </a:lnTo>
                <a:lnTo>
                  <a:pt x="8" y="166"/>
                </a:lnTo>
                <a:lnTo>
                  <a:pt x="10" y="164"/>
                </a:lnTo>
                <a:lnTo>
                  <a:pt x="10" y="162"/>
                </a:lnTo>
                <a:lnTo>
                  <a:pt x="15" y="123"/>
                </a:lnTo>
                <a:lnTo>
                  <a:pt x="20" y="84"/>
                </a:lnTo>
                <a:lnTo>
                  <a:pt x="26" y="45"/>
                </a:lnTo>
                <a:lnTo>
                  <a:pt x="36" y="6"/>
                </a:lnTo>
                <a:lnTo>
                  <a:pt x="36" y="4"/>
                </a:lnTo>
                <a:lnTo>
                  <a:pt x="35" y="2"/>
                </a:lnTo>
                <a:lnTo>
                  <a:pt x="34" y="1"/>
                </a:lnTo>
                <a:lnTo>
                  <a:pt x="31" y="0"/>
                </a:lnTo>
                <a:lnTo>
                  <a:pt x="29" y="0"/>
                </a:lnTo>
                <a:lnTo>
                  <a:pt x="28" y="0"/>
                </a:lnTo>
                <a:lnTo>
                  <a:pt x="26" y="1"/>
                </a:lnTo>
                <a:lnTo>
                  <a:pt x="2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59" name="任意多边形 1050858"/>
          <p:cNvSpPr/>
          <p:nvPr/>
        </p:nvSpPr>
        <p:spPr bwMode="auto">
          <a:xfrm>
            <a:off x="5911850" y="2922587"/>
            <a:ext cx="23812" cy="127000"/>
          </a:xfrm>
          <a:custGeom>
            <a:avLst/>
            <a:gdLst/>
            <a:ahLst/>
            <a:cxnLst/>
            <a:rect l="0" t="0" r="0" b="0"/>
            <a:pathLst>
              <a:path w="35" h="179">
                <a:moveTo>
                  <a:pt x="26" y="5"/>
                </a:moveTo>
                <a:lnTo>
                  <a:pt x="26" y="5"/>
                </a:lnTo>
                <a:lnTo>
                  <a:pt x="25" y="26"/>
                </a:lnTo>
                <a:lnTo>
                  <a:pt x="23" y="46"/>
                </a:lnTo>
                <a:lnTo>
                  <a:pt x="20" y="67"/>
                </a:lnTo>
                <a:lnTo>
                  <a:pt x="14" y="88"/>
                </a:lnTo>
                <a:lnTo>
                  <a:pt x="11" y="98"/>
                </a:lnTo>
                <a:lnTo>
                  <a:pt x="9" y="109"/>
                </a:lnTo>
                <a:lnTo>
                  <a:pt x="6" y="131"/>
                </a:lnTo>
                <a:lnTo>
                  <a:pt x="3" y="153"/>
                </a:lnTo>
                <a:lnTo>
                  <a:pt x="0" y="174"/>
                </a:lnTo>
                <a:lnTo>
                  <a:pt x="0" y="176"/>
                </a:lnTo>
                <a:lnTo>
                  <a:pt x="1" y="177"/>
                </a:lnTo>
                <a:lnTo>
                  <a:pt x="4" y="179"/>
                </a:lnTo>
                <a:lnTo>
                  <a:pt x="6" y="179"/>
                </a:lnTo>
                <a:lnTo>
                  <a:pt x="7" y="179"/>
                </a:lnTo>
                <a:lnTo>
                  <a:pt x="8" y="178"/>
                </a:lnTo>
                <a:lnTo>
                  <a:pt x="9" y="176"/>
                </a:lnTo>
                <a:lnTo>
                  <a:pt x="12" y="155"/>
                </a:lnTo>
                <a:lnTo>
                  <a:pt x="15" y="133"/>
                </a:lnTo>
                <a:lnTo>
                  <a:pt x="18" y="111"/>
                </a:lnTo>
                <a:lnTo>
                  <a:pt x="24" y="91"/>
                </a:lnTo>
                <a:lnTo>
                  <a:pt x="28" y="69"/>
                </a:lnTo>
                <a:lnTo>
                  <a:pt x="32" y="48"/>
                </a:lnTo>
                <a:lnTo>
                  <a:pt x="34" y="27"/>
                </a:lnTo>
                <a:lnTo>
                  <a:pt x="35" y="5"/>
                </a:lnTo>
                <a:lnTo>
                  <a:pt x="34" y="3"/>
                </a:lnTo>
                <a:lnTo>
                  <a:pt x="33" y="1"/>
                </a:lnTo>
                <a:lnTo>
                  <a:pt x="32" y="0"/>
                </a:lnTo>
                <a:lnTo>
                  <a:pt x="30" y="0"/>
                </a:lnTo>
                <a:lnTo>
                  <a:pt x="28" y="0"/>
                </a:lnTo>
                <a:lnTo>
                  <a:pt x="27" y="1"/>
                </a:lnTo>
                <a:lnTo>
                  <a:pt x="26" y="3"/>
                </a:lnTo>
                <a:lnTo>
                  <a:pt x="26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60" name="任意多边形 1050859"/>
          <p:cNvSpPr/>
          <p:nvPr/>
        </p:nvSpPr>
        <p:spPr bwMode="auto">
          <a:xfrm>
            <a:off x="5976937" y="2954337"/>
            <a:ext cx="17462" cy="55562"/>
          </a:xfrm>
          <a:custGeom>
            <a:avLst/>
            <a:gdLst/>
            <a:ahLst/>
            <a:cxnLst/>
            <a:rect l="0" t="0" r="0" b="0"/>
            <a:pathLst>
              <a:path w="22" h="79">
                <a:moveTo>
                  <a:pt x="12" y="3"/>
                </a:moveTo>
                <a:lnTo>
                  <a:pt x="12" y="3"/>
                </a:lnTo>
                <a:lnTo>
                  <a:pt x="8" y="21"/>
                </a:lnTo>
                <a:lnTo>
                  <a:pt x="6" y="38"/>
                </a:lnTo>
                <a:lnTo>
                  <a:pt x="3" y="56"/>
                </a:lnTo>
                <a:lnTo>
                  <a:pt x="0" y="73"/>
                </a:lnTo>
                <a:lnTo>
                  <a:pt x="0" y="76"/>
                </a:lnTo>
                <a:lnTo>
                  <a:pt x="1" y="77"/>
                </a:lnTo>
                <a:lnTo>
                  <a:pt x="2" y="78"/>
                </a:lnTo>
                <a:lnTo>
                  <a:pt x="3" y="79"/>
                </a:lnTo>
                <a:lnTo>
                  <a:pt x="5" y="79"/>
                </a:lnTo>
                <a:lnTo>
                  <a:pt x="7" y="79"/>
                </a:lnTo>
                <a:lnTo>
                  <a:pt x="8" y="78"/>
                </a:lnTo>
                <a:lnTo>
                  <a:pt x="9" y="76"/>
                </a:lnTo>
                <a:lnTo>
                  <a:pt x="12" y="58"/>
                </a:lnTo>
                <a:lnTo>
                  <a:pt x="14" y="40"/>
                </a:lnTo>
                <a:lnTo>
                  <a:pt x="17" y="23"/>
                </a:lnTo>
                <a:lnTo>
                  <a:pt x="22" y="6"/>
                </a:lnTo>
                <a:lnTo>
                  <a:pt x="22" y="4"/>
                </a:lnTo>
                <a:lnTo>
                  <a:pt x="22" y="2"/>
                </a:lnTo>
                <a:lnTo>
                  <a:pt x="21" y="1"/>
                </a:lnTo>
                <a:lnTo>
                  <a:pt x="19" y="0"/>
                </a:lnTo>
                <a:lnTo>
                  <a:pt x="16" y="0"/>
                </a:lnTo>
                <a:lnTo>
                  <a:pt x="15" y="0"/>
                </a:lnTo>
                <a:lnTo>
                  <a:pt x="13" y="1"/>
                </a:lnTo>
                <a:lnTo>
                  <a:pt x="1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61" name="任意多边形 1050860"/>
          <p:cNvSpPr/>
          <p:nvPr/>
        </p:nvSpPr>
        <p:spPr bwMode="auto">
          <a:xfrm>
            <a:off x="6021387" y="3021012"/>
            <a:ext cx="22225" cy="60325"/>
          </a:xfrm>
          <a:custGeom>
            <a:avLst/>
            <a:gdLst/>
            <a:ahLst/>
            <a:cxnLst/>
            <a:rect l="0" t="0" r="0" b="0"/>
            <a:pathLst>
              <a:path w="29" h="85">
                <a:moveTo>
                  <a:pt x="20" y="3"/>
                </a:moveTo>
                <a:lnTo>
                  <a:pt x="20" y="3"/>
                </a:lnTo>
                <a:lnTo>
                  <a:pt x="0" y="79"/>
                </a:lnTo>
                <a:lnTo>
                  <a:pt x="0" y="81"/>
                </a:lnTo>
                <a:lnTo>
                  <a:pt x="1" y="83"/>
                </a:lnTo>
                <a:lnTo>
                  <a:pt x="2" y="84"/>
                </a:lnTo>
                <a:lnTo>
                  <a:pt x="4" y="85"/>
                </a:lnTo>
                <a:lnTo>
                  <a:pt x="5" y="85"/>
                </a:lnTo>
                <a:lnTo>
                  <a:pt x="7" y="85"/>
                </a:lnTo>
                <a:lnTo>
                  <a:pt x="8" y="84"/>
                </a:lnTo>
                <a:lnTo>
                  <a:pt x="9" y="82"/>
                </a:lnTo>
                <a:lnTo>
                  <a:pt x="28" y="5"/>
                </a:lnTo>
                <a:lnTo>
                  <a:pt x="29" y="3"/>
                </a:lnTo>
                <a:lnTo>
                  <a:pt x="28" y="2"/>
                </a:lnTo>
                <a:lnTo>
                  <a:pt x="27" y="1"/>
                </a:lnTo>
                <a:lnTo>
                  <a:pt x="25" y="0"/>
                </a:lnTo>
                <a:lnTo>
                  <a:pt x="23" y="0"/>
                </a:lnTo>
                <a:lnTo>
                  <a:pt x="22" y="0"/>
                </a:lnTo>
                <a:lnTo>
                  <a:pt x="20" y="1"/>
                </a:lnTo>
                <a:lnTo>
                  <a:pt x="20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62" name="任意多边形 1050861"/>
          <p:cNvSpPr/>
          <p:nvPr/>
        </p:nvSpPr>
        <p:spPr bwMode="auto">
          <a:xfrm>
            <a:off x="6134100" y="3168650"/>
            <a:ext cx="20637" cy="82550"/>
          </a:xfrm>
          <a:custGeom>
            <a:avLst/>
            <a:gdLst/>
            <a:ahLst/>
            <a:cxnLst/>
            <a:rect l="0" t="0" r="0" b="0"/>
            <a:pathLst>
              <a:path w="29" h="116">
                <a:moveTo>
                  <a:pt x="19" y="4"/>
                </a:moveTo>
                <a:lnTo>
                  <a:pt x="19" y="4"/>
                </a:lnTo>
                <a:lnTo>
                  <a:pt x="19" y="12"/>
                </a:lnTo>
                <a:lnTo>
                  <a:pt x="17" y="19"/>
                </a:lnTo>
                <a:lnTo>
                  <a:pt x="12" y="35"/>
                </a:lnTo>
                <a:lnTo>
                  <a:pt x="8" y="50"/>
                </a:lnTo>
                <a:lnTo>
                  <a:pt x="7" y="58"/>
                </a:lnTo>
                <a:lnTo>
                  <a:pt x="6" y="65"/>
                </a:lnTo>
                <a:lnTo>
                  <a:pt x="6" y="76"/>
                </a:lnTo>
                <a:lnTo>
                  <a:pt x="5" y="89"/>
                </a:lnTo>
                <a:lnTo>
                  <a:pt x="4" y="99"/>
                </a:lnTo>
                <a:lnTo>
                  <a:pt x="0" y="110"/>
                </a:lnTo>
                <a:lnTo>
                  <a:pt x="0" y="112"/>
                </a:lnTo>
                <a:lnTo>
                  <a:pt x="0" y="113"/>
                </a:lnTo>
                <a:lnTo>
                  <a:pt x="1" y="116"/>
                </a:lnTo>
                <a:lnTo>
                  <a:pt x="3" y="116"/>
                </a:lnTo>
                <a:lnTo>
                  <a:pt x="6" y="116"/>
                </a:lnTo>
                <a:lnTo>
                  <a:pt x="8" y="114"/>
                </a:lnTo>
                <a:lnTo>
                  <a:pt x="9" y="112"/>
                </a:lnTo>
                <a:lnTo>
                  <a:pt x="12" y="102"/>
                </a:lnTo>
                <a:lnTo>
                  <a:pt x="14" y="92"/>
                </a:lnTo>
                <a:lnTo>
                  <a:pt x="15" y="80"/>
                </a:lnTo>
                <a:lnTo>
                  <a:pt x="15" y="70"/>
                </a:lnTo>
                <a:lnTo>
                  <a:pt x="17" y="62"/>
                </a:lnTo>
                <a:lnTo>
                  <a:pt x="18" y="54"/>
                </a:lnTo>
                <a:lnTo>
                  <a:pt x="22" y="37"/>
                </a:lnTo>
                <a:lnTo>
                  <a:pt x="26" y="20"/>
                </a:lnTo>
                <a:lnTo>
                  <a:pt x="28" y="12"/>
                </a:lnTo>
                <a:lnTo>
                  <a:pt x="29" y="4"/>
                </a:lnTo>
                <a:lnTo>
                  <a:pt x="28" y="2"/>
                </a:lnTo>
                <a:lnTo>
                  <a:pt x="27" y="1"/>
                </a:lnTo>
                <a:lnTo>
                  <a:pt x="26" y="0"/>
                </a:lnTo>
                <a:lnTo>
                  <a:pt x="24" y="0"/>
                </a:lnTo>
                <a:lnTo>
                  <a:pt x="22" y="0"/>
                </a:lnTo>
                <a:lnTo>
                  <a:pt x="21" y="1"/>
                </a:lnTo>
                <a:lnTo>
                  <a:pt x="20" y="2"/>
                </a:lnTo>
                <a:lnTo>
                  <a:pt x="19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63" name="任意多边形 1050862"/>
          <p:cNvSpPr/>
          <p:nvPr/>
        </p:nvSpPr>
        <p:spPr bwMode="auto">
          <a:xfrm>
            <a:off x="6170612" y="3154362"/>
            <a:ext cx="14287" cy="82550"/>
          </a:xfrm>
          <a:custGeom>
            <a:avLst/>
            <a:gdLst/>
            <a:ahLst/>
            <a:cxnLst/>
            <a:rect l="0" t="0" r="0" b="0"/>
            <a:pathLst>
              <a:path w="21" h="117">
                <a:moveTo>
                  <a:pt x="12" y="5"/>
                </a:moveTo>
                <a:lnTo>
                  <a:pt x="12" y="5"/>
                </a:lnTo>
                <a:lnTo>
                  <a:pt x="10" y="32"/>
                </a:lnTo>
                <a:lnTo>
                  <a:pt x="6" y="59"/>
                </a:lnTo>
                <a:lnTo>
                  <a:pt x="2" y="86"/>
                </a:lnTo>
                <a:lnTo>
                  <a:pt x="0" y="113"/>
                </a:lnTo>
                <a:lnTo>
                  <a:pt x="0" y="115"/>
                </a:lnTo>
                <a:lnTo>
                  <a:pt x="1" y="116"/>
                </a:lnTo>
                <a:lnTo>
                  <a:pt x="3" y="117"/>
                </a:lnTo>
                <a:lnTo>
                  <a:pt x="4" y="117"/>
                </a:lnTo>
                <a:lnTo>
                  <a:pt x="6" y="117"/>
                </a:lnTo>
                <a:lnTo>
                  <a:pt x="8" y="116"/>
                </a:lnTo>
                <a:lnTo>
                  <a:pt x="9" y="115"/>
                </a:lnTo>
                <a:lnTo>
                  <a:pt x="9" y="113"/>
                </a:lnTo>
                <a:lnTo>
                  <a:pt x="11" y="86"/>
                </a:lnTo>
                <a:lnTo>
                  <a:pt x="15" y="59"/>
                </a:lnTo>
                <a:lnTo>
                  <a:pt x="19" y="32"/>
                </a:lnTo>
                <a:lnTo>
                  <a:pt x="21" y="5"/>
                </a:lnTo>
                <a:lnTo>
                  <a:pt x="21" y="3"/>
                </a:lnTo>
                <a:lnTo>
                  <a:pt x="20" y="2"/>
                </a:lnTo>
                <a:lnTo>
                  <a:pt x="19" y="1"/>
                </a:lnTo>
                <a:lnTo>
                  <a:pt x="17" y="0"/>
                </a:lnTo>
                <a:lnTo>
                  <a:pt x="15" y="1"/>
                </a:lnTo>
                <a:lnTo>
                  <a:pt x="14" y="2"/>
                </a:lnTo>
                <a:lnTo>
                  <a:pt x="13" y="3"/>
                </a:lnTo>
                <a:lnTo>
                  <a:pt x="1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64" name="任意多边形 1050863"/>
          <p:cNvSpPr/>
          <p:nvPr/>
        </p:nvSpPr>
        <p:spPr bwMode="auto">
          <a:xfrm>
            <a:off x="5549900" y="2609850"/>
            <a:ext cx="741362" cy="766762"/>
          </a:xfrm>
          <a:custGeom>
            <a:avLst/>
            <a:gdLst/>
            <a:ahLst/>
            <a:cxnLst/>
            <a:rect l="0" t="0" r="0" b="0"/>
            <a:pathLst>
              <a:path w="1051" h="1088">
                <a:moveTo>
                  <a:pt x="991" y="1088"/>
                </a:moveTo>
                <a:lnTo>
                  <a:pt x="991" y="1088"/>
                </a:lnTo>
                <a:lnTo>
                  <a:pt x="952" y="1084"/>
                </a:lnTo>
                <a:lnTo>
                  <a:pt x="911" y="1078"/>
                </a:lnTo>
                <a:lnTo>
                  <a:pt x="866" y="1069"/>
                </a:lnTo>
                <a:lnTo>
                  <a:pt x="817" y="1056"/>
                </a:lnTo>
                <a:lnTo>
                  <a:pt x="773" y="1046"/>
                </a:lnTo>
                <a:lnTo>
                  <a:pt x="751" y="1041"/>
                </a:lnTo>
                <a:lnTo>
                  <a:pt x="728" y="1037"/>
                </a:lnTo>
                <a:lnTo>
                  <a:pt x="716" y="1035"/>
                </a:lnTo>
                <a:lnTo>
                  <a:pt x="706" y="1031"/>
                </a:lnTo>
                <a:lnTo>
                  <a:pt x="686" y="1025"/>
                </a:lnTo>
                <a:lnTo>
                  <a:pt x="673" y="1020"/>
                </a:lnTo>
                <a:lnTo>
                  <a:pt x="659" y="1016"/>
                </a:lnTo>
                <a:lnTo>
                  <a:pt x="654" y="1015"/>
                </a:lnTo>
                <a:lnTo>
                  <a:pt x="651" y="1013"/>
                </a:lnTo>
                <a:lnTo>
                  <a:pt x="650" y="1012"/>
                </a:lnTo>
                <a:lnTo>
                  <a:pt x="649" y="1011"/>
                </a:lnTo>
                <a:lnTo>
                  <a:pt x="645" y="1010"/>
                </a:lnTo>
                <a:lnTo>
                  <a:pt x="640" y="1006"/>
                </a:lnTo>
                <a:lnTo>
                  <a:pt x="635" y="1001"/>
                </a:lnTo>
                <a:lnTo>
                  <a:pt x="628" y="991"/>
                </a:lnTo>
                <a:lnTo>
                  <a:pt x="623" y="986"/>
                </a:lnTo>
                <a:lnTo>
                  <a:pt x="620" y="983"/>
                </a:lnTo>
                <a:lnTo>
                  <a:pt x="619" y="982"/>
                </a:lnTo>
                <a:lnTo>
                  <a:pt x="614" y="979"/>
                </a:lnTo>
                <a:lnTo>
                  <a:pt x="611" y="976"/>
                </a:lnTo>
                <a:lnTo>
                  <a:pt x="608" y="970"/>
                </a:lnTo>
                <a:lnTo>
                  <a:pt x="608" y="965"/>
                </a:lnTo>
                <a:lnTo>
                  <a:pt x="608" y="963"/>
                </a:lnTo>
                <a:lnTo>
                  <a:pt x="606" y="961"/>
                </a:lnTo>
                <a:lnTo>
                  <a:pt x="591" y="946"/>
                </a:lnTo>
                <a:lnTo>
                  <a:pt x="577" y="929"/>
                </a:lnTo>
                <a:lnTo>
                  <a:pt x="561" y="912"/>
                </a:lnTo>
                <a:lnTo>
                  <a:pt x="546" y="895"/>
                </a:lnTo>
                <a:lnTo>
                  <a:pt x="529" y="879"/>
                </a:lnTo>
                <a:lnTo>
                  <a:pt x="513" y="864"/>
                </a:lnTo>
                <a:lnTo>
                  <a:pt x="490" y="846"/>
                </a:lnTo>
                <a:lnTo>
                  <a:pt x="469" y="827"/>
                </a:lnTo>
                <a:lnTo>
                  <a:pt x="428" y="789"/>
                </a:lnTo>
                <a:lnTo>
                  <a:pt x="416" y="777"/>
                </a:lnTo>
                <a:lnTo>
                  <a:pt x="403" y="767"/>
                </a:lnTo>
                <a:lnTo>
                  <a:pt x="378" y="745"/>
                </a:lnTo>
                <a:lnTo>
                  <a:pt x="356" y="729"/>
                </a:lnTo>
                <a:lnTo>
                  <a:pt x="336" y="711"/>
                </a:lnTo>
                <a:lnTo>
                  <a:pt x="317" y="693"/>
                </a:lnTo>
                <a:lnTo>
                  <a:pt x="307" y="683"/>
                </a:lnTo>
                <a:lnTo>
                  <a:pt x="299" y="673"/>
                </a:lnTo>
                <a:lnTo>
                  <a:pt x="271" y="638"/>
                </a:lnTo>
                <a:lnTo>
                  <a:pt x="238" y="596"/>
                </a:lnTo>
                <a:lnTo>
                  <a:pt x="222" y="574"/>
                </a:lnTo>
                <a:lnTo>
                  <a:pt x="207" y="552"/>
                </a:lnTo>
                <a:lnTo>
                  <a:pt x="194" y="534"/>
                </a:lnTo>
                <a:lnTo>
                  <a:pt x="178" y="514"/>
                </a:lnTo>
                <a:lnTo>
                  <a:pt x="160" y="493"/>
                </a:lnTo>
                <a:lnTo>
                  <a:pt x="139" y="472"/>
                </a:lnTo>
                <a:lnTo>
                  <a:pt x="128" y="461"/>
                </a:lnTo>
                <a:lnTo>
                  <a:pt x="115" y="453"/>
                </a:lnTo>
                <a:lnTo>
                  <a:pt x="103" y="444"/>
                </a:lnTo>
                <a:lnTo>
                  <a:pt x="97" y="439"/>
                </a:lnTo>
                <a:lnTo>
                  <a:pt x="92" y="433"/>
                </a:lnTo>
                <a:lnTo>
                  <a:pt x="74" y="414"/>
                </a:lnTo>
                <a:lnTo>
                  <a:pt x="57" y="393"/>
                </a:lnTo>
                <a:lnTo>
                  <a:pt x="31" y="360"/>
                </a:lnTo>
                <a:lnTo>
                  <a:pt x="16" y="345"/>
                </a:lnTo>
                <a:lnTo>
                  <a:pt x="2" y="329"/>
                </a:lnTo>
                <a:lnTo>
                  <a:pt x="0" y="327"/>
                </a:lnTo>
                <a:lnTo>
                  <a:pt x="27" y="300"/>
                </a:lnTo>
                <a:lnTo>
                  <a:pt x="45" y="322"/>
                </a:lnTo>
                <a:lnTo>
                  <a:pt x="68" y="351"/>
                </a:lnTo>
                <a:lnTo>
                  <a:pt x="84" y="371"/>
                </a:lnTo>
                <a:lnTo>
                  <a:pt x="102" y="392"/>
                </a:lnTo>
                <a:lnTo>
                  <a:pt x="111" y="401"/>
                </a:lnTo>
                <a:lnTo>
                  <a:pt x="120" y="411"/>
                </a:lnTo>
                <a:lnTo>
                  <a:pt x="131" y="419"/>
                </a:lnTo>
                <a:lnTo>
                  <a:pt x="141" y="426"/>
                </a:lnTo>
                <a:lnTo>
                  <a:pt x="151" y="434"/>
                </a:lnTo>
                <a:lnTo>
                  <a:pt x="163" y="444"/>
                </a:lnTo>
                <a:lnTo>
                  <a:pt x="174" y="454"/>
                </a:lnTo>
                <a:lnTo>
                  <a:pt x="186" y="465"/>
                </a:lnTo>
                <a:lnTo>
                  <a:pt x="197" y="478"/>
                </a:lnTo>
                <a:lnTo>
                  <a:pt x="208" y="491"/>
                </a:lnTo>
                <a:lnTo>
                  <a:pt x="219" y="506"/>
                </a:lnTo>
                <a:lnTo>
                  <a:pt x="229" y="521"/>
                </a:lnTo>
                <a:lnTo>
                  <a:pt x="261" y="567"/>
                </a:lnTo>
                <a:lnTo>
                  <a:pt x="291" y="607"/>
                </a:lnTo>
                <a:lnTo>
                  <a:pt x="305" y="624"/>
                </a:lnTo>
                <a:lnTo>
                  <a:pt x="319" y="640"/>
                </a:lnTo>
                <a:lnTo>
                  <a:pt x="332" y="654"/>
                </a:lnTo>
                <a:lnTo>
                  <a:pt x="346" y="668"/>
                </a:lnTo>
                <a:lnTo>
                  <a:pt x="371" y="692"/>
                </a:lnTo>
                <a:lnTo>
                  <a:pt x="398" y="714"/>
                </a:lnTo>
                <a:lnTo>
                  <a:pt x="429" y="741"/>
                </a:lnTo>
                <a:lnTo>
                  <a:pt x="445" y="755"/>
                </a:lnTo>
                <a:lnTo>
                  <a:pt x="459" y="769"/>
                </a:lnTo>
                <a:lnTo>
                  <a:pt x="481" y="790"/>
                </a:lnTo>
                <a:lnTo>
                  <a:pt x="504" y="809"/>
                </a:lnTo>
                <a:lnTo>
                  <a:pt x="526" y="828"/>
                </a:lnTo>
                <a:lnTo>
                  <a:pt x="548" y="849"/>
                </a:lnTo>
                <a:lnTo>
                  <a:pt x="571" y="872"/>
                </a:lnTo>
                <a:lnTo>
                  <a:pt x="594" y="896"/>
                </a:lnTo>
                <a:lnTo>
                  <a:pt x="615" y="920"/>
                </a:lnTo>
                <a:lnTo>
                  <a:pt x="638" y="943"/>
                </a:lnTo>
                <a:lnTo>
                  <a:pt x="643" y="948"/>
                </a:lnTo>
                <a:lnTo>
                  <a:pt x="646" y="943"/>
                </a:lnTo>
                <a:lnTo>
                  <a:pt x="658" y="929"/>
                </a:lnTo>
                <a:lnTo>
                  <a:pt x="669" y="917"/>
                </a:lnTo>
                <a:lnTo>
                  <a:pt x="682" y="904"/>
                </a:lnTo>
                <a:lnTo>
                  <a:pt x="696" y="893"/>
                </a:lnTo>
                <a:lnTo>
                  <a:pt x="724" y="871"/>
                </a:lnTo>
                <a:lnTo>
                  <a:pt x="753" y="851"/>
                </a:lnTo>
                <a:lnTo>
                  <a:pt x="784" y="829"/>
                </a:lnTo>
                <a:lnTo>
                  <a:pt x="812" y="807"/>
                </a:lnTo>
                <a:lnTo>
                  <a:pt x="843" y="787"/>
                </a:lnTo>
                <a:lnTo>
                  <a:pt x="906" y="748"/>
                </a:lnTo>
                <a:lnTo>
                  <a:pt x="944" y="725"/>
                </a:lnTo>
                <a:lnTo>
                  <a:pt x="980" y="702"/>
                </a:lnTo>
                <a:lnTo>
                  <a:pt x="986" y="698"/>
                </a:lnTo>
                <a:lnTo>
                  <a:pt x="981" y="693"/>
                </a:lnTo>
                <a:lnTo>
                  <a:pt x="964" y="676"/>
                </a:lnTo>
                <a:lnTo>
                  <a:pt x="949" y="660"/>
                </a:lnTo>
                <a:lnTo>
                  <a:pt x="920" y="624"/>
                </a:lnTo>
                <a:lnTo>
                  <a:pt x="917" y="620"/>
                </a:lnTo>
                <a:lnTo>
                  <a:pt x="882" y="579"/>
                </a:lnTo>
                <a:lnTo>
                  <a:pt x="850" y="543"/>
                </a:lnTo>
                <a:lnTo>
                  <a:pt x="819" y="510"/>
                </a:lnTo>
                <a:lnTo>
                  <a:pt x="789" y="480"/>
                </a:lnTo>
                <a:lnTo>
                  <a:pt x="751" y="446"/>
                </a:lnTo>
                <a:lnTo>
                  <a:pt x="712" y="412"/>
                </a:lnTo>
                <a:lnTo>
                  <a:pt x="668" y="372"/>
                </a:lnTo>
                <a:lnTo>
                  <a:pt x="624" y="332"/>
                </a:lnTo>
                <a:lnTo>
                  <a:pt x="604" y="313"/>
                </a:lnTo>
                <a:lnTo>
                  <a:pt x="583" y="291"/>
                </a:lnTo>
                <a:lnTo>
                  <a:pt x="564" y="269"/>
                </a:lnTo>
                <a:lnTo>
                  <a:pt x="544" y="246"/>
                </a:lnTo>
                <a:lnTo>
                  <a:pt x="522" y="221"/>
                </a:lnTo>
                <a:lnTo>
                  <a:pt x="501" y="195"/>
                </a:lnTo>
                <a:lnTo>
                  <a:pt x="475" y="165"/>
                </a:lnTo>
                <a:lnTo>
                  <a:pt x="450" y="135"/>
                </a:lnTo>
                <a:lnTo>
                  <a:pt x="441" y="125"/>
                </a:lnTo>
                <a:lnTo>
                  <a:pt x="431" y="116"/>
                </a:lnTo>
                <a:lnTo>
                  <a:pt x="422" y="107"/>
                </a:lnTo>
                <a:lnTo>
                  <a:pt x="413" y="98"/>
                </a:lnTo>
                <a:lnTo>
                  <a:pt x="400" y="81"/>
                </a:lnTo>
                <a:lnTo>
                  <a:pt x="389" y="67"/>
                </a:lnTo>
                <a:lnTo>
                  <a:pt x="378" y="54"/>
                </a:lnTo>
                <a:lnTo>
                  <a:pt x="366" y="44"/>
                </a:lnTo>
                <a:lnTo>
                  <a:pt x="355" y="33"/>
                </a:lnTo>
                <a:lnTo>
                  <a:pt x="346" y="21"/>
                </a:lnTo>
                <a:lnTo>
                  <a:pt x="377" y="0"/>
                </a:lnTo>
                <a:lnTo>
                  <a:pt x="382" y="6"/>
                </a:lnTo>
                <a:lnTo>
                  <a:pt x="433" y="64"/>
                </a:lnTo>
                <a:lnTo>
                  <a:pt x="496" y="134"/>
                </a:lnTo>
                <a:lnTo>
                  <a:pt x="527" y="170"/>
                </a:lnTo>
                <a:lnTo>
                  <a:pt x="558" y="207"/>
                </a:lnTo>
                <a:lnTo>
                  <a:pt x="585" y="239"/>
                </a:lnTo>
                <a:lnTo>
                  <a:pt x="614" y="273"/>
                </a:lnTo>
                <a:lnTo>
                  <a:pt x="631" y="290"/>
                </a:lnTo>
                <a:lnTo>
                  <a:pt x="647" y="307"/>
                </a:lnTo>
                <a:lnTo>
                  <a:pt x="665" y="324"/>
                </a:lnTo>
                <a:lnTo>
                  <a:pt x="683" y="341"/>
                </a:lnTo>
                <a:lnTo>
                  <a:pt x="729" y="380"/>
                </a:lnTo>
                <a:lnTo>
                  <a:pt x="765" y="411"/>
                </a:lnTo>
                <a:lnTo>
                  <a:pt x="801" y="444"/>
                </a:lnTo>
                <a:lnTo>
                  <a:pt x="836" y="477"/>
                </a:lnTo>
                <a:lnTo>
                  <a:pt x="869" y="511"/>
                </a:lnTo>
                <a:lnTo>
                  <a:pt x="900" y="546"/>
                </a:lnTo>
                <a:lnTo>
                  <a:pt x="930" y="581"/>
                </a:lnTo>
                <a:lnTo>
                  <a:pt x="946" y="600"/>
                </a:lnTo>
                <a:lnTo>
                  <a:pt x="962" y="620"/>
                </a:lnTo>
                <a:lnTo>
                  <a:pt x="980" y="641"/>
                </a:lnTo>
                <a:lnTo>
                  <a:pt x="998" y="661"/>
                </a:lnTo>
                <a:lnTo>
                  <a:pt x="1008" y="669"/>
                </a:lnTo>
                <a:lnTo>
                  <a:pt x="1018" y="677"/>
                </a:lnTo>
                <a:lnTo>
                  <a:pt x="1019" y="678"/>
                </a:lnTo>
                <a:lnTo>
                  <a:pt x="1020" y="678"/>
                </a:lnTo>
                <a:lnTo>
                  <a:pt x="1025" y="680"/>
                </a:lnTo>
                <a:lnTo>
                  <a:pt x="1029" y="684"/>
                </a:lnTo>
                <a:lnTo>
                  <a:pt x="1029" y="685"/>
                </a:lnTo>
                <a:lnTo>
                  <a:pt x="1030" y="686"/>
                </a:lnTo>
                <a:lnTo>
                  <a:pt x="1032" y="689"/>
                </a:lnTo>
                <a:lnTo>
                  <a:pt x="1035" y="692"/>
                </a:lnTo>
                <a:lnTo>
                  <a:pt x="1036" y="695"/>
                </a:lnTo>
                <a:lnTo>
                  <a:pt x="1037" y="698"/>
                </a:lnTo>
                <a:lnTo>
                  <a:pt x="1037" y="699"/>
                </a:lnTo>
                <a:lnTo>
                  <a:pt x="1037" y="700"/>
                </a:lnTo>
                <a:lnTo>
                  <a:pt x="1041" y="711"/>
                </a:lnTo>
                <a:lnTo>
                  <a:pt x="1045" y="723"/>
                </a:lnTo>
                <a:lnTo>
                  <a:pt x="1047" y="735"/>
                </a:lnTo>
                <a:lnTo>
                  <a:pt x="1049" y="748"/>
                </a:lnTo>
                <a:lnTo>
                  <a:pt x="1051" y="774"/>
                </a:lnTo>
                <a:lnTo>
                  <a:pt x="1051" y="800"/>
                </a:lnTo>
                <a:lnTo>
                  <a:pt x="1050" y="826"/>
                </a:lnTo>
                <a:lnTo>
                  <a:pt x="1047" y="851"/>
                </a:lnTo>
                <a:lnTo>
                  <a:pt x="1044" y="872"/>
                </a:lnTo>
                <a:lnTo>
                  <a:pt x="1040" y="892"/>
                </a:lnTo>
                <a:lnTo>
                  <a:pt x="1037" y="911"/>
                </a:lnTo>
                <a:lnTo>
                  <a:pt x="1035" y="929"/>
                </a:lnTo>
                <a:lnTo>
                  <a:pt x="1030" y="967"/>
                </a:lnTo>
                <a:lnTo>
                  <a:pt x="1030" y="973"/>
                </a:lnTo>
                <a:lnTo>
                  <a:pt x="1029" y="991"/>
                </a:lnTo>
                <a:lnTo>
                  <a:pt x="1029" y="1009"/>
                </a:lnTo>
                <a:lnTo>
                  <a:pt x="1028" y="1017"/>
                </a:lnTo>
                <a:lnTo>
                  <a:pt x="1026" y="1024"/>
                </a:lnTo>
                <a:lnTo>
                  <a:pt x="1024" y="1031"/>
                </a:lnTo>
                <a:lnTo>
                  <a:pt x="1023" y="1039"/>
                </a:lnTo>
                <a:lnTo>
                  <a:pt x="1023" y="1051"/>
                </a:lnTo>
                <a:lnTo>
                  <a:pt x="1023" y="1059"/>
                </a:lnTo>
                <a:lnTo>
                  <a:pt x="1021" y="1068"/>
                </a:lnTo>
                <a:lnTo>
                  <a:pt x="1019" y="1075"/>
                </a:lnTo>
                <a:lnTo>
                  <a:pt x="1016" y="1079"/>
                </a:lnTo>
                <a:lnTo>
                  <a:pt x="1013" y="1083"/>
                </a:lnTo>
                <a:lnTo>
                  <a:pt x="1010" y="1085"/>
                </a:lnTo>
                <a:lnTo>
                  <a:pt x="1008" y="1086"/>
                </a:lnTo>
                <a:lnTo>
                  <a:pt x="1005" y="1087"/>
                </a:lnTo>
                <a:lnTo>
                  <a:pt x="1002" y="1088"/>
                </a:lnTo>
                <a:lnTo>
                  <a:pt x="998" y="1087"/>
                </a:lnTo>
                <a:lnTo>
                  <a:pt x="997" y="1087"/>
                </a:lnTo>
                <a:lnTo>
                  <a:pt x="996" y="1087"/>
                </a:lnTo>
                <a:lnTo>
                  <a:pt x="992" y="1088"/>
                </a:lnTo>
                <a:lnTo>
                  <a:pt x="991" y="1088"/>
                </a:lnTo>
                <a:close/>
                <a:moveTo>
                  <a:pt x="1002" y="731"/>
                </a:moveTo>
                <a:lnTo>
                  <a:pt x="1002" y="731"/>
                </a:lnTo>
                <a:lnTo>
                  <a:pt x="954" y="761"/>
                </a:lnTo>
                <a:lnTo>
                  <a:pt x="918" y="784"/>
                </a:lnTo>
                <a:lnTo>
                  <a:pt x="885" y="803"/>
                </a:lnTo>
                <a:lnTo>
                  <a:pt x="856" y="821"/>
                </a:lnTo>
                <a:lnTo>
                  <a:pt x="842" y="830"/>
                </a:lnTo>
                <a:lnTo>
                  <a:pt x="829" y="839"/>
                </a:lnTo>
                <a:lnTo>
                  <a:pt x="819" y="847"/>
                </a:lnTo>
                <a:lnTo>
                  <a:pt x="773" y="881"/>
                </a:lnTo>
                <a:lnTo>
                  <a:pt x="729" y="917"/>
                </a:lnTo>
                <a:lnTo>
                  <a:pt x="717" y="925"/>
                </a:lnTo>
                <a:lnTo>
                  <a:pt x="704" y="936"/>
                </a:lnTo>
                <a:lnTo>
                  <a:pt x="691" y="948"/>
                </a:lnTo>
                <a:lnTo>
                  <a:pt x="678" y="960"/>
                </a:lnTo>
                <a:lnTo>
                  <a:pt x="672" y="967"/>
                </a:lnTo>
                <a:lnTo>
                  <a:pt x="668" y="974"/>
                </a:lnTo>
                <a:lnTo>
                  <a:pt x="664" y="980"/>
                </a:lnTo>
                <a:lnTo>
                  <a:pt x="671" y="982"/>
                </a:lnTo>
                <a:lnTo>
                  <a:pt x="699" y="991"/>
                </a:lnTo>
                <a:lnTo>
                  <a:pt x="718" y="996"/>
                </a:lnTo>
                <a:lnTo>
                  <a:pt x="738" y="1003"/>
                </a:lnTo>
                <a:lnTo>
                  <a:pt x="756" y="1007"/>
                </a:lnTo>
                <a:lnTo>
                  <a:pt x="772" y="1010"/>
                </a:lnTo>
                <a:lnTo>
                  <a:pt x="792" y="1014"/>
                </a:lnTo>
                <a:lnTo>
                  <a:pt x="811" y="1018"/>
                </a:lnTo>
                <a:lnTo>
                  <a:pt x="854" y="1028"/>
                </a:lnTo>
                <a:lnTo>
                  <a:pt x="897" y="1039"/>
                </a:lnTo>
                <a:lnTo>
                  <a:pt x="941" y="1046"/>
                </a:lnTo>
                <a:lnTo>
                  <a:pt x="962" y="1049"/>
                </a:lnTo>
                <a:lnTo>
                  <a:pt x="984" y="1051"/>
                </a:lnTo>
                <a:lnTo>
                  <a:pt x="991" y="1052"/>
                </a:lnTo>
                <a:lnTo>
                  <a:pt x="990" y="1045"/>
                </a:lnTo>
                <a:lnTo>
                  <a:pt x="989" y="1039"/>
                </a:lnTo>
                <a:lnTo>
                  <a:pt x="987" y="1032"/>
                </a:lnTo>
                <a:lnTo>
                  <a:pt x="987" y="1029"/>
                </a:lnTo>
                <a:lnTo>
                  <a:pt x="987" y="1027"/>
                </a:lnTo>
                <a:lnTo>
                  <a:pt x="990" y="1018"/>
                </a:lnTo>
                <a:lnTo>
                  <a:pt x="992" y="1008"/>
                </a:lnTo>
                <a:lnTo>
                  <a:pt x="993" y="988"/>
                </a:lnTo>
                <a:lnTo>
                  <a:pt x="994" y="974"/>
                </a:lnTo>
                <a:lnTo>
                  <a:pt x="995" y="957"/>
                </a:lnTo>
                <a:lnTo>
                  <a:pt x="998" y="925"/>
                </a:lnTo>
                <a:lnTo>
                  <a:pt x="1000" y="910"/>
                </a:lnTo>
                <a:lnTo>
                  <a:pt x="1004" y="893"/>
                </a:lnTo>
                <a:lnTo>
                  <a:pt x="1010" y="856"/>
                </a:lnTo>
                <a:lnTo>
                  <a:pt x="1013" y="835"/>
                </a:lnTo>
                <a:lnTo>
                  <a:pt x="1015" y="813"/>
                </a:lnTo>
                <a:lnTo>
                  <a:pt x="1016" y="793"/>
                </a:lnTo>
                <a:lnTo>
                  <a:pt x="1015" y="772"/>
                </a:lnTo>
                <a:lnTo>
                  <a:pt x="1014" y="753"/>
                </a:lnTo>
                <a:lnTo>
                  <a:pt x="1010" y="734"/>
                </a:lnTo>
                <a:lnTo>
                  <a:pt x="1008" y="726"/>
                </a:lnTo>
                <a:lnTo>
                  <a:pt x="1002" y="73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65" name="任意多边形 1050864"/>
          <p:cNvSpPr/>
          <p:nvPr/>
        </p:nvSpPr>
        <p:spPr bwMode="auto">
          <a:xfrm>
            <a:off x="5551487" y="2611437"/>
            <a:ext cx="260350" cy="215900"/>
          </a:xfrm>
          <a:custGeom>
            <a:avLst/>
            <a:gdLst/>
            <a:ahLst/>
            <a:cxnLst/>
            <a:rect l="0" t="0" r="0" b="0"/>
            <a:pathLst>
              <a:path w="369" h="307">
                <a:moveTo>
                  <a:pt x="15" y="307"/>
                </a:moveTo>
                <a:lnTo>
                  <a:pt x="15" y="307"/>
                </a:lnTo>
                <a:lnTo>
                  <a:pt x="12" y="307"/>
                </a:lnTo>
                <a:lnTo>
                  <a:pt x="9" y="306"/>
                </a:lnTo>
                <a:lnTo>
                  <a:pt x="5" y="303"/>
                </a:lnTo>
                <a:lnTo>
                  <a:pt x="2" y="298"/>
                </a:lnTo>
                <a:lnTo>
                  <a:pt x="0" y="293"/>
                </a:lnTo>
                <a:lnTo>
                  <a:pt x="0" y="287"/>
                </a:lnTo>
                <a:lnTo>
                  <a:pt x="2" y="281"/>
                </a:lnTo>
                <a:lnTo>
                  <a:pt x="4" y="277"/>
                </a:lnTo>
                <a:lnTo>
                  <a:pt x="6" y="275"/>
                </a:lnTo>
                <a:lnTo>
                  <a:pt x="9" y="273"/>
                </a:lnTo>
                <a:lnTo>
                  <a:pt x="12" y="272"/>
                </a:lnTo>
                <a:lnTo>
                  <a:pt x="18" y="269"/>
                </a:lnTo>
                <a:lnTo>
                  <a:pt x="24" y="265"/>
                </a:lnTo>
                <a:lnTo>
                  <a:pt x="30" y="259"/>
                </a:lnTo>
                <a:lnTo>
                  <a:pt x="36" y="253"/>
                </a:lnTo>
                <a:lnTo>
                  <a:pt x="48" y="238"/>
                </a:lnTo>
                <a:lnTo>
                  <a:pt x="59" y="222"/>
                </a:lnTo>
                <a:lnTo>
                  <a:pt x="68" y="210"/>
                </a:lnTo>
                <a:lnTo>
                  <a:pt x="75" y="201"/>
                </a:lnTo>
                <a:lnTo>
                  <a:pt x="94" y="180"/>
                </a:lnTo>
                <a:lnTo>
                  <a:pt x="114" y="162"/>
                </a:lnTo>
                <a:lnTo>
                  <a:pt x="136" y="143"/>
                </a:lnTo>
                <a:lnTo>
                  <a:pt x="157" y="126"/>
                </a:lnTo>
                <a:lnTo>
                  <a:pt x="160" y="124"/>
                </a:lnTo>
                <a:lnTo>
                  <a:pt x="174" y="112"/>
                </a:lnTo>
                <a:lnTo>
                  <a:pt x="190" y="102"/>
                </a:lnTo>
                <a:lnTo>
                  <a:pt x="224" y="83"/>
                </a:lnTo>
                <a:lnTo>
                  <a:pt x="241" y="73"/>
                </a:lnTo>
                <a:lnTo>
                  <a:pt x="259" y="63"/>
                </a:lnTo>
                <a:lnTo>
                  <a:pt x="283" y="47"/>
                </a:lnTo>
                <a:lnTo>
                  <a:pt x="305" y="32"/>
                </a:lnTo>
                <a:lnTo>
                  <a:pt x="345" y="3"/>
                </a:lnTo>
                <a:lnTo>
                  <a:pt x="350" y="1"/>
                </a:lnTo>
                <a:lnTo>
                  <a:pt x="354" y="0"/>
                </a:lnTo>
                <a:lnTo>
                  <a:pt x="359" y="1"/>
                </a:lnTo>
                <a:lnTo>
                  <a:pt x="363" y="4"/>
                </a:lnTo>
                <a:lnTo>
                  <a:pt x="366" y="8"/>
                </a:lnTo>
                <a:lnTo>
                  <a:pt x="368" y="12"/>
                </a:lnTo>
                <a:lnTo>
                  <a:pt x="369" y="16"/>
                </a:lnTo>
                <a:lnTo>
                  <a:pt x="369" y="22"/>
                </a:lnTo>
                <a:lnTo>
                  <a:pt x="369" y="25"/>
                </a:lnTo>
                <a:lnTo>
                  <a:pt x="367" y="29"/>
                </a:lnTo>
                <a:lnTo>
                  <a:pt x="365" y="32"/>
                </a:lnTo>
                <a:lnTo>
                  <a:pt x="362" y="35"/>
                </a:lnTo>
                <a:lnTo>
                  <a:pt x="339" y="51"/>
                </a:lnTo>
                <a:lnTo>
                  <a:pt x="317" y="67"/>
                </a:lnTo>
                <a:lnTo>
                  <a:pt x="270" y="96"/>
                </a:lnTo>
                <a:lnTo>
                  <a:pt x="240" y="115"/>
                </a:lnTo>
                <a:lnTo>
                  <a:pt x="210" y="135"/>
                </a:lnTo>
                <a:lnTo>
                  <a:pt x="180" y="157"/>
                </a:lnTo>
                <a:lnTo>
                  <a:pt x="151" y="179"/>
                </a:lnTo>
                <a:lnTo>
                  <a:pt x="131" y="198"/>
                </a:lnTo>
                <a:lnTo>
                  <a:pt x="109" y="218"/>
                </a:lnTo>
                <a:lnTo>
                  <a:pt x="88" y="239"/>
                </a:lnTo>
                <a:lnTo>
                  <a:pt x="78" y="252"/>
                </a:lnTo>
                <a:lnTo>
                  <a:pt x="69" y="264"/>
                </a:lnTo>
                <a:lnTo>
                  <a:pt x="59" y="277"/>
                </a:lnTo>
                <a:lnTo>
                  <a:pt x="47" y="290"/>
                </a:lnTo>
                <a:lnTo>
                  <a:pt x="42" y="295"/>
                </a:lnTo>
                <a:lnTo>
                  <a:pt x="35" y="300"/>
                </a:lnTo>
                <a:lnTo>
                  <a:pt x="29" y="304"/>
                </a:lnTo>
                <a:lnTo>
                  <a:pt x="21" y="306"/>
                </a:lnTo>
                <a:lnTo>
                  <a:pt x="15" y="30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66" name="任意多边形 1050865"/>
          <p:cNvSpPr/>
          <p:nvPr/>
        </p:nvSpPr>
        <p:spPr bwMode="auto">
          <a:xfrm>
            <a:off x="5595937" y="2654300"/>
            <a:ext cx="260350" cy="228600"/>
          </a:xfrm>
          <a:custGeom>
            <a:avLst/>
            <a:gdLst/>
            <a:ahLst/>
            <a:cxnLst/>
            <a:rect l="0" t="0" r="0" b="0"/>
            <a:pathLst>
              <a:path w="369" h="323">
                <a:moveTo>
                  <a:pt x="15" y="323"/>
                </a:moveTo>
                <a:lnTo>
                  <a:pt x="15" y="323"/>
                </a:lnTo>
                <a:lnTo>
                  <a:pt x="10" y="322"/>
                </a:lnTo>
                <a:lnTo>
                  <a:pt x="6" y="319"/>
                </a:lnTo>
                <a:lnTo>
                  <a:pt x="3" y="315"/>
                </a:lnTo>
                <a:lnTo>
                  <a:pt x="1" y="309"/>
                </a:lnTo>
                <a:lnTo>
                  <a:pt x="0" y="306"/>
                </a:lnTo>
                <a:lnTo>
                  <a:pt x="0" y="300"/>
                </a:lnTo>
                <a:lnTo>
                  <a:pt x="0" y="297"/>
                </a:lnTo>
                <a:lnTo>
                  <a:pt x="2" y="294"/>
                </a:lnTo>
                <a:lnTo>
                  <a:pt x="4" y="290"/>
                </a:lnTo>
                <a:lnTo>
                  <a:pt x="7" y="287"/>
                </a:lnTo>
                <a:lnTo>
                  <a:pt x="11" y="283"/>
                </a:lnTo>
                <a:lnTo>
                  <a:pt x="15" y="277"/>
                </a:lnTo>
                <a:lnTo>
                  <a:pt x="20" y="266"/>
                </a:lnTo>
                <a:lnTo>
                  <a:pt x="24" y="259"/>
                </a:lnTo>
                <a:lnTo>
                  <a:pt x="29" y="253"/>
                </a:lnTo>
                <a:lnTo>
                  <a:pt x="48" y="230"/>
                </a:lnTo>
                <a:lnTo>
                  <a:pt x="59" y="221"/>
                </a:lnTo>
                <a:lnTo>
                  <a:pt x="68" y="211"/>
                </a:lnTo>
                <a:lnTo>
                  <a:pt x="94" y="190"/>
                </a:lnTo>
                <a:lnTo>
                  <a:pt x="126" y="162"/>
                </a:lnTo>
                <a:lnTo>
                  <a:pt x="159" y="135"/>
                </a:lnTo>
                <a:lnTo>
                  <a:pt x="187" y="111"/>
                </a:lnTo>
                <a:lnTo>
                  <a:pt x="220" y="85"/>
                </a:lnTo>
                <a:lnTo>
                  <a:pt x="236" y="73"/>
                </a:lnTo>
                <a:lnTo>
                  <a:pt x="254" y="61"/>
                </a:lnTo>
                <a:lnTo>
                  <a:pt x="282" y="41"/>
                </a:lnTo>
                <a:lnTo>
                  <a:pt x="311" y="23"/>
                </a:lnTo>
                <a:lnTo>
                  <a:pt x="344" y="3"/>
                </a:lnTo>
                <a:lnTo>
                  <a:pt x="348" y="1"/>
                </a:lnTo>
                <a:lnTo>
                  <a:pt x="352" y="0"/>
                </a:lnTo>
                <a:lnTo>
                  <a:pt x="355" y="1"/>
                </a:lnTo>
                <a:lnTo>
                  <a:pt x="358" y="2"/>
                </a:lnTo>
                <a:lnTo>
                  <a:pt x="363" y="5"/>
                </a:lnTo>
                <a:lnTo>
                  <a:pt x="366" y="9"/>
                </a:lnTo>
                <a:lnTo>
                  <a:pt x="368" y="14"/>
                </a:lnTo>
                <a:lnTo>
                  <a:pt x="369" y="17"/>
                </a:lnTo>
                <a:lnTo>
                  <a:pt x="369" y="22"/>
                </a:lnTo>
                <a:lnTo>
                  <a:pt x="368" y="25"/>
                </a:lnTo>
                <a:lnTo>
                  <a:pt x="366" y="29"/>
                </a:lnTo>
                <a:lnTo>
                  <a:pt x="364" y="32"/>
                </a:lnTo>
                <a:lnTo>
                  <a:pt x="361" y="35"/>
                </a:lnTo>
                <a:lnTo>
                  <a:pt x="325" y="57"/>
                </a:lnTo>
                <a:lnTo>
                  <a:pt x="271" y="92"/>
                </a:lnTo>
                <a:lnTo>
                  <a:pt x="250" y="107"/>
                </a:lnTo>
                <a:lnTo>
                  <a:pt x="229" y="123"/>
                </a:lnTo>
                <a:lnTo>
                  <a:pt x="190" y="157"/>
                </a:lnTo>
                <a:lnTo>
                  <a:pt x="164" y="179"/>
                </a:lnTo>
                <a:lnTo>
                  <a:pt x="134" y="203"/>
                </a:lnTo>
                <a:lnTo>
                  <a:pt x="102" y="229"/>
                </a:lnTo>
                <a:lnTo>
                  <a:pt x="86" y="242"/>
                </a:lnTo>
                <a:lnTo>
                  <a:pt x="72" y="258"/>
                </a:lnTo>
                <a:lnTo>
                  <a:pt x="66" y="264"/>
                </a:lnTo>
                <a:lnTo>
                  <a:pt x="61" y="271"/>
                </a:lnTo>
                <a:lnTo>
                  <a:pt x="51" y="286"/>
                </a:lnTo>
                <a:lnTo>
                  <a:pt x="46" y="295"/>
                </a:lnTo>
                <a:lnTo>
                  <a:pt x="40" y="303"/>
                </a:lnTo>
                <a:lnTo>
                  <a:pt x="33" y="312"/>
                </a:lnTo>
                <a:lnTo>
                  <a:pt x="24" y="319"/>
                </a:lnTo>
                <a:lnTo>
                  <a:pt x="19" y="322"/>
                </a:lnTo>
                <a:lnTo>
                  <a:pt x="15" y="32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67" name="任意多边形 1050866"/>
          <p:cNvSpPr/>
          <p:nvPr/>
        </p:nvSpPr>
        <p:spPr bwMode="auto">
          <a:xfrm>
            <a:off x="5811837" y="2738437"/>
            <a:ext cx="381000" cy="411162"/>
          </a:xfrm>
          <a:custGeom>
            <a:avLst/>
            <a:gdLst/>
            <a:ahLst/>
            <a:cxnLst/>
            <a:rect l="0" t="0" r="0" b="0"/>
            <a:pathLst>
              <a:path w="541" h="583">
                <a:moveTo>
                  <a:pt x="524" y="583"/>
                </a:moveTo>
                <a:lnTo>
                  <a:pt x="524" y="583"/>
                </a:lnTo>
                <a:lnTo>
                  <a:pt x="520" y="582"/>
                </a:lnTo>
                <a:lnTo>
                  <a:pt x="515" y="580"/>
                </a:lnTo>
                <a:lnTo>
                  <a:pt x="501" y="571"/>
                </a:lnTo>
                <a:lnTo>
                  <a:pt x="488" y="560"/>
                </a:lnTo>
                <a:lnTo>
                  <a:pt x="476" y="549"/>
                </a:lnTo>
                <a:lnTo>
                  <a:pt x="462" y="538"/>
                </a:lnTo>
                <a:lnTo>
                  <a:pt x="437" y="513"/>
                </a:lnTo>
                <a:lnTo>
                  <a:pt x="414" y="488"/>
                </a:lnTo>
                <a:lnTo>
                  <a:pt x="388" y="460"/>
                </a:lnTo>
                <a:lnTo>
                  <a:pt x="365" y="437"/>
                </a:lnTo>
                <a:lnTo>
                  <a:pt x="339" y="409"/>
                </a:lnTo>
                <a:lnTo>
                  <a:pt x="313" y="377"/>
                </a:lnTo>
                <a:lnTo>
                  <a:pt x="300" y="361"/>
                </a:lnTo>
                <a:lnTo>
                  <a:pt x="288" y="344"/>
                </a:lnTo>
                <a:lnTo>
                  <a:pt x="268" y="319"/>
                </a:lnTo>
                <a:lnTo>
                  <a:pt x="246" y="293"/>
                </a:lnTo>
                <a:lnTo>
                  <a:pt x="224" y="269"/>
                </a:lnTo>
                <a:lnTo>
                  <a:pt x="202" y="245"/>
                </a:lnTo>
                <a:lnTo>
                  <a:pt x="167" y="208"/>
                </a:lnTo>
                <a:lnTo>
                  <a:pt x="150" y="189"/>
                </a:lnTo>
                <a:lnTo>
                  <a:pt x="134" y="170"/>
                </a:lnTo>
                <a:lnTo>
                  <a:pt x="121" y="153"/>
                </a:lnTo>
                <a:lnTo>
                  <a:pt x="95" y="121"/>
                </a:lnTo>
                <a:lnTo>
                  <a:pt x="69" y="90"/>
                </a:lnTo>
                <a:lnTo>
                  <a:pt x="54" y="76"/>
                </a:lnTo>
                <a:lnTo>
                  <a:pt x="40" y="61"/>
                </a:lnTo>
                <a:lnTo>
                  <a:pt x="24" y="48"/>
                </a:lnTo>
                <a:lnTo>
                  <a:pt x="8" y="36"/>
                </a:lnTo>
                <a:lnTo>
                  <a:pt x="5" y="32"/>
                </a:lnTo>
                <a:lnTo>
                  <a:pt x="3" y="29"/>
                </a:lnTo>
                <a:lnTo>
                  <a:pt x="0" y="25"/>
                </a:lnTo>
                <a:lnTo>
                  <a:pt x="0" y="22"/>
                </a:lnTo>
                <a:lnTo>
                  <a:pt x="0" y="17"/>
                </a:lnTo>
                <a:lnTo>
                  <a:pt x="1" y="13"/>
                </a:lnTo>
                <a:lnTo>
                  <a:pt x="4" y="8"/>
                </a:lnTo>
                <a:lnTo>
                  <a:pt x="7" y="3"/>
                </a:lnTo>
                <a:lnTo>
                  <a:pt x="12" y="1"/>
                </a:lnTo>
                <a:lnTo>
                  <a:pt x="16" y="0"/>
                </a:lnTo>
                <a:lnTo>
                  <a:pt x="21" y="0"/>
                </a:lnTo>
                <a:lnTo>
                  <a:pt x="25" y="3"/>
                </a:lnTo>
                <a:lnTo>
                  <a:pt x="41" y="15"/>
                </a:lnTo>
                <a:lnTo>
                  <a:pt x="55" y="28"/>
                </a:lnTo>
                <a:lnTo>
                  <a:pt x="70" y="41"/>
                </a:lnTo>
                <a:lnTo>
                  <a:pt x="83" y="55"/>
                </a:lnTo>
                <a:lnTo>
                  <a:pt x="110" y="84"/>
                </a:lnTo>
                <a:lnTo>
                  <a:pt x="136" y="115"/>
                </a:lnTo>
                <a:lnTo>
                  <a:pt x="170" y="156"/>
                </a:lnTo>
                <a:lnTo>
                  <a:pt x="206" y="198"/>
                </a:lnTo>
                <a:lnTo>
                  <a:pt x="246" y="242"/>
                </a:lnTo>
                <a:lnTo>
                  <a:pt x="290" y="291"/>
                </a:lnTo>
                <a:lnTo>
                  <a:pt x="303" y="306"/>
                </a:lnTo>
                <a:lnTo>
                  <a:pt x="317" y="322"/>
                </a:lnTo>
                <a:lnTo>
                  <a:pt x="341" y="353"/>
                </a:lnTo>
                <a:lnTo>
                  <a:pt x="371" y="390"/>
                </a:lnTo>
                <a:lnTo>
                  <a:pt x="387" y="407"/>
                </a:lnTo>
                <a:lnTo>
                  <a:pt x="403" y="425"/>
                </a:lnTo>
                <a:lnTo>
                  <a:pt x="433" y="457"/>
                </a:lnTo>
                <a:lnTo>
                  <a:pt x="457" y="482"/>
                </a:lnTo>
                <a:lnTo>
                  <a:pt x="481" y="507"/>
                </a:lnTo>
                <a:lnTo>
                  <a:pt x="493" y="518"/>
                </a:lnTo>
                <a:lnTo>
                  <a:pt x="507" y="529"/>
                </a:lnTo>
                <a:lnTo>
                  <a:pt x="519" y="540"/>
                </a:lnTo>
                <a:lnTo>
                  <a:pt x="532" y="549"/>
                </a:lnTo>
                <a:lnTo>
                  <a:pt x="537" y="552"/>
                </a:lnTo>
                <a:lnTo>
                  <a:pt x="539" y="554"/>
                </a:lnTo>
                <a:lnTo>
                  <a:pt x="540" y="557"/>
                </a:lnTo>
                <a:lnTo>
                  <a:pt x="541" y="560"/>
                </a:lnTo>
                <a:lnTo>
                  <a:pt x="541" y="565"/>
                </a:lnTo>
                <a:lnTo>
                  <a:pt x="541" y="570"/>
                </a:lnTo>
                <a:lnTo>
                  <a:pt x="539" y="575"/>
                </a:lnTo>
                <a:lnTo>
                  <a:pt x="534" y="579"/>
                </a:lnTo>
                <a:lnTo>
                  <a:pt x="530" y="582"/>
                </a:lnTo>
                <a:lnTo>
                  <a:pt x="527" y="583"/>
                </a:lnTo>
                <a:lnTo>
                  <a:pt x="524" y="58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68" name="任意多边形 1050867"/>
          <p:cNvSpPr/>
          <p:nvPr/>
        </p:nvSpPr>
        <p:spPr bwMode="auto">
          <a:xfrm>
            <a:off x="5683250" y="2857500"/>
            <a:ext cx="363537" cy="385762"/>
          </a:xfrm>
          <a:custGeom>
            <a:avLst/>
            <a:gdLst/>
            <a:ahLst/>
            <a:cxnLst/>
            <a:rect l="0" t="0" r="0" b="0"/>
            <a:pathLst>
              <a:path w="515" h="546">
                <a:moveTo>
                  <a:pt x="499" y="546"/>
                </a:moveTo>
                <a:lnTo>
                  <a:pt x="499" y="546"/>
                </a:lnTo>
                <a:lnTo>
                  <a:pt x="493" y="546"/>
                </a:lnTo>
                <a:lnTo>
                  <a:pt x="488" y="543"/>
                </a:lnTo>
                <a:lnTo>
                  <a:pt x="483" y="540"/>
                </a:lnTo>
                <a:lnTo>
                  <a:pt x="481" y="537"/>
                </a:lnTo>
                <a:lnTo>
                  <a:pt x="480" y="534"/>
                </a:lnTo>
                <a:lnTo>
                  <a:pt x="475" y="524"/>
                </a:lnTo>
                <a:lnTo>
                  <a:pt x="470" y="517"/>
                </a:lnTo>
                <a:lnTo>
                  <a:pt x="463" y="511"/>
                </a:lnTo>
                <a:lnTo>
                  <a:pt x="457" y="505"/>
                </a:lnTo>
                <a:lnTo>
                  <a:pt x="450" y="498"/>
                </a:lnTo>
                <a:lnTo>
                  <a:pt x="444" y="490"/>
                </a:lnTo>
                <a:lnTo>
                  <a:pt x="436" y="479"/>
                </a:lnTo>
                <a:lnTo>
                  <a:pt x="425" y="466"/>
                </a:lnTo>
                <a:lnTo>
                  <a:pt x="419" y="458"/>
                </a:lnTo>
                <a:lnTo>
                  <a:pt x="411" y="452"/>
                </a:lnTo>
                <a:lnTo>
                  <a:pt x="407" y="448"/>
                </a:lnTo>
                <a:lnTo>
                  <a:pt x="402" y="443"/>
                </a:lnTo>
                <a:lnTo>
                  <a:pt x="395" y="433"/>
                </a:lnTo>
                <a:lnTo>
                  <a:pt x="387" y="420"/>
                </a:lnTo>
                <a:lnTo>
                  <a:pt x="382" y="415"/>
                </a:lnTo>
                <a:lnTo>
                  <a:pt x="376" y="410"/>
                </a:lnTo>
                <a:lnTo>
                  <a:pt x="367" y="404"/>
                </a:lnTo>
                <a:lnTo>
                  <a:pt x="360" y="395"/>
                </a:lnTo>
                <a:lnTo>
                  <a:pt x="345" y="378"/>
                </a:lnTo>
                <a:lnTo>
                  <a:pt x="333" y="364"/>
                </a:lnTo>
                <a:lnTo>
                  <a:pt x="321" y="352"/>
                </a:lnTo>
                <a:lnTo>
                  <a:pt x="299" y="332"/>
                </a:lnTo>
                <a:lnTo>
                  <a:pt x="280" y="313"/>
                </a:lnTo>
                <a:lnTo>
                  <a:pt x="252" y="285"/>
                </a:lnTo>
                <a:lnTo>
                  <a:pt x="225" y="260"/>
                </a:lnTo>
                <a:lnTo>
                  <a:pt x="200" y="234"/>
                </a:lnTo>
                <a:lnTo>
                  <a:pt x="151" y="183"/>
                </a:lnTo>
                <a:lnTo>
                  <a:pt x="106" y="136"/>
                </a:lnTo>
                <a:lnTo>
                  <a:pt x="87" y="116"/>
                </a:lnTo>
                <a:lnTo>
                  <a:pt x="64" y="92"/>
                </a:lnTo>
                <a:lnTo>
                  <a:pt x="40" y="66"/>
                </a:lnTo>
                <a:lnTo>
                  <a:pt x="33" y="58"/>
                </a:lnTo>
                <a:lnTo>
                  <a:pt x="24" y="50"/>
                </a:lnTo>
                <a:lnTo>
                  <a:pt x="13" y="39"/>
                </a:lnTo>
                <a:lnTo>
                  <a:pt x="8" y="33"/>
                </a:lnTo>
                <a:lnTo>
                  <a:pt x="3" y="26"/>
                </a:lnTo>
                <a:lnTo>
                  <a:pt x="1" y="22"/>
                </a:lnTo>
                <a:lnTo>
                  <a:pt x="0" y="18"/>
                </a:lnTo>
                <a:lnTo>
                  <a:pt x="0" y="14"/>
                </a:lnTo>
                <a:lnTo>
                  <a:pt x="2" y="10"/>
                </a:lnTo>
                <a:lnTo>
                  <a:pt x="5" y="6"/>
                </a:lnTo>
                <a:lnTo>
                  <a:pt x="9" y="3"/>
                </a:lnTo>
                <a:lnTo>
                  <a:pt x="14" y="1"/>
                </a:lnTo>
                <a:lnTo>
                  <a:pt x="19" y="0"/>
                </a:lnTo>
                <a:lnTo>
                  <a:pt x="22" y="1"/>
                </a:lnTo>
                <a:lnTo>
                  <a:pt x="26" y="2"/>
                </a:lnTo>
                <a:lnTo>
                  <a:pt x="31" y="4"/>
                </a:lnTo>
                <a:lnTo>
                  <a:pt x="34" y="8"/>
                </a:lnTo>
                <a:lnTo>
                  <a:pt x="42" y="18"/>
                </a:lnTo>
                <a:lnTo>
                  <a:pt x="51" y="29"/>
                </a:lnTo>
                <a:lnTo>
                  <a:pt x="72" y="47"/>
                </a:lnTo>
                <a:lnTo>
                  <a:pt x="83" y="57"/>
                </a:lnTo>
                <a:lnTo>
                  <a:pt x="94" y="67"/>
                </a:lnTo>
                <a:lnTo>
                  <a:pt x="124" y="100"/>
                </a:lnTo>
                <a:lnTo>
                  <a:pt x="151" y="133"/>
                </a:lnTo>
                <a:lnTo>
                  <a:pt x="164" y="146"/>
                </a:lnTo>
                <a:lnTo>
                  <a:pt x="191" y="176"/>
                </a:lnTo>
                <a:lnTo>
                  <a:pt x="219" y="205"/>
                </a:lnTo>
                <a:lnTo>
                  <a:pt x="247" y="232"/>
                </a:lnTo>
                <a:lnTo>
                  <a:pt x="275" y="260"/>
                </a:lnTo>
                <a:lnTo>
                  <a:pt x="311" y="293"/>
                </a:lnTo>
                <a:lnTo>
                  <a:pt x="342" y="321"/>
                </a:lnTo>
                <a:lnTo>
                  <a:pt x="364" y="343"/>
                </a:lnTo>
                <a:lnTo>
                  <a:pt x="386" y="363"/>
                </a:lnTo>
                <a:lnTo>
                  <a:pt x="396" y="375"/>
                </a:lnTo>
                <a:lnTo>
                  <a:pt x="407" y="387"/>
                </a:lnTo>
                <a:lnTo>
                  <a:pt x="415" y="398"/>
                </a:lnTo>
                <a:lnTo>
                  <a:pt x="423" y="411"/>
                </a:lnTo>
                <a:lnTo>
                  <a:pt x="426" y="416"/>
                </a:lnTo>
                <a:lnTo>
                  <a:pt x="430" y="421"/>
                </a:lnTo>
                <a:lnTo>
                  <a:pt x="440" y="429"/>
                </a:lnTo>
                <a:lnTo>
                  <a:pt x="446" y="435"/>
                </a:lnTo>
                <a:lnTo>
                  <a:pt x="452" y="440"/>
                </a:lnTo>
                <a:lnTo>
                  <a:pt x="460" y="452"/>
                </a:lnTo>
                <a:lnTo>
                  <a:pt x="470" y="466"/>
                </a:lnTo>
                <a:lnTo>
                  <a:pt x="475" y="472"/>
                </a:lnTo>
                <a:lnTo>
                  <a:pt x="481" y="478"/>
                </a:lnTo>
                <a:lnTo>
                  <a:pt x="489" y="486"/>
                </a:lnTo>
                <a:lnTo>
                  <a:pt x="496" y="493"/>
                </a:lnTo>
                <a:lnTo>
                  <a:pt x="502" y="501"/>
                </a:lnTo>
                <a:lnTo>
                  <a:pt x="507" y="509"/>
                </a:lnTo>
                <a:lnTo>
                  <a:pt x="508" y="510"/>
                </a:lnTo>
                <a:lnTo>
                  <a:pt x="509" y="511"/>
                </a:lnTo>
                <a:lnTo>
                  <a:pt x="512" y="513"/>
                </a:lnTo>
                <a:lnTo>
                  <a:pt x="514" y="516"/>
                </a:lnTo>
                <a:lnTo>
                  <a:pt x="515" y="520"/>
                </a:lnTo>
                <a:lnTo>
                  <a:pt x="515" y="524"/>
                </a:lnTo>
                <a:lnTo>
                  <a:pt x="515" y="530"/>
                </a:lnTo>
                <a:lnTo>
                  <a:pt x="515" y="533"/>
                </a:lnTo>
                <a:lnTo>
                  <a:pt x="514" y="537"/>
                </a:lnTo>
                <a:lnTo>
                  <a:pt x="513" y="540"/>
                </a:lnTo>
                <a:lnTo>
                  <a:pt x="510" y="542"/>
                </a:lnTo>
                <a:lnTo>
                  <a:pt x="506" y="545"/>
                </a:lnTo>
                <a:lnTo>
                  <a:pt x="499" y="54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69" name="任意多边形 1050868"/>
          <p:cNvSpPr/>
          <p:nvPr/>
        </p:nvSpPr>
        <p:spPr bwMode="auto">
          <a:xfrm>
            <a:off x="6161087" y="3263900"/>
            <a:ext cx="104775" cy="100012"/>
          </a:xfrm>
          <a:custGeom>
            <a:avLst/>
            <a:gdLst/>
            <a:ahLst/>
            <a:cxnLst/>
            <a:rect l="0" t="0" r="0" b="0"/>
            <a:pathLst>
              <a:path w="148" h="142">
                <a:moveTo>
                  <a:pt x="116" y="142"/>
                </a:moveTo>
                <a:lnTo>
                  <a:pt x="116" y="142"/>
                </a:lnTo>
                <a:lnTo>
                  <a:pt x="111" y="142"/>
                </a:lnTo>
                <a:lnTo>
                  <a:pt x="101" y="140"/>
                </a:lnTo>
                <a:lnTo>
                  <a:pt x="93" y="136"/>
                </a:lnTo>
                <a:lnTo>
                  <a:pt x="90" y="136"/>
                </a:lnTo>
                <a:lnTo>
                  <a:pt x="88" y="139"/>
                </a:lnTo>
                <a:lnTo>
                  <a:pt x="84" y="141"/>
                </a:lnTo>
                <a:lnTo>
                  <a:pt x="79" y="141"/>
                </a:lnTo>
                <a:lnTo>
                  <a:pt x="77" y="141"/>
                </a:lnTo>
                <a:lnTo>
                  <a:pt x="63" y="139"/>
                </a:lnTo>
                <a:lnTo>
                  <a:pt x="49" y="136"/>
                </a:lnTo>
                <a:lnTo>
                  <a:pt x="42" y="134"/>
                </a:lnTo>
                <a:lnTo>
                  <a:pt x="36" y="130"/>
                </a:lnTo>
                <a:lnTo>
                  <a:pt x="33" y="127"/>
                </a:lnTo>
                <a:lnTo>
                  <a:pt x="30" y="129"/>
                </a:lnTo>
                <a:lnTo>
                  <a:pt x="25" y="130"/>
                </a:lnTo>
                <a:lnTo>
                  <a:pt x="21" y="131"/>
                </a:lnTo>
                <a:lnTo>
                  <a:pt x="18" y="130"/>
                </a:lnTo>
                <a:lnTo>
                  <a:pt x="13" y="129"/>
                </a:lnTo>
                <a:lnTo>
                  <a:pt x="12" y="127"/>
                </a:lnTo>
                <a:lnTo>
                  <a:pt x="10" y="125"/>
                </a:lnTo>
                <a:lnTo>
                  <a:pt x="7" y="122"/>
                </a:lnTo>
                <a:lnTo>
                  <a:pt x="6" y="119"/>
                </a:lnTo>
                <a:lnTo>
                  <a:pt x="6" y="117"/>
                </a:lnTo>
                <a:lnTo>
                  <a:pt x="5" y="115"/>
                </a:lnTo>
                <a:lnTo>
                  <a:pt x="2" y="112"/>
                </a:lnTo>
                <a:lnTo>
                  <a:pt x="1" y="108"/>
                </a:lnTo>
                <a:lnTo>
                  <a:pt x="0" y="104"/>
                </a:lnTo>
                <a:lnTo>
                  <a:pt x="1" y="101"/>
                </a:lnTo>
                <a:lnTo>
                  <a:pt x="2" y="98"/>
                </a:lnTo>
                <a:lnTo>
                  <a:pt x="3" y="95"/>
                </a:lnTo>
                <a:lnTo>
                  <a:pt x="13" y="83"/>
                </a:lnTo>
                <a:lnTo>
                  <a:pt x="22" y="72"/>
                </a:lnTo>
                <a:lnTo>
                  <a:pt x="31" y="62"/>
                </a:lnTo>
                <a:lnTo>
                  <a:pt x="42" y="52"/>
                </a:lnTo>
                <a:lnTo>
                  <a:pt x="63" y="34"/>
                </a:lnTo>
                <a:lnTo>
                  <a:pt x="87" y="17"/>
                </a:lnTo>
                <a:lnTo>
                  <a:pt x="92" y="13"/>
                </a:lnTo>
                <a:lnTo>
                  <a:pt x="98" y="8"/>
                </a:lnTo>
                <a:lnTo>
                  <a:pt x="105" y="4"/>
                </a:lnTo>
                <a:lnTo>
                  <a:pt x="113" y="1"/>
                </a:lnTo>
                <a:lnTo>
                  <a:pt x="121" y="0"/>
                </a:lnTo>
                <a:lnTo>
                  <a:pt x="126" y="1"/>
                </a:lnTo>
                <a:lnTo>
                  <a:pt x="131" y="2"/>
                </a:lnTo>
                <a:lnTo>
                  <a:pt x="137" y="5"/>
                </a:lnTo>
                <a:lnTo>
                  <a:pt x="141" y="9"/>
                </a:lnTo>
                <a:lnTo>
                  <a:pt x="143" y="15"/>
                </a:lnTo>
                <a:lnTo>
                  <a:pt x="145" y="20"/>
                </a:lnTo>
                <a:lnTo>
                  <a:pt x="147" y="29"/>
                </a:lnTo>
                <a:lnTo>
                  <a:pt x="148" y="35"/>
                </a:lnTo>
                <a:lnTo>
                  <a:pt x="147" y="53"/>
                </a:lnTo>
                <a:lnTo>
                  <a:pt x="147" y="81"/>
                </a:lnTo>
                <a:lnTo>
                  <a:pt x="148" y="84"/>
                </a:lnTo>
                <a:lnTo>
                  <a:pt x="148" y="100"/>
                </a:lnTo>
                <a:lnTo>
                  <a:pt x="147" y="108"/>
                </a:lnTo>
                <a:lnTo>
                  <a:pt x="146" y="116"/>
                </a:lnTo>
                <a:lnTo>
                  <a:pt x="145" y="125"/>
                </a:lnTo>
                <a:lnTo>
                  <a:pt x="143" y="128"/>
                </a:lnTo>
                <a:lnTo>
                  <a:pt x="141" y="132"/>
                </a:lnTo>
                <a:lnTo>
                  <a:pt x="139" y="134"/>
                </a:lnTo>
                <a:lnTo>
                  <a:pt x="136" y="136"/>
                </a:lnTo>
                <a:lnTo>
                  <a:pt x="128" y="141"/>
                </a:lnTo>
                <a:lnTo>
                  <a:pt x="127" y="141"/>
                </a:lnTo>
                <a:lnTo>
                  <a:pt x="126" y="141"/>
                </a:lnTo>
                <a:lnTo>
                  <a:pt x="121" y="142"/>
                </a:lnTo>
                <a:lnTo>
                  <a:pt x="116" y="14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70" name="任意多边形 1050869"/>
          <p:cNvSpPr/>
          <p:nvPr/>
        </p:nvSpPr>
        <p:spPr bwMode="auto">
          <a:xfrm>
            <a:off x="5480050" y="2520950"/>
            <a:ext cx="347662" cy="325437"/>
          </a:xfrm>
          <a:custGeom>
            <a:avLst/>
            <a:gdLst/>
            <a:ahLst/>
            <a:cxnLst/>
            <a:rect l="0" t="0" r="0" b="0"/>
            <a:pathLst>
              <a:path w="492" h="463">
                <a:moveTo>
                  <a:pt x="110" y="463"/>
                </a:moveTo>
                <a:lnTo>
                  <a:pt x="110" y="463"/>
                </a:lnTo>
                <a:lnTo>
                  <a:pt x="106" y="462"/>
                </a:lnTo>
                <a:lnTo>
                  <a:pt x="102" y="461"/>
                </a:lnTo>
                <a:lnTo>
                  <a:pt x="98" y="458"/>
                </a:lnTo>
                <a:lnTo>
                  <a:pt x="96" y="455"/>
                </a:lnTo>
                <a:lnTo>
                  <a:pt x="94" y="453"/>
                </a:lnTo>
                <a:lnTo>
                  <a:pt x="94" y="452"/>
                </a:lnTo>
                <a:lnTo>
                  <a:pt x="91" y="450"/>
                </a:lnTo>
                <a:lnTo>
                  <a:pt x="85" y="442"/>
                </a:lnTo>
                <a:lnTo>
                  <a:pt x="80" y="435"/>
                </a:lnTo>
                <a:lnTo>
                  <a:pt x="76" y="430"/>
                </a:lnTo>
                <a:lnTo>
                  <a:pt x="65" y="421"/>
                </a:lnTo>
                <a:lnTo>
                  <a:pt x="53" y="411"/>
                </a:lnTo>
                <a:lnTo>
                  <a:pt x="44" y="399"/>
                </a:lnTo>
                <a:lnTo>
                  <a:pt x="35" y="386"/>
                </a:lnTo>
                <a:lnTo>
                  <a:pt x="27" y="370"/>
                </a:lnTo>
                <a:lnTo>
                  <a:pt x="21" y="355"/>
                </a:lnTo>
                <a:lnTo>
                  <a:pt x="15" y="339"/>
                </a:lnTo>
                <a:lnTo>
                  <a:pt x="11" y="325"/>
                </a:lnTo>
                <a:lnTo>
                  <a:pt x="5" y="299"/>
                </a:lnTo>
                <a:lnTo>
                  <a:pt x="3" y="285"/>
                </a:lnTo>
                <a:lnTo>
                  <a:pt x="0" y="269"/>
                </a:lnTo>
                <a:lnTo>
                  <a:pt x="0" y="253"/>
                </a:lnTo>
                <a:lnTo>
                  <a:pt x="0" y="235"/>
                </a:lnTo>
                <a:lnTo>
                  <a:pt x="0" y="218"/>
                </a:lnTo>
                <a:lnTo>
                  <a:pt x="3" y="202"/>
                </a:lnTo>
                <a:lnTo>
                  <a:pt x="5" y="186"/>
                </a:lnTo>
                <a:lnTo>
                  <a:pt x="8" y="172"/>
                </a:lnTo>
                <a:lnTo>
                  <a:pt x="13" y="154"/>
                </a:lnTo>
                <a:lnTo>
                  <a:pt x="18" y="139"/>
                </a:lnTo>
                <a:lnTo>
                  <a:pt x="24" y="124"/>
                </a:lnTo>
                <a:lnTo>
                  <a:pt x="31" y="110"/>
                </a:lnTo>
                <a:lnTo>
                  <a:pt x="39" y="98"/>
                </a:lnTo>
                <a:lnTo>
                  <a:pt x="48" y="85"/>
                </a:lnTo>
                <a:lnTo>
                  <a:pt x="57" y="74"/>
                </a:lnTo>
                <a:lnTo>
                  <a:pt x="68" y="64"/>
                </a:lnTo>
                <a:lnTo>
                  <a:pt x="85" y="49"/>
                </a:lnTo>
                <a:lnTo>
                  <a:pt x="105" y="36"/>
                </a:lnTo>
                <a:lnTo>
                  <a:pt x="124" y="25"/>
                </a:lnTo>
                <a:lnTo>
                  <a:pt x="146" y="16"/>
                </a:lnTo>
                <a:lnTo>
                  <a:pt x="169" y="9"/>
                </a:lnTo>
                <a:lnTo>
                  <a:pt x="193" y="4"/>
                </a:lnTo>
                <a:lnTo>
                  <a:pt x="216" y="1"/>
                </a:lnTo>
                <a:lnTo>
                  <a:pt x="241" y="0"/>
                </a:lnTo>
                <a:lnTo>
                  <a:pt x="260" y="1"/>
                </a:lnTo>
                <a:lnTo>
                  <a:pt x="279" y="2"/>
                </a:lnTo>
                <a:lnTo>
                  <a:pt x="298" y="5"/>
                </a:lnTo>
                <a:lnTo>
                  <a:pt x="316" y="9"/>
                </a:lnTo>
                <a:lnTo>
                  <a:pt x="334" y="14"/>
                </a:lnTo>
                <a:lnTo>
                  <a:pt x="352" y="20"/>
                </a:lnTo>
                <a:lnTo>
                  <a:pt x="368" y="27"/>
                </a:lnTo>
                <a:lnTo>
                  <a:pt x="385" y="35"/>
                </a:lnTo>
                <a:lnTo>
                  <a:pt x="401" y="44"/>
                </a:lnTo>
                <a:lnTo>
                  <a:pt x="416" y="54"/>
                </a:lnTo>
                <a:lnTo>
                  <a:pt x="430" y="65"/>
                </a:lnTo>
                <a:lnTo>
                  <a:pt x="445" y="76"/>
                </a:lnTo>
                <a:lnTo>
                  <a:pt x="457" y="88"/>
                </a:lnTo>
                <a:lnTo>
                  <a:pt x="469" y="102"/>
                </a:lnTo>
                <a:lnTo>
                  <a:pt x="480" y="115"/>
                </a:lnTo>
                <a:lnTo>
                  <a:pt x="490" y="130"/>
                </a:lnTo>
                <a:lnTo>
                  <a:pt x="492" y="135"/>
                </a:lnTo>
                <a:lnTo>
                  <a:pt x="492" y="139"/>
                </a:lnTo>
                <a:lnTo>
                  <a:pt x="492" y="143"/>
                </a:lnTo>
                <a:lnTo>
                  <a:pt x="491" y="146"/>
                </a:lnTo>
                <a:lnTo>
                  <a:pt x="487" y="150"/>
                </a:lnTo>
                <a:lnTo>
                  <a:pt x="483" y="153"/>
                </a:lnTo>
                <a:lnTo>
                  <a:pt x="478" y="155"/>
                </a:lnTo>
                <a:lnTo>
                  <a:pt x="473" y="157"/>
                </a:lnTo>
                <a:lnTo>
                  <a:pt x="469" y="155"/>
                </a:lnTo>
                <a:lnTo>
                  <a:pt x="465" y="154"/>
                </a:lnTo>
                <a:lnTo>
                  <a:pt x="462" y="151"/>
                </a:lnTo>
                <a:lnTo>
                  <a:pt x="458" y="147"/>
                </a:lnTo>
                <a:lnTo>
                  <a:pt x="450" y="135"/>
                </a:lnTo>
                <a:lnTo>
                  <a:pt x="439" y="123"/>
                </a:lnTo>
                <a:lnTo>
                  <a:pt x="429" y="112"/>
                </a:lnTo>
                <a:lnTo>
                  <a:pt x="419" y="102"/>
                </a:lnTo>
                <a:lnTo>
                  <a:pt x="407" y="94"/>
                </a:lnTo>
                <a:lnTo>
                  <a:pt x="395" y="85"/>
                </a:lnTo>
                <a:lnTo>
                  <a:pt x="383" y="77"/>
                </a:lnTo>
                <a:lnTo>
                  <a:pt x="369" y="71"/>
                </a:lnTo>
                <a:lnTo>
                  <a:pt x="356" y="65"/>
                </a:lnTo>
                <a:lnTo>
                  <a:pt x="342" y="59"/>
                </a:lnTo>
                <a:lnTo>
                  <a:pt x="316" y="50"/>
                </a:lnTo>
                <a:lnTo>
                  <a:pt x="289" y="42"/>
                </a:lnTo>
                <a:lnTo>
                  <a:pt x="263" y="36"/>
                </a:lnTo>
                <a:lnTo>
                  <a:pt x="247" y="34"/>
                </a:lnTo>
                <a:lnTo>
                  <a:pt x="232" y="33"/>
                </a:lnTo>
                <a:lnTo>
                  <a:pt x="219" y="34"/>
                </a:lnTo>
                <a:lnTo>
                  <a:pt x="207" y="35"/>
                </a:lnTo>
                <a:lnTo>
                  <a:pt x="195" y="37"/>
                </a:lnTo>
                <a:lnTo>
                  <a:pt x="182" y="40"/>
                </a:lnTo>
                <a:lnTo>
                  <a:pt x="169" y="44"/>
                </a:lnTo>
                <a:lnTo>
                  <a:pt x="156" y="48"/>
                </a:lnTo>
                <a:lnTo>
                  <a:pt x="144" y="53"/>
                </a:lnTo>
                <a:lnTo>
                  <a:pt x="133" y="59"/>
                </a:lnTo>
                <a:lnTo>
                  <a:pt x="120" y="66"/>
                </a:lnTo>
                <a:lnTo>
                  <a:pt x="109" y="74"/>
                </a:lnTo>
                <a:lnTo>
                  <a:pt x="99" y="82"/>
                </a:lnTo>
                <a:lnTo>
                  <a:pt x="89" y="90"/>
                </a:lnTo>
                <a:lnTo>
                  <a:pt x="80" y="100"/>
                </a:lnTo>
                <a:lnTo>
                  <a:pt x="72" y="110"/>
                </a:lnTo>
                <a:lnTo>
                  <a:pt x="66" y="121"/>
                </a:lnTo>
                <a:lnTo>
                  <a:pt x="59" y="133"/>
                </a:lnTo>
                <a:lnTo>
                  <a:pt x="53" y="147"/>
                </a:lnTo>
                <a:lnTo>
                  <a:pt x="48" y="163"/>
                </a:lnTo>
                <a:lnTo>
                  <a:pt x="44" y="178"/>
                </a:lnTo>
                <a:lnTo>
                  <a:pt x="41" y="195"/>
                </a:lnTo>
                <a:lnTo>
                  <a:pt x="39" y="210"/>
                </a:lnTo>
                <a:lnTo>
                  <a:pt x="38" y="227"/>
                </a:lnTo>
                <a:lnTo>
                  <a:pt x="37" y="242"/>
                </a:lnTo>
                <a:lnTo>
                  <a:pt x="38" y="259"/>
                </a:lnTo>
                <a:lnTo>
                  <a:pt x="39" y="274"/>
                </a:lnTo>
                <a:lnTo>
                  <a:pt x="42" y="290"/>
                </a:lnTo>
                <a:lnTo>
                  <a:pt x="45" y="304"/>
                </a:lnTo>
                <a:lnTo>
                  <a:pt x="49" y="320"/>
                </a:lnTo>
                <a:lnTo>
                  <a:pt x="54" y="334"/>
                </a:lnTo>
                <a:lnTo>
                  <a:pt x="60" y="348"/>
                </a:lnTo>
                <a:lnTo>
                  <a:pt x="68" y="361"/>
                </a:lnTo>
                <a:lnTo>
                  <a:pt x="76" y="373"/>
                </a:lnTo>
                <a:lnTo>
                  <a:pt x="87" y="389"/>
                </a:lnTo>
                <a:lnTo>
                  <a:pt x="101" y="402"/>
                </a:lnTo>
                <a:lnTo>
                  <a:pt x="112" y="416"/>
                </a:lnTo>
                <a:lnTo>
                  <a:pt x="121" y="428"/>
                </a:lnTo>
                <a:lnTo>
                  <a:pt x="122" y="429"/>
                </a:lnTo>
                <a:lnTo>
                  <a:pt x="123" y="430"/>
                </a:lnTo>
                <a:lnTo>
                  <a:pt x="125" y="431"/>
                </a:lnTo>
                <a:lnTo>
                  <a:pt x="128" y="434"/>
                </a:lnTo>
                <a:lnTo>
                  <a:pt x="130" y="440"/>
                </a:lnTo>
                <a:lnTo>
                  <a:pt x="131" y="446"/>
                </a:lnTo>
                <a:lnTo>
                  <a:pt x="130" y="451"/>
                </a:lnTo>
                <a:lnTo>
                  <a:pt x="129" y="455"/>
                </a:lnTo>
                <a:lnTo>
                  <a:pt x="125" y="458"/>
                </a:lnTo>
                <a:lnTo>
                  <a:pt x="123" y="460"/>
                </a:lnTo>
                <a:lnTo>
                  <a:pt x="121" y="462"/>
                </a:lnTo>
                <a:lnTo>
                  <a:pt x="117" y="463"/>
                </a:lnTo>
                <a:lnTo>
                  <a:pt x="114" y="463"/>
                </a:lnTo>
                <a:lnTo>
                  <a:pt x="110" y="46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71" name="任意多边形 1050870"/>
          <p:cNvSpPr/>
          <p:nvPr/>
        </p:nvSpPr>
        <p:spPr bwMode="auto">
          <a:xfrm>
            <a:off x="4440237" y="2884487"/>
            <a:ext cx="60325" cy="111125"/>
          </a:xfrm>
          <a:custGeom>
            <a:avLst/>
            <a:gdLst/>
            <a:ahLst/>
            <a:cxnLst/>
            <a:rect l="0" t="0" r="0" b="0"/>
            <a:pathLst>
              <a:path w="85" h="155">
                <a:moveTo>
                  <a:pt x="78" y="2"/>
                </a:moveTo>
                <a:lnTo>
                  <a:pt x="78" y="2"/>
                </a:lnTo>
                <a:lnTo>
                  <a:pt x="71" y="9"/>
                </a:lnTo>
                <a:lnTo>
                  <a:pt x="65" y="18"/>
                </a:lnTo>
                <a:lnTo>
                  <a:pt x="58" y="26"/>
                </a:lnTo>
                <a:lnTo>
                  <a:pt x="54" y="34"/>
                </a:lnTo>
                <a:lnTo>
                  <a:pt x="45" y="52"/>
                </a:lnTo>
                <a:lnTo>
                  <a:pt x="37" y="71"/>
                </a:lnTo>
                <a:lnTo>
                  <a:pt x="26" y="100"/>
                </a:lnTo>
                <a:lnTo>
                  <a:pt x="19" y="114"/>
                </a:lnTo>
                <a:lnTo>
                  <a:pt x="15" y="120"/>
                </a:lnTo>
                <a:lnTo>
                  <a:pt x="11" y="126"/>
                </a:lnTo>
                <a:lnTo>
                  <a:pt x="6" y="131"/>
                </a:lnTo>
                <a:lnTo>
                  <a:pt x="4" y="137"/>
                </a:lnTo>
                <a:lnTo>
                  <a:pt x="2" y="144"/>
                </a:lnTo>
                <a:lnTo>
                  <a:pt x="0" y="151"/>
                </a:lnTo>
                <a:lnTo>
                  <a:pt x="0" y="153"/>
                </a:lnTo>
                <a:lnTo>
                  <a:pt x="2" y="154"/>
                </a:lnTo>
                <a:lnTo>
                  <a:pt x="3" y="155"/>
                </a:lnTo>
                <a:lnTo>
                  <a:pt x="5" y="155"/>
                </a:lnTo>
                <a:lnTo>
                  <a:pt x="8" y="154"/>
                </a:lnTo>
                <a:lnTo>
                  <a:pt x="9" y="153"/>
                </a:lnTo>
                <a:lnTo>
                  <a:pt x="10" y="151"/>
                </a:lnTo>
                <a:lnTo>
                  <a:pt x="11" y="146"/>
                </a:lnTo>
                <a:lnTo>
                  <a:pt x="13" y="142"/>
                </a:lnTo>
                <a:lnTo>
                  <a:pt x="18" y="132"/>
                </a:lnTo>
                <a:lnTo>
                  <a:pt x="24" y="123"/>
                </a:lnTo>
                <a:lnTo>
                  <a:pt x="29" y="115"/>
                </a:lnTo>
                <a:lnTo>
                  <a:pt x="37" y="98"/>
                </a:lnTo>
                <a:lnTo>
                  <a:pt x="43" y="82"/>
                </a:lnTo>
                <a:lnTo>
                  <a:pt x="51" y="62"/>
                </a:lnTo>
                <a:lnTo>
                  <a:pt x="60" y="43"/>
                </a:lnTo>
                <a:lnTo>
                  <a:pt x="65" y="34"/>
                </a:lnTo>
                <a:lnTo>
                  <a:pt x="71" y="25"/>
                </a:lnTo>
                <a:lnTo>
                  <a:pt x="77" y="17"/>
                </a:lnTo>
                <a:lnTo>
                  <a:pt x="84" y="8"/>
                </a:lnTo>
                <a:lnTo>
                  <a:pt x="85" y="7"/>
                </a:lnTo>
                <a:lnTo>
                  <a:pt x="85" y="5"/>
                </a:lnTo>
                <a:lnTo>
                  <a:pt x="85" y="3"/>
                </a:lnTo>
                <a:lnTo>
                  <a:pt x="84" y="2"/>
                </a:lnTo>
                <a:lnTo>
                  <a:pt x="83" y="1"/>
                </a:lnTo>
                <a:lnTo>
                  <a:pt x="81" y="0"/>
                </a:lnTo>
                <a:lnTo>
                  <a:pt x="79" y="1"/>
                </a:lnTo>
                <a:lnTo>
                  <a:pt x="7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72" name="任意多边形 1050871"/>
          <p:cNvSpPr/>
          <p:nvPr/>
        </p:nvSpPr>
        <p:spPr bwMode="auto">
          <a:xfrm>
            <a:off x="4445000" y="2871787"/>
            <a:ext cx="95250" cy="196850"/>
          </a:xfrm>
          <a:custGeom>
            <a:avLst/>
            <a:gdLst/>
            <a:ahLst/>
            <a:cxnLst/>
            <a:rect l="0" t="0" r="0" b="0"/>
            <a:pathLst>
              <a:path w="136" h="280">
                <a:moveTo>
                  <a:pt x="126" y="3"/>
                </a:moveTo>
                <a:lnTo>
                  <a:pt x="126" y="3"/>
                </a:lnTo>
                <a:lnTo>
                  <a:pt x="118" y="19"/>
                </a:lnTo>
                <a:lnTo>
                  <a:pt x="110" y="35"/>
                </a:lnTo>
                <a:lnTo>
                  <a:pt x="101" y="50"/>
                </a:lnTo>
                <a:lnTo>
                  <a:pt x="92" y="66"/>
                </a:lnTo>
                <a:lnTo>
                  <a:pt x="75" y="95"/>
                </a:lnTo>
                <a:lnTo>
                  <a:pt x="68" y="111"/>
                </a:lnTo>
                <a:lnTo>
                  <a:pt x="61" y="126"/>
                </a:lnTo>
                <a:lnTo>
                  <a:pt x="47" y="164"/>
                </a:lnTo>
                <a:lnTo>
                  <a:pt x="33" y="201"/>
                </a:lnTo>
                <a:lnTo>
                  <a:pt x="17" y="238"/>
                </a:lnTo>
                <a:lnTo>
                  <a:pt x="1" y="273"/>
                </a:lnTo>
                <a:lnTo>
                  <a:pt x="0" y="275"/>
                </a:lnTo>
                <a:lnTo>
                  <a:pt x="0" y="277"/>
                </a:lnTo>
                <a:lnTo>
                  <a:pt x="1" y="279"/>
                </a:lnTo>
                <a:lnTo>
                  <a:pt x="3" y="280"/>
                </a:lnTo>
                <a:lnTo>
                  <a:pt x="4" y="280"/>
                </a:lnTo>
                <a:lnTo>
                  <a:pt x="6" y="280"/>
                </a:lnTo>
                <a:lnTo>
                  <a:pt x="7" y="280"/>
                </a:lnTo>
                <a:lnTo>
                  <a:pt x="8" y="278"/>
                </a:lnTo>
                <a:lnTo>
                  <a:pt x="23" y="246"/>
                </a:lnTo>
                <a:lnTo>
                  <a:pt x="37" y="213"/>
                </a:lnTo>
                <a:lnTo>
                  <a:pt x="54" y="175"/>
                </a:lnTo>
                <a:lnTo>
                  <a:pt x="62" y="156"/>
                </a:lnTo>
                <a:lnTo>
                  <a:pt x="68" y="137"/>
                </a:lnTo>
                <a:lnTo>
                  <a:pt x="70" y="128"/>
                </a:lnTo>
                <a:lnTo>
                  <a:pt x="73" y="119"/>
                </a:lnTo>
                <a:lnTo>
                  <a:pt x="80" y="103"/>
                </a:lnTo>
                <a:lnTo>
                  <a:pt x="90" y="86"/>
                </a:lnTo>
                <a:lnTo>
                  <a:pt x="99" y="70"/>
                </a:lnTo>
                <a:lnTo>
                  <a:pt x="118" y="39"/>
                </a:lnTo>
                <a:lnTo>
                  <a:pt x="128" y="22"/>
                </a:lnTo>
                <a:lnTo>
                  <a:pt x="135" y="6"/>
                </a:lnTo>
                <a:lnTo>
                  <a:pt x="136" y="4"/>
                </a:lnTo>
                <a:lnTo>
                  <a:pt x="135" y="1"/>
                </a:lnTo>
                <a:lnTo>
                  <a:pt x="134" y="0"/>
                </a:lnTo>
                <a:lnTo>
                  <a:pt x="133" y="0"/>
                </a:lnTo>
                <a:lnTo>
                  <a:pt x="129" y="0"/>
                </a:lnTo>
                <a:lnTo>
                  <a:pt x="128" y="1"/>
                </a:lnTo>
                <a:lnTo>
                  <a:pt x="12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73" name="任意多边形 1050872"/>
          <p:cNvSpPr/>
          <p:nvPr/>
        </p:nvSpPr>
        <p:spPr bwMode="auto">
          <a:xfrm>
            <a:off x="4471987" y="2871787"/>
            <a:ext cx="112712" cy="215900"/>
          </a:xfrm>
          <a:custGeom>
            <a:avLst/>
            <a:gdLst/>
            <a:ahLst/>
            <a:cxnLst/>
            <a:rect l="0" t="0" r="0" b="0"/>
            <a:pathLst>
              <a:path w="160" h="307">
                <a:moveTo>
                  <a:pt x="153" y="1"/>
                </a:moveTo>
                <a:lnTo>
                  <a:pt x="153" y="1"/>
                </a:lnTo>
                <a:lnTo>
                  <a:pt x="146" y="12"/>
                </a:lnTo>
                <a:lnTo>
                  <a:pt x="139" y="22"/>
                </a:lnTo>
                <a:lnTo>
                  <a:pt x="134" y="33"/>
                </a:lnTo>
                <a:lnTo>
                  <a:pt x="129" y="44"/>
                </a:lnTo>
                <a:lnTo>
                  <a:pt x="112" y="84"/>
                </a:lnTo>
                <a:lnTo>
                  <a:pt x="109" y="93"/>
                </a:lnTo>
                <a:lnTo>
                  <a:pt x="107" y="105"/>
                </a:lnTo>
                <a:lnTo>
                  <a:pt x="104" y="116"/>
                </a:lnTo>
                <a:lnTo>
                  <a:pt x="102" y="121"/>
                </a:lnTo>
                <a:lnTo>
                  <a:pt x="100" y="125"/>
                </a:lnTo>
                <a:lnTo>
                  <a:pt x="79" y="157"/>
                </a:lnTo>
                <a:lnTo>
                  <a:pt x="60" y="190"/>
                </a:lnTo>
                <a:lnTo>
                  <a:pt x="46" y="212"/>
                </a:lnTo>
                <a:lnTo>
                  <a:pt x="24" y="249"/>
                </a:lnTo>
                <a:lnTo>
                  <a:pt x="13" y="269"/>
                </a:lnTo>
                <a:lnTo>
                  <a:pt x="5" y="287"/>
                </a:lnTo>
                <a:lnTo>
                  <a:pt x="2" y="294"/>
                </a:lnTo>
                <a:lnTo>
                  <a:pt x="0" y="300"/>
                </a:lnTo>
                <a:lnTo>
                  <a:pt x="0" y="304"/>
                </a:lnTo>
                <a:lnTo>
                  <a:pt x="1" y="305"/>
                </a:lnTo>
                <a:lnTo>
                  <a:pt x="2" y="306"/>
                </a:lnTo>
                <a:lnTo>
                  <a:pt x="4" y="307"/>
                </a:lnTo>
                <a:lnTo>
                  <a:pt x="5" y="307"/>
                </a:lnTo>
                <a:lnTo>
                  <a:pt x="8" y="305"/>
                </a:lnTo>
                <a:lnTo>
                  <a:pt x="9" y="302"/>
                </a:lnTo>
                <a:lnTo>
                  <a:pt x="8" y="300"/>
                </a:lnTo>
                <a:lnTo>
                  <a:pt x="9" y="302"/>
                </a:lnTo>
                <a:lnTo>
                  <a:pt x="10" y="299"/>
                </a:lnTo>
                <a:lnTo>
                  <a:pt x="15" y="288"/>
                </a:lnTo>
                <a:lnTo>
                  <a:pt x="32" y="258"/>
                </a:lnTo>
                <a:lnTo>
                  <a:pt x="55" y="218"/>
                </a:lnTo>
                <a:lnTo>
                  <a:pt x="77" y="179"/>
                </a:lnTo>
                <a:lnTo>
                  <a:pt x="93" y="154"/>
                </a:lnTo>
                <a:lnTo>
                  <a:pt x="108" y="129"/>
                </a:lnTo>
                <a:lnTo>
                  <a:pt x="110" y="124"/>
                </a:lnTo>
                <a:lnTo>
                  <a:pt x="112" y="119"/>
                </a:lnTo>
                <a:lnTo>
                  <a:pt x="114" y="110"/>
                </a:lnTo>
                <a:lnTo>
                  <a:pt x="121" y="90"/>
                </a:lnTo>
                <a:lnTo>
                  <a:pt x="128" y="71"/>
                </a:lnTo>
                <a:lnTo>
                  <a:pt x="134" y="55"/>
                </a:lnTo>
                <a:lnTo>
                  <a:pt x="141" y="39"/>
                </a:lnTo>
                <a:lnTo>
                  <a:pt x="150" y="23"/>
                </a:lnTo>
                <a:lnTo>
                  <a:pt x="155" y="15"/>
                </a:lnTo>
                <a:lnTo>
                  <a:pt x="159" y="9"/>
                </a:lnTo>
                <a:lnTo>
                  <a:pt x="160" y="7"/>
                </a:lnTo>
                <a:lnTo>
                  <a:pt x="160" y="5"/>
                </a:lnTo>
                <a:lnTo>
                  <a:pt x="159" y="1"/>
                </a:lnTo>
                <a:lnTo>
                  <a:pt x="157" y="0"/>
                </a:lnTo>
                <a:lnTo>
                  <a:pt x="156" y="0"/>
                </a:lnTo>
                <a:lnTo>
                  <a:pt x="154" y="0"/>
                </a:lnTo>
                <a:lnTo>
                  <a:pt x="15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74" name="任意多边形 1050873"/>
          <p:cNvSpPr/>
          <p:nvPr/>
        </p:nvSpPr>
        <p:spPr bwMode="auto">
          <a:xfrm>
            <a:off x="4508500" y="2844800"/>
            <a:ext cx="128587" cy="274637"/>
          </a:xfrm>
          <a:custGeom>
            <a:avLst/>
            <a:gdLst/>
            <a:ahLst/>
            <a:cxnLst/>
            <a:rect l="0" t="0" r="0" b="0"/>
            <a:pathLst>
              <a:path w="185" h="389">
                <a:moveTo>
                  <a:pt x="177" y="2"/>
                </a:moveTo>
                <a:lnTo>
                  <a:pt x="177" y="2"/>
                </a:lnTo>
                <a:lnTo>
                  <a:pt x="162" y="26"/>
                </a:lnTo>
                <a:lnTo>
                  <a:pt x="147" y="50"/>
                </a:lnTo>
                <a:lnTo>
                  <a:pt x="134" y="76"/>
                </a:lnTo>
                <a:lnTo>
                  <a:pt x="121" y="100"/>
                </a:lnTo>
                <a:lnTo>
                  <a:pt x="98" y="152"/>
                </a:lnTo>
                <a:lnTo>
                  <a:pt x="76" y="204"/>
                </a:lnTo>
                <a:lnTo>
                  <a:pt x="36" y="297"/>
                </a:lnTo>
                <a:lnTo>
                  <a:pt x="26" y="317"/>
                </a:lnTo>
                <a:lnTo>
                  <a:pt x="16" y="339"/>
                </a:lnTo>
                <a:lnTo>
                  <a:pt x="7" y="360"/>
                </a:lnTo>
                <a:lnTo>
                  <a:pt x="3" y="371"/>
                </a:lnTo>
                <a:lnTo>
                  <a:pt x="0" y="382"/>
                </a:lnTo>
                <a:lnTo>
                  <a:pt x="0" y="384"/>
                </a:lnTo>
                <a:lnTo>
                  <a:pt x="0" y="386"/>
                </a:lnTo>
                <a:lnTo>
                  <a:pt x="1" y="388"/>
                </a:lnTo>
                <a:lnTo>
                  <a:pt x="3" y="388"/>
                </a:lnTo>
                <a:lnTo>
                  <a:pt x="5" y="389"/>
                </a:lnTo>
                <a:lnTo>
                  <a:pt x="6" y="388"/>
                </a:lnTo>
                <a:lnTo>
                  <a:pt x="8" y="387"/>
                </a:lnTo>
                <a:lnTo>
                  <a:pt x="9" y="384"/>
                </a:lnTo>
                <a:lnTo>
                  <a:pt x="12" y="373"/>
                </a:lnTo>
                <a:lnTo>
                  <a:pt x="16" y="363"/>
                </a:lnTo>
                <a:lnTo>
                  <a:pt x="20" y="351"/>
                </a:lnTo>
                <a:lnTo>
                  <a:pt x="25" y="341"/>
                </a:lnTo>
                <a:lnTo>
                  <a:pt x="32" y="330"/>
                </a:lnTo>
                <a:lnTo>
                  <a:pt x="37" y="318"/>
                </a:lnTo>
                <a:lnTo>
                  <a:pt x="47" y="295"/>
                </a:lnTo>
                <a:lnTo>
                  <a:pt x="87" y="202"/>
                </a:lnTo>
                <a:lnTo>
                  <a:pt x="109" y="151"/>
                </a:lnTo>
                <a:lnTo>
                  <a:pt x="132" y="101"/>
                </a:lnTo>
                <a:lnTo>
                  <a:pt x="144" y="78"/>
                </a:lnTo>
                <a:lnTo>
                  <a:pt x="157" y="53"/>
                </a:lnTo>
                <a:lnTo>
                  <a:pt x="170" y="29"/>
                </a:lnTo>
                <a:lnTo>
                  <a:pt x="184" y="6"/>
                </a:lnTo>
                <a:lnTo>
                  <a:pt x="185" y="4"/>
                </a:lnTo>
                <a:lnTo>
                  <a:pt x="185" y="3"/>
                </a:lnTo>
                <a:lnTo>
                  <a:pt x="184" y="1"/>
                </a:lnTo>
                <a:lnTo>
                  <a:pt x="183" y="0"/>
                </a:lnTo>
                <a:lnTo>
                  <a:pt x="181" y="0"/>
                </a:lnTo>
                <a:lnTo>
                  <a:pt x="180" y="0"/>
                </a:lnTo>
                <a:lnTo>
                  <a:pt x="178" y="0"/>
                </a:lnTo>
                <a:lnTo>
                  <a:pt x="17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75" name="任意多边形 1050874"/>
          <p:cNvSpPr/>
          <p:nvPr/>
        </p:nvSpPr>
        <p:spPr bwMode="auto">
          <a:xfrm>
            <a:off x="4570412" y="2795587"/>
            <a:ext cx="142875" cy="336550"/>
          </a:xfrm>
          <a:custGeom>
            <a:avLst/>
            <a:gdLst/>
            <a:ahLst/>
            <a:cxnLst/>
            <a:rect l="0" t="0" r="0" b="0"/>
            <a:pathLst>
              <a:path w="206" h="477">
                <a:moveTo>
                  <a:pt x="198" y="2"/>
                </a:moveTo>
                <a:lnTo>
                  <a:pt x="198" y="2"/>
                </a:lnTo>
                <a:lnTo>
                  <a:pt x="147" y="97"/>
                </a:lnTo>
                <a:lnTo>
                  <a:pt x="139" y="113"/>
                </a:lnTo>
                <a:lnTo>
                  <a:pt x="133" y="128"/>
                </a:lnTo>
                <a:lnTo>
                  <a:pt x="120" y="160"/>
                </a:lnTo>
                <a:lnTo>
                  <a:pt x="108" y="192"/>
                </a:lnTo>
                <a:lnTo>
                  <a:pt x="95" y="224"/>
                </a:lnTo>
                <a:lnTo>
                  <a:pt x="68" y="284"/>
                </a:lnTo>
                <a:lnTo>
                  <a:pt x="55" y="314"/>
                </a:lnTo>
                <a:lnTo>
                  <a:pt x="44" y="344"/>
                </a:lnTo>
                <a:lnTo>
                  <a:pt x="38" y="359"/>
                </a:lnTo>
                <a:lnTo>
                  <a:pt x="33" y="374"/>
                </a:lnTo>
                <a:lnTo>
                  <a:pt x="25" y="405"/>
                </a:lnTo>
                <a:lnTo>
                  <a:pt x="23" y="412"/>
                </a:lnTo>
                <a:lnTo>
                  <a:pt x="19" y="419"/>
                </a:lnTo>
                <a:lnTo>
                  <a:pt x="16" y="427"/>
                </a:lnTo>
                <a:lnTo>
                  <a:pt x="14" y="434"/>
                </a:lnTo>
                <a:lnTo>
                  <a:pt x="9" y="452"/>
                </a:lnTo>
                <a:lnTo>
                  <a:pt x="5" y="461"/>
                </a:lnTo>
                <a:lnTo>
                  <a:pt x="1" y="470"/>
                </a:lnTo>
                <a:lnTo>
                  <a:pt x="0" y="472"/>
                </a:lnTo>
                <a:lnTo>
                  <a:pt x="1" y="474"/>
                </a:lnTo>
                <a:lnTo>
                  <a:pt x="2" y="475"/>
                </a:lnTo>
                <a:lnTo>
                  <a:pt x="3" y="476"/>
                </a:lnTo>
                <a:lnTo>
                  <a:pt x="4" y="477"/>
                </a:lnTo>
                <a:lnTo>
                  <a:pt x="7" y="477"/>
                </a:lnTo>
                <a:lnTo>
                  <a:pt x="9" y="476"/>
                </a:lnTo>
                <a:lnTo>
                  <a:pt x="10" y="475"/>
                </a:lnTo>
                <a:lnTo>
                  <a:pt x="15" y="463"/>
                </a:lnTo>
                <a:lnTo>
                  <a:pt x="20" y="449"/>
                </a:lnTo>
                <a:lnTo>
                  <a:pt x="29" y="424"/>
                </a:lnTo>
                <a:lnTo>
                  <a:pt x="44" y="371"/>
                </a:lnTo>
                <a:lnTo>
                  <a:pt x="50" y="353"/>
                </a:lnTo>
                <a:lnTo>
                  <a:pt x="56" y="337"/>
                </a:lnTo>
                <a:lnTo>
                  <a:pt x="70" y="304"/>
                </a:lnTo>
                <a:lnTo>
                  <a:pt x="99" y="238"/>
                </a:lnTo>
                <a:lnTo>
                  <a:pt x="113" y="206"/>
                </a:lnTo>
                <a:lnTo>
                  <a:pt x="124" y="174"/>
                </a:lnTo>
                <a:lnTo>
                  <a:pt x="137" y="142"/>
                </a:lnTo>
                <a:lnTo>
                  <a:pt x="143" y="125"/>
                </a:lnTo>
                <a:lnTo>
                  <a:pt x="150" y="109"/>
                </a:lnTo>
                <a:lnTo>
                  <a:pt x="178" y="59"/>
                </a:lnTo>
                <a:lnTo>
                  <a:pt x="206" y="7"/>
                </a:lnTo>
                <a:lnTo>
                  <a:pt x="206" y="5"/>
                </a:lnTo>
                <a:lnTo>
                  <a:pt x="206" y="3"/>
                </a:lnTo>
                <a:lnTo>
                  <a:pt x="205" y="2"/>
                </a:lnTo>
                <a:lnTo>
                  <a:pt x="204" y="1"/>
                </a:lnTo>
                <a:lnTo>
                  <a:pt x="202" y="0"/>
                </a:lnTo>
                <a:lnTo>
                  <a:pt x="200" y="0"/>
                </a:lnTo>
                <a:lnTo>
                  <a:pt x="199" y="1"/>
                </a:lnTo>
                <a:lnTo>
                  <a:pt x="19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76" name="任意多边形 1050875"/>
          <p:cNvSpPr/>
          <p:nvPr/>
        </p:nvSpPr>
        <p:spPr bwMode="auto">
          <a:xfrm>
            <a:off x="4646612" y="2724150"/>
            <a:ext cx="127000" cy="376237"/>
          </a:xfrm>
          <a:custGeom>
            <a:avLst/>
            <a:gdLst/>
            <a:ahLst/>
            <a:cxnLst/>
            <a:rect l="0" t="0" r="0" b="0"/>
            <a:pathLst>
              <a:path w="180" h="534">
                <a:moveTo>
                  <a:pt x="171" y="5"/>
                </a:moveTo>
                <a:lnTo>
                  <a:pt x="171" y="5"/>
                </a:lnTo>
                <a:lnTo>
                  <a:pt x="168" y="20"/>
                </a:lnTo>
                <a:lnTo>
                  <a:pt x="165" y="36"/>
                </a:lnTo>
                <a:lnTo>
                  <a:pt x="161" y="51"/>
                </a:lnTo>
                <a:lnTo>
                  <a:pt x="157" y="67"/>
                </a:lnTo>
                <a:lnTo>
                  <a:pt x="145" y="97"/>
                </a:lnTo>
                <a:lnTo>
                  <a:pt x="133" y="127"/>
                </a:lnTo>
                <a:lnTo>
                  <a:pt x="119" y="162"/>
                </a:lnTo>
                <a:lnTo>
                  <a:pt x="106" y="197"/>
                </a:lnTo>
                <a:lnTo>
                  <a:pt x="79" y="267"/>
                </a:lnTo>
                <a:lnTo>
                  <a:pt x="51" y="335"/>
                </a:lnTo>
                <a:lnTo>
                  <a:pt x="39" y="370"/>
                </a:lnTo>
                <a:lnTo>
                  <a:pt x="33" y="387"/>
                </a:lnTo>
                <a:lnTo>
                  <a:pt x="28" y="406"/>
                </a:lnTo>
                <a:lnTo>
                  <a:pt x="19" y="439"/>
                </a:lnTo>
                <a:lnTo>
                  <a:pt x="12" y="472"/>
                </a:lnTo>
                <a:lnTo>
                  <a:pt x="9" y="486"/>
                </a:lnTo>
                <a:lnTo>
                  <a:pt x="6" y="501"/>
                </a:lnTo>
                <a:lnTo>
                  <a:pt x="2" y="515"/>
                </a:lnTo>
                <a:lnTo>
                  <a:pt x="0" y="530"/>
                </a:lnTo>
                <a:lnTo>
                  <a:pt x="1" y="532"/>
                </a:lnTo>
                <a:lnTo>
                  <a:pt x="1" y="533"/>
                </a:lnTo>
                <a:lnTo>
                  <a:pt x="3" y="534"/>
                </a:lnTo>
                <a:lnTo>
                  <a:pt x="4" y="534"/>
                </a:lnTo>
                <a:lnTo>
                  <a:pt x="8" y="533"/>
                </a:lnTo>
                <a:lnTo>
                  <a:pt x="9" y="532"/>
                </a:lnTo>
                <a:lnTo>
                  <a:pt x="9" y="530"/>
                </a:lnTo>
                <a:lnTo>
                  <a:pt x="12" y="513"/>
                </a:lnTo>
                <a:lnTo>
                  <a:pt x="15" y="498"/>
                </a:lnTo>
                <a:lnTo>
                  <a:pt x="19" y="482"/>
                </a:lnTo>
                <a:lnTo>
                  <a:pt x="22" y="467"/>
                </a:lnTo>
                <a:lnTo>
                  <a:pt x="26" y="449"/>
                </a:lnTo>
                <a:lnTo>
                  <a:pt x="30" y="433"/>
                </a:lnTo>
                <a:lnTo>
                  <a:pt x="39" y="400"/>
                </a:lnTo>
                <a:lnTo>
                  <a:pt x="44" y="382"/>
                </a:lnTo>
                <a:lnTo>
                  <a:pt x="50" y="364"/>
                </a:lnTo>
                <a:lnTo>
                  <a:pt x="64" y="329"/>
                </a:lnTo>
                <a:lnTo>
                  <a:pt x="78" y="295"/>
                </a:lnTo>
                <a:lnTo>
                  <a:pt x="92" y="261"/>
                </a:lnTo>
                <a:lnTo>
                  <a:pt x="120" y="187"/>
                </a:lnTo>
                <a:lnTo>
                  <a:pt x="134" y="151"/>
                </a:lnTo>
                <a:lnTo>
                  <a:pt x="148" y="113"/>
                </a:lnTo>
                <a:lnTo>
                  <a:pt x="160" y="88"/>
                </a:lnTo>
                <a:lnTo>
                  <a:pt x="169" y="61"/>
                </a:lnTo>
                <a:lnTo>
                  <a:pt x="173" y="46"/>
                </a:lnTo>
                <a:lnTo>
                  <a:pt x="176" y="33"/>
                </a:lnTo>
                <a:lnTo>
                  <a:pt x="178" y="18"/>
                </a:lnTo>
                <a:lnTo>
                  <a:pt x="180" y="5"/>
                </a:lnTo>
                <a:lnTo>
                  <a:pt x="180" y="3"/>
                </a:lnTo>
                <a:lnTo>
                  <a:pt x="179" y="1"/>
                </a:lnTo>
                <a:lnTo>
                  <a:pt x="177" y="1"/>
                </a:lnTo>
                <a:lnTo>
                  <a:pt x="176" y="0"/>
                </a:lnTo>
                <a:lnTo>
                  <a:pt x="172" y="1"/>
                </a:lnTo>
                <a:lnTo>
                  <a:pt x="171" y="3"/>
                </a:lnTo>
                <a:lnTo>
                  <a:pt x="171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77" name="任意多边形 1050876"/>
          <p:cNvSpPr/>
          <p:nvPr/>
        </p:nvSpPr>
        <p:spPr bwMode="auto">
          <a:xfrm>
            <a:off x="4767262" y="2509837"/>
            <a:ext cx="19050" cy="66675"/>
          </a:xfrm>
          <a:custGeom>
            <a:avLst/>
            <a:gdLst/>
            <a:ahLst/>
            <a:cxnLst/>
            <a:rect l="0" t="0" r="0" b="0"/>
            <a:pathLst>
              <a:path w="28" h="92">
                <a:moveTo>
                  <a:pt x="20" y="3"/>
                </a:moveTo>
                <a:lnTo>
                  <a:pt x="20" y="3"/>
                </a:lnTo>
                <a:lnTo>
                  <a:pt x="11" y="23"/>
                </a:lnTo>
                <a:lnTo>
                  <a:pt x="4" y="43"/>
                </a:lnTo>
                <a:lnTo>
                  <a:pt x="1" y="65"/>
                </a:lnTo>
                <a:lnTo>
                  <a:pt x="0" y="87"/>
                </a:lnTo>
                <a:lnTo>
                  <a:pt x="0" y="89"/>
                </a:lnTo>
                <a:lnTo>
                  <a:pt x="1" y="91"/>
                </a:lnTo>
                <a:lnTo>
                  <a:pt x="2" y="92"/>
                </a:lnTo>
                <a:lnTo>
                  <a:pt x="4" y="92"/>
                </a:lnTo>
                <a:lnTo>
                  <a:pt x="6" y="92"/>
                </a:lnTo>
                <a:lnTo>
                  <a:pt x="7" y="91"/>
                </a:lnTo>
                <a:lnTo>
                  <a:pt x="8" y="89"/>
                </a:lnTo>
                <a:lnTo>
                  <a:pt x="9" y="87"/>
                </a:lnTo>
                <a:lnTo>
                  <a:pt x="11" y="66"/>
                </a:lnTo>
                <a:lnTo>
                  <a:pt x="14" y="47"/>
                </a:lnTo>
                <a:lnTo>
                  <a:pt x="20" y="27"/>
                </a:lnTo>
                <a:lnTo>
                  <a:pt x="27" y="7"/>
                </a:lnTo>
                <a:lnTo>
                  <a:pt x="28" y="5"/>
                </a:lnTo>
                <a:lnTo>
                  <a:pt x="28" y="4"/>
                </a:lnTo>
                <a:lnTo>
                  <a:pt x="25" y="1"/>
                </a:lnTo>
                <a:lnTo>
                  <a:pt x="24" y="0"/>
                </a:lnTo>
                <a:lnTo>
                  <a:pt x="22" y="0"/>
                </a:lnTo>
                <a:lnTo>
                  <a:pt x="21" y="1"/>
                </a:lnTo>
                <a:lnTo>
                  <a:pt x="20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78" name="任意多边形 1050877"/>
          <p:cNvSpPr/>
          <p:nvPr/>
        </p:nvSpPr>
        <p:spPr bwMode="auto">
          <a:xfrm>
            <a:off x="4792662" y="2493962"/>
            <a:ext cx="47625" cy="117475"/>
          </a:xfrm>
          <a:custGeom>
            <a:avLst/>
            <a:gdLst/>
            <a:ahLst/>
            <a:cxnLst/>
            <a:rect l="0" t="0" r="0" b="0"/>
            <a:pathLst>
              <a:path w="68" h="168">
                <a:moveTo>
                  <a:pt x="57" y="4"/>
                </a:moveTo>
                <a:lnTo>
                  <a:pt x="57" y="4"/>
                </a:lnTo>
                <a:lnTo>
                  <a:pt x="56" y="16"/>
                </a:lnTo>
                <a:lnTo>
                  <a:pt x="54" y="26"/>
                </a:lnTo>
                <a:lnTo>
                  <a:pt x="50" y="36"/>
                </a:lnTo>
                <a:lnTo>
                  <a:pt x="46" y="47"/>
                </a:lnTo>
                <a:lnTo>
                  <a:pt x="37" y="67"/>
                </a:lnTo>
                <a:lnTo>
                  <a:pt x="27" y="88"/>
                </a:lnTo>
                <a:lnTo>
                  <a:pt x="13" y="124"/>
                </a:lnTo>
                <a:lnTo>
                  <a:pt x="6" y="143"/>
                </a:lnTo>
                <a:lnTo>
                  <a:pt x="0" y="161"/>
                </a:lnTo>
                <a:lnTo>
                  <a:pt x="0" y="163"/>
                </a:lnTo>
                <a:lnTo>
                  <a:pt x="1" y="166"/>
                </a:lnTo>
                <a:lnTo>
                  <a:pt x="2" y="167"/>
                </a:lnTo>
                <a:lnTo>
                  <a:pt x="5" y="168"/>
                </a:lnTo>
                <a:lnTo>
                  <a:pt x="7" y="168"/>
                </a:lnTo>
                <a:lnTo>
                  <a:pt x="8" y="168"/>
                </a:lnTo>
                <a:lnTo>
                  <a:pt x="9" y="166"/>
                </a:lnTo>
                <a:lnTo>
                  <a:pt x="10" y="165"/>
                </a:lnTo>
                <a:lnTo>
                  <a:pt x="16" y="142"/>
                </a:lnTo>
                <a:lnTo>
                  <a:pt x="24" y="120"/>
                </a:lnTo>
                <a:lnTo>
                  <a:pt x="42" y="77"/>
                </a:lnTo>
                <a:lnTo>
                  <a:pt x="57" y="42"/>
                </a:lnTo>
                <a:lnTo>
                  <a:pt x="61" y="33"/>
                </a:lnTo>
                <a:lnTo>
                  <a:pt x="63" y="24"/>
                </a:lnTo>
                <a:lnTo>
                  <a:pt x="65" y="15"/>
                </a:lnTo>
                <a:lnTo>
                  <a:pt x="68" y="4"/>
                </a:lnTo>
                <a:lnTo>
                  <a:pt x="66" y="2"/>
                </a:lnTo>
                <a:lnTo>
                  <a:pt x="65" y="1"/>
                </a:lnTo>
                <a:lnTo>
                  <a:pt x="64" y="0"/>
                </a:lnTo>
                <a:lnTo>
                  <a:pt x="62" y="0"/>
                </a:lnTo>
                <a:lnTo>
                  <a:pt x="61" y="0"/>
                </a:lnTo>
                <a:lnTo>
                  <a:pt x="59" y="1"/>
                </a:lnTo>
                <a:lnTo>
                  <a:pt x="58" y="2"/>
                </a:lnTo>
                <a:lnTo>
                  <a:pt x="5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79" name="任意多边形 1050878"/>
          <p:cNvSpPr/>
          <p:nvPr/>
        </p:nvSpPr>
        <p:spPr bwMode="auto">
          <a:xfrm>
            <a:off x="4706937" y="2449512"/>
            <a:ext cx="207962" cy="650875"/>
          </a:xfrm>
          <a:custGeom>
            <a:avLst/>
            <a:gdLst/>
            <a:ahLst/>
            <a:cxnLst/>
            <a:rect l="0" t="0" r="0" b="0"/>
            <a:pathLst>
              <a:path w="295" h="926">
                <a:moveTo>
                  <a:pt x="285" y="4"/>
                </a:moveTo>
                <a:lnTo>
                  <a:pt x="285" y="4"/>
                </a:lnTo>
                <a:lnTo>
                  <a:pt x="284" y="13"/>
                </a:lnTo>
                <a:lnTo>
                  <a:pt x="283" y="20"/>
                </a:lnTo>
                <a:lnTo>
                  <a:pt x="280" y="27"/>
                </a:lnTo>
                <a:lnTo>
                  <a:pt x="277" y="34"/>
                </a:lnTo>
                <a:lnTo>
                  <a:pt x="270" y="48"/>
                </a:lnTo>
                <a:lnTo>
                  <a:pt x="262" y="61"/>
                </a:lnTo>
                <a:lnTo>
                  <a:pt x="253" y="75"/>
                </a:lnTo>
                <a:lnTo>
                  <a:pt x="245" y="88"/>
                </a:lnTo>
                <a:lnTo>
                  <a:pt x="230" y="115"/>
                </a:lnTo>
                <a:lnTo>
                  <a:pt x="215" y="142"/>
                </a:lnTo>
                <a:lnTo>
                  <a:pt x="203" y="168"/>
                </a:lnTo>
                <a:lnTo>
                  <a:pt x="193" y="196"/>
                </a:lnTo>
                <a:lnTo>
                  <a:pt x="183" y="224"/>
                </a:lnTo>
                <a:lnTo>
                  <a:pt x="176" y="256"/>
                </a:lnTo>
                <a:lnTo>
                  <a:pt x="168" y="290"/>
                </a:lnTo>
                <a:lnTo>
                  <a:pt x="160" y="322"/>
                </a:lnTo>
                <a:lnTo>
                  <a:pt x="154" y="337"/>
                </a:lnTo>
                <a:lnTo>
                  <a:pt x="149" y="354"/>
                </a:lnTo>
                <a:lnTo>
                  <a:pt x="138" y="385"/>
                </a:lnTo>
                <a:lnTo>
                  <a:pt x="128" y="416"/>
                </a:lnTo>
                <a:lnTo>
                  <a:pt x="118" y="448"/>
                </a:lnTo>
                <a:lnTo>
                  <a:pt x="111" y="480"/>
                </a:lnTo>
                <a:lnTo>
                  <a:pt x="104" y="514"/>
                </a:lnTo>
                <a:lnTo>
                  <a:pt x="96" y="547"/>
                </a:lnTo>
                <a:lnTo>
                  <a:pt x="85" y="580"/>
                </a:lnTo>
                <a:lnTo>
                  <a:pt x="75" y="613"/>
                </a:lnTo>
                <a:lnTo>
                  <a:pt x="65" y="645"/>
                </a:lnTo>
                <a:lnTo>
                  <a:pt x="59" y="660"/>
                </a:lnTo>
                <a:lnTo>
                  <a:pt x="56" y="676"/>
                </a:lnTo>
                <a:lnTo>
                  <a:pt x="49" y="712"/>
                </a:lnTo>
                <a:lnTo>
                  <a:pt x="43" y="748"/>
                </a:lnTo>
                <a:lnTo>
                  <a:pt x="37" y="780"/>
                </a:lnTo>
                <a:lnTo>
                  <a:pt x="29" y="811"/>
                </a:lnTo>
                <a:lnTo>
                  <a:pt x="21" y="842"/>
                </a:lnTo>
                <a:lnTo>
                  <a:pt x="12" y="873"/>
                </a:lnTo>
                <a:lnTo>
                  <a:pt x="5" y="900"/>
                </a:lnTo>
                <a:lnTo>
                  <a:pt x="0" y="926"/>
                </a:lnTo>
                <a:lnTo>
                  <a:pt x="10" y="923"/>
                </a:lnTo>
                <a:lnTo>
                  <a:pt x="16" y="895"/>
                </a:lnTo>
                <a:lnTo>
                  <a:pt x="23" y="868"/>
                </a:lnTo>
                <a:lnTo>
                  <a:pt x="33" y="837"/>
                </a:lnTo>
                <a:lnTo>
                  <a:pt x="41" y="805"/>
                </a:lnTo>
                <a:lnTo>
                  <a:pt x="48" y="774"/>
                </a:lnTo>
                <a:lnTo>
                  <a:pt x="54" y="742"/>
                </a:lnTo>
                <a:lnTo>
                  <a:pt x="65" y="679"/>
                </a:lnTo>
                <a:lnTo>
                  <a:pt x="70" y="660"/>
                </a:lnTo>
                <a:lnTo>
                  <a:pt x="75" y="643"/>
                </a:lnTo>
                <a:lnTo>
                  <a:pt x="87" y="607"/>
                </a:lnTo>
                <a:lnTo>
                  <a:pt x="98" y="574"/>
                </a:lnTo>
                <a:lnTo>
                  <a:pt x="107" y="541"/>
                </a:lnTo>
                <a:lnTo>
                  <a:pt x="114" y="507"/>
                </a:lnTo>
                <a:lnTo>
                  <a:pt x="121" y="473"/>
                </a:lnTo>
                <a:lnTo>
                  <a:pt x="125" y="458"/>
                </a:lnTo>
                <a:lnTo>
                  <a:pt x="129" y="441"/>
                </a:lnTo>
                <a:lnTo>
                  <a:pt x="139" y="409"/>
                </a:lnTo>
                <a:lnTo>
                  <a:pt x="150" y="378"/>
                </a:lnTo>
                <a:lnTo>
                  <a:pt x="162" y="347"/>
                </a:lnTo>
                <a:lnTo>
                  <a:pt x="167" y="332"/>
                </a:lnTo>
                <a:lnTo>
                  <a:pt x="172" y="315"/>
                </a:lnTo>
                <a:lnTo>
                  <a:pt x="180" y="283"/>
                </a:lnTo>
                <a:lnTo>
                  <a:pt x="188" y="250"/>
                </a:lnTo>
                <a:lnTo>
                  <a:pt x="196" y="218"/>
                </a:lnTo>
                <a:lnTo>
                  <a:pt x="200" y="202"/>
                </a:lnTo>
                <a:lnTo>
                  <a:pt x="205" y="186"/>
                </a:lnTo>
                <a:lnTo>
                  <a:pt x="211" y="171"/>
                </a:lnTo>
                <a:lnTo>
                  <a:pt x="219" y="156"/>
                </a:lnTo>
                <a:lnTo>
                  <a:pt x="234" y="127"/>
                </a:lnTo>
                <a:lnTo>
                  <a:pt x="251" y="98"/>
                </a:lnTo>
                <a:lnTo>
                  <a:pt x="264" y="77"/>
                </a:lnTo>
                <a:lnTo>
                  <a:pt x="278" y="54"/>
                </a:lnTo>
                <a:lnTo>
                  <a:pt x="284" y="42"/>
                </a:lnTo>
                <a:lnTo>
                  <a:pt x="289" y="30"/>
                </a:lnTo>
                <a:lnTo>
                  <a:pt x="293" y="18"/>
                </a:lnTo>
                <a:lnTo>
                  <a:pt x="295" y="4"/>
                </a:lnTo>
                <a:lnTo>
                  <a:pt x="294" y="2"/>
                </a:lnTo>
                <a:lnTo>
                  <a:pt x="293" y="1"/>
                </a:lnTo>
                <a:lnTo>
                  <a:pt x="292" y="0"/>
                </a:lnTo>
                <a:lnTo>
                  <a:pt x="290" y="0"/>
                </a:lnTo>
                <a:lnTo>
                  <a:pt x="289" y="0"/>
                </a:lnTo>
                <a:lnTo>
                  <a:pt x="287" y="1"/>
                </a:lnTo>
                <a:lnTo>
                  <a:pt x="286" y="2"/>
                </a:lnTo>
                <a:lnTo>
                  <a:pt x="285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80" name="任意多边形 1050879"/>
          <p:cNvSpPr/>
          <p:nvPr/>
        </p:nvSpPr>
        <p:spPr bwMode="auto">
          <a:xfrm>
            <a:off x="4748212" y="2433637"/>
            <a:ext cx="225425" cy="658812"/>
          </a:xfrm>
          <a:custGeom>
            <a:avLst/>
            <a:gdLst/>
            <a:ahLst/>
            <a:cxnLst/>
            <a:rect l="0" t="0" r="0" b="0"/>
            <a:pathLst>
              <a:path w="320" h="932">
                <a:moveTo>
                  <a:pt x="310" y="4"/>
                </a:moveTo>
                <a:lnTo>
                  <a:pt x="310" y="4"/>
                </a:lnTo>
                <a:lnTo>
                  <a:pt x="309" y="8"/>
                </a:lnTo>
                <a:lnTo>
                  <a:pt x="307" y="13"/>
                </a:lnTo>
                <a:lnTo>
                  <a:pt x="302" y="21"/>
                </a:lnTo>
                <a:lnTo>
                  <a:pt x="291" y="37"/>
                </a:lnTo>
                <a:lnTo>
                  <a:pt x="284" y="45"/>
                </a:lnTo>
                <a:lnTo>
                  <a:pt x="278" y="54"/>
                </a:lnTo>
                <a:lnTo>
                  <a:pt x="273" y="64"/>
                </a:lnTo>
                <a:lnTo>
                  <a:pt x="269" y="73"/>
                </a:lnTo>
                <a:lnTo>
                  <a:pt x="258" y="103"/>
                </a:lnTo>
                <a:lnTo>
                  <a:pt x="247" y="133"/>
                </a:lnTo>
                <a:lnTo>
                  <a:pt x="225" y="193"/>
                </a:lnTo>
                <a:lnTo>
                  <a:pt x="212" y="223"/>
                </a:lnTo>
                <a:lnTo>
                  <a:pt x="199" y="254"/>
                </a:lnTo>
                <a:lnTo>
                  <a:pt x="185" y="285"/>
                </a:lnTo>
                <a:lnTo>
                  <a:pt x="180" y="300"/>
                </a:lnTo>
                <a:lnTo>
                  <a:pt x="175" y="316"/>
                </a:lnTo>
                <a:lnTo>
                  <a:pt x="159" y="384"/>
                </a:lnTo>
                <a:lnTo>
                  <a:pt x="152" y="418"/>
                </a:lnTo>
                <a:lnTo>
                  <a:pt x="146" y="452"/>
                </a:lnTo>
                <a:lnTo>
                  <a:pt x="143" y="468"/>
                </a:lnTo>
                <a:lnTo>
                  <a:pt x="139" y="483"/>
                </a:lnTo>
                <a:lnTo>
                  <a:pt x="134" y="499"/>
                </a:lnTo>
                <a:lnTo>
                  <a:pt x="128" y="513"/>
                </a:lnTo>
                <a:lnTo>
                  <a:pt x="116" y="543"/>
                </a:lnTo>
                <a:lnTo>
                  <a:pt x="104" y="572"/>
                </a:lnTo>
                <a:lnTo>
                  <a:pt x="99" y="588"/>
                </a:lnTo>
                <a:lnTo>
                  <a:pt x="93" y="604"/>
                </a:lnTo>
                <a:lnTo>
                  <a:pt x="85" y="637"/>
                </a:lnTo>
                <a:lnTo>
                  <a:pt x="76" y="670"/>
                </a:lnTo>
                <a:lnTo>
                  <a:pt x="71" y="686"/>
                </a:lnTo>
                <a:lnTo>
                  <a:pt x="64" y="702"/>
                </a:lnTo>
                <a:lnTo>
                  <a:pt x="53" y="729"/>
                </a:lnTo>
                <a:lnTo>
                  <a:pt x="44" y="756"/>
                </a:lnTo>
                <a:lnTo>
                  <a:pt x="35" y="784"/>
                </a:lnTo>
                <a:lnTo>
                  <a:pt x="27" y="812"/>
                </a:lnTo>
                <a:lnTo>
                  <a:pt x="24" y="824"/>
                </a:lnTo>
                <a:lnTo>
                  <a:pt x="22" y="829"/>
                </a:lnTo>
                <a:lnTo>
                  <a:pt x="21" y="835"/>
                </a:lnTo>
                <a:lnTo>
                  <a:pt x="19" y="854"/>
                </a:lnTo>
                <a:lnTo>
                  <a:pt x="17" y="863"/>
                </a:lnTo>
                <a:lnTo>
                  <a:pt x="15" y="872"/>
                </a:lnTo>
                <a:lnTo>
                  <a:pt x="7" y="895"/>
                </a:lnTo>
                <a:lnTo>
                  <a:pt x="3" y="907"/>
                </a:lnTo>
                <a:lnTo>
                  <a:pt x="1" y="919"/>
                </a:lnTo>
                <a:lnTo>
                  <a:pt x="0" y="921"/>
                </a:lnTo>
                <a:lnTo>
                  <a:pt x="0" y="927"/>
                </a:lnTo>
                <a:lnTo>
                  <a:pt x="0" y="929"/>
                </a:lnTo>
                <a:lnTo>
                  <a:pt x="1" y="931"/>
                </a:lnTo>
                <a:lnTo>
                  <a:pt x="3" y="932"/>
                </a:lnTo>
                <a:lnTo>
                  <a:pt x="6" y="932"/>
                </a:lnTo>
                <a:lnTo>
                  <a:pt x="7" y="932"/>
                </a:lnTo>
                <a:lnTo>
                  <a:pt x="9" y="931"/>
                </a:lnTo>
                <a:lnTo>
                  <a:pt x="10" y="929"/>
                </a:lnTo>
                <a:lnTo>
                  <a:pt x="10" y="927"/>
                </a:lnTo>
                <a:lnTo>
                  <a:pt x="11" y="920"/>
                </a:lnTo>
                <a:lnTo>
                  <a:pt x="12" y="912"/>
                </a:lnTo>
                <a:lnTo>
                  <a:pt x="16" y="897"/>
                </a:lnTo>
                <a:lnTo>
                  <a:pt x="26" y="867"/>
                </a:lnTo>
                <a:lnTo>
                  <a:pt x="28" y="861"/>
                </a:lnTo>
                <a:lnTo>
                  <a:pt x="28" y="855"/>
                </a:lnTo>
                <a:lnTo>
                  <a:pt x="29" y="843"/>
                </a:lnTo>
                <a:lnTo>
                  <a:pt x="30" y="834"/>
                </a:lnTo>
                <a:lnTo>
                  <a:pt x="33" y="825"/>
                </a:lnTo>
                <a:lnTo>
                  <a:pt x="39" y="807"/>
                </a:lnTo>
                <a:lnTo>
                  <a:pt x="47" y="775"/>
                </a:lnTo>
                <a:lnTo>
                  <a:pt x="57" y="745"/>
                </a:lnTo>
                <a:lnTo>
                  <a:pt x="70" y="715"/>
                </a:lnTo>
                <a:lnTo>
                  <a:pt x="82" y="686"/>
                </a:lnTo>
                <a:lnTo>
                  <a:pt x="87" y="672"/>
                </a:lnTo>
                <a:lnTo>
                  <a:pt x="91" y="658"/>
                </a:lnTo>
                <a:lnTo>
                  <a:pt x="99" y="630"/>
                </a:lnTo>
                <a:lnTo>
                  <a:pt x="105" y="602"/>
                </a:lnTo>
                <a:lnTo>
                  <a:pt x="109" y="588"/>
                </a:lnTo>
                <a:lnTo>
                  <a:pt x="113" y="574"/>
                </a:lnTo>
                <a:lnTo>
                  <a:pt x="124" y="545"/>
                </a:lnTo>
                <a:lnTo>
                  <a:pt x="137" y="515"/>
                </a:lnTo>
                <a:lnTo>
                  <a:pt x="143" y="501"/>
                </a:lnTo>
                <a:lnTo>
                  <a:pt x="148" y="486"/>
                </a:lnTo>
                <a:lnTo>
                  <a:pt x="152" y="471"/>
                </a:lnTo>
                <a:lnTo>
                  <a:pt x="155" y="455"/>
                </a:lnTo>
                <a:lnTo>
                  <a:pt x="160" y="423"/>
                </a:lnTo>
                <a:lnTo>
                  <a:pt x="168" y="391"/>
                </a:lnTo>
                <a:lnTo>
                  <a:pt x="182" y="327"/>
                </a:lnTo>
                <a:lnTo>
                  <a:pt x="186" y="312"/>
                </a:lnTo>
                <a:lnTo>
                  <a:pt x="193" y="296"/>
                </a:lnTo>
                <a:lnTo>
                  <a:pt x="205" y="264"/>
                </a:lnTo>
                <a:lnTo>
                  <a:pt x="218" y="234"/>
                </a:lnTo>
                <a:lnTo>
                  <a:pt x="231" y="203"/>
                </a:lnTo>
                <a:lnTo>
                  <a:pt x="253" y="143"/>
                </a:lnTo>
                <a:lnTo>
                  <a:pt x="276" y="82"/>
                </a:lnTo>
                <a:lnTo>
                  <a:pt x="281" y="70"/>
                </a:lnTo>
                <a:lnTo>
                  <a:pt x="288" y="59"/>
                </a:lnTo>
                <a:lnTo>
                  <a:pt x="294" y="48"/>
                </a:lnTo>
                <a:lnTo>
                  <a:pt x="302" y="37"/>
                </a:lnTo>
                <a:lnTo>
                  <a:pt x="307" y="30"/>
                </a:lnTo>
                <a:lnTo>
                  <a:pt x="312" y="22"/>
                </a:lnTo>
                <a:lnTo>
                  <a:pt x="317" y="14"/>
                </a:lnTo>
                <a:lnTo>
                  <a:pt x="320" y="6"/>
                </a:lnTo>
                <a:lnTo>
                  <a:pt x="320" y="4"/>
                </a:lnTo>
                <a:lnTo>
                  <a:pt x="319" y="2"/>
                </a:lnTo>
                <a:lnTo>
                  <a:pt x="315" y="0"/>
                </a:lnTo>
                <a:lnTo>
                  <a:pt x="314" y="0"/>
                </a:lnTo>
                <a:lnTo>
                  <a:pt x="312" y="1"/>
                </a:lnTo>
                <a:lnTo>
                  <a:pt x="311" y="2"/>
                </a:lnTo>
                <a:lnTo>
                  <a:pt x="31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81" name="任意多边形 1050880"/>
          <p:cNvSpPr/>
          <p:nvPr/>
        </p:nvSpPr>
        <p:spPr bwMode="auto">
          <a:xfrm>
            <a:off x="4787900" y="2449512"/>
            <a:ext cx="220662" cy="617537"/>
          </a:xfrm>
          <a:custGeom>
            <a:avLst/>
            <a:gdLst/>
            <a:ahLst/>
            <a:cxnLst/>
            <a:rect l="0" t="0" r="0" b="0"/>
            <a:pathLst>
              <a:path w="313" h="876">
                <a:moveTo>
                  <a:pt x="304" y="4"/>
                </a:moveTo>
                <a:lnTo>
                  <a:pt x="304" y="4"/>
                </a:lnTo>
                <a:lnTo>
                  <a:pt x="303" y="19"/>
                </a:lnTo>
                <a:lnTo>
                  <a:pt x="301" y="32"/>
                </a:lnTo>
                <a:lnTo>
                  <a:pt x="296" y="60"/>
                </a:lnTo>
                <a:lnTo>
                  <a:pt x="288" y="87"/>
                </a:lnTo>
                <a:lnTo>
                  <a:pt x="281" y="114"/>
                </a:lnTo>
                <a:lnTo>
                  <a:pt x="269" y="172"/>
                </a:lnTo>
                <a:lnTo>
                  <a:pt x="262" y="201"/>
                </a:lnTo>
                <a:lnTo>
                  <a:pt x="253" y="230"/>
                </a:lnTo>
                <a:lnTo>
                  <a:pt x="244" y="260"/>
                </a:lnTo>
                <a:lnTo>
                  <a:pt x="233" y="291"/>
                </a:lnTo>
                <a:lnTo>
                  <a:pt x="210" y="351"/>
                </a:lnTo>
                <a:lnTo>
                  <a:pt x="199" y="381"/>
                </a:lnTo>
                <a:lnTo>
                  <a:pt x="188" y="411"/>
                </a:lnTo>
                <a:lnTo>
                  <a:pt x="178" y="442"/>
                </a:lnTo>
                <a:lnTo>
                  <a:pt x="169" y="473"/>
                </a:lnTo>
                <a:lnTo>
                  <a:pt x="160" y="504"/>
                </a:lnTo>
                <a:lnTo>
                  <a:pt x="149" y="535"/>
                </a:lnTo>
                <a:lnTo>
                  <a:pt x="137" y="565"/>
                </a:lnTo>
                <a:lnTo>
                  <a:pt x="123" y="594"/>
                </a:lnTo>
                <a:lnTo>
                  <a:pt x="108" y="622"/>
                </a:lnTo>
                <a:lnTo>
                  <a:pt x="92" y="649"/>
                </a:lnTo>
                <a:lnTo>
                  <a:pt x="77" y="677"/>
                </a:lnTo>
                <a:lnTo>
                  <a:pt x="62" y="705"/>
                </a:lnTo>
                <a:lnTo>
                  <a:pt x="51" y="731"/>
                </a:lnTo>
                <a:lnTo>
                  <a:pt x="42" y="757"/>
                </a:lnTo>
                <a:lnTo>
                  <a:pt x="30" y="783"/>
                </a:lnTo>
                <a:lnTo>
                  <a:pt x="25" y="796"/>
                </a:lnTo>
                <a:lnTo>
                  <a:pt x="18" y="808"/>
                </a:lnTo>
                <a:lnTo>
                  <a:pt x="11" y="824"/>
                </a:lnTo>
                <a:lnTo>
                  <a:pt x="5" y="839"/>
                </a:lnTo>
                <a:lnTo>
                  <a:pt x="1" y="853"/>
                </a:lnTo>
                <a:lnTo>
                  <a:pt x="0" y="870"/>
                </a:lnTo>
                <a:lnTo>
                  <a:pt x="0" y="871"/>
                </a:lnTo>
                <a:lnTo>
                  <a:pt x="0" y="872"/>
                </a:lnTo>
                <a:lnTo>
                  <a:pt x="1" y="874"/>
                </a:lnTo>
                <a:lnTo>
                  <a:pt x="2" y="875"/>
                </a:lnTo>
                <a:lnTo>
                  <a:pt x="3" y="876"/>
                </a:lnTo>
                <a:lnTo>
                  <a:pt x="5" y="876"/>
                </a:lnTo>
                <a:lnTo>
                  <a:pt x="6" y="876"/>
                </a:lnTo>
                <a:lnTo>
                  <a:pt x="8" y="875"/>
                </a:lnTo>
                <a:lnTo>
                  <a:pt x="9" y="874"/>
                </a:lnTo>
                <a:lnTo>
                  <a:pt x="9" y="872"/>
                </a:lnTo>
                <a:lnTo>
                  <a:pt x="11" y="861"/>
                </a:lnTo>
                <a:lnTo>
                  <a:pt x="13" y="850"/>
                </a:lnTo>
                <a:lnTo>
                  <a:pt x="15" y="841"/>
                </a:lnTo>
                <a:lnTo>
                  <a:pt x="19" y="831"/>
                </a:lnTo>
                <a:lnTo>
                  <a:pt x="27" y="812"/>
                </a:lnTo>
                <a:lnTo>
                  <a:pt x="37" y="794"/>
                </a:lnTo>
                <a:lnTo>
                  <a:pt x="42" y="782"/>
                </a:lnTo>
                <a:lnTo>
                  <a:pt x="46" y="771"/>
                </a:lnTo>
                <a:lnTo>
                  <a:pt x="54" y="748"/>
                </a:lnTo>
                <a:lnTo>
                  <a:pt x="67" y="717"/>
                </a:lnTo>
                <a:lnTo>
                  <a:pt x="83" y="686"/>
                </a:lnTo>
                <a:lnTo>
                  <a:pt x="97" y="658"/>
                </a:lnTo>
                <a:lnTo>
                  <a:pt x="113" y="631"/>
                </a:lnTo>
                <a:lnTo>
                  <a:pt x="128" y="604"/>
                </a:lnTo>
                <a:lnTo>
                  <a:pt x="143" y="576"/>
                </a:lnTo>
                <a:lnTo>
                  <a:pt x="149" y="561"/>
                </a:lnTo>
                <a:lnTo>
                  <a:pt x="154" y="547"/>
                </a:lnTo>
                <a:lnTo>
                  <a:pt x="164" y="518"/>
                </a:lnTo>
                <a:lnTo>
                  <a:pt x="183" y="459"/>
                </a:lnTo>
                <a:lnTo>
                  <a:pt x="204" y="400"/>
                </a:lnTo>
                <a:lnTo>
                  <a:pt x="225" y="341"/>
                </a:lnTo>
                <a:lnTo>
                  <a:pt x="246" y="282"/>
                </a:lnTo>
                <a:lnTo>
                  <a:pt x="256" y="253"/>
                </a:lnTo>
                <a:lnTo>
                  <a:pt x="266" y="223"/>
                </a:lnTo>
                <a:lnTo>
                  <a:pt x="273" y="196"/>
                </a:lnTo>
                <a:lnTo>
                  <a:pt x="280" y="167"/>
                </a:lnTo>
                <a:lnTo>
                  <a:pt x="293" y="109"/>
                </a:lnTo>
                <a:lnTo>
                  <a:pt x="305" y="57"/>
                </a:lnTo>
                <a:lnTo>
                  <a:pt x="311" y="31"/>
                </a:lnTo>
                <a:lnTo>
                  <a:pt x="312" y="18"/>
                </a:lnTo>
                <a:lnTo>
                  <a:pt x="313" y="4"/>
                </a:lnTo>
                <a:lnTo>
                  <a:pt x="313" y="2"/>
                </a:lnTo>
                <a:lnTo>
                  <a:pt x="312" y="1"/>
                </a:lnTo>
                <a:lnTo>
                  <a:pt x="310" y="0"/>
                </a:lnTo>
                <a:lnTo>
                  <a:pt x="309" y="0"/>
                </a:lnTo>
                <a:lnTo>
                  <a:pt x="307" y="0"/>
                </a:lnTo>
                <a:lnTo>
                  <a:pt x="305" y="1"/>
                </a:lnTo>
                <a:lnTo>
                  <a:pt x="304" y="2"/>
                </a:lnTo>
                <a:lnTo>
                  <a:pt x="30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82" name="任意多边形 1050881"/>
          <p:cNvSpPr/>
          <p:nvPr/>
        </p:nvSpPr>
        <p:spPr bwMode="auto">
          <a:xfrm>
            <a:off x="4851400" y="2474912"/>
            <a:ext cx="211137" cy="533400"/>
          </a:xfrm>
          <a:custGeom>
            <a:avLst/>
            <a:gdLst/>
            <a:ahLst/>
            <a:cxnLst/>
            <a:rect l="0" t="0" r="0" b="0"/>
            <a:pathLst>
              <a:path w="300" h="757">
                <a:moveTo>
                  <a:pt x="292" y="3"/>
                </a:moveTo>
                <a:lnTo>
                  <a:pt x="292" y="3"/>
                </a:lnTo>
                <a:lnTo>
                  <a:pt x="286" y="10"/>
                </a:lnTo>
                <a:lnTo>
                  <a:pt x="282" y="17"/>
                </a:lnTo>
                <a:lnTo>
                  <a:pt x="279" y="24"/>
                </a:lnTo>
                <a:lnTo>
                  <a:pt x="276" y="32"/>
                </a:lnTo>
                <a:lnTo>
                  <a:pt x="271" y="49"/>
                </a:lnTo>
                <a:lnTo>
                  <a:pt x="265" y="66"/>
                </a:lnTo>
                <a:lnTo>
                  <a:pt x="255" y="91"/>
                </a:lnTo>
                <a:lnTo>
                  <a:pt x="246" y="117"/>
                </a:lnTo>
                <a:lnTo>
                  <a:pt x="238" y="143"/>
                </a:lnTo>
                <a:lnTo>
                  <a:pt x="228" y="169"/>
                </a:lnTo>
                <a:lnTo>
                  <a:pt x="211" y="216"/>
                </a:lnTo>
                <a:lnTo>
                  <a:pt x="200" y="241"/>
                </a:lnTo>
                <a:lnTo>
                  <a:pt x="192" y="266"/>
                </a:lnTo>
                <a:lnTo>
                  <a:pt x="184" y="291"/>
                </a:lnTo>
                <a:lnTo>
                  <a:pt x="178" y="316"/>
                </a:lnTo>
                <a:lnTo>
                  <a:pt x="173" y="340"/>
                </a:lnTo>
                <a:lnTo>
                  <a:pt x="171" y="353"/>
                </a:lnTo>
                <a:lnTo>
                  <a:pt x="170" y="366"/>
                </a:lnTo>
                <a:lnTo>
                  <a:pt x="168" y="377"/>
                </a:lnTo>
                <a:lnTo>
                  <a:pt x="165" y="389"/>
                </a:lnTo>
                <a:lnTo>
                  <a:pt x="161" y="400"/>
                </a:lnTo>
                <a:lnTo>
                  <a:pt x="156" y="412"/>
                </a:lnTo>
                <a:lnTo>
                  <a:pt x="146" y="433"/>
                </a:lnTo>
                <a:lnTo>
                  <a:pt x="140" y="444"/>
                </a:lnTo>
                <a:lnTo>
                  <a:pt x="136" y="455"/>
                </a:lnTo>
                <a:lnTo>
                  <a:pt x="128" y="483"/>
                </a:lnTo>
                <a:lnTo>
                  <a:pt x="123" y="496"/>
                </a:lnTo>
                <a:lnTo>
                  <a:pt x="120" y="504"/>
                </a:lnTo>
                <a:lnTo>
                  <a:pt x="117" y="509"/>
                </a:lnTo>
                <a:lnTo>
                  <a:pt x="110" y="520"/>
                </a:lnTo>
                <a:lnTo>
                  <a:pt x="103" y="532"/>
                </a:lnTo>
                <a:lnTo>
                  <a:pt x="94" y="556"/>
                </a:lnTo>
                <a:lnTo>
                  <a:pt x="85" y="581"/>
                </a:lnTo>
                <a:lnTo>
                  <a:pt x="76" y="606"/>
                </a:lnTo>
                <a:lnTo>
                  <a:pt x="67" y="638"/>
                </a:lnTo>
                <a:lnTo>
                  <a:pt x="61" y="653"/>
                </a:lnTo>
                <a:lnTo>
                  <a:pt x="57" y="661"/>
                </a:lnTo>
                <a:lnTo>
                  <a:pt x="53" y="667"/>
                </a:lnTo>
                <a:lnTo>
                  <a:pt x="45" y="677"/>
                </a:lnTo>
                <a:lnTo>
                  <a:pt x="38" y="686"/>
                </a:lnTo>
                <a:lnTo>
                  <a:pt x="23" y="705"/>
                </a:lnTo>
                <a:lnTo>
                  <a:pt x="19" y="710"/>
                </a:lnTo>
                <a:lnTo>
                  <a:pt x="16" y="715"/>
                </a:lnTo>
                <a:lnTo>
                  <a:pt x="11" y="727"/>
                </a:lnTo>
                <a:lnTo>
                  <a:pt x="6" y="738"/>
                </a:lnTo>
                <a:lnTo>
                  <a:pt x="4" y="744"/>
                </a:lnTo>
                <a:lnTo>
                  <a:pt x="0" y="749"/>
                </a:lnTo>
                <a:lnTo>
                  <a:pt x="0" y="751"/>
                </a:lnTo>
                <a:lnTo>
                  <a:pt x="0" y="753"/>
                </a:lnTo>
                <a:lnTo>
                  <a:pt x="2" y="756"/>
                </a:lnTo>
                <a:lnTo>
                  <a:pt x="4" y="757"/>
                </a:lnTo>
                <a:lnTo>
                  <a:pt x="11" y="757"/>
                </a:lnTo>
                <a:lnTo>
                  <a:pt x="12" y="756"/>
                </a:lnTo>
                <a:lnTo>
                  <a:pt x="14" y="756"/>
                </a:lnTo>
                <a:lnTo>
                  <a:pt x="16" y="752"/>
                </a:lnTo>
                <a:lnTo>
                  <a:pt x="14" y="749"/>
                </a:lnTo>
                <a:lnTo>
                  <a:pt x="13" y="748"/>
                </a:lnTo>
                <a:lnTo>
                  <a:pt x="12" y="747"/>
                </a:lnTo>
                <a:lnTo>
                  <a:pt x="16" y="739"/>
                </a:lnTo>
                <a:lnTo>
                  <a:pt x="19" y="732"/>
                </a:lnTo>
                <a:lnTo>
                  <a:pt x="22" y="724"/>
                </a:lnTo>
                <a:lnTo>
                  <a:pt x="26" y="716"/>
                </a:lnTo>
                <a:lnTo>
                  <a:pt x="33" y="706"/>
                </a:lnTo>
                <a:lnTo>
                  <a:pt x="41" y="697"/>
                </a:lnTo>
                <a:lnTo>
                  <a:pt x="57" y="678"/>
                </a:lnTo>
                <a:lnTo>
                  <a:pt x="63" y="668"/>
                </a:lnTo>
                <a:lnTo>
                  <a:pt x="69" y="656"/>
                </a:lnTo>
                <a:lnTo>
                  <a:pt x="74" y="645"/>
                </a:lnTo>
                <a:lnTo>
                  <a:pt x="79" y="633"/>
                </a:lnTo>
                <a:lnTo>
                  <a:pt x="87" y="608"/>
                </a:lnTo>
                <a:lnTo>
                  <a:pt x="94" y="584"/>
                </a:lnTo>
                <a:lnTo>
                  <a:pt x="104" y="556"/>
                </a:lnTo>
                <a:lnTo>
                  <a:pt x="111" y="542"/>
                </a:lnTo>
                <a:lnTo>
                  <a:pt x="117" y="528"/>
                </a:lnTo>
                <a:lnTo>
                  <a:pt x="126" y="510"/>
                </a:lnTo>
                <a:lnTo>
                  <a:pt x="131" y="500"/>
                </a:lnTo>
                <a:lnTo>
                  <a:pt x="134" y="490"/>
                </a:lnTo>
                <a:lnTo>
                  <a:pt x="144" y="465"/>
                </a:lnTo>
                <a:lnTo>
                  <a:pt x="154" y="441"/>
                </a:lnTo>
                <a:lnTo>
                  <a:pt x="164" y="417"/>
                </a:lnTo>
                <a:lnTo>
                  <a:pt x="174" y="392"/>
                </a:lnTo>
                <a:lnTo>
                  <a:pt x="177" y="384"/>
                </a:lnTo>
                <a:lnTo>
                  <a:pt x="178" y="376"/>
                </a:lnTo>
                <a:lnTo>
                  <a:pt x="180" y="359"/>
                </a:lnTo>
                <a:lnTo>
                  <a:pt x="182" y="345"/>
                </a:lnTo>
                <a:lnTo>
                  <a:pt x="184" y="332"/>
                </a:lnTo>
                <a:lnTo>
                  <a:pt x="191" y="305"/>
                </a:lnTo>
                <a:lnTo>
                  <a:pt x="199" y="279"/>
                </a:lnTo>
                <a:lnTo>
                  <a:pt x="208" y="254"/>
                </a:lnTo>
                <a:lnTo>
                  <a:pt x="226" y="203"/>
                </a:lnTo>
                <a:lnTo>
                  <a:pt x="243" y="154"/>
                </a:lnTo>
                <a:lnTo>
                  <a:pt x="258" y="107"/>
                </a:lnTo>
                <a:lnTo>
                  <a:pt x="268" y="83"/>
                </a:lnTo>
                <a:lnTo>
                  <a:pt x="278" y="59"/>
                </a:lnTo>
                <a:lnTo>
                  <a:pt x="282" y="46"/>
                </a:lnTo>
                <a:lnTo>
                  <a:pt x="286" y="34"/>
                </a:lnTo>
                <a:lnTo>
                  <a:pt x="288" y="27"/>
                </a:lnTo>
                <a:lnTo>
                  <a:pt x="290" y="21"/>
                </a:lnTo>
                <a:lnTo>
                  <a:pt x="294" y="15"/>
                </a:lnTo>
                <a:lnTo>
                  <a:pt x="299" y="9"/>
                </a:lnTo>
                <a:lnTo>
                  <a:pt x="300" y="7"/>
                </a:lnTo>
                <a:lnTo>
                  <a:pt x="300" y="6"/>
                </a:lnTo>
                <a:lnTo>
                  <a:pt x="300" y="4"/>
                </a:lnTo>
                <a:lnTo>
                  <a:pt x="299" y="3"/>
                </a:lnTo>
                <a:lnTo>
                  <a:pt x="297" y="2"/>
                </a:lnTo>
                <a:lnTo>
                  <a:pt x="295" y="0"/>
                </a:lnTo>
                <a:lnTo>
                  <a:pt x="293" y="2"/>
                </a:lnTo>
                <a:lnTo>
                  <a:pt x="29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83" name="任意多边形 1050882"/>
          <p:cNvSpPr/>
          <p:nvPr/>
        </p:nvSpPr>
        <p:spPr bwMode="auto">
          <a:xfrm>
            <a:off x="4965700" y="2520950"/>
            <a:ext cx="119062" cy="376237"/>
          </a:xfrm>
          <a:custGeom>
            <a:avLst/>
            <a:gdLst/>
            <a:ahLst/>
            <a:cxnLst/>
            <a:rect l="0" t="0" r="0" b="0"/>
            <a:pathLst>
              <a:path w="168" h="534">
                <a:moveTo>
                  <a:pt x="161" y="0"/>
                </a:moveTo>
                <a:lnTo>
                  <a:pt x="161" y="0"/>
                </a:lnTo>
                <a:lnTo>
                  <a:pt x="157" y="1"/>
                </a:lnTo>
                <a:lnTo>
                  <a:pt x="154" y="3"/>
                </a:lnTo>
                <a:lnTo>
                  <a:pt x="151" y="5"/>
                </a:lnTo>
                <a:lnTo>
                  <a:pt x="148" y="9"/>
                </a:lnTo>
                <a:lnTo>
                  <a:pt x="145" y="17"/>
                </a:lnTo>
                <a:lnTo>
                  <a:pt x="142" y="26"/>
                </a:lnTo>
                <a:lnTo>
                  <a:pt x="141" y="38"/>
                </a:lnTo>
                <a:lnTo>
                  <a:pt x="140" y="47"/>
                </a:lnTo>
                <a:lnTo>
                  <a:pt x="140" y="65"/>
                </a:lnTo>
                <a:lnTo>
                  <a:pt x="139" y="80"/>
                </a:lnTo>
                <a:lnTo>
                  <a:pt x="137" y="96"/>
                </a:lnTo>
                <a:lnTo>
                  <a:pt x="131" y="126"/>
                </a:lnTo>
                <a:lnTo>
                  <a:pt x="129" y="138"/>
                </a:lnTo>
                <a:lnTo>
                  <a:pt x="126" y="150"/>
                </a:lnTo>
                <a:lnTo>
                  <a:pt x="122" y="162"/>
                </a:lnTo>
                <a:lnTo>
                  <a:pt x="117" y="173"/>
                </a:lnTo>
                <a:lnTo>
                  <a:pt x="107" y="196"/>
                </a:lnTo>
                <a:lnTo>
                  <a:pt x="96" y="218"/>
                </a:lnTo>
                <a:lnTo>
                  <a:pt x="89" y="236"/>
                </a:lnTo>
                <a:lnTo>
                  <a:pt x="84" y="254"/>
                </a:lnTo>
                <a:lnTo>
                  <a:pt x="75" y="290"/>
                </a:lnTo>
                <a:lnTo>
                  <a:pt x="60" y="336"/>
                </a:lnTo>
                <a:lnTo>
                  <a:pt x="54" y="360"/>
                </a:lnTo>
                <a:lnTo>
                  <a:pt x="48" y="384"/>
                </a:lnTo>
                <a:lnTo>
                  <a:pt x="38" y="426"/>
                </a:lnTo>
                <a:lnTo>
                  <a:pt x="32" y="448"/>
                </a:lnTo>
                <a:lnTo>
                  <a:pt x="26" y="468"/>
                </a:lnTo>
                <a:lnTo>
                  <a:pt x="22" y="477"/>
                </a:lnTo>
                <a:lnTo>
                  <a:pt x="19" y="484"/>
                </a:lnTo>
                <a:lnTo>
                  <a:pt x="11" y="497"/>
                </a:lnTo>
                <a:lnTo>
                  <a:pt x="7" y="505"/>
                </a:lnTo>
                <a:lnTo>
                  <a:pt x="4" y="512"/>
                </a:lnTo>
                <a:lnTo>
                  <a:pt x="1" y="520"/>
                </a:lnTo>
                <a:lnTo>
                  <a:pt x="0" y="528"/>
                </a:lnTo>
                <a:lnTo>
                  <a:pt x="0" y="530"/>
                </a:lnTo>
                <a:lnTo>
                  <a:pt x="1" y="531"/>
                </a:lnTo>
                <a:lnTo>
                  <a:pt x="3" y="533"/>
                </a:lnTo>
                <a:lnTo>
                  <a:pt x="4" y="534"/>
                </a:lnTo>
                <a:lnTo>
                  <a:pt x="7" y="531"/>
                </a:lnTo>
                <a:lnTo>
                  <a:pt x="10" y="530"/>
                </a:lnTo>
                <a:lnTo>
                  <a:pt x="10" y="528"/>
                </a:lnTo>
                <a:lnTo>
                  <a:pt x="11" y="521"/>
                </a:lnTo>
                <a:lnTo>
                  <a:pt x="14" y="514"/>
                </a:lnTo>
                <a:lnTo>
                  <a:pt x="17" y="507"/>
                </a:lnTo>
                <a:lnTo>
                  <a:pt x="20" y="499"/>
                </a:lnTo>
                <a:lnTo>
                  <a:pt x="28" y="485"/>
                </a:lnTo>
                <a:lnTo>
                  <a:pt x="34" y="472"/>
                </a:lnTo>
                <a:lnTo>
                  <a:pt x="41" y="455"/>
                </a:lnTo>
                <a:lnTo>
                  <a:pt x="46" y="437"/>
                </a:lnTo>
                <a:lnTo>
                  <a:pt x="54" y="403"/>
                </a:lnTo>
                <a:lnTo>
                  <a:pt x="64" y="364"/>
                </a:lnTo>
                <a:lnTo>
                  <a:pt x="75" y="325"/>
                </a:lnTo>
                <a:lnTo>
                  <a:pt x="96" y="247"/>
                </a:lnTo>
                <a:lnTo>
                  <a:pt x="103" y="228"/>
                </a:lnTo>
                <a:lnTo>
                  <a:pt x="111" y="209"/>
                </a:lnTo>
                <a:lnTo>
                  <a:pt x="128" y="172"/>
                </a:lnTo>
                <a:lnTo>
                  <a:pt x="135" y="157"/>
                </a:lnTo>
                <a:lnTo>
                  <a:pt x="139" y="142"/>
                </a:lnTo>
                <a:lnTo>
                  <a:pt x="141" y="127"/>
                </a:lnTo>
                <a:lnTo>
                  <a:pt x="143" y="110"/>
                </a:lnTo>
                <a:lnTo>
                  <a:pt x="147" y="85"/>
                </a:lnTo>
                <a:lnTo>
                  <a:pt x="148" y="73"/>
                </a:lnTo>
                <a:lnTo>
                  <a:pt x="149" y="60"/>
                </a:lnTo>
                <a:lnTo>
                  <a:pt x="149" y="48"/>
                </a:lnTo>
                <a:lnTo>
                  <a:pt x="151" y="32"/>
                </a:lnTo>
                <a:lnTo>
                  <a:pt x="152" y="23"/>
                </a:lnTo>
                <a:lnTo>
                  <a:pt x="155" y="16"/>
                </a:lnTo>
                <a:lnTo>
                  <a:pt x="159" y="11"/>
                </a:lnTo>
                <a:lnTo>
                  <a:pt x="161" y="9"/>
                </a:lnTo>
                <a:lnTo>
                  <a:pt x="164" y="9"/>
                </a:lnTo>
                <a:lnTo>
                  <a:pt x="167" y="8"/>
                </a:lnTo>
                <a:lnTo>
                  <a:pt x="168" y="7"/>
                </a:lnTo>
                <a:lnTo>
                  <a:pt x="168" y="5"/>
                </a:lnTo>
                <a:lnTo>
                  <a:pt x="168" y="3"/>
                </a:lnTo>
                <a:lnTo>
                  <a:pt x="166" y="1"/>
                </a:lnTo>
                <a:lnTo>
                  <a:pt x="163" y="0"/>
                </a:lnTo>
                <a:lnTo>
                  <a:pt x="161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84" name="任意多边形 1050883"/>
          <p:cNvSpPr/>
          <p:nvPr/>
        </p:nvSpPr>
        <p:spPr bwMode="auto">
          <a:xfrm>
            <a:off x="5086350" y="2551112"/>
            <a:ext cx="33337" cy="114300"/>
          </a:xfrm>
          <a:custGeom>
            <a:avLst/>
            <a:gdLst/>
            <a:ahLst/>
            <a:cxnLst/>
            <a:rect l="0" t="0" r="0" b="0"/>
            <a:pathLst>
              <a:path w="47" h="160">
                <a:moveTo>
                  <a:pt x="38" y="4"/>
                </a:moveTo>
                <a:lnTo>
                  <a:pt x="38" y="4"/>
                </a:lnTo>
                <a:lnTo>
                  <a:pt x="36" y="15"/>
                </a:lnTo>
                <a:lnTo>
                  <a:pt x="32" y="26"/>
                </a:lnTo>
                <a:lnTo>
                  <a:pt x="22" y="45"/>
                </a:lnTo>
                <a:lnTo>
                  <a:pt x="19" y="54"/>
                </a:lnTo>
                <a:lnTo>
                  <a:pt x="17" y="62"/>
                </a:lnTo>
                <a:lnTo>
                  <a:pt x="14" y="78"/>
                </a:lnTo>
                <a:lnTo>
                  <a:pt x="11" y="98"/>
                </a:lnTo>
                <a:lnTo>
                  <a:pt x="7" y="117"/>
                </a:lnTo>
                <a:lnTo>
                  <a:pt x="4" y="135"/>
                </a:lnTo>
                <a:lnTo>
                  <a:pt x="0" y="155"/>
                </a:lnTo>
                <a:lnTo>
                  <a:pt x="0" y="157"/>
                </a:lnTo>
                <a:lnTo>
                  <a:pt x="1" y="158"/>
                </a:lnTo>
                <a:lnTo>
                  <a:pt x="4" y="160"/>
                </a:lnTo>
                <a:lnTo>
                  <a:pt x="6" y="160"/>
                </a:lnTo>
                <a:lnTo>
                  <a:pt x="7" y="160"/>
                </a:lnTo>
                <a:lnTo>
                  <a:pt x="9" y="159"/>
                </a:lnTo>
                <a:lnTo>
                  <a:pt x="9" y="157"/>
                </a:lnTo>
                <a:lnTo>
                  <a:pt x="12" y="139"/>
                </a:lnTo>
                <a:lnTo>
                  <a:pt x="16" y="123"/>
                </a:lnTo>
                <a:lnTo>
                  <a:pt x="19" y="105"/>
                </a:lnTo>
                <a:lnTo>
                  <a:pt x="22" y="89"/>
                </a:lnTo>
                <a:lnTo>
                  <a:pt x="24" y="73"/>
                </a:lnTo>
                <a:lnTo>
                  <a:pt x="29" y="59"/>
                </a:lnTo>
                <a:lnTo>
                  <a:pt x="33" y="45"/>
                </a:lnTo>
                <a:lnTo>
                  <a:pt x="40" y="32"/>
                </a:lnTo>
                <a:lnTo>
                  <a:pt x="43" y="25"/>
                </a:lnTo>
                <a:lnTo>
                  <a:pt x="45" y="19"/>
                </a:lnTo>
                <a:lnTo>
                  <a:pt x="46" y="11"/>
                </a:lnTo>
                <a:lnTo>
                  <a:pt x="47" y="4"/>
                </a:lnTo>
                <a:lnTo>
                  <a:pt x="47" y="2"/>
                </a:lnTo>
                <a:lnTo>
                  <a:pt x="46" y="1"/>
                </a:lnTo>
                <a:lnTo>
                  <a:pt x="45" y="0"/>
                </a:lnTo>
                <a:lnTo>
                  <a:pt x="43" y="0"/>
                </a:lnTo>
                <a:lnTo>
                  <a:pt x="40" y="1"/>
                </a:lnTo>
                <a:lnTo>
                  <a:pt x="38" y="2"/>
                </a:lnTo>
                <a:lnTo>
                  <a:pt x="3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85" name="任意多边形 1050884"/>
          <p:cNvSpPr/>
          <p:nvPr/>
        </p:nvSpPr>
        <p:spPr bwMode="auto">
          <a:xfrm>
            <a:off x="4389437" y="3251200"/>
            <a:ext cx="25400" cy="36512"/>
          </a:xfrm>
          <a:custGeom>
            <a:avLst/>
            <a:gdLst/>
            <a:ahLst/>
            <a:cxnLst/>
            <a:rect l="0" t="0" r="0" b="0"/>
            <a:pathLst>
              <a:path w="37" h="51">
                <a:moveTo>
                  <a:pt x="29" y="3"/>
                </a:moveTo>
                <a:lnTo>
                  <a:pt x="29" y="3"/>
                </a:lnTo>
                <a:lnTo>
                  <a:pt x="26" y="8"/>
                </a:lnTo>
                <a:lnTo>
                  <a:pt x="22" y="13"/>
                </a:lnTo>
                <a:lnTo>
                  <a:pt x="15" y="23"/>
                </a:lnTo>
                <a:lnTo>
                  <a:pt x="6" y="33"/>
                </a:lnTo>
                <a:lnTo>
                  <a:pt x="3" y="38"/>
                </a:lnTo>
                <a:lnTo>
                  <a:pt x="0" y="44"/>
                </a:lnTo>
                <a:lnTo>
                  <a:pt x="0" y="46"/>
                </a:lnTo>
                <a:lnTo>
                  <a:pt x="0" y="47"/>
                </a:lnTo>
                <a:lnTo>
                  <a:pt x="2" y="50"/>
                </a:lnTo>
                <a:lnTo>
                  <a:pt x="4" y="51"/>
                </a:lnTo>
                <a:lnTo>
                  <a:pt x="5" y="51"/>
                </a:lnTo>
                <a:lnTo>
                  <a:pt x="7" y="50"/>
                </a:lnTo>
                <a:lnTo>
                  <a:pt x="8" y="48"/>
                </a:lnTo>
                <a:lnTo>
                  <a:pt x="12" y="43"/>
                </a:lnTo>
                <a:lnTo>
                  <a:pt x="15" y="38"/>
                </a:lnTo>
                <a:lnTo>
                  <a:pt x="23" y="27"/>
                </a:lnTo>
                <a:lnTo>
                  <a:pt x="30" y="18"/>
                </a:lnTo>
                <a:lnTo>
                  <a:pt x="34" y="13"/>
                </a:lnTo>
                <a:lnTo>
                  <a:pt x="37" y="7"/>
                </a:lnTo>
                <a:lnTo>
                  <a:pt x="37" y="5"/>
                </a:lnTo>
                <a:lnTo>
                  <a:pt x="37" y="4"/>
                </a:lnTo>
                <a:lnTo>
                  <a:pt x="34" y="1"/>
                </a:lnTo>
                <a:lnTo>
                  <a:pt x="33" y="0"/>
                </a:lnTo>
                <a:lnTo>
                  <a:pt x="31" y="1"/>
                </a:lnTo>
                <a:lnTo>
                  <a:pt x="30" y="1"/>
                </a:lnTo>
                <a:lnTo>
                  <a:pt x="2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86" name="任意多边形 1050885"/>
          <p:cNvSpPr/>
          <p:nvPr/>
        </p:nvSpPr>
        <p:spPr bwMode="auto">
          <a:xfrm>
            <a:off x="4443412" y="3257550"/>
            <a:ext cx="20637" cy="33337"/>
          </a:xfrm>
          <a:custGeom>
            <a:avLst/>
            <a:gdLst/>
            <a:ahLst/>
            <a:cxnLst/>
            <a:rect l="0" t="0" r="0" b="0"/>
            <a:pathLst>
              <a:path w="31" h="46">
                <a:moveTo>
                  <a:pt x="22" y="2"/>
                </a:moveTo>
                <a:lnTo>
                  <a:pt x="22" y="2"/>
                </a:lnTo>
                <a:lnTo>
                  <a:pt x="12" y="22"/>
                </a:lnTo>
                <a:lnTo>
                  <a:pt x="6" y="31"/>
                </a:lnTo>
                <a:lnTo>
                  <a:pt x="0" y="40"/>
                </a:lnTo>
                <a:lnTo>
                  <a:pt x="0" y="41"/>
                </a:lnTo>
                <a:lnTo>
                  <a:pt x="0" y="43"/>
                </a:lnTo>
                <a:lnTo>
                  <a:pt x="1" y="45"/>
                </a:lnTo>
                <a:lnTo>
                  <a:pt x="2" y="46"/>
                </a:lnTo>
                <a:lnTo>
                  <a:pt x="5" y="46"/>
                </a:lnTo>
                <a:lnTo>
                  <a:pt x="7" y="46"/>
                </a:lnTo>
                <a:lnTo>
                  <a:pt x="8" y="44"/>
                </a:lnTo>
                <a:lnTo>
                  <a:pt x="14" y="36"/>
                </a:lnTo>
                <a:lnTo>
                  <a:pt x="20" y="26"/>
                </a:lnTo>
                <a:lnTo>
                  <a:pt x="31" y="7"/>
                </a:lnTo>
                <a:lnTo>
                  <a:pt x="31" y="5"/>
                </a:lnTo>
                <a:lnTo>
                  <a:pt x="31" y="3"/>
                </a:lnTo>
                <a:lnTo>
                  <a:pt x="30" y="1"/>
                </a:lnTo>
                <a:lnTo>
                  <a:pt x="29" y="0"/>
                </a:lnTo>
                <a:lnTo>
                  <a:pt x="26" y="0"/>
                </a:lnTo>
                <a:lnTo>
                  <a:pt x="25" y="0"/>
                </a:lnTo>
                <a:lnTo>
                  <a:pt x="23" y="0"/>
                </a:lnTo>
                <a:lnTo>
                  <a:pt x="2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87" name="任意多边形 1050886"/>
          <p:cNvSpPr/>
          <p:nvPr/>
        </p:nvSpPr>
        <p:spPr bwMode="auto">
          <a:xfrm>
            <a:off x="4484687" y="3257550"/>
            <a:ext cx="25400" cy="38100"/>
          </a:xfrm>
          <a:custGeom>
            <a:avLst/>
            <a:gdLst/>
            <a:ahLst/>
            <a:cxnLst/>
            <a:rect l="0" t="0" r="0" b="0"/>
            <a:pathLst>
              <a:path w="36" h="54">
                <a:moveTo>
                  <a:pt x="25" y="4"/>
                </a:moveTo>
                <a:lnTo>
                  <a:pt x="25" y="4"/>
                </a:lnTo>
                <a:lnTo>
                  <a:pt x="24" y="10"/>
                </a:lnTo>
                <a:lnTo>
                  <a:pt x="21" y="16"/>
                </a:lnTo>
                <a:lnTo>
                  <a:pt x="15" y="28"/>
                </a:lnTo>
                <a:lnTo>
                  <a:pt x="8" y="37"/>
                </a:lnTo>
                <a:lnTo>
                  <a:pt x="5" y="41"/>
                </a:lnTo>
                <a:lnTo>
                  <a:pt x="2" y="46"/>
                </a:lnTo>
                <a:lnTo>
                  <a:pt x="0" y="48"/>
                </a:lnTo>
                <a:lnTo>
                  <a:pt x="0" y="49"/>
                </a:lnTo>
                <a:lnTo>
                  <a:pt x="2" y="52"/>
                </a:lnTo>
                <a:lnTo>
                  <a:pt x="3" y="53"/>
                </a:lnTo>
                <a:lnTo>
                  <a:pt x="5" y="54"/>
                </a:lnTo>
                <a:lnTo>
                  <a:pt x="7" y="54"/>
                </a:lnTo>
                <a:lnTo>
                  <a:pt x="8" y="53"/>
                </a:lnTo>
                <a:lnTo>
                  <a:pt x="10" y="50"/>
                </a:lnTo>
                <a:lnTo>
                  <a:pt x="17" y="40"/>
                </a:lnTo>
                <a:lnTo>
                  <a:pt x="25" y="29"/>
                </a:lnTo>
                <a:lnTo>
                  <a:pt x="28" y="24"/>
                </a:lnTo>
                <a:lnTo>
                  <a:pt x="31" y="17"/>
                </a:lnTo>
                <a:lnTo>
                  <a:pt x="34" y="11"/>
                </a:lnTo>
                <a:lnTo>
                  <a:pt x="36" y="4"/>
                </a:lnTo>
                <a:lnTo>
                  <a:pt x="35" y="2"/>
                </a:lnTo>
                <a:lnTo>
                  <a:pt x="35" y="1"/>
                </a:lnTo>
                <a:lnTo>
                  <a:pt x="33" y="0"/>
                </a:lnTo>
                <a:lnTo>
                  <a:pt x="30" y="0"/>
                </a:lnTo>
                <a:lnTo>
                  <a:pt x="27" y="1"/>
                </a:lnTo>
                <a:lnTo>
                  <a:pt x="26" y="2"/>
                </a:lnTo>
                <a:lnTo>
                  <a:pt x="25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88" name="任意多边形 1050887"/>
          <p:cNvSpPr/>
          <p:nvPr/>
        </p:nvSpPr>
        <p:spPr bwMode="auto">
          <a:xfrm>
            <a:off x="4538662" y="3259137"/>
            <a:ext cx="31750" cy="38100"/>
          </a:xfrm>
          <a:custGeom>
            <a:avLst/>
            <a:gdLst/>
            <a:ahLst/>
            <a:cxnLst/>
            <a:rect l="0" t="0" r="0" b="0"/>
            <a:pathLst>
              <a:path w="44" h="54">
                <a:moveTo>
                  <a:pt x="36" y="1"/>
                </a:moveTo>
                <a:lnTo>
                  <a:pt x="36" y="1"/>
                </a:lnTo>
                <a:lnTo>
                  <a:pt x="28" y="11"/>
                </a:lnTo>
                <a:lnTo>
                  <a:pt x="20" y="23"/>
                </a:lnTo>
                <a:lnTo>
                  <a:pt x="9" y="34"/>
                </a:lnTo>
                <a:lnTo>
                  <a:pt x="5" y="40"/>
                </a:lnTo>
                <a:lnTo>
                  <a:pt x="1" y="46"/>
                </a:lnTo>
                <a:lnTo>
                  <a:pt x="0" y="49"/>
                </a:lnTo>
                <a:lnTo>
                  <a:pt x="1" y="51"/>
                </a:lnTo>
                <a:lnTo>
                  <a:pt x="2" y="52"/>
                </a:lnTo>
                <a:lnTo>
                  <a:pt x="3" y="53"/>
                </a:lnTo>
                <a:lnTo>
                  <a:pt x="5" y="54"/>
                </a:lnTo>
                <a:lnTo>
                  <a:pt x="6" y="54"/>
                </a:lnTo>
                <a:lnTo>
                  <a:pt x="8" y="53"/>
                </a:lnTo>
                <a:lnTo>
                  <a:pt x="9" y="52"/>
                </a:lnTo>
                <a:lnTo>
                  <a:pt x="13" y="45"/>
                </a:lnTo>
                <a:lnTo>
                  <a:pt x="17" y="40"/>
                </a:lnTo>
                <a:lnTo>
                  <a:pt x="26" y="29"/>
                </a:lnTo>
                <a:lnTo>
                  <a:pt x="35" y="19"/>
                </a:lnTo>
                <a:lnTo>
                  <a:pt x="43" y="8"/>
                </a:lnTo>
                <a:lnTo>
                  <a:pt x="44" y="6"/>
                </a:lnTo>
                <a:lnTo>
                  <a:pt x="44" y="4"/>
                </a:lnTo>
                <a:lnTo>
                  <a:pt x="44" y="2"/>
                </a:lnTo>
                <a:lnTo>
                  <a:pt x="43" y="1"/>
                </a:lnTo>
                <a:lnTo>
                  <a:pt x="41" y="0"/>
                </a:lnTo>
                <a:lnTo>
                  <a:pt x="40" y="0"/>
                </a:lnTo>
                <a:lnTo>
                  <a:pt x="38" y="0"/>
                </a:lnTo>
                <a:lnTo>
                  <a:pt x="3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89" name="任意多边形 1050888"/>
          <p:cNvSpPr/>
          <p:nvPr/>
        </p:nvSpPr>
        <p:spPr bwMode="auto">
          <a:xfrm>
            <a:off x="4605337" y="3262312"/>
            <a:ext cx="25400" cy="38100"/>
          </a:xfrm>
          <a:custGeom>
            <a:avLst/>
            <a:gdLst/>
            <a:ahLst/>
            <a:cxnLst/>
            <a:rect l="0" t="0" r="0" b="0"/>
            <a:pathLst>
              <a:path w="38" h="53">
                <a:moveTo>
                  <a:pt x="30" y="1"/>
                </a:moveTo>
                <a:lnTo>
                  <a:pt x="30" y="1"/>
                </a:lnTo>
                <a:lnTo>
                  <a:pt x="26" y="6"/>
                </a:lnTo>
                <a:lnTo>
                  <a:pt x="22" y="12"/>
                </a:lnTo>
                <a:lnTo>
                  <a:pt x="14" y="25"/>
                </a:lnTo>
                <a:lnTo>
                  <a:pt x="7" y="36"/>
                </a:lnTo>
                <a:lnTo>
                  <a:pt x="3" y="41"/>
                </a:lnTo>
                <a:lnTo>
                  <a:pt x="0" y="48"/>
                </a:lnTo>
                <a:lnTo>
                  <a:pt x="0" y="50"/>
                </a:lnTo>
                <a:lnTo>
                  <a:pt x="1" y="52"/>
                </a:lnTo>
                <a:lnTo>
                  <a:pt x="2" y="53"/>
                </a:lnTo>
                <a:lnTo>
                  <a:pt x="3" y="53"/>
                </a:lnTo>
                <a:lnTo>
                  <a:pt x="7" y="53"/>
                </a:lnTo>
                <a:lnTo>
                  <a:pt x="8" y="52"/>
                </a:lnTo>
                <a:lnTo>
                  <a:pt x="9" y="50"/>
                </a:lnTo>
                <a:lnTo>
                  <a:pt x="12" y="44"/>
                </a:lnTo>
                <a:lnTo>
                  <a:pt x="15" y="39"/>
                </a:lnTo>
                <a:lnTo>
                  <a:pt x="23" y="29"/>
                </a:lnTo>
                <a:lnTo>
                  <a:pt x="30" y="19"/>
                </a:lnTo>
                <a:lnTo>
                  <a:pt x="33" y="14"/>
                </a:lnTo>
                <a:lnTo>
                  <a:pt x="37" y="8"/>
                </a:lnTo>
                <a:lnTo>
                  <a:pt x="38" y="6"/>
                </a:lnTo>
                <a:lnTo>
                  <a:pt x="38" y="4"/>
                </a:lnTo>
                <a:lnTo>
                  <a:pt x="37" y="3"/>
                </a:lnTo>
                <a:lnTo>
                  <a:pt x="36" y="1"/>
                </a:lnTo>
                <a:lnTo>
                  <a:pt x="35" y="0"/>
                </a:lnTo>
                <a:lnTo>
                  <a:pt x="33" y="0"/>
                </a:lnTo>
                <a:lnTo>
                  <a:pt x="32" y="0"/>
                </a:lnTo>
                <a:lnTo>
                  <a:pt x="3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90" name="任意多边形 1050889"/>
          <p:cNvSpPr/>
          <p:nvPr/>
        </p:nvSpPr>
        <p:spPr bwMode="auto">
          <a:xfrm>
            <a:off x="4667250" y="3259137"/>
            <a:ext cx="30162" cy="38100"/>
          </a:xfrm>
          <a:custGeom>
            <a:avLst/>
            <a:gdLst/>
            <a:ahLst/>
            <a:cxnLst/>
            <a:rect l="0" t="0" r="0" b="0"/>
            <a:pathLst>
              <a:path w="41" h="54">
                <a:moveTo>
                  <a:pt x="33" y="1"/>
                </a:moveTo>
                <a:lnTo>
                  <a:pt x="33" y="1"/>
                </a:lnTo>
                <a:lnTo>
                  <a:pt x="24" y="11"/>
                </a:lnTo>
                <a:lnTo>
                  <a:pt x="15" y="22"/>
                </a:lnTo>
                <a:lnTo>
                  <a:pt x="11" y="28"/>
                </a:lnTo>
                <a:lnTo>
                  <a:pt x="7" y="34"/>
                </a:lnTo>
                <a:lnTo>
                  <a:pt x="1" y="46"/>
                </a:lnTo>
                <a:lnTo>
                  <a:pt x="0" y="49"/>
                </a:lnTo>
                <a:lnTo>
                  <a:pt x="0" y="50"/>
                </a:lnTo>
                <a:lnTo>
                  <a:pt x="1" y="52"/>
                </a:lnTo>
                <a:lnTo>
                  <a:pt x="2" y="53"/>
                </a:lnTo>
                <a:lnTo>
                  <a:pt x="4" y="54"/>
                </a:lnTo>
                <a:lnTo>
                  <a:pt x="5" y="54"/>
                </a:lnTo>
                <a:lnTo>
                  <a:pt x="7" y="53"/>
                </a:lnTo>
                <a:lnTo>
                  <a:pt x="8" y="52"/>
                </a:lnTo>
                <a:lnTo>
                  <a:pt x="14" y="40"/>
                </a:lnTo>
                <a:lnTo>
                  <a:pt x="20" y="30"/>
                </a:lnTo>
                <a:lnTo>
                  <a:pt x="30" y="19"/>
                </a:lnTo>
                <a:lnTo>
                  <a:pt x="39" y="8"/>
                </a:lnTo>
                <a:lnTo>
                  <a:pt x="40" y="6"/>
                </a:lnTo>
                <a:lnTo>
                  <a:pt x="41" y="4"/>
                </a:lnTo>
                <a:lnTo>
                  <a:pt x="40" y="3"/>
                </a:lnTo>
                <a:lnTo>
                  <a:pt x="39" y="1"/>
                </a:lnTo>
                <a:lnTo>
                  <a:pt x="38" y="0"/>
                </a:lnTo>
                <a:lnTo>
                  <a:pt x="36" y="0"/>
                </a:lnTo>
                <a:lnTo>
                  <a:pt x="35" y="0"/>
                </a:lnTo>
                <a:lnTo>
                  <a:pt x="3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91" name="任意多边形 1050890"/>
          <p:cNvSpPr/>
          <p:nvPr/>
        </p:nvSpPr>
        <p:spPr bwMode="auto">
          <a:xfrm>
            <a:off x="4741862" y="3257550"/>
            <a:ext cx="31750" cy="39687"/>
          </a:xfrm>
          <a:custGeom>
            <a:avLst/>
            <a:gdLst/>
            <a:ahLst/>
            <a:cxnLst/>
            <a:rect l="0" t="0" r="0" b="0"/>
            <a:pathLst>
              <a:path w="44" h="57">
                <a:moveTo>
                  <a:pt x="35" y="2"/>
                </a:moveTo>
                <a:lnTo>
                  <a:pt x="35" y="2"/>
                </a:lnTo>
                <a:lnTo>
                  <a:pt x="27" y="14"/>
                </a:lnTo>
                <a:lnTo>
                  <a:pt x="18" y="26"/>
                </a:lnTo>
                <a:lnTo>
                  <a:pt x="8" y="37"/>
                </a:lnTo>
                <a:lnTo>
                  <a:pt x="1" y="49"/>
                </a:lnTo>
                <a:lnTo>
                  <a:pt x="0" y="52"/>
                </a:lnTo>
                <a:lnTo>
                  <a:pt x="0" y="54"/>
                </a:lnTo>
                <a:lnTo>
                  <a:pt x="1" y="55"/>
                </a:lnTo>
                <a:lnTo>
                  <a:pt x="2" y="56"/>
                </a:lnTo>
                <a:lnTo>
                  <a:pt x="4" y="57"/>
                </a:lnTo>
                <a:lnTo>
                  <a:pt x="6" y="57"/>
                </a:lnTo>
                <a:lnTo>
                  <a:pt x="7" y="56"/>
                </a:lnTo>
                <a:lnTo>
                  <a:pt x="8" y="55"/>
                </a:lnTo>
                <a:lnTo>
                  <a:pt x="17" y="41"/>
                </a:lnTo>
                <a:lnTo>
                  <a:pt x="26" y="30"/>
                </a:lnTo>
                <a:lnTo>
                  <a:pt x="35" y="18"/>
                </a:lnTo>
                <a:lnTo>
                  <a:pt x="43" y="7"/>
                </a:lnTo>
                <a:lnTo>
                  <a:pt x="44" y="5"/>
                </a:lnTo>
                <a:lnTo>
                  <a:pt x="44" y="3"/>
                </a:lnTo>
                <a:lnTo>
                  <a:pt x="43" y="2"/>
                </a:lnTo>
                <a:lnTo>
                  <a:pt x="41" y="1"/>
                </a:lnTo>
                <a:lnTo>
                  <a:pt x="40" y="0"/>
                </a:lnTo>
                <a:lnTo>
                  <a:pt x="38" y="0"/>
                </a:lnTo>
                <a:lnTo>
                  <a:pt x="37" y="1"/>
                </a:lnTo>
                <a:lnTo>
                  <a:pt x="3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92" name="任意多边形 1050891"/>
          <p:cNvSpPr/>
          <p:nvPr/>
        </p:nvSpPr>
        <p:spPr bwMode="auto">
          <a:xfrm>
            <a:off x="4799012" y="3262312"/>
            <a:ext cx="31750" cy="39687"/>
          </a:xfrm>
          <a:custGeom>
            <a:avLst/>
            <a:gdLst/>
            <a:ahLst/>
            <a:cxnLst/>
            <a:rect l="0" t="0" r="0" b="0"/>
            <a:pathLst>
              <a:path w="44" h="57">
                <a:moveTo>
                  <a:pt x="36" y="1"/>
                </a:moveTo>
                <a:lnTo>
                  <a:pt x="36" y="1"/>
                </a:lnTo>
                <a:lnTo>
                  <a:pt x="30" y="9"/>
                </a:lnTo>
                <a:lnTo>
                  <a:pt x="24" y="16"/>
                </a:lnTo>
                <a:lnTo>
                  <a:pt x="21" y="19"/>
                </a:lnTo>
                <a:lnTo>
                  <a:pt x="19" y="21"/>
                </a:lnTo>
                <a:lnTo>
                  <a:pt x="12" y="36"/>
                </a:lnTo>
                <a:lnTo>
                  <a:pt x="7" y="42"/>
                </a:lnTo>
                <a:lnTo>
                  <a:pt x="2" y="49"/>
                </a:lnTo>
                <a:lnTo>
                  <a:pt x="1" y="51"/>
                </a:lnTo>
                <a:lnTo>
                  <a:pt x="0" y="52"/>
                </a:lnTo>
                <a:lnTo>
                  <a:pt x="1" y="54"/>
                </a:lnTo>
                <a:lnTo>
                  <a:pt x="2" y="55"/>
                </a:lnTo>
                <a:lnTo>
                  <a:pt x="3" y="56"/>
                </a:lnTo>
                <a:lnTo>
                  <a:pt x="5" y="57"/>
                </a:lnTo>
                <a:lnTo>
                  <a:pt x="7" y="57"/>
                </a:lnTo>
                <a:lnTo>
                  <a:pt x="8" y="56"/>
                </a:lnTo>
                <a:lnTo>
                  <a:pt x="17" y="46"/>
                </a:lnTo>
                <a:lnTo>
                  <a:pt x="20" y="43"/>
                </a:lnTo>
                <a:lnTo>
                  <a:pt x="21" y="39"/>
                </a:lnTo>
                <a:lnTo>
                  <a:pt x="24" y="32"/>
                </a:lnTo>
                <a:lnTo>
                  <a:pt x="29" y="26"/>
                </a:lnTo>
                <a:lnTo>
                  <a:pt x="33" y="20"/>
                </a:lnTo>
                <a:lnTo>
                  <a:pt x="43" y="8"/>
                </a:lnTo>
                <a:lnTo>
                  <a:pt x="44" y="6"/>
                </a:lnTo>
                <a:lnTo>
                  <a:pt x="44" y="4"/>
                </a:lnTo>
                <a:lnTo>
                  <a:pt x="44" y="3"/>
                </a:lnTo>
                <a:lnTo>
                  <a:pt x="43" y="1"/>
                </a:lnTo>
                <a:lnTo>
                  <a:pt x="41" y="0"/>
                </a:lnTo>
                <a:lnTo>
                  <a:pt x="40" y="0"/>
                </a:lnTo>
                <a:lnTo>
                  <a:pt x="38" y="0"/>
                </a:lnTo>
                <a:lnTo>
                  <a:pt x="3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93" name="任意多边形 1050892"/>
          <p:cNvSpPr/>
          <p:nvPr/>
        </p:nvSpPr>
        <p:spPr bwMode="auto">
          <a:xfrm>
            <a:off x="4859337" y="3263900"/>
            <a:ext cx="34925" cy="39687"/>
          </a:xfrm>
          <a:custGeom>
            <a:avLst/>
            <a:gdLst/>
            <a:ahLst/>
            <a:cxnLst/>
            <a:rect l="0" t="0" r="0" b="0"/>
            <a:pathLst>
              <a:path w="48" h="57">
                <a:moveTo>
                  <a:pt x="39" y="3"/>
                </a:moveTo>
                <a:lnTo>
                  <a:pt x="39" y="3"/>
                </a:lnTo>
                <a:lnTo>
                  <a:pt x="38" y="7"/>
                </a:lnTo>
                <a:lnTo>
                  <a:pt x="36" y="12"/>
                </a:lnTo>
                <a:lnTo>
                  <a:pt x="31" y="19"/>
                </a:lnTo>
                <a:lnTo>
                  <a:pt x="24" y="25"/>
                </a:lnTo>
                <a:lnTo>
                  <a:pt x="18" y="30"/>
                </a:lnTo>
                <a:lnTo>
                  <a:pt x="14" y="34"/>
                </a:lnTo>
                <a:lnTo>
                  <a:pt x="10" y="39"/>
                </a:lnTo>
                <a:lnTo>
                  <a:pt x="1" y="49"/>
                </a:lnTo>
                <a:lnTo>
                  <a:pt x="0" y="51"/>
                </a:lnTo>
                <a:lnTo>
                  <a:pt x="0" y="53"/>
                </a:lnTo>
                <a:lnTo>
                  <a:pt x="1" y="54"/>
                </a:lnTo>
                <a:lnTo>
                  <a:pt x="2" y="56"/>
                </a:lnTo>
                <a:lnTo>
                  <a:pt x="4" y="57"/>
                </a:lnTo>
                <a:lnTo>
                  <a:pt x="6" y="57"/>
                </a:lnTo>
                <a:lnTo>
                  <a:pt x="7" y="57"/>
                </a:lnTo>
                <a:lnTo>
                  <a:pt x="9" y="56"/>
                </a:lnTo>
                <a:lnTo>
                  <a:pt x="17" y="45"/>
                </a:lnTo>
                <a:lnTo>
                  <a:pt x="20" y="41"/>
                </a:lnTo>
                <a:lnTo>
                  <a:pt x="24" y="38"/>
                </a:lnTo>
                <a:lnTo>
                  <a:pt x="31" y="32"/>
                </a:lnTo>
                <a:lnTo>
                  <a:pt x="37" y="27"/>
                </a:lnTo>
                <a:lnTo>
                  <a:pt x="42" y="21"/>
                </a:lnTo>
                <a:lnTo>
                  <a:pt x="46" y="14"/>
                </a:lnTo>
                <a:lnTo>
                  <a:pt x="48" y="6"/>
                </a:lnTo>
                <a:lnTo>
                  <a:pt x="48" y="4"/>
                </a:lnTo>
                <a:lnTo>
                  <a:pt x="47" y="2"/>
                </a:lnTo>
                <a:lnTo>
                  <a:pt x="44" y="0"/>
                </a:lnTo>
                <a:lnTo>
                  <a:pt x="42" y="0"/>
                </a:lnTo>
                <a:lnTo>
                  <a:pt x="41" y="0"/>
                </a:lnTo>
                <a:lnTo>
                  <a:pt x="40" y="1"/>
                </a:lnTo>
                <a:lnTo>
                  <a:pt x="3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94" name="任意多边形 1050893"/>
          <p:cNvSpPr/>
          <p:nvPr/>
        </p:nvSpPr>
        <p:spPr bwMode="auto">
          <a:xfrm>
            <a:off x="4921250" y="3268662"/>
            <a:ext cx="36512" cy="39687"/>
          </a:xfrm>
          <a:custGeom>
            <a:avLst/>
            <a:gdLst/>
            <a:ahLst/>
            <a:cxnLst/>
            <a:rect l="0" t="0" r="0" b="0"/>
            <a:pathLst>
              <a:path w="51" h="57">
                <a:moveTo>
                  <a:pt x="42" y="3"/>
                </a:moveTo>
                <a:lnTo>
                  <a:pt x="42" y="3"/>
                </a:lnTo>
                <a:lnTo>
                  <a:pt x="38" y="9"/>
                </a:lnTo>
                <a:lnTo>
                  <a:pt x="34" y="14"/>
                </a:lnTo>
                <a:lnTo>
                  <a:pt x="30" y="19"/>
                </a:lnTo>
                <a:lnTo>
                  <a:pt x="26" y="23"/>
                </a:lnTo>
                <a:lnTo>
                  <a:pt x="21" y="30"/>
                </a:lnTo>
                <a:lnTo>
                  <a:pt x="15" y="37"/>
                </a:lnTo>
                <a:lnTo>
                  <a:pt x="1" y="49"/>
                </a:lnTo>
                <a:lnTo>
                  <a:pt x="0" y="51"/>
                </a:lnTo>
                <a:lnTo>
                  <a:pt x="0" y="53"/>
                </a:lnTo>
                <a:lnTo>
                  <a:pt x="0" y="54"/>
                </a:lnTo>
                <a:lnTo>
                  <a:pt x="1" y="56"/>
                </a:lnTo>
                <a:lnTo>
                  <a:pt x="3" y="57"/>
                </a:lnTo>
                <a:lnTo>
                  <a:pt x="4" y="57"/>
                </a:lnTo>
                <a:lnTo>
                  <a:pt x="6" y="57"/>
                </a:lnTo>
                <a:lnTo>
                  <a:pt x="9" y="56"/>
                </a:lnTo>
                <a:lnTo>
                  <a:pt x="22" y="43"/>
                </a:lnTo>
                <a:lnTo>
                  <a:pt x="28" y="35"/>
                </a:lnTo>
                <a:lnTo>
                  <a:pt x="34" y="28"/>
                </a:lnTo>
                <a:lnTo>
                  <a:pt x="38" y="23"/>
                </a:lnTo>
                <a:lnTo>
                  <a:pt x="44" y="18"/>
                </a:lnTo>
                <a:lnTo>
                  <a:pt x="48" y="13"/>
                </a:lnTo>
                <a:lnTo>
                  <a:pt x="51" y="7"/>
                </a:lnTo>
                <a:lnTo>
                  <a:pt x="51" y="5"/>
                </a:lnTo>
                <a:lnTo>
                  <a:pt x="50" y="2"/>
                </a:lnTo>
                <a:lnTo>
                  <a:pt x="49" y="1"/>
                </a:lnTo>
                <a:lnTo>
                  <a:pt x="47" y="0"/>
                </a:lnTo>
                <a:lnTo>
                  <a:pt x="45" y="0"/>
                </a:lnTo>
                <a:lnTo>
                  <a:pt x="44" y="1"/>
                </a:lnTo>
                <a:lnTo>
                  <a:pt x="43" y="2"/>
                </a:lnTo>
                <a:lnTo>
                  <a:pt x="4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95" name="任意多边形 1050894"/>
          <p:cNvSpPr/>
          <p:nvPr/>
        </p:nvSpPr>
        <p:spPr bwMode="auto">
          <a:xfrm>
            <a:off x="4986337" y="3265487"/>
            <a:ext cx="34925" cy="42862"/>
          </a:xfrm>
          <a:custGeom>
            <a:avLst/>
            <a:gdLst/>
            <a:ahLst/>
            <a:cxnLst/>
            <a:rect l="0" t="0" r="0" b="0"/>
            <a:pathLst>
              <a:path w="47" h="60">
                <a:moveTo>
                  <a:pt x="37" y="5"/>
                </a:moveTo>
                <a:lnTo>
                  <a:pt x="37" y="5"/>
                </a:lnTo>
                <a:lnTo>
                  <a:pt x="37" y="9"/>
                </a:lnTo>
                <a:lnTo>
                  <a:pt x="35" y="12"/>
                </a:lnTo>
                <a:lnTo>
                  <a:pt x="32" y="19"/>
                </a:lnTo>
                <a:lnTo>
                  <a:pt x="27" y="25"/>
                </a:lnTo>
                <a:lnTo>
                  <a:pt x="22" y="30"/>
                </a:lnTo>
                <a:lnTo>
                  <a:pt x="12" y="41"/>
                </a:lnTo>
                <a:lnTo>
                  <a:pt x="1" y="52"/>
                </a:lnTo>
                <a:lnTo>
                  <a:pt x="0" y="54"/>
                </a:lnTo>
                <a:lnTo>
                  <a:pt x="0" y="56"/>
                </a:lnTo>
                <a:lnTo>
                  <a:pt x="1" y="59"/>
                </a:lnTo>
                <a:lnTo>
                  <a:pt x="3" y="60"/>
                </a:lnTo>
                <a:lnTo>
                  <a:pt x="4" y="60"/>
                </a:lnTo>
                <a:lnTo>
                  <a:pt x="6" y="60"/>
                </a:lnTo>
                <a:lnTo>
                  <a:pt x="7" y="59"/>
                </a:lnTo>
                <a:lnTo>
                  <a:pt x="13" y="53"/>
                </a:lnTo>
                <a:lnTo>
                  <a:pt x="19" y="47"/>
                </a:lnTo>
                <a:lnTo>
                  <a:pt x="31" y="34"/>
                </a:lnTo>
                <a:lnTo>
                  <a:pt x="37" y="27"/>
                </a:lnTo>
                <a:lnTo>
                  <a:pt x="41" y="21"/>
                </a:lnTo>
                <a:lnTo>
                  <a:pt x="46" y="13"/>
                </a:lnTo>
                <a:lnTo>
                  <a:pt x="47" y="5"/>
                </a:lnTo>
                <a:lnTo>
                  <a:pt x="47" y="3"/>
                </a:lnTo>
                <a:lnTo>
                  <a:pt x="46" y="1"/>
                </a:lnTo>
                <a:lnTo>
                  <a:pt x="45" y="0"/>
                </a:lnTo>
                <a:lnTo>
                  <a:pt x="43" y="0"/>
                </a:lnTo>
                <a:lnTo>
                  <a:pt x="39" y="1"/>
                </a:lnTo>
                <a:lnTo>
                  <a:pt x="38" y="3"/>
                </a:lnTo>
                <a:lnTo>
                  <a:pt x="37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96" name="任意多边形 1050895"/>
          <p:cNvSpPr/>
          <p:nvPr/>
        </p:nvSpPr>
        <p:spPr bwMode="auto">
          <a:xfrm>
            <a:off x="5056187" y="3263900"/>
            <a:ext cx="25400" cy="31750"/>
          </a:xfrm>
          <a:custGeom>
            <a:avLst/>
            <a:gdLst/>
            <a:ahLst/>
            <a:cxnLst/>
            <a:rect l="0" t="0" r="0" b="0"/>
            <a:pathLst>
              <a:path w="37" h="45">
                <a:moveTo>
                  <a:pt x="28" y="3"/>
                </a:moveTo>
                <a:lnTo>
                  <a:pt x="28" y="3"/>
                </a:lnTo>
                <a:lnTo>
                  <a:pt x="26" y="8"/>
                </a:lnTo>
                <a:lnTo>
                  <a:pt x="24" y="14"/>
                </a:lnTo>
                <a:lnTo>
                  <a:pt x="17" y="21"/>
                </a:lnTo>
                <a:lnTo>
                  <a:pt x="9" y="28"/>
                </a:lnTo>
                <a:lnTo>
                  <a:pt x="1" y="36"/>
                </a:lnTo>
                <a:lnTo>
                  <a:pt x="0" y="38"/>
                </a:lnTo>
                <a:lnTo>
                  <a:pt x="0" y="40"/>
                </a:lnTo>
                <a:lnTo>
                  <a:pt x="1" y="44"/>
                </a:lnTo>
                <a:lnTo>
                  <a:pt x="3" y="45"/>
                </a:lnTo>
                <a:lnTo>
                  <a:pt x="4" y="45"/>
                </a:lnTo>
                <a:lnTo>
                  <a:pt x="6" y="45"/>
                </a:lnTo>
                <a:lnTo>
                  <a:pt x="8" y="43"/>
                </a:lnTo>
                <a:lnTo>
                  <a:pt x="16" y="34"/>
                </a:lnTo>
                <a:lnTo>
                  <a:pt x="25" y="26"/>
                </a:lnTo>
                <a:lnTo>
                  <a:pt x="29" y="22"/>
                </a:lnTo>
                <a:lnTo>
                  <a:pt x="32" y="17"/>
                </a:lnTo>
                <a:lnTo>
                  <a:pt x="35" y="12"/>
                </a:lnTo>
                <a:lnTo>
                  <a:pt x="37" y="6"/>
                </a:lnTo>
                <a:lnTo>
                  <a:pt x="37" y="4"/>
                </a:lnTo>
                <a:lnTo>
                  <a:pt x="36" y="2"/>
                </a:lnTo>
                <a:lnTo>
                  <a:pt x="35" y="1"/>
                </a:lnTo>
                <a:lnTo>
                  <a:pt x="34" y="0"/>
                </a:lnTo>
                <a:lnTo>
                  <a:pt x="32" y="0"/>
                </a:lnTo>
                <a:lnTo>
                  <a:pt x="30" y="0"/>
                </a:lnTo>
                <a:lnTo>
                  <a:pt x="29" y="1"/>
                </a:lnTo>
                <a:lnTo>
                  <a:pt x="28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97" name="任意多边形 1050896"/>
          <p:cNvSpPr/>
          <p:nvPr/>
        </p:nvSpPr>
        <p:spPr bwMode="auto">
          <a:xfrm>
            <a:off x="5092700" y="3263900"/>
            <a:ext cx="36512" cy="38100"/>
          </a:xfrm>
          <a:custGeom>
            <a:avLst/>
            <a:gdLst/>
            <a:ahLst/>
            <a:cxnLst/>
            <a:rect l="0" t="0" r="0" b="0"/>
            <a:pathLst>
              <a:path w="53" h="54">
                <a:moveTo>
                  <a:pt x="43" y="4"/>
                </a:moveTo>
                <a:lnTo>
                  <a:pt x="43" y="4"/>
                </a:lnTo>
                <a:lnTo>
                  <a:pt x="42" y="7"/>
                </a:lnTo>
                <a:lnTo>
                  <a:pt x="41" y="11"/>
                </a:lnTo>
                <a:lnTo>
                  <a:pt x="35" y="15"/>
                </a:lnTo>
                <a:lnTo>
                  <a:pt x="24" y="23"/>
                </a:lnTo>
                <a:lnTo>
                  <a:pt x="11" y="33"/>
                </a:lnTo>
                <a:lnTo>
                  <a:pt x="1" y="46"/>
                </a:lnTo>
                <a:lnTo>
                  <a:pt x="0" y="48"/>
                </a:lnTo>
                <a:lnTo>
                  <a:pt x="0" y="50"/>
                </a:lnTo>
                <a:lnTo>
                  <a:pt x="1" y="53"/>
                </a:lnTo>
                <a:lnTo>
                  <a:pt x="3" y="54"/>
                </a:lnTo>
                <a:lnTo>
                  <a:pt x="4" y="54"/>
                </a:lnTo>
                <a:lnTo>
                  <a:pt x="6" y="54"/>
                </a:lnTo>
                <a:lnTo>
                  <a:pt x="7" y="53"/>
                </a:lnTo>
                <a:lnTo>
                  <a:pt x="13" y="45"/>
                </a:lnTo>
                <a:lnTo>
                  <a:pt x="21" y="37"/>
                </a:lnTo>
                <a:lnTo>
                  <a:pt x="36" y="25"/>
                </a:lnTo>
                <a:lnTo>
                  <a:pt x="42" y="21"/>
                </a:lnTo>
                <a:lnTo>
                  <a:pt x="47" y="17"/>
                </a:lnTo>
                <a:lnTo>
                  <a:pt x="51" y="12"/>
                </a:lnTo>
                <a:lnTo>
                  <a:pt x="53" y="8"/>
                </a:lnTo>
                <a:lnTo>
                  <a:pt x="53" y="4"/>
                </a:lnTo>
                <a:lnTo>
                  <a:pt x="53" y="3"/>
                </a:lnTo>
                <a:lnTo>
                  <a:pt x="52" y="1"/>
                </a:lnTo>
                <a:lnTo>
                  <a:pt x="51" y="0"/>
                </a:lnTo>
                <a:lnTo>
                  <a:pt x="48" y="0"/>
                </a:lnTo>
                <a:lnTo>
                  <a:pt x="45" y="1"/>
                </a:lnTo>
                <a:lnTo>
                  <a:pt x="44" y="3"/>
                </a:lnTo>
                <a:lnTo>
                  <a:pt x="43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98" name="任意多边形 1050897"/>
          <p:cNvSpPr/>
          <p:nvPr/>
        </p:nvSpPr>
        <p:spPr bwMode="auto">
          <a:xfrm>
            <a:off x="4189412" y="3249612"/>
            <a:ext cx="19050" cy="31750"/>
          </a:xfrm>
          <a:custGeom>
            <a:avLst/>
            <a:gdLst/>
            <a:ahLst/>
            <a:cxnLst/>
            <a:rect l="0" t="0" r="0" b="0"/>
            <a:pathLst>
              <a:path w="29" h="44">
                <a:moveTo>
                  <a:pt x="28" y="4"/>
                </a:moveTo>
                <a:lnTo>
                  <a:pt x="28" y="4"/>
                </a:lnTo>
                <a:lnTo>
                  <a:pt x="28" y="2"/>
                </a:lnTo>
                <a:lnTo>
                  <a:pt x="26" y="0"/>
                </a:lnTo>
                <a:lnTo>
                  <a:pt x="25" y="0"/>
                </a:lnTo>
                <a:lnTo>
                  <a:pt x="23" y="0"/>
                </a:lnTo>
                <a:lnTo>
                  <a:pt x="20" y="3"/>
                </a:lnTo>
                <a:lnTo>
                  <a:pt x="20" y="4"/>
                </a:lnTo>
                <a:lnTo>
                  <a:pt x="20" y="6"/>
                </a:lnTo>
                <a:lnTo>
                  <a:pt x="20" y="10"/>
                </a:lnTo>
                <a:lnTo>
                  <a:pt x="18" y="15"/>
                </a:lnTo>
                <a:lnTo>
                  <a:pt x="16" y="19"/>
                </a:lnTo>
                <a:lnTo>
                  <a:pt x="14" y="22"/>
                </a:lnTo>
                <a:lnTo>
                  <a:pt x="6" y="30"/>
                </a:lnTo>
                <a:lnTo>
                  <a:pt x="1" y="37"/>
                </a:lnTo>
                <a:lnTo>
                  <a:pt x="0" y="39"/>
                </a:lnTo>
                <a:lnTo>
                  <a:pt x="0" y="41"/>
                </a:lnTo>
                <a:lnTo>
                  <a:pt x="1" y="42"/>
                </a:lnTo>
                <a:lnTo>
                  <a:pt x="2" y="43"/>
                </a:lnTo>
                <a:lnTo>
                  <a:pt x="5" y="44"/>
                </a:lnTo>
                <a:lnTo>
                  <a:pt x="7" y="43"/>
                </a:lnTo>
                <a:lnTo>
                  <a:pt x="9" y="42"/>
                </a:lnTo>
                <a:lnTo>
                  <a:pt x="16" y="34"/>
                </a:lnTo>
                <a:lnTo>
                  <a:pt x="23" y="24"/>
                </a:lnTo>
                <a:lnTo>
                  <a:pt x="26" y="19"/>
                </a:lnTo>
                <a:lnTo>
                  <a:pt x="28" y="15"/>
                </a:lnTo>
                <a:lnTo>
                  <a:pt x="29" y="9"/>
                </a:lnTo>
                <a:lnTo>
                  <a:pt x="2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899" name="任意多边形 1050898"/>
          <p:cNvSpPr/>
          <p:nvPr/>
        </p:nvSpPr>
        <p:spPr bwMode="auto">
          <a:xfrm>
            <a:off x="4214812" y="3251200"/>
            <a:ext cx="22225" cy="36512"/>
          </a:xfrm>
          <a:custGeom>
            <a:avLst/>
            <a:gdLst/>
            <a:ahLst/>
            <a:cxnLst/>
            <a:rect l="0" t="0" r="0" b="0"/>
            <a:pathLst>
              <a:path w="31" h="50">
                <a:moveTo>
                  <a:pt x="23" y="2"/>
                </a:moveTo>
                <a:lnTo>
                  <a:pt x="23" y="2"/>
                </a:lnTo>
                <a:lnTo>
                  <a:pt x="20" y="6"/>
                </a:lnTo>
                <a:lnTo>
                  <a:pt x="16" y="11"/>
                </a:lnTo>
                <a:lnTo>
                  <a:pt x="11" y="21"/>
                </a:lnTo>
                <a:lnTo>
                  <a:pt x="0" y="44"/>
                </a:lnTo>
                <a:lnTo>
                  <a:pt x="0" y="46"/>
                </a:lnTo>
                <a:lnTo>
                  <a:pt x="0" y="47"/>
                </a:lnTo>
                <a:lnTo>
                  <a:pt x="1" y="49"/>
                </a:lnTo>
                <a:lnTo>
                  <a:pt x="2" y="50"/>
                </a:lnTo>
                <a:lnTo>
                  <a:pt x="4" y="50"/>
                </a:lnTo>
                <a:lnTo>
                  <a:pt x="7" y="50"/>
                </a:lnTo>
                <a:lnTo>
                  <a:pt x="8" y="50"/>
                </a:lnTo>
                <a:lnTo>
                  <a:pt x="9" y="48"/>
                </a:lnTo>
                <a:lnTo>
                  <a:pt x="18" y="27"/>
                </a:lnTo>
                <a:lnTo>
                  <a:pt x="23" y="17"/>
                </a:lnTo>
                <a:lnTo>
                  <a:pt x="26" y="13"/>
                </a:lnTo>
                <a:lnTo>
                  <a:pt x="30" y="8"/>
                </a:lnTo>
                <a:lnTo>
                  <a:pt x="31" y="7"/>
                </a:lnTo>
                <a:lnTo>
                  <a:pt x="31" y="5"/>
                </a:lnTo>
                <a:lnTo>
                  <a:pt x="31" y="3"/>
                </a:lnTo>
                <a:lnTo>
                  <a:pt x="30" y="2"/>
                </a:lnTo>
                <a:lnTo>
                  <a:pt x="28" y="1"/>
                </a:lnTo>
                <a:lnTo>
                  <a:pt x="27" y="0"/>
                </a:lnTo>
                <a:lnTo>
                  <a:pt x="25" y="1"/>
                </a:lnTo>
                <a:lnTo>
                  <a:pt x="2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00" name="任意多边形 1050899"/>
          <p:cNvSpPr/>
          <p:nvPr/>
        </p:nvSpPr>
        <p:spPr bwMode="auto">
          <a:xfrm>
            <a:off x="4267200" y="2481262"/>
            <a:ext cx="30162" cy="34925"/>
          </a:xfrm>
          <a:custGeom>
            <a:avLst/>
            <a:gdLst/>
            <a:ahLst/>
            <a:cxnLst/>
            <a:rect l="0" t="0" r="0" b="0"/>
            <a:pathLst>
              <a:path w="44" h="53">
                <a:moveTo>
                  <a:pt x="37" y="0"/>
                </a:moveTo>
                <a:lnTo>
                  <a:pt x="37" y="0"/>
                </a:lnTo>
                <a:lnTo>
                  <a:pt x="31" y="4"/>
                </a:lnTo>
                <a:lnTo>
                  <a:pt x="24" y="8"/>
                </a:lnTo>
                <a:lnTo>
                  <a:pt x="19" y="14"/>
                </a:lnTo>
                <a:lnTo>
                  <a:pt x="15" y="20"/>
                </a:lnTo>
                <a:lnTo>
                  <a:pt x="8" y="33"/>
                </a:lnTo>
                <a:lnTo>
                  <a:pt x="1" y="46"/>
                </a:lnTo>
                <a:lnTo>
                  <a:pt x="0" y="48"/>
                </a:lnTo>
                <a:lnTo>
                  <a:pt x="0" y="49"/>
                </a:lnTo>
                <a:lnTo>
                  <a:pt x="1" y="51"/>
                </a:lnTo>
                <a:lnTo>
                  <a:pt x="2" y="52"/>
                </a:lnTo>
                <a:lnTo>
                  <a:pt x="4" y="53"/>
                </a:lnTo>
                <a:lnTo>
                  <a:pt x="6" y="53"/>
                </a:lnTo>
                <a:lnTo>
                  <a:pt x="7" y="52"/>
                </a:lnTo>
                <a:lnTo>
                  <a:pt x="9" y="51"/>
                </a:lnTo>
                <a:lnTo>
                  <a:pt x="15" y="39"/>
                </a:lnTo>
                <a:lnTo>
                  <a:pt x="22" y="27"/>
                </a:lnTo>
                <a:lnTo>
                  <a:pt x="26" y="21"/>
                </a:lnTo>
                <a:lnTo>
                  <a:pt x="31" y="16"/>
                </a:lnTo>
                <a:lnTo>
                  <a:pt x="36" y="12"/>
                </a:lnTo>
                <a:lnTo>
                  <a:pt x="42" y="8"/>
                </a:lnTo>
                <a:lnTo>
                  <a:pt x="43" y="7"/>
                </a:lnTo>
                <a:lnTo>
                  <a:pt x="44" y="6"/>
                </a:lnTo>
                <a:lnTo>
                  <a:pt x="44" y="4"/>
                </a:lnTo>
                <a:lnTo>
                  <a:pt x="43" y="3"/>
                </a:lnTo>
                <a:lnTo>
                  <a:pt x="41" y="0"/>
                </a:lnTo>
                <a:lnTo>
                  <a:pt x="39" y="0"/>
                </a:lnTo>
                <a:lnTo>
                  <a:pt x="37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01" name="任意多边形 1050900"/>
          <p:cNvSpPr/>
          <p:nvPr/>
        </p:nvSpPr>
        <p:spPr bwMode="auto">
          <a:xfrm>
            <a:off x="4278312" y="2527300"/>
            <a:ext cx="31750" cy="33337"/>
          </a:xfrm>
          <a:custGeom>
            <a:avLst/>
            <a:gdLst/>
            <a:ahLst/>
            <a:cxnLst/>
            <a:rect l="0" t="0" r="0" b="0"/>
            <a:pathLst>
              <a:path w="45" h="50">
                <a:moveTo>
                  <a:pt x="35" y="3"/>
                </a:moveTo>
                <a:lnTo>
                  <a:pt x="35" y="3"/>
                </a:lnTo>
                <a:lnTo>
                  <a:pt x="34" y="5"/>
                </a:lnTo>
                <a:lnTo>
                  <a:pt x="33" y="7"/>
                </a:lnTo>
                <a:lnTo>
                  <a:pt x="29" y="9"/>
                </a:lnTo>
                <a:lnTo>
                  <a:pt x="20" y="18"/>
                </a:lnTo>
                <a:lnTo>
                  <a:pt x="10" y="31"/>
                </a:lnTo>
                <a:lnTo>
                  <a:pt x="1" y="43"/>
                </a:lnTo>
                <a:lnTo>
                  <a:pt x="0" y="45"/>
                </a:lnTo>
                <a:lnTo>
                  <a:pt x="0" y="47"/>
                </a:lnTo>
                <a:lnTo>
                  <a:pt x="1" y="48"/>
                </a:lnTo>
                <a:lnTo>
                  <a:pt x="3" y="49"/>
                </a:lnTo>
                <a:lnTo>
                  <a:pt x="4" y="50"/>
                </a:lnTo>
                <a:lnTo>
                  <a:pt x="6" y="50"/>
                </a:lnTo>
                <a:lnTo>
                  <a:pt x="8" y="49"/>
                </a:lnTo>
                <a:lnTo>
                  <a:pt x="9" y="48"/>
                </a:lnTo>
                <a:lnTo>
                  <a:pt x="20" y="34"/>
                </a:lnTo>
                <a:lnTo>
                  <a:pt x="31" y="20"/>
                </a:lnTo>
                <a:lnTo>
                  <a:pt x="38" y="14"/>
                </a:lnTo>
                <a:lnTo>
                  <a:pt x="42" y="10"/>
                </a:lnTo>
                <a:lnTo>
                  <a:pt x="45" y="6"/>
                </a:lnTo>
                <a:lnTo>
                  <a:pt x="45" y="4"/>
                </a:lnTo>
                <a:lnTo>
                  <a:pt x="44" y="2"/>
                </a:lnTo>
                <a:lnTo>
                  <a:pt x="42" y="1"/>
                </a:lnTo>
                <a:lnTo>
                  <a:pt x="41" y="0"/>
                </a:lnTo>
                <a:lnTo>
                  <a:pt x="39" y="0"/>
                </a:lnTo>
                <a:lnTo>
                  <a:pt x="37" y="1"/>
                </a:lnTo>
                <a:lnTo>
                  <a:pt x="36" y="2"/>
                </a:lnTo>
                <a:lnTo>
                  <a:pt x="3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02" name="任意多边形 1050901"/>
          <p:cNvSpPr/>
          <p:nvPr/>
        </p:nvSpPr>
        <p:spPr bwMode="auto">
          <a:xfrm>
            <a:off x="4278312" y="2590800"/>
            <a:ext cx="39687" cy="38100"/>
          </a:xfrm>
          <a:custGeom>
            <a:avLst/>
            <a:gdLst/>
            <a:ahLst/>
            <a:cxnLst/>
            <a:rect l="0" t="0" r="0" b="0"/>
            <a:pathLst>
              <a:path w="57" h="53">
                <a:moveTo>
                  <a:pt x="51" y="0"/>
                </a:moveTo>
                <a:lnTo>
                  <a:pt x="51" y="0"/>
                </a:lnTo>
                <a:lnTo>
                  <a:pt x="36" y="10"/>
                </a:lnTo>
                <a:lnTo>
                  <a:pt x="24" y="20"/>
                </a:lnTo>
                <a:lnTo>
                  <a:pt x="11" y="33"/>
                </a:lnTo>
                <a:lnTo>
                  <a:pt x="1" y="46"/>
                </a:lnTo>
                <a:lnTo>
                  <a:pt x="0" y="48"/>
                </a:lnTo>
                <a:lnTo>
                  <a:pt x="0" y="49"/>
                </a:lnTo>
                <a:lnTo>
                  <a:pt x="1" y="51"/>
                </a:lnTo>
                <a:lnTo>
                  <a:pt x="2" y="52"/>
                </a:lnTo>
                <a:lnTo>
                  <a:pt x="4" y="52"/>
                </a:lnTo>
                <a:lnTo>
                  <a:pt x="6" y="53"/>
                </a:lnTo>
                <a:lnTo>
                  <a:pt x="8" y="52"/>
                </a:lnTo>
                <a:lnTo>
                  <a:pt x="9" y="51"/>
                </a:lnTo>
                <a:lnTo>
                  <a:pt x="19" y="38"/>
                </a:lnTo>
                <a:lnTo>
                  <a:pt x="30" y="28"/>
                </a:lnTo>
                <a:lnTo>
                  <a:pt x="42" y="17"/>
                </a:lnTo>
                <a:lnTo>
                  <a:pt x="55" y="8"/>
                </a:lnTo>
                <a:lnTo>
                  <a:pt x="57" y="7"/>
                </a:lnTo>
                <a:lnTo>
                  <a:pt x="57" y="5"/>
                </a:lnTo>
                <a:lnTo>
                  <a:pt x="57" y="3"/>
                </a:lnTo>
                <a:lnTo>
                  <a:pt x="57" y="2"/>
                </a:lnTo>
                <a:lnTo>
                  <a:pt x="56" y="1"/>
                </a:lnTo>
                <a:lnTo>
                  <a:pt x="54" y="0"/>
                </a:lnTo>
                <a:lnTo>
                  <a:pt x="52" y="0"/>
                </a:lnTo>
                <a:lnTo>
                  <a:pt x="51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03" name="任意多边形 1050902"/>
          <p:cNvSpPr/>
          <p:nvPr/>
        </p:nvSpPr>
        <p:spPr bwMode="auto">
          <a:xfrm>
            <a:off x="4271962" y="2667000"/>
            <a:ext cx="39687" cy="39687"/>
          </a:xfrm>
          <a:custGeom>
            <a:avLst/>
            <a:gdLst/>
            <a:ahLst/>
            <a:cxnLst/>
            <a:rect l="0" t="0" r="0" b="0"/>
            <a:pathLst>
              <a:path w="56" h="57">
                <a:moveTo>
                  <a:pt x="48" y="0"/>
                </a:moveTo>
                <a:lnTo>
                  <a:pt x="48" y="0"/>
                </a:lnTo>
                <a:lnTo>
                  <a:pt x="35" y="12"/>
                </a:lnTo>
                <a:lnTo>
                  <a:pt x="23" y="23"/>
                </a:lnTo>
                <a:lnTo>
                  <a:pt x="11" y="35"/>
                </a:lnTo>
                <a:lnTo>
                  <a:pt x="1" y="49"/>
                </a:lnTo>
                <a:lnTo>
                  <a:pt x="0" y="51"/>
                </a:lnTo>
                <a:lnTo>
                  <a:pt x="0" y="53"/>
                </a:lnTo>
                <a:lnTo>
                  <a:pt x="1" y="56"/>
                </a:lnTo>
                <a:lnTo>
                  <a:pt x="2" y="57"/>
                </a:lnTo>
                <a:lnTo>
                  <a:pt x="4" y="57"/>
                </a:lnTo>
                <a:lnTo>
                  <a:pt x="6" y="57"/>
                </a:lnTo>
                <a:lnTo>
                  <a:pt x="7" y="56"/>
                </a:lnTo>
                <a:lnTo>
                  <a:pt x="17" y="43"/>
                </a:lnTo>
                <a:lnTo>
                  <a:pt x="29" y="30"/>
                </a:lnTo>
                <a:lnTo>
                  <a:pt x="40" y="19"/>
                </a:lnTo>
                <a:lnTo>
                  <a:pt x="54" y="8"/>
                </a:lnTo>
                <a:lnTo>
                  <a:pt x="55" y="7"/>
                </a:lnTo>
                <a:lnTo>
                  <a:pt x="56" y="5"/>
                </a:lnTo>
                <a:lnTo>
                  <a:pt x="56" y="4"/>
                </a:lnTo>
                <a:lnTo>
                  <a:pt x="55" y="2"/>
                </a:lnTo>
                <a:lnTo>
                  <a:pt x="54" y="1"/>
                </a:lnTo>
                <a:lnTo>
                  <a:pt x="53" y="0"/>
                </a:lnTo>
                <a:lnTo>
                  <a:pt x="50" y="0"/>
                </a:lnTo>
                <a:lnTo>
                  <a:pt x="48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04" name="任意多边形 1050903"/>
          <p:cNvSpPr/>
          <p:nvPr/>
        </p:nvSpPr>
        <p:spPr bwMode="auto">
          <a:xfrm>
            <a:off x="4265612" y="2735262"/>
            <a:ext cx="34925" cy="44450"/>
          </a:xfrm>
          <a:custGeom>
            <a:avLst/>
            <a:gdLst/>
            <a:ahLst/>
            <a:cxnLst/>
            <a:rect l="0" t="0" r="0" b="0"/>
            <a:pathLst>
              <a:path w="53" h="63">
                <a:moveTo>
                  <a:pt x="46" y="0"/>
                </a:moveTo>
                <a:lnTo>
                  <a:pt x="46" y="0"/>
                </a:lnTo>
                <a:lnTo>
                  <a:pt x="38" y="5"/>
                </a:lnTo>
                <a:lnTo>
                  <a:pt x="31" y="11"/>
                </a:lnTo>
                <a:lnTo>
                  <a:pt x="24" y="17"/>
                </a:lnTo>
                <a:lnTo>
                  <a:pt x="18" y="24"/>
                </a:lnTo>
                <a:lnTo>
                  <a:pt x="13" y="31"/>
                </a:lnTo>
                <a:lnTo>
                  <a:pt x="8" y="39"/>
                </a:lnTo>
                <a:lnTo>
                  <a:pt x="1" y="56"/>
                </a:lnTo>
                <a:lnTo>
                  <a:pt x="0" y="58"/>
                </a:lnTo>
                <a:lnTo>
                  <a:pt x="1" y="60"/>
                </a:lnTo>
                <a:lnTo>
                  <a:pt x="3" y="62"/>
                </a:lnTo>
                <a:lnTo>
                  <a:pt x="4" y="63"/>
                </a:lnTo>
                <a:lnTo>
                  <a:pt x="6" y="63"/>
                </a:lnTo>
                <a:lnTo>
                  <a:pt x="7" y="62"/>
                </a:lnTo>
                <a:lnTo>
                  <a:pt x="9" y="61"/>
                </a:lnTo>
                <a:lnTo>
                  <a:pt x="16" y="45"/>
                </a:lnTo>
                <a:lnTo>
                  <a:pt x="20" y="37"/>
                </a:lnTo>
                <a:lnTo>
                  <a:pt x="25" y="30"/>
                </a:lnTo>
                <a:lnTo>
                  <a:pt x="31" y="24"/>
                </a:lnTo>
                <a:lnTo>
                  <a:pt x="37" y="18"/>
                </a:lnTo>
                <a:lnTo>
                  <a:pt x="43" y="13"/>
                </a:lnTo>
                <a:lnTo>
                  <a:pt x="51" y="8"/>
                </a:lnTo>
                <a:lnTo>
                  <a:pt x="52" y="7"/>
                </a:lnTo>
                <a:lnTo>
                  <a:pt x="53" y="6"/>
                </a:lnTo>
                <a:lnTo>
                  <a:pt x="53" y="4"/>
                </a:lnTo>
                <a:lnTo>
                  <a:pt x="52" y="2"/>
                </a:lnTo>
                <a:lnTo>
                  <a:pt x="50" y="0"/>
                </a:lnTo>
                <a:lnTo>
                  <a:pt x="48" y="0"/>
                </a:lnTo>
                <a:lnTo>
                  <a:pt x="46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05" name="任意多边形 1050904"/>
          <p:cNvSpPr/>
          <p:nvPr/>
        </p:nvSpPr>
        <p:spPr bwMode="auto">
          <a:xfrm>
            <a:off x="4267200" y="2798762"/>
            <a:ext cx="33337" cy="44450"/>
          </a:xfrm>
          <a:custGeom>
            <a:avLst/>
            <a:gdLst/>
            <a:ahLst/>
            <a:cxnLst/>
            <a:rect l="0" t="0" r="0" b="0"/>
            <a:pathLst>
              <a:path w="50" h="63">
                <a:moveTo>
                  <a:pt x="42" y="2"/>
                </a:moveTo>
                <a:lnTo>
                  <a:pt x="42" y="2"/>
                </a:lnTo>
                <a:lnTo>
                  <a:pt x="30" y="14"/>
                </a:lnTo>
                <a:lnTo>
                  <a:pt x="16" y="27"/>
                </a:lnTo>
                <a:lnTo>
                  <a:pt x="11" y="34"/>
                </a:lnTo>
                <a:lnTo>
                  <a:pt x="6" y="41"/>
                </a:lnTo>
                <a:lnTo>
                  <a:pt x="3" y="49"/>
                </a:lnTo>
                <a:lnTo>
                  <a:pt x="0" y="58"/>
                </a:lnTo>
                <a:lnTo>
                  <a:pt x="0" y="60"/>
                </a:lnTo>
                <a:lnTo>
                  <a:pt x="1" y="61"/>
                </a:lnTo>
                <a:lnTo>
                  <a:pt x="4" y="63"/>
                </a:lnTo>
                <a:lnTo>
                  <a:pt x="6" y="63"/>
                </a:lnTo>
                <a:lnTo>
                  <a:pt x="7" y="63"/>
                </a:lnTo>
                <a:lnTo>
                  <a:pt x="8" y="62"/>
                </a:lnTo>
                <a:lnTo>
                  <a:pt x="9" y="60"/>
                </a:lnTo>
                <a:lnTo>
                  <a:pt x="11" y="52"/>
                </a:lnTo>
                <a:lnTo>
                  <a:pt x="15" y="45"/>
                </a:lnTo>
                <a:lnTo>
                  <a:pt x="19" y="38"/>
                </a:lnTo>
                <a:lnTo>
                  <a:pt x="24" y="32"/>
                </a:lnTo>
                <a:lnTo>
                  <a:pt x="37" y="20"/>
                </a:lnTo>
                <a:lnTo>
                  <a:pt x="49" y="8"/>
                </a:lnTo>
                <a:lnTo>
                  <a:pt x="50" y="7"/>
                </a:lnTo>
                <a:lnTo>
                  <a:pt x="50" y="5"/>
                </a:lnTo>
                <a:lnTo>
                  <a:pt x="50" y="3"/>
                </a:lnTo>
                <a:lnTo>
                  <a:pt x="49" y="2"/>
                </a:lnTo>
                <a:lnTo>
                  <a:pt x="47" y="1"/>
                </a:lnTo>
                <a:lnTo>
                  <a:pt x="46" y="0"/>
                </a:lnTo>
                <a:lnTo>
                  <a:pt x="44" y="1"/>
                </a:lnTo>
                <a:lnTo>
                  <a:pt x="4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06" name="任意多边形 1050905"/>
          <p:cNvSpPr/>
          <p:nvPr/>
        </p:nvSpPr>
        <p:spPr bwMode="auto">
          <a:xfrm>
            <a:off x="4265612" y="2874962"/>
            <a:ext cx="31750" cy="38100"/>
          </a:xfrm>
          <a:custGeom>
            <a:avLst/>
            <a:gdLst/>
            <a:ahLst/>
            <a:cxnLst/>
            <a:rect l="0" t="0" r="0" b="0"/>
            <a:pathLst>
              <a:path w="46" h="54">
                <a:moveTo>
                  <a:pt x="41" y="1"/>
                </a:moveTo>
                <a:lnTo>
                  <a:pt x="41" y="1"/>
                </a:lnTo>
                <a:lnTo>
                  <a:pt x="34" y="4"/>
                </a:lnTo>
                <a:lnTo>
                  <a:pt x="28" y="9"/>
                </a:lnTo>
                <a:lnTo>
                  <a:pt x="23" y="14"/>
                </a:lnTo>
                <a:lnTo>
                  <a:pt x="18" y="20"/>
                </a:lnTo>
                <a:lnTo>
                  <a:pt x="10" y="34"/>
                </a:lnTo>
                <a:lnTo>
                  <a:pt x="6" y="40"/>
                </a:lnTo>
                <a:lnTo>
                  <a:pt x="1" y="46"/>
                </a:lnTo>
                <a:lnTo>
                  <a:pt x="0" y="47"/>
                </a:lnTo>
                <a:lnTo>
                  <a:pt x="0" y="49"/>
                </a:lnTo>
                <a:lnTo>
                  <a:pt x="1" y="51"/>
                </a:lnTo>
                <a:lnTo>
                  <a:pt x="2" y="52"/>
                </a:lnTo>
                <a:lnTo>
                  <a:pt x="3" y="53"/>
                </a:lnTo>
                <a:lnTo>
                  <a:pt x="5" y="54"/>
                </a:lnTo>
                <a:lnTo>
                  <a:pt x="6" y="53"/>
                </a:lnTo>
                <a:lnTo>
                  <a:pt x="8" y="52"/>
                </a:lnTo>
                <a:lnTo>
                  <a:pt x="15" y="43"/>
                </a:lnTo>
                <a:lnTo>
                  <a:pt x="20" y="36"/>
                </a:lnTo>
                <a:lnTo>
                  <a:pt x="24" y="29"/>
                </a:lnTo>
                <a:lnTo>
                  <a:pt x="27" y="23"/>
                </a:lnTo>
                <a:lnTo>
                  <a:pt x="33" y="17"/>
                </a:lnTo>
                <a:lnTo>
                  <a:pt x="38" y="13"/>
                </a:lnTo>
                <a:lnTo>
                  <a:pt x="44" y="9"/>
                </a:lnTo>
                <a:lnTo>
                  <a:pt x="45" y="8"/>
                </a:lnTo>
                <a:lnTo>
                  <a:pt x="46" y="7"/>
                </a:lnTo>
                <a:lnTo>
                  <a:pt x="46" y="3"/>
                </a:lnTo>
                <a:lnTo>
                  <a:pt x="46" y="2"/>
                </a:lnTo>
                <a:lnTo>
                  <a:pt x="45" y="1"/>
                </a:lnTo>
                <a:lnTo>
                  <a:pt x="43" y="0"/>
                </a:lnTo>
                <a:lnTo>
                  <a:pt x="4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07" name="任意多边形 1050906"/>
          <p:cNvSpPr/>
          <p:nvPr/>
        </p:nvSpPr>
        <p:spPr bwMode="auto">
          <a:xfrm>
            <a:off x="4273550" y="2932112"/>
            <a:ext cx="25400" cy="38100"/>
          </a:xfrm>
          <a:custGeom>
            <a:avLst/>
            <a:gdLst/>
            <a:ahLst/>
            <a:cxnLst/>
            <a:rect l="0" t="0" r="0" b="0"/>
            <a:pathLst>
              <a:path w="38" h="54">
                <a:moveTo>
                  <a:pt x="29" y="2"/>
                </a:moveTo>
                <a:lnTo>
                  <a:pt x="29" y="2"/>
                </a:lnTo>
                <a:lnTo>
                  <a:pt x="22" y="14"/>
                </a:lnTo>
                <a:lnTo>
                  <a:pt x="14" y="24"/>
                </a:lnTo>
                <a:lnTo>
                  <a:pt x="7" y="35"/>
                </a:lnTo>
                <a:lnTo>
                  <a:pt x="1" y="47"/>
                </a:lnTo>
                <a:lnTo>
                  <a:pt x="0" y="49"/>
                </a:lnTo>
                <a:lnTo>
                  <a:pt x="1" y="51"/>
                </a:lnTo>
                <a:lnTo>
                  <a:pt x="3" y="53"/>
                </a:lnTo>
                <a:lnTo>
                  <a:pt x="5" y="54"/>
                </a:lnTo>
                <a:lnTo>
                  <a:pt x="6" y="54"/>
                </a:lnTo>
                <a:lnTo>
                  <a:pt x="8" y="53"/>
                </a:lnTo>
                <a:lnTo>
                  <a:pt x="9" y="52"/>
                </a:lnTo>
                <a:lnTo>
                  <a:pt x="15" y="39"/>
                </a:lnTo>
                <a:lnTo>
                  <a:pt x="23" y="29"/>
                </a:lnTo>
                <a:lnTo>
                  <a:pt x="30" y="18"/>
                </a:lnTo>
                <a:lnTo>
                  <a:pt x="37" y="7"/>
                </a:lnTo>
                <a:lnTo>
                  <a:pt x="38" y="5"/>
                </a:lnTo>
                <a:lnTo>
                  <a:pt x="38" y="3"/>
                </a:lnTo>
                <a:lnTo>
                  <a:pt x="37" y="2"/>
                </a:lnTo>
                <a:lnTo>
                  <a:pt x="36" y="1"/>
                </a:lnTo>
                <a:lnTo>
                  <a:pt x="34" y="0"/>
                </a:lnTo>
                <a:lnTo>
                  <a:pt x="32" y="0"/>
                </a:lnTo>
                <a:lnTo>
                  <a:pt x="31" y="1"/>
                </a:lnTo>
                <a:lnTo>
                  <a:pt x="2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08" name="任意多边形 1050907"/>
          <p:cNvSpPr/>
          <p:nvPr/>
        </p:nvSpPr>
        <p:spPr bwMode="auto">
          <a:xfrm>
            <a:off x="4275137" y="3014662"/>
            <a:ext cx="30162" cy="33337"/>
          </a:xfrm>
          <a:custGeom>
            <a:avLst/>
            <a:gdLst/>
            <a:ahLst/>
            <a:cxnLst/>
            <a:rect l="0" t="0" r="0" b="0"/>
            <a:pathLst>
              <a:path w="44" h="47">
                <a:moveTo>
                  <a:pt x="36" y="2"/>
                </a:moveTo>
                <a:lnTo>
                  <a:pt x="36" y="2"/>
                </a:lnTo>
                <a:lnTo>
                  <a:pt x="33" y="8"/>
                </a:lnTo>
                <a:lnTo>
                  <a:pt x="29" y="13"/>
                </a:lnTo>
                <a:lnTo>
                  <a:pt x="21" y="23"/>
                </a:lnTo>
                <a:lnTo>
                  <a:pt x="2" y="39"/>
                </a:lnTo>
                <a:lnTo>
                  <a:pt x="1" y="41"/>
                </a:lnTo>
                <a:lnTo>
                  <a:pt x="0" y="43"/>
                </a:lnTo>
                <a:lnTo>
                  <a:pt x="1" y="44"/>
                </a:lnTo>
                <a:lnTo>
                  <a:pt x="2" y="46"/>
                </a:lnTo>
                <a:lnTo>
                  <a:pt x="3" y="47"/>
                </a:lnTo>
                <a:lnTo>
                  <a:pt x="5" y="47"/>
                </a:lnTo>
                <a:lnTo>
                  <a:pt x="7" y="47"/>
                </a:lnTo>
                <a:lnTo>
                  <a:pt x="8" y="46"/>
                </a:lnTo>
                <a:lnTo>
                  <a:pt x="28" y="28"/>
                </a:lnTo>
                <a:lnTo>
                  <a:pt x="37" y="18"/>
                </a:lnTo>
                <a:lnTo>
                  <a:pt x="41" y="13"/>
                </a:lnTo>
                <a:lnTo>
                  <a:pt x="44" y="7"/>
                </a:lnTo>
                <a:lnTo>
                  <a:pt x="44" y="5"/>
                </a:lnTo>
                <a:lnTo>
                  <a:pt x="44" y="3"/>
                </a:lnTo>
                <a:lnTo>
                  <a:pt x="41" y="1"/>
                </a:lnTo>
                <a:lnTo>
                  <a:pt x="40" y="0"/>
                </a:lnTo>
                <a:lnTo>
                  <a:pt x="38" y="0"/>
                </a:lnTo>
                <a:lnTo>
                  <a:pt x="37" y="1"/>
                </a:lnTo>
                <a:lnTo>
                  <a:pt x="3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09" name="任意多边形 1050908"/>
          <p:cNvSpPr/>
          <p:nvPr/>
        </p:nvSpPr>
        <p:spPr bwMode="auto">
          <a:xfrm>
            <a:off x="4275137" y="3073400"/>
            <a:ext cx="38100" cy="46037"/>
          </a:xfrm>
          <a:custGeom>
            <a:avLst/>
            <a:gdLst/>
            <a:ahLst/>
            <a:cxnLst/>
            <a:rect l="0" t="0" r="0" b="0"/>
            <a:pathLst>
              <a:path w="54" h="66">
                <a:moveTo>
                  <a:pt x="47" y="1"/>
                </a:moveTo>
                <a:lnTo>
                  <a:pt x="18" y="29"/>
                </a:lnTo>
                <a:lnTo>
                  <a:pt x="12" y="36"/>
                </a:lnTo>
                <a:lnTo>
                  <a:pt x="8" y="43"/>
                </a:lnTo>
                <a:lnTo>
                  <a:pt x="5" y="51"/>
                </a:lnTo>
                <a:lnTo>
                  <a:pt x="1" y="58"/>
                </a:lnTo>
                <a:lnTo>
                  <a:pt x="0" y="60"/>
                </a:lnTo>
                <a:lnTo>
                  <a:pt x="0" y="63"/>
                </a:lnTo>
                <a:lnTo>
                  <a:pt x="1" y="64"/>
                </a:lnTo>
                <a:lnTo>
                  <a:pt x="3" y="65"/>
                </a:lnTo>
                <a:lnTo>
                  <a:pt x="4" y="66"/>
                </a:lnTo>
                <a:lnTo>
                  <a:pt x="6" y="66"/>
                </a:lnTo>
                <a:lnTo>
                  <a:pt x="8" y="65"/>
                </a:lnTo>
                <a:lnTo>
                  <a:pt x="9" y="64"/>
                </a:lnTo>
                <a:lnTo>
                  <a:pt x="13" y="55"/>
                </a:lnTo>
                <a:lnTo>
                  <a:pt x="18" y="47"/>
                </a:lnTo>
                <a:lnTo>
                  <a:pt x="22" y="40"/>
                </a:lnTo>
                <a:lnTo>
                  <a:pt x="28" y="33"/>
                </a:lnTo>
                <a:lnTo>
                  <a:pt x="53" y="8"/>
                </a:lnTo>
                <a:lnTo>
                  <a:pt x="54" y="6"/>
                </a:lnTo>
                <a:lnTo>
                  <a:pt x="54" y="4"/>
                </a:lnTo>
                <a:lnTo>
                  <a:pt x="54" y="3"/>
                </a:lnTo>
                <a:lnTo>
                  <a:pt x="53" y="1"/>
                </a:lnTo>
                <a:lnTo>
                  <a:pt x="52" y="0"/>
                </a:lnTo>
                <a:lnTo>
                  <a:pt x="50" y="0"/>
                </a:lnTo>
                <a:lnTo>
                  <a:pt x="48" y="0"/>
                </a:lnTo>
                <a:lnTo>
                  <a:pt x="4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10" name="任意多边形 1050909"/>
          <p:cNvSpPr/>
          <p:nvPr/>
        </p:nvSpPr>
        <p:spPr bwMode="auto">
          <a:xfrm>
            <a:off x="4275137" y="3141662"/>
            <a:ext cx="28575" cy="34925"/>
          </a:xfrm>
          <a:custGeom>
            <a:avLst/>
            <a:gdLst/>
            <a:ahLst/>
            <a:cxnLst/>
            <a:rect l="0" t="0" r="0" b="0"/>
            <a:pathLst>
              <a:path w="41" h="52">
                <a:moveTo>
                  <a:pt x="32" y="3"/>
                </a:moveTo>
                <a:lnTo>
                  <a:pt x="32" y="3"/>
                </a:lnTo>
                <a:lnTo>
                  <a:pt x="30" y="8"/>
                </a:lnTo>
                <a:lnTo>
                  <a:pt x="27" y="13"/>
                </a:lnTo>
                <a:lnTo>
                  <a:pt x="25" y="19"/>
                </a:lnTo>
                <a:lnTo>
                  <a:pt x="21" y="24"/>
                </a:lnTo>
                <a:lnTo>
                  <a:pt x="10" y="35"/>
                </a:lnTo>
                <a:lnTo>
                  <a:pt x="5" y="40"/>
                </a:lnTo>
                <a:lnTo>
                  <a:pt x="1" y="46"/>
                </a:lnTo>
                <a:lnTo>
                  <a:pt x="0" y="47"/>
                </a:lnTo>
                <a:lnTo>
                  <a:pt x="0" y="49"/>
                </a:lnTo>
                <a:lnTo>
                  <a:pt x="1" y="51"/>
                </a:lnTo>
                <a:lnTo>
                  <a:pt x="2" y="52"/>
                </a:lnTo>
                <a:lnTo>
                  <a:pt x="6" y="52"/>
                </a:lnTo>
                <a:lnTo>
                  <a:pt x="7" y="52"/>
                </a:lnTo>
                <a:lnTo>
                  <a:pt x="9" y="50"/>
                </a:lnTo>
                <a:lnTo>
                  <a:pt x="14" y="44"/>
                </a:lnTo>
                <a:lnTo>
                  <a:pt x="20" y="39"/>
                </a:lnTo>
                <a:lnTo>
                  <a:pt x="31" y="27"/>
                </a:lnTo>
                <a:lnTo>
                  <a:pt x="33" y="24"/>
                </a:lnTo>
                <a:lnTo>
                  <a:pt x="34" y="21"/>
                </a:lnTo>
                <a:lnTo>
                  <a:pt x="36" y="15"/>
                </a:lnTo>
                <a:lnTo>
                  <a:pt x="39" y="10"/>
                </a:lnTo>
                <a:lnTo>
                  <a:pt x="41" y="5"/>
                </a:lnTo>
                <a:lnTo>
                  <a:pt x="41" y="3"/>
                </a:lnTo>
                <a:lnTo>
                  <a:pt x="40" y="2"/>
                </a:lnTo>
                <a:lnTo>
                  <a:pt x="39" y="1"/>
                </a:lnTo>
                <a:lnTo>
                  <a:pt x="37" y="0"/>
                </a:lnTo>
                <a:lnTo>
                  <a:pt x="36" y="0"/>
                </a:lnTo>
                <a:lnTo>
                  <a:pt x="34" y="0"/>
                </a:lnTo>
                <a:lnTo>
                  <a:pt x="33" y="1"/>
                </a:lnTo>
                <a:lnTo>
                  <a:pt x="3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11" name="任意多边形 1050910"/>
          <p:cNvSpPr/>
          <p:nvPr/>
        </p:nvSpPr>
        <p:spPr bwMode="auto">
          <a:xfrm>
            <a:off x="4273550" y="3186112"/>
            <a:ext cx="26987" cy="26987"/>
          </a:xfrm>
          <a:custGeom>
            <a:avLst/>
            <a:gdLst/>
            <a:ahLst/>
            <a:cxnLst/>
            <a:rect l="0" t="0" r="0" b="0"/>
            <a:pathLst>
              <a:path w="41" h="41">
                <a:moveTo>
                  <a:pt x="34" y="0"/>
                </a:moveTo>
                <a:lnTo>
                  <a:pt x="34" y="0"/>
                </a:lnTo>
                <a:lnTo>
                  <a:pt x="24" y="6"/>
                </a:lnTo>
                <a:lnTo>
                  <a:pt x="19" y="9"/>
                </a:lnTo>
                <a:lnTo>
                  <a:pt x="14" y="13"/>
                </a:lnTo>
                <a:lnTo>
                  <a:pt x="8" y="22"/>
                </a:lnTo>
                <a:lnTo>
                  <a:pt x="5" y="27"/>
                </a:lnTo>
                <a:lnTo>
                  <a:pt x="2" y="33"/>
                </a:lnTo>
                <a:lnTo>
                  <a:pt x="1" y="34"/>
                </a:lnTo>
                <a:lnTo>
                  <a:pt x="0" y="36"/>
                </a:lnTo>
                <a:lnTo>
                  <a:pt x="1" y="38"/>
                </a:lnTo>
                <a:lnTo>
                  <a:pt x="2" y="39"/>
                </a:lnTo>
                <a:lnTo>
                  <a:pt x="3" y="40"/>
                </a:lnTo>
                <a:lnTo>
                  <a:pt x="5" y="41"/>
                </a:lnTo>
                <a:lnTo>
                  <a:pt x="7" y="40"/>
                </a:lnTo>
                <a:lnTo>
                  <a:pt x="8" y="39"/>
                </a:lnTo>
                <a:lnTo>
                  <a:pt x="14" y="31"/>
                </a:lnTo>
                <a:lnTo>
                  <a:pt x="21" y="22"/>
                </a:lnTo>
                <a:lnTo>
                  <a:pt x="24" y="18"/>
                </a:lnTo>
                <a:lnTo>
                  <a:pt x="29" y="14"/>
                </a:lnTo>
                <a:lnTo>
                  <a:pt x="39" y="8"/>
                </a:lnTo>
                <a:lnTo>
                  <a:pt x="40" y="7"/>
                </a:lnTo>
                <a:lnTo>
                  <a:pt x="41" y="6"/>
                </a:lnTo>
                <a:lnTo>
                  <a:pt x="41" y="4"/>
                </a:lnTo>
                <a:lnTo>
                  <a:pt x="40" y="2"/>
                </a:lnTo>
                <a:lnTo>
                  <a:pt x="39" y="1"/>
                </a:lnTo>
                <a:lnTo>
                  <a:pt x="38" y="0"/>
                </a:lnTo>
                <a:lnTo>
                  <a:pt x="36" y="0"/>
                </a:lnTo>
                <a:lnTo>
                  <a:pt x="34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12" name="任意多边形 1050911"/>
          <p:cNvSpPr/>
          <p:nvPr/>
        </p:nvSpPr>
        <p:spPr bwMode="auto">
          <a:xfrm>
            <a:off x="4271962" y="3303587"/>
            <a:ext cx="25400" cy="36512"/>
          </a:xfrm>
          <a:custGeom>
            <a:avLst/>
            <a:gdLst/>
            <a:ahLst/>
            <a:cxnLst/>
            <a:rect l="0" t="0" r="0" b="0"/>
            <a:pathLst>
              <a:path w="38" h="51">
                <a:moveTo>
                  <a:pt x="30" y="1"/>
                </a:moveTo>
                <a:lnTo>
                  <a:pt x="30" y="1"/>
                </a:lnTo>
                <a:lnTo>
                  <a:pt x="20" y="10"/>
                </a:lnTo>
                <a:lnTo>
                  <a:pt x="12" y="21"/>
                </a:lnTo>
                <a:lnTo>
                  <a:pt x="5" y="32"/>
                </a:lnTo>
                <a:lnTo>
                  <a:pt x="2" y="38"/>
                </a:lnTo>
                <a:lnTo>
                  <a:pt x="0" y="44"/>
                </a:lnTo>
                <a:lnTo>
                  <a:pt x="0" y="46"/>
                </a:lnTo>
                <a:lnTo>
                  <a:pt x="1" y="49"/>
                </a:lnTo>
                <a:lnTo>
                  <a:pt x="2" y="50"/>
                </a:lnTo>
                <a:lnTo>
                  <a:pt x="4" y="51"/>
                </a:lnTo>
                <a:lnTo>
                  <a:pt x="5" y="51"/>
                </a:lnTo>
                <a:lnTo>
                  <a:pt x="7" y="50"/>
                </a:lnTo>
                <a:lnTo>
                  <a:pt x="8" y="49"/>
                </a:lnTo>
                <a:lnTo>
                  <a:pt x="9" y="48"/>
                </a:lnTo>
                <a:lnTo>
                  <a:pt x="11" y="41"/>
                </a:lnTo>
                <a:lnTo>
                  <a:pt x="13" y="36"/>
                </a:lnTo>
                <a:lnTo>
                  <a:pt x="20" y="26"/>
                </a:lnTo>
                <a:lnTo>
                  <a:pt x="28" y="17"/>
                </a:lnTo>
                <a:lnTo>
                  <a:pt x="37" y="8"/>
                </a:lnTo>
                <a:lnTo>
                  <a:pt x="38" y="6"/>
                </a:lnTo>
                <a:lnTo>
                  <a:pt x="38" y="4"/>
                </a:lnTo>
                <a:lnTo>
                  <a:pt x="37" y="3"/>
                </a:lnTo>
                <a:lnTo>
                  <a:pt x="36" y="1"/>
                </a:lnTo>
                <a:lnTo>
                  <a:pt x="35" y="0"/>
                </a:lnTo>
                <a:lnTo>
                  <a:pt x="33" y="0"/>
                </a:lnTo>
                <a:lnTo>
                  <a:pt x="32" y="0"/>
                </a:lnTo>
                <a:lnTo>
                  <a:pt x="3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13" name="任意多边形 1050912"/>
          <p:cNvSpPr/>
          <p:nvPr/>
        </p:nvSpPr>
        <p:spPr bwMode="auto">
          <a:xfrm>
            <a:off x="4240212" y="2417762"/>
            <a:ext cx="133350" cy="806450"/>
          </a:xfrm>
          <a:custGeom>
            <a:avLst/>
            <a:gdLst/>
            <a:ahLst/>
            <a:cxnLst/>
            <a:rect l="0" t="0" r="0" b="0"/>
            <a:pathLst>
              <a:path w="191" h="1142">
                <a:moveTo>
                  <a:pt x="27" y="1142"/>
                </a:moveTo>
                <a:lnTo>
                  <a:pt x="27" y="1142"/>
                </a:lnTo>
                <a:lnTo>
                  <a:pt x="21" y="1141"/>
                </a:lnTo>
                <a:lnTo>
                  <a:pt x="17" y="1139"/>
                </a:lnTo>
                <a:lnTo>
                  <a:pt x="13" y="1135"/>
                </a:lnTo>
                <a:lnTo>
                  <a:pt x="10" y="1130"/>
                </a:lnTo>
                <a:lnTo>
                  <a:pt x="9" y="1127"/>
                </a:lnTo>
                <a:lnTo>
                  <a:pt x="8" y="1122"/>
                </a:lnTo>
                <a:lnTo>
                  <a:pt x="10" y="1116"/>
                </a:lnTo>
                <a:lnTo>
                  <a:pt x="13" y="1111"/>
                </a:lnTo>
                <a:lnTo>
                  <a:pt x="6" y="1103"/>
                </a:lnTo>
                <a:lnTo>
                  <a:pt x="8" y="1103"/>
                </a:lnTo>
                <a:lnTo>
                  <a:pt x="11" y="1104"/>
                </a:lnTo>
                <a:lnTo>
                  <a:pt x="13" y="1106"/>
                </a:lnTo>
                <a:lnTo>
                  <a:pt x="13" y="1107"/>
                </a:lnTo>
                <a:lnTo>
                  <a:pt x="14" y="1102"/>
                </a:lnTo>
                <a:lnTo>
                  <a:pt x="16" y="1094"/>
                </a:lnTo>
                <a:lnTo>
                  <a:pt x="16" y="1073"/>
                </a:lnTo>
                <a:lnTo>
                  <a:pt x="15" y="1041"/>
                </a:lnTo>
                <a:lnTo>
                  <a:pt x="15" y="1035"/>
                </a:lnTo>
                <a:lnTo>
                  <a:pt x="14" y="994"/>
                </a:lnTo>
                <a:lnTo>
                  <a:pt x="14" y="958"/>
                </a:lnTo>
                <a:lnTo>
                  <a:pt x="13" y="941"/>
                </a:lnTo>
                <a:lnTo>
                  <a:pt x="12" y="923"/>
                </a:lnTo>
                <a:lnTo>
                  <a:pt x="7" y="854"/>
                </a:lnTo>
                <a:lnTo>
                  <a:pt x="2" y="783"/>
                </a:lnTo>
                <a:lnTo>
                  <a:pt x="0" y="708"/>
                </a:lnTo>
                <a:lnTo>
                  <a:pt x="1" y="630"/>
                </a:lnTo>
                <a:lnTo>
                  <a:pt x="2" y="571"/>
                </a:lnTo>
                <a:lnTo>
                  <a:pt x="5" y="512"/>
                </a:lnTo>
                <a:lnTo>
                  <a:pt x="7" y="437"/>
                </a:lnTo>
                <a:lnTo>
                  <a:pt x="8" y="361"/>
                </a:lnTo>
                <a:lnTo>
                  <a:pt x="8" y="88"/>
                </a:lnTo>
                <a:lnTo>
                  <a:pt x="9" y="70"/>
                </a:lnTo>
                <a:lnTo>
                  <a:pt x="10" y="62"/>
                </a:lnTo>
                <a:lnTo>
                  <a:pt x="12" y="54"/>
                </a:lnTo>
                <a:lnTo>
                  <a:pt x="15" y="46"/>
                </a:lnTo>
                <a:lnTo>
                  <a:pt x="18" y="39"/>
                </a:lnTo>
                <a:lnTo>
                  <a:pt x="23" y="33"/>
                </a:lnTo>
                <a:lnTo>
                  <a:pt x="30" y="28"/>
                </a:lnTo>
                <a:lnTo>
                  <a:pt x="45" y="17"/>
                </a:lnTo>
                <a:lnTo>
                  <a:pt x="59" y="9"/>
                </a:lnTo>
                <a:lnTo>
                  <a:pt x="68" y="5"/>
                </a:lnTo>
                <a:lnTo>
                  <a:pt x="76" y="3"/>
                </a:lnTo>
                <a:lnTo>
                  <a:pt x="85" y="1"/>
                </a:lnTo>
                <a:lnTo>
                  <a:pt x="94" y="0"/>
                </a:lnTo>
                <a:lnTo>
                  <a:pt x="98" y="0"/>
                </a:lnTo>
                <a:lnTo>
                  <a:pt x="106" y="1"/>
                </a:lnTo>
                <a:lnTo>
                  <a:pt x="113" y="1"/>
                </a:lnTo>
                <a:lnTo>
                  <a:pt x="121" y="3"/>
                </a:lnTo>
                <a:lnTo>
                  <a:pt x="128" y="5"/>
                </a:lnTo>
                <a:lnTo>
                  <a:pt x="135" y="8"/>
                </a:lnTo>
                <a:lnTo>
                  <a:pt x="142" y="11"/>
                </a:lnTo>
                <a:lnTo>
                  <a:pt x="148" y="15"/>
                </a:lnTo>
                <a:lnTo>
                  <a:pt x="154" y="19"/>
                </a:lnTo>
                <a:lnTo>
                  <a:pt x="159" y="24"/>
                </a:lnTo>
                <a:lnTo>
                  <a:pt x="165" y="29"/>
                </a:lnTo>
                <a:lnTo>
                  <a:pt x="169" y="35"/>
                </a:lnTo>
                <a:lnTo>
                  <a:pt x="173" y="41"/>
                </a:lnTo>
                <a:lnTo>
                  <a:pt x="176" y="47"/>
                </a:lnTo>
                <a:lnTo>
                  <a:pt x="179" y="55"/>
                </a:lnTo>
                <a:lnTo>
                  <a:pt x="181" y="62"/>
                </a:lnTo>
                <a:lnTo>
                  <a:pt x="182" y="69"/>
                </a:lnTo>
                <a:lnTo>
                  <a:pt x="183" y="74"/>
                </a:lnTo>
                <a:lnTo>
                  <a:pt x="183" y="79"/>
                </a:lnTo>
                <a:lnTo>
                  <a:pt x="180" y="124"/>
                </a:lnTo>
                <a:lnTo>
                  <a:pt x="178" y="149"/>
                </a:lnTo>
                <a:lnTo>
                  <a:pt x="177" y="173"/>
                </a:lnTo>
                <a:lnTo>
                  <a:pt x="178" y="199"/>
                </a:lnTo>
                <a:lnTo>
                  <a:pt x="178" y="212"/>
                </a:lnTo>
                <a:lnTo>
                  <a:pt x="180" y="224"/>
                </a:lnTo>
                <a:lnTo>
                  <a:pt x="181" y="232"/>
                </a:lnTo>
                <a:lnTo>
                  <a:pt x="188" y="286"/>
                </a:lnTo>
                <a:lnTo>
                  <a:pt x="190" y="313"/>
                </a:lnTo>
                <a:lnTo>
                  <a:pt x="191" y="339"/>
                </a:lnTo>
                <a:lnTo>
                  <a:pt x="191" y="381"/>
                </a:lnTo>
                <a:lnTo>
                  <a:pt x="190" y="422"/>
                </a:lnTo>
                <a:lnTo>
                  <a:pt x="189" y="478"/>
                </a:lnTo>
                <a:lnTo>
                  <a:pt x="189" y="504"/>
                </a:lnTo>
                <a:lnTo>
                  <a:pt x="189" y="529"/>
                </a:lnTo>
                <a:lnTo>
                  <a:pt x="188" y="555"/>
                </a:lnTo>
                <a:lnTo>
                  <a:pt x="187" y="567"/>
                </a:lnTo>
                <a:lnTo>
                  <a:pt x="186" y="579"/>
                </a:lnTo>
                <a:lnTo>
                  <a:pt x="184" y="591"/>
                </a:lnTo>
                <a:lnTo>
                  <a:pt x="181" y="602"/>
                </a:lnTo>
                <a:lnTo>
                  <a:pt x="178" y="612"/>
                </a:lnTo>
                <a:lnTo>
                  <a:pt x="176" y="622"/>
                </a:lnTo>
                <a:lnTo>
                  <a:pt x="175" y="642"/>
                </a:lnTo>
                <a:lnTo>
                  <a:pt x="175" y="664"/>
                </a:lnTo>
                <a:lnTo>
                  <a:pt x="176" y="686"/>
                </a:lnTo>
                <a:lnTo>
                  <a:pt x="176" y="703"/>
                </a:lnTo>
                <a:lnTo>
                  <a:pt x="177" y="720"/>
                </a:lnTo>
                <a:lnTo>
                  <a:pt x="175" y="759"/>
                </a:lnTo>
                <a:lnTo>
                  <a:pt x="174" y="780"/>
                </a:lnTo>
                <a:lnTo>
                  <a:pt x="173" y="800"/>
                </a:lnTo>
                <a:lnTo>
                  <a:pt x="174" y="821"/>
                </a:lnTo>
                <a:lnTo>
                  <a:pt x="175" y="841"/>
                </a:lnTo>
                <a:lnTo>
                  <a:pt x="179" y="879"/>
                </a:lnTo>
                <a:lnTo>
                  <a:pt x="183" y="916"/>
                </a:lnTo>
                <a:lnTo>
                  <a:pt x="185" y="952"/>
                </a:lnTo>
                <a:lnTo>
                  <a:pt x="187" y="987"/>
                </a:lnTo>
                <a:lnTo>
                  <a:pt x="189" y="1058"/>
                </a:lnTo>
                <a:lnTo>
                  <a:pt x="189" y="1124"/>
                </a:lnTo>
                <a:lnTo>
                  <a:pt x="189" y="1128"/>
                </a:lnTo>
                <a:lnTo>
                  <a:pt x="187" y="1132"/>
                </a:lnTo>
                <a:lnTo>
                  <a:pt x="186" y="1135"/>
                </a:lnTo>
                <a:lnTo>
                  <a:pt x="183" y="1137"/>
                </a:lnTo>
                <a:lnTo>
                  <a:pt x="181" y="1139"/>
                </a:lnTo>
                <a:lnTo>
                  <a:pt x="178" y="1140"/>
                </a:lnTo>
                <a:lnTo>
                  <a:pt x="171" y="1141"/>
                </a:lnTo>
                <a:lnTo>
                  <a:pt x="168" y="1141"/>
                </a:lnTo>
                <a:lnTo>
                  <a:pt x="164" y="1140"/>
                </a:lnTo>
                <a:lnTo>
                  <a:pt x="161" y="1138"/>
                </a:lnTo>
                <a:lnTo>
                  <a:pt x="157" y="1136"/>
                </a:lnTo>
                <a:lnTo>
                  <a:pt x="156" y="1134"/>
                </a:lnTo>
                <a:lnTo>
                  <a:pt x="154" y="1131"/>
                </a:lnTo>
                <a:lnTo>
                  <a:pt x="153" y="1128"/>
                </a:lnTo>
                <a:lnTo>
                  <a:pt x="153" y="1124"/>
                </a:lnTo>
                <a:lnTo>
                  <a:pt x="154" y="1075"/>
                </a:lnTo>
                <a:lnTo>
                  <a:pt x="154" y="1024"/>
                </a:lnTo>
                <a:lnTo>
                  <a:pt x="153" y="971"/>
                </a:lnTo>
                <a:lnTo>
                  <a:pt x="152" y="953"/>
                </a:lnTo>
                <a:lnTo>
                  <a:pt x="151" y="936"/>
                </a:lnTo>
                <a:lnTo>
                  <a:pt x="146" y="901"/>
                </a:lnTo>
                <a:lnTo>
                  <a:pt x="141" y="864"/>
                </a:lnTo>
                <a:lnTo>
                  <a:pt x="139" y="846"/>
                </a:lnTo>
                <a:lnTo>
                  <a:pt x="138" y="827"/>
                </a:lnTo>
                <a:lnTo>
                  <a:pt x="138" y="793"/>
                </a:lnTo>
                <a:lnTo>
                  <a:pt x="140" y="758"/>
                </a:lnTo>
                <a:lnTo>
                  <a:pt x="140" y="732"/>
                </a:lnTo>
                <a:lnTo>
                  <a:pt x="141" y="705"/>
                </a:lnTo>
                <a:lnTo>
                  <a:pt x="140" y="675"/>
                </a:lnTo>
                <a:lnTo>
                  <a:pt x="139" y="656"/>
                </a:lnTo>
                <a:lnTo>
                  <a:pt x="138" y="637"/>
                </a:lnTo>
                <a:lnTo>
                  <a:pt x="140" y="620"/>
                </a:lnTo>
                <a:lnTo>
                  <a:pt x="141" y="611"/>
                </a:lnTo>
                <a:lnTo>
                  <a:pt x="143" y="603"/>
                </a:lnTo>
                <a:lnTo>
                  <a:pt x="147" y="589"/>
                </a:lnTo>
                <a:lnTo>
                  <a:pt x="149" y="575"/>
                </a:lnTo>
                <a:lnTo>
                  <a:pt x="151" y="560"/>
                </a:lnTo>
                <a:lnTo>
                  <a:pt x="152" y="545"/>
                </a:lnTo>
                <a:lnTo>
                  <a:pt x="153" y="515"/>
                </a:lnTo>
                <a:lnTo>
                  <a:pt x="153" y="485"/>
                </a:lnTo>
                <a:lnTo>
                  <a:pt x="153" y="463"/>
                </a:lnTo>
                <a:lnTo>
                  <a:pt x="154" y="438"/>
                </a:lnTo>
                <a:lnTo>
                  <a:pt x="155" y="413"/>
                </a:lnTo>
                <a:lnTo>
                  <a:pt x="156" y="368"/>
                </a:lnTo>
                <a:lnTo>
                  <a:pt x="156" y="346"/>
                </a:lnTo>
                <a:lnTo>
                  <a:pt x="155" y="323"/>
                </a:lnTo>
                <a:lnTo>
                  <a:pt x="150" y="282"/>
                </a:lnTo>
                <a:lnTo>
                  <a:pt x="145" y="243"/>
                </a:lnTo>
                <a:lnTo>
                  <a:pt x="143" y="223"/>
                </a:lnTo>
                <a:lnTo>
                  <a:pt x="141" y="203"/>
                </a:lnTo>
                <a:lnTo>
                  <a:pt x="141" y="184"/>
                </a:lnTo>
                <a:lnTo>
                  <a:pt x="142" y="164"/>
                </a:lnTo>
                <a:lnTo>
                  <a:pt x="144" y="127"/>
                </a:lnTo>
                <a:lnTo>
                  <a:pt x="146" y="101"/>
                </a:lnTo>
                <a:lnTo>
                  <a:pt x="147" y="75"/>
                </a:lnTo>
                <a:lnTo>
                  <a:pt x="145" y="66"/>
                </a:lnTo>
                <a:lnTo>
                  <a:pt x="142" y="58"/>
                </a:lnTo>
                <a:lnTo>
                  <a:pt x="137" y="52"/>
                </a:lnTo>
                <a:lnTo>
                  <a:pt x="131" y="45"/>
                </a:lnTo>
                <a:lnTo>
                  <a:pt x="123" y="41"/>
                </a:lnTo>
                <a:lnTo>
                  <a:pt x="115" y="38"/>
                </a:lnTo>
                <a:lnTo>
                  <a:pt x="107" y="36"/>
                </a:lnTo>
                <a:lnTo>
                  <a:pt x="99" y="36"/>
                </a:lnTo>
                <a:lnTo>
                  <a:pt x="91" y="36"/>
                </a:lnTo>
                <a:lnTo>
                  <a:pt x="84" y="38"/>
                </a:lnTo>
                <a:lnTo>
                  <a:pt x="75" y="41"/>
                </a:lnTo>
                <a:lnTo>
                  <a:pt x="67" y="45"/>
                </a:lnTo>
                <a:lnTo>
                  <a:pt x="59" y="50"/>
                </a:lnTo>
                <a:lnTo>
                  <a:pt x="54" y="56"/>
                </a:lnTo>
                <a:lnTo>
                  <a:pt x="50" y="63"/>
                </a:lnTo>
                <a:lnTo>
                  <a:pt x="47" y="70"/>
                </a:lnTo>
                <a:lnTo>
                  <a:pt x="45" y="78"/>
                </a:lnTo>
                <a:lnTo>
                  <a:pt x="44" y="88"/>
                </a:lnTo>
                <a:lnTo>
                  <a:pt x="44" y="395"/>
                </a:lnTo>
                <a:lnTo>
                  <a:pt x="43" y="472"/>
                </a:lnTo>
                <a:lnTo>
                  <a:pt x="40" y="549"/>
                </a:lnTo>
                <a:lnTo>
                  <a:pt x="38" y="616"/>
                </a:lnTo>
                <a:lnTo>
                  <a:pt x="37" y="683"/>
                </a:lnTo>
                <a:lnTo>
                  <a:pt x="37" y="723"/>
                </a:lnTo>
                <a:lnTo>
                  <a:pt x="39" y="764"/>
                </a:lnTo>
                <a:lnTo>
                  <a:pt x="43" y="845"/>
                </a:lnTo>
                <a:lnTo>
                  <a:pt x="48" y="917"/>
                </a:lnTo>
                <a:lnTo>
                  <a:pt x="49" y="953"/>
                </a:lnTo>
                <a:lnTo>
                  <a:pt x="50" y="989"/>
                </a:lnTo>
                <a:lnTo>
                  <a:pt x="51" y="1006"/>
                </a:lnTo>
                <a:lnTo>
                  <a:pt x="52" y="1025"/>
                </a:lnTo>
                <a:lnTo>
                  <a:pt x="55" y="1056"/>
                </a:lnTo>
                <a:lnTo>
                  <a:pt x="55" y="1072"/>
                </a:lnTo>
                <a:lnTo>
                  <a:pt x="55" y="1088"/>
                </a:lnTo>
                <a:lnTo>
                  <a:pt x="53" y="1102"/>
                </a:lnTo>
                <a:lnTo>
                  <a:pt x="50" y="1115"/>
                </a:lnTo>
                <a:lnTo>
                  <a:pt x="48" y="1122"/>
                </a:lnTo>
                <a:lnTo>
                  <a:pt x="46" y="1128"/>
                </a:lnTo>
                <a:lnTo>
                  <a:pt x="43" y="1133"/>
                </a:lnTo>
                <a:lnTo>
                  <a:pt x="39" y="1137"/>
                </a:lnTo>
                <a:lnTo>
                  <a:pt x="36" y="1139"/>
                </a:lnTo>
                <a:lnTo>
                  <a:pt x="33" y="1141"/>
                </a:lnTo>
                <a:lnTo>
                  <a:pt x="30" y="1142"/>
                </a:lnTo>
                <a:lnTo>
                  <a:pt x="27" y="114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14" name="任意多边形 1050913"/>
          <p:cNvSpPr/>
          <p:nvPr/>
        </p:nvSpPr>
        <p:spPr bwMode="auto">
          <a:xfrm>
            <a:off x="4138612" y="3194050"/>
            <a:ext cx="130175" cy="119062"/>
          </a:xfrm>
          <a:custGeom>
            <a:avLst/>
            <a:gdLst/>
            <a:ahLst/>
            <a:cxnLst/>
            <a:rect l="0" t="0" r="0" b="0"/>
            <a:pathLst>
              <a:path w="185" h="168">
                <a:moveTo>
                  <a:pt x="162" y="168"/>
                </a:moveTo>
                <a:lnTo>
                  <a:pt x="162" y="168"/>
                </a:lnTo>
                <a:lnTo>
                  <a:pt x="137" y="167"/>
                </a:lnTo>
                <a:lnTo>
                  <a:pt x="113" y="165"/>
                </a:lnTo>
                <a:lnTo>
                  <a:pt x="92" y="163"/>
                </a:lnTo>
                <a:lnTo>
                  <a:pt x="84" y="163"/>
                </a:lnTo>
                <a:lnTo>
                  <a:pt x="73" y="162"/>
                </a:lnTo>
                <a:lnTo>
                  <a:pt x="64" y="161"/>
                </a:lnTo>
                <a:lnTo>
                  <a:pt x="55" y="158"/>
                </a:lnTo>
                <a:lnTo>
                  <a:pt x="45" y="154"/>
                </a:lnTo>
                <a:lnTo>
                  <a:pt x="39" y="149"/>
                </a:lnTo>
                <a:lnTo>
                  <a:pt x="33" y="141"/>
                </a:lnTo>
                <a:lnTo>
                  <a:pt x="28" y="133"/>
                </a:lnTo>
                <a:lnTo>
                  <a:pt x="23" y="125"/>
                </a:lnTo>
                <a:lnTo>
                  <a:pt x="16" y="115"/>
                </a:lnTo>
                <a:lnTo>
                  <a:pt x="10" y="103"/>
                </a:lnTo>
                <a:lnTo>
                  <a:pt x="4" y="91"/>
                </a:lnTo>
                <a:lnTo>
                  <a:pt x="1" y="79"/>
                </a:lnTo>
                <a:lnTo>
                  <a:pt x="0" y="73"/>
                </a:lnTo>
                <a:lnTo>
                  <a:pt x="0" y="68"/>
                </a:lnTo>
                <a:lnTo>
                  <a:pt x="1" y="57"/>
                </a:lnTo>
                <a:lnTo>
                  <a:pt x="4" y="46"/>
                </a:lnTo>
                <a:lnTo>
                  <a:pt x="9" y="35"/>
                </a:lnTo>
                <a:lnTo>
                  <a:pt x="15" y="26"/>
                </a:lnTo>
                <a:lnTo>
                  <a:pt x="23" y="18"/>
                </a:lnTo>
                <a:lnTo>
                  <a:pt x="32" y="10"/>
                </a:lnTo>
                <a:lnTo>
                  <a:pt x="42" y="5"/>
                </a:lnTo>
                <a:lnTo>
                  <a:pt x="48" y="3"/>
                </a:lnTo>
                <a:lnTo>
                  <a:pt x="54" y="2"/>
                </a:lnTo>
                <a:lnTo>
                  <a:pt x="66" y="0"/>
                </a:lnTo>
                <a:lnTo>
                  <a:pt x="79" y="0"/>
                </a:lnTo>
                <a:lnTo>
                  <a:pt x="101" y="1"/>
                </a:lnTo>
                <a:lnTo>
                  <a:pt x="123" y="3"/>
                </a:lnTo>
                <a:lnTo>
                  <a:pt x="146" y="5"/>
                </a:lnTo>
                <a:lnTo>
                  <a:pt x="168" y="6"/>
                </a:lnTo>
                <a:lnTo>
                  <a:pt x="172" y="6"/>
                </a:lnTo>
                <a:lnTo>
                  <a:pt x="175" y="8"/>
                </a:lnTo>
                <a:lnTo>
                  <a:pt x="179" y="9"/>
                </a:lnTo>
                <a:lnTo>
                  <a:pt x="181" y="12"/>
                </a:lnTo>
                <a:lnTo>
                  <a:pt x="183" y="14"/>
                </a:lnTo>
                <a:lnTo>
                  <a:pt x="184" y="18"/>
                </a:lnTo>
                <a:lnTo>
                  <a:pt x="185" y="25"/>
                </a:lnTo>
                <a:lnTo>
                  <a:pt x="184" y="31"/>
                </a:lnTo>
                <a:lnTo>
                  <a:pt x="183" y="34"/>
                </a:lnTo>
                <a:lnTo>
                  <a:pt x="181" y="36"/>
                </a:lnTo>
                <a:lnTo>
                  <a:pt x="179" y="39"/>
                </a:lnTo>
                <a:lnTo>
                  <a:pt x="175" y="40"/>
                </a:lnTo>
                <a:lnTo>
                  <a:pt x="172" y="42"/>
                </a:lnTo>
                <a:lnTo>
                  <a:pt x="168" y="42"/>
                </a:lnTo>
                <a:lnTo>
                  <a:pt x="159" y="41"/>
                </a:lnTo>
                <a:lnTo>
                  <a:pt x="147" y="40"/>
                </a:lnTo>
                <a:lnTo>
                  <a:pt x="119" y="36"/>
                </a:lnTo>
                <a:lnTo>
                  <a:pt x="103" y="35"/>
                </a:lnTo>
                <a:lnTo>
                  <a:pt x="88" y="34"/>
                </a:lnTo>
                <a:lnTo>
                  <a:pt x="72" y="35"/>
                </a:lnTo>
                <a:lnTo>
                  <a:pt x="59" y="38"/>
                </a:lnTo>
                <a:lnTo>
                  <a:pt x="54" y="39"/>
                </a:lnTo>
                <a:lnTo>
                  <a:pt x="48" y="42"/>
                </a:lnTo>
                <a:lnTo>
                  <a:pt x="44" y="44"/>
                </a:lnTo>
                <a:lnTo>
                  <a:pt x="41" y="47"/>
                </a:lnTo>
                <a:lnTo>
                  <a:pt x="38" y="52"/>
                </a:lnTo>
                <a:lnTo>
                  <a:pt x="36" y="57"/>
                </a:lnTo>
                <a:lnTo>
                  <a:pt x="35" y="62"/>
                </a:lnTo>
                <a:lnTo>
                  <a:pt x="36" y="68"/>
                </a:lnTo>
                <a:lnTo>
                  <a:pt x="37" y="76"/>
                </a:lnTo>
                <a:lnTo>
                  <a:pt x="40" y="86"/>
                </a:lnTo>
                <a:lnTo>
                  <a:pt x="45" y="96"/>
                </a:lnTo>
                <a:lnTo>
                  <a:pt x="50" y="105"/>
                </a:lnTo>
                <a:lnTo>
                  <a:pt x="58" y="113"/>
                </a:lnTo>
                <a:lnTo>
                  <a:pt x="65" y="120"/>
                </a:lnTo>
                <a:lnTo>
                  <a:pt x="73" y="124"/>
                </a:lnTo>
                <a:lnTo>
                  <a:pt x="77" y="126"/>
                </a:lnTo>
                <a:lnTo>
                  <a:pt x="81" y="127"/>
                </a:lnTo>
                <a:lnTo>
                  <a:pt x="106" y="129"/>
                </a:lnTo>
                <a:lnTo>
                  <a:pt x="134" y="131"/>
                </a:lnTo>
                <a:lnTo>
                  <a:pt x="162" y="132"/>
                </a:lnTo>
                <a:lnTo>
                  <a:pt x="166" y="133"/>
                </a:lnTo>
                <a:lnTo>
                  <a:pt x="169" y="134"/>
                </a:lnTo>
                <a:lnTo>
                  <a:pt x="172" y="136"/>
                </a:lnTo>
                <a:lnTo>
                  <a:pt x="174" y="138"/>
                </a:lnTo>
                <a:lnTo>
                  <a:pt x="176" y="141"/>
                </a:lnTo>
                <a:lnTo>
                  <a:pt x="178" y="144"/>
                </a:lnTo>
                <a:lnTo>
                  <a:pt x="179" y="151"/>
                </a:lnTo>
                <a:lnTo>
                  <a:pt x="178" y="157"/>
                </a:lnTo>
                <a:lnTo>
                  <a:pt x="176" y="160"/>
                </a:lnTo>
                <a:lnTo>
                  <a:pt x="174" y="163"/>
                </a:lnTo>
                <a:lnTo>
                  <a:pt x="172" y="165"/>
                </a:lnTo>
                <a:lnTo>
                  <a:pt x="169" y="167"/>
                </a:lnTo>
                <a:lnTo>
                  <a:pt x="166" y="168"/>
                </a:lnTo>
                <a:lnTo>
                  <a:pt x="162" y="16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15" name="任意多边形 1050914"/>
          <p:cNvSpPr/>
          <p:nvPr/>
        </p:nvSpPr>
        <p:spPr bwMode="auto">
          <a:xfrm>
            <a:off x="4348162" y="3198812"/>
            <a:ext cx="828675" cy="128587"/>
          </a:xfrm>
          <a:custGeom>
            <a:avLst/>
            <a:gdLst/>
            <a:ahLst/>
            <a:cxnLst/>
            <a:rect l="0" t="0" r="0" b="0"/>
            <a:pathLst>
              <a:path w="1175" h="183">
                <a:moveTo>
                  <a:pt x="789" y="183"/>
                </a:moveTo>
                <a:lnTo>
                  <a:pt x="789" y="183"/>
                </a:lnTo>
                <a:lnTo>
                  <a:pt x="736" y="182"/>
                </a:lnTo>
                <a:lnTo>
                  <a:pt x="682" y="179"/>
                </a:lnTo>
                <a:lnTo>
                  <a:pt x="628" y="177"/>
                </a:lnTo>
                <a:lnTo>
                  <a:pt x="574" y="176"/>
                </a:lnTo>
                <a:lnTo>
                  <a:pt x="424" y="175"/>
                </a:lnTo>
                <a:lnTo>
                  <a:pt x="276" y="172"/>
                </a:lnTo>
                <a:lnTo>
                  <a:pt x="150" y="171"/>
                </a:lnTo>
                <a:lnTo>
                  <a:pt x="24" y="169"/>
                </a:lnTo>
                <a:lnTo>
                  <a:pt x="20" y="169"/>
                </a:lnTo>
                <a:lnTo>
                  <a:pt x="16" y="167"/>
                </a:lnTo>
                <a:lnTo>
                  <a:pt x="13" y="165"/>
                </a:lnTo>
                <a:lnTo>
                  <a:pt x="11" y="163"/>
                </a:lnTo>
                <a:lnTo>
                  <a:pt x="9" y="160"/>
                </a:lnTo>
                <a:lnTo>
                  <a:pt x="8" y="157"/>
                </a:lnTo>
                <a:lnTo>
                  <a:pt x="7" y="151"/>
                </a:lnTo>
                <a:lnTo>
                  <a:pt x="8" y="145"/>
                </a:lnTo>
                <a:lnTo>
                  <a:pt x="9" y="142"/>
                </a:lnTo>
                <a:lnTo>
                  <a:pt x="11" y="139"/>
                </a:lnTo>
                <a:lnTo>
                  <a:pt x="13" y="136"/>
                </a:lnTo>
                <a:lnTo>
                  <a:pt x="16" y="134"/>
                </a:lnTo>
                <a:lnTo>
                  <a:pt x="19" y="133"/>
                </a:lnTo>
                <a:lnTo>
                  <a:pt x="23" y="133"/>
                </a:lnTo>
                <a:lnTo>
                  <a:pt x="154" y="134"/>
                </a:lnTo>
                <a:lnTo>
                  <a:pt x="283" y="136"/>
                </a:lnTo>
                <a:lnTo>
                  <a:pt x="437" y="139"/>
                </a:lnTo>
                <a:lnTo>
                  <a:pt x="592" y="140"/>
                </a:lnTo>
                <a:lnTo>
                  <a:pt x="651" y="141"/>
                </a:lnTo>
                <a:lnTo>
                  <a:pt x="709" y="143"/>
                </a:lnTo>
                <a:lnTo>
                  <a:pt x="767" y="145"/>
                </a:lnTo>
                <a:lnTo>
                  <a:pt x="826" y="146"/>
                </a:lnTo>
                <a:lnTo>
                  <a:pt x="841" y="146"/>
                </a:lnTo>
                <a:lnTo>
                  <a:pt x="941" y="145"/>
                </a:lnTo>
                <a:lnTo>
                  <a:pt x="1021" y="146"/>
                </a:lnTo>
                <a:lnTo>
                  <a:pt x="1083" y="146"/>
                </a:lnTo>
                <a:lnTo>
                  <a:pt x="1085" y="146"/>
                </a:lnTo>
                <a:lnTo>
                  <a:pt x="1086" y="145"/>
                </a:lnTo>
                <a:lnTo>
                  <a:pt x="1092" y="142"/>
                </a:lnTo>
                <a:lnTo>
                  <a:pt x="1098" y="140"/>
                </a:lnTo>
                <a:lnTo>
                  <a:pt x="1104" y="141"/>
                </a:lnTo>
                <a:lnTo>
                  <a:pt x="1110" y="144"/>
                </a:lnTo>
                <a:lnTo>
                  <a:pt x="1112" y="145"/>
                </a:lnTo>
                <a:lnTo>
                  <a:pt x="1114" y="145"/>
                </a:lnTo>
                <a:lnTo>
                  <a:pt x="1121" y="144"/>
                </a:lnTo>
                <a:lnTo>
                  <a:pt x="1126" y="143"/>
                </a:lnTo>
                <a:lnTo>
                  <a:pt x="1129" y="142"/>
                </a:lnTo>
                <a:lnTo>
                  <a:pt x="1130" y="142"/>
                </a:lnTo>
                <a:lnTo>
                  <a:pt x="1129" y="142"/>
                </a:lnTo>
                <a:lnTo>
                  <a:pt x="1127" y="141"/>
                </a:lnTo>
                <a:lnTo>
                  <a:pt x="1125" y="140"/>
                </a:lnTo>
                <a:lnTo>
                  <a:pt x="1124" y="135"/>
                </a:lnTo>
                <a:lnTo>
                  <a:pt x="1135" y="139"/>
                </a:lnTo>
                <a:lnTo>
                  <a:pt x="1138" y="131"/>
                </a:lnTo>
                <a:lnTo>
                  <a:pt x="1139" y="123"/>
                </a:lnTo>
                <a:lnTo>
                  <a:pt x="1139" y="118"/>
                </a:lnTo>
                <a:lnTo>
                  <a:pt x="1139" y="104"/>
                </a:lnTo>
                <a:lnTo>
                  <a:pt x="1138" y="98"/>
                </a:lnTo>
                <a:lnTo>
                  <a:pt x="1135" y="92"/>
                </a:lnTo>
                <a:lnTo>
                  <a:pt x="1133" y="88"/>
                </a:lnTo>
                <a:lnTo>
                  <a:pt x="1129" y="79"/>
                </a:lnTo>
                <a:lnTo>
                  <a:pt x="1125" y="73"/>
                </a:lnTo>
                <a:lnTo>
                  <a:pt x="1122" y="69"/>
                </a:lnTo>
                <a:lnTo>
                  <a:pt x="1117" y="65"/>
                </a:lnTo>
                <a:lnTo>
                  <a:pt x="1112" y="62"/>
                </a:lnTo>
                <a:lnTo>
                  <a:pt x="1111" y="61"/>
                </a:lnTo>
                <a:lnTo>
                  <a:pt x="1104" y="61"/>
                </a:lnTo>
                <a:lnTo>
                  <a:pt x="1101" y="61"/>
                </a:lnTo>
                <a:lnTo>
                  <a:pt x="1100" y="61"/>
                </a:lnTo>
                <a:lnTo>
                  <a:pt x="1099" y="61"/>
                </a:lnTo>
                <a:lnTo>
                  <a:pt x="1094" y="60"/>
                </a:lnTo>
                <a:lnTo>
                  <a:pt x="1090" y="59"/>
                </a:lnTo>
                <a:lnTo>
                  <a:pt x="1089" y="58"/>
                </a:lnTo>
                <a:lnTo>
                  <a:pt x="1088" y="58"/>
                </a:lnTo>
                <a:lnTo>
                  <a:pt x="1072" y="57"/>
                </a:lnTo>
                <a:lnTo>
                  <a:pt x="1058" y="56"/>
                </a:lnTo>
                <a:lnTo>
                  <a:pt x="1027" y="55"/>
                </a:lnTo>
                <a:lnTo>
                  <a:pt x="998" y="55"/>
                </a:lnTo>
                <a:lnTo>
                  <a:pt x="984" y="54"/>
                </a:lnTo>
                <a:lnTo>
                  <a:pt x="970" y="53"/>
                </a:lnTo>
                <a:lnTo>
                  <a:pt x="946" y="51"/>
                </a:lnTo>
                <a:lnTo>
                  <a:pt x="924" y="50"/>
                </a:lnTo>
                <a:lnTo>
                  <a:pt x="874" y="49"/>
                </a:lnTo>
                <a:lnTo>
                  <a:pt x="835" y="49"/>
                </a:lnTo>
                <a:lnTo>
                  <a:pt x="549" y="49"/>
                </a:lnTo>
                <a:lnTo>
                  <a:pt x="425" y="48"/>
                </a:lnTo>
                <a:lnTo>
                  <a:pt x="296" y="46"/>
                </a:lnTo>
                <a:lnTo>
                  <a:pt x="160" y="41"/>
                </a:lnTo>
                <a:lnTo>
                  <a:pt x="18" y="36"/>
                </a:lnTo>
                <a:lnTo>
                  <a:pt x="14" y="35"/>
                </a:lnTo>
                <a:lnTo>
                  <a:pt x="10" y="34"/>
                </a:lnTo>
                <a:lnTo>
                  <a:pt x="7" y="32"/>
                </a:lnTo>
                <a:lnTo>
                  <a:pt x="4" y="30"/>
                </a:lnTo>
                <a:lnTo>
                  <a:pt x="2" y="27"/>
                </a:lnTo>
                <a:lnTo>
                  <a:pt x="1" y="24"/>
                </a:lnTo>
                <a:lnTo>
                  <a:pt x="0" y="17"/>
                </a:lnTo>
                <a:lnTo>
                  <a:pt x="1" y="10"/>
                </a:lnTo>
                <a:lnTo>
                  <a:pt x="3" y="5"/>
                </a:lnTo>
                <a:lnTo>
                  <a:pt x="7" y="3"/>
                </a:lnTo>
                <a:lnTo>
                  <a:pt x="9" y="1"/>
                </a:lnTo>
                <a:lnTo>
                  <a:pt x="12" y="0"/>
                </a:lnTo>
                <a:lnTo>
                  <a:pt x="16" y="0"/>
                </a:lnTo>
                <a:lnTo>
                  <a:pt x="17" y="0"/>
                </a:lnTo>
                <a:lnTo>
                  <a:pt x="161" y="5"/>
                </a:lnTo>
                <a:lnTo>
                  <a:pt x="305" y="9"/>
                </a:lnTo>
                <a:lnTo>
                  <a:pt x="445" y="12"/>
                </a:lnTo>
                <a:lnTo>
                  <a:pt x="584" y="13"/>
                </a:lnTo>
                <a:lnTo>
                  <a:pt x="890" y="13"/>
                </a:lnTo>
                <a:lnTo>
                  <a:pt x="922" y="14"/>
                </a:lnTo>
                <a:lnTo>
                  <a:pt x="953" y="16"/>
                </a:lnTo>
                <a:lnTo>
                  <a:pt x="984" y="18"/>
                </a:lnTo>
                <a:lnTo>
                  <a:pt x="1016" y="19"/>
                </a:lnTo>
                <a:lnTo>
                  <a:pt x="1054" y="20"/>
                </a:lnTo>
                <a:lnTo>
                  <a:pt x="1070" y="21"/>
                </a:lnTo>
                <a:lnTo>
                  <a:pt x="1088" y="22"/>
                </a:lnTo>
                <a:lnTo>
                  <a:pt x="1089" y="22"/>
                </a:lnTo>
                <a:lnTo>
                  <a:pt x="1091" y="22"/>
                </a:lnTo>
                <a:lnTo>
                  <a:pt x="1094" y="21"/>
                </a:lnTo>
                <a:lnTo>
                  <a:pt x="1098" y="20"/>
                </a:lnTo>
                <a:lnTo>
                  <a:pt x="1106" y="21"/>
                </a:lnTo>
                <a:lnTo>
                  <a:pt x="1109" y="23"/>
                </a:lnTo>
                <a:lnTo>
                  <a:pt x="1111" y="25"/>
                </a:lnTo>
                <a:lnTo>
                  <a:pt x="1112" y="26"/>
                </a:lnTo>
                <a:lnTo>
                  <a:pt x="1116" y="26"/>
                </a:lnTo>
                <a:lnTo>
                  <a:pt x="1120" y="27"/>
                </a:lnTo>
                <a:lnTo>
                  <a:pt x="1122" y="29"/>
                </a:lnTo>
                <a:lnTo>
                  <a:pt x="1123" y="29"/>
                </a:lnTo>
                <a:lnTo>
                  <a:pt x="1124" y="30"/>
                </a:lnTo>
                <a:lnTo>
                  <a:pt x="1130" y="32"/>
                </a:lnTo>
                <a:lnTo>
                  <a:pt x="1135" y="35"/>
                </a:lnTo>
                <a:lnTo>
                  <a:pt x="1141" y="39"/>
                </a:lnTo>
                <a:lnTo>
                  <a:pt x="1146" y="44"/>
                </a:lnTo>
                <a:lnTo>
                  <a:pt x="1155" y="54"/>
                </a:lnTo>
                <a:lnTo>
                  <a:pt x="1162" y="65"/>
                </a:lnTo>
                <a:lnTo>
                  <a:pt x="1168" y="78"/>
                </a:lnTo>
                <a:lnTo>
                  <a:pt x="1172" y="91"/>
                </a:lnTo>
                <a:lnTo>
                  <a:pt x="1174" y="104"/>
                </a:lnTo>
                <a:lnTo>
                  <a:pt x="1175" y="117"/>
                </a:lnTo>
                <a:lnTo>
                  <a:pt x="1174" y="127"/>
                </a:lnTo>
                <a:lnTo>
                  <a:pt x="1173" y="136"/>
                </a:lnTo>
                <a:lnTo>
                  <a:pt x="1171" y="145"/>
                </a:lnTo>
                <a:lnTo>
                  <a:pt x="1169" y="152"/>
                </a:lnTo>
                <a:lnTo>
                  <a:pt x="1165" y="159"/>
                </a:lnTo>
                <a:lnTo>
                  <a:pt x="1161" y="164"/>
                </a:lnTo>
                <a:lnTo>
                  <a:pt x="1157" y="170"/>
                </a:lnTo>
                <a:lnTo>
                  <a:pt x="1152" y="173"/>
                </a:lnTo>
                <a:lnTo>
                  <a:pt x="1147" y="176"/>
                </a:lnTo>
                <a:lnTo>
                  <a:pt x="1141" y="178"/>
                </a:lnTo>
                <a:lnTo>
                  <a:pt x="1128" y="180"/>
                </a:lnTo>
                <a:lnTo>
                  <a:pt x="1115" y="181"/>
                </a:lnTo>
                <a:lnTo>
                  <a:pt x="1101" y="182"/>
                </a:lnTo>
                <a:lnTo>
                  <a:pt x="1086" y="182"/>
                </a:lnTo>
                <a:lnTo>
                  <a:pt x="1085" y="182"/>
                </a:lnTo>
                <a:lnTo>
                  <a:pt x="1015" y="181"/>
                </a:lnTo>
                <a:lnTo>
                  <a:pt x="930" y="181"/>
                </a:lnTo>
                <a:lnTo>
                  <a:pt x="874" y="181"/>
                </a:lnTo>
                <a:lnTo>
                  <a:pt x="825" y="182"/>
                </a:lnTo>
                <a:lnTo>
                  <a:pt x="789" y="18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16" name="任意多边形 1050915"/>
          <p:cNvSpPr/>
          <p:nvPr/>
        </p:nvSpPr>
        <p:spPr bwMode="auto">
          <a:xfrm>
            <a:off x="4243387" y="3284537"/>
            <a:ext cx="127000" cy="131762"/>
          </a:xfrm>
          <a:custGeom>
            <a:avLst/>
            <a:gdLst/>
            <a:ahLst/>
            <a:cxnLst/>
            <a:rect l="0" t="0" r="0" b="0"/>
            <a:pathLst>
              <a:path w="180" h="186">
                <a:moveTo>
                  <a:pt x="96" y="186"/>
                </a:moveTo>
                <a:lnTo>
                  <a:pt x="96" y="186"/>
                </a:lnTo>
                <a:lnTo>
                  <a:pt x="86" y="186"/>
                </a:lnTo>
                <a:lnTo>
                  <a:pt x="76" y="185"/>
                </a:lnTo>
                <a:lnTo>
                  <a:pt x="63" y="182"/>
                </a:lnTo>
                <a:lnTo>
                  <a:pt x="49" y="178"/>
                </a:lnTo>
                <a:lnTo>
                  <a:pt x="37" y="173"/>
                </a:lnTo>
                <a:lnTo>
                  <a:pt x="24" y="166"/>
                </a:lnTo>
                <a:lnTo>
                  <a:pt x="18" y="162"/>
                </a:lnTo>
                <a:lnTo>
                  <a:pt x="14" y="158"/>
                </a:lnTo>
                <a:lnTo>
                  <a:pt x="10" y="154"/>
                </a:lnTo>
                <a:lnTo>
                  <a:pt x="6" y="149"/>
                </a:lnTo>
                <a:lnTo>
                  <a:pt x="4" y="144"/>
                </a:lnTo>
                <a:lnTo>
                  <a:pt x="3" y="138"/>
                </a:lnTo>
                <a:lnTo>
                  <a:pt x="1" y="118"/>
                </a:lnTo>
                <a:lnTo>
                  <a:pt x="0" y="96"/>
                </a:lnTo>
                <a:lnTo>
                  <a:pt x="1" y="53"/>
                </a:lnTo>
                <a:lnTo>
                  <a:pt x="1" y="17"/>
                </a:lnTo>
                <a:lnTo>
                  <a:pt x="2" y="12"/>
                </a:lnTo>
                <a:lnTo>
                  <a:pt x="3" y="9"/>
                </a:lnTo>
                <a:lnTo>
                  <a:pt x="5" y="6"/>
                </a:lnTo>
                <a:lnTo>
                  <a:pt x="7" y="4"/>
                </a:lnTo>
                <a:lnTo>
                  <a:pt x="9" y="2"/>
                </a:lnTo>
                <a:lnTo>
                  <a:pt x="12" y="1"/>
                </a:lnTo>
                <a:lnTo>
                  <a:pt x="19" y="0"/>
                </a:lnTo>
                <a:lnTo>
                  <a:pt x="25" y="1"/>
                </a:lnTo>
                <a:lnTo>
                  <a:pt x="29" y="2"/>
                </a:lnTo>
                <a:lnTo>
                  <a:pt x="32" y="4"/>
                </a:lnTo>
                <a:lnTo>
                  <a:pt x="34" y="6"/>
                </a:lnTo>
                <a:lnTo>
                  <a:pt x="36" y="9"/>
                </a:lnTo>
                <a:lnTo>
                  <a:pt x="37" y="12"/>
                </a:lnTo>
                <a:lnTo>
                  <a:pt x="37" y="17"/>
                </a:lnTo>
                <a:lnTo>
                  <a:pt x="37" y="46"/>
                </a:lnTo>
                <a:lnTo>
                  <a:pt x="37" y="73"/>
                </a:lnTo>
                <a:lnTo>
                  <a:pt x="37" y="102"/>
                </a:lnTo>
                <a:lnTo>
                  <a:pt x="37" y="106"/>
                </a:lnTo>
                <a:lnTo>
                  <a:pt x="36" y="115"/>
                </a:lnTo>
                <a:lnTo>
                  <a:pt x="36" y="123"/>
                </a:lnTo>
                <a:lnTo>
                  <a:pt x="37" y="126"/>
                </a:lnTo>
                <a:lnTo>
                  <a:pt x="38" y="129"/>
                </a:lnTo>
                <a:lnTo>
                  <a:pt x="40" y="132"/>
                </a:lnTo>
                <a:lnTo>
                  <a:pt x="43" y="134"/>
                </a:lnTo>
                <a:lnTo>
                  <a:pt x="62" y="143"/>
                </a:lnTo>
                <a:lnTo>
                  <a:pt x="72" y="147"/>
                </a:lnTo>
                <a:lnTo>
                  <a:pt x="83" y="149"/>
                </a:lnTo>
                <a:lnTo>
                  <a:pt x="91" y="150"/>
                </a:lnTo>
                <a:lnTo>
                  <a:pt x="98" y="151"/>
                </a:lnTo>
                <a:lnTo>
                  <a:pt x="105" y="150"/>
                </a:lnTo>
                <a:lnTo>
                  <a:pt x="112" y="149"/>
                </a:lnTo>
                <a:lnTo>
                  <a:pt x="119" y="148"/>
                </a:lnTo>
                <a:lnTo>
                  <a:pt x="126" y="146"/>
                </a:lnTo>
                <a:lnTo>
                  <a:pt x="131" y="142"/>
                </a:lnTo>
                <a:lnTo>
                  <a:pt x="136" y="137"/>
                </a:lnTo>
                <a:lnTo>
                  <a:pt x="139" y="132"/>
                </a:lnTo>
                <a:lnTo>
                  <a:pt x="141" y="126"/>
                </a:lnTo>
                <a:lnTo>
                  <a:pt x="142" y="120"/>
                </a:lnTo>
                <a:lnTo>
                  <a:pt x="143" y="114"/>
                </a:lnTo>
                <a:lnTo>
                  <a:pt x="143" y="101"/>
                </a:lnTo>
                <a:lnTo>
                  <a:pt x="143" y="98"/>
                </a:lnTo>
                <a:lnTo>
                  <a:pt x="143" y="46"/>
                </a:lnTo>
                <a:lnTo>
                  <a:pt x="143" y="26"/>
                </a:lnTo>
                <a:lnTo>
                  <a:pt x="143" y="22"/>
                </a:lnTo>
                <a:lnTo>
                  <a:pt x="144" y="19"/>
                </a:lnTo>
                <a:lnTo>
                  <a:pt x="146" y="16"/>
                </a:lnTo>
                <a:lnTo>
                  <a:pt x="148" y="13"/>
                </a:lnTo>
                <a:lnTo>
                  <a:pt x="151" y="11"/>
                </a:lnTo>
                <a:lnTo>
                  <a:pt x="155" y="10"/>
                </a:lnTo>
                <a:lnTo>
                  <a:pt x="161" y="9"/>
                </a:lnTo>
                <a:lnTo>
                  <a:pt x="168" y="10"/>
                </a:lnTo>
                <a:lnTo>
                  <a:pt x="171" y="11"/>
                </a:lnTo>
                <a:lnTo>
                  <a:pt x="173" y="13"/>
                </a:lnTo>
                <a:lnTo>
                  <a:pt x="176" y="16"/>
                </a:lnTo>
                <a:lnTo>
                  <a:pt x="177" y="19"/>
                </a:lnTo>
                <a:lnTo>
                  <a:pt x="178" y="22"/>
                </a:lnTo>
                <a:lnTo>
                  <a:pt x="179" y="26"/>
                </a:lnTo>
                <a:lnTo>
                  <a:pt x="180" y="56"/>
                </a:lnTo>
                <a:lnTo>
                  <a:pt x="180" y="81"/>
                </a:lnTo>
                <a:lnTo>
                  <a:pt x="180" y="105"/>
                </a:lnTo>
                <a:lnTo>
                  <a:pt x="179" y="117"/>
                </a:lnTo>
                <a:lnTo>
                  <a:pt x="177" y="129"/>
                </a:lnTo>
                <a:lnTo>
                  <a:pt x="174" y="141"/>
                </a:lnTo>
                <a:lnTo>
                  <a:pt x="170" y="151"/>
                </a:lnTo>
                <a:lnTo>
                  <a:pt x="168" y="157"/>
                </a:lnTo>
                <a:lnTo>
                  <a:pt x="164" y="162"/>
                </a:lnTo>
                <a:lnTo>
                  <a:pt x="160" y="166"/>
                </a:lnTo>
                <a:lnTo>
                  <a:pt x="155" y="171"/>
                </a:lnTo>
                <a:lnTo>
                  <a:pt x="144" y="177"/>
                </a:lnTo>
                <a:lnTo>
                  <a:pt x="133" y="181"/>
                </a:lnTo>
                <a:lnTo>
                  <a:pt x="121" y="184"/>
                </a:lnTo>
                <a:lnTo>
                  <a:pt x="111" y="185"/>
                </a:lnTo>
                <a:lnTo>
                  <a:pt x="96" y="18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17" name="任意多边形 1050916"/>
          <p:cNvSpPr/>
          <p:nvPr/>
        </p:nvSpPr>
        <p:spPr bwMode="auto">
          <a:xfrm>
            <a:off x="4406900" y="2413000"/>
            <a:ext cx="762000" cy="736600"/>
          </a:xfrm>
          <a:custGeom>
            <a:avLst/>
            <a:gdLst/>
            <a:ahLst/>
            <a:cxnLst/>
            <a:rect l="0" t="0" r="0" b="0"/>
            <a:pathLst>
              <a:path w="1082" h="1042">
                <a:moveTo>
                  <a:pt x="173" y="1042"/>
                </a:moveTo>
                <a:lnTo>
                  <a:pt x="173" y="1042"/>
                </a:lnTo>
                <a:lnTo>
                  <a:pt x="153" y="1041"/>
                </a:lnTo>
                <a:lnTo>
                  <a:pt x="134" y="1040"/>
                </a:lnTo>
                <a:lnTo>
                  <a:pt x="118" y="1038"/>
                </a:lnTo>
                <a:lnTo>
                  <a:pt x="102" y="1035"/>
                </a:lnTo>
                <a:lnTo>
                  <a:pt x="90" y="1031"/>
                </a:lnTo>
                <a:lnTo>
                  <a:pt x="78" y="1027"/>
                </a:lnTo>
                <a:lnTo>
                  <a:pt x="68" y="1022"/>
                </a:lnTo>
                <a:lnTo>
                  <a:pt x="60" y="1017"/>
                </a:lnTo>
                <a:lnTo>
                  <a:pt x="53" y="1011"/>
                </a:lnTo>
                <a:lnTo>
                  <a:pt x="47" y="1003"/>
                </a:lnTo>
                <a:lnTo>
                  <a:pt x="42" y="992"/>
                </a:lnTo>
                <a:lnTo>
                  <a:pt x="39" y="981"/>
                </a:lnTo>
                <a:lnTo>
                  <a:pt x="37" y="973"/>
                </a:lnTo>
                <a:lnTo>
                  <a:pt x="34" y="964"/>
                </a:lnTo>
                <a:lnTo>
                  <a:pt x="27" y="950"/>
                </a:lnTo>
                <a:lnTo>
                  <a:pt x="20" y="935"/>
                </a:lnTo>
                <a:lnTo>
                  <a:pt x="16" y="927"/>
                </a:lnTo>
                <a:lnTo>
                  <a:pt x="14" y="919"/>
                </a:lnTo>
                <a:lnTo>
                  <a:pt x="13" y="907"/>
                </a:lnTo>
                <a:lnTo>
                  <a:pt x="12" y="894"/>
                </a:lnTo>
                <a:lnTo>
                  <a:pt x="11" y="879"/>
                </a:lnTo>
                <a:lnTo>
                  <a:pt x="8" y="863"/>
                </a:lnTo>
                <a:lnTo>
                  <a:pt x="5" y="846"/>
                </a:lnTo>
                <a:lnTo>
                  <a:pt x="2" y="822"/>
                </a:lnTo>
                <a:lnTo>
                  <a:pt x="0" y="794"/>
                </a:lnTo>
                <a:lnTo>
                  <a:pt x="0" y="780"/>
                </a:lnTo>
                <a:lnTo>
                  <a:pt x="0" y="764"/>
                </a:lnTo>
                <a:lnTo>
                  <a:pt x="2" y="750"/>
                </a:lnTo>
                <a:lnTo>
                  <a:pt x="4" y="735"/>
                </a:lnTo>
                <a:lnTo>
                  <a:pt x="8" y="721"/>
                </a:lnTo>
                <a:lnTo>
                  <a:pt x="13" y="707"/>
                </a:lnTo>
                <a:lnTo>
                  <a:pt x="21" y="696"/>
                </a:lnTo>
                <a:lnTo>
                  <a:pt x="29" y="685"/>
                </a:lnTo>
                <a:lnTo>
                  <a:pt x="33" y="680"/>
                </a:lnTo>
                <a:lnTo>
                  <a:pt x="39" y="675"/>
                </a:lnTo>
                <a:lnTo>
                  <a:pt x="44" y="672"/>
                </a:lnTo>
                <a:lnTo>
                  <a:pt x="52" y="668"/>
                </a:lnTo>
                <a:lnTo>
                  <a:pt x="61" y="664"/>
                </a:lnTo>
                <a:lnTo>
                  <a:pt x="72" y="662"/>
                </a:lnTo>
                <a:lnTo>
                  <a:pt x="85" y="660"/>
                </a:lnTo>
                <a:lnTo>
                  <a:pt x="98" y="660"/>
                </a:lnTo>
                <a:lnTo>
                  <a:pt x="127" y="661"/>
                </a:lnTo>
                <a:lnTo>
                  <a:pt x="141" y="662"/>
                </a:lnTo>
                <a:lnTo>
                  <a:pt x="156" y="662"/>
                </a:lnTo>
                <a:lnTo>
                  <a:pt x="173" y="661"/>
                </a:lnTo>
                <a:lnTo>
                  <a:pt x="189" y="659"/>
                </a:lnTo>
                <a:lnTo>
                  <a:pt x="228" y="648"/>
                </a:lnTo>
                <a:lnTo>
                  <a:pt x="248" y="642"/>
                </a:lnTo>
                <a:lnTo>
                  <a:pt x="266" y="636"/>
                </a:lnTo>
                <a:lnTo>
                  <a:pt x="285" y="629"/>
                </a:lnTo>
                <a:lnTo>
                  <a:pt x="304" y="621"/>
                </a:lnTo>
                <a:lnTo>
                  <a:pt x="323" y="612"/>
                </a:lnTo>
                <a:lnTo>
                  <a:pt x="342" y="602"/>
                </a:lnTo>
                <a:lnTo>
                  <a:pt x="361" y="591"/>
                </a:lnTo>
                <a:lnTo>
                  <a:pt x="380" y="577"/>
                </a:lnTo>
                <a:lnTo>
                  <a:pt x="399" y="563"/>
                </a:lnTo>
                <a:lnTo>
                  <a:pt x="416" y="547"/>
                </a:lnTo>
                <a:lnTo>
                  <a:pt x="434" y="530"/>
                </a:lnTo>
                <a:lnTo>
                  <a:pt x="451" y="511"/>
                </a:lnTo>
                <a:lnTo>
                  <a:pt x="468" y="490"/>
                </a:lnTo>
                <a:lnTo>
                  <a:pt x="482" y="470"/>
                </a:lnTo>
                <a:lnTo>
                  <a:pt x="495" y="452"/>
                </a:lnTo>
                <a:lnTo>
                  <a:pt x="507" y="433"/>
                </a:lnTo>
                <a:lnTo>
                  <a:pt x="517" y="413"/>
                </a:lnTo>
                <a:lnTo>
                  <a:pt x="522" y="404"/>
                </a:lnTo>
                <a:lnTo>
                  <a:pt x="526" y="393"/>
                </a:lnTo>
                <a:lnTo>
                  <a:pt x="531" y="379"/>
                </a:lnTo>
                <a:lnTo>
                  <a:pt x="537" y="365"/>
                </a:lnTo>
                <a:lnTo>
                  <a:pt x="545" y="349"/>
                </a:lnTo>
                <a:lnTo>
                  <a:pt x="548" y="341"/>
                </a:lnTo>
                <a:lnTo>
                  <a:pt x="552" y="331"/>
                </a:lnTo>
                <a:lnTo>
                  <a:pt x="553" y="325"/>
                </a:lnTo>
                <a:lnTo>
                  <a:pt x="546" y="324"/>
                </a:lnTo>
                <a:lnTo>
                  <a:pt x="530" y="321"/>
                </a:lnTo>
                <a:lnTo>
                  <a:pt x="513" y="317"/>
                </a:lnTo>
                <a:lnTo>
                  <a:pt x="496" y="310"/>
                </a:lnTo>
                <a:lnTo>
                  <a:pt x="478" y="301"/>
                </a:lnTo>
                <a:lnTo>
                  <a:pt x="463" y="291"/>
                </a:lnTo>
                <a:lnTo>
                  <a:pt x="447" y="280"/>
                </a:lnTo>
                <a:lnTo>
                  <a:pt x="441" y="273"/>
                </a:lnTo>
                <a:lnTo>
                  <a:pt x="435" y="266"/>
                </a:lnTo>
                <a:lnTo>
                  <a:pt x="429" y="259"/>
                </a:lnTo>
                <a:lnTo>
                  <a:pt x="423" y="252"/>
                </a:lnTo>
                <a:lnTo>
                  <a:pt x="419" y="243"/>
                </a:lnTo>
                <a:lnTo>
                  <a:pt x="416" y="236"/>
                </a:lnTo>
                <a:lnTo>
                  <a:pt x="415" y="229"/>
                </a:lnTo>
                <a:lnTo>
                  <a:pt x="414" y="222"/>
                </a:lnTo>
                <a:lnTo>
                  <a:pt x="415" y="216"/>
                </a:lnTo>
                <a:lnTo>
                  <a:pt x="416" y="209"/>
                </a:lnTo>
                <a:lnTo>
                  <a:pt x="419" y="203"/>
                </a:lnTo>
                <a:lnTo>
                  <a:pt x="422" y="198"/>
                </a:lnTo>
                <a:lnTo>
                  <a:pt x="427" y="192"/>
                </a:lnTo>
                <a:lnTo>
                  <a:pt x="431" y="187"/>
                </a:lnTo>
                <a:lnTo>
                  <a:pt x="441" y="176"/>
                </a:lnTo>
                <a:lnTo>
                  <a:pt x="453" y="166"/>
                </a:lnTo>
                <a:lnTo>
                  <a:pt x="466" y="157"/>
                </a:lnTo>
                <a:lnTo>
                  <a:pt x="481" y="144"/>
                </a:lnTo>
                <a:lnTo>
                  <a:pt x="500" y="130"/>
                </a:lnTo>
                <a:lnTo>
                  <a:pt x="519" y="115"/>
                </a:lnTo>
                <a:lnTo>
                  <a:pt x="540" y="103"/>
                </a:lnTo>
                <a:lnTo>
                  <a:pt x="563" y="90"/>
                </a:lnTo>
                <a:lnTo>
                  <a:pt x="588" y="77"/>
                </a:lnTo>
                <a:lnTo>
                  <a:pt x="613" y="65"/>
                </a:lnTo>
                <a:lnTo>
                  <a:pt x="642" y="53"/>
                </a:lnTo>
                <a:lnTo>
                  <a:pt x="672" y="41"/>
                </a:lnTo>
                <a:lnTo>
                  <a:pt x="695" y="33"/>
                </a:lnTo>
                <a:lnTo>
                  <a:pt x="719" y="23"/>
                </a:lnTo>
                <a:lnTo>
                  <a:pt x="744" y="14"/>
                </a:lnTo>
                <a:lnTo>
                  <a:pt x="767" y="7"/>
                </a:lnTo>
                <a:lnTo>
                  <a:pt x="792" y="1"/>
                </a:lnTo>
                <a:lnTo>
                  <a:pt x="803" y="0"/>
                </a:lnTo>
                <a:lnTo>
                  <a:pt x="815" y="1"/>
                </a:lnTo>
                <a:lnTo>
                  <a:pt x="826" y="4"/>
                </a:lnTo>
                <a:lnTo>
                  <a:pt x="838" y="8"/>
                </a:lnTo>
                <a:lnTo>
                  <a:pt x="850" y="13"/>
                </a:lnTo>
                <a:lnTo>
                  <a:pt x="863" y="19"/>
                </a:lnTo>
                <a:lnTo>
                  <a:pt x="871" y="23"/>
                </a:lnTo>
                <a:lnTo>
                  <a:pt x="878" y="27"/>
                </a:lnTo>
                <a:lnTo>
                  <a:pt x="883" y="32"/>
                </a:lnTo>
                <a:lnTo>
                  <a:pt x="889" y="36"/>
                </a:lnTo>
                <a:lnTo>
                  <a:pt x="899" y="46"/>
                </a:lnTo>
                <a:lnTo>
                  <a:pt x="909" y="59"/>
                </a:lnTo>
                <a:lnTo>
                  <a:pt x="917" y="69"/>
                </a:lnTo>
                <a:lnTo>
                  <a:pt x="926" y="79"/>
                </a:lnTo>
                <a:lnTo>
                  <a:pt x="946" y="100"/>
                </a:lnTo>
                <a:lnTo>
                  <a:pt x="966" y="122"/>
                </a:lnTo>
                <a:lnTo>
                  <a:pt x="975" y="134"/>
                </a:lnTo>
                <a:lnTo>
                  <a:pt x="984" y="146"/>
                </a:lnTo>
                <a:lnTo>
                  <a:pt x="992" y="159"/>
                </a:lnTo>
                <a:lnTo>
                  <a:pt x="999" y="171"/>
                </a:lnTo>
                <a:lnTo>
                  <a:pt x="1018" y="209"/>
                </a:lnTo>
                <a:lnTo>
                  <a:pt x="1031" y="230"/>
                </a:lnTo>
                <a:lnTo>
                  <a:pt x="1044" y="251"/>
                </a:lnTo>
                <a:lnTo>
                  <a:pt x="1059" y="275"/>
                </a:lnTo>
                <a:lnTo>
                  <a:pt x="1065" y="287"/>
                </a:lnTo>
                <a:lnTo>
                  <a:pt x="1070" y="299"/>
                </a:lnTo>
                <a:lnTo>
                  <a:pt x="1073" y="309"/>
                </a:lnTo>
                <a:lnTo>
                  <a:pt x="1077" y="319"/>
                </a:lnTo>
                <a:lnTo>
                  <a:pt x="1080" y="332"/>
                </a:lnTo>
                <a:lnTo>
                  <a:pt x="1082" y="346"/>
                </a:lnTo>
                <a:lnTo>
                  <a:pt x="1082" y="352"/>
                </a:lnTo>
                <a:lnTo>
                  <a:pt x="1081" y="358"/>
                </a:lnTo>
                <a:lnTo>
                  <a:pt x="1080" y="365"/>
                </a:lnTo>
                <a:lnTo>
                  <a:pt x="1078" y="371"/>
                </a:lnTo>
                <a:lnTo>
                  <a:pt x="1076" y="377"/>
                </a:lnTo>
                <a:lnTo>
                  <a:pt x="1072" y="382"/>
                </a:lnTo>
                <a:lnTo>
                  <a:pt x="1067" y="387"/>
                </a:lnTo>
                <a:lnTo>
                  <a:pt x="1062" y="391"/>
                </a:lnTo>
                <a:lnTo>
                  <a:pt x="1052" y="395"/>
                </a:lnTo>
                <a:lnTo>
                  <a:pt x="1043" y="398"/>
                </a:lnTo>
                <a:lnTo>
                  <a:pt x="1033" y="400"/>
                </a:lnTo>
                <a:lnTo>
                  <a:pt x="1021" y="400"/>
                </a:lnTo>
                <a:lnTo>
                  <a:pt x="1010" y="400"/>
                </a:lnTo>
                <a:lnTo>
                  <a:pt x="997" y="398"/>
                </a:lnTo>
                <a:lnTo>
                  <a:pt x="975" y="395"/>
                </a:lnTo>
                <a:lnTo>
                  <a:pt x="952" y="392"/>
                </a:lnTo>
                <a:lnTo>
                  <a:pt x="930" y="388"/>
                </a:lnTo>
                <a:lnTo>
                  <a:pt x="923" y="387"/>
                </a:lnTo>
                <a:lnTo>
                  <a:pt x="922" y="392"/>
                </a:lnTo>
                <a:lnTo>
                  <a:pt x="917" y="413"/>
                </a:lnTo>
                <a:lnTo>
                  <a:pt x="911" y="434"/>
                </a:lnTo>
                <a:lnTo>
                  <a:pt x="905" y="452"/>
                </a:lnTo>
                <a:lnTo>
                  <a:pt x="900" y="472"/>
                </a:lnTo>
                <a:lnTo>
                  <a:pt x="895" y="491"/>
                </a:lnTo>
                <a:lnTo>
                  <a:pt x="894" y="501"/>
                </a:lnTo>
                <a:lnTo>
                  <a:pt x="894" y="511"/>
                </a:lnTo>
                <a:lnTo>
                  <a:pt x="893" y="525"/>
                </a:lnTo>
                <a:lnTo>
                  <a:pt x="891" y="540"/>
                </a:lnTo>
                <a:lnTo>
                  <a:pt x="887" y="554"/>
                </a:lnTo>
                <a:lnTo>
                  <a:pt x="882" y="568"/>
                </a:lnTo>
                <a:lnTo>
                  <a:pt x="877" y="582"/>
                </a:lnTo>
                <a:lnTo>
                  <a:pt x="870" y="596"/>
                </a:lnTo>
                <a:lnTo>
                  <a:pt x="856" y="623"/>
                </a:lnTo>
                <a:lnTo>
                  <a:pt x="847" y="641"/>
                </a:lnTo>
                <a:lnTo>
                  <a:pt x="832" y="669"/>
                </a:lnTo>
                <a:lnTo>
                  <a:pt x="815" y="699"/>
                </a:lnTo>
                <a:lnTo>
                  <a:pt x="795" y="730"/>
                </a:lnTo>
                <a:lnTo>
                  <a:pt x="774" y="761"/>
                </a:lnTo>
                <a:lnTo>
                  <a:pt x="750" y="791"/>
                </a:lnTo>
                <a:lnTo>
                  <a:pt x="737" y="806"/>
                </a:lnTo>
                <a:lnTo>
                  <a:pt x="724" y="821"/>
                </a:lnTo>
                <a:lnTo>
                  <a:pt x="710" y="834"/>
                </a:lnTo>
                <a:lnTo>
                  <a:pt x="695" y="848"/>
                </a:lnTo>
                <a:lnTo>
                  <a:pt x="680" y="861"/>
                </a:lnTo>
                <a:lnTo>
                  <a:pt x="664" y="874"/>
                </a:lnTo>
                <a:lnTo>
                  <a:pt x="629" y="897"/>
                </a:lnTo>
                <a:lnTo>
                  <a:pt x="595" y="919"/>
                </a:lnTo>
                <a:lnTo>
                  <a:pt x="562" y="940"/>
                </a:lnTo>
                <a:lnTo>
                  <a:pt x="529" y="958"/>
                </a:lnTo>
                <a:lnTo>
                  <a:pt x="497" y="975"/>
                </a:lnTo>
                <a:lnTo>
                  <a:pt x="463" y="989"/>
                </a:lnTo>
                <a:lnTo>
                  <a:pt x="430" y="1004"/>
                </a:lnTo>
                <a:lnTo>
                  <a:pt x="396" y="1015"/>
                </a:lnTo>
                <a:lnTo>
                  <a:pt x="377" y="1021"/>
                </a:lnTo>
                <a:lnTo>
                  <a:pt x="359" y="1026"/>
                </a:lnTo>
                <a:lnTo>
                  <a:pt x="341" y="1031"/>
                </a:lnTo>
                <a:lnTo>
                  <a:pt x="323" y="1034"/>
                </a:lnTo>
                <a:lnTo>
                  <a:pt x="306" y="1037"/>
                </a:lnTo>
                <a:lnTo>
                  <a:pt x="288" y="1038"/>
                </a:lnTo>
                <a:lnTo>
                  <a:pt x="271" y="1040"/>
                </a:lnTo>
                <a:lnTo>
                  <a:pt x="252" y="1040"/>
                </a:lnTo>
                <a:lnTo>
                  <a:pt x="214" y="1041"/>
                </a:lnTo>
                <a:lnTo>
                  <a:pt x="173" y="1042"/>
                </a:lnTo>
                <a:close/>
                <a:moveTo>
                  <a:pt x="98" y="694"/>
                </a:moveTo>
                <a:lnTo>
                  <a:pt x="98" y="694"/>
                </a:lnTo>
                <a:lnTo>
                  <a:pt x="84" y="695"/>
                </a:lnTo>
                <a:lnTo>
                  <a:pt x="71" y="698"/>
                </a:lnTo>
                <a:lnTo>
                  <a:pt x="66" y="700"/>
                </a:lnTo>
                <a:lnTo>
                  <a:pt x="62" y="702"/>
                </a:lnTo>
                <a:lnTo>
                  <a:pt x="58" y="705"/>
                </a:lnTo>
                <a:lnTo>
                  <a:pt x="55" y="708"/>
                </a:lnTo>
                <a:lnTo>
                  <a:pt x="51" y="714"/>
                </a:lnTo>
                <a:lnTo>
                  <a:pt x="47" y="721"/>
                </a:lnTo>
                <a:lnTo>
                  <a:pt x="44" y="729"/>
                </a:lnTo>
                <a:lnTo>
                  <a:pt x="42" y="736"/>
                </a:lnTo>
                <a:lnTo>
                  <a:pt x="39" y="753"/>
                </a:lnTo>
                <a:lnTo>
                  <a:pt x="38" y="768"/>
                </a:lnTo>
                <a:lnTo>
                  <a:pt x="38" y="783"/>
                </a:lnTo>
                <a:lnTo>
                  <a:pt x="39" y="797"/>
                </a:lnTo>
                <a:lnTo>
                  <a:pt x="42" y="826"/>
                </a:lnTo>
                <a:lnTo>
                  <a:pt x="45" y="855"/>
                </a:lnTo>
                <a:lnTo>
                  <a:pt x="47" y="883"/>
                </a:lnTo>
                <a:lnTo>
                  <a:pt x="48" y="893"/>
                </a:lnTo>
                <a:lnTo>
                  <a:pt x="51" y="909"/>
                </a:lnTo>
                <a:lnTo>
                  <a:pt x="55" y="926"/>
                </a:lnTo>
                <a:lnTo>
                  <a:pt x="61" y="945"/>
                </a:lnTo>
                <a:lnTo>
                  <a:pt x="68" y="962"/>
                </a:lnTo>
                <a:lnTo>
                  <a:pt x="72" y="971"/>
                </a:lnTo>
                <a:lnTo>
                  <a:pt x="76" y="979"/>
                </a:lnTo>
                <a:lnTo>
                  <a:pt x="82" y="985"/>
                </a:lnTo>
                <a:lnTo>
                  <a:pt x="87" y="990"/>
                </a:lnTo>
                <a:lnTo>
                  <a:pt x="93" y="994"/>
                </a:lnTo>
                <a:lnTo>
                  <a:pt x="98" y="996"/>
                </a:lnTo>
                <a:lnTo>
                  <a:pt x="121" y="1001"/>
                </a:lnTo>
                <a:lnTo>
                  <a:pt x="142" y="1004"/>
                </a:lnTo>
                <a:lnTo>
                  <a:pt x="164" y="1005"/>
                </a:lnTo>
                <a:lnTo>
                  <a:pt x="183" y="1005"/>
                </a:lnTo>
                <a:lnTo>
                  <a:pt x="218" y="1004"/>
                </a:lnTo>
                <a:lnTo>
                  <a:pt x="252" y="1004"/>
                </a:lnTo>
                <a:lnTo>
                  <a:pt x="270" y="1004"/>
                </a:lnTo>
                <a:lnTo>
                  <a:pt x="286" y="1003"/>
                </a:lnTo>
                <a:lnTo>
                  <a:pt x="304" y="1001"/>
                </a:lnTo>
                <a:lnTo>
                  <a:pt x="320" y="999"/>
                </a:lnTo>
                <a:lnTo>
                  <a:pt x="337" y="994"/>
                </a:lnTo>
                <a:lnTo>
                  <a:pt x="353" y="991"/>
                </a:lnTo>
                <a:lnTo>
                  <a:pt x="370" y="986"/>
                </a:lnTo>
                <a:lnTo>
                  <a:pt x="386" y="981"/>
                </a:lnTo>
                <a:lnTo>
                  <a:pt x="419" y="969"/>
                </a:lnTo>
                <a:lnTo>
                  <a:pt x="451" y="955"/>
                </a:lnTo>
                <a:lnTo>
                  <a:pt x="483" y="941"/>
                </a:lnTo>
                <a:lnTo>
                  <a:pt x="514" y="925"/>
                </a:lnTo>
                <a:lnTo>
                  <a:pt x="544" y="909"/>
                </a:lnTo>
                <a:lnTo>
                  <a:pt x="574" y="891"/>
                </a:lnTo>
                <a:lnTo>
                  <a:pt x="603" y="872"/>
                </a:lnTo>
                <a:lnTo>
                  <a:pt x="633" y="851"/>
                </a:lnTo>
                <a:lnTo>
                  <a:pt x="647" y="841"/>
                </a:lnTo>
                <a:lnTo>
                  <a:pt x="661" y="829"/>
                </a:lnTo>
                <a:lnTo>
                  <a:pt x="674" y="818"/>
                </a:lnTo>
                <a:lnTo>
                  <a:pt x="687" y="805"/>
                </a:lnTo>
                <a:lnTo>
                  <a:pt x="713" y="779"/>
                </a:lnTo>
                <a:lnTo>
                  <a:pt x="737" y="751"/>
                </a:lnTo>
                <a:lnTo>
                  <a:pt x="760" y="720"/>
                </a:lnTo>
                <a:lnTo>
                  <a:pt x="781" y="689"/>
                </a:lnTo>
                <a:lnTo>
                  <a:pt x="799" y="656"/>
                </a:lnTo>
                <a:lnTo>
                  <a:pt x="808" y="639"/>
                </a:lnTo>
                <a:lnTo>
                  <a:pt x="816" y="623"/>
                </a:lnTo>
                <a:lnTo>
                  <a:pt x="821" y="610"/>
                </a:lnTo>
                <a:lnTo>
                  <a:pt x="835" y="581"/>
                </a:lnTo>
                <a:lnTo>
                  <a:pt x="848" y="553"/>
                </a:lnTo>
                <a:lnTo>
                  <a:pt x="853" y="542"/>
                </a:lnTo>
                <a:lnTo>
                  <a:pt x="855" y="533"/>
                </a:lnTo>
                <a:lnTo>
                  <a:pt x="856" y="523"/>
                </a:lnTo>
                <a:lnTo>
                  <a:pt x="856" y="515"/>
                </a:lnTo>
                <a:lnTo>
                  <a:pt x="857" y="504"/>
                </a:lnTo>
                <a:lnTo>
                  <a:pt x="859" y="492"/>
                </a:lnTo>
                <a:lnTo>
                  <a:pt x="860" y="487"/>
                </a:lnTo>
                <a:lnTo>
                  <a:pt x="868" y="456"/>
                </a:lnTo>
                <a:lnTo>
                  <a:pt x="875" y="425"/>
                </a:lnTo>
                <a:lnTo>
                  <a:pt x="878" y="414"/>
                </a:lnTo>
                <a:lnTo>
                  <a:pt x="881" y="404"/>
                </a:lnTo>
                <a:lnTo>
                  <a:pt x="886" y="388"/>
                </a:lnTo>
                <a:lnTo>
                  <a:pt x="888" y="380"/>
                </a:lnTo>
                <a:lnTo>
                  <a:pt x="890" y="372"/>
                </a:lnTo>
                <a:lnTo>
                  <a:pt x="890" y="367"/>
                </a:lnTo>
                <a:lnTo>
                  <a:pt x="892" y="363"/>
                </a:lnTo>
                <a:lnTo>
                  <a:pt x="894" y="360"/>
                </a:lnTo>
                <a:lnTo>
                  <a:pt x="898" y="357"/>
                </a:lnTo>
                <a:lnTo>
                  <a:pt x="899" y="356"/>
                </a:lnTo>
                <a:lnTo>
                  <a:pt x="900" y="355"/>
                </a:lnTo>
                <a:lnTo>
                  <a:pt x="901" y="352"/>
                </a:lnTo>
                <a:lnTo>
                  <a:pt x="903" y="349"/>
                </a:lnTo>
                <a:lnTo>
                  <a:pt x="907" y="347"/>
                </a:lnTo>
                <a:lnTo>
                  <a:pt x="912" y="346"/>
                </a:lnTo>
                <a:lnTo>
                  <a:pt x="915" y="346"/>
                </a:lnTo>
                <a:lnTo>
                  <a:pt x="918" y="347"/>
                </a:lnTo>
                <a:lnTo>
                  <a:pt x="934" y="352"/>
                </a:lnTo>
                <a:lnTo>
                  <a:pt x="957" y="357"/>
                </a:lnTo>
                <a:lnTo>
                  <a:pt x="985" y="362"/>
                </a:lnTo>
                <a:lnTo>
                  <a:pt x="999" y="363"/>
                </a:lnTo>
                <a:lnTo>
                  <a:pt x="1012" y="363"/>
                </a:lnTo>
                <a:lnTo>
                  <a:pt x="1023" y="363"/>
                </a:lnTo>
                <a:lnTo>
                  <a:pt x="1031" y="361"/>
                </a:lnTo>
                <a:lnTo>
                  <a:pt x="1038" y="359"/>
                </a:lnTo>
                <a:lnTo>
                  <a:pt x="1043" y="355"/>
                </a:lnTo>
                <a:lnTo>
                  <a:pt x="1044" y="353"/>
                </a:lnTo>
                <a:lnTo>
                  <a:pt x="1045" y="350"/>
                </a:lnTo>
                <a:lnTo>
                  <a:pt x="1046" y="347"/>
                </a:lnTo>
                <a:lnTo>
                  <a:pt x="1046" y="344"/>
                </a:lnTo>
                <a:lnTo>
                  <a:pt x="1044" y="333"/>
                </a:lnTo>
                <a:lnTo>
                  <a:pt x="1041" y="323"/>
                </a:lnTo>
                <a:lnTo>
                  <a:pt x="1038" y="313"/>
                </a:lnTo>
                <a:lnTo>
                  <a:pt x="1033" y="303"/>
                </a:lnTo>
                <a:lnTo>
                  <a:pt x="1023" y="285"/>
                </a:lnTo>
                <a:lnTo>
                  <a:pt x="1012" y="268"/>
                </a:lnTo>
                <a:lnTo>
                  <a:pt x="1006" y="258"/>
                </a:lnTo>
                <a:lnTo>
                  <a:pt x="1000" y="248"/>
                </a:lnTo>
                <a:lnTo>
                  <a:pt x="988" y="225"/>
                </a:lnTo>
                <a:lnTo>
                  <a:pt x="976" y="200"/>
                </a:lnTo>
                <a:lnTo>
                  <a:pt x="969" y="189"/>
                </a:lnTo>
                <a:lnTo>
                  <a:pt x="962" y="177"/>
                </a:lnTo>
                <a:lnTo>
                  <a:pt x="939" y="148"/>
                </a:lnTo>
                <a:lnTo>
                  <a:pt x="916" y="123"/>
                </a:lnTo>
                <a:lnTo>
                  <a:pt x="902" y="105"/>
                </a:lnTo>
                <a:lnTo>
                  <a:pt x="890" y="90"/>
                </a:lnTo>
                <a:lnTo>
                  <a:pt x="879" y="75"/>
                </a:lnTo>
                <a:lnTo>
                  <a:pt x="874" y="69"/>
                </a:lnTo>
                <a:lnTo>
                  <a:pt x="868" y="63"/>
                </a:lnTo>
                <a:lnTo>
                  <a:pt x="860" y="58"/>
                </a:lnTo>
                <a:lnTo>
                  <a:pt x="853" y="53"/>
                </a:lnTo>
                <a:lnTo>
                  <a:pt x="846" y="49"/>
                </a:lnTo>
                <a:lnTo>
                  <a:pt x="839" y="46"/>
                </a:lnTo>
                <a:lnTo>
                  <a:pt x="830" y="43"/>
                </a:lnTo>
                <a:lnTo>
                  <a:pt x="822" y="42"/>
                </a:lnTo>
                <a:lnTo>
                  <a:pt x="814" y="41"/>
                </a:lnTo>
                <a:lnTo>
                  <a:pt x="805" y="40"/>
                </a:lnTo>
                <a:lnTo>
                  <a:pt x="794" y="41"/>
                </a:lnTo>
                <a:lnTo>
                  <a:pt x="784" y="42"/>
                </a:lnTo>
                <a:lnTo>
                  <a:pt x="774" y="44"/>
                </a:lnTo>
                <a:lnTo>
                  <a:pt x="763" y="47"/>
                </a:lnTo>
                <a:lnTo>
                  <a:pt x="742" y="53"/>
                </a:lnTo>
                <a:lnTo>
                  <a:pt x="721" y="61"/>
                </a:lnTo>
                <a:lnTo>
                  <a:pt x="714" y="64"/>
                </a:lnTo>
                <a:lnTo>
                  <a:pt x="695" y="71"/>
                </a:lnTo>
                <a:lnTo>
                  <a:pt x="661" y="83"/>
                </a:lnTo>
                <a:lnTo>
                  <a:pt x="627" y="97"/>
                </a:lnTo>
                <a:lnTo>
                  <a:pt x="610" y="105"/>
                </a:lnTo>
                <a:lnTo>
                  <a:pt x="595" y="112"/>
                </a:lnTo>
                <a:lnTo>
                  <a:pt x="578" y="122"/>
                </a:lnTo>
                <a:lnTo>
                  <a:pt x="564" y="131"/>
                </a:lnTo>
                <a:lnTo>
                  <a:pt x="538" y="148"/>
                </a:lnTo>
                <a:lnTo>
                  <a:pt x="513" y="166"/>
                </a:lnTo>
                <a:lnTo>
                  <a:pt x="490" y="184"/>
                </a:lnTo>
                <a:lnTo>
                  <a:pt x="466" y="201"/>
                </a:lnTo>
                <a:lnTo>
                  <a:pt x="461" y="204"/>
                </a:lnTo>
                <a:lnTo>
                  <a:pt x="458" y="207"/>
                </a:lnTo>
                <a:lnTo>
                  <a:pt x="454" y="211"/>
                </a:lnTo>
                <a:lnTo>
                  <a:pt x="453" y="215"/>
                </a:lnTo>
                <a:lnTo>
                  <a:pt x="452" y="222"/>
                </a:lnTo>
                <a:lnTo>
                  <a:pt x="452" y="228"/>
                </a:lnTo>
                <a:lnTo>
                  <a:pt x="454" y="233"/>
                </a:lnTo>
                <a:lnTo>
                  <a:pt x="459" y="239"/>
                </a:lnTo>
                <a:lnTo>
                  <a:pt x="463" y="245"/>
                </a:lnTo>
                <a:lnTo>
                  <a:pt x="469" y="250"/>
                </a:lnTo>
                <a:lnTo>
                  <a:pt x="482" y="260"/>
                </a:lnTo>
                <a:lnTo>
                  <a:pt x="498" y="269"/>
                </a:lnTo>
                <a:lnTo>
                  <a:pt x="514" y="277"/>
                </a:lnTo>
                <a:lnTo>
                  <a:pt x="530" y="283"/>
                </a:lnTo>
                <a:lnTo>
                  <a:pt x="543" y="287"/>
                </a:lnTo>
                <a:lnTo>
                  <a:pt x="554" y="289"/>
                </a:lnTo>
                <a:lnTo>
                  <a:pt x="557" y="290"/>
                </a:lnTo>
                <a:lnTo>
                  <a:pt x="560" y="291"/>
                </a:lnTo>
                <a:lnTo>
                  <a:pt x="563" y="293"/>
                </a:lnTo>
                <a:lnTo>
                  <a:pt x="566" y="295"/>
                </a:lnTo>
                <a:lnTo>
                  <a:pt x="568" y="298"/>
                </a:lnTo>
                <a:lnTo>
                  <a:pt x="571" y="297"/>
                </a:lnTo>
                <a:lnTo>
                  <a:pt x="575" y="297"/>
                </a:lnTo>
                <a:lnTo>
                  <a:pt x="578" y="297"/>
                </a:lnTo>
                <a:lnTo>
                  <a:pt x="583" y="298"/>
                </a:lnTo>
                <a:lnTo>
                  <a:pt x="586" y="299"/>
                </a:lnTo>
                <a:lnTo>
                  <a:pt x="588" y="301"/>
                </a:lnTo>
                <a:lnTo>
                  <a:pt x="590" y="304"/>
                </a:lnTo>
                <a:lnTo>
                  <a:pt x="591" y="306"/>
                </a:lnTo>
                <a:lnTo>
                  <a:pt x="591" y="313"/>
                </a:lnTo>
                <a:lnTo>
                  <a:pt x="589" y="328"/>
                </a:lnTo>
                <a:lnTo>
                  <a:pt x="586" y="344"/>
                </a:lnTo>
                <a:lnTo>
                  <a:pt x="581" y="358"/>
                </a:lnTo>
                <a:lnTo>
                  <a:pt x="576" y="373"/>
                </a:lnTo>
                <a:lnTo>
                  <a:pt x="571" y="388"/>
                </a:lnTo>
                <a:lnTo>
                  <a:pt x="565" y="403"/>
                </a:lnTo>
                <a:lnTo>
                  <a:pt x="558" y="417"/>
                </a:lnTo>
                <a:lnTo>
                  <a:pt x="549" y="430"/>
                </a:lnTo>
                <a:lnTo>
                  <a:pt x="533" y="458"/>
                </a:lnTo>
                <a:lnTo>
                  <a:pt x="514" y="485"/>
                </a:lnTo>
                <a:lnTo>
                  <a:pt x="495" y="512"/>
                </a:lnTo>
                <a:lnTo>
                  <a:pt x="474" y="537"/>
                </a:lnTo>
                <a:lnTo>
                  <a:pt x="465" y="548"/>
                </a:lnTo>
                <a:lnTo>
                  <a:pt x="453" y="561"/>
                </a:lnTo>
                <a:lnTo>
                  <a:pt x="442" y="571"/>
                </a:lnTo>
                <a:lnTo>
                  <a:pt x="431" y="582"/>
                </a:lnTo>
                <a:lnTo>
                  <a:pt x="418" y="593"/>
                </a:lnTo>
                <a:lnTo>
                  <a:pt x="405" y="603"/>
                </a:lnTo>
                <a:lnTo>
                  <a:pt x="378" y="622"/>
                </a:lnTo>
                <a:lnTo>
                  <a:pt x="348" y="640"/>
                </a:lnTo>
                <a:lnTo>
                  <a:pt x="317" y="656"/>
                </a:lnTo>
                <a:lnTo>
                  <a:pt x="284" y="670"/>
                </a:lnTo>
                <a:lnTo>
                  <a:pt x="248" y="684"/>
                </a:lnTo>
                <a:lnTo>
                  <a:pt x="226" y="690"/>
                </a:lnTo>
                <a:lnTo>
                  <a:pt x="204" y="694"/>
                </a:lnTo>
                <a:lnTo>
                  <a:pt x="181" y="697"/>
                </a:lnTo>
                <a:lnTo>
                  <a:pt x="158" y="698"/>
                </a:lnTo>
                <a:lnTo>
                  <a:pt x="140" y="697"/>
                </a:lnTo>
                <a:lnTo>
                  <a:pt x="129" y="696"/>
                </a:lnTo>
                <a:lnTo>
                  <a:pt x="115" y="695"/>
                </a:lnTo>
                <a:lnTo>
                  <a:pt x="98" y="69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18" name="任意多边形 1050917"/>
          <p:cNvSpPr/>
          <p:nvPr/>
        </p:nvSpPr>
        <p:spPr bwMode="auto">
          <a:xfrm>
            <a:off x="2940050" y="2592387"/>
            <a:ext cx="50800" cy="239712"/>
          </a:xfrm>
          <a:custGeom>
            <a:avLst/>
            <a:gdLst/>
            <a:ahLst/>
            <a:cxnLst/>
            <a:rect l="0" t="0" r="0" b="0"/>
            <a:pathLst>
              <a:path w="72" h="338">
                <a:moveTo>
                  <a:pt x="65" y="0"/>
                </a:moveTo>
                <a:lnTo>
                  <a:pt x="65" y="0"/>
                </a:lnTo>
                <a:lnTo>
                  <a:pt x="61" y="4"/>
                </a:lnTo>
                <a:lnTo>
                  <a:pt x="58" y="7"/>
                </a:lnTo>
                <a:lnTo>
                  <a:pt x="55" y="11"/>
                </a:lnTo>
                <a:lnTo>
                  <a:pt x="52" y="16"/>
                </a:lnTo>
                <a:lnTo>
                  <a:pt x="50" y="26"/>
                </a:lnTo>
                <a:lnTo>
                  <a:pt x="50" y="36"/>
                </a:lnTo>
                <a:lnTo>
                  <a:pt x="48" y="64"/>
                </a:lnTo>
                <a:lnTo>
                  <a:pt x="45" y="93"/>
                </a:lnTo>
                <a:lnTo>
                  <a:pt x="41" y="122"/>
                </a:lnTo>
                <a:lnTo>
                  <a:pt x="36" y="150"/>
                </a:lnTo>
                <a:lnTo>
                  <a:pt x="25" y="197"/>
                </a:lnTo>
                <a:lnTo>
                  <a:pt x="14" y="245"/>
                </a:lnTo>
                <a:lnTo>
                  <a:pt x="9" y="267"/>
                </a:lnTo>
                <a:lnTo>
                  <a:pt x="4" y="289"/>
                </a:lnTo>
                <a:lnTo>
                  <a:pt x="1" y="311"/>
                </a:lnTo>
                <a:lnTo>
                  <a:pt x="0" y="322"/>
                </a:lnTo>
                <a:lnTo>
                  <a:pt x="0" y="333"/>
                </a:lnTo>
                <a:lnTo>
                  <a:pt x="0" y="335"/>
                </a:lnTo>
                <a:lnTo>
                  <a:pt x="1" y="337"/>
                </a:lnTo>
                <a:lnTo>
                  <a:pt x="2" y="338"/>
                </a:lnTo>
                <a:lnTo>
                  <a:pt x="4" y="338"/>
                </a:lnTo>
                <a:lnTo>
                  <a:pt x="10" y="338"/>
                </a:lnTo>
                <a:lnTo>
                  <a:pt x="12" y="338"/>
                </a:lnTo>
                <a:lnTo>
                  <a:pt x="14" y="337"/>
                </a:lnTo>
                <a:lnTo>
                  <a:pt x="14" y="335"/>
                </a:lnTo>
                <a:lnTo>
                  <a:pt x="15" y="333"/>
                </a:lnTo>
                <a:lnTo>
                  <a:pt x="14" y="331"/>
                </a:lnTo>
                <a:lnTo>
                  <a:pt x="14" y="329"/>
                </a:lnTo>
                <a:lnTo>
                  <a:pt x="12" y="328"/>
                </a:lnTo>
                <a:lnTo>
                  <a:pt x="10" y="328"/>
                </a:lnTo>
                <a:lnTo>
                  <a:pt x="9" y="328"/>
                </a:lnTo>
                <a:lnTo>
                  <a:pt x="10" y="310"/>
                </a:lnTo>
                <a:lnTo>
                  <a:pt x="13" y="290"/>
                </a:lnTo>
                <a:lnTo>
                  <a:pt x="16" y="272"/>
                </a:lnTo>
                <a:lnTo>
                  <a:pt x="20" y="253"/>
                </a:lnTo>
                <a:lnTo>
                  <a:pt x="31" y="215"/>
                </a:lnTo>
                <a:lnTo>
                  <a:pt x="39" y="178"/>
                </a:lnTo>
                <a:lnTo>
                  <a:pt x="46" y="138"/>
                </a:lnTo>
                <a:lnTo>
                  <a:pt x="50" y="118"/>
                </a:lnTo>
                <a:lnTo>
                  <a:pt x="52" y="98"/>
                </a:lnTo>
                <a:lnTo>
                  <a:pt x="58" y="54"/>
                </a:lnTo>
                <a:lnTo>
                  <a:pt x="59" y="34"/>
                </a:lnTo>
                <a:lnTo>
                  <a:pt x="61" y="24"/>
                </a:lnTo>
                <a:lnTo>
                  <a:pt x="62" y="18"/>
                </a:lnTo>
                <a:lnTo>
                  <a:pt x="65" y="14"/>
                </a:lnTo>
                <a:lnTo>
                  <a:pt x="67" y="15"/>
                </a:lnTo>
                <a:lnTo>
                  <a:pt x="69" y="15"/>
                </a:lnTo>
                <a:lnTo>
                  <a:pt x="71" y="13"/>
                </a:lnTo>
                <a:lnTo>
                  <a:pt x="72" y="10"/>
                </a:lnTo>
                <a:lnTo>
                  <a:pt x="72" y="4"/>
                </a:lnTo>
                <a:lnTo>
                  <a:pt x="71" y="2"/>
                </a:lnTo>
                <a:lnTo>
                  <a:pt x="70" y="0"/>
                </a:lnTo>
                <a:lnTo>
                  <a:pt x="67" y="0"/>
                </a:lnTo>
                <a:lnTo>
                  <a:pt x="65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19" name="任意多边形 1050918"/>
          <p:cNvSpPr/>
          <p:nvPr/>
        </p:nvSpPr>
        <p:spPr bwMode="auto">
          <a:xfrm>
            <a:off x="2963862" y="2547937"/>
            <a:ext cx="71437" cy="368300"/>
          </a:xfrm>
          <a:custGeom>
            <a:avLst/>
            <a:gdLst/>
            <a:ahLst/>
            <a:cxnLst/>
            <a:rect l="0" t="0" r="0" b="0"/>
            <a:pathLst>
              <a:path w="104" h="520">
                <a:moveTo>
                  <a:pt x="104" y="4"/>
                </a:moveTo>
                <a:lnTo>
                  <a:pt x="104" y="4"/>
                </a:lnTo>
                <a:lnTo>
                  <a:pt x="104" y="2"/>
                </a:lnTo>
                <a:lnTo>
                  <a:pt x="103" y="1"/>
                </a:lnTo>
                <a:lnTo>
                  <a:pt x="101" y="0"/>
                </a:lnTo>
                <a:lnTo>
                  <a:pt x="100" y="0"/>
                </a:lnTo>
                <a:lnTo>
                  <a:pt x="98" y="0"/>
                </a:lnTo>
                <a:lnTo>
                  <a:pt x="97" y="1"/>
                </a:lnTo>
                <a:lnTo>
                  <a:pt x="95" y="2"/>
                </a:lnTo>
                <a:lnTo>
                  <a:pt x="95" y="4"/>
                </a:lnTo>
                <a:lnTo>
                  <a:pt x="94" y="16"/>
                </a:lnTo>
                <a:lnTo>
                  <a:pt x="92" y="30"/>
                </a:lnTo>
                <a:lnTo>
                  <a:pt x="90" y="42"/>
                </a:lnTo>
                <a:lnTo>
                  <a:pt x="89" y="55"/>
                </a:lnTo>
                <a:lnTo>
                  <a:pt x="90" y="88"/>
                </a:lnTo>
                <a:lnTo>
                  <a:pt x="89" y="103"/>
                </a:lnTo>
                <a:lnTo>
                  <a:pt x="87" y="120"/>
                </a:lnTo>
                <a:lnTo>
                  <a:pt x="71" y="196"/>
                </a:lnTo>
                <a:lnTo>
                  <a:pt x="62" y="234"/>
                </a:lnTo>
                <a:lnTo>
                  <a:pt x="52" y="273"/>
                </a:lnTo>
                <a:lnTo>
                  <a:pt x="42" y="307"/>
                </a:lnTo>
                <a:lnTo>
                  <a:pt x="32" y="341"/>
                </a:lnTo>
                <a:lnTo>
                  <a:pt x="21" y="375"/>
                </a:lnTo>
                <a:lnTo>
                  <a:pt x="17" y="391"/>
                </a:lnTo>
                <a:lnTo>
                  <a:pt x="14" y="409"/>
                </a:lnTo>
                <a:lnTo>
                  <a:pt x="13" y="423"/>
                </a:lnTo>
                <a:lnTo>
                  <a:pt x="12" y="437"/>
                </a:lnTo>
                <a:lnTo>
                  <a:pt x="11" y="451"/>
                </a:lnTo>
                <a:lnTo>
                  <a:pt x="10" y="465"/>
                </a:lnTo>
                <a:lnTo>
                  <a:pt x="9" y="478"/>
                </a:lnTo>
                <a:lnTo>
                  <a:pt x="10" y="490"/>
                </a:lnTo>
                <a:lnTo>
                  <a:pt x="9" y="497"/>
                </a:lnTo>
                <a:lnTo>
                  <a:pt x="8" y="502"/>
                </a:lnTo>
                <a:lnTo>
                  <a:pt x="5" y="508"/>
                </a:lnTo>
                <a:lnTo>
                  <a:pt x="1" y="513"/>
                </a:lnTo>
                <a:lnTo>
                  <a:pt x="0" y="514"/>
                </a:lnTo>
                <a:lnTo>
                  <a:pt x="0" y="516"/>
                </a:lnTo>
                <a:lnTo>
                  <a:pt x="1" y="518"/>
                </a:lnTo>
                <a:lnTo>
                  <a:pt x="2" y="519"/>
                </a:lnTo>
                <a:lnTo>
                  <a:pt x="3" y="520"/>
                </a:lnTo>
                <a:lnTo>
                  <a:pt x="5" y="520"/>
                </a:lnTo>
                <a:lnTo>
                  <a:pt x="6" y="520"/>
                </a:lnTo>
                <a:lnTo>
                  <a:pt x="8" y="519"/>
                </a:lnTo>
                <a:lnTo>
                  <a:pt x="13" y="513"/>
                </a:lnTo>
                <a:lnTo>
                  <a:pt x="16" y="508"/>
                </a:lnTo>
                <a:lnTo>
                  <a:pt x="18" y="502"/>
                </a:lnTo>
                <a:lnTo>
                  <a:pt x="18" y="494"/>
                </a:lnTo>
                <a:lnTo>
                  <a:pt x="20" y="463"/>
                </a:lnTo>
                <a:lnTo>
                  <a:pt x="22" y="433"/>
                </a:lnTo>
                <a:lnTo>
                  <a:pt x="24" y="413"/>
                </a:lnTo>
                <a:lnTo>
                  <a:pt x="27" y="394"/>
                </a:lnTo>
                <a:lnTo>
                  <a:pt x="31" y="376"/>
                </a:lnTo>
                <a:lnTo>
                  <a:pt x="36" y="357"/>
                </a:lnTo>
                <a:lnTo>
                  <a:pt x="47" y="321"/>
                </a:lnTo>
                <a:lnTo>
                  <a:pt x="59" y="285"/>
                </a:lnTo>
                <a:lnTo>
                  <a:pt x="69" y="245"/>
                </a:lnTo>
                <a:lnTo>
                  <a:pt x="79" y="203"/>
                </a:lnTo>
                <a:lnTo>
                  <a:pt x="96" y="122"/>
                </a:lnTo>
                <a:lnTo>
                  <a:pt x="98" y="107"/>
                </a:lnTo>
                <a:lnTo>
                  <a:pt x="98" y="92"/>
                </a:lnTo>
                <a:lnTo>
                  <a:pt x="98" y="62"/>
                </a:lnTo>
                <a:lnTo>
                  <a:pt x="99" y="47"/>
                </a:lnTo>
                <a:lnTo>
                  <a:pt x="101" y="33"/>
                </a:lnTo>
                <a:lnTo>
                  <a:pt x="103" y="18"/>
                </a:lnTo>
                <a:lnTo>
                  <a:pt x="10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20" name="任意多边形 1050919"/>
          <p:cNvSpPr/>
          <p:nvPr/>
        </p:nvSpPr>
        <p:spPr bwMode="auto">
          <a:xfrm>
            <a:off x="3016250" y="2513012"/>
            <a:ext cx="82550" cy="465137"/>
          </a:xfrm>
          <a:custGeom>
            <a:avLst/>
            <a:gdLst/>
            <a:ahLst/>
            <a:cxnLst/>
            <a:rect l="0" t="0" r="0" b="0"/>
            <a:pathLst>
              <a:path w="117" h="660">
                <a:moveTo>
                  <a:pt x="108" y="2"/>
                </a:moveTo>
                <a:lnTo>
                  <a:pt x="108" y="2"/>
                </a:lnTo>
                <a:lnTo>
                  <a:pt x="103" y="8"/>
                </a:lnTo>
                <a:lnTo>
                  <a:pt x="100" y="16"/>
                </a:lnTo>
                <a:lnTo>
                  <a:pt x="98" y="23"/>
                </a:lnTo>
                <a:lnTo>
                  <a:pt x="96" y="30"/>
                </a:lnTo>
                <a:lnTo>
                  <a:pt x="94" y="46"/>
                </a:lnTo>
                <a:lnTo>
                  <a:pt x="93" y="61"/>
                </a:lnTo>
                <a:lnTo>
                  <a:pt x="90" y="83"/>
                </a:lnTo>
                <a:lnTo>
                  <a:pt x="87" y="106"/>
                </a:lnTo>
                <a:lnTo>
                  <a:pt x="78" y="150"/>
                </a:lnTo>
                <a:lnTo>
                  <a:pt x="69" y="192"/>
                </a:lnTo>
                <a:lnTo>
                  <a:pt x="60" y="235"/>
                </a:lnTo>
                <a:lnTo>
                  <a:pt x="39" y="318"/>
                </a:lnTo>
                <a:lnTo>
                  <a:pt x="30" y="360"/>
                </a:lnTo>
                <a:lnTo>
                  <a:pt x="23" y="402"/>
                </a:lnTo>
                <a:lnTo>
                  <a:pt x="18" y="444"/>
                </a:lnTo>
                <a:lnTo>
                  <a:pt x="14" y="487"/>
                </a:lnTo>
                <a:lnTo>
                  <a:pt x="11" y="532"/>
                </a:lnTo>
                <a:lnTo>
                  <a:pt x="7" y="577"/>
                </a:lnTo>
                <a:lnTo>
                  <a:pt x="2" y="616"/>
                </a:lnTo>
                <a:lnTo>
                  <a:pt x="1" y="637"/>
                </a:lnTo>
                <a:lnTo>
                  <a:pt x="0" y="656"/>
                </a:lnTo>
                <a:lnTo>
                  <a:pt x="0" y="657"/>
                </a:lnTo>
                <a:lnTo>
                  <a:pt x="1" y="659"/>
                </a:lnTo>
                <a:lnTo>
                  <a:pt x="2" y="660"/>
                </a:lnTo>
                <a:lnTo>
                  <a:pt x="4" y="660"/>
                </a:lnTo>
                <a:lnTo>
                  <a:pt x="6" y="660"/>
                </a:lnTo>
                <a:lnTo>
                  <a:pt x="7" y="659"/>
                </a:lnTo>
                <a:lnTo>
                  <a:pt x="8" y="657"/>
                </a:lnTo>
                <a:lnTo>
                  <a:pt x="9" y="656"/>
                </a:lnTo>
                <a:lnTo>
                  <a:pt x="12" y="616"/>
                </a:lnTo>
                <a:lnTo>
                  <a:pt x="15" y="576"/>
                </a:lnTo>
                <a:lnTo>
                  <a:pt x="19" y="535"/>
                </a:lnTo>
                <a:lnTo>
                  <a:pt x="22" y="496"/>
                </a:lnTo>
                <a:lnTo>
                  <a:pt x="26" y="452"/>
                </a:lnTo>
                <a:lnTo>
                  <a:pt x="32" y="408"/>
                </a:lnTo>
                <a:lnTo>
                  <a:pt x="39" y="364"/>
                </a:lnTo>
                <a:lnTo>
                  <a:pt x="49" y="320"/>
                </a:lnTo>
                <a:lnTo>
                  <a:pt x="67" y="241"/>
                </a:lnTo>
                <a:lnTo>
                  <a:pt x="85" y="161"/>
                </a:lnTo>
                <a:lnTo>
                  <a:pt x="92" y="123"/>
                </a:lnTo>
                <a:lnTo>
                  <a:pt x="99" y="86"/>
                </a:lnTo>
                <a:lnTo>
                  <a:pt x="101" y="65"/>
                </a:lnTo>
                <a:lnTo>
                  <a:pt x="103" y="45"/>
                </a:lnTo>
                <a:lnTo>
                  <a:pt x="106" y="34"/>
                </a:lnTo>
                <a:lnTo>
                  <a:pt x="108" y="25"/>
                </a:lnTo>
                <a:lnTo>
                  <a:pt x="111" y="16"/>
                </a:lnTo>
                <a:lnTo>
                  <a:pt x="116" y="6"/>
                </a:lnTo>
                <a:lnTo>
                  <a:pt x="117" y="5"/>
                </a:lnTo>
                <a:lnTo>
                  <a:pt x="117" y="3"/>
                </a:lnTo>
                <a:lnTo>
                  <a:pt x="116" y="2"/>
                </a:lnTo>
                <a:lnTo>
                  <a:pt x="115" y="1"/>
                </a:lnTo>
                <a:lnTo>
                  <a:pt x="111" y="0"/>
                </a:lnTo>
                <a:lnTo>
                  <a:pt x="110" y="0"/>
                </a:lnTo>
                <a:lnTo>
                  <a:pt x="10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21" name="任意多边形 1050920"/>
          <p:cNvSpPr/>
          <p:nvPr/>
        </p:nvSpPr>
        <p:spPr bwMode="auto">
          <a:xfrm>
            <a:off x="3065462" y="2535237"/>
            <a:ext cx="77787" cy="527050"/>
          </a:xfrm>
          <a:custGeom>
            <a:avLst/>
            <a:gdLst/>
            <a:ahLst/>
            <a:cxnLst/>
            <a:rect l="0" t="0" r="0" b="0"/>
            <a:pathLst>
              <a:path w="111" h="749">
                <a:moveTo>
                  <a:pt x="102" y="5"/>
                </a:moveTo>
                <a:lnTo>
                  <a:pt x="102" y="5"/>
                </a:lnTo>
                <a:lnTo>
                  <a:pt x="99" y="27"/>
                </a:lnTo>
                <a:lnTo>
                  <a:pt x="94" y="49"/>
                </a:lnTo>
                <a:lnTo>
                  <a:pt x="91" y="71"/>
                </a:lnTo>
                <a:lnTo>
                  <a:pt x="89" y="93"/>
                </a:lnTo>
                <a:lnTo>
                  <a:pt x="88" y="142"/>
                </a:lnTo>
                <a:lnTo>
                  <a:pt x="87" y="167"/>
                </a:lnTo>
                <a:lnTo>
                  <a:pt x="85" y="190"/>
                </a:lnTo>
                <a:lnTo>
                  <a:pt x="81" y="216"/>
                </a:lnTo>
                <a:lnTo>
                  <a:pt x="77" y="242"/>
                </a:lnTo>
                <a:lnTo>
                  <a:pt x="73" y="268"/>
                </a:lnTo>
                <a:lnTo>
                  <a:pt x="66" y="293"/>
                </a:lnTo>
                <a:lnTo>
                  <a:pt x="54" y="343"/>
                </a:lnTo>
                <a:lnTo>
                  <a:pt x="41" y="394"/>
                </a:lnTo>
                <a:lnTo>
                  <a:pt x="36" y="416"/>
                </a:lnTo>
                <a:lnTo>
                  <a:pt x="30" y="438"/>
                </a:lnTo>
                <a:lnTo>
                  <a:pt x="27" y="461"/>
                </a:lnTo>
                <a:lnTo>
                  <a:pt x="24" y="484"/>
                </a:lnTo>
                <a:lnTo>
                  <a:pt x="19" y="530"/>
                </a:lnTo>
                <a:lnTo>
                  <a:pt x="16" y="576"/>
                </a:lnTo>
                <a:lnTo>
                  <a:pt x="13" y="618"/>
                </a:lnTo>
                <a:lnTo>
                  <a:pt x="12" y="628"/>
                </a:lnTo>
                <a:lnTo>
                  <a:pt x="10" y="638"/>
                </a:lnTo>
                <a:lnTo>
                  <a:pt x="8" y="648"/>
                </a:lnTo>
                <a:lnTo>
                  <a:pt x="7" y="657"/>
                </a:lnTo>
                <a:lnTo>
                  <a:pt x="7" y="681"/>
                </a:lnTo>
                <a:lnTo>
                  <a:pt x="7" y="705"/>
                </a:lnTo>
                <a:lnTo>
                  <a:pt x="6" y="715"/>
                </a:lnTo>
                <a:lnTo>
                  <a:pt x="3" y="724"/>
                </a:lnTo>
                <a:lnTo>
                  <a:pt x="1" y="735"/>
                </a:lnTo>
                <a:lnTo>
                  <a:pt x="0" y="745"/>
                </a:lnTo>
                <a:lnTo>
                  <a:pt x="0" y="747"/>
                </a:lnTo>
                <a:lnTo>
                  <a:pt x="1" y="748"/>
                </a:lnTo>
                <a:lnTo>
                  <a:pt x="2" y="749"/>
                </a:lnTo>
                <a:lnTo>
                  <a:pt x="5" y="749"/>
                </a:lnTo>
                <a:lnTo>
                  <a:pt x="8" y="748"/>
                </a:lnTo>
                <a:lnTo>
                  <a:pt x="10" y="747"/>
                </a:lnTo>
                <a:lnTo>
                  <a:pt x="10" y="745"/>
                </a:lnTo>
                <a:lnTo>
                  <a:pt x="11" y="737"/>
                </a:lnTo>
                <a:lnTo>
                  <a:pt x="13" y="729"/>
                </a:lnTo>
                <a:lnTo>
                  <a:pt x="15" y="721"/>
                </a:lnTo>
                <a:lnTo>
                  <a:pt x="16" y="713"/>
                </a:lnTo>
                <a:lnTo>
                  <a:pt x="17" y="701"/>
                </a:lnTo>
                <a:lnTo>
                  <a:pt x="17" y="688"/>
                </a:lnTo>
                <a:lnTo>
                  <a:pt x="16" y="662"/>
                </a:lnTo>
                <a:lnTo>
                  <a:pt x="17" y="655"/>
                </a:lnTo>
                <a:lnTo>
                  <a:pt x="18" y="648"/>
                </a:lnTo>
                <a:lnTo>
                  <a:pt x="21" y="633"/>
                </a:lnTo>
                <a:lnTo>
                  <a:pt x="23" y="609"/>
                </a:lnTo>
                <a:lnTo>
                  <a:pt x="25" y="585"/>
                </a:lnTo>
                <a:lnTo>
                  <a:pt x="29" y="532"/>
                </a:lnTo>
                <a:lnTo>
                  <a:pt x="34" y="481"/>
                </a:lnTo>
                <a:lnTo>
                  <a:pt x="39" y="456"/>
                </a:lnTo>
                <a:lnTo>
                  <a:pt x="43" y="430"/>
                </a:lnTo>
                <a:lnTo>
                  <a:pt x="48" y="404"/>
                </a:lnTo>
                <a:lnTo>
                  <a:pt x="54" y="379"/>
                </a:lnTo>
                <a:lnTo>
                  <a:pt x="66" y="335"/>
                </a:lnTo>
                <a:lnTo>
                  <a:pt x="77" y="289"/>
                </a:lnTo>
                <a:lnTo>
                  <a:pt x="86" y="245"/>
                </a:lnTo>
                <a:lnTo>
                  <a:pt x="93" y="200"/>
                </a:lnTo>
                <a:lnTo>
                  <a:pt x="95" y="175"/>
                </a:lnTo>
                <a:lnTo>
                  <a:pt x="97" y="151"/>
                </a:lnTo>
                <a:lnTo>
                  <a:pt x="99" y="102"/>
                </a:lnTo>
                <a:lnTo>
                  <a:pt x="99" y="90"/>
                </a:lnTo>
                <a:lnTo>
                  <a:pt x="100" y="78"/>
                </a:lnTo>
                <a:lnTo>
                  <a:pt x="104" y="54"/>
                </a:lnTo>
                <a:lnTo>
                  <a:pt x="108" y="29"/>
                </a:lnTo>
                <a:lnTo>
                  <a:pt x="111" y="5"/>
                </a:lnTo>
                <a:lnTo>
                  <a:pt x="111" y="3"/>
                </a:lnTo>
                <a:lnTo>
                  <a:pt x="110" y="1"/>
                </a:lnTo>
                <a:lnTo>
                  <a:pt x="108" y="1"/>
                </a:lnTo>
                <a:lnTo>
                  <a:pt x="107" y="0"/>
                </a:lnTo>
                <a:lnTo>
                  <a:pt x="104" y="1"/>
                </a:lnTo>
                <a:lnTo>
                  <a:pt x="102" y="3"/>
                </a:lnTo>
                <a:lnTo>
                  <a:pt x="10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22" name="任意多边形 1050921"/>
          <p:cNvSpPr/>
          <p:nvPr/>
        </p:nvSpPr>
        <p:spPr bwMode="auto">
          <a:xfrm>
            <a:off x="3100387" y="2535237"/>
            <a:ext cx="106362" cy="590550"/>
          </a:xfrm>
          <a:custGeom>
            <a:avLst/>
            <a:gdLst/>
            <a:ahLst/>
            <a:cxnLst/>
            <a:rect l="0" t="0" r="0" b="0"/>
            <a:pathLst>
              <a:path w="149" h="838">
                <a:moveTo>
                  <a:pt x="139" y="5"/>
                </a:moveTo>
                <a:lnTo>
                  <a:pt x="139" y="5"/>
                </a:lnTo>
                <a:lnTo>
                  <a:pt x="137" y="18"/>
                </a:lnTo>
                <a:lnTo>
                  <a:pt x="135" y="30"/>
                </a:lnTo>
                <a:lnTo>
                  <a:pt x="131" y="44"/>
                </a:lnTo>
                <a:lnTo>
                  <a:pt x="128" y="56"/>
                </a:lnTo>
                <a:lnTo>
                  <a:pt x="120" y="81"/>
                </a:lnTo>
                <a:lnTo>
                  <a:pt x="116" y="93"/>
                </a:lnTo>
                <a:lnTo>
                  <a:pt x="113" y="106"/>
                </a:lnTo>
                <a:lnTo>
                  <a:pt x="109" y="130"/>
                </a:lnTo>
                <a:lnTo>
                  <a:pt x="106" y="155"/>
                </a:lnTo>
                <a:lnTo>
                  <a:pt x="102" y="206"/>
                </a:lnTo>
                <a:lnTo>
                  <a:pt x="99" y="232"/>
                </a:lnTo>
                <a:lnTo>
                  <a:pt x="95" y="257"/>
                </a:lnTo>
                <a:lnTo>
                  <a:pt x="90" y="283"/>
                </a:lnTo>
                <a:lnTo>
                  <a:pt x="85" y="309"/>
                </a:lnTo>
                <a:lnTo>
                  <a:pt x="77" y="337"/>
                </a:lnTo>
                <a:lnTo>
                  <a:pt x="69" y="364"/>
                </a:lnTo>
                <a:lnTo>
                  <a:pt x="62" y="392"/>
                </a:lnTo>
                <a:lnTo>
                  <a:pt x="56" y="420"/>
                </a:lnTo>
                <a:lnTo>
                  <a:pt x="45" y="476"/>
                </a:lnTo>
                <a:lnTo>
                  <a:pt x="36" y="532"/>
                </a:lnTo>
                <a:lnTo>
                  <a:pt x="19" y="646"/>
                </a:lnTo>
                <a:lnTo>
                  <a:pt x="10" y="694"/>
                </a:lnTo>
                <a:lnTo>
                  <a:pt x="7" y="719"/>
                </a:lnTo>
                <a:lnTo>
                  <a:pt x="6" y="744"/>
                </a:lnTo>
                <a:lnTo>
                  <a:pt x="5" y="767"/>
                </a:lnTo>
                <a:lnTo>
                  <a:pt x="3" y="788"/>
                </a:lnTo>
                <a:lnTo>
                  <a:pt x="1" y="811"/>
                </a:lnTo>
                <a:lnTo>
                  <a:pt x="0" y="834"/>
                </a:lnTo>
                <a:lnTo>
                  <a:pt x="0" y="835"/>
                </a:lnTo>
                <a:lnTo>
                  <a:pt x="1" y="837"/>
                </a:lnTo>
                <a:lnTo>
                  <a:pt x="3" y="838"/>
                </a:lnTo>
                <a:lnTo>
                  <a:pt x="4" y="838"/>
                </a:lnTo>
                <a:lnTo>
                  <a:pt x="6" y="838"/>
                </a:lnTo>
                <a:lnTo>
                  <a:pt x="8" y="837"/>
                </a:lnTo>
                <a:lnTo>
                  <a:pt x="9" y="835"/>
                </a:lnTo>
                <a:lnTo>
                  <a:pt x="9" y="834"/>
                </a:lnTo>
                <a:lnTo>
                  <a:pt x="10" y="813"/>
                </a:lnTo>
                <a:lnTo>
                  <a:pt x="12" y="792"/>
                </a:lnTo>
                <a:lnTo>
                  <a:pt x="14" y="773"/>
                </a:lnTo>
                <a:lnTo>
                  <a:pt x="15" y="752"/>
                </a:lnTo>
                <a:lnTo>
                  <a:pt x="18" y="721"/>
                </a:lnTo>
                <a:lnTo>
                  <a:pt x="21" y="690"/>
                </a:lnTo>
                <a:lnTo>
                  <a:pt x="26" y="660"/>
                </a:lnTo>
                <a:lnTo>
                  <a:pt x="31" y="629"/>
                </a:lnTo>
                <a:lnTo>
                  <a:pt x="49" y="517"/>
                </a:lnTo>
                <a:lnTo>
                  <a:pt x="58" y="461"/>
                </a:lnTo>
                <a:lnTo>
                  <a:pt x="68" y="405"/>
                </a:lnTo>
                <a:lnTo>
                  <a:pt x="74" y="379"/>
                </a:lnTo>
                <a:lnTo>
                  <a:pt x="82" y="353"/>
                </a:lnTo>
                <a:lnTo>
                  <a:pt x="89" y="329"/>
                </a:lnTo>
                <a:lnTo>
                  <a:pt x="96" y="304"/>
                </a:lnTo>
                <a:lnTo>
                  <a:pt x="101" y="279"/>
                </a:lnTo>
                <a:lnTo>
                  <a:pt x="105" y="255"/>
                </a:lnTo>
                <a:lnTo>
                  <a:pt x="112" y="206"/>
                </a:lnTo>
                <a:lnTo>
                  <a:pt x="115" y="179"/>
                </a:lnTo>
                <a:lnTo>
                  <a:pt x="117" y="153"/>
                </a:lnTo>
                <a:lnTo>
                  <a:pt x="120" y="126"/>
                </a:lnTo>
                <a:lnTo>
                  <a:pt x="124" y="100"/>
                </a:lnTo>
                <a:lnTo>
                  <a:pt x="126" y="88"/>
                </a:lnTo>
                <a:lnTo>
                  <a:pt x="130" y="76"/>
                </a:lnTo>
                <a:lnTo>
                  <a:pt x="137" y="53"/>
                </a:lnTo>
                <a:lnTo>
                  <a:pt x="142" y="42"/>
                </a:lnTo>
                <a:lnTo>
                  <a:pt x="145" y="29"/>
                </a:lnTo>
                <a:lnTo>
                  <a:pt x="147" y="18"/>
                </a:lnTo>
                <a:lnTo>
                  <a:pt x="149" y="5"/>
                </a:lnTo>
                <a:lnTo>
                  <a:pt x="148" y="3"/>
                </a:lnTo>
                <a:lnTo>
                  <a:pt x="147" y="1"/>
                </a:lnTo>
                <a:lnTo>
                  <a:pt x="146" y="1"/>
                </a:lnTo>
                <a:lnTo>
                  <a:pt x="144" y="0"/>
                </a:lnTo>
                <a:lnTo>
                  <a:pt x="143" y="1"/>
                </a:lnTo>
                <a:lnTo>
                  <a:pt x="140" y="1"/>
                </a:lnTo>
                <a:lnTo>
                  <a:pt x="139" y="3"/>
                </a:lnTo>
                <a:lnTo>
                  <a:pt x="139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23" name="任意多边形 1050922"/>
          <p:cNvSpPr/>
          <p:nvPr/>
        </p:nvSpPr>
        <p:spPr bwMode="auto">
          <a:xfrm>
            <a:off x="3186112" y="2597150"/>
            <a:ext cx="50800" cy="198437"/>
          </a:xfrm>
          <a:custGeom>
            <a:avLst/>
            <a:gdLst/>
            <a:ahLst/>
            <a:cxnLst/>
            <a:rect l="0" t="0" r="0" b="0"/>
            <a:pathLst>
              <a:path w="72" h="281">
                <a:moveTo>
                  <a:pt x="65" y="1"/>
                </a:moveTo>
                <a:lnTo>
                  <a:pt x="65" y="1"/>
                </a:lnTo>
                <a:lnTo>
                  <a:pt x="56" y="13"/>
                </a:lnTo>
                <a:lnTo>
                  <a:pt x="48" y="26"/>
                </a:lnTo>
                <a:lnTo>
                  <a:pt x="42" y="39"/>
                </a:lnTo>
                <a:lnTo>
                  <a:pt x="38" y="53"/>
                </a:lnTo>
                <a:lnTo>
                  <a:pt x="35" y="67"/>
                </a:lnTo>
                <a:lnTo>
                  <a:pt x="32" y="82"/>
                </a:lnTo>
                <a:lnTo>
                  <a:pt x="29" y="111"/>
                </a:lnTo>
                <a:lnTo>
                  <a:pt x="26" y="132"/>
                </a:lnTo>
                <a:lnTo>
                  <a:pt x="22" y="153"/>
                </a:lnTo>
                <a:lnTo>
                  <a:pt x="12" y="193"/>
                </a:lnTo>
                <a:lnTo>
                  <a:pt x="8" y="214"/>
                </a:lnTo>
                <a:lnTo>
                  <a:pt x="4" y="235"/>
                </a:lnTo>
                <a:lnTo>
                  <a:pt x="1" y="255"/>
                </a:lnTo>
                <a:lnTo>
                  <a:pt x="0" y="277"/>
                </a:lnTo>
                <a:lnTo>
                  <a:pt x="1" y="279"/>
                </a:lnTo>
                <a:lnTo>
                  <a:pt x="2" y="280"/>
                </a:lnTo>
                <a:lnTo>
                  <a:pt x="3" y="281"/>
                </a:lnTo>
                <a:lnTo>
                  <a:pt x="5" y="281"/>
                </a:lnTo>
                <a:lnTo>
                  <a:pt x="6" y="281"/>
                </a:lnTo>
                <a:lnTo>
                  <a:pt x="8" y="280"/>
                </a:lnTo>
                <a:lnTo>
                  <a:pt x="9" y="279"/>
                </a:lnTo>
                <a:lnTo>
                  <a:pt x="9" y="277"/>
                </a:lnTo>
                <a:lnTo>
                  <a:pt x="10" y="258"/>
                </a:lnTo>
                <a:lnTo>
                  <a:pt x="12" y="240"/>
                </a:lnTo>
                <a:lnTo>
                  <a:pt x="14" y="222"/>
                </a:lnTo>
                <a:lnTo>
                  <a:pt x="18" y="204"/>
                </a:lnTo>
                <a:lnTo>
                  <a:pt x="23" y="186"/>
                </a:lnTo>
                <a:lnTo>
                  <a:pt x="28" y="168"/>
                </a:lnTo>
                <a:lnTo>
                  <a:pt x="32" y="150"/>
                </a:lnTo>
                <a:lnTo>
                  <a:pt x="35" y="132"/>
                </a:lnTo>
                <a:lnTo>
                  <a:pt x="39" y="99"/>
                </a:lnTo>
                <a:lnTo>
                  <a:pt x="41" y="83"/>
                </a:lnTo>
                <a:lnTo>
                  <a:pt x="44" y="67"/>
                </a:lnTo>
                <a:lnTo>
                  <a:pt x="48" y="51"/>
                </a:lnTo>
                <a:lnTo>
                  <a:pt x="54" y="35"/>
                </a:lnTo>
                <a:lnTo>
                  <a:pt x="57" y="28"/>
                </a:lnTo>
                <a:lnTo>
                  <a:pt x="61" y="21"/>
                </a:lnTo>
                <a:lnTo>
                  <a:pt x="66" y="14"/>
                </a:lnTo>
                <a:lnTo>
                  <a:pt x="71" y="8"/>
                </a:lnTo>
                <a:lnTo>
                  <a:pt x="72" y="6"/>
                </a:lnTo>
                <a:lnTo>
                  <a:pt x="72" y="4"/>
                </a:lnTo>
                <a:lnTo>
                  <a:pt x="72" y="3"/>
                </a:lnTo>
                <a:lnTo>
                  <a:pt x="71" y="1"/>
                </a:lnTo>
                <a:lnTo>
                  <a:pt x="70" y="0"/>
                </a:lnTo>
                <a:lnTo>
                  <a:pt x="68" y="0"/>
                </a:lnTo>
                <a:lnTo>
                  <a:pt x="66" y="0"/>
                </a:lnTo>
                <a:lnTo>
                  <a:pt x="6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24" name="任意多边形 1050923"/>
          <p:cNvSpPr/>
          <p:nvPr/>
        </p:nvSpPr>
        <p:spPr bwMode="auto">
          <a:xfrm>
            <a:off x="3238500" y="2665412"/>
            <a:ext cx="25400" cy="98425"/>
          </a:xfrm>
          <a:custGeom>
            <a:avLst/>
            <a:gdLst/>
            <a:ahLst/>
            <a:cxnLst/>
            <a:rect l="0" t="0" r="0" b="0"/>
            <a:pathLst>
              <a:path w="35" h="142">
                <a:moveTo>
                  <a:pt x="26" y="4"/>
                </a:moveTo>
                <a:lnTo>
                  <a:pt x="26" y="4"/>
                </a:lnTo>
                <a:lnTo>
                  <a:pt x="25" y="11"/>
                </a:lnTo>
                <a:lnTo>
                  <a:pt x="23" y="19"/>
                </a:lnTo>
                <a:lnTo>
                  <a:pt x="19" y="32"/>
                </a:lnTo>
                <a:lnTo>
                  <a:pt x="14" y="46"/>
                </a:lnTo>
                <a:lnTo>
                  <a:pt x="13" y="53"/>
                </a:lnTo>
                <a:lnTo>
                  <a:pt x="12" y="60"/>
                </a:lnTo>
                <a:lnTo>
                  <a:pt x="10" y="79"/>
                </a:lnTo>
                <a:lnTo>
                  <a:pt x="8" y="98"/>
                </a:lnTo>
                <a:lnTo>
                  <a:pt x="5" y="117"/>
                </a:lnTo>
                <a:lnTo>
                  <a:pt x="4" y="126"/>
                </a:lnTo>
                <a:lnTo>
                  <a:pt x="1" y="136"/>
                </a:lnTo>
                <a:lnTo>
                  <a:pt x="0" y="138"/>
                </a:lnTo>
                <a:lnTo>
                  <a:pt x="1" y="140"/>
                </a:lnTo>
                <a:lnTo>
                  <a:pt x="2" y="141"/>
                </a:lnTo>
                <a:lnTo>
                  <a:pt x="4" y="142"/>
                </a:lnTo>
                <a:lnTo>
                  <a:pt x="5" y="142"/>
                </a:lnTo>
                <a:lnTo>
                  <a:pt x="7" y="142"/>
                </a:lnTo>
                <a:lnTo>
                  <a:pt x="10" y="141"/>
                </a:lnTo>
                <a:lnTo>
                  <a:pt x="11" y="138"/>
                </a:lnTo>
                <a:lnTo>
                  <a:pt x="15" y="123"/>
                </a:lnTo>
                <a:lnTo>
                  <a:pt x="17" y="109"/>
                </a:lnTo>
                <a:lnTo>
                  <a:pt x="19" y="93"/>
                </a:lnTo>
                <a:lnTo>
                  <a:pt x="20" y="77"/>
                </a:lnTo>
                <a:lnTo>
                  <a:pt x="21" y="67"/>
                </a:lnTo>
                <a:lnTo>
                  <a:pt x="22" y="58"/>
                </a:lnTo>
                <a:lnTo>
                  <a:pt x="27" y="40"/>
                </a:lnTo>
                <a:lnTo>
                  <a:pt x="32" y="23"/>
                </a:lnTo>
                <a:lnTo>
                  <a:pt x="34" y="13"/>
                </a:lnTo>
                <a:lnTo>
                  <a:pt x="35" y="4"/>
                </a:lnTo>
                <a:lnTo>
                  <a:pt x="35" y="2"/>
                </a:lnTo>
                <a:lnTo>
                  <a:pt x="34" y="1"/>
                </a:lnTo>
                <a:lnTo>
                  <a:pt x="33" y="0"/>
                </a:lnTo>
                <a:lnTo>
                  <a:pt x="31" y="0"/>
                </a:lnTo>
                <a:lnTo>
                  <a:pt x="28" y="1"/>
                </a:lnTo>
                <a:lnTo>
                  <a:pt x="27" y="2"/>
                </a:lnTo>
                <a:lnTo>
                  <a:pt x="26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25" name="任意多边形 1050924"/>
          <p:cNvSpPr/>
          <p:nvPr/>
        </p:nvSpPr>
        <p:spPr bwMode="auto">
          <a:xfrm>
            <a:off x="3141662" y="2838450"/>
            <a:ext cx="50800" cy="287337"/>
          </a:xfrm>
          <a:custGeom>
            <a:avLst/>
            <a:gdLst/>
            <a:ahLst/>
            <a:cxnLst/>
            <a:rect l="0" t="0" r="0" b="0"/>
            <a:pathLst>
              <a:path w="73" h="408">
                <a:moveTo>
                  <a:pt x="65" y="2"/>
                </a:moveTo>
                <a:lnTo>
                  <a:pt x="65" y="2"/>
                </a:lnTo>
                <a:lnTo>
                  <a:pt x="59" y="11"/>
                </a:lnTo>
                <a:lnTo>
                  <a:pt x="53" y="21"/>
                </a:lnTo>
                <a:lnTo>
                  <a:pt x="50" y="30"/>
                </a:lnTo>
                <a:lnTo>
                  <a:pt x="48" y="39"/>
                </a:lnTo>
                <a:lnTo>
                  <a:pt x="46" y="60"/>
                </a:lnTo>
                <a:lnTo>
                  <a:pt x="44" y="82"/>
                </a:lnTo>
                <a:lnTo>
                  <a:pt x="35" y="143"/>
                </a:lnTo>
                <a:lnTo>
                  <a:pt x="29" y="173"/>
                </a:lnTo>
                <a:lnTo>
                  <a:pt x="23" y="204"/>
                </a:lnTo>
                <a:lnTo>
                  <a:pt x="19" y="217"/>
                </a:lnTo>
                <a:lnTo>
                  <a:pt x="17" y="228"/>
                </a:lnTo>
                <a:lnTo>
                  <a:pt x="16" y="241"/>
                </a:lnTo>
                <a:lnTo>
                  <a:pt x="13" y="252"/>
                </a:lnTo>
                <a:lnTo>
                  <a:pt x="7" y="277"/>
                </a:lnTo>
                <a:lnTo>
                  <a:pt x="5" y="289"/>
                </a:lnTo>
                <a:lnTo>
                  <a:pt x="3" y="303"/>
                </a:lnTo>
                <a:lnTo>
                  <a:pt x="1" y="327"/>
                </a:lnTo>
                <a:lnTo>
                  <a:pt x="0" y="352"/>
                </a:lnTo>
                <a:lnTo>
                  <a:pt x="1" y="404"/>
                </a:lnTo>
                <a:lnTo>
                  <a:pt x="1" y="405"/>
                </a:lnTo>
                <a:lnTo>
                  <a:pt x="2" y="407"/>
                </a:lnTo>
                <a:lnTo>
                  <a:pt x="4" y="408"/>
                </a:lnTo>
                <a:lnTo>
                  <a:pt x="6" y="408"/>
                </a:lnTo>
                <a:lnTo>
                  <a:pt x="7" y="408"/>
                </a:lnTo>
                <a:lnTo>
                  <a:pt x="9" y="407"/>
                </a:lnTo>
                <a:lnTo>
                  <a:pt x="10" y="405"/>
                </a:lnTo>
                <a:lnTo>
                  <a:pt x="10" y="404"/>
                </a:lnTo>
                <a:lnTo>
                  <a:pt x="10" y="361"/>
                </a:lnTo>
                <a:lnTo>
                  <a:pt x="11" y="319"/>
                </a:lnTo>
                <a:lnTo>
                  <a:pt x="12" y="307"/>
                </a:lnTo>
                <a:lnTo>
                  <a:pt x="13" y="294"/>
                </a:lnTo>
                <a:lnTo>
                  <a:pt x="19" y="270"/>
                </a:lnTo>
                <a:lnTo>
                  <a:pt x="25" y="245"/>
                </a:lnTo>
                <a:lnTo>
                  <a:pt x="28" y="232"/>
                </a:lnTo>
                <a:lnTo>
                  <a:pt x="29" y="220"/>
                </a:lnTo>
                <a:lnTo>
                  <a:pt x="31" y="206"/>
                </a:lnTo>
                <a:lnTo>
                  <a:pt x="33" y="192"/>
                </a:lnTo>
                <a:lnTo>
                  <a:pt x="39" y="164"/>
                </a:lnTo>
                <a:lnTo>
                  <a:pt x="45" y="136"/>
                </a:lnTo>
                <a:lnTo>
                  <a:pt x="49" y="108"/>
                </a:lnTo>
                <a:lnTo>
                  <a:pt x="51" y="95"/>
                </a:lnTo>
                <a:lnTo>
                  <a:pt x="52" y="83"/>
                </a:lnTo>
                <a:lnTo>
                  <a:pt x="55" y="56"/>
                </a:lnTo>
                <a:lnTo>
                  <a:pt x="57" y="42"/>
                </a:lnTo>
                <a:lnTo>
                  <a:pt x="60" y="30"/>
                </a:lnTo>
                <a:lnTo>
                  <a:pt x="65" y="19"/>
                </a:lnTo>
                <a:lnTo>
                  <a:pt x="68" y="13"/>
                </a:lnTo>
                <a:lnTo>
                  <a:pt x="72" y="8"/>
                </a:lnTo>
                <a:lnTo>
                  <a:pt x="73" y="6"/>
                </a:lnTo>
                <a:lnTo>
                  <a:pt x="73" y="5"/>
                </a:lnTo>
                <a:lnTo>
                  <a:pt x="73" y="3"/>
                </a:lnTo>
                <a:lnTo>
                  <a:pt x="72" y="2"/>
                </a:lnTo>
                <a:lnTo>
                  <a:pt x="70" y="1"/>
                </a:lnTo>
                <a:lnTo>
                  <a:pt x="69" y="0"/>
                </a:lnTo>
                <a:lnTo>
                  <a:pt x="67" y="1"/>
                </a:lnTo>
                <a:lnTo>
                  <a:pt x="6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26" name="任意多边形 1050925"/>
          <p:cNvSpPr/>
          <p:nvPr/>
        </p:nvSpPr>
        <p:spPr bwMode="auto">
          <a:xfrm>
            <a:off x="3168650" y="2927350"/>
            <a:ext cx="46037" cy="227012"/>
          </a:xfrm>
          <a:custGeom>
            <a:avLst/>
            <a:gdLst/>
            <a:ahLst/>
            <a:cxnLst/>
            <a:rect l="0" t="0" r="0" b="0"/>
            <a:pathLst>
              <a:path w="66" h="319">
                <a:moveTo>
                  <a:pt x="57" y="4"/>
                </a:moveTo>
                <a:lnTo>
                  <a:pt x="57" y="4"/>
                </a:lnTo>
                <a:lnTo>
                  <a:pt x="55" y="22"/>
                </a:lnTo>
                <a:lnTo>
                  <a:pt x="51" y="40"/>
                </a:lnTo>
                <a:lnTo>
                  <a:pt x="42" y="75"/>
                </a:lnTo>
                <a:lnTo>
                  <a:pt x="25" y="161"/>
                </a:lnTo>
                <a:lnTo>
                  <a:pt x="17" y="199"/>
                </a:lnTo>
                <a:lnTo>
                  <a:pt x="9" y="238"/>
                </a:lnTo>
                <a:lnTo>
                  <a:pt x="5" y="256"/>
                </a:lnTo>
                <a:lnTo>
                  <a:pt x="3" y="276"/>
                </a:lnTo>
                <a:lnTo>
                  <a:pt x="1" y="295"/>
                </a:lnTo>
                <a:lnTo>
                  <a:pt x="0" y="314"/>
                </a:lnTo>
                <a:lnTo>
                  <a:pt x="0" y="316"/>
                </a:lnTo>
                <a:lnTo>
                  <a:pt x="1" y="318"/>
                </a:lnTo>
                <a:lnTo>
                  <a:pt x="3" y="318"/>
                </a:lnTo>
                <a:lnTo>
                  <a:pt x="4" y="319"/>
                </a:lnTo>
                <a:lnTo>
                  <a:pt x="6" y="318"/>
                </a:lnTo>
                <a:lnTo>
                  <a:pt x="7" y="318"/>
                </a:lnTo>
                <a:lnTo>
                  <a:pt x="8" y="316"/>
                </a:lnTo>
                <a:lnTo>
                  <a:pt x="9" y="314"/>
                </a:lnTo>
                <a:lnTo>
                  <a:pt x="10" y="294"/>
                </a:lnTo>
                <a:lnTo>
                  <a:pt x="12" y="274"/>
                </a:lnTo>
                <a:lnTo>
                  <a:pt x="16" y="254"/>
                </a:lnTo>
                <a:lnTo>
                  <a:pt x="19" y="234"/>
                </a:lnTo>
                <a:lnTo>
                  <a:pt x="36" y="155"/>
                </a:lnTo>
                <a:lnTo>
                  <a:pt x="54" y="69"/>
                </a:lnTo>
                <a:lnTo>
                  <a:pt x="61" y="37"/>
                </a:lnTo>
                <a:lnTo>
                  <a:pt x="64" y="21"/>
                </a:lnTo>
                <a:lnTo>
                  <a:pt x="66" y="4"/>
                </a:lnTo>
                <a:lnTo>
                  <a:pt x="66" y="2"/>
                </a:lnTo>
                <a:lnTo>
                  <a:pt x="65" y="1"/>
                </a:lnTo>
                <a:lnTo>
                  <a:pt x="63" y="0"/>
                </a:lnTo>
                <a:lnTo>
                  <a:pt x="62" y="0"/>
                </a:lnTo>
                <a:lnTo>
                  <a:pt x="60" y="0"/>
                </a:lnTo>
                <a:lnTo>
                  <a:pt x="58" y="1"/>
                </a:lnTo>
                <a:lnTo>
                  <a:pt x="57" y="2"/>
                </a:lnTo>
                <a:lnTo>
                  <a:pt x="5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27" name="任意多边形 1050926"/>
          <p:cNvSpPr/>
          <p:nvPr/>
        </p:nvSpPr>
        <p:spPr bwMode="auto">
          <a:xfrm>
            <a:off x="3194050" y="2963862"/>
            <a:ext cx="61912" cy="211137"/>
          </a:xfrm>
          <a:custGeom>
            <a:avLst/>
            <a:gdLst/>
            <a:ahLst/>
            <a:cxnLst/>
            <a:rect l="0" t="0" r="0" b="0"/>
            <a:pathLst>
              <a:path w="86" h="299">
                <a:moveTo>
                  <a:pt x="77" y="4"/>
                </a:moveTo>
                <a:lnTo>
                  <a:pt x="77" y="4"/>
                </a:lnTo>
                <a:lnTo>
                  <a:pt x="76" y="13"/>
                </a:lnTo>
                <a:lnTo>
                  <a:pt x="73" y="22"/>
                </a:lnTo>
                <a:lnTo>
                  <a:pt x="66" y="40"/>
                </a:lnTo>
                <a:lnTo>
                  <a:pt x="59" y="57"/>
                </a:lnTo>
                <a:lnTo>
                  <a:pt x="52" y="74"/>
                </a:lnTo>
                <a:lnTo>
                  <a:pt x="47" y="94"/>
                </a:lnTo>
                <a:lnTo>
                  <a:pt x="42" y="113"/>
                </a:lnTo>
                <a:lnTo>
                  <a:pt x="34" y="152"/>
                </a:lnTo>
                <a:lnTo>
                  <a:pt x="30" y="170"/>
                </a:lnTo>
                <a:lnTo>
                  <a:pt x="25" y="188"/>
                </a:lnTo>
                <a:lnTo>
                  <a:pt x="15" y="223"/>
                </a:lnTo>
                <a:lnTo>
                  <a:pt x="10" y="240"/>
                </a:lnTo>
                <a:lnTo>
                  <a:pt x="5" y="258"/>
                </a:lnTo>
                <a:lnTo>
                  <a:pt x="2" y="276"/>
                </a:lnTo>
                <a:lnTo>
                  <a:pt x="0" y="295"/>
                </a:lnTo>
                <a:lnTo>
                  <a:pt x="1" y="297"/>
                </a:lnTo>
                <a:lnTo>
                  <a:pt x="2" y="298"/>
                </a:lnTo>
                <a:lnTo>
                  <a:pt x="3" y="299"/>
                </a:lnTo>
                <a:lnTo>
                  <a:pt x="5" y="299"/>
                </a:lnTo>
                <a:lnTo>
                  <a:pt x="7" y="299"/>
                </a:lnTo>
                <a:lnTo>
                  <a:pt x="8" y="298"/>
                </a:lnTo>
                <a:lnTo>
                  <a:pt x="10" y="297"/>
                </a:lnTo>
                <a:lnTo>
                  <a:pt x="11" y="295"/>
                </a:lnTo>
                <a:lnTo>
                  <a:pt x="12" y="275"/>
                </a:lnTo>
                <a:lnTo>
                  <a:pt x="15" y="257"/>
                </a:lnTo>
                <a:lnTo>
                  <a:pt x="19" y="238"/>
                </a:lnTo>
                <a:lnTo>
                  <a:pt x="24" y="220"/>
                </a:lnTo>
                <a:lnTo>
                  <a:pt x="35" y="183"/>
                </a:lnTo>
                <a:lnTo>
                  <a:pt x="40" y="165"/>
                </a:lnTo>
                <a:lnTo>
                  <a:pt x="45" y="146"/>
                </a:lnTo>
                <a:lnTo>
                  <a:pt x="48" y="127"/>
                </a:lnTo>
                <a:lnTo>
                  <a:pt x="53" y="107"/>
                </a:lnTo>
                <a:lnTo>
                  <a:pt x="58" y="88"/>
                </a:lnTo>
                <a:lnTo>
                  <a:pt x="64" y="70"/>
                </a:lnTo>
                <a:lnTo>
                  <a:pt x="70" y="53"/>
                </a:lnTo>
                <a:lnTo>
                  <a:pt x="78" y="38"/>
                </a:lnTo>
                <a:lnTo>
                  <a:pt x="83" y="21"/>
                </a:lnTo>
                <a:lnTo>
                  <a:pt x="85" y="13"/>
                </a:lnTo>
                <a:lnTo>
                  <a:pt x="86" y="4"/>
                </a:lnTo>
                <a:lnTo>
                  <a:pt x="86" y="2"/>
                </a:lnTo>
                <a:lnTo>
                  <a:pt x="85" y="1"/>
                </a:lnTo>
                <a:lnTo>
                  <a:pt x="83" y="0"/>
                </a:lnTo>
                <a:lnTo>
                  <a:pt x="82" y="0"/>
                </a:lnTo>
                <a:lnTo>
                  <a:pt x="79" y="1"/>
                </a:lnTo>
                <a:lnTo>
                  <a:pt x="77" y="2"/>
                </a:lnTo>
                <a:lnTo>
                  <a:pt x="7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28" name="任意多边形 1050927"/>
          <p:cNvSpPr/>
          <p:nvPr/>
        </p:nvSpPr>
        <p:spPr bwMode="auto">
          <a:xfrm>
            <a:off x="3238500" y="3021012"/>
            <a:ext cx="38100" cy="217487"/>
          </a:xfrm>
          <a:custGeom>
            <a:avLst/>
            <a:gdLst/>
            <a:ahLst/>
            <a:cxnLst/>
            <a:rect l="0" t="0" r="0" b="0"/>
            <a:pathLst>
              <a:path w="53" h="307">
                <a:moveTo>
                  <a:pt x="45" y="4"/>
                </a:moveTo>
                <a:lnTo>
                  <a:pt x="45" y="4"/>
                </a:lnTo>
                <a:lnTo>
                  <a:pt x="29" y="78"/>
                </a:lnTo>
                <a:lnTo>
                  <a:pt x="16" y="152"/>
                </a:lnTo>
                <a:lnTo>
                  <a:pt x="10" y="189"/>
                </a:lnTo>
                <a:lnTo>
                  <a:pt x="4" y="226"/>
                </a:lnTo>
                <a:lnTo>
                  <a:pt x="1" y="265"/>
                </a:lnTo>
                <a:lnTo>
                  <a:pt x="0" y="303"/>
                </a:lnTo>
                <a:lnTo>
                  <a:pt x="0" y="304"/>
                </a:lnTo>
                <a:lnTo>
                  <a:pt x="1" y="306"/>
                </a:lnTo>
                <a:lnTo>
                  <a:pt x="2" y="307"/>
                </a:lnTo>
                <a:lnTo>
                  <a:pt x="4" y="307"/>
                </a:lnTo>
                <a:lnTo>
                  <a:pt x="6" y="307"/>
                </a:lnTo>
                <a:lnTo>
                  <a:pt x="7" y="306"/>
                </a:lnTo>
                <a:lnTo>
                  <a:pt x="9" y="304"/>
                </a:lnTo>
                <a:lnTo>
                  <a:pt x="10" y="303"/>
                </a:lnTo>
                <a:lnTo>
                  <a:pt x="11" y="265"/>
                </a:lnTo>
                <a:lnTo>
                  <a:pt x="14" y="227"/>
                </a:lnTo>
                <a:lnTo>
                  <a:pt x="19" y="190"/>
                </a:lnTo>
                <a:lnTo>
                  <a:pt x="25" y="153"/>
                </a:lnTo>
                <a:lnTo>
                  <a:pt x="38" y="80"/>
                </a:lnTo>
                <a:lnTo>
                  <a:pt x="53" y="6"/>
                </a:lnTo>
                <a:lnTo>
                  <a:pt x="53" y="4"/>
                </a:lnTo>
                <a:lnTo>
                  <a:pt x="53" y="2"/>
                </a:lnTo>
                <a:lnTo>
                  <a:pt x="50" y="1"/>
                </a:lnTo>
                <a:lnTo>
                  <a:pt x="48" y="0"/>
                </a:lnTo>
                <a:lnTo>
                  <a:pt x="47" y="1"/>
                </a:lnTo>
                <a:lnTo>
                  <a:pt x="45" y="2"/>
                </a:lnTo>
                <a:lnTo>
                  <a:pt x="45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29" name="任意多边形 1050928"/>
          <p:cNvSpPr/>
          <p:nvPr/>
        </p:nvSpPr>
        <p:spPr bwMode="auto">
          <a:xfrm>
            <a:off x="3282950" y="3040062"/>
            <a:ext cx="38100" cy="215900"/>
          </a:xfrm>
          <a:custGeom>
            <a:avLst/>
            <a:gdLst/>
            <a:ahLst/>
            <a:cxnLst/>
            <a:rect l="0" t="0" r="0" b="0"/>
            <a:pathLst>
              <a:path w="54" h="306">
                <a:moveTo>
                  <a:pt x="45" y="4"/>
                </a:moveTo>
                <a:lnTo>
                  <a:pt x="45" y="4"/>
                </a:lnTo>
                <a:lnTo>
                  <a:pt x="44" y="12"/>
                </a:lnTo>
                <a:lnTo>
                  <a:pt x="42" y="21"/>
                </a:lnTo>
                <a:lnTo>
                  <a:pt x="37" y="37"/>
                </a:lnTo>
                <a:lnTo>
                  <a:pt x="33" y="53"/>
                </a:lnTo>
                <a:lnTo>
                  <a:pt x="29" y="68"/>
                </a:lnTo>
                <a:lnTo>
                  <a:pt x="27" y="88"/>
                </a:lnTo>
                <a:lnTo>
                  <a:pt x="25" y="107"/>
                </a:lnTo>
                <a:lnTo>
                  <a:pt x="21" y="147"/>
                </a:lnTo>
                <a:lnTo>
                  <a:pt x="15" y="185"/>
                </a:lnTo>
                <a:lnTo>
                  <a:pt x="7" y="224"/>
                </a:lnTo>
                <a:lnTo>
                  <a:pt x="2" y="262"/>
                </a:lnTo>
                <a:lnTo>
                  <a:pt x="1" y="282"/>
                </a:lnTo>
                <a:lnTo>
                  <a:pt x="0" y="302"/>
                </a:lnTo>
                <a:lnTo>
                  <a:pt x="0" y="304"/>
                </a:lnTo>
                <a:lnTo>
                  <a:pt x="1" y="305"/>
                </a:lnTo>
                <a:lnTo>
                  <a:pt x="3" y="306"/>
                </a:lnTo>
                <a:lnTo>
                  <a:pt x="4" y="306"/>
                </a:lnTo>
                <a:lnTo>
                  <a:pt x="6" y="306"/>
                </a:lnTo>
                <a:lnTo>
                  <a:pt x="7" y="305"/>
                </a:lnTo>
                <a:lnTo>
                  <a:pt x="10" y="304"/>
                </a:lnTo>
                <a:lnTo>
                  <a:pt x="10" y="302"/>
                </a:lnTo>
                <a:lnTo>
                  <a:pt x="11" y="281"/>
                </a:lnTo>
                <a:lnTo>
                  <a:pt x="13" y="261"/>
                </a:lnTo>
                <a:lnTo>
                  <a:pt x="18" y="221"/>
                </a:lnTo>
                <a:lnTo>
                  <a:pt x="24" y="181"/>
                </a:lnTo>
                <a:lnTo>
                  <a:pt x="31" y="140"/>
                </a:lnTo>
                <a:lnTo>
                  <a:pt x="35" y="102"/>
                </a:lnTo>
                <a:lnTo>
                  <a:pt x="37" y="83"/>
                </a:lnTo>
                <a:lnTo>
                  <a:pt x="40" y="64"/>
                </a:lnTo>
                <a:lnTo>
                  <a:pt x="43" y="49"/>
                </a:lnTo>
                <a:lnTo>
                  <a:pt x="48" y="34"/>
                </a:lnTo>
                <a:lnTo>
                  <a:pt x="52" y="20"/>
                </a:lnTo>
                <a:lnTo>
                  <a:pt x="53" y="12"/>
                </a:lnTo>
                <a:lnTo>
                  <a:pt x="54" y="4"/>
                </a:lnTo>
                <a:lnTo>
                  <a:pt x="54" y="2"/>
                </a:lnTo>
                <a:lnTo>
                  <a:pt x="53" y="1"/>
                </a:lnTo>
                <a:lnTo>
                  <a:pt x="51" y="0"/>
                </a:lnTo>
                <a:lnTo>
                  <a:pt x="49" y="0"/>
                </a:lnTo>
                <a:lnTo>
                  <a:pt x="48" y="0"/>
                </a:lnTo>
                <a:lnTo>
                  <a:pt x="46" y="1"/>
                </a:lnTo>
                <a:lnTo>
                  <a:pt x="45" y="2"/>
                </a:lnTo>
                <a:lnTo>
                  <a:pt x="45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30" name="任意多边形 1050929"/>
          <p:cNvSpPr/>
          <p:nvPr/>
        </p:nvSpPr>
        <p:spPr bwMode="auto">
          <a:xfrm>
            <a:off x="3322637" y="3074987"/>
            <a:ext cx="22225" cy="207962"/>
          </a:xfrm>
          <a:custGeom>
            <a:avLst/>
            <a:gdLst/>
            <a:ahLst/>
            <a:cxnLst/>
            <a:rect l="0" t="0" r="0" b="0"/>
            <a:pathLst>
              <a:path w="28" h="293">
                <a:moveTo>
                  <a:pt x="28" y="4"/>
                </a:moveTo>
                <a:lnTo>
                  <a:pt x="28" y="4"/>
                </a:lnTo>
                <a:lnTo>
                  <a:pt x="28" y="2"/>
                </a:lnTo>
                <a:lnTo>
                  <a:pt x="27" y="1"/>
                </a:lnTo>
                <a:lnTo>
                  <a:pt x="26" y="0"/>
                </a:lnTo>
                <a:lnTo>
                  <a:pt x="24" y="0"/>
                </a:lnTo>
                <a:lnTo>
                  <a:pt x="22" y="0"/>
                </a:lnTo>
                <a:lnTo>
                  <a:pt x="21" y="1"/>
                </a:lnTo>
                <a:lnTo>
                  <a:pt x="20" y="2"/>
                </a:lnTo>
                <a:lnTo>
                  <a:pt x="19" y="4"/>
                </a:lnTo>
                <a:lnTo>
                  <a:pt x="18" y="40"/>
                </a:lnTo>
                <a:lnTo>
                  <a:pt x="16" y="75"/>
                </a:lnTo>
                <a:lnTo>
                  <a:pt x="12" y="110"/>
                </a:lnTo>
                <a:lnTo>
                  <a:pt x="8" y="146"/>
                </a:lnTo>
                <a:lnTo>
                  <a:pt x="6" y="164"/>
                </a:lnTo>
                <a:lnTo>
                  <a:pt x="6" y="181"/>
                </a:lnTo>
                <a:lnTo>
                  <a:pt x="5" y="217"/>
                </a:lnTo>
                <a:lnTo>
                  <a:pt x="4" y="252"/>
                </a:lnTo>
                <a:lnTo>
                  <a:pt x="3" y="269"/>
                </a:lnTo>
                <a:lnTo>
                  <a:pt x="0" y="287"/>
                </a:lnTo>
                <a:lnTo>
                  <a:pt x="0" y="289"/>
                </a:lnTo>
                <a:lnTo>
                  <a:pt x="1" y="291"/>
                </a:lnTo>
                <a:lnTo>
                  <a:pt x="4" y="293"/>
                </a:lnTo>
                <a:lnTo>
                  <a:pt x="5" y="293"/>
                </a:lnTo>
                <a:lnTo>
                  <a:pt x="7" y="293"/>
                </a:lnTo>
                <a:lnTo>
                  <a:pt x="8" y="292"/>
                </a:lnTo>
                <a:lnTo>
                  <a:pt x="9" y="290"/>
                </a:lnTo>
                <a:lnTo>
                  <a:pt x="11" y="274"/>
                </a:lnTo>
                <a:lnTo>
                  <a:pt x="13" y="258"/>
                </a:lnTo>
                <a:lnTo>
                  <a:pt x="16" y="226"/>
                </a:lnTo>
                <a:lnTo>
                  <a:pt x="16" y="194"/>
                </a:lnTo>
                <a:lnTo>
                  <a:pt x="16" y="162"/>
                </a:lnTo>
                <a:lnTo>
                  <a:pt x="17" y="143"/>
                </a:lnTo>
                <a:lnTo>
                  <a:pt x="19" y="125"/>
                </a:lnTo>
                <a:lnTo>
                  <a:pt x="22" y="106"/>
                </a:lnTo>
                <a:lnTo>
                  <a:pt x="24" y="87"/>
                </a:lnTo>
                <a:lnTo>
                  <a:pt x="27" y="46"/>
                </a:lnTo>
                <a:lnTo>
                  <a:pt x="2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31" name="任意多边形 1050930"/>
          <p:cNvSpPr/>
          <p:nvPr/>
        </p:nvSpPr>
        <p:spPr bwMode="auto">
          <a:xfrm>
            <a:off x="3363912" y="3067050"/>
            <a:ext cx="33337" cy="211137"/>
          </a:xfrm>
          <a:custGeom>
            <a:avLst/>
            <a:gdLst/>
            <a:ahLst/>
            <a:cxnLst/>
            <a:rect l="0" t="0" r="0" b="0"/>
            <a:pathLst>
              <a:path w="47" h="300">
                <a:moveTo>
                  <a:pt x="38" y="4"/>
                </a:moveTo>
                <a:lnTo>
                  <a:pt x="38" y="4"/>
                </a:lnTo>
                <a:lnTo>
                  <a:pt x="37" y="23"/>
                </a:lnTo>
                <a:lnTo>
                  <a:pt x="36" y="42"/>
                </a:lnTo>
                <a:lnTo>
                  <a:pt x="32" y="78"/>
                </a:lnTo>
                <a:lnTo>
                  <a:pt x="26" y="114"/>
                </a:lnTo>
                <a:lnTo>
                  <a:pt x="18" y="150"/>
                </a:lnTo>
                <a:lnTo>
                  <a:pt x="12" y="186"/>
                </a:lnTo>
                <a:lnTo>
                  <a:pt x="6" y="222"/>
                </a:lnTo>
                <a:lnTo>
                  <a:pt x="2" y="258"/>
                </a:lnTo>
                <a:lnTo>
                  <a:pt x="1" y="277"/>
                </a:lnTo>
                <a:lnTo>
                  <a:pt x="0" y="296"/>
                </a:lnTo>
                <a:lnTo>
                  <a:pt x="0" y="298"/>
                </a:lnTo>
                <a:lnTo>
                  <a:pt x="1" y="299"/>
                </a:lnTo>
                <a:lnTo>
                  <a:pt x="3" y="300"/>
                </a:lnTo>
                <a:lnTo>
                  <a:pt x="4" y="300"/>
                </a:lnTo>
                <a:lnTo>
                  <a:pt x="6" y="300"/>
                </a:lnTo>
                <a:lnTo>
                  <a:pt x="8" y="299"/>
                </a:lnTo>
                <a:lnTo>
                  <a:pt x="9" y="298"/>
                </a:lnTo>
                <a:lnTo>
                  <a:pt x="9" y="296"/>
                </a:lnTo>
                <a:lnTo>
                  <a:pt x="10" y="277"/>
                </a:lnTo>
                <a:lnTo>
                  <a:pt x="11" y="258"/>
                </a:lnTo>
                <a:lnTo>
                  <a:pt x="15" y="222"/>
                </a:lnTo>
                <a:lnTo>
                  <a:pt x="22" y="186"/>
                </a:lnTo>
                <a:lnTo>
                  <a:pt x="29" y="150"/>
                </a:lnTo>
                <a:lnTo>
                  <a:pt x="35" y="114"/>
                </a:lnTo>
                <a:lnTo>
                  <a:pt x="41" y="78"/>
                </a:lnTo>
                <a:lnTo>
                  <a:pt x="45" y="42"/>
                </a:lnTo>
                <a:lnTo>
                  <a:pt x="46" y="23"/>
                </a:lnTo>
                <a:lnTo>
                  <a:pt x="47" y="4"/>
                </a:lnTo>
                <a:lnTo>
                  <a:pt x="46" y="2"/>
                </a:lnTo>
                <a:lnTo>
                  <a:pt x="45" y="1"/>
                </a:lnTo>
                <a:lnTo>
                  <a:pt x="44" y="0"/>
                </a:lnTo>
                <a:lnTo>
                  <a:pt x="42" y="0"/>
                </a:lnTo>
                <a:lnTo>
                  <a:pt x="41" y="0"/>
                </a:lnTo>
                <a:lnTo>
                  <a:pt x="39" y="1"/>
                </a:lnTo>
                <a:lnTo>
                  <a:pt x="38" y="2"/>
                </a:lnTo>
                <a:lnTo>
                  <a:pt x="3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32" name="任意多边形 1050931"/>
          <p:cNvSpPr/>
          <p:nvPr/>
        </p:nvSpPr>
        <p:spPr bwMode="auto">
          <a:xfrm>
            <a:off x="3416300" y="3052762"/>
            <a:ext cx="30162" cy="274637"/>
          </a:xfrm>
          <a:custGeom>
            <a:avLst/>
            <a:gdLst/>
            <a:ahLst/>
            <a:cxnLst/>
            <a:rect l="0" t="0" r="0" b="0"/>
            <a:pathLst>
              <a:path w="44" h="388">
                <a:moveTo>
                  <a:pt x="34" y="5"/>
                </a:moveTo>
                <a:lnTo>
                  <a:pt x="34" y="5"/>
                </a:lnTo>
                <a:lnTo>
                  <a:pt x="33" y="25"/>
                </a:lnTo>
                <a:lnTo>
                  <a:pt x="30" y="47"/>
                </a:lnTo>
                <a:lnTo>
                  <a:pt x="24" y="89"/>
                </a:lnTo>
                <a:lnTo>
                  <a:pt x="19" y="133"/>
                </a:lnTo>
                <a:lnTo>
                  <a:pt x="17" y="154"/>
                </a:lnTo>
                <a:lnTo>
                  <a:pt x="16" y="175"/>
                </a:lnTo>
                <a:lnTo>
                  <a:pt x="15" y="191"/>
                </a:lnTo>
                <a:lnTo>
                  <a:pt x="14" y="207"/>
                </a:lnTo>
                <a:lnTo>
                  <a:pt x="11" y="239"/>
                </a:lnTo>
                <a:lnTo>
                  <a:pt x="6" y="290"/>
                </a:lnTo>
                <a:lnTo>
                  <a:pt x="2" y="340"/>
                </a:lnTo>
                <a:lnTo>
                  <a:pt x="1" y="351"/>
                </a:lnTo>
                <a:lnTo>
                  <a:pt x="0" y="365"/>
                </a:lnTo>
                <a:lnTo>
                  <a:pt x="0" y="372"/>
                </a:lnTo>
                <a:lnTo>
                  <a:pt x="0" y="380"/>
                </a:lnTo>
                <a:lnTo>
                  <a:pt x="2" y="385"/>
                </a:lnTo>
                <a:lnTo>
                  <a:pt x="3" y="387"/>
                </a:lnTo>
                <a:lnTo>
                  <a:pt x="5" y="388"/>
                </a:lnTo>
                <a:lnTo>
                  <a:pt x="7" y="388"/>
                </a:lnTo>
                <a:lnTo>
                  <a:pt x="8" y="388"/>
                </a:lnTo>
                <a:lnTo>
                  <a:pt x="11" y="387"/>
                </a:lnTo>
                <a:lnTo>
                  <a:pt x="12" y="386"/>
                </a:lnTo>
                <a:lnTo>
                  <a:pt x="13" y="384"/>
                </a:lnTo>
                <a:lnTo>
                  <a:pt x="13" y="383"/>
                </a:lnTo>
                <a:lnTo>
                  <a:pt x="12" y="381"/>
                </a:lnTo>
                <a:lnTo>
                  <a:pt x="10" y="380"/>
                </a:lnTo>
                <a:lnTo>
                  <a:pt x="12" y="380"/>
                </a:lnTo>
                <a:lnTo>
                  <a:pt x="11" y="375"/>
                </a:lnTo>
                <a:lnTo>
                  <a:pt x="12" y="362"/>
                </a:lnTo>
                <a:lnTo>
                  <a:pt x="14" y="324"/>
                </a:lnTo>
                <a:lnTo>
                  <a:pt x="21" y="226"/>
                </a:lnTo>
                <a:lnTo>
                  <a:pt x="23" y="197"/>
                </a:lnTo>
                <a:lnTo>
                  <a:pt x="26" y="168"/>
                </a:lnTo>
                <a:lnTo>
                  <a:pt x="30" y="127"/>
                </a:lnTo>
                <a:lnTo>
                  <a:pt x="33" y="86"/>
                </a:lnTo>
                <a:lnTo>
                  <a:pt x="36" y="66"/>
                </a:lnTo>
                <a:lnTo>
                  <a:pt x="39" y="45"/>
                </a:lnTo>
                <a:lnTo>
                  <a:pt x="42" y="25"/>
                </a:lnTo>
                <a:lnTo>
                  <a:pt x="44" y="5"/>
                </a:lnTo>
                <a:lnTo>
                  <a:pt x="44" y="3"/>
                </a:lnTo>
                <a:lnTo>
                  <a:pt x="43" y="1"/>
                </a:lnTo>
                <a:lnTo>
                  <a:pt x="41" y="1"/>
                </a:lnTo>
                <a:lnTo>
                  <a:pt x="39" y="0"/>
                </a:lnTo>
                <a:lnTo>
                  <a:pt x="37" y="1"/>
                </a:lnTo>
                <a:lnTo>
                  <a:pt x="36" y="1"/>
                </a:lnTo>
                <a:lnTo>
                  <a:pt x="34" y="3"/>
                </a:lnTo>
                <a:lnTo>
                  <a:pt x="34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33" name="任意多边形 1050932"/>
          <p:cNvSpPr/>
          <p:nvPr/>
        </p:nvSpPr>
        <p:spPr bwMode="auto">
          <a:xfrm>
            <a:off x="3467100" y="3003550"/>
            <a:ext cx="26987" cy="315912"/>
          </a:xfrm>
          <a:custGeom>
            <a:avLst/>
            <a:gdLst/>
            <a:ahLst/>
            <a:cxnLst/>
            <a:rect l="0" t="0" r="0" b="0"/>
            <a:pathLst>
              <a:path w="40" h="446">
                <a:moveTo>
                  <a:pt x="31" y="5"/>
                </a:moveTo>
                <a:lnTo>
                  <a:pt x="31" y="5"/>
                </a:lnTo>
                <a:lnTo>
                  <a:pt x="29" y="58"/>
                </a:lnTo>
                <a:lnTo>
                  <a:pt x="26" y="113"/>
                </a:lnTo>
                <a:lnTo>
                  <a:pt x="23" y="167"/>
                </a:lnTo>
                <a:lnTo>
                  <a:pt x="18" y="219"/>
                </a:lnTo>
                <a:lnTo>
                  <a:pt x="13" y="275"/>
                </a:lnTo>
                <a:lnTo>
                  <a:pt x="7" y="330"/>
                </a:lnTo>
                <a:lnTo>
                  <a:pt x="2" y="386"/>
                </a:lnTo>
                <a:lnTo>
                  <a:pt x="0" y="414"/>
                </a:lnTo>
                <a:lnTo>
                  <a:pt x="0" y="441"/>
                </a:lnTo>
                <a:lnTo>
                  <a:pt x="0" y="444"/>
                </a:lnTo>
                <a:lnTo>
                  <a:pt x="1" y="445"/>
                </a:lnTo>
                <a:lnTo>
                  <a:pt x="3" y="446"/>
                </a:lnTo>
                <a:lnTo>
                  <a:pt x="4" y="446"/>
                </a:lnTo>
                <a:lnTo>
                  <a:pt x="6" y="446"/>
                </a:lnTo>
                <a:lnTo>
                  <a:pt x="7" y="445"/>
                </a:lnTo>
                <a:lnTo>
                  <a:pt x="8" y="444"/>
                </a:lnTo>
                <a:lnTo>
                  <a:pt x="9" y="441"/>
                </a:lnTo>
                <a:lnTo>
                  <a:pt x="10" y="414"/>
                </a:lnTo>
                <a:lnTo>
                  <a:pt x="11" y="386"/>
                </a:lnTo>
                <a:lnTo>
                  <a:pt x="16" y="330"/>
                </a:lnTo>
                <a:lnTo>
                  <a:pt x="22" y="275"/>
                </a:lnTo>
                <a:lnTo>
                  <a:pt x="27" y="219"/>
                </a:lnTo>
                <a:lnTo>
                  <a:pt x="33" y="167"/>
                </a:lnTo>
                <a:lnTo>
                  <a:pt x="37" y="113"/>
                </a:lnTo>
                <a:lnTo>
                  <a:pt x="39" y="59"/>
                </a:lnTo>
                <a:lnTo>
                  <a:pt x="40" y="5"/>
                </a:lnTo>
                <a:lnTo>
                  <a:pt x="40" y="2"/>
                </a:lnTo>
                <a:lnTo>
                  <a:pt x="39" y="1"/>
                </a:lnTo>
                <a:lnTo>
                  <a:pt x="38" y="0"/>
                </a:lnTo>
                <a:lnTo>
                  <a:pt x="36" y="0"/>
                </a:lnTo>
                <a:lnTo>
                  <a:pt x="34" y="0"/>
                </a:lnTo>
                <a:lnTo>
                  <a:pt x="33" y="1"/>
                </a:lnTo>
                <a:lnTo>
                  <a:pt x="32" y="2"/>
                </a:lnTo>
                <a:lnTo>
                  <a:pt x="31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34" name="任意多边形 1050933"/>
          <p:cNvSpPr/>
          <p:nvPr/>
        </p:nvSpPr>
        <p:spPr bwMode="auto">
          <a:xfrm>
            <a:off x="3503612" y="2990850"/>
            <a:ext cx="22225" cy="354012"/>
          </a:xfrm>
          <a:custGeom>
            <a:avLst/>
            <a:gdLst/>
            <a:ahLst/>
            <a:cxnLst/>
            <a:rect l="0" t="0" r="0" b="0"/>
            <a:pathLst>
              <a:path w="33" h="502">
                <a:moveTo>
                  <a:pt x="28" y="4"/>
                </a:moveTo>
                <a:lnTo>
                  <a:pt x="28" y="4"/>
                </a:lnTo>
                <a:lnTo>
                  <a:pt x="28" y="2"/>
                </a:lnTo>
                <a:lnTo>
                  <a:pt x="27" y="1"/>
                </a:lnTo>
                <a:lnTo>
                  <a:pt x="25" y="0"/>
                </a:lnTo>
                <a:lnTo>
                  <a:pt x="24" y="0"/>
                </a:lnTo>
                <a:lnTo>
                  <a:pt x="22" y="0"/>
                </a:lnTo>
                <a:lnTo>
                  <a:pt x="20" y="1"/>
                </a:lnTo>
                <a:lnTo>
                  <a:pt x="19" y="2"/>
                </a:lnTo>
                <a:lnTo>
                  <a:pt x="19" y="4"/>
                </a:lnTo>
                <a:lnTo>
                  <a:pt x="20" y="34"/>
                </a:lnTo>
                <a:lnTo>
                  <a:pt x="21" y="64"/>
                </a:lnTo>
                <a:lnTo>
                  <a:pt x="23" y="125"/>
                </a:lnTo>
                <a:lnTo>
                  <a:pt x="24" y="155"/>
                </a:lnTo>
                <a:lnTo>
                  <a:pt x="24" y="185"/>
                </a:lnTo>
                <a:lnTo>
                  <a:pt x="23" y="215"/>
                </a:lnTo>
                <a:lnTo>
                  <a:pt x="20" y="245"/>
                </a:lnTo>
                <a:lnTo>
                  <a:pt x="13" y="306"/>
                </a:lnTo>
                <a:lnTo>
                  <a:pt x="9" y="335"/>
                </a:lnTo>
                <a:lnTo>
                  <a:pt x="7" y="366"/>
                </a:lnTo>
                <a:lnTo>
                  <a:pt x="3" y="427"/>
                </a:lnTo>
                <a:lnTo>
                  <a:pt x="1" y="458"/>
                </a:lnTo>
                <a:lnTo>
                  <a:pt x="0" y="489"/>
                </a:lnTo>
                <a:lnTo>
                  <a:pt x="0" y="490"/>
                </a:lnTo>
                <a:lnTo>
                  <a:pt x="0" y="497"/>
                </a:lnTo>
                <a:lnTo>
                  <a:pt x="0" y="499"/>
                </a:lnTo>
                <a:lnTo>
                  <a:pt x="1" y="501"/>
                </a:lnTo>
                <a:lnTo>
                  <a:pt x="3" y="502"/>
                </a:lnTo>
                <a:lnTo>
                  <a:pt x="4" y="502"/>
                </a:lnTo>
                <a:lnTo>
                  <a:pt x="6" y="502"/>
                </a:lnTo>
                <a:lnTo>
                  <a:pt x="7" y="501"/>
                </a:lnTo>
                <a:lnTo>
                  <a:pt x="8" y="499"/>
                </a:lnTo>
                <a:lnTo>
                  <a:pt x="9" y="497"/>
                </a:lnTo>
                <a:lnTo>
                  <a:pt x="10" y="467"/>
                </a:lnTo>
                <a:lnTo>
                  <a:pt x="13" y="436"/>
                </a:lnTo>
                <a:lnTo>
                  <a:pt x="15" y="406"/>
                </a:lnTo>
                <a:lnTo>
                  <a:pt x="17" y="376"/>
                </a:lnTo>
                <a:lnTo>
                  <a:pt x="18" y="345"/>
                </a:lnTo>
                <a:lnTo>
                  <a:pt x="21" y="314"/>
                </a:lnTo>
                <a:lnTo>
                  <a:pt x="29" y="253"/>
                </a:lnTo>
                <a:lnTo>
                  <a:pt x="32" y="222"/>
                </a:lnTo>
                <a:lnTo>
                  <a:pt x="33" y="191"/>
                </a:lnTo>
                <a:lnTo>
                  <a:pt x="33" y="160"/>
                </a:lnTo>
                <a:lnTo>
                  <a:pt x="32" y="129"/>
                </a:lnTo>
                <a:lnTo>
                  <a:pt x="30" y="67"/>
                </a:lnTo>
                <a:lnTo>
                  <a:pt x="29" y="35"/>
                </a:lnTo>
                <a:lnTo>
                  <a:pt x="2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35" name="任意多边形 1050934"/>
          <p:cNvSpPr/>
          <p:nvPr/>
        </p:nvSpPr>
        <p:spPr bwMode="auto">
          <a:xfrm>
            <a:off x="3543300" y="3008312"/>
            <a:ext cx="25400" cy="336550"/>
          </a:xfrm>
          <a:custGeom>
            <a:avLst/>
            <a:gdLst/>
            <a:ahLst/>
            <a:cxnLst/>
            <a:rect l="0" t="0" r="0" b="0"/>
            <a:pathLst>
              <a:path w="36" h="477">
                <a:moveTo>
                  <a:pt x="34" y="5"/>
                </a:moveTo>
                <a:lnTo>
                  <a:pt x="34" y="5"/>
                </a:lnTo>
                <a:lnTo>
                  <a:pt x="34" y="3"/>
                </a:lnTo>
                <a:lnTo>
                  <a:pt x="33" y="1"/>
                </a:lnTo>
                <a:lnTo>
                  <a:pt x="31" y="0"/>
                </a:lnTo>
                <a:lnTo>
                  <a:pt x="30" y="0"/>
                </a:lnTo>
                <a:lnTo>
                  <a:pt x="28" y="0"/>
                </a:lnTo>
                <a:lnTo>
                  <a:pt x="27" y="1"/>
                </a:lnTo>
                <a:lnTo>
                  <a:pt x="26" y="3"/>
                </a:lnTo>
                <a:lnTo>
                  <a:pt x="25" y="5"/>
                </a:lnTo>
                <a:lnTo>
                  <a:pt x="26" y="64"/>
                </a:lnTo>
                <a:lnTo>
                  <a:pt x="27" y="123"/>
                </a:lnTo>
                <a:lnTo>
                  <a:pt x="25" y="151"/>
                </a:lnTo>
                <a:lnTo>
                  <a:pt x="23" y="180"/>
                </a:lnTo>
                <a:lnTo>
                  <a:pt x="16" y="238"/>
                </a:lnTo>
                <a:lnTo>
                  <a:pt x="6" y="355"/>
                </a:lnTo>
                <a:lnTo>
                  <a:pt x="2" y="414"/>
                </a:lnTo>
                <a:lnTo>
                  <a:pt x="0" y="443"/>
                </a:lnTo>
                <a:lnTo>
                  <a:pt x="0" y="472"/>
                </a:lnTo>
                <a:lnTo>
                  <a:pt x="0" y="474"/>
                </a:lnTo>
                <a:lnTo>
                  <a:pt x="1" y="476"/>
                </a:lnTo>
                <a:lnTo>
                  <a:pt x="3" y="477"/>
                </a:lnTo>
                <a:lnTo>
                  <a:pt x="4" y="477"/>
                </a:lnTo>
                <a:lnTo>
                  <a:pt x="6" y="477"/>
                </a:lnTo>
                <a:lnTo>
                  <a:pt x="7" y="476"/>
                </a:lnTo>
                <a:lnTo>
                  <a:pt x="9" y="474"/>
                </a:lnTo>
                <a:lnTo>
                  <a:pt x="9" y="472"/>
                </a:lnTo>
                <a:lnTo>
                  <a:pt x="9" y="443"/>
                </a:lnTo>
                <a:lnTo>
                  <a:pt x="11" y="414"/>
                </a:lnTo>
                <a:lnTo>
                  <a:pt x="15" y="355"/>
                </a:lnTo>
                <a:lnTo>
                  <a:pt x="26" y="238"/>
                </a:lnTo>
                <a:lnTo>
                  <a:pt x="32" y="180"/>
                </a:lnTo>
                <a:lnTo>
                  <a:pt x="35" y="151"/>
                </a:lnTo>
                <a:lnTo>
                  <a:pt x="36" y="123"/>
                </a:lnTo>
                <a:lnTo>
                  <a:pt x="36" y="93"/>
                </a:lnTo>
                <a:lnTo>
                  <a:pt x="35" y="64"/>
                </a:lnTo>
                <a:lnTo>
                  <a:pt x="34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36" name="任意多边形 1050935"/>
          <p:cNvSpPr/>
          <p:nvPr/>
        </p:nvSpPr>
        <p:spPr bwMode="auto">
          <a:xfrm>
            <a:off x="3582987" y="3003550"/>
            <a:ext cx="34925" cy="323850"/>
          </a:xfrm>
          <a:custGeom>
            <a:avLst/>
            <a:gdLst/>
            <a:ahLst/>
            <a:cxnLst/>
            <a:rect l="0" t="0" r="0" b="0"/>
            <a:pathLst>
              <a:path w="48" h="458">
                <a:moveTo>
                  <a:pt x="47" y="5"/>
                </a:moveTo>
                <a:lnTo>
                  <a:pt x="47" y="5"/>
                </a:lnTo>
                <a:lnTo>
                  <a:pt x="46" y="2"/>
                </a:lnTo>
                <a:lnTo>
                  <a:pt x="45" y="1"/>
                </a:lnTo>
                <a:lnTo>
                  <a:pt x="44" y="0"/>
                </a:lnTo>
                <a:lnTo>
                  <a:pt x="42" y="0"/>
                </a:lnTo>
                <a:lnTo>
                  <a:pt x="40" y="0"/>
                </a:lnTo>
                <a:lnTo>
                  <a:pt x="39" y="1"/>
                </a:lnTo>
                <a:lnTo>
                  <a:pt x="38" y="2"/>
                </a:lnTo>
                <a:lnTo>
                  <a:pt x="38" y="5"/>
                </a:lnTo>
                <a:lnTo>
                  <a:pt x="38" y="60"/>
                </a:lnTo>
                <a:lnTo>
                  <a:pt x="39" y="116"/>
                </a:lnTo>
                <a:lnTo>
                  <a:pt x="39" y="144"/>
                </a:lnTo>
                <a:lnTo>
                  <a:pt x="39" y="172"/>
                </a:lnTo>
                <a:lnTo>
                  <a:pt x="37" y="200"/>
                </a:lnTo>
                <a:lnTo>
                  <a:pt x="35" y="228"/>
                </a:lnTo>
                <a:lnTo>
                  <a:pt x="27" y="291"/>
                </a:lnTo>
                <a:lnTo>
                  <a:pt x="21" y="322"/>
                </a:lnTo>
                <a:lnTo>
                  <a:pt x="16" y="353"/>
                </a:lnTo>
                <a:lnTo>
                  <a:pt x="7" y="395"/>
                </a:lnTo>
                <a:lnTo>
                  <a:pt x="3" y="417"/>
                </a:lnTo>
                <a:lnTo>
                  <a:pt x="1" y="438"/>
                </a:lnTo>
                <a:lnTo>
                  <a:pt x="0" y="441"/>
                </a:lnTo>
                <a:lnTo>
                  <a:pt x="0" y="454"/>
                </a:lnTo>
                <a:lnTo>
                  <a:pt x="0" y="456"/>
                </a:lnTo>
                <a:lnTo>
                  <a:pt x="1" y="457"/>
                </a:lnTo>
                <a:lnTo>
                  <a:pt x="3" y="458"/>
                </a:lnTo>
                <a:lnTo>
                  <a:pt x="4" y="458"/>
                </a:lnTo>
                <a:lnTo>
                  <a:pt x="6" y="458"/>
                </a:lnTo>
                <a:lnTo>
                  <a:pt x="8" y="457"/>
                </a:lnTo>
                <a:lnTo>
                  <a:pt x="9" y="456"/>
                </a:lnTo>
                <a:lnTo>
                  <a:pt x="9" y="454"/>
                </a:lnTo>
                <a:lnTo>
                  <a:pt x="10" y="440"/>
                </a:lnTo>
                <a:lnTo>
                  <a:pt x="11" y="426"/>
                </a:lnTo>
                <a:lnTo>
                  <a:pt x="15" y="399"/>
                </a:lnTo>
                <a:lnTo>
                  <a:pt x="27" y="345"/>
                </a:lnTo>
                <a:lnTo>
                  <a:pt x="32" y="319"/>
                </a:lnTo>
                <a:lnTo>
                  <a:pt x="36" y="292"/>
                </a:lnTo>
                <a:lnTo>
                  <a:pt x="43" y="237"/>
                </a:lnTo>
                <a:lnTo>
                  <a:pt x="46" y="208"/>
                </a:lnTo>
                <a:lnTo>
                  <a:pt x="47" y="179"/>
                </a:lnTo>
                <a:lnTo>
                  <a:pt x="48" y="150"/>
                </a:lnTo>
                <a:lnTo>
                  <a:pt x="48" y="121"/>
                </a:lnTo>
                <a:lnTo>
                  <a:pt x="48" y="63"/>
                </a:lnTo>
                <a:lnTo>
                  <a:pt x="47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37" name="任意多边形 1050936"/>
          <p:cNvSpPr/>
          <p:nvPr/>
        </p:nvSpPr>
        <p:spPr bwMode="auto">
          <a:xfrm>
            <a:off x="3627437" y="3040062"/>
            <a:ext cx="28575" cy="279400"/>
          </a:xfrm>
          <a:custGeom>
            <a:avLst/>
            <a:gdLst/>
            <a:ahLst/>
            <a:cxnLst/>
            <a:rect l="0" t="0" r="0" b="0"/>
            <a:pathLst>
              <a:path w="41" h="395">
                <a:moveTo>
                  <a:pt x="32" y="4"/>
                </a:moveTo>
                <a:lnTo>
                  <a:pt x="32" y="4"/>
                </a:lnTo>
                <a:lnTo>
                  <a:pt x="31" y="50"/>
                </a:lnTo>
                <a:lnTo>
                  <a:pt x="30" y="95"/>
                </a:lnTo>
                <a:lnTo>
                  <a:pt x="28" y="121"/>
                </a:lnTo>
                <a:lnTo>
                  <a:pt x="24" y="147"/>
                </a:lnTo>
                <a:lnTo>
                  <a:pt x="20" y="171"/>
                </a:lnTo>
                <a:lnTo>
                  <a:pt x="17" y="197"/>
                </a:lnTo>
                <a:lnTo>
                  <a:pt x="6" y="293"/>
                </a:lnTo>
                <a:lnTo>
                  <a:pt x="2" y="342"/>
                </a:lnTo>
                <a:lnTo>
                  <a:pt x="0" y="366"/>
                </a:lnTo>
                <a:lnTo>
                  <a:pt x="0" y="390"/>
                </a:lnTo>
                <a:lnTo>
                  <a:pt x="0" y="393"/>
                </a:lnTo>
                <a:lnTo>
                  <a:pt x="1" y="394"/>
                </a:lnTo>
                <a:lnTo>
                  <a:pt x="3" y="395"/>
                </a:lnTo>
                <a:lnTo>
                  <a:pt x="5" y="395"/>
                </a:lnTo>
                <a:lnTo>
                  <a:pt x="6" y="395"/>
                </a:lnTo>
                <a:lnTo>
                  <a:pt x="8" y="394"/>
                </a:lnTo>
                <a:lnTo>
                  <a:pt x="9" y="393"/>
                </a:lnTo>
                <a:lnTo>
                  <a:pt x="9" y="390"/>
                </a:lnTo>
                <a:lnTo>
                  <a:pt x="10" y="366"/>
                </a:lnTo>
                <a:lnTo>
                  <a:pt x="11" y="342"/>
                </a:lnTo>
                <a:lnTo>
                  <a:pt x="15" y="293"/>
                </a:lnTo>
                <a:lnTo>
                  <a:pt x="21" y="246"/>
                </a:lnTo>
                <a:lnTo>
                  <a:pt x="27" y="197"/>
                </a:lnTo>
                <a:lnTo>
                  <a:pt x="30" y="174"/>
                </a:lnTo>
                <a:lnTo>
                  <a:pt x="33" y="151"/>
                </a:lnTo>
                <a:lnTo>
                  <a:pt x="36" y="127"/>
                </a:lnTo>
                <a:lnTo>
                  <a:pt x="39" y="103"/>
                </a:lnTo>
                <a:lnTo>
                  <a:pt x="40" y="79"/>
                </a:lnTo>
                <a:lnTo>
                  <a:pt x="41" y="54"/>
                </a:lnTo>
                <a:lnTo>
                  <a:pt x="41" y="4"/>
                </a:lnTo>
                <a:lnTo>
                  <a:pt x="40" y="2"/>
                </a:lnTo>
                <a:lnTo>
                  <a:pt x="39" y="1"/>
                </a:lnTo>
                <a:lnTo>
                  <a:pt x="38" y="0"/>
                </a:lnTo>
                <a:lnTo>
                  <a:pt x="36" y="0"/>
                </a:lnTo>
                <a:lnTo>
                  <a:pt x="35" y="0"/>
                </a:lnTo>
                <a:lnTo>
                  <a:pt x="33" y="1"/>
                </a:lnTo>
                <a:lnTo>
                  <a:pt x="32" y="2"/>
                </a:lnTo>
                <a:lnTo>
                  <a:pt x="32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38" name="任意多边形 1050937"/>
          <p:cNvSpPr/>
          <p:nvPr/>
        </p:nvSpPr>
        <p:spPr bwMode="auto">
          <a:xfrm>
            <a:off x="3681412" y="3067050"/>
            <a:ext cx="19050" cy="192087"/>
          </a:xfrm>
          <a:custGeom>
            <a:avLst/>
            <a:gdLst/>
            <a:ahLst/>
            <a:cxnLst/>
            <a:rect l="0" t="0" r="0" b="0"/>
            <a:pathLst>
              <a:path w="29" h="275">
                <a:moveTo>
                  <a:pt x="20" y="4"/>
                </a:moveTo>
                <a:lnTo>
                  <a:pt x="20" y="4"/>
                </a:lnTo>
                <a:lnTo>
                  <a:pt x="19" y="18"/>
                </a:lnTo>
                <a:lnTo>
                  <a:pt x="17" y="31"/>
                </a:lnTo>
                <a:lnTo>
                  <a:pt x="15" y="44"/>
                </a:lnTo>
                <a:lnTo>
                  <a:pt x="14" y="57"/>
                </a:lnTo>
                <a:lnTo>
                  <a:pt x="14" y="133"/>
                </a:lnTo>
                <a:lnTo>
                  <a:pt x="13" y="151"/>
                </a:lnTo>
                <a:lnTo>
                  <a:pt x="12" y="168"/>
                </a:lnTo>
                <a:lnTo>
                  <a:pt x="7" y="202"/>
                </a:lnTo>
                <a:lnTo>
                  <a:pt x="3" y="236"/>
                </a:lnTo>
                <a:lnTo>
                  <a:pt x="1" y="253"/>
                </a:lnTo>
                <a:lnTo>
                  <a:pt x="0" y="270"/>
                </a:lnTo>
                <a:lnTo>
                  <a:pt x="1" y="272"/>
                </a:lnTo>
                <a:lnTo>
                  <a:pt x="2" y="273"/>
                </a:lnTo>
                <a:lnTo>
                  <a:pt x="3" y="274"/>
                </a:lnTo>
                <a:lnTo>
                  <a:pt x="5" y="275"/>
                </a:lnTo>
                <a:lnTo>
                  <a:pt x="7" y="274"/>
                </a:lnTo>
                <a:lnTo>
                  <a:pt x="8" y="273"/>
                </a:lnTo>
                <a:lnTo>
                  <a:pt x="9" y="272"/>
                </a:lnTo>
                <a:lnTo>
                  <a:pt x="10" y="270"/>
                </a:lnTo>
                <a:lnTo>
                  <a:pt x="10" y="253"/>
                </a:lnTo>
                <a:lnTo>
                  <a:pt x="13" y="236"/>
                </a:lnTo>
                <a:lnTo>
                  <a:pt x="17" y="202"/>
                </a:lnTo>
                <a:lnTo>
                  <a:pt x="21" y="168"/>
                </a:lnTo>
                <a:lnTo>
                  <a:pt x="22" y="151"/>
                </a:lnTo>
                <a:lnTo>
                  <a:pt x="23" y="133"/>
                </a:lnTo>
                <a:lnTo>
                  <a:pt x="23" y="57"/>
                </a:lnTo>
                <a:lnTo>
                  <a:pt x="24" y="44"/>
                </a:lnTo>
                <a:lnTo>
                  <a:pt x="26" y="31"/>
                </a:lnTo>
                <a:lnTo>
                  <a:pt x="28" y="18"/>
                </a:lnTo>
                <a:lnTo>
                  <a:pt x="29" y="4"/>
                </a:lnTo>
                <a:lnTo>
                  <a:pt x="29" y="2"/>
                </a:lnTo>
                <a:lnTo>
                  <a:pt x="28" y="1"/>
                </a:lnTo>
                <a:lnTo>
                  <a:pt x="26" y="0"/>
                </a:lnTo>
                <a:lnTo>
                  <a:pt x="24" y="0"/>
                </a:lnTo>
                <a:lnTo>
                  <a:pt x="23" y="0"/>
                </a:lnTo>
                <a:lnTo>
                  <a:pt x="21" y="1"/>
                </a:lnTo>
                <a:lnTo>
                  <a:pt x="20" y="2"/>
                </a:lnTo>
                <a:lnTo>
                  <a:pt x="2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39" name="任意多边形 1050938"/>
          <p:cNvSpPr/>
          <p:nvPr/>
        </p:nvSpPr>
        <p:spPr bwMode="auto">
          <a:xfrm>
            <a:off x="3716337" y="3111500"/>
            <a:ext cx="19050" cy="134937"/>
          </a:xfrm>
          <a:custGeom>
            <a:avLst/>
            <a:gdLst/>
            <a:ahLst/>
            <a:cxnLst/>
            <a:rect l="0" t="0" r="0" b="0"/>
            <a:pathLst>
              <a:path w="29" h="192">
                <a:moveTo>
                  <a:pt x="29" y="4"/>
                </a:moveTo>
                <a:lnTo>
                  <a:pt x="29" y="4"/>
                </a:lnTo>
                <a:lnTo>
                  <a:pt x="29" y="2"/>
                </a:lnTo>
                <a:lnTo>
                  <a:pt x="28" y="1"/>
                </a:lnTo>
                <a:lnTo>
                  <a:pt x="26" y="0"/>
                </a:lnTo>
                <a:lnTo>
                  <a:pt x="24" y="0"/>
                </a:lnTo>
                <a:lnTo>
                  <a:pt x="23" y="0"/>
                </a:lnTo>
                <a:lnTo>
                  <a:pt x="20" y="1"/>
                </a:lnTo>
                <a:lnTo>
                  <a:pt x="19" y="2"/>
                </a:lnTo>
                <a:lnTo>
                  <a:pt x="19" y="4"/>
                </a:lnTo>
                <a:lnTo>
                  <a:pt x="19" y="51"/>
                </a:lnTo>
                <a:lnTo>
                  <a:pt x="19" y="74"/>
                </a:lnTo>
                <a:lnTo>
                  <a:pt x="18" y="96"/>
                </a:lnTo>
                <a:lnTo>
                  <a:pt x="16" y="120"/>
                </a:lnTo>
                <a:lnTo>
                  <a:pt x="12" y="142"/>
                </a:lnTo>
                <a:lnTo>
                  <a:pt x="8" y="164"/>
                </a:lnTo>
                <a:lnTo>
                  <a:pt x="1" y="187"/>
                </a:lnTo>
                <a:lnTo>
                  <a:pt x="0" y="188"/>
                </a:lnTo>
                <a:lnTo>
                  <a:pt x="1" y="190"/>
                </a:lnTo>
                <a:lnTo>
                  <a:pt x="2" y="191"/>
                </a:lnTo>
                <a:lnTo>
                  <a:pt x="3" y="192"/>
                </a:lnTo>
                <a:lnTo>
                  <a:pt x="7" y="192"/>
                </a:lnTo>
                <a:lnTo>
                  <a:pt x="8" y="191"/>
                </a:lnTo>
                <a:lnTo>
                  <a:pt x="9" y="189"/>
                </a:lnTo>
                <a:lnTo>
                  <a:pt x="16" y="167"/>
                </a:lnTo>
                <a:lnTo>
                  <a:pt x="23" y="144"/>
                </a:lnTo>
                <a:lnTo>
                  <a:pt x="26" y="121"/>
                </a:lnTo>
                <a:lnTo>
                  <a:pt x="28" y="98"/>
                </a:lnTo>
                <a:lnTo>
                  <a:pt x="29" y="75"/>
                </a:lnTo>
                <a:lnTo>
                  <a:pt x="29" y="52"/>
                </a:lnTo>
                <a:lnTo>
                  <a:pt x="29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40" name="任意多边形 1050939"/>
          <p:cNvSpPr/>
          <p:nvPr/>
        </p:nvSpPr>
        <p:spPr bwMode="auto">
          <a:xfrm>
            <a:off x="2889250" y="2493962"/>
            <a:ext cx="876300" cy="869950"/>
          </a:xfrm>
          <a:custGeom>
            <a:avLst/>
            <a:gdLst/>
            <a:ahLst/>
            <a:cxnLst/>
            <a:rect l="0" t="0" r="0" b="0"/>
            <a:pathLst>
              <a:path w="1242" h="1232">
                <a:moveTo>
                  <a:pt x="858" y="1232"/>
                </a:moveTo>
                <a:lnTo>
                  <a:pt x="858" y="1232"/>
                </a:lnTo>
                <a:lnTo>
                  <a:pt x="841" y="1232"/>
                </a:lnTo>
                <a:lnTo>
                  <a:pt x="825" y="1230"/>
                </a:lnTo>
                <a:lnTo>
                  <a:pt x="809" y="1227"/>
                </a:lnTo>
                <a:lnTo>
                  <a:pt x="794" y="1224"/>
                </a:lnTo>
                <a:lnTo>
                  <a:pt x="761" y="1216"/>
                </a:lnTo>
                <a:lnTo>
                  <a:pt x="728" y="1206"/>
                </a:lnTo>
                <a:lnTo>
                  <a:pt x="696" y="1194"/>
                </a:lnTo>
                <a:lnTo>
                  <a:pt x="663" y="1182"/>
                </a:lnTo>
                <a:lnTo>
                  <a:pt x="630" y="1168"/>
                </a:lnTo>
                <a:lnTo>
                  <a:pt x="598" y="1152"/>
                </a:lnTo>
                <a:lnTo>
                  <a:pt x="567" y="1137"/>
                </a:lnTo>
                <a:lnTo>
                  <a:pt x="538" y="1119"/>
                </a:lnTo>
                <a:lnTo>
                  <a:pt x="519" y="1107"/>
                </a:lnTo>
                <a:lnTo>
                  <a:pt x="501" y="1092"/>
                </a:lnTo>
                <a:lnTo>
                  <a:pt x="484" y="1078"/>
                </a:lnTo>
                <a:lnTo>
                  <a:pt x="468" y="1063"/>
                </a:lnTo>
                <a:lnTo>
                  <a:pt x="448" y="1046"/>
                </a:lnTo>
                <a:lnTo>
                  <a:pt x="427" y="1028"/>
                </a:lnTo>
                <a:lnTo>
                  <a:pt x="400" y="1006"/>
                </a:lnTo>
                <a:lnTo>
                  <a:pt x="374" y="985"/>
                </a:lnTo>
                <a:lnTo>
                  <a:pt x="350" y="963"/>
                </a:lnTo>
                <a:lnTo>
                  <a:pt x="325" y="941"/>
                </a:lnTo>
                <a:lnTo>
                  <a:pt x="297" y="913"/>
                </a:lnTo>
                <a:lnTo>
                  <a:pt x="270" y="885"/>
                </a:lnTo>
                <a:lnTo>
                  <a:pt x="243" y="854"/>
                </a:lnTo>
                <a:lnTo>
                  <a:pt x="218" y="822"/>
                </a:lnTo>
                <a:lnTo>
                  <a:pt x="194" y="787"/>
                </a:lnTo>
                <a:lnTo>
                  <a:pt x="171" y="752"/>
                </a:lnTo>
                <a:lnTo>
                  <a:pt x="150" y="715"/>
                </a:lnTo>
                <a:lnTo>
                  <a:pt x="130" y="678"/>
                </a:lnTo>
                <a:lnTo>
                  <a:pt x="125" y="671"/>
                </a:lnTo>
                <a:lnTo>
                  <a:pt x="120" y="663"/>
                </a:lnTo>
                <a:lnTo>
                  <a:pt x="109" y="650"/>
                </a:lnTo>
                <a:lnTo>
                  <a:pt x="98" y="639"/>
                </a:lnTo>
                <a:lnTo>
                  <a:pt x="93" y="632"/>
                </a:lnTo>
                <a:lnTo>
                  <a:pt x="89" y="626"/>
                </a:lnTo>
                <a:lnTo>
                  <a:pt x="75" y="598"/>
                </a:lnTo>
                <a:lnTo>
                  <a:pt x="60" y="573"/>
                </a:lnTo>
                <a:lnTo>
                  <a:pt x="52" y="558"/>
                </a:lnTo>
                <a:lnTo>
                  <a:pt x="44" y="544"/>
                </a:lnTo>
                <a:lnTo>
                  <a:pt x="38" y="528"/>
                </a:lnTo>
                <a:lnTo>
                  <a:pt x="31" y="514"/>
                </a:lnTo>
                <a:lnTo>
                  <a:pt x="26" y="498"/>
                </a:lnTo>
                <a:lnTo>
                  <a:pt x="17" y="468"/>
                </a:lnTo>
                <a:lnTo>
                  <a:pt x="12" y="442"/>
                </a:lnTo>
                <a:lnTo>
                  <a:pt x="5" y="409"/>
                </a:lnTo>
                <a:lnTo>
                  <a:pt x="2" y="392"/>
                </a:lnTo>
                <a:lnTo>
                  <a:pt x="0" y="374"/>
                </a:lnTo>
                <a:lnTo>
                  <a:pt x="0" y="358"/>
                </a:lnTo>
                <a:lnTo>
                  <a:pt x="0" y="340"/>
                </a:lnTo>
                <a:lnTo>
                  <a:pt x="2" y="323"/>
                </a:lnTo>
                <a:lnTo>
                  <a:pt x="6" y="305"/>
                </a:lnTo>
                <a:lnTo>
                  <a:pt x="11" y="289"/>
                </a:lnTo>
                <a:lnTo>
                  <a:pt x="16" y="273"/>
                </a:lnTo>
                <a:lnTo>
                  <a:pt x="22" y="258"/>
                </a:lnTo>
                <a:lnTo>
                  <a:pt x="29" y="243"/>
                </a:lnTo>
                <a:lnTo>
                  <a:pt x="45" y="213"/>
                </a:lnTo>
                <a:lnTo>
                  <a:pt x="64" y="181"/>
                </a:lnTo>
                <a:lnTo>
                  <a:pt x="80" y="158"/>
                </a:lnTo>
                <a:lnTo>
                  <a:pt x="98" y="137"/>
                </a:lnTo>
                <a:lnTo>
                  <a:pt x="117" y="115"/>
                </a:lnTo>
                <a:lnTo>
                  <a:pt x="140" y="94"/>
                </a:lnTo>
                <a:lnTo>
                  <a:pt x="165" y="75"/>
                </a:lnTo>
                <a:lnTo>
                  <a:pt x="193" y="55"/>
                </a:lnTo>
                <a:lnTo>
                  <a:pt x="224" y="35"/>
                </a:lnTo>
                <a:lnTo>
                  <a:pt x="257" y="16"/>
                </a:lnTo>
                <a:lnTo>
                  <a:pt x="259" y="15"/>
                </a:lnTo>
                <a:lnTo>
                  <a:pt x="260" y="13"/>
                </a:lnTo>
                <a:lnTo>
                  <a:pt x="261" y="10"/>
                </a:lnTo>
                <a:lnTo>
                  <a:pt x="264" y="5"/>
                </a:lnTo>
                <a:lnTo>
                  <a:pt x="268" y="2"/>
                </a:lnTo>
                <a:lnTo>
                  <a:pt x="271" y="1"/>
                </a:lnTo>
                <a:lnTo>
                  <a:pt x="274" y="0"/>
                </a:lnTo>
                <a:lnTo>
                  <a:pt x="280" y="1"/>
                </a:lnTo>
                <a:lnTo>
                  <a:pt x="288" y="3"/>
                </a:lnTo>
                <a:lnTo>
                  <a:pt x="294" y="4"/>
                </a:lnTo>
                <a:lnTo>
                  <a:pt x="308" y="4"/>
                </a:lnTo>
                <a:lnTo>
                  <a:pt x="323" y="5"/>
                </a:lnTo>
                <a:lnTo>
                  <a:pt x="330" y="7"/>
                </a:lnTo>
                <a:lnTo>
                  <a:pt x="336" y="9"/>
                </a:lnTo>
                <a:lnTo>
                  <a:pt x="351" y="15"/>
                </a:lnTo>
                <a:lnTo>
                  <a:pt x="367" y="21"/>
                </a:lnTo>
                <a:lnTo>
                  <a:pt x="385" y="29"/>
                </a:lnTo>
                <a:lnTo>
                  <a:pt x="412" y="44"/>
                </a:lnTo>
                <a:lnTo>
                  <a:pt x="424" y="52"/>
                </a:lnTo>
                <a:lnTo>
                  <a:pt x="435" y="59"/>
                </a:lnTo>
                <a:lnTo>
                  <a:pt x="446" y="67"/>
                </a:lnTo>
                <a:lnTo>
                  <a:pt x="455" y="76"/>
                </a:lnTo>
                <a:lnTo>
                  <a:pt x="463" y="84"/>
                </a:lnTo>
                <a:lnTo>
                  <a:pt x="470" y="93"/>
                </a:lnTo>
                <a:lnTo>
                  <a:pt x="487" y="115"/>
                </a:lnTo>
                <a:lnTo>
                  <a:pt x="503" y="138"/>
                </a:lnTo>
                <a:lnTo>
                  <a:pt x="533" y="184"/>
                </a:lnTo>
                <a:lnTo>
                  <a:pt x="544" y="200"/>
                </a:lnTo>
                <a:lnTo>
                  <a:pt x="549" y="207"/>
                </a:lnTo>
                <a:lnTo>
                  <a:pt x="554" y="214"/>
                </a:lnTo>
                <a:lnTo>
                  <a:pt x="559" y="222"/>
                </a:lnTo>
                <a:lnTo>
                  <a:pt x="562" y="230"/>
                </a:lnTo>
                <a:lnTo>
                  <a:pt x="563" y="238"/>
                </a:lnTo>
                <a:lnTo>
                  <a:pt x="565" y="251"/>
                </a:lnTo>
                <a:lnTo>
                  <a:pt x="570" y="271"/>
                </a:lnTo>
                <a:lnTo>
                  <a:pt x="575" y="291"/>
                </a:lnTo>
                <a:lnTo>
                  <a:pt x="578" y="299"/>
                </a:lnTo>
                <a:lnTo>
                  <a:pt x="580" y="304"/>
                </a:lnTo>
                <a:lnTo>
                  <a:pt x="582" y="308"/>
                </a:lnTo>
                <a:lnTo>
                  <a:pt x="583" y="312"/>
                </a:lnTo>
                <a:lnTo>
                  <a:pt x="583" y="316"/>
                </a:lnTo>
                <a:lnTo>
                  <a:pt x="582" y="321"/>
                </a:lnTo>
                <a:lnTo>
                  <a:pt x="579" y="325"/>
                </a:lnTo>
                <a:lnTo>
                  <a:pt x="574" y="328"/>
                </a:lnTo>
                <a:lnTo>
                  <a:pt x="570" y="330"/>
                </a:lnTo>
                <a:lnTo>
                  <a:pt x="563" y="330"/>
                </a:lnTo>
                <a:lnTo>
                  <a:pt x="560" y="330"/>
                </a:lnTo>
                <a:lnTo>
                  <a:pt x="556" y="329"/>
                </a:lnTo>
                <a:lnTo>
                  <a:pt x="553" y="326"/>
                </a:lnTo>
                <a:lnTo>
                  <a:pt x="549" y="322"/>
                </a:lnTo>
                <a:lnTo>
                  <a:pt x="544" y="312"/>
                </a:lnTo>
                <a:lnTo>
                  <a:pt x="541" y="302"/>
                </a:lnTo>
                <a:lnTo>
                  <a:pt x="539" y="291"/>
                </a:lnTo>
                <a:lnTo>
                  <a:pt x="537" y="278"/>
                </a:lnTo>
                <a:lnTo>
                  <a:pt x="534" y="267"/>
                </a:lnTo>
                <a:lnTo>
                  <a:pt x="531" y="254"/>
                </a:lnTo>
                <a:lnTo>
                  <a:pt x="528" y="243"/>
                </a:lnTo>
                <a:lnTo>
                  <a:pt x="522" y="232"/>
                </a:lnTo>
                <a:lnTo>
                  <a:pt x="490" y="183"/>
                </a:lnTo>
                <a:lnTo>
                  <a:pt x="459" y="137"/>
                </a:lnTo>
                <a:lnTo>
                  <a:pt x="450" y="124"/>
                </a:lnTo>
                <a:lnTo>
                  <a:pt x="439" y="113"/>
                </a:lnTo>
                <a:lnTo>
                  <a:pt x="429" y="102"/>
                </a:lnTo>
                <a:lnTo>
                  <a:pt x="418" y="91"/>
                </a:lnTo>
                <a:lnTo>
                  <a:pt x="405" y="82"/>
                </a:lnTo>
                <a:lnTo>
                  <a:pt x="392" y="74"/>
                </a:lnTo>
                <a:lnTo>
                  <a:pt x="378" y="66"/>
                </a:lnTo>
                <a:lnTo>
                  <a:pt x="365" y="59"/>
                </a:lnTo>
                <a:lnTo>
                  <a:pt x="351" y="54"/>
                </a:lnTo>
                <a:lnTo>
                  <a:pt x="337" y="50"/>
                </a:lnTo>
                <a:lnTo>
                  <a:pt x="323" y="47"/>
                </a:lnTo>
                <a:lnTo>
                  <a:pt x="309" y="45"/>
                </a:lnTo>
                <a:lnTo>
                  <a:pt x="288" y="41"/>
                </a:lnTo>
                <a:lnTo>
                  <a:pt x="286" y="41"/>
                </a:lnTo>
                <a:lnTo>
                  <a:pt x="283" y="42"/>
                </a:lnTo>
                <a:lnTo>
                  <a:pt x="280" y="44"/>
                </a:lnTo>
                <a:lnTo>
                  <a:pt x="251" y="60"/>
                </a:lnTo>
                <a:lnTo>
                  <a:pt x="222" y="77"/>
                </a:lnTo>
                <a:lnTo>
                  <a:pt x="195" y="95"/>
                </a:lnTo>
                <a:lnTo>
                  <a:pt x="169" y="115"/>
                </a:lnTo>
                <a:lnTo>
                  <a:pt x="155" y="125"/>
                </a:lnTo>
                <a:lnTo>
                  <a:pt x="144" y="137"/>
                </a:lnTo>
                <a:lnTo>
                  <a:pt x="133" y="148"/>
                </a:lnTo>
                <a:lnTo>
                  <a:pt x="121" y="159"/>
                </a:lnTo>
                <a:lnTo>
                  <a:pt x="112" y="172"/>
                </a:lnTo>
                <a:lnTo>
                  <a:pt x="103" y="184"/>
                </a:lnTo>
                <a:lnTo>
                  <a:pt x="95" y="197"/>
                </a:lnTo>
                <a:lnTo>
                  <a:pt x="88" y="210"/>
                </a:lnTo>
                <a:lnTo>
                  <a:pt x="79" y="228"/>
                </a:lnTo>
                <a:lnTo>
                  <a:pt x="70" y="244"/>
                </a:lnTo>
                <a:lnTo>
                  <a:pt x="58" y="267"/>
                </a:lnTo>
                <a:lnTo>
                  <a:pt x="52" y="278"/>
                </a:lnTo>
                <a:lnTo>
                  <a:pt x="47" y="290"/>
                </a:lnTo>
                <a:lnTo>
                  <a:pt x="43" y="302"/>
                </a:lnTo>
                <a:lnTo>
                  <a:pt x="40" y="315"/>
                </a:lnTo>
                <a:lnTo>
                  <a:pt x="38" y="329"/>
                </a:lnTo>
                <a:lnTo>
                  <a:pt x="37" y="343"/>
                </a:lnTo>
                <a:lnTo>
                  <a:pt x="37" y="361"/>
                </a:lnTo>
                <a:lnTo>
                  <a:pt x="38" y="378"/>
                </a:lnTo>
                <a:lnTo>
                  <a:pt x="40" y="396"/>
                </a:lnTo>
                <a:lnTo>
                  <a:pt x="42" y="414"/>
                </a:lnTo>
                <a:lnTo>
                  <a:pt x="46" y="430"/>
                </a:lnTo>
                <a:lnTo>
                  <a:pt x="49" y="447"/>
                </a:lnTo>
                <a:lnTo>
                  <a:pt x="54" y="463"/>
                </a:lnTo>
                <a:lnTo>
                  <a:pt x="59" y="479"/>
                </a:lnTo>
                <a:lnTo>
                  <a:pt x="68" y="501"/>
                </a:lnTo>
                <a:lnTo>
                  <a:pt x="78" y="523"/>
                </a:lnTo>
                <a:lnTo>
                  <a:pt x="100" y="566"/>
                </a:lnTo>
                <a:lnTo>
                  <a:pt x="113" y="593"/>
                </a:lnTo>
                <a:lnTo>
                  <a:pt x="118" y="603"/>
                </a:lnTo>
                <a:lnTo>
                  <a:pt x="124" y="611"/>
                </a:lnTo>
                <a:lnTo>
                  <a:pt x="138" y="626"/>
                </a:lnTo>
                <a:lnTo>
                  <a:pt x="150" y="641"/>
                </a:lnTo>
                <a:lnTo>
                  <a:pt x="154" y="647"/>
                </a:lnTo>
                <a:lnTo>
                  <a:pt x="157" y="653"/>
                </a:lnTo>
                <a:lnTo>
                  <a:pt x="165" y="666"/>
                </a:lnTo>
                <a:lnTo>
                  <a:pt x="171" y="677"/>
                </a:lnTo>
                <a:lnTo>
                  <a:pt x="177" y="688"/>
                </a:lnTo>
                <a:lnTo>
                  <a:pt x="194" y="713"/>
                </a:lnTo>
                <a:lnTo>
                  <a:pt x="208" y="738"/>
                </a:lnTo>
                <a:lnTo>
                  <a:pt x="231" y="776"/>
                </a:lnTo>
                <a:lnTo>
                  <a:pt x="243" y="795"/>
                </a:lnTo>
                <a:lnTo>
                  <a:pt x="257" y="812"/>
                </a:lnTo>
                <a:lnTo>
                  <a:pt x="265" y="822"/>
                </a:lnTo>
                <a:lnTo>
                  <a:pt x="286" y="846"/>
                </a:lnTo>
                <a:lnTo>
                  <a:pt x="306" y="870"/>
                </a:lnTo>
                <a:lnTo>
                  <a:pt x="328" y="894"/>
                </a:lnTo>
                <a:lnTo>
                  <a:pt x="351" y="916"/>
                </a:lnTo>
                <a:lnTo>
                  <a:pt x="398" y="958"/>
                </a:lnTo>
                <a:lnTo>
                  <a:pt x="440" y="993"/>
                </a:lnTo>
                <a:lnTo>
                  <a:pt x="460" y="1010"/>
                </a:lnTo>
                <a:lnTo>
                  <a:pt x="479" y="1027"/>
                </a:lnTo>
                <a:lnTo>
                  <a:pt x="494" y="1042"/>
                </a:lnTo>
                <a:lnTo>
                  <a:pt x="510" y="1055"/>
                </a:lnTo>
                <a:lnTo>
                  <a:pt x="526" y="1068"/>
                </a:lnTo>
                <a:lnTo>
                  <a:pt x="543" y="1080"/>
                </a:lnTo>
                <a:lnTo>
                  <a:pt x="570" y="1095"/>
                </a:lnTo>
                <a:lnTo>
                  <a:pt x="597" y="1111"/>
                </a:lnTo>
                <a:lnTo>
                  <a:pt x="625" y="1125"/>
                </a:lnTo>
                <a:lnTo>
                  <a:pt x="653" y="1139"/>
                </a:lnTo>
                <a:lnTo>
                  <a:pt x="682" y="1151"/>
                </a:lnTo>
                <a:lnTo>
                  <a:pt x="710" y="1162"/>
                </a:lnTo>
                <a:lnTo>
                  <a:pt x="738" y="1173"/>
                </a:lnTo>
                <a:lnTo>
                  <a:pt x="767" y="1182"/>
                </a:lnTo>
                <a:lnTo>
                  <a:pt x="788" y="1187"/>
                </a:lnTo>
                <a:lnTo>
                  <a:pt x="809" y="1191"/>
                </a:lnTo>
                <a:lnTo>
                  <a:pt x="831" y="1193"/>
                </a:lnTo>
                <a:lnTo>
                  <a:pt x="854" y="1194"/>
                </a:lnTo>
                <a:lnTo>
                  <a:pt x="874" y="1193"/>
                </a:lnTo>
                <a:lnTo>
                  <a:pt x="896" y="1191"/>
                </a:lnTo>
                <a:lnTo>
                  <a:pt x="918" y="1188"/>
                </a:lnTo>
                <a:lnTo>
                  <a:pt x="939" y="1184"/>
                </a:lnTo>
                <a:lnTo>
                  <a:pt x="961" y="1178"/>
                </a:lnTo>
                <a:lnTo>
                  <a:pt x="983" y="1171"/>
                </a:lnTo>
                <a:lnTo>
                  <a:pt x="1004" y="1162"/>
                </a:lnTo>
                <a:lnTo>
                  <a:pt x="1026" y="1152"/>
                </a:lnTo>
                <a:lnTo>
                  <a:pt x="1038" y="1146"/>
                </a:lnTo>
                <a:lnTo>
                  <a:pt x="1051" y="1139"/>
                </a:lnTo>
                <a:lnTo>
                  <a:pt x="1063" y="1130"/>
                </a:lnTo>
                <a:lnTo>
                  <a:pt x="1076" y="1122"/>
                </a:lnTo>
                <a:lnTo>
                  <a:pt x="1088" y="1112"/>
                </a:lnTo>
                <a:lnTo>
                  <a:pt x="1100" y="1101"/>
                </a:lnTo>
                <a:lnTo>
                  <a:pt x="1125" y="1078"/>
                </a:lnTo>
                <a:lnTo>
                  <a:pt x="1138" y="1067"/>
                </a:lnTo>
                <a:lnTo>
                  <a:pt x="1149" y="1057"/>
                </a:lnTo>
                <a:lnTo>
                  <a:pt x="1161" y="1047"/>
                </a:lnTo>
                <a:lnTo>
                  <a:pt x="1173" y="1035"/>
                </a:lnTo>
                <a:lnTo>
                  <a:pt x="1184" y="1024"/>
                </a:lnTo>
                <a:lnTo>
                  <a:pt x="1193" y="1011"/>
                </a:lnTo>
                <a:lnTo>
                  <a:pt x="1198" y="1006"/>
                </a:lnTo>
                <a:lnTo>
                  <a:pt x="1202" y="1003"/>
                </a:lnTo>
                <a:lnTo>
                  <a:pt x="1205" y="1002"/>
                </a:lnTo>
                <a:lnTo>
                  <a:pt x="1205" y="998"/>
                </a:lnTo>
                <a:lnTo>
                  <a:pt x="1201" y="968"/>
                </a:lnTo>
                <a:lnTo>
                  <a:pt x="1198" y="950"/>
                </a:lnTo>
                <a:lnTo>
                  <a:pt x="1193" y="930"/>
                </a:lnTo>
                <a:lnTo>
                  <a:pt x="1187" y="911"/>
                </a:lnTo>
                <a:lnTo>
                  <a:pt x="1183" y="903"/>
                </a:lnTo>
                <a:lnTo>
                  <a:pt x="1179" y="895"/>
                </a:lnTo>
                <a:lnTo>
                  <a:pt x="1175" y="887"/>
                </a:lnTo>
                <a:lnTo>
                  <a:pt x="1170" y="880"/>
                </a:lnTo>
                <a:lnTo>
                  <a:pt x="1165" y="874"/>
                </a:lnTo>
                <a:lnTo>
                  <a:pt x="1158" y="869"/>
                </a:lnTo>
                <a:lnTo>
                  <a:pt x="1152" y="865"/>
                </a:lnTo>
                <a:lnTo>
                  <a:pt x="1147" y="859"/>
                </a:lnTo>
                <a:lnTo>
                  <a:pt x="1137" y="846"/>
                </a:lnTo>
                <a:lnTo>
                  <a:pt x="1135" y="843"/>
                </a:lnTo>
                <a:lnTo>
                  <a:pt x="1126" y="834"/>
                </a:lnTo>
                <a:lnTo>
                  <a:pt x="1117" y="825"/>
                </a:lnTo>
                <a:lnTo>
                  <a:pt x="1107" y="817"/>
                </a:lnTo>
                <a:lnTo>
                  <a:pt x="1096" y="810"/>
                </a:lnTo>
                <a:lnTo>
                  <a:pt x="1082" y="800"/>
                </a:lnTo>
                <a:lnTo>
                  <a:pt x="1059" y="783"/>
                </a:lnTo>
                <a:lnTo>
                  <a:pt x="1036" y="769"/>
                </a:lnTo>
                <a:lnTo>
                  <a:pt x="1012" y="755"/>
                </a:lnTo>
                <a:lnTo>
                  <a:pt x="988" y="744"/>
                </a:lnTo>
                <a:lnTo>
                  <a:pt x="964" y="735"/>
                </a:lnTo>
                <a:lnTo>
                  <a:pt x="939" y="728"/>
                </a:lnTo>
                <a:lnTo>
                  <a:pt x="916" y="723"/>
                </a:lnTo>
                <a:lnTo>
                  <a:pt x="892" y="720"/>
                </a:lnTo>
                <a:lnTo>
                  <a:pt x="888" y="719"/>
                </a:lnTo>
                <a:lnTo>
                  <a:pt x="885" y="717"/>
                </a:lnTo>
                <a:lnTo>
                  <a:pt x="881" y="715"/>
                </a:lnTo>
                <a:lnTo>
                  <a:pt x="878" y="713"/>
                </a:lnTo>
                <a:lnTo>
                  <a:pt x="877" y="710"/>
                </a:lnTo>
                <a:lnTo>
                  <a:pt x="875" y="706"/>
                </a:lnTo>
                <a:lnTo>
                  <a:pt x="874" y="699"/>
                </a:lnTo>
                <a:lnTo>
                  <a:pt x="875" y="693"/>
                </a:lnTo>
                <a:lnTo>
                  <a:pt x="878" y="688"/>
                </a:lnTo>
                <a:lnTo>
                  <a:pt x="880" y="686"/>
                </a:lnTo>
                <a:lnTo>
                  <a:pt x="883" y="685"/>
                </a:lnTo>
                <a:lnTo>
                  <a:pt x="886" y="684"/>
                </a:lnTo>
                <a:lnTo>
                  <a:pt x="890" y="684"/>
                </a:lnTo>
                <a:lnTo>
                  <a:pt x="892" y="684"/>
                </a:lnTo>
                <a:lnTo>
                  <a:pt x="907" y="686"/>
                </a:lnTo>
                <a:lnTo>
                  <a:pt x="923" y="690"/>
                </a:lnTo>
                <a:lnTo>
                  <a:pt x="939" y="694"/>
                </a:lnTo>
                <a:lnTo>
                  <a:pt x="960" y="698"/>
                </a:lnTo>
                <a:lnTo>
                  <a:pt x="974" y="700"/>
                </a:lnTo>
                <a:lnTo>
                  <a:pt x="988" y="702"/>
                </a:lnTo>
                <a:lnTo>
                  <a:pt x="1000" y="705"/>
                </a:lnTo>
                <a:lnTo>
                  <a:pt x="1005" y="707"/>
                </a:lnTo>
                <a:lnTo>
                  <a:pt x="1010" y="710"/>
                </a:lnTo>
                <a:lnTo>
                  <a:pt x="1050" y="736"/>
                </a:lnTo>
                <a:lnTo>
                  <a:pt x="1091" y="763"/>
                </a:lnTo>
                <a:lnTo>
                  <a:pt x="1112" y="776"/>
                </a:lnTo>
                <a:lnTo>
                  <a:pt x="1131" y="792"/>
                </a:lnTo>
                <a:lnTo>
                  <a:pt x="1147" y="804"/>
                </a:lnTo>
                <a:lnTo>
                  <a:pt x="1160" y="816"/>
                </a:lnTo>
                <a:lnTo>
                  <a:pt x="1172" y="828"/>
                </a:lnTo>
                <a:lnTo>
                  <a:pt x="1183" y="839"/>
                </a:lnTo>
                <a:lnTo>
                  <a:pt x="1192" y="850"/>
                </a:lnTo>
                <a:lnTo>
                  <a:pt x="1201" y="861"/>
                </a:lnTo>
                <a:lnTo>
                  <a:pt x="1207" y="871"/>
                </a:lnTo>
                <a:lnTo>
                  <a:pt x="1212" y="881"/>
                </a:lnTo>
                <a:lnTo>
                  <a:pt x="1218" y="896"/>
                </a:lnTo>
                <a:lnTo>
                  <a:pt x="1223" y="910"/>
                </a:lnTo>
                <a:lnTo>
                  <a:pt x="1228" y="925"/>
                </a:lnTo>
                <a:lnTo>
                  <a:pt x="1232" y="941"/>
                </a:lnTo>
                <a:lnTo>
                  <a:pt x="1236" y="958"/>
                </a:lnTo>
                <a:lnTo>
                  <a:pt x="1238" y="975"/>
                </a:lnTo>
                <a:lnTo>
                  <a:pt x="1240" y="993"/>
                </a:lnTo>
                <a:lnTo>
                  <a:pt x="1242" y="1011"/>
                </a:lnTo>
                <a:lnTo>
                  <a:pt x="1242" y="1015"/>
                </a:lnTo>
                <a:lnTo>
                  <a:pt x="1240" y="1019"/>
                </a:lnTo>
                <a:lnTo>
                  <a:pt x="1239" y="1021"/>
                </a:lnTo>
                <a:lnTo>
                  <a:pt x="1237" y="1023"/>
                </a:lnTo>
                <a:lnTo>
                  <a:pt x="1232" y="1026"/>
                </a:lnTo>
                <a:lnTo>
                  <a:pt x="1229" y="1027"/>
                </a:lnTo>
                <a:lnTo>
                  <a:pt x="1225" y="1027"/>
                </a:lnTo>
                <a:lnTo>
                  <a:pt x="1224" y="1029"/>
                </a:lnTo>
                <a:lnTo>
                  <a:pt x="1217" y="1039"/>
                </a:lnTo>
                <a:lnTo>
                  <a:pt x="1210" y="1050"/>
                </a:lnTo>
                <a:lnTo>
                  <a:pt x="1192" y="1069"/>
                </a:lnTo>
                <a:lnTo>
                  <a:pt x="1183" y="1079"/>
                </a:lnTo>
                <a:lnTo>
                  <a:pt x="1174" y="1087"/>
                </a:lnTo>
                <a:lnTo>
                  <a:pt x="1165" y="1095"/>
                </a:lnTo>
                <a:lnTo>
                  <a:pt x="1155" y="1101"/>
                </a:lnTo>
                <a:lnTo>
                  <a:pt x="1146" y="1108"/>
                </a:lnTo>
                <a:lnTo>
                  <a:pt x="1138" y="1115"/>
                </a:lnTo>
                <a:lnTo>
                  <a:pt x="1122" y="1129"/>
                </a:lnTo>
                <a:lnTo>
                  <a:pt x="1111" y="1141"/>
                </a:lnTo>
                <a:lnTo>
                  <a:pt x="1099" y="1150"/>
                </a:lnTo>
                <a:lnTo>
                  <a:pt x="1087" y="1159"/>
                </a:lnTo>
                <a:lnTo>
                  <a:pt x="1074" y="1168"/>
                </a:lnTo>
                <a:lnTo>
                  <a:pt x="1045" y="1183"/>
                </a:lnTo>
                <a:lnTo>
                  <a:pt x="1027" y="1191"/>
                </a:lnTo>
                <a:lnTo>
                  <a:pt x="1008" y="1200"/>
                </a:lnTo>
                <a:lnTo>
                  <a:pt x="986" y="1208"/>
                </a:lnTo>
                <a:lnTo>
                  <a:pt x="962" y="1216"/>
                </a:lnTo>
                <a:lnTo>
                  <a:pt x="937" y="1222"/>
                </a:lnTo>
                <a:lnTo>
                  <a:pt x="911" y="1227"/>
                </a:lnTo>
                <a:lnTo>
                  <a:pt x="886" y="1231"/>
                </a:lnTo>
                <a:lnTo>
                  <a:pt x="858" y="123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41" name="任意多边形 1050940"/>
          <p:cNvSpPr/>
          <p:nvPr/>
        </p:nvSpPr>
        <p:spPr bwMode="auto">
          <a:xfrm>
            <a:off x="3168650" y="2700337"/>
            <a:ext cx="349250" cy="387350"/>
          </a:xfrm>
          <a:custGeom>
            <a:avLst/>
            <a:gdLst/>
            <a:ahLst/>
            <a:cxnLst/>
            <a:rect l="0" t="0" r="0" b="0"/>
            <a:pathLst>
              <a:path w="495" h="548">
                <a:moveTo>
                  <a:pt x="322" y="548"/>
                </a:moveTo>
                <a:lnTo>
                  <a:pt x="322" y="548"/>
                </a:lnTo>
                <a:lnTo>
                  <a:pt x="314" y="547"/>
                </a:lnTo>
                <a:lnTo>
                  <a:pt x="305" y="546"/>
                </a:lnTo>
                <a:lnTo>
                  <a:pt x="288" y="541"/>
                </a:lnTo>
                <a:lnTo>
                  <a:pt x="273" y="536"/>
                </a:lnTo>
                <a:lnTo>
                  <a:pt x="258" y="530"/>
                </a:lnTo>
                <a:lnTo>
                  <a:pt x="245" y="523"/>
                </a:lnTo>
                <a:lnTo>
                  <a:pt x="232" y="516"/>
                </a:lnTo>
                <a:lnTo>
                  <a:pt x="221" y="508"/>
                </a:lnTo>
                <a:lnTo>
                  <a:pt x="210" y="499"/>
                </a:lnTo>
                <a:lnTo>
                  <a:pt x="198" y="488"/>
                </a:lnTo>
                <a:lnTo>
                  <a:pt x="170" y="460"/>
                </a:lnTo>
                <a:lnTo>
                  <a:pt x="153" y="444"/>
                </a:lnTo>
                <a:lnTo>
                  <a:pt x="135" y="426"/>
                </a:lnTo>
                <a:lnTo>
                  <a:pt x="119" y="409"/>
                </a:lnTo>
                <a:lnTo>
                  <a:pt x="104" y="390"/>
                </a:lnTo>
                <a:lnTo>
                  <a:pt x="82" y="360"/>
                </a:lnTo>
                <a:lnTo>
                  <a:pt x="61" y="330"/>
                </a:lnTo>
                <a:lnTo>
                  <a:pt x="40" y="301"/>
                </a:lnTo>
                <a:lnTo>
                  <a:pt x="22" y="271"/>
                </a:lnTo>
                <a:lnTo>
                  <a:pt x="16" y="260"/>
                </a:lnTo>
                <a:lnTo>
                  <a:pt x="11" y="248"/>
                </a:lnTo>
                <a:lnTo>
                  <a:pt x="6" y="235"/>
                </a:lnTo>
                <a:lnTo>
                  <a:pt x="3" y="221"/>
                </a:lnTo>
                <a:lnTo>
                  <a:pt x="1" y="207"/>
                </a:lnTo>
                <a:lnTo>
                  <a:pt x="0" y="194"/>
                </a:lnTo>
                <a:lnTo>
                  <a:pt x="1" y="180"/>
                </a:lnTo>
                <a:lnTo>
                  <a:pt x="3" y="170"/>
                </a:lnTo>
                <a:lnTo>
                  <a:pt x="8" y="157"/>
                </a:lnTo>
                <a:lnTo>
                  <a:pt x="15" y="144"/>
                </a:lnTo>
                <a:lnTo>
                  <a:pt x="21" y="133"/>
                </a:lnTo>
                <a:lnTo>
                  <a:pt x="29" y="121"/>
                </a:lnTo>
                <a:lnTo>
                  <a:pt x="46" y="98"/>
                </a:lnTo>
                <a:lnTo>
                  <a:pt x="64" y="76"/>
                </a:lnTo>
                <a:lnTo>
                  <a:pt x="71" y="67"/>
                </a:lnTo>
                <a:lnTo>
                  <a:pt x="80" y="58"/>
                </a:lnTo>
                <a:lnTo>
                  <a:pt x="89" y="48"/>
                </a:lnTo>
                <a:lnTo>
                  <a:pt x="107" y="32"/>
                </a:lnTo>
                <a:lnTo>
                  <a:pt x="128" y="17"/>
                </a:lnTo>
                <a:lnTo>
                  <a:pt x="150" y="3"/>
                </a:lnTo>
                <a:lnTo>
                  <a:pt x="154" y="0"/>
                </a:lnTo>
                <a:lnTo>
                  <a:pt x="158" y="0"/>
                </a:lnTo>
                <a:lnTo>
                  <a:pt x="163" y="0"/>
                </a:lnTo>
                <a:lnTo>
                  <a:pt x="168" y="3"/>
                </a:lnTo>
                <a:lnTo>
                  <a:pt x="172" y="7"/>
                </a:lnTo>
                <a:lnTo>
                  <a:pt x="175" y="13"/>
                </a:lnTo>
                <a:lnTo>
                  <a:pt x="175" y="16"/>
                </a:lnTo>
                <a:lnTo>
                  <a:pt x="175" y="21"/>
                </a:lnTo>
                <a:lnTo>
                  <a:pt x="175" y="25"/>
                </a:lnTo>
                <a:lnTo>
                  <a:pt x="173" y="28"/>
                </a:lnTo>
                <a:lnTo>
                  <a:pt x="170" y="31"/>
                </a:lnTo>
                <a:lnTo>
                  <a:pt x="167" y="34"/>
                </a:lnTo>
                <a:lnTo>
                  <a:pt x="164" y="36"/>
                </a:lnTo>
                <a:lnTo>
                  <a:pt x="144" y="49"/>
                </a:lnTo>
                <a:lnTo>
                  <a:pt x="124" y="64"/>
                </a:lnTo>
                <a:lnTo>
                  <a:pt x="115" y="72"/>
                </a:lnTo>
                <a:lnTo>
                  <a:pt x="106" y="81"/>
                </a:lnTo>
                <a:lnTo>
                  <a:pt x="98" y="91"/>
                </a:lnTo>
                <a:lnTo>
                  <a:pt x="91" y="101"/>
                </a:lnTo>
                <a:lnTo>
                  <a:pt x="83" y="112"/>
                </a:lnTo>
                <a:lnTo>
                  <a:pt x="72" y="124"/>
                </a:lnTo>
                <a:lnTo>
                  <a:pt x="59" y="140"/>
                </a:lnTo>
                <a:lnTo>
                  <a:pt x="52" y="149"/>
                </a:lnTo>
                <a:lnTo>
                  <a:pt x="47" y="158"/>
                </a:lnTo>
                <a:lnTo>
                  <a:pt x="42" y="167"/>
                </a:lnTo>
                <a:lnTo>
                  <a:pt x="39" y="177"/>
                </a:lnTo>
                <a:lnTo>
                  <a:pt x="38" y="188"/>
                </a:lnTo>
                <a:lnTo>
                  <a:pt x="39" y="198"/>
                </a:lnTo>
                <a:lnTo>
                  <a:pt x="42" y="216"/>
                </a:lnTo>
                <a:lnTo>
                  <a:pt x="43" y="225"/>
                </a:lnTo>
                <a:lnTo>
                  <a:pt x="46" y="234"/>
                </a:lnTo>
                <a:lnTo>
                  <a:pt x="49" y="245"/>
                </a:lnTo>
                <a:lnTo>
                  <a:pt x="53" y="253"/>
                </a:lnTo>
                <a:lnTo>
                  <a:pt x="60" y="263"/>
                </a:lnTo>
                <a:lnTo>
                  <a:pt x="66" y="272"/>
                </a:lnTo>
                <a:lnTo>
                  <a:pt x="73" y="281"/>
                </a:lnTo>
                <a:lnTo>
                  <a:pt x="80" y="290"/>
                </a:lnTo>
                <a:lnTo>
                  <a:pt x="104" y="328"/>
                </a:lnTo>
                <a:lnTo>
                  <a:pt x="127" y="361"/>
                </a:lnTo>
                <a:lnTo>
                  <a:pt x="140" y="377"/>
                </a:lnTo>
                <a:lnTo>
                  <a:pt x="152" y="390"/>
                </a:lnTo>
                <a:lnTo>
                  <a:pt x="179" y="417"/>
                </a:lnTo>
                <a:lnTo>
                  <a:pt x="205" y="443"/>
                </a:lnTo>
                <a:lnTo>
                  <a:pt x="208" y="446"/>
                </a:lnTo>
                <a:lnTo>
                  <a:pt x="224" y="462"/>
                </a:lnTo>
                <a:lnTo>
                  <a:pt x="233" y="472"/>
                </a:lnTo>
                <a:lnTo>
                  <a:pt x="243" y="479"/>
                </a:lnTo>
                <a:lnTo>
                  <a:pt x="252" y="487"/>
                </a:lnTo>
                <a:lnTo>
                  <a:pt x="263" y="493"/>
                </a:lnTo>
                <a:lnTo>
                  <a:pt x="274" y="499"/>
                </a:lnTo>
                <a:lnTo>
                  <a:pt x="286" y="503"/>
                </a:lnTo>
                <a:lnTo>
                  <a:pt x="299" y="506"/>
                </a:lnTo>
                <a:lnTo>
                  <a:pt x="312" y="507"/>
                </a:lnTo>
                <a:lnTo>
                  <a:pt x="323" y="506"/>
                </a:lnTo>
                <a:lnTo>
                  <a:pt x="334" y="504"/>
                </a:lnTo>
                <a:lnTo>
                  <a:pt x="345" y="501"/>
                </a:lnTo>
                <a:lnTo>
                  <a:pt x="355" y="497"/>
                </a:lnTo>
                <a:lnTo>
                  <a:pt x="366" y="491"/>
                </a:lnTo>
                <a:lnTo>
                  <a:pt x="375" y="486"/>
                </a:lnTo>
                <a:lnTo>
                  <a:pt x="385" y="479"/>
                </a:lnTo>
                <a:lnTo>
                  <a:pt x="395" y="472"/>
                </a:lnTo>
                <a:lnTo>
                  <a:pt x="412" y="455"/>
                </a:lnTo>
                <a:lnTo>
                  <a:pt x="430" y="437"/>
                </a:lnTo>
                <a:lnTo>
                  <a:pt x="445" y="417"/>
                </a:lnTo>
                <a:lnTo>
                  <a:pt x="460" y="398"/>
                </a:lnTo>
                <a:lnTo>
                  <a:pt x="464" y="394"/>
                </a:lnTo>
                <a:lnTo>
                  <a:pt x="468" y="392"/>
                </a:lnTo>
                <a:lnTo>
                  <a:pt x="472" y="390"/>
                </a:lnTo>
                <a:lnTo>
                  <a:pt x="475" y="390"/>
                </a:lnTo>
                <a:lnTo>
                  <a:pt x="481" y="391"/>
                </a:lnTo>
                <a:lnTo>
                  <a:pt x="487" y="393"/>
                </a:lnTo>
                <a:lnTo>
                  <a:pt x="491" y="396"/>
                </a:lnTo>
                <a:lnTo>
                  <a:pt x="494" y="400"/>
                </a:lnTo>
                <a:lnTo>
                  <a:pt x="495" y="405"/>
                </a:lnTo>
                <a:lnTo>
                  <a:pt x="495" y="408"/>
                </a:lnTo>
                <a:lnTo>
                  <a:pt x="494" y="412"/>
                </a:lnTo>
                <a:lnTo>
                  <a:pt x="492" y="415"/>
                </a:lnTo>
                <a:lnTo>
                  <a:pt x="468" y="446"/>
                </a:lnTo>
                <a:lnTo>
                  <a:pt x="444" y="473"/>
                </a:lnTo>
                <a:lnTo>
                  <a:pt x="423" y="496"/>
                </a:lnTo>
                <a:lnTo>
                  <a:pt x="411" y="506"/>
                </a:lnTo>
                <a:lnTo>
                  <a:pt x="401" y="514"/>
                </a:lnTo>
                <a:lnTo>
                  <a:pt x="391" y="522"/>
                </a:lnTo>
                <a:lnTo>
                  <a:pt x="380" y="530"/>
                </a:lnTo>
                <a:lnTo>
                  <a:pt x="370" y="535"/>
                </a:lnTo>
                <a:lnTo>
                  <a:pt x="360" y="540"/>
                </a:lnTo>
                <a:lnTo>
                  <a:pt x="350" y="543"/>
                </a:lnTo>
                <a:lnTo>
                  <a:pt x="341" y="546"/>
                </a:lnTo>
                <a:lnTo>
                  <a:pt x="332" y="547"/>
                </a:lnTo>
                <a:lnTo>
                  <a:pt x="322" y="54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42" name="任意多边形 1050941"/>
          <p:cNvSpPr/>
          <p:nvPr/>
        </p:nvSpPr>
        <p:spPr bwMode="auto">
          <a:xfrm>
            <a:off x="2900362" y="3217862"/>
            <a:ext cx="415925" cy="185737"/>
          </a:xfrm>
          <a:custGeom>
            <a:avLst/>
            <a:gdLst/>
            <a:ahLst/>
            <a:cxnLst/>
            <a:rect l="0" t="0" r="0" b="0"/>
            <a:pathLst>
              <a:path w="590" h="263">
                <a:moveTo>
                  <a:pt x="152" y="263"/>
                </a:moveTo>
                <a:lnTo>
                  <a:pt x="152" y="263"/>
                </a:lnTo>
                <a:lnTo>
                  <a:pt x="146" y="262"/>
                </a:lnTo>
                <a:lnTo>
                  <a:pt x="130" y="262"/>
                </a:lnTo>
                <a:lnTo>
                  <a:pt x="111" y="260"/>
                </a:lnTo>
                <a:lnTo>
                  <a:pt x="91" y="258"/>
                </a:lnTo>
                <a:lnTo>
                  <a:pt x="69" y="253"/>
                </a:lnTo>
                <a:lnTo>
                  <a:pt x="59" y="251"/>
                </a:lnTo>
                <a:lnTo>
                  <a:pt x="48" y="247"/>
                </a:lnTo>
                <a:lnTo>
                  <a:pt x="39" y="243"/>
                </a:lnTo>
                <a:lnTo>
                  <a:pt x="30" y="239"/>
                </a:lnTo>
                <a:lnTo>
                  <a:pt x="22" y="233"/>
                </a:lnTo>
                <a:lnTo>
                  <a:pt x="13" y="226"/>
                </a:lnTo>
                <a:lnTo>
                  <a:pt x="7" y="219"/>
                </a:lnTo>
                <a:lnTo>
                  <a:pt x="2" y="212"/>
                </a:lnTo>
                <a:lnTo>
                  <a:pt x="0" y="206"/>
                </a:lnTo>
                <a:lnTo>
                  <a:pt x="0" y="201"/>
                </a:lnTo>
                <a:lnTo>
                  <a:pt x="1" y="197"/>
                </a:lnTo>
                <a:lnTo>
                  <a:pt x="3" y="194"/>
                </a:lnTo>
                <a:lnTo>
                  <a:pt x="6" y="190"/>
                </a:lnTo>
                <a:lnTo>
                  <a:pt x="10" y="187"/>
                </a:lnTo>
                <a:lnTo>
                  <a:pt x="14" y="185"/>
                </a:lnTo>
                <a:lnTo>
                  <a:pt x="20" y="184"/>
                </a:lnTo>
                <a:lnTo>
                  <a:pt x="23" y="184"/>
                </a:lnTo>
                <a:lnTo>
                  <a:pt x="27" y="186"/>
                </a:lnTo>
                <a:lnTo>
                  <a:pt x="30" y="188"/>
                </a:lnTo>
                <a:lnTo>
                  <a:pt x="33" y="193"/>
                </a:lnTo>
                <a:lnTo>
                  <a:pt x="37" y="198"/>
                </a:lnTo>
                <a:lnTo>
                  <a:pt x="42" y="204"/>
                </a:lnTo>
                <a:lnTo>
                  <a:pt x="49" y="209"/>
                </a:lnTo>
                <a:lnTo>
                  <a:pt x="58" y="213"/>
                </a:lnTo>
                <a:lnTo>
                  <a:pt x="66" y="216"/>
                </a:lnTo>
                <a:lnTo>
                  <a:pt x="75" y="219"/>
                </a:lnTo>
                <a:lnTo>
                  <a:pt x="94" y="223"/>
                </a:lnTo>
                <a:lnTo>
                  <a:pt x="111" y="225"/>
                </a:lnTo>
                <a:lnTo>
                  <a:pt x="128" y="226"/>
                </a:lnTo>
                <a:lnTo>
                  <a:pt x="145" y="227"/>
                </a:lnTo>
                <a:lnTo>
                  <a:pt x="159" y="226"/>
                </a:lnTo>
                <a:lnTo>
                  <a:pt x="171" y="224"/>
                </a:lnTo>
                <a:lnTo>
                  <a:pt x="186" y="221"/>
                </a:lnTo>
                <a:lnTo>
                  <a:pt x="199" y="218"/>
                </a:lnTo>
                <a:lnTo>
                  <a:pt x="187" y="211"/>
                </a:lnTo>
                <a:lnTo>
                  <a:pt x="172" y="201"/>
                </a:lnTo>
                <a:lnTo>
                  <a:pt x="160" y="192"/>
                </a:lnTo>
                <a:lnTo>
                  <a:pt x="149" y="182"/>
                </a:lnTo>
                <a:lnTo>
                  <a:pt x="139" y="172"/>
                </a:lnTo>
                <a:lnTo>
                  <a:pt x="132" y="161"/>
                </a:lnTo>
                <a:lnTo>
                  <a:pt x="126" y="150"/>
                </a:lnTo>
                <a:lnTo>
                  <a:pt x="122" y="138"/>
                </a:lnTo>
                <a:lnTo>
                  <a:pt x="120" y="127"/>
                </a:lnTo>
                <a:lnTo>
                  <a:pt x="119" y="111"/>
                </a:lnTo>
                <a:lnTo>
                  <a:pt x="119" y="92"/>
                </a:lnTo>
                <a:lnTo>
                  <a:pt x="122" y="73"/>
                </a:lnTo>
                <a:lnTo>
                  <a:pt x="124" y="65"/>
                </a:lnTo>
                <a:lnTo>
                  <a:pt x="127" y="56"/>
                </a:lnTo>
                <a:lnTo>
                  <a:pt x="130" y="47"/>
                </a:lnTo>
                <a:lnTo>
                  <a:pt x="134" y="38"/>
                </a:lnTo>
                <a:lnTo>
                  <a:pt x="139" y="31"/>
                </a:lnTo>
                <a:lnTo>
                  <a:pt x="146" y="24"/>
                </a:lnTo>
                <a:lnTo>
                  <a:pt x="152" y="18"/>
                </a:lnTo>
                <a:lnTo>
                  <a:pt x="159" y="12"/>
                </a:lnTo>
                <a:lnTo>
                  <a:pt x="168" y="7"/>
                </a:lnTo>
                <a:lnTo>
                  <a:pt x="178" y="4"/>
                </a:lnTo>
                <a:lnTo>
                  <a:pt x="193" y="1"/>
                </a:lnTo>
                <a:lnTo>
                  <a:pt x="209" y="0"/>
                </a:lnTo>
                <a:lnTo>
                  <a:pt x="224" y="1"/>
                </a:lnTo>
                <a:lnTo>
                  <a:pt x="239" y="4"/>
                </a:lnTo>
                <a:lnTo>
                  <a:pt x="252" y="9"/>
                </a:lnTo>
                <a:lnTo>
                  <a:pt x="265" y="17"/>
                </a:lnTo>
                <a:lnTo>
                  <a:pt x="278" y="27"/>
                </a:lnTo>
                <a:lnTo>
                  <a:pt x="288" y="38"/>
                </a:lnTo>
                <a:lnTo>
                  <a:pt x="297" y="51"/>
                </a:lnTo>
                <a:lnTo>
                  <a:pt x="307" y="66"/>
                </a:lnTo>
                <a:lnTo>
                  <a:pt x="315" y="86"/>
                </a:lnTo>
                <a:lnTo>
                  <a:pt x="321" y="103"/>
                </a:lnTo>
                <a:lnTo>
                  <a:pt x="322" y="113"/>
                </a:lnTo>
                <a:lnTo>
                  <a:pt x="323" y="121"/>
                </a:lnTo>
                <a:lnTo>
                  <a:pt x="324" y="129"/>
                </a:lnTo>
                <a:lnTo>
                  <a:pt x="323" y="137"/>
                </a:lnTo>
                <a:lnTo>
                  <a:pt x="322" y="146"/>
                </a:lnTo>
                <a:lnTo>
                  <a:pt x="320" y="153"/>
                </a:lnTo>
                <a:lnTo>
                  <a:pt x="318" y="161"/>
                </a:lnTo>
                <a:lnTo>
                  <a:pt x="314" y="168"/>
                </a:lnTo>
                <a:lnTo>
                  <a:pt x="310" y="177"/>
                </a:lnTo>
                <a:lnTo>
                  <a:pt x="306" y="184"/>
                </a:lnTo>
                <a:lnTo>
                  <a:pt x="293" y="199"/>
                </a:lnTo>
                <a:lnTo>
                  <a:pt x="291" y="201"/>
                </a:lnTo>
                <a:lnTo>
                  <a:pt x="284" y="210"/>
                </a:lnTo>
                <a:lnTo>
                  <a:pt x="295" y="211"/>
                </a:lnTo>
                <a:lnTo>
                  <a:pt x="312" y="212"/>
                </a:lnTo>
                <a:lnTo>
                  <a:pt x="328" y="211"/>
                </a:lnTo>
                <a:lnTo>
                  <a:pt x="344" y="209"/>
                </a:lnTo>
                <a:lnTo>
                  <a:pt x="366" y="205"/>
                </a:lnTo>
                <a:lnTo>
                  <a:pt x="410" y="196"/>
                </a:lnTo>
                <a:lnTo>
                  <a:pt x="432" y="191"/>
                </a:lnTo>
                <a:lnTo>
                  <a:pt x="453" y="185"/>
                </a:lnTo>
                <a:lnTo>
                  <a:pt x="467" y="180"/>
                </a:lnTo>
                <a:lnTo>
                  <a:pt x="482" y="174"/>
                </a:lnTo>
                <a:lnTo>
                  <a:pt x="498" y="166"/>
                </a:lnTo>
                <a:lnTo>
                  <a:pt x="513" y="157"/>
                </a:lnTo>
                <a:lnTo>
                  <a:pt x="528" y="147"/>
                </a:lnTo>
                <a:lnTo>
                  <a:pt x="534" y="142"/>
                </a:lnTo>
                <a:lnTo>
                  <a:pt x="540" y="135"/>
                </a:lnTo>
                <a:lnTo>
                  <a:pt x="545" y="129"/>
                </a:lnTo>
                <a:lnTo>
                  <a:pt x="549" y="122"/>
                </a:lnTo>
                <a:lnTo>
                  <a:pt x="553" y="115"/>
                </a:lnTo>
                <a:lnTo>
                  <a:pt x="555" y="106"/>
                </a:lnTo>
                <a:lnTo>
                  <a:pt x="557" y="103"/>
                </a:lnTo>
                <a:lnTo>
                  <a:pt x="558" y="100"/>
                </a:lnTo>
                <a:lnTo>
                  <a:pt x="560" y="98"/>
                </a:lnTo>
                <a:lnTo>
                  <a:pt x="562" y="96"/>
                </a:lnTo>
                <a:lnTo>
                  <a:pt x="567" y="95"/>
                </a:lnTo>
                <a:lnTo>
                  <a:pt x="570" y="94"/>
                </a:lnTo>
                <a:lnTo>
                  <a:pt x="575" y="95"/>
                </a:lnTo>
                <a:lnTo>
                  <a:pt x="579" y="96"/>
                </a:lnTo>
                <a:lnTo>
                  <a:pt x="584" y="99"/>
                </a:lnTo>
                <a:lnTo>
                  <a:pt x="587" y="102"/>
                </a:lnTo>
                <a:lnTo>
                  <a:pt x="588" y="104"/>
                </a:lnTo>
                <a:lnTo>
                  <a:pt x="590" y="107"/>
                </a:lnTo>
                <a:lnTo>
                  <a:pt x="590" y="113"/>
                </a:lnTo>
                <a:lnTo>
                  <a:pt x="590" y="117"/>
                </a:lnTo>
                <a:lnTo>
                  <a:pt x="587" y="128"/>
                </a:lnTo>
                <a:lnTo>
                  <a:pt x="582" y="138"/>
                </a:lnTo>
                <a:lnTo>
                  <a:pt x="576" y="149"/>
                </a:lnTo>
                <a:lnTo>
                  <a:pt x="570" y="157"/>
                </a:lnTo>
                <a:lnTo>
                  <a:pt x="562" y="165"/>
                </a:lnTo>
                <a:lnTo>
                  <a:pt x="554" y="174"/>
                </a:lnTo>
                <a:lnTo>
                  <a:pt x="544" y="181"/>
                </a:lnTo>
                <a:lnTo>
                  <a:pt x="534" y="187"/>
                </a:lnTo>
                <a:lnTo>
                  <a:pt x="524" y="193"/>
                </a:lnTo>
                <a:lnTo>
                  <a:pt x="513" y="199"/>
                </a:lnTo>
                <a:lnTo>
                  <a:pt x="491" y="209"/>
                </a:lnTo>
                <a:lnTo>
                  <a:pt x="469" y="217"/>
                </a:lnTo>
                <a:lnTo>
                  <a:pt x="447" y="224"/>
                </a:lnTo>
                <a:lnTo>
                  <a:pt x="410" y="235"/>
                </a:lnTo>
                <a:lnTo>
                  <a:pt x="376" y="242"/>
                </a:lnTo>
                <a:lnTo>
                  <a:pt x="359" y="245"/>
                </a:lnTo>
                <a:lnTo>
                  <a:pt x="344" y="246"/>
                </a:lnTo>
                <a:lnTo>
                  <a:pt x="328" y="247"/>
                </a:lnTo>
                <a:lnTo>
                  <a:pt x="314" y="248"/>
                </a:lnTo>
                <a:lnTo>
                  <a:pt x="296" y="247"/>
                </a:lnTo>
                <a:lnTo>
                  <a:pt x="279" y="245"/>
                </a:lnTo>
                <a:lnTo>
                  <a:pt x="262" y="242"/>
                </a:lnTo>
                <a:lnTo>
                  <a:pt x="247" y="238"/>
                </a:lnTo>
                <a:lnTo>
                  <a:pt x="245" y="238"/>
                </a:lnTo>
                <a:lnTo>
                  <a:pt x="243" y="239"/>
                </a:lnTo>
                <a:lnTo>
                  <a:pt x="231" y="244"/>
                </a:lnTo>
                <a:lnTo>
                  <a:pt x="220" y="249"/>
                </a:lnTo>
                <a:lnTo>
                  <a:pt x="209" y="253"/>
                </a:lnTo>
                <a:lnTo>
                  <a:pt x="197" y="256"/>
                </a:lnTo>
                <a:lnTo>
                  <a:pt x="186" y="259"/>
                </a:lnTo>
                <a:lnTo>
                  <a:pt x="174" y="261"/>
                </a:lnTo>
                <a:lnTo>
                  <a:pt x="163" y="262"/>
                </a:lnTo>
                <a:lnTo>
                  <a:pt x="152" y="263"/>
                </a:lnTo>
                <a:close/>
                <a:moveTo>
                  <a:pt x="204" y="37"/>
                </a:moveTo>
                <a:lnTo>
                  <a:pt x="204" y="37"/>
                </a:lnTo>
                <a:lnTo>
                  <a:pt x="196" y="38"/>
                </a:lnTo>
                <a:lnTo>
                  <a:pt x="188" y="40"/>
                </a:lnTo>
                <a:lnTo>
                  <a:pt x="180" y="43"/>
                </a:lnTo>
                <a:lnTo>
                  <a:pt x="171" y="50"/>
                </a:lnTo>
                <a:lnTo>
                  <a:pt x="165" y="57"/>
                </a:lnTo>
                <a:lnTo>
                  <a:pt x="160" y="66"/>
                </a:lnTo>
                <a:lnTo>
                  <a:pt x="157" y="79"/>
                </a:lnTo>
                <a:lnTo>
                  <a:pt x="155" y="92"/>
                </a:lnTo>
                <a:lnTo>
                  <a:pt x="155" y="101"/>
                </a:lnTo>
                <a:lnTo>
                  <a:pt x="156" y="110"/>
                </a:lnTo>
                <a:lnTo>
                  <a:pt x="157" y="118"/>
                </a:lnTo>
                <a:lnTo>
                  <a:pt x="159" y="125"/>
                </a:lnTo>
                <a:lnTo>
                  <a:pt x="161" y="132"/>
                </a:lnTo>
                <a:lnTo>
                  <a:pt x="164" y="139"/>
                </a:lnTo>
                <a:lnTo>
                  <a:pt x="172" y="151"/>
                </a:lnTo>
                <a:lnTo>
                  <a:pt x="182" y="161"/>
                </a:lnTo>
                <a:lnTo>
                  <a:pt x="192" y="170"/>
                </a:lnTo>
                <a:lnTo>
                  <a:pt x="202" y="178"/>
                </a:lnTo>
                <a:lnTo>
                  <a:pt x="214" y="185"/>
                </a:lnTo>
                <a:lnTo>
                  <a:pt x="226" y="191"/>
                </a:lnTo>
                <a:lnTo>
                  <a:pt x="239" y="196"/>
                </a:lnTo>
                <a:lnTo>
                  <a:pt x="242" y="197"/>
                </a:lnTo>
                <a:lnTo>
                  <a:pt x="244" y="196"/>
                </a:lnTo>
                <a:lnTo>
                  <a:pt x="253" y="189"/>
                </a:lnTo>
                <a:lnTo>
                  <a:pt x="260" y="182"/>
                </a:lnTo>
                <a:lnTo>
                  <a:pt x="272" y="168"/>
                </a:lnTo>
                <a:lnTo>
                  <a:pt x="279" y="155"/>
                </a:lnTo>
                <a:lnTo>
                  <a:pt x="282" y="149"/>
                </a:lnTo>
                <a:lnTo>
                  <a:pt x="284" y="142"/>
                </a:lnTo>
                <a:lnTo>
                  <a:pt x="286" y="135"/>
                </a:lnTo>
                <a:lnTo>
                  <a:pt x="287" y="128"/>
                </a:lnTo>
                <a:lnTo>
                  <a:pt x="287" y="122"/>
                </a:lnTo>
                <a:lnTo>
                  <a:pt x="286" y="116"/>
                </a:lnTo>
                <a:lnTo>
                  <a:pt x="285" y="108"/>
                </a:lnTo>
                <a:lnTo>
                  <a:pt x="283" y="102"/>
                </a:lnTo>
                <a:lnTo>
                  <a:pt x="278" y="88"/>
                </a:lnTo>
                <a:lnTo>
                  <a:pt x="270" y="73"/>
                </a:lnTo>
                <a:lnTo>
                  <a:pt x="263" y="66"/>
                </a:lnTo>
                <a:lnTo>
                  <a:pt x="256" y="59"/>
                </a:lnTo>
                <a:lnTo>
                  <a:pt x="249" y="53"/>
                </a:lnTo>
                <a:lnTo>
                  <a:pt x="241" y="48"/>
                </a:lnTo>
                <a:lnTo>
                  <a:pt x="231" y="43"/>
                </a:lnTo>
                <a:lnTo>
                  <a:pt x="223" y="40"/>
                </a:lnTo>
                <a:lnTo>
                  <a:pt x="214" y="38"/>
                </a:lnTo>
                <a:lnTo>
                  <a:pt x="204" y="3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43" name="任意多边形 1050942"/>
          <p:cNvSpPr/>
          <p:nvPr/>
        </p:nvSpPr>
        <p:spPr bwMode="auto">
          <a:xfrm>
            <a:off x="3001962" y="2551112"/>
            <a:ext cx="204787" cy="238125"/>
          </a:xfrm>
          <a:custGeom>
            <a:avLst/>
            <a:gdLst/>
            <a:ahLst/>
            <a:cxnLst/>
            <a:rect l="0" t="0" r="0" b="0"/>
            <a:pathLst>
              <a:path w="291" h="340">
                <a:moveTo>
                  <a:pt x="273" y="340"/>
                </a:moveTo>
                <a:lnTo>
                  <a:pt x="273" y="340"/>
                </a:lnTo>
                <a:lnTo>
                  <a:pt x="266" y="339"/>
                </a:lnTo>
                <a:lnTo>
                  <a:pt x="263" y="337"/>
                </a:lnTo>
                <a:lnTo>
                  <a:pt x="261" y="336"/>
                </a:lnTo>
                <a:lnTo>
                  <a:pt x="259" y="333"/>
                </a:lnTo>
                <a:lnTo>
                  <a:pt x="257" y="329"/>
                </a:lnTo>
                <a:lnTo>
                  <a:pt x="256" y="326"/>
                </a:lnTo>
                <a:lnTo>
                  <a:pt x="255" y="322"/>
                </a:lnTo>
                <a:lnTo>
                  <a:pt x="255" y="319"/>
                </a:lnTo>
                <a:lnTo>
                  <a:pt x="253" y="317"/>
                </a:lnTo>
                <a:lnTo>
                  <a:pt x="250" y="316"/>
                </a:lnTo>
                <a:lnTo>
                  <a:pt x="247" y="312"/>
                </a:lnTo>
                <a:lnTo>
                  <a:pt x="246" y="308"/>
                </a:lnTo>
                <a:lnTo>
                  <a:pt x="244" y="298"/>
                </a:lnTo>
                <a:lnTo>
                  <a:pt x="242" y="288"/>
                </a:lnTo>
                <a:lnTo>
                  <a:pt x="240" y="275"/>
                </a:lnTo>
                <a:lnTo>
                  <a:pt x="236" y="260"/>
                </a:lnTo>
                <a:lnTo>
                  <a:pt x="233" y="253"/>
                </a:lnTo>
                <a:lnTo>
                  <a:pt x="230" y="246"/>
                </a:lnTo>
                <a:lnTo>
                  <a:pt x="221" y="231"/>
                </a:lnTo>
                <a:lnTo>
                  <a:pt x="215" y="222"/>
                </a:lnTo>
                <a:lnTo>
                  <a:pt x="210" y="213"/>
                </a:lnTo>
                <a:lnTo>
                  <a:pt x="203" y="195"/>
                </a:lnTo>
                <a:lnTo>
                  <a:pt x="197" y="181"/>
                </a:lnTo>
                <a:lnTo>
                  <a:pt x="194" y="174"/>
                </a:lnTo>
                <a:lnTo>
                  <a:pt x="191" y="168"/>
                </a:lnTo>
                <a:lnTo>
                  <a:pt x="183" y="157"/>
                </a:lnTo>
                <a:lnTo>
                  <a:pt x="175" y="146"/>
                </a:lnTo>
                <a:lnTo>
                  <a:pt x="167" y="135"/>
                </a:lnTo>
                <a:lnTo>
                  <a:pt x="157" y="125"/>
                </a:lnTo>
                <a:lnTo>
                  <a:pt x="148" y="116"/>
                </a:lnTo>
                <a:lnTo>
                  <a:pt x="138" y="106"/>
                </a:lnTo>
                <a:lnTo>
                  <a:pt x="116" y="89"/>
                </a:lnTo>
                <a:lnTo>
                  <a:pt x="93" y="73"/>
                </a:lnTo>
                <a:lnTo>
                  <a:pt x="68" y="59"/>
                </a:lnTo>
                <a:lnTo>
                  <a:pt x="41" y="46"/>
                </a:lnTo>
                <a:lnTo>
                  <a:pt x="13" y="36"/>
                </a:lnTo>
                <a:lnTo>
                  <a:pt x="9" y="35"/>
                </a:lnTo>
                <a:lnTo>
                  <a:pt x="6" y="32"/>
                </a:lnTo>
                <a:lnTo>
                  <a:pt x="4" y="30"/>
                </a:lnTo>
                <a:lnTo>
                  <a:pt x="2" y="27"/>
                </a:lnTo>
                <a:lnTo>
                  <a:pt x="0" y="22"/>
                </a:lnTo>
                <a:lnTo>
                  <a:pt x="0" y="15"/>
                </a:lnTo>
                <a:lnTo>
                  <a:pt x="2" y="9"/>
                </a:lnTo>
                <a:lnTo>
                  <a:pt x="5" y="5"/>
                </a:lnTo>
                <a:lnTo>
                  <a:pt x="10" y="2"/>
                </a:lnTo>
                <a:lnTo>
                  <a:pt x="12" y="1"/>
                </a:lnTo>
                <a:lnTo>
                  <a:pt x="15" y="0"/>
                </a:lnTo>
                <a:lnTo>
                  <a:pt x="21" y="1"/>
                </a:lnTo>
                <a:lnTo>
                  <a:pt x="50" y="11"/>
                </a:lnTo>
                <a:lnTo>
                  <a:pt x="76" y="24"/>
                </a:lnTo>
                <a:lnTo>
                  <a:pt x="101" y="36"/>
                </a:lnTo>
                <a:lnTo>
                  <a:pt x="124" y="51"/>
                </a:lnTo>
                <a:lnTo>
                  <a:pt x="146" y="66"/>
                </a:lnTo>
                <a:lnTo>
                  <a:pt x="166" y="83"/>
                </a:lnTo>
                <a:lnTo>
                  <a:pt x="184" y="101"/>
                </a:lnTo>
                <a:lnTo>
                  <a:pt x="201" y="121"/>
                </a:lnTo>
                <a:lnTo>
                  <a:pt x="208" y="131"/>
                </a:lnTo>
                <a:lnTo>
                  <a:pt x="214" y="142"/>
                </a:lnTo>
                <a:lnTo>
                  <a:pt x="226" y="166"/>
                </a:lnTo>
                <a:lnTo>
                  <a:pt x="232" y="180"/>
                </a:lnTo>
                <a:lnTo>
                  <a:pt x="239" y="194"/>
                </a:lnTo>
                <a:lnTo>
                  <a:pt x="247" y="208"/>
                </a:lnTo>
                <a:lnTo>
                  <a:pt x="257" y="219"/>
                </a:lnTo>
                <a:lnTo>
                  <a:pt x="263" y="226"/>
                </a:lnTo>
                <a:lnTo>
                  <a:pt x="267" y="234"/>
                </a:lnTo>
                <a:lnTo>
                  <a:pt x="271" y="243"/>
                </a:lnTo>
                <a:lnTo>
                  <a:pt x="274" y="253"/>
                </a:lnTo>
                <a:lnTo>
                  <a:pt x="276" y="263"/>
                </a:lnTo>
                <a:lnTo>
                  <a:pt x="278" y="274"/>
                </a:lnTo>
                <a:lnTo>
                  <a:pt x="281" y="293"/>
                </a:lnTo>
                <a:lnTo>
                  <a:pt x="281" y="295"/>
                </a:lnTo>
                <a:lnTo>
                  <a:pt x="282" y="296"/>
                </a:lnTo>
                <a:lnTo>
                  <a:pt x="287" y="302"/>
                </a:lnTo>
                <a:lnTo>
                  <a:pt x="289" y="308"/>
                </a:lnTo>
                <a:lnTo>
                  <a:pt x="291" y="314"/>
                </a:lnTo>
                <a:lnTo>
                  <a:pt x="291" y="322"/>
                </a:lnTo>
                <a:lnTo>
                  <a:pt x="291" y="326"/>
                </a:lnTo>
                <a:lnTo>
                  <a:pt x="290" y="329"/>
                </a:lnTo>
                <a:lnTo>
                  <a:pt x="288" y="333"/>
                </a:lnTo>
                <a:lnTo>
                  <a:pt x="286" y="336"/>
                </a:lnTo>
                <a:lnTo>
                  <a:pt x="282" y="337"/>
                </a:lnTo>
                <a:lnTo>
                  <a:pt x="279" y="339"/>
                </a:lnTo>
                <a:lnTo>
                  <a:pt x="273" y="34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44" name="任意多边形 1050943"/>
          <p:cNvSpPr/>
          <p:nvPr/>
        </p:nvSpPr>
        <p:spPr bwMode="auto">
          <a:xfrm>
            <a:off x="3455987" y="3024187"/>
            <a:ext cx="214312" cy="260350"/>
          </a:xfrm>
          <a:custGeom>
            <a:avLst/>
            <a:gdLst/>
            <a:ahLst/>
            <a:cxnLst/>
            <a:rect l="0" t="0" r="0" b="0"/>
            <a:pathLst>
              <a:path w="305" h="368">
                <a:moveTo>
                  <a:pt x="287" y="368"/>
                </a:moveTo>
                <a:lnTo>
                  <a:pt x="287" y="368"/>
                </a:lnTo>
                <a:lnTo>
                  <a:pt x="280" y="367"/>
                </a:lnTo>
                <a:lnTo>
                  <a:pt x="277" y="366"/>
                </a:lnTo>
                <a:lnTo>
                  <a:pt x="275" y="364"/>
                </a:lnTo>
                <a:lnTo>
                  <a:pt x="273" y="362"/>
                </a:lnTo>
                <a:lnTo>
                  <a:pt x="271" y="359"/>
                </a:lnTo>
                <a:lnTo>
                  <a:pt x="270" y="355"/>
                </a:lnTo>
                <a:lnTo>
                  <a:pt x="269" y="351"/>
                </a:lnTo>
                <a:lnTo>
                  <a:pt x="269" y="338"/>
                </a:lnTo>
                <a:lnTo>
                  <a:pt x="268" y="325"/>
                </a:lnTo>
                <a:lnTo>
                  <a:pt x="265" y="310"/>
                </a:lnTo>
                <a:lnTo>
                  <a:pt x="262" y="297"/>
                </a:lnTo>
                <a:lnTo>
                  <a:pt x="255" y="269"/>
                </a:lnTo>
                <a:lnTo>
                  <a:pt x="246" y="240"/>
                </a:lnTo>
                <a:lnTo>
                  <a:pt x="234" y="213"/>
                </a:lnTo>
                <a:lnTo>
                  <a:pt x="220" y="187"/>
                </a:lnTo>
                <a:lnTo>
                  <a:pt x="213" y="176"/>
                </a:lnTo>
                <a:lnTo>
                  <a:pt x="205" y="165"/>
                </a:lnTo>
                <a:lnTo>
                  <a:pt x="197" y="153"/>
                </a:lnTo>
                <a:lnTo>
                  <a:pt x="188" y="144"/>
                </a:lnTo>
                <a:lnTo>
                  <a:pt x="169" y="123"/>
                </a:lnTo>
                <a:lnTo>
                  <a:pt x="149" y="103"/>
                </a:lnTo>
                <a:lnTo>
                  <a:pt x="137" y="92"/>
                </a:lnTo>
                <a:lnTo>
                  <a:pt x="126" y="83"/>
                </a:lnTo>
                <a:lnTo>
                  <a:pt x="114" y="74"/>
                </a:lnTo>
                <a:lnTo>
                  <a:pt x="101" y="65"/>
                </a:lnTo>
                <a:lnTo>
                  <a:pt x="86" y="58"/>
                </a:lnTo>
                <a:lnTo>
                  <a:pt x="70" y="52"/>
                </a:lnTo>
                <a:lnTo>
                  <a:pt x="55" y="48"/>
                </a:lnTo>
                <a:lnTo>
                  <a:pt x="39" y="44"/>
                </a:lnTo>
                <a:lnTo>
                  <a:pt x="12" y="37"/>
                </a:lnTo>
                <a:lnTo>
                  <a:pt x="8" y="34"/>
                </a:lnTo>
                <a:lnTo>
                  <a:pt x="5" y="32"/>
                </a:lnTo>
                <a:lnTo>
                  <a:pt x="3" y="30"/>
                </a:lnTo>
                <a:lnTo>
                  <a:pt x="1" y="28"/>
                </a:lnTo>
                <a:lnTo>
                  <a:pt x="0" y="22"/>
                </a:lnTo>
                <a:lnTo>
                  <a:pt x="0" y="16"/>
                </a:lnTo>
                <a:lnTo>
                  <a:pt x="1" y="11"/>
                </a:lnTo>
                <a:lnTo>
                  <a:pt x="4" y="6"/>
                </a:lnTo>
                <a:lnTo>
                  <a:pt x="9" y="2"/>
                </a:lnTo>
                <a:lnTo>
                  <a:pt x="12" y="1"/>
                </a:lnTo>
                <a:lnTo>
                  <a:pt x="16" y="0"/>
                </a:lnTo>
                <a:lnTo>
                  <a:pt x="22" y="1"/>
                </a:lnTo>
                <a:lnTo>
                  <a:pt x="51" y="10"/>
                </a:lnTo>
                <a:lnTo>
                  <a:pt x="71" y="16"/>
                </a:lnTo>
                <a:lnTo>
                  <a:pt x="92" y="22"/>
                </a:lnTo>
                <a:lnTo>
                  <a:pt x="102" y="26"/>
                </a:lnTo>
                <a:lnTo>
                  <a:pt x="112" y="30"/>
                </a:lnTo>
                <a:lnTo>
                  <a:pt x="122" y="37"/>
                </a:lnTo>
                <a:lnTo>
                  <a:pt x="131" y="43"/>
                </a:lnTo>
                <a:lnTo>
                  <a:pt x="159" y="64"/>
                </a:lnTo>
                <a:lnTo>
                  <a:pt x="184" y="86"/>
                </a:lnTo>
                <a:lnTo>
                  <a:pt x="205" y="108"/>
                </a:lnTo>
                <a:lnTo>
                  <a:pt x="223" y="128"/>
                </a:lnTo>
                <a:lnTo>
                  <a:pt x="241" y="152"/>
                </a:lnTo>
                <a:lnTo>
                  <a:pt x="256" y="178"/>
                </a:lnTo>
                <a:lnTo>
                  <a:pt x="270" y="205"/>
                </a:lnTo>
                <a:lnTo>
                  <a:pt x="281" y="233"/>
                </a:lnTo>
                <a:lnTo>
                  <a:pt x="290" y="262"/>
                </a:lnTo>
                <a:lnTo>
                  <a:pt x="298" y="290"/>
                </a:lnTo>
                <a:lnTo>
                  <a:pt x="303" y="317"/>
                </a:lnTo>
                <a:lnTo>
                  <a:pt x="304" y="331"/>
                </a:lnTo>
                <a:lnTo>
                  <a:pt x="305" y="344"/>
                </a:lnTo>
                <a:lnTo>
                  <a:pt x="305" y="345"/>
                </a:lnTo>
                <a:lnTo>
                  <a:pt x="305" y="351"/>
                </a:lnTo>
                <a:lnTo>
                  <a:pt x="305" y="355"/>
                </a:lnTo>
                <a:lnTo>
                  <a:pt x="304" y="359"/>
                </a:lnTo>
                <a:lnTo>
                  <a:pt x="302" y="362"/>
                </a:lnTo>
                <a:lnTo>
                  <a:pt x="300" y="364"/>
                </a:lnTo>
                <a:lnTo>
                  <a:pt x="296" y="366"/>
                </a:lnTo>
                <a:lnTo>
                  <a:pt x="293" y="367"/>
                </a:lnTo>
                <a:lnTo>
                  <a:pt x="287" y="36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45" name="任意多边形 1050944"/>
          <p:cNvSpPr/>
          <p:nvPr/>
        </p:nvSpPr>
        <p:spPr bwMode="auto">
          <a:xfrm>
            <a:off x="4300537" y="3925887"/>
            <a:ext cx="184150" cy="220662"/>
          </a:xfrm>
          <a:custGeom>
            <a:avLst/>
            <a:gdLst/>
            <a:ahLst/>
            <a:cxnLst/>
            <a:rect l="0" t="0" r="0" b="0"/>
            <a:pathLst>
              <a:path w="261" h="313">
                <a:moveTo>
                  <a:pt x="256" y="0"/>
                </a:moveTo>
                <a:lnTo>
                  <a:pt x="256" y="0"/>
                </a:lnTo>
                <a:lnTo>
                  <a:pt x="247" y="2"/>
                </a:lnTo>
                <a:lnTo>
                  <a:pt x="239" y="6"/>
                </a:lnTo>
                <a:lnTo>
                  <a:pt x="232" y="11"/>
                </a:lnTo>
                <a:lnTo>
                  <a:pt x="224" y="18"/>
                </a:lnTo>
                <a:lnTo>
                  <a:pt x="212" y="31"/>
                </a:lnTo>
                <a:lnTo>
                  <a:pt x="200" y="46"/>
                </a:lnTo>
                <a:lnTo>
                  <a:pt x="158" y="86"/>
                </a:lnTo>
                <a:lnTo>
                  <a:pt x="138" y="106"/>
                </a:lnTo>
                <a:lnTo>
                  <a:pt x="118" y="127"/>
                </a:lnTo>
                <a:lnTo>
                  <a:pt x="109" y="139"/>
                </a:lnTo>
                <a:lnTo>
                  <a:pt x="100" y="149"/>
                </a:lnTo>
                <a:lnTo>
                  <a:pt x="86" y="173"/>
                </a:lnTo>
                <a:lnTo>
                  <a:pt x="72" y="196"/>
                </a:lnTo>
                <a:lnTo>
                  <a:pt x="58" y="221"/>
                </a:lnTo>
                <a:lnTo>
                  <a:pt x="51" y="234"/>
                </a:lnTo>
                <a:lnTo>
                  <a:pt x="42" y="245"/>
                </a:lnTo>
                <a:lnTo>
                  <a:pt x="33" y="256"/>
                </a:lnTo>
                <a:lnTo>
                  <a:pt x="26" y="269"/>
                </a:lnTo>
                <a:lnTo>
                  <a:pt x="22" y="278"/>
                </a:lnTo>
                <a:lnTo>
                  <a:pt x="16" y="288"/>
                </a:lnTo>
                <a:lnTo>
                  <a:pt x="9" y="298"/>
                </a:lnTo>
                <a:lnTo>
                  <a:pt x="1" y="305"/>
                </a:lnTo>
                <a:lnTo>
                  <a:pt x="0" y="307"/>
                </a:lnTo>
                <a:lnTo>
                  <a:pt x="0" y="308"/>
                </a:lnTo>
                <a:lnTo>
                  <a:pt x="0" y="310"/>
                </a:lnTo>
                <a:lnTo>
                  <a:pt x="1" y="311"/>
                </a:lnTo>
                <a:lnTo>
                  <a:pt x="4" y="313"/>
                </a:lnTo>
                <a:lnTo>
                  <a:pt x="6" y="312"/>
                </a:lnTo>
                <a:lnTo>
                  <a:pt x="9" y="311"/>
                </a:lnTo>
                <a:lnTo>
                  <a:pt x="14" y="306"/>
                </a:lnTo>
                <a:lnTo>
                  <a:pt x="19" y="301"/>
                </a:lnTo>
                <a:lnTo>
                  <a:pt x="27" y="287"/>
                </a:lnTo>
                <a:lnTo>
                  <a:pt x="34" y="274"/>
                </a:lnTo>
                <a:lnTo>
                  <a:pt x="43" y="261"/>
                </a:lnTo>
                <a:lnTo>
                  <a:pt x="51" y="250"/>
                </a:lnTo>
                <a:lnTo>
                  <a:pt x="59" y="239"/>
                </a:lnTo>
                <a:lnTo>
                  <a:pt x="73" y="215"/>
                </a:lnTo>
                <a:lnTo>
                  <a:pt x="99" y="166"/>
                </a:lnTo>
                <a:lnTo>
                  <a:pt x="107" y="154"/>
                </a:lnTo>
                <a:lnTo>
                  <a:pt x="116" y="143"/>
                </a:lnTo>
                <a:lnTo>
                  <a:pt x="125" y="132"/>
                </a:lnTo>
                <a:lnTo>
                  <a:pt x="135" y="121"/>
                </a:lnTo>
                <a:lnTo>
                  <a:pt x="156" y="100"/>
                </a:lnTo>
                <a:lnTo>
                  <a:pt x="177" y="81"/>
                </a:lnTo>
                <a:lnTo>
                  <a:pt x="212" y="46"/>
                </a:lnTo>
                <a:lnTo>
                  <a:pt x="222" y="35"/>
                </a:lnTo>
                <a:lnTo>
                  <a:pt x="232" y="24"/>
                </a:lnTo>
                <a:lnTo>
                  <a:pt x="237" y="19"/>
                </a:lnTo>
                <a:lnTo>
                  <a:pt x="243" y="15"/>
                </a:lnTo>
                <a:lnTo>
                  <a:pt x="249" y="11"/>
                </a:lnTo>
                <a:lnTo>
                  <a:pt x="256" y="9"/>
                </a:lnTo>
                <a:lnTo>
                  <a:pt x="258" y="8"/>
                </a:lnTo>
                <a:lnTo>
                  <a:pt x="259" y="7"/>
                </a:lnTo>
                <a:lnTo>
                  <a:pt x="261" y="4"/>
                </a:lnTo>
                <a:lnTo>
                  <a:pt x="261" y="2"/>
                </a:lnTo>
                <a:lnTo>
                  <a:pt x="259" y="1"/>
                </a:lnTo>
                <a:lnTo>
                  <a:pt x="258" y="0"/>
                </a:lnTo>
                <a:lnTo>
                  <a:pt x="256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46" name="任意多边形 1050945"/>
          <p:cNvSpPr/>
          <p:nvPr/>
        </p:nvSpPr>
        <p:spPr bwMode="auto">
          <a:xfrm>
            <a:off x="4305300" y="3892550"/>
            <a:ext cx="236537" cy="300037"/>
          </a:xfrm>
          <a:custGeom>
            <a:avLst/>
            <a:gdLst/>
            <a:ahLst/>
            <a:cxnLst/>
            <a:rect l="0" t="0" r="0" b="0"/>
            <a:pathLst>
              <a:path w="337" h="426">
                <a:moveTo>
                  <a:pt x="329" y="1"/>
                </a:moveTo>
                <a:lnTo>
                  <a:pt x="329" y="1"/>
                </a:lnTo>
                <a:lnTo>
                  <a:pt x="316" y="12"/>
                </a:lnTo>
                <a:lnTo>
                  <a:pt x="305" y="23"/>
                </a:lnTo>
                <a:lnTo>
                  <a:pt x="282" y="47"/>
                </a:lnTo>
                <a:lnTo>
                  <a:pt x="261" y="72"/>
                </a:lnTo>
                <a:lnTo>
                  <a:pt x="239" y="96"/>
                </a:lnTo>
                <a:lnTo>
                  <a:pt x="214" y="121"/>
                </a:lnTo>
                <a:lnTo>
                  <a:pt x="191" y="147"/>
                </a:lnTo>
                <a:lnTo>
                  <a:pt x="169" y="173"/>
                </a:lnTo>
                <a:lnTo>
                  <a:pt x="147" y="201"/>
                </a:lnTo>
                <a:lnTo>
                  <a:pt x="110" y="250"/>
                </a:lnTo>
                <a:lnTo>
                  <a:pt x="91" y="275"/>
                </a:lnTo>
                <a:lnTo>
                  <a:pt x="74" y="301"/>
                </a:lnTo>
                <a:lnTo>
                  <a:pt x="55" y="330"/>
                </a:lnTo>
                <a:lnTo>
                  <a:pt x="38" y="360"/>
                </a:lnTo>
                <a:lnTo>
                  <a:pt x="19" y="390"/>
                </a:lnTo>
                <a:lnTo>
                  <a:pt x="0" y="419"/>
                </a:lnTo>
                <a:lnTo>
                  <a:pt x="0" y="421"/>
                </a:lnTo>
                <a:lnTo>
                  <a:pt x="0" y="423"/>
                </a:lnTo>
                <a:lnTo>
                  <a:pt x="0" y="424"/>
                </a:lnTo>
                <a:lnTo>
                  <a:pt x="2" y="425"/>
                </a:lnTo>
                <a:lnTo>
                  <a:pt x="4" y="426"/>
                </a:lnTo>
                <a:lnTo>
                  <a:pt x="6" y="426"/>
                </a:lnTo>
                <a:lnTo>
                  <a:pt x="8" y="425"/>
                </a:lnTo>
                <a:lnTo>
                  <a:pt x="9" y="424"/>
                </a:lnTo>
                <a:lnTo>
                  <a:pt x="25" y="398"/>
                </a:lnTo>
                <a:lnTo>
                  <a:pt x="42" y="371"/>
                </a:lnTo>
                <a:lnTo>
                  <a:pt x="57" y="346"/>
                </a:lnTo>
                <a:lnTo>
                  <a:pt x="74" y="319"/>
                </a:lnTo>
                <a:lnTo>
                  <a:pt x="92" y="291"/>
                </a:lnTo>
                <a:lnTo>
                  <a:pt x="112" y="262"/>
                </a:lnTo>
                <a:lnTo>
                  <a:pt x="154" y="207"/>
                </a:lnTo>
                <a:lnTo>
                  <a:pt x="176" y="180"/>
                </a:lnTo>
                <a:lnTo>
                  <a:pt x="198" y="153"/>
                </a:lnTo>
                <a:lnTo>
                  <a:pt x="221" y="128"/>
                </a:lnTo>
                <a:lnTo>
                  <a:pt x="245" y="103"/>
                </a:lnTo>
                <a:lnTo>
                  <a:pt x="268" y="79"/>
                </a:lnTo>
                <a:lnTo>
                  <a:pt x="290" y="54"/>
                </a:lnTo>
                <a:lnTo>
                  <a:pt x="311" y="31"/>
                </a:lnTo>
                <a:lnTo>
                  <a:pt x="324" y="19"/>
                </a:lnTo>
                <a:lnTo>
                  <a:pt x="335" y="8"/>
                </a:lnTo>
                <a:lnTo>
                  <a:pt x="336" y="6"/>
                </a:lnTo>
                <a:lnTo>
                  <a:pt x="337" y="5"/>
                </a:lnTo>
                <a:lnTo>
                  <a:pt x="336" y="3"/>
                </a:lnTo>
                <a:lnTo>
                  <a:pt x="335" y="2"/>
                </a:lnTo>
                <a:lnTo>
                  <a:pt x="334" y="1"/>
                </a:lnTo>
                <a:lnTo>
                  <a:pt x="332" y="0"/>
                </a:lnTo>
                <a:lnTo>
                  <a:pt x="330" y="0"/>
                </a:lnTo>
                <a:lnTo>
                  <a:pt x="32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47" name="任意多边形 1050946"/>
          <p:cNvSpPr/>
          <p:nvPr/>
        </p:nvSpPr>
        <p:spPr bwMode="auto">
          <a:xfrm>
            <a:off x="4310062" y="3875087"/>
            <a:ext cx="288925" cy="385762"/>
          </a:xfrm>
          <a:custGeom>
            <a:avLst/>
            <a:gdLst/>
            <a:ahLst/>
            <a:cxnLst/>
            <a:rect l="0" t="0" r="0" b="0"/>
            <a:pathLst>
              <a:path w="413" h="545">
                <a:moveTo>
                  <a:pt x="404" y="1"/>
                </a:moveTo>
                <a:lnTo>
                  <a:pt x="404" y="1"/>
                </a:lnTo>
                <a:lnTo>
                  <a:pt x="390" y="16"/>
                </a:lnTo>
                <a:lnTo>
                  <a:pt x="376" y="33"/>
                </a:lnTo>
                <a:lnTo>
                  <a:pt x="350" y="65"/>
                </a:lnTo>
                <a:lnTo>
                  <a:pt x="324" y="99"/>
                </a:lnTo>
                <a:lnTo>
                  <a:pt x="298" y="133"/>
                </a:lnTo>
                <a:lnTo>
                  <a:pt x="268" y="171"/>
                </a:lnTo>
                <a:lnTo>
                  <a:pt x="237" y="210"/>
                </a:lnTo>
                <a:lnTo>
                  <a:pt x="172" y="284"/>
                </a:lnTo>
                <a:lnTo>
                  <a:pt x="144" y="318"/>
                </a:lnTo>
                <a:lnTo>
                  <a:pt x="116" y="352"/>
                </a:lnTo>
                <a:lnTo>
                  <a:pt x="90" y="387"/>
                </a:lnTo>
                <a:lnTo>
                  <a:pt x="78" y="405"/>
                </a:lnTo>
                <a:lnTo>
                  <a:pt x="66" y="423"/>
                </a:lnTo>
                <a:lnTo>
                  <a:pt x="44" y="459"/>
                </a:lnTo>
                <a:lnTo>
                  <a:pt x="24" y="496"/>
                </a:lnTo>
                <a:lnTo>
                  <a:pt x="11" y="516"/>
                </a:lnTo>
                <a:lnTo>
                  <a:pt x="5" y="528"/>
                </a:lnTo>
                <a:lnTo>
                  <a:pt x="0" y="539"/>
                </a:lnTo>
                <a:lnTo>
                  <a:pt x="0" y="541"/>
                </a:lnTo>
                <a:lnTo>
                  <a:pt x="1" y="543"/>
                </a:lnTo>
                <a:lnTo>
                  <a:pt x="2" y="544"/>
                </a:lnTo>
                <a:lnTo>
                  <a:pt x="3" y="544"/>
                </a:lnTo>
                <a:lnTo>
                  <a:pt x="5" y="545"/>
                </a:lnTo>
                <a:lnTo>
                  <a:pt x="7" y="544"/>
                </a:lnTo>
                <a:lnTo>
                  <a:pt x="8" y="543"/>
                </a:lnTo>
                <a:lnTo>
                  <a:pt x="9" y="542"/>
                </a:lnTo>
                <a:lnTo>
                  <a:pt x="15" y="529"/>
                </a:lnTo>
                <a:lnTo>
                  <a:pt x="21" y="516"/>
                </a:lnTo>
                <a:lnTo>
                  <a:pt x="29" y="505"/>
                </a:lnTo>
                <a:lnTo>
                  <a:pt x="37" y="493"/>
                </a:lnTo>
                <a:lnTo>
                  <a:pt x="56" y="456"/>
                </a:lnTo>
                <a:lnTo>
                  <a:pt x="78" y="421"/>
                </a:lnTo>
                <a:lnTo>
                  <a:pt x="91" y="403"/>
                </a:lnTo>
                <a:lnTo>
                  <a:pt x="104" y="383"/>
                </a:lnTo>
                <a:lnTo>
                  <a:pt x="132" y="347"/>
                </a:lnTo>
                <a:lnTo>
                  <a:pt x="162" y="312"/>
                </a:lnTo>
                <a:lnTo>
                  <a:pt x="191" y="277"/>
                </a:lnTo>
                <a:lnTo>
                  <a:pt x="247" y="212"/>
                </a:lnTo>
                <a:lnTo>
                  <a:pt x="274" y="179"/>
                </a:lnTo>
                <a:lnTo>
                  <a:pt x="301" y="144"/>
                </a:lnTo>
                <a:lnTo>
                  <a:pt x="354" y="74"/>
                </a:lnTo>
                <a:lnTo>
                  <a:pt x="382" y="40"/>
                </a:lnTo>
                <a:lnTo>
                  <a:pt x="396" y="24"/>
                </a:lnTo>
                <a:lnTo>
                  <a:pt x="411" y="8"/>
                </a:lnTo>
                <a:lnTo>
                  <a:pt x="412" y="6"/>
                </a:lnTo>
                <a:lnTo>
                  <a:pt x="413" y="4"/>
                </a:lnTo>
                <a:lnTo>
                  <a:pt x="412" y="3"/>
                </a:lnTo>
                <a:lnTo>
                  <a:pt x="411" y="1"/>
                </a:lnTo>
                <a:lnTo>
                  <a:pt x="410" y="0"/>
                </a:lnTo>
                <a:lnTo>
                  <a:pt x="408" y="0"/>
                </a:lnTo>
                <a:lnTo>
                  <a:pt x="405" y="0"/>
                </a:lnTo>
                <a:lnTo>
                  <a:pt x="40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48" name="任意多边形 1050947"/>
          <p:cNvSpPr/>
          <p:nvPr/>
        </p:nvSpPr>
        <p:spPr bwMode="auto">
          <a:xfrm>
            <a:off x="4311650" y="3865562"/>
            <a:ext cx="334962" cy="425450"/>
          </a:xfrm>
          <a:custGeom>
            <a:avLst/>
            <a:gdLst/>
            <a:ahLst/>
            <a:cxnLst/>
            <a:rect l="0" t="0" r="0" b="0"/>
            <a:pathLst>
              <a:path w="474" h="603">
                <a:moveTo>
                  <a:pt x="466" y="2"/>
                </a:moveTo>
                <a:lnTo>
                  <a:pt x="466" y="2"/>
                </a:lnTo>
                <a:lnTo>
                  <a:pt x="452" y="18"/>
                </a:lnTo>
                <a:lnTo>
                  <a:pt x="440" y="34"/>
                </a:lnTo>
                <a:lnTo>
                  <a:pt x="428" y="52"/>
                </a:lnTo>
                <a:lnTo>
                  <a:pt x="417" y="70"/>
                </a:lnTo>
                <a:lnTo>
                  <a:pt x="411" y="80"/>
                </a:lnTo>
                <a:lnTo>
                  <a:pt x="403" y="90"/>
                </a:lnTo>
                <a:lnTo>
                  <a:pt x="386" y="109"/>
                </a:lnTo>
                <a:lnTo>
                  <a:pt x="368" y="127"/>
                </a:lnTo>
                <a:lnTo>
                  <a:pt x="350" y="146"/>
                </a:lnTo>
                <a:lnTo>
                  <a:pt x="315" y="183"/>
                </a:lnTo>
                <a:lnTo>
                  <a:pt x="282" y="221"/>
                </a:lnTo>
                <a:lnTo>
                  <a:pt x="249" y="261"/>
                </a:lnTo>
                <a:lnTo>
                  <a:pt x="216" y="300"/>
                </a:lnTo>
                <a:lnTo>
                  <a:pt x="154" y="375"/>
                </a:lnTo>
                <a:lnTo>
                  <a:pt x="123" y="414"/>
                </a:lnTo>
                <a:lnTo>
                  <a:pt x="94" y="454"/>
                </a:lnTo>
                <a:lnTo>
                  <a:pt x="68" y="492"/>
                </a:lnTo>
                <a:lnTo>
                  <a:pt x="43" y="531"/>
                </a:lnTo>
                <a:lnTo>
                  <a:pt x="32" y="548"/>
                </a:lnTo>
                <a:lnTo>
                  <a:pt x="19" y="563"/>
                </a:lnTo>
                <a:lnTo>
                  <a:pt x="8" y="580"/>
                </a:lnTo>
                <a:lnTo>
                  <a:pt x="4" y="588"/>
                </a:lnTo>
                <a:lnTo>
                  <a:pt x="0" y="596"/>
                </a:lnTo>
                <a:lnTo>
                  <a:pt x="0" y="598"/>
                </a:lnTo>
                <a:lnTo>
                  <a:pt x="0" y="600"/>
                </a:lnTo>
                <a:lnTo>
                  <a:pt x="1" y="602"/>
                </a:lnTo>
                <a:lnTo>
                  <a:pt x="3" y="603"/>
                </a:lnTo>
                <a:lnTo>
                  <a:pt x="5" y="603"/>
                </a:lnTo>
                <a:lnTo>
                  <a:pt x="6" y="603"/>
                </a:lnTo>
                <a:lnTo>
                  <a:pt x="8" y="602"/>
                </a:lnTo>
                <a:lnTo>
                  <a:pt x="9" y="599"/>
                </a:lnTo>
                <a:lnTo>
                  <a:pt x="12" y="591"/>
                </a:lnTo>
                <a:lnTo>
                  <a:pt x="17" y="583"/>
                </a:lnTo>
                <a:lnTo>
                  <a:pt x="28" y="567"/>
                </a:lnTo>
                <a:lnTo>
                  <a:pt x="40" y="552"/>
                </a:lnTo>
                <a:lnTo>
                  <a:pt x="50" y="536"/>
                </a:lnTo>
                <a:lnTo>
                  <a:pt x="76" y="497"/>
                </a:lnTo>
                <a:lnTo>
                  <a:pt x="102" y="458"/>
                </a:lnTo>
                <a:lnTo>
                  <a:pt x="116" y="437"/>
                </a:lnTo>
                <a:lnTo>
                  <a:pt x="132" y="418"/>
                </a:lnTo>
                <a:lnTo>
                  <a:pt x="164" y="377"/>
                </a:lnTo>
                <a:lnTo>
                  <a:pt x="228" y="300"/>
                </a:lnTo>
                <a:lnTo>
                  <a:pt x="259" y="262"/>
                </a:lnTo>
                <a:lnTo>
                  <a:pt x="291" y="225"/>
                </a:lnTo>
                <a:lnTo>
                  <a:pt x="323" y="187"/>
                </a:lnTo>
                <a:lnTo>
                  <a:pt x="357" y="152"/>
                </a:lnTo>
                <a:lnTo>
                  <a:pt x="387" y="121"/>
                </a:lnTo>
                <a:lnTo>
                  <a:pt x="402" y="105"/>
                </a:lnTo>
                <a:lnTo>
                  <a:pt x="416" y="87"/>
                </a:lnTo>
                <a:lnTo>
                  <a:pt x="429" y="67"/>
                </a:lnTo>
                <a:lnTo>
                  <a:pt x="443" y="47"/>
                </a:lnTo>
                <a:lnTo>
                  <a:pt x="456" y="27"/>
                </a:lnTo>
                <a:lnTo>
                  <a:pt x="465" y="18"/>
                </a:lnTo>
                <a:lnTo>
                  <a:pt x="473" y="9"/>
                </a:lnTo>
                <a:lnTo>
                  <a:pt x="474" y="7"/>
                </a:lnTo>
                <a:lnTo>
                  <a:pt x="474" y="6"/>
                </a:lnTo>
                <a:lnTo>
                  <a:pt x="473" y="3"/>
                </a:lnTo>
                <a:lnTo>
                  <a:pt x="472" y="2"/>
                </a:lnTo>
                <a:lnTo>
                  <a:pt x="471" y="1"/>
                </a:lnTo>
                <a:lnTo>
                  <a:pt x="469" y="0"/>
                </a:lnTo>
                <a:lnTo>
                  <a:pt x="468" y="0"/>
                </a:lnTo>
                <a:lnTo>
                  <a:pt x="46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49" name="任意多边形 1050948"/>
          <p:cNvSpPr/>
          <p:nvPr/>
        </p:nvSpPr>
        <p:spPr bwMode="auto">
          <a:xfrm>
            <a:off x="4318000" y="4144962"/>
            <a:ext cx="153987" cy="190500"/>
          </a:xfrm>
          <a:custGeom>
            <a:avLst/>
            <a:gdLst/>
            <a:ahLst/>
            <a:cxnLst/>
            <a:rect l="0" t="0" r="0" b="0"/>
            <a:pathLst>
              <a:path w="219" h="271">
                <a:moveTo>
                  <a:pt x="212" y="1"/>
                </a:moveTo>
                <a:lnTo>
                  <a:pt x="212" y="1"/>
                </a:lnTo>
                <a:lnTo>
                  <a:pt x="201" y="6"/>
                </a:lnTo>
                <a:lnTo>
                  <a:pt x="192" y="13"/>
                </a:lnTo>
                <a:lnTo>
                  <a:pt x="183" y="22"/>
                </a:lnTo>
                <a:lnTo>
                  <a:pt x="175" y="31"/>
                </a:lnTo>
                <a:lnTo>
                  <a:pt x="157" y="49"/>
                </a:lnTo>
                <a:lnTo>
                  <a:pt x="141" y="67"/>
                </a:lnTo>
                <a:lnTo>
                  <a:pt x="102" y="104"/>
                </a:lnTo>
                <a:lnTo>
                  <a:pt x="84" y="124"/>
                </a:lnTo>
                <a:lnTo>
                  <a:pt x="67" y="143"/>
                </a:lnTo>
                <a:lnTo>
                  <a:pt x="52" y="165"/>
                </a:lnTo>
                <a:lnTo>
                  <a:pt x="38" y="187"/>
                </a:lnTo>
                <a:lnTo>
                  <a:pt x="25" y="206"/>
                </a:lnTo>
                <a:lnTo>
                  <a:pt x="19" y="218"/>
                </a:lnTo>
                <a:lnTo>
                  <a:pt x="16" y="223"/>
                </a:lnTo>
                <a:lnTo>
                  <a:pt x="15" y="228"/>
                </a:lnTo>
                <a:lnTo>
                  <a:pt x="13" y="232"/>
                </a:lnTo>
                <a:lnTo>
                  <a:pt x="11" y="237"/>
                </a:lnTo>
                <a:lnTo>
                  <a:pt x="6" y="247"/>
                </a:lnTo>
                <a:lnTo>
                  <a:pt x="2" y="256"/>
                </a:lnTo>
                <a:lnTo>
                  <a:pt x="1" y="261"/>
                </a:lnTo>
                <a:lnTo>
                  <a:pt x="0" y="266"/>
                </a:lnTo>
                <a:lnTo>
                  <a:pt x="1" y="268"/>
                </a:lnTo>
                <a:lnTo>
                  <a:pt x="3" y="271"/>
                </a:lnTo>
                <a:lnTo>
                  <a:pt x="5" y="271"/>
                </a:lnTo>
                <a:lnTo>
                  <a:pt x="7" y="271"/>
                </a:lnTo>
                <a:lnTo>
                  <a:pt x="8" y="270"/>
                </a:lnTo>
                <a:lnTo>
                  <a:pt x="9" y="268"/>
                </a:lnTo>
                <a:lnTo>
                  <a:pt x="10" y="267"/>
                </a:lnTo>
                <a:lnTo>
                  <a:pt x="10" y="264"/>
                </a:lnTo>
                <a:lnTo>
                  <a:pt x="10" y="260"/>
                </a:lnTo>
                <a:lnTo>
                  <a:pt x="12" y="256"/>
                </a:lnTo>
                <a:lnTo>
                  <a:pt x="16" y="247"/>
                </a:lnTo>
                <a:lnTo>
                  <a:pt x="21" y="239"/>
                </a:lnTo>
                <a:lnTo>
                  <a:pt x="25" y="230"/>
                </a:lnTo>
                <a:lnTo>
                  <a:pt x="29" y="220"/>
                </a:lnTo>
                <a:lnTo>
                  <a:pt x="34" y="210"/>
                </a:lnTo>
                <a:lnTo>
                  <a:pt x="40" y="198"/>
                </a:lnTo>
                <a:lnTo>
                  <a:pt x="46" y="188"/>
                </a:lnTo>
                <a:lnTo>
                  <a:pt x="61" y="167"/>
                </a:lnTo>
                <a:lnTo>
                  <a:pt x="75" y="149"/>
                </a:lnTo>
                <a:lnTo>
                  <a:pt x="83" y="138"/>
                </a:lnTo>
                <a:lnTo>
                  <a:pt x="92" y="129"/>
                </a:lnTo>
                <a:lnTo>
                  <a:pt x="110" y="109"/>
                </a:lnTo>
                <a:lnTo>
                  <a:pt x="148" y="73"/>
                </a:lnTo>
                <a:lnTo>
                  <a:pt x="180" y="41"/>
                </a:lnTo>
                <a:lnTo>
                  <a:pt x="197" y="24"/>
                </a:lnTo>
                <a:lnTo>
                  <a:pt x="207" y="15"/>
                </a:lnTo>
                <a:lnTo>
                  <a:pt x="211" y="12"/>
                </a:lnTo>
                <a:lnTo>
                  <a:pt x="217" y="9"/>
                </a:lnTo>
                <a:lnTo>
                  <a:pt x="218" y="8"/>
                </a:lnTo>
                <a:lnTo>
                  <a:pt x="219" y="6"/>
                </a:lnTo>
                <a:lnTo>
                  <a:pt x="219" y="5"/>
                </a:lnTo>
                <a:lnTo>
                  <a:pt x="219" y="3"/>
                </a:lnTo>
                <a:lnTo>
                  <a:pt x="216" y="1"/>
                </a:lnTo>
                <a:lnTo>
                  <a:pt x="214" y="0"/>
                </a:lnTo>
                <a:lnTo>
                  <a:pt x="21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50" name="任意多边形 1050949"/>
          <p:cNvSpPr/>
          <p:nvPr/>
        </p:nvSpPr>
        <p:spPr bwMode="auto">
          <a:xfrm>
            <a:off x="4335462" y="4227512"/>
            <a:ext cx="101600" cy="142875"/>
          </a:xfrm>
          <a:custGeom>
            <a:avLst/>
            <a:gdLst/>
            <a:ahLst/>
            <a:cxnLst/>
            <a:rect l="0" t="0" r="0" b="0"/>
            <a:pathLst>
              <a:path w="142" h="203">
                <a:moveTo>
                  <a:pt x="134" y="1"/>
                </a:moveTo>
                <a:lnTo>
                  <a:pt x="134" y="1"/>
                </a:lnTo>
                <a:lnTo>
                  <a:pt x="113" y="23"/>
                </a:lnTo>
                <a:lnTo>
                  <a:pt x="96" y="46"/>
                </a:lnTo>
                <a:lnTo>
                  <a:pt x="78" y="71"/>
                </a:lnTo>
                <a:lnTo>
                  <a:pt x="63" y="96"/>
                </a:lnTo>
                <a:lnTo>
                  <a:pt x="32" y="146"/>
                </a:lnTo>
                <a:lnTo>
                  <a:pt x="16" y="171"/>
                </a:lnTo>
                <a:lnTo>
                  <a:pt x="1" y="196"/>
                </a:lnTo>
                <a:lnTo>
                  <a:pt x="0" y="198"/>
                </a:lnTo>
                <a:lnTo>
                  <a:pt x="0" y="200"/>
                </a:lnTo>
                <a:lnTo>
                  <a:pt x="1" y="201"/>
                </a:lnTo>
                <a:lnTo>
                  <a:pt x="2" y="202"/>
                </a:lnTo>
                <a:lnTo>
                  <a:pt x="4" y="203"/>
                </a:lnTo>
                <a:lnTo>
                  <a:pt x="5" y="203"/>
                </a:lnTo>
                <a:lnTo>
                  <a:pt x="7" y="203"/>
                </a:lnTo>
                <a:lnTo>
                  <a:pt x="9" y="201"/>
                </a:lnTo>
                <a:lnTo>
                  <a:pt x="25" y="176"/>
                </a:lnTo>
                <a:lnTo>
                  <a:pt x="39" y="152"/>
                </a:lnTo>
                <a:lnTo>
                  <a:pt x="70" y="101"/>
                </a:lnTo>
                <a:lnTo>
                  <a:pt x="85" y="76"/>
                </a:lnTo>
                <a:lnTo>
                  <a:pt x="102" y="52"/>
                </a:lnTo>
                <a:lnTo>
                  <a:pt x="121" y="30"/>
                </a:lnTo>
                <a:lnTo>
                  <a:pt x="140" y="8"/>
                </a:lnTo>
                <a:lnTo>
                  <a:pt x="141" y="6"/>
                </a:lnTo>
                <a:lnTo>
                  <a:pt x="142" y="4"/>
                </a:lnTo>
                <a:lnTo>
                  <a:pt x="141" y="3"/>
                </a:lnTo>
                <a:lnTo>
                  <a:pt x="140" y="1"/>
                </a:lnTo>
                <a:lnTo>
                  <a:pt x="139" y="0"/>
                </a:lnTo>
                <a:lnTo>
                  <a:pt x="137" y="0"/>
                </a:lnTo>
                <a:lnTo>
                  <a:pt x="135" y="0"/>
                </a:lnTo>
                <a:lnTo>
                  <a:pt x="13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51" name="任意多边形 1050950"/>
          <p:cNvSpPr/>
          <p:nvPr/>
        </p:nvSpPr>
        <p:spPr bwMode="auto">
          <a:xfrm>
            <a:off x="4351337" y="4298950"/>
            <a:ext cx="74612" cy="119062"/>
          </a:xfrm>
          <a:custGeom>
            <a:avLst/>
            <a:gdLst/>
            <a:ahLst/>
            <a:cxnLst/>
            <a:rect l="0" t="0" r="0" b="0"/>
            <a:pathLst>
              <a:path w="104" h="170">
                <a:moveTo>
                  <a:pt x="95" y="2"/>
                </a:moveTo>
                <a:lnTo>
                  <a:pt x="95" y="2"/>
                </a:lnTo>
                <a:lnTo>
                  <a:pt x="88" y="11"/>
                </a:lnTo>
                <a:lnTo>
                  <a:pt x="81" y="20"/>
                </a:lnTo>
                <a:lnTo>
                  <a:pt x="74" y="28"/>
                </a:lnTo>
                <a:lnTo>
                  <a:pt x="68" y="37"/>
                </a:lnTo>
                <a:lnTo>
                  <a:pt x="55" y="59"/>
                </a:lnTo>
                <a:lnTo>
                  <a:pt x="42" y="79"/>
                </a:lnTo>
                <a:lnTo>
                  <a:pt x="29" y="100"/>
                </a:lnTo>
                <a:lnTo>
                  <a:pt x="17" y="121"/>
                </a:lnTo>
                <a:lnTo>
                  <a:pt x="12" y="131"/>
                </a:lnTo>
                <a:lnTo>
                  <a:pt x="7" y="141"/>
                </a:lnTo>
                <a:lnTo>
                  <a:pt x="3" y="153"/>
                </a:lnTo>
                <a:lnTo>
                  <a:pt x="0" y="164"/>
                </a:lnTo>
                <a:lnTo>
                  <a:pt x="0" y="166"/>
                </a:lnTo>
                <a:lnTo>
                  <a:pt x="1" y="167"/>
                </a:lnTo>
                <a:lnTo>
                  <a:pt x="2" y="169"/>
                </a:lnTo>
                <a:lnTo>
                  <a:pt x="4" y="169"/>
                </a:lnTo>
                <a:lnTo>
                  <a:pt x="5" y="170"/>
                </a:lnTo>
                <a:lnTo>
                  <a:pt x="7" y="169"/>
                </a:lnTo>
                <a:lnTo>
                  <a:pt x="8" y="168"/>
                </a:lnTo>
                <a:lnTo>
                  <a:pt x="9" y="166"/>
                </a:lnTo>
                <a:lnTo>
                  <a:pt x="12" y="155"/>
                </a:lnTo>
                <a:lnTo>
                  <a:pt x="16" y="145"/>
                </a:lnTo>
                <a:lnTo>
                  <a:pt x="21" y="134"/>
                </a:lnTo>
                <a:lnTo>
                  <a:pt x="26" y="124"/>
                </a:lnTo>
                <a:lnTo>
                  <a:pt x="39" y="104"/>
                </a:lnTo>
                <a:lnTo>
                  <a:pt x="50" y="85"/>
                </a:lnTo>
                <a:lnTo>
                  <a:pt x="63" y="63"/>
                </a:lnTo>
                <a:lnTo>
                  <a:pt x="76" y="42"/>
                </a:lnTo>
                <a:lnTo>
                  <a:pt x="82" y="33"/>
                </a:lnTo>
                <a:lnTo>
                  <a:pt x="89" y="24"/>
                </a:lnTo>
                <a:lnTo>
                  <a:pt x="97" y="15"/>
                </a:lnTo>
                <a:lnTo>
                  <a:pt x="103" y="6"/>
                </a:lnTo>
                <a:lnTo>
                  <a:pt x="104" y="4"/>
                </a:lnTo>
                <a:lnTo>
                  <a:pt x="104" y="3"/>
                </a:lnTo>
                <a:lnTo>
                  <a:pt x="103" y="1"/>
                </a:lnTo>
                <a:lnTo>
                  <a:pt x="102" y="0"/>
                </a:lnTo>
                <a:lnTo>
                  <a:pt x="100" y="0"/>
                </a:lnTo>
                <a:lnTo>
                  <a:pt x="98" y="0"/>
                </a:lnTo>
                <a:lnTo>
                  <a:pt x="97" y="0"/>
                </a:lnTo>
                <a:lnTo>
                  <a:pt x="9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52" name="任意多边形 1050951"/>
          <p:cNvSpPr/>
          <p:nvPr/>
        </p:nvSpPr>
        <p:spPr bwMode="auto">
          <a:xfrm>
            <a:off x="4362450" y="4354512"/>
            <a:ext cx="65087" cy="117475"/>
          </a:xfrm>
          <a:custGeom>
            <a:avLst/>
            <a:gdLst/>
            <a:ahLst/>
            <a:cxnLst/>
            <a:rect l="0" t="0" r="0" b="0"/>
            <a:pathLst>
              <a:path w="94" h="167">
                <a:moveTo>
                  <a:pt x="86" y="4"/>
                </a:moveTo>
                <a:lnTo>
                  <a:pt x="86" y="4"/>
                </a:lnTo>
                <a:lnTo>
                  <a:pt x="63" y="47"/>
                </a:lnTo>
                <a:lnTo>
                  <a:pt x="52" y="69"/>
                </a:lnTo>
                <a:lnTo>
                  <a:pt x="39" y="89"/>
                </a:lnTo>
                <a:lnTo>
                  <a:pt x="28" y="107"/>
                </a:lnTo>
                <a:lnTo>
                  <a:pt x="16" y="123"/>
                </a:lnTo>
                <a:lnTo>
                  <a:pt x="11" y="133"/>
                </a:lnTo>
                <a:lnTo>
                  <a:pt x="6" y="141"/>
                </a:lnTo>
                <a:lnTo>
                  <a:pt x="3" y="151"/>
                </a:lnTo>
                <a:lnTo>
                  <a:pt x="0" y="161"/>
                </a:lnTo>
                <a:lnTo>
                  <a:pt x="0" y="163"/>
                </a:lnTo>
                <a:lnTo>
                  <a:pt x="1" y="165"/>
                </a:lnTo>
                <a:lnTo>
                  <a:pt x="2" y="166"/>
                </a:lnTo>
                <a:lnTo>
                  <a:pt x="3" y="167"/>
                </a:lnTo>
                <a:lnTo>
                  <a:pt x="5" y="167"/>
                </a:lnTo>
                <a:lnTo>
                  <a:pt x="7" y="167"/>
                </a:lnTo>
                <a:lnTo>
                  <a:pt x="8" y="165"/>
                </a:lnTo>
                <a:lnTo>
                  <a:pt x="9" y="164"/>
                </a:lnTo>
                <a:lnTo>
                  <a:pt x="12" y="153"/>
                </a:lnTo>
                <a:lnTo>
                  <a:pt x="16" y="143"/>
                </a:lnTo>
                <a:lnTo>
                  <a:pt x="21" y="134"/>
                </a:lnTo>
                <a:lnTo>
                  <a:pt x="27" y="124"/>
                </a:lnTo>
                <a:lnTo>
                  <a:pt x="39" y="107"/>
                </a:lnTo>
                <a:lnTo>
                  <a:pt x="52" y="88"/>
                </a:lnTo>
                <a:lnTo>
                  <a:pt x="63" y="69"/>
                </a:lnTo>
                <a:lnTo>
                  <a:pt x="73" y="49"/>
                </a:lnTo>
                <a:lnTo>
                  <a:pt x="94" y="8"/>
                </a:lnTo>
                <a:lnTo>
                  <a:pt x="94" y="6"/>
                </a:lnTo>
                <a:lnTo>
                  <a:pt x="94" y="5"/>
                </a:lnTo>
                <a:lnTo>
                  <a:pt x="93" y="2"/>
                </a:lnTo>
                <a:lnTo>
                  <a:pt x="92" y="1"/>
                </a:lnTo>
                <a:lnTo>
                  <a:pt x="90" y="0"/>
                </a:lnTo>
                <a:lnTo>
                  <a:pt x="89" y="0"/>
                </a:lnTo>
                <a:lnTo>
                  <a:pt x="87" y="1"/>
                </a:lnTo>
                <a:lnTo>
                  <a:pt x="86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53" name="任意多边形 1050952"/>
          <p:cNvSpPr/>
          <p:nvPr/>
        </p:nvSpPr>
        <p:spPr bwMode="auto">
          <a:xfrm>
            <a:off x="4381500" y="4408487"/>
            <a:ext cx="63500" cy="93662"/>
          </a:xfrm>
          <a:custGeom>
            <a:avLst/>
            <a:gdLst/>
            <a:ahLst/>
            <a:cxnLst/>
            <a:rect l="0" t="0" r="0" b="0"/>
            <a:pathLst>
              <a:path w="90" h="132">
                <a:moveTo>
                  <a:pt x="82" y="1"/>
                </a:moveTo>
                <a:lnTo>
                  <a:pt x="82" y="1"/>
                </a:lnTo>
                <a:lnTo>
                  <a:pt x="71" y="14"/>
                </a:lnTo>
                <a:lnTo>
                  <a:pt x="61" y="28"/>
                </a:lnTo>
                <a:lnTo>
                  <a:pt x="52" y="42"/>
                </a:lnTo>
                <a:lnTo>
                  <a:pt x="43" y="57"/>
                </a:lnTo>
                <a:lnTo>
                  <a:pt x="23" y="91"/>
                </a:lnTo>
                <a:lnTo>
                  <a:pt x="13" y="108"/>
                </a:lnTo>
                <a:lnTo>
                  <a:pt x="8" y="119"/>
                </a:lnTo>
                <a:lnTo>
                  <a:pt x="5" y="122"/>
                </a:lnTo>
                <a:lnTo>
                  <a:pt x="3" y="124"/>
                </a:lnTo>
                <a:lnTo>
                  <a:pt x="1" y="125"/>
                </a:lnTo>
                <a:lnTo>
                  <a:pt x="0" y="126"/>
                </a:lnTo>
                <a:lnTo>
                  <a:pt x="0" y="128"/>
                </a:lnTo>
                <a:lnTo>
                  <a:pt x="1" y="130"/>
                </a:lnTo>
                <a:lnTo>
                  <a:pt x="3" y="132"/>
                </a:lnTo>
                <a:lnTo>
                  <a:pt x="5" y="132"/>
                </a:lnTo>
                <a:lnTo>
                  <a:pt x="7" y="132"/>
                </a:lnTo>
                <a:lnTo>
                  <a:pt x="11" y="130"/>
                </a:lnTo>
                <a:lnTo>
                  <a:pt x="13" y="127"/>
                </a:lnTo>
                <a:lnTo>
                  <a:pt x="17" y="120"/>
                </a:lnTo>
                <a:lnTo>
                  <a:pt x="28" y="101"/>
                </a:lnTo>
                <a:lnTo>
                  <a:pt x="39" y="81"/>
                </a:lnTo>
                <a:lnTo>
                  <a:pt x="49" y="62"/>
                </a:lnTo>
                <a:lnTo>
                  <a:pt x="62" y="43"/>
                </a:lnTo>
                <a:lnTo>
                  <a:pt x="74" y="25"/>
                </a:lnTo>
                <a:lnTo>
                  <a:pt x="81" y="16"/>
                </a:lnTo>
                <a:lnTo>
                  <a:pt x="89" y="8"/>
                </a:lnTo>
                <a:lnTo>
                  <a:pt x="90" y="6"/>
                </a:lnTo>
                <a:lnTo>
                  <a:pt x="90" y="4"/>
                </a:lnTo>
                <a:lnTo>
                  <a:pt x="90" y="3"/>
                </a:lnTo>
                <a:lnTo>
                  <a:pt x="89" y="1"/>
                </a:lnTo>
                <a:lnTo>
                  <a:pt x="88" y="0"/>
                </a:lnTo>
                <a:lnTo>
                  <a:pt x="86" y="0"/>
                </a:lnTo>
                <a:lnTo>
                  <a:pt x="84" y="0"/>
                </a:lnTo>
                <a:lnTo>
                  <a:pt x="8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54" name="任意多边形 1050953"/>
          <p:cNvSpPr/>
          <p:nvPr/>
        </p:nvSpPr>
        <p:spPr bwMode="auto">
          <a:xfrm>
            <a:off x="4414837" y="4433887"/>
            <a:ext cx="61912" cy="104775"/>
          </a:xfrm>
          <a:custGeom>
            <a:avLst/>
            <a:gdLst/>
            <a:ahLst/>
            <a:cxnLst/>
            <a:rect l="0" t="0" r="0" b="0"/>
            <a:pathLst>
              <a:path w="86" h="146">
                <a:moveTo>
                  <a:pt x="77" y="4"/>
                </a:moveTo>
                <a:lnTo>
                  <a:pt x="77" y="4"/>
                </a:lnTo>
                <a:lnTo>
                  <a:pt x="76" y="9"/>
                </a:lnTo>
                <a:lnTo>
                  <a:pt x="74" y="14"/>
                </a:lnTo>
                <a:lnTo>
                  <a:pt x="68" y="23"/>
                </a:lnTo>
                <a:lnTo>
                  <a:pt x="54" y="39"/>
                </a:lnTo>
                <a:lnTo>
                  <a:pt x="42" y="55"/>
                </a:lnTo>
                <a:lnTo>
                  <a:pt x="31" y="72"/>
                </a:lnTo>
                <a:lnTo>
                  <a:pt x="22" y="87"/>
                </a:lnTo>
                <a:lnTo>
                  <a:pt x="13" y="102"/>
                </a:lnTo>
                <a:lnTo>
                  <a:pt x="9" y="111"/>
                </a:lnTo>
                <a:lnTo>
                  <a:pt x="6" y="119"/>
                </a:lnTo>
                <a:lnTo>
                  <a:pt x="2" y="127"/>
                </a:lnTo>
                <a:lnTo>
                  <a:pt x="1" y="135"/>
                </a:lnTo>
                <a:lnTo>
                  <a:pt x="0" y="137"/>
                </a:lnTo>
                <a:lnTo>
                  <a:pt x="0" y="141"/>
                </a:lnTo>
                <a:lnTo>
                  <a:pt x="1" y="143"/>
                </a:lnTo>
                <a:lnTo>
                  <a:pt x="2" y="144"/>
                </a:lnTo>
                <a:lnTo>
                  <a:pt x="3" y="145"/>
                </a:lnTo>
                <a:lnTo>
                  <a:pt x="6" y="146"/>
                </a:lnTo>
                <a:lnTo>
                  <a:pt x="7" y="145"/>
                </a:lnTo>
                <a:lnTo>
                  <a:pt x="9" y="144"/>
                </a:lnTo>
                <a:lnTo>
                  <a:pt x="10" y="143"/>
                </a:lnTo>
                <a:lnTo>
                  <a:pt x="10" y="141"/>
                </a:lnTo>
                <a:lnTo>
                  <a:pt x="11" y="130"/>
                </a:lnTo>
                <a:lnTo>
                  <a:pt x="15" y="119"/>
                </a:lnTo>
                <a:lnTo>
                  <a:pt x="19" y="108"/>
                </a:lnTo>
                <a:lnTo>
                  <a:pt x="25" y="97"/>
                </a:lnTo>
                <a:lnTo>
                  <a:pt x="39" y="75"/>
                </a:lnTo>
                <a:lnTo>
                  <a:pt x="52" y="57"/>
                </a:lnTo>
                <a:lnTo>
                  <a:pt x="62" y="45"/>
                </a:lnTo>
                <a:lnTo>
                  <a:pt x="73" y="32"/>
                </a:lnTo>
                <a:lnTo>
                  <a:pt x="77" y="26"/>
                </a:lnTo>
                <a:lnTo>
                  <a:pt x="81" y="19"/>
                </a:lnTo>
                <a:lnTo>
                  <a:pt x="84" y="12"/>
                </a:lnTo>
                <a:lnTo>
                  <a:pt x="86" y="4"/>
                </a:lnTo>
                <a:lnTo>
                  <a:pt x="86" y="2"/>
                </a:lnTo>
                <a:lnTo>
                  <a:pt x="85" y="1"/>
                </a:lnTo>
                <a:lnTo>
                  <a:pt x="83" y="0"/>
                </a:lnTo>
                <a:lnTo>
                  <a:pt x="82" y="0"/>
                </a:lnTo>
                <a:lnTo>
                  <a:pt x="78" y="1"/>
                </a:lnTo>
                <a:lnTo>
                  <a:pt x="77" y="2"/>
                </a:lnTo>
                <a:lnTo>
                  <a:pt x="7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55" name="任意多边形 1050954"/>
          <p:cNvSpPr/>
          <p:nvPr/>
        </p:nvSpPr>
        <p:spPr bwMode="auto">
          <a:xfrm>
            <a:off x="4456112" y="4475162"/>
            <a:ext cx="57150" cy="90487"/>
          </a:xfrm>
          <a:custGeom>
            <a:avLst/>
            <a:gdLst/>
            <a:ahLst/>
            <a:cxnLst/>
            <a:rect l="0" t="0" r="0" b="0"/>
            <a:pathLst>
              <a:path w="81" h="127">
                <a:moveTo>
                  <a:pt x="72" y="2"/>
                </a:moveTo>
                <a:lnTo>
                  <a:pt x="72" y="2"/>
                </a:lnTo>
                <a:lnTo>
                  <a:pt x="52" y="31"/>
                </a:lnTo>
                <a:lnTo>
                  <a:pt x="32" y="60"/>
                </a:lnTo>
                <a:lnTo>
                  <a:pt x="24" y="74"/>
                </a:lnTo>
                <a:lnTo>
                  <a:pt x="16" y="90"/>
                </a:lnTo>
                <a:lnTo>
                  <a:pt x="7" y="105"/>
                </a:lnTo>
                <a:lnTo>
                  <a:pt x="0" y="122"/>
                </a:lnTo>
                <a:lnTo>
                  <a:pt x="0" y="124"/>
                </a:lnTo>
                <a:lnTo>
                  <a:pt x="1" y="125"/>
                </a:lnTo>
                <a:lnTo>
                  <a:pt x="2" y="126"/>
                </a:lnTo>
                <a:lnTo>
                  <a:pt x="3" y="127"/>
                </a:lnTo>
                <a:lnTo>
                  <a:pt x="7" y="127"/>
                </a:lnTo>
                <a:lnTo>
                  <a:pt x="8" y="126"/>
                </a:lnTo>
                <a:lnTo>
                  <a:pt x="9" y="124"/>
                </a:lnTo>
                <a:lnTo>
                  <a:pt x="17" y="108"/>
                </a:lnTo>
                <a:lnTo>
                  <a:pt x="24" y="93"/>
                </a:lnTo>
                <a:lnTo>
                  <a:pt x="32" y="78"/>
                </a:lnTo>
                <a:lnTo>
                  <a:pt x="41" y="63"/>
                </a:lnTo>
                <a:lnTo>
                  <a:pt x="60" y="35"/>
                </a:lnTo>
                <a:lnTo>
                  <a:pt x="81" y="7"/>
                </a:lnTo>
                <a:lnTo>
                  <a:pt x="81" y="5"/>
                </a:lnTo>
                <a:lnTo>
                  <a:pt x="81" y="3"/>
                </a:lnTo>
                <a:lnTo>
                  <a:pt x="81" y="2"/>
                </a:lnTo>
                <a:lnTo>
                  <a:pt x="79" y="1"/>
                </a:lnTo>
                <a:lnTo>
                  <a:pt x="76" y="0"/>
                </a:lnTo>
                <a:lnTo>
                  <a:pt x="74" y="1"/>
                </a:lnTo>
                <a:lnTo>
                  <a:pt x="7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56" name="任意多边形 1050955"/>
          <p:cNvSpPr/>
          <p:nvPr/>
        </p:nvSpPr>
        <p:spPr bwMode="auto">
          <a:xfrm>
            <a:off x="4483100" y="4497387"/>
            <a:ext cx="50800" cy="107950"/>
          </a:xfrm>
          <a:custGeom>
            <a:avLst/>
            <a:gdLst/>
            <a:ahLst/>
            <a:cxnLst/>
            <a:rect l="0" t="0" r="0" b="0"/>
            <a:pathLst>
              <a:path w="72" h="152">
                <a:moveTo>
                  <a:pt x="62" y="2"/>
                </a:moveTo>
                <a:lnTo>
                  <a:pt x="62" y="2"/>
                </a:lnTo>
                <a:lnTo>
                  <a:pt x="53" y="21"/>
                </a:lnTo>
                <a:lnTo>
                  <a:pt x="44" y="40"/>
                </a:lnTo>
                <a:lnTo>
                  <a:pt x="34" y="59"/>
                </a:lnTo>
                <a:lnTo>
                  <a:pt x="25" y="78"/>
                </a:lnTo>
                <a:lnTo>
                  <a:pt x="16" y="94"/>
                </a:lnTo>
                <a:lnTo>
                  <a:pt x="9" y="112"/>
                </a:lnTo>
                <a:lnTo>
                  <a:pt x="6" y="120"/>
                </a:lnTo>
                <a:lnTo>
                  <a:pt x="3" y="129"/>
                </a:lnTo>
                <a:lnTo>
                  <a:pt x="1" y="137"/>
                </a:lnTo>
                <a:lnTo>
                  <a:pt x="0" y="147"/>
                </a:lnTo>
                <a:lnTo>
                  <a:pt x="0" y="149"/>
                </a:lnTo>
                <a:lnTo>
                  <a:pt x="1" y="150"/>
                </a:lnTo>
                <a:lnTo>
                  <a:pt x="3" y="151"/>
                </a:lnTo>
                <a:lnTo>
                  <a:pt x="5" y="152"/>
                </a:lnTo>
                <a:lnTo>
                  <a:pt x="7" y="151"/>
                </a:lnTo>
                <a:lnTo>
                  <a:pt x="8" y="150"/>
                </a:lnTo>
                <a:lnTo>
                  <a:pt x="10" y="149"/>
                </a:lnTo>
                <a:lnTo>
                  <a:pt x="10" y="147"/>
                </a:lnTo>
                <a:lnTo>
                  <a:pt x="11" y="136"/>
                </a:lnTo>
                <a:lnTo>
                  <a:pt x="14" y="126"/>
                </a:lnTo>
                <a:lnTo>
                  <a:pt x="17" y="117"/>
                </a:lnTo>
                <a:lnTo>
                  <a:pt x="21" y="106"/>
                </a:lnTo>
                <a:lnTo>
                  <a:pt x="30" y="88"/>
                </a:lnTo>
                <a:lnTo>
                  <a:pt x="41" y="69"/>
                </a:lnTo>
                <a:lnTo>
                  <a:pt x="48" y="54"/>
                </a:lnTo>
                <a:lnTo>
                  <a:pt x="55" y="38"/>
                </a:lnTo>
                <a:lnTo>
                  <a:pt x="62" y="23"/>
                </a:lnTo>
                <a:lnTo>
                  <a:pt x="71" y="7"/>
                </a:lnTo>
                <a:lnTo>
                  <a:pt x="72" y="5"/>
                </a:lnTo>
                <a:lnTo>
                  <a:pt x="72" y="3"/>
                </a:lnTo>
                <a:lnTo>
                  <a:pt x="71" y="2"/>
                </a:lnTo>
                <a:lnTo>
                  <a:pt x="69" y="1"/>
                </a:lnTo>
                <a:lnTo>
                  <a:pt x="68" y="0"/>
                </a:lnTo>
                <a:lnTo>
                  <a:pt x="65" y="0"/>
                </a:lnTo>
                <a:lnTo>
                  <a:pt x="64" y="1"/>
                </a:lnTo>
                <a:lnTo>
                  <a:pt x="6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57" name="任意多边形 1050956"/>
          <p:cNvSpPr/>
          <p:nvPr/>
        </p:nvSpPr>
        <p:spPr bwMode="auto">
          <a:xfrm>
            <a:off x="4525962" y="4521200"/>
            <a:ext cx="50800" cy="90487"/>
          </a:xfrm>
          <a:custGeom>
            <a:avLst/>
            <a:gdLst/>
            <a:ahLst/>
            <a:cxnLst/>
            <a:rect l="0" t="0" r="0" b="0"/>
            <a:pathLst>
              <a:path w="71" h="128">
                <a:moveTo>
                  <a:pt x="62" y="2"/>
                </a:moveTo>
                <a:lnTo>
                  <a:pt x="62" y="2"/>
                </a:lnTo>
                <a:lnTo>
                  <a:pt x="58" y="9"/>
                </a:lnTo>
                <a:lnTo>
                  <a:pt x="53" y="17"/>
                </a:lnTo>
                <a:lnTo>
                  <a:pt x="48" y="24"/>
                </a:lnTo>
                <a:lnTo>
                  <a:pt x="44" y="31"/>
                </a:lnTo>
                <a:lnTo>
                  <a:pt x="40" y="38"/>
                </a:lnTo>
                <a:lnTo>
                  <a:pt x="35" y="48"/>
                </a:lnTo>
                <a:lnTo>
                  <a:pt x="32" y="56"/>
                </a:lnTo>
                <a:lnTo>
                  <a:pt x="29" y="64"/>
                </a:lnTo>
                <a:lnTo>
                  <a:pt x="24" y="73"/>
                </a:lnTo>
                <a:lnTo>
                  <a:pt x="19" y="82"/>
                </a:lnTo>
                <a:lnTo>
                  <a:pt x="13" y="90"/>
                </a:lnTo>
                <a:lnTo>
                  <a:pt x="8" y="99"/>
                </a:lnTo>
                <a:lnTo>
                  <a:pt x="6" y="104"/>
                </a:lnTo>
                <a:lnTo>
                  <a:pt x="5" y="111"/>
                </a:lnTo>
                <a:lnTo>
                  <a:pt x="2" y="116"/>
                </a:lnTo>
                <a:lnTo>
                  <a:pt x="0" y="121"/>
                </a:lnTo>
                <a:lnTo>
                  <a:pt x="0" y="123"/>
                </a:lnTo>
                <a:lnTo>
                  <a:pt x="0" y="125"/>
                </a:lnTo>
                <a:lnTo>
                  <a:pt x="2" y="127"/>
                </a:lnTo>
                <a:lnTo>
                  <a:pt x="5" y="128"/>
                </a:lnTo>
                <a:lnTo>
                  <a:pt x="6" y="128"/>
                </a:lnTo>
                <a:lnTo>
                  <a:pt x="8" y="127"/>
                </a:lnTo>
                <a:lnTo>
                  <a:pt x="9" y="126"/>
                </a:lnTo>
                <a:lnTo>
                  <a:pt x="22" y="97"/>
                </a:lnTo>
                <a:lnTo>
                  <a:pt x="29" y="83"/>
                </a:lnTo>
                <a:lnTo>
                  <a:pt x="38" y="68"/>
                </a:lnTo>
                <a:lnTo>
                  <a:pt x="41" y="63"/>
                </a:lnTo>
                <a:lnTo>
                  <a:pt x="44" y="56"/>
                </a:lnTo>
                <a:lnTo>
                  <a:pt x="49" y="42"/>
                </a:lnTo>
                <a:lnTo>
                  <a:pt x="54" y="33"/>
                </a:lnTo>
                <a:lnTo>
                  <a:pt x="59" y="25"/>
                </a:lnTo>
                <a:lnTo>
                  <a:pt x="65" y="16"/>
                </a:lnTo>
                <a:lnTo>
                  <a:pt x="71" y="7"/>
                </a:lnTo>
                <a:lnTo>
                  <a:pt x="71" y="5"/>
                </a:lnTo>
                <a:lnTo>
                  <a:pt x="71" y="3"/>
                </a:lnTo>
                <a:lnTo>
                  <a:pt x="70" y="2"/>
                </a:lnTo>
                <a:lnTo>
                  <a:pt x="69" y="1"/>
                </a:lnTo>
                <a:lnTo>
                  <a:pt x="66" y="0"/>
                </a:lnTo>
                <a:lnTo>
                  <a:pt x="65" y="0"/>
                </a:lnTo>
                <a:lnTo>
                  <a:pt x="63" y="1"/>
                </a:lnTo>
                <a:lnTo>
                  <a:pt x="6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58" name="任意多边形 1050957"/>
          <p:cNvSpPr/>
          <p:nvPr/>
        </p:nvSpPr>
        <p:spPr bwMode="auto">
          <a:xfrm>
            <a:off x="4570412" y="4527550"/>
            <a:ext cx="52387" cy="109537"/>
          </a:xfrm>
          <a:custGeom>
            <a:avLst/>
            <a:gdLst/>
            <a:ahLst/>
            <a:cxnLst/>
            <a:rect l="0" t="0" r="0" b="0"/>
            <a:pathLst>
              <a:path w="77" h="156">
                <a:moveTo>
                  <a:pt x="67" y="3"/>
                </a:moveTo>
                <a:lnTo>
                  <a:pt x="67" y="3"/>
                </a:lnTo>
                <a:lnTo>
                  <a:pt x="64" y="15"/>
                </a:lnTo>
                <a:lnTo>
                  <a:pt x="60" y="25"/>
                </a:lnTo>
                <a:lnTo>
                  <a:pt x="56" y="35"/>
                </a:lnTo>
                <a:lnTo>
                  <a:pt x="50" y="46"/>
                </a:lnTo>
                <a:lnTo>
                  <a:pt x="45" y="54"/>
                </a:lnTo>
                <a:lnTo>
                  <a:pt x="39" y="62"/>
                </a:lnTo>
                <a:lnTo>
                  <a:pt x="33" y="71"/>
                </a:lnTo>
                <a:lnTo>
                  <a:pt x="29" y="80"/>
                </a:lnTo>
                <a:lnTo>
                  <a:pt x="21" y="104"/>
                </a:lnTo>
                <a:lnTo>
                  <a:pt x="17" y="115"/>
                </a:lnTo>
                <a:lnTo>
                  <a:pt x="11" y="126"/>
                </a:lnTo>
                <a:lnTo>
                  <a:pt x="7" y="135"/>
                </a:lnTo>
                <a:lnTo>
                  <a:pt x="2" y="144"/>
                </a:lnTo>
                <a:lnTo>
                  <a:pt x="1" y="145"/>
                </a:lnTo>
                <a:lnTo>
                  <a:pt x="0" y="147"/>
                </a:lnTo>
                <a:lnTo>
                  <a:pt x="0" y="152"/>
                </a:lnTo>
                <a:lnTo>
                  <a:pt x="1" y="154"/>
                </a:lnTo>
                <a:lnTo>
                  <a:pt x="2" y="155"/>
                </a:lnTo>
                <a:lnTo>
                  <a:pt x="4" y="156"/>
                </a:lnTo>
                <a:lnTo>
                  <a:pt x="8" y="156"/>
                </a:lnTo>
                <a:lnTo>
                  <a:pt x="10" y="155"/>
                </a:lnTo>
                <a:lnTo>
                  <a:pt x="10" y="153"/>
                </a:lnTo>
                <a:lnTo>
                  <a:pt x="12" y="145"/>
                </a:lnTo>
                <a:lnTo>
                  <a:pt x="15" y="137"/>
                </a:lnTo>
                <a:lnTo>
                  <a:pt x="22" y="121"/>
                </a:lnTo>
                <a:lnTo>
                  <a:pt x="30" y="105"/>
                </a:lnTo>
                <a:lnTo>
                  <a:pt x="33" y="96"/>
                </a:lnTo>
                <a:lnTo>
                  <a:pt x="36" y="89"/>
                </a:lnTo>
                <a:lnTo>
                  <a:pt x="39" y="83"/>
                </a:lnTo>
                <a:lnTo>
                  <a:pt x="42" y="77"/>
                </a:lnTo>
                <a:lnTo>
                  <a:pt x="48" y="65"/>
                </a:lnTo>
                <a:lnTo>
                  <a:pt x="55" y="55"/>
                </a:lnTo>
                <a:lnTo>
                  <a:pt x="62" y="44"/>
                </a:lnTo>
                <a:lnTo>
                  <a:pt x="66" y="34"/>
                </a:lnTo>
                <a:lnTo>
                  <a:pt x="71" y="26"/>
                </a:lnTo>
                <a:lnTo>
                  <a:pt x="74" y="16"/>
                </a:lnTo>
                <a:lnTo>
                  <a:pt x="77" y="7"/>
                </a:lnTo>
                <a:lnTo>
                  <a:pt x="77" y="4"/>
                </a:lnTo>
                <a:lnTo>
                  <a:pt x="76" y="2"/>
                </a:lnTo>
                <a:lnTo>
                  <a:pt x="75" y="1"/>
                </a:lnTo>
                <a:lnTo>
                  <a:pt x="73" y="0"/>
                </a:lnTo>
                <a:lnTo>
                  <a:pt x="71" y="0"/>
                </a:lnTo>
                <a:lnTo>
                  <a:pt x="70" y="1"/>
                </a:lnTo>
                <a:lnTo>
                  <a:pt x="67" y="2"/>
                </a:lnTo>
                <a:lnTo>
                  <a:pt x="6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59" name="任意多边形 1050958"/>
          <p:cNvSpPr/>
          <p:nvPr/>
        </p:nvSpPr>
        <p:spPr bwMode="auto">
          <a:xfrm>
            <a:off x="4605337" y="4548187"/>
            <a:ext cx="57150" cy="100012"/>
          </a:xfrm>
          <a:custGeom>
            <a:avLst/>
            <a:gdLst/>
            <a:ahLst/>
            <a:cxnLst/>
            <a:rect l="0" t="0" r="0" b="0"/>
            <a:pathLst>
              <a:path w="81" h="142">
                <a:moveTo>
                  <a:pt x="81" y="3"/>
                </a:moveTo>
                <a:lnTo>
                  <a:pt x="81" y="3"/>
                </a:lnTo>
                <a:lnTo>
                  <a:pt x="80" y="1"/>
                </a:lnTo>
                <a:lnTo>
                  <a:pt x="77" y="0"/>
                </a:lnTo>
                <a:lnTo>
                  <a:pt x="76" y="0"/>
                </a:lnTo>
                <a:lnTo>
                  <a:pt x="74" y="0"/>
                </a:lnTo>
                <a:lnTo>
                  <a:pt x="73" y="1"/>
                </a:lnTo>
                <a:lnTo>
                  <a:pt x="71" y="2"/>
                </a:lnTo>
                <a:lnTo>
                  <a:pt x="71" y="3"/>
                </a:lnTo>
                <a:lnTo>
                  <a:pt x="71" y="5"/>
                </a:lnTo>
                <a:lnTo>
                  <a:pt x="71" y="10"/>
                </a:lnTo>
                <a:lnTo>
                  <a:pt x="70" y="13"/>
                </a:lnTo>
                <a:lnTo>
                  <a:pt x="68" y="16"/>
                </a:lnTo>
                <a:lnTo>
                  <a:pt x="65" y="19"/>
                </a:lnTo>
                <a:lnTo>
                  <a:pt x="59" y="25"/>
                </a:lnTo>
                <a:lnTo>
                  <a:pt x="57" y="28"/>
                </a:lnTo>
                <a:lnTo>
                  <a:pt x="55" y="31"/>
                </a:lnTo>
                <a:lnTo>
                  <a:pt x="51" y="38"/>
                </a:lnTo>
                <a:lnTo>
                  <a:pt x="46" y="46"/>
                </a:lnTo>
                <a:lnTo>
                  <a:pt x="41" y="53"/>
                </a:lnTo>
                <a:lnTo>
                  <a:pt x="38" y="60"/>
                </a:lnTo>
                <a:lnTo>
                  <a:pt x="34" y="70"/>
                </a:lnTo>
                <a:lnTo>
                  <a:pt x="29" y="80"/>
                </a:lnTo>
                <a:lnTo>
                  <a:pt x="19" y="98"/>
                </a:lnTo>
                <a:lnTo>
                  <a:pt x="8" y="117"/>
                </a:lnTo>
                <a:lnTo>
                  <a:pt x="4" y="126"/>
                </a:lnTo>
                <a:lnTo>
                  <a:pt x="0" y="137"/>
                </a:lnTo>
                <a:lnTo>
                  <a:pt x="0" y="138"/>
                </a:lnTo>
                <a:lnTo>
                  <a:pt x="0" y="140"/>
                </a:lnTo>
                <a:lnTo>
                  <a:pt x="1" y="141"/>
                </a:lnTo>
                <a:lnTo>
                  <a:pt x="3" y="142"/>
                </a:lnTo>
                <a:lnTo>
                  <a:pt x="6" y="142"/>
                </a:lnTo>
                <a:lnTo>
                  <a:pt x="8" y="141"/>
                </a:lnTo>
                <a:lnTo>
                  <a:pt x="9" y="139"/>
                </a:lnTo>
                <a:lnTo>
                  <a:pt x="18" y="118"/>
                </a:lnTo>
                <a:lnTo>
                  <a:pt x="28" y="97"/>
                </a:lnTo>
                <a:lnTo>
                  <a:pt x="39" y="78"/>
                </a:lnTo>
                <a:lnTo>
                  <a:pt x="51" y="59"/>
                </a:lnTo>
                <a:lnTo>
                  <a:pt x="57" y="49"/>
                </a:lnTo>
                <a:lnTo>
                  <a:pt x="62" y="39"/>
                </a:lnTo>
                <a:lnTo>
                  <a:pt x="68" y="30"/>
                </a:lnTo>
                <a:lnTo>
                  <a:pt x="75" y="22"/>
                </a:lnTo>
                <a:lnTo>
                  <a:pt x="78" y="18"/>
                </a:lnTo>
                <a:lnTo>
                  <a:pt x="81" y="14"/>
                </a:lnTo>
                <a:lnTo>
                  <a:pt x="81" y="8"/>
                </a:lnTo>
                <a:lnTo>
                  <a:pt x="81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60" name="任意多边形 1050959"/>
          <p:cNvSpPr/>
          <p:nvPr/>
        </p:nvSpPr>
        <p:spPr bwMode="auto">
          <a:xfrm>
            <a:off x="4643437" y="4554537"/>
            <a:ext cx="63500" cy="98425"/>
          </a:xfrm>
          <a:custGeom>
            <a:avLst/>
            <a:gdLst/>
            <a:ahLst/>
            <a:cxnLst/>
            <a:rect l="0" t="0" r="0" b="0"/>
            <a:pathLst>
              <a:path w="91" h="137">
                <a:moveTo>
                  <a:pt x="81" y="2"/>
                </a:moveTo>
                <a:lnTo>
                  <a:pt x="81" y="2"/>
                </a:lnTo>
                <a:lnTo>
                  <a:pt x="59" y="37"/>
                </a:lnTo>
                <a:lnTo>
                  <a:pt x="35" y="72"/>
                </a:lnTo>
                <a:lnTo>
                  <a:pt x="25" y="86"/>
                </a:lnTo>
                <a:lnTo>
                  <a:pt x="15" y="100"/>
                </a:lnTo>
                <a:lnTo>
                  <a:pt x="7" y="114"/>
                </a:lnTo>
                <a:lnTo>
                  <a:pt x="0" y="131"/>
                </a:lnTo>
                <a:lnTo>
                  <a:pt x="0" y="133"/>
                </a:lnTo>
                <a:lnTo>
                  <a:pt x="1" y="135"/>
                </a:lnTo>
                <a:lnTo>
                  <a:pt x="2" y="136"/>
                </a:lnTo>
                <a:lnTo>
                  <a:pt x="3" y="137"/>
                </a:lnTo>
                <a:lnTo>
                  <a:pt x="5" y="137"/>
                </a:lnTo>
                <a:lnTo>
                  <a:pt x="7" y="136"/>
                </a:lnTo>
                <a:lnTo>
                  <a:pt x="8" y="135"/>
                </a:lnTo>
                <a:lnTo>
                  <a:pt x="9" y="134"/>
                </a:lnTo>
                <a:lnTo>
                  <a:pt x="13" y="125"/>
                </a:lnTo>
                <a:lnTo>
                  <a:pt x="17" y="116"/>
                </a:lnTo>
                <a:lnTo>
                  <a:pt x="26" y="100"/>
                </a:lnTo>
                <a:lnTo>
                  <a:pt x="37" y="84"/>
                </a:lnTo>
                <a:lnTo>
                  <a:pt x="48" y="69"/>
                </a:lnTo>
                <a:lnTo>
                  <a:pt x="69" y="38"/>
                </a:lnTo>
                <a:lnTo>
                  <a:pt x="90" y="7"/>
                </a:lnTo>
                <a:lnTo>
                  <a:pt x="91" y="5"/>
                </a:lnTo>
                <a:lnTo>
                  <a:pt x="90" y="3"/>
                </a:lnTo>
                <a:lnTo>
                  <a:pt x="90" y="2"/>
                </a:lnTo>
                <a:lnTo>
                  <a:pt x="87" y="1"/>
                </a:lnTo>
                <a:lnTo>
                  <a:pt x="86" y="0"/>
                </a:lnTo>
                <a:lnTo>
                  <a:pt x="84" y="0"/>
                </a:lnTo>
                <a:lnTo>
                  <a:pt x="82" y="1"/>
                </a:lnTo>
                <a:lnTo>
                  <a:pt x="81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61" name="任意多边形 1050960"/>
          <p:cNvSpPr/>
          <p:nvPr/>
        </p:nvSpPr>
        <p:spPr bwMode="auto">
          <a:xfrm>
            <a:off x="4652962" y="4545012"/>
            <a:ext cx="90487" cy="136525"/>
          </a:xfrm>
          <a:custGeom>
            <a:avLst/>
            <a:gdLst/>
            <a:ahLst/>
            <a:cxnLst/>
            <a:rect l="0" t="0" r="0" b="0"/>
            <a:pathLst>
              <a:path w="128" h="194">
                <a:moveTo>
                  <a:pt x="120" y="1"/>
                </a:moveTo>
                <a:lnTo>
                  <a:pt x="120" y="1"/>
                </a:lnTo>
                <a:lnTo>
                  <a:pt x="112" y="10"/>
                </a:lnTo>
                <a:lnTo>
                  <a:pt x="104" y="21"/>
                </a:lnTo>
                <a:lnTo>
                  <a:pt x="90" y="41"/>
                </a:lnTo>
                <a:lnTo>
                  <a:pt x="77" y="62"/>
                </a:lnTo>
                <a:lnTo>
                  <a:pt x="62" y="83"/>
                </a:lnTo>
                <a:lnTo>
                  <a:pt x="54" y="95"/>
                </a:lnTo>
                <a:lnTo>
                  <a:pt x="47" y="109"/>
                </a:lnTo>
                <a:lnTo>
                  <a:pt x="33" y="135"/>
                </a:lnTo>
                <a:lnTo>
                  <a:pt x="26" y="149"/>
                </a:lnTo>
                <a:lnTo>
                  <a:pt x="19" y="162"/>
                </a:lnTo>
                <a:lnTo>
                  <a:pt x="10" y="175"/>
                </a:lnTo>
                <a:lnTo>
                  <a:pt x="1" y="186"/>
                </a:lnTo>
                <a:lnTo>
                  <a:pt x="0" y="188"/>
                </a:lnTo>
                <a:lnTo>
                  <a:pt x="0" y="190"/>
                </a:lnTo>
                <a:lnTo>
                  <a:pt x="1" y="192"/>
                </a:lnTo>
                <a:lnTo>
                  <a:pt x="2" y="193"/>
                </a:lnTo>
                <a:lnTo>
                  <a:pt x="3" y="194"/>
                </a:lnTo>
                <a:lnTo>
                  <a:pt x="5" y="194"/>
                </a:lnTo>
                <a:lnTo>
                  <a:pt x="6" y="194"/>
                </a:lnTo>
                <a:lnTo>
                  <a:pt x="8" y="193"/>
                </a:lnTo>
                <a:lnTo>
                  <a:pt x="17" y="183"/>
                </a:lnTo>
                <a:lnTo>
                  <a:pt x="24" y="173"/>
                </a:lnTo>
                <a:lnTo>
                  <a:pt x="37" y="150"/>
                </a:lnTo>
                <a:lnTo>
                  <a:pt x="50" y="126"/>
                </a:lnTo>
                <a:lnTo>
                  <a:pt x="62" y="103"/>
                </a:lnTo>
                <a:lnTo>
                  <a:pt x="69" y="90"/>
                </a:lnTo>
                <a:lnTo>
                  <a:pt x="79" y="78"/>
                </a:lnTo>
                <a:lnTo>
                  <a:pt x="96" y="53"/>
                </a:lnTo>
                <a:lnTo>
                  <a:pt x="111" y="29"/>
                </a:lnTo>
                <a:lnTo>
                  <a:pt x="118" y="19"/>
                </a:lnTo>
                <a:lnTo>
                  <a:pt x="127" y="8"/>
                </a:lnTo>
                <a:lnTo>
                  <a:pt x="128" y="6"/>
                </a:lnTo>
                <a:lnTo>
                  <a:pt x="128" y="5"/>
                </a:lnTo>
                <a:lnTo>
                  <a:pt x="127" y="3"/>
                </a:lnTo>
                <a:lnTo>
                  <a:pt x="127" y="1"/>
                </a:lnTo>
                <a:lnTo>
                  <a:pt x="125" y="0"/>
                </a:lnTo>
                <a:lnTo>
                  <a:pt x="123" y="0"/>
                </a:lnTo>
                <a:lnTo>
                  <a:pt x="122" y="0"/>
                </a:lnTo>
                <a:lnTo>
                  <a:pt x="12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62" name="任意多边形 1050961"/>
          <p:cNvSpPr/>
          <p:nvPr/>
        </p:nvSpPr>
        <p:spPr bwMode="auto">
          <a:xfrm>
            <a:off x="4719637" y="4527550"/>
            <a:ext cx="63500" cy="158750"/>
          </a:xfrm>
          <a:custGeom>
            <a:avLst/>
            <a:gdLst/>
            <a:ahLst/>
            <a:cxnLst/>
            <a:rect l="0" t="0" r="0" b="0"/>
            <a:pathLst>
              <a:path w="90" h="223">
                <a:moveTo>
                  <a:pt x="81" y="3"/>
                </a:moveTo>
                <a:lnTo>
                  <a:pt x="81" y="3"/>
                </a:lnTo>
                <a:lnTo>
                  <a:pt x="72" y="31"/>
                </a:lnTo>
                <a:lnTo>
                  <a:pt x="63" y="58"/>
                </a:lnTo>
                <a:lnTo>
                  <a:pt x="53" y="85"/>
                </a:lnTo>
                <a:lnTo>
                  <a:pt x="42" y="111"/>
                </a:lnTo>
                <a:lnTo>
                  <a:pt x="21" y="164"/>
                </a:lnTo>
                <a:lnTo>
                  <a:pt x="9" y="190"/>
                </a:lnTo>
                <a:lnTo>
                  <a:pt x="0" y="217"/>
                </a:lnTo>
                <a:lnTo>
                  <a:pt x="0" y="219"/>
                </a:lnTo>
                <a:lnTo>
                  <a:pt x="0" y="221"/>
                </a:lnTo>
                <a:lnTo>
                  <a:pt x="1" y="222"/>
                </a:lnTo>
                <a:lnTo>
                  <a:pt x="3" y="222"/>
                </a:lnTo>
                <a:lnTo>
                  <a:pt x="5" y="223"/>
                </a:lnTo>
                <a:lnTo>
                  <a:pt x="6" y="222"/>
                </a:lnTo>
                <a:lnTo>
                  <a:pt x="8" y="221"/>
                </a:lnTo>
                <a:lnTo>
                  <a:pt x="9" y="219"/>
                </a:lnTo>
                <a:lnTo>
                  <a:pt x="19" y="192"/>
                </a:lnTo>
                <a:lnTo>
                  <a:pt x="29" y="167"/>
                </a:lnTo>
                <a:lnTo>
                  <a:pt x="52" y="114"/>
                </a:lnTo>
                <a:lnTo>
                  <a:pt x="62" y="87"/>
                </a:lnTo>
                <a:lnTo>
                  <a:pt x="72" y="61"/>
                </a:lnTo>
                <a:lnTo>
                  <a:pt x="82" y="33"/>
                </a:lnTo>
                <a:lnTo>
                  <a:pt x="90" y="7"/>
                </a:lnTo>
                <a:lnTo>
                  <a:pt x="90" y="4"/>
                </a:lnTo>
                <a:lnTo>
                  <a:pt x="89" y="2"/>
                </a:lnTo>
                <a:lnTo>
                  <a:pt x="88" y="1"/>
                </a:lnTo>
                <a:lnTo>
                  <a:pt x="87" y="0"/>
                </a:lnTo>
                <a:lnTo>
                  <a:pt x="85" y="0"/>
                </a:lnTo>
                <a:lnTo>
                  <a:pt x="83" y="1"/>
                </a:lnTo>
                <a:lnTo>
                  <a:pt x="82" y="2"/>
                </a:lnTo>
                <a:lnTo>
                  <a:pt x="81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63" name="任意多边形 1050962"/>
          <p:cNvSpPr/>
          <p:nvPr/>
        </p:nvSpPr>
        <p:spPr bwMode="auto">
          <a:xfrm>
            <a:off x="4756150" y="4514850"/>
            <a:ext cx="84137" cy="157162"/>
          </a:xfrm>
          <a:custGeom>
            <a:avLst/>
            <a:gdLst/>
            <a:ahLst/>
            <a:cxnLst/>
            <a:rect l="0" t="0" r="0" b="0"/>
            <a:pathLst>
              <a:path w="119" h="222">
                <a:moveTo>
                  <a:pt x="110" y="1"/>
                </a:moveTo>
                <a:lnTo>
                  <a:pt x="110" y="1"/>
                </a:lnTo>
                <a:lnTo>
                  <a:pt x="100" y="12"/>
                </a:lnTo>
                <a:lnTo>
                  <a:pt x="90" y="23"/>
                </a:lnTo>
                <a:lnTo>
                  <a:pt x="80" y="35"/>
                </a:lnTo>
                <a:lnTo>
                  <a:pt x="72" y="48"/>
                </a:lnTo>
                <a:lnTo>
                  <a:pt x="57" y="74"/>
                </a:lnTo>
                <a:lnTo>
                  <a:pt x="42" y="101"/>
                </a:lnTo>
                <a:lnTo>
                  <a:pt x="27" y="129"/>
                </a:lnTo>
                <a:lnTo>
                  <a:pt x="20" y="143"/>
                </a:lnTo>
                <a:lnTo>
                  <a:pt x="14" y="158"/>
                </a:lnTo>
                <a:lnTo>
                  <a:pt x="9" y="172"/>
                </a:lnTo>
                <a:lnTo>
                  <a:pt x="5" y="187"/>
                </a:lnTo>
                <a:lnTo>
                  <a:pt x="2" y="202"/>
                </a:lnTo>
                <a:lnTo>
                  <a:pt x="0" y="218"/>
                </a:lnTo>
                <a:lnTo>
                  <a:pt x="1" y="220"/>
                </a:lnTo>
                <a:lnTo>
                  <a:pt x="2" y="221"/>
                </a:lnTo>
                <a:lnTo>
                  <a:pt x="3" y="222"/>
                </a:lnTo>
                <a:lnTo>
                  <a:pt x="5" y="222"/>
                </a:lnTo>
                <a:lnTo>
                  <a:pt x="6" y="222"/>
                </a:lnTo>
                <a:lnTo>
                  <a:pt x="8" y="221"/>
                </a:lnTo>
                <a:lnTo>
                  <a:pt x="9" y="220"/>
                </a:lnTo>
                <a:lnTo>
                  <a:pt x="10" y="218"/>
                </a:lnTo>
                <a:lnTo>
                  <a:pt x="11" y="202"/>
                </a:lnTo>
                <a:lnTo>
                  <a:pt x="14" y="188"/>
                </a:lnTo>
                <a:lnTo>
                  <a:pt x="18" y="173"/>
                </a:lnTo>
                <a:lnTo>
                  <a:pt x="24" y="160"/>
                </a:lnTo>
                <a:lnTo>
                  <a:pt x="29" y="146"/>
                </a:lnTo>
                <a:lnTo>
                  <a:pt x="36" y="133"/>
                </a:lnTo>
                <a:lnTo>
                  <a:pt x="50" y="106"/>
                </a:lnTo>
                <a:lnTo>
                  <a:pt x="64" y="79"/>
                </a:lnTo>
                <a:lnTo>
                  <a:pt x="79" y="53"/>
                </a:lnTo>
                <a:lnTo>
                  <a:pt x="88" y="41"/>
                </a:lnTo>
                <a:lnTo>
                  <a:pt x="97" y="30"/>
                </a:lnTo>
                <a:lnTo>
                  <a:pt x="106" y="18"/>
                </a:lnTo>
                <a:lnTo>
                  <a:pt x="118" y="8"/>
                </a:lnTo>
                <a:lnTo>
                  <a:pt x="119" y="6"/>
                </a:lnTo>
                <a:lnTo>
                  <a:pt x="119" y="4"/>
                </a:lnTo>
                <a:lnTo>
                  <a:pt x="119" y="3"/>
                </a:lnTo>
                <a:lnTo>
                  <a:pt x="118" y="1"/>
                </a:lnTo>
                <a:lnTo>
                  <a:pt x="115" y="0"/>
                </a:lnTo>
                <a:lnTo>
                  <a:pt x="114" y="0"/>
                </a:lnTo>
                <a:lnTo>
                  <a:pt x="112" y="0"/>
                </a:lnTo>
                <a:lnTo>
                  <a:pt x="11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64" name="任意多边形 1050963"/>
          <p:cNvSpPr/>
          <p:nvPr/>
        </p:nvSpPr>
        <p:spPr bwMode="auto">
          <a:xfrm>
            <a:off x="4783137" y="4451350"/>
            <a:ext cx="127000" cy="228600"/>
          </a:xfrm>
          <a:custGeom>
            <a:avLst/>
            <a:gdLst/>
            <a:ahLst/>
            <a:cxnLst/>
            <a:rect l="0" t="0" r="0" b="0"/>
            <a:pathLst>
              <a:path w="181" h="322">
                <a:moveTo>
                  <a:pt x="170" y="3"/>
                </a:moveTo>
                <a:lnTo>
                  <a:pt x="170" y="3"/>
                </a:lnTo>
                <a:lnTo>
                  <a:pt x="166" y="12"/>
                </a:lnTo>
                <a:lnTo>
                  <a:pt x="162" y="21"/>
                </a:lnTo>
                <a:lnTo>
                  <a:pt x="151" y="38"/>
                </a:lnTo>
                <a:lnTo>
                  <a:pt x="146" y="46"/>
                </a:lnTo>
                <a:lnTo>
                  <a:pt x="142" y="55"/>
                </a:lnTo>
                <a:lnTo>
                  <a:pt x="133" y="72"/>
                </a:lnTo>
                <a:lnTo>
                  <a:pt x="122" y="93"/>
                </a:lnTo>
                <a:lnTo>
                  <a:pt x="109" y="113"/>
                </a:lnTo>
                <a:lnTo>
                  <a:pt x="97" y="134"/>
                </a:lnTo>
                <a:lnTo>
                  <a:pt x="85" y="156"/>
                </a:lnTo>
                <a:lnTo>
                  <a:pt x="62" y="197"/>
                </a:lnTo>
                <a:lnTo>
                  <a:pt x="37" y="239"/>
                </a:lnTo>
                <a:lnTo>
                  <a:pt x="27" y="258"/>
                </a:lnTo>
                <a:lnTo>
                  <a:pt x="17" y="277"/>
                </a:lnTo>
                <a:lnTo>
                  <a:pt x="7" y="295"/>
                </a:lnTo>
                <a:lnTo>
                  <a:pt x="3" y="306"/>
                </a:lnTo>
                <a:lnTo>
                  <a:pt x="0" y="316"/>
                </a:lnTo>
                <a:lnTo>
                  <a:pt x="0" y="318"/>
                </a:lnTo>
                <a:lnTo>
                  <a:pt x="1" y="319"/>
                </a:lnTo>
                <a:lnTo>
                  <a:pt x="2" y="321"/>
                </a:lnTo>
                <a:lnTo>
                  <a:pt x="3" y="321"/>
                </a:lnTo>
                <a:lnTo>
                  <a:pt x="5" y="322"/>
                </a:lnTo>
                <a:lnTo>
                  <a:pt x="7" y="321"/>
                </a:lnTo>
                <a:lnTo>
                  <a:pt x="8" y="320"/>
                </a:lnTo>
                <a:lnTo>
                  <a:pt x="9" y="318"/>
                </a:lnTo>
                <a:lnTo>
                  <a:pt x="12" y="308"/>
                </a:lnTo>
                <a:lnTo>
                  <a:pt x="18" y="296"/>
                </a:lnTo>
                <a:lnTo>
                  <a:pt x="27" y="277"/>
                </a:lnTo>
                <a:lnTo>
                  <a:pt x="38" y="256"/>
                </a:lnTo>
                <a:lnTo>
                  <a:pt x="50" y="236"/>
                </a:lnTo>
                <a:lnTo>
                  <a:pt x="74" y="195"/>
                </a:lnTo>
                <a:lnTo>
                  <a:pt x="97" y="153"/>
                </a:lnTo>
                <a:lnTo>
                  <a:pt x="109" y="132"/>
                </a:lnTo>
                <a:lnTo>
                  <a:pt x="122" y="111"/>
                </a:lnTo>
                <a:lnTo>
                  <a:pt x="133" y="91"/>
                </a:lnTo>
                <a:lnTo>
                  <a:pt x="145" y="69"/>
                </a:lnTo>
                <a:lnTo>
                  <a:pt x="154" y="54"/>
                </a:lnTo>
                <a:lnTo>
                  <a:pt x="163" y="37"/>
                </a:lnTo>
                <a:lnTo>
                  <a:pt x="172" y="22"/>
                </a:lnTo>
                <a:lnTo>
                  <a:pt x="180" y="5"/>
                </a:lnTo>
                <a:lnTo>
                  <a:pt x="181" y="3"/>
                </a:lnTo>
                <a:lnTo>
                  <a:pt x="180" y="2"/>
                </a:lnTo>
                <a:lnTo>
                  <a:pt x="179" y="1"/>
                </a:lnTo>
                <a:lnTo>
                  <a:pt x="177" y="0"/>
                </a:lnTo>
                <a:lnTo>
                  <a:pt x="174" y="0"/>
                </a:lnTo>
                <a:lnTo>
                  <a:pt x="172" y="1"/>
                </a:lnTo>
                <a:lnTo>
                  <a:pt x="170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65" name="任意多边形 1050964"/>
          <p:cNvSpPr/>
          <p:nvPr/>
        </p:nvSpPr>
        <p:spPr bwMode="auto">
          <a:xfrm>
            <a:off x="4837112" y="4408487"/>
            <a:ext cx="141287" cy="252412"/>
          </a:xfrm>
          <a:custGeom>
            <a:avLst/>
            <a:gdLst/>
            <a:ahLst/>
            <a:cxnLst/>
            <a:rect l="0" t="0" r="0" b="0"/>
            <a:pathLst>
              <a:path w="200" h="359">
                <a:moveTo>
                  <a:pt x="190" y="3"/>
                </a:moveTo>
                <a:lnTo>
                  <a:pt x="190" y="3"/>
                </a:lnTo>
                <a:lnTo>
                  <a:pt x="186" y="15"/>
                </a:lnTo>
                <a:lnTo>
                  <a:pt x="180" y="27"/>
                </a:lnTo>
                <a:lnTo>
                  <a:pt x="174" y="38"/>
                </a:lnTo>
                <a:lnTo>
                  <a:pt x="167" y="48"/>
                </a:lnTo>
                <a:lnTo>
                  <a:pt x="158" y="62"/>
                </a:lnTo>
                <a:lnTo>
                  <a:pt x="152" y="75"/>
                </a:lnTo>
                <a:lnTo>
                  <a:pt x="140" y="102"/>
                </a:lnTo>
                <a:lnTo>
                  <a:pt x="111" y="157"/>
                </a:lnTo>
                <a:lnTo>
                  <a:pt x="80" y="212"/>
                </a:lnTo>
                <a:lnTo>
                  <a:pt x="24" y="308"/>
                </a:lnTo>
                <a:lnTo>
                  <a:pt x="17" y="318"/>
                </a:lnTo>
                <a:lnTo>
                  <a:pt x="9" y="331"/>
                </a:lnTo>
                <a:lnTo>
                  <a:pt x="5" y="338"/>
                </a:lnTo>
                <a:lnTo>
                  <a:pt x="1" y="345"/>
                </a:lnTo>
                <a:lnTo>
                  <a:pt x="0" y="351"/>
                </a:lnTo>
                <a:lnTo>
                  <a:pt x="0" y="354"/>
                </a:lnTo>
                <a:lnTo>
                  <a:pt x="1" y="356"/>
                </a:lnTo>
                <a:lnTo>
                  <a:pt x="2" y="358"/>
                </a:lnTo>
                <a:lnTo>
                  <a:pt x="3" y="359"/>
                </a:lnTo>
                <a:lnTo>
                  <a:pt x="8" y="359"/>
                </a:lnTo>
                <a:lnTo>
                  <a:pt x="9" y="359"/>
                </a:lnTo>
                <a:lnTo>
                  <a:pt x="10" y="357"/>
                </a:lnTo>
                <a:lnTo>
                  <a:pt x="11" y="356"/>
                </a:lnTo>
                <a:lnTo>
                  <a:pt x="11" y="354"/>
                </a:lnTo>
                <a:lnTo>
                  <a:pt x="10" y="351"/>
                </a:lnTo>
                <a:lnTo>
                  <a:pt x="11" y="348"/>
                </a:lnTo>
                <a:lnTo>
                  <a:pt x="15" y="340"/>
                </a:lnTo>
                <a:lnTo>
                  <a:pt x="24" y="327"/>
                </a:lnTo>
                <a:lnTo>
                  <a:pt x="36" y="309"/>
                </a:lnTo>
                <a:lnTo>
                  <a:pt x="45" y="291"/>
                </a:lnTo>
                <a:lnTo>
                  <a:pt x="101" y="194"/>
                </a:lnTo>
                <a:lnTo>
                  <a:pt x="128" y="143"/>
                </a:lnTo>
                <a:lnTo>
                  <a:pt x="156" y="91"/>
                </a:lnTo>
                <a:lnTo>
                  <a:pt x="167" y="69"/>
                </a:lnTo>
                <a:lnTo>
                  <a:pt x="172" y="58"/>
                </a:lnTo>
                <a:lnTo>
                  <a:pt x="179" y="47"/>
                </a:lnTo>
                <a:lnTo>
                  <a:pt x="185" y="37"/>
                </a:lnTo>
                <a:lnTo>
                  <a:pt x="190" y="28"/>
                </a:lnTo>
                <a:lnTo>
                  <a:pt x="196" y="16"/>
                </a:lnTo>
                <a:lnTo>
                  <a:pt x="200" y="6"/>
                </a:lnTo>
                <a:lnTo>
                  <a:pt x="200" y="4"/>
                </a:lnTo>
                <a:lnTo>
                  <a:pt x="200" y="2"/>
                </a:lnTo>
                <a:lnTo>
                  <a:pt x="199" y="1"/>
                </a:lnTo>
                <a:lnTo>
                  <a:pt x="197" y="0"/>
                </a:lnTo>
                <a:lnTo>
                  <a:pt x="195" y="0"/>
                </a:lnTo>
                <a:lnTo>
                  <a:pt x="194" y="0"/>
                </a:lnTo>
                <a:lnTo>
                  <a:pt x="191" y="1"/>
                </a:lnTo>
                <a:lnTo>
                  <a:pt x="190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66" name="任意多边形 1050965"/>
          <p:cNvSpPr/>
          <p:nvPr/>
        </p:nvSpPr>
        <p:spPr bwMode="auto">
          <a:xfrm>
            <a:off x="4910137" y="4157662"/>
            <a:ext cx="265112" cy="471487"/>
          </a:xfrm>
          <a:custGeom>
            <a:avLst/>
            <a:gdLst/>
            <a:ahLst/>
            <a:cxnLst/>
            <a:rect l="0" t="0" r="0" b="0"/>
            <a:pathLst>
              <a:path w="374" h="668">
                <a:moveTo>
                  <a:pt x="365" y="1"/>
                </a:moveTo>
                <a:lnTo>
                  <a:pt x="365" y="1"/>
                </a:lnTo>
                <a:lnTo>
                  <a:pt x="349" y="18"/>
                </a:lnTo>
                <a:lnTo>
                  <a:pt x="332" y="37"/>
                </a:lnTo>
                <a:lnTo>
                  <a:pt x="317" y="56"/>
                </a:lnTo>
                <a:lnTo>
                  <a:pt x="301" y="76"/>
                </a:lnTo>
                <a:lnTo>
                  <a:pt x="287" y="97"/>
                </a:lnTo>
                <a:lnTo>
                  <a:pt x="273" y="117"/>
                </a:lnTo>
                <a:lnTo>
                  <a:pt x="247" y="161"/>
                </a:lnTo>
                <a:lnTo>
                  <a:pt x="222" y="205"/>
                </a:lnTo>
                <a:lnTo>
                  <a:pt x="199" y="250"/>
                </a:lnTo>
                <a:lnTo>
                  <a:pt x="176" y="295"/>
                </a:lnTo>
                <a:lnTo>
                  <a:pt x="156" y="339"/>
                </a:lnTo>
                <a:lnTo>
                  <a:pt x="138" y="380"/>
                </a:lnTo>
                <a:lnTo>
                  <a:pt x="130" y="399"/>
                </a:lnTo>
                <a:lnTo>
                  <a:pt x="123" y="420"/>
                </a:lnTo>
                <a:lnTo>
                  <a:pt x="114" y="444"/>
                </a:lnTo>
                <a:lnTo>
                  <a:pt x="107" y="466"/>
                </a:lnTo>
                <a:lnTo>
                  <a:pt x="98" y="489"/>
                </a:lnTo>
                <a:lnTo>
                  <a:pt x="87" y="512"/>
                </a:lnTo>
                <a:lnTo>
                  <a:pt x="75" y="534"/>
                </a:lnTo>
                <a:lnTo>
                  <a:pt x="63" y="554"/>
                </a:lnTo>
                <a:lnTo>
                  <a:pt x="51" y="575"/>
                </a:lnTo>
                <a:lnTo>
                  <a:pt x="40" y="597"/>
                </a:lnTo>
                <a:lnTo>
                  <a:pt x="36" y="605"/>
                </a:lnTo>
                <a:lnTo>
                  <a:pt x="31" y="613"/>
                </a:lnTo>
                <a:lnTo>
                  <a:pt x="18" y="629"/>
                </a:lnTo>
                <a:lnTo>
                  <a:pt x="12" y="636"/>
                </a:lnTo>
                <a:lnTo>
                  <a:pt x="7" y="644"/>
                </a:lnTo>
                <a:lnTo>
                  <a:pt x="3" y="652"/>
                </a:lnTo>
                <a:lnTo>
                  <a:pt x="0" y="662"/>
                </a:lnTo>
                <a:lnTo>
                  <a:pt x="0" y="664"/>
                </a:lnTo>
                <a:lnTo>
                  <a:pt x="0" y="666"/>
                </a:lnTo>
                <a:lnTo>
                  <a:pt x="1" y="667"/>
                </a:lnTo>
                <a:lnTo>
                  <a:pt x="3" y="668"/>
                </a:lnTo>
                <a:lnTo>
                  <a:pt x="5" y="668"/>
                </a:lnTo>
                <a:lnTo>
                  <a:pt x="6" y="667"/>
                </a:lnTo>
                <a:lnTo>
                  <a:pt x="8" y="666"/>
                </a:lnTo>
                <a:lnTo>
                  <a:pt x="8" y="664"/>
                </a:lnTo>
                <a:lnTo>
                  <a:pt x="12" y="654"/>
                </a:lnTo>
                <a:lnTo>
                  <a:pt x="16" y="646"/>
                </a:lnTo>
                <a:lnTo>
                  <a:pt x="22" y="637"/>
                </a:lnTo>
                <a:lnTo>
                  <a:pt x="29" y="629"/>
                </a:lnTo>
                <a:lnTo>
                  <a:pt x="41" y="612"/>
                </a:lnTo>
                <a:lnTo>
                  <a:pt x="47" y="604"/>
                </a:lnTo>
                <a:lnTo>
                  <a:pt x="52" y="595"/>
                </a:lnTo>
                <a:lnTo>
                  <a:pt x="62" y="575"/>
                </a:lnTo>
                <a:lnTo>
                  <a:pt x="73" y="555"/>
                </a:lnTo>
                <a:lnTo>
                  <a:pt x="95" y="517"/>
                </a:lnTo>
                <a:lnTo>
                  <a:pt x="104" y="499"/>
                </a:lnTo>
                <a:lnTo>
                  <a:pt x="112" y="482"/>
                </a:lnTo>
                <a:lnTo>
                  <a:pt x="120" y="463"/>
                </a:lnTo>
                <a:lnTo>
                  <a:pt x="126" y="445"/>
                </a:lnTo>
                <a:lnTo>
                  <a:pt x="133" y="421"/>
                </a:lnTo>
                <a:lnTo>
                  <a:pt x="142" y="398"/>
                </a:lnTo>
                <a:lnTo>
                  <a:pt x="151" y="376"/>
                </a:lnTo>
                <a:lnTo>
                  <a:pt x="161" y="352"/>
                </a:lnTo>
                <a:lnTo>
                  <a:pt x="182" y="305"/>
                </a:lnTo>
                <a:lnTo>
                  <a:pt x="204" y="259"/>
                </a:lnTo>
                <a:lnTo>
                  <a:pt x="229" y="213"/>
                </a:lnTo>
                <a:lnTo>
                  <a:pt x="255" y="170"/>
                </a:lnTo>
                <a:lnTo>
                  <a:pt x="281" y="127"/>
                </a:lnTo>
                <a:lnTo>
                  <a:pt x="309" y="85"/>
                </a:lnTo>
                <a:lnTo>
                  <a:pt x="324" y="65"/>
                </a:lnTo>
                <a:lnTo>
                  <a:pt x="339" y="45"/>
                </a:lnTo>
                <a:lnTo>
                  <a:pt x="355" y="25"/>
                </a:lnTo>
                <a:lnTo>
                  <a:pt x="373" y="7"/>
                </a:lnTo>
                <a:lnTo>
                  <a:pt x="374" y="6"/>
                </a:lnTo>
                <a:lnTo>
                  <a:pt x="374" y="4"/>
                </a:lnTo>
                <a:lnTo>
                  <a:pt x="374" y="2"/>
                </a:lnTo>
                <a:lnTo>
                  <a:pt x="373" y="1"/>
                </a:lnTo>
                <a:lnTo>
                  <a:pt x="371" y="0"/>
                </a:lnTo>
                <a:lnTo>
                  <a:pt x="370" y="0"/>
                </a:lnTo>
                <a:lnTo>
                  <a:pt x="367" y="0"/>
                </a:lnTo>
                <a:lnTo>
                  <a:pt x="36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67" name="任意多边形 1050966"/>
          <p:cNvSpPr/>
          <p:nvPr/>
        </p:nvSpPr>
        <p:spPr bwMode="auto">
          <a:xfrm>
            <a:off x="4973637" y="4267200"/>
            <a:ext cx="177800" cy="344487"/>
          </a:xfrm>
          <a:custGeom>
            <a:avLst/>
            <a:gdLst/>
            <a:ahLst/>
            <a:cxnLst/>
            <a:rect l="0" t="0" r="0" b="0"/>
            <a:pathLst>
              <a:path w="251" h="488">
                <a:moveTo>
                  <a:pt x="243" y="1"/>
                </a:moveTo>
                <a:lnTo>
                  <a:pt x="243" y="1"/>
                </a:lnTo>
                <a:lnTo>
                  <a:pt x="239" y="4"/>
                </a:lnTo>
                <a:lnTo>
                  <a:pt x="235" y="8"/>
                </a:lnTo>
                <a:lnTo>
                  <a:pt x="229" y="17"/>
                </a:lnTo>
                <a:lnTo>
                  <a:pt x="219" y="36"/>
                </a:lnTo>
                <a:lnTo>
                  <a:pt x="210" y="52"/>
                </a:lnTo>
                <a:lnTo>
                  <a:pt x="202" y="69"/>
                </a:lnTo>
                <a:lnTo>
                  <a:pt x="195" y="85"/>
                </a:lnTo>
                <a:lnTo>
                  <a:pt x="186" y="101"/>
                </a:lnTo>
                <a:lnTo>
                  <a:pt x="168" y="132"/>
                </a:lnTo>
                <a:lnTo>
                  <a:pt x="152" y="163"/>
                </a:lnTo>
                <a:lnTo>
                  <a:pt x="136" y="194"/>
                </a:lnTo>
                <a:lnTo>
                  <a:pt x="118" y="225"/>
                </a:lnTo>
                <a:lnTo>
                  <a:pt x="99" y="257"/>
                </a:lnTo>
                <a:lnTo>
                  <a:pt x="79" y="290"/>
                </a:lnTo>
                <a:lnTo>
                  <a:pt x="62" y="324"/>
                </a:lnTo>
                <a:lnTo>
                  <a:pt x="44" y="357"/>
                </a:lnTo>
                <a:lnTo>
                  <a:pt x="29" y="387"/>
                </a:lnTo>
                <a:lnTo>
                  <a:pt x="21" y="402"/>
                </a:lnTo>
                <a:lnTo>
                  <a:pt x="14" y="418"/>
                </a:lnTo>
                <a:lnTo>
                  <a:pt x="9" y="433"/>
                </a:lnTo>
                <a:lnTo>
                  <a:pt x="4" y="450"/>
                </a:lnTo>
                <a:lnTo>
                  <a:pt x="1" y="466"/>
                </a:lnTo>
                <a:lnTo>
                  <a:pt x="0" y="483"/>
                </a:lnTo>
                <a:lnTo>
                  <a:pt x="0" y="485"/>
                </a:lnTo>
                <a:lnTo>
                  <a:pt x="1" y="487"/>
                </a:lnTo>
                <a:lnTo>
                  <a:pt x="2" y="487"/>
                </a:lnTo>
                <a:lnTo>
                  <a:pt x="4" y="488"/>
                </a:lnTo>
                <a:lnTo>
                  <a:pt x="6" y="487"/>
                </a:lnTo>
                <a:lnTo>
                  <a:pt x="7" y="487"/>
                </a:lnTo>
                <a:lnTo>
                  <a:pt x="8" y="485"/>
                </a:lnTo>
                <a:lnTo>
                  <a:pt x="9" y="483"/>
                </a:lnTo>
                <a:lnTo>
                  <a:pt x="11" y="465"/>
                </a:lnTo>
                <a:lnTo>
                  <a:pt x="14" y="447"/>
                </a:lnTo>
                <a:lnTo>
                  <a:pt x="20" y="429"/>
                </a:lnTo>
                <a:lnTo>
                  <a:pt x="26" y="413"/>
                </a:lnTo>
                <a:lnTo>
                  <a:pt x="35" y="396"/>
                </a:lnTo>
                <a:lnTo>
                  <a:pt x="43" y="379"/>
                </a:lnTo>
                <a:lnTo>
                  <a:pt x="60" y="347"/>
                </a:lnTo>
                <a:lnTo>
                  <a:pt x="92" y="288"/>
                </a:lnTo>
                <a:lnTo>
                  <a:pt x="109" y="258"/>
                </a:lnTo>
                <a:lnTo>
                  <a:pt x="127" y="229"/>
                </a:lnTo>
                <a:lnTo>
                  <a:pt x="142" y="202"/>
                </a:lnTo>
                <a:lnTo>
                  <a:pt x="158" y="175"/>
                </a:lnTo>
                <a:lnTo>
                  <a:pt x="187" y="119"/>
                </a:lnTo>
                <a:lnTo>
                  <a:pt x="201" y="91"/>
                </a:lnTo>
                <a:lnTo>
                  <a:pt x="215" y="63"/>
                </a:lnTo>
                <a:lnTo>
                  <a:pt x="222" y="49"/>
                </a:lnTo>
                <a:lnTo>
                  <a:pt x="229" y="34"/>
                </a:lnTo>
                <a:lnTo>
                  <a:pt x="233" y="26"/>
                </a:lnTo>
                <a:lnTo>
                  <a:pt x="238" y="19"/>
                </a:lnTo>
                <a:lnTo>
                  <a:pt x="243" y="13"/>
                </a:lnTo>
                <a:lnTo>
                  <a:pt x="249" y="9"/>
                </a:lnTo>
                <a:lnTo>
                  <a:pt x="250" y="7"/>
                </a:lnTo>
                <a:lnTo>
                  <a:pt x="251" y="5"/>
                </a:lnTo>
                <a:lnTo>
                  <a:pt x="250" y="2"/>
                </a:lnTo>
                <a:lnTo>
                  <a:pt x="249" y="1"/>
                </a:lnTo>
                <a:lnTo>
                  <a:pt x="246" y="0"/>
                </a:lnTo>
                <a:lnTo>
                  <a:pt x="245" y="0"/>
                </a:lnTo>
                <a:lnTo>
                  <a:pt x="24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68" name="任意多边形 1050967"/>
          <p:cNvSpPr/>
          <p:nvPr/>
        </p:nvSpPr>
        <p:spPr bwMode="auto">
          <a:xfrm>
            <a:off x="5021262" y="4348162"/>
            <a:ext cx="136525" cy="234950"/>
          </a:xfrm>
          <a:custGeom>
            <a:avLst/>
            <a:gdLst/>
            <a:ahLst/>
            <a:cxnLst/>
            <a:rect l="0" t="0" r="0" b="0"/>
            <a:pathLst>
              <a:path w="194" h="332">
                <a:moveTo>
                  <a:pt x="186" y="3"/>
                </a:moveTo>
                <a:lnTo>
                  <a:pt x="186" y="3"/>
                </a:lnTo>
                <a:lnTo>
                  <a:pt x="134" y="81"/>
                </a:lnTo>
                <a:lnTo>
                  <a:pt x="81" y="158"/>
                </a:lnTo>
                <a:lnTo>
                  <a:pt x="67" y="180"/>
                </a:lnTo>
                <a:lnTo>
                  <a:pt x="54" y="202"/>
                </a:lnTo>
                <a:lnTo>
                  <a:pt x="42" y="223"/>
                </a:lnTo>
                <a:lnTo>
                  <a:pt x="32" y="246"/>
                </a:lnTo>
                <a:lnTo>
                  <a:pt x="25" y="267"/>
                </a:lnTo>
                <a:lnTo>
                  <a:pt x="18" y="286"/>
                </a:lnTo>
                <a:lnTo>
                  <a:pt x="10" y="307"/>
                </a:lnTo>
                <a:lnTo>
                  <a:pt x="6" y="316"/>
                </a:lnTo>
                <a:lnTo>
                  <a:pt x="1" y="326"/>
                </a:lnTo>
                <a:lnTo>
                  <a:pt x="0" y="327"/>
                </a:lnTo>
                <a:lnTo>
                  <a:pt x="0" y="329"/>
                </a:lnTo>
                <a:lnTo>
                  <a:pt x="1" y="331"/>
                </a:lnTo>
                <a:lnTo>
                  <a:pt x="2" y="332"/>
                </a:lnTo>
                <a:lnTo>
                  <a:pt x="4" y="332"/>
                </a:lnTo>
                <a:lnTo>
                  <a:pt x="5" y="332"/>
                </a:lnTo>
                <a:lnTo>
                  <a:pt x="7" y="332"/>
                </a:lnTo>
                <a:lnTo>
                  <a:pt x="8" y="330"/>
                </a:lnTo>
                <a:lnTo>
                  <a:pt x="13" y="322"/>
                </a:lnTo>
                <a:lnTo>
                  <a:pt x="17" y="314"/>
                </a:lnTo>
                <a:lnTo>
                  <a:pt x="23" y="298"/>
                </a:lnTo>
                <a:lnTo>
                  <a:pt x="35" y="265"/>
                </a:lnTo>
                <a:lnTo>
                  <a:pt x="40" y="252"/>
                </a:lnTo>
                <a:lnTo>
                  <a:pt x="45" y="240"/>
                </a:lnTo>
                <a:lnTo>
                  <a:pt x="57" y="216"/>
                </a:lnTo>
                <a:lnTo>
                  <a:pt x="70" y="192"/>
                </a:lnTo>
                <a:lnTo>
                  <a:pt x="84" y="171"/>
                </a:lnTo>
                <a:lnTo>
                  <a:pt x="99" y="149"/>
                </a:lnTo>
                <a:lnTo>
                  <a:pt x="114" y="128"/>
                </a:lnTo>
                <a:lnTo>
                  <a:pt x="129" y="108"/>
                </a:lnTo>
                <a:lnTo>
                  <a:pt x="142" y="86"/>
                </a:lnTo>
                <a:lnTo>
                  <a:pt x="155" y="65"/>
                </a:lnTo>
                <a:lnTo>
                  <a:pt x="168" y="47"/>
                </a:lnTo>
                <a:lnTo>
                  <a:pt x="194" y="7"/>
                </a:lnTo>
                <a:lnTo>
                  <a:pt x="194" y="5"/>
                </a:lnTo>
                <a:lnTo>
                  <a:pt x="194" y="4"/>
                </a:lnTo>
                <a:lnTo>
                  <a:pt x="193" y="2"/>
                </a:lnTo>
                <a:lnTo>
                  <a:pt x="192" y="1"/>
                </a:lnTo>
                <a:lnTo>
                  <a:pt x="190" y="0"/>
                </a:lnTo>
                <a:lnTo>
                  <a:pt x="189" y="0"/>
                </a:lnTo>
                <a:lnTo>
                  <a:pt x="187" y="1"/>
                </a:lnTo>
                <a:lnTo>
                  <a:pt x="18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69" name="任意多边形 1050968"/>
          <p:cNvSpPr/>
          <p:nvPr/>
        </p:nvSpPr>
        <p:spPr bwMode="auto">
          <a:xfrm>
            <a:off x="4610100" y="3833812"/>
            <a:ext cx="106362" cy="152400"/>
          </a:xfrm>
          <a:custGeom>
            <a:avLst/>
            <a:gdLst/>
            <a:ahLst/>
            <a:cxnLst/>
            <a:rect l="0" t="0" r="0" b="0"/>
            <a:pathLst>
              <a:path w="151" h="217">
                <a:moveTo>
                  <a:pt x="143" y="2"/>
                </a:moveTo>
                <a:lnTo>
                  <a:pt x="143" y="2"/>
                </a:lnTo>
                <a:lnTo>
                  <a:pt x="123" y="28"/>
                </a:lnTo>
                <a:lnTo>
                  <a:pt x="104" y="56"/>
                </a:lnTo>
                <a:lnTo>
                  <a:pt x="94" y="70"/>
                </a:lnTo>
                <a:lnTo>
                  <a:pt x="83" y="84"/>
                </a:lnTo>
                <a:lnTo>
                  <a:pt x="70" y="97"/>
                </a:lnTo>
                <a:lnTo>
                  <a:pt x="59" y="110"/>
                </a:lnTo>
                <a:lnTo>
                  <a:pt x="50" y="123"/>
                </a:lnTo>
                <a:lnTo>
                  <a:pt x="41" y="135"/>
                </a:lnTo>
                <a:lnTo>
                  <a:pt x="24" y="162"/>
                </a:lnTo>
                <a:lnTo>
                  <a:pt x="16" y="173"/>
                </a:lnTo>
                <a:lnTo>
                  <a:pt x="9" y="185"/>
                </a:lnTo>
                <a:lnTo>
                  <a:pt x="3" y="197"/>
                </a:lnTo>
                <a:lnTo>
                  <a:pt x="1" y="204"/>
                </a:lnTo>
                <a:lnTo>
                  <a:pt x="0" y="212"/>
                </a:lnTo>
                <a:lnTo>
                  <a:pt x="0" y="214"/>
                </a:lnTo>
                <a:lnTo>
                  <a:pt x="0" y="215"/>
                </a:lnTo>
                <a:lnTo>
                  <a:pt x="3" y="217"/>
                </a:lnTo>
                <a:lnTo>
                  <a:pt x="5" y="217"/>
                </a:lnTo>
                <a:lnTo>
                  <a:pt x="6" y="217"/>
                </a:lnTo>
                <a:lnTo>
                  <a:pt x="8" y="216"/>
                </a:lnTo>
                <a:lnTo>
                  <a:pt x="8" y="214"/>
                </a:lnTo>
                <a:lnTo>
                  <a:pt x="10" y="207"/>
                </a:lnTo>
                <a:lnTo>
                  <a:pt x="13" y="201"/>
                </a:lnTo>
                <a:lnTo>
                  <a:pt x="18" y="189"/>
                </a:lnTo>
                <a:lnTo>
                  <a:pt x="25" y="178"/>
                </a:lnTo>
                <a:lnTo>
                  <a:pt x="32" y="166"/>
                </a:lnTo>
                <a:lnTo>
                  <a:pt x="54" y="135"/>
                </a:lnTo>
                <a:lnTo>
                  <a:pt x="64" y="120"/>
                </a:lnTo>
                <a:lnTo>
                  <a:pt x="77" y="104"/>
                </a:lnTo>
                <a:lnTo>
                  <a:pt x="86" y="93"/>
                </a:lnTo>
                <a:lnTo>
                  <a:pt x="95" y="83"/>
                </a:lnTo>
                <a:lnTo>
                  <a:pt x="104" y="72"/>
                </a:lnTo>
                <a:lnTo>
                  <a:pt x="113" y="60"/>
                </a:lnTo>
                <a:lnTo>
                  <a:pt x="122" y="46"/>
                </a:lnTo>
                <a:lnTo>
                  <a:pt x="131" y="33"/>
                </a:lnTo>
                <a:lnTo>
                  <a:pt x="151" y="6"/>
                </a:lnTo>
                <a:lnTo>
                  <a:pt x="151" y="5"/>
                </a:lnTo>
                <a:lnTo>
                  <a:pt x="151" y="3"/>
                </a:lnTo>
                <a:lnTo>
                  <a:pt x="151" y="1"/>
                </a:lnTo>
                <a:lnTo>
                  <a:pt x="149" y="0"/>
                </a:lnTo>
                <a:lnTo>
                  <a:pt x="146" y="0"/>
                </a:lnTo>
                <a:lnTo>
                  <a:pt x="144" y="0"/>
                </a:lnTo>
                <a:lnTo>
                  <a:pt x="14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70" name="任意多边形 1050969"/>
          <p:cNvSpPr/>
          <p:nvPr/>
        </p:nvSpPr>
        <p:spPr bwMode="auto">
          <a:xfrm>
            <a:off x="4681537" y="3835400"/>
            <a:ext cx="95250" cy="127000"/>
          </a:xfrm>
          <a:custGeom>
            <a:avLst/>
            <a:gdLst/>
            <a:ahLst/>
            <a:cxnLst/>
            <a:rect l="0" t="0" r="0" b="0"/>
            <a:pathLst>
              <a:path w="134" h="180">
                <a:moveTo>
                  <a:pt x="125" y="1"/>
                </a:moveTo>
                <a:lnTo>
                  <a:pt x="125" y="1"/>
                </a:lnTo>
                <a:lnTo>
                  <a:pt x="108" y="22"/>
                </a:lnTo>
                <a:lnTo>
                  <a:pt x="90" y="43"/>
                </a:lnTo>
                <a:lnTo>
                  <a:pt x="58" y="88"/>
                </a:lnTo>
                <a:lnTo>
                  <a:pt x="21" y="137"/>
                </a:lnTo>
                <a:lnTo>
                  <a:pt x="14" y="147"/>
                </a:lnTo>
                <a:lnTo>
                  <a:pt x="8" y="155"/>
                </a:lnTo>
                <a:lnTo>
                  <a:pt x="4" y="164"/>
                </a:lnTo>
                <a:lnTo>
                  <a:pt x="1" y="169"/>
                </a:lnTo>
                <a:lnTo>
                  <a:pt x="0" y="176"/>
                </a:lnTo>
                <a:lnTo>
                  <a:pt x="1" y="178"/>
                </a:lnTo>
                <a:lnTo>
                  <a:pt x="1" y="179"/>
                </a:lnTo>
                <a:lnTo>
                  <a:pt x="4" y="180"/>
                </a:lnTo>
                <a:lnTo>
                  <a:pt x="5" y="180"/>
                </a:lnTo>
                <a:lnTo>
                  <a:pt x="9" y="179"/>
                </a:lnTo>
                <a:lnTo>
                  <a:pt x="10" y="178"/>
                </a:lnTo>
                <a:lnTo>
                  <a:pt x="11" y="176"/>
                </a:lnTo>
                <a:lnTo>
                  <a:pt x="12" y="169"/>
                </a:lnTo>
                <a:lnTo>
                  <a:pt x="14" y="164"/>
                </a:lnTo>
                <a:lnTo>
                  <a:pt x="16" y="159"/>
                </a:lnTo>
                <a:lnTo>
                  <a:pt x="20" y="154"/>
                </a:lnTo>
                <a:lnTo>
                  <a:pt x="35" y="135"/>
                </a:lnTo>
                <a:lnTo>
                  <a:pt x="52" y="111"/>
                </a:lnTo>
                <a:lnTo>
                  <a:pt x="71" y="87"/>
                </a:lnTo>
                <a:lnTo>
                  <a:pt x="86" y="67"/>
                </a:lnTo>
                <a:lnTo>
                  <a:pt x="101" y="46"/>
                </a:lnTo>
                <a:lnTo>
                  <a:pt x="116" y="27"/>
                </a:lnTo>
                <a:lnTo>
                  <a:pt x="123" y="18"/>
                </a:lnTo>
                <a:lnTo>
                  <a:pt x="133" y="8"/>
                </a:lnTo>
                <a:lnTo>
                  <a:pt x="134" y="6"/>
                </a:lnTo>
                <a:lnTo>
                  <a:pt x="134" y="4"/>
                </a:lnTo>
                <a:lnTo>
                  <a:pt x="133" y="3"/>
                </a:lnTo>
                <a:lnTo>
                  <a:pt x="132" y="1"/>
                </a:lnTo>
                <a:lnTo>
                  <a:pt x="131" y="0"/>
                </a:lnTo>
                <a:lnTo>
                  <a:pt x="129" y="0"/>
                </a:lnTo>
                <a:lnTo>
                  <a:pt x="127" y="0"/>
                </a:lnTo>
                <a:lnTo>
                  <a:pt x="12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71" name="任意多边形 1050970"/>
          <p:cNvSpPr/>
          <p:nvPr/>
        </p:nvSpPr>
        <p:spPr bwMode="auto">
          <a:xfrm>
            <a:off x="4743450" y="3859212"/>
            <a:ext cx="69850" cy="101600"/>
          </a:xfrm>
          <a:custGeom>
            <a:avLst/>
            <a:gdLst/>
            <a:ahLst/>
            <a:cxnLst/>
            <a:rect l="0" t="0" r="0" b="0"/>
            <a:pathLst>
              <a:path w="99" h="143">
                <a:moveTo>
                  <a:pt x="92" y="1"/>
                </a:moveTo>
                <a:lnTo>
                  <a:pt x="92" y="1"/>
                </a:lnTo>
                <a:lnTo>
                  <a:pt x="79" y="17"/>
                </a:lnTo>
                <a:lnTo>
                  <a:pt x="65" y="32"/>
                </a:lnTo>
                <a:lnTo>
                  <a:pt x="53" y="49"/>
                </a:lnTo>
                <a:lnTo>
                  <a:pt x="41" y="65"/>
                </a:lnTo>
                <a:lnTo>
                  <a:pt x="31" y="83"/>
                </a:lnTo>
                <a:lnTo>
                  <a:pt x="20" y="100"/>
                </a:lnTo>
                <a:lnTo>
                  <a:pt x="1" y="135"/>
                </a:lnTo>
                <a:lnTo>
                  <a:pt x="0" y="137"/>
                </a:lnTo>
                <a:lnTo>
                  <a:pt x="0" y="138"/>
                </a:lnTo>
                <a:lnTo>
                  <a:pt x="2" y="142"/>
                </a:lnTo>
                <a:lnTo>
                  <a:pt x="5" y="143"/>
                </a:lnTo>
                <a:lnTo>
                  <a:pt x="6" y="142"/>
                </a:lnTo>
                <a:lnTo>
                  <a:pt x="8" y="141"/>
                </a:lnTo>
                <a:lnTo>
                  <a:pt x="13" y="136"/>
                </a:lnTo>
                <a:lnTo>
                  <a:pt x="15" y="133"/>
                </a:lnTo>
                <a:lnTo>
                  <a:pt x="14" y="131"/>
                </a:lnTo>
                <a:lnTo>
                  <a:pt x="32" y="98"/>
                </a:lnTo>
                <a:lnTo>
                  <a:pt x="52" y="67"/>
                </a:lnTo>
                <a:lnTo>
                  <a:pt x="63" y="52"/>
                </a:lnTo>
                <a:lnTo>
                  <a:pt x="75" y="36"/>
                </a:lnTo>
                <a:lnTo>
                  <a:pt x="86" y="22"/>
                </a:lnTo>
                <a:lnTo>
                  <a:pt x="98" y="8"/>
                </a:lnTo>
                <a:lnTo>
                  <a:pt x="99" y="6"/>
                </a:lnTo>
                <a:lnTo>
                  <a:pt x="99" y="4"/>
                </a:lnTo>
                <a:lnTo>
                  <a:pt x="99" y="3"/>
                </a:lnTo>
                <a:lnTo>
                  <a:pt x="98" y="1"/>
                </a:lnTo>
                <a:lnTo>
                  <a:pt x="96" y="0"/>
                </a:lnTo>
                <a:lnTo>
                  <a:pt x="95" y="0"/>
                </a:lnTo>
                <a:lnTo>
                  <a:pt x="93" y="0"/>
                </a:lnTo>
                <a:lnTo>
                  <a:pt x="9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72" name="任意多边形 1050971"/>
          <p:cNvSpPr/>
          <p:nvPr/>
        </p:nvSpPr>
        <p:spPr bwMode="auto">
          <a:xfrm>
            <a:off x="4789487" y="3873500"/>
            <a:ext cx="79375" cy="88900"/>
          </a:xfrm>
          <a:custGeom>
            <a:avLst/>
            <a:gdLst/>
            <a:ahLst/>
            <a:cxnLst/>
            <a:rect l="0" t="0" r="0" b="0"/>
            <a:pathLst>
              <a:path w="110" h="127">
                <a:moveTo>
                  <a:pt x="100" y="3"/>
                </a:moveTo>
                <a:lnTo>
                  <a:pt x="100" y="3"/>
                </a:lnTo>
                <a:lnTo>
                  <a:pt x="99" y="5"/>
                </a:lnTo>
                <a:lnTo>
                  <a:pt x="97" y="7"/>
                </a:lnTo>
                <a:lnTo>
                  <a:pt x="92" y="12"/>
                </a:lnTo>
                <a:lnTo>
                  <a:pt x="87" y="16"/>
                </a:lnTo>
                <a:lnTo>
                  <a:pt x="82" y="20"/>
                </a:lnTo>
                <a:lnTo>
                  <a:pt x="72" y="32"/>
                </a:lnTo>
                <a:lnTo>
                  <a:pt x="63" y="44"/>
                </a:lnTo>
                <a:lnTo>
                  <a:pt x="49" y="64"/>
                </a:lnTo>
                <a:lnTo>
                  <a:pt x="34" y="83"/>
                </a:lnTo>
                <a:lnTo>
                  <a:pt x="19" y="101"/>
                </a:lnTo>
                <a:lnTo>
                  <a:pt x="2" y="120"/>
                </a:lnTo>
                <a:lnTo>
                  <a:pt x="0" y="121"/>
                </a:lnTo>
                <a:lnTo>
                  <a:pt x="0" y="123"/>
                </a:lnTo>
                <a:lnTo>
                  <a:pt x="1" y="125"/>
                </a:lnTo>
                <a:lnTo>
                  <a:pt x="2" y="126"/>
                </a:lnTo>
                <a:lnTo>
                  <a:pt x="3" y="127"/>
                </a:lnTo>
                <a:lnTo>
                  <a:pt x="5" y="127"/>
                </a:lnTo>
                <a:lnTo>
                  <a:pt x="6" y="127"/>
                </a:lnTo>
                <a:lnTo>
                  <a:pt x="9" y="126"/>
                </a:lnTo>
                <a:lnTo>
                  <a:pt x="24" y="109"/>
                </a:lnTo>
                <a:lnTo>
                  <a:pt x="39" y="92"/>
                </a:lnTo>
                <a:lnTo>
                  <a:pt x="53" y="74"/>
                </a:lnTo>
                <a:lnTo>
                  <a:pt x="66" y="55"/>
                </a:lnTo>
                <a:lnTo>
                  <a:pt x="74" y="46"/>
                </a:lnTo>
                <a:lnTo>
                  <a:pt x="82" y="35"/>
                </a:lnTo>
                <a:lnTo>
                  <a:pt x="90" y="24"/>
                </a:lnTo>
                <a:lnTo>
                  <a:pt x="95" y="21"/>
                </a:lnTo>
                <a:lnTo>
                  <a:pt x="100" y="18"/>
                </a:lnTo>
                <a:lnTo>
                  <a:pt x="104" y="15"/>
                </a:lnTo>
                <a:lnTo>
                  <a:pt x="107" y="13"/>
                </a:lnTo>
                <a:lnTo>
                  <a:pt x="108" y="9"/>
                </a:lnTo>
                <a:lnTo>
                  <a:pt x="110" y="5"/>
                </a:lnTo>
                <a:lnTo>
                  <a:pt x="110" y="3"/>
                </a:lnTo>
                <a:lnTo>
                  <a:pt x="109" y="2"/>
                </a:lnTo>
                <a:lnTo>
                  <a:pt x="108" y="0"/>
                </a:lnTo>
                <a:lnTo>
                  <a:pt x="106" y="0"/>
                </a:lnTo>
                <a:lnTo>
                  <a:pt x="104" y="0"/>
                </a:lnTo>
                <a:lnTo>
                  <a:pt x="103" y="0"/>
                </a:lnTo>
                <a:lnTo>
                  <a:pt x="102" y="1"/>
                </a:lnTo>
                <a:lnTo>
                  <a:pt x="100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73" name="任意多边形 1050972"/>
          <p:cNvSpPr/>
          <p:nvPr/>
        </p:nvSpPr>
        <p:spPr bwMode="auto">
          <a:xfrm>
            <a:off x="4837112" y="3881437"/>
            <a:ext cx="73025" cy="92075"/>
          </a:xfrm>
          <a:custGeom>
            <a:avLst/>
            <a:gdLst/>
            <a:ahLst/>
            <a:cxnLst/>
            <a:rect l="0" t="0" r="0" b="0"/>
            <a:pathLst>
              <a:path w="105" h="128">
                <a:moveTo>
                  <a:pt x="97" y="2"/>
                </a:moveTo>
                <a:lnTo>
                  <a:pt x="97" y="2"/>
                </a:lnTo>
                <a:lnTo>
                  <a:pt x="82" y="19"/>
                </a:lnTo>
                <a:lnTo>
                  <a:pt x="68" y="36"/>
                </a:lnTo>
                <a:lnTo>
                  <a:pt x="53" y="54"/>
                </a:lnTo>
                <a:lnTo>
                  <a:pt x="39" y="70"/>
                </a:lnTo>
                <a:lnTo>
                  <a:pt x="27" y="83"/>
                </a:lnTo>
                <a:lnTo>
                  <a:pt x="16" y="95"/>
                </a:lnTo>
                <a:lnTo>
                  <a:pt x="11" y="101"/>
                </a:lnTo>
                <a:lnTo>
                  <a:pt x="6" y="109"/>
                </a:lnTo>
                <a:lnTo>
                  <a:pt x="2" y="116"/>
                </a:lnTo>
                <a:lnTo>
                  <a:pt x="0" y="124"/>
                </a:lnTo>
                <a:lnTo>
                  <a:pt x="1" y="126"/>
                </a:lnTo>
                <a:lnTo>
                  <a:pt x="3" y="128"/>
                </a:lnTo>
                <a:lnTo>
                  <a:pt x="7" y="128"/>
                </a:lnTo>
                <a:lnTo>
                  <a:pt x="9" y="127"/>
                </a:lnTo>
                <a:lnTo>
                  <a:pt x="14" y="122"/>
                </a:lnTo>
                <a:lnTo>
                  <a:pt x="15" y="120"/>
                </a:lnTo>
                <a:lnTo>
                  <a:pt x="15" y="119"/>
                </a:lnTo>
                <a:lnTo>
                  <a:pt x="15" y="117"/>
                </a:lnTo>
                <a:lnTo>
                  <a:pt x="13" y="115"/>
                </a:lnTo>
                <a:lnTo>
                  <a:pt x="17" y="110"/>
                </a:lnTo>
                <a:lnTo>
                  <a:pt x="21" y="105"/>
                </a:lnTo>
                <a:lnTo>
                  <a:pt x="29" y="96"/>
                </a:lnTo>
                <a:lnTo>
                  <a:pt x="43" y="81"/>
                </a:lnTo>
                <a:lnTo>
                  <a:pt x="56" y="65"/>
                </a:lnTo>
                <a:lnTo>
                  <a:pt x="69" y="52"/>
                </a:lnTo>
                <a:lnTo>
                  <a:pt x="80" y="37"/>
                </a:lnTo>
                <a:lnTo>
                  <a:pt x="91" y="22"/>
                </a:lnTo>
                <a:lnTo>
                  <a:pt x="104" y="8"/>
                </a:lnTo>
                <a:lnTo>
                  <a:pt x="105" y="6"/>
                </a:lnTo>
                <a:lnTo>
                  <a:pt x="105" y="5"/>
                </a:lnTo>
                <a:lnTo>
                  <a:pt x="105" y="3"/>
                </a:lnTo>
                <a:lnTo>
                  <a:pt x="104" y="2"/>
                </a:lnTo>
                <a:lnTo>
                  <a:pt x="103" y="1"/>
                </a:lnTo>
                <a:lnTo>
                  <a:pt x="101" y="0"/>
                </a:lnTo>
                <a:lnTo>
                  <a:pt x="99" y="0"/>
                </a:lnTo>
                <a:lnTo>
                  <a:pt x="9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74" name="任意多边形 1050973"/>
          <p:cNvSpPr/>
          <p:nvPr/>
        </p:nvSpPr>
        <p:spPr bwMode="auto">
          <a:xfrm>
            <a:off x="4884737" y="3897312"/>
            <a:ext cx="55562" cy="82550"/>
          </a:xfrm>
          <a:custGeom>
            <a:avLst/>
            <a:gdLst/>
            <a:ahLst/>
            <a:cxnLst/>
            <a:rect l="0" t="0" r="0" b="0"/>
            <a:pathLst>
              <a:path w="80" h="117">
                <a:moveTo>
                  <a:pt x="71" y="3"/>
                </a:moveTo>
                <a:lnTo>
                  <a:pt x="71" y="3"/>
                </a:lnTo>
                <a:lnTo>
                  <a:pt x="68" y="8"/>
                </a:lnTo>
                <a:lnTo>
                  <a:pt x="64" y="14"/>
                </a:lnTo>
                <a:lnTo>
                  <a:pt x="55" y="28"/>
                </a:lnTo>
                <a:lnTo>
                  <a:pt x="51" y="34"/>
                </a:lnTo>
                <a:lnTo>
                  <a:pt x="47" y="39"/>
                </a:lnTo>
                <a:lnTo>
                  <a:pt x="43" y="45"/>
                </a:lnTo>
                <a:lnTo>
                  <a:pt x="39" y="51"/>
                </a:lnTo>
                <a:lnTo>
                  <a:pt x="19" y="81"/>
                </a:lnTo>
                <a:lnTo>
                  <a:pt x="0" y="110"/>
                </a:lnTo>
                <a:lnTo>
                  <a:pt x="0" y="113"/>
                </a:lnTo>
                <a:lnTo>
                  <a:pt x="1" y="116"/>
                </a:lnTo>
                <a:lnTo>
                  <a:pt x="3" y="117"/>
                </a:lnTo>
                <a:lnTo>
                  <a:pt x="6" y="117"/>
                </a:lnTo>
                <a:lnTo>
                  <a:pt x="8" y="116"/>
                </a:lnTo>
                <a:lnTo>
                  <a:pt x="11" y="115"/>
                </a:lnTo>
                <a:lnTo>
                  <a:pt x="12" y="112"/>
                </a:lnTo>
                <a:lnTo>
                  <a:pt x="13" y="109"/>
                </a:lnTo>
                <a:lnTo>
                  <a:pt x="13" y="107"/>
                </a:lnTo>
                <a:lnTo>
                  <a:pt x="46" y="57"/>
                </a:lnTo>
                <a:lnTo>
                  <a:pt x="55" y="44"/>
                </a:lnTo>
                <a:lnTo>
                  <a:pt x="65" y="32"/>
                </a:lnTo>
                <a:lnTo>
                  <a:pt x="74" y="18"/>
                </a:lnTo>
                <a:lnTo>
                  <a:pt x="77" y="12"/>
                </a:lnTo>
                <a:lnTo>
                  <a:pt x="80" y="5"/>
                </a:lnTo>
                <a:lnTo>
                  <a:pt x="80" y="3"/>
                </a:lnTo>
                <a:lnTo>
                  <a:pt x="79" y="2"/>
                </a:lnTo>
                <a:lnTo>
                  <a:pt x="78" y="1"/>
                </a:lnTo>
                <a:lnTo>
                  <a:pt x="76" y="0"/>
                </a:lnTo>
                <a:lnTo>
                  <a:pt x="75" y="0"/>
                </a:lnTo>
                <a:lnTo>
                  <a:pt x="73" y="0"/>
                </a:lnTo>
                <a:lnTo>
                  <a:pt x="72" y="1"/>
                </a:lnTo>
                <a:lnTo>
                  <a:pt x="71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75" name="任意多边形 1050974"/>
          <p:cNvSpPr/>
          <p:nvPr/>
        </p:nvSpPr>
        <p:spPr bwMode="auto">
          <a:xfrm>
            <a:off x="4916487" y="3913187"/>
            <a:ext cx="57150" cy="74612"/>
          </a:xfrm>
          <a:custGeom>
            <a:avLst/>
            <a:gdLst/>
            <a:ahLst/>
            <a:cxnLst/>
            <a:rect l="0" t="0" r="0" b="0"/>
            <a:pathLst>
              <a:path w="81" h="105">
                <a:moveTo>
                  <a:pt x="81" y="4"/>
                </a:moveTo>
                <a:lnTo>
                  <a:pt x="81" y="4"/>
                </a:lnTo>
                <a:lnTo>
                  <a:pt x="80" y="2"/>
                </a:lnTo>
                <a:lnTo>
                  <a:pt x="79" y="0"/>
                </a:lnTo>
                <a:lnTo>
                  <a:pt x="76" y="0"/>
                </a:lnTo>
                <a:lnTo>
                  <a:pt x="74" y="0"/>
                </a:lnTo>
                <a:lnTo>
                  <a:pt x="72" y="3"/>
                </a:lnTo>
                <a:lnTo>
                  <a:pt x="71" y="4"/>
                </a:lnTo>
                <a:lnTo>
                  <a:pt x="71" y="6"/>
                </a:lnTo>
                <a:lnTo>
                  <a:pt x="71" y="12"/>
                </a:lnTo>
                <a:lnTo>
                  <a:pt x="69" y="18"/>
                </a:lnTo>
                <a:lnTo>
                  <a:pt x="66" y="24"/>
                </a:lnTo>
                <a:lnTo>
                  <a:pt x="62" y="30"/>
                </a:lnTo>
                <a:lnTo>
                  <a:pt x="53" y="40"/>
                </a:lnTo>
                <a:lnTo>
                  <a:pt x="43" y="49"/>
                </a:lnTo>
                <a:lnTo>
                  <a:pt x="38" y="54"/>
                </a:lnTo>
                <a:lnTo>
                  <a:pt x="34" y="60"/>
                </a:lnTo>
                <a:lnTo>
                  <a:pt x="29" y="70"/>
                </a:lnTo>
                <a:lnTo>
                  <a:pt x="22" y="80"/>
                </a:lnTo>
                <a:lnTo>
                  <a:pt x="18" y="85"/>
                </a:lnTo>
                <a:lnTo>
                  <a:pt x="13" y="90"/>
                </a:lnTo>
                <a:lnTo>
                  <a:pt x="9" y="93"/>
                </a:lnTo>
                <a:lnTo>
                  <a:pt x="4" y="94"/>
                </a:lnTo>
                <a:lnTo>
                  <a:pt x="2" y="96"/>
                </a:lnTo>
                <a:lnTo>
                  <a:pt x="1" y="97"/>
                </a:lnTo>
                <a:lnTo>
                  <a:pt x="0" y="100"/>
                </a:lnTo>
                <a:lnTo>
                  <a:pt x="0" y="102"/>
                </a:lnTo>
                <a:lnTo>
                  <a:pt x="1" y="103"/>
                </a:lnTo>
                <a:lnTo>
                  <a:pt x="2" y="104"/>
                </a:lnTo>
                <a:lnTo>
                  <a:pt x="4" y="105"/>
                </a:lnTo>
                <a:lnTo>
                  <a:pt x="8" y="104"/>
                </a:lnTo>
                <a:lnTo>
                  <a:pt x="12" y="102"/>
                </a:lnTo>
                <a:lnTo>
                  <a:pt x="20" y="97"/>
                </a:lnTo>
                <a:lnTo>
                  <a:pt x="26" y="90"/>
                </a:lnTo>
                <a:lnTo>
                  <a:pt x="32" y="83"/>
                </a:lnTo>
                <a:lnTo>
                  <a:pt x="42" y="67"/>
                </a:lnTo>
                <a:lnTo>
                  <a:pt x="48" y="59"/>
                </a:lnTo>
                <a:lnTo>
                  <a:pt x="54" y="53"/>
                </a:lnTo>
                <a:lnTo>
                  <a:pt x="64" y="43"/>
                </a:lnTo>
                <a:lnTo>
                  <a:pt x="68" y="37"/>
                </a:lnTo>
                <a:lnTo>
                  <a:pt x="72" y="31"/>
                </a:lnTo>
                <a:lnTo>
                  <a:pt x="76" y="24"/>
                </a:lnTo>
                <a:lnTo>
                  <a:pt x="79" y="18"/>
                </a:lnTo>
                <a:lnTo>
                  <a:pt x="81" y="11"/>
                </a:lnTo>
                <a:lnTo>
                  <a:pt x="81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76" name="任意多边形 1050975"/>
          <p:cNvSpPr/>
          <p:nvPr/>
        </p:nvSpPr>
        <p:spPr bwMode="auto">
          <a:xfrm>
            <a:off x="4940300" y="3930650"/>
            <a:ext cx="61912" cy="76200"/>
          </a:xfrm>
          <a:custGeom>
            <a:avLst/>
            <a:gdLst/>
            <a:ahLst/>
            <a:cxnLst/>
            <a:rect l="0" t="0" r="0" b="0"/>
            <a:pathLst>
              <a:path w="86" h="109">
                <a:moveTo>
                  <a:pt x="77" y="2"/>
                </a:moveTo>
                <a:lnTo>
                  <a:pt x="77" y="2"/>
                </a:lnTo>
                <a:lnTo>
                  <a:pt x="67" y="15"/>
                </a:lnTo>
                <a:lnTo>
                  <a:pt x="58" y="26"/>
                </a:lnTo>
                <a:lnTo>
                  <a:pt x="39" y="50"/>
                </a:lnTo>
                <a:lnTo>
                  <a:pt x="30" y="62"/>
                </a:lnTo>
                <a:lnTo>
                  <a:pt x="21" y="76"/>
                </a:lnTo>
                <a:lnTo>
                  <a:pt x="11" y="88"/>
                </a:lnTo>
                <a:lnTo>
                  <a:pt x="1" y="100"/>
                </a:lnTo>
                <a:lnTo>
                  <a:pt x="0" y="103"/>
                </a:lnTo>
                <a:lnTo>
                  <a:pt x="0" y="105"/>
                </a:lnTo>
                <a:lnTo>
                  <a:pt x="0" y="106"/>
                </a:lnTo>
                <a:lnTo>
                  <a:pt x="1" y="108"/>
                </a:lnTo>
                <a:lnTo>
                  <a:pt x="3" y="109"/>
                </a:lnTo>
                <a:lnTo>
                  <a:pt x="4" y="109"/>
                </a:lnTo>
                <a:lnTo>
                  <a:pt x="6" y="109"/>
                </a:lnTo>
                <a:lnTo>
                  <a:pt x="8" y="108"/>
                </a:lnTo>
                <a:lnTo>
                  <a:pt x="18" y="96"/>
                </a:lnTo>
                <a:lnTo>
                  <a:pt x="27" y="84"/>
                </a:lnTo>
                <a:lnTo>
                  <a:pt x="43" y="60"/>
                </a:lnTo>
                <a:lnTo>
                  <a:pt x="54" y="47"/>
                </a:lnTo>
                <a:lnTo>
                  <a:pt x="64" y="33"/>
                </a:lnTo>
                <a:lnTo>
                  <a:pt x="74" y="20"/>
                </a:lnTo>
                <a:lnTo>
                  <a:pt x="85" y="6"/>
                </a:lnTo>
                <a:lnTo>
                  <a:pt x="86" y="5"/>
                </a:lnTo>
                <a:lnTo>
                  <a:pt x="85" y="3"/>
                </a:lnTo>
                <a:lnTo>
                  <a:pt x="85" y="2"/>
                </a:lnTo>
                <a:lnTo>
                  <a:pt x="83" y="0"/>
                </a:lnTo>
                <a:lnTo>
                  <a:pt x="80" y="0"/>
                </a:lnTo>
                <a:lnTo>
                  <a:pt x="78" y="0"/>
                </a:lnTo>
                <a:lnTo>
                  <a:pt x="7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77" name="任意多边形 1050976"/>
          <p:cNvSpPr/>
          <p:nvPr/>
        </p:nvSpPr>
        <p:spPr bwMode="auto">
          <a:xfrm>
            <a:off x="4973637" y="3949700"/>
            <a:ext cx="44450" cy="74612"/>
          </a:xfrm>
          <a:custGeom>
            <a:avLst/>
            <a:gdLst/>
            <a:ahLst/>
            <a:cxnLst/>
            <a:rect l="0" t="0" r="0" b="0"/>
            <a:pathLst>
              <a:path w="61" h="104">
                <a:moveTo>
                  <a:pt x="52" y="2"/>
                </a:moveTo>
                <a:lnTo>
                  <a:pt x="52" y="2"/>
                </a:lnTo>
                <a:lnTo>
                  <a:pt x="41" y="27"/>
                </a:lnTo>
                <a:lnTo>
                  <a:pt x="30" y="51"/>
                </a:lnTo>
                <a:lnTo>
                  <a:pt x="16" y="75"/>
                </a:lnTo>
                <a:lnTo>
                  <a:pt x="9" y="86"/>
                </a:lnTo>
                <a:lnTo>
                  <a:pt x="1" y="96"/>
                </a:lnTo>
                <a:lnTo>
                  <a:pt x="0" y="98"/>
                </a:lnTo>
                <a:lnTo>
                  <a:pt x="0" y="100"/>
                </a:lnTo>
                <a:lnTo>
                  <a:pt x="1" y="103"/>
                </a:lnTo>
                <a:lnTo>
                  <a:pt x="3" y="104"/>
                </a:lnTo>
                <a:lnTo>
                  <a:pt x="4" y="104"/>
                </a:lnTo>
                <a:lnTo>
                  <a:pt x="6" y="104"/>
                </a:lnTo>
                <a:lnTo>
                  <a:pt x="8" y="103"/>
                </a:lnTo>
                <a:lnTo>
                  <a:pt x="16" y="92"/>
                </a:lnTo>
                <a:lnTo>
                  <a:pt x="23" y="81"/>
                </a:lnTo>
                <a:lnTo>
                  <a:pt x="37" y="57"/>
                </a:lnTo>
                <a:lnTo>
                  <a:pt x="49" y="32"/>
                </a:lnTo>
                <a:lnTo>
                  <a:pt x="61" y="7"/>
                </a:lnTo>
                <a:lnTo>
                  <a:pt x="61" y="5"/>
                </a:lnTo>
                <a:lnTo>
                  <a:pt x="61" y="3"/>
                </a:lnTo>
                <a:lnTo>
                  <a:pt x="57" y="1"/>
                </a:lnTo>
                <a:lnTo>
                  <a:pt x="56" y="0"/>
                </a:lnTo>
                <a:lnTo>
                  <a:pt x="54" y="0"/>
                </a:lnTo>
                <a:lnTo>
                  <a:pt x="53" y="1"/>
                </a:lnTo>
                <a:lnTo>
                  <a:pt x="5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78" name="任意多边形 1050977"/>
          <p:cNvSpPr/>
          <p:nvPr/>
        </p:nvSpPr>
        <p:spPr bwMode="auto">
          <a:xfrm>
            <a:off x="5008562" y="3956050"/>
            <a:ext cx="47625" cy="84137"/>
          </a:xfrm>
          <a:custGeom>
            <a:avLst/>
            <a:gdLst/>
            <a:ahLst/>
            <a:cxnLst/>
            <a:rect l="0" t="0" r="0" b="0"/>
            <a:pathLst>
              <a:path w="70" h="119">
                <a:moveTo>
                  <a:pt x="61" y="5"/>
                </a:moveTo>
                <a:lnTo>
                  <a:pt x="61" y="5"/>
                </a:lnTo>
                <a:lnTo>
                  <a:pt x="60" y="12"/>
                </a:lnTo>
                <a:lnTo>
                  <a:pt x="57" y="19"/>
                </a:lnTo>
                <a:lnTo>
                  <a:pt x="54" y="25"/>
                </a:lnTo>
                <a:lnTo>
                  <a:pt x="50" y="30"/>
                </a:lnTo>
                <a:lnTo>
                  <a:pt x="40" y="42"/>
                </a:lnTo>
                <a:lnTo>
                  <a:pt x="35" y="48"/>
                </a:lnTo>
                <a:lnTo>
                  <a:pt x="32" y="54"/>
                </a:lnTo>
                <a:lnTo>
                  <a:pt x="15" y="83"/>
                </a:lnTo>
                <a:lnTo>
                  <a:pt x="6" y="98"/>
                </a:lnTo>
                <a:lnTo>
                  <a:pt x="2" y="106"/>
                </a:lnTo>
                <a:lnTo>
                  <a:pt x="0" y="113"/>
                </a:lnTo>
                <a:lnTo>
                  <a:pt x="0" y="115"/>
                </a:lnTo>
                <a:lnTo>
                  <a:pt x="0" y="117"/>
                </a:lnTo>
                <a:lnTo>
                  <a:pt x="1" y="118"/>
                </a:lnTo>
                <a:lnTo>
                  <a:pt x="3" y="119"/>
                </a:lnTo>
                <a:lnTo>
                  <a:pt x="5" y="119"/>
                </a:lnTo>
                <a:lnTo>
                  <a:pt x="6" y="118"/>
                </a:lnTo>
                <a:lnTo>
                  <a:pt x="8" y="117"/>
                </a:lnTo>
                <a:lnTo>
                  <a:pt x="9" y="116"/>
                </a:lnTo>
                <a:lnTo>
                  <a:pt x="11" y="108"/>
                </a:lnTo>
                <a:lnTo>
                  <a:pt x="16" y="100"/>
                </a:lnTo>
                <a:lnTo>
                  <a:pt x="24" y="84"/>
                </a:lnTo>
                <a:lnTo>
                  <a:pt x="42" y="53"/>
                </a:lnTo>
                <a:lnTo>
                  <a:pt x="48" y="48"/>
                </a:lnTo>
                <a:lnTo>
                  <a:pt x="53" y="42"/>
                </a:lnTo>
                <a:lnTo>
                  <a:pt x="57" y="37"/>
                </a:lnTo>
                <a:lnTo>
                  <a:pt x="62" y="30"/>
                </a:lnTo>
                <a:lnTo>
                  <a:pt x="67" y="19"/>
                </a:lnTo>
                <a:lnTo>
                  <a:pt x="69" y="13"/>
                </a:lnTo>
                <a:lnTo>
                  <a:pt x="70" y="7"/>
                </a:lnTo>
                <a:lnTo>
                  <a:pt x="70" y="5"/>
                </a:lnTo>
                <a:lnTo>
                  <a:pt x="69" y="3"/>
                </a:lnTo>
                <a:lnTo>
                  <a:pt x="66" y="0"/>
                </a:lnTo>
                <a:lnTo>
                  <a:pt x="65" y="0"/>
                </a:lnTo>
                <a:lnTo>
                  <a:pt x="63" y="1"/>
                </a:lnTo>
                <a:lnTo>
                  <a:pt x="62" y="3"/>
                </a:lnTo>
                <a:lnTo>
                  <a:pt x="61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79" name="任意多边形 1050978"/>
          <p:cNvSpPr/>
          <p:nvPr/>
        </p:nvSpPr>
        <p:spPr bwMode="auto">
          <a:xfrm>
            <a:off x="5027612" y="3981450"/>
            <a:ext cx="53975" cy="88900"/>
          </a:xfrm>
          <a:custGeom>
            <a:avLst/>
            <a:gdLst/>
            <a:ahLst/>
            <a:cxnLst/>
            <a:rect l="0" t="0" r="0" b="0"/>
            <a:pathLst>
              <a:path w="76" h="127">
                <a:moveTo>
                  <a:pt x="66" y="4"/>
                </a:moveTo>
                <a:lnTo>
                  <a:pt x="66" y="4"/>
                </a:lnTo>
                <a:lnTo>
                  <a:pt x="64" y="11"/>
                </a:lnTo>
                <a:lnTo>
                  <a:pt x="61" y="18"/>
                </a:lnTo>
                <a:lnTo>
                  <a:pt x="52" y="31"/>
                </a:lnTo>
                <a:lnTo>
                  <a:pt x="43" y="45"/>
                </a:lnTo>
                <a:lnTo>
                  <a:pt x="34" y="59"/>
                </a:lnTo>
                <a:lnTo>
                  <a:pt x="24" y="74"/>
                </a:lnTo>
                <a:lnTo>
                  <a:pt x="14" y="88"/>
                </a:lnTo>
                <a:lnTo>
                  <a:pt x="6" y="104"/>
                </a:lnTo>
                <a:lnTo>
                  <a:pt x="3" y="112"/>
                </a:lnTo>
                <a:lnTo>
                  <a:pt x="0" y="120"/>
                </a:lnTo>
                <a:lnTo>
                  <a:pt x="0" y="122"/>
                </a:lnTo>
                <a:lnTo>
                  <a:pt x="1" y="125"/>
                </a:lnTo>
                <a:lnTo>
                  <a:pt x="2" y="126"/>
                </a:lnTo>
                <a:lnTo>
                  <a:pt x="4" y="127"/>
                </a:lnTo>
                <a:lnTo>
                  <a:pt x="5" y="127"/>
                </a:lnTo>
                <a:lnTo>
                  <a:pt x="7" y="127"/>
                </a:lnTo>
                <a:lnTo>
                  <a:pt x="8" y="126"/>
                </a:lnTo>
                <a:lnTo>
                  <a:pt x="9" y="123"/>
                </a:lnTo>
                <a:lnTo>
                  <a:pt x="12" y="113"/>
                </a:lnTo>
                <a:lnTo>
                  <a:pt x="17" y="104"/>
                </a:lnTo>
                <a:lnTo>
                  <a:pt x="22" y="96"/>
                </a:lnTo>
                <a:lnTo>
                  <a:pt x="27" y="87"/>
                </a:lnTo>
                <a:lnTo>
                  <a:pt x="39" y="71"/>
                </a:lnTo>
                <a:lnTo>
                  <a:pt x="44" y="62"/>
                </a:lnTo>
                <a:lnTo>
                  <a:pt x="50" y="53"/>
                </a:lnTo>
                <a:lnTo>
                  <a:pt x="57" y="41"/>
                </a:lnTo>
                <a:lnTo>
                  <a:pt x="65" y="29"/>
                </a:lnTo>
                <a:lnTo>
                  <a:pt x="72" y="17"/>
                </a:lnTo>
                <a:lnTo>
                  <a:pt x="74" y="10"/>
                </a:lnTo>
                <a:lnTo>
                  <a:pt x="76" y="4"/>
                </a:lnTo>
                <a:lnTo>
                  <a:pt x="75" y="2"/>
                </a:lnTo>
                <a:lnTo>
                  <a:pt x="75" y="1"/>
                </a:lnTo>
                <a:lnTo>
                  <a:pt x="73" y="0"/>
                </a:lnTo>
                <a:lnTo>
                  <a:pt x="72" y="0"/>
                </a:lnTo>
                <a:lnTo>
                  <a:pt x="68" y="1"/>
                </a:lnTo>
                <a:lnTo>
                  <a:pt x="67" y="2"/>
                </a:lnTo>
                <a:lnTo>
                  <a:pt x="66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80" name="任意多边形 1050979"/>
          <p:cNvSpPr/>
          <p:nvPr/>
        </p:nvSpPr>
        <p:spPr bwMode="auto">
          <a:xfrm>
            <a:off x="5049837" y="4017962"/>
            <a:ext cx="57150" cy="92075"/>
          </a:xfrm>
          <a:custGeom>
            <a:avLst/>
            <a:gdLst/>
            <a:ahLst/>
            <a:cxnLst/>
            <a:rect l="0" t="0" r="0" b="0"/>
            <a:pathLst>
              <a:path w="80" h="132">
                <a:moveTo>
                  <a:pt x="73" y="0"/>
                </a:moveTo>
                <a:lnTo>
                  <a:pt x="73" y="0"/>
                </a:lnTo>
                <a:lnTo>
                  <a:pt x="72" y="0"/>
                </a:lnTo>
                <a:lnTo>
                  <a:pt x="70" y="0"/>
                </a:lnTo>
                <a:lnTo>
                  <a:pt x="69" y="1"/>
                </a:lnTo>
                <a:lnTo>
                  <a:pt x="67" y="2"/>
                </a:lnTo>
                <a:lnTo>
                  <a:pt x="67" y="5"/>
                </a:lnTo>
                <a:lnTo>
                  <a:pt x="67" y="7"/>
                </a:lnTo>
                <a:lnTo>
                  <a:pt x="69" y="8"/>
                </a:lnTo>
                <a:lnTo>
                  <a:pt x="70" y="9"/>
                </a:lnTo>
                <a:lnTo>
                  <a:pt x="70" y="12"/>
                </a:lnTo>
                <a:lnTo>
                  <a:pt x="70" y="16"/>
                </a:lnTo>
                <a:lnTo>
                  <a:pt x="69" y="22"/>
                </a:lnTo>
                <a:lnTo>
                  <a:pt x="66" y="29"/>
                </a:lnTo>
                <a:lnTo>
                  <a:pt x="57" y="47"/>
                </a:lnTo>
                <a:lnTo>
                  <a:pt x="44" y="66"/>
                </a:lnTo>
                <a:lnTo>
                  <a:pt x="31" y="86"/>
                </a:lnTo>
                <a:lnTo>
                  <a:pt x="19" y="103"/>
                </a:lnTo>
                <a:lnTo>
                  <a:pt x="2" y="125"/>
                </a:lnTo>
                <a:lnTo>
                  <a:pt x="1" y="126"/>
                </a:lnTo>
                <a:lnTo>
                  <a:pt x="0" y="128"/>
                </a:lnTo>
                <a:lnTo>
                  <a:pt x="1" y="130"/>
                </a:lnTo>
                <a:lnTo>
                  <a:pt x="2" y="131"/>
                </a:lnTo>
                <a:lnTo>
                  <a:pt x="3" y="132"/>
                </a:lnTo>
                <a:lnTo>
                  <a:pt x="5" y="132"/>
                </a:lnTo>
                <a:lnTo>
                  <a:pt x="6" y="132"/>
                </a:lnTo>
                <a:lnTo>
                  <a:pt x="8" y="131"/>
                </a:lnTo>
                <a:lnTo>
                  <a:pt x="23" y="115"/>
                </a:lnTo>
                <a:lnTo>
                  <a:pt x="36" y="96"/>
                </a:lnTo>
                <a:lnTo>
                  <a:pt x="48" y="78"/>
                </a:lnTo>
                <a:lnTo>
                  <a:pt x="59" y="58"/>
                </a:lnTo>
                <a:lnTo>
                  <a:pt x="67" y="47"/>
                </a:lnTo>
                <a:lnTo>
                  <a:pt x="71" y="38"/>
                </a:lnTo>
                <a:lnTo>
                  <a:pt x="75" y="30"/>
                </a:lnTo>
                <a:lnTo>
                  <a:pt x="79" y="21"/>
                </a:lnTo>
                <a:lnTo>
                  <a:pt x="80" y="13"/>
                </a:lnTo>
                <a:lnTo>
                  <a:pt x="80" y="9"/>
                </a:lnTo>
                <a:lnTo>
                  <a:pt x="79" y="6"/>
                </a:lnTo>
                <a:lnTo>
                  <a:pt x="77" y="3"/>
                </a:lnTo>
                <a:lnTo>
                  <a:pt x="73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81" name="任意多边形 1050980"/>
          <p:cNvSpPr/>
          <p:nvPr/>
        </p:nvSpPr>
        <p:spPr bwMode="auto">
          <a:xfrm>
            <a:off x="5060950" y="4059237"/>
            <a:ext cx="63500" cy="101600"/>
          </a:xfrm>
          <a:custGeom>
            <a:avLst/>
            <a:gdLst/>
            <a:ahLst/>
            <a:cxnLst/>
            <a:rect l="0" t="0" r="0" b="0"/>
            <a:pathLst>
              <a:path w="89" h="142">
                <a:moveTo>
                  <a:pt x="80" y="3"/>
                </a:moveTo>
                <a:lnTo>
                  <a:pt x="80" y="3"/>
                </a:lnTo>
                <a:lnTo>
                  <a:pt x="78" y="13"/>
                </a:lnTo>
                <a:lnTo>
                  <a:pt x="74" y="22"/>
                </a:lnTo>
                <a:lnTo>
                  <a:pt x="68" y="30"/>
                </a:lnTo>
                <a:lnTo>
                  <a:pt x="63" y="38"/>
                </a:lnTo>
                <a:lnTo>
                  <a:pt x="49" y="55"/>
                </a:lnTo>
                <a:lnTo>
                  <a:pt x="44" y="63"/>
                </a:lnTo>
                <a:lnTo>
                  <a:pt x="39" y="71"/>
                </a:lnTo>
                <a:lnTo>
                  <a:pt x="27" y="96"/>
                </a:lnTo>
                <a:lnTo>
                  <a:pt x="20" y="109"/>
                </a:lnTo>
                <a:lnTo>
                  <a:pt x="16" y="114"/>
                </a:lnTo>
                <a:lnTo>
                  <a:pt x="12" y="118"/>
                </a:lnTo>
                <a:lnTo>
                  <a:pt x="8" y="122"/>
                </a:lnTo>
                <a:lnTo>
                  <a:pt x="4" y="126"/>
                </a:lnTo>
                <a:lnTo>
                  <a:pt x="2" y="130"/>
                </a:lnTo>
                <a:lnTo>
                  <a:pt x="0" y="135"/>
                </a:lnTo>
                <a:lnTo>
                  <a:pt x="0" y="138"/>
                </a:lnTo>
                <a:lnTo>
                  <a:pt x="1" y="140"/>
                </a:lnTo>
                <a:lnTo>
                  <a:pt x="2" y="141"/>
                </a:lnTo>
                <a:lnTo>
                  <a:pt x="4" y="142"/>
                </a:lnTo>
                <a:lnTo>
                  <a:pt x="5" y="142"/>
                </a:lnTo>
                <a:lnTo>
                  <a:pt x="7" y="142"/>
                </a:lnTo>
                <a:lnTo>
                  <a:pt x="8" y="141"/>
                </a:lnTo>
                <a:lnTo>
                  <a:pt x="9" y="139"/>
                </a:lnTo>
                <a:lnTo>
                  <a:pt x="10" y="135"/>
                </a:lnTo>
                <a:lnTo>
                  <a:pt x="12" y="131"/>
                </a:lnTo>
                <a:lnTo>
                  <a:pt x="17" y="125"/>
                </a:lnTo>
                <a:lnTo>
                  <a:pt x="22" y="119"/>
                </a:lnTo>
                <a:lnTo>
                  <a:pt x="26" y="113"/>
                </a:lnTo>
                <a:lnTo>
                  <a:pt x="40" y="88"/>
                </a:lnTo>
                <a:lnTo>
                  <a:pt x="47" y="76"/>
                </a:lnTo>
                <a:lnTo>
                  <a:pt x="51" y="69"/>
                </a:lnTo>
                <a:lnTo>
                  <a:pt x="55" y="64"/>
                </a:lnTo>
                <a:lnTo>
                  <a:pt x="65" y="54"/>
                </a:lnTo>
                <a:lnTo>
                  <a:pt x="69" y="48"/>
                </a:lnTo>
                <a:lnTo>
                  <a:pt x="73" y="40"/>
                </a:lnTo>
                <a:lnTo>
                  <a:pt x="77" y="32"/>
                </a:lnTo>
                <a:lnTo>
                  <a:pt x="82" y="24"/>
                </a:lnTo>
                <a:lnTo>
                  <a:pt x="86" y="15"/>
                </a:lnTo>
                <a:lnTo>
                  <a:pt x="88" y="10"/>
                </a:lnTo>
                <a:lnTo>
                  <a:pt x="89" y="5"/>
                </a:lnTo>
                <a:lnTo>
                  <a:pt x="89" y="3"/>
                </a:lnTo>
                <a:lnTo>
                  <a:pt x="88" y="2"/>
                </a:lnTo>
                <a:lnTo>
                  <a:pt x="85" y="0"/>
                </a:lnTo>
                <a:lnTo>
                  <a:pt x="84" y="0"/>
                </a:lnTo>
                <a:lnTo>
                  <a:pt x="82" y="0"/>
                </a:lnTo>
                <a:lnTo>
                  <a:pt x="81" y="1"/>
                </a:lnTo>
                <a:lnTo>
                  <a:pt x="80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82" name="任意多边形 1050981"/>
          <p:cNvSpPr/>
          <p:nvPr/>
        </p:nvSpPr>
        <p:spPr bwMode="auto">
          <a:xfrm>
            <a:off x="5060950" y="4094162"/>
            <a:ext cx="84137" cy="109537"/>
          </a:xfrm>
          <a:custGeom>
            <a:avLst/>
            <a:gdLst/>
            <a:ahLst/>
            <a:cxnLst/>
            <a:rect l="0" t="0" r="0" b="0"/>
            <a:pathLst>
              <a:path w="118" h="157">
                <a:moveTo>
                  <a:pt x="110" y="2"/>
                </a:moveTo>
                <a:lnTo>
                  <a:pt x="110" y="2"/>
                </a:lnTo>
                <a:lnTo>
                  <a:pt x="98" y="16"/>
                </a:lnTo>
                <a:lnTo>
                  <a:pt x="86" y="33"/>
                </a:lnTo>
                <a:lnTo>
                  <a:pt x="76" y="50"/>
                </a:lnTo>
                <a:lnTo>
                  <a:pt x="66" y="67"/>
                </a:lnTo>
                <a:lnTo>
                  <a:pt x="52" y="88"/>
                </a:lnTo>
                <a:lnTo>
                  <a:pt x="36" y="109"/>
                </a:lnTo>
                <a:lnTo>
                  <a:pt x="18" y="130"/>
                </a:lnTo>
                <a:lnTo>
                  <a:pt x="1" y="148"/>
                </a:lnTo>
                <a:lnTo>
                  <a:pt x="0" y="151"/>
                </a:lnTo>
                <a:lnTo>
                  <a:pt x="1" y="154"/>
                </a:lnTo>
                <a:lnTo>
                  <a:pt x="3" y="156"/>
                </a:lnTo>
                <a:lnTo>
                  <a:pt x="6" y="157"/>
                </a:lnTo>
                <a:lnTo>
                  <a:pt x="9" y="156"/>
                </a:lnTo>
                <a:lnTo>
                  <a:pt x="11" y="154"/>
                </a:lnTo>
                <a:lnTo>
                  <a:pt x="12" y="151"/>
                </a:lnTo>
                <a:lnTo>
                  <a:pt x="13" y="148"/>
                </a:lnTo>
                <a:lnTo>
                  <a:pt x="25" y="135"/>
                </a:lnTo>
                <a:lnTo>
                  <a:pt x="38" y="120"/>
                </a:lnTo>
                <a:lnTo>
                  <a:pt x="60" y="91"/>
                </a:lnTo>
                <a:lnTo>
                  <a:pt x="68" y="80"/>
                </a:lnTo>
                <a:lnTo>
                  <a:pt x="75" y="70"/>
                </a:lnTo>
                <a:lnTo>
                  <a:pt x="87" y="48"/>
                </a:lnTo>
                <a:lnTo>
                  <a:pt x="101" y="28"/>
                </a:lnTo>
                <a:lnTo>
                  <a:pt x="108" y="17"/>
                </a:lnTo>
                <a:lnTo>
                  <a:pt x="116" y="8"/>
                </a:lnTo>
                <a:lnTo>
                  <a:pt x="117" y="7"/>
                </a:lnTo>
                <a:lnTo>
                  <a:pt x="118" y="5"/>
                </a:lnTo>
                <a:lnTo>
                  <a:pt x="117" y="3"/>
                </a:lnTo>
                <a:lnTo>
                  <a:pt x="116" y="2"/>
                </a:lnTo>
                <a:lnTo>
                  <a:pt x="115" y="1"/>
                </a:lnTo>
                <a:lnTo>
                  <a:pt x="113" y="0"/>
                </a:lnTo>
                <a:lnTo>
                  <a:pt x="112" y="1"/>
                </a:lnTo>
                <a:lnTo>
                  <a:pt x="11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83" name="任意多边形 1050982"/>
          <p:cNvSpPr/>
          <p:nvPr/>
        </p:nvSpPr>
        <p:spPr bwMode="auto">
          <a:xfrm>
            <a:off x="4597400" y="4090987"/>
            <a:ext cx="46037" cy="82550"/>
          </a:xfrm>
          <a:custGeom>
            <a:avLst/>
            <a:gdLst/>
            <a:ahLst/>
            <a:cxnLst/>
            <a:rect l="0" t="0" r="0" b="0"/>
            <a:pathLst>
              <a:path w="66" h="117">
                <a:moveTo>
                  <a:pt x="56" y="3"/>
                </a:moveTo>
                <a:lnTo>
                  <a:pt x="56" y="3"/>
                </a:lnTo>
                <a:lnTo>
                  <a:pt x="55" y="8"/>
                </a:lnTo>
                <a:lnTo>
                  <a:pt x="52" y="11"/>
                </a:lnTo>
                <a:lnTo>
                  <a:pt x="45" y="19"/>
                </a:lnTo>
                <a:lnTo>
                  <a:pt x="38" y="26"/>
                </a:lnTo>
                <a:lnTo>
                  <a:pt x="35" y="30"/>
                </a:lnTo>
                <a:lnTo>
                  <a:pt x="34" y="36"/>
                </a:lnTo>
                <a:lnTo>
                  <a:pt x="33" y="41"/>
                </a:lnTo>
                <a:lnTo>
                  <a:pt x="31" y="46"/>
                </a:lnTo>
                <a:lnTo>
                  <a:pt x="25" y="55"/>
                </a:lnTo>
                <a:lnTo>
                  <a:pt x="20" y="66"/>
                </a:lnTo>
                <a:lnTo>
                  <a:pt x="15" y="75"/>
                </a:lnTo>
                <a:lnTo>
                  <a:pt x="7" y="94"/>
                </a:lnTo>
                <a:lnTo>
                  <a:pt x="0" y="112"/>
                </a:lnTo>
                <a:lnTo>
                  <a:pt x="0" y="114"/>
                </a:lnTo>
                <a:lnTo>
                  <a:pt x="0" y="115"/>
                </a:lnTo>
                <a:lnTo>
                  <a:pt x="1" y="116"/>
                </a:lnTo>
                <a:lnTo>
                  <a:pt x="3" y="117"/>
                </a:lnTo>
                <a:lnTo>
                  <a:pt x="6" y="117"/>
                </a:lnTo>
                <a:lnTo>
                  <a:pt x="8" y="116"/>
                </a:lnTo>
                <a:lnTo>
                  <a:pt x="9" y="114"/>
                </a:lnTo>
                <a:lnTo>
                  <a:pt x="17" y="94"/>
                </a:lnTo>
                <a:lnTo>
                  <a:pt x="26" y="73"/>
                </a:lnTo>
                <a:lnTo>
                  <a:pt x="31" y="66"/>
                </a:lnTo>
                <a:lnTo>
                  <a:pt x="35" y="58"/>
                </a:lnTo>
                <a:lnTo>
                  <a:pt x="39" y="51"/>
                </a:lnTo>
                <a:lnTo>
                  <a:pt x="42" y="43"/>
                </a:lnTo>
                <a:lnTo>
                  <a:pt x="44" y="38"/>
                </a:lnTo>
                <a:lnTo>
                  <a:pt x="47" y="33"/>
                </a:lnTo>
                <a:lnTo>
                  <a:pt x="54" y="24"/>
                </a:lnTo>
                <a:lnTo>
                  <a:pt x="62" y="15"/>
                </a:lnTo>
                <a:lnTo>
                  <a:pt x="64" y="11"/>
                </a:lnTo>
                <a:lnTo>
                  <a:pt x="66" y="6"/>
                </a:lnTo>
                <a:lnTo>
                  <a:pt x="66" y="4"/>
                </a:lnTo>
                <a:lnTo>
                  <a:pt x="65" y="2"/>
                </a:lnTo>
                <a:lnTo>
                  <a:pt x="64" y="1"/>
                </a:lnTo>
                <a:lnTo>
                  <a:pt x="63" y="0"/>
                </a:lnTo>
                <a:lnTo>
                  <a:pt x="60" y="0"/>
                </a:lnTo>
                <a:lnTo>
                  <a:pt x="58" y="0"/>
                </a:lnTo>
                <a:lnTo>
                  <a:pt x="57" y="1"/>
                </a:lnTo>
                <a:lnTo>
                  <a:pt x="5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84" name="任意多边形 1050983"/>
          <p:cNvSpPr/>
          <p:nvPr/>
        </p:nvSpPr>
        <p:spPr bwMode="auto">
          <a:xfrm>
            <a:off x="4649787" y="4076700"/>
            <a:ext cx="42862" cy="61912"/>
          </a:xfrm>
          <a:custGeom>
            <a:avLst/>
            <a:gdLst/>
            <a:ahLst/>
            <a:cxnLst/>
            <a:rect l="0" t="0" r="0" b="0"/>
            <a:pathLst>
              <a:path w="62" h="86">
                <a:moveTo>
                  <a:pt x="54" y="2"/>
                </a:moveTo>
                <a:lnTo>
                  <a:pt x="54" y="2"/>
                </a:lnTo>
                <a:lnTo>
                  <a:pt x="40" y="18"/>
                </a:lnTo>
                <a:lnTo>
                  <a:pt x="26" y="35"/>
                </a:lnTo>
                <a:lnTo>
                  <a:pt x="23" y="39"/>
                </a:lnTo>
                <a:lnTo>
                  <a:pt x="21" y="44"/>
                </a:lnTo>
                <a:lnTo>
                  <a:pt x="16" y="55"/>
                </a:lnTo>
                <a:lnTo>
                  <a:pt x="9" y="67"/>
                </a:lnTo>
                <a:lnTo>
                  <a:pt x="1" y="78"/>
                </a:lnTo>
                <a:lnTo>
                  <a:pt x="0" y="80"/>
                </a:lnTo>
                <a:lnTo>
                  <a:pt x="0" y="83"/>
                </a:lnTo>
                <a:lnTo>
                  <a:pt x="1" y="84"/>
                </a:lnTo>
                <a:lnTo>
                  <a:pt x="3" y="85"/>
                </a:lnTo>
                <a:lnTo>
                  <a:pt x="4" y="86"/>
                </a:lnTo>
                <a:lnTo>
                  <a:pt x="6" y="86"/>
                </a:lnTo>
                <a:lnTo>
                  <a:pt x="8" y="85"/>
                </a:lnTo>
                <a:lnTo>
                  <a:pt x="9" y="84"/>
                </a:lnTo>
                <a:lnTo>
                  <a:pt x="22" y="64"/>
                </a:lnTo>
                <a:lnTo>
                  <a:pt x="27" y="55"/>
                </a:lnTo>
                <a:lnTo>
                  <a:pt x="32" y="44"/>
                </a:lnTo>
                <a:lnTo>
                  <a:pt x="34" y="39"/>
                </a:lnTo>
                <a:lnTo>
                  <a:pt x="37" y="35"/>
                </a:lnTo>
                <a:lnTo>
                  <a:pt x="44" y="27"/>
                </a:lnTo>
                <a:lnTo>
                  <a:pt x="53" y="17"/>
                </a:lnTo>
                <a:lnTo>
                  <a:pt x="61" y="8"/>
                </a:lnTo>
                <a:lnTo>
                  <a:pt x="62" y="7"/>
                </a:lnTo>
                <a:lnTo>
                  <a:pt x="62" y="5"/>
                </a:lnTo>
                <a:lnTo>
                  <a:pt x="62" y="3"/>
                </a:lnTo>
                <a:lnTo>
                  <a:pt x="61" y="2"/>
                </a:lnTo>
                <a:lnTo>
                  <a:pt x="59" y="1"/>
                </a:lnTo>
                <a:lnTo>
                  <a:pt x="58" y="0"/>
                </a:lnTo>
                <a:lnTo>
                  <a:pt x="56" y="1"/>
                </a:lnTo>
                <a:lnTo>
                  <a:pt x="5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85" name="任意多边形 1050984"/>
          <p:cNvSpPr/>
          <p:nvPr/>
        </p:nvSpPr>
        <p:spPr bwMode="auto">
          <a:xfrm>
            <a:off x="4686300" y="4075112"/>
            <a:ext cx="44450" cy="58737"/>
          </a:xfrm>
          <a:custGeom>
            <a:avLst/>
            <a:gdLst/>
            <a:ahLst/>
            <a:cxnLst/>
            <a:rect l="0" t="0" r="0" b="0"/>
            <a:pathLst>
              <a:path w="62" h="84">
                <a:moveTo>
                  <a:pt x="52" y="2"/>
                </a:moveTo>
                <a:lnTo>
                  <a:pt x="52" y="2"/>
                </a:lnTo>
                <a:lnTo>
                  <a:pt x="47" y="9"/>
                </a:lnTo>
                <a:lnTo>
                  <a:pt x="42" y="15"/>
                </a:lnTo>
                <a:lnTo>
                  <a:pt x="37" y="22"/>
                </a:lnTo>
                <a:lnTo>
                  <a:pt x="33" y="30"/>
                </a:lnTo>
                <a:lnTo>
                  <a:pt x="30" y="36"/>
                </a:lnTo>
                <a:lnTo>
                  <a:pt x="26" y="42"/>
                </a:lnTo>
                <a:lnTo>
                  <a:pt x="18" y="54"/>
                </a:lnTo>
                <a:lnTo>
                  <a:pt x="9" y="66"/>
                </a:lnTo>
                <a:lnTo>
                  <a:pt x="1" y="78"/>
                </a:lnTo>
                <a:lnTo>
                  <a:pt x="0" y="79"/>
                </a:lnTo>
                <a:lnTo>
                  <a:pt x="0" y="81"/>
                </a:lnTo>
                <a:lnTo>
                  <a:pt x="1" y="82"/>
                </a:lnTo>
                <a:lnTo>
                  <a:pt x="2" y="84"/>
                </a:lnTo>
                <a:lnTo>
                  <a:pt x="4" y="84"/>
                </a:lnTo>
                <a:lnTo>
                  <a:pt x="5" y="84"/>
                </a:lnTo>
                <a:lnTo>
                  <a:pt x="7" y="84"/>
                </a:lnTo>
                <a:lnTo>
                  <a:pt x="8" y="82"/>
                </a:lnTo>
                <a:lnTo>
                  <a:pt x="24" y="60"/>
                </a:lnTo>
                <a:lnTo>
                  <a:pt x="32" y="50"/>
                </a:lnTo>
                <a:lnTo>
                  <a:pt x="36" y="45"/>
                </a:lnTo>
                <a:lnTo>
                  <a:pt x="39" y="40"/>
                </a:lnTo>
                <a:lnTo>
                  <a:pt x="44" y="32"/>
                </a:lnTo>
                <a:lnTo>
                  <a:pt x="49" y="24"/>
                </a:lnTo>
                <a:lnTo>
                  <a:pt x="55" y="15"/>
                </a:lnTo>
                <a:lnTo>
                  <a:pt x="61" y="7"/>
                </a:lnTo>
                <a:lnTo>
                  <a:pt x="62" y="5"/>
                </a:lnTo>
                <a:lnTo>
                  <a:pt x="61" y="3"/>
                </a:lnTo>
                <a:lnTo>
                  <a:pt x="60" y="2"/>
                </a:lnTo>
                <a:lnTo>
                  <a:pt x="58" y="1"/>
                </a:lnTo>
                <a:lnTo>
                  <a:pt x="57" y="0"/>
                </a:lnTo>
                <a:lnTo>
                  <a:pt x="55" y="0"/>
                </a:lnTo>
                <a:lnTo>
                  <a:pt x="53" y="1"/>
                </a:lnTo>
                <a:lnTo>
                  <a:pt x="5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86" name="任意多边形 1050985"/>
          <p:cNvSpPr/>
          <p:nvPr/>
        </p:nvSpPr>
        <p:spPr bwMode="auto">
          <a:xfrm>
            <a:off x="4725987" y="4081462"/>
            <a:ext cx="38100" cy="52387"/>
          </a:xfrm>
          <a:custGeom>
            <a:avLst/>
            <a:gdLst/>
            <a:ahLst/>
            <a:cxnLst/>
            <a:rect l="0" t="0" r="0" b="0"/>
            <a:pathLst>
              <a:path w="53" h="75">
                <a:moveTo>
                  <a:pt x="53" y="5"/>
                </a:moveTo>
                <a:lnTo>
                  <a:pt x="53" y="5"/>
                </a:lnTo>
                <a:lnTo>
                  <a:pt x="52" y="3"/>
                </a:lnTo>
                <a:lnTo>
                  <a:pt x="51" y="1"/>
                </a:lnTo>
                <a:lnTo>
                  <a:pt x="50" y="1"/>
                </a:lnTo>
                <a:lnTo>
                  <a:pt x="48" y="0"/>
                </a:lnTo>
                <a:lnTo>
                  <a:pt x="45" y="1"/>
                </a:lnTo>
                <a:lnTo>
                  <a:pt x="44" y="3"/>
                </a:lnTo>
                <a:lnTo>
                  <a:pt x="43" y="5"/>
                </a:lnTo>
                <a:lnTo>
                  <a:pt x="42" y="9"/>
                </a:lnTo>
                <a:lnTo>
                  <a:pt x="41" y="13"/>
                </a:lnTo>
                <a:lnTo>
                  <a:pt x="36" y="22"/>
                </a:lnTo>
                <a:lnTo>
                  <a:pt x="28" y="31"/>
                </a:lnTo>
                <a:lnTo>
                  <a:pt x="23" y="37"/>
                </a:lnTo>
                <a:lnTo>
                  <a:pt x="17" y="44"/>
                </a:lnTo>
                <a:lnTo>
                  <a:pt x="11" y="53"/>
                </a:lnTo>
                <a:lnTo>
                  <a:pt x="1" y="69"/>
                </a:lnTo>
                <a:lnTo>
                  <a:pt x="0" y="71"/>
                </a:lnTo>
                <a:lnTo>
                  <a:pt x="1" y="74"/>
                </a:lnTo>
                <a:lnTo>
                  <a:pt x="4" y="75"/>
                </a:lnTo>
                <a:lnTo>
                  <a:pt x="7" y="75"/>
                </a:lnTo>
                <a:lnTo>
                  <a:pt x="10" y="74"/>
                </a:lnTo>
                <a:lnTo>
                  <a:pt x="12" y="72"/>
                </a:lnTo>
                <a:lnTo>
                  <a:pt x="14" y="70"/>
                </a:lnTo>
                <a:lnTo>
                  <a:pt x="15" y="66"/>
                </a:lnTo>
                <a:lnTo>
                  <a:pt x="25" y="51"/>
                </a:lnTo>
                <a:lnTo>
                  <a:pt x="36" y="35"/>
                </a:lnTo>
                <a:lnTo>
                  <a:pt x="46" y="21"/>
                </a:lnTo>
                <a:lnTo>
                  <a:pt x="50" y="13"/>
                </a:lnTo>
                <a:lnTo>
                  <a:pt x="52" y="9"/>
                </a:lnTo>
                <a:lnTo>
                  <a:pt x="53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87" name="任意多边形 1050986"/>
          <p:cNvSpPr/>
          <p:nvPr/>
        </p:nvSpPr>
        <p:spPr bwMode="auto">
          <a:xfrm>
            <a:off x="4776787" y="4087812"/>
            <a:ext cx="23812" cy="34925"/>
          </a:xfrm>
          <a:custGeom>
            <a:avLst/>
            <a:gdLst/>
            <a:ahLst/>
            <a:cxnLst/>
            <a:rect l="0" t="0" r="0" b="0"/>
            <a:pathLst>
              <a:path w="33" h="53">
                <a:moveTo>
                  <a:pt x="23" y="2"/>
                </a:moveTo>
                <a:lnTo>
                  <a:pt x="23" y="2"/>
                </a:lnTo>
                <a:lnTo>
                  <a:pt x="16" y="14"/>
                </a:lnTo>
                <a:lnTo>
                  <a:pt x="8" y="24"/>
                </a:lnTo>
                <a:lnTo>
                  <a:pt x="5" y="29"/>
                </a:lnTo>
                <a:lnTo>
                  <a:pt x="2" y="34"/>
                </a:lnTo>
                <a:lnTo>
                  <a:pt x="1" y="41"/>
                </a:lnTo>
                <a:lnTo>
                  <a:pt x="0" y="48"/>
                </a:lnTo>
                <a:lnTo>
                  <a:pt x="0" y="50"/>
                </a:lnTo>
                <a:lnTo>
                  <a:pt x="1" y="51"/>
                </a:lnTo>
                <a:lnTo>
                  <a:pt x="3" y="52"/>
                </a:lnTo>
                <a:lnTo>
                  <a:pt x="4" y="53"/>
                </a:lnTo>
                <a:lnTo>
                  <a:pt x="6" y="52"/>
                </a:lnTo>
                <a:lnTo>
                  <a:pt x="7" y="51"/>
                </a:lnTo>
                <a:lnTo>
                  <a:pt x="9" y="50"/>
                </a:lnTo>
                <a:lnTo>
                  <a:pt x="9" y="48"/>
                </a:lnTo>
                <a:lnTo>
                  <a:pt x="10" y="42"/>
                </a:lnTo>
                <a:lnTo>
                  <a:pt x="12" y="36"/>
                </a:lnTo>
                <a:lnTo>
                  <a:pt x="14" y="31"/>
                </a:lnTo>
                <a:lnTo>
                  <a:pt x="17" y="26"/>
                </a:lnTo>
                <a:lnTo>
                  <a:pt x="24" y="17"/>
                </a:lnTo>
                <a:lnTo>
                  <a:pt x="32" y="8"/>
                </a:lnTo>
                <a:lnTo>
                  <a:pt x="33" y="6"/>
                </a:lnTo>
                <a:lnTo>
                  <a:pt x="33" y="4"/>
                </a:lnTo>
                <a:lnTo>
                  <a:pt x="32" y="2"/>
                </a:lnTo>
                <a:lnTo>
                  <a:pt x="31" y="1"/>
                </a:lnTo>
                <a:lnTo>
                  <a:pt x="28" y="0"/>
                </a:lnTo>
                <a:lnTo>
                  <a:pt x="26" y="1"/>
                </a:lnTo>
                <a:lnTo>
                  <a:pt x="2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88" name="任意多边形 1050987"/>
          <p:cNvSpPr/>
          <p:nvPr/>
        </p:nvSpPr>
        <p:spPr bwMode="auto">
          <a:xfrm>
            <a:off x="4805362" y="4081462"/>
            <a:ext cx="28575" cy="47625"/>
          </a:xfrm>
          <a:custGeom>
            <a:avLst/>
            <a:gdLst/>
            <a:ahLst/>
            <a:cxnLst/>
            <a:rect l="0" t="0" r="0" b="0"/>
            <a:pathLst>
              <a:path w="42" h="71">
                <a:moveTo>
                  <a:pt x="33" y="2"/>
                </a:moveTo>
                <a:lnTo>
                  <a:pt x="33" y="2"/>
                </a:lnTo>
                <a:lnTo>
                  <a:pt x="27" y="19"/>
                </a:lnTo>
                <a:lnTo>
                  <a:pt x="24" y="26"/>
                </a:lnTo>
                <a:lnTo>
                  <a:pt x="19" y="33"/>
                </a:lnTo>
                <a:lnTo>
                  <a:pt x="8" y="49"/>
                </a:lnTo>
                <a:lnTo>
                  <a:pt x="3" y="57"/>
                </a:lnTo>
                <a:lnTo>
                  <a:pt x="0" y="65"/>
                </a:lnTo>
                <a:lnTo>
                  <a:pt x="0" y="67"/>
                </a:lnTo>
                <a:lnTo>
                  <a:pt x="1" y="69"/>
                </a:lnTo>
                <a:lnTo>
                  <a:pt x="2" y="70"/>
                </a:lnTo>
                <a:lnTo>
                  <a:pt x="4" y="71"/>
                </a:lnTo>
                <a:lnTo>
                  <a:pt x="9" y="71"/>
                </a:lnTo>
                <a:lnTo>
                  <a:pt x="10" y="71"/>
                </a:lnTo>
                <a:lnTo>
                  <a:pt x="12" y="70"/>
                </a:lnTo>
                <a:lnTo>
                  <a:pt x="13" y="67"/>
                </a:lnTo>
                <a:lnTo>
                  <a:pt x="13" y="64"/>
                </a:lnTo>
                <a:lnTo>
                  <a:pt x="11" y="62"/>
                </a:lnTo>
                <a:lnTo>
                  <a:pt x="19" y="50"/>
                </a:lnTo>
                <a:lnTo>
                  <a:pt x="27" y="38"/>
                </a:lnTo>
                <a:lnTo>
                  <a:pt x="32" y="31"/>
                </a:lnTo>
                <a:lnTo>
                  <a:pt x="35" y="23"/>
                </a:lnTo>
                <a:lnTo>
                  <a:pt x="41" y="7"/>
                </a:lnTo>
                <a:lnTo>
                  <a:pt x="42" y="5"/>
                </a:lnTo>
                <a:lnTo>
                  <a:pt x="41" y="3"/>
                </a:lnTo>
                <a:lnTo>
                  <a:pt x="39" y="1"/>
                </a:lnTo>
                <a:lnTo>
                  <a:pt x="38" y="0"/>
                </a:lnTo>
                <a:lnTo>
                  <a:pt x="36" y="0"/>
                </a:lnTo>
                <a:lnTo>
                  <a:pt x="34" y="1"/>
                </a:lnTo>
                <a:lnTo>
                  <a:pt x="3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89" name="任意多边形 1050988"/>
          <p:cNvSpPr/>
          <p:nvPr/>
        </p:nvSpPr>
        <p:spPr bwMode="auto">
          <a:xfrm>
            <a:off x="4849812" y="4087812"/>
            <a:ext cx="31750" cy="39687"/>
          </a:xfrm>
          <a:custGeom>
            <a:avLst/>
            <a:gdLst/>
            <a:ahLst/>
            <a:cxnLst/>
            <a:rect l="0" t="0" r="0" b="0"/>
            <a:pathLst>
              <a:path w="43" h="57">
                <a:moveTo>
                  <a:pt x="35" y="2"/>
                </a:moveTo>
                <a:lnTo>
                  <a:pt x="35" y="2"/>
                </a:lnTo>
                <a:lnTo>
                  <a:pt x="23" y="15"/>
                </a:lnTo>
                <a:lnTo>
                  <a:pt x="10" y="29"/>
                </a:lnTo>
                <a:lnTo>
                  <a:pt x="7" y="34"/>
                </a:lnTo>
                <a:lnTo>
                  <a:pt x="3" y="41"/>
                </a:lnTo>
                <a:lnTo>
                  <a:pt x="1" y="48"/>
                </a:lnTo>
                <a:lnTo>
                  <a:pt x="0" y="51"/>
                </a:lnTo>
                <a:lnTo>
                  <a:pt x="1" y="54"/>
                </a:lnTo>
                <a:lnTo>
                  <a:pt x="2" y="56"/>
                </a:lnTo>
                <a:lnTo>
                  <a:pt x="4" y="57"/>
                </a:lnTo>
                <a:lnTo>
                  <a:pt x="7" y="57"/>
                </a:lnTo>
                <a:lnTo>
                  <a:pt x="8" y="56"/>
                </a:lnTo>
                <a:lnTo>
                  <a:pt x="10" y="55"/>
                </a:lnTo>
                <a:lnTo>
                  <a:pt x="10" y="53"/>
                </a:lnTo>
                <a:lnTo>
                  <a:pt x="10" y="51"/>
                </a:lnTo>
                <a:lnTo>
                  <a:pt x="10" y="49"/>
                </a:lnTo>
                <a:lnTo>
                  <a:pt x="10" y="46"/>
                </a:lnTo>
                <a:lnTo>
                  <a:pt x="14" y="40"/>
                </a:lnTo>
                <a:lnTo>
                  <a:pt x="23" y="29"/>
                </a:lnTo>
                <a:lnTo>
                  <a:pt x="32" y="19"/>
                </a:lnTo>
                <a:lnTo>
                  <a:pt x="42" y="9"/>
                </a:lnTo>
                <a:lnTo>
                  <a:pt x="43" y="7"/>
                </a:lnTo>
                <a:lnTo>
                  <a:pt x="43" y="6"/>
                </a:lnTo>
                <a:lnTo>
                  <a:pt x="43" y="3"/>
                </a:lnTo>
                <a:lnTo>
                  <a:pt x="42" y="2"/>
                </a:lnTo>
                <a:lnTo>
                  <a:pt x="40" y="1"/>
                </a:lnTo>
                <a:lnTo>
                  <a:pt x="39" y="0"/>
                </a:lnTo>
                <a:lnTo>
                  <a:pt x="37" y="0"/>
                </a:lnTo>
                <a:lnTo>
                  <a:pt x="3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90" name="任意多边形 1050989"/>
          <p:cNvSpPr/>
          <p:nvPr/>
        </p:nvSpPr>
        <p:spPr bwMode="auto">
          <a:xfrm>
            <a:off x="4870450" y="4097337"/>
            <a:ext cx="30162" cy="41275"/>
          </a:xfrm>
          <a:custGeom>
            <a:avLst/>
            <a:gdLst/>
            <a:ahLst/>
            <a:cxnLst/>
            <a:rect l="0" t="0" r="0" b="0"/>
            <a:pathLst>
              <a:path w="43" h="57">
                <a:moveTo>
                  <a:pt x="35" y="1"/>
                </a:moveTo>
                <a:lnTo>
                  <a:pt x="35" y="1"/>
                </a:lnTo>
                <a:lnTo>
                  <a:pt x="25" y="12"/>
                </a:lnTo>
                <a:lnTo>
                  <a:pt x="16" y="24"/>
                </a:lnTo>
                <a:lnTo>
                  <a:pt x="8" y="37"/>
                </a:lnTo>
                <a:lnTo>
                  <a:pt x="1" y="49"/>
                </a:lnTo>
                <a:lnTo>
                  <a:pt x="0" y="51"/>
                </a:lnTo>
                <a:lnTo>
                  <a:pt x="1" y="54"/>
                </a:lnTo>
                <a:lnTo>
                  <a:pt x="2" y="55"/>
                </a:lnTo>
                <a:lnTo>
                  <a:pt x="3" y="56"/>
                </a:lnTo>
                <a:lnTo>
                  <a:pt x="4" y="57"/>
                </a:lnTo>
                <a:lnTo>
                  <a:pt x="6" y="57"/>
                </a:lnTo>
                <a:lnTo>
                  <a:pt x="8" y="56"/>
                </a:lnTo>
                <a:lnTo>
                  <a:pt x="9" y="55"/>
                </a:lnTo>
                <a:lnTo>
                  <a:pt x="16" y="42"/>
                </a:lnTo>
                <a:lnTo>
                  <a:pt x="24" y="30"/>
                </a:lnTo>
                <a:lnTo>
                  <a:pt x="32" y="18"/>
                </a:lnTo>
                <a:lnTo>
                  <a:pt x="41" y="8"/>
                </a:lnTo>
                <a:lnTo>
                  <a:pt x="42" y="6"/>
                </a:lnTo>
                <a:lnTo>
                  <a:pt x="43" y="4"/>
                </a:lnTo>
                <a:lnTo>
                  <a:pt x="42" y="3"/>
                </a:lnTo>
                <a:lnTo>
                  <a:pt x="41" y="1"/>
                </a:lnTo>
                <a:lnTo>
                  <a:pt x="40" y="0"/>
                </a:lnTo>
                <a:lnTo>
                  <a:pt x="38" y="0"/>
                </a:lnTo>
                <a:lnTo>
                  <a:pt x="37" y="0"/>
                </a:lnTo>
                <a:lnTo>
                  <a:pt x="3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91" name="任意多边形 1050990"/>
          <p:cNvSpPr/>
          <p:nvPr/>
        </p:nvSpPr>
        <p:spPr bwMode="auto">
          <a:xfrm>
            <a:off x="4900612" y="4110037"/>
            <a:ext cx="15875" cy="41275"/>
          </a:xfrm>
          <a:custGeom>
            <a:avLst/>
            <a:gdLst/>
            <a:ahLst/>
            <a:cxnLst/>
            <a:rect l="0" t="0" r="0" b="0"/>
            <a:pathLst>
              <a:path w="24" h="56">
                <a:moveTo>
                  <a:pt x="15" y="4"/>
                </a:moveTo>
                <a:lnTo>
                  <a:pt x="15" y="4"/>
                </a:lnTo>
                <a:lnTo>
                  <a:pt x="0" y="51"/>
                </a:lnTo>
                <a:lnTo>
                  <a:pt x="0" y="53"/>
                </a:lnTo>
                <a:lnTo>
                  <a:pt x="0" y="54"/>
                </a:lnTo>
                <a:lnTo>
                  <a:pt x="1" y="55"/>
                </a:lnTo>
                <a:lnTo>
                  <a:pt x="3" y="56"/>
                </a:lnTo>
                <a:lnTo>
                  <a:pt x="5" y="56"/>
                </a:lnTo>
                <a:lnTo>
                  <a:pt x="6" y="56"/>
                </a:lnTo>
                <a:lnTo>
                  <a:pt x="9" y="55"/>
                </a:lnTo>
                <a:lnTo>
                  <a:pt x="10" y="53"/>
                </a:lnTo>
                <a:lnTo>
                  <a:pt x="23" y="6"/>
                </a:lnTo>
                <a:lnTo>
                  <a:pt x="24" y="4"/>
                </a:lnTo>
                <a:lnTo>
                  <a:pt x="23" y="2"/>
                </a:lnTo>
                <a:lnTo>
                  <a:pt x="22" y="0"/>
                </a:lnTo>
                <a:lnTo>
                  <a:pt x="20" y="0"/>
                </a:lnTo>
                <a:lnTo>
                  <a:pt x="19" y="0"/>
                </a:lnTo>
                <a:lnTo>
                  <a:pt x="17" y="0"/>
                </a:lnTo>
                <a:lnTo>
                  <a:pt x="16" y="1"/>
                </a:lnTo>
                <a:lnTo>
                  <a:pt x="15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92" name="任意多边形 1050991"/>
          <p:cNvSpPr/>
          <p:nvPr/>
        </p:nvSpPr>
        <p:spPr bwMode="auto">
          <a:xfrm>
            <a:off x="4894262" y="4133850"/>
            <a:ext cx="50800" cy="57150"/>
          </a:xfrm>
          <a:custGeom>
            <a:avLst/>
            <a:gdLst/>
            <a:ahLst/>
            <a:cxnLst/>
            <a:rect l="0" t="0" r="0" b="0"/>
            <a:pathLst>
              <a:path w="71" h="80">
                <a:moveTo>
                  <a:pt x="64" y="2"/>
                </a:moveTo>
                <a:lnTo>
                  <a:pt x="64" y="2"/>
                </a:lnTo>
                <a:lnTo>
                  <a:pt x="54" y="10"/>
                </a:lnTo>
                <a:lnTo>
                  <a:pt x="45" y="19"/>
                </a:lnTo>
                <a:lnTo>
                  <a:pt x="41" y="24"/>
                </a:lnTo>
                <a:lnTo>
                  <a:pt x="38" y="29"/>
                </a:lnTo>
                <a:lnTo>
                  <a:pt x="35" y="35"/>
                </a:lnTo>
                <a:lnTo>
                  <a:pt x="31" y="39"/>
                </a:lnTo>
                <a:lnTo>
                  <a:pt x="22" y="47"/>
                </a:lnTo>
                <a:lnTo>
                  <a:pt x="13" y="55"/>
                </a:lnTo>
                <a:lnTo>
                  <a:pt x="9" y="59"/>
                </a:lnTo>
                <a:lnTo>
                  <a:pt x="6" y="63"/>
                </a:lnTo>
                <a:lnTo>
                  <a:pt x="3" y="69"/>
                </a:lnTo>
                <a:lnTo>
                  <a:pt x="1" y="75"/>
                </a:lnTo>
                <a:lnTo>
                  <a:pt x="0" y="77"/>
                </a:lnTo>
                <a:lnTo>
                  <a:pt x="1" y="78"/>
                </a:lnTo>
                <a:lnTo>
                  <a:pt x="2" y="79"/>
                </a:lnTo>
                <a:lnTo>
                  <a:pt x="4" y="80"/>
                </a:lnTo>
                <a:lnTo>
                  <a:pt x="5" y="80"/>
                </a:lnTo>
                <a:lnTo>
                  <a:pt x="7" y="80"/>
                </a:lnTo>
                <a:lnTo>
                  <a:pt x="9" y="79"/>
                </a:lnTo>
                <a:lnTo>
                  <a:pt x="10" y="77"/>
                </a:lnTo>
                <a:lnTo>
                  <a:pt x="12" y="72"/>
                </a:lnTo>
                <a:lnTo>
                  <a:pt x="15" y="67"/>
                </a:lnTo>
                <a:lnTo>
                  <a:pt x="19" y="62"/>
                </a:lnTo>
                <a:lnTo>
                  <a:pt x="23" y="58"/>
                </a:lnTo>
                <a:lnTo>
                  <a:pt x="40" y="44"/>
                </a:lnTo>
                <a:lnTo>
                  <a:pt x="43" y="40"/>
                </a:lnTo>
                <a:lnTo>
                  <a:pt x="46" y="37"/>
                </a:lnTo>
                <a:lnTo>
                  <a:pt x="51" y="28"/>
                </a:lnTo>
                <a:lnTo>
                  <a:pt x="55" y="22"/>
                </a:lnTo>
                <a:lnTo>
                  <a:pt x="60" y="17"/>
                </a:lnTo>
                <a:lnTo>
                  <a:pt x="70" y="8"/>
                </a:lnTo>
                <a:lnTo>
                  <a:pt x="71" y="7"/>
                </a:lnTo>
                <a:lnTo>
                  <a:pt x="71" y="5"/>
                </a:lnTo>
                <a:lnTo>
                  <a:pt x="71" y="3"/>
                </a:lnTo>
                <a:lnTo>
                  <a:pt x="70" y="2"/>
                </a:lnTo>
                <a:lnTo>
                  <a:pt x="69" y="0"/>
                </a:lnTo>
                <a:lnTo>
                  <a:pt x="67" y="0"/>
                </a:lnTo>
                <a:lnTo>
                  <a:pt x="65" y="0"/>
                </a:lnTo>
                <a:lnTo>
                  <a:pt x="6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93" name="任意多边形 1050992"/>
          <p:cNvSpPr/>
          <p:nvPr/>
        </p:nvSpPr>
        <p:spPr bwMode="auto">
          <a:xfrm>
            <a:off x="4837112" y="4160837"/>
            <a:ext cx="117475" cy="117475"/>
          </a:xfrm>
          <a:custGeom>
            <a:avLst/>
            <a:gdLst/>
            <a:ahLst/>
            <a:cxnLst/>
            <a:rect l="0" t="0" r="0" b="0"/>
            <a:pathLst>
              <a:path w="167" h="166">
                <a:moveTo>
                  <a:pt x="158" y="2"/>
                </a:moveTo>
                <a:lnTo>
                  <a:pt x="158" y="2"/>
                </a:lnTo>
                <a:lnTo>
                  <a:pt x="154" y="8"/>
                </a:lnTo>
                <a:lnTo>
                  <a:pt x="149" y="13"/>
                </a:lnTo>
                <a:lnTo>
                  <a:pt x="139" y="23"/>
                </a:lnTo>
                <a:lnTo>
                  <a:pt x="128" y="33"/>
                </a:lnTo>
                <a:lnTo>
                  <a:pt x="118" y="43"/>
                </a:lnTo>
                <a:lnTo>
                  <a:pt x="99" y="66"/>
                </a:lnTo>
                <a:lnTo>
                  <a:pt x="78" y="86"/>
                </a:lnTo>
                <a:lnTo>
                  <a:pt x="57" y="103"/>
                </a:lnTo>
                <a:lnTo>
                  <a:pt x="38" y="121"/>
                </a:lnTo>
                <a:lnTo>
                  <a:pt x="27" y="129"/>
                </a:lnTo>
                <a:lnTo>
                  <a:pt x="18" y="138"/>
                </a:lnTo>
                <a:lnTo>
                  <a:pt x="10" y="148"/>
                </a:lnTo>
                <a:lnTo>
                  <a:pt x="1" y="159"/>
                </a:lnTo>
                <a:lnTo>
                  <a:pt x="0" y="162"/>
                </a:lnTo>
                <a:lnTo>
                  <a:pt x="1" y="164"/>
                </a:lnTo>
                <a:lnTo>
                  <a:pt x="5" y="166"/>
                </a:lnTo>
                <a:lnTo>
                  <a:pt x="7" y="166"/>
                </a:lnTo>
                <a:lnTo>
                  <a:pt x="13" y="163"/>
                </a:lnTo>
                <a:lnTo>
                  <a:pt x="18" y="160"/>
                </a:lnTo>
                <a:lnTo>
                  <a:pt x="20" y="158"/>
                </a:lnTo>
                <a:lnTo>
                  <a:pt x="20" y="156"/>
                </a:lnTo>
                <a:lnTo>
                  <a:pt x="19" y="154"/>
                </a:lnTo>
                <a:lnTo>
                  <a:pt x="18" y="153"/>
                </a:lnTo>
                <a:lnTo>
                  <a:pt x="25" y="143"/>
                </a:lnTo>
                <a:lnTo>
                  <a:pt x="34" y="135"/>
                </a:lnTo>
                <a:lnTo>
                  <a:pt x="53" y="118"/>
                </a:lnTo>
                <a:lnTo>
                  <a:pt x="73" y="103"/>
                </a:lnTo>
                <a:lnTo>
                  <a:pt x="91" y="86"/>
                </a:lnTo>
                <a:lnTo>
                  <a:pt x="102" y="76"/>
                </a:lnTo>
                <a:lnTo>
                  <a:pt x="111" y="66"/>
                </a:lnTo>
                <a:lnTo>
                  <a:pt x="131" y="44"/>
                </a:lnTo>
                <a:lnTo>
                  <a:pt x="140" y="35"/>
                </a:lnTo>
                <a:lnTo>
                  <a:pt x="149" y="25"/>
                </a:lnTo>
                <a:lnTo>
                  <a:pt x="158" y="17"/>
                </a:lnTo>
                <a:lnTo>
                  <a:pt x="163" y="12"/>
                </a:lnTo>
                <a:lnTo>
                  <a:pt x="167" y="7"/>
                </a:lnTo>
                <a:lnTo>
                  <a:pt x="167" y="5"/>
                </a:lnTo>
                <a:lnTo>
                  <a:pt x="167" y="4"/>
                </a:lnTo>
                <a:lnTo>
                  <a:pt x="166" y="2"/>
                </a:lnTo>
                <a:lnTo>
                  <a:pt x="165" y="1"/>
                </a:lnTo>
                <a:lnTo>
                  <a:pt x="163" y="0"/>
                </a:lnTo>
                <a:lnTo>
                  <a:pt x="162" y="0"/>
                </a:lnTo>
                <a:lnTo>
                  <a:pt x="159" y="1"/>
                </a:lnTo>
                <a:lnTo>
                  <a:pt x="15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94" name="任意多边形 1050993"/>
          <p:cNvSpPr/>
          <p:nvPr/>
        </p:nvSpPr>
        <p:spPr bwMode="auto">
          <a:xfrm>
            <a:off x="4875212" y="4208462"/>
            <a:ext cx="76200" cy="85725"/>
          </a:xfrm>
          <a:custGeom>
            <a:avLst/>
            <a:gdLst/>
            <a:ahLst/>
            <a:cxnLst/>
            <a:rect l="0" t="0" r="0" b="0"/>
            <a:pathLst>
              <a:path w="110" h="123">
                <a:moveTo>
                  <a:pt x="100" y="2"/>
                </a:moveTo>
                <a:lnTo>
                  <a:pt x="100" y="2"/>
                </a:lnTo>
                <a:lnTo>
                  <a:pt x="90" y="14"/>
                </a:lnTo>
                <a:lnTo>
                  <a:pt x="80" y="26"/>
                </a:lnTo>
                <a:lnTo>
                  <a:pt x="57" y="49"/>
                </a:lnTo>
                <a:lnTo>
                  <a:pt x="43" y="66"/>
                </a:lnTo>
                <a:lnTo>
                  <a:pt x="30" y="82"/>
                </a:lnTo>
                <a:lnTo>
                  <a:pt x="16" y="99"/>
                </a:lnTo>
                <a:lnTo>
                  <a:pt x="1" y="114"/>
                </a:lnTo>
                <a:lnTo>
                  <a:pt x="0" y="117"/>
                </a:lnTo>
                <a:lnTo>
                  <a:pt x="0" y="118"/>
                </a:lnTo>
                <a:lnTo>
                  <a:pt x="0" y="120"/>
                </a:lnTo>
                <a:lnTo>
                  <a:pt x="1" y="121"/>
                </a:lnTo>
                <a:lnTo>
                  <a:pt x="3" y="122"/>
                </a:lnTo>
                <a:lnTo>
                  <a:pt x="4" y="123"/>
                </a:lnTo>
                <a:lnTo>
                  <a:pt x="6" y="123"/>
                </a:lnTo>
                <a:lnTo>
                  <a:pt x="8" y="121"/>
                </a:lnTo>
                <a:lnTo>
                  <a:pt x="23" y="105"/>
                </a:lnTo>
                <a:lnTo>
                  <a:pt x="36" y="89"/>
                </a:lnTo>
                <a:lnTo>
                  <a:pt x="64" y="57"/>
                </a:lnTo>
                <a:lnTo>
                  <a:pt x="87" y="32"/>
                </a:lnTo>
                <a:lnTo>
                  <a:pt x="98" y="19"/>
                </a:lnTo>
                <a:lnTo>
                  <a:pt x="109" y="6"/>
                </a:lnTo>
                <a:lnTo>
                  <a:pt x="110" y="5"/>
                </a:lnTo>
                <a:lnTo>
                  <a:pt x="110" y="3"/>
                </a:lnTo>
                <a:lnTo>
                  <a:pt x="109" y="2"/>
                </a:lnTo>
                <a:lnTo>
                  <a:pt x="107" y="0"/>
                </a:lnTo>
                <a:lnTo>
                  <a:pt x="103" y="0"/>
                </a:lnTo>
                <a:lnTo>
                  <a:pt x="101" y="0"/>
                </a:lnTo>
                <a:lnTo>
                  <a:pt x="10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95" name="任意多边形 1050994"/>
          <p:cNvSpPr/>
          <p:nvPr/>
        </p:nvSpPr>
        <p:spPr bwMode="auto">
          <a:xfrm>
            <a:off x="4887912" y="4237037"/>
            <a:ext cx="66675" cy="80962"/>
          </a:xfrm>
          <a:custGeom>
            <a:avLst/>
            <a:gdLst/>
            <a:ahLst/>
            <a:cxnLst/>
            <a:rect l="0" t="0" r="0" b="0"/>
            <a:pathLst>
              <a:path w="95" h="114">
                <a:moveTo>
                  <a:pt x="86" y="1"/>
                </a:moveTo>
                <a:lnTo>
                  <a:pt x="86" y="1"/>
                </a:lnTo>
                <a:lnTo>
                  <a:pt x="63" y="26"/>
                </a:lnTo>
                <a:lnTo>
                  <a:pt x="41" y="52"/>
                </a:lnTo>
                <a:lnTo>
                  <a:pt x="20" y="79"/>
                </a:lnTo>
                <a:lnTo>
                  <a:pt x="1" y="107"/>
                </a:lnTo>
                <a:lnTo>
                  <a:pt x="0" y="109"/>
                </a:lnTo>
                <a:lnTo>
                  <a:pt x="0" y="111"/>
                </a:lnTo>
                <a:lnTo>
                  <a:pt x="1" y="112"/>
                </a:lnTo>
                <a:lnTo>
                  <a:pt x="3" y="113"/>
                </a:lnTo>
                <a:lnTo>
                  <a:pt x="4" y="114"/>
                </a:lnTo>
                <a:lnTo>
                  <a:pt x="6" y="114"/>
                </a:lnTo>
                <a:lnTo>
                  <a:pt x="8" y="113"/>
                </a:lnTo>
                <a:lnTo>
                  <a:pt x="9" y="112"/>
                </a:lnTo>
                <a:lnTo>
                  <a:pt x="28" y="84"/>
                </a:lnTo>
                <a:lnTo>
                  <a:pt x="48" y="57"/>
                </a:lnTo>
                <a:lnTo>
                  <a:pt x="70" y="32"/>
                </a:lnTo>
                <a:lnTo>
                  <a:pt x="94" y="8"/>
                </a:lnTo>
                <a:lnTo>
                  <a:pt x="95" y="6"/>
                </a:lnTo>
                <a:lnTo>
                  <a:pt x="95" y="4"/>
                </a:lnTo>
                <a:lnTo>
                  <a:pt x="95" y="3"/>
                </a:lnTo>
                <a:lnTo>
                  <a:pt x="94" y="1"/>
                </a:lnTo>
                <a:lnTo>
                  <a:pt x="92" y="0"/>
                </a:lnTo>
                <a:lnTo>
                  <a:pt x="91" y="0"/>
                </a:lnTo>
                <a:lnTo>
                  <a:pt x="88" y="0"/>
                </a:lnTo>
                <a:lnTo>
                  <a:pt x="8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96" name="任意多边形 1050995"/>
          <p:cNvSpPr/>
          <p:nvPr/>
        </p:nvSpPr>
        <p:spPr bwMode="auto">
          <a:xfrm>
            <a:off x="4546600" y="4214812"/>
            <a:ext cx="19050" cy="39687"/>
          </a:xfrm>
          <a:custGeom>
            <a:avLst/>
            <a:gdLst/>
            <a:ahLst/>
            <a:cxnLst/>
            <a:rect l="0" t="0" r="0" b="0"/>
            <a:pathLst>
              <a:path w="29" h="57">
                <a:moveTo>
                  <a:pt x="20" y="2"/>
                </a:moveTo>
                <a:lnTo>
                  <a:pt x="20" y="2"/>
                </a:lnTo>
                <a:lnTo>
                  <a:pt x="14" y="14"/>
                </a:lnTo>
                <a:lnTo>
                  <a:pt x="9" y="26"/>
                </a:lnTo>
                <a:lnTo>
                  <a:pt x="0" y="51"/>
                </a:lnTo>
                <a:lnTo>
                  <a:pt x="0" y="53"/>
                </a:lnTo>
                <a:lnTo>
                  <a:pt x="1" y="54"/>
                </a:lnTo>
                <a:lnTo>
                  <a:pt x="2" y="56"/>
                </a:lnTo>
                <a:lnTo>
                  <a:pt x="3" y="56"/>
                </a:lnTo>
                <a:lnTo>
                  <a:pt x="5" y="57"/>
                </a:lnTo>
                <a:lnTo>
                  <a:pt x="7" y="56"/>
                </a:lnTo>
                <a:lnTo>
                  <a:pt x="9" y="55"/>
                </a:lnTo>
                <a:lnTo>
                  <a:pt x="10" y="53"/>
                </a:lnTo>
                <a:lnTo>
                  <a:pt x="18" y="29"/>
                </a:lnTo>
                <a:lnTo>
                  <a:pt x="22" y="18"/>
                </a:lnTo>
                <a:lnTo>
                  <a:pt x="28" y="7"/>
                </a:lnTo>
                <a:lnTo>
                  <a:pt x="29" y="5"/>
                </a:lnTo>
                <a:lnTo>
                  <a:pt x="29" y="3"/>
                </a:lnTo>
                <a:lnTo>
                  <a:pt x="28" y="2"/>
                </a:lnTo>
                <a:lnTo>
                  <a:pt x="26" y="0"/>
                </a:lnTo>
                <a:lnTo>
                  <a:pt x="25" y="0"/>
                </a:lnTo>
                <a:lnTo>
                  <a:pt x="23" y="0"/>
                </a:lnTo>
                <a:lnTo>
                  <a:pt x="22" y="0"/>
                </a:lnTo>
                <a:lnTo>
                  <a:pt x="2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97" name="任意多边形 1050996"/>
          <p:cNvSpPr/>
          <p:nvPr/>
        </p:nvSpPr>
        <p:spPr bwMode="auto">
          <a:xfrm>
            <a:off x="4572000" y="4357687"/>
            <a:ext cx="17462" cy="53975"/>
          </a:xfrm>
          <a:custGeom>
            <a:avLst/>
            <a:gdLst/>
            <a:ahLst/>
            <a:cxnLst/>
            <a:rect l="0" t="0" r="0" b="0"/>
            <a:pathLst>
              <a:path w="24" h="75">
                <a:moveTo>
                  <a:pt x="15" y="5"/>
                </a:moveTo>
                <a:lnTo>
                  <a:pt x="15" y="5"/>
                </a:lnTo>
                <a:lnTo>
                  <a:pt x="14" y="13"/>
                </a:lnTo>
                <a:lnTo>
                  <a:pt x="12" y="21"/>
                </a:lnTo>
                <a:lnTo>
                  <a:pt x="8" y="38"/>
                </a:lnTo>
                <a:lnTo>
                  <a:pt x="3" y="54"/>
                </a:lnTo>
                <a:lnTo>
                  <a:pt x="2" y="63"/>
                </a:lnTo>
                <a:lnTo>
                  <a:pt x="0" y="71"/>
                </a:lnTo>
                <a:lnTo>
                  <a:pt x="0" y="73"/>
                </a:lnTo>
                <a:lnTo>
                  <a:pt x="2" y="74"/>
                </a:lnTo>
                <a:lnTo>
                  <a:pt x="4" y="75"/>
                </a:lnTo>
                <a:lnTo>
                  <a:pt x="5" y="75"/>
                </a:lnTo>
                <a:lnTo>
                  <a:pt x="7" y="75"/>
                </a:lnTo>
                <a:lnTo>
                  <a:pt x="8" y="74"/>
                </a:lnTo>
                <a:lnTo>
                  <a:pt x="10" y="73"/>
                </a:lnTo>
                <a:lnTo>
                  <a:pt x="10" y="71"/>
                </a:lnTo>
                <a:lnTo>
                  <a:pt x="11" y="63"/>
                </a:lnTo>
                <a:lnTo>
                  <a:pt x="12" y="54"/>
                </a:lnTo>
                <a:lnTo>
                  <a:pt x="17" y="38"/>
                </a:lnTo>
                <a:lnTo>
                  <a:pt x="21" y="21"/>
                </a:lnTo>
                <a:lnTo>
                  <a:pt x="23" y="13"/>
                </a:lnTo>
                <a:lnTo>
                  <a:pt x="24" y="5"/>
                </a:lnTo>
                <a:lnTo>
                  <a:pt x="23" y="3"/>
                </a:lnTo>
                <a:lnTo>
                  <a:pt x="23" y="1"/>
                </a:lnTo>
                <a:lnTo>
                  <a:pt x="21" y="0"/>
                </a:lnTo>
                <a:lnTo>
                  <a:pt x="19" y="0"/>
                </a:lnTo>
                <a:lnTo>
                  <a:pt x="18" y="0"/>
                </a:lnTo>
                <a:lnTo>
                  <a:pt x="16" y="1"/>
                </a:lnTo>
                <a:lnTo>
                  <a:pt x="15" y="3"/>
                </a:lnTo>
                <a:lnTo>
                  <a:pt x="15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98" name="任意多边形 1050997"/>
          <p:cNvSpPr/>
          <p:nvPr/>
        </p:nvSpPr>
        <p:spPr bwMode="auto">
          <a:xfrm>
            <a:off x="4597400" y="4381500"/>
            <a:ext cx="12700" cy="44450"/>
          </a:xfrm>
          <a:custGeom>
            <a:avLst/>
            <a:gdLst/>
            <a:ahLst/>
            <a:cxnLst/>
            <a:rect l="0" t="0" r="0" b="0"/>
            <a:pathLst>
              <a:path w="18" h="62">
                <a:moveTo>
                  <a:pt x="9" y="5"/>
                </a:moveTo>
                <a:lnTo>
                  <a:pt x="9" y="5"/>
                </a:lnTo>
                <a:lnTo>
                  <a:pt x="9" y="11"/>
                </a:lnTo>
                <a:lnTo>
                  <a:pt x="8" y="17"/>
                </a:lnTo>
                <a:lnTo>
                  <a:pt x="5" y="31"/>
                </a:lnTo>
                <a:lnTo>
                  <a:pt x="2" y="43"/>
                </a:lnTo>
                <a:lnTo>
                  <a:pt x="1" y="50"/>
                </a:lnTo>
                <a:lnTo>
                  <a:pt x="0" y="56"/>
                </a:lnTo>
                <a:lnTo>
                  <a:pt x="0" y="59"/>
                </a:lnTo>
                <a:lnTo>
                  <a:pt x="1" y="61"/>
                </a:lnTo>
                <a:lnTo>
                  <a:pt x="3" y="61"/>
                </a:lnTo>
                <a:lnTo>
                  <a:pt x="4" y="62"/>
                </a:lnTo>
                <a:lnTo>
                  <a:pt x="6" y="61"/>
                </a:lnTo>
                <a:lnTo>
                  <a:pt x="8" y="61"/>
                </a:lnTo>
                <a:lnTo>
                  <a:pt x="9" y="59"/>
                </a:lnTo>
                <a:lnTo>
                  <a:pt x="9" y="56"/>
                </a:lnTo>
                <a:lnTo>
                  <a:pt x="10" y="50"/>
                </a:lnTo>
                <a:lnTo>
                  <a:pt x="11" y="43"/>
                </a:lnTo>
                <a:lnTo>
                  <a:pt x="14" y="31"/>
                </a:lnTo>
                <a:lnTo>
                  <a:pt x="17" y="18"/>
                </a:lnTo>
                <a:lnTo>
                  <a:pt x="18" y="11"/>
                </a:lnTo>
                <a:lnTo>
                  <a:pt x="18" y="5"/>
                </a:lnTo>
                <a:lnTo>
                  <a:pt x="18" y="3"/>
                </a:lnTo>
                <a:lnTo>
                  <a:pt x="17" y="1"/>
                </a:lnTo>
                <a:lnTo>
                  <a:pt x="16" y="1"/>
                </a:lnTo>
                <a:lnTo>
                  <a:pt x="14" y="0"/>
                </a:lnTo>
                <a:lnTo>
                  <a:pt x="12" y="1"/>
                </a:lnTo>
                <a:lnTo>
                  <a:pt x="11" y="1"/>
                </a:lnTo>
                <a:lnTo>
                  <a:pt x="10" y="3"/>
                </a:lnTo>
                <a:lnTo>
                  <a:pt x="9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0999" name="任意多边形 1050998"/>
          <p:cNvSpPr/>
          <p:nvPr/>
        </p:nvSpPr>
        <p:spPr bwMode="auto">
          <a:xfrm>
            <a:off x="4622800" y="4398962"/>
            <a:ext cx="6350" cy="34925"/>
          </a:xfrm>
          <a:custGeom>
            <a:avLst/>
            <a:gdLst/>
            <a:ahLst/>
            <a:cxnLst/>
            <a:rect l="0" t="0" r="0" b="0"/>
            <a:pathLst>
              <a:path w="9" h="52">
                <a:moveTo>
                  <a:pt x="0" y="6"/>
                </a:moveTo>
                <a:lnTo>
                  <a:pt x="0" y="48"/>
                </a:lnTo>
                <a:lnTo>
                  <a:pt x="0" y="50"/>
                </a:lnTo>
                <a:lnTo>
                  <a:pt x="1" y="51"/>
                </a:lnTo>
                <a:lnTo>
                  <a:pt x="3" y="52"/>
                </a:lnTo>
                <a:lnTo>
                  <a:pt x="4" y="52"/>
                </a:lnTo>
                <a:lnTo>
                  <a:pt x="6" y="52"/>
                </a:lnTo>
                <a:lnTo>
                  <a:pt x="7" y="51"/>
                </a:lnTo>
                <a:lnTo>
                  <a:pt x="9" y="50"/>
                </a:lnTo>
                <a:lnTo>
                  <a:pt x="9" y="48"/>
                </a:lnTo>
                <a:lnTo>
                  <a:pt x="9" y="6"/>
                </a:lnTo>
                <a:lnTo>
                  <a:pt x="9" y="4"/>
                </a:lnTo>
                <a:lnTo>
                  <a:pt x="7" y="1"/>
                </a:lnTo>
                <a:lnTo>
                  <a:pt x="6" y="1"/>
                </a:lnTo>
                <a:lnTo>
                  <a:pt x="4" y="0"/>
                </a:lnTo>
                <a:lnTo>
                  <a:pt x="3" y="1"/>
                </a:lnTo>
                <a:lnTo>
                  <a:pt x="1" y="1"/>
                </a:lnTo>
                <a:lnTo>
                  <a:pt x="0" y="4"/>
                </a:lnTo>
                <a:lnTo>
                  <a:pt x="0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00" name="任意多边形 1050999"/>
          <p:cNvSpPr/>
          <p:nvPr/>
        </p:nvSpPr>
        <p:spPr bwMode="auto">
          <a:xfrm>
            <a:off x="4643437" y="4405312"/>
            <a:ext cx="19050" cy="44450"/>
          </a:xfrm>
          <a:custGeom>
            <a:avLst/>
            <a:gdLst/>
            <a:ahLst/>
            <a:cxnLst/>
            <a:rect l="0" t="0" r="0" b="0"/>
            <a:pathLst>
              <a:path w="29" h="62">
                <a:moveTo>
                  <a:pt x="29" y="4"/>
                </a:moveTo>
                <a:lnTo>
                  <a:pt x="29" y="4"/>
                </a:lnTo>
                <a:lnTo>
                  <a:pt x="28" y="2"/>
                </a:lnTo>
                <a:lnTo>
                  <a:pt x="26" y="1"/>
                </a:lnTo>
                <a:lnTo>
                  <a:pt x="24" y="0"/>
                </a:lnTo>
                <a:lnTo>
                  <a:pt x="22" y="1"/>
                </a:lnTo>
                <a:lnTo>
                  <a:pt x="20" y="2"/>
                </a:lnTo>
                <a:lnTo>
                  <a:pt x="19" y="4"/>
                </a:lnTo>
                <a:lnTo>
                  <a:pt x="19" y="6"/>
                </a:lnTo>
                <a:lnTo>
                  <a:pt x="19" y="10"/>
                </a:lnTo>
                <a:lnTo>
                  <a:pt x="19" y="13"/>
                </a:lnTo>
                <a:lnTo>
                  <a:pt x="16" y="20"/>
                </a:lnTo>
                <a:lnTo>
                  <a:pt x="13" y="27"/>
                </a:lnTo>
                <a:lnTo>
                  <a:pt x="9" y="33"/>
                </a:lnTo>
                <a:lnTo>
                  <a:pt x="6" y="39"/>
                </a:lnTo>
                <a:lnTo>
                  <a:pt x="3" y="44"/>
                </a:lnTo>
                <a:lnTo>
                  <a:pt x="1" y="50"/>
                </a:lnTo>
                <a:lnTo>
                  <a:pt x="0" y="57"/>
                </a:lnTo>
                <a:lnTo>
                  <a:pt x="1" y="59"/>
                </a:lnTo>
                <a:lnTo>
                  <a:pt x="2" y="61"/>
                </a:lnTo>
                <a:lnTo>
                  <a:pt x="3" y="61"/>
                </a:lnTo>
                <a:lnTo>
                  <a:pt x="5" y="62"/>
                </a:lnTo>
                <a:lnTo>
                  <a:pt x="6" y="61"/>
                </a:lnTo>
                <a:lnTo>
                  <a:pt x="8" y="61"/>
                </a:lnTo>
                <a:lnTo>
                  <a:pt x="9" y="59"/>
                </a:lnTo>
                <a:lnTo>
                  <a:pt x="9" y="57"/>
                </a:lnTo>
                <a:lnTo>
                  <a:pt x="11" y="49"/>
                </a:lnTo>
                <a:lnTo>
                  <a:pt x="13" y="43"/>
                </a:lnTo>
                <a:lnTo>
                  <a:pt x="20" y="31"/>
                </a:lnTo>
                <a:lnTo>
                  <a:pt x="24" y="24"/>
                </a:lnTo>
                <a:lnTo>
                  <a:pt x="28" y="18"/>
                </a:lnTo>
                <a:lnTo>
                  <a:pt x="29" y="11"/>
                </a:lnTo>
                <a:lnTo>
                  <a:pt x="29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01" name="任意多边形 1051000"/>
          <p:cNvSpPr/>
          <p:nvPr/>
        </p:nvSpPr>
        <p:spPr bwMode="auto">
          <a:xfrm>
            <a:off x="4673600" y="4411662"/>
            <a:ext cx="23812" cy="44450"/>
          </a:xfrm>
          <a:custGeom>
            <a:avLst/>
            <a:gdLst/>
            <a:ahLst/>
            <a:cxnLst/>
            <a:rect l="0" t="0" r="0" b="0"/>
            <a:pathLst>
              <a:path w="33" h="61">
                <a:moveTo>
                  <a:pt x="24" y="4"/>
                </a:moveTo>
                <a:lnTo>
                  <a:pt x="24" y="4"/>
                </a:lnTo>
                <a:lnTo>
                  <a:pt x="22" y="11"/>
                </a:lnTo>
                <a:lnTo>
                  <a:pt x="20" y="18"/>
                </a:lnTo>
                <a:lnTo>
                  <a:pt x="16" y="24"/>
                </a:lnTo>
                <a:lnTo>
                  <a:pt x="11" y="30"/>
                </a:lnTo>
                <a:lnTo>
                  <a:pt x="7" y="36"/>
                </a:lnTo>
                <a:lnTo>
                  <a:pt x="3" y="42"/>
                </a:lnTo>
                <a:lnTo>
                  <a:pt x="1" y="49"/>
                </a:lnTo>
                <a:lnTo>
                  <a:pt x="0" y="57"/>
                </a:lnTo>
                <a:lnTo>
                  <a:pt x="0" y="58"/>
                </a:lnTo>
                <a:lnTo>
                  <a:pt x="1" y="60"/>
                </a:lnTo>
                <a:lnTo>
                  <a:pt x="2" y="61"/>
                </a:lnTo>
                <a:lnTo>
                  <a:pt x="4" y="61"/>
                </a:lnTo>
                <a:lnTo>
                  <a:pt x="6" y="61"/>
                </a:lnTo>
                <a:lnTo>
                  <a:pt x="7" y="60"/>
                </a:lnTo>
                <a:lnTo>
                  <a:pt x="8" y="58"/>
                </a:lnTo>
                <a:lnTo>
                  <a:pt x="9" y="57"/>
                </a:lnTo>
                <a:lnTo>
                  <a:pt x="10" y="50"/>
                </a:lnTo>
                <a:lnTo>
                  <a:pt x="13" y="42"/>
                </a:lnTo>
                <a:lnTo>
                  <a:pt x="17" y="36"/>
                </a:lnTo>
                <a:lnTo>
                  <a:pt x="21" y="31"/>
                </a:lnTo>
                <a:lnTo>
                  <a:pt x="25" y="25"/>
                </a:lnTo>
                <a:lnTo>
                  <a:pt x="29" y="19"/>
                </a:lnTo>
                <a:lnTo>
                  <a:pt x="31" y="11"/>
                </a:lnTo>
                <a:lnTo>
                  <a:pt x="33" y="4"/>
                </a:lnTo>
                <a:lnTo>
                  <a:pt x="32" y="2"/>
                </a:lnTo>
                <a:lnTo>
                  <a:pt x="31" y="1"/>
                </a:lnTo>
                <a:lnTo>
                  <a:pt x="30" y="0"/>
                </a:lnTo>
                <a:lnTo>
                  <a:pt x="28" y="0"/>
                </a:lnTo>
                <a:lnTo>
                  <a:pt x="27" y="0"/>
                </a:lnTo>
                <a:lnTo>
                  <a:pt x="25" y="1"/>
                </a:lnTo>
                <a:lnTo>
                  <a:pt x="24" y="2"/>
                </a:lnTo>
                <a:lnTo>
                  <a:pt x="2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02" name="任意多边形 1051001"/>
          <p:cNvSpPr/>
          <p:nvPr/>
        </p:nvSpPr>
        <p:spPr bwMode="auto">
          <a:xfrm>
            <a:off x="4706937" y="4405312"/>
            <a:ext cx="36512" cy="52387"/>
          </a:xfrm>
          <a:custGeom>
            <a:avLst/>
            <a:gdLst/>
            <a:ahLst/>
            <a:cxnLst/>
            <a:rect l="0" t="0" r="0" b="0"/>
            <a:pathLst>
              <a:path w="51" h="76">
                <a:moveTo>
                  <a:pt x="43" y="2"/>
                </a:moveTo>
                <a:lnTo>
                  <a:pt x="43" y="2"/>
                </a:lnTo>
                <a:lnTo>
                  <a:pt x="38" y="8"/>
                </a:lnTo>
                <a:lnTo>
                  <a:pt x="35" y="15"/>
                </a:lnTo>
                <a:lnTo>
                  <a:pt x="28" y="31"/>
                </a:lnTo>
                <a:lnTo>
                  <a:pt x="22" y="41"/>
                </a:lnTo>
                <a:lnTo>
                  <a:pt x="16" y="50"/>
                </a:lnTo>
                <a:lnTo>
                  <a:pt x="8" y="60"/>
                </a:lnTo>
                <a:lnTo>
                  <a:pt x="1" y="68"/>
                </a:lnTo>
                <a:lnTo>
                  <a:pt x="0" y="70"/>
                </a:lnTo>
                <a:lnTo>
                  <a:pt x="0" y="71"/>
                </a:lnTo>
                <a:lnTo>
                  <a:pt x="0" y="73"/>
                </a:lnTo>
                <a:lnTo>
                  <a:pt x="1" y="74"/>
                </a:lnTo>
                <a:lnTo>
                  <a:pt x="2" y="75"/>
                </a:lnTo>
                <a:lnTo>
                  <a:pt x="4" y="76"/>
                </a:lnTo>
                <a:lnTo>
                  <a:pt x="6" y="75"/>
                </a:lnTo>
                <a:lnTo>
                  <a:pt x="7" y="74"/>
                </a:lnTo>
                <a:lnTo>
                  <a:pt x="19" y="60"/>
                </a:lnTo>
                <a:lnTo>
                  <a:pt x="31" y="44"/>
                </a:lnTo>
                <a:lnTo>
                  <a:pt x="36" y="35"/>
                </a:lnTo>
                <a:lnTo>
                  <a:pt x="40" y="26"/>
                </a:lnTo>
                <a:lnTo>
                  <a:pt x="44" y="16"/>
                </a:lnTo>
                <a:lnTo>
                  <a:pt x="47" y="12"/>
                </a:lnTo>
                <a:lnTo>
                  <a:pt x="50" y="8"/>
                </a:lnTo>
                <a:lnTo>
                  <a:pt x="51" y="6"/>
                </a:lnTo>
                <a:lnTo>
                  <a:pt x="51" y="5"/>
                </a:lnTo>
                <a:lnTo>
                  <a:pt x="50" y="3"/>
                </a:lnTo>
                <a:lnTo>
                  <a:pt x="49" y="2"/>
                </a:lnTo>
                <a:lnTo>
                  <a:pt x="48" y="1"/>
                </a:lnTo>
                <a:lnTo>
                  <a:pt x="46" y="0"/>
                </a:lnTo>
                <a:lnTo>
                  <a:pt x="45" y="0"/>
                </a:lnTo>
                <a:lnTo>
                  <a:pt x="4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03" name="任意多边形 1051002"/>
          <p:cNvSpPr/>
          <p:nvPr/>
        </p:nvSpPr>
        <p:spPr bwMode="auto">
          <a:xfrm>
            <a:off x="4737100" y="4411662"/>
            <a:ext cx="30162" cy="46037"/>
          </a:xfrm>
          <a:custGeom>
            <a:avLst/>
            <a:gdLst/>
            <a:ahLst/>
            <a:cxnLst/>
            <a:rect l="0" t="0" r="0" b="0"/>
            <a:pathLst>
              <a:path w="42" h="66">
                <a:moveTo>
                  <a:pt x="34" y="2"/>
                </a:moveTo>
                <a:lnTo>
                  <a:pt x="34" y="2"/>
                </a:lnTo>
                <a:lnTo>
                  <a:pt x="25" y="17"/>
                </a:lnTo>
                <a:lnTo>
                  <a:pt x="21" y="23"/>
                </a:lnTo>
                <a:lnTo>
                  <a:pt x="16" y="31"/>
                </a:lnTo>
                <a:lnTo>
                  <a:pt x="10" y="44"/>
                </a:lnTo>
                <a:lnTo>
                  <a:pt x="6" y="52"/>
                </a:lnTo>
                <a:lnTo>
                  <a:pt x="1" y="58"/>
                </a:lnTo>
                <a:lnTo>
                  <a:pt x="0" y="60"/>
                </a:lnTo>
                <a:lnTo>
                  <a:pt x="0" y="61"/>
                </a:lnTo>
                <a:lnTo>
                  <a:pt x="0" y="63"/>
                </a:lnTo>
                <a:lnTo>
                  <a:pt x="1" y="64"/>
                </a:lnTo>
                <a:lnTo>
                  <a:pt x="3" y="65"/>
                </a:lnTo>
                <a:lnTo>
                  <a:pt x="4" y="66"/>
                </a:lnTo>
                <a:lnTo>
                  <a:pt x="6" y="66"/>
                </a:lnTo>
                <a:lnTo>
                  <a:pt x="8" y="64"/>
                </a:lnTo>
                <a:lnTo>
                  <a:pt x="12" y="59"/>
                </a:lnTo>
                <a:lnTo>
                  <a:pt x="16" y="52"/>
                </a:lnTo>
                <a:lnTo>
                  <a:pt x="24" y="38"/>
                </a:lnTo>
                <a:lnTo>
                  <a:pt x="28" y="30"/>
                </a:lnTo>
                <a:lnTo>
                  <a:pt x="33" y="22"/>
                </a:lnTo>
                <a:lnTo>
                  <a:pt x="41" y="6"/>
                </a:lnTo>
                <a:lnTo>
                  <a:pt x="42" y="4"/>
                </a:lnTo>
                <a:lnTo>
                  <a:pt x="42" y="3"/>
                </a:lnTo>
                <a:lnTo>
                  <a:pt x="41" y="1"/>
                </a:lnTo>
                <a:lnTo>
                  <a:pt x="40" y="0"/>
                </a:lnTo>
                <a:lnTo>
                  <a:pt x="38" y="0"/>
                </a:lnTo>
                <a:lnTo>
                  <a:pt x="36" y="0"/>
                </a:lnTo>
                <a:lnTo>
                  <a:pt x="35" y="0"/>
                </a:lnTo>
                <a:lnTo>
                  <a:pt x="3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04" name="任意多边形 1051003"/>
          <p:cNvSpPr/>
          <p:nvPr/>
        </p:nvSpPr>
        <p:spPr bwMode="auto">
          <a:xfrm>
            <a:off x="4770437" y="4414837"/>
            <a:ext cx="25400" cy="47625"/>
          </a:xfrm>
          <a:custGeom>
            <a:avLst/>
            <a:gdLst/>
            <a:ahLst/>
            <a:cxnLst/>
            <a:rect l="0" t="0" r="0" b="0"/>
            <a:pathLst>
              <a:path w="38" h="66">
                <a:moveTo>
                  <a:pt x="30" y="1"/>
                </a:moveTo>
                <a:lnTo>
                  <a:pt x="30" y="1"/>
                </a:lnTo>
                <a:lnTo>
                  <a:pt x="25" y="5"/>
                </a:lnTo>
                <a:lnTo>
                  <a:pt x="22" y="12"/>
                </a:lnTo>
                <a:lnTo>
                  <a:pt x="20" y="18"/>
                </a:lnTo>
                <a:lnTo>
                  <a:pt x="19" y="26"/>
                </a:lnTo>
                <a:lnTo>
                  <a:pt x="18" y="30"/>
                </a:lnTo>
                <a:lnTo>
                  <a:pt x="16" y="34"/>
                </a:lnTo>
                <a:lnTo>
                  <a:pt x="10" y="43"/>
                </a:lnTo>
                <a:lnTo>
                  <a:pt x="0" y="59"/>
                </a:lnTo>
                <a:lnTo>
                  <a:pt x="0" y="61"/>
                </a:lnTo>
                <a:lnTo>
                  <a:pt x="0" y="63"/>
                </a:lnTo>
                <a:lnTo>
                  <a:pt x="1" y="65"/>
                </a:lnTo>
                <a:lnTo>
                  <a:pt x="2" y="66"/>
                </a:lnTo>
                <a:lnTo>
                  <a:pt x="5" y="66"/>
                </a:lnTo>
                <a:lnTo>
                  <a:pt x="6" y="66"/>
                </a:lnTo>
                <a:lnTo>
                  <a:pt x="8" y="66"/>
                </a:lnTo>
                <a:lnTo>
                  <a:pt x="9" y="64"/>
                </a:lnTo>
                <a:lnTo>
                  <a:pt x="16" y="52"/>
                </a:lnTo>
                <a:lnTo>
                  <a:pt x="23" y="38"/>
                </a:lnTo>
                <a:lnTo>
                  <a:pt x="26" y="34"/>
                </a:lnTo>
                <a:lnTo>
                  <a:pt x="28" y="31"/>
                </a:lnTo>
                <a:lnTo>
                  <a:pt x="28" y="29"/>
                </a:lnTo>
                <a:lnTo>
                  <a:pt x="28" y="23"/>
                </a:lnTo>
                <a:lnTo>
                  <a:pt x="29" y="18"/>
                </a:lnTo>
                <a:lnTo>
                  <a:pt x="31" y="13"/>
                </a:lnTo>
                <a:lnTo>
                  <a:pt x="33" y="10"/>
                </a:lnTo>
                <a:lnTo>
                  <a:pt x="36" y="9"/>
                </a:lnTo>
                <a:lnTo>
                  <a:pt x="38" y="7"/>
                </a:lnTo>
                <a:lnTo>
                  <a:pt x="38" y="6"/>
                </a:lnTo>
                <a:lnTo>
                  <a:pt x="38" y="4"/>
                </a:lnTo>
                <a:lnTo>
                  <a:pt x="38" y="2"/>
                </a:lnTo>
                <a:lnTo>
                  <a:pt x="36" y="1"/>
                </a:lnTo>
                <a:lnTo>
                  <a:pt x="34" y="0"/>
                </a:lnTo>
                <a:lnTo>
                  <a:pt x="32" y="0"/>
                </a:lnTo>
                <a:lnTo>
                  <a:pt x="3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05" name="任意多边形 1051004"/>
          <p:cNvSpPr/>
          <p:nvPr/>
        </p:nvSpPr>
        <p:spPr bwMode="auto">
          <a:xfrm>
            <a:off x="4799012" y="4421187"/>
            <a:ext cx="22225" cy="41275"/>
          </a:xfrm>
          <a:custGeom>
            <a:avLst/>
            <a:gdLst/>
            <a:ahLst/>
            <a:cxnLst/>
            <a:rect l="0" t="0" r="0" b="0"/>
            <a:pathLst>
              <a:path w="33" h="57">
                <a:moveTo>
                  <a:pt x="22" y="6"/>
                </a:moveTo>
                <a:lnTo>
                  <a:pt x="22" y="6"/>
                </a:lnTo>
                <a:lnTo>
                  <a:pt x="21" y="11"/>
                </a:lnTo>
                <a:lnTo>
                  <a:pt x="17" y="17"/>
                </a:lnTo>
                <a:lnTo>
                  <a:pt x="9" y="27"/>
                </a:lnTo>
                <a:lnTo>
                  <a:pt x="6" y="32"/>
                </a:lnTo>
                <a:lnTo>
                  <a:pt x="4" y="39"/>
                </a:lnTo>
                <a:lnTo>
                  <a:pt x="2" y="45"/>
                </a:lnTo>
                <a:lnTo>
                  <a:pt x="0" y="50"/>
                </a:lnTo>
                <a:lnTo>
                  <a:pt x="0" y="52"/>
                </a:lnTo>
                <a:lnTo>
                  <a:pt x="0" y="54"/>
                </a:lnTo>
                <a:lnTo>
                  <a:pt x="2" y="57"/>
                </a:lnTo>
                <a:lnTo>
                  <a:pt x="4" y="57"/>
                </a:lnTo>
                <a:lnTo>
                  <a:pt x="5" y="57"/>
                </a:lnTo>
                <a:lnTo>
                  <a:pt x="7" y="57"/>
                </a:lnTo>
                <a:lnTo>
                  <a:pt x="8" y="55"/>
                </a:lnTo>
                <a:lnTo>
                  <a:pt x="14" y="40"/>
                </a:lnTo>
                <a:lnTo>
                  <a:pt x="17" y="32"/>
                </a:lnTo>
                <a:lnTo>
                  <a:pt x="21" y="25"/>
                </a:lnTo>
                <a:lnTo>
                  <a:pt x="29" y="16"/>
                </a:lnTo>
                <a:lnTo>
                  <a:pt x="31" y="12"/>
                </a:lnTo>
                <a:lnTo>
                  <a:pt x="33" y="6"/>
                </a:lnTo>
                <a:lnTo>
                  <a:pt x="32" y="4"/>
                </a:lnTo>
                <a:lnTo>
                  <a:pt x="31" y="1"/>
                </a:lnTo>
                <a:lnTo>
                  <a:pt x="30" y="1"/>
                </a:lnTo>
                <a:lnTo>
                  <a:pt x="28" y="0"/>
                </a:lnTo>
                <a:lnTo>
                  <a:pt x="24" y="3"/>
                </a:lnTo>
                <a:lnTo>
                  <a:pt x="23" y="4"/>
                </a:lnTo>
                <a:lnTo>
                  <a:pt x="22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06" name="任意多边形 1051005"/>
          <p:cNvSpPr/>
          <p:nvPr/>
        </p:nvSpPr>
        <p:spPr bwMode="auto">
          <a:xfrm>
            <a:off x="4821237" y="4427537"/>
            <a:ext cx="30162" cy="41275"/>
          </a:xfrm>
          <a:custGeom>
            <a:avLst/>
            <a:gdLst/>
            <a:ahLst/>
            <a:cxnLst/>
            <a:rect l="0" t="0" r="0" b="0"/>
            <a:pathLst>
              <a:path w="42" h="58">
                <a:moveTo>
                  <a:pt x="34" y="2"/>
                </a:moveTo>
                <a:lnTo>
                  <a:pt x="34" y="2"/>
                </a:lnTo>
                <a:lnTo>
                  <a:pt x="29" y="7"/>
                </a:lnTo>
                <a:lnTo>
                  <a:pt x="24" y="13"/>
                </a:lnTo>
                <a:lnTo>
                  <a:pt x="17" y="26"/>
                </a:lnTo>
                <a:lnTo>
                  <a:pt x="10" y="38"/>
                </a:lnTo>
                <a:lnTo>
                  <a:pt x="5" y="43"/>
                </a:lnTo>
                <a:lnTo>
                  <a:pt x="1" y="49"/>
                </a:lnTo>
                <a:lnTo>
                  <a:pt x="0" y="50"/>
                </a:lnTo>
                <a:lnTo>
                  <a:pt x="0" y="52"/>
                </a:lnTo>
                <a:lnTo>
                  <a:pt x="0" y="55"/>
                </a:lnTo>
                <a:lnTo>
                  <a:pt x="1" y="56"/>
                </a:lnTo>
                <a:lnTo>
                  <a:pt x="2" y="57"/>
                </a:lnTo>
                <a:lnTo>
                  <a:pt x="4" y="58"/>
                </a:lnTo>
                <a:lnTo>
                  <a:pt x="6" y="57"/>
                </a:lnTo>
                <a:lnTo>
                  <a:pt x="7" y="56"/>
                </a:lnTo>
                <a:lnTo>
                  <a:pt x="12" y="50"/>
                </a:lnTo>
                <a:lnTo>
                  <a:pt x="16" y="44"/>
                </a:lnTo>
                <a:lnTo>
                  <a:pt x="23" y="32"/>
                </a:lnTo>
                <a:lnTo>
                  <a:pt x="32" y="19"/>
                </a:lnTo>
                <a:lnTo>
                  <a:pt x="36" y="14"/>
                </a:lnTo>
                <a:lnTo>
                  <a:pt x="40" y="8"/>
                </a:lnTo>
                <a:lnTo>
                  <a:pt x="42" y="7"/>
                </a:lnTo>
                <a:lnTo>
                  <a:pt x="42" y="5"/>
                </a:lnTo>
                <a:lnTo>
                  <a:pt x="41" y="3"/>
                </a:lnTo>
                <a:lnTo>
                  <a:pt x="40" y="2"/>
                </a:lnTo>
                <a:lnTo>
                  <a:pt x="39" y="1"/>
                </a:lnTo>
                <a:lnTo>
                  <a:pt x="37" y="0"/>
                </a:lnTo>
                <a:lnTo>
                  <a:pt x="36" y="1"/>
                </a:lnTo>
                <a:lnTo>
                  <a:pt x="3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07" name="任意多边形 1051006"/>
          <p:cNvSpPr/>
          <p:nvPr/>
        </p:nvSpPr>
        <p:spPr bwMode="auto">
          <a:xfrm>
            <a:off x="4851400" y="4438650"/>
            <a:ext cx="33337" cy="46037"/>
          </a:xfrm>
          <a:custGeom>
            <a:avLst/>
            <a:gdLst/>
            <a:ahLst/>
            <a:cxnLst/>
            <a:rect l="0" t="0" r="0" b="0"/>
            <a:pathLst>
              <a:path w="48" h="65">
                <a:moveTo>
                  <a:pt x="38" y="1"/>
                </a:moveTo>
                <a:lnTo>
                  <a:pt x="38" y="1"/>
                </a:lnTo>
                <a:lnTo>
                  <a:pt x="36" y="6"/>
                </a:lnTo>
                <a:lnTo>
                  <a:pt x="34" y="11"/>
                </a:lnTo>
                <a:lnTo>
                  <a:pt x="30" y="20"/>
                </a:lnTo>
                <a:lnTo>
                  <a:pt x="24" y="27"/>
                </a:lnTo>
                <a:lnTo>
                  <a:pt x="12" y="43"/>
                </a:lnTo>
                <a:lnTo>
                  <a:pt x="0" y="59"/>
                </a:lnTo>
                <a:lnTo>
                  <a:pt x="0" y="60"/>
                </a:lnTo>
                <a:lnTo>
                  <a:pt x="0" y="62"/>
                </a:lnTo>
                <a:lnTo>
                  <a:pt x="1" y="63"/>
                </a:lnTo>
                <a:lnTo>
                  <a:pt x="2" y="64"/>
                </a:lnTo>
                <a:lnTo>
                  <a:pt x="4" y="65"/>
                </a:lnTo>
                <a:lnTo>
                  <a:pt x="5" y="65"/>
                </a:lnTo>
                <a:lnTo>
                  <a:pt x="7" y="65"/>
                </a:lnTo>
                <a:lnTo>
                  <a:pt x="8" y="63"/>
                </a:lnTo>
                <a:lnTo>
                  <a:pt x="20" y="49"/>
                </a:lnTo>
                <a:lnTo>
                  <a:pt x="30" y="35"/>
                </a:lnTo>
                <a:lnTo>
                  <a:pt x="35" y="28"/>
                </a:lnTo>
                <a:lnTo>
                  <a:pt x="40" y="21"/>
                </a:lnTo>
                <a:lnTo>
                  <a:pt x="43" y="14"/>
                </a:lnTo>
                <a:lnTo>
                  <a:pt x="44" y="10"/>
                </a:lnTo>
                <a:lnTo>
                  <a:pt x="47" y="6"/>
                </a:lnTo>
                <a:lnTo>
                  <a:pt x="48" y="4"/>
                </a:lnTo>
                <a:lnTo>
                  <a:pt x="48" y="3"/>
                </a:lnTo>
                <a:lnTo>
                  <a:pt x="47" y="1"/>
                </a:lnTo>
                <a:lnTo>
                  <a:pt x="45" y="0"/>
                </a:lnTo>
                <a:lnTo>
                  <a:pt x="41" y="0"/>
                </a:lnTo>
                <a:lnTo>
                  <a:pt x="40" y="0"/>
                </a:lnTo>
                <a:lnTo>
                  <a:pt x="3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08" name="任意多边形 1051007"/>
          <p:cNvSpPr/>
          <p:nvPr/>
        </p:nvSpPr>
        <p:spPr bwMode="auto">
          <a:xfrm>
            <a:off x="4281487" y="3816350"/>
            <a:ext cx="893762" cy="884237"/>
          </a:xfrm>
          <a:custGeom>
            <a:avLst/>
            <a:gdLst/>
            <a:ahLst/>
            <a:cxnLst/>
            <a:rect l="0" t="0" r="0" b="0"/>
            <a:pathLst>
              <a:path w="1264" h="1253">
                <a:moveTo>
                  <a:pt x="623" y="1253"/>
                </a:moveTo>
                <a:lnTo>
                  <a:pt x="623" y="1253"/>
                </a:lnTo>
                <a:lnTo>
                  <a:pt x="585" y="1252"/>
                </a:lnTo>
                <a:lnTo>
                  <a:pt x="566" y="1250"/>
                </a:lnTo>
                <a:lnTo>
                  <a:pt x="549" y="1248"/>
                </a:lnTo>
                <a:lnTo>
                  <a:pt x="531" y="1246"/>
                </a:lnTo>
                <a:lnTo>
                  <a:pt x="515" y="1242"/>
                </a:lnTo>
                <a:lnTo>
                  <a:pt x="498" y="1239"/>
                </a:lnTo>
                <a:lnTo>
                  <a:pt x="482" y="1233"/>
                </a:lnTo>
                <a:lnTo>
                  <a:pt x="457" y="1225"/>
                </a:lnTo>
                <a:lnTo>
                  <a:pt x="433" y="1217"/>
                </a:lnTo>
                <a:lnTo>
                  <a:pt x="409" y="1208"/>
                </a:lnTo>
                <a:lnTo>
                  <a:pt x="386" y="1197"/>
                </a:lnTo>
                <a:lnTo>
                  <a:pt x="363" y="1187"/>
                </a:lnTo>
                <a:lnTo>
                  <a:pt x="340" y="1176"/>
                </a:lnTo>
                <a:lnTo>
                  <a:pt x="319" y="1164"/>
                </a:lnTo>
                <a:lnTo>
                  <a:pt x="298" y="1152"/>
                </a:lnTo>
                <a:lnTo>
                  <a:pt x="277" y="1139"/>
                </a:lnTo>
                <a:lnTo>
                  <a:pt x="258" y="1126"/>
                </a:lnTo>
                <a:lnTo>
                  <a:pt x="238" y="1112"/>
                </a:lnTo>
                <a:lnTo>
                  <a:pt x="220" y="1097"/>
                </a:lnTo>
                <a:lnTo>
                  <a:pt x="203" y="1083"/>
                </a:lnTo>
                <a:lnTo>
                  <a:pt x="185" y="1067"/>
                </a:lnTo>
                <a:lnTo>
                  <a:pt x="170" y="1052"/>
                </a:lnTo>
                <a:lnTo>
                  <a:pt x="154" y="1036"/>
                </a:lnTo>
                <a:lnTo>
                  <a:pt x="126" y="1003"/>
                </a:lnTo>
                <a:lnTo>
                  <a:pt x="100" y="970"/>
                </a:lnTo>
                <a:lnTo>
                  <a:pt x="86" y="951"/>
                </a:lnTo>
                <a:lnTo>
                  <a:pt x="74" y="934"/>
                </a:lnTo>
                <a:lnTo>
                  <a:pt x="61" y="915"/>
                </a:lnTo>
                <a:lnTo>
                  <a:pt x="51" y="897"/>
                </a:lnTo>
                <a:lnTo>
                  <a:pt x="41" y="877"/>
                </a:lnTo>
                <a:lnTo>
                  <a:pt x="31" y="856"/>
                </a:lnTo>
                <a:lnTo>
                  <a:pt x="23" y="836"/>
                </a:lnTo>
                <a:lnTo>
                  <a:pt x="16" y="815"/>
                </a:lnTo>
                <a:lnTo>
                  <a:pt x="11" y="793"/>
                </a:lnTo>
                <a:lnTo>
                  <a:pt x="7" y="772"/>
                </a:lnTo>
                <a:lnTo>
                  <a:pt x="3" y="749"/>
                </a:lnTo>
                <a:lnTo>
                  <a:pt x="2" y="726"/>
                </a:lnTo>
                <a:lnTo>
                  <a:pt x="2" y="689"/>
                </a:lnTo>
                <a:lnTo>
                  <a:pt x="1" y="652"/>
                </a:lnTo>
                <a:lnTo>
                  <a:pt x="0" y="614"/>
                </a:lnTo>
                <a:lnTo>
                  <a:pt x="0" y="576"/>
                </a:lnTo>
                <a:lnTo>
                  <a:pt x="1" y="536"/>
                </a:lnTo>
                <a:lnTo>
                  <a:pt x="3" y="498"/>
                </a:lnTo>
                <a:lnTo>
                  <a:pt x="8" y="460"/>
                </a:lnTo>
                <a:lnTo>
                  <a:pt x="11" y="441"/>
                </a:lnTo>
                <a:lnTo>
                  <a:pt x="14" y="423"/>
                </a:lnTo>
                <a:lnTo>
                  <a:pt x="19" y="404"/>
                </a:lnTo>
                <a:lnTo>
                  <a:pt x="24" y="386"/>
                </a:lnTo>
                <a:lnTo>
                  <a:pt x="30" y="368"/>
                </a:lnTo>
                <a:lnTo>
                  <a:pt x="38" y="350"/>
                </a:lnTo>
                <a:lnTo>
                  <a:pt x="48" y="328"/>
                </a:lnTo>
                <a:lnTo>
                  <a:pt x="58" y="307"/>
                </a:lnTo>
                <a:lnTo>
                  <a:pt x="70" y="288"/>
                </a:lnTo>
                <a:lnTo>
                  <a:pt x="82" y="270"/>
                </a:lnTo>
                <a:lnTo>
                  <a:pt x="96" y="252"/>
                </a:lnTo>
                <a:lnTo>
                  <a:pt x="111" y="236"/>
                </a:lnTo>
                <a:lnTo>
                  <a:pt x="127" y="219"/>
                </a:lnTo>
                <a:lnTo>
                  <a:pt x="145" y="204"/>
                </a:lnTo>
                <a:lnTo>
                  <a:pt x="160" y="191"/>
                </a:lnTo>
                <a:lnTo>
                  <a:pt x="175" y="180"/>
                </a:lnTo>
                <a:lnTo>
                  <a:pt x="205" y="158"/>
                </a:lnTo>
                <a:lnTo>
                  <a:pt x="237" y="139"/>
                </a:lnTo>
                <a:lnTo>
                  <a:pt x="269" y="119"/>
                </a:lnTo>
                <a:lnTo>
                  <a:pt x="295" y="102"/>
                </a:lnTo>
                <a:lnTo>
                  <a:pt x="312" y="92"/>
                </a:lnTo>
                <a:lnTo>
                  <a:pt x="331" y="83"/>
                </a:lnTo>
                <a:lnTo>
                  <a:pt x="351" y="72"/>
                </a:lnTo>
                <a:lnTo>
                  <a:pt x="371" y="63"/>
                </a:lnTo>
                <a:lnTo>
                  <a:pt x="416" y="45"/>
                </a:lnTo>
                <a:lnTo>
                  <a:pt x="464" y="27"/>
                </a:lnTo>
                <a:lnTo>
                  <a:pt x="484" y="20"/>
                </a:lnTo>
                <a:lnTo>
                  <a:pt x="504" y="15"/>
                </a:lnTo>
                <a:lnTo>
                  <a:pt x="525" y="10"/>
                </a:lnTo>
                <a:lnTo>
                  <a:pt x="546" y="6"/>
                </a:lnTo>
                <a:lnTo>
                  <a:pt x="567" y="4"/>
                </a:lnTo>
                <a:lnTo>
                  <a:pt x="590" y="2"/>
                </a:lnTo>
                <a:lnTo>
                  <a:pt x="615" y="1"/>
                </a:lnTo>
                <a:lnTo>
                  <a:pt x="641" y="0"/>
                </a:lnTo>
                <a:lnTo>
                  <a:pt x="646" y="1"/>
                </a:lnTo>
                <a:lnTo>
                  <a:pt x="650" y="3"/>
                </a:lnTo>
                <a:lnTo>
                  <a:pt x="652" y="5"/>
                </a:lnTo>
                <a:lnTo>
                  <a:pt x="654" y="7"/>
                </a:lnTo>
                <a:lnTo>
                  <a:pt x="656" y="10"/>
                </a:lnTo>
                <a:lnTo>
                  <a:pt x="659" y="10"/>
                </a:lnTo>
                <a:lnTo>
                  <a:pt x="682" y="13"/>
                </a:lnTo>
                <a:lnTo>
                  <a:pt x="706" y="15"/>
                </a:lnTo>
                <a:lnTo>
                  <a:pt x="729" y="19"/>
                </a:lnTo>
                <a:lnTo>
                  <a:pt x="751" y="25"/>
                </a:lnTo>
                <a:lnTo>
                  <a:pt x="767" y="29"/>
                </a:lnTo>
                <a:lnTo>
                  <a:pt x="782" y="31"/>
                </a:lnTo>
                <a:lnTo>
                  <a:pt x="801" y="34"/>
                </a:lnTo>
                <a:lnTo>
                  <a:pt x="810" y="37"/>
                </a:lnTo>
                <a:lnTo>
                  <a:pt x="818" y="40"/>
                </a:lnTo>
                <a:lnTo>
                  <a:pt x="841" y="51"/>
                </a:lnTo>
                <a:lnTo>
                  <a:pt x="863" y="60"/>
                </a:lnTo>
                <a:lnTo>
                  <a:pt x="882" y="68"/>
                </a:lnTo>
                <a:lnTo>
                  <a:pt x="903" y="78"/>
                </a:lnTo>
                <a:lnTo>
                  <a:pt x="920" y="85"/>
                </a:lnTo>
                <a:lnTo>
                  <a:pt x="937" y="92"/>
                </a:lnTo>
                <a:lnTo>
                  <a:pt x="972" y="104"/>
                </a:lnTo>
                <a:lnTo>
                  <a:pt x="1000" y="114"/>
                </a:lnTo>
                <a:lnTo>
                  <a:pt x="1027" y="124"/>
                </a:lnTo>
                <a:lnTo>
                  <a:pt x="1041" y="130"/>
                </a:lnTo>
                <a:lnTo>
                  <a:pt x="1054" y="138"/>
                </a:lnTo>
                <a:lnTo>
                  <a:pt x="1066" y="145"/>
                </a:lnTo>
                <a:lnTo>
                  <a:pt x="1079" y="153"/>
                </a:lnTo>
                <a:lnTo>
                  <a:pt x="1093" y="164"/>
                </a:lnTo>
                <a:lnTo>
                  <a:pt x="1107" y="176"/>
                </a:lnTo>
                <a:lnTo>
                  <a:pt x="1120" y="189"/>
                </a:lnTo>
                <a:lnTo>
                  <a:pt x="1133" y="203"/>
                </a:lnTo>
                <a:lnTo>
                  <a:pt x="1146" y="218"/>
                </a:lnTo>
                <a:lnTo>
                  <a:pt x="1159" y="234"/>
                </a:lnTo>
                <a:lnTo>
                  <a:pt x="1171" y="250"/>
                </a:lnTo>
                <a:lnTo>
                  <a:pt x="1182" y="267"/>
                </a:lnTo>
                <a:lnTo>
                  <a:pt x="1193" y="284"/>
                </a:lnTo>
                <a:lnTo>
                  <a:pt x="1204" y="303"/>
                </a:lnTo>
                <a:lnTo>
                  <a:pt x="1213" y="321"/>
                </a:lnTo>
                <a:lnTo>
                  <a:pt x="1222" y="340"/>
                </a:lnTo>
                <a:lnTo>
                  <a:pt x="1231" y="360"/>
                </a:lnTo>
                <a:lnTo>
                  <a:pt x="1238" y="379"/>
                </a:lnTo>
                <a:lnTo>
                  <a:pt x="1244" y="399"/>
                </a:lnTo>
                <a:lnTo>
                  <a:pt x="1250" y="418"/>
                </a:lnTo>
                <a:lnTo>
                  <a:pt x="1256" y="446"/>
                </a:lnTo>
                <a:lnTo>
                  <a:pt x="1261" y="474"/>
                </a:lnTo>
                <a:lnTo>
                  <a:pt x="1263" y="503"/>
                </a:lnTo>
                <a:lnTo>
                  <a:pt x="1264" y="531"/>
                </a:lnTo>
                <a:lnTo>
                  <a:pt x="1264" y="560"/>
                </a:lnTo>
                <a:lnTo>
                  <a:pt x="1262" y="589"/>
                </a:lnTo>
                <a:lnTo>
                  <a:pt x="1258" y="647"/>
                </a:lnTo>
                <a:lnTo>
                  <a:pt x="1254" y="696"/>
                </a:lnTo>
                <a:lnTo>
                  <a:pt x="1253" y="721"/>
                </a:lnTo>
                <a:lnTo>
                  <a:pt x="1252" y="745"/>
                </a:lnTo>
                <a:lnTo>
                  <a:pt x="1251" y="784"/>
                </a:lnTo>
                <a:lnTo>
                  <a:pt x="1249" y="805"/>
                </a:lnTo>
                <a:lnTo>
                  <a:pt x="1247" y="825"/>
                </a:lnTo>
                <a:lnTo>
                  <a:pt x="1244" y="846"/>
                </a:lnTo>
                <a:lnTo>
                  <a:pt x="1240" y="867"/>
                </a:lnTo>
                <a:lnTo>
                  <a:pt x="1235" y="888"/>
                </a:lnTo>
                <a:lnTo>
                  <a:pt x="1229" y="909"/>
                </a:lnTo>
                <a:lnTo>
                  <a:pt x="1222" y="930"/>
                </a:lnTo>
                <a:lnTo>
                  <a:pt x="1214" y="950"/>
                </a:lnTo>
                <a:lnTo>
                  <a:pt x="1204" y="970"/>
                </a:lnTo>
                <a:lnTo>
                  <a:pt x="1193" y="990"/>
                </a:lnTo>
                <a:lnTo>
                  <a:pt x="1181" y="1008"/>
                </a:lnTo>
                <a:lnTo>
                  <a:pt x="1168" y="1026"/>
                </a:lnTo>
                <a:lnTo>
                  <a:pt x="1152" y="1042"/>
                </a:lnTo>
                <a:lnTo>
                  <a:pt x="1136" y="1058"/>
                </a:lnTo>
                <a:lnTo>
                  <a:pt x="1133" y="1059"/>
                </a:lnTo>
                <a:lnTo>
                  <a:pt x="1099" y="1087"/>
                </a:lnTo>
                <a:lnTo>
                  <a:pt x="1066" y="1114"/>
                </a:lnTo>
                <a:lnTo>
                  <a:pt x="1032" y="1139"/>
                </a:lnTo>
                <a:lnTo>
                  <a:pt x="1015" y="1152"/>
                </a:lnTo>
                <a:lnTo>
                  <a:pt x="997" y="1163"/>
                </a:lnTo>
                <a:lnTo>
                  <a:pt x="979" y="1174"/>
                </a:lnTo>
                <a:lnTo>
                  <a:pt x="961" y="1184"/>
                </a:lnTo>
                <a:lnTo>
                  <a:pt x="941" y="1193"/>
                </a:lnTo>
                <a:lnTo>
                  <a:pt x="923" y="1202"/>
                </a:lnTo>
                <a:lnTo>
                  <a:pt x="902" y="1210"/>
                </a:lnTo>
                <a:lnTo>
                  <a:pt x="882" y="1217"/>
                </a:lnTo>
                <a:lnTo>
                  <a:pt x="861" y="1222"/>
                </a:lnTo>
                <a:lnTo>
                  <a:pt x="839" y="1227"/>
                </a:lnTo>
                <a:lnTo>
                  <a:pt x="788" y="1237"/>
                </a:lnTo>
                <a:lnTo>
                  <a:pt x="735" y="1245"/>
                </a:lnTo>
                <a:lnTo>
                  <a:pt x="707" y="1248"/>
                </a:lnTo>
                <a:lnTo>
                  <a:pt x="679" y="1251"/>
                </a:lnTo>
                <a:lnTo>
                  <a:pt x="651" y="1252"/>
                </a:lnTo>
                <a:lnTo>
                  <a:pt x="623" y="1253"/>
                </a:lnTo>
                <a:close/>
                <a:moveTo>
                  <a:pt x="455" y="67"/>
                </a:moveTo>
                <a:lnTo>
                  <a:pt x="455" y="67"/>
                </a:lnTo>
                <a:lnTo>
                  <a:pt x="444" y="72"/>
                </a:lnTo>
                <a:lnTo>
                  <a:pt x="396" y="92"/>
                </a:lnTo>
                <a:lnTo>
                  <a:pt x="352" y="112"/>
                </a:lnTo>
                <a:lnTo>
                  <a:pt x="310" y="133"/>
                </a:lnTo>
                <a:lnTo>
                  <a:pt x="273" y="155"/>
                </a:lnTo>
                <a:lnTo>
                  <a:pt x="272" y="156"/>
                </a:lnTo>
                <a:lnTo>
                  <a:pt x="227" y="184"/>
                </a:lnTo>
                <a:lnTo>
                  <a:pt x="204" y="200"/>
                </a:lnTo>
                <a:lnTo>
                  <a:pt x="181" y="216"/>
                </a:lnTo>
                <a:lnTo>
                  <a:pt x="159" y="234"/>
                </a:lnTo>
                <a:lnTo>
                  <a:pt x="140" y="252"/>
                </a:lnTo>
                <a:lnTo>
                  <a:pt x="131" y="261"/>
                </a:lnTo>
                <a:lnTo>
                  <a:pt x="122" y="272"/>
                </a:lnTo>
                <a:lnTo>
                  <a:pt x="114" y="282"/>
                </a:lnTo>
                <a:lnTo>
                  <a:pt x="107" y="292"/>
                </a:lnTo>
                <a:lnTo>
                  <a:pt x="96" y="310"/>
                </a:lnTo>
                <a:lnTo>
                  <a:pt x="87" y="330"/>
                </a:lnTo>
                <a:lnTo>
                  <a:pt x="78" y="349"/>
                </a:lnTo>
                <a:lnTo>
                  <a:pt x="70" y="370"/>
                </a:lnTo>
                <a:lnTo>
                  <a:pt x="62" y="392"/>
                </a:lnTo>
                <a:lnTo>
                  <a:pt x="55" y="414"/>
                </a:lnTo>
                <a:lnTo>
                  <a:pt x="49" y="439"/>
                </a:lnTo>
                <a:lnTo>
                  <a:pt x="44" y="465"/>
                </a:lnTo>
                <a:lnTo>
                  <a:pt x="41" y="484"/>
                </a:lnTo>
                <a:lnTo>
                  <a:pt x="39" y="503"/>
                </a:lnTo>
                <a:lnTo>
                  <a:pt x="38" y="522"/>
                </a:lnTo>
                <a:lnTo>
                  <a:pt x="37" y="541"/>
                </a:lnTo>
                <a:lnTo>
                  <a:pt x="37" y="580"/>
                </a:lnTo>
                <a:lnTo>
                  <a:pt x="38" y="619"/>
                </a:lnTo>
                <a:lnTo>
                  <a:pt x="39" y="648"/>
                </a:lnTo>
                <a:lnTo>
                  <a:pt x="39" y="677"/>
                </a:lnTo>
                <a:lnTo>
                  <a:pt x="40" y="705"/>
                </a:lnTo>
                <a:lnTo>
                  <a:pt x="41" y="730"/>
                </a:lnTo>
                <a:lnTo>
                  <a:pt x="43" y="757"/>
                </a:lnTo>
                <a:lnTo>
                  <a:pt x="47" y="782"/>
                </a:lnTo>
                <a:lnTo>
                  <a:pt x="52" y="807"/>
                </a:lnTo>
                <a:lnTo>
                  <a:pt x="60" y="831"/>
                </a:lnTo>
                <a:lnTo>
                  <a:pt x="70" y="855"/>
                </a:lnTo>
                <a:lnTo>
                  <a:pt x="82" y="879"/>
                </a:lnTo>
                <a:lnTo>
                  <a:pt x="94" y="901"/>
                </a:lnTo>
                <a:lnTo>
                  <a:pt x="108" y="922"/>
                </a:lnTo>
                <a:lnTo>
                  <a:pt x="122" y="942"/>
                </a:lnTo>
                <a:lnTo>
                  <a:pt x="138" y="963"/>
                </a:lnTo>
                <a:lnTo>
                  <a:pt x="154" y="982"/>
                </a:lnTo>
                <a:lnTo>
                  <a:pt x="171" y="1001"/>
                </a:lnTo>
                <a:lnTo>
                  <a:pt x="189" y="1020"/>
                </a:lnTo>
                <a:lnTo>
                  <a:pt x="208" y="1038"/>
                </a:lnTo>
                <a:lnTo>
                  <a:pt x="228" y="1056"/>
                </a:lnTo>
                <a:lnTo>
                  <a:pt x="248" y="1072"/>
                </a:lnTo>
                <a:lnTo>
                  <a:pt x="269" y="1088"/>
                </a:lnTo>
                <a:lnTo>
                  <a:pt x="292" y="1103"/>
                </a:lnTo>
                <a:lnTo>
                  <a:pt x="313" y="1118"/>
                </a:lnTo>
                <a:lnTo>
                  <a:pt x="337" y="1132"/>
                </a:lnTo>
                <a:lnTo>
                  <a:pt x="361" y="1145"/>
                </a:lnTo>
                <a:lnTo>
                  <a:pt x="386" y="1157"/>
                </a:lnTo>
                <a:lnTo>
                  <a:pt x="414" y="1169"/>
                </a:lnTo>
                <a:lnTo>
                  <a:pt x="440" y="1181"/>
                </a:lnTo>
                <a:lnTo>
                  <a:pt x="468" y="1190"/>
                </a:lnTo>
                <a:lnTo>
                  <a:pt x="495" y="1198"/>
                </a:lnTo>
                <a:lnTo>
                  <a:pt x="522" y="1205"/>
                </a:lnTo>
                <a:lnTo>
                  <a:pt x="550" y="1210"/>
                </a:lnTo>
                <a:lnTo>
                  <a:pt x="578" y="1213"/>
                </a:lnTo>
                <a:lnTo>
                  <a:pt x="607" y="1215"/>
                </a:lnTo>
                <a:lnTo>
                  <a:pt x="627" y="1216"/>
                </a:lnTo>
                <a:lnTo>
                  <a:pt x="656" y="1215"/>
                </a:lnTo>
                <a:lnTo>
                  <a:pt x="685" y="1212"/>
                </a:lnTo>
                <a:lnTo>
                  <a:pt x="714" y="1209"/>
                </a:lnTo>
                <a:lnTo>
                  <a:pt x="742" y="1205"/>
                </a:lnTo>
                <a:lnTo>
                  <a:pt x="788" y="1199"/>
                </a:lnTo>
                <a:lnTo>
                  <a:pt x="818" y="1194"/>
                </a:lnTo>
                <a:lnTo>
                  <a:pt x="848" y="1188"/>
                </a:lnTo>
                <a:lnTo>
                  <a:pt x="877" y="1180"/>
                </a:lnTo>
                <a:lnTo>
                  <a:pt x="906" y="1169"/>
                </a:lnTo>
                <a:lnTo>
                  <a:pt x="915" y="1166"/>
                </a:lnTo>
                <a:lnTo>
                  <a:pt x="933" y="1159"/>
                </a:lnTo>
                <a:lnTo>
                  <a:pt x="952" y="1151"/>
                </a:lnTo>
                <a:lnTo>
                  <a:pt x="970" y="1143"/>
                </a:lnTo>
                <a:lnTo>
                  <a:pt x="979" y="1137"/>
                </a:lnTo>
                <a:lnTo>
                  <a:pt x="986" y="1132"/>
                </a:lnTo>
                <a:lnTo>
                  <a:pt x="1003" y="1120"/>
                </a:lnTo>
                <a:lnTo>
                  <a:pt x="1037" y="1094"/>
                </a:lnTo>
                <a:lnTo>
                  <a:pt x="1072" y="1067"/>
                </a:lnTo>
                <a:lnTo>
                  <a:pt x="1088" y="1054"/>
                </a:lnTo>
                <a:lnTo>
                  <a:pt x="1104" y="1040"/>
                </a:lnTo>
                <a:lnTo>
                  <a:pt x="1119" y="1026"/>
                </a:lnTo>
                <a:lnTo>
                  <a:pt x="1133" y="1010"/>
                </a:lnTo>
                <a:lnTo>
                  <a:pt x="1144" y="999"/>
                </a:lnTo>
                <a:lnTo>
                  <a:pt x="1153" y="986"/>
                </a:lnTo>
                <a:lnTo>
                  <a:pt x="1161" y="973"/>
                </a:lnTo>
                <a:lnTo>
                  <a:pt x="1170" y="960"/>
                </a:lnTo>
                <a:lnTo>
                  <a:pt x="1177" y="946"/>
                </a:lnTo>
                <a:lnTo>
                  <a:pt x="1183" y="933"/>
                </a:lnTo>
                <a:lnTo>
                  <a:pt x="1192" y="905"/>
                </a:lnTo>
                <a:lnTo>
                  <a:pt x="1201" y="878"/>
                </a:lnTo>
                <a:lnTo>
                  <a:pt x="1207" y="853"/>
                </a:lnTo>
                <a:lnTo>
                  <a:pt x="1210" y="831"/>
                </a:lnTo>
                <a:lnTo>
                  <a:pt x="1213" y="811"/>
                </a:lnTo>
                <a:lnTo>
                  <a:pt x="1215" y="785"/>
                </a:lnTo>
                <a:lnTo>
                  <a:pt x="1216" y="760"/>
                </a:lnTo>
                <a:lnTo>
                  <a:pt x="1216" y="714"/>
                </a:lnTo>
                <a:lnTo>
                  <a:pt x="1217" y="692"/>
                </a:lnTo>
                <a:lnTo>
                  <a:pt x="1219" y="672"/>
                </a:lnTo>
                <a:lnTo>
                  <a:pt x="1221" y="652"/>
                </a:lnTo>
                <a:lnTo>
                  <a:pt x="1223" y="631"/>
                </a:lnTo>
                <a:lnTo>
                  <a:pt x="1223" y="605"/>
                </a:lnTo>
                <a:lnTo>
                  <a:pt x="1225" y="579"/>
                </a:lnTo>
                <a:lnTo>
                  <a:pt x="1227" y="540"/>
                </a:lnTo>
                <a:lnTo>
                  <a:pt x="1227" y="521"/>
                </a:lnTo>
                <a:lnTo>
                  <a:pt x="1227" y="502"/>
                </a:lnTo>
                <a:lnTo>
                  <a:pt x="1226" y="483"/>
                </a:lnTo>
                <a:lnTo>
                  <a:pt x="1224" y="464"/>
                </a:lnTo>
                <a:lnTo>
                  <a:pt x="1220" y="445"/>
                </a:lnTo>
                <a:lnTo>
                  <a:pt x="1215" y="428"/>
                </a:lnTo>
                <a:lnTo>
                  <a:pt x="1203" y="394"/>
                </a:lnTo>
                <a:lnTo>
                  <a:pt x="1187" y="355"/>
                </a:lnTo>
                <a:lnTo>
                  <a:pt x="1178" y="336"/>
                </a:lnTo>
                <a:lnTo>
                  <a:pt x="1168" y="316"/>
                </a:lnTo>
                <a:lnTo>
                  <a:pt x="1156" y="298"/>
                </a:lnTo>
                <a:lnTo>
                  <a:pt x="1144" y="278"/>
                </a:lnTo>
                <a:lnTo>
                  <a:pt x="1124" y="251"/>
                </a:lnTo>
                <a:lnTo>
                  <a:pt x="1105" y="227"/>
                </a:lnTo>
                <a:lnTo>
                  <a:pt x="1086" y="207"/>
                </a:lnTo>
                <a:lnTo>
                  <a:pt x="1068" y="190"/>
                </a:lnTo>
                <a:lnTo>
                  <a:pt x="1057" y="182"/>
                </a:lnTo>
                <a:lnTo>
                  <a:pt x="1047" y="175"/>
                </a:lnTo>
                <a:lnTo>
                  <a:pt x="1035" y="169"/>
                </a:lnTo>
                <a:lnTo>
                  <a:pt x="1024" y="163"/>
                </a:lnTo>
                <a:lnTo>
                  <a:pt x="1001" y="154"/>
                </a:lnTo>
                <a:lnTo>
                  <a:pt x="978" y="146"/>
                </a:lnTo>
                <a:lnTo>
                  <a:pt x="968" y="144"/>
                </a:lnTo>
                <a:lnTo>
                  <a:pt x="948" y="135"/>
                </a:lnTo>
                <a:lnTo>
                  <a:pt x="927" y="127"/>
                </a:lnTo>
                <a:lnTo>
                  <a:pt x="905" y="118"/>
                </a:lnTo>
                <a:lnTo>
                  <a:pt x="884" y="108"/>
                </a:lnTo>
                <a:lnTo>
                  <a:pt x="865" y="99"/>
                </a:lnTo>
                <a:lnTo>
                  <a:pt x="845" y="92"/>
                </a:lnTo>
                <a:lnTo>
                  <a:pt x="823" y="82"/>
                </a:lnTo>
                <a:lnTo>
                  <a:pt x="811" y="78"/>
                </a:lnTo>
                <a:lnTo>
                  <a:pt x="800" y="71"/>
                </a:lnTo>
                <a:lnTo>
                  <a:pt x="794" y="69"/>
                </a:lnTo>
                <a:lnTo>
                  <a:pt x="787" y="67"/>
                </a:lnTo>
                <a:lnTo>
                  <a:pt x="773" y="66"/>
                </a:lnTo>
                <a:lnTo>
                  <a:pt x="764" y="65"/>
                </a:lnTo>
                <a:lnTo>
                  <a:pt x="754" y="63"/>
                </a:lnTo>
                <a:lnTo>
                  <a:pt x="742" y="59"/>
                </a:lnTo>
                <a:lnTo>
                  <a:pt x="719" y="52"/>
                </a:lnTo>
                <a:lnTo>
                  <a:pt x="708" y="50"/>
                </a:lnTo>
                <a:lnTo>
                  <a:pt x="696" y="50"/>
                </a:lnTo>
                <a:lnTo>
                  <a:pt x="679" y="50"/>
                </a:lnTo>
                <a:lnTo>
                  <a:pt x="662" y="51"/>
                </a:lnTo>
                <a:lnTo>
                  <a:pt x="651" y="51"/>
                </a:lnTo>
                <a:lnTo>
                  <a:pt x="642" y="49"/>
                </a:lnTo>
                <a:lnTo>
                  <a:pt x="631" y="46"/>
                </a:lnTo>
                <a:lnTo>
                  <a:pt x="620" y="44"/>
                </a:lnTo>
                <a:lnTo>
                  <a:pt x="609" y="43"/>
                </a:lnTo>
                <a:lnTo>
                  <a:pt x="597" y="43"/>
                </a:lnTo>
                <a:lnTo>
                  <a:pt x="579" y="44"/>
                </a:lnTo>
                <a:lnTo>
                  <a:pt x="559" y="46"/>
                </a:lnTo>
                <a:lnTo>
                  <a:pt x="541" y="49"/>
                </a:lnTo>
                <a:lnTo>
                  <a:pt x="523" y="53"/>
                </a:lnTo>
                <a:lnTo>
                  <a:pt x="493" y="59"/>
                </a:lnTo>
                <a:lnTo>
                  <a:pt x="491" y="59"/>
                </a:lnTo>
                <a:lnTo>
                  <a:pt x="490" y="61"/>
                </a:lnTo>
                <a:lnTo>
                  <a:pt x="487" y="64"/>
                </a:lnTo>
                <a:lnTo>
                  <a:pt x="484" y="66"/>
                </a:lnTo>
                <a:lnTo>
                  <a:pt x="480" y="67"/>
                </a:lnTo>
                <a:lnTo>
                  <a:pt x="476" y="68"/>
                </a:lnTo>
                <a:lnTo>
                  <a:pt x="469" y="68"/>
                </a:lnTo>
                <a:lnTo>
                  <a:pt x="466" y="67"/>
                </a:lnTo>
                <a:lnTo>
                  <a:pt x="463" y="66"/>
                </a:lnTo>
                <a:lnTo>
                  <a:pt x="461" y="66"/>
                </a:lnTo>
                <a:lnTo>
                  <a:pt x="455" y="6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09" name="任意多边形 1051008"/>
          <p:cNvSpPr/>
          <p:nvPr/>
        </p:nvSpPr>
        <p:spPr bwMode="auto">
          <a:xfrm>
            <a:off x="4637087" y="4211637"/>
            <a:ext cx="139700" cy="131762"/>
          </a:xfrm>
          <a:custGeom>
            <a:avLst/>
            <a:gdLst/>
            <a:ahLst/>
            <a:cxnLst/>
            <a:rect l="0" t="0" r="0" b="0"/>
            <a:pathLst>
              <a:path w="196" h="184">
                <a:moveTo>
                  <a:pt x="81" y="184"/>
                </a:moveTo>
                <a:lnTo>
                  <a:pt x="81" y="184"/>
                </a:lnTo>
                <a:lnTo>
                  <a:pt x="71" y="184"/>
                </a:lnTo>
                <a:lnTo>
                  <a:pt x="59" y="183"/>
                </a:lnTo>
                <a:lnTo>
                  <a:pt x="47" y="181"/>
                </a:lnTo>
                <a:lnTo>
                  <a:pt x="36" y="177"/>
                </a:lnTo>
                <a:lnTo>
                  <a:pt x="24" y="172"/>
                </a:lnTo>
                <a:lnTo>
                  <a:pt x="20" y="168"/>
                </a:lnTo>
                <a:lnTo>
                  <a:pt x="15" y="164"/>
                </a:lnTo>
                <a:lnTo>
                  <a:pt x="11" y="160"/>
                </a:lnTo>
                <a:lnTo>
                  <a:pt x="8" y="155"/>
                </a:lnTo>
                <a:lnTo>
                  <a:pt x="5" y="150"/>
                </a:lnTo>
                <a:lnTo>
                  <a:pt x="3" y="143"/>
                </a:lnTo>
                <a:lnTo>
                  <a:pt x="1" y="134"/>
                </a:lnTo>
                <a:lnTo>
                  <a:pt x="0" y="125"/>
                </a:lnTo>
                <a:lnTo>
                  <a:pt x="1" y="115"/>
                </a:lnTo>
                <a:lnTo>
                  <a:pt x="4" y="104"/>
                </a:lnTo>
                <a:lnTo>
                  <a:pt x="6" y="94"/>
                </a:lnTo>
                <a:lnTo>
                  <a:pt x="9" y="85"/>
                </a:lnTo>
                <a:lnTo>
                  <a:pt x="12" y="75"/>
                </a:lnTo>
                <a:lnTo>
                  <a:pt x="16" y="67"/>
                </a:lnTo>
                <a:lnTo>
                  <a:pt x="20" y="60"/>
                </a:lnTo>
                <a:lnTo>
                  <a:pt x="25" y="53"/>
                </a:lnTo>
                <a:lnTo>
                  <a:pt x="30" y="45"/>
                </a:lnTo>
                <a:lnTo>
                  <a:pt x="37" y="39"/>
                </a:lnTo>
                <a:lnTo>
                  <a:pt x="43" y="33"/>
                </a:lnTo>
                <a:lnTo>
                  <a:pt x="50" y="28"/>
                </a:lnTo>
                <a:lnTo>
                  <a:pt x="58" y="22"/>
                </a:lnTo>
                <a:lnTo>
                  <a:pt x="67" y="18"/>
                </a:lnTo>
                <a:lnTo>
                  <a:pt x="82" y="10"/>
                </a:lnTo>
                <a:lnTo>
                  <a:pt x="100" y="5"/>
                </a:lnTo>
                <a:lnTo>
                  <a:pt x="118" y="2"/>
                </a:lnTo>
                <a:lnTo>
                  <a:pt x="136" y="0"/>
                </a:lnTo>
                <a:lnTo>
                  <a:pt x="144" y="1"/>
                </a:lnTo>
                <a:lnTo>
                  <a:pt x="152" y="2"/>
                </a:lnTo>
                <a:lnTo>
                  <a:pt x="162" y="4"/>
                </a:lnTo>
                <a:lnTo>
                  <a:pt x="170" y="7"/>
                </a:lnTo>
                <a:lnTo>
                  <a:pt x="178" y="11"/>
                </a:lnTo>
                <a:lnTo>
                  <a:pt x="185" y="18"/>
                </a:lnTo>
                <a:lnTo>
                  <a:pt x="190" y="25"/>
                </a:lnTo>
                <a:lnTo>
                  <a:pt x="195" y="34"/>
                </a:lnTo>
                <a:lnTo>
                  <a:pt x="196" y="39"/>
                </a:lnTo>
                <a:lnTo>
                  <a:pt x="196" y="43"/>
                </a:lnTo>
                <a:lnTo>
                  <a:pt x="196" y="45"/>
                </a:lnTo>
                <a:lnTo>
                  <a:pt x="195" y="65"/>
                </a:lnTo>
                <a:lnTo>
                  <a:pt x="193" y="86"/>
                </a:lnTo>
                <a:lnTo>
                  <a:pt x="189" y="106"/>
                </a:lnTo>
                <a:lnTo>
                  <a:pt x="187" y="116"/>
                </a:lnTo>
                <a:lnTo>
                  <a:pt x="184" y="125"/>
                </a:lnTo>
                <a:lnTo>
                  <a:pt x="180" y="133"/>
                </a:lnTo>
                <a:lnTo>
                  <a:pt x="176" y="142"/>
                </a:lnTo>
                <a:lnTo>
                  <a:pt x="171" y="150"/>
                </a:lnTo>
                <a:lnTo>
                  <a:pt x="166" y="157"/>
                </a:lnTo>
                <a:lnTo>
                  <a:pt x="158" y="163"/>
                </a:lnTo>
                <a:lnTo>
                  <a:pt x="150" y="168"/>
                </a:lnTo>
                <a:lnTo>
                  <a:pt x="141" y="174"/>
                </a:lnTo>
                <a:lnTo>
                  <a:pt x="131" y="178"/>
                </a:lnTo>
                <a:lnTo>
                  <a:pt x="119" y="180"/>
                </a:lnTo>
                <a:lnTo>
                  <a:pt x="107" y="183"/>
                </a:lnTo>
                <a:lnTo>
                  <a:pt x="93" y="184"/>
                </a:lnTo>
                <a:lnTo>
                  <a:pt x="81" y="184"/>
                </a:lnTo>
                <a:close/>
                <a:moveTo>
                  <a:pt x="131" y="36"/>
                </a:moveTo>
                <a:lnTo>
                  <a:pt x="131" y="36"/>
                </a:lnTo>
                <a:lnTo>
                  <a:pt x="121" y="37"/>
                </a:lnTo>
                <a:lnTo>
                  <a:pt x="111" y="39"/>
                </a:lnTo>
                <a:lnTo>
                  <a:pt x="98" y="43"/>
                </a:lnTo>
                <a:lnTo>
                  <a:pt x="85" y="49"/>
                </a:lnTo>
                <a:lnTo>
                  <a:pt x="73" y="55"/>
                </a:lnTo>
                <a:lnTo>
                  <a:pt x="68" y="59"/>
                </a:lnTo>
                <a:lnTo>
                  <a:pt x="62" y="64"/>
                </a:lnTo>
                <a:lnTo>
                  <a:pt x="55" y="74"/>
                </a:lnTo>
                <a:lnTo>
                  <a:pt x="46" y="92"/>
                </a:lnTo>
                <a:lnTo>
                  <a:pt x="42" y="101"/>
                </a:lnTo>
                <a:lnTo>
                  <a:pt x="38" y="112"/>
                </a:lnTo>
                <a:lnTo>
                  <a:pt x="37" y="121"/>
                </a:lnTo>
                <a:lnTo>
                  <a:pt x="37" y="129"/>
                </a:lnTo>
                <a:lnTo>
                  <a:pt x="38" y="133"/>
                </a:lnTo>
                <a:lnTo>
                  <a:pt x="40" y="136"/>
                </a:lnTo>
                <a:lnTo>
                  <a:pt x="43" y="139"/>
                </a:lnTo>
                <a:lnTo>
                  <a:pt x="45" y="141"/>
                </a:lnTo>
                <a:lnTo>
                  <a:pt x="53" y="144"/>
                </a:lnTo>
                <a:lnTo>
                  <a:pt x="63" y="147"/>
                </a:lnTo>
                <a:lnTo>
                  <a:pt x="74" y="148"/>
                </a:lnTo>
                <a:lnTo>
                  <a:pt x="84" y="149"/>
                </a:lnTo>
                <a:lnTo>
                  <a:pt x="92" y="149"/>
                </a:lnTo>
                <a:lnTo>
                  <a:pt x="102" y="148"/>
                </a:lnTo>
                <a:lnTo>
                  <a:pt x="110" y="146"/>
                </a:lnTo>
                <a:lnTo>
                  <a:pt x="117" y="144"/>
                </a:lnTo>
                <a:lnTo>
                  <a:pt x="124" y="141"/>
                </a:lnTo>
                <a:lnTo>
                  <a:pt x="132" y="136"/>
                </a:lnTo>
                <a:lnTo>
                  <a:pt x="138" y="132"/>
                </a:lnTo>
                <a:lnTo>
                  <a:pt x="143" y="127"/>
                </a:lnTo>
                <a:lnTo>
                  <a:pt x="147" y="121"/>
                </a:lnTo>
                <a:lnTo>
                  <a:pt x="151" y="113"/>
                </a:lnTo>
                <a:lnTo>
                  <a:pt x="153" y="103"/>
                </a:lnTo>
                <a:lnTo>
                  <a:pt x="155" y="94"/>
                </a:lnTo>
                <a:lnTo>
                  <a:pt x="158" y="73"/>
                </a:lnTo>
                <a:lnTo>
                  <a:pt x="160" y="54"/>
                </a:lnTo>
                <a:lnTo>
                  <a:pt x="160" y="41"/>
                </a:lnTo>
                <a:lnTo>
                  <a:pt x="153" y="41"/>
                </a:lnTo>
                <a:lnTo>
                  <a:pt x="149" y="39"/>
                </a:lnTo>
                <a:lnTo>
                  <a:pt x="144" y="37"/>
                </a:lnTo>
                <a:lnTo>
                  <a:pt x="137" y="36"/>
                </a:lnTo>
                <a:lnTo>
                  <a:pt x="131" y="3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10" name="任意多边形 1051009"/>
          <p:cNvSpPr/>
          <p:nvPr/>
        </p:nvSpPr>
        <p:spPr bwMode="auto">
          <a:xfrm>
            <a:off x="4514850" y="4065587"/>
            <a:ext cx="461962" cy="385762"/>
          </a:xfrm>
          <a:custGeom>
            <a:avLst/>
            <a:gdLst/>
            <a:ahLst/>
            <a:cxnLst/>
            <a:rect l="0" t="0" r="0" b="0"/>
            <a:pathLst>
              <a:path w="656" h="547">
                <a:moveTo>
                  <a:pt x="120" y="547"/>
                </a:moveTo>
                <a:lnTo>
                  <a:pt x="120" y="547"/>
                </a:lnTo>
                <a:lnTo>
                  <a:pt x="114" y="547"/>
                </a:lnTo>
                <a:lnTo>
                  <a:pt x="110" y="546"/>
                </a:lnTo>
                <a:lnTo>
                  <a:pt x="101" y="541"/>
                </a:lnTo>
                <a:lnTo>
                  <a:pt x="92" y="533"/>
                </a:lnTo>
                <a:lnTo>
                  <a:pt x="83" y="525"/>
                </a:lnTo>
                <a:lnTo>
                  <a:pt x="70" y="514"/>
                </a:lnTo>
                <a:lnTo>
                  <a:pt x="61" y="505"/>
                </a:lnTo>
                <a:lnTo>
                  <a:pt x="51" y="495"/>
                </a:lnTo>
                <a:lnTo>
                  <a:pt x="44" y="483"/>
                </a:lnTo>
                <a:lnTo>
                  <a:pt x="37" y="470"/>
                </a:lnTo>
                <a:lnTo>
                  <a:pt x="31" y="457"/>
                </a:lnTo>
                <a:lnTo>
                  <a:pt x="26" y="444"/>
                </a:lnTo>
                <a:lnTo>
                  <a:pt x="15" y="418"/>
                </a:lnTo>
                <a:lnTo>
                  <a:pt x="12" y="409"/>
                </a:lnTo>
                <a:lnTo>
                  <a:pt x="8" y="396"/>
                </a:lnTo>
                <a:lnTo>
                  <a:pt x="5" y="384"/>
                </a:lnTo>
                <a:lnTo>
                  <a:pt x="2" y="371"/>
                </a:lnTo>
                <a:lnTo>
                  <a:pt x="1" y="358"/>
                </a:lnTo>
                <a:lnTo>
                  <a:pt x="0" y="333"/>
                </a:lnTo>
                <a:lnTo>
                  <a:pt x="0" y="306"/>
                </a:lnTo>
                <a:lnTo>
                  <a:pt x="1" y="281"/>
                </a:lnTo>
                <a:lnTo>
                  <a:pt x="1" y="263"/>
                </a:lnTo>
                <a:lnTo>
                  <a:pt x="3" y="245"/>
                </a:lnTo>
                <a:lnTo>
                  <a:pt x="5" y="230"/>
                </a:lnTo>
                <a:lnTo>
                  <a:pt x="9" y="215"/>
                </a:lnTo>
                <a:lnTo>
                  <a:pt x="13" y="201"/>
                </a:lnTo>
                <a:lnTo>
                  <a:pt x="19" y="186"/>
                </a:lnTo>
                <a:lnTo>
                  <a:pt x="26" y="172"/>
                </a:lnTo>
                <a:lnTo>
                  <a:pt x="34" y="157"/>
                </a:lnTo>
                <a:lnTo>
                  <a:pt x="42" y="142"/>
                </a:lnTo>
                <a:lnTo>
                  <a:pt x="51" y="127"/>
                </a:lnTo>
                <a:lnTo>
                  <a:pt x="62" y="113"/>
                </a:lnTo>
                <a:lnTo>
                  <a:pt x="73" y="100"/>
                </a:lnTo>
                <a:lnTo>
                  <a:pt x="85" y="87"/>
                </a:lnTo>
                <a:lnTo>
                  <a:pt x="97" y="76"/>
                </a:lnTo>
                <a:lnTo>
                  <a:pt x="109" y="64"/>
                </a:lnTo>
                <a:lnTo>
                  <a:pt x="123" y="54"/>
                </a:lnTo>
                <a:lnTo>
                  <a:pt x="136" y="45"/>
                </a:lnTo>
                <a:lnTo>
                  <a:pt x="150" y="37"/>
                </a:lnTo>
                <a:lnTo>
                  <a:pt x="164" y="29"/>
                </a:lnTo>
                <a:lnTo>
                  <a:pt x="179" y="22"/>
                </a:lnTo>
                <a:lnTo>
                  <a:pt x="194" y="17"/>
                </a:lnTo>
                <a:lnTo>
                  <a:pt x="208" y="13"/>
                </a:lnTo>
                <a:lnTo>
                  <a:pt x="224" y="10"/>
                </a:lnTo>
                <a:lnTo>
                  <a:pt x="239" y="7"/>
                </a:lnTo>
                <a:lnTo>
                  <a:pt x="267" y="5"/>
                </a:lnTo>
                <a:lnTo>
                  <a:pt x="293" y="2"/>
                </a:lnTo>
                <a:lnTo>
                  <a:pt x="319" y="1"/>
                </a:lnTo>
                <a:lnTo>
                  <a:pt x="345" y="0"/>
                </a:lnTo>
                <a:lnTo>
                  <a:pt x="368" y="1"/>
                </a:lnTo>
                <a:lnTo>
                  <a:pt x="390" y="2"/>
                </a:lnTo>
                <a:lnTo>
                  <a:pt x="412" y="3"/>
                </a:lnTo>
                <a:lnTo>
                  <a:pt x="434" y="7"/>
                </a:lnTo>
                <a:lnTo>
                  <a:pt x="454" y="10"/>
                </a:lnTo>
                <a:lnTo>
                  <a:pt x="476" y="13"/>
                </a:lnTo>
                <a:lnTo>
                  <a:pt x="496" y="18"/>
                </a:lnTo>
                <a:lnTo>
                  <a:pt x="516" y="23"/>
                </a:lnTo>
                <a:lnTo>
                  <a:pt x="532" y="27"/>
                </a:lnTo>
                <a:lnTo>
                  <a:pt x="547" y="33"/>
                </a:lnTo>
                <a:lnTo>
                  <a:pt x="562" y="39"/>
                </a:lnTo>
                <a:lnTo>
                  <a:pt x="574" y="45"/>
                </a:lnTo>
                <a:lnTo>
                  <a:pt x="587" y="52"/>
                </a:lnTo>
                <a:lnTo>
                  <a:pt x="598" y="59"/>
                </a:lnTo>
                <a:lnTo>
                  <a:pt x="607" y="66"/>
                </a:lnTo>
                <a:lnTo>
                  <a:pt x="616" y="75"/>
                </a:lnTo>
                <a:lnTo>
                  <a:pt x="625" y="84"/>
                </a:lnTo>
                <a:lnTo>
                  <a:pt x="632" y="93"/>
                </a:lnTo>
                <a:lnTo>
                  <a:pt x="638" y="103"/>
                </a:lnTo>
                <a:lnTo>
                  <a:pt x="643" y="113"/>
                </a:lnTo>
                <a:lnTo>
                  <a:pt x="647" y="124"/>
                </a:lnTo>
                <a:lnTo>
                  <a:pt x="651" y="136"/>
                </a:lnTo>
                <a:lnTo>
                  <a:pt x="654" y="148"/>
                </a:lnTo>
                <a:lnTo>
                  <a:pt x="655" y="160"/>
                </a:lnTo>
                <a:lnTo>
                  <a:pt x="656" y="171"/>
                </a:lnTo>
                <a:lnTo>
                  <a:pt x="655" y="181"/>
                </a:lnTo>
                <a:lnTo>
                  <a:pt x="654" y="191"/>
                </a:lnTo>
                <a:lnTo>
                  <a:pt x="652" y="203"/>
                </a:lnTo>
                <a:lnTo>
                  <a:pt x="646" y="224"/>
                </a:lnTo>
                <a:lnTo>
                  <a:pt x="640" y="245"/>
                </a:lnTo>
                <a:lnTo>
                  <a:pt x="633" y="272"/>
                </a:lnTo>
                <a:lnTo>
                  <a:pt x="629" y="285"/>
                </a:lnTo>
                <a:lnTo>
                  <a:pt x="625" y="299"/>
                </a:lnTo>
                <a:lnTo>
                  <a:pt x="619" y="313"/>
                </a:lnTo>
                <a:lnTo>
                  <a:pt x="611" y="327"/>
                </a:lnTo>
                <a:lnTo>
                  <a:pt x="604" y="339"/>
                </a:lnTo>
                <a:lnTo>
                  <a:pt x="597" y="352"/>
                </a:lnTo>
                <a:lnTo>
                  <a:pt x="588" y="363"/>
                </a:lnTo>
                <a:lnTo>
                  <a:pt x="578" y="374"/>
                </a:lnTo>
                <a:lnTo>
                  <a:pt x="573" y="379"/>
                </a:lnTo>
                <a:lnTo>
                  <a:pt x="566" y="385"/>
                </a:lnTo>
                <a:lnTo>
                  <a:pt x="560" y="389"/>
                </a:lnTo>
                <a:lnTo>
                  <a:pt x="551" y="393"/>
                </a:lnTo>
                <a:lnTo>
                  <a:pt x="544" y="395"/>
                </a:lnTo>
                <a:lnTo>
                  <a:pt x="535" y="397"/>
                </a:lnTo>
                <a:lnTo>
                  <a:pt x="526" y="398"/>
                </a:lnTo>
                <a:lnTo>
                  <a:pt x="516" y="399"/>
                </a:lnTo>
                <a:lnTo>
                  <a:pt x="501" y="398"/>
                </a:lnTo>
                <a:lnTo>
                  <a:pt x="484" y="396"/>
                </a:lnTo>
                <a:lnTo>
                  <a:pt x="476" y="393"/>
                </a:lnTo>
                <a:lnTo>
                  <a:pt x="472" y="391"/>
                </a:lnTo>
                <a:lnTo>
                  <a:pt x="469" y="389"/>
                </a:lnTo>
                <a:lnTo>
                  <a:pt x="464" y="383"/>
                </a:lnTo>
                <a:lnTo>
                  <a:pt x="459" y="374"/>
                </a:lnTo>
                <a:lnTo>
                  <a:pt x="457" y="365"/>
                </a:lnTo>
                <a:lnTo>
                  <a:pt x="456" y="356"/>
                </a:lnTo>
                <a:lnTo>
                  <a:pt x="455" y="332"/>
                </a:lnTo>
                <a:lnTo>
                  <a:pt x="455" y="327"/>
                </a:lnTo>
                <a:lnTo>
                  <a:pt x="456" y="312"/>
                </a:lnTo>
                <a:lnTo>
                  <a:pt x="457" y="298"/>
                </a:lnTo>
                <a:lnTo>
                  <a:pt x="460" y="283"/>
                </a:lnTo>
                <a:lnTo>
                  <a:pt x="464" y="269"/>
                </a:lnTo>
                <a:lnTo>
                  <a:pt x="469" y="256"/>
                </a:lnTo>
                <a:lnTo>
                  <a:pt x="474" y="243"/>
                </a:lnTo>
                <a:lnTo>
                  <a:pt x="480" y="231"/>
                </a:lnTo>
                <a:lnTo>
                  <a:pt x="487" y="219"/>
                </a:lnTo>
                <a:lnTo>
                  <a:pt x="498" y="206"/>
                </a:lnTo>
                <a:lnTo>
                  <a:pt x="511" y="190"/>
                </a:lnTo>
                <a:lnTo>
                  <a:pt x="521" y="177"/>
                </a:lnTo>
                <a:lnTo>
                  <a:pt x="525" y="171"/>
                </a:lnTo>
                <a:lnTo>
                  <a:pt x="528" y="165"/>
                </a:lnTo>
                <a:lnTo>
                  <a:pt x="529" y="159"/>
                </a:lnTo>
                <a:lnTo>
                  <a:pt x="530" y="154"/>
                </a:lnTo>
                <a:lnTo>
                  <a:pt x="529" y="151"/>
                </a:lnTo>
                <a:lnTo>
                  <a:pt x="528" y="147"/>
                </a:lnTo>
                <a:lnTo>
                  <a:pt x="522" y="139"/>
                </a:lnTo>
                <a:lnTo>
                  <a:pt x="515" y="131"/>
                </a:lnTo>
                <a:lnTo>
                  <a:pt x="506" y="123"/>
                </a:lnTo>
                <a:lnTo>
                  <a:pt x="496" y="116"/>
                </a:lnTo>
                <a:lnTo>
                  <a:pt x="485" y="111"/>
                </a:lnTo>
                <a:lnTo>
                  <a:pt x="475" y="107"/>
                </a:lnTo>
                <a:lnTo>
                  <a:pt x="470" y="106"/>
                </a:lnTo>
                <a:lnTo>
                  <a:pt x="465" y="106"/>
                </a:lnTo>
                <a:lnTo>
                  <a:pt x="459" y="106"/>
                </a:lnTo>
                <a:lnTo>
                  <a:pt x="455" y="107"/>
                </a:lnTo>
                <a:lnTo>
                  <a:pt x="451" y="109"/>
                </a:lnTo>
                <a:lnTo>
                  <a:pt x="447" y="111"/>
                </a:lnTo>
                <a:lnTo>
                  <a:pt x="444" y="114"/>
                </a:lnTo>
                <a:lnTo>
                  <a:pt x="441" y="117"/>
                </a:lnTo>
                <a:lnTo>
                  <a:pt x="439" y="121"/>
                </a:lnTo>
                <a:lnTo>
                  <a:pt x="437" y="126"/>
                </a:lnTo>
                <a:lnTo>
                  <a:pt x="436" y="130"/>
                </a:lnTo>
                <a:lnTo>
                  <a:pt x="435" y="133"/>
                </a:lnTo>
                <a:lnTo>
                  <a:pt x="430" y="136"/>
                </a:lnTo>
                <a:lnTo>
                  <a:pt x="424" y="138"/>
                </a:lnTo>
                <a:lnTo>
                  <a:pt x="419" y="139"/>
                </a:lnTo>
                <a:lnTo>
                  <a:pt x="414" y="138"/>
                </a:lnTo>
                <a:lnTo>
                  <a:pt x="410" y="136"/>
                </a:lnTo>
                <a:lnTo>
                  <a:pt x="406" y="133"/>
                </a:lnTo>
                <a:lnTo>
                  <a:pt x="404" y="128"/>
                </a:lnTo>
                <a:lnTo>
                  <a:pt x="403" y="127"/>
                </a:lnTo>
                <a:lnTo>
                  <a:pt x="402" y="126"/>
                </a:lnTo>
                <a:lnTo>
                  <a:pt x="391" y="120"/>
                </a:lnTo>
                <a:lnTo>
                  <a:pt x="381" y="115"/>
                </a:lnTo>
                <a:lnTo>
                  <a:pt x="370" y="111"/>
                </a:lnTo>
                <a:lnTo>
                  <a:pt x="358" y="108"/>
                </a:lnTo>
                <a:lnTo>
                  <a:pt x="346" y="106"/>
                </a:lnTo>
                <a:lnTo>
                  <a:pt x="334" y="105"/>
                </a:lnTo>
                <a:lnTo>
                  <a:pt x="313" y="104"/>
                </a:lnTo>
                <a:lnTo>
                  <a:pt x="295" y="105"/>
                </a:lnTo>
                <a:lnTo>
                  <a:pt x="277" y="106"/>
                </a:lnTo>
                <a:lnTo>
                  <a:pt x="259" y="109"/>
                </a:lnTo>
                <a:lnTo>
                  <a:pt x="243" y="112"/>
                </a:lnTo>
                <a:lnTo>
                  <a:pt x="227" y="117"/>
                </a:lnTo>
                <a:lnTo>
                  <a:pt x="213" y="122"/>
                </a:lnTo>
                <a:lnTo>
                  <a:pt x="199" y="127"/>
                </a:lnTo>
                <a:lnTo>
                  <a:pt x="189" y="135"/>
                </a:lnTo>
                <a:lnTo>
                  <a:pt x="174" y="144"/>
                </a:lnTo>
                <a:lnTo>
                  <a:pt x="162" y="154"/>
                </a:lnTo>
                <a:lnTo>
                  <a:pt x="151" y="165"/>
                </a:lnTo>
                <a:lnTo>
                  <a:pt x="140" y="175"/>
                </a:lnTo>
                <a:lnTo>
                  <a:pt x="130" y="185"/>
                </a:lnTo>
                <a:lnTo>
                  <a:pt x="122" y="197"/>
                </a:lnTo>
                <a:lnTo>
                  <a:pt x="114" y="208"/>
                </a:lnTo>
                <a:lnTo>
                  <a:pt x="107" y="219"/>
                </a:lnTo>
                <a:lnTo>
                  <a:pt x="102" y="231"/>
                </a:lnTo>
                <a:lnTo>
                  <a:pt x="97" y="243"/>
                </a:lnTo>
                <a:lnTo>
                  <a:pt x="94" y="256"/>
                </a:lnTo>
                <a:lnTo>
                  <a:pt x="91" y="268"/>
                </a:lnTo>
                <a:lnTo>
                  <a:pt x="90" y="281"/>
                </a:lnTo>
                <a:lnTo>
                  <a:pt x="89" y="294"/>
                </a:lnTo>
                <a:lnTo>
                  <a:pt x="89" y="307"/>
                </a:lnTo>
                <a:lnTo>
                  <a:pt x="91" y="322"/>
                </a:lnTo>
                <a:lnTo>
                  <a:pt x="92" y="336"/>
                </a:lnTo>
                <a:lnTo>
                  <a:pt x="95" y="361"/>
                </a:lnTo>
                <a:lnTo>
                  <a:pt x="97" y="373"/>
                </a:lnTo>
                <a:lnTo>
                  <a:pt x="100" y="386"/>
                </a:lnTo>
                <a:lnTo>
                  <a:pt x="104" y="397"/>
                </a:lnTo>
                <a:lnTo>
                  <a:pt x="109" y="408"/>
                </a:lnTo>
                <a:lnTo>
                  <a:pt x="116" y="420"/>
                </a:lnTo>
                <a:lnTo>
                  <a:pt x="124" y="429"/>
                </a:lnTo>
                <a:lnTo>
                  <a:pt x="141" y="445"/>
                </a:lnTo>
                <a:lnTo>
                  <a:pt x="159" y="458"/>
                </a:lnTo>
                <a:lnTo>
                  <a:pt x="176" y="469"/>
                </a:lnTo>
                <a:lnTo>
                  <a:pt x="196" y="480"/>
                </a:lnTo>
                <a:lnTo>
                  <a:pt x="207" y="484"/>
                </a:lnTo>
                <a:lnTo>
                  <a:pt x="220" y="487"/>
                </a:lnTo>
                <a:lnTo>
                  <a:pt x="232" y="489"/>
                </a:lnTo>
                <a:lnTo>
                  <a:pt x="246" y="489"/>
                </a:lnTo>
                <a:lnTo>
                  <a:pt x="259" y="489"/>
                </a:lnTo>
                <a:lnTo>
                  <a:pt x="273" y="487"/>
                </a:lnTo>
                <a:lnTo>
                  <a:pt x="286" y="485"/>
                </a:lnTo>
                <a:lnTo>
                  <a:pt x="298" y="482"/>
                </a:lnTo>
                <a:lnTo>
                  <a:pt x="324" y="473"/>
                </a:lnTo>
                <a:lnTo>
                  <a:pt x="347" y="465"/>
                </a:lnTo>
                <a:lnTo>
                  <a:pt x="348" y="465"/>
                </a:lnTo>
                <a:lnTo>
                  <a:pt x="349" y="464"/>
                </a:lnTo>
                <a:lnTo>
                  <a:pt x="352" y="461"/>
                </a:lnTo>
                <a:lnTo>
                  <a:pt x="355" y="460"/>
                </a:lnTo>
                <a:lnTo>
                  <a:pt x="359" y="459"/>
                </a:lnTo>
                <a:lnTo>
                  <a:pt x="363" y="458"/>
                </a:lnTo>
                <a:lnTo>
                  <a:pt x="370" y="459"/>
                </a:lnTo>
                <a:lnTo>
                  <a:pt x="373" y="461"/>
                </a:lnTo>
                <a:lnTo>
                  <a:pt x="376" y="462"/>
                </a:lnTo>
                <a:lnTo>
                  <a:pt x="378" y="465"/>
                </a:lnTo>
                <a:lnTo>
                  <a:pt x="379" y="468"/>
                </a:lnTo>
                <a:lnTo>
                  <a:pt x="381" y="471"/>
                </a:lnTo>
                <a:lnTo>
                  <a:pt x="381" y="476"/>
                </a:lnTo>
                <a:lnTo>
                  <a:pt x="381" y="479"/>
                </a:lnTo>
                <a:lnTo>
                  <a:pt x="381" y="483"/>
                </a:lnTo>
                <a:lnTo>
                  <a:pt x="379" y="486"/>
                </a:lnTo>
                <a:lnTo>
                  <a:pt x="378" y="489"/>
                </a:lnTo>
                <a:lnTo>
                  <a:pt x="376" y="491"/>
                </a:lnTo>
                <a:lnTo>
                  <a:pt x="372" y="494"/>
                </a:lnTo>
                <a:lnTo>
                  <a:pt x="368" y="496"/>
                </a:lnTo>
                <a:lnTo>
                  <a:pt x="349" y="503"/>
                </a:lnTo>
                <a:lnTo>
                  <a:pt x="328" y="511"/>
                </a:lnTo>
                <a:lnTo>
                  <a:pt x="309" y="517"/>
                </a:lnTo>
                <a:lnTo>
                  <a:pt x="298" y="519"/>
                </a:lnTo>
                <a:lnTo>
                  <a:pt x="288" y="521"/>
                </a:lnTo>
                <a:lnTo>
                  <a:pt x="278" y="522"/>
                </a:lnTo>
                <a:lnTo>
                  <a:pt x="266" y="523"/>
                </a:lnTo>
                <a:lnTo>
                  <a:pt x="259" y="523"/>
                </a:lnTo>
                <a:lnTo>
                  <a:pt x="242" y="522"/>
                </a:lnTo>
                <a:lnTo>
                  <a:pt x="226" y="520"/>
                </a:lnTo>
                <a:lnTo>
                  <a:pt x="211" y="518"/>
                </a:lnTo>
                <a:lnTo>
                  <a:pt x="197" y="515"/>
                </a:lnTo>
                <a:lnTo>
                  <a:pt x="184" y="511"/>
                </a:lnTo>
                <a:lnTo>
                  <a:pt x="170" y="505"/>
                </a:lnTo>
                <a:lnTo>
                  <a:pt x="157" y="499"/>
                </a:lnTo>
                <a:lnTo>
                  <a:pt x="142" y="492"/>
                </a:lnTo>
                <a:lnTo>
                  <a:pt x="134" y="488"/>
                </a:lnTo>
                <a:lnTo>
                  <a:pt x="126" y="483"/>
                </a:lnTo>
                <a:lnTo>
                  <a:pt x="111" y="471"/>
                </a:lnTo>
                <a:lnTo>
                  <a:pt x="99" y="458"/>
                </a:lnTo>
                <a:lnTo>
                  <a:pt x="89" y="445"/>
                </a:lnTo>
                <a:lnTo>
                  <a:pt x="80" y="429"/>
                </a:lnTo>
                <a:lnTo>
                  <a:pt x="73" y="414"/>
                </a:lnTo>
                <a:lnTo>
                  <a:pt x="67" y="397"/>
                </a:lnTo>
                <a:lnTo>
                  <a:pt x="62" y="382"/>
                </a:lnTo>
                <a:lnTo>
                  <a:pt x="59" y="365"/>
                </a:lnTo>
                <a:lnTo>
                  <a:pt x="56" y="348"/>
                </a:lnTo>
                <a:lnTo>
                  <a:pt x="55" y="333"/>
                </a:lnTo>
                <a:lnTo>
                  <a:pt x="54" y="317"/>
                </a:lnTo>
                <a:lnTo>
                  <a:pt x="52" y="290"/>
                </a:lnTo>
                <a:lnTo>
                  <a:pt x="55" y="267"/>
                </a:lnTo>
                <a:lnTo>
                  <a:pt x="56" y="253"/>
                </a:lnTo>
                <a:lnTo>
                  <a:pt x="59" y="239"/>
                </a:lnTo>
                <a:lnTo>
                  <a:pt x="64" y="226"/>
                </a:lnTo>
                <a:lnTo>
                  <a:pt x="69" y="211"/>
                </a:lnTo>
                <a:lnTo>
                  <a:pt x="76" y="198"/>
                </a:lnTo>
                <a:lnTo>
                  <a:pt x="83" y="184"/>
                </a:lnTo>
                <a:lnTo>
                  <a:pt x="93" y="172"/>
                </a:lnTo>
                <a:lnTo>
                  <a:pt x="102" y="159"/>
                </a:lnTo>
                <a:lnTo>
                  <a:pt x="113" y="148"/>
                </a:lnTo>
                <a:lnTo>
                  <a:pt x="125" y="137"/>
                </a:lnTo>
                <a:lnTo>
                  <a:pt x="137" y="126"/>
                </a:lnTo>
                <a:lnTo>
                  <a:pt x="150" y="116"/>
                </a:lnTo>
                <a:lnTo>
                  <a:pt x="163" y="108"/>
                </a:lnTo>
                <a:lnTo>
                  <a:pt x="177" y="100"/>
                </a:lnTo>
                <a:lnTo>
                  <a:pt x="192" y="93"/>
                </a:lnTo>
                <a:lnTo>
                  <a:pt x="206" y="87"/>
                </a:lnTo>
                <a:lnTo>
                  <a:pt x="234" y="80"/>
                </a:lnTo>
                <a:lnTo>
                  <a:pt x="262" y="74"/>
                </a:lnTo>
                <a:lnTo>
                  <a:pt x="290" y="70"/>
                </a:lnTo>
                <a:lnTo>
                  <a:pt x="318" y="69"/>
                </a:lnTo>
                <a:lnTo>
                  <a:pt x="331" y="70"/>
                </a:lnTo>
                <a:lnTo>
                  <a:pt x="345" y="71"/>
                </a:lnTo>
                <a:lnTo>
                  <a:pt x="357" y="72"/>
                </a:lnTo>
                <a:lnTo>
                  <a:pt x="370" y="74"/>
                </a:lnTo>
                <a:lnTo>
                  <a:pt x="381" y="77"/>
                </a:lnTo>
                <a:lnTo>
                  <a:pt x="392" y="81"/>
                </a:lnTo>
                <a:lnTo>
                  <a:pt x="403" y="85"/>
                </a:lnTo>
                <a:lnTo>
                  <a:pt x="412" y="90"/>
                </a:lnTo>
                <a:lnTo>
                  <a:pt x="415" y="92"/>
                </a:lnTo>
                <a:lnTo>
                  <a:pt x="418" y="89"/>
                </a:lnTo>
                <a:lnTo>
                  <a:pt x="423" y="85"/>
                </a:lnTo>
                <a:lnTo>
                  <a:pt x="428" y="82"/>
                </a:lnTo>
                <a:lnTo>
                  <a:pt x="434" y="79"/>
                </a:lnTo>
                <a:lnTo>
                  <a:pt x="439" y="77"/>
                </a:lnTo>
                <a:lnTo>
                  <a:pt x="451" y="73"/>
                </a:lnTo>
                <a:lnTo>
                  <a:pt x="465" y="72"/>
                </a:lnTo>
                <a:lnTo>
                  <a:pt x="479" y="73"/>
                </a:lnTo>
                <a:lnTo>
                  <a:pt x="494" y="77"/>
                </a:lnTo>
                <a:lnTo>
                  <a:pt x="508" y="82"/>
                </a:lnTo>
                <a:lnTo>
                  <a:pt x="521" y="88"/>
                </a:lnTo>
                <a:lnTo>
                  <a:pt x="534" y="97"/>
                </a:lnTo>
                <a:lnTo>
                  <a:pt x="544" y="107"/>
                </a:lnTo>
                <a:lnTo>
                  <a:pt x="553" y="118"/>
                </a:lnTo>
                <a:lnTo>
                  <a:pt x="561" y="130"/>
                </a:lnTo>
                <a:lnTo>
                  <a:pt x="563" y="136"/>
                </a:lnTo>
                <a:lnTo>
                  <a:pt x="565" y="144"/>
                </a:lnTo>
                <a:lnTo>
                  <a:pt x="566" y="151"/>
                </a:lnTo>
                <a:lnTo>
                  <a:pt x="566" y="160"/>
                </a:lnTo>
                <a:lnTo>
                  <a:pt x="565" y="170"/>
                </a:lnTo>
                <a:lnTo>
                  <a:pt x="561" y="179"/>
                </a:lnTo>
                <a:lnTo>
                  <a:pt x="556" y="189"/>
                </a:lnTo>
                <a:lnTo>
                  <a:pt x="548" y="201"/>
                </a:lnTo>
                <a:lnTo>
                  <a:pt x="537" y="213"/>
                </a:lnTo>
                <a:lnTo>
                  <a:pt x="527" y="227"/>
                </a:lnTo>
                <a:lnTo>
                  <a:pt x="517" y="240"/>
                </a:lnTo>
                <a:lnTo>
                  <a:pt x="509" y="253"/>
                </a:lnTo>
                <a:lnTo>
                  <a:pt x="502" y="268"/>
                </a:lnTo>
                <a:lnTo>
                  <a:pt x="497" y="282"/>
                </a:lnTo>
                <a:lnTo>
                  <a:pt x="493" y="297"/>
                </a:lnTo>
                <a:lnTo>
                  <a:pt x="491" y="311"/>
                </a:lnTo>
                <a:lnTo>
                  <a:pt x="491" y="319"/>
                </a:lnTo>
                <a:lnTo>
                  <a:pt x="491" y="329"/>
                </a:lnTo>
                <a:lnTo>
                  <a:pt x="493" y="338"/>
                </a:lnTo>
                <a:lnTo>
                  <a:pt x="494" y="343"/>
                </a:lnTo>
                <a:lnTo>
                  <a:pt x="495" y="347"/>
                </a:lnTo>
                <a:lnTo>
                  <a:pt x="497" y="352"/>
                </a:lnTo>
                <a:lnTo>
                  <a:pt x="500" y="355"/>
                </a:lnTo>
                <a:lnTo>
                  <a:pt x="504" y="358"/>
                </a:lnTo>
                <a:lnTo>
                  <a:pt x="509" y="361"/>
                </a:lnTo>
                <a:lnTo>
                  <a:pt x="515" y="362"/>
                </a:lnTo>
                <a:lnTo>
                  <a:pt x="522" y="363"/>
                </a:lnTo>
                <a:lnTo>
                  <a:pt x="528" y="362"/>
                </a:lnTo>
                <a:lnTo>
                  <a:pt x="532" y="361"/>
                </a:lnTo>
                <a:lnTo>
                  <a:pt x="540" y="358"/>
                </a:lnTo>
                <a:lnTo>
                  <a:pt x="548" y="353"/>
                </a:lnTo>
                <a:lnTo>
                  <a:pt x="554" y="346"/>
                </a:lnTo>
                <a:lnTo>
                  <a:pt x="561" y="339"/>
                </a:lnTo>
                <a:lnTo>
                  <a:pt x="566" y="332"/>
                </a:lnTo>
                <a:lnTo>
                  <a:pt x="572" y="320"/>
                </a:lnTo>
                <a:lnTo>
                  <a:pt x="580" y="302"/>
                </a:lnTo>
                <a:lnTo>
                  <a:pt x="588" y="284"/>
                </a:lnTo>
                <a:lnTo>
                  <a:pt x="599" y="248"/>
                </a:lnTo>
                <a:lnTo>
                  <a:pt x="611" y="212"/>
                </a:lnTo>
                <a:lnTo>
                  <a:pt x="615" y="195"/>
                </a:lnTo>
                <a:lnTo>
                  <a:pt x="619" y="179"/>
                </a:lnTo>
                <a:lnTo>
                  <a:pt x="617" y="165"/>
                </a:lnTo>
                <a:lnTo>
                  <a:pt x="615" y="151"/>
                </a:lnTo>
                <a:lnTo>
                  <a:pt x="611" y="138"/>
                </a:lnTo>
                <a:lnTo>
                  <a:pt x="605" y="124"/>
                </a:lnTo>
                <a:lnTo>
                  <a:pt x="597" y="112"/>
                </a:lnTo>
                <a:lnTo>
                  <a:pt x="588" y="100"/>
                </a:lnTo>
                <a:lnTo>
                  <a:pt x="581" y="92"/>
                </a:lnTo>
                <a:lnTo>
                  <a:pt x="574" y="86"/>
                </a:lnTo>
                <a:lnTo>
                  <a:pt x="565" y="79"/>
                </a:lnTo>
                <a:lnTo>
                  <a:pt x="556" y="73"/>
                </a:lnTo>
                <a:lnTo>
                  <a:pt x="545" y="68"/>
                </a:lnTo>
                <a:lnTo>
                  <a:pt x="534" y="62"/>
                </a:lnTo>
                <a:lnTo>
                  <a:pt x="521" y="58"/>
                </a:lnTo>
                <a:lnTo>
                  <a:pt x="509" y="54"/>
                </a:lnTo>
                <a:lnTo>
                  <a:pt x="495" y="50"/>
                </a:lnTo>
                <a:lnTo>
                  <a:pt x="479" y="47"/>
                </a:lnTo>
                <a:lnTo>
                  <a:pt x="446" y="43"/>
                </a:lnTo>
                <a:lnTo>
                  <a:pt x="410" y="40"/>
                </a:lnTo>
                <a:lnTo>
                  <a:pt x="370" y="39"/>
                </a:lnTo>
                <a:lnTo>
                  <a:pt x="333" y="39"/>
                </a:lnTo>
                <a:lnTo>
                  <a:pt x="305" y="39"/>
                </a:lnTo>
                <a:lnTo>
                  <a:pt x="277" y="40"/>
                </a:lnTo>
                <a:lnTo>
                  <a:pt x="249" y="43"/>
                </a:lnTo>
                <a:lnTo>
                  <a:pt x="235" y="45"/>
                </a:lnTo>
                <a:lnTo>
                  <a:pt x="222" y="48"/>
                </a:lnTo>
                <a:lnTo>
                  <a:pt x="209" y="51"/>
                </a:lnTo>
                <a:lnTo>
                  <a:pt x="196" y="56"/>
                </a:lnTo>
                <a:lnTo>
                  <a:pt x="184" y="61"/>
                </a:lnTo>
                <a:lnTo>
                  <a:pt x="171" y="66"/>
                </a:lnTo>
                <a:lnTo>
                  <a:pt x="159" y="74"/>
                </a:lnTo>
                <a:lnTo>
                  <a:pt x="148" y="82"/>
                </a:lnTo>
                <a:lnTo>
                  <a:pt x="136" y="91"/>
                </a:lnTo>
                <a:lnTo>
                  <a:pt x="126" y="102"/>
                </a:lnTo>
                <a:lnTo>
                  <a:pt x="103" y="124"/>
                </a:lnTo>
                <a:lnTo>
                  <a:pt x="92" y="137"/>
                </a:lnTo>
                <a:lnTo>
                  <a:pt x="81" y="149"/>
                </a:lnTo>
                <a:lnTo>
                  <a:pt x="72" y="163"/>
                </a:lnTo>
                <a:lnTo>
                  <a:pt x="63" y="177"/>
                </a:lnTo>
                <a:lnTo>
                  <a:pt x="54" y="191"/>
                </a:lnTo>
                <a:lnTo>
                  <a:pt x="46" y="207"/>
                </a:lnTo>
                <a:lnTo>
                  <a:pt x="42" y="216"/>
                </a:lnTo>
                <a:lnTo>
                  <a:pt x="40" y="227"/>
                </a:lnTo>
                <a:lnTo>
                  <a:pt x="38" y="236"/>
                </a:lnTo>
                <a:lnTo>
                  <a:pt x="37" y="246"/>
                </a:lnTo>
                <a:lnTo>
                  <a:pt x="36" y="266"/>
                </a:lnTo>
                <a:lnTo>
                  <a:pt x="36" y="285"/>
                </a:lnTo>
                <a:lnTo>
                  <a:pt x="36" y="308"/>
                </a:lnTo>
                <a:lnTo>
                  <a:pt x="36" y="319"/>
                </a:lnTo>
                <a:lnTo>
                  <a:pt x="35" y="330"/>
                </a:lnTo>
                <a:lnTo>
                  <a:pt x="34" y="338"/>
                </a:lnTo>
                <a:lnTo>
                  <a:pt x="34" y="347"/>
                </a:lnTo>
                <a:lnTo>
                  <a:pt x="36" y="365"/>
                </a:lnTo>
                <a:lnTo>
                  <a:pt x="40" y="383"/>
                </a:lnTo>
                <a:lnTo>
                  <a:pt x="45" y="400"/>
                </a:lnTo>
                <a:lnTo>
                  <a:pt x="52" y="417"/>
                </a:lnTo>
                <a:lnTo>
                  <a:pt x="61" y="433"/>
                </a:lnTo>
                <a:lnTo>
                  <a:pt x="77" y="464"/>
                </a:lnTo>
                <a:lnTo>
                  <a:pt x="78" y="466"/>
                </a:lnTo>
                <a:lnTo>
                  <a:pt x="85" y="476"/>
                </a:lnTo>
                <a:lnTo>
                  <a:pt x="92" y="484"/>
                </a:lnTo>
                <a:lnTo>
                  <a:pt x="100" y="491"/>
                </a:lnTo>
                <a:lnTo>
                  <a:pt x="108" y="497"/>
                </a:lnTo>
                <a:lnTo>
                  <a:pt x="117" y="504"/>
                </a:lnTo>
                <a:lnTo>
                  <a:pt x="124" y="512"/>
                </a:lnTo>
                <a:lnTo>
                  <a:pt x="125" y="512"/>
                </a:lnTo>
                <a:lnTo>
                  <a:pt x="126" y="513"/>
                </a:lnTo>
                <a:lnTo>
                  <a:pt x="129" y="514"/>
                </a:lnTo>
                <a:lnTo>
                  <a:pt x="132" y="516"/>
                </a:lnTo>
                <a:lnTo>
                  <a:pt x="135" y="521"/>
                </a:lnTo>
                <a:lnTo>
                  <a:pt x="136" y="527"/>
                </a:lnTo>
                <a:lnTo>
                  <a:pt x="136" y="533"/>
                </a:lnTo>
                <a:lnTo>
                  <a:pt x="135" y="536"/>
                </a:lnTo>
                <a:lnTo>
                  <a:pt x="133" y="542"/>
                </a:lnTo>
                <a:lnTo>
                  <a:pt x="131" y="544"/>
                </a:lnTo>
                <a:lnTo>
                  <a:pt x="128" y="546"/>
                </a:lnTo>
                <a:lnTo>
                  <a:pt x="124" y="547"/>
                </a:lnTo>
                <a:lnTo>
                  <a:pt x="120" y="54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11" name="任意多边形 1051010"/>
          <p:cNvSpPr/>
          <p:nvPr/>
        </p:nvSpPr>
        <p:spPr bwMode="auto">
          <a:xfrm>
            <a:off x="4414837" y="3954462"/>
            <a:ext cx="657225" cy="603250"/>
          </a:xfrm>
          <a:custGeom>
            <a:avLst/>
            <a:gdLst/>
            <a:ahLst/>
            <a:cxnLst/>
            <a:rect l="0" t="0" r="0" b="0"/>
            <a:pathLst>
              <a:path w="930" h="853">
                <a:moveTo>
                  <a:pt x="444" y="853"/>
                </a:moveTo>
                <a:lnTo>
                  <a:pt x="444" y="853"/>
                </a:lnTo>
                <a:lnTo>
                  <a:pt x="394" y="852"/>
                </a:lnTo>
                <a:lnTo>
                  <a:pt x="372" y="850"/>
                </a:lnTo>
                <a:lnTo>
                  <a:pt x="353" y="848"/>
                </a:lnTo>
                <a:lnTo>
                  <a:pt x="342" y="846"/>
                </a:lnTo>
                <a:lnTo>
                  <a:pt x="332" y="844"/>
                </a:lnTo>
                <a:lnTo>
                  <a:pt x="311" y="838"/>
                </a:lnTo>
                <a:lnTo>
                  <a:pt x="297" y="834"/>
                </a:lnTo>
                <a:lnTo>
                  <a:pt x="282" y="830"/>
                </a:lnTo>
                <a:lnTo>
                  <a:pt x="260" y="825"/>
                </a:lnTo>
                <a:lnTo>
                  <a:pt x="238" y="817"/>
                </a:lnTo>
                <a:lnTo>
                  <a:pt x="216" y="808"/>
                </a:lnTo>
                <a:lnTo>
                  <a:pt x="196" y="799"/>
                </a:lnTo>
                <a:lnTo>
                  <a:pt x="175" y="789"/>
                </a:lnTo>
                <a:lnTo>
                  <a:pt x="154" y="777"/>
                </a:lnTo>
                <a:lnTo>
                  <a:pt x="114" y="752"/>
                </a:lnTo>
                <a:lnTo>
                  <a:pt x="108" y="748"/>
                </a:lnTo>
                <a:lnTo>
                  <a:pt x="102" y="743"/>
                </a:lnTo>
                <a:lnTo>
                  <a:pt x="91" y="732"/>
                </a:lnTo>
                <a:lnTo>
                  <a:pt x="81" y="717"/>
                </a:lnTo>
                <a:lnTo>
                  <a:pt x="72" y="702"/>
                </a:lnTo>
                <a:lnTo>
                  <a:pt x="63" y="685"/>
                </a:lnTo>
                <a:lnTo>
                  <a:pt x="56" y="669"/>
                </a:lnTo>
                <a:lnTo>
                  <a:pt x="43" y="635"/>
                </a:lnTo>
                <a:lnTo>
                  <a:pt x="31" y="608"/>
                </a:lnTo>
                <a:lnTo>
                  <a:pt x="23" y="587"/>
                </a:lnTo>
                <a:lnTo>
                  <a:pt x="16" y="567"/>
                </a:lnTo>
                <a:lnTo>
                  <a:pt x="10" y="549"/>
                </a:lnTo>
                <a:lnTo>
                  <a:pt x="6" y="529"/>
                </a:lnTo>
                <a:lnTo>
                  <a:pt x="1" y="511"/>
                </a:lnTo>
                <a:lnTo>
                  <a:pt x="0" y="491"/>
                </a:lnTo>
                <a:lnTo>
                  <a:pt x="0" y="470"/>
                </a:lnTo>
                <a:lnTo>
                  <a:pt x="1" y="450"/>
                </a:lnTo>
                <a:lnTo>
                  <a:pt x="5" y="427"/>
                </a:lnTo>
                <a:lnTo>
                  <a:pt x="7" y="404"/>
                </a:lnTo>
                <a:lnTo>
                  <a:pt x="9" y="381"/>
                </a:lnTo>
                <a:lnTo>
                  <a:pt x="11" y="357"/>
                </a:lnTo>
                <a:lnTo>
                  <a:pt x="15" y="334"/>
                </a:lnTo>
                <a:lnTo>
                  <a:pt x="20" y="310"/>
                </a:lnTo>
                <a:lnTo>
                  <a:pt x="26" y="292"/>
                </a:lnTo>
                <a:lnTo>
                  <a:pt x="33" y="272"/>
                </a:lnTo>
                <a:lnTo>
                  <a:pt x="43" y="253"/>
                </a:lnTo>
                <a:lnTo>
                  <a:pt x="52" y="236"/>
                </a:lnTo>
                <a:lnTo>
                  <a:pt x="63" y="217"/>
                </a:lnTo>
                <a:lnTo>
                  <a:pt x="76" y="201"/>
                </a:lnTo>
                <a:lnTo>
                  <a:pt x="89" y="184"/>
                </a:lnTo>
                <a:lnTo>
                  <a:pt x="103" y="168"/>
                </a:lnTo>
                <a:lnTo>
                  <a:pt x="117" y="152"/>
                </a:lnTo>
                <a:lnTo>
                  <a:pt x="132" y="138"/>
                </a:lnTo>
                <a:lnTo>
                  <a:pt x="147" y="123"/>
                </a:lnTo>
                <a:lnTo>
                  <a:pt x="163" y="110"/>
                </a:lnTo>
                <a:lnTo>
                  <a:pt x="178" y="97"/>
                </a:lnTo>
                <a:lnTo>
                  <a:pt x="194" y="86"/>
                </a:lnTo>
                <a:lnTo>
                  <a:pt x="209" y="76"/>
                </a:lnTo>
                <a:lnTo>
                  <a:pt x="225" y="66"/>
                </a:lnTo>
                <a:lnTo>
                  <a:pt x="253" y="51"/>
                </a:lnTo>
                <a:lnTo>
                  <a:pt x="283" y="38"/>
                </a:lnTo>
                <a:lnTo>
                  <a:pt x="313" y="26"/>
                </a:lnTo>
                <a:lnTo>
                  <a:pt x="343" y="17"/>
                </a:lnTo>
                <a:lnTo>
                  <a:pt x="374" y="10"/>
                </a:lnTo>
                <a:lnTo>
                  <a:pt x="406" y="5"/>
                </a:lnTo>
                <a:lnTo>
                  <a:pt x="438" y="1"/>
                </a:lnTo>
                <a:lnTo>
                  <a:pt x="471" y="0"/>
                </a:lnTo>
                <a:lnTo>
                  <a:pt x="504" y="1"/>
                </a:lnTo>
                <a:lnTo>
                  <a:pt x="540" y="5"/>
                </a:lnTo>
                <a:lnTo>
                  <a:pt x="562" y="8"/>
                </a:lnTo>
                <a:lnTo>
                  <a:pt x="585" y="12"/>
                </a:lnTo>
                <a:lnTo>
                  <a:pt x="608" y="17"/>
                </a:lnTo>
                <a:lnTo>
                  <a:pt x="630" y="24"/>
                </a:lnTo>
                <a:lnTo>
                  <a:pt x="653" y="31"/>
                </a:lnTo>
                <a:lnTo>
                  <a:pt x="676" y="41"/>
                </a:lnTo>
                <a:lnTo>
                  <a:pt x="698" y="50"/>
                </a:lnTo>
                <a:lnTo>
                  <a:pt x="720" y="61"/>
                </a:lnTo>
                <a:lnTo>
                  <a:pt x="722" y="62"/>
                </a:lnTo>
                <a:lnTo>
                  <a:pt x="758" y="81"/>
                </a:lnTo>
                <a:lnTo>
                  <a:pt x="793" y="102"/>
                </a:lnTo>
                <a:lnTo>
                  <a:pt x="810" y="112"/>
                </a:lnTo>
                <a:lnTo>
                  <a:pt x="827" y="124"/>
                </a:lnTo>
                <a:lnTo>
                  <a:pt x="842" y="137"/>
                </a:lnTo>
                <a:lnTo>
                  <a:pt x="857" y="150"/>
                </a:lnTo>
                <a:lnTo>
                  <a:pt x="867" y="162"/>
                </a:lnTo>
                <a:lnTo>
                  <a:pt x="877" y="175"/>
                </a:lnTo>
                <a:lnTo>
                  <a:pt x="888" y="188"/>
                </a:lnTo>
                <a:lnTo>
                  <a:pt x="896" y="204"/>
                </a:lnTo>
                <a:lnTo>
                  <a:pt x="904" y="219"/>
                </a:lnTo>
                <a:lnTo>
                  <a:pt x="909" y="235"/>
                </a:lnTo>
                <a:lnTo>
                  <a:pt x="913" y="251"/>
                </a:lnTo>
                <a:lnTo>
                  <a:pt x="915" y="259"/>
                </a:lnTo>
                <a:lnTo>
                  <a:pt x="915" y="266"/>
                </a:lnTo>
                <a:lnTo>
                  <a:pt x="916" y="275"/>
                </a:lnTo>
                <a:lnTo>
                  <a:pt x="918" y="283"/>
                </a:lnTo>
                <a:lnTo>
                  <a:pt x="923" y="300"/>
                </a:lnTo>
                <a:lnTo>
                  <a:pt x="928" y="313"/>
                </a:lnTo>
                <a:lnTo>
                  <a:pt x="930" y="321"/>
                </a:lnTo>
                <a:lnTo>
                  <a:pt x="930" y="328"/>
                </a:lnTo>
                <a:lnTo>
                  <a:pt x="930" y="351"/>
                </a:lnTo>
                <a:lnTo>
                  <a:pt x="929" y="374"/>
                </a:lnTo>
                <a:lnTo>
                  <a:pt x="928" y="393"/>
                </a:lnTo>
                <a:lnTo>
                  <a:pt x="928" y="413"/>
                </a:lnTo>
                <a:lnTo>
                  <a:pt x="927" y="429"/>
                </a:lnTo>
                <a:lnTo>
                  <a:pt x="925" y="445"/>
                </a:lnTo>
                <a:lnTo>
                  <a:pt x="921" y="460"/>
                </a:lnTo>
                <a:lnTo>
                  <a:pt x="916" y="476"/>
                </a:lnTo>
                <a:lnTo>
                  <a:pt x="910" y="491"/>
                </a:lnTo>
                <a:lnTo>
                  <a:pt x="904" y="505"/>
                </a:lnTo>
                <a:lnTo>
                  <a:pt x="890" y="535"/>
                </a:lnTo>
                <a:lnTo>
                  <a:pt x="874" y="570"/>
                </a:lnTo>
                <a:lnTo>
                  <a:pt x="866" y="586"/>
                </a:lnTo>
                <a:lnTo>
                  <a:pt x="858" y="602"/>
                </a:lnTo>
                <a:lnTo>
                  <a:pt x="847" y="615"/>
                </a:lnTo>
                <a:lnTo>
                  <a:pt x="836" y="627"/>
                </a:lnTo>
                <a:lnTo>
                  <a:pt x="825" y="640"/>
                </a:lnTo>
                <a:lnTo>
                  <a:pt x="811" y="651"/>
                </a:lnTo>
                <a:lnTo>
                  <a:pt x="797" y="662"/>
                </a:lnTo>
                <a:lnTo>
                  <a:pt x="782" y="674"/>
                </a:lnTo>
                <a:lnTo>
                  <a:pt x="766" y="684"/>
                </a:lnTo>
                <a:lnTo>
                  <a:pt x="758" y="690"/>
                </a:lnTo>
                <a:lnTo>
                  <a:pt x="747" y="695"/>
                </a:lnTo>
                <a:lnTo>
                  <a:pt x="737" y="699"/>
                </a:lnTo>
                <a:lnTo>
                  <a:pt x="727" y="703"/>
                </a:lnTo>
                <a:lnTo>
                  <a:pt x="715" y="705"/>
                </a:lnTo>
                <a:lnTo>
                  <a:pt x="704" y="706"/>
                </a:lnTo>
                <a:lnTo>
                  <a:pt x="696" y="707"/>
                </a:lnTo>
                <a:lnTo>
                  <a:pt x="663" y="708"/>
                </a:lnTo>
                <a:lnTo>
                  <a:pt x="641" y="707"/>
                </a:lnTo>
                <a:lnTo>
                  <a:pt x="632" y="705"/>
                </a:lnTo>
                <a:lnTo>
                  <a:pt x="623" y="704"/>
                </a:lnTo>
                <a:lnTo>
                  <a:pt x="604" y="699"/>
                </a:lnTo>
                <a:lnTo>
                  <a:pt x="577" y="691"/>
                </a:lnTo>
                <a:lnTo>
                  <a:pt x="564" y="687"/>
                </a:lnTo>
                <a:lnTo>
                  <a:pt x="551" y="683"/>
                </a:lnTo>
                <a:lnTo>
                  <a:pt x="543" y="679"/>
                </a:lnTo>
                <a:lnTo>
                  <a:pt x="534" y="675"/>
                </a:lnTo>
                <a:lnTo>
                  <a:pt x="519" y="664"/>
                </a:lnTo>
                <a:lnTo>
                  <a:pt x="508" y="655"/>
                </a:lnTo>
                <a:lnTo>
                  <a:pt x="496" y="648"/>
                </a:lnTo>
                <a:lnTo>
                  <a:pt x="493" y="646"/>
                </a:lnTo>
                <a:lnTo>
                  <a:pt x="490" y="643"/>
                </a:lnTo>
                <a:lnTo>
                  <a:pt x="489" y="641"/>
                </a:lnTo>
                <a:lnTo>
                  <a:pt x="488" y="638"/>
                </a:lnTo>
                <a:lnTo>
                  <a:pt x="487" y="634"/>
                </a:lnTo>
                <a:lnTo>
                  <a:pt x="488" y="629"/>
                </a:lnTo>
                <a:lnTo>
                  <a:pt x="490" y="624"/>
                </a:lnTo>
                <a:lnTo>
                  <a:pt x="494" y="619"/>
                </a:lnTo>
                <a:lnTo>
                  <a:pt x="499" y="616"/>
                </a:lnTo>
                <a:lnTo>
                  <a:pt x="502" y="615"/>
                </a:lnTo>
                <a:lnTo>
                  <a:pt x="505" y="615"/>
                </a:lnTo>
                <a:lnTo>
                  <a:pt x="510" y="615"/>
                </a:lnTo>
                <a:lnTo>
                  <a:pt x="514" y="617"/>
                </a:lnTo>
                <a:lnTo>
                  <a:pt x="525" y="624"/>
                </a:lnTo>
                <a:lnTo>
                  <a:pt x="536" y="632"/>
                </a:lnTo>
                <a:lnTo>
                  <a:pt x="548" y="639"/>
                </a:lnTo>
                <a:lnTo>
                  <a:pt x="559" y="646"/>
                </a:lnTo>
                <a:lnTo>
                  <a:pt x="572" y="652"/>
                </a:lnTo>
                <a:lnTo>
                  <a:pt x="586" y="656"/>
                </a:lnTo>
                <a:lnTo>
                  <a:pt x="602" y="659"/>
                </a:lnTo>
                <a:lnTo>
                  <a:pt x="617" y="662"/>
                </a:lnTo>
                <a:lnTo>
                  <a:pt x="647" y="667"/>
                </a:lnTo>
                <a:lnTo>
                  <a:pt x="663" y="669"/>
                </a:lnTo>
                <a:lnTo>
                  <a:pt x="673" y="670"/>
                </a:lnTo>
                <a:lnTo>
                  <a:pt x="683" y="670"/>
                </a:lnTo>
                <a:lnTo>
                  <a:pt x="695" y="669"/>
                </a:lnTo>
                <a:lnTo>
                  <a:pt x="706" y="668"/>
                </a:lnTo>
                <a:lnTo>
                  <a:pt x="716" y="666"/>
                </a:lnTo>
                <a:lnTo>
                  <a:pt x="728" y="661"/>
                </a:lnTo>
                <a:lnTo>
                  <a:pt x="738" y="657"/>
                </a:lnTo>
                <a:lnTo>
                  <a:pt x="748" y="651"/>
                </a:lnTo>
                <a:lnTo>
                  <a:pt x="760" y="645"/>
                </a:lnTo>
                <a:lnTo>
                  <a:pt x="770" y="637"/>
                </a:lnTo>
                <a:lnTo>
                  <a:pt x="783" y="626"/>
                </a:lnTo>
                <a:lnTo>
                  <a:pt x="796" y="618"/>
                </a:lnTo>
                <a:lnTo>
                  <a:pt x="808" y="608"/>
                </a:lnTo>
                <a:lnTo>
                  <a:pt x="818" y="597"/>
                </a:lnTo>
                <a:lnTo>
                  <a:pt x="824" y="591"/>
                </a:lnTo>
                <a:lnTo>
                  <a:pt x="827" y="585"/>
                </a:lnTo>
                <a:lnTo>
                  <a:pt x="830" y="580"/>
                </a:lnTo>
                <a:lnTo>
                  <a:pt x="848" y="546"/>
                </a:lnTo>
                <a:lnTo>
                  <a:pt x="858" y="528"/>
                </a:lnTo>
                <a:lnTo>
                  <a:pt x="866" y="510"/>
                </a:lnTo>
                <a:lnTo>
                  <a:pt x="874" y="491"/>
                </a:lnTo>
                <a:lnTo>
                  <a:pt x="881" y="471"/>
                </a:lnTo>
                <a:lnTo>
                  <a:pt x="887" y="453"/>
                </a:lnTo>
                <a:lnTo>
                  <a:pt x="891" y="434"/>
                </a:lnTo>
                <a:lnTo>
                  <a:pt x="892" y="421"/>
                </a:lnTo>
                <a:lnTo>
                  <a:pt x="893" y="406"/>
                </a:lnTo>
                <a:lnTo>
                  <a:pt x="894" y="377"/>
                </a:lnTo>
                <a:lnTo>
                  <a:pt x="894" y="356"/>
                </a:lnTo>
                <a:lnTo>
                  <a:pt x="895" y="354"/>
                </a:lnTo>
                <a:lnTo>
                  <a:pt x="895" y="344"/>
                </a:lnTo>
                <a:lnTo>
                  <a:pt x="894" y="334"/>
                </a:lnTo>
                <a:lnTo>
                  <a:pt x="892" y="325"/>
                </a:lnTo>
                <a:lnTo>
                  <a:pt x="888" y="315"/>
                </a:lnTo>
                <a:lnTo>
                  <a:pt x="885" y="310"/>
                </a:lnTo>
                <a:lnTo>
                  <a:pt x="881" y="304"/>
                </a:lnTo>
                <a:lnTo>
                  <a:pt x="878" y="287"/>
                </a:lnTo>
                <a:lnTo>
                  <a:pt x="873" y="257"/>
                </a:lnTo>
                <a:lnTo>
                  <a:pt x="870" y="242"/>
                </a:lnTo>
                <a:lnTo>
                  <a:pt x="866" y="228"/>
                </a:lnTo>
                <a:lnTo>
                  <a:pt x="860" y="213"/>
                </a:lnTo>
                <a:lnTo>
                  <a:pt x="853" y="200"/>
                </a:lnTo>
                <a:lnTo>
                  <a:pt x="842" y="187"/>
                </a:lnTo>
                <a:lnTo>
                  <a:pt x="837" y="181"/>
                </a:lnTo>
                <a:lnTo>
                  <a:pt x="831" y="175"/>
                </a:lnTo>
                <a:lnTo>
                  <a:pt x="814" y="162"/>
                </a:lnTo>
                <a:lnTo>
                  <a:pt x="798" y="149"/>
                </a:lnTo>
                <a:lnTo>
                  <a:pt x="780" y="137"/>
                </a:lnTo>
                <a:lnTo>
                  <a:pt x="762" y="124"/>
                </a:lnTo>
                <a:lnTo>
                  <a:pt x="743" y="114"/>
                </a:lnTo>
                <a:lnTo>
                  <a:pt x="724" y="104"/>
                </a:lnTo>
                <a:lnTo>
                  <a:pt x="705" y="93"/>
                </a:lnTo>
                <a:lnTo>
                  <a:pt x="684" y="85"/>
                </a:lnTo>
                <a:lnTo>
                  <a:pt x="663" y="76"/>
                </a:lnTo>
                <a:lnTo>
                  <a:pt x="640" y="68"/>
                </a:lnTo>
                <a:lnTo>
                  <a:pt x="618" y="60"/>
                </a:lnTo>
                <a:lnTo>
                  <a:pt x="595" y="54"/>
                </a:lnTo>
                <a:lnTo>
                  <a:pt x="574" y="50"/>
                </a:lnTo>
                <a:lnTo>
                  <a:pt x="550" y="45"/>
                </a:lnTo>
                <a:lnTo>
                  <a:pt x="526" y="42"/>
                </a:lnTo>
                <a:lnTo>
                  <a:pt x="501" y="39"/>
                </a:lnTo>
                <a:lnTo>
                  <a:pt x="479" y="38"/>
                </a:lnTo>
                <a:lnTo>
                  <a:pt x="464" y="39"/>
                </a:lnTo>
                <a:lnTo>
                  <a:pt x="450" y="40"/>
                </a:lnTo>
                <a:lnTo>
                  <a:pt x="422" y="43"/>
                </a:lnTo>
                <a:lnTo>
                  <a:pt x="398" y="45"/>
                </a:lnTo>
                <a:lnTo>
                  <a:pt x="372" y="47"/>
                </a:lnTo>
                <a:lnTo>
                  <a:pt x="361" y="48"/>
                </a:lnTo>
                <a:lnTo>
                  <a:pt x="348" y="49"/>
                </a:lnTo>
                <a:lnTo>
                  <a:pt x="337" y="52"/>
                </a:lnTo>
                <a:lnTo>
                  <a:pt x="325" y="55"/>
                </a:lnTo>
                <a:lnTo>
                  <a:pt x="312" y="59"/>
                </a:lnTo>
                <a:lnTo>
                  <a:pt x="301" y="64"/>
                </a:lnTo>
                <a:lnTo>
                  <a:pt x="277" y="76"/>
                </a:lnTo>
                <a:lnTo>
                  <a:pt x="255" y="88"/>
                </a:lnTo>
                <a:lnTo>
                  <a:pt x="233" y="103"/>
                </a:lnTo>
                <a:lnTo>
                  <a:pt x="213" y="117"/>
                </a:lnTo>
                <a:lnTo>
                  <a:pt x="196" y="132"/>
                </a:lnTo>
                <a:lnTo>
                  <a:pt x="190" y="137"/>
                </a:lnTo>
                <a:lnTo>
                  <a:pt x="163" y="162"/>
                </a:lnTo>
                <a:lnTo>
                  <a:pt x="136" y="187"/>
                </a:lnTo>
                <a:lnTo>
                  <a:pt x="123" y="201"/>
                </a:lnTo>
                <a:lnTo>
                  <a:pt x="111" y="215"/>
                </a:lnTo>
                <a:lnTo>
                  <a:pt x="101" y="230"/>
                </a:lnTo>
                <a:lnTo>
                  <a:pt x="90" y="245"/>
                </a:lnTo>
                <a:lnTo>
                  <a:pt x="81" y="264"/>
                </a:lnTo>
                <a:lnTo>
                  <a:pt x="73" y="281"/>
                </a:lnTo>
                <a:lnTo>
                  <a:pt x="65" y="300"/>
                </a:lnTo>
                <a:lnTo>
                  <a:pt x="59" y="317"/>
                </a:lnTo>
                <a:lnTo>
                  <a:pt x="54" y="336"/>
                </a:lnTo>
                <a:lnTo>
                  <a:pt x="49" y="355"/>
                </a:lnTo>
                <a:lnTo>
                  <a:pt x="42" y="393"/>
                </a:lnTo>
                <a:lnTo>
                  <a:pt x="39" y="417"/>
                </a:lnTo>
                <a:lnTo>
                  <a:pt x="36" y="438"/>
                </a:lnTo>
                <a:lnTo>
                  <a:pt x="34" y="459"/>
                </a:lnTo>
                <a:lnTo>
                  <a:pt x="34" y="479"/>
                </a:lnTo>
                <a:lnTo>
                  <a:pt x="36" y="496"/>
                </a:lnTo>
                <a:lnTo>
                  <a:pt x="38" y="512"/>
                </a:lnTo>
                <a:lnTo>
                  <a:pt x="40" y="527"/>
                </a:lnTo>
                <a:lnTo>
                  <a:pt x="44" y="540"/>
                </a:lnTo>
                <a:lnTo>
                  <a:pt x="49" y="553"/>
                </a:lnTo>
                <a:lnTo>
                  <a:pt x="63" y="594"/>
                </a:lnTo>
                <a:lnTo>
                  <a:pt x="72" y="615"/>
                </a:lnTo>
                <a:lnTo>
                  <a:pt x="81" y="635"/>
                </a:lnTo>
                <a:lnTo>
                  <a:pt x="90" y="655"/>
                </a:lnTo>
                <a:lnTo>
                  <a:pt x="101" y="675"/>
                </a:lnTo>
                <a:lnTo>
                  <a:pt x="113" y="692"/>
                </a:lnTo>
                <a:lnTo>
                  <a:pt x="125" y="710"/>
                </a:lnTo>
                <a:lnTo>
                  <a:pt x="139" y="723"/>
                </a:lnTo>
                <a:lnTo>
                  <a:pt x="153" y="736"/>
                </a:lnTo>
                <a:lnTo>
                  <a:pt x="169" y="746"/>
                </a:lnTo>
                <a:lnTo>
                  <a:pt x="186" y="756"/>
                </a:lnTo>
                <a:lnTo>
                  <a:pt x="205" y="765"/>
                </a:lnTo>
                <a:lnTo>
                  <a:pt x="224" y="773"/>
                </a:lnTo>
                <a:lnTo>
                  <a:pt x="262" y="786"/>
                </a:lnTo>
                <a:lnTo>
                  <a:pt x="283" y="794"/>
                </a:lnTo>
                <a:lnTo>
                  <a:pt x="305" y="800"/>
                </a:lnTo>
                <a:lnTo>
                  <a:pt x="326" y="805"/>
                </a:lnTo>
                <a:lnTo>
                  <a:pt x="346" y="809"/>
                </a:lnTo>
                <a:lnTo>
                  <a:pt x="367" y="812"/>
                </a:lnTo>
                <a:lnTo>
                  <a:pt x="388" y="815"/>
                </a:lnTo>
                <a:lnTo>
                  <a:pt x="408" y="816"/>
                </a:lnTo>
                <a:lnTo>
                  <a:pt x="429" y="816"/>
                </a:lnTo>
                <a:lnTo>
                  <a:pt x="460" y="816"/>
                </a:lnTo>
                <a:lnTo>
                  <a:pt x="490" y="814"/>
                </a:lnTo>
                <a:lnTo>
                  <a:pt x="505" y="812"/>
                </a:lnTo>
                <a:lnTo>
                  <a:pt x="520" y="809"/>
                </a:lnTo>
                <a:lnTo>
                  <a:pt x="534" y="806"/>
                </a:lnTo>
                <a:lnTo>
                  <a:pt x="548" y="801"/>
                </a:lnTo>
                <a:lnTo>
                  <a:pt x="549" y="801"/>
                </a:lnTo>
                <a:lnTo>
                  <a:pt x="550" y="800"/>
                </a:lnTo>
                <a:lnTo>
                  <a:pt x="553" y="797"/>
                </a:lnTo>
                <a:lnTo>
                  <a:pt x="560" y="792"/>
                </a:lnTo>
                <a:lnTo>
                  <a:pt x="570" y="783"/>
                </a:lnTo>
                <a:lnTo>
                  <a:pt x="573" y="779"/>
                </a:lnTo>
                <a:lnTo>
                  <a:pt x="576" y="774"/>
                </a:lnTo>
                <a:lnTo>
                  <a:pt x="578" y="769"/>
                </a:lnTo>
                <a:lnTo>
                  <a:pt x="577" y="764"/>
                </a:lnTo>
                <a:lnTo>
                  <a:pt x="575" y="760"/>
                </a:lnTo>
                <a:lnTo>
                  <a:pt x="572" y="756"/>
                </a:lnTo>
                <a:lnTo>
                  <a:pt x="567" y="754"/>
                </a:lnTo>
                <a:lnTo>
                  <a:pt x="563" y="752"/>
                </a:lnTo>
                <a:lnTo>
                  <a:pt x="554" y="751"/>
                </a:lnTo>
                <a:lnTo>
                  <a:pt x="547" y="751"/>
                </a:lnTo>
                <a:lnTo>
                  <a:pt x="546" y="751"/>
                </a:lnTo>
                <a:lnTo>
                  <a:pt x="519" y="751"/>
                </a:lnTo>
                <a:lnTo>
                  <a:pt x="492" y="751"/>
                </a:lnTo>
                <a:lnTo>
                  <a:pt x="470" y="751"/>
                </a:lnTo>
                <a:lnTo>
                  <a:pt x="450" y="750"/>
                </a:lnTo>
                <a:lnTo>
                  <a:pt x="428" y="749"/>
                </a:lnTo>
                <a:lnTo>
                  <a:pt x="407" y="748"/>
                </a:lnTo>
                <a:lnTo>
                  <a:pt x="385" y="747"/>
                </a:lnTo>
                <a:lnTo>
                  <a:pt x="362" y="745"/>
                </a:lnTo>
                <a:lnTo>
                  <a:pt x="339" y="740"/>
                </a:lnTo>
                <a:lnTo>
                  <a:pt x="318" y="734"/>
                </a:lnTo>
                <a:lnTo>
                  <a:pt x="296" y="727"/>
                </a:lnTo>
                <a:lnTo>
                  <a:pt x="274" y="717"/>
                </a:lnTo>
                <a:lnTo>
                  <a:pt x="256" y="707"/>
                </a:lnTo>
                <a:lnTo>
                  <a:pt x="237" y="696"/>
                </a:lnTo>
                <a:lnTo>
                  <a:pt x="234" y="692"/>
                </a:lnTo>
                <a:lnTo>
                  <a:pt x="232" y="689"/>
                </a:lnTo>
                <a:lnTo>
                  <a:pt x="230" y="686"/>
                </a:lnTo>
                <a:lnTo>
                  <a:pt x="230" y="683"/>
                </a:lnTo>
                <a:lnTo>
                  <a:pt x="230" y="678"/>
                </a:lnTo>
                <a:lnTo>
                  <a:pt x="231" y="674"/>
                </a:lnTo>
                <a:lnTo>
                  <a:pt x="233" y="669"/>
                </a:lnTo>
                <a:lnTo>
                  <a:pt x="236" y="665"/>
                </a:lnTo>
                <a:lnTo>
                  <a:pt x="241" y="661"/>
                </a:lnTo>
                <a:lnTo>
                  <a:pt x="245" y="660"/>
                </a:lnTo>
                <a:lnTo>
                  <a:pt x="250" y="661"/>
                </a:lnTo>
                <a:lnTo>
                  <a:pt x="255" y="665"/>
                </a:lnTo>
                <a:lnTo>
                  <a:pt x="267" y="673"/>
                </a:lnTo>
                <a:lnTo>
                  <a:pt x="280" y="680"/>
                </a:lnTo>
                <a:lnTo>
                  <a:pt x="294" y="686"/>
                </a:lnTo>
                <a:lnTo>
                  <a:pt x="307" y="692"/>
                </a:lnTo>
                <a:lnTo>
                  <a:pt x="322" y="697"/>
                </a:lnTo>
                <a:lnTo>
                  <a:pt x="336" y="701"/>
                </a:lnTo>
                <a:lnTo>
                  <a:pt x="350" y="704"/>
                </a:lnTo>
                <a:lnTo>
                  <a:pt x="364" y="707"/>
                </a:lnTo>
                <a:lnTo>
                  <a:pt x="394" y="710"/>
                </a:lnTo>
                <a:lnTo>
                  <a:pt x="423" y="712"/>
                </a:lnTo>
                <a:lnTo>
                  <a:pt x="453" y="713"/>
                </a:lnTo>
                <a:lnTo>
                  <a:pt x="483" y="714"/>
                </a:lnTo>
                <a:lnTo>
                  <a:pt x="522" y="714"/>
                </a:lnTo>
                <a:lnTo>
                  <a:pt x="560" y="716"/>
                </a:lnTo>
                <a:lnTo>
                  <a:pt x="572" y="717"/>
                </a:lnTo>
                <a:lnTo>
                  <a:pt x="582" y="720"/>
                </a:lnTo>
                <a:lnTo>
                  <a:pt x="591" y="726"/>
                </a:lnTo>
                <a:lnTo>
                  <a:pt x="599" y="731"/>
                </a:lnTo>
                <a:lnTo>
                  <a:pt x="608" y="738"/>
                </a:lnTo>
                <a:lnTo>
                  <a:pt x="615" y="746"/>
                </a:lnTo>
                <a:lnTo>
                  <a:pt x="620" y="755"/>
                </a:lnTo>
                <a:lnTo>
                  <a:pt x="625" y="766"/>
                </a:lnTo>
                <a:lnTo>
                  <a:pt x="626" y="771"/>
                </a:lnTo>
                <a:lnTo>
                  <a:pt x="626" y="776"/>
                </a:lnTo>
                <a:lnTo>
                  <a:pt x="625" y="781"/>
                </a:lnTo>
                <a:lnTo>
                  <a:pt x="623" y="786"/>
                </a:lnTo>
                <a:lnTo>
                  <a:pt x="620" y="792"/>
                </a:lnTo>
                <a:lnTo>
                  <a:pt x="616" y="797"/>
                </a:lnTo>
                <a:lnTo>
                  <a:pt x="610" y="803"/>
                </a:lnTo>
                <a:lnTo>
                  <a:pt x="603" y="808"/>
                </a:lnTo>
                <a:lnTo>
                  <a:pt x="602" y="809"/>
                </a:lnTo>
                <a:lnTo>
                  <a:pt x="602" y="810"/>
                </a:lnTo>
                <a:lnTo>
                  <a:pt x="598" y="813"/>
                </a:lnTo>
                <a:lnTo>
                  <a:pt x="595" y="816"/>
                </a:lnTo>
                <a:lnTo>
                  <a:pt x="583" y="825"/>
                </a:lnTo>
                <a:lnTo>
                  <a:pt x="569" y="832"/>
                </a:lnTo>
                <a:lnTo>
                  <a:pt x="552" y="838"/>
                </a:lnTo>
                <a:lnTo>
                  <a:pt x="533" y="843"/>
                </a:lnTo>
                <a:lnTo>
                  <a:pt x="514" y="847"/>
                </a:lnTo>
                <a:lnTo>
                  <a:pt x="492" y="850"/>
                </a:lnTo>
                <a:lnTo>
                  <a:pt x="468" y="853"/>
                </a:lnTo>
                <a:lnTo>
                  <a:pt x="444" y="85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12" name="任意多边形 1051011"/>
          <p:cNvSpPr/>
          <p:nvPr/>
        </p:nvSpPr>
        <p:spPr bwMode="auto">
          <a:xfrm>
            <a:off x="5586412" y="4548187"/>
            <a:ext cx="22225" cy="80962"/>
          </a:xfrm>
          <a:custGeom>
            <a:avLst/>
            <a:gdLst/>
            <a:ahLst/>
            <a:cxnLst/>
            <a:rect l="0" t="0" r="0" b="0"/>
            <a:pathLst>
              <a:path w="33" h="114">
                <a:moveTo>
                  <a:pt x="24" y="4"/>
                </a:moveTo>
                <a:lnTo>
                  <a:pt x="24" y="4"/>
                </a:lnTo>
                <a:lnTo>
                  <a:pt x="22" y="18"/>
                </a:lnTo>
                <a:lnTo>
                  <a:pt x="20" y="31"/>
                </a:lnTo>
                <a:lnTo>
                  <a:pt x="12" y="57"/>
                </a:lnTo>
                <a:lnTo>
                  <a:pt x="7" y="69"/>
                </a:lnTo>
                <a:lnTo>
                  <a:pt x="4" y="83"/>
                </a:lnTo>
                <a:lnTo>
                  <a:pt x="1" y="95"/>
                </a:lnTo>
                <a:lnTo>
                  <a:pt x="0" y="109"/>
                </a:lnTo>
                <a:lnTo>
                  <a:pt x="0" y="111"/>
                </a:lnTo>
                <a:lnTo>
                  <a:pt x="1" y="113"/>
                </a:lnTo>
                <a:lnTo>
                  <a:pt x="3" y="114"/>
                </a:lnTo>
                <a:lnTo>
                  <a:pt x="4" y="114"/>
                </a:lnTo>
                <a:lnTo>
                  <a:pt x="6" y="114"/>
                </a:lnTo>
                <a:lnTo>
                  <a:pt x="7" y="113"/>
                </a:lnTo>
                <a:lnTo>
                  <a:pt x="9" y="111"/>
                </a:lnTo>
                <a:lnTo>
                  <a:pt x="10" y="109"/>
                </a:lnTo>
                <a:lnTo>
                  <a:pt x="11" y="95"/>
                </a:lnTo>
                <a:lnTo>
                  <a:pt x="14" y="83"/>
                </a:lnTo>
                <a:lnTo>
                  <a:pt x="17" y="69"/>
                </a:lnTo>
                <a:lnTo>
                  <a:pt x="21" y="57"/>
                </a:lnTo>
                <a:lnTo>
                  <a:pt x="29" y="31"/>
                </a:lnTo>
                <a:lnTo>
                  <a:pt x="32" y="18"/>
                </a:lnTo>
                <a:lnTo>
                  <a:pt x="33" y="4"/>
                </a:lnTo>
                <a:lnTo>
                  <a:pt x="33" y="2"/>
                </a:lnTo>
                <a:lnTo>
                  <a:pt x="32" y="1"/>
                </a:lnTo>
                <a:lnTo>
                  <a:pt x="30" y="0"/>
                </a:lnTo>
                <a:lnTo>
                  <a:pt x="28" y="0"/>
                </a:lnTo>
                <a:lnTo>
                  <a:pt x="27" y="0"/>
                </a:lnTo>
                <a:lnTo>
                  <a:pt x="25" y="1"/>
                </a:lnTo>
                <a:lnTo>
                  <a:pt x="24" y="2"/>
                </a:lnTo>
                <a:lnTo>
                  <a:pt x="2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13" name="任意多边形 1051012"/>
          <p:cNvSpPr/>
          <p:nvPr/>
        </p:nvSpPr>
        <p:spPr bwMode="auto">
          <a:xfrm>
            <a:off x="5637212" y="4576762"/>
            <a:ext cx="22225" cy="76200"/>
          </a:xfrm>
          <a:custGeom>
            <a:avLst/>
            <a:gdLst/>
            <a:ahLst/>
            <a:cxnLst/>
            <a:rect l="0" t="0" r="0" b="0"/>
            <a:pathLst>
              <a:path w="33" h="109">
                <a:moveTo>
                  <a:pt x="23" y="4"/>
                </a:moveTo>
                <a:lnTo>
                  <a:pt x="23" y="4"/>
                </a:lnTo>
                <a:lnTo>
                  <a:pt x="18" y="17"/>
                </a:lnTo>
                <a:lnTo>
                  <a:pt x="14" y="29"/>
                </a:lnTo>
                <a:lnTo>
                  <a:pt x="9" y="43"/>
                </a:lnTo>
                <a:lnTo>
                  <a:pt x="4" y="55"/>
                </a:lnTo>
                <a:lnTo>
                  <a:pt x="2" y="68"/>
                </a:lnTo>
                <a:lnTo>
                  <a:pt x="1" y="80"/>
                </a:lnTo>
                <a:lnTo>
                  <a:pt x="0" y="105"/>
                </a:lnTo>
                <a:lnTo>
                  <a:pt x="0" y="106"/>
                </a:lnTo>
                <a:lnTo>
                  <a:pt x="1" y="108"/>
                </a:lnTo>
                <a:lnTo>
                  <a:pt x="2" y="109"/>
                </a:lnTo>
                <a:lnTo>
                  <a:pt x="4" y="109"/>
                </a:lnTo>
                <a:lnTo>
                  <a:pt x="6" y="109"/>
                </a:lnTo>
                <a:lnTo>
                  <a:pt x="7" y="108"/>
                </a:lnTo>
                <a:lnTo>
                  <a:pt x="8" y="106"/>
                </a:lnTo>
                <a:lnTo>
                  <a:pt x="9" y="105"/>
                </a:lnTo>
                <a:lnTo>
                  <a:pt x="9" y="93"/>
                </a:lnTo>
                <a:lnTo>
                  <a:pt x="11" y="83"/>
                </a:lnTo>
                <a:lnTo>
                  <a:pt x="13" y="62"/>
                </a:lnTo>
                <a:lnTo>
                  <a:pt x="14" y="55"/>
                </a:lnTo>
                <a:lnTo>
                  <a:pt x="16" y="48"/>
                </a:lnTo>
                <a:lnTo>
                  <a:pt x="21" y="33"/>
                </a:lnTo>
                <a:lnTo>
                  <a:pt x="27" y="20"/>
                </a:lnTo>
                <a:lnTo>
                  <a:pt x="33" y="6"/>
                </a:lnTo>
                <a:lnTo>
                  <a:pt x="33" y="4"/>
                </a:lnTo>
                <a:lnTo>
                  <a:pt x="32" y="3"/>
                </a:lnTo>
                <a:lnTo>
                  <a:pt x="31" y="1"/>
                </a:lnTo>
                <a:lnTo>
                  <a:pt x="28" y="0"/>
                </a:lnTo>
                <a:lnTo>
                  <a:pt x="27" y="0"/>
                </a:lnTo>
                <a:lnTo>
                  <a:pt x="25" y="0"/>
                </a:lnTo>
                <a:lnTo>
                  <a:pt x="24" y="1"/>
                </a:lnTo>
                <a:lnTo>
                  <a:pt x="23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14" name="任意多边形 1051013"/>
          <p:cNvSpPr/>
          <p:nvPr/>
        </p:nvSpPr>
        <p:spPr bwMode="auto">
          <a:xfrm>
            <a:off x="5688012" y="4578350"/>
            <a:ext cx="28575" cy="74612"/>
          </a:xfrm>
          <a:custGeom>
            <a:avLst/>
            <a:gdLst/>
            <a:ahLst/>
            <a:cxnLst/>
            <a:rect l="0" t="0" r="0" b="0"/>
            <a:pathLst>
              <a:path w="42" h="104">
                <a:moveTo>
                  <a:pt x="33" y="5"/>
                </a:moveTo>
                <a:lnTo>
                  <a:pt x="33" y="5"/>
                </a:lnTo>
                <a:lnTo>
                  <a:pt x="32" y="11"/>
                </a:lnTo>
                <a:lnTo>
                  <a:pt x="30" y="17"/>
                </a:lnTo>
                <a:lnTo>
                  <a:pt x="25" y="30"/>
                </a:lnTo>
                <a:lnTo>
                  <a:pt x="18" y="41"/>
                </a:lnTo>
                <a:lnTo>
                  <a:pt x="13" y="52"/>
                </a:lnTo>
                <a:lnTo>
                  <a:pt x="9" y="64"/>
                </a:lnTo>
                <a:lnTo>
                  <a:pt x="5" y="75"/>
                </a:lnTo>
                <a:lnTo>
                  <a:pt x="0" y="98"/>
                </a:lnTo>
                <a:lnTo>
                  <a:pt x="0" y="100"/>
                </a:lnTo>
                <a:lnTo>
                  <a:pt x="0" y="102"/>
                </a:lnTo>
                <a:lnTo>
                  <a:pt x="1" y="103"/>
                </a:lnTo>
                <a:lnTo>
                  <a:pt x="3" y="104"/>
                </a:lnTo>
                <a:lnTo>
                  <a:pt x="5" y="104"/>
                </a:lnTo>
                <a:lnTo>
                  <a:pt x="6" y="104"/>
                </a:lnTo>
                <a:lnTo>
                  <a:pt x="8" y="103"/>
                </a:lnTo>
                <a:lnTo>
                  <a:pt x="8" y="101"/>
                </a:lnTo>
                <a:lnTo>
                  <a:pt x="16" y="72"/>
                </a:lnTo>
                <a:lnTo>
                  <a:pt x="21" y="58"/>
                </a:lnTo>
                <a:lnTo>
                  <a:pt x="27" y="45"/>
                </a:lnTo>
                <a:lnTo>
                  <a:pt x="36" y="25"/>
                </a:lnTo>
                <a:lnTo>
                  <a:pt x="40" y="15"/>
                </a:lnTo>
                <a:lnTo>
                  <a:pt x="42" y="5"/>
                </a:lnTo>
                <a:lnTo>
                  <a:pt x="42" y="3"/>
                </a:lnTo>
                <a:lnTo>
                  <a:pt x="41" y="1"/>
                </a:lnTo>
                <a:lnTo>
                  <a:pt x="39" y="1"/>
                </a:lnTo>
                <a:lnTo>
                  <a:pt x="38" y="0"/>
                </a:lnTo>
                <a:lnTo>
                  <a:pt x="34" y="1"/>
                </a:lnTo>
                <a:lnTo>
                  <a:pt x="33" y="3"/>
                </a:lnTo>
                <a:lnTo>
                  <a:pt x="33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15" name="任意多边形 1051014"/>
          <p:cNvSpPr/>
          <p:nvPr/>
        </p:nvSpPr>
        <p:spPr bwMode="auto">
          <a:xfrm>
            <a:off x="5734050" y="4583112"/>
            <a:ext cx="36512" cy="76200"/>
          </a:xfrm>
          <a:custGeom>
            <a:avLst/>
            <a:gdLst/>
            <a:ahLst/>
            <a:cxnLst/>
            <a:rect l="0" t="0" r="0" b="0"/>
            <a:pathLst>
              <a:path w="52" h="108">
                <a:moveTo>
                  <a:pt x="42" y="4"/>
                </a:moveTo>
                <a:lnTo>
                  <a:pt x="42" y="4"/>
                </a:lnTo>
                <a:lnTo>
                  <a:pt x="41" y="10"/>
                </a:lnTo>
                <a:lnTo>
                  <a:pt x="40" y="15"/>
                </a:lnTo>
                <a:lnTo>
                  <a:pt x="35" y="26"/>
                </a:lnTo>
                <a:lnTo>
                  <a:pt x="24" y="44"/>
                </a:lnTo>
                <a:lnTo>
                  <a:pt x="22" y="49"/>
                </a:lnTo>
                <a:lnTo>
                  <a:pt x="20" y="56"/>
                </a:lnTo>
                <a:lnTo>
                  <a:pt x="16" y="67"/>
                </a:lnTo>
                <a:lnTo>
                  <a:pt x="9" y="84"/>
                </a:lnTo>
                <a:lnTo>
                  <a:pt x="0" y="101"/>
                </a:lnTo>
                <a:lnTo>
                  <a:pt x="0" y="103"/>
                </a:lnTo>
                <a:lnTo>
                  <a:pt x="0" y="105"/>
                </a:lnTo>
                <a:lnTo>
                  <a:pt x="1" y="107"/>
                </a:lnTo>
                <a:lnTo>
                  <a:pt x="2" y="108"/>
                </a:lnTo>
                <a:lnTo>
                  <a:pt x="4" y="108"/>
                </a:lnTo>
                <a:lnTo>
                  <a:pt x="6" y="108"/>
                </a:lnTo>
                <a:lnTo>
                  <a:pt x="7" y="108"/>
                </a:lnTo>
                <a:lnTo>
                  <a:pt x="8" y="106"/>
                </a:lnTo>
                <a:lnTo>
                  <a:pt x="22" y="77"/>
                </a:lnTo>
                <a:lnTo>
                  <a:pt x="25" y="70"/>
                </a:lnTo>
                <a:lnTo>
                  <a:pt x="28" y="62"/>
                </a:lnTo>
                <a:lnTo>
                  <a:pt x="31" y="53"/>
                </a:lnTo>
                <a:lnTo>
                  <a:pt x="34" y="46"/>
                </a:lnTo>
                <a:lnTo>
                  <a:pt x="45" y="26"/>
                </a:lnTo>
                <a:lnTo>
                  <a:pt x="49" y="15"/>
                </a:lnTo>
                <a:lnTo>
                  <a:pt x="51" y="10"/>
                </a:lnTo>
                <a:lnTo>
                  <a:pt x="52" y="4"/>
                </a:lnTo>
                <a:lnTo>
                  <a:pt x="52" y="2"/>
                </a:lnTo>
                <a:lnTo>
                  <a:pt x="51" y="1"/>
                </a:lnTo>
                <a:lnTo>
                  <a:pt x="49" y="0"/>
                </a:lnTo>
                <a:lnTo>
                  <a:pt x="47" y="0"/>
                </a:lnTo>
                <a:lnTo>
                  <a:pt x="44" y="1"/>
                </a:lnTo>
                <a:lnTo>
                  <a:pt x="43" y="2"/>
                </a:lnTo>
                <a:lnTo>
                  <a:pt x="42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16" name="任意多边形 1051015"/>
          <p:cNvSpPr/>
          <p:nvPr/>
        </p:nvSpPr>
        <p:spPr bwMode="auto">
          <a:xfrm>
            <a:off x="5802312" y="4584700"/>
            <a:ext cx="31750" cy="74612"/>
          </a:xfrm>
          <a:custGeom>
            <a:avLst/>
            <a:gdLst/>
            <a:ahLst/>
            <a:cxnLst/>
            <a:rect l="0" t="0" r="0" b="0"/>
            <a:pathLst>
              <a:path w="46" h="104">
                <a:moveTo>
                  <a:pt x="37" y="5"/>
                </a:moveTo>
                <a:lnTo>
                  <a:pt x="37" y="5"/>
                </a:lnTo>
                <a:lnTo>
                  <a:pt x="35" y="17"/>
                </a:lnTo>
                <a:lnTo>
                  <a:pt x="32" y="29"/>
                </a:lnTo>
                <a:lnTo>
                  <a:pt x="27" y="41"/>
                </a:lnTo>
                <a:lnTo>
                  <a:pt x="21" y="53"/>
                </a:lnTo>
                <a:lnTo>
                  <a:pt x="8" y="75"/>
                </a:lnTo>
                <a:lnTo>
                  <a:pt x="3" y="87"/>
                </a:lnTo>
                <a:lnTo>
                  <a:pt x="0" y="99"/>
                </a:lnTo>
                <a:lnTo>
                  <a:pt x="0" y="100"/>
                </a:lnTo>
                <a:lnTo>
                  <a:pt x="0" y="102"/>
                </a:lnTo>
                <a:lnTo>
                  <a:pt x="2" y="103"/>
                </a:lnTo>
                <a:lnTo>
                  <a:pt x="3" y="104"/>
                </a:lnTo>
                <a:lnTo>
                  <a:pt x="5" y="104"/>
                </a:lnTo>
                <a:lnTo>
                  <a:pt x="6" y="104"/>
                </a:lnTo>
                <a:lnTo>
                  <a:pt x="8" y="103"/>
                </a:lnTo>
                <a:lnTo>
                  <a:pt x="9" y="101"/>
                </a:lnTo>
                <a:lnTo>
                  <a:pt x="12" y="89"/>
                </a:lnTo>
                <a:lnTo>
                  <a:pt x="17" y="76"/>
                </a:lnTo>
                <a:lnTo>
                  <a:pt x="30" y="54"/>
                </a:lnTo>
                <a:lnTo>
                  <a:pt x="36" y="42"/>
                </a:lnTo>
                <a:lnTo>
                  <a:pt x="41" y="30"/>
                </a:lnTo>
                <a:lnTo>
                  <a:pt x="45" y="17"/>
                </a:lnTo>
                <a:lnTo>
                  <a:pt x="46" y="5"/>
                </a:lnTo>
                <a:lnTo>
                  <a:pt x="46" y="3"/>
                </a:lnTo>
                <a:lnTo>
                  <a:pt x="45" y="2"/>
                </a:lnTo>
                <a:lnTo>
                  <a:pt x="44" y="1"/>
                </a:lnTo>
                <a:lnTo>
                  <a:pt x="42" y="0"/>
                </a:lnTo>
                <a:lnTo>
                  <a:pt x="40" y="1"/>
                </a:lnTo>
                <a:lnTo>
                  <a:pt x="39" y="2"/>
                </a:lnTo>
                <a:lnTo>
                  <a:pt x="38" y="3"/>
                </a:lnTo>
                <a:lnTo>
                  <a:pt x="37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17" name="任意多边形 1051016"/>
          <p:cNvSpPr/>
          <p:nvPr/>
        </p:nvSpPr>
        <p:spPr bwMode="auto">
          <a:xfrm>
            <a:off x="5854700" y="4586287"/>
            <a:ext cx="33337" cy="69850"/>
          </a:xfrm>
          <a:custGeom>
            <a:avLst/>
            <a:gdLst/>
            <a:ahLst/>
            <a:cxnLst/>
            <a:rect l="0" t="0" r="0" b="0"/>
            <a:pathLst>
              <a:path w="48" h="99">
                <a:moveTo>
                  <a:pt x="39" y="3"/>
                </a:moveTo>
                <a:lnTo>
                  <a:pt x="39" y="3"/>
                </a:lnTo>
                <a:lnTo>
                  <a:pt x="34" y="14"/>
                </a:lnTo>
                <a:lnTo>
                  <a:pt x="29" y="26"/>
                </a:lnTo>
                <a:lnTo>
                  <a:pt x="18" y="47"/>
                </a:lnTo>
                <a:lnTo>
                  <a:pt x="13" y="58"/>
                </a:lnTo>
                <a:lnTo>
                  <a:pt x="8" y="69"/>
                </a:lnTo>
                <a:lnTo>
                  <a:pt x="3" y="80"/>
                </a:lnTo>
                <a:lnTo>
                  <a:pt x="0" y="93"/>
                </a:lnTo>
                <a:lnTo>
                  <a:pt x="0" y="95"/>
                </a:lnTo>
                <a:lnTo>
                  <a:pt x="1" y="97"/>
                </a:lnTo>
                <a:lnTo>
                  <a:pt x="4" y="98"/>
                </a:lnTo>
                <a:lnTo>
                  <a:pt x="6" y="99"/>
                </a:lnTo>
                <a:lnTo>
                  <a:pt x="8" y="98"/>
                </a:lnTo>
                <a:lnTo>
                  <a:pt x="9" y="97"/>
                </a:lnTo>
                <a:lnTo>
                  <a:pt x="10" y="95"/>
                </a:lnTo>
                <a:lnTo>
                  <a:pt x="13" y="84"/>
                </a:lnTo>
                <a:lnTo>
                  <a:pt x="17" y="72"/>
                </a:lnTo>
                <a:lnTo>
                  <a:pt x="22" y="61"/>
                </a:lnTo>
                <a:lnTo>
                  <a:pt x="27" y="49"/>
                </a:lnTo>
                <a:lnTo>
                  <a:pt x="39" y="28"/>
                </a:lnTo>
                <a:lnTo>
                  <a:pt x="44" y="16"/>
                </a:lnTo>
                <a:lnTo>
                  <a:pt x="48" y="5"/>
                </a:lnTo>
                <a:lnTo>
                  <a:pt x="48" y="3"/>
                </a:lnTo>
                <a:lnTo>
                  <a:pt x="47" y="2"/>
                </a:lnTo>
                <a:lnTo>
                  <a:pt x="46" y="0"/>
                </a:lnTo>
                <a:lnTo>
                  <a:pt x="45" y="0"/>
                </a:lnTo>
                <a:lnTo>
                  <a:pt x="43" y="0"/>
                </a:lnTo>
                <a:lnTo>
                  <a:pt x="41" y="0"/>
                </a:lnTo>
                <a:lnTo>
                  <a:pt x="40" y="1"/>
                </a:lnTo>
                <a:lnTo>
                  <a:pt x="3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18" name="任意多边形 1051017"/>
          <p:cNvSpPr/>
          <p:nvPr/>
        </p:nvSpPr>
        <p:spPr bwMode="auto">
          <a:xfrm>
            <a:off x="5894387" y="4595812"/>
            <a:ext cx="25400" cy="73025"/>
          </a:xfrm>
          <a:custGeom>
            <a:avLst/>
            <a:gdLst/>
            <a:ahLst/>
            <a:cxnLst/>
            <a:rect l="0" t="0" r="0" b="0"/>
            <a:pathLst>
              <a:path w="38" h="105">
                <a:moveTo>
                  <a:pt x="29" y="5"/>
                </a:moveTo>
                <a:lnTo>
                  <a:pt x="29" y="5"/>
                </a:lnTo>
                <a:lnTo>
                  <a:pt x="27" y="17"/>
                </a:lnTo>
                <a:lnTo>
                  <a:pt x="24" y="29"/>
                </a:lnTo>
                <a:lnTo>
                  <a:pt x="15" y="51"/>
                </a:lnTo>
                <a:lnTo>
                  <a:pt x="14" y="56"/>
                </a:lnTo>
                <a:lnTo>
                  <a:pt x="13" y="61"/>
                </a:lnTo>
                <a:lnTo>
                  <a:pt x="12" y="73"/>
                </a:lnTo>
                <a:lnTo>
                  <a:pt x="9" y="79"/>
                </a:lnTo>
                <a:lnTo>
                  <a:pt x="7" y="85"/>
                </a:lnTo>
                <a:lnTo>
                  <a:pt x="1" y="97"/>
                </a:lnTo>
                <a:lnTo>
                  <a:pt x="0" y="99"/>
                </a:lnTo>
                <a:lnTo>
                  <a:pt x="0" y="102"/>
                </a:lnTo>
                <a:lnTo>
                  <a:pt x="1" y="103"/>
                </a:lnTo>
                <a:lnTo>
                  <a:pt x="2" y="104"/>
                </a:lnTo>
                <a:lnTo>
                  <a:pt x="4" y="105"/>
                </a:lnTo>
                <a:lnTo>
                  <a:pt x="6" y="105"/>
                </a:lnTo>
                <a:lnTo>
                  <a:pt x="7" y="104"/>
                </a:lnTo>
                <a:lnTo>
                  <a:pt x="9" y="103"/>
                </a:lnTo>
                <a:lnTo>
                  <a:pt x="15" y="92"/>
                </a:lnTo>
                <a:lnTo>
                  <a:pt x="19" y="81"/>
                </a:lnTo>
                <a:lnTo>
                  <a:pt x="22" y="70"/>
                </a:lnTo>
                <a:lnTo>
                  <a:pt x="24" y="57"/>
                </a:lnTo>
                <a:lnTo>
                  <a:pt x="25" y="51"/>
                </a:lnTo>
                <a:lnTo>
                  <a:pt x="27" y="45"/>
                </a:lnTo>
                <a:lnTo>
                  <a:pt x="31" y="31"/>
                </a:lnTo>
                <a:lnTo>
                  <a:pt x="35" y="19"/>
                </a:lnTo>
                <a:lnTo>
                  <a:pt x="37" y="12"/>
                </a:lnTo>
                <a:lnTo>
                  <a:pt x="38" y="5"/>
                </a:lnTo>
                <a:lnTo>
                  <a:pt x="37" y="3"/>
                </a:lnTo>
                <a:lnTo>
                  <a:pt x="37" y="1"/>
                </a:lnTo>
                <a:lnTo>
                  <a:pt x="35" y="1"/>
                </a:lnTo>
                <a:lnTo>
                  <a:pt x="33" y="0"/>
                </a:lnTo>
                <a:lnTo>
                  <a:pt x="32" y="1"/>
                </a:lnTo>
                <a:lnTo>
                  <a:pt x="30" y="1"/>
                </a:lnTo>
                <a:lnTo>
                  <a:pt x="29" y="3"/>
                </a:lnTo>
                <a:lnTo>
                  <a:pt x="29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19" name="任意多边形 1051018"/>
          <p:cNvSpPr/>
          <p:nvPr/>
        </p:nvSpPr>
        <p:spPr bwMode="auto">
          <a:xfrm>
            <a:off x="5943600" y="4592637"/>
            <a:ext cx="20637" cy="66675"/>
          </a:xfrm>
          <a:custGeom>
            <a:avLst/>
            <a:gdLst/>
            <a:ahLst/>
            <a:cxnLst/>
            <a:rect l="0" t="0" r="0" b="0"/>
            <a:pathLst>
              <a:path w="28" h="94">
                <a:moveTo>
                  <a:pt x="19" y="4"/>
                </a:moveTo>
                <a:lnTo>
                  <a:pt x="19" y="4"/>
                </a:lnTo>
                <a:lnTo>
                  <a:pt x="19" y="16"/>
                </a:lnTo>
                <a:lnTo>
                  <a:pt x="17" y="26"/>
                </a:lnTo>
                <a:lnTo>
                  <a:pt x="13" y="47"/>
                </a:lnTo>
                <a:lnTo>
                  <a:pt x="8" y="68"/>
                </a:lnTo>
                <a:lnTo>
                  <a:pt x="0" y="89"/>
                </a:lnTo>
                <a:lnTo>
                  <a:pt x="0" y="90"/>
                </a:lnTo>
                <a:lnTo>
                  <a:pt x="0" y="92"/>
                </a:lnTo>
                <a:lnTo>
                  <a:pt x="2" y="93"/>
                </a:lnTo>
                <a:lnTo>
                  <a:pt x="4" y="94"/>
                </a:lnTo>
                <a:lnTo>
                  <a:pt x="6" y="94"/>
                </a:lnTo>
                <a:lnTo>
                  <a:pt x="7" y="94"/>
                </a:lnTo>
                <a:lnTo>
                  <a:pt x="9" y="93"/>
                </a:lnTo>
                <a:lnTo>
                  <a:pt x="10" y="91"/>
                </a:lnTo>
                <a:lnTo>
                  <a:pt x="17" y="69"/>
                </a:lnTo>
                <a:lnTo>
                  <a:pt x="22" y="49"/>
                </a:lnTo>
                <a:lnTo>
                  <a:pt x="27" y="27"/>
                </a:lnTo>
                <a:lnTo>
                  <a:pt x="28" y="16"/>
                </a:lnTo>
                <a:lnTo>
                  <a:pt x="28" y="4"/>
                </a:lnTo>
                <a:lnTo>
                  <a:pt x="28" y="2"/>
                </a:lnTo>
                <a:lnTo>
                  <a:pt x="27" y="1"/>
                </a:lnTo>
                <a:lnTo>
                  <a:pt x="26" y="0"/>
                </a:lnTo>
                <a:lnTo>
                  <a:pt x="24" y="0"/>
                </a:lnTo>
                <a:lnTo>
                  <a:pt x="22" y="0"/>
                </a:lnTo>
                <a:lnTo>
                  <a:pt x="21" y="1"/>
                </a:lnTo>
                <a:lnTo>
                  <a:pt x="20" y="2"/>
                </a:lnTo>
                <a:lnTo>
                  <a:pt x="19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20" name="任意多边形 1051019"/>
          <p:cNvSpPr/>
          <p:nvPr/>
        </p:nvSpPr>
        <p:spPr bwMode="auto">
          <a:xfrm>
            <a:off x="6024562" y="4468812"/>
            <a:ext cx="63500" cy="109537"/>
          </a:xfrm>
          <a:custGeom>
            <a:avLst/>
            <a:gdLst/>
            <a:ahLst/>
            <a:cxnLst/>
            <a:rect l="0" t="0" r="0" b="0"/>
            <a:pathLst>
              <a:path w="90" h="155">
                <a:moveTo>
                  <a:pt x="81" y="3"/>
                </a:moveTo>
                <a:lnTo>
                  <a:pt x="81" y="3"/>
                </a:lnTo>
                <a:lnTo>
                  <a:pt x="80" y="8"/>
                </a:lnTo>
                <a:lnTo>
                  <a:pt x="79" y="12"/>
                </a:lnTo>
                <a:lnTo>
                  <a:pt x="76" y="14"/>
                </a:lnTo>
                <a:lnTo>
                  <a:pt x="74" y="16"/>
                </a:lnTo>
                <a:lnTo>
                  <a:pt x="69" y="19"/>
                </a:lnTo>
                <a:lnTo>
                  <a:pt x="63" y="24"/>
                </a:lnTo>
                <a:lnTo>
                  <a:pt x="61" y="27"/>
                </a:lnTo>
                <a:lnTo>
                  <a:pt x="59" y="33"/>
                </a:lnTo>
                <a:lnTo>
                  <a:pt x="56" y="41"/>
                </a:lnTo>
                <a:lnTo>
                  <a:pt x="50" y="50"/>
                </a:lnTo>
                <a:lnTo>
                  <a:pt x="43" y="58"/>
                </a:lnTo>
                <a:lnTo>
                  <a:pt x="37" y="68"/>
                </a:lnTo>
                <a:lnTo>
                  <a:pt x="31" y="77"/>
                </a:lnTo>
                <a:lnTo>
                  <a:pt x="22" y="92"/>
                </a:lnTo>
                <a:lnTo>
                  <a:pt x="12" y="109"/>
                </a:lnTo>
                <a:lnTo>
                  <a:pt x="8" y="117"/>
                </a:lnTo>
                <a:lnTo>
                  <a:pt x="4" y="127"/>
                </a:lnTo>
                <a:lnTo>
                  <a:pt x="2" y="135"/>
                </a:lnTo>
                <a:lnTo>
                  <a:pt x="1" y="144"/>
                </a:lnTo>
                <a:lnTo>
                  <a:pt x="0" y="146"/>
                </a:lnTo>
                <a:lnTo>
                  <a:pt x="0" y="149"/>
                </a:lnTo>
                <a:lnTo>
                  <a:pt x="0" y="151"/>
                </a:lnTo>
                <a:lnTo>
                  <a:pt x="2" y="154"/>
                </a:lnTo>
                <a:lnTo>
                  <a:pt x="3" y="155"/>
                </a:lnTo>
                <a:lnTo>
                  <a:pt x="5" y="155"/>
                </a:lnTo>
                <a:lnTo>
                  <a:pt x="6" y="155"/>
                </a:lnTo>
                <a:lnTo>
                  <a:pt x="8" y="154"/>
                </a:lnTo>
                <a:lnTo>
                  <a:pt x="9" y="151"/>
                </a:lnTo>
                <a:lnTo>
                  <a:pt x="9" y="149"/>
                </a:lnTo>
                <a:lnTo>
                  <a:pt x="10" y="143"/>
                </a:lnTo>
                <a:lnTo>
                  <a:pt x="10" y="137"/>
                </a:lnTo>
                <a:lnTo>
                  <a:pt x="15" y="125"/>
                </a:lnTo>
                <a:lnTo>
                  <a:pt x="20" y="112"/>
                </a:lnTo>
                <a:lnTo>
                  <a:pt x="26" y="101"/>
                </a:lnTo>
                <a:lnTo>
                  <a:pt x="34" y="89"/>
                </a:lnTo>
                <a:lnTo>
                  <a:pt x="41" y="78"/>
                </a:lnTo>
                <a:lnTo>
                  <a:pt x="56" y="57"/>
                </a:lnTo>
                <a:lnTo>
                  <a:pt x="61" y="49"/>
                </a:lnTo>
                <a:lnTo>
                  <a:pt x="65" y="42"/>
                </a:lnTo>
                <a:lnTo>
                  <a:pt x="69" y="34"/>
                </a:lnTo>
                <a:lnTo>
                  <a:pt x="75" y="27"/>
                </a:lnTo>
                <a:lnTo>
                  <a:pt x="81" y="23"/>
                </a:lnTo>
                <a:lnTo>
                  <a:pt x="85" y="18"/>
                </a:lnTo>
                <a:lnTo>
                  <a:pt x="88" y="12"/>
                </a:lnTo>
                <a:lnTo>
                  <a:pt x="90" y="5"/>
                </a:lnTo>
                <a:lnTo>
                  <a:pt x="90" y="3"/>
                </a:lnTo>
                <a:lnTo>
                  <a:pt x="89" y="2"/>
                </a:lnTo>
                <a:lnTo>
                  <a:pt x="87" y="0"/>
                </a:lnTo>
                <a:lnTo>
                  <a:pt x="85" y="0"/>
                </a:lnTo>
                <a:lnTo>
                  <a:pt x="83" y="0"/>
                </a:lnTo>
                <a:lnTo>
                  <a:pt x="82" y="1"/>
                </a:lnTo>
                <a:lnTo>
                  <a:pt x="81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21" name="任意多边形 1051020"/>
          <p:cNvSpPr/>
          <p:nvPr/>
        </p:nvSpPr>
        <p:spPr bwMode="auto">
          <a:xfrm>
            <a:off x="6030912" y="4471987"/>
            <a:ext cx="95250" cy="139700"/>
          </a:xfrm>
          <a:custGeom>
            <a:avLst/>
            <a:gdLst/>
            <a:ahLst/>
            <a:cxnLst/>
            <a:rect l="0" t="0" r="0" b="0"/>
            <a:pathLst>
              <a:path w="134" h="199">
                <a:moveTo>
                  <a:pt x="126" y="1"/>
                </a:moveTo>
                <a:lnTo>
                  <a:pt x="126" y="1"/>
                </a:lnTo>
                <a:lnTo>
                  <a:pt x="115" y="9"/>
                </a:lnTo>
                <a:lnTo>
                  <a:pt x="105" y="17"/>
                </a:lnTo>
                <a:lnTo>
                  <a:pt x="96" y="27"/>
                </a:lnTo>
                <a:lnTo>
                  <a:pt x="87" y="37"/>
                </a:lnTo>
                <a:lnTo>
                  <a:pt x="80" y="47"/>
                </a:lnTo>
                <a:lnTo>
                  <a:pt x="73" y="59"/>
                </a:lnTo>
                <a:lnTo>
                  <a:pt x="59" y="82"/>
                </a:lnTo>
                <a:lnTo>
                  <a:pt x="44" y="109"/>
                </a:lnTo>
                <a:lnTo>
                  <a:pt x="28" y="136"/>
                </a:lnTo>
                <a:lnTo>
                  <a:pt x="13" y="164"/>
                </a:lnTo>
                <a:lnTo>
                  <a:pt x="7" y="178"/>
                </a:lnTo>
                <a:lnTo>
                  <a:pt x="0" y="193"/>
                </a:lnTo>
                <a:lnTo>
                  <a:pt x="0" y="195"/>
                </a:lnTo>
                <a:lnTo>
                  <a:pt x="1" y="197"/>
                </a:lnTo>
                <a:lnTo>
                  <a:pt x="2" y="198"/>
                </a:lnTo>
                <a:lnTo>
                  <a:pt x="3" y="199"/>
                </a:lnTo>
                <a:lnTo>
                  <a:pt x="6" y="199"/>
                </a:lnTo>
                <a:lnTo>
                  <a:pt x="8" y="198"/>
                </a:lnTo>
                <a:lnTo>
                  <a:pt x="9" y="197"/>
                </a:lnTo>
                <a:lnTo>
                  <a:pt x="10" y="196"/>
                </a:lnTo>
                <a:lnTo>
                  <a:pt x="15" y="183"/>
                </a:lnTo>
                <a:lnTo>
                  <a:pt x="21" y="170"/>
                </a:lnTo>
                <a:lnTo>
                  <a:pt x="33" y="147"/>
                </a:lnTo>
                <a:lnTo>
                  <a:pt x="47" y="124"/>
                </a:lnTo>
                <a:lnTo>
                  <a:pt x="60" y="100"/>
                </a:lnTo>
                <a:lnTo>
                  <a:pt x="74" y="74"/>
                </a:lnTo>
                <a:lnTo>
                  <a:pt x="82" y="62"/>
                </a:lnTo>
                <a:lnTo>
                  <a:pt x="89" y="49"/>
                </a:lnTo>
                <a:lnTo>
                  <a:pt x="98" y="38"/>
                </a:lnTo>
                <a:lnTo>
                  <a:pt x="108" y="28"/>
                </a:lnTo>
                <a:lnTo>
                  <a:pt x="119" y="17"/>
                </a:lnTo>
                <a:lnTo>
                  <a:pt x="130" y="9"/>
                </a:lnTo>
                <a:lnTo>
                  <a:pt x="133" y="7"/>
                </a:lnTo>
                <a:lnTo>
                  <a:pt x="134" y="6"/>
                </a:lnTo>
                <a:lnTo>
                  <a:pt x="133" y="4"/>
                </a:lnTo>
                <a:lnTo>
                  <a:pt x="133" y="2"/>
                </a:lnTo>
                <a:lnTo>
                  <a:pt x="132" y="1"/>
                </a:lnTo>
                <a:lnTo>
                  <a:pt x="129" y="0"/>
                </a:lnTo>
                <a:lnTo>
                  <a:pt x="128" y="0"/>
                </a:lnTo>
                <a:lnTo>
                  <a:pt x="12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22" name="任意多边形 1051021"/>
          <p:cNvSpPr/>
          <p:nvPr/>
        </p:nvSpPr>
        <p:spPr bwMode="auto">
          <a:xfrm>
            <a:off x="6049962" y="4462462"/>
            <a:ext cx="111125" cy="173037"/>
          </a:xfrm>
          <a:custGeom>
            <a:avLst/>
            <a:gdLst/>
            <a:ahLst/>
            <a:cxnLst/>
            <a:rect l="0" t="0" r="0" b="0"/>
            <a:pathLst>
              <a:path w="159" h="247">
                <a:moveTo>
                  <a:pt x="152" y="1"/>
                </a:moveTo>
                <a:lnTo>
                  <a:pt x="152" y="1"/>
                </a:lnTo>
                <a:lnTo>
                  <a:pt x="145" y="8"/>
                </a:lnTo>
                <a:lnTo>
                  <a:pt x="137" y="15"/>
                </a:lnTo>
                <a:lnTo>
                  <a:pt x="129" y="23"/>
                </a:lnTo>
                <a:lnTo>
                  <a:pt x="123" y="30"/>
                </a:lnTo>
                <a:lnTo>
                  <a:pt x="111" y="48"/>
                </a:lnTo>
                <a:lnTo>
                  <a:pt x="99" y="66"/>
                </a:lnTo>
                <a:lnTo>
                  <a:pt x="79" y="103"/>
                </a:lnTo>
                <a:lnTo>
                  <a:pt x="67" y="121"/>
                </a:lnTo>
                <a:lnTo>
                  <a:pt x="56" y="138"/>
                </a:lnTo>
                <a:lnTo>
                  <a:pt x="44" y="155"/>
                </a:lnTo>
                <a:lnTo>
                  <a:pt x="32" y="174"/>
                </a:lnTo>
                <a:lnTo>
                  <a:pt x="12" y="211"/>
                </a:lnTo>
                <a:lnTo>
                  <a:pt x="6" y="219"/>
                </a:lnTo>
                <a:lnTo>
                  <a:pt x="1" y="229"/>
                </a:lnTo>
                <a:lnTo>
                  <a:pt x="0" y="233"/>
                </a:lnTo>
                <a:lnTo>
                  <a:pt x="0" y="238"/>
                </a:lnTo>
                <a:lnTo>
                  <a:pt x="1" y="242"/>
                </a:lnTo>
                <a:lnTo>
                  <a:pt x="4" y="246"/>
                </a:lnTo>
                <a:lnTo>
                  <a:pt x="6" y="247"/>
                </a:lnTo>
                <a:lnTo>
                  <a:pt x="9" y="247"/>
                </a:lnTo>
                <a:lnTo>
                  <a:pt x="12" y="246"/>
                </a:lnTo>
                <a:lnTo>
                  <a:pt x="13" y="244"/>
                </a:lnTo>
                <a:lnTo>
                  <a:pt x="14" y="242"/>
                </a:lnTo>
                <a:lnTo>
                  <a:pt x="16" y="241"/>
                </a:lnTo>
                <a:lnTo>
                  <a:pt x="17" y="240"/>
                </a:lnTo>
                <a:lnTo>
                  <a:pt x="17" y="236"/>
                </a:lnTo>
                <a:lnTo>
                  <a:pt x="16" y="235"/>
                </a:lnTo>
                <a:lnTo>
                  <a:pt x="15" y="234"/>
                </a:lnTo>
                <a:lnTo>
                  <a:pt x="14" y="233"/>
                </a:lnTo>
                <a:lnTo>
                  <a:pt x="12" y="234"/>
                </a:lnTo>
                <a:lnTo>
                  <a:pt x="10" y="234"/>
                </a:lnTo>
                <a:lnTo>
                  <a:pt x="12" y="229"/>
                </a:lnTo>
                <a:lnTo>
                  <a:pt x="15" y="222"/>
                </a:lnTo>
                <a:lnTo>
                  <a:pt x="22" y="210"/>
                </a:lnTo>
                <a:lnTo>
                  <a:pt x="33" y="191"/>
                </a:lnTo>
                <a:lnTo>
                  <a:pt x="43" y="176"/>
                </a:lnTo>
                <a:lnTo>
                  <a:pt x="53" y="160"/>
                </a:lnTo>
                <a:lnTo>
                  <a:pt x="73" y="129"/>
                </a:lnTo>
                <a:lnTo>
                  <a:pt x="83" y="114"/>
                </a:lnTo>
                <a:lnTo>
                  <a:pt x="92" y="98"/>
                </a:lnTo>
                <a:lnTo>
                  <a:pt x="111" y="65"/>
                </a:lnTo>
                <a:lnTo>
                  <a:pt x="121" y="50"/>
                </a:lnTo>
                <a:lnTo>
                  <a:pt x="131" y="34"/>
                </a:lnTo>
                <a:lnTo>
                  <a:pt x="144" y="21"/>
                </a:lnTo>
                <a:lnTo>
                  <a:pt x="150" y="15"/>
                </a:lnTo>
                <a:lnTo>
                  <a:pt x="157" y="10"/>
                </a:lnTo>
                <a:lnTo>
                  <a:pt x="158" y="9"/>
                </a:lnTo>
                <a:lnTo>
                  <a:pt x="159" y="6"/>
                </a:lnTo>
                <a:lnTo>
                  <a:pt x="158" y="2"/>
                </a:lnTo>
                <a:lnTo>
                  <a:pt x="157" y="1"/>
                </a:lnTo>
                <a:lnTo>
                  <a:pt x="156" y="0"/>
                </a:lnTo>
                <a:lnTo>
                  <a:pt x="154" y="0"/>
                </a:lnTo>
                <a:lnTo>
                  <a:pt x="15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23" name="任意多边形 1051022"/>
          <p:cNvSpPr/>
          <p:nvPr/>
        </p:nvSpPr>
        <p:spPr bwMode="auto">
          <a:xfrm>
            <a:off x="6081712" y="4471987"/>
            <a:ext cx="107950" cy="161925"/>
          </a:xfrm>
          <a:custGeom>
            <a:avLst/>
            <a:gdLst/>
            <a:ahLst/>
            <a:cxnLst/>
            <a:rect l="0" t="0" r="0" b="0"/>
            <a:pathLst>
              <a:path w="151" h="228">
                <a:moveTo>
                  <a:pt x="143" y="2"/>
                </a:moveTo>
                <a:lnTo>
                  <a:pt x="143" y="2"/>
                </a:lnTo>
                <a:lnTo>
                  <a:pt x="132" y="14"/>
                </a:lnTo>
                <a:lnTo>
                  <a:pt x="120" y="28"/>
                </a:lnTo>
                <a:lnTo>
                  <a:pt x="110" y="41"/>
                </a:lnTo>
                <a:lnTo>
                  <a:pt x="100" y="54"/>
                </a:lnTo>
                <a:lnTo>
                  <a:pt x="81" y="83"/>
                </a:lnTo>
                <a:lnTo>
                  <a:pt x="63" y="113"/>
                </a:lnTo>
                <a:lnTo>
                  <a:pt x="47" y="141"/>
                </a:lnTo>
                <a:lnTo>
                  <a:pt x="32" y="169"/>
                </a:lnTo>
                <a:lnTo>
                  <a:pt x="24" y="182"/>
                </a:lnTo>
                <a:lnTo>
                  <a:pt x="15" y="195"/>
                </a:lnTo>
                <a:lnTo>
                  <a:pt x="7" y="207"/>
                </a:lnTo>
                <a:lnTo>
                  <a:pt x="1" y="221"/>
                </a:lnTo>
                <a:lnTo>
                  <a:pt x="0" y="223"/>
                </a:lnTo>
                <a:lnTo>
                  <a:pt x="1" y="225"/>
                </a:lnTo>
                <a:lnTo>
                  <a:pt x="2" y="227"/>
                </a:lnTo>
                <a:lnTo>
                  <a:pt x="5" y="228"/>
                </a:lnTo>
                <a:lnTo>
                  <a:pt x="9" y="228"/>
                </a:lnTo>
                <a:lnTo>
                  <a:pt x="12" y="227"/>
                </a:lnTo>
                <a:lnTo>
                  <a:pt x="14" y="224"/>
                </a:lnTo>
                <a:lnTo>
                  <a:pt x="13" y="221"/>
                </a:lnTo>
                <a:lnTo>
                  <a:pt x="12" y="219"/>
                </a:lnTo>
                <a:lnTo>
                  <a:pt x="17" y="209"/>
                </a:lnTo>
                <a:lnTo>
                  <a:pt x="23" y="200"/>
                </a:lnTo>
                <a:lnTo>
                  <a:pt x="36" y="180"/>
                </a:lnTo>
                <a:lnTo>
                  <a:pt x="52" y="153"/>
                </a:lnTo>
                <a:lnTo>
                  <a:pt x="67" y="125"/>
                </a:lnTo>
                <a:lnTo>
                  <a:pt x="85" y="94"/>
                </a:lnTo>
                <a:lnTo>
                  <a:pt x="105" y="64"/>
                </a:lnTo>
                <a:lnTo>
                  <a:pt x="115" y="49"/>
                </a:lnTo>
                <a:lnTo>
                  <a:pt x="127" y="35"/>
                </a:lnTo>
                <a:lnTo>
                  <a:pt x="138" y="21"/>
                </a:lnTo>
                <a:lnTo>
                  <a:pt x="150" y="8"/>
                </a:lnTo>
                <a:lnTo>
                  <a:pt x="151" y="6"/>
                </a:lnTo>
                <a:lnTo>
                  <a:pt x="151" y="5"/>
                </a:lnTo>
                <a:lnTo>
                  <a:pt x="150" y="3"/>
                </a:lnTo>
                <a:lnTo>
                  <a:pt x="149" y="2"/>
                </a:lnTo>
                <a:lnTo>
                  <a:pt x="148" y="1"/>
                </a:lnTo>
                <a:lnTo>
                  <a:pt x="146" y="0"/>
                </a:lnTo>
                <a:lnTo>
                  <a:pt x="145" y="0"/>
                </a:lnTo>
                <a:lnTo>
                  <a:pt x="14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24" name="任意多边形 1051023"/>
          <p:cNvSpPr/>
          <p:nvPr/>
        </p:nvSpPr>
        <p:spPr bwMode="auto">
          <a:xfrm>
            <a:off x="6161087" y="4475162"/>
            <a:ext cx="69850" cy="92075"/>
          </a:xfrm>
          <a:custGeom>
            <a:avLst/>
            <a:gdLst/>
            <a:ahLst/>
            <a:cxnLst/>
            <a:rect l="0" t="0" r="0" b="0"/>
            <a:pathLst>
              <a:path w="100" h="132">
                <a:moveTo>
                  <a:pt x="92" y="1"/>
                </a:moveTo>
                <a:lnTo>
                  <a:pt x="92" y="1"/>
                </a:lnTo>
                <a:lnTo>
                  <a:pt x="79" y="15"/>
                </a:lnTo>
                <a:lnTo>
                  <a:pt x="66" y="30"/>
                </a:lnTo>
                <a:lnTo>
                  <a:pt x="54" y="44"/>
                </a:lnTo>
                <a:lnTo>
                  <a:pt x="43" y="60"/>
                </a:lnTo>
                <a:lnTo>
                  <a:pt x="21" y="92"/>
                </a:lnTo>
                <a:lnTo>
                  <a:pt x="1" y="125"/>
                </a:lnTo>
                <a:lnTo>
                  <a:pt x="0" y="127"/>
                </a:lnTo>
                <a:lnTo>
                  <a:pt x="1" y="129"/>
                </a:lnTo>
                <a:lnTo>
                  <a:pt x="1" y="131"/>
                </a:lnTo>
                <a:lnTo>
                  <a:pt x="3" y="132"/>
                </a:lnTo>
                <a:lnTo>
                  <a:pt x="4" y="132"/>
                </a:lnTo>
                <a:lnTo>
                  <a:pt x="6" y="132"/>
                </a:lnTo>
                <a:lnTo>
                  <a:pt x="8" y="132"/>
                </a:lnTo>
                <a:lnTo>
                  <a:pt x="10" y="130"/>
                </a:lnTo>
                <a:lnTo>
                  <a:pt x="29" y="97"/>
                </a:lnTo>
                <a:lnTo>
                  <a:pt x="50" y="66"/>
                </a:lnTo>
                <a:lnTo>
                  <a:pt x="61" y="51"/>
                </a:lnTo>
                <a:lnTo>
                  <a:pt x="74" y="36"/>
                </a:lnTo>
                <a:lnTo>
                  <a:pt x="86" y="22"/>
                </a:lnTo>
                <a:lnTo>
                  <a:pt x="98" y="8"/>
                </a:lnTo>
                <a:lnTo>
                  <a:pt x="99" y="6"/>
                </a:lnTo>
                <a:lnTo>
                  <a:pt x="100" y="4"/>
                </a:lnTo>
                <a:lnTo>
                  <a:pt x="99" y="3"/>
                </a:lnTo>
                <a:lnTo>
                  <a:pt x="98" y="1"/>
                </a:lnTo>
                <a:lnTo>
                  <a:pt x="97" y="0"/>
                </a:lnTo>
                <a:lnTo>
                  <a:pt x="95" y="0"/>
                </a:lnTo>
                <a:lnTo>
                  <a:pt x="93" y="0"/>
                </a:lnTo>
                <a:lnTo>
                  <a:pt x="9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25" name="任意多边形 1051024"/>
          <p:cNvSpPr/>
          <p:nvPr/>
        </p:nvSpPr>
        <p:spPr bwMode="auto">
          <a:xfrm>
            <a:off x="6216650" y="4475162"/>
            <a:ext cx="52387" cy="69850"/>
          </a:xfrm>
          <a:custGeom>
            <a:avLst/>
            <a:gdLst/>
            <a:ahLst/>
            <a:cxnLst/>
            <a:rect l="0" t="0" r="0" b="0"/>
            <a:pathLst>
              <a:path w="75" h="99">
                <a:moveTo>
                  <a:pt x="66" y="4"/>
                </a:moveTo>
                <a:lnTo>
                  <a:pt x="66" y="4"/>
                </a:lnTo>
                <a:lnTo>
                  <a:pt x="65" y="10"/>
                </a:lnTo>
                <a:lnTo>
                  <a:pt x="62" y="14"/>
                </a:lnTo>
                <a:lnTo>
                  <a:pt x="59" y="20"/>
                </a:lnTo>
                <a:lnTo>
                  <a:pt x="54" y="24"/>
                </a:lnTo>
                <a:lnTo>
                  <a:pt x="45" y="32"/>
                </a:lnTo>
                <a:lnTo>
                  <a:pt x="41" y="36"/>
                </a:lnTo>
                <a:lnTo>
                  <a:pt x="38" y="40"/>
                </a:lnTo>
                <a:lnTo>
                  <a:pt x="29" y="54"/>
                </a:lnTo>
                <a:lnTo>
                  <a:pt x="18" y="66"/>
                </a:lnTo>
                <a:lnTo>
                  <a:pt x="9" y="78"/>
                </a:lnTo>
                <a:lnTo>
                  <a:pt x="0" y="92"/>
                </a:lnTo>
                <a:lnTo>
                  <a:pt x="0" y="94"/>
                </a:lnTo>
                <a:lnTo>
                  <a:pt x="0" y="96"/>
                </a:lnTo>
                <a:lnTo>
                  <a:pt x="1" y="97"/>
                </a:lnTo>
                <a:lnTo>
                  <a:pt x="2" y="99"/>
                </a:lnTo>
                <a:lnTo>
                  <a:pt x="4" y="99"/>
                </a:lnTo>
                <a:lnTo>
                  <a:pt x="5" y="99"/>
                </a:lnTo>
                <a:lnTo>
                  <a:pt x="7" y="98"/>
                </a:lnTo>
                <a:lnTo>
                  <a:pt x="8" y="97"/>
                </a:lnTo>
                <a:lnTo>
                  <a:pt x="17" y="82"/>
                </a:lnTo>
                <a:lnTo>
                  <a:pt x="28" y="66"/>
                </a:lnTo>
                <a:lnTo>
                  <a:pt x="40" y="52"/>
                </a:lnTo>
                <a:lnTo>
                  <a:pt x="52" y="38"/>
                </a:lnTo>
                <a:lnTo>
                  <a:pt x="60" y="31"/>
                </a:lnTo>
                <a:lnTo>
                  <a:pt x="67" y="23"/>
                </a:lnTo>
                <a:lnTo>
                  <a:pt x="70" y="18"/>
                </a:lnTo>
                <a:lnTo>
                  <a:pt x="72" y="14"/>
                </a:lnTo>
                <a:lnTo>
                  <a:pt x="74" y="10"/>
                </a:lnTo>
                <a:lnTo>
                  <a:pt x="75" y="4"/>
                </a:lnTo>
                <a:lnTo>
                  <a:pt x="75" y="3"/>
                </a:lnTo>
                <a:lnTo>
                  <a:pt x="74" y="1"/>
                </a:lnTo>
                <a:lnTo>
                  <a:pt x="73" y="0"/>
                </a:lnTo>
                <a:lnTo>
                  <a:pt x="71" y="0"/>
                </a:lnTo>
                <a:lnTo>
                  <a:pt x="68" y="1"/>
                </a:lnTo>
                <a:lnTo>
                  <a:pt x="67" y="3"/>
                </a:lnTo>
                <a:lnTo>
                  <a:pt x="66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26" name="任意多边形 1051025"/>
          <p:cNvSpPr/>
          <p:nvPr/>
        </p:nvSpPr>
        <p:spPr bwMode="auto">
          <a:xfrm>
            <a:off x="5729287" y="3765550"/>
            <a:ext cx="30162" cy="50800"/>
          </a:xfrm>
          <a:custGeom>
            <a:avLst/>
            <a:gdLst/>
            <a:ahLst/>
            <a:cxnLst/>
            <a:rect l="0" t="0" r="0" b="0"/>
            <a:pathLst>
              <a:path w="42" h="70">
                <a:moveTo>
                  <a:pt x="38" y="0"/>
                </a:moveTo>
                <a:lnTo>
                  <a:pt x="33" y="0"/>
                </a:lnTo>
                <a:lnTo>
                  <a:pt x="31" y="0"/>
                </a:lnTo>
                <a:lnTo>
                  <a:pt x="29" y="2"/>
                </a:lnTo>
                <a:lnTo>
                  <a:pt x="19" y="18"/>
                </a:lnTo>
                <a:lnTo>
                  <a:pt x="10" y="35"/>
                </a:lnTo>
                <a:lnTo>
                  <a:pt x="6" y="42"/>
                </a:lnTo>
                <a:lnTo>
                  <a:pt x="2" y="50"/>
                </a:lnTo>
                <a:lnTo>
                  <a:pt x="0" y="59"/>
                </a:lnTo>
                <a:lnTo>
                  <a:pt x="0" y="63"/>
                </a:lnTo>
                <a:lnTo>
                  <a:pt x="0" y="67"/>
                </a:lnTo>
                <a:lnTo>
                  <a:pt x="1" y="69"/>
                </a:lnTo>
                <a:lnTo>
                  <a:pt x="3" y="70"/>
                </a:lnTo>
                <a:lnTo>
                  <a:pt x="4" y="70"/>
                </a:lnTo>
                <a:lnTo>
                  <a:pt x="6" y="70"/>
                </a:lnTo>
                <a:lnTo>
                  <a:pt x="8" y="69"/>
                </a:lnTo>
                <a:lnTo>
                  <a:pt x="9" y="68"/>
                </a:lnTo>
                <a:lnTo>
                  <a:pt x="9" y="67"/>
                </a:lnTo>
                <a:lnTo>
                  <a:pt x="9" y="65"/>
                </a:lnTo>
                <a:lnTo>
                  <a:pt x="9" y="61"/>
                </a:lnTo>
                <a:lnTo>
                  <a:pt x="9" y="57"/>
                </a:lnTo>
                <a:lnTo>
                  <a:pt x="13" y="48"/>
                </a:lnTo>
                <a:lnTo>
                  <a:pt x="22" y="33"/>
                </a:lnTo>
                <a:lnTo>
                  <a:pt x="33" y="15"/>
                </a:lnTo>
                <a:lnTo>
                  <a:pt x="36" y="9"/>
                </a:lnTo>
                <a:lnTo>
                  <a:pt x="38" y="9"/>
                </a:lnTo>
                <a:lnTo>
                  <a:pt x="40" y="9"/>
                </a:lnTo>
                <a:lnTo>
                  <a:pt x="41" y="8"/>
                </a:lnTo>
                <a:lnTo>
                  <a:pt x="42" y="6"/>
                </a:lnTo>
                <a:lnTo>
                  <a:pt x="42" y="4"/>
                </a:lnTo>
                <a:lnTo>
                  <a:pt x="42" y="3"/>
                </a:lnTo>
                <a:lnTo>
                  <a:pt x="41" y="1"/>
                </a:lnTo>
                <a:lnTo>
                  <a:pt x="40" y="0"/>
                </a:lnTo>
                <a:lnTo>
                  <a:pt x="38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27" name="任意多边形 1051026"/>
          <p:cNvSpPr/>
          <p:nvPr/>
        </p:nvSpPr>
        <p:spPr bwMode="auto">
          <a:xfrm>
            <a:off x="5811837" y="3754437"/>
            <a:ext cx="47625" cy="63500"/>
          </a:xfrm>
          <a:custGeom>
            <a:avLst/>
            <a:gdLst/>
            <a:ahLst/>
            <a:cxnLst/>
            <a:rect l="0" t="0" r="0" b="0"/>
            <a:pathLst>
              <a:path w="65" h="90">
                <a:moveTo>
                  <a:pt x="55" y="2"/>
                </a:moveTo>
                <a:lnTo>
                  <a:pt x="55" y="2"/>
                </a:lnTo>
                <a:lnTo>
                  <a:pt x="46" y="15"/>
                </a:lnTo>
                <a:lnTo>
                  <a:pt x="36" y="26"/>
                </a:lnTo>
                <a:lnTo>
                  <a:pt x="26" y="39"/>
                </a:lnTo>
                <a:lnTo>
                  <a:pt x="16" y="50"/>
                </a:lnTo>
                <a:lnTo>
                  <a:pt x="10" y="58"/>
                </a:lnTo>
                <a:lnTo>
                  <a:pt x="4" y="69"/>
                </a:lnTo>
                <a:lnTo>
                  <a:pt x="1" y="75"/>
                </a:lnTo>
                <a:lnTo>
                  <a:pt x="0" y="80"/>
                </a:lnTo>
                <a:lnTo>
                  <a:pt x="0" y="85"/>
                </a:lnTo>
                <a:lnTo>
                  <a:pt x="1" y="87"/>
                </a:lnTo>
                <a:lnTo>
                  <a:pt x="4" y="89"/>
                </a:lnTo>
                <a:lnTo>
                  <a:pt x="6" y="90"/>
                </a:lnTo>
                <a:lnTo>
                  <a:pt x="8" y="90"/>
                </a:lnTo>
                <a:lnTo>
                  <a:pt x="9" y="90"/>
                </a:lnTo>
                <a:lnTo>
                  <a:pt x="11" y="89"/>
                </a:lnTo>
                <a:lnTo>
                  <a:pt x="12" y="87"/>
                </a:lnTo>
                <a:lnTo>
                  <a:pt x="12" y="86"/>
                </a:lnTo>
                <a:lnTo>
                  <a:pt x="12" y="84"/>
                </a:lnTo>
                <a:lnTo>
                  <a:pt x="11" y="82"/>
                </a:lnTo>
                <a:lnTo>
                  <a:pt x="10" y="80"/>
                </a:lnTo>
                <a:lnTo>
                  <a:pt x="10" y="77"/>
                </a:lnTo>
                <a:lnTo>
                  <a:pt x="12" y="74"/>
                </a:lnTo>
                <a:lnTo>
                  <a:pt x="14" y="69"/>
                </a:lnTo>
                <a:lnTo>
                  <a:pt x="21" y="57"/>
                </a:lnTo>
                <a:lnTo>
                  <a:pt x="31" y="46"/>
                </a:lnTo>
                <a:lnTo>
                  <a:pt x="51" y="22"/>
                </a:lnTo>
                <a:lnTo>
                  <a:pt x="63" y="8"/>
                </a:lnTo>
                <a:lnTo>
                  <a:pt x="65" y="6"/>
                </a:lnTo>
                <a:lnTo>
                  <a:pt x="65" y="3"/>
                </a:lnTo>
                <a:lnTo>
                  <a:pt x="63" y="2"/>
                </a:lnTo>
                <a:lnTo>
                  <a:pt x="62" y="1"/>
                </a:lnTo>
                <a:lnTo>
                  <a:pt x="58" y="0"/>
                </a:lnTo>
                <a:lnTo>
                  <a:pt x="56" y="1"/>
                </a:lnTo>
                <a:lnTo>
                  <a:pt x="5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28" name="任意多边形 1051027"/>
          <p:cNvSpPr/>
          <p:nvPr/>
        </p:nvSpPr>
        <p:spPr bwMode="auto">
          <a:xfrm>
            <a:off x="5905500" y="3770312"/>
            <a:ext cx="30162" cy="52387"/>
          </a:xfrm>
          <a:custGeom>
            <a:avLst/>
            <a:gdLst/>
            <a:ahLst/>
            <a:cxnLst/>
            <a:rect l="0" t="0" r="0" b="0"/>
            <a:pathLst>
              <a:path w="42" h="75">
                <a:moveTo>
                  <a:pt x="34" y="1"/>
                </a:moveTo>
                <a:lnTo>
                  <a:pt x="34" y="1"/>
                </a:lnTo>
                <a:lnTo>
                  <a:pt x="29" y="5"/>
                </a:lnTo>
                <a:lnTo>
                  <a:pt x="24" y="10"/>
                </a:lnTo>
                <a:lnTo>
                  <a:pt x="16" y="21"/>
                </a:lnTo>
                <a:lnTo>
                  <a:pt x="10" y="33"/>
                </a:lnTo>
                <a:lnTo>
                  <a:pt x="5" y="45"/>
                </a:lnTo>
                <a:lnTo>
                  <a:pt x="3" y="54"/>
                </a:lnTo>
                <a:lnTo>
                  <a:pt x="0" y="63"/>
                </a:lnTo>
                <a:lnTo>
                  <a:pt x="0" y="67"/>
                </a:lnTo>
                <a:lnTo>
                  <a:pt x="2" y="71"/>
                </a:lnTo>
                <a:lnTo>
                  <a:pt x="4" y="73"/>
                </a:lnTo>
                <a:lnTo>
                  <a:pt x="9" y="75"/>
                </a:lnTo>
                <a:lnTo>
                  <a:pt x="11" y="75"/>
                </a:lnTo>
                <a:lnTo>
                  <a:pt x="12" y="74"/>
                </a:lnTo>
                <a:lnTo>
                  <a:pt x="13" y="72"/>
                </a:lnTo>
                <a:lnTo>
                  <a:pt x="13" y="71"/>
                </a:lnTo>
                <a:lnTo>
                  <a:pt x="12" y="67"/>
                </a:lnTo>
                <a:lnTo>
                  <a:pt x="11" y="66"/>
                </a:lnTo>
                <a:lnTo>
                  <a:pt x="9" y="66"/>
                </a:lnTo>
                <a:lnTo>
                  <a:pt x="19" y="35"/>
                </a:lnTo>
                <a:lnTo>
                  <a:pt x="23" y="28"/>
                </a:lnTo>
                <a:lnTo>
                  <a:pt x="29" y="21"/>
                </a:lnTo>
                <a:lnTo>
                  <a:pt x="34" y="13"/>
                </a:lnTo>
                <a:lnTo>
                  <a:pt x="41" y="7"/>
                </a:lnTo>
                <a:lnTo>
                  <a:pt x="42" y="6"/>
                </a:lnTo>
                <a:lnTo>
                  <a:pt x="42" y="4"/>
                </a:lnTo>
                <a:lnTo>
                  <a:pt x="42" y="3"/>
                </a:lnTo>
                <a:lnTo>
                  <a:pt x="41" y="1"/>
                </a:lnTo>
                <a:lnTo>
                  <a:pt x="38" y="0"/>
                </a:lnTo>
                <a:lnTo>
                  <a:pt x="36" y="0"/>
                </a:lnTo>
                <a:lnTo>
                  <a:pt x="3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29" name="任意多边形 1051028"/>
          <p:cNvSpPr/>
          <p:nvPr/>
        </p:nvSpPr>
        <p:spPr bwMode="auto">
          <a:xfrm>
            <a:off x="5994400" y="3771900"/>
            <a:ext cx="36512" cy="46037"/>
          </a:xfrm>
          <a:custGeom>
            <a:avLst/>
            <a:gdLst/>
            <a:ahLst/>
            <a:cxnLst/>
            <a:rect l="0" t="0" r="0" b="0"/>
            <a:pathLst>
              <a:path w="51" h="66">
                <a:moveTo>
                  <a:pt x="43" y="1"/>
                </a:moveTo>
                <a:lnTo>
                  <a:pt x="43" y="1"/>
                </a:lnTo>
                <a:lnTo>
                  <a:pt x="37" y="7"/>
                </a:lnTo>
                <a:lnTo>
                  <a:pt x="31" y="15"/>
                </a:lnTo>
                <a:lnTo>
                  <a:pt x="21" y="29"/>
                </a:lnTo>
                <a:lnTo>
                  <a:pt x="12" y="45"/>
                </a:lnTo>
                <a:lnTo>
                  <a:pt x="7" y="52"/>
                </a:lnTo>
                <a:lnTo>
                  <a:pt x="1" y="58"/>
                </a:lnTo>
                <a:lnTo>
                  <a:pt x="0" y="60"/>
                </a:lnTo>
                <a:lnTo>
                  <a:pt x="0" y="62"/>
                </a:lnTo>
                <a:lnTo>
                  <a:pt x="0" y="63"/>
                </a:lnTo>
                <a:lnTo>
                  <a:pt x="1" y="65"/>
                </a:lnTo>
                <a:lnTo>
                  <a:pt x="3" y="66"/>
                </a:lnTo>
                <a:lnTo>
                  <a:pt x="4" y="66"/>
                </a:lnTo>
                <a:lnTo>
                  <a:pt x="6" y="66"/>
                </a:lnTo>
                <a:lnTo>
                  <a:pt x="8" y="65"/>
                </a:lnTo>
                <a:lnTo>
                  <a:pt x="13" y="58"/>
                </a:lnTo>
                <a:lnTo>
                  <a:pt x="18" y="51"/>
                </a:lnTo>
                <a:lnTo>
                  <a:pt x="28" y="36"/>
                </a:lnTo>
                <a:lnTo>
                  <a:pt x="38" y="21"/>
                </a:lnTo>
                <a:lnTo>
                  <a:pt x="44" y="15"/>
                </a:lnTo>
                <a:lnTo>
                  <a:pt x="50" y="8"/>
                </a:lnTo>
                <a:lnTo>
                  <a:pt x="51" y="6"/>
                </a:lnTo>
                <a:lnTo>
                  <a:pt x="51" y="5"/>
                </a:lnTo>
                <a:lnTo>
                  <a:pt x="51" y="3"/>
                </a:lnTo>
                <a:lnTo>
                  <a:pt x="50" y="2"/>
                </a:lnTo>
                <a:lnTo>
                  <a:pt x="47" y="0"/>
                </a:lnTo>
                <a:lnTo>
                  <a:pt x="45" y="0"/>
                </a:lnTo>
                <a:lnTo>
                  <a:pt x="4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30" name="任意多边形 1051029"/>
          <p:cNvSpPr/>
          <p:nvPr/>
        </p:nvSpPr>
        <p:spPr bwMode="auto">
          <a:xfrm>
            <a:off x="6069012" y="3763962"/>
            <a:ext cx="34925" cy="58737"/>
          </a:xfrm>
          <a:custGeom>
            <a:avLst/>
            <a:gdLst/>
            <a:ahLst/>
            <a:cxnLst/>
            <a:rect l="0" t="0" r="0" b="0"/>
            <a:pathLst>
              <a:path w="52" h="84">
                <a:moveTo>
                  <a:pt x="42" y="3"/>
                </a:moveTo>
                <a:lnTo>
                  <a:pt x="42" y="3"/>
                </a:lnTo>
                <a:lnTo>
                  <a:pt x="40" y="8"/>
                </a:lnTo>
                <a:lnTo>
                  <a:pt x="37" y="12"/>
                </a:lnTo>
                <a:lnTo>
                  <a:pt x="30" y="22"/>
                </a:lnTo>
                <a:lnTo>
                  <a:pt x="14" y="40"/>
                </a:lnTo>
                <a:lnTo>
                  <a:pt x="8" y="49"/>
                </a:lnTo>
                <a:lnTo>
                  <a:pt x="4" y="59"/>
                </a:lnTo>
                <a:lnTo>
                  <a:pt x="1" y="69"/>
                </a:lnTo>
                <a:lnTo>
                  <a:pt x="0" y="79"/>
                </a:lnTo>
                <a:lnTo>
                  <a:pt x="0" y="81"/>
                </a:lnTo>
                <a:lnTo>
                  <a:pt x="1" y="83"/>
                </a:lnTo>
                <a:lnTo>
                  <a:pt x="2" y="83"/>
                </a:lnTo>
                <a:lnTo>
                  <a:pt x="4" y="84"/>
                </a:lnTo>
                <a:lnTo>
                  <a:pt x="6" y="83"/>
                </a:lnTo>
                <a:lnTo>
                  <a:pt x="7" y="83"/>
                </a:lnTo>
                <a:lnTo>
                  <a:pt x="8" y="81"/>
                </a:lnTo>
                <a:lnTo>
                  <a:pt x="9" y="79"/>
                </a:lnTo>
                <a:lnTo>
                  <a:pt x="10" y="74"/>
                </a:lnTo>
                <a:lnTo>
                  <a:pt x="11" y="68"/>
                </a:lnTo>
                <a:lnTo>
                  <a:pt x="14" y="58"/>
                </a:lnTo>
                <a:lnTo>
                  <a:pt x="21" y="49"/>
                </a:lnTo>
                <a:lnTo>
                  <a:pt x="27" y="40"/>
                </a:lnTo>
                <a:lnTo>
                  <a:pt x="40" y="23"/>
                </a:lnTo>
                <a:lnTo>
                  <a:pt x="46" y="14"/>
                </a:lnTo>
                <a:lnTo>
                  <a:pt x="52" y="5"/>
                </a:lnTo>
                <a:lnTo>
                  <a:pt x="52" y="3"/>
                </a:lnTo>
                <a:lnTo>
                  <a:pt x="52" y="2"/>
                </a:lnTo>
                <a:lnTo>
                  <a:pt x="51" y="0"/>
                </a:lnTo>
                <a:lnTo>
                  <a:pt x="49" y="0"/>
                </a:lnTo>
                <a:lnTo>
                  <a:pt x="45" y="0"/>
                </a:lnTo>
                <a:lnTo>
                  <a:pt x="43" y="1"/>
                </a:lnTo>
                <a:lnTo>
                  <a:pt x="4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31" name="任意多边形 1051030"/>
          <p:cNvSpPr/>
          <p:nvPr/>
        </p:nvSpPr>
        <p:spPr bwMode="auto">
          <a:xfrm>
            <a:off x="6132512" y="3771900"/>
            <a:ext cx="33337" cy="50800"/>
          </a:xfrm>
          <a:custGeom>
            <a:avLst/>
            <a:gdLst/>
            <a:ahLst/>
            <a:cxnLst/>
            <a:rect l="0" t="0" r="0" b="0"/>
            <a:pathLst>
              <a:path w="47" h="71">
                <a:moveTo>
                  <a:pt x="38" y="2"/>
                </a:moveTo>
                <a:lnTo>
                  <a:pt x="38" y="2"/>
                </a:lnTo>
                <a:lnTo>
                  <a:pt x="34" y="10"/>
                </a:lnTo>
                <a:lnTo>
                  <a:pt x="29" y="19"/>
                </a:lnTo>
                <a:lnTo>
                  <a:pt x="17" y="33"/>
                </a:lnTo>
                <a:lnTo>
                  <a:pt x="12" y="40"/>
                </a:lnTo>
                <a:lnTo>
                  <a:pt x="7" y="48"/>
                </a:lnTo>
                <a:lnTo>
                  <a:pt x="3" y="56"/>
                </a:lnTo>
                <a:lnTo>
                  <a:pt x="0" y="65"/>
                </a:lnTo>
                <a:lnTo>
                  <a:pt x="0" y="67"/>
                </a:lnTo>
                <a:lnTo>
                  <a:pt x="1" y="69"/>
                </a:lnTo>
                <a:lnTo>
                  <a:pt x="2" y="70"/>
                </a:lnTo>
                <a:lnTo>
                  <a:pt x="4" y="71"/>
                </a:lnTo>
                <a:lnTo>
                  <a:pt x="5" y="71"/>
                </a:lnTo>
                <a:lnTo>
                  <a:pt x="7" y="70"/>
                </a:lnTo>
                <a:lnTo>
                  <a:pt x="8" y="69"/>
                </a:lnTo>
                <a:lnTo>
                  <a:pt x="9" y="67"/>
                </a:lnTo>
                <a:lnTo>
                  <a:pt x="12" y="59"/>
                </a:lnTo>
                <a:lnTo>
                  <a:pt x="16" y="52"/>
                </a:lnTo>
                <a:lnTo>
                  <a:pt x="21" y="44"/>
                </a:lnTo>
                <a:lnTo>
                  <a:pt x="27" y="37"/>
                </a:lnTo>
                <a:lnTo>
                  <a:pt x="37" y="23"/>
                </a:lnTo>
                <a:lnTo>
                  <a:pt x="42" y="16"/>
                </a:lnTo>
                <a:lnTo>
                  <a:pt x="46" y="7"/>
                </a:lnTo>
                <a:lnTo>
                  <a:pt x="47" y="5"/>
                </a:lnTo>
                <a:lnTo>
                  <a:pt x="46" y="3"/>
                </a:lnTo>
                <a:lnTo>
                  <a:pt x="44" y="0"/>
                </a:lnTo>
                <a:lnTo>
                  <a:pt x="42" y="0"/>
                </a:lnTo>
                <a:lnTo>
                  <a:pt x="41" y="0"/>
                </a:lnTo>
                <a:lnTo>
                  <a:pt x="39" y="1"/>
                </a:lnTo>
                <a:lnTo>
                  <a:pt x="3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32" name="任意多边形 1051031"/>
          <p:cNvSpPr/>
          <p:nvPr/>
        </p:nvSpPr>
        <p:spPr bwMode="auto">
          <a:xfrm>
            <a:off x="6178550" y="3778250"/>
            <a:ext cx="44450" cy="50800"/>
          </a:xfrm>
          <a:custGeom>
            <a:avLst/>
            <a:gdLst/>
            <a:ahLst/>
            <a:cxnLst/>
            <a:rect l="0" t="0" r="0" b="0"/>
            <a:pathLst>
              <a:path w="62" h="72">
                <a:moveTo>
                  <a:pt x="54" y="1"/>
                </a:moveTo>
                <a:lnTo>
                  <a:pt x="54" y="1"/>
                </a:lnTo>
                <a:lnTo>
                  <a:pt x="40" y="17"/>
                </a:lnTo>
                <a:lnTo>
                  <a:pt x="28" y="32"/>
                </a:lnTo>
                <a:lnTo>
                  <a:pt x="15" y="49"/>
                </a:lnTo>
                <a:lnTo>
                  <a:pt x="2" y="63"/>
                </a:lnTo>
                <a:lnTo>
                  <a:pt x="0" y="66"/>
                </a:lnTo>
                <a:lnTo>
                  <a:pt x="0" y="68"/>
                </a:lnTo>
                <a:lnTo>
                  <a:pt x="1" y="69"/>
                </a:lnTo>
                <a:lnTo>
                  <a:pt x="2" y="71"/>
                </a:lnTo>
                <a:lnTo>
                  <a:pt x="3" y="72"/>
                </a:lnTo>
                <a:lnTo>
                  <a:pt x="5" y="72"/>
                </a:lnTo>
                <a:lnTo>
                  <a:pt x="6" y="72"/>
                </a:lnTo>
                <a:lnTo>
                  <a:pt x="8" y="71"/>
                </a:lnTo>
                <a:lnTo>
                  <a:pt x="22" y="55"/>
                </a:lnTo>
                <a:lnTo>
                  <a:pt x="34" y="40"/>
                </a:lnTo>
                <a:lnTo>
                  <a:pt x="47" y="24"/>
                </a:lnTo>
                <a:lnTo>
                  <a:pt x="61" y="9"/>
                </a:lnTo>
                <a:lnTo>
                  <a:pt x="62" y="7"/>
                </a:lnTo>
                <a:lnTo>
                  <a:pt x="62" y="6"/>
                </a:lnTo>
                <a:lnTo>
                  <a:pt x="61" y="4"/>
                </a:lnTo>
                <a:lnTo>
                  <a:pt x="60" y="3"/>
                </a:lnTo>
                <a:lnTo>
                  <a:pt x="59" y="1"/>
                </a:lnTo>
                <a:lnTo>
                  <a:pt x="57" y="0"/>
                </a:lnTo>
                <a:lnTo>
                  <a:pt x="56" y="0"/>
                </a:lnTo>
                <a:lnTo>
                  <a:pt x="5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33" name="任意多边形 1051032"/>
          <p:cNvSpPr/>
          <p:nvPr/>
        </p:nvSpPr>
        <p:spPr bwMode="auto">
          <a:xfrm>
            <a:off x="5632450" y="3770312"/>
            <a:ext cx="26987" cy="52387"/>
          </a:xfrm>
          <a:custGeom>
            <a:avLst/>
            <a:gdLst/>
            <a:ahLst/>
            <a:cxnLst/>
            <a:rect l="0" t="0" r="0" b="0"/>
            <a:pathLst>
              <a:path w="39" h="75">
                <a:moveTo>
                  <a:pt x="39" y="4"/>
                </a:moveTo>
                <a:lnTo>
                  <a:pt x="39" y="4"/>
                </a:lnTo>
                <a:lnTo>
                  <a:pt x="38" y="2"/>
                </a:lnTo>
                <a:lnTo>
                  <a:pt x="37" y="1"/>
                </a:lnTo>
                <a:lnTo>
                  <a:pt x="35" y="0"/>
                </a:lnTo>
                <a:lnTo>
                  <a:pt x="33" y="0"/>
                </a:lnTo>
                <a:lnTo>
                  <a:pt x="31" y="0"/>
                </a:lnTo>
                <a:lnTo>
                  <a:pt x="30" y="1"/>
                </a:lnTo>
                <a:lnTo>
                  <a:pt x="29" y="2"/>
                </a:lnTo>
                <a:lnTo>
                  <a:pt x="29" y="4"/>
                </a:lnTo>
                <a:lnTo>
                  <a:pt x="29" y="14"/>
                </a:lnTo>
                <a:lnTo>
                  <a:pt x="28" y="24"/>
                </a:lnTo>
                <a:lnTo>
                  <a:pt x="26" y="33"/>
                </a:lnTo>
                <a:lnTo>
                  <a:pt x="24" y="38"/>
                </a:lnTo>
                <a:lnTo>
                  <a:pt x="21" y="42"/>
                </a:lnTo>
                <a:lnTo>
                  <a:pt x="17" y="50"/>
                </a:lnTo>
                <a:lnTo>
                  <a:pt x="12" y="56"/>
                </a:lnTo>
                <a:lnTo>
                  <a:pt x="1" y="68"/>
                </a:lnTo>
                <a:lnTo>
                  <a:pt x="0" y="70"/>
                </a:lnTo>
                <a:lnTo>
                  <a:pt x="0" y="71"/>
                </a:lnTo>
                <a:lnTo>
                  <a:pt x="1" y="73"/>
                </a:lnTo>
                <a:lnTo>
                  <a:pt x="2" y="74"/>
                </a:lnTo>
                <a:lnTo>
                  <a:pt x="6" y="75"/>
                </a:lnTo>
                <a:lnTo>
                  <a:pt x="8" y="74"/>
                </a:lnTo>
                <a:lnTo>
                  <a:pt x="10" y="73"/>
                </a:lnTo>
                <a:lnTo>
                  <a:pt x="15" y="65"/>
                </a:lnTo>
                <a:lnTo>
                  <a:pt x="22" y="57"/>
                </a:lnTo>
                <a:lnTo>
                  <a:pt x="28" y="50"/>
                </a:lnTo>
                <a:lnTo>
                  <a:pt x="33" y="41"/>
                </a:lnTo>
                <a:lnTo>
                  <a:pt x="35" y="37"/>
                </a:lnTo>
                <a:lnTo>
                  <a:pt x="37" y="32"/>
                </a:lnTo>
                <a:lnTo>
                  <a:pt x="39" y="23"/>
                </a:lnTo>
                <a:lnTo>
                  <a:pt x="39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34" name="任意多边形 1051033"/>
          <p:cNvSpPr/>
          <p:nvPr/>
        </p:nvSpPr>
        <p:spPr bwMode="auto">
          <a:xfrm>
            <a:off x="5975350" y="4037012"/>
            <a:ext cx="55562" cy="193675"/>
          </a:xfrm>
          <a:custGeom>
            <a:avLst/>
            <a:gdLst/>
            <a:ahLst/>
            <a:cxnLst/>
            <a:rect l="0" t="0" r="0" b="0"/>
            <a:pathLst>
              <a:path w="80" h="275">
                <a:moveTo>
                  <a:pt x="72" y="2"/>
                </a:moveTo>
                <a:lnTo>
                  <a:pt x="72" y="2"/>
                </a:lnTo>
                <a:lnTo>
                  <a:pt x="64" y="16"/>
                </a:lnTo>
                <a:lnTo>
                  <a:pt x="58" y="30"/>
                </a:lnTo>
                <a:lnTo>
                  <a:pt x="51" y="45"/>
                </a:lnTo>
                <a:lnTo>
                  <a:pt x="47" y="60"/>
                </a:lnTo>
                <a:lnTo>
                  <a:pt x="40" y="91"/>
                </a:lnTo>
                <a:lnTo>
                  <a:pt x="34" y="122"/>
                </a:lnTo>
                <a:lnTo>
                  <a:pt x="26" y="158"/>
                </a:lnTo>
                <a:lnTo>
                  <a:pt x="17" y="195"/>
                </a:lnTo>
                <a:lnTo>
                  <a:pt x="12" y="214"/>
                </a:lnTo>
                <a:lnTo>
                  <a:pt x="7" y="233"/>
                </a:lnTo>
                <a:lnTo>
                  <a:pt x="3" y="251"/>
                </a:lnTo>
                <a:lnTo>
                  <a:pt x="1" y="260"/>
                </a:lnTo>
                <a:lnTo>
                  <a:pt x="0" y="270"/>
                </a:lnTo>
                <a:lnTo>
                  <a:pt x="0" y="272"/>
                </a:lnTo>
                <a:lnTo>
                  <a:pt x="1" y="274"/>
                </a:lnTo>
                <a:lnTo>
                  <a:pt x="3" y="274"/>
                </a:lnTo>
                <a:lnTo>
                  <a:pt x="5" y="275"/>
                </a:lnTo>
                <a:lnTo>
                  <a:pt x="6" y="274"/>
                </a:lnTo>
                <a:lnTo>
                  <a:pt x="8" y="274"/>
                </a:lnTo>
                <a:lnTo>
                  <a:pt x="9" y="272"/>
                </a:lnTo>
                <a:lnTo>
                  <a:pt x="9" y="270"/>
                </a:lnTo>
                <a:lnTo>
                  <a:pt x="10" y="260"/>
                </a:lnTo>
                <a:lnTo>
                  <a:pt x="12" y="251"/>
                </a:lnTo>
                <a:lnTo>
                  <a:pt x="16" y="234"/>
                </a:lnTo>
                <a:lnTo>
                  <a:pt x="21" y="216"/>
                </a:lnTo>
                <a:lnTo>
                  <a:pt x="27" y="197"/>
                </a:lnTo>
                <a:lnTo>
                  <a:pt x="40" y="133"/>
                </a:lnTo>
                <a:lnTo>
                  <a:pt x="47" y="100"/>
                </a:lnTo>
                <a:lnTo>
                  <a:pt x="55" y="68"/>
                </a:lnTo>
                <a:lnTo>
                  <a:pt x="60" y="52"/>
                </a:lnTo>
                <a:lnTo>
                  <a:pt x="65" y="36"/>
                </a:lnTo>
                <a:lnTo>
                  <a:pt x="72" y="21"/>
                </a:lnTo>
                <a:lnTo>
                  <a:pt x="80" y="6"/>
                </a:lnTo>
                <a:lnTo>
                  <a:pt x="80" y="5"/>
                </a:lnTo>
                <a:lnTo>
                  <a:pt x="80" y="3"/>
                </a:lnTo>
                <a:lnTo>
                  <a:pt x="79" y="2"/>
                </a:lnTo>
                <a:lnTo>
                  <a:pt x="78" y="0"/>
                </a:lnTo>
                <a:lnTo>
                  <a:pt x="77" y="0"/>
                </a:lnTo>
                <a:lnTo>
                  <a:pt x="75" y="0"/>
                </a:lnTo>
                <a:lnTo>
                  <a:pt x="73" y="0"/>
                </a:lnTo>
                <a:lnTo>
                  <a:pt x="7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35" name="任意多边形 1051034"/>
          <p:cNvSpPr/>
          <p:nvPr/>
        </p:nvSpPr>
        <p:spPr bwMode="auto">
          <a:xfrm>
            <a:off x="6030912" y="3970337"/>
            <a:ext cx="60325" cy="222250"/>
          </a:xfrm>
          <a:custGeom>
            <a:avLst/>
            <a:gdLst/>
            <a:ahLst/>
            <a:cxnLst/>
            <a:rect l="0" t="0" r="0" b="0"/>
            <a:pathLst>
              <a:path w="86" h="317">
                <a:moveTo>
                  <a:pt x="77" y="3"/>
                </a:moveTo>
                <a:lnTo>
                  <a:pt x="77" y="3"/>
                </a:lnTo>
                <a:lnTo>
                  <a:pt x="72" y="21"/>
                </a:lnTo>
                <a:lnTo>
                  <a:pt x="65" y="38"/>
                </a:lnTo>
                <a:lnTo>
                  <a:pt x="58" y="55"/>
                </a:lnTo>
                <a:lnTo>
                  <a:pt x="53" y="72"/>
                </a:lnTo>
                <a:lnTo>
                  <a:pt x="31" y="156"/>
                </a:lnTo>
                <a:lnTo>
                  <a:pt x="27" y="177"/>
                </a:lnTo>
                <a:lnTo>
                  <a:pt x="24" y="197"/>
                </a:lnTo>
                <a:lnTo>
                  <a:pt x="20" y="219"/>
                </a:lnTo>
                <a:lnTo>
                  <a:pt x="16" y="240"/>
                </a:lnTo>
                <a:lnTo>
                  <a:pt x="7" y="276"/>
                </a:lnTo>
                <a:lnTo>
                  <a:pt x="2" y="293"/>
                </a:lnTo>
                <a:lnTo>
                  <a:pt x="0" y="313"/>
                </a:lnTo>
                <a:lnTo>
                  <a:pt x="1" y="315"/>
                </a:lnTo>
                <a:lnTo>
                  <a:pt x="1" y="316"/>
                </a:lnTo>
                <a:lnTo>
                  <a:pt x="3" y="317"/>
                </a:lnTo>
                <a:lnTo>
                  <a:pt x="6" y="317"/>
                </a:lnTo>
                <a:lnTo>
                  <a:pt x="7" y="317"/>
                </a:lnTo>
                <a:lnTo>
                  <a:pt x="9" y="316"/>
                </a:lnTo>
                <a:lnTo>
                  <a:pt x="10" y="315"/>
                </a:lnTo>
                <a:lnTo>
                  <a:pt x="10" y="313"/>
                </a:lnTo>
                <a:lnTo>
                  <a:pt x="11" y="303"/>
                </a:lnTo>
                <a:lnTo>
                  <a:pt x="13" y="292"/>
                </a:lnTo>
                <a:lnTo>
                  <a:pt x="17" y="273"/>
                </a:lnTo>
                <a:lnTo>
                  <a:pt x="27" y="234"/>
                </a:lnTo>
                <a:lnTo>
                  <a:pt x="31" y="215"/>
                </a:lnTo>
                <a:lnTo>
                  <a:pt x="34" y="196"/>
                </a:lnTo>
                <a:lnTo>
                  <a:pt x="36" y="177"/>
                </a:lnTo>
                <a:lnTo>
                  <a:pt x="41" y="158"/>
                </a:lnTo>
                <a:lnTo>
                  <a:pt x="60" y="84"/>
                </a:lnTo>
                <a:lnTo>
                  <a:pt x="66" y="64"/>
                </a:lnTo>
                <a:lnTo>
                  <a:pt x="73" y="44"/>
                </a:lnTo>
                <a:lnTo>
                  <a:pt x="80" y="26"/>
                </a:lnTo>
                <a:lnTo>
                  <a:pt x="86" y="6"/>
                </a:lnTo>
                <a:lnTo>
                  <a:pt x="86" y="4"/>
                </a:lnTo>
                <a:lnTo>
                  <a:pt x="85" y="2"/>
                </a:lnTo>
                <a:lnTo>
                  <a:pt x="84" y="1"/>
                </a:lnTo>
                <a:lnTo>
                  <a:pt x="82" y="0"/>
                </a:lnTo>
                <a:lnTo>
                  <a:pt x="81" y="0"/>
                </a:lnTo>
                <a:lnTo>
                  <a:pt x="79" y="0"/>
                </a:lnTo>
                <a:lnTo>
                  <a:pt x="78" y="1"/>
                </a:lnTo>
                <a:lnTo>
                  <a:pt x="7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36" name="任意多边形 1051035"/>
          <p:cNvSpPr/>
          <p:nvPr/>
        </p:nvSpPr>
        <p:spPr bwMode="auto">
          <a:xfrm>
            <a:off x="6097587" y="3916362"/>
            <a:ext cx="50800" cy="211137"/>
          </a:xfrm>
          <a:custGeom>
            <a:avLst/>
            <a:gdLst/>
            <a:ahLst/>
            <a:cxnLst/>
            <a:rect l="0" t="0" r="0" b="0"/>
            <a:pathLst>
              <a:path w="72" h="298">
                <a:moveTo>
                  <a:pt x="62" y="5"/>
                </a:moveTo>
                <a:lnTo>
                  <a:pt x="62" y="5"/>
                </a:lnTo>
                <a:lnTo>
                  <a:pt x="59" y="23"/>
                </a:lnTo>
                <a:lnTo>
                  <a:pt x="56" y="43"/>
                </a:lnTo>
                <a:lnTo>
                  <a:pt x="46" y="80"/>
                </a:lnTo>
                <a:lnTo>
                  <a:pt x="35" y="117"/>
                </a:lnTo>
                <a:lnTo>
                  <a:pt x="31" y="136"/>
                </a:lnTo>
                <a:lnTo>
                  <a:pt x="27" y="155"/>
                </a:lnTo>
                <a:lnTo>
                  <a:pt x="20" y="189"/>
                </a:lnTo>
                <a:lnTo>
                  <a:pt x="13" y="224"/>
                </a:lnTo>
                <a:lnTo>
                  <a:pt x="6" y="259"/>
                </a:lnTo>
                <a:lnTo>
                  <a:pt x="2" y="276"/>
                </a:lnTo>
                <a:lnTo>
                  <a:pt x="0" y="294"/>
                </a:lnTo>
                <a:lnTo>
                  <a:pt x="0" y="296"/>
                </a:lnTo>
                <a:lnTo>
                  <a:pt x="1" y="297"/>
                </a:lnTo>
                <a:lnTo>
                  <a:pt x="3" y="298"/>
                </a:lnTo>
                <a:lnTo>
                  <a:pt x="4" y="298"/>
                </a:lnTo>
                <a:lnTo>
                  <a:pt x="8" y="297"/>
                </a:lnTo>
                <a:lnTo>
                  <a:pt x="10" y="296"/>
                </a:lnTo>
                <a:lnTo>
                  <a:pt x="10" y="294"/>
                </a:lnTo>
                <a:lnTo>
                  <a:pt x="13" y="274"/>
                </a:lnTo>
                <a:lnTo>
                  <a:pt x="16" y="255"/>
                </a:lnTo>
                <a:lnTo>
                  <a:pt x="24" y="216"/>
                </a:lnTo>
                <a:lnTo>
                  <a:pt x="31" y="177"/>
                </a:lnTo>
                <a:lnTo>
                  <a:pt x="35" y="159"/>
                </a:lnTo>
                <a:lnTo>
                  <a:pt x="41" y="140"/>
                </a:lnTo>
                <a:lnTo>
                  <a:pt x="46" y="122"/>
                </a:lnTo>
                <a:lnTo>
                  <a:pt x="50" y="103"/>
                </a:lnTo>
                <a:lnTo>
                  <a:pt x="55" y="84"/>
                </a:lnTo>
                <a:lnTo>
                  <a:pt x="59" y="66"/>
                </a:lnTo>
                <a:lnTo>
                  <a:pt x="63" y="51"/>
                </a:lnTo>
                <a:lnTo>
                  <a:pt x="68" y="36"/>
                </a:lnTo>
                <a:lnTo>
                  <a:pt x="70" y="20"/>
                </a:lnTo>
                <a:lnTo>
                  <a:pt x="72" y="5"/>
                </a:lnTo>
                <a:lnTo>
                  <a:pt x="72" y="3"/>
                </a:lnTo>
                <a:lnTo>
                  <a:pt x="71" y="2"/>
                </a:lnTo>
                <a:lnTo>
                  <a:pt x="69" y="1"/>
                </a:lnTo>
                <a:lnTo>
                  <a:pt x="68" y="0"/>
                </a:lnTo>
                <a:lnTo>
                  <a:pt x="65" y="1"/>
                </a:lnTo>
                <a:lnTo>
                  <a:pt x="63" y="2"/>
                </a:lnTo>
                <a:lnTo>
                  <a:pt x="62" y="3"/>
                </a:lnTo>
                <a:lnTo>
                  <a:pt x="6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37" name="任意多边形 1051036"/>
          <p:cNvSpPr/>
          <p:nvPr/>
        </p:nvSpPr>
        <p:spPr bwMode="auto">
          <a:xfrm>
            <a:off x="6176962" y="3873500"/>
            <a:ext cx="52387" cy="185737"/>
          </a:xfrm>
          <a:custGeom>
            <a:avLst/>
            <a:gdLst/>
            <a:ahLst/>
            <a:cxnLst/>
            <a:rect l="0" t="0" r="0" b="0"/>
            <a:pathLst>
              <a:path w="75" h="264">
                <a:moveTo>
                  <a:pt x="66" y="3"/>
                </a:moveTo>
                <a:lnTo>
                  <a:pt x="66" y="3"/>
                </a:lnTo>
                <a:lnTo>
                  <a:pt x="55" y="28"/>
                </a:lnTo>
                <a:lnTo>
                  <a:pt x="49" y="40"/>
                </a:lnTo>
                <a:lnTo>
                  <a:pt x="44" y="53"/>
                </a:lnTo>
                <a:lnTo>
                  <a:pt x="39" y="72"/>
                </a:lnTo>
                <a:lnTo>
                  <a:pt x="35" y="91"/>
                </a:lnTo>
                <a:lnTo>
                  <a:pt x="31" y="109"/>
                </a:lnTo>
                <a:lnTo>
                  <a:pt x="26" y="128"/>
                </a:lnTo>
                <a:lnTo>
                  <a:pt x="22" y="144"/>
                </a:lnTo>
                <a:lnTo>
                  <a:pt x="18" y="160"/>
                </a:lnTo>
                <a:lnTo>
                  <a:pt x="15" y="176"/>
                </a:lnTo>
                <a:lnTo>
                  <a:pt x="12" y="193"/>
                </a:lnTo>
                <a:lnTo>
                  <a:pt x="5" y="227"/>
                </a:lnTo>
                <a:lnTo>
                  <a:pt x="2" y="243"/>
                </a:lnTo>
                <a:lnTo>
                  <a:pt x="0" y="260"/>
                </a:lnTo>
                <a:lnTo>
                  <a:pt x="0" y="262"/>
                </a:lnTo>
                <a:lnTo>
                  <a:pt x="1" y="263"/>
                </a:lnTo>
                <a:lnTo>
                  <a:pt x="2" y="264"/>
                </a:lnTo>
                <a:lnTo>
                  <a:pt x="4" y="264"/>
                </a:lnTo>
                <a:lnTo>
                  <a:pt x="7" y="263"/>
                </a:lnTo>
                <a:lnTo>
                  <a:pt x="8" y="262"/>
                </a:lnTo>
                <a:lnTo>
                  <a:pt x="9" y="260"/>
                </a:lnTo>
                <a:lnTo>
                  <a:pt x="12" y="241"/>
                </a:lnTo>
                <a:lnTo>
                  <a:pt x="15" y="224"/>
                </a:lnTo>
                <a:lnTo>
                  <a:pt x="24" y="188"/>
                </a:lnTo>
                <a:lnTo>
                  <a:pt x="30" y="155"/>
                </a:lnTo>
                <a:lnTo>
                  <a:pt x="33" y="138"/>
                </a:lnTo>
                <a:lnTo>
                  <a:pt x="37" y="123"/>
                </a:lnTo>
                <a:lnTo>
                  <a:pt x="45" y="89"/>
                </a:lnTo>
                <a:lnTo>
                  <a:pt x="54" y="55"/>
                </a:lnTo>
                <a:lnTo>
                  <a:pt x="59" y="43"/>
                </a:lnTo>
                <a:lnTo>
                  <a:pt x="64" y="31"/>
                </a:lnTo>
                <a:lnTo>
                  <a:pt x="75" y="5"/>
                </a:lnTo>
                <a:lnTo>
                  <a:pt x="75" y="4"/>
                </a:lnTo>
                <a:lnTo>
                  <a:pt x="75" y="2"/>
                </a:lnTo>
                <a:lnTo>
                  <a:pt x="74" y="1"/>
                </a:lnTo>
                <a:lnTo>
                  <a:pt x="72" y="0"/>
                </a:lnTo>
                <a:lnTo>
                  <a:pt x="69" y="0"/>
                </a:lnTo>
                <a:lnTo>
                  <a:pt x="67" y="1"/>
                </a:lnTo>
                <a:lnTo>
                  <a:pt x="6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38" name="任意多边形 1051037"/>
          <p:cNvSpPr/>
          <p:nvPr/>
        </p:nvSpPr>
        <p:spPr bwMode="auto">
          <a:xfrm>
            <a:off x="6248400" y="3859212"/>
            <a:ext cx="46037" cy="134937"/>
          </a:xfrm>
          <a:custGeom>
            <a:avLst/>
            <a:gdLst/>
            <a:ahLst/>
            <a:cxnLst/>
            <a:rect l="0" t="0" r="0" b="0"/>
            <a:pathLst>
              <a:path w="68" h="190">
                <a:moveTo>
                  <a:pt x="59" y="4"/>
                </a:moveTo>
                <a:lnTo>
                  <a:pt x="59" y="4"/>
                </a:lnTo>
                <a:lnTo>
                  <a:pt x="57" y="11"/>
                </a:lnTo>
                <a:lnTo>
                  <a:pt x="53" y="18"/>
                </a:lnTo>
                <a:lnTo>
                  <a:pt x="46" y="31"/>
                </a:lnTo>
                <a:lnTo>
                  <a:pt x="42" y="36"/>
                </a:lnTo>
                <a:lnTo>
                  <a:pt x="41" y="42"/>
                </a:lnTo>
                <a:lnTo>
                  <a:pt x="40" y="54"/>
                </a:lnTo>
                <a:lnTo>
                  <a:pt x="36" y="74"/>
                </a:lnTo>
                <a:lnTo>
                  <a:pt x="31" y="93"/>
                </a:lnTo>
                <a:lnTo>
                  <a:pt x="18" y="132"/>
                </a:lnTo>
                <a:lnTo>
                  <a:pt x="10" y="153"/>
                </a:lnTo>
                <a:lnTo>
                  <a:pt x="2" y="174"/>
                </a:lnTo>
                <a:lnTo>
                  <a:pt x="1" y="178"/>
                </a:lnTo>
                <a:lnTo>
                  <a:pt x="0" y="182"/>
                </a:lnTo>
                <a:lnTo>
                  <a:pt x="1" y="186"/>
                </a:lnTo>
                <a:lnTo>
                  <a:pt x="4" y="189"/>
                </a:lnTo>
                <a:lnTo>
                  <a:pt x="6" y="190"/>
                </a:lnTo>
                <a:lnTo>
                  <a:pt x="7" y="190"/>
                </a:lnTo>
                <a:lnTo>
                  <a:pt x="9" y="189"/>
                </a:lnTo>
                <a:lnTo>
                  <a:pt x="10" y="188"/>
                </a:lnTo>
                <a:lnTo>
                  <a:pt x="10" y="185"/>
                </a:lnTo>
                <a:lnTo>
                  <a:pt x="10" y="183"/>
                </a:lnTo>
                <a:lnTo>
                  <a:pt x="9" y="181"/>
                </a:lnTo>
                <a:lnTo>
                  <a:pt x="9" y="180"/>
                </a:lnTo>
                <a:lnTo>
                  <a:pt x="10" y="178"/>
                </a:lnTo>
                <a:lnTo>
                  <a:pt x="14" y="170"/>
                </a:lnTo>
                <a:lnTo>
                  <a:pt x="19" y="163"/>
                </a:lnTo>
                <a:lnTo>
                  <a:pt x="21" y="158"/>
                </a:lnTo>
                <a:lnTo>
                  <a:pt x="24" y="144"/>
                </a:lnTo>
                <a:lnTo>
                  <a:pt x="28" y="130"/>
                </a:lnTo>
                <a:lnTo>
                  <a:pt x="38" y="102"/>
                </a:lnTo>
                <a:lnTo>
                  <a:pt x="42" y="89"/>
                </a:lnTo>
                <a:lnTo>
                  <a:pt x="46" y="75"/>
                </a:lnTo>
                <a:lnTo>
                  <a:pt x="51" y="48"/>
                </a:lnTo>
                <a:lnTo>
                  <a:pt x="52" y="42"/>
                </a:lnTo>
                <a:lnTo>
                  <a:pt x="54" y="37"/>
                </a:lnTo>
                <a:lnTo>
                  <a:pt x="59" y="27"/>
                </a:lnTo>
                <a:lnTo>
                  <a:pt x="64" y="18"/>
                </a:lnTo>
                <a:lnTo>
                  <a:pt x="66" y="11"/>
                </a:lnTo>
                <a:lnTo>
                  <a:pt x="68" y="6"/>
                </a:lnTo>
                <a:lnTo>
                  <a:pt x="68" y="4"/>
                </a:lnTo>
                <a:lnTo>
                  <a:pt x="67" y="2"/>
                </a:lnTo>
                <a:lnTo>
                  <a:pt x="64" y="1"/>
                </a:lnTo>
                <a:lnTo>
                  <a:pt x="62" y="0"/>
                </a:lnTo>
                <a:lnTo>
                  <a:pt x="61" y="1"/>
                </a:lnTo>
                <a:lnTo>
                  <a:pt x="60" y="2"/>
                </a:lnTo>
                <a:lnTo>
                  <a:pt x="59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39" name="任意多边形 1051038"/>
          <p:cNvSpPr/>
          <p:nvPr/>
        </p:nvSpPr>
        <p:spPr bwMode="auto">
          <a:xfrm>
            <a:off x="6323012" y="3859212"/>
            <a:ext cx="28575" cy="96837"/>
          </a:xfrm>
          <a:custGeom>
            <a:avLst/>
            <a:gdLst/>
            <a:ahLst/>
            <a:cxnLst/>
            <a:rect l="0" t="0" r="0" b="0"/>
            <a:pathLst>
              <a:path w="44" h="137">
                <a:moveTo>
                  <a:pt x="35" y="5"/>
                </a:moveTo>
                <a:lnTo>
                  <a:pt x="35" y="5"/>
                </a:lnTo>
                <a:lnTo>
                  <a:pt x="32" y="21"/>
                </a:lnTo>
                <a:lnTo>
                  <a:pt x="29" y="37"/>
                </a:lnTo>
                <a:lnTo>
                  <a:pt x="21" y="68"/>
                </a:lnTo>
                <a:lnTo>
                  <a:pt x="18" y="85"/>
                </a:lnTo>
                <a:lnTo>
                  <a:pt x="13" y="100"/>
                </a:lnTo>
                <a:lnTo>
                  <a:pt x="2" y="132"/>
                </a:lnTo>
                <a:lnTo>
                  <a:pt x="0" y="134"/>
                </a:lnTo>
                <a:lnTo>
                  <a:pt x="2" y="135"/>
                </a:lnTo>
                <a:lnTo>
                  <a:pt x="3" y="136"/>
                </a:lnTo>
                <a:lnTo>
                  <a:pt x="5" y="137"/>
                </a:lnTo>
                <a:lnTo>
                  <a:pt x="8" y="137"/>
                </a:lnTo>
                <a:lnTo>
                  <a:pt x="10" y="136"/>
                </a:lnTo>
                <a:lnTo>
                  <a:pt x="11" y="134"/>
                </a:lnTo>
                <a:lnTo>
                  <a:pt x="17" y="117"/>
                </a:lnTo>
                <a:lnTo>
                  <a:pt x="23" y="99"/>
                </a:lnTo>
                <a:lnTo>
                  <a:pt x="28" y="81"/>
                </a:lnTo>
                <a:lnTo>
                  <a:pt x="32" y="62"/>
                </a:lnTo>
                <a:lnTo>
                  <a:pt x="40" y="34"/>
                </a:lnTo>
                <a:lnTo>
                  <a:pt x="42" y="20"/>
                </a:lnTo>
                <a:lnTo>
                  <a:pt x="44" y="5"/>
                </a:lnTo>
                <a:lnTo>
                  <a:pt x="44" y="3"/>
                </a:lnTo>
                <a:lnTo>
                  <a:pt x="43" y="2"/>
                </a:lnTo>
                <a:lnTo>
                  <a:pt x="41" y="1"/>
                </a:lnTo>
                <a:lnTo>
                  <a:pt x="40" y="0"/>
                </a:lnTo>
                <a:lnTo>
                  <a:pt x="38" y="1"/>
                </a:lnTo>
                <a:lnTo>
                  <a:pt x="36" y="2"/>
                </a:lnTo>
                <a:lnTo>
                  <a:pt x="35" y="3"/>
                </a:lnTo>
                <a:lnTo>
                  <a:pt x="35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40" name="任意多边形 1051039"/>
          <p:cNvSpPr/>
          <p:nvPr/>
        </p:nvSpPr>
        <p:spPr bwMode="auto">
          <a:xfrm>
            <a:off x="6396037" y="3856037"/>
            <a:ext cx="12700" cy="17462"/>
          </a:xfrm>
          <a:custGeom>
            <a:avLst/>
            <a:gdLst/>
            <a:ahLst/>
            <a:cxnLst/>
            <a:rect l="0" t="0" r="0" b="0"/>
            <a:pathLst>
              <a:path w="18" h="23">
                <a:moveTo>
                  <a:pt x="10" y="1"/>
                </a:moveTo>
                <a:lnTo>
                  <a:pt x="10" y="1"/>
                </a:lnTo>
                <a:lnTo>
                  <a:pt x="3" y="9"/>
                </a:lnTo>
                <a:lnTo>
                  <a:pt x="1" y="13"/>
                </a:lnTo>
                <a:lnTo>
                  <a:pt x="0" y="19"/>
                </a:lnTo>
                <a:lnTo>
                  <a:pt x="0" y="21"/>
                </a:lnTo>
                <a:lnTo>
                  <a:pt x="1" y="22"/>
                </a:lnTo>
                <a:lnTo>
                  <a:pt x="2" y="23"/>
                </a:lnTo>
                <a:lnTo>
                  <a:pt x="4" y="23"/>
                </a:lnTo>
                <a:lnTo>
                  <a:pt x="7" y="22"/>
                </a:lnTo>
                <a:lnTo>
                  <a:pt x="8" y="21"/>
                </a:lnTo>
                <a:lnTo>
                  <a:pt x="9" y="19"/>
                </a:lnTo>
                <a:lnTo>
                  <a:pt x="10" y="15"/>
                </a:lnTo>
                <a:lnTo>
                  <a:pt x="12" y="12"/>
                </a:lnTo>
                <a:lnTo>
                  <a:pt x="17" y="8"/>
                </a:lnTo>
                <a:lnTo>
                  <a:pt x="18" y="6"/>
                </a:lnTo>
                <a:lnTo>
                  <a:pt x="18" y="4"/>
                </a:lnTo>
                <a:lnTo>
                  <a:pt x="17" y="3"/>
                </a:lnTo>
                <a:lnTo>
                  <a:pt x="16" y="1"/>
                </a:lnTo>
                <a:lnTo>
                  <a:pt x="15" y="0"/>
                </a:lnTo>
                <a:lnTo>
                  <a:pt x="13" y="0"/>
                </a:lnTo>
                <a:lnTo>
                  <a:pt x="12" y="0"/>
                </a:lnTo>
                <a:lnTo>
                  <a:pt x="1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41" name="任意多边形 1051040"/>
          <p:cNvSpPr/>
          <p:nvPr/>
        </p:nvSpPr>
        <p:spPr bwMode="auto">
          <a:xfrm>
            <a:off x="5999162" y="4224337"/>
            <a:ext cx="219075" cy="53975"/>
          </a:xfrm>
          <a:custGeom>
            <a:avLst/>
            <a:gdLst/>
            <a:ahLst/>
            <a:cxnLst/>
            <a:rect l="0" t="0" r="0" b="0"/>
            <a:pathLst>
              <a:path w="312" h="76">
                <a:moveTo>
                  <a:pt x="306" y="66"/>
                </a:moveTo>
                <a:lnTo>
                  <a:pt x="306" y="66"/>
                </a:lnTo>
                <a:lnTo>
                  <a:pt x="297" y="67"/>
                </a:lnTo>
                <a:lnTo>
                  <a:pt x="288" y="66"/>
                </a:lnTo>
                <a:lnTo>
                  <a:pt x="279" y="63"/>
                </a:lnTo>
                <a:lnTo>
                  <a:pt x="268" y="59"/>
                </a:lnTo>
                <a:lnTo>
                  <a:pt x="249" y="51"/>
                </a:lnTo>
                <a:lnTo>
                  <a:pt x="232" y="45"/>
                </a:lnTo>
                <a:lnTo>
                  <a:pt x="194" y="35"/>
                </a:lnTo>
                <a:lnTo>
                  <a:pt x="157" y="24"/>
                </a:lnTo>
                <a:lnTo>
                  <a:pt x="139" y="20"/>
                </a:lnTo>
                <a:lnTo>
                  <a:pt x="121" y="17"/>
                </a:lnTo>
                <a:lnTo>
                  <a:pt x="102" y="14"/>
                </a:lnTo>
                <a:lnTo>
                  <a:pt x="85" y="11"/>
                </a:lnTo>
                <a:lnTo>
                  <a:pt x="64" y="7"/>
                </a:lnTo>
                <a:lnTo>
                  <a:pt x="44" y="3"/>
                </a:lnTo>
                <a:lnTo>
                  <a:pt x="25" y="1"/>
                </a:lnTo>
                <a:lnTo>
                  <a:pt x="4" y="0"/>
                </a:lnTo>
                <a:lnTo>
                  <a:pt x="2" y="0"/>
                </a:lnTo>
                <a:lnTo>
                  <a:pt x="1" y="1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1" y="7"/>
                </a:lnTo>
                <a:lnTo>
                  <a:pt x="2" y="8"/>
                </a:lnTo>
                <a:lnTo>
                  <a:pt x="4" y="9"/>
                </a:lnTo>
                <a:lnTo>
                  <a:pt x="26" y="10"/>
                </a:lnTo>
                <a:lnTo>
                  <a:pt x="47" y="13"/>
                </a:lnTo>
                <a:lnTo>
                  <a:pt x="68" y="17"/>
                </a:lnTo>
                <a:lnTo>
                  <a:pt x="90" y="21"/>
                </a:lnTo>
                <a:lnTo>
                  <a:pt x="109" y="25"/>
                </a:lnTo>
                <a:lnTo>
                  <a:pt x="130" y="30"/>
                </a:lnTo>
                <a:lnTo>
                  <a:pt x="151" y="34"/>
                </a:lnTo>
                <a:lnTo>
                  <a:pt x="170" y="39"/>
                </a:lnTo>
                <a:lnTo>
                  <a:pt x="191" y="45"/>
                </a:lnTo>
                <a:lnTo>
                  <a:pt x="213" y="50"/>
                </a:lnTo>
                <a:lnTo>
                  <a:pt x="234" y="56"/>
                </a:lnTo>
                <a:lnTo>
                  <a:pt x="255" y="63"/>
                </a:lnTo>
                <a:lnTo>
                  <a:pt x="281" y="73"/>
                </a:lnTo>
                <a:lnTo>
                  <a:pt x="288" y="74"/>
                </a:lnTo>
                <a:lnTo>
                  <a:pt x="294" y="75"/>
                </a:lnTo>
                <a:lnTo>
                  <a:pt x="301" y="76"/>
                </a:lnTo>
                <a:lnTo>
                  <a:pt x="309" y="75"/>
                </a:lnTo>
                <a:lnTo>
                  <a:pt x="311" y="74"/>
                </a:lnTo>
                <a:lnTo>
                  <a:pt x="312" y="73"/>
                </a:lnTo>
                <a:lnTo>
                  <a:pt x="312" y="71"/>
                </a:lnTo>
                <a:lnTo>
                  <a:pt x="312" y="70"/>
                </a:lnTo>
                <a:lnTo>
                  <a:pt x="310" y="67"/>
                </a:lnTo>
                <a:lnTo>
                  <a:pt x="308" y="66"/>
                </a:lnTo>
                <a:lnTo>
                  <a:pt x="306" y="6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42" name="任意多边形 1051041"/>
          <p:cNvSpPr/>
          <p:nvPr/>
        </p:nvSpPr>
        <p:spPr bwMode="auto">
          <a:xfrm>
            <a:off x="6097587" y="4144962"/>
            <a:ext cx="228600" cy="63500"/>
          </a:xfrm>
          <a:custGeom>
            <a:avLst/>
            <a:gdLst/>
            <a:ahLst/>
            <a:cxnLst/>
            <a:rect l="0" t="0" r="0" b="0"/>
            <a:pathLst>
              <a:path w="323" h="91">
                <a:moveTo>
                  <a:pt x="319" y="80"/>
                </a:moveTo>
                <a:lnTo>
                  <a:pt x="319" y="80"/>
                </a:lnTo>
                <a:lnTo>
                  <a:pt x="278" y="76"/>
                </a:lnTo>
                <a:lnTo>
                  <a:pt x="239" y="71"/>
                </a:lnTo>
                <a:lnTo>
                  <a:pt x="199" y="63"/>
                </a:lnTo>
                <a:lnTo>
                  <a:pt x="160" y="54"/>
                </a:lnTo>
                <a:lnTo>
                  <a:pt x="121" y="42"/>
                </a:lnTo>
                <a:lnTo>
                  <a:pt x="83" y="31"/>
                </a:lnTo>
                <a:lnTo>
                  <a:pt x="63" y="25"/>
                </a:lnTo>
                <a:lnTo>
                  <a:pt x="45" y="19"/>
                </a:lnTo>
                <a:lnTo>
                  <a:pt x="26" y="10"/>
                </a:lnTo>
                <a:lnTo>
                  <a:pt x="8" y="1"/>
                </a:lnTo>
                <a:lnTo>
                  <a:pt x="6" y="0"/>
                </a:lnTo>
                <a:lnTo>
                  <a:pt x="3" y="1"/>
                </a:lnTo>
                <a:lnTo>
                  <a:pt x="2" y="2"/>
                </a:lnTo>
                <a:lnTo>
                  <a:pt x="1" y="3"/>
                </a:lnTo>
                <a:lnTo>
                  <a:pt x="0" y="5"/>
                </a:lnTo>
                <a:lnTo>
                  <a:pt x="0" y="6"/>
                </a:lnTo>
                <a:lnTo>
                  <a:pt x="1" y="8"/>
                </a:lnTo>
                <a:lnTo>
                  <a:pt x="2" y="9"/>
                </a:lnTo>
                <a:lnTo>
                  <a:pt x="21" y="19"/>
                </a:lnTo>
                <a:lnTo>
                  <a:pt x="41" y="27"/>
                </a:lnTo>
                <a:lnTo>
                  <a:pt x="59" y="33"/>
                </a:lnTo>
                <a:lnTo>
                  <a:pt x="79" y="39"/>
                </a:lnTo>
                <a:lnTo>
                  <a:pt x="118" y="51"/>
                </a:lnTo>
                <a:lnTo>
                  <a:pt x="157" y="62"/>
                </a:lnTo>
                <a:lnTo>
                  <a:pt x="177" y="68"/>
                </a:lnTo>
                <a:lnTo>
                  <a:pt x="197" y="72"/>
                </a:lnTo>
                <a:lnTo>
                  <a:pt x="217" y="77"/>
                </a:lnTo>
                <a:lnTo>
                  <a:pt x="237" y="80"/>
                </a:lnTo>
                <a:lnTo>
                  <a:pt x="277" y="87"/>
                </a:lnTo>
                <a:lnTo>
                  <a:pt x="319" y="91"/>
                </a:lnTo>
                <a:lnTo>
                  <a:pt x="321" y="90"/>
                </a:lnTo>
                <a:lnTo>
                  <a:pt x="322" y="90"/>
                </a:lnTo>
                <a:lnTo>
                  <a:pt x="323" y="88"/>
                </a:lnTo>
                <a:lnTo>
                  <a:pt x="323" y="86"/>
                </a:lnTo>
                <a:lnTo>
                  <a:pt x="322" y="83"/>
                </a:lnTo>
                <a:lnTo>
                  <a:pt x="321" y="82"/>
                </a:lnTo>
                <a:lnTo>
                  <a:pt x="319" y="8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43" name="任意多边形 1051042"/>
          <p:cNvSpPr/>
          <p:nvPr/>
        </p:nvSpPr>
        <p:spPr bwMode="auto">
          <a:xfrm>
            <a:off x="6161087" y="4094162"/>
            <a:ext cx="212725" cy="66675"/>
          </a:xfrm>
          <a:custGeom>
            <a:avLst/>
            <a:gdLst/>
            <a:ahLst/>
            <a:cxnLst/>
            <a:rect l="0" t="0" r="0" b="0"/>
            <a:pathLst>
              <a:path w="299" h="95">
                <a:moveTo>
                  <a:pt x="294" y="84"/>
                </a:moveTo>
                <a:lnTo>
                  <a:pt x="294" y="84"/>
                </a:lnTo>
                <a:lnTo>
                  <a:pt x="290" y="85"/>
                </a:lnTo>
                <a:lnTo>
                  <a:pt x="287" y="85"/>
                </a:lnTo>
                <a:lnTo>
                  <a:pt x="282" y="83"/>
                </a:lnTo>
                <a:lnTo>
                  <a:pt x="278" y="79"/>
                </a:lnTo>
                <a:lnTo>
                  <a:pt x="273" y="76"/>
                </a:lnTo>
                <a:lnTo>
                  <a:pt x="266" y="72"/>
                </a:lnTo>
                <a:lnTo>
                  <a:pt x="257" y="69"/>
                </a:lnTo>
                <a:lnTo>
                  <a:pt x="240" y="63"/>
                </a:lnTo>
                <a:lnTo>
                  <a:pt x="222" y="58"/>
                </a:lnTo>
                <a:lnTo>
                  <a:pt x="205" y="52"/>
                </a:lnTo>
                <a:lnTo>
                  <a:pt x="169" y="45"/>
                </a:lnTo>
                <a:lnTo>
                  <a:pt x="128" y="36"/>
                </a:lnTo>
                <a:lnTo>
                  <a:pt x="87" y="25"/>
                </a:lnTo>
                <a:lnTo>
                  <a:pt x="67" y="20"/>
                </a:lnTo>
                <a:lnTo>
                  <a:pt x="47" y="14"/>
                </a:lnTo>
                <a:lnTo>
                  <a:pt x="27" y="8"/>
                </a:lnTo>
                <a:lnTo>
                  <a:pt x="7" y="0"/>
                </a:lnTo>
                <a:lnTo>
                  <a:pt x="5" y="0"/>
                </a:lnTo>
                <a:lnTo>
                  <a:pt x="3" y="0"/>
                </a:lnTo>
                <a:lnTo>
                  <a:pt x="1" y="2"/>
                </a:lnTo>
                <a:lnTo>
                  <a:pt x="0" y="4"/>
                </a:lnTo>
                <a:lnTo>
                  <a:pt x="0" y="6"/>
                </a:lnTo>
                <a:lnTo>
                  <a:pt x="1" y="7"/>
                </a:lnTo>
                <a:lnTo>
                  <a:pt x="3" y="8"/>
                </a:lnTo>
                <a:lnTo>
                  <a:pt x="23" y="16"/>
                </a:lnTo>
                <a:lnTo>
                  <a:pt x="43" y="23"/>
                </a:lnTo>
                <a:lnTo>
                  <a:pt x="63" y="30"/>
                </a:lnTo>
                <a:lnTo>
                  <a:pt x="84" y="35"/>
                </a:lnTo>
                <a:lnTo>
                  <a:pt x="125" y="44"/>
                </a:lnTo>
                <a:lnTo>
                  <a:pt x="167" y="54"/>
                </a:lnTo>
                <a:lnTo>
                  <a:pt x="210" y="65"/>
                </a:lnTo>
                <a:lnTo>
                  <a:pt x="232" y="70"/>
                </a:lnTo>
                <a:lnTo>
                  <a:pt x="253" y="78"/>
                </a:lnTo>
                <a:lnTo>
                  <a:pt x="263" y="83"/>
                </a:lnTo>
                <a:lnTo>
                  <a:pt x="274" y="90"/>
                </a:lnTo>
                <a:lnTo>
                  <a:pt x="279" y="93"/>
                </a:lnTo>
                <a:lnTo>
                  <a:pt x="285" y="95"/>
                </a:lnTo>
                <a:lnTo>
                  <a:pt x="290" y="95"/>
                </a:lnTo>
                <a:lnTo>
                  <a:pt x="296" y="94"/>
                </a:lnTo>
                <a:lnTo>
                  <a:pt x="298" y="93"/>
                </a:lnTo>
                <a:lnTo>
                  <a:pt x="299" y="92"/>
                </a:lnTo>
                <a:lnTo>
                  <a:pt x="299" y="87"/>
                </a:lnTo>
                <a:lnTo>
                  <a:pt x="298" y="86"/>
                </a:lnTo>
                <a:lnTo>
                  <a:pt x="297" y="84"/>
                </a:lnTo>
                <a:lnTo>
                  <a:pt x="296" y="84"/>
                </a:lnTo>
                <a:lnTo>
                  <a:pt x="294" y="8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44" name="任意多边形 1051043"/>
          <p:cNvSpPr/>
          <p:nvPr/>
        </p:nvSpPr>
        <p:spPr bwMode="auto">
          <a:xfrm>
            <a:off x="6199187" y="4057650"/>
            <a:ext cx="176212" cy="39687"/>
          </a:xfrm>
          <a:custGeom>
            <a:avLst/>
            <a:gdLst/>
            <a:ahLst/>
            <a:cxnLst/>
            <a:rect l="0" t="0" r="0" b="0"/>
            <a:pathLst>
              <a:path w="251" h="57">
                <a:moveTo>
                  <a:pt x="246" y="48"/>
                </a:moveTo>
                <a:lnTo>
                  <a:pt x="246" y="48"/>
                </a:lnTo>
                <a:lnTo>
                  <a:pt x="230" y="46"/>
                </a:lnTo>
                <a:lnTo>
                  <a:pt x="214" y="44"/>
                </a:lnTo>
                <a:lnTo>
                  <a:pt x="181" y="39"/>
                </a:lnTo>
                <a:lnTo>
                  <a:pt x="148" y="32"/>
                </a:lnTo>
                <a:lnTo>
                  <a:pt x="116" y="25"/>
                </a:lnTo>
                <a:lnTo>
                  <a:pt x="102" y="22"/>
                </a:lnTo>
                <a:lnTo>
                  <a:pt x="88" y="20"/>
                </a:lnTo>
                <a:lnTo>
                  <a:pt x="60" y="18"/>
                </a:lnTo>
                <a:lnTo>
                  <a:pt x="48" y="15"/>
                </a:lnTo>
                <a:lnTo>
                  <a:pt x="36" y="12"/>
                </a:lnTo>
                <a:lnTo>
                  <a:pt x="25" y="9"/>
                </a:lnTo>
                <a:lnTo>
                  <a:pt x="13" y="6"/>
                </a:lnTo>
                <a:lnTo>
                  <a:pt x="14" y="5"/>
                </a:lnTo>
                <a:lnTo>
                  <a:pt x="13" y="3"/>
                </a:lnTo>
                <a:lnTo>
                  <a:pt x="12" y="1"/>
                </a:lnTo>
                <a:lnTo>
                  <a:pt x="11" y="1"/>
                </a:lnTo>
                <a:lnTo>
                  <a:pt x="9" y="0"/>
                </a:lnTo>
                <a:lnTo>
                  <a:pt x="7" y="1"/>
                </a:lnTo>
                <a:lnTo>
                  <a:pt x="6" y="1"/>
                </a:lnTo>
                <a:lnTo>
                  <a:pt x="5" y="3"/>
                </a:lnTo>
                <a:lnTo>
                  <a:pt x="4" y="5"/>
                </a:lnTo>
                <a:lnTo>
                  <a:pt x="2" y="5"/>
                </a:lnTo>
                <a:lnTo>
                  <a:pt x="1" y="6"/>
                </a:lnTo>
                <a:lnTo>
                  <a:pt x="0" y="8"/>
                </a:lnTo>
                <a:lnTo>
                  <a:pt x="0" y="9"/>
                </a:lnTo>
                <a:lnTo>
                  <a:pt x="1" y="12"/>
                </a:lnTo>
                <a:lnTo>
                  <a:pt x="2" y="13"/>
                </a:lnTo>
                <a:lnTo>
                  <a:pt x="4" y="14"/>
                </a:lnTo>
                <a:lnTo>
                  <a:pt x="14" y="17"/>
                </a:lnTo>
                <a:lnTo>
                  <a:pt x="21" y="19"/>
                </a:lnTo>
                <a:lnTo>
                  <a:pt x="25" y="21"/>
                </a:lnTo>
                <a:lnTo>
                  <a:pt x="32" y="24"/>
                </a:lnTo>
                <a:lnTo>
                  <a:pt x="38" y="25"/>
                </a:lnTo>
                <a:lnTo>
                  <a:pt x="45" y="26"/>
                </a:lnTo>
                <a:lnTo>
                  <a:pt x="60" y="27"/>
                </a:lnTo>
                <a:lnTo>
                  <a:pt x="96" y="31"/>
                </a:lnTo>
                <a:lnTo>
                  <a:pt x="114" y="34"/>
                </a:lnTo>
                <a:lnTo>
                  <a:pt x="131" y="38"/>
                </a:lnTo>
                <a:lnTo>
                  <a:pt x="159" y="44"/>
                </a:lnTo>
                <a:lnTo>
                  <a:pt x="188" y="51"/>
                </a:lnTo>
                <a:lnTo>
                  <a:pt x="218" y="55"/>
                </a:lnTo>
                <a:lnTo>
                  <a:pt x="232" y="56"/>
                </a:lnTo>
                <a:lnTo>
                  <a:pt x="246" y="57"/>
                </a:lnTo>
                <a:lnTo>
                  <a:pt x="248" y="57"/>
                </a:lnTo>
                <a:lnTo>
                  <a:pt x="250" y="56"/>
                </a:lnTo>
                <a:lnTo>
                  <a:pt x="251" y="54"/>
                </a:lnTo>
                <a:lnTo>
                  <a:pt x="251" y="53"/>
                </a:lnTo>
                <a:lnTo>
                  <a:pt x="251" y="51"/>
                </a:lnTo>
                <a:lnTo>
                  <a:pt x="250" y="50"/>
                </a:lnTo>
                <a:lnTo>
                  <a:pt x="248" y="48"/>
                </a:lnTo>
                <a:lnTo>
                  <a:pt x="246" y="4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45" name="任意多边形 1051044"/>
          <p:cNvSpPr/>
          <p:nvPr/>
        </p:nvSpPr>
        <p:spPr bwMode="auto">
          <a:xfrm>
            <a:off x="6335712" y="3973512"/>
            <a:ext cx="149225" cy="7937"/>
          </a:xfrm>
          <a:custGeom>
            <a:avLst/>
            <a:gdLst/>
            <a:ahLst/>
            <a:cxnLst/>
            <a:rect l="0" t="0" r="0" b="0"/>
            <a:pathLst>
              <a:path w="213" h="11">
                <a:moveTo>
                  <a:pt x="209" y="0"/>
                </a:moveTo>
                <a:lnTo>
                  <a:pt x="5" y="0"/>
                </a:lnTo>
                <a:lnTo>
                  <a:pt x="3" y="1"/>
                </a:lnTo>
                <a:lnTo>
                  <a:pt x="1" y="2"/>
                </a:lnTo>
                <a:lnTo>
                  <a:pt x="0" y="3"/>
                </a:lnTo>
                <a:lnTo>
                  <a:pt x="0" y="5"/>
                </a:lnTo>
                <a:lnTo>
                  <a:pt x="0" y="7"/>
                </a:lnTo>
                <a:lnTo>
                  <a:pt x="1" y="8"/>
                </a:lnTo>
                <a:lnTo>
                  <a:pt x="3" y="9"/>
                </a:lnTo>
                <a:lnTo>
                  <a:pt x="5" y="11"/>
                </a:lnTo>
                <a:lnTo>
                  <a:pt x="209" y="11"/>
                </a:lnTo>
                <a:lnTo>
                  <a:pt x="211" y="9"/>
                </a:lnTo>
                <a:lnTo>
                  <a:pt x="212" y="8"/>
                </a:lnTo>
                <a:lnTo>
                  <a:pt x="213" y="7"/>
                </a:lnTo>
                <a:lnTo>
                  <a:pt x="213" y="5"/>
                </a:lnTo>
                <a:lnTo>
                  <a:pt x="213" y="3"/>
                </a:lnTo>
                <a:lnTo>
                  <a:pt x="212" y="2"/>
                </a:lnTo>
                <a:lnTo>
                  <a:pt x="211" y="1"/>
                </a:lnTo>
                <a:lnTo>
                  <a:pt x="209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46" name="任意多边形 1051045"/>
          <p:cNvSpPr/>
          <p:nvPr/>
        </p:nvSpPr>
        <p:spPr bwMode="auto">
          <a:xfrm>
            <a:off x="5564187" y="3948112"/>
            <a:ext cx="98425" cy="171450"/>
          </a:xfrm>
          <a:custGeom>
            <a:avLst/>
            <a:gdLst/>
            <a:ahLst/>
            <a:cxnLst/>
            <a:rect l="0" t="0" r="0" b="0"/>
            <a:pathLst>
              <a:path w="136" h="244">
                <a:moveTo>
                  <a:pt x="127" y="2"/>
                </a:moveTo>
                <a:lnTo>
                  <a:pt x="127" y="2"/>
                </a:lnTo>
                <a:lnTo>
                  <a:pt x="93" y="60"/>
                </a:lnTo>
                <a:lnTo>
                  <a:pt x="61" y="118"/>
                </a:lnTo>
                <a:lnTo>
                  <a:pt x="30" y="177"/>
                </a:lnTo>
                <a:lnTo>
                  <a:pt x="15" y="207"/>
                </a:lnTo>
                <a:lnTo>
                  <a:pt x="0" y="237"/>
                </a:lnTo>
                <a:lnTo>
                  <a:pt x="0" y="239"/>
                </a:lnTo>
                <a:lnTo>
                  <a:pt x="0" y="241"/>
                </a:lnTo>
                <a:lnTo>
                  <a:pt x="2" y="243"/>
                </a:lnTo>
                <a:lnTo>
                  <a:pt x="4" y="244"/>
                </a:lnTo>
                <a:lnTo>
                  <a:pt x="7" y="244"/>
                </a:lnTo>
                <a:lnTo>
                  <a:pt x="8" y="243"/>
                </a:lnTo>
                <a:lnTo>
                  <a:pt x="9" y="242"/>
                </a:lnTo>
                <a:lnTo>
                  <a:pt x="23" y="211"/>
                </a:lnTo>
                <a:lnTo>
                  <a:pt x="39" y="182"/>
                </a:lnTo>
                <a:lnTo>
                  <a:pt x="70" y="123"/>
                </a:lnTo>
                <a:lnTo>
                  <a:pt x="102" y="65"/>
                </a:lnTo>
                <a:lnTo>
                  <a:pt x="136" y="7"/>
                </a:lnTo>
                <a:lnTo>
                  <a:pt x="136" y="5"/>
                </a:lnTo>
                <a:lnTo>
                  <a:pt x="136" y="3"/>
                </a:lnTo>
                <a:lnTo>
                  <a:pt x="135" y="2"/>
                </a:lnTo>
                <a:lnTo>
                  <a:pt x="134" y="1"/>
                </a:lnTo>
                <a:lnTo>
                  <a:pt x="131" y="0"/>
                </a:lnTo>
                <a:lnTo>
                  <a:pt x="130" y="0"/>
                </a:lnTo>
                <a:lnTo>
                  <a:pt x="128" y="1"/>
                </a:lnTo>
                <a:lnTo>
                  <a:pt x="12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47" name="任意多边形 1051046"/>
          <p:cNvSpPr/>
          <p:nvPr/>
        </p:nvSpPr>
        <p:spPr bwMode="auto">
          <a:xfrm>
            <a:off x="5632450" y="4000500"/>
            <a:ext cx="68262" cy="109537"/>
          </a:xfrm>
          <a:custGeom>
            <a:avLst/>
            <a:gdLst/>
            <a:ahLst/>
            <a:cxnLst/>
            <a:rect l="0" t="0" r="0" b="0"/>
            <a:pathLst>
              <a:path w="98" h="154">
                <a:moveTo>
                  <a:pt x="90" y="3"/>
                </a:moveTo>
                <a:lnTo>
                  <a:pt x="90" y="3"/>
                </a:lnTo>
                <a:lnTo>
                  <a:pt x="45" y="75"/>
                </a:lnTo>
                <a:lnTo>
                  <a:pt x="23" y="111"/>
                </a:lnTo>
                <a:lnTo>
                  <a:pt x="1" y="148"/>
                </a:lnTo>
                <a:lnTo>
                  <a:pt x="0" y="150"/>
                </a:lnTo>
                <a:lnTo>
                  <a:pt x="1" y="151"/>
                </a:lnTo>
                <a:lnTo>
                  <a:pt x="2" y="153"/>
                </a:lnTo>
                <a:lnTo>
                  <a:pt x="3" y="154"/>
                </a:lnTo>
                <a:lnTo>
                  <a:pt x="4" y="154"/>
                </a:lnTo>
                <a:lnTo>
                  <a:pt x="6" y="154"/>
                </a:lnTo>
                <a:lnTo>
                  <a:pt x="9" y="154"/>
                </a:lnTo>
                <a:lnTo>
                  <a:pt x="10" y="152"/>
                </a:lnTo>
                <a:lnTo>
                  <a:pt x="31" y="116"/>
                </a:lnTo>
                <a:lnTo>
                  <a:pt x="53" y="80"/>
                </a:lnTo>
                <a:lnTo>
                  <a:pt x="98" y="8"/>
                </a:lnTo>
                <a:lnTo>
                  <a:pt x="98" y="6"/>
                </a:lnTo>
                <a:lnTo>
                  <a:pt x="98" y="4"/>
                </a:lnTo>
                <a:lnTo>
                  <a:pt x="97" y="3"/>
                </a:lnTo>
                <a:lnTo>
                  <a:pt x="96" y="0"/>
                </a:lnTo>
                <a:lnTo>
                  <a:pt x="94" y="0"/>
                </a:lnTo>
                <a:lnTo>
                  <a:pt x="93" y="0"/>
                </a:lnTo>
                <a:lnTo>
                  <a:pt x="91" y="0"/>
                </a:lnTo>
                <a:lnTo>
                  <a:pt x="90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48" name="任意多边形 1051047"/>
          <p:cNvSpPr/>
          <p:nvPr/>
        </p:nvSpPr>
        <p:spPr bwMode="auto">
          <a:xfrm>
            <a:off x="5922962" y="4325937"/>
            <a:ext cx="53975" cy="114300"/>
          </a:xfrm>
          <a:custGeom>
            <a:avLst/>
            <a:gdLst/>
            <a:ahLst/>
            <a:cxnLst/>
            <a:rect l="0" t="0" r="0" b="0"/>
            <a:pathLst>
              <a:path w="80" h="161">
                <a:moveTo>
                  <a:pt x="71" y="3"/>
                </a:moveTo>
                <a:lnTo>
                  <a:pt x="71" y="3"/>
                </a:lnTo>
                <a:lnTo>
                  <a:pt x="52" y="40"/>
                </a:lnTo>
                <a:lnTo>
                  <a:pt x="33" y="79"/>
                </a:lnTo>
                <a:lnTo>
                  <a:pt x="17" y="117"/>
                </a:lnTo>
                <a:lnTo>
                  <a:pt x="0" y="156"/>
                </a:lnTo>
                <a:lnTo>
                  <a:pt x="0" y="158"/>
                </a:lnTo>
                <a:lnTo>
                  <a:pt x="1" y="159"/>
                </a:lnTo>
                <a:lnTo>
                  <a:pt x="2" y="160"/>
                </a:lnTo>
                <a:lnTo>
                  <a:pt x="3" y="161"/>
                </a:lnTo>
                <a:lnTo>
                  <a:pt x="8" y="161"/>
                </a:lnTo>
                <a:lnTo>
                  <a:pt x="9" y="160"/>
                </a:lnTo>
                <a:lnTo>
                  <a:pt x="10" y="158"/>
                </a:lnTo>
                <a:lnTo>
                  <a:pt x="25" y="120"/>
                </a:lnTo>
                <a:lnTo>
                  <a:pt x="43" y="82"/>
                </a:lnTo>
                <a:lnTo>
                  <a:pt x="60" y="45"/>
                </a:lnTo>
                <a:lnTo>
                  <a:pt x="79" y="7"/>
                </a:lnTo>
                <a:lnTo>
                  <a:pt x="80" y="5"/>
                </a:lnTo>
                <a:lnTo>
                  <a:pt x="79" y="4"/>
                </a:lnTo>
                <a:lnTo>
                  <a:pt x="78" y="2"/>
                </a:lnTo>
                <a:lnTo>
                  <a:pt x="77" y="1"/>
                </a:lnTo>
                <a:lnTo>
                  <a:pt x="76" y="0"/>
                </a:lnTo>
                <a:lnTo>
                  <a:pt x="74" y="0"/>
                </a:lnTo>
                <a:lnTo>
                  <a:pt x="72" y="1"/>
                </a:lnTo>
                <a:lnTo>
                  <a:pt x="71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49" name="任意多边形 1051048"/>
          <p:cNvSpPr/>
          <p:nvPr/>
        </p:nvSpPr>
        <p:spPr bwMode="auto">
          <a:xfrm>
            <a:off x="6007100" y="4292600"/>
            <a:ext cx="42862" cy="76200"/>
          </a:xfrm>
          <a:custGeom>
            <a:avLst/>
            <a:gdLst/>
            <a:ahLst/>
            <a:cxnLst/>
            <a:rect l="0" t="0" r="0" b="0"/>
            <a:pathLst>
              <a:path w="61" h="109">
                <a:moveTo>
                  <a:pt x="51" y="4"/>
                </a:moveTo>
                <a:lnTo>
                  <a:pt x="51" y="4"/>
                </a:lnTo>
                <a:lnTo>
                  <a:pt x="50" y="10"/>
                </a:lnTo>
                <a:lnTo>
                  <a:pt x="49" y="17"/>
                </a:lnTo>
                <a:lnTo>
                  <a:pt x="43" y="30"/>
                </a:lnTo>
                <a:lnTo>
                  <a:pt x="29" y="53"/>
                </a:lnTo>
                <a:lnTo>
                  <a:pt x="16" y="78"/>
                </a:lnTo>
                <a:lnTo>
                  <a:pt x="1" y="103"/>
                </a:lnTo>
                <a:lnTo>
                  <a:pt x="0" y="104"/>
                </a:lnTo>
                <a:lnTo>
                  <a:pt x="1" y="106"/>
                </a:lnTo>
                <a:lnTo>
                  <a:pt x="1" y="108"/>
                </a:lnTo>
                <a:lnTo>
                  <a:pt x="3" y="109"/>
                </a:lnTo>
                <a:lnTo>
                  <a:pt x="4" y="109"/>
                </a:lnTo>
                <a:lnTo>
                  <a:pt x="6" y="109"/>
                </a:lnTo>
                <a:lnTo>
                  <a:pt x="8" y="109"/>
                </a:lnTo>
                <a:lnTo>
                  <a:pt x="10" y="107"/>
                </a:lnTo>
                <a:lnTo>
                  <a:pt x="18" y="94"/>
                </a:lnTo>
                <a:lnTo>
                  <a:pt x="26" y="80"/>
                </a:lnTo>
                <a:lnTo>
                  <a:pt x="41" y="51"/>
                </a:lnTo>
                <a:lnTo>
                  <a:pt x="53" y="29"/>
                </a:lnTo>
                <a:lnTo>
                  <a:pt x="58" y="17"/>
                </a:lnTo>
                <a:lnTo>
                  <a:pt x="60" y="11"/>
                </a:lnTo>
                <a:lnTo>
                  <a:pt x="61" y="4"/>
                </a:lnTo>
                <a:lnTo>
                  <a:pt x="60" y="2"/>
                </a:lnTo>
                <a:lnTo>
                  <a:pt x="60" y="1"/>
                </a:lnTo>
                <a:lnTo>
                  <a:pt x="58" y="0"/>
                </a:lnTo>
                <a:lnTo>
                  <a:pt x="56" y="0"/>
                </a:lnTo>
                <a:lnTo>
                  <a:pt x="53" y="1"/>
                </a:lnTo>
                <a:lnTo>
                  <a:pt x="52" y="2"/>
                </a:lnTo>
                <a:lnTo>
                  <a:pt x="51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50" name="任意多边形 1051049"/>
          <p:cNvSpPr/>
          <p:nvPr/>
        </p:nvSpPr>
        <p:spPr bwMode="auto">
          <a:xfrm>
            <a:off x="6069012" y="4305300"/>
            <a:ext cx="28575" cy="68262"/>
          </a:xfrm>
          <a:custGeom>
            <a:avLst/>
            <a:gdLst/>
            <a:ahLst/>
            <a:cxnLst/>
            <a:rect l="0" t="0" r="0" b="0"/>
            <a:pathLst>
              <a:path w="41" h="97">
                <a:moveTo>
                  <a:pt x="32" y="4"/>
                </a:moveTo>
                <a:lnTo>
                  <a:pt x="32" y="4"/>
                </a:lnTo>
                <a:lnTo>
                  <a:pt x="31" y="17"/>
                </a:lnTo>
                <a:lnTo>
                  <a:pt x="28" y="28"/>
                </a:lnTo>
                <a:lnTo>
                  <a:pt x="25" y="38"/>
                </a:lnTo>
                <a:lnTo>
                  <a:pt x="20" y="50"/>
                </a:lnTo>
                <a:lnTo>
                  <a:pt x="10" y="70"/>
                </a:lnTo>
                <a:lnTo>
                  <a:pt x="0" y="92"/>
                </a:lnTo>
                <a:lnTo>
                  <a:pt x="0" y="94"/>
                </a:lnTo>
                <a:lnTo>
                  <a:pt x="0" y="95"/>
                </a:lnTo>
                <a:lnTo>
                  <a:pt x="2" y="96"/>
                </a:lnTo>
                <a:lnTo>
                  <a:pt x="3" y="97"/>
                </a:lnTo>
                <a:lnTo>
                  <a:pt x="7" y="97"/>
                </a:lnTo>
                <a:lnTo>
                  <a:pt x="8" y="96"/>
                </a:lnTo>
                <a:lnTo>
                  <a:pt x="9" y="94"/>
                </a:lnTo>
                <a:lnTo>
                  <a:pt x="20" y="72"/>
                </a:lnTo>
                <a:lnTo>
                  <a:pt x="30" y="51"/>
                </a:lnTo>
                <a:lnTo>
                  <a:pt x="34" y="39"/>
                </a:lnTo>
                <a:lnTo>
                  <a:pt x="37" y="28"/>
                </a:lnTo>
                <a:lnTo>
                  <a:pt x="40" y="17"/>
                </a:lnTo>
                <a:lnTo>
                  <a:pt x="41" y="4"/>
                </a:lnTo>
                <a:lnTo>
                  <a:pt x="41" y="2"/>
                </a:lnTo>
                <a:lnTo>
                  <a:pt x="40" y="1"/>
                </a:lnTo>
                <a:lnTo>
                  <a:pt x="38" y="0"/>
                </a:lnTo>
                <a:lnTo>
                  <a:pt x="37" y="0"/>
                </a:lnTo>
                <a:lnTo>
                  <a:pt x="35" y="0"/>
                </a:lnTo>
                <a:lnTo>
                  <a:pt x="33" y="1"/>
                </a:lnTo>
                <a:lnTo>
                  <a:pt x="32" y="2"/>
                </a:lnTo>
                <a:lnTo>
                  <a:pt x="32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51" name="任意多边形 1051050"/>
          <p:cNvSpPr/>
          <p:nvPr/>
        </p:nvSpPr>
        <p:spPr bwMode="auto">
          <a:xfrm>
            <a:off x="6176962" y="4337050"/>
            <a:ext cx="73025" cy="107950"/>
          </a:xfrm>
          <a:custGeom>
            <a:avLst/>
            <a:gdLst/>
            <a:ahLst/>
            <a:cxnLst/>
            <a:rect l="0" t="0" r="0" b="0"/>
            <a:pathLst>
              <a:path w="104" h="155">
                <a:moveTo>
                  <a:pt x="96" y="1"/>
                </a:moveTo>
                <a:lnTo>
                  <a:pt x="96" y="1"/>
                </a:lnTo>
                <a:lnTo>
                  <a:pt x="81" y="16"/>
                </a:lnTo>
                <a:lnTo>
                  <a:pt x="68" y="32"/>
                </a:lnTo>
                <a:lnTo>
                  <a:pt x="42" y="65"/>
                </a:lnTo>
                <a:lnTo>
                  <a:pt x="35" y="74"/>
                </a:lnTo>
                <a:lnTo>
                  <a:pt x="30" y="84"/>
                </a:lnTo>
                <a:lnTo>
                  <a:pt x="20" y="105"/>
                </a:lnTo>
                <a:lnTo>
                  <a:pt x="10" y="126"/>
                </a:lnTo>
                <a:lnTo>
                  <a:pt x="1" y="147"/>
                </a:lnTo>
                <a:lnTo>
                  <a:pt x="0" y="149"/>
                </a:lnTo>
                <a:lnTo>
                  <a:pt x="1" y="150"/>
                </a:lnTo>
                <a:lnTo>
                  <a:pt x="1" y="152"/>
                </a:lnTo>
                <a:lnTo>
                  <a:pt x="3" y="154"/>
                </a:lnTo>
                <a:lnTo>
                  <a:pt x="4" y="155"/>
                </a:lnTo>
                <a:lnTo>
                  <a:pt x="6" y="155"/>
                </a:lnTo>
                <a:lnTo>
                  <a:pt x="7" y="154"/>
                </a:lnTo>
                <a:lnTo>
                  <a:pt x="9" y="151"/>
                </a:lnTo>
                <a:lnTo>
                  <a:pt x="17" y="133"/>
                </a:lnTo>
                <a:lnTo>
                  <a:pt x="26" y="113"/>
                </a:lnTo>
                <a:lnTo>
                  <a:pt x="34" y="94"/>
                </a:lnTo>
                <a:lnTo>
                  <a:pt x="39" y="84"/>
                </a:lnTo>
                <a:lnTo>
                  <a:pt x="45" y="76"/>
                </a:lnTo>
                <a:lnTo>
                  <a:pt x="59" y="58"/>
                </a:lnTo>
                <a:lnTo>
                  <a:pt x="73" y="41"/>
                </a:lnTo>
                <a:lnTo>
                  <a:pt x="88" y="23"/>
                </a:lnTo>
                <a:lnTo>
                  <a:pt x="103" y="7"/>
                </a:lnTo>
                <a:lnTo>
                  <a:pt x="104" y="6"/>
                </a:lnTo>
                <a:lnTo>
                  <a:pt x="104" y="4"/>
                </a:lnTo>
                <a:lnTo>
                  <a:pt x="104" y="2"/>
                </a:lnTo>
                <a:lnTo>
                  <a:pt x="103" y="1"/>
                </a:lnTo>
                <a:lnTo>
                  <a:pt x="101" y="0"/>
                </a:lnTo>
                <a:lnTo>
                  <a:pt x="100" y="0"/>
                </a:lnTo>
                <a:lnTo>
                  <a:pt x="98" y="0"/>
                </a:lnTo>
                <a:lnTo>
                  <a:pt x="9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52" name="任意多边形 1051051"/>
          <p:cNvSpPr/>
          <p:nvPr/>
        </p:nvSpPr>
        <p:spPr bwMode="auto">
          <a:xfrm>
            <a:off x="5510212" y="3748087"/>
            <a:ext cx="806450" cy="944562"/>
          </a:xfrm>
          <a:custGeom>
            <a:avLst/>
            <a:gdLst/>
            <a:ahLst/>
            <a:cxnLst/>
            <a:rect l="0" t="0" r="0" b="0"/>
            <a:pathLst>
              <a:path w="1145" h="1338">
                <a:moveTo>
                  <a:pt x="707" y="1338"/>
                </a:moveTo>
                <a:lnTo>
                  <a:pt x="707" y="1338"/>
                </a:lnTo>
                <a:lnTo>
                  <a:pt x="703" y="1338"/>
                </a:lnTo>
                <a:lnTo>
                  <a:pt x="700" y="1337"/>
                </a:lnTo>
                <a:lnTo>
                  <a:pt x="698" y="1336"/>
                </a:lnTo>
                <a:lnTo>
                  <a:pt x="696" y="1337"/>
                </a:lnTo>
                <a:lnTo>
                  <a:pt x="691" y="1338"/>
                </a:lnTo>
                <a:lnTo>
                  <a:pt x="685" y="1337"/>
                </a:lnTo>
                <a:lnTo>
                  <a:pt x="678" y="1333"/>
                </a:lnTo>
                <a:lnTo>
                  <a:pt x="675" y="1332"/>
                </a:lnTo>
                <a:lnTo>
                  <a:pt x="671" y="1332"/>
                </a:lnTo>
                <a:lnTo>
                  <a:pt x="661" y="1332"/>
                </a:lnTo>
                <a:lnTo>
                  <a:pt x="648" y="1333"/>
                </a:lnTo>
                <a:lnTo>
                  <a:pt x="638" y="1334"/>
                </a:lnTo>
                <a:lnTo>
                  <a:pt x="615" y="1334"/>
                </a:lnTo>
                <a:lnTo>
                  <a:pt x="600" y="1334"/>
                </a:lnTo>
                <a:lnTo>
                  <a:pt x="581" y="1332"/>
                </a:lnTo>
                <a:lnTo>
                  <a:pt x="569" y="1331"/>
                </a:lnTo>
                <a:lnTo>
                  <a:pt x="554" y="1329"/>
                </a:lnTo>
                <a:lnTo>
                  <a:pt x="534" y="1331"/>
                </a:lnTo>
                <a:lnTo>
                  <a:pt x="513" y="1331"/>
                </a:lnTo>
                <a:lnTo>
                  <a:pt x="509" y="1331"/>
                </a:lnTo>
                <a:lnTo>
                  <a:pt x="503" y="1329"/>
                </a:lnTo>
                <a:lnTo>
                  <a:pt x="496" y="1328"/>
                </a:lnTo>
                <a:lnTo>
                  <a:pt x="495" y="1327"/>
                </a:lnTo>
                <a:lnTo>
                  <a:pt x="492" y="1328"/>
                </a:lnTo>
                <a:lnTo>
                  <a:pt x="487" y="1329"/>
                </a:lnTo>
                <a:lnTo>
                  <a:pt x="461" y="1329"/>
                </a:lnTo>
                <a:lnTo>
                  <a:pt x="436" y="1332"/>
                </a:lnTo>
                <a:lnTo>
                  <a:pt x="410" y="1333"/>
                </a:lnTo>
                <a:lnTo>
                  <a:pt x="384" y="1334"/>
                </a:lnTo>
                <a:lnTo>
                  <a:pt x="364" y="1333"/>
                </a:lnTo>
                <a:lnTo>
                  <a:pt x="346" y="1332"/>
                </a:lnTo>
                <a:lnTo>
                  <a:pt x="327" y="1329"/>
                </a:lnTo>
                <a:lnTo>
                  <a:pt x="308" y="1329"/>
                </a:lnTo>
                <a:lnTo>
                  <a:pt x="274" y="1327"/>
                </a:lnTo>
                <a:lnTo>
                  <a:pt x="240" y="1325"/>
                </a:lnTo>
                <a:lnTo>
                  <a:pt x="227" y="1324"/>
                </a:lnTo>
                <a:lnTo>
                  <a:pt x="208" y="1322"/>
                </a:lnTo>
                <a:lnTo>
                  <a:pt x="191" y="1318"/>
                </a:lnTo>
                <a:lnTo>
                  <a:pt x="174" y="1313"/>
                </a:lnTo>
                <a:lnTo>
                  <a:pt x="159" y="1307"/>
                </a:lnTo>
                <a:lnTo>
                  <a:pt x="140" y="1297"/>
                </a:lnTo>
                <a:lnTo>
                  <a:pt x="124" y="1287"/>
                </a:lnTo>
                <a:lnTo>
                  <a:pt x="107" y="1276"/>
                </a:lnTo>
                <a:lnTo>
                  <a:pt x="93" y="1263"/>
                </a:lnTo>
                <a:lnTo>
                  <a:pt x="78" y="1249"/>
                </a:lnTo>
                <a:lnTo>
                  <a:pt x="65" y="1234"/>
                </a:lnTo>
                <a:lnTo>
                  <a:pt x="52" y="1219"/>
                </a:lnTo>
                <a:lnTo>
                  <a:pt x="40" y="1201"/>
                </a:lnTo>
                <a:lnTo>
                  <a:pt x="30" y="1183"/>
                </a:lnTo>
                <a:lnTo>
                  <a:pt x="26" y="1174"/>
                </a:lnTo>
                <a:lnTo>
                  <a:pt x="22" y="1164"/>
                </a:lnTo>
                <a:lnTo>
                  <a:pt x="19" y="1155"/>
                </a:lnTo>
                <a:lnTo>
                  <a:pt x="17" y="1146"/>
                </a:lnTo>
                <a:lnTo>
                  <a:pt x="15" y="1136"/>
                </a:lnTo>
                <a:lnTo>
                  <a:pt x="14" y="1126"/>
                </a:lnTo>
                <a:lnTo>
                  <a:pt x="14" y="1125"/>
                </a:lnTo>
                <a:lnTo>
                  <a:pt x="13" y="1118"/>
                </a:lnTo>
                <a:lnTo>
                  <a:pt x="12" y="1111"/>
                </a:lnTo>
                <a:lnTo>
                  <a:pt x="11" y="1096"/>
                </a:lnTo>
                <a:lnTo>
                  <a:pt x="12" y="1081"/>
                </a:lnTo>
                <a:lnTo>
                  <a:pt x="13" y="1065"/>
                </a:lnTo>
                <a:lnTo>
                  <a:pt x="14" y="1040"/>
                </a:lnTo>
                <a:lnTo>
                  <a:pt x="14" y="997"/>
                </a:lnTo>
                <a:lnTo>
                  <a:pt x="14" y="945"/>
                </a:lnTo>
                <a:lnTo>
                  <a:pt x="14" y="895"/>
                </a:lnTo>
                <a:lnTo>
                  <a:pt x="13" y="871"/>
                </a:lnTo>
                <a:lnTo>
                  <a:pt x="11" y="848"/>
                </a:lnTo>
                <a:lnTo>
                  <a:pt x="8" y="815"/>
                </a:lnTo>
                <a:lnTo>
                  <a:pt x="7" y="799"/>
                </a:lnTo>
                <a:lnTo>
                  <a:pt x="8" y="782"/>
                </a:lnTo>
                <a:lnTo>
                  <a:pt x="9" y="747"/>
                </a:lnTo>
                <a:lnTo>
                  <a:pt x="9" y="711"/>
                </a:lnTo>
                <a:lnTo>
                  <a:pt x="7" y="675"/>
                </a:lnTo>
                <a:lnTo>
                  <a:pt x="5" y="639"/>
                </a:lnTo>
                <a:lnTo>
                  <a:pt x="2" y="589"/>
                </a:lnTo>
                <a:lnTo>
                  <a:pt x="1" y="564"/>
                </a:lnTo>
                <a:lnTo>
                  <a:pt x="0" y="539"/>
                </a:lnTo>
                <a:lnTo>
                  <a:pt x="0" y="280"/>
                </a:lnTo>
                <a:lnTo>
                  <a:pt x="0" y="272"/>
                </a:lnTo>
                <a:lnTo>
                  <a:pt x="0" y="262"/>
                </a:lnTo>
                <a:lnTo>
                  <a:pt x="3" y="243"/>
                </a:lnTo>
                <a:lnTo>
                  <a:pt x="4" y="230"/>
                </a:lnTo>
                <a:lnTo>
                  <a:pt x="5" y="219"/>
                </a:lnTo>
                <a:lnTo>
                  <a:pt x="4" y="196"/>
                </a:lnTo>
                <a:lnTo>
                  <a:pt x="4" y="183"/>
                </a:lnTo>
                <a:lnTo>
                  <a:pt x="4" y="169"/>
                </a:lnTo>
                <a:lnTo>
                  <a:pt x="5" y="157"/>
                </a:lnTo>
                <a:lnTo>
                  <a:pt x="7" y="145"/>
                </a:lnTo>
                <a:lnTo>
                  <a:pt x="12" y="126"/>
                </a:lnTo>
                <a:lnTo>
                  <a:pt x="18" y="109"/>
                </a:lnTo>
                <a:lnTo>
                  <a:pt x="26" y="93"/>
                </a:lnTo>
                <a:lnTo>
                  <a:pt x="34" y="80"/>
                </a:lnTo>
                <a:lnTo>
                  <a:pt x="43" y="68"/>
                </a:lnTo>
                <a:lnTo>
                  <a:pt x="54" y="58"/>
                </a:lnTo>
                <a:lnTo>
                  <a:pt x="68" y="48"/>
                </a:lnTo>
                <a:lnTo>
                  <a:pt x="84" y="39"/>
                </a:lnTo>
                <a:lnTo>
                  <a:pt x="100" y="33"/>
                </a:lnTo>
                <a:lnTo>
                  <a:pt x="114" y="28"/>
                </a:lnTo>
                <a:lnTo>
                  <a:pt x="144" y="19"/>
                </a:lnTo>
                <a:lnTo>
                  <a:pt x="174" y="11"/>
                </a:lnTo>
                <a:lnTo>
                  <a:pt x="204" y="6"/>
                </a:lnTo>
                <a:lnTo>
                  <a:pt x="233" y="3"/>
                </a:lnTo>
                <a:lnTo>
                  <a:pt x="262" y="1"/>
                </a:lnTo>
                <a:lnTo>
                  <a:pt x="290" y="0"/>
                </a:lnTo>
                <a:lnTo>
                  <a:pt x="317" y="0"/>
                </a:lnTo>
                <a:lnTo>
                  <a:pt x="358" y="0"/>
                </a:lnTo>
                <a:lnTo>
                  <a:pt x="398" y="2"/>
                </a:lnTo>
                <a:lnTo>
                  <a:pt x="441" y="3"/>
                </a:lnTo>
                <a:lnTo>
                  <a:pt x="483" y="3"/>
                </a:lnTo>
                <a:lnTo>
                  <a:pt x="507" y="4"/>
                </a:lnTo>
                <a:lnTo>
                  <a:pt x="532" y="5"/>
                </a:lnTo>
                <a:lnTo>
                  <a:pt x="580" y="8"/>
                </a:lnTo>
                <a:lnTo>
                  <a:pt x="629" y="11"/>
                </a:lnTo>
                <a:lnTo>
                  <a:pt x="654" y="12"/>
                </a:lnTo>
                <a:lnTo>
                  <a:pt x="678" y="12"/>
                </a:lnTo>
                <a:lnTo>
                  <a:pt x="730" y="14"/>
                </a:lnTo>
                <a:lnTo>
                  <a:pt x="783" y="15"/>
                </a:lnTo>
                <a:lnTo>
                  <a:pt x="881" y="17"/>
                </a:lnTo>
                <a:lnTo>
                  <a:pt x="893" y="18"/>
                </a:lnTo>
                <a:lnTo>
                  <a:pt x="930" y="19"/>
                </a:lnTo>
                <a:lnTo>
                  <a:pt x="968" y="22"/>
                </a:lnTo>
                <a:lnTo>
                  <a:pt x="985" y="24"/>
                </a:lnTo>
                <a:lnTo>
                  <a:pt x="1003" y="27"/>
                </a:lnTo>
                <a:lnTo>
                  <a:pt x="1019" y="31"/>
                </a:lnTo>
                <a:lnTo>
                  <a:pt x="1035" y="37"/>
                </a:lnTo>
                <a:lnTo>
                  <a:pt x="1050" y="43"/>
                </a:lnTo>
                <a:lnTo>
                  <a:pt x="1064" y="52"/>
                </a:lnTo>
                <a:lnTo>
                  <a:pt x="1075" y="62"/>
                </a:lnTo>
                <a:lnTo>
                  <a:pt x="1081" y="68"/>
                </a:lnTo>
                <a:lnTo>
                  <a:pt x="1085" y="74"/>
                </a:lnTo>
                <a:lnTo>
                  <a:pt x="1090" y="81"/>
                </a:lnTo>
                <a:lnTo>
                  <a:pt x="1095" y="89"/>
                </a:lnTo>
                <a:lnTo>
                  <a:pt x="1098" y="96"/>
                </a:lnTo>
                <a:lnTo>
                  <a:pt x="1101" y="104"/>
                </a:lnTo>
                <a:lnTo>
                  <a:pt x="1104" y="114"/>
                </a:lnTo>
                <a:lnTo>
                  <a:pt x="1106" y="124"/>
                </a:lnTo>
                <a:lnTo>
                  <a:pt x="1107" y="134"/>
                </a:lnTo>
                <a:lnTo>
                  <a:pt x="1108" y="145"/>
                </a:lnTo>
                <a:lnTo>
                  <a:pt x="1107" y="152"/>
                </a:lnTo>
                <a:lnTo>
                  <a:pt x="1106" y="154"/>
                </a:lnTo>
                <a:lnTo>
                  <a:pt x="1104" y="157"/>
                </a:lnTo>
                <a:lnTo>
                  <a:pt x="1101" y="159"/>
                </a:lnTo>
                <a:lnTo>
                  <a:pt x="1098" y="160"/>
                </a:lnTo>
                <a:lnTo>
                  <a:pt x="1095" y="161"/>
                </a:lnTo>
                <a:lnTo>
                  <a:pt x="1090" y="162"/>
                </a:lnTo>
                <a:lnTo>
                  <a:pt x="1084" y="161"/>
                </a:lnTo>
                <a:lnTo>
                  <a:pt x="1081" y="159"/>
                </a:lnTo>
                <a:lnTo>
                  <a:pt x="1078" y="157"/>
                </a:lnTo>
                <a:lnTo>
                  <a:pt x="1076" y="155"/>
                </a:lnTo>
                <a:lnTo>
                  <a:pt x="1074" y="152"/>
                </a:lnTo>
                <a:lnTo>
                  <a:pt x="1072" y="149"/>
                </a:lnTo>
                <a:lnTo>
                  <a:pt x="1072" y="145"/>
                </a:lnTo>
                <a:lnTo>
                  <a:pt x="1071" y="133"/>
                </a:lnTo>
                <a:lnTo>
                  <a:pt x="1069" y="123"/>
                </a:lnTo>
                <a:lnTo>
                  <a:pt x="1066" y="114"/>
                </a:lnTo>
                <a:lnTo>
                  <a:pt x="1062" y="104"/>
                </a:lnTo>
                <a:lnTo>
                  <a:pt x="1056" y="96"/>
                </a:lnTo>
                <a:lnTo>
                  <a:pt x="1050" y="89"/>
                </a:lnTo>
                <a:lnTo>
                  <a:pt x="1044" y="83"/>
                </a:lnTo>
                <a:lnTo>
                  <a:pt x="1036" y="77"/>
                </a:lnTo>
                <a:lnTo>
                  <a:pt x="1026" y="71"/>
                </a:lnTo>
                <a:lnTo>
                  <a:pt x="1017" y="66"/>
                </a:lnTo>
                <a:lnTo>
                  <a:pt x="1006" y="62"/>
                </a:lnTo>
                <a:lnTo>
                  <a:pt x="994" y="59"/>
                </a:lnTo>
                <a:lnTo>
                  <a:pt x="981" y="57"/>
                </a:lnTo>
                <a:lnTo>
                  <a:pt x="968" y="55"/>
                </a:lnTo>
                <a:lnTo>
                  <a:pt x="952" y="54"/>
                </a:lnTo>
                <a:lnTo>
                  <a:pt x="937" y="54"/>
                </a:lnTo>
                <a:lnTo>
                  <a:pt x="935" y="54"/>
                </a:lnTo>
                <a:lnTo>
                  <a:pt x="897" y="53"/>
                </a:lnTo>
                <a:lnTo>
                  <a:pt x="861" y="51"/>
                </a:lnTo>
                <a:lnTo>
                  <a:pt x="825" y="50"/>
                </a:lnTo>
                <a:lnTo>
                  <a:pt x="788" y="49"/>
                </a:lnTo>
                <a:lnTo>
                  <a:pt x="630" y="49"/>
                </a:lnTo>
                <a:lnTo>
                  <a:pt x="613" y="49"/>
                </a:lnTo>
                <a:lnTo>
                  <a:pt x="597" y="48"/>
                </a:lnTo>
                <a:lnTo>
                  <a:pt x="564" y="45"/>
                </a:lnTo>
                <a:lnTo>
                  <a:pt x="531" y="40"/>
                </a:lnTo>
                <a:lnTo>
                  <a:pt x="514" y="39"/>
                </a:lnTo>
                <a:lnTo>
                  <a:pt x="497" y="39"/>
                </a:lnTo>
                <a:lnTo>
                  <a:pt x="445" y="38"/>
                </a:lnTo>
                <a:lnTo>
                  <a:pt x="392" y="35"/>
                </a:lnTo>
                <a:lnTo>
                  <a:pt x="344" y="33"/>
                </a:lnTo>
                <a:lnTo>
                  <a:pt x="311" y="32"/>
                </a:lnTo>
                <a:lnTo>
                  <a:pt x="283" y="33"/>
                </a:lnTo>
                <a:lnTo>
                  <a:pt x="247" y="35"/>
                </a:lnTo>
                <a:lnTo>
                  <a:pt x="227" y="37"/>
                </a:lnTo>
                <a:lnTo>
                  <a:pt x="207" y="40"/>
                </a:lnTo>
                <a:lnTo>
                  <a:pt x="188" y="43"/>
                </a:lnTo>
                <a:lnTo>
                  <a:pt x="169" y="49"/>
                </a:lnTo>
                <a:lnTo>
                  <a:pt x="168" y="49"/>
                </a:lnTo>
                <a:lnTo>
                  <a:pt x="147" y="55"/>
                </a:lnTo>
                <a:lnTo>
                  <a:pt x="128" y="61"/>
                </a:lnTo>
                <a:lnTo>
                  <a:pt x="109" y="68"/>
                </a:lnTo>
                <a:lnTo>
                  <a:pt x="101" y="72"/>
                </a:lnTo>
                <a:lnTo>
                  <a:pt x="93" y="78"/>
                </a:lnTo>
                <a:lnTo>
                  <a:pt x="84" y="83"/>
                </a:lnTo>
                <a:lnTo>
                  <a:pt x="77" y="89"/>
                </a:lnTo>
                <a:lnTo>
                  <a:pt x="70" y="95"/>
                </a:lnTo>
                <a:lnTo>
                  <a:pt x="64" y="102"/>
                </a:lnTo>
                <a:lnTo>
                  <a:pt x="59" y="111"/>
                </a:lnTo>
                <a:lnTo>
                  <a:pt x="53" y="120"/>
                </a:lnTo>
                <a:lnTo>
                  <a:pt x="49" y="130"/>
                </a:lnTo>
                <a:lnTo>
                  <a:pt x="45" y="142"/>
                </a:lnTo>
                <a:lnTo>
                  <a:pt x="42" y="155"/>
                </a:lnTo>
                <a:lnTo>
                  <a:pt x="41" y="167"/>
                </a:lnTo>
                <a:lnTo>
                  <a:pt x="41" y="181"/>
                </a:lnTo>
                <a:lnTo>
                  <a:pt x="41" y="193"/>
                </a:lnTo>
                <a:lnTo>
                  <a:pt x="42" y="209"/>
                </a:lnTo>
                <a:lnTo>
                  <a:pt x="41" y="224"/>
                </a:lnTo>
                <a:lnTo>
                  <a:pt x="38" y="240"/>
                </a:lnTo>
                <a:lnTo>
                  <a:pt x="36" y="251"/>
                </a:lnTo>
                <a:lnTo>
                  <a:pt x="35" y="262"/>
                </a:lnTo>
                <a:lnTo>
                  <a:pt x="35" y="268"/>
                </a:lnTo>
                <a:lnTo>
                  <a:pt x="35" y="273"/>
                </a:lnTo>
                <a:lnTo>
                  <a:pt x="37" y="278"/>
                </a:lnTo>
                <a:lnTo>
                  <a:pt x="39" y="282"/>
                </a:lnTo>
                <a:lnTo>
                  <a:pt x="41" y="288"/>
                </a:lnTo>
                <a:lnTo>
                  <a:pt x="41" y="294"/>
                </a:lnTo>
                <a:lnTo>
                  <a:pt x="39" y="299"/>
                </a:lnTo>
                <a:lnTo>
                  <a:pt x="38" y="302"/>
                </a:lnTo>
                <a:lnTo>
                  <a:pt x="36" y="303"/>
                </a:lnTo>
                <a:lnTo>
                  <a:pt x="36" y="305"/>
                </a:lnTo>
                <a:lnTo>
                  <a:pt x="37" y="404"/>
                </a:lnTo>
                <a:lnTo>
                  <a:pt x="38" y="509"/>
                </a:lnTo>
                <a:lnTo>
                  <a:pt x="40" y="620"/>
                </a:lnTo>
                <a:lnTo>
                  <a:pt x="45" y="732"/>
                </a:lnTo>
                <a:lnTo>
                  <a:pt x="47" y="788"/>
                </a:lnTo>
                <a:lnTo>
                  <a:pt x="49" y="845"/>
                </a:lnTo>
                <a:lnTo>
                  <a:pt x="50" y="905"/>
                </a:lnTo>
                <a:lnTo>
                  <a:pt x="50" y="965"/>
                </a:lnTo>
                <a:lnTo>
                  <a:pt x="50" y="996"/>
                </a:lnTo>
                <a:lnTo>
                  <a:pt x="50" y="1033"/>
                </a:lnTo>
                <a:lnTo>
                  <a:pt x="50" y="1070"/>
                </a:lnTo>
                <a:lnTo>
                  <a:pt x="50" y="1075"/>
                </a:lnTo>
                <a:lnTo>
                  <a:pt x="49" y="1099"/>
                </a:lnTo>
                <a:lnTo>
                  <a:pt x="50" y="1106"/>
                </a:lnTo>
                <a:lnTo>
                  <a:pt x="49" y="1106"/>
                </a:lnTo>
                <a:lnTo>
                  <a:pt x="50" y="1116"/>
                </a:lnTo>
                <a:lnTo>
                  <a:pt x="50" y="1119"/>
                </a:lnTo>
                <a:lnTo>
                  <a:pt x="51" y="1121"/>
                </a:lnTo>
                <a:lnTo>
                  <a:pt x="52" y="1124"/>
                </a:lnTo>
                <a:lnTo>
                  <a:pt x="53" y="1128"/>
                </a:lnTo>
                <a:lnTo>
                  <a:pt x="53" y="1132"/>
                </a:lnTo>
                <a:lnTo>
                  <a:pt x="52" y="1136"/>
                </a:lnTo>
                <a:lnTo>
                  <a:pt x="52" y="1137"/>
                </a:lnTo>
                <a:lnTo>
                  <a:pt x="52" y="1138"/>
                </a:lnTo>
                <a:lnTo>
                  <a:pt x="57" y="1153"/>
                </a:lnTo>
                <a:lnTo>
                  <a:pt x="62" y="1167"/>
                </a:lnTo>
                <a:lnTo>
                  <a:pt x="69" y="1181"/>
                </a:lnTo>
                <a:lnTo>
                  <a:pt x="76" y="1194"/>
                </a:lnTo>
                <a:lnTo>
                  <a:pt x="85" y="1207"/>
                </a:lnTo>
                <a:lnTo>
                  <a:pt x="96" y="1219"/>
                </a:lnTo>
                <a:lnTo>
                  <a:pt x="107" y="1230"/>
                </a:lnTo>
                <a:lnTo>
                  <a:pt x="120" y="1242"/>
                </a:lnTo>
                <a:lnTo>
                  <a:pt x="133" y="1252"/>
                </a:lnTo>
                <a:lnTo>
                  <a:pt x="146" y="1260"/>
                </a:lnTo>
                <a:lnTo>
                  <a:pt x="160" y="1269"/>
                </a:lnTo>
                <a:lnTo>
                  <a:pt x="174" y="1275"/>
                </a:lnTo>
                <a:lnTo>
                  <a:pt x="189" y="1281"/>
                </a:lnTo>
                <a:lnTo>
                  <a:pt x="202" y="1285"/>
                </a:lnTo>
                <a:lnTo>
                  <a:pt x="217" y="1287"/>
                </a:lnTo>
                <a:lnTo>
                  <a:pt x="231" y="1288"/>
                </a:lnTo>
                <a:lnTo>
                  <a:pt x="240" y="1287"/>
                </a:lnTo>
                <a:lnTo>
                  <a:pt x="259" y="1287"/>
                </a:lnTo>
                <a:lnTo>
                  <a:pt x="278" y="1287"/>
                </a:lnTo>
                <a:lnTo>
                  <a:pt x="296" y="1289"/>
                </a:lnTo>
                <a:lnTo>
                  <a:pt x="332" y="1293"/>
                </a:lnTo>
                <a:lnTo>
                  <a:pt x="349" y="1296"/>
                </a:lnTo>
                <a:lnTo>
                  <a:pt x="366" y="1297"/>
                </a:lnTo>
                <a:lnTo>
                  <a:pt x="384" y="1298"/>
                </a:lnTo>
                <a:lnTo>
                  <a:pt x="411" y="1297"/>
                </a:lnTo>
                <a:lnTo>
                  <a:pt x="437" y="1295"/>
                </a:lnTo>
                <a:lnTo>
                  <a:pt x="462" y="1293"/>
                </a:lnTo>
                <a:lnTo>
                  <a:pt x="465" y="1293"/>
                </a:lnTo>
                <a:lnTo>
                  <a:pt x="466" y="1292"/>
                </a:lnTo>
                <a:lnTo>
                  <a:pt x="471" y="1289"/>
                </a:lnTo>
                <a:lnTo>
                  <a:pt x="476" y="1288"/>
                </a:lnTo>
                <a:lnTo>
                  <a:pt x="478" y="1288"/>
                </a:lnTo>
                <a:lnTo>
                  <a:pt x="528" y="1292"/>
                </a:lnTo>
                <a:lnTo>
                  <a:pt x="577" y="1295"/>
                </a:lnTo>
                <a:lnTo>
                  <a:pt x="602" y="1297"/>
                </a:lnTo>
                <a:lnTo>
                  <a:pt x="627" y="1297"/>
                </a:lnTo>
                <a:lnTo>
                  <a:pt x="645" y="1296"/>
                </a:lnTo>
                <a:lnTo>
                  <a:pt x="665" y="1296"/>
                </a:lnTo>
                <a:lnTo>
                  <a:pt x="674" y="1296"/>
                </a:lnTo>
                <a:lnTo>
                  <a:pt x="682" y="1297"/>
                </a:lnTo>
                <a:lnTo>
                  <a:pt x="690" y="1300"/>
                </a:lnTo>
                <a:lnTo>
                  <a:pt x="697" y="1303"/>
                </a:lnTo>
                <a:lnTo>
                  <a:pt x="699" y="1304"/>
                </a:lnTo>
                <a:lnTo>
                  <a:pt x="703" y="1303"/>
                </a:lnTo>
                <a:lnTo>
                  <a:pt x="704" y="1302"/>
                </a:lnTo>
                <a:lnTo>
                  <a:pt x="708" y="1297"/>
                </a:lnTo>
                <a:lnTo>
                  <a:pt x="713" y="1294"/>
                </a:lnTo>
                <a:lnTo>
                  <a:pt x="725" y="1289"/>
                </a:lnTo>
                <a:lnTo>
                  <a:pt x="736" y="1285"/>
                </a:lnTo>
                <a:lnTo>
                  <a:pt x="749" y="1281"/>
                </a:lnTo>
                <a:lnTo>
                  <a:pt x="765" y="1277"/>
                </a:lnTo>
                <a:lnTo>
                  <a:pt x="772" y="1274"/>
                </a:lnTo>
                <a:lnTo>
                  <a:pt x="781" y="1271"/>
                </a:lnTo>
                <a:lnTo>
                  <a:pt x="812" y="1254"/>
                </a:lnTo>
                <a:lnTo>
                  <a:pt x="843" y="1233"/>
                </a:lnTo>
                <a:lnTo>
                  <a:pt x="875" y="1211"/>
                </a:lnTo>
                <a:lnTo>
                  <a:pt x="908" y="1185"/>
                </a:lnTo>
                <a:lnTo>
                  <a:pt x="922" y="1174"/>
                </a:lnTo>
                <a:lnTo>
                  <a:pt x="938" y="1162"/>
                </a:lnTo>
                <a:lnTo>
                  <a:pt x="969" y="1143"/>
                </a:lnTo>
                <a:lnTo>
                  <a:pt x="992" y="1127"/>
                </a:lnTo>
                <a:lnTo>
                  <a:pt x="1016" y="1111"/>
                </a:lnTo>
                <a:lnTo>
                  <a:pt x="1029" y="1101"/>
                </a:lnTo>
                <a:lnTo>
                  <a:pt x="1070" y="1073"/>
                </a:lnTo>
                <a:lnTo>
                  <a:pt x="1093" y="1056"/>
                </a:lnTo>
                <a:lnTo>
                  <a:pt x="1099" y="1051"/>
                </a:lnTo>
                <a:lnTo>
                  <a:pt x="1103" y="1046"/>
                </a:lnTo>
                <a:lnTo>
                  <a:pt x="1104" y="1043"/>
                </a:lnTo>
                <a:lnTo>
                  <a:pt x="1105" y="1041"/>
                </a:lnTo>
                <a:lnTo>
                  <a:pt x="1106" y="1036"/>
                </a:lnTo>
                <a:lnTo>
                  <a:pt x="1107" y="1032"/>
                </a:lnTo>
                <a:lnTo>
                  <a:pt x="1108" y="1031"/>
                </a:lnTo>
                <a:lnTo>
                  <a:pt x="1108" y="1029"/>
                </a:lnTo>
                <a:lnTo>
                  <a:pt x="1106" y="946"/>
                </a:lnTo>
                <a:lnTo>
                  <a:pt x="1104" y="859"/>
                </a:lnTo>
                <a:lnTo>
                  <a:pt x="1100" y="770"/>
                </a:lnTo>
                <a:lnTo>
                  <a:pt x="1096" y="676"/>
                </a:lnTo>
                <a:lnTo>
                  <a:pt x="1096" y="668"/>
                </a:lnTo>
                <a:lnTo>
                  <a:pt x="1098" y="666"/>
                </a:lnTo>
                <a:lnTo>
                  <a:pt x="1099" y="663"/>
                </a:lnTo>
                <a:lnTo>
                  <a:pt x="1102" y="661"/>
                </a:lnTo>
                <a:lnTo>
                  <a:pt x="1105" y="660"/>
                </a:lnTo>
                <a:lnTo>
                  <a:pt x="1108" y="659"/>
                </a:lnTo>
                <a:lnTo>
                  <a:pt x="1112" y="658"/>
                </a:lnTo>
                <a:lnTo>
                  <a:pt x="1118" y="659"/>
                </a:lnTo>
                <a:lnTo>
                  <a:pt x="1123" y="661"/>
                </a:lnTo>
                <a:lnTo>
                  <a:pt x="1125" y="662"/>
                </a:lnTo>
                <a:lnTo>
                  <a:pt x="1128" y="665"/>
                </a:lnTo>
                <a:lnTo>
                  <a:pt x="1130" y="668"/>
                </a:lnTo>
                <a:lnTo>
                  <a:pt x="1131" y="672"/>
                </a:lnTo>
                <a:lnTo>
                  <a:pt x="1132" y="676"/>
                </a:lnTo>
                <a:lnTo>
                  <a:pt x="1137" y="780"/>
                </a:lnTo>
                <a:lnTo>
                  <a:pt x="1140" y="877"/>
                </a:lnTo>
                <a:lnTo>
                  <a:pt x="1143" y="967"/>
                </a:lnTo>
                <a:lnTo>
                  <a:pt x="1145" y="1053"/>
                </a:lnTo>
                <a:lnTo>
                  <a:pt x="1139" y="1053"/>
                </a:lnTo>
                <a:lnTo>
                  <a:pt x="1137" y="1057"/>
                </a:lnTo>
                <a:lnTo>
                  <a:pt x="1135" y="1062"/>
                </a:lnTo>
                <a:lnTo>
                  <a:pt x="1131" y="1067"/>
                </a:lnTo>
                <a:lnTo>
                  <a:pt x="1127" y="1072"/>
                </a:lnTo>
                <a:lnTo>
                  <a:pt x="1121" y="1076"/>
                </a:lnTo>
                <a:lnTo>
                  <a:pt x="1110" y="1085"/>
                </a:lnTo>
                <a:lnTo>
                  <a:pt x="1098" y="1093"/>
                </a:lnTo>
                <a:lnTo>
                  <a:pt x="1085" y="1101"/>
                </a:lnTo>
                <a:lnTo>
                  <a:pt x="1074" y="1111"/>
                </a:lnTo>
                <a:lnTo>
                  <a:pt x="1054" y="1125"/>
                </a:lnTo>
                <a:lnTo>
                  <a:pt x="1035" y="1139"/>
                </a:lnTo>
                <a:lnTo>
                  <a:pt x="995" y="1166"/>
                </a:lnTo>
                <a:lnTo>
                  <a:pt x="954" y="1194"/>
                </a:lnTo>
                <a:lnTo>
                  <a:pt x="931" y="1212"/>
                </a:lnTo>
                <a:lnTo>
                  <a:pt x="908" y="1229"/>
                </a:lnTo>
                <a:lnTo>
                  <a:pt x="865" y="1262"/>
                </a:lnTo>
                <a:lnTo>
                  <a:pt x="844" y="1277"/>
                </a:lnTo>
                <a:lnTo>
                  <a:pt x="822" y="1291"/>
                </a:lnTo>
                <a:lnTo>
                  <a:pt x="799" y="1304"/>
                </a:lnTo>
                <a:lnTo>
                  <a:pt x="776" y="1315"/>
                </a:lnTo>
                <a:lnTo>
                  <a:pt x="765" y="1319"/>
                </a:lnTo>
                <a:lnTo>
                  <a:pt x="753" y="1322"/>
                </a:lnTo>
                <a:lnTo>
                  <a:pt x="740" y="1325"/>
                </a:lnTo>
                <a:lnTo>
                  <a:pt x="729" y="1328"/>
                </a:lnTo>
                <a:lnTo>
                  <a:pt x="727" y="1328"/>
                </a:lnTo>
                <a:lnTo>
                  <a:pt x="726" y="1329"/>
                </a:lnTo>
                <a:lnTo>
                  <a:pt x="723" y="1331"/>
                </a:lnTo>
                <a:lnTo>
                  <a:pt x="719" y="1332"/>
                </a:lnTo>
                <a:lnTo>
                  <a:pt x="712" y="1334"/>
                </a:lnTo>
                <a:lnTo>
                  <a:pt x="713" y="1337"/>
                </a:lnTo>
                <a:lnTo>
                  <a:pt x="710" y="1338"/>
                </a:lnTo>
                <a:lnTo>
                  <a:pt x="707" y="133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53" name="任意多边形 1051052"/>
          <p:cNvSpPr/>
          <p:nvPr/>
        </p:nvSpPr>
        <p:spPr bwMode="auto">
          <a:xfrm>
            <a:off x="5780087" y="3836987"/>
            <a:ext cx="723900" cy="631825"/>
          </a:xfrm>
          <a:custGeom>
            <a:avLst/>
            <a:gdLst/>
            <a:ahLst/>
            <a:cxnLst/>
            <a:rect l="0" t="0" r="0" b="0"/>
            <a:pathLst>
              <a:path w="1026" h="894">
                <a:moveTo>
                  <a:pt x="17" y="894"/>
                </a:moveTo>
                <a:lnTo>
                  <a:pt x="17" y="894"/>
                </a:lnTo>
                <a:lnTo>
                  <a:pt x="11" y="893"/>
                </a:lnTo>
                <a:lnTo>
                  <a:pt x="8" y="892"/>
                </a:lnTo>
                <a:lnTo>
                  <a:pt x="6" y="891"/>
                </a:lnTo>
                <a:lnTo>
                  <a:pt x="3" y="887"/>
                </a:lnTo>
                <a:lnTo>
                  <a:pt x="2" y="884"/>
                </a:lnTo>
                <a:lnTo>
                  <a:pt x="1" y="881"/>
                </a:lnTo>
                <a:lnTo>
                  <a:pt x="0" y="877"/>
                </a:lnTo>
                <a:lnTo>
                  <a:pt x="0" y="872"/>
                </a:lnTo>
                <a:lnTo>
                  <a:pt x="1" y="869"/>
                </a:lnTo>
                <a:lnTo>
                  <a:pt x="1" y="866"/>
                </a:lnTo>
                <a:lnTo>
                  <a:pt x="4" y="861"/>
                </a:lnTo>
                <a:lnTo>
                  <a:pt x="7" y="857"/>
                </a:lnTo>
                <a:lnTo>
                  <a:pt x="10" y="856"/>
                </a:lnTo>
                <a:lnTo>
                  <a:pt x="12" y="855"/>
                </a:lnTo>
                <a:lnTo>
                  <a:pt x="13" y="854"/>
                </a:lnTo>
                <a:lnTo>
                  <a:pt x="29" y="836"/>
                </a:lnTo>
                <a:lnTo>
                  <a:pt x="45" y="818"/>
                </a:lnTo>
                <a:lnTo>
                  <a:pt x="69" y="791"/>
                </a:lnTo>
                <a:lnTo>
                  <a:pt x="82" y="777"/>
                </a:lnTo>
                <a:lnTo>
                  <a:pt x="93" y="761"/>
                </a:lnTo>
                <a:lnTo>
                  <a:pt x="112" y="738"/>
                </a:lnTo>
                <a:lnTo>
                  <a:pt x="132" y="715"/>
                </a:lnTo>
                <a:lnTo>
                  <a:pt x="153" y="692"/>
                </a:lnTo>
                <a:lnTo>
                  <a:pt x="176" y="670"/>
                </a:lnTo>
                <a:lnTo>
                  <a:pt x="188" y="658"/>
                </a:lnTo>
                <a:lnTo>
                  <a:pt x="187" y="655"/>
                </a:lnTo>
                <a:lnTo>
                  <a:pt x="184" y="645"/>
                </a:lnTo>
                <a:lnTo>
                  <a:pt x="182" y="635"/>
                </a:lnTo>
                <a:lnTo>
                  <a:pt x="181" y="627"/>
                </a:lnTo>
                <a:lnTo>
                  <a:pt x="181" y="621"/>
                </a:lnTo>
                <a:lnTo>
                  <a:pt x="183" y="603"/>
                </a:lnTo>
                <a:lnTo>
                  <a:pt x="187" y="586"/>
                </a:lnTo>
                <a:lnTo>
                  <a:pt x="192" y="564"/>
                </a:lnTo>
                <a:lnTo>
                  <a:pt x="193" y="553"/>
                </a:lnTo>
                <a:lnTo>
                  <a:pt x="194" y="540"/>
                </a:lnTo>
                <a:lnTo>
                  <a:pt x="196" y="524"/>
                </a:lnTo>
                <a:lnTo>
                  <a:pt x="198" y="506"/>
                </a:lnTo>
                <a:lnTo>
                  <a:pt x="202" y="489"/>
                </a:lnTo>
                <a:lnTo>
                  <a:pt x="207" y="470"/>
                </a:lnTo>
                <a:lnTo>
                  <a:pt x="212" y="452"/>
                </a:lnTo>
                <a:lnTo>
                  <a:pt x="218" y="432"/>
                </a:lnTo>
                <a:lnTo>
                  <a:pt x="225" y="412"/>
                </a:lnTo>
                <a:lnTo>
                  <a:pt x="233" y="392"/>
                </a:lnTo>
                <a:lnTo>
                  <a:pt x="243" y="371"/>
                </a:lnTo>
                <a:lnTo>
                  <a:pt x="253" y="351"/>
                </a:lnTo>
                <a:lnTo>
                  <a:pt x="264" y="332"/>
                </a:lnTo>
                <a:lnTo>
                  <a:pt x="276" y="313"/>
                </a:lnTo>
                <a:lnTo>
                  <a:pt x="289" y="296"/>
                </a:lnTo>
                <a:lnTo>
                  <a:pt x="302" y="278"/>
                </a:lnTo>
                <a:lnTo>
                  <a:pt x="315" y="261"/>
                </a:lnTo>
                <a:lnTo>
                  <a:pt x="329" y="245"/>
                </a:lnTo>
                <a:lnTo>
                  <a:pt x="358" y="215"/>
                </a:lnTo>
                <a:lnTo>
                  <a:pt x="388" y="188"/>
                </a:lnTo>
                <a:lnTo>
                  <a:pt x="417" y="162"/>
                </a:lnTo>
                <a:lnTo>
                  <a:pt x="446" y="140"/>
                </a:lnTo>
                <a:lnTo>
                  <a:pt x="464" y="126"/>
                </a:lnTo>
                <a:lnTo>
                  <a:pt x="481" y="114"/>
                </a:lnTo>
                <a:lnTo>
                  <a:pt x="517" y="90"/>
                </a:lnTo>
                <a:lnTo>
                  <a:pt x="555" y="69"/>
                </a:lnTo>
                <a:lnTo>
                  <a:pt x="592" y="49"/>
                </a:lnTo>
                <a:lnTo>
                  <a:pt x="609" y="40"/>
                </a:lnTo>
                <a:lnTo>
                  <a:pt x="627" y="34"/>
                </a:lnTo>
                <a:lnTo>
                  <a:pt x="645" y="28"/>
                </a:lnTo>
                <a:lnTo>
                  <a:pt x="663" y="24"/>
                </a:lnTo>
                <a:lnTo>
                  <a:pt x="681" y="20"/>
                </a:lnTo>
                <a:lnTo>
                  <a:pt x="699" y="17"/>
                </a:lnTo>
                <a:lnTo>
                  <a:pt x="737" y="11"/>
                </a:lnTo>
                <a:lnTo>
                  <a:pt x="745" y="10"/>
                </a:lnTo>
                <a:lnTo>
                  <a:pt x="782" y="5"/>
                </a:lnTo>
                <a:lnTo>
                  <a:pt x="817" y="2"/>
                </a:lnTo>
                <a:lnTo>
                  <a:pt x="848" y="0"/>
                </a:lnTo>
                <a:lnTo>
                  <a:pt x="878" y="0"/>
                </a:lnTo>
                <a:lnTo>
                  <a:pt x="902" y="0"/>
                </a:lnTo>
                <a:lnTo>
                  <a:pt x="924" y="1"/>
                </a:lnTo>
                <a:lnTo>
                  <a:pt x="943" y="2"/>
                </a:lnTo>
                <a:lnTo>
                  <a:pt x="959" y="3"/>
                </a:lnTo>
                <a:lnTo>
                  <a:pt x="975" y="5"/>
                </a:lnTo>
                <a:lnTo>
                  <a:pt x="982" y="6"/>
                </a:lnTo>
                <a:lnTo>
                  <a:pt x="990" y="8"/>
                </a:lnTo>
                <a:lnTo>
                  <a:pt x="997" y="11"/>
                </a:lnTo>
                <a:lnTo>
                  <a:pt x="1002" y="16"/>
                </a:lnTo>
                <a:lnTo>
                  <a:pt x="1003" y="16"/>
                </a:lnTo>
                <a:lnTo>
                  <a:pt x="1005" y="17"/>
                </a:lnTo>
                <a:lnTo>
                  <a:pt x="1010" y="18"/>
                </a:lnTo>
                <a:lnTo>
                  <a:pt x="1016" y="21"/>
                </a:lnTo>
                <a:lnTo>
                  <a:pt x="1018" y="24"/>
                </a:lnTo>
                <a:lnTo>
                  <a:pt x="1020" y="26"/>
                </a:lnTo>
                <a:lnTo>
                  <a:pt x="1022" y="30"/>
                </a:lnTo>
                <a:lnTo>
                  <a:pt x="1023" y="33"/>
                </a:lnTo>
                <a:lnTo>
                  <a:pt x="1026" y="61"/>
                </a:lnTo>
                <a:lnTo>
                  <a:pt x="1026" y="86"/>
                </a:lnTo>
                <a:lnTo>
                  <a:pt x="1025" y="110"/>
                </a:lnTo>
                <a:lnTo>
                  <a:pt x="1022" y="133"/>
                </a:lnTo>
                <a:lnTo>
                  <a:pt x="1016" y="154"/>
                </a:lnTo>
                <a:lnTo>
                  <a:pt x="1010" y="174"/>
                </a:lnTo>
                <a:lnTo>
                  <a:pt x="1002" y="193"/>
                </a:lnTo>
                <a:lnTo>
                  <a:pt x="994" y="213"/>
                </a:lnTo>
                <a:lnTo>
                  <a:pt x="979" y="246"/>
                </a:lnTo>
                <a:lnTo>
                  <a:pt x="976" y="251"/>
                </a:lnTo>
                <a:lnTo>
                  <a:pt x="973" y="254"/>
                </a:lnTo>
                <a:lnTo>
                  <a:pt x="969" y="256"/>
                </a:lnTo>
                <a:lnTo>
                  <a:pt x="966" y="257"/>
                </a:lnTo>
                <a:lnTo>
                  <a:pt x="963" y="258"/>
                </a:lnTo>
                <a:lnTo>
                  <a:pt x="962" y="260"/>
                </a:lnTo>
                <a:lnTo>
                  <a:pt x="960" y="262"/>
                </a:lnTo>
                <a:lnTo>
                  <a:pt x="956" y="266"/>
                </a:lnTo>
                <a:lnTo>
                  <a:pt x="952" y="268"/>
                </a:lnTo>
                <a:lnTo>
                  <a:pt x="947" y="269"/>
                </a:lnTo>
                <a:lnTo>
                  <a:pt x="893" y="274"/>
                </a:lnTo>
                <a:lnTo>
                  <a:pt x="841" y="279"/>
                </a:lnTo>
                <a:lnTo>
                  <a:pt x="780" y="286"/>
                </a:lnTo>
                <a:lnTo>
                  <a:pt x="779" y="298"/>
                </a:lnTo>
                <a:lnTo>
                  <a:pt x="795" y="302"/>
                </a:lnTo>
                <a:lnTo>
                  <a:pt x="808" y="306"/>
                </a:lnTo>
                <a:lnTo>
                  <a:pt x="833" y="316"/>
                </a:lnTo>
                <a:lnTo>
                  <a:pt x="858" y="324"/>
                </a:lnTo>
                <a:lnTo>
                  <a:pt x="887" y="333"/>
                </a:lnTo>
                <a:lnTo>
                  <a:pt x="915" y="338"/>
                </a:lnTo>
                <a:lnTo>
                  <a:pt x="918" y="339"/>
                </a:lnTo>
                <a:lnTo>
                  <a:pt x="921" y="341"/>
                </a:lnTo>
                <a:lnTo>
                  <a:pt x="924" y="343"/>
                </a:lnTo>
                <a:lnTo>
                  <a:pt x="925" y="345"/>
                </a:lnTo>
                <a:lnTo>
                  <a:pt x="928" y="349"/>
                </a:lnTo>
                <a:lnTo>
                  <a:pt x="928" y="353"/>
                </a:lnTo>
                <a:lnTo>
                  <a:pt x="927" y="359"/>
                </a:lnTo>
                <a:lnTo>
                  <a:pt x="924" y="363"/>
                </a:lnTo>
                <a:lnTo>
                  <a:pt x="923" y="364"/>
                </a:lnTo>
                <a:lnTo>
                  <a:pt x="923" y="365"/>
                </a:lnTo>
                <a:lnTo>
                  <a:pt x="922" y="369"/>
                </a:lnTo>
                <a:lnTo>
                  <a:pt x="913" y="390"/>
                </a:lnTo>
                <a:lnTo>
                  <a:pt x="902" y="409"/>
                </a:lnTo>
                <a:lnTo>
                  <a:pt x="889" y="428"/>
                </a:lnTo>
                <a:lnTo>
                  <a:pt x="877" y="445"/>
                </a:lnTo>
                <a:lnTo>
                  <a:pt x="862" y="462"/>
                </a:lnTo>
                <a:lnTo>
                  <a:pt x="847" y="478"/>
                </a:lnTo>
                <a:lnTo>
                  <a:pt x="831" y="493"/>
                </a:lnTo>
                <a:lnTo>
                  <a:pt x="814" y="507"/>
                </a:lnTo>
                <a:lnTo>
                  <a:pt x="796" y="521"/>
                </a:lnTo>
                <a:lnTo>
                  <a:pt x="779" y="534"/>
                </a:lnTo>
                <a:lnTo>
                  <a:pt x="742" y="559"/>
                </a:lnTo>
                <a:lnTo>
                  <a:pt x="703" y="583"/>
                </a:lnTo>
                <a:lnTo>
                  <a:pt x="664" y="605"/>
                </a:lnTo>
                <a:lnTo>
                  <a:pt x="649" y="614"/>
                </a:lnTo>
                <a:lnTo>
                  <a:pt x="625" y="627"/>
                </a:lnTo>
                <a:lnTo>
                  <a:pt x="601" y="637"/>
                </a:lnTo>
                <a:lnTo>
                  <a:pt x="576" y="648"/>
                </a:lnTo>
                <a:lnTo>
                  <a:pt x="552" y="656"/>
                </a:lnTo>
                <a:lnTo>
                  <a:pt x="526" y="662"/>
                </a:lnTo>
                <a:lnTo>
                  <a:pt x="501" y="668"/>
                </a:lnTo>
                <a:lnTo>
                  <a:pt x="475" y="674"/>
                </a:lnTo>
                <a:lnTo>
                  <a:pt x="449" y="677"/>
                </a:lnTo>
                <a:lnTo>
                  <a:pt x="423" y="680"/>
                </a:lnTo>
                <a:lnTo>
                  <a:pt x="398" y="682"/>
                </a:lnTo>
                <a:lnTo>
                  <a:pt x="348" y="685"/>
                </a:lnTo>
                <a:lnTo>
                  <a:pt x="298" y="686"/>
                </a:lnTo>
                <a:lnTo>
                  <a:pt x="252" y="686"/>
                </a:lnTo>
                <a:lnTo>
                  <a:pt x="225" y="686"/>
                </a:lnTo>
                <a:lnTo>
                  <a:pt x="224" y="687"/>
                </a:lnTo>
                <a:lnTo>
                  <a:pt x="220" y="689"/>
                </a:lnTo>
                <a:lnTo>
                  <a:pt x="215" y="690"/>
                </a:lnTo>
                <a:lnTo>
                  <a:pt x="211" y="689"/>
                </a:lnTo>
                <a:lnTo>
                  <a:pt x="208" y="689"/>
                </a:lnTo>
                <a:lnTo>
                  <a:pt x="199" y="697"/>
                </a:lnTo>
                <a:lnTo>
                  <a:pt x="178" y="719"/>
                </a:lnTo>
                <a:lnTo>
                  <a:pt x="156" y="742"/>
                </a:lnTo>
                <a:lnTo>
                  <a:pt x="135" y="766"/>
                </a:lnTo>
                <a:lnTo>
                  <a:pt x="126" y="777"/>
                </a:lnTo>
                <a:lnTo>
                  <a:pt x="117" y="789"/>
                </a:lnTo>
                <a:lnTo>
                  <a:pt x="106" y="804"/>
                </a:lnTo>
                <a:lnTo>
                  <a:pt x="96" y="817"/>
                </a:lnTo>
                <a:lnTo>
                  <a:pt x="72" y="842"/>
                </a:lnTo>
                <a:lnTo>
                  <a:pt x="53" y="863"/>
                </a:lnTo>
                <a:lnTo>
                  <a:pt x="43" y="874"/>
                </a:lnTo>
                <a:lnTo>
                  <a:pt x="34" y="885"/>
                </a:lnTo>
                <a:lnTo>
                  <a:pt x="31" y="888"/>
                </a:lnTo>
                <a:lnTo>
                  <a:pt x="27" y="892"/>
                </a:lnTo>
                <a:lnTo>
                  <a:pt x="22" y="894"/>
                </a:lnTo>
                <a:lnTo>
                  <a:pt x="17" y="894"/>
                </a:lnTo>
                <a:close/>
                <a:moveTo>
                  <a:pt x="884" y="36"/>
                </a:moveTo>
                <a:lnTo>
                  <a:pt x="884" y="36"/>
                </a:lnTo>
                <a:lnTo>
                  <a:pt x="861" y="37"/>
                </a:lnTo>
                <a:lnTo>
                  <a:pt x="782" y="43"/>
                </a:lnTo>
                <a:lnTo>
                  <a:pt x="745" y="48"/>
                </a:lnTo>
                <a:lnTo>
                  <a:pt x="709" y="53"/>
                </a:lnTo>
                <a:lnTo>
                  <a:pt x="692" y="55"/>
                </a:lnTo>
                <a:lnTo>
                  <a:pt x="676" y="59"/>
                </a:lnTo>
                <a:lnTo>
                  <a:pt x="658" y="63"/>
                </a:lnTo>
                <a:lnTo>
                  <a:pt x="640" y="68"/>
                </a:lnTo>
                <a:lnTo>
                  <a:pt x="624" y="74"/>
                </a:lnTo>
                <a:lnTo>
                  <a:pt x="606" y="82"/>
                </a:lnTo>
                <a:lnTo>
                  <a:pt x="589" y="90"/>
                </a:lnTo>
                <a:lnTo>
                  <a:pt x="571" y="98"/>
                </a:lnTo>
                <a:lnTo>
                  <a:pt x="555" y="106"/>
                </a:lnTo>
                <a:lnTo>
                  <a:pt x="538" y="117"/>
                </a:lnTo>
                <a:lnTo>
                  <a:pt x="522" y="127"/>
                </a:lnTo>
                <a:lnTo>
                  <a:pt x="505" y="137"/>
                </a:lnTo>
                <a:lnTo>
                  <a:pt x="490" y="149"/>
                </a:lnTo>
                <a:lnTo>
                  <a:pt x="474" y="161"/>
                </a:lnTo>
                <a:lnTo>
                  <a:pt x="460" y="174"/>
                </a:lnTo>
                <a:lnTo>
                  <a:pt x="446" y="186"/>
                </a:lnTo>
                <a:lnTo>
                  <a:pt x="419" y="211"/>
                </a:lnTo>
                <a:lnTo>
                  <a:pt x="396" y="234"/>
                </a:lnTo>
                <a:lnTo>
                  <a:pt x="372" y="256"/>
                </a:lnTo>
                <a:lnTo>
                  <a:pt x="349" y="279"/>
                </a:lnTo>
                <a:lnTo>
                  <a:pt x="328" y="304"/>
                </a:lnTo>
                <a:lnTo>
                  <a:pt x="309" y="329"/>
                </a:lnTo>
                <a:lnTo>
                  <a:pt x="300" y="342"/>
                </a:lnTo>
                <a:lnTo>
                  <a:pt x="291" y="355"/>
                </a:lnTo>
                <a:lnTo>
                  <a:pt x="283" y="370"/>
                </a:lnTo>
                <a:lnTo>
                  <a:pt x="276" y="384"/>
                </a:lnTo>
                <a:lnTo>
                  <a:pt x="269" y="400"/>
                </a:lnTo>
                <a:lnTo>
                  <a:pt x="262" y="415"/>
                </a:lnTo>
                <a:lnTo>
                  <a:pt x="251" y="449"/>
                </a:lnTo>
                <a:lnTo>
                  <a:pt x="241" y="484"/>
                </a:lnTo>
                <a:lnTo>
                  <a:pt x="237" y="501"/>
                </a:lnTo>
                <a:lnTo>
                  <a:pt x="233" y="519"/>
                </a:lnTo>
                <a:lnTo>
                  <a:pt x="231" y="536"/>
                </a:lnTo>
                <a:lnTo>
                  <a:pt x="230" y="555"/>
                </a:lnTo>
                <a:lnTo>
                  <a:pt x="230" y="564"/>
                </a:lnTo>
                <a:lnTo>
                  <a:pt x="228" y="573"/>
                </a:lnTo>
                <a:lnTo>
                  <a:pt x="223" y="592"/>
                </a:lnTo>
                <a:lnTo>
                  <a:pt x="221" y="599"/>
                </a:lnTo>
                <a:lnTo>
                  <a:pt x="220" y="609"/>
                </a:lnTo>
                <a:lnTo>
                  <a:pt x="221" y="620"/>
                </a:lnTo>
                <a:lnTo>
                  <a:pt x="224" y="645"/>
                </a:lnTo>
                <a:lnTo>
                  <a:pt x="224" y="646"/>
                </a:lnTo>
                <a:lnTo>
                  <a:pt x="226" y="648"/>
                </a:lnTo>
                <a:lnTo>
                  <a:pt x="228" y="650"/>
                </a:lnTo>
                <a:lnTo>
                  <a:pt x="230" y="650"/>
                </a:lnTo>
                <a:lnTo>
                  <a:pt x="262" y="651"/>
                </a:lnTo>
                <a:lnTo>
                  <a:pt x="307" y="651"/>
                </a:lnTo>
                <a:lnTo>
                  <a:pt x="339" y="651"/>
                </a:lnTo>
                <a:lnTo>
                  <a:pt x="372" y="649"/>
                </a:lnTo>
                <a:lnTo>
                  <a:pt x="406" y="646"/>
                </a:lnTo>
                <a:lnTo>
                  <a:pt x="423" y="644"/>
                </a:lnTo>
                <a:lnTo>
                  <a:pt x="441" y="639"/>
                </a:lnTo>
                <a:lnTo>
                  <a:pt x="461" y="636"/>
                </a:lnTo>
                <a:lnTo>
                  <a:pt x="481" y="635"/>
                </a:lnTo>
                <a:lnTo>
                  <a:pt x="509" y="632"/>
                </a:lnTo>
                <a:lnTo>
                  <a:pt x="523" y="630"/>
                </a:lnTo>
                <a:lnTo>
                  <a:pt x="535" y="627"/>
                </a:lnTo>
                <a:lnTo>
                  <a:pt x="551" y="621"/>
                </a:lnTo>
                <a:lnTo>
                  <a:pt x="565" y="615"/>
                </a:lnTo>
                <a:lnTo>
                  <a:pt x="594" y="601"/>
                </a:lnTo>
                <a:lnTo>
                  <a:pt x="611" y="592"/>
                </a:lnTo>
                <a:lnTo>
                  <a:pt x="630" y="583"/>
                </a:lnTo>
                <a:lnTo>
                  <a:pt x="640" y="578"/>
                </a:lnTo>
                <a:lnTo>
                  <a:pt x="652" y="572"/>
                </a:lnTo>
                <a:lnTo>
                  <a:pt x="674" y="559"/>
                </a:lnTo>
                <a:lnTo>
                  <a:pt x="692" y="549"/>
                </a:lnTo>
                <a:lnTo>
                  <a:pt x="705" y="540"/>
                </a:lnTo>
                <a:lnTo>
                  <a:pt x="726" y="529"/>
                </a:lnTo>
                <a:lnTo>
                  <a:pt x="746" y="517"/>
                </a:lnTo>
                <a:lnTo>
                  <a:pt x="764" y="504"/>
                </a:lnTo>
                <a:lnTo>
                  <a:pt x="783" y="490"/>
                </a:lnTo>
                <a:lnTo>
                  <a:pt x="803" y="471"/>
                </a:lnTo>
                <a:lnTo>
                  <a:pt x="820" y="453"/>
                </a:lnTo>
                <a:lnTo>
                  <a:pt x="837" y="433"/>
                </a:lnTo>
                <a:lnTo>
                  <a:pt x="851" y="413"/>
                </a:lnTo>
                <a:lnTo>
                  <a:pt x="865" y="396"/>
                </a:lnTo>
                <a:lnTo>
                  <a:pt x="872" y="385"/>
                </a:lnTo>
                <a:lnTo>
                  <a:pt x="880" y="375"/>
                </a:lnTo>
                <a:lnTo>
                  <a:pt x="884" y="368"/>
                </a:lnTo>
                <a:lnTo>
                  <a:pt x="876" y="366"/>
                </a:lnTo>
                <a:lnTo>
                  <a:pt x="851" y="359"/>
                </a:lnTo>
                <a:lnTo>
                  <a:pt x="826" y="349"/>
                </a:lnTo>
                <a:lnTo>
                  <a:pt x="805" y="342"/>
                </a:lnTo>
                <a:lnTo>
                  <a:pt x="782" y="335"/>
                </a:lnTo>
                <a:lnTo>
                  <a:pt x="759" y="330"/>
                </a:lnTo>
                <a:lnTo>
                  <a:pt x="736" y="324"/>
                </a:lnTo>
                <a:lnTo>
                  <a:pt x="717" y="321"/>
                </a:lnTo>
                <a:lnTo>
                  <a:pt x="698" y="317"/>
                </a:lnTo>
                <a:lnTo>
                  <a:pt x="681" y="312"/>
                </a:lnTo>
                <a:lnTo>
                  <a:pt x="671" y="308"/>
                </a:lnTo>
                <a:lnTo>
                  <a:pt x="663" y="305"/>
                </a:lnTo>
                <a:lnTo>
                  <a:pt x="660" y="302"/>
                </a:lnTo>
                <a:lnTo>
                  <a:pt x="657" y="300"/>
                </a:lnTo>
                <a:lnTo>
                  <a:pt x="656" y="297"/>
                </a:lnTo>
                <a:lnTo>
                  <a:pt x="655" y="293"/>
                </a:lnTo>
                <a:lnTo>
                  <a:pt x="655" y="290"/>
                </a:lnTo>
                <a:lnTo>
                  <a:pt x="653" y="289"/>
                </a:lnTo>
                <a:lnTo>
                  <a:pt x="649" y="285"/>
                </a:lnTo>
                <a:lnTo>
                  <a:pt x="647" y="280"/>
                </a:lnTo>
                <a:lnTo>
                  <a:pt x="646" y="274"/>
                </a:lnTo>
                <a:lnTo>
                  <a:pt x="647" y="268"/>
                </a:lnTo>
                <a:lnTo>
                  <a:pt x="649" y="265"/>
                </a:lnTo>
                <a:lnTo>
                  <a:pt x="652" y="260"/>
                </a:lnTo>
                <a:lnTo>
                  <a:pt x="656" y="257"/>
                </a:lnTo>
                <a:lnTo>
                  <a:pt x="659" y="257"/>
                </a:lnTo>
                <a:lnTo>
                  <a:pt x="663" y="256"/>
                </a:lnTo>
                <a:lnTo>
                  <a:pt x="709" y="255"/>
                </a:lnTo>
                <a:lnTo>
                  <a:pt x="753" y="252"/>
                </a:lnTo>
                <a:lnTo>
                  <a:pt x="798" y="248"/>
                </a:lnTo>
                <a:lnTo>
                  <a:pt x="843" y="243"/>
                </a:lnTo>
                <a:lnTo>
                  <a:pt x="892" y="238"/>
                </a:lnTo>
                <a:lnTo>
                  <a:pt x="942" y="234"/>
                </a:lnTo>
                <a:lnTo>
                  <a:pt x="946" y="234"/>
                </a:lnTo>
                <a:lnTo>
                  <a:pt x="947" y="229"/>
                </a:lnTo>
                <a:lnTo>
                  <a:pt x="959" y="205"/>
                </a:lnTo>
                <a:lnTo>
                  <a:pt x="967" y="188"/>
                </a:lnTo>
                <a:lnTo>
                  <a:pt x="974" y="171"/>
                </a:lnTo>
                <a:lnTo>
                  <a:pt x="980" y="153"/>
                </a:lnTo>
                <a:lnTo>
                  <a:pt x="985" y="135"/>
                </a:lnTo>
                <a:lnTo>
                  <a:pt x="987" y="115"/>
                </a:lnTo>
                <a:lnTo>
                  <a:pt x="990" y="94"/>
                </a:lnTo>
                <a:lnTo>
                  <a:pt x="990" y="73"/>
                </a:lnTo>
                <a:lnTo>
                  <a:pt x="988" y="52"/>
                </a:lnTo>
                <a:lnTo>
                  <a:pt x="988" y="50"/>
                </a:lnTo>
                <a:lnTo>
                  <a:pt x="985" y="48"/>
                </a:lnTo>
                <a:lnTo>
                  <a:pt x="982" y="46"/>
                </a:lnTo>
                <a:lnTo>
                  <a:pt x="979" y="41"/>
                </a:lnTo>
                <a:lnTo>
                  <a:pt x="971" y="48"/>
                </a:lnTo>
                <a:lnTo>
                  <a:pt x="971" y="47"/>
                </a:lnTo>
                <a:lnTo>
                  <a:pt x="973" y="45"/>
                </a:lnTo>
                <a:lnTo>
                  <a:pt x="974" y="45"/>
                </a:lnTo>
                <a:lnTo>
                  <a:pt x="967" y="43"/>
                </a:lnTo>
                <a:lnTo>
                  <a:pt x="962" y="41"/>
                </a:lnTo>
                <a:lnTo>
                  <a:pt x="957" y="41"/>
                </a:lnTo>
                <a:lnTo>
                  <a:pt x="925" y="37"/>
                </a:lnTo>
                <a:lnTo>
                  <a:pt x="921" y="37"/>
                </a:lnTo>
                <a:lnTo>
                  <a:pt x="884" y="3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54" name="任意多边形 1051053"/>
          <p:cNvSpPr/>
          <p:nvPr/>
        </p:nvSpPr>
        <p:spPr bwMode="auto">
          <a:xfrm>
            <a:off x="6000750" y="4451350"/>
            <a:ext cx="319087" cy="215900"/>
          </a:xfrm>
          <a:custGeom>
            <a:avLst/>
            <a:gdLst/>
            <a:ahLst/>
            <a:cxnLst/>
            <a:rect l="0" t="0" r="0" b="0"/>
            <a:pathLst>
              <a:path w="452" h="306">
                <a:moveTo>
                  <a:pt x="19" y="306"/>
                </a:moveTo>
                <a:lnTo>
                  <a:pt x="19" y="306"/>
                </a:lnTo>
                <a:lnTo>
                  <a:pt x="12" y="304"/>
                </a:lnTo>
                <a:lnTo>
                  <a:pt x="9" y="303"/>
                </a:lnTo>
                <a:lnTo>
                  <a:pt x="6" y="301"/>
                </a:lnTo>
                <a:lnTo>
                  <a:pt x="4" y="299"/>
                </a:lnTo>
                <a:lnTo>
                  <a:pt x="2" y="296"/>
                </a:lnTo>
                <a:lnTo>
                  <a:pt x="1" y="292"/>
                </a:lnTo>
                <a:lnTo>
                  <a:pt x="0" y="288"/>
                </a:lnTo>
                <a:lnTo>
                  <a:pt x="0" y="257"/>
                </a:lnTo>
                <a:lnTo>
                  <a:pt x="1" y="227"/>
                </a:lnTo>
                <a:lnTo>
                  <a:pt x="4" y="165"/>
                </a:lnTo>
                <a:lnTo>
                  <a:pt x="7" y="114"/>
                </a:lnTo>
                <a:lnTo>
                  <a:pt x="8" y="89"/>
                </a:lnTo>
                <a:lnTo>
                  <a:pt x="8" y="63"/>
                </a:lnTo>
                <a:lnTo>
                  <a:pt x="9" y="47"/>
                </a:lnTo>
                <a:lnTo>
                  <a:pt x="11" y="34"/>
                </a:lnTo>
                <a:lnTo>
                  <a:pt x="15" y="24"/>
                </a:lnTo>
                <a:lnTo>
                  <a:pt x="19" y="18"/>
                </a:lnTo>
                <a:lnTo>
                  <a:pt x="22" y="14"/>
                </a:lnTo>
                <a:lnTo>
                  <a:pt x="25" y="11"/>
                </a:lnTo>
                <a:lnTo>
                  <a:pt x="29" y="8"/>
                </a:lnTo>
                <a:lnTo>
                  <a:pt x="34" y="6"/>
                </a:lnTo>
                <a:lnTo>
                  <a:pt x="39" y="4"/>
                </a:lnTo>
                <a:lnTo>
                  <a:pt x="51" y="1"/>
                </a:lnTo>
                <a:lnTo>
                  <a:pt x="64" y="0"/>
                </a:lnTo>
                <a:lnTo>
                  <a:pt x="70" y="0"/>
                </a:lnTo>
                <a:lnTo>
                  <a:pt x="112" y="3"/>
                </a:lnTo>
                <a:lnTo>
                  <a:pt x="153" y="7"/>
                </a:lnTo>
                <a:lnTo>
                  <a:pt x="193" y="13"/>
                </a:lnTo>
                <a:lnTo>
                  <a:pt x="234" y="18"/>
                </a:lnTo>
                <a:lnTo>
                  <a:pt x="284" y="26"/>
                </a:lnTo>
                <a:lnTo>
                  <a:pt x="335" y="32"/>
                </a:lnTo>
                <a:lnTo>
                  <a:pt x="385" y="37"/>
                </a:lnTo>
                <a:lnTo>
                  <a:pt x="410" y="38"/>
                </a:lnTo>
                <a:lnTo>
                  <a:pt x="436" y="38"/>
                </a:lnTo>
                <a:lnTo>
                  <a:pt x="440" y="39"/>
                </a:lnTo>
                <a:lnTo>
                  <a:pt x="443" y="40"/>
                </a:lnTo>
                <a:lnTo>
                  <a:pt x="446" y="41"/>
                </a:lnTo>
                <a:lnTo>
                  <a:pt x="448" y="44"/>
                </a:lnTo>
                <a:lnTo>
                  <a:pt x="450" y="46"/>
                </a:lnTo>
                <a:lnTo>
                  <a:pt x="451" y="49"/>
                </a:lnTo>
                <a:lnTo>
                  <a:pt x="452" y="57"/>
                </a:lnTo>
                <a:lnTo>
                  <a:pt x="451" y="63"/>
                </a:lnTo>
                <a:lnTo>
                  <a:pt x="450" y="66"/>
                </a:lnTo>
                <a:lnTo>
                  <a:pt x="448" y="69"/>
                </a:lnTo>
                <a:lnTo>
                  <a:pt x="446" y="71"/>
                </a:lnTo>
                <a:lnTo>
                  <a:pt x="443" y="73"/>
                </a:lnTo>
                <a:lnTo>
                  <a:pt x="440" y="74"/>
                </a:lnTo>
                <a:lnTo>
                  <a:pt x="436" y="74"/>
                </a:lnTo>
                <a:lnTo>
                  <a:pt x="410" y="73"/>
                </a:lnTo>
                <a:lnTo>
                  <a:pt x="384" y="72"/>
                </a:lnTo>
                <a:lnTo>
                  <a:pt x="335" y="67"/>
                </a:lnTo>
                <a:lnTo>
                  <a:pt x="293" y="64"/>
                </a:lnTo>
                <a:lnTo>
                  <a:pt x="249" y="59"/>
                </a:lnTo>
                <a:lnTo>
                  <a:pt x="207" y="55"/>
                </a:lnTo>
                <a:lnTo>
                  <a:pt x="167" y="49"/>
                </a:lnTo>
                <a:lnTo>
                  <a:pt x="131" y="43"/>
                </a:lnTo>
                <a:lnTo>
                  <a:pt x="97" y="38"/>
                </a:lnTo>
                <a:lnTo>
                  <a:pt x="77" y="37"/>
                </a:lnTo>
                <a:lnTo>
                  <a:pt x="59" y="36"/>
                </a:lnTo>
                <a:lnTo>
                  <a:pt x="54" y="37"/>
                </a:lnTo>
                <a:lnTo>
                  <a:pt x="49" y="40"/>
                </a:lnTo>
                <a:lnTo>
                  <a:pt x="46" y="43"/>
                </a:lnTo>
                <a:lnTo>
                  <a:pt x="45" y="47"/>
                </a:lnTo>
                <a:lnTo>
                  <a:pt x="43" y="56"/>
                </a:lnTo>
                <a:lnTo>
                  <a:pt x="43" y="66"/>
                </a:lnTo>
                <a:lnTo>
                  <a:pt x="44" y="76"/>
                </a:lnTo>
                <a:lnTo>
                  <a:pt x="45" y="84"/>
                </a:lnTo>
                <a:lnTo>
                  <a:pt x="45" y="90"/>
                </a:lnTo>
                <a:lnTo>
                  <a:pt x="42" y="113"/>
                </a:lnTo>
                <a:lnTo>
                  <a:pt x="41" y="137"/>
                </a:lnTo>
                <a:lnTo>
                  <a:pt x="40" y="161"/>
                </a:lnTo>
                <a:lnTo>
                  <a:pt x="41" y="184"/>
                </a:lnTo>
                <a:lnTo>
                  <a:pt x="41" y="207"/>
                </a:lnTo>
                <a:lnTo>
                  <a:pt x="40" y="226"/>
                </a:lnTo>
                <a:lnTo>
                  <a:pt x="38" y="245"/>
                </a:lnTo>
                <a:lnTo>
                  <a:pt x="37" y="266"/>
                </a:lnTo>
                <a:lnTo>
                  <a:pt x="36" y="289"/>
                </a:lnTo>
                <a:lnTo>
                  <a:pt x="36" y="292"/>
                </a:lnTo>
                <a:lnTo>
                  <a:pt x="35" y="295"/>
                </a:lnTo>
                <a:lnTo>
                  <a:pt x="34" y="298"/>
                </a:lnTo>
                <a:lnTo>
                  <a:pt x="32" y="300"/>
                </a:lnTo>
                <a:lnTo>
                  <a:pt x="29" y="302"/>
                </a:lnTo>
                <a:lnTo>
                  <a:pt x="26" y="304"/>
                </a:lnTo>
                <a:lnTo>
                  <a:pt x="23" y="306"/>
                </a:lnTo>
                <a:lnTo>
                  <a:pt x="19" y="30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55" name="任意多边形 1051054"/>
          <p:cNvSpPr/>
          <p:nvPr/>
        </p:nvSpPr>
        <p:spPr bwMode="auto">
          <a:xfrm>
            <a:off x="5656262" y="3962400"/>
            <a:ext cx="323850" cy="30162"/>
          </a:xfrm>
          <a:custGeom>
            <a:avLst/>
            <a:gdLst/>
            <a:ahLst/>
            <a:cxnLst/>
            <a:rect l="0" t="0" r="0" b="0"/>
            <a:pathLst>
              <a:path w="459" h="42">
                <a:moveTo>
                  <a:pt x="189" y="42"/>
                </a:moveTo>
                <a:lnTo>
                  <a:pt x="189" y="42"/>
                </a:lnTo>
                <a:lnTo>
                  <a:pt x="174" y="42"/>
                </a:lnTo>
                <a:lnTo>
                  <a:pt x="116" y="40"/>
                </a:lnTo>
                <a:lnTo>
                  <a:pt x="68" y="39"/>
                </a:lnTo>
                <a:lnTo>
                  <a:pt x="43" y="38"/>
                </a:lnTo>
                <a:lnTo>
                  <a:pt x="18" y="36"/>
                </a:lnTo>
                <a:lnTo>
                  <a:pt x="14" y="35"/>
                </a:lnTo>
                <a:lnTo>
                  <a:pt x="11" y="34"/>
                </a:lnTo>
                <a:lnTo>
                  <a:pt x="8" y="32"/>
                </a:lnTo>
                <a:lnTo>
                  <a:pt x="5" y="29"/>
                </a:lnTo>
                <a:lnTo>
                  <a:pt x="2" y="26"/>
                </a:lnTo>
                <a:lnTo>
                  <a:pt x="1" y="22"/>
                </a:lnTo>
                <a:lnTo>
                  <a:pt x="0" y="15"/>
                </a:lnTo>
                <a:lnTo>
                  <a:pt x="1" y="10"/>
                </a:lnTo>
                <a:lnTo>
                  <a:pt x="5" y="5"/>
                </a:lnTo>
                <a:lnTo>
                  <a:pt x="7" y="3"/>
                </a:lnTo>
                <a:lnTo>
                  <a:pt x="9" y="1"/>
                </a:lnTo>
                <a:lnTo>
                  <a:pt x="12" y="1"/>
                </a:lnTo>
                <a:lnTo>
                  <a:pt x="16" y="0"/>
                </a:lnTo>
                <a:lnTo>
                  <a:pt x="17" y="0"/>
                </a:lnTo>
                <a:lnTo>
                  <a:pt x="61" y="3"/>
                </a:lnTo>
                <a:lnTo>
                  <a:pt x="106" y="4"/>
                </a:lnTo>
                <a:lnTo>
                  <a:pt x="147" y="5"/>
                </a:lnTo>
                <a:lnTo>
                  <a:pt x="189" y="7"/>
                </a:lnTo>
                <a:lnTo>
                  <a:pt x="218" y="8"/>
                </a:lnTo>
                <a:lnTo>
                  <a:pt x="257" y="7"/>
                </a:lnTo>
                <a:lnTo>
                  <a:pt x="300" y="6"/>
                </a:lnTo>
                <a:lnTo>
                  <a:pt x="347" y="4"/>
                </a:lnTo>
                <a:lnTo>
                  <a:pt x="393" y="4"/>
                </a:lnTo>
                <a:lnTo>
                  <a:pt x="424" y="4"/>
                </a:lnTo>
                <a:lnTo>
                  <a:pt x="447" y="6"/>
                </a:lnTo>
                <a:lnTo>
                  <a:pt x="451" y="7"/>
                </a:lnTo>
                <a:lnTo>
                  <a:pt x="454" y="9"/>
                </a:lnTo>
                <a:lnTo>
                  <a:pt x="456" y="11"/>
                </a:lnTo>
                <a:lnTo>
                  <a:pt x="458" y="13"/>
                </a:lnTo>
                <a:lnTo>
                  <a:pt x="459" y="18"/>
                </a:lnTo>
                <a:lnTo>
                  <a:pt x="459" y="22"/>
                </a:lnTo>
                <a:lnTo>
                  <a:pt x="457" y="29"/>
                </a:lnTo>
                <a:lnTo>
                  <a:pt x="456" y="32"/>
                </a:lnTo>
                <a:lnTo>
                  <a:pt x="453" y="35"/>
                </a:lnTo>
                <a:lnTo>
                  <a:pt x="451" y="38"/>
                </a:lnTo>
                <a:lnTo>
                  <a:pt x="448" y="40"/>
                </a:lnTo>
                <a:lnTo>
                  <a:pt x="444" y="41"/>
                </a:lnTo>
                <a:lnTo>
                  <a:pt x="439" y="41"/>
                </a:lnTo>
                <a:lnTo>
                  <a:pt x="436" y="41"/>
                </a:lnTo>
                <a:lnTo>
                  <a:pt x="424" y="39"/>
                </a:lnTo>
                <a:lnTo>
                  <a:pt x="410" y="38"/>
                </a:lnTo>
                <a:lnTo>
                  <a:pt x="372" y="38"/>
                </a:lnTo>
                <a:lnTo>
                  <a:pt x="322" y="38"/>
                </a:lnTo>
                <a:lnTo>
                  <a:pt x="268" y="40"/>
                </a:lnTo>
                <a:lnTo>
                  <a:pt x="226" y="41"/>
                </a:lnTo>
                <a:lnTo>
                  <a:pt x="189" y="4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56" name="任意多边形 1051055"/>
          <p:cNvSpPr/>
          <p:nvPr/>
        </p:nvSpPr>
        <p:spPr bwMode="auto">
          <a:xfrm>
            <a:off x="5664200" y="4071937"/>
            <a:ext cx="230187" cy="25400"/>
          </a:xfrm>
          <a:custGeom>
            <a:avLst/>
            <a:gdLst/>
            <a:ahLst/>
            <a:cxnLst/>
            <a:rect l="0" t="0" r="0" b="0"/>
            <a:pathLst>
              <a:path w="328" h="36">
                <a:moveTo>
                  <a:pt x="17" y="36"/>
                </a:moveTo>
                <a:lnTo>
                  <a:pt x="17" y="36"/>
                </a:lnTo>
                <a:lnTo>
                  <a:pt x="13" y="35"/>
                </a:lnTo>
                <a:lnTo>
                  <a:pt x="10" y="34"/>
                </a:lnTo>
                <a:lnTo>
                  <a:pt x="7" y="32"/>
                </a:lnTo>
                <a:lnTo>
                  <a:pt x="4" y="30"/>
                </a:lnTo>
                <a:lnTo>
                  <a:pt x="3" y="28"/>
                </a:lnTo>
                <a:lnTo>
                  <a:pt x="1" y="25"/>
                </a:lnTo>
                <a:lnTo>
                  <a:pt x="0" y="17"/>
                </a:lnTo>
                <a:lnTo>
                  <a:pt x="1" y="11"/>
                </a:lnTo>
                <a:lnTo>
                  <a:pt x="3" y="8"/>
                </a:lnTo>
                <a:lnTo>
                  <a:pt x="4" y="5"/>
                </a:lnTo>
                <a:lnTo>
                  <a:pt x="7" y="3"/>
                </a:lnTo>
                <a:lnTo>
                  <a:pt x="10" y="1"/>
                </a:lnTo>
                <a:lnTo>
                  <a:pt x="13" y="0"/>
                </a:lnTo>
                <a:lnTo>
                  <a:pt x="17" y="0"/>
                </a:lnTo>
                <a:lnTo>
                  <a:pt x="312" y="0"/>
                </a:lnTo>
                <a:lnTo>
                  <a:pt x="316" y="0"/>
                </a:lnTo>
                <a:lnTo>
                  <a:pt x="319" y="1"/>
                </a:lnTo>
                <a:lnTo>
                  <a:pt x="322" y="3"/>
                </a:lnTo>
                <a:lnTo>
                  <a:pt x="324" y="5"/>
                </a:lnTo>
                <a:lnTo>
                  <a:pt x="326" y="8"/>
                </a:lnTo>
                <a:lnTo>
                  <a:pt x="327" y="11"/>
                </a:lnTo>
                <a:lnTo>
                  <a:pt x="328" y="17"/>
                </a:lnTo>
                <a:lnTo>
                  <a:pt x="327" y="25"/>
                </a:lnTo>
                <a:lnTo>
                  <a:pt x="326" y="28"/>
                </a:lnTo>
                <a:lnTo>
                  <a:pt x="324" y="30"/>
                </a:lnTo>
                <a:lnTo>
                  <a:pt x="322" y="32"/>
                </a:lnTo>
                <a:lnTo>
                  <a:pt x="319" y="34"/>
                </a:lnTo>
                <a:lnTo>
                  <a:pt x="316" y="35"/>
                </a:lnTo>
                <a:lnTo>
                  <a:pt x="312" y="36"/>
                </a:lnTo>
                <a:lnTo>
                  <a:pt x="17" y="3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57" name="任意多边形 1051056"/>
          <p:cNvSpPr/>
          <p:nvPr/>
        </p:nvSpPr>
        <p:spPr bwMode="auto">
          <a:xfrm>
            <a:off x="5659437" y="4171950"/>
            <a:ext cx="85725" cy="31750"/>
          </a:xfrm>
          <a:custGeom>
            <a:avLst/>
            <a:gdLst/>
            <a:ahLst/>
            <a:cxnLst/>
            <a:rect l="0" t="0" r="0" b="0"/>
            <a:pathLst>
              <a:path w="119" h="44">
                <a:moveTo>
                  <a:pt x="79" y="44"/>
                </a:moveTo>
                <a:lnTo>
                  <a:pt x="79" y="44"/>
                </a:lnTo>
                <a:lnTo>
                  <a:pt x="69" y="43"/>
                </a:lnTo>
                <a:lnTo>
                  <a:pt x="61" y="40"/>
                </a:lnTo>
                <a:lnTo>
                  <a:pt x="57" y="39"/>
                </a:lnTo>
                <a:lnTo>
                  <a:pt x="54" y="37"/>
                </a:lnTo>
                <a:lnTo>
                  <a:pt x="53" y="36"/>
                </a:lnTo>
                <a:lnTo>
                  <a:pt x="44" y="35"/>
                </a:lnTo>
                <a:lnTo>
                  <a:pt x="40" y="35"/>
                </a:lnTo>
                <a:lnTo>
                  <a:pt x="33" y="36"/>
                </a:lnTo>
                <a:lnTo>
                  <a:pt x="16" y="37"/>
                </a:lnTo>
                <a:lnTo>
                  <a:pt x="12" y="37"/>
                </a:lnTo>
                <a:lnTo>
                  <a:pt x="9" y="36"/>
                </a:lnTo>
                <a:lnTo>
                  <a:pt x="6" y="34"/>
                </a:lnTo>
                <a:lnTo>
                  <a:pt x="4" y="32"/>
                </a:lnTo>
                <a:lnTo>
                  <a:pt x="1" y="27"/>
                </a:lnTo>
                <a:lnTo>
                  <a:pt x="0" y="21"/>
                </a:lnTo>
                <a:lnTo>
                  <a:pt x="1" y="15"/>
                </a:lnTo>
                <a:lnTo>
                  <a:pt x="2" y="12"/>
                </a:lnTo>
                <a:lnTo>
                  <a:pt x="4" y="8"/>
                </a:lnTo>
                <a:lnTo>
                  <a:pt x="6" y="5"/>
                </a:lnTo>
                <a:lnTo>
                  <a:pt x="9" y="3"/>
                </a:lnTo>
                <a:lnTo>
                  <a:pt x="13" y="2"/>
                </a:lnTo>
                <a:lnTo>
                  <a:pt x="17" y="1"/>
                </a:lnTo>
                <a:lnTo>
                  <a:pt x="29" y="1"/>
                </a:lnTo>
                <a:lnTo>
                  <a:pt x="45" y="0"/>
                </a:lnTo>
                <a:lnTo>
                  <a:pt x="57" y="1"/>
                </a:lnTo>
                <a:lnTo>
                  <a:pt x="67" y="3"/>
                </a:lnTo>
                <a:lnTo>
                  <a:pt x="72" y="5"/>
                </a:lnTo>
                <a:lnTo>
                  <a:pt x="74" y="6"/>
                </a:lnTo>
                <a:lnTo>
                  <a:pt x="102" y="6"/>
                </a:lnTo>
                <a:lnTo>
                  <a:pt x="106" y="6"/>
                </a:lnTo>
                <a:lnTo>
                  <a:pt x="110" y="8"/>
                </a:lnTo>
                <a:lnTo>
                  <a:pt x="112" y="9"/>
                </a:lnTo>
                <a:lnTo>
                  <a:pt x="115" y="13"/>
                </a:lnTo>
                <a:lnTo>
                  <a:pt x="117" y="15"/>
                </a:lnTo>
                <a:lnTo>
                  <a:pt x="118" y="18"/>
                </a:lnTo>
                <a:lnTo>
                  <a:pt x="119" y="25"/>
                </a:lnTo>
                <a:lnTo>
                  <a:pt x="118" y="31"/>
                </a:lnTo>
                <a:lnTo>
                  <a:pt x="117" y="34"/>
                </a:lnTo>
                <a:lnTo>
                  <a:pt x="115" y="36"/>
                </a:lnTo>
                <a:lnTo>
                  <a:pt x="112" y="39"/>
                </a:lnTo>
                <a:lnTo>
                  <a:pt x="110" y="40"/>
                </a:lnTo>
                <a:lnTo>
                  <a:pt x="106" y="43"/>
                </a:lnTo>
                <a:lnTo>
                  <a:pt x="102" y="43"/>
                </a:lnTo>
                <a:lnTo>
                  <a:pt x="90" y="43"/>
                </a:lnTo>
                <a:lnTo>
                  <a:pt x="79" y="4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58" name="任意多边形 1051057"/>
          <p:cNvSpPr/>
          <p:nvPr/>
        </p:nvSpPr>
        <p:spPr bwMode="auto">
          <a:xfrm>
            <a:off x="5786437" y="4171950"/>
            <a:ext cx="92075" cy="30162"/>
          </a:xfrm>
          <a:custGeom>
            <a:avLst/>
            <a:gdLst/>
            <a:ahLst/>
            <a:cxnLst/>
            <a:rect l="0" t="0" r="0" b="0"/>
            <a:pathLst>
              <a:path w="129" h="42">
                <a:moveTo>
                  <a:pt x="18" y="42"/>
                </a:moveTo>
                <a:lnTo>
                  <a:pt x="18" y="42"/>
                </a:lnTo>
                <a:lnTo>
                  <a:pt x="14" y="42"/>
                </a:lnTo>
                <a:lnTo>
                  <a:pt x="10" y="39"/>
                </a:lnTo>
                <a:lnTo>
                  <a:pt x="7" y="38"/>
                </a:lnTo>
                <a:lnTo>
                  <a:pt x="4" y="36"/>
                </a:lnTo>
                <a:lnTo>
                  <a:pt x="2" y="33"/>
                </a:lnTo>
                <a:lnTo>
                  <a:pt x="1" y="30"/>
                </a:lnTo>
                <a:lnTo>
                  <a:pt x="0" y="24"/>
                </a:lnTo>
                <a:lnTo>
                  <a:pt x="1" y="17"/>
                </a:lnTo>
                <a:lnTo>
                  <a:pt x="2" y="14"/>
                </a:lnTo>
                <a:lnTo>
                  <a:pt x="4" y="12"/>
                </a:lnTo>
                <a:lnTo>
                  <a:pt x="8" y="8"/>
                </a:lnTo>
                <a:lnTo>
                  <a:pt x="10" y="7"/>
                </a:lnTo>
                <a:lnTo>
                  <a:pt x="14" y="5"/>
                </a:lnTo>
                <a:lnTo>
                  <a:pt x="18" y="5"/>
                </a:lnTo>
                <a:lnTo>
                  <a:pt x="42" y="4"/>
                </a:lnTo>
                <a:lnTo>
                  <a:pt x="65" y="3"/>
                </a:lnTo>
                <a:lnTo>
                  <a:pt x="89" y="1"/>
                </a:lnTo>
                <a:lnTo>
                  <a:pt x="113" y="0"/>
                </a:lnTo>
                <a:lnTo>
                  <a:pt x="117" y="1"/>
                </a:lnTo>
                <a:lnTo>
                  <a:pt x="120" y="2"/>
                </a:lnTo>
                <a:lnTo>
                  <a:pt x="123" y="4"/>
                </a:lnTo>
                <a:lnTo>
                  <a:pt x="125" y="6"/>
                </a:lnTo>
                <a:lnTo>
                  <a:pt x="127" y="8"/>
                </a:lnTo>
                <a:lnTo>
                  <a:pt x="128" y="12"/>
                </a:lnTo>
                <a:lnTo>
                  <a:pt x="129" y="19"/>
                </a:lnTo>
                <a:lnTo>
                  <a:pt x="128" y="25"/>
                </a:lnTo>
                <a:lnTo>
                  <a:pt x="127" y="28"/>
                </a:lnTo>
                <a:lnTo>
                  <a:pt x="125" y="31"/>
                </a:lnTo>
                <a:lnTo>
                  <a:pt x="123" y="33"/>
                </a:lnTo>
                <a:lnTo>
                  <a:pt x="120" y="35"/>
                </a:lnTo>
                <a:lnTo>
                  <a:pt x="117" y="36"/>
                </a:lnTo>
                <a:lnTo>
                  <a:pt x="113" y="36"/>
                </a:lnTo>
                <a:lnTo>
                  <a:pt x="88" y="37"/>
                </a:lnTo>
                <a:lnTo>
                  <a:pt x="64" y="39"/>
                </a:lnTo>
                <a:lnTo>
                  <a:pt x="42" y="41"/>
                </a:lnTo>
                <a:lnTo>
                  <a:pt x="18" y="4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59" name="任意多边形 1051058"/>
          <p:cNvSpPr/>
          <p:nvPr/>
        </p:nvSpPr>
        <p:spPr bwMode="auto">
          <a:xfrm>
            <a:off x="5664200" y="4271962"/>
            <a:ext cx="171450" cy="26987"/>
          </a:xfrm>
          <a:custGeom>
            <a:avLst/>
            <a:gdLst/>
            <a:ahLst/>
            <a:cxnLst/>
            <a:rect l="0" t="0" r="0" b="0"/>
            <a:pathLst>
              <a:path w="243" h="40">
                <a:moveTo>
                  <a:pt x="226" y="40"/>
                </a:moveTo>
                <a:lnTo>
                  <a:pt x="226" y="40"/>
                </a:lnTo>
                <a:lnTo>
                  <a:pt x="173" y="39"/>
                </a:lnTo>
                <a:lnTo>
                  <a:pt x="122" y="38"/>
                </a:lnTo>
                <a:lnTo>
                  <a:pt x="70" y="36"/>
                </a:lnTo>
                <a:lnTo>
                  <a:pt x="17" y="35"/>
                </a:lnTo>
                <a:lnTo>
                  <a:pt x="13" y="35"/>
                </a:lnTo>
                <a:lnTo>
                  <a:pt x="10" y="34"/>
                </a:lnTo>
                <a:lnTo>
                  <a:pt x="7" y="32"/>
                </a:lnTo>
                <a:lnTo>
                  <a:pt x="4" y="30"/>
                </a:lnTo>
                <a:lnTo>
                  <a:pt x="3" y="26"/>
                </a:lnTo>
                <a:lnTo>
                  <a:pt x="1" y="23"/>
                </a:lnTo>
                <a:lnTo>
                  <a:pt x="0" y="17"/>
                </a:lnTo>
                <a:lnTo>
                  <a:pt x="1" y="11"/>
                </a:lnTo>
                <a:lnTo>
                  <a:pt x="3" y="8"/>
                </a:lnTo>
                <a:lnTo>
                  <a:pt x="4" y="5"/>
                </a:lnTo>
                <a:lnTo>
                  <a:pt x="7" y="3"/>
                </a:lnTo>
                <a:lnTo>
                  <a:pt x="10" y="1"/>
                </a:lnTo>
                <a:lnTo>
                  <a:pt x="13" y="0"/>
                </a:lnTo>
                <a:lnTo>
                  <a:pt x="17" y="0"/>
                </a:lnTo>
                <a:lnTo>
                  <a:pt x="70" y="0"/>
                </a:lnTo>
                <a:lnTo>
                  <a:pt x="122" y="2"/>
                </a:lnTo>
                <a:lnTo>
                  <a:pt x="173" y="3"/>
                </a:lnTo>
                <a:lnTo>
                  <a:pt x="226" y="4"/>
                </a:lnTo>
                <a:lnTo>
                  <a:pt x="230" y="5"/>
                </a:lnTo>
                <a:lnTo>
                  <a:pt x="233" y="6"/>
                </a:lnTo>
                <a:lnTo>
                  <a:pt x="236" y="7"/>
                </a:lnTo>
                <a:lnTo>
                  <a:pt x="239" y="10"/>
                </a:lnTo>
                <a:lnTo>
                  <a:pt x="240" y="12"/>
                </a:lnTo>
                <a:lnTo>
                  <a:pt x="242" y="15"/>
                </a:lnTo>
                <a:lnTo>
                  <a:pt x="243" y="22"/>
                </a:lnTo>
                <a:lnTo>
                  <a:pt x="242" y="29"/>
                </a:lnTo>
                <a:lnTo>
                  <a:pt x="240" y="32"/>
                </a:lnTo>
                <a:lnTo>
                  <a:pt x="239" y="35"/>
                </a:lnTo>
                <a:lnTo>
                  <a:pt x="236" y="37"/>
                </a:lnTo>
                <a:lnTo>
                  <a:pt x="233" y="39"/>
                </a:lnTo>
                <a:lnTo>
                  <a:pt x="230" y="40"/>
                </a:lnTo>
                <a:lnTo>
                  <a:pt x="226" y="4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60" name="任意多边形 1051059"/>
          <p:cNvSpPr/>
          <p:nvPr/>
        </p:nvSpPr>
        <p:spPr bwMode="auto">
          <a:xfrm>
            <a:off x="5659437" y="4357687"/>
            <a:ext cx="104775" cy="25400"/>
          </a:xfrm>
          <a:custGeom>
            <a:avLst/>
            <a:gdLst/>
            <a:ahLst/>
            <a:cxnLst/>
            <a:rect l="0" t="0" r="0" b="0"/>
            <a:pathLst>
              <a:path w="147" h="36">
                <a:moveTo>
                  <a:pt x="16" y="36"/>
                </a:moveTo>
                <a:lnTo>
                  <a:pt x="16" y="36"/>
                </a:lnTo>
                <a:lnTo>
                  <a:pt x="12" y="35"/>
                </a:lnTo>
                <a:lnTo>
                  <a:pt x="9" y="34"/>
                </a:lnTo>
                <a:lnTo>
                  <a:pt x="6" y="33"/>
                </a:lnTo>
                <a:lnTo>
                  <a:pt x="4" y="30"/>
                </a:lnTo>
                <a:lnTo>
                  <a:pt x="2" y="27"/>
                </a:lnTo>
                <a:lnTo>
                  <a:pt x="1" y="24"/>
                </a:lnTo>
                <a:lnTo>
                  <a:pt x="0" y="17"/>
                </a:lnTo>
                <a:lnTo>
                  <a:pt x="1" y="11"/>
                </a:lnTo>
                <a:lnTo>
                  <a:pt x="2" y="8"/>
                </a:lnTo>
                <a:lnTo>
                  <a:pt x="4" y="5"/>
                </a:lnTo>
                <a:lnTo>
                  <a:pt x="6" y="3"/>
                </a:lnTo>
                <a:lnTo>
                  <a:pt x="9" y="1"/>
                </a:lnTo>
                <a:lnTo>
                  <a:pt x="12" y="0"/>
                </a:lnTo>
                <a:lnTo>
                  <a:pt x="16" y="0"/>
                </a:lnTo>
                <a:lnTo>
                  <a:pt x="131" y="0"/>
                </a:lnTo>
                <a:lnTo>
                  <a:pt x="135" y="0"/>
                </a:lnTo>
                <a:lnTo>
                  <a:pt x="138" y="1"/>
                </a:lnTo>
                <a:lnTo>
                  <a:pt x="141" y="3"/>
                </a:lnTo>
                <a:lnTo>
                  <a:pt x="143" y="5"/>
                </a:lnTo>
                <a:lnTo>
                  <a:pt x="145" y="8"/>
                </a:lnTo>
                <a:lnTo>
                  <a:pt x="146" y="11"/>
                </a:lnTo>
                <a:lnTo>
                  <a:pt x="147" y="17"/>
                </a:lnTo>
                <a:lnTo>
                  <a:pt x="146" y="24"/>
                </a:lnTo>
                <a:lnTo>
                  <a:pt x="145" y="27"/>
                </a:lnTo>
                <a:lnTo>
                  <a:pt x="143" y="30"/>
                </a:lnTo>
                <a:lnTo>
                  <a:pt x="141" y="33"/>
                </a:lnTo>
                <a:lnTo>
                  <a:pt x="138" y="34"/>
                </a:lnTo>
                <a:lnTo>
                  <a:pt x="135" y="35"/>
                </a:lnTo>
                <a:lnTo>
                  <a:pt x="131" y="36"/>
                </a:lnTo>
                <a:lnTo>
                  <a:pt x="16" y="3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61" name="任意多边形 1051060"/>
          <p:cNvSpPr/>
          <p:nvPr/>
        </p:nvSpPr>
        <p:spPr bwMode="auto">
          <a:xfrm>
            <a:off x="5656262" y="4438650"/>
            <a:ext cx="88900" cy="26987"/>
          </a:xfrm>
          <a:custGeom>
            <a:avLst/>
            <a:gdLst/>
            <a:ahLst/>
            <a:cxnLst/>
            <a:rect l="0" t="0" r="0" b="0"/>
            <a:pathLst>
              <a:path w="126" h="41">
                <a:moveTo>
                  <a:pt x="19" y="41"/>
                </a:moveTo>
                <a:lnTo>
                  <a:pt x="19" y="41"/>
                </a:lnTo>
                <a:lnTo>
                  <a:pt x="15" y="39"/>
                </a:lnTo>
                <a:lnTo>
                  <a:pt x="12" y="38"/>
                </a:lnTo>
                <a:lnTo>
                  <a:pt x="9" y="37"/>
                </a:lnTo>
                <a:lnTo>
                  <a:pt x="7" y="34"/>
                </a:lnTo>
                <a:lnTo>
                  <a:pt x="3" y="32"/>
                </a:lnTo>
                <a:lnTo>
                  <a:pt x="2" y="29"/>
                </a:lnTo>
                <a:lnTo>
                  <a:pt x="1" y="26"/>
                </a:lnTo>
                <a:lnTo>
                  <a:pt x="0" y="22"/>
                </a:lnTo>
                <a:lnTo>
                  <a:pt x="0" y="18"/>
                </a:lnTo>
                <a:lnTo>
                  <a:pt x="1" y="14"/>
                </a:lnTo>
                <a:lnTo>
                  <a:pt x="2" y="10"/>
                </a:lnTo>
                <a:lnTo>
                  <a:pt x="5" y="6"/>
                </a:lnTo>
                <a:lnTo>
                  <a:pt x="7" y="4"/>
                </a:lnTo>
                <a:lnTo>
                  <a:pt x="9" y="2"/>
                </a:lnTo>
                <a:lnTo>
                  <a:pt x="12" y="1"/>
                </a:lnTo>
                <a:lnTo>
                  <a:pt x="19" y="0"/>
                </a:lnTo>
                <a:lnTo>
                  <a:pt x="24" y="1"/>
                </a:lnTo>
                <a:lnTo>
                  <a:pt x="29" y="3"/>
                </a:lnTo>
                <a:lnTo>
                  <a:pt x="31" y="4"/>
                </a:lnTo>
                <a:lnTo>
                  <a:pt x="109" y="4"/>
                </a:lnTo>
                <a:lnTo>
                  <a:pt x="113" y="4"/>
                </a:lnTo>
                <a:lnTo>
                  <a:pt x="117" y="5"/>
                </a:lnTo>
                <a:lnTo>
                  <a:pt x="119" y="7"/>
                </a:lnTo>
                <a:lnTo>
                  <a:pt x="122" y="10"/>
                </a:lnTo>
                <a:lnTo>
                  <a:pt x="124" y="13"/>
                </a:lnTo>
                <a:lnTo>
                  <a:pt x="125" y="16"/>
                </a:lnTo>
                <a:lnTo>
                  <a:pt x="126" y="22"/>
                </a:lnTo>
                <a:lnTo>
                  <a:pt x="125" y="29"/>
                </a:lnTo>
                <a:lnTo>
                  <a:pt x="124" y="31"/>
                </a:lnTo>
                <a:lnTo>
                  <a:pt x="122" y="34"/>
                </a:lnTo>
                <a:lnTo>
                  <a:pt x="119" y="36"/>
                </a:lnTo>
                <a:lnTo>
                  <a:pt x="117" y="38"/>
                </a:lnTo>
                <a:lnTo>
                  <a:pt x="113" y="39"/>
                </a:lnTo>
                <a:lnTo>
                  <a:pt x="109" y="41"/>
                </a:lnTo>
                <a:lnTo>
                  <a:pt x="19" y="4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62" name="任意多边形 1051061"/>
          <p:cNvSpPr/>
          <p:nvPr/>
        </p:nvSpPr>
        <p:spPr bwMode="auto">
          <a:xfrm>
            <a:off x="5930900" y="3860800"/>
            <a:ext cx="528637" cy="439737"/>
          </a:xfrm>
          <a:custGeom>
            <a:avLst/>
            <a:gdLst/>
            <a:ahLst/>
            <a:cxnLst/>
            <a:rect l="0" t="0" r="0" b="0"/>
            <a:pathLst>
              <a:path w="752" h="623">
                <a:moveTo>
                  <a:pt x="17" y="623"/>
                </a:moveTo>
                <a:lnTo>
                  <a:pt x="17" y="623"/>
                </a:lnTo>
                <a:lnTo>
                  <a:pt x="12" y="623"/>
                </a:lnTo>
                <a:lnTo>
                  <a:pt x="8" y="621"/>
                </a:lnTo>
                <a:lnTo>
                  <a:pt x="4" y="619"/>
                </a:lnTo>
                <a:lnTo>
                  <a:pt x="2" y="616"/>
                </a:lnTo>
                <a:lnTo>
                  <a:pt x="0" y="613"/>
                </a:lnTo>
                <a:lnTo>
                  <a:pt x="0" y="610"/>
                </a:lnTo>
                <a:lnTo>
                  <a:pt x="0" y="606"/>
                </a:lnTo>
                <a:lnTo>
                  <a:pt x="1" y="602"/>
                </a:lnTo>
                <a:lnTo>
                  <a:pt x="4" y="596"/>
                </a:lnTo>
                <a:lnTo>
                  <a:pt x="8" y="590"/>
                </a:lnTo>
                <a:lnTo>
                  <a:pt x="16" y="580"/>
                </a:lnTo>
                <a:lnTo>
                  <a:pt x="26" y="570"/>
                </a:lnTo>
                <a:lnTo>
                  <a:pt x="37" y="561"/>
                </a:lnTo>
                <a:lnTo>
                  <a:pt x="47" y="552"/>
                </a:lnTo>
                <a:lnTo>
                  <a:pt x="58" y="541"/>
                </a:lnTo>
                <a:lnTo>
                  <a:pt x="78" y="520"/>
                </a:lnTo>
                <a:lnTo>
                  <a:pt x="98" y="498"/>
                </a:lnTo>
                <a:lnTo>
                  <a:pt x="137" y="452"/>
                </a:lnTo>
                <a:lnTo>
                  <a:pt x="158" y="428"/>
                </a:lnTo>
                <a:lnTo>
                  <a:pt x="181" y="404"/>
                </a:lnTo>
                <a:lnTo>
                  <a:pt x="203" y="381"/>
                </a:lnTo>
                <a:lnTo>
                  <a:pt x="228" y="361"/>
                </a:lnTo>
                <a:lnTo>
                  <a:pt x="252" y="340"/>
                </a:lnTo>
                <a:lnTo>
                  <a:pt x="278" y="319"/>
                </a:lnTo>
                <a:lnTo>
                  <a:pt x="328" y="280"/>
                </a:lnTo>
                <a:lnTo>
                  <a:pt x="378" y="243"/>
                </a:lnTo>
                <a:lnTo>
                  <a:pt x="428" y="207"/>
                </a:lnTo>
                <a:lnTo>
                  <a:pt x="479" y="173"/>
                </a:lnTo>
                <a:lnTo>
                  <a:pt x="527" y="141"/>
                </a:lnTo>
                <a:lnTo>
                  <a:pt x="552" y="122"/>
                </a:lnTo>
                <a:lnTo>
                  <a:pt x="577" y="102"/>
                </a:lnTo>
                <a:lnTo>
                  <a:pt x="606" y="80"/>
                </a:lnTo>
                <a:lnTo>
                  <a:pt x="621" y="69"/>
                </a:lnTo>
                <a:lnTo>
                  <a:pt x="636" y="59"/>
                </a:lnTo>
                <a:lnTo>
                  <a:pt x="646" y="52"/>
                </a:lnTo>
                <a:lnTo>
                  <a:pt x="657" y="45"/>
                </a:lnTo>
                <a:lnTo>
                  <a:pt x="674" y="32"/>
                </a:lnTo>
                <a:lnTo>
                  <a:pt x="683" y="27"/>
                </a:lnTo>
                <a:lnTo>
                  <a:pt x="692" y="23"/>
                </a:lnTo>
                <a:lnTo>
                  <a:pt x="697" y="21"/>
                </a:lnTo>
                <a:lnTo>
                  <a:pt x="710" y="15"/>
                </a:lnTo>
                <a:lnTo>
                  <a:pt x="717" y="10"/>
                </a:lnTo>
                <a:lnTo>
                  <a:pt x="722" y="6"/>
                </a:lnTo>
                <a:lnTo>
                  <a:pt x="725" y="3"/>
                </a:lnTo>
                <a:lnTo>
                  <a:pt x="727" y="2"/>
                </a:lnTo>
                <a:lnTo>
                  <a:pt x="730" y="0"/>
                </a:lnTo>
                <a:lnTo>
                  <a:pt x="733" y="0"/>
                </a:lnTo>
                <a:lnTo>
                  <a:pt x="738" y="1"/>
                </a:lnTo>
                <a:lnTo>
                  <a:pt x="743" y="3"/>
                </a:lnTo>
                <a:lnTo>
                  <a:pt x="748" y="7"/>
                </a:lnTo>
                <a:lnTo>
                  <a:pt x="751" y="13"/>
                </a:lnTo>
                <a:lnTo>
                  <a:pt x="752" y="16"/>
                </a:lnTo>
                <a:lnTo>
                  <a:pt x="752" y="21"/>
                </a:lnTo>
                <a:lnTo>
                  <a:pt x="751" y="26"/>
                </a:lnTo>
                <a:lnTo>
                  <a:pt x="748" y="32"/>
                </a:lnTo>
                <a:lnTo>
                  <a:pt x="741" y="37"/>
                </a:lnTo>
                <a:lnTo>
                  <a:pt x="736" y="41"/>
                </a:lnTo>
                <a:lnTo>
                  <a:pt x="723" y="51"/>
                </a:lnTo>
                <a:lnTo>
                  <a:pt x="708" y="59"/>
                </a:lnTo>
                <a:lnTo>
                  <a:pt x="694" y="67"/>
                </a:lnTo>
                <a:lnTo>
                  <a:pt x="680" y="75"/>
                </a:lnTo>
                <a:lnTo>
                  <a:pt x="668" y="82"/>
                </a:lnTo>
                <a:lnTo>
                  <a:pt x="654" y="91"/>
                </a:lnTo>
                <a:lnTo>
                  <a:pt x="639" y="101"/>
                </a:lnTo>
                <a:lnTo>
                  <a:pt x="612" y="122"/>
                </a:lnTo>
                <a:lnTo>
                  <a:pt x="593" y="139"/>
                </a:lnTo>
                <a:lnTo>
                  <a:pt x="573" y="153"/>
                </a:lnTo>
                <a:lnTo>
                  <a:pt x="539" y="176"/>
                </a:lnTo>
                <a:lnTo>
                  <a:pt x="505" y="196"/>
                </a:lnTo>
                <a:lnTo>
                  <a:pt x="472" y="218"/>
                </a:lnTo>
                <a:lnTo>
                  <a:pt x="439" y="239"/>
                </a:lnTo>
                <a:lnTo>
                  <a:pt x="408" y="263"/>
                </a:lnTo>
                <a:lnTo>
                  <a:pt x="392" y="275"/>
                </a:lnTo>
                <a:lnTo>
                  <a:pt x="378" y="287"/>
                </a:lnTo>
                <a:lnTo>
                  <a:pt x="358" y="305"/>
                </a:lnTo>
                <a:lnTo>
                  <a:pt x="338" y="322"/>
                </a:lnTo>
                <a:lnTo>
                  <a:pt x="296" y="354"/>
                </a:lnTo>
                <a:lnTo>
                  <a:pt x="267" y="377"/>
                </a:lnTo>
                <a:lnTo>
                  <a:pt x="238" y="401"/>
                </a:lnTo>
                <a:lnTo>
                  <a:pt x="209" y="427"/>
                </a:lnTo>
                <a:lnTo>
                  <a:pt x="196" y="440"/>
                </a:lnTo>
                <a:lnTo>
                  <a:pt x="183" y="454"/>
                </a:lnTo>
                <a:lnTo>
                  <a:pt x="161" y="478"/>
                </a:lnTo>
                <a:lnTo>
                  <a:pt x="140" y="502"/>
                </a:lnTo>
                <a:lnTo>
                  <a:pt x="104" y="545"/>
                </a:lnTo>
                <a:lnTo>
                  <a:pt x="100" y="550"/>
                </a:lnTo>
                <a:lnTo>
                  <a:pt x="82" y="568"/>
                </a:lnTo>
                <a:lnTo>
                  <a:pt x="74" y="578"/>
                </a:lnTo>
                <a:lnTo>
                  <a:pt x="65" y="586"/>
                </a:lnTo>
                <a:lnTo>
                  <a:pt x="56" y="592"/>
                </a:lnTo>
                <a:lnTo>
                  <a:pt x="50" y="596"/>
                </a:lnTo>
                <a:lnTo>
                  <a:pt x="44" y="600"/>
                </a:lnTo>
                <a:lnTo>
                  <a:pt x="40" y="604"/>
                </a:lnTo>
                <a:lnTo>
                  <a:pt x="36" y="611"/>
                </a:lnTo>
                <a:lnTo>
                  <a:pt x="33" y="616"/>
                </a:lnTo>
                <a:lnTo>
                  <a:pt x="29" y="620"/>
                </a:lnTo>
                <a:lnTo>
                  <a:pt x="24" y="622"/>
                </a:lnTo>
                <a:lnTo>
                  <a:pt x="17" y="62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63" name="任意多边形 1051062"/>
          <p:cNvSpPr/>
          <p:nvPr/>
        </p:nvSpPr>
        <p:spPr bwMode="auto">
          <a:xfrm>
            <a:off x="6843712" y="3798887"/>
            <a:ext cx="922337" cy="900112"/>
          </a:xfrm>
          <a:custGeom>
            <a:avLst/>
            <a:gdLst/>
            <a:ahLst/>
            <a:cxnLst/>
            <a:rect l="0" t="0" r="0" b="0"/>
            <a:pathLst>
              <a:path w="1307" h="1277">
                <a:moveTo>
                  <a:pt x="641" y="1277"/>
                </a:moveTo>
                <a:lnTo>
                  <a:pt x="641" y="1277"/>
                </a:lnTo>
                <a:lnTo>
                  <a:pt x="608" y="1276"/>
                </a:lnTo>
                <a:lnTo>
                  <a:pt x="574" y="1275"/>
                </a:lnTo>
                <a:lnTo>
                  <a:pt x="541" y="1273"/>
                </a:lnTo>
                <a:lnTo>
                  <a:pt x="507" y="1270"/>
                </a:lnTo>
                <a:lnTo>
                  <a:pt x="473" y="1264"/>
                </a:lnTo>
                <a:lnTo>
                  <a:pt x="456" y="1259"/>
                </a:lnTo>
                <a:lnTo>
                  <a:pt x="439" y="1255"/>
                </a:lnTo>
                <a:lnTo>
                  <a:pt x="421" y="1250"/>
                </a:lnTo>
                <a:lnTo>
                  <a:pt x="404" y="1244"/>
                </a:lnTo>
                <a:lnTo>
                  <a:pt x="386" y="1238"/>
                </a:lnTo>
                <a:lnTo>
                  <a:pt x="369" y="1230"/>
                </a:lnTo>
                <a:lnTo>
                  <a:pt x="343" y="1217"/>
                </a:lnTo>
                <a:lnTo>
                  <a:pt x="316" y="1202"/>
                </a:lnTo>
                <a:lnTo>
                  <a:pt x="289" y="1184"/>
                </a:lnTo>
                <a:lnTo>
                  <a:pt x="262" y="1164"/>
                </a:lnTo>
                <a:lnTo>
                  <a:pt x="236" y="1143"/>
                </a:lnTo>
                <a:lnTo>
                  <a:pt x="210" y="1119"/>
                </a:lnTo>
                <a:lnTo>
                  <a:pt x="184" y="1094"/>
                </a:lnTo>
                <a:lnTo>
                  <a:pt x="159" y="1068"/>
                </a:lnTo>
                <a:lnTo>
                  <a:pt x="136" y="1043"/>
                </a:lnTo>
                <a:lnTo>
                  <a:pt x="116" y="1017"/>
                </a:lnTo>
                <a:lnTo>
                  <a:pt x="97" y="991"/>
                </a:lnTo>
                <a:lnTo>
                  <a:pt x="80" y="964"/>
                </a:lnTo>
                <a:lnTo>
                  <a:pt x="72" y="952"/>
                </a:lnTo>
                <a:lnTo>
                  <a:pt x="58" y="926"/>
                </a:lnTo>
                <a:lnTo>
                  <a:pt x="43" y="899"/>
                </a:lnTo>
                <a:lnTo>
                  <a:pt x="30" y="872"/>
                </a:lnTo>
                <a:lnTo>
                  <a:pt x="24" y="859"/>
                </a:lnTo>
                <a:lnTo>
                  <a:pt x="19" y="846"/>
                </a:lnTo>
                <a:lnTo>
                  <a:pt x="12" y="825"/>
                </a:lnTo>
                <a:lnTo>
                  <a:pt x="6" y="800"/>
                </a:lnTo>
                <a:lnTo>
                  <a:pt x="3" y="787"/>
                </a:lnTo>
                <a:lnTo>
                  <a:pt x="1" y="774"/>
                </a:lnTo>
                <a:lnTo>
                  <a:pt x="0" y="761"/>
                </a:lnTo>
                <a:lnTo>
                  <a:pt x="0" y="746"/>
                </a:lnTo>
                <a:lnTo>
                  <a:pt x="1" y="710"/>
                </a:lnTo>
                <a:lnTo>
                  <a:pt x="3" y="674"/>
                </a:lnTo>
                <a:lnTo>
                  <a:pt x="5" y="638"/>
                </a:lnTo>
                <a:lnTo>
                  <a:pt x="6" y="602"/>
                </a:lnTo>
                <a:lnTo>
                  <a:pt x="6" y="574"/>
                </a:lnTo>
                <a:lnTo>
                  <a:pt x="7" y="545"/>
                </a:lnTo>
                <a:lnTo>
                  <a:pt x="9" y="515"/>
                </a:lnTo>
                <a:lnTo>
                  <a:pt x="13" y="485"/>
                </a:lnTo>
                <a:lnTo>
                  <a:pt x="19" y="455"/>
                </a:lnTo>
                <a:lnTo>
                  <a:pt x="23" y="440"/>
                </a:lnTo>
                <a:lnTo>
                  <a:pt x="27" y="426"/>
                </a:lnTo>
                <a:lnTo>
                  <a:pt x="32" y="411"/>
                </a:lnTo>
                <a:lnTo>
                  <a:pt x="37" y="398"/>
                </a:lnTo>
                <a:lnTo>
                  <a:pt x="43" y="385"/>
                </a:lnTo>
                <a:lnTo>
                  <a:pt x="51" y="372"/>
                </a:lnTo>
                <a:lnTo>
                  <a:pt x="68" y="341"/>
                </a:lnTo>
                <a:lnTo>
                  <a:pt x="85" y="309"/>
                </a:lnTo>
                <a:lnTo>
                  <a:pt x="106" y="268"/>
                </a:lnTo>
                <a:lnTo>
                  <a:pt x="118" y="247"/>
                </a:lnTo>
                <a:lnTo>
                  <a:pt x="130" y="228"/>
                </a:lnTo>
                <a:lnTo>
                  <a:pt x="144" y="208"/>
                </a:lnTo>
                <a:lnTo>
                  <a:pt x="158" y="190"/>
                </a:lnTo>
                <a:lnTo>
                  <a:pt x="174" y="174"/>
                </a:lnTo>
                <a:lnTo>
                  <a:pt x="183" y="166"/>
                </a:lnTo>
                <a:lnTo>
                  <a:pt x="191" y="158"/>
                </a:lnTo>
                <a:lnTo>
                  <a:pt x="212" y="145"/>
                </a:lnTo>
                <a:lnTo>
                  <a:pt x="232" y="133"/>
                </a:lnTo>
                <a:lnTo>
                  <a:pt x="253" y="121"/>
                </a:lnTo>
                <a:lnTo>
                  <a:pt x="275" y="111"/>
                </a:lnTo>
                <a:lnTo>
                  <a:pt x="305" y="95"/>
                </a:lnTo>
                <a:lnTo>
                  <a:pt x="335" y="81"/>
                </a:lnTo>
                <a:lnTo>
                  <a:pt x="366" y="66"/>
                </a:lnTo>
                <a:lnTo>
                  <a:pt x="382" y="60"/>
                </a:lnTo>
                <a:lnTo>
                  <a:pt x="399" y="54"/>
                </a:lnTo>
                <a:lnTo>
                  <a:pt x="415" y="49"/>
                </a:lnTo>
                <a:lnTo>
                  <a:pt x="433" y="44"/>
                </a:lnTo>
                <a:lnTo>
                  <a:pt x="447" y="41"/>
                </a:lnTo>
                <a:lnTo>
                  <a:pt x="496" y="29"/>
                </a:lnTo>
                <a:lnTo>
                  <a:pt x="546" y="19"/>
                </a:lnTo>
                <a:lnTo>
                  <a:pt x="571" y="15"/>
                </a:lnTo>
                <a:lnTo>
                  <a:pt x="597" y="12"/>
                </a:lnTo>
                <a:lnTo>
                  <a:pt x="622" y="10"/>
                </a:lnTo>
                <a:lnTo>
                  <a:pt x="648" y="9"/>
                </a:lnTo>
                <a:lnTo>
                  <a:pt x="650" y="9"/>
                </a:lnTo>
                <a:lnTo>
                  <a:pt x="651" y="7"/>
                </a:lnTo>
                <a:lnTo>
                  <a:pt x="656" y="3"/>
                </a:lnTo>
                <a:lnTo>
                  <a:pt x="663" y="1"/>
                </a:lnTo>
                <a:lnTo>
                  <a:pt x="687" y="0"/>
                </a:lnTo>
                <a:lnTo>
                  <a:pt x="708" y="1"/>
                </a:lnTo>
                <a:lnTo>
                  <a:pt x="728" y="3"/>
                </a:lnTo>
                <a:lnTo>
                  <a:pt x="749" y="7"/>
                </a:lnTo>
                <a:lnTo>
                  <a:pt x="769" y="11"/>
                </a:lnTo>
                <a:lnTo>
                  <a:pt x="806" y="18"/>
                </a:lnTo>
                <a:lnTo>
                  <a:pt x="830" y="23"/>
                </a:lnTo>
                <a:lnTo>
                  <a:pt x="853" y="29"/>
                </a:lnTo>
                <a:lnTo>
                  <a:pt x="877" y="36"/>
                </a:lnTo>
                <a:lnTo>
                  <a:pt x="888" y="41"/>
                </a:lnTo>
                <a:lnTo>
                  <a:pt x="900" y="46"/>
                </a:lnTo>
                <a:lnTo>
                  <a:pt x="914" y="53"/>
                </a:lnTo>
                <a:lnTo>
                  <a:pt x="926" y="59"/>
                </a:lnTo>
                <a:lnTo>
                  <a:pt x="937" y="64"/>
                </a:lnTo>
                <a:lnTo>
                  <a:pt x="947" y="72"/>
                </a:lnTo>
                <a:lnTo>
                  <a:pt x="957" y="80"/>
                </a:lnTo>
                <a:lnTo>
                  <a:pt x="960" y="82"/>
                </a:lnTo>
                <a:lnTo>
                  <a:pt x="965" y="84"/>
                </a:lnTo>
                <a:lnTo>
                  <a:pt x="975" y="88"/>
                </a:lnTo>
                <a:lnTo>
                  <a:pt x="981" y="90"/>
                </a:lnTo>
                <a:lnTo>
                  <a:pt x="987" y="92"/>
                </a:lnTo>
                <a:lnTo>
                  <a:pt x="996" y="97"/>
                </a:lnTo>
                <a:lnTo>
                  <a:pt x="1005" y="104"/>
                </a:lnTo>
                <a:lnTo>
                  <a:pt x="1022" y="117"/>
                </a:lnTo>
                <a:lnTo>
                  <a:pt x="1034" y="127"/>
                </a:lnTo>
                <a:lnTo>
                  <a:pt x="1047" y="137"/>
                </a:lnTo>
                <a:lnTo>
                  <a:pt x="1052" y="140"/>
                </a:lnTo>
                <a:lnTo>
                  <a:pt x="1064" y="148"/>
                </a:lnTo>
                <a:lnTo>
                  <a:pt x="1069" y="152"/>
                </a:lnTo>
                <a:lnTo>
                  <a:pt x="1074" y="158"/>
                </a:lnTo>
                <a:lnTo>
                  <a:pt x="1085" y="171"/>
                </a:lnTo>
                <a:lnTo>
                  <a:pt x="1095" y="182"/>
                </a:lnTo>
                <a:lnTo>
                  <a:pt x="1117" y="205"/>
                </a:lnTo>
                <a:lnTo>
                  <a:pt x="1136" y="226"/>
                </a:lnTo>
                <a:lnTo>
                  <a:pt x="1155" y="246"/>
                </a:lnTo>
                <a:lnTo>
                  <a:pt x="1181" y="279"/>
                </a:lnTo>
                <a:lnTo>
                  <a:pt x="1204" y="313"/>
                </a:lnTo>
                <a:lnTo>
                  <a:pt x="1225" y="345"/>
                </a:lnTo>
                <a:lnTo>
                  <a:pt x="1244" y="374"/>
                </a:lnTo>
                <a:lnTo>
                  <a:pt x="1252" y="390"/>
                </a:lnTo>
                <a:lnTo>
                  <a:pt x="1259" y="406"/>
                </a:lnTo>
                <a:lnTo>
                  <a:pt x="1265" y="423"/>
                </a:lnTo>
                <a:lnTo>
                  <a:pt x="1271" y="440"/>
                </a:lnTo>
                <a:lnTo>
                  <a:pt x="1276" y="458"/>
                </a:lnTo>
                <a:lnTo>
                  <a:pt x="1280" y="475"/>
                </a:lnTo>
                <a:lnTo>
                  <a:pt x="1286" y="511"/>
                </a:lnTo>
                <a:lnTo>
                  <a:pt x="1286" y="512"/>
                </a:lnTo>
                <a:lnTo>
                  <a:pt x="1291" y="538"/>
                </a:lnTo>
                <a:lnTo>
                  <a:pt x="1295" y="564"/>
                </a:lnTo>
                <a:lnTo>
                  <a:pt x="1298" y="590"/>
                </a:lnTo>
                <a:lnTo>
                  <a:pt x="1302" y="616"/>
                </a:lnTo>
                <a:lnTo>
                  <a:pt x="1305" y="653"/>
                </a:lnTo>
                <a:lnTo>
                  <a:pt x="1307" y="689"/>
                </a:lnTo>
                <a:lnTo>
                  <a:pt x="1307" y="725"/>
                </a:lnTo>
                <a:lnTo>
                  <a:pt x="1306" y="761"/>
                </a:lnTo>
                <a:lnTo>
                  <a:pt x="1305" y="778"/>
                </a:lnTo>
                <a:lnTo>
                  <a:pt x="1303" y="796"/>
                </a:lnTo>
                <a:lnTo>
                  <a:pt x="1299" y="812"/>
                </a:lnTo>
                <a:lnTo>
                  <a:pt x="1295" y="830"/>
                </a:lnTo>
                <a:lnTo>
                  <a:pt x="1291" y="846"/>
                </a:lnTo>
                <a:lnTo>
                  <a:pt x="1286" y="863"/>
                </a:lnTo>
                <a:lnTo>
                  <a:pt x="1280" y="879"/>
                </a:lnTo>
                <a:lnTo>
                  <a:pt x="1272" y="895"/>
                </a:lnTo>
                <a:lnTo>
                  <a:pt x="1262" y="917"/>
                </a:lnTo>
                <a:lnTo>
                  <a:pt x="1253" y="938"/>
                </a:lnTo>
                <a:lnTo>
                  <a:pt x="1246" y="956"/>
                </a:lnTo>
                <a:lnTo>
                  <a:pt x="1237" y="974"/>
                </a:lnTo>
                <a:lnTo>
                  <a:pt x="1228" y="992"/>
                </a:lnTo>
                <a:lnTo>
                  <a:pt x="1218" y="1008"/>
                </a:lnTo>
                <a:lnTo>
                  <a:pt x="1213" y="1016"/>
                </a:lnTo>
                <a:lnTo>
                  <a:pt x="1196" y="1039"/>
                </a:lnTo>
                <a:lnTo>
                  <a:pt x="1180" y="1063"/>
                </a:lnTo>
                <a:lnTo>
                  <a:pt x="1161" y="1086"/>
                </a:lnTo>
                <a:lnTo>
                  <a:pt x="1151" y="1096"/>
                </a:lnTo>
                <a:lnTo>
                  <a:pt x="1141" y="1106"/>
                </a:lnTo>
                <a:lnTo>
                  <a:pt x="1120" y="1124"/>
                </a:lnTo>
                <a:lnTo>
                  <a:pt x="1097" y="1142"/>
                </a:lnTo>
                <a:lnTo>
                  <a:pt x="1073" y="1157"/>
                </a:lnTo>
                <a:lnTo>
                  <a:pt x="1048" y="1173"/>
                </a:lnTo>
                <a:lnTo>
                  <a:pt x="1022" y="1187"/>
                </a:lnTo>
                <a:lnTo>
                  <a:pt x="994" y="1201"/>
                </a:lnTo>
                <a:lnTo>
                  <a:pt x="965" y="1213"/>
                </a:lnTo>
                <a:lnTo>
                  <a:pt x="936" y="1223"/>
                </a:lnTo>
                <a:lnTo>
                  <a:pt x="905" y="1234"/>
                </a:lnTo>
                <a:lnTo>
                  <a:pt x="873" y="1243"/>
                </a:lnTo>
                <a:lnTo>
                  <a:pt x="841" y="1250"/>
                </a:lnTo>
                <a:lnTo>
                  <a:pt x="809" y="1256"/>
                </a:lnTo>
                <a:lnTo>
                  <a:pt x="775" y="1262"/>
                </a:lnTo>
                <a:lnTo>
                  <a:pt x="741" y="1266"/>
                </a:lnTo>
                <a:lnTo>
                  <a:pt x="707" y="1269"/>
                </a:lnTo>
                <a:lnTo>
                  <a:pt x="672" y="1270"/>
                </a:lnTo>
                <a:lnTo>
                  <a:pt x="670" y="1270"/>
                </a:lnTo>
                <a:lnTo>
                  <a:pt x="668" y="1272"/>
                </a:lnTo>
                <a:lnTo>
                  <a:pt x="665" y="1274"/>
                </a:lnTo>
                <a:lnTo>
                  <a:pt x="663" y="1275"/>
                </a:lnTo>
                <a:lnTo>
                  <a:pt x="660" y="1276"/>
                </a:lnTo>
                <a:lnTo>
                  <a:pt x="656" y="1277"/>
                </a:lnTo>
                <a:lnTo>
                  <a:pt x="641" y="1277"/>
                </a:lnTo>
                <a:close/>
                <a:moveTo>
                  <a:pt x="668" y="40"/>
                </a:moveTo>
                <a:lnTo>
                  <a:pt x="668" y="40"/>
                </a:lnTo>
                <a:lnTo>
                  <a:pt x="666" y="42"/>
                </a:lnTo>
                <a:lnTo>
                  <a:pt x="663" y="43"/>
                </a:lnTo>
                <a:lnTo>
                  <a:pt x="660" y="44"/>
                </a:lnTo>
                <a:lnTo>
                  <a:pt x="656" y="44"/>
                </a:lnTo>
                <a:lnTo>
                  <a:pt x="628" y="45"/>
                </a:lnTo>
                <a:lnTo>
                  <a:pt x="600" y="47"/>
                </a:lnTo>
                <a:lnTo>
                  <a:pt x="572" y="51"/>
                </a:lnTo>
                <a:lnTo>
                  <a:pt x="544" y="55"/>
                </a:lnTo>
                <a:lnTo>
                  <a:pt x="518" y="60"/>
                </a:lnTo>
                <a:lnTo>
                  <a:pt x="492" y="66"/>
                </a:lnTo>
                <a:lnTo>
                  <a:pt x="443" y="79"/>
                </a:lnTo>
                <a:lnTo>
                  <a:pt x="425" y="84"/>
                </a:lnTo>
                <a:lnTo>
                  <a:pt x="407" y="90"/>
                </a:lnTo>
                <a:lnTo>
                  <a:pt x="389" y="96"/>
                </a:lnTo>
                <a:lnTo>
                  <a:pt x="372" y="104"/>
                </a:lnTo>
                <a:lnTo>
                  <a:pt x="340" y="119"/>
                </a:lnTo>
                <a:lnTo>
                  <a:pt x="309" y="135"/>
                </a:lnTo>
                <a:lnTo>
                  <a:pt x="283" y="147"/>
                </a:lnTo>
                <a:lnTo>
                  <a:pt x="267" y="154"/>
                </a:lnTo>
                <a:lnTo>
                  <a:pt x="251" y="162"/>
                </a:lnTo>
                <a:lnTo>
                  <a:pt x="235" y="172"/>
                </a:lnTo>
                <a:lnTo>
                  <a:pt x="220" y="182"/>
                </a:lnTo>
                <a:lnTo>
                  <a:pt x="211" y="189"/>
                </a:lnTo>
                <a:lnTo>
                  <a:pt x="201" y="198"/>
                </a:lnTo>
                <a:lnTo>
                  <a:pt x="185" y="215"/>
                </a:lnTo>
                <a:lnTo>
                  <a:pt x="170" y="233"/>
                </a:lnTo>
                <a:lnTo>
                  <a:pt x="157" y="253"/>
                </a:lnTo>
                <a:lnTo>
                  <a:pt x="144" y="274"/>
                </a:lnTo>
                <a:lnTo>
                  <a:pt x="132" y="295"/>
                </a:lnTo>
                <a:lnTo>
                  <a:pt x="110" y="338"/>
                </a:lnTo>
                <a:lnTo>
                  <a:pt x="96" y="365"/>
                </a:lnTo>
                <a:lnTo>
                  <a:pt x="82" y="390"/>
                </a:lnTo>
                <a:lnTo>
                  <a:pt x="76" y="400"/>
                </a:lnTo>
                <a:lnTo>
                  <a:pt x="71" y="410"/>
                </a:lnTo>
                <a:lnTo>
                  <a:pt x="63" y="432"/>
                </a:lnTo>
                <a:lnTo>
                  <a:pt x="57" y="455"/>
                </a:lnTo>
                <a:lnTo>
                  <a:pt x="53" y="478"/>
                </a:lnTo>
                <a:lnTo>
                  <a:pt x="50" y="501"/>
                </a:lnTo>
                <a:lnTo>
                  <a:pt x="47" y="525"/>
                </a:lnTo>
                <a:lnTo>
                  <a:pt x="43" y="572"/>
                </a:lnTo>
                <a:lnTo>
                  <a:pt x="42" y="600"/>
                </a:lnTo>
                <a:lnTo>
                  <a:pt x="39" y="632"/>
                </a:lnTo>
                <a:lnTo>
                  <a:pt x="35" y="687"/>
                </a:lnTo>
                <a:lnTo>
                  <a:pt x="35" y="714"/>
                </a:lnTo>
                <a:lnTo>
                  <a:pt x="35" y="742"/>
                </a:lnTo>
                <a:lnTo>
                  <a:pt x="37" y="769"/>
                </a:lnTo>
                <a:lnTo>
                  <a:pt x="39" y="781"/>
                </a:lnTo>
                <a:lnTo>
                  <a:pt x="42" y="795"/>
                </a:lnTo>
                <a:lnTo>
                  <a:pt x="45" y="808"/>
                </a:lnTo>
                <a:lnTo>
                  <a:pt x="50" y="820"/>
                </a:lnTo>
                <a:lnTo>
                  <a:pt x="55" y="833"/>
                </a:lnTo>
                <a:lnTo>
                  <a:pt x="61" y="845"/>
                </a:lnTo>
                <a:lnTo>
                  <a:pt x="64" y="853"/>
                </a:lnTo>
                <a:lnTo>
                  <a:pt x="92" y="906"/>
                </a:lnTo>
                <a:lnTo>
                  <a:pt x="106" y="932"/>
                </a:lnTo>
                <a:lnTo>
                  <a:pt x="121" y="958"/>
                </a:lnTo>
                <a:lnTo>
                  <a:pt x="137" y="983"/>
                </a:lnTo>
                <a:lnTo>
                  <a:pt x="155" y="1007"/>
                </a:lnTo>
                <a:lnTo>
                  <a:pt x="175" y="1031"/>
                </a:lnTo>
                <a:lnTo>
                  <a:pt x="195" y="1054"/>
                </a:lnTo>
                <a:lnTo>
                  <a:pt x="222" y="1081"/>
                </a:lnTo>
                <a:lnTo>
                  <a:pt x="249" y="1105"/>
                </a:lnTo>
                <a:lnTo>
                  <a:pt x="275" y="1127"/>
                </a:lnTo>
                <a:lnTo>
                  <a:pt x="300" y="1147"/>
                </a:lnTo>
                <a:lnTo>
                  <a:pt x="324" y="1164"/>
                </a:lnTo>
                <a:lnTo>
                  <a:pt x="349" y="1180"/>
                </a:lnTo>
                <a:lnTo>
                  <a:pt x="373" y="1192"/>
                </a:lnTo>
                <a:lnTo>
                  <a:pt x="397" y="1203"/>
                </a:lnTo>
                <a:lnTo>
                  <a:pt x="429" y="1214"/>
                </a:lnTo>
                <a:lnTo>
                  <a:pt x="460" y="1223"/>
                </a:lnTo>
                <a:lnTo>
                  <a:pt x="491" y="1231"/>
                </a:lnTo>
                <a:lnTo>
                  <a:pt x="521" y="1235"/>
                </a:lnTo>
                <a:lnTo>
                  <a:pt x="551" y="1238"/>
                </a:lnTo>
                <a:lnTo>
                  <a:pt x="581" y="1240"/>
                </a:lnTo>
                <a:lnTo>
                  <a:pt x="610" y="1241"/>
                </a:lnTo>
                <a:lnTo>
                  <a:pt x="640" y="1241"/>
                </a:lnTo>
                <a:lnTo>
                  <a:pt x="643" y="1241"/>
                </a:lnTo>
                <a:lnTo>
                  <a:pt x="644" y="1239"/>
                </a:lnTo>
                <a:lnTo>
                  <a:pt x="647" y="1237"/>
                </a:lnTo>
                <a:lnTo>
                  <a:pt x="650" y="1236"/>
                </a:lnTo>
                <a:lnTo>
                  <a:pt x="653" y="1235"/>
                </a:lnTo>
                <a:lnTo>
                  <a:pt x="656" y="1235"/>
                </a:lnTo>
                <a:lnTo>
                  <a:pt x="687" y="1234"/>
                </a:lnTo>
                <a:lnTo>
                  <a:pt x="718" y="1232"/>
                </a:lnTo>
                <a:lnTo>
                  <a:pt x="748" y="1230"/>
                </a:lnTo>
                <a:lnTo>
                  <a:pt x="778" y="1225"/>
                </a:lnTo>
                <a:lnTo>
                  <a:pt x="807" y="1220"/>
                </a:lnTo>
                <a:lnTo>
                  <a:pt x="836" y="1213"/>
                </a:lnTo>
                <a:lnTo>
                  <a:pt x="864" y="1206"/>
                </a:lnTo>
                <a:lnTo>
                  <a:pt x="891" y="1196"/>
                </a:lnTo>
                <a:lnTo>
                  <a:pt x="949" y="1177"/>
                </a:lnTo>
                <a:lnTo>
                  <a:pt x="978" y="1165"/>
                </a:lnTo>
                <a:lnTo>
                  <a:pt x="1008" y="1152"/>
                </a:lnTo>
                <a:lnTo>
                  <a:pt x="1037" y="1138"/>
                </a:lnTo>
                <a:lnTo>
                  <a:pt x="1052" y="1129"/>
                </a:lnTo>
                <a:lnTo>
                  <a:pt x="1065" y="1121"/>
                </a:lnTo>
                <a:lnTo>
                  <a:pt x="1078" y="1112"/>
                </a:lnTo>
                <a:lnTo>
                  <a:pt x="1092" y="1102"/>
                </a:lnTo>
                <a:lnTo>
                  <a:pt x="1103" y="1092"/>
                </a:lnTo>
                <a:lnTo>
                  <a:pt x="1116" y="1081"/>
                </a:lnTo>
                <a:lnTo>
                  <a:pt x="1136" y="1058"/>
                </a:lnTo>
                <a:lnTo>
                  <a:pt x="1157" y="1033"/>
                </a:lnTo>
                <a:lnTo>
                  <a:pt x="1177" y="1006"/>
                </a:lnTo>
                <a:lnTo>
                  <a:pt x="1195" y="979"/>
                </a:lnTo>
                <a:lnTo>
                  <a:pt x="1202" y="965"/>
                </a:lnTo>
                <a:lnTo>
                  <a:pt x="1209" y="952"/>
                </a:lnTo>
                <a:lnTo>
                  <a:pt x="1221" y="924"/>
                </a:lnTo>
                <a:lnTo>
                  <a:pt x="1228" y="904"/>
                </a:lnTo>
                <a:lnTo>
                  <a:pt x="1236" y="886"/>
                </a:lnTo>
                <a:lnTo>
                  <a:pt x="1244" y="870"/>
                </a:lnTo>
                <a:lnTo>
                  <a:pt x="1250" y="855"/>
                </a:lnTo>
                <a:lnTo>
                  <a:pt x="1255" y="838"/>
                </a:lnTo>
                <a:lnTo>
                  <a:pt x="1259" y="822"/>
                </a:lnTo>
                <a:lnTo>
                  <a:pt x="1263" y="806"/>
                </a:lnTo>
                <a:lnTo>
                  <a:pt x="1266" y="789"/>
                </a:lnTo>
                <a:lnTo>
                  <a:pt x="1268" y="773"/>
                </a:lnTo>
                <a:lnTo>
                  <a:pt x="1269" y="756"/>
                </a:lnTo>
                <a:lnTo>
                  <a:pt x="1271" y="723"/>
                </a:lnTo>
                <a:lnTo>
                  <a:pt x="1271" y="691"/>
                </a:lnTo>
                <a:lnTo>
                  <a:pt x="1268" y="660"/>
                </a:lnTo>
                <a:lnTo>
                  <a:pt x="1266" y="629"/>
                </a:lnTo>
                <a:lnTo>
                  <a:pt x="1263" y="598"/>
                </a:lnTo>
                <a:lnTo>
                  <a:pt x="1260" y="566"/>
                </a:lnTo>
                <a:lnTo>
                  <a:pt x="1256" y="533"/>
                </a:lnTo>
                <a:lnTo>
                  <a:pt x="1250" y="500"/>
                </a:lnTo>
                <a:lnTo>
                  <a:pt x="1242" y="467"/>
                </a:lnTo>
                <a:lnTo>
                  <a:pt x="1237" y="452"/>
                </a:lnTo>
                <a:lnTo>
                  <a:pt x="1232" y="436"/>
                </a:lnTo>
                <a:lnTo>
                  <a:pt x="1226" y="421"/>
                </a:lnTo>
                <a:lnTo>
                  <a:pt x="1219" y="405"/>
                </a:lnTo>
                <a:lnTo>
                  <a:pt x="1212" y="392"/>
                </a:lnTo>
                <a:lnTo>
                  <a:pt x="1203" y="377"/>
                </a:lnTo>
                <a:lnTo>
                  <a:pt x="1184" y="346"/>
                </a:lnTo>
                <a:lnTo>
                  <a:pt x="1169" y="324"/>
                </a:lnTo>
                <a:lnTo>
                  <a:pt x="1155" y="301"/>
                </a:lnTo>
                <a:lnTo>
                  <a:pt x="1138" y="280"/>
                </a:lnTo>
                <a:lnTo>
                  <a:pt x="1130" y="271"/>
                </a:lnTo>
                <a:lnTo>
                  <a:pt x="1122" y="263"/>
                </a:lnTo>
                <a:lnTo>
                  <a:pt x="1114" y="255"/>
                </a:lnTo>
                <a:lnTo>
                  <a:pt x="1103" y="245"/>
                </a:lnTo>
                <a:lnTo>
                  <a:pt x="1098" y="240"/>
                </a:lnTo>
                <a:lnTo>
                  <a:pt x="1095" y="235"/>
                </a:lnTo>
                <a:lnTo>
                  <a:pt x="1090" y="227"/>
                </a:lnTo>
                <a:lnTo>
                  <a:pt x="1084" y="219"/>
                </a:lnTo>
                <a:lnTo>
                  <a:pt x="1077" y="213"/>
                </a:lnTo>
                <a:lnTo>
                  <a:pt x="1071" y="207"/>
                </a:lnTo>
                <a:lnTo>
                  <a:pt x="1063" y="200"/>
                </a:lnTo>
                <a:lnTo>
                  <a:pt x="1055" y="190"/>
                </a:lnTo>
                <a:lnTo>
                  <a:pt x="1044" y="180"/>
                </a:lnTo>
                <a:lnTo>
                  <a:pt x="1033" y="170"/>
                </a:lnTo>
                <a:lnTo>
                  <a:pt x="1021" y="161"/>
                </a:lnTo>
                <a:lnTo>
                  <a:pt x="1008" y="153"/>
                </a:lnTo>
                <a:lnTo>
                  <a:pt x="992" y="142"/>
                </a:lnTo>
                <a:lnTo>
                  <a:pt x="983" y="137"/>
                </a:lnTo>
                <a:lnTo>
                  <a:pt x="976" y="130"/>
                </a:lnTo>
                <a:lnTo>
                  <a:pt x="971" y="126"/>
                </a:lnTo>
                <a:lnTo>
                  <a:pt x="966" y="124"/>
                </a:lnTo>
                <a:lnTo>
                  <a:pt x="955" y="121"/>
                </a:lnTo>
                <a:lnTo>
                  <a:pt x="947" y="119"/>
                </a:lnTo>
                <a:lnTo>
                  <a:pt x="943" y="117"/>
                </a:lnTo>
                <a:lnTo>
                  <a:pt x="940" y="115"/>
                </a:lnTo>
                <a:lnTo>
                  <a:pt x="934" y="108"/>
                </a:lnTo>
                <a:lnTo>
                  <a:pt x="927" y="103"/>
                </a:lnTo>
                <a:lnTo>
                  <a:pt x="911" y="92"/>
                </a:lnTo>
                <a:lnTo>
                  <a:pt x="896" y="84"/>
                </a:lnTo>
                <a:lnTo>
                  <a:pt x="880" y="77"/>
                </a:lnTo>
                <a:lnTo>
                  <a:pt x="867" y="71"/>
                </a:lnTo>
                <a:lnTo>
                  <a:pt x="852" y="65"/>
                </a:lnTo>
                <a:lnTo>
                  <a:pt x="837" y="59"/>
                </a:lnTo>
                <a:lnTo>
                  <a:pt x="820" y="54"/>
                </a:lnTo>
                <a:lnTo>
                  <a:pt x="803" y="50"/>
                </a:lnTo>
                <a:lnTo>
                  <a:pt x="785" y="47"/>
                </a:lnTo>
                <a:lnTo>
                  <a:pt x="767" y="45"/>
                </a:lnTo>
                <a:lnTo>
                  <a:pt x="751" y="44"/>
                </a:lnTo>
                <a:lnTo>
                  <a:pt x="731" y="43"/>
                </a:lnTo>
                <a:lnTo>
                  <a:pt x="712" y="41"/>
                </a:lnTo>
                <a:lnTo>
                  <a:pt x="693" y="39"/>
                </a:lnTo>
                <a:lnTo>
                  <a:pt x="672" y="38"/>
                </a:lnTo>
                <a:lnTo>
                  <a:pt x="670" y="38"/>
                </a:lnTo>
                <a:lnTo>
                  <a:pt x="668" y="4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64" name="任意多边形 1051063"/>
          <p:cNvSpPr/>
          <p:nvPr/>
        </p:nvSpPr>
        <p:spPr bwMode="auto">
          <a:xfrm>
            <a:off x="6977062" y="3943350"/>
            <a:ext cx="657225" cy="76200"/>
          </a:xfrm>
          <a:custGeom>
            <a:avLst/>
            <a:gdLst/>
            <a:ahLst/>
            <a:cxnLst/>
            <a:rect l="0" t="0" r="0" b="0"/>
            <a:pathLst>
              <a:path w="933" h="109">
                <a:moveTo>
                  <a:pt x="488" y="109"/>
                </a:moveTo>
                <a:lnTo>
                  <a:pt x="488" y="109"/>
                </a:lnTo>
                <a:lnTo>
                  <a:pt x="475" y="108"/>
                </a:lnTo>
                <a:lnTo>
                  <a:pt x="463" y="107"/>
                </a:lnTo>
                <a:lnTo>
                  <a:pt x="452" y="106"/>
                </a:lnTo>
                <a:lnTo>
                  <a:pt x="442" y="104"/>
                </a:lnTo>
                <a:lnTo>
                  <a:pt x="431" y="101"/>
                </a:lnTo>
                <a:lnTo>
                  <a:pt x="419" y="99"/>
                </a:lnTo>
                <a:lnTo>
                  <a:pt x="395" y="96"/>
                </a:lnTo>
                <a:lnTo>
                  <a:pt x="370" y="94"/>
                </a:lnTo>
                <a:lnTo>
                  <a:pt x="346" y="93"/>
                </a:lnTo>
                <a:lnTo>
                  <a:pt x="339" y="93"/>
                </a:lnTo>
                <a:lnTo>
                  <a:pt x="306" y="91"/>
                </a:lnTo>
                <a:lnTo>
                  <a:pt x="272" y="88"/>
                </a:lnTo>
                <a:lnTo>
                  <a:pt x="239" y="85"/>
                </a:lnTo>
                <a:lnTo>
                  <a:pt x="206" y="81"/>
                </a:lnTo>
                <a:lnTo>
                  <a:pt x="157" y="74"/>
                </a:lnTo>
                <a:lnTo>
                  <a:pt x="131" y="70"/>
                </a:lnTo>
                <a:lnTo>
                  <a:pt x="106" y="65"/>
                </a:lnTo>
                <a:lnTo>
                  <a:pt x="81" y="59"/>
                </a:lnTo>
                <a:lnTo>
                  <a:pt x="56" y="51"/>
                </a:lnTo>
                <a:lnTo>
                  <a:pt x="32" y="42"/>
                </a:lnTo>
                <a:lnTo>
                  <a:pt x="9" y="32"/>
                </a:lnTo>
                <a:lnTo>
                  <a:pt x="6" y="30"/>
                </a:lnTo>
                <a:lnTo>
                  <a:pt x="3" y="28"/>
                </a:lnTo>
                <a:lnTo>
                  <a:pt x="1" y="24"/>
                </a:lnTo>
                <a:lnTo>
                  <a:pt x="0" y="19"/>
                </a:lnTo>
                <a:lnTo>
                  <a:pt x="0" y="15"/>
                </a:lnTo>
                <a:lnTo>
                  <a:pt x="3" y="9"/>
                </a:lnTo>
                <a:lnTo>
                  <a:pt x="7" y="4"/>
                </a:lnTo>
                <a:lnTo>
                  <a:pt x="12" y="1"/>
                </a:lnTo>
                <a:lnTo>
                  <a:pt x="17" y="0"/>
                </a:lnTo>
                <a:lnTo>
                  <a:pt x="20" y="0"/>
                </a:lnTo>
                <a:lnTo>
                  <a:pt x="24" y="0"/>
                </a:lnTo>
                <a:lnTo>
                  <a:pt x="29" y="2"/>
                </a:lnTo>
                <a:lnTo>
                  <a:pt x="42" y="8"/>
                </a:lnTo>
                <a:lnTo>
                  <a:pt x="57" y="13"/>
                </a:lnTo>
                <a:lnTo>
                  <a:pt x="86" y="24"/>
                </a:lnTo>
                <a:lnTo>
                  <a:pt x="117" y="31"/>
                </a:lnTo>
                <a:lnTo>
                  <a:pt x="147" y="37"/>
                </a:lnTo>
                <a:lnTo>
                  <a:pt x="178" y="41"/>
                </a:lnTo>
                <a:lnTo>
                  <a:pt x="209" y="45"/>
                </a:lnTo>
                <a:lnTo>
                  <a:pt x="270" y="50"/>
                </a:lnTo>
                <a:lnTo>
                  <a:pt x="273" y="50"/>
                </a:lnTo>
                <a:lnTo>
                  <a:pt x="315" y="55"/>
                </a:lnTo>
                <a:lnTo>
                  <a:pt x="356" y="60"/>
                </a:lnTo>
                <a:lnTo>
                  <a:pt x="409" y="66"/>
                </a:lnTo>
                <a:lnTo>
                  <a:pt x="436" y="68"/>
                </a:lnTo>
                <a:lnTo>
                  <a:pt x="463" y="70"/>
                </a:lnTo>
                <a:lnTo>
                  <a:pt x="489" y="71"/>
                </a:lnTo>
                <a:lnTo>
                  <a:pt x="517" y="71"/>
                </a:lnTo>
                <a:lnTo>
                  <a:pt x="557" y="71"/>
                </a:lnTo>
                <a:lnTo>
                  <a:pt x="596" y="69"/>
                </a:lnTo>
                <a:lnTo>
                  <a:pt x="675" y="64"/>
                </a:lnTo>
                <a:lnTo>
                  <a:pt x="693" y="63"/>
                </a:lnTo>
                <a:lnTo>
                  <a:pt x="714" y="62"/>
                </a:lnTo>
                <a:lnTo>
                  <a:pt x="738" y="61"/>
                </a:lnTo>
                <a:lnTo>
                  <a:pt x="760" y="59"/>
                </a:lnTo>
                <a:lnTo>
                  <a:pt x="784" y="55"/>
                </a:lnTo>
                <a:lnTo>
                  <a:pt x="795" y="51"/>
                </a:lnTo>
                <a:lnTo>
                  <a:pt x="807" y="48"/>
                </a:lnTo>
                <a:lnTo>
                  <a:pt x="818" y="44"/>
                </a:lnTo>
                <a:lnTo>
                  <a:pt x="831" y="42"/>
                </a:lnTo>
                <a:lnTo>
                  <a:pt x="854" y="38"/>
                </a:lnTo>
                <a:lnTo>
                  <a:pt x="874" y="34"/>
                </a:lnTo>
                <a:lnTo>
                  <a:pt x="894" y="30"/>
                </a:lnTo>
                <a:lnTo>
                  <a:pt x="895" y="30"/>
                </a:lnTo>
                <a:lnTo>
                  <a:pt x="896" y="29"/>
                </a:lnTo>
                <a:lnTo>
                  <a:pt x="899" y="27"/>
                </a:lnTo>
                <a:lnTo>
                  <a:pt x="902" y="26"/>
                </a:lnTo>
                <a:lnTo>
                  <a:pt x="908" y="25"/>
                </a:lnTo>
                <a:lnTo>
                  <a:pt x="915" y="25"/>
                </a:lnTo>
                <a:lnTo>
                  <a:pt x="919" y="25"/>
                </a:lnTo>
                <a:lnTo>
                  <a:pt x="923" y="26"/>
                </a:lnTo>
                <a:lnTo>
                  <a:pt x="927" y="27"/>
                </a:lnTo>
                <a:lnTo>
                  <a:pt x="929" y="29"/>
                </a:lnTo>
                <a:lnTo>
                  <a:pt x="931" y="33"/>
                </a:lnTo>
                <a:lnTo>
                  <a:pt x="933" y="37"/>
                </a:lnTo>
                <a:lnTo>
                  <a:pt x="933" y="43"/>
                </a:lnTo>
                <a:lnTo>
                  <a:pt x="931" y="49"/>
                </a:lnTo>
                <a:lnTo>
                  <a:pt x="929" y="53"/>
                </a:lnTo>
                <a:lnTo>
                  <a:pt x="926" y="56"/>
                </a:lnTo>
                <a:lnTo>
                  <a:pt x="923" y="58"/>
                </a:lnTo>
                <a:lnTo>
                  <a:pt x="919" y="60"/>
                </a:lnTo>
                <a:lnTo>
                  <a:pt x="900" y="67"/>
                </a:lnTo>
                <a:lnTo>
                  <a:pt x="879" y="73"/>
                </a:lnTo>
                <a:lnTo>
                  <a:pt x="858" y="77"/>
                </a:lnTo>
                <a:lnTo>
                  <a:pt x="838" y="81"/>
                </a:lnTo>
                <a:lnTo>
                  <a:pt x="794" y="88"/>
                </a:lnTo>
                <a:lnTo>
                  <a:pt x="752" y="93"/>
                </a:lnTo>
                <a:lnTo>
                  <a:pt x="718" y="96"/>
                </a:lnTo>
                <a:lnTo>
                  <a:pt x="684" y="100"/>
                </a:lnTo>
                <a:lnTo>
                  <a:pt x="663" y="103"/>
                </a:lnTo>
                <a:lnTo>
                  <a:pt x="644" y="104"/>
                </a:lnTo>
                <a:lnTo>
                  <a:pt x="602" y="104"/>
                </a:lnTo>
                <a:lnTo>
                  <a:pt x="559" y="105"/>
                </a:lnTo>
                <a:lnTo>
                  <a:pt x="533" y="107"/>
                </a:lnTo>
                <a:lnTo>
                  <a:pt x="510" y="108"/>
                </a:lnTo>
                <a:lnTo>
                  <a:pt x="488" y="10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65" name="任意多边形 1051064"/>
          <p:cNvSpPr/>
          <p:nvPr/>
        </p:nvSpPr>
        <p:spPr bwMode="auto">
          <a:xfrm>
            <a:off x="6843712" y="4241800"/>
            <a:ext cx="911225" cy="42862"/>
          </a:xfrm>
          <a:custGeom>
            <a:avLst/>
            <a:gdLst/>
            <a:ahLst/>
            <a:cxnLst/>
            <a:rect l="0" t="0" r="0" b="0"/>
            <a:pathLst>
              <a:path w="1293" h="61">
                <a:moveTo>
                  <a:pt x="1274" y="61"/>
                </a:moveTo>
                <a:lnTo>
                  <a:pt x="1274" y="61"/>
                </a:lnTo>
                <a:lnTo>
                  <a:pt x="1271" y="61"/>
                </a:lnTo>
                <a:lnTo>
                  <a:pt x="1245" y="58"/>
                </a:lnTo>
                <a:lnTo>
                  <a:pt x="1219" y="56"/>
                </a:lnTo>
                <a:lnTo>
                  <a:pt x="1194" y="55"/>
                </a:lnTo>
                <a:lnTo>
                  <a:pt x="1171" y="55"/>
                </a:lnTo>
                <a:lnTo>
                  <a:pt x="1140" y="55"/>
                </a:lnTo>
                <a:lnTo>
                  <a:pt x="1109" y="55"/>
                </a:lnTo>
                <a:lnTo>
                  <a:pt x="1071" y="54"/>
                </a:lnTo>
                <a:lnTo>
                  <a:pt x="1034" y="52"/>
                </a:lnTo>
                <a:lnTo>
                  <a:pt x="997" y="50"/>
                </a:lnTo>
                <a:lnTo>
                  <a:pt x="960" y="49"/>
                </a:lnTo>
                <a:lnTo>
                  <a:pt x="889" y="48"/>
                </a:lnTo>
                <a:lnTo>
                  <a:pt x="820" y="46"/>
                </a:lnTo>
                <a:lnTo>
                  <a:pt x="751" y="44"/>
                </a:lnTo>
                <a:lnTo>
                  <a:pt x="681" y="43"/>
                </a:lnTo>
                <a:lnTo>
                  <a:pt x="570" y="43"/>
                </a:lnTo>
                <a:lnTo>
                  <a:pt x="460" y="42"/>
                </a:lnTo>
                <a:lnTo>
                  <a:pt x="393" y="43"/>
                </a:lnTo>
                <a:lnTo>
                  <a:pt x="333" y="43"/>
                </a:lnTo>
                <a:lnTo>
                  <a:pt x="289" y="45"/>
                </a:lnTo>
                <a:lnTo>
                  <a:pt x="251" y="46"/>
                </a:lnTo>
                <a:lnTo>
                  <a:pt x="212" y="46"/>
                </a:lnTo>
                <a:lnTo>
                  <a:pt x="164" y="45"/>
                </a:lnTo>
                <a:lnTo>
                  <a:pt x="111" y="42"/>
                </a:lnTo>
                <a:lnTo>
                  <a:pt x="64" y="38"/>
                </a:lnTo>
                <a:lnTo>
                  <a:pt x="41" y="36"/>
                </a:lnTo>
                <a:lnTo>
                  <a:pt x="18" y="36"/>
                </a:lnTo>
                <a:lnTo>
                  <a:pt x="13" y="36"/>
                </a:lnTo>
                <a:lnTo>
                  <a:pt x="10" y="34"/>
                </a:lnTo>
                <a:lnTo>
                  <a:pt x="7" y="33"/>
                </a:lnTo>
                <a:lnTo>
                  <a:pt x="4" y="30"/>
                </a:lnTo>
                <a:lnTo>
                  <a:pt x="3" y="28"/>
                </a:lnTo>
                <a:lnTo>
                  <a:pt x="1" y="25"/>
                </a:lnTo>
                <a:lnTo>
                  <a:pt x="0" y="18"/>
                </a:lnTo>
                <a:lnTo>
                  <a:pt x="1" y="12"/>
                </a:lnTo>
                <a:lnTo>
                  <a:pt x="3" y="9"/>
                </a:lnTo>
                <a:lnTo>
                  <a:pt x="4" y="7"/>
                </a:lnTo>
                <a:lnTo>
                  <a:pt x="7" y="3"/>
                </a:lnTo>
                <a:lnTo>
                  <a:pt x="10" y="2"/>
                </a:lnTo>
                <a:lnTo>
                  <a:pt x="13" y="0"/>
                </a:lnTo>
                <a:lnTo>
                  <a:pt x="18" y="0"/>
                </a:lnTo>
                <a:lnTo>
                  <a:pt x="40" y="0"/>
                </a:lnTo>
                <a:lnTo>
                  <a:pt x="63" y="1"/>
                </a:lnTo>
                <a:lnTo>
                  <a:pt x="107" y="4"/>
                </a:lnTo>
                <a:lnTo>
                  <a:pt x="152" y="8"/>
                </a:lnTo>
                <a:lnTo>
                  <a:pt x="175" y="9"/>
                </a:lnTo>
                <a:lnTo>
                  <a:pt x="197" y="10"/>
                </a:lnTo>
                <a:lnTo>
                  <a:pt x="200" y="10"/>
                </a:lnTo>
                <a:lnTo>
                  <a:pt x="242" y="9"/>
                </a:lnTo>
                <a:lnTo>
                  <a:pt x="283" y="9"/>
                </a:lnTo>
                <a:lnTo>
                  <a:pt x="324" y="8"/>
                </a:lnTo>
                <a:lnTo>
                  <a:pt x="366" y="7"/>
                </a:lnTo>
                <a:lnTo>
                  <a:pt x="715" y="7"/>
                </a:lnTo>
                <a:lnTo>
                  <a:pt x="750" y="8"/>
                </a:lnTo>
                <a:lnTo>
                  <a:pt x="784" y="10"/>
                </a:lnTo>
                <a:lnTo>
                  <a:pt x="819" y="12"/>
                </a:lnTo>
                <a:lnTo>
                  <a:pt x="855" y="13"/>
                </a:lnTo>
                <a:lnTo>
                  <a:pt x="894" y="13"/>
                </a:lnTo>
                <a:lnTo>
                  <a:pt x="932" y="12"/>
                </a:lnTo>
                <a:lnTo>
                  <a:pt x="963" y="13"/>
                </a:lnTo>
                <a:lnTo>
                  <a:pt x="989" y="15"/>
                </a:lnTo>
                <a:lnTo>
                  <a:pt x="1016" y="17"/>
                </a:lnTo>
                <a:lnTo>
                  <a:pt x="1043" y="19"/>
                </a:lnTo>
                <a:lnTo>
                  <a:pt x="1096" y="19"/>
                </a:lnTo>
                <a:lnTo>
                  <a:pt x="1125" y="19"/>
                </a:lnTo>
                <a:lnTo>
                  <a:pt x="1154" y="19"/>
                </a:lnTo>
                <a:lnTo>
                  <a:pt x="1185" y="19"/>
                </a:lnTo>
                <a:lnTo>
                  <a:pt x="1217" y="20"/>
                </a:lnTo>
                <a:lnTo>
                  <a:pt x="1249" y="23"/>
                </a:lnTo>
                <a:lnTo>
                  <a:pt x="1281" y="26"/>
                </a:lnTo>
                <a:lnTo>
                  <a:pt x="1285" y="27"/>
                </a:lnTo>
                <a:lnTo>
                  <a:pt x="1288" y="29"/>
                </a:lnTo>
                <a:lnTo>
                  <a:pt x="1290" y="31"/>
                </a:lnTo>
                <a:lnTo>
                  <a:pt x="1292" y="33"/>
                </a:lnTo>
                <a:lnTo>
                  <a:pt x="1293" y="38"/>
                </a:lnTo>
                <a:lnTo>
                  <a:pt x="1293" y="42"/>
                </a:lnTo>
                <a:lnTo>
                  <a:pt x="1291" y="49"/>
                </a:lnTo>
                <a:lnTo>
                  <a:pt x="1290" y="52"/>
                </a:lnTo>
                <a:lnTo>
                  <a:pt x="1287" y="55"/>
                </a:lnTo>
                <a:lnTo>
                  <a:pt x="1285" y="57"/>
                </a:lnTo>
                <a:lnTo>
                  <a:pt x="1281" y="59"/>
                </a:lnTo>
                <a:lnTo>
                  <a:pt x="1278" y="61"/>
                </a:lnTo>
                <a:lnTo>
                  <a:pt x="1274" y="6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66" name="任意多边形 1051065"/>
          <p:cNvSpPr/>
          <p:nvPr/>
        </p:nvSpPr>
        <p:spPr bwMode="auto">
          <a:xfrm>
            <a:off x="6996112" y="4513262"/>
            <a:ext cx="641350" cy="73025"/>
          </a:xfrm>
          <a:custGeom>
            <a:avLst/>
            <a:gdLst/>
            <a:ahLst/>
            <a:cxnLst/>
            <a:rect l="0" t="0" r="0" b="0"/>
            <a:pathLst>
              <a:path w="908" h="105">
                <a:moveTo>
                  <a:pt x="888" y="105"/>
                </a:moveTo>
                <a:lnTo>
                  <a:pt x="888" y="105"/>
                </a:lnTo>
                <a:lnTo>
                  <a:pt x="884" y="104"/>
                </a:lnTo>
                <a:lnTo>
                  <a:pt x="879" y="103"/>
                </a:lnTo>
                <a:lnTo>
                  <a:pt x="854" y="92"/>
                </a:lnTo>
                <a:lnTo>
                  <a:pt x="827" y="82"/>
                </a:lnTo>
                <a:lnTo>
                  <a:pt x="799" y="74"/>
                </a:lnTo>
                <a:lnTo>
                  <a:pt x="770" y="68"/>
                </a:lnTo>
                <a:lnTo>
                  <a:pt x="743" y="62"/>
                </a:lnTo>
                <a:lnTo>
                  <a:pt x="714" y="56"/>
                </a:lnTo>
                <a:lnTo>
                  <a:pt x="658" y="48"/>
                </a:lnTo>
                <a:lnTo>
                  <a:pt x="652" y="47"/>
                </a:lnTo>
                <a:lnTo>
                  <a:pt x="622" y="44"/>
                </a:lnTo>
                <a:lnTo>
                  <a:pt x="592" y="41"/>
                </a:lnTo>
                <a:lnTo>
                  <a:pt x="563" y="39"/>
                </a:lnTo>
                <a:lnTo>
                  <a:pt x="533" y="38"/>
                </a:lnTo>
                <a:lnTo>
                  <a:pt x="473" y="36"/>
                </a:lnTo>
                <a:lnTo>
                  <a:pt x="415" y="36"/>
                </a:lnTo>
                <a:lnTo>
                  <a:pt x="389" y="37"/>
                </a:lnTo>
                <a:lnTo>
                  <a:pt x="366" y="38"/>
                </a:lnTo>
                <a:lnTo>
                  <a:pt x="341" y="40"/>
                </a:lnTo>
                <a:lnTo>
                  <a:pt x="316" y="42"/>
                </a:lnTo>
                <a:lnTo>
                  <a:pt x="267" y="48"/>
                </a:lnTo>
                <a:lnTo>
                  <a:pt x="219" y="55"/>
                </a:lnTo>
                <a:lnTo>
                  <a:pt x="198" y="58"/>
                </a:lnTo>
                <a:lnTo>
                  <a:pt x="167" y="63"/>
                </a:lnTo>
                <a:lnTo>
                  <a:pt x="128" y="69"/>
                </a:lnTo>
                <a:lnTo>
                  <a:pt x="109" y="72"/>
                </a:lnTo>
                <a:lnTo>
                  <a:pt x="90" y="77"/>
                </a:lnTo>
                <a:lnTo>
                  <a:pt x="71" y="82"/>
                </a:lnTo>
                <a:lnTo>
                  <a:pt x="53" y="87"/>
                </a:lnTo>
                <a:lnTo>
                  <a:pt x="35" y="91"/>
                </a:lnTo>
                <a:lnTo>
                  <a:pt x="16" y="93"/>
                </a:lnTo>
                <a:lnTo>
                  <a:pt x="14" y="93"/>
                </a:lnTo>
                <a:lnTo>
                  <a:pt x="10" y="93"/>
                </a:lnTo>
                <a:lnTo>
                  <a:pt x="7" y="92"/>
                </a:lnTo>
                <a:lnTo>
                  <a:pt x="5" y="91"/>
                </a:lnTo>
                <a:lnTo>
                  <a:pt x="3" y="88"/>
                </a:lnTo>
                <a:lnTo>
                  <a:pt x="0" y="83"/>
                </a:lnTo>
                <a:lnTo>
                  <a:pt x="0" y="77"/>
                </a:lnTo>
                <a:lnTo>
                  <a:pt x="0" y="71"/>
                </a:lnTo>
                <a:lnTo>
                  <a:pt x="2" y="67"/>
                </a:lnTo>
                <a:lnTo>
                  <a:pt x="3" y="64"/>
                </a:lnTo>
                <a:lnTo>
                  <a:pt x="6" y="62"/>
                </a:lnTo>
                <a:lnTo>
                  <a:pt x="9" y="60"/>
                </a:lnTo>
                <a:lnTo>
                  <a:pt x="12" y="57"/>
                </a:lnTo>
                <a:lnTo>
                  <a:pt x="16" y="56"/>
                </a:lnTo>
                <a:lnTo>
                  <a:pt x="35" y="54"/>
                </a:lnTo>
                <a:lnTo>
                  <a:pt x="54" y="51"/>
                </a:lnTo>
                <a:lnTo>
                  <a:pt x="89" y="43"/>
                </a:lnTo>
                <a:lnTo>
                  <a:pt x="115" y="37"/>
                </a:lnTo>
                <a:lnTo>
                  <a:pt x="141" y="32"/>
                </a:lnTo>
                <a:lnTo>
                  <a:pt x="195" y="23"/>
                </a:lnTo>
                <a:lnTo>
                  <a:pt x="250" y="13"/>
                </a:lnTo>
                <a:lnTo>
                  <a:pt x="279" y="9"/>
                </a:lnTo>
                <a:lnTo>
                  <a:pt x="308" y="6"/>
                </a:lnTo>
                <a:lnTo>
                  <a:pt x="336" y="4"/>
                </a:lnTo>
                <a:lnTo>
                  <a:pt x="363" y="2"/>
                </a:lnTo>
                <a:lnTo>
                  <a:pt x="419" y="1"/>
                </a:lnTo>
                <a:lnTo>
                  <a:pt x="472" y="0"/>
                </a:lnTo>
                <a:lnTo>
                  <a:pt x="518" y="1"/>
                </a:lnTo>
                <a:lnTo>
                  <a:pt x="569" y="3"/>
                </a:lnTo>
                <a:lnTo>
                  <a:pt x="624" y="6"/>
                </a:lnTo>
                <a:lnTo>
                  <a:pt x="651" y="9"/>
                </a:lnTo>
                <a:lnTo>
                  <a:pt x="680" y="12"/>
                </a:lnTo>
                <a:lnTo>
                  <a:pt x="707" y="16"/>
                </a:lnTo>
                <a:lnTo>
                  <a:pt x="735" y="21"/>
                </a:lnTo>
                <a:lnTo>
                  <a:pt x="763" y="26"/>
                </a:lnTo>
                <a:lnTo>
                  <a:pt x="792" y="34"/>
                </a:lnTo>
                <a:lnTo>
                  <a:pt x="819" y="42"/>
                </a:lnTo>
                <a:lnTo>
                  <a:pt x="846" y="50"/>
                </a:lnTo>
                <a:lnTo>
                  <a:pt x="873" y="61"/>
                </a:lnTo>
                <a:lnTo>
                  <a:pt x="899" y="72"/>
                </a:lnTo>
                <a:lnTo>
                  <a:pt x="902" y="74"/>
                </a:lnTo>
                <a:lnTo>
                  <a:pt x="904" y="76"/>
                </a:lnTo>
                <a:lnTo>
                  <a:pt x="907" y="81"/>
                </a:lnTo>
                <a:lnTo>
                  <a:pt x="908" y="85"/>
                </a:lnTo>
                <a:lnTo>
                  <a:pt x="907" y="88"/>
                </a:lnTo>
                <a:lnTo>
                  <a:pt x="905" y="95"/>
                </a:lnTo>
                <a:lnTo>
                  <a:pt x="901" y="100"/>
                </a:lnTo>
                <a:lnTo>
                  <a:pt x="894" y="104"/>
                </a:lnTo>
                <a:lnTo>
                  <a:pt x="891" y="105"/>
                </a:lnTo>
                <a:lnTo>
                  <a:pt x="888" y="10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67" name="任意多边形 1051066"/>
          <p:cNvSpPr/>
          <p:nvPr/>
        </p:nvSpPr>
        <p:spPr bwMode="auto">
          <a:xfrm>
            <a:off x="6958012" y="3822700"/>
            <a:ext cx="241300" cy="855662"/>
          </a:xfrm>
          <a:custGeom>
            <a:avLst/>
            <a:gdLst/>
            <a:ahLst/>
            <a:cxnLst/>
            <a:rect l="0" t="0" r="0" b="0"/>
            <a:pathLst>
              <a:path w="342" h="1211">
                <a:moveTo>
                  <a:pt x="251" y="1211"/>
                </a:moveTo>
                <a:lnTo>
                  <a:pt x="251" y="1211"/>
                </a:lnTo>
                <a:lnTo>
                  <a:pt x="248" y="1211"/>
                </a:lnTo>
                <a:lnTo>
                  <a:pt x="244" y="1210"/>
                </a:lnTo>
                <a:lnTo>
                  <a:pt x="237" y="1206"/>
                </a:lnTo>
                <a:lnTo>
                  <a:pt x="229" y="1202"/>
                </a:lnTo>
                <a:lnTo>
                  <a:pt x="223" y="1198"/>
                </a:lnTo>
                <a:lnTo>
                  <a:pt x="217" y="1192"/>
                </a:lnTo>
                <a:lnTo>
                  <a:pt x="206" y="1181"/>
                </a:lnTo>
                <a:lnTo>
                  <a:pt x="196" y="1170"/>
                </a:lnTo>
                <a:lnTo>
                  <a:pt x="184" y="1154"/>
                </a:lnTo>
                <a:lnTo>
                  <a:pt x="173" y="1138"/>
                </a:lnTo>
                <a:lnTo>
                  <a:pt x="161" y="1122"/>
                </a:lnTo>
                <a:lnTo>
                  <a:pt x="153" y="1107"/>
                </a:lnTo>
                <a:lnTo>
                  <a:pt x="138" y="1079"/>
                </a:lnTo>
                <a:lnTo>
                  <a:pt x="121" y="1052"/>
                </a:lnTo>
                <a:lnTo>
                  <a:pt x="87" y="998"/>
                </a:lnTo>
                <a:lnTo>
                  <a:pt x="62" y="957"/>
                </a:lnTo>
                <a:lnTo>
                  <a:pt x="60" y="953"/>
                </a:lnTo>
                <a:lnTo>
                  <a:pt x="58" y="948"/>
                </a:lnTo>
                <a:lnTo>
                  <a:pt x="56" y="936"/>
                </a:lnTo>
                <a:lnTo>
                  <a:pt x="54" y="927"/>
                </a:lnTo>
                <a:lnTo>
                  <a:pt x="52" y="919"/>
                </a:lnTo>
                <a:lnTo>
                  <a:pt x="43" y="898"/>
                </a:lnTo>
                <a:lnTo>
                  <a:pt x="30" y="874"/>
                </a:lnTo>
                <a:lnTo>
                  <a:pt x="26" y="866"/>
                </a:lnTo>
                <a:lnTo>
                  <a:pt x="23" y="858"/>
                </a:lnTo>
                <a:lnTo>
                  <a:pt x="17" y="839"/>
                </a:lnTo>
                <a:lnTo>
                  <a:pt x="13" y="820"/>
                </a:lnTo>
                <a:lnTo>
                  <a:pt x="9" y="801"/>
                </a:lnTo>
                <a:lnTo>
                  <a:pt x="6" y="782"/>
                </a:lnTo>
                <a:lnTo>
                  <a:pt x="4" y="764"/>
                </a:lnTo>
                <a:lnTo>
                  <a:pt x="2" y="745"/>
                </a:lnTo>
                <a:lnTo>
                  <a:pt x="2" y="708"/>
                </a:lnTo>
                <a:lnTo>
                  <a:pt x="3" y="686"/>
                </a:lnTo>
                <a:lnTo>
                  <a:pt x="2" y="665"/>
                </a:lnTo>
                <a:lnTo>
                  <a:pt x="1" y="643"/>
                </a:lnTo>
                <a:lnTo>
                  <a:pt x="0" y="613"/>
                </a:lnTo>
                <a:lnTo>
                  <a:pt x="0" y="599"/>
                </a:lnTo>
                <a:lnTo>
                  <a:pt x="0" y="583"/>
                </a:lnTo>
                <a:lnTo>
                  <a:pt x="2" y="556"/>
                </a:lnTo>
                <a:lnTo>
                  <a:pt x="4" y="530"/>
                </a:lnTo>
                <a:lnTo>
                  <a:pt x="10" y="478"/>
                </a:lnTo>
                <a:lnTo>
                  <a:pt x="16" y="433"/>
                </a:lnTo>
                <a:lnTo>
                  <a:pt x="20" y="388"/>
                </a:lnTo>
                <a:lnTo>
                  <a:pt x="24" y="352"/>
                </a:lnTo>
                <a:lnTo>
                  <a:pt x="26" y="331"/>
                </a:lnTo>
                <a:lnTo>
                  <a:pt x="30" y="310"/>
                </a:lnTo>
                <a:lnTo>
                  <a:pt x="36" y="290"/>
                </a:lnTo>
                <a:lnTo>
                  <a:pt x="43" y="270"/>
                </a:lnTo>
                <a:lnTo>
                  <a:pt x="52" y="250"/>
                </a:lnTo>
                <a:lnTo>
                  <a:pt x="57" y="241"/>
                </a:lnTo>
                <a:lnTo>
                  <a:pt x="62" y="232"/>
                </a:lnTo>
                <a:lnTo>
                  <a:pt x="78" y="210"/>
                </a:lnTo>
                <a:lnTo>
                  <a:pt x="93" y="191"/>
                </a:lnTo>
                <a:lnTo>
                  <a:pt x="111" y="171"/>
                </a:lnTo>
                <a:lnTo>
                  <a:pt x="128" y="152"/>
                </a:lnTo>
                <a:lnTo>
                  <a:pt x="146" y="135"/>
                </a:lnTo>
                <a:lnTo>
                  <a:pt x="164" y="118"/>
                </a:lnTo>
                <a:lnTo>
                  <a:pt x="202" y="86"/>
                </a:lnTo>
                <a:lnTo>
                  <a:pt x="217" y="76"/>
                </a:lnTo>
                <a:lnTo>
                  <a:pt x="234" y="64"/>
                </a:lnTo>
                <a:lnTo>
                  <a:pt x="258" y="48"/>
                </a:lnTo>
                <a:lnTo>
                  <a:pt x="269" y="40"/>
                </a:lnTo>
                <a:lnTo>
                  <a:pt x="279" y="30"/>
                </a:lnTo>
                <a:lnTo>
                  <a:pt x="286" y="23"/>
                </a:lnTo>
                <a:lnTo>
                  <a:pt x="294" y="17"/>
                </a:lnTo>
                <a:lnTo>
                  <a:pt x="300" y="12"/>
                </a:lnTo>
                <a:lnTo>
                  <a:pt x="307" y="9"/>
                </a:lnTo>
                <a:lnTo>
                  <a:pt x="309" y="8"/>
                </a:lnTo>
                <a:lnTo>
                  <a:pt x="310" y="7"/>
                </a:lnTo>
                <a:lnTo>
                  <a:pt x="313" y="5"/>
                </a:lnTo>
                <a:lnTo>
                  <a:pt x="316" y="3"/>
                </a:lnTo>
                <a:lnTo>
                  <a:pt x="320" y="1"/>
                </a:lnTo>
                <a:lnTo>
                  <a:pt x="325" y="0"/>
                </a:lnTo>
                <a:lnTo>
                  <a:pt x="331" y="1"/>
                </a:lnTo>
                <a:lnTo>
                  <a:pt x="334" y="3"/>
                </a:lnTo>
                <a:lnTo>
                  <a:pt x="337" y="5"/>
                </a:lnTo>
                <a:lnTo>
                  <a:pt x="339" y="7"/>
                </a:lnTo>
                <a:lnTo>
                  <a:pt x="341" y="10"/>
                </a:lnTo>
                <a:lnTo>
                  <a:pt x="342" y="14"/>
                </a:lnTo>
                <a:lnTo>
                  <a:pt x="342" y="18"/>
                </a:lnTo>
                <a:lnTo>
                  <a:pt x="342" y="24"/>
                </a:lnTo>
                <a:lnTo>
                  <a:pt x="342" y="27"/>
                </a:lnTo>
                <a:lnTo>
                  <a:pt x="341" y="30"/>
                </a:lnTo>
                <a:lnTo>
                  <a:pt x="339" y="34"/>
                </a:lnTo>
                <a:lnTo>
                  <a:pt x="337" y="36"/>
                </a:lnTo>
                <a:lnTo>
                  <a:pt x="335" y="39"/>
                </a:lnTo>
                <a:lnTo>
                  <a:pt x="332" y="40"/>
                </a:lnTo>
                <a:lnTo>
                  <a:pt x="329" y="41"/>
                </a:lnTo>
                <a:lnTo>
                  <a:pt x="326" y="42"/>
                </a:lnTo>
                <a:lnTo>
                  <a:pt x="325" y="42"/>
                </a:lnTo>
                <a:lnTo>
                  <a:pt x="319" y="43"/>
                </a:lnTo>
                <a:lnTo>
                  <a:pt x="310" y="48"/>
                </a:lnTo>
                <a:lnTo>
                  <a:pt x="298" y="57"/>
                </a:lnTo>
                <a:lnTo>
                  <a:pt x="278" y="73"/>
                </a:lnTo>
                <a:lnTo>
                  <a:pt x="269" y="79"/>
                </a:lnTo>
                <a:lnTo>
                  <a:pt x="249" y="93"/>
                </a:lnTo>
                <a:lnTo>
                  <a:pt x="231" y="109"/>
                </a:lnTo>
                <a:lnTo>
                  <a:pt x="192" y="141"/>
                </a:lnTo>
                <a:lnTo>
                  <a:pt x="176" y="155"/>
                </a:lnTo>
                <a:lnTo>
                  <a:pt x="158" y="171"/>
                </a:lnTo>
                <a:lnTo>
                  <a:pt x="142" y="187"/>
                </a:lnTo>
                <a:lnTo>
                  <a:pt x="126" y="205"/>
                </a:lnTo>
                <a:lnTo>
                  <a:pt x="111" y="224"/>
                </a:lnTo>
                <a:lnTo>
                  <a:pt x="97" y="243"/>
                </a:lnTo>
                <a:lnTo>
                  <a:pt x="86" y="263"/>
                </a:lnTo>
                <a:lnTo>
                  <a:pt x="81" y="274"/>
                </a:lnTo>
                <a:lnTo>
                  <a:pt x="77" y="285"/>
                </a:lnTo>
                <a:lnTo>
                  <a:pt x="71" y="300"/>
                </a:lnTo>
                <a:lnTo>
                  <a:pt x="67" y="315"/>
                </a:lnTo>
                <a:lnTo>
                  <a:pt x="64" y="332"/>
                </a:lnTo>
                <a:lnTo>
                  <a:pt x="61" y="348"/>
                </a:lnTo>
                <a:lnTo>
                  <a:pt x="58" y="381"/>
                </a:lnTo>
                <a:lnTo>
                  <a:pt x="55" y="413"/>
                </a:lnTo>
                <a:lnTo>
                  <a:pt x="52" y="445"/>
                </a:lnTo>
                <a:lnTo>
                  <a:pt x="49" y="471"/>
                </a:lnTo>
                <a:lnTo>
                  <a:pt x="45" y="498"/>
                </a:lnTo>
                <a:lnTo>
                  <a:pt x="41" y="523"/>
                </a:lnTo>
                <a:lnTo>
                  <a:pt x="38" y="548"/>
                </a:lnTo>
                <a:lnTo>
                  <a:pt x="36" y="573"/>
                </a:lnTo>
                <a:lnTo>
                  <a:pt x="36" y="597"/>
                </a:lnTo>
                <a:lnTo>
                  <a:pt x="37" y="630"/>
                </a:lnTo>
                <a:lnTo>
                  <a:pt x="36" y="662"/>
                </a:lnTo>
                <a:lnTo>
                  <a:pt x="36" y="694"/>
                </a:lnTo>
                <a:lnTo>
                  <a:pt x="36" y="725"/>
                </a:lnTo>
                <a:lnTo>
                  <a:pt x="38" y="757"/>
                </a:lnTo>
                <a:lnTo>
                  <a:pt x="40" y="772"/>
                </a:lnTo>
                <a:lnTo>
                  <a:pt x="44" y="787"/>
                </a:lnTo>
                <a:lnTo>
                  <a:pt x="50" y="808"/>
                </a:lnTo>
                <a:lnTo>
                  <a:pt x="56" y="830"/>
                </a:lnTo>
                <a:lnTo>
                  <a:pt x="70" y="871"/>
                </a:lnTo>
                <a:lnTo>
                  <a:pt x="82" y="900"/>
                </a:lnTo>
                <a:lnTo>
                  <a:pt x="91" y="931"/>
                </a:lnTo>
                <a:lnTo>
                  <a:pt x="95" y="941"/>
                </a:lnTo>
                <a:lnTo>
                  <a:pt x="100" y="952"/>
                </a:lnTo>
                <a:lnTo>
                  <a:pt x="107" y="960"/>
                </a:lnTo>
                <a:lnTo>
                  <a:pt x="114" y="969"/>
                </a:lnTo>
                <a:lnTo>
                  <a:pt x="124" y="984"/>
                </a:lnTo>
                <a:lnTo>
                  <a:pt x="128" y="991"/>
                </a:lnTo>
                <a:lnTo>
                  <a:pt x="131" y="998"/>
                </a:lnTo>
                <a:lnTo>
                  <a:pt x="139" y="1012"/>
                </a:lnTo>
                <a:lnTo>
                  <a:pt x="145" y="1025"/>
                </a:lnTo>
                <a:lnTo>
                  <a:pt x="160" y="1049"/>
                </a:lnTo>
                <a:lnTo>
                  <a:pt x="176" y="1071"/>
                </a:lnTo>
                <a:lnTo>
                  <a:pt x="183" y="1082"/>
                </a:lnTo>
                <a:lnTo>
                  <a:pt x="191" y="1093"/>
                </a:lnTo>
                <a:lnTo>
                  <a:pt x="203" y="1109"/>
                </a:lnTo>
                <a:lnTo>
                  <a:pt x="208" y="1116"/>
                </a:lnTo>
                <a:lnTo>
                  <a:pt x="212" y="1124"/>
                </a:lnTo>
                <a:lnTo>
                  <a:pt x="219" y="1139"/>
                </a:lnTo>
                <a:lnTo>
                  <a:pt x="228" y="1154"/>
                </a:lnTo>
                <a:lnTo>
                  <a:pt x="234" y="1160"/>
                </a:lnTo>
                <a:lnTo>
                  <a:pt x="240" y="1167"/>
                </a:lnTo>
                <a:lnTo>
                  <a:pt x="246" y="1172"/>
                </a:lnTo>
                <a:lnTo>
                  <a:pt x="253" y="1175"/>
                </a:lnTo>
                <a:lnTo>
                  <a:pt x="256" y="1177"/>
                </a:lnTo>
                <a:lnTo>
                  <a:pt x="259" y="1179"/>
                </a:lnTo>
                <a:lnTo>
                  <a:pt x="261" y="1182"/>
                </a:lnTo>
                <a:lnTo>
                  <a:pt x="264" y="1185"/>
                </a:lnTo>
                <a:lnTo>
                  <a:pt x="265" y="1191"/>
                </a:lnTo>
                <a:lnTo>
                  <a:pt x="265" y="1198"/>
                </a:lnTo>
                <a:lnTo>
                  <a:pt x="264" y="1202"/>
                </a:lnTo>
                <a:lnTo>
                  <a:pt x="260" y="1207"/>
                </a:lnTo>
                <a:lnTo>
                  <a:pt x="256" y="1210"/>
                </a:lnTo>
                <a:lnTo>
                  <a:pt x="254" y="1211"/>
                </a:lnTo>
                <a:lnTo>
                  <a:pt x="251" y="121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68" name="任意多边形 1051067"/>
          <p:cNvSpPr/>
          <p:nvPr/>
        </p:nvSpPr>
        <p:spPr bwMode="auto">
          <a:xfrm>
            <a:off x="7150100" y="3795712"/>
            <a:ext cx="177800" cy="908050"/>
          </a:xfrm>
          <a:custGeom>
            <a:avLst/>
            <a:gdLst/>
            <a:ahLst/>
            <a:cxnLst/>
            <a:rect l="0" t="0" r="0" b="0"/>
            <a:pathLst>
              <a:path w="253" h="1287">
                <a:moveTo>
                  <a:pt x="181" y="1287"/>
                </a:moveTo>
                <a:lnTo>
                  <a:pt x="181" y="1287"/>
                </a:lnTo>
                <a:lnTo>
                  <a:pt x="174" y="1286"/>
                </a:lnTo>
                <a:lnTo>
                  <a:pt x="171" y="1285"/>
                </a:lnTo>
                <a:lnTo>
                  <a:pt x="168" y="1283"/>
                </a:lnTo>
                <a:lnTo>
                  <a:pt x="165" y="1280"/>
                </a:lnTo>
                <a:lnTo>
                  <a:pt x="163" y="1277"/>
                </a:lnTo>
                <a:lnTo>
                  <a:pt x="162" y="1274"/>
                </a:lnTo>
                <a:lnTo>
                  <a:pt x="161" y="1270"/>
                </a:lnTo>
                <a:lnTo>
                  <a:pt x="159" y="1259"/>
                </a:lnTo>
                <a:lnTo>
                  <a:pt x="155" y="1248"/>
                </a:lnTo>
                <a:lnTo>
                  <a:pt x="151" y="1236"/>
                </a:lnTo>
                <a:lnTo>
                  <a:pt x="144" y="1222"/>
                </a:lnTo>
                <a:lnTo>
                  <a:pt x="131" y="1197"/>
                </a:lnTo>
                <a:lnTo>
                  <a:pt x="119" y="1178"/>
                </a:lnTo>
                <a:lnTo>
                  <a:pt x="110" y="1162"/>
                </a:lnTo>
                <a:lnTo>
                  <a:pt x="102" y="1147"/>
                </a:lnTo>
                <a:lnTo>
                  <a:pt x="96" y="1130"/>
                </a:lnTo>
                <a:lnTo>
                  <a:pt x="90" y="1114"/>
                </a:lnTo>
                <a:lnTo>
                  <a:pt x="85" y="1100"/>
                </a:lnTo>
                <a:lnTo>
                  <a:pt x="80" y="1090"/>
                </a:lnTo>
                <a:lnTo>
                  <a:pt x="75" y="1080"/>
                </a:lnTo>
                <a:lnTo>
                  <a:pt x="65" y="1060"/>
                </a:lnTo>
                <a:lnTo>
                  <a:pt x="58" y="1048"/>
                </a:lnTo>
                <a:lnTo>
                  <a:pt x="51" y="1035"/>
                </a:lnTo>
                <a:lnTo>
                  <a:pt x="45" y="1023"/>
                </a:lnTo>
                <a:lnTo>
                  <a:pt x="41" y="1009"/>
                </a:lnTo>
                <a:lnTo>
                  <a:pt x="35" y="988"/>
                </a:lnTo>
                <a:lnTo>
                  <a:pt x="29" y="965"/>
                </a:lnTo>
                <a:lnTo>
                  <a:pt x="23" y="943"/>
                </a:lnTo>
                <a:lnTo>
                  <a:pt x="16" y="921"/>
                </a:lnTo>
                <a:lnTo>
                  <a:pt x="11" y="900"/>
                </a:lnTo>
                <a:lnTo>
                  <a:pt x="8" y="878"/>
                </a:lnTo>
                <a:lnTo>
                  <a:pt x="6" y="856"/>
                </a:lnTo>
                <a:lnTo>
                  <a:pt x="4" y="836"/>
                </a:lnTo>
                <a:lnTo>
                  <a:pt x="3" y="792"/>
                </a:lnTo>
                <a:lnTo>
                  <a:pt x="3" y="748"/>
                </a:lnTo>
                <a:lnTo>
                  <a:pt x="3" y="729"/>
                </a:lnTo>
                <a:lnTo>
                  <a:pt x="2" y="697"/>
                </a:lnTo>
                <a:lnTo>
                  <a:pt x="2" y="664"/>
                </a:lnTo>
                <a:lnTo>
                  <a:pt x="1" y="630"/>
                </a:lnTo>
                <a:lnTo>
                  <a:pt x="0" y="595"/>
                </a:lnTo>
                <a:lnTo>
                  <a:pt x="1" y="561"/>
                </a:lnTo>
                <a:lnTo>
                  <a:pt x="3" y="527"/>
                </a:lnTo>
                <a:lnTo>
                  <a:pt x="9" y="478"/>
                </a:lnTo>
                <a:lnTo>
                  <a:pt x="16" y="420"/>
                </a:lnTo>
                <a:lnTo>
                  <a:pt x="18" y="409"/>
                </a:lnTo>
                <a:lnTo>
                  <a:pt x="20" y="399"/>
                </a:lnTo>
                <a:lnTo>
                  <a:pt x="28" y="380"/>
                </a:lnTo>
                <a:lnTo>
                  <a:pt x="33" y="366"/>
                </a:lnTo>
                <a:lnTo>
                  <a:pt x="37" y="351"/>
                </a:lnTo>
                <a:lnTo>
                  <a:pt x="49" y="306"/>
                </a:lnTo>
                <a:lnTo>
                  <a:pt x="63" y="254"/>
                </a:lnTo>
                <a:lnTo>
                  <a:pt x="67" y="243"/>
                </a:lnTo>
                <a:lnTo>
                  <a:pt x="71" y="233"/>
                </a:lnTo>
                <a:lnTo>
                  <a:pt x="82" y="213"/>
                </a:lnTo>
                <a:lnTo>
                  <a:pt x="90" y="200"/>
                </a:lnTo>
                <a:lnTo>
                  <a:pt x="97" y="186"/>
                </a:lnTo>
                <a:lnTo>
                  <a:pt x="107" y="162"/>
                </a:lnTo>
                <a:lnTo>
                  <a:pt x="119" y="135"/>
                </a:lnTo>
                <a:lnTo>
                  <a:pt x="132" y="111"/>
                </a:lnTo>
                <a:lnTo>
                  <a:pt x="139" y="98"/>
                </a:lnTo>
                <a:lnTo>
                  <a:pt x="146" y="86"/>
                </a:lnTo>
                <a:lnTo>
                  <a:pt x="156" y="74"/>
                </a:lnTo>
                <a:lnTo>
                  <a:pt x="166" y="62"/>
                </a:lnTo>
                <a:lnTo>
                  <a:pt x="169" y="59"/>
                </a:lnTo>
                <a:lnTo>
                  <a:pt x="171" y="55"/>
                </a:lnTo>
                <a:lnTo>
                  <a:pt x="175" y="47"/>
                </a:lnTo>
                <a:lnTo>
                  <a:pt x="180" y="38"/>
                </a:lnTo>
                <a:lnTo>
                  <a:pt x="183" y="34"/>
                </a:lnTo>
                <a:lnTo>
                  <a:pt x="185" y="31"/>
                </a:lnTo>
                <a:lnTo>
                  <a:pt x="196" y="21"/>
                </a:lnTo>
                <a:lnTo>
                  <a:pt x="206" y="13"/>
                </a:lnTo>
                <a:lnTo>
                  <a:pt x="218" y="5"/>
                </a:lnTo>
                <a:lnTo>
                  <a:pt x="231" y="1"/>
                </a:lnTo>
                <a:lnTo>
                  <a:pt x="236" y="0"/>
                </a:lnTo>
                <a:lnTo>
                  <a:pt x="239" y="0"/>
                </a:lnTo>
                <a:lnTo>
                  <a:pt x="243" y="1"/>
                </a:lnTo>
                <a:lnTo>
                  <a:pt x="246" y="3"/>
                </a:lnTo>
                <a:lnTo>
                  <a:pt x="248" y="5"/>
                </a:lnTo>
                <a:lnTo>
                  <a:pt x="251" y="10"/>
                </a:lnTo>
                <a:lnTo>
                  <a:pt x="253" y="17"/>
                </a:lnTo>
                <a:lnTo>
                  <a:pt x="253" y="22"/>
                </a:lnTo>
                <a:lnTo>
                  <a:pt x="251" y="28"/>
                </a:lnTo>
                <a:lnTo>
                  <a:pt x="250" y="30"/>
                </a:lnTo>
                <a:lnTo>
                  <a:pt x="247" y="32"/>
                </a:lnTo>
                <a:lnTo>
                  <a:pt x="245" y="34"/>
                </a:lnTo>
                <a:lnTo>
                  <a:pt x="240" y="35"/>
                </a:lnTo>
                <a:lnTo>
                  <a:pt x="232" y="38"/>
                </a:lnTo>
                <a:lnTo>
                  <a:pt x="226" y="41"/>
                </a:lnTo>
                <a:lnTo>
                  <a:pt x="221" y="45"/>
                </a:lnTo>
                <a:lnTo>
                  <a:pt x="217" y="48"/>
                </a:lnTo>
                <a:lnTo>
                  <a:pt x="214" y="51"/>
                </a:lnTo>
                <a:lnTo>
                  <a:pt x="212" y="55"/>
                </a:lnTo>
                <a:lnTo>
                  <a:pt x="207" y="64"/>
                </a:lnTo>
                <a:lnTo>
                  <a:pt x="204" y="70"/>
                </a:lnTo>
                <a:lnTo>
                  <a:pt x="200" y="78"/>
                </a:lnTo>
                <a:lnTo>
                  <a:pt x="193" y="89"/>
                </a:lnTo>
                <a:lnTo>
                  <a:pt x="183" y="100"/>
                </a:lnTo>
                <a:lnTo>
                  <a:pt x="171" y="115"/>
                </a:lnTo>
                <a:lnTo>
                  <a:pt x="166" y="123"/>
                </a:lnTo>
                <a:lnTo>
                  <a:pt x="161" y="131"/>
                </a:lnTo>
                <a:lnTo>
                  <a:pt x="150" y="153"/>
                </a:lnTo>
                <a:lnTo>
                  <a:pt x="138" y="176"/>
                </a:lnTo>
                <a:lnTo>
                  <a:pt x="127" y="197"/>
                </a:lnTo>
                <a:lnTo>
                  <a:pt x="116" y="219"/>
                </a:lnTo>
                <a:lnTo>
                  <a:pt x="106" y="242"/>
                </a:lnTo>
                <a:lnTo>
                  <a:pt x="98" y="264"/>
                </a:lnTo>
                <a:lnTo>
                  <a:pt x="87" y="304"/>
                </a:lnTo>
                <a:lnTo>
                  <a:pt x="76" y="344"/>
                </a:lnTo>
                <a:lnTo>
                  <a:pt x="75" y="349"/>
                </a:lnTo>
                <a:lnTo>
                  <a:pt x="70" y="364"/>
                </a:lnTo>
                <a:lnTo>
                  <a:pt x="65" y="379"/>
                </a:lnTo>
                <a:lnTo>
                  <a:pt x="61" y="391"/>
                </a:lnTo>
                <a:lnTo>
                  <a:pt x="56" y="403"/>
                </a:lnTo>
                <a:lnTo>
                  <a:pt x="53" y="416"/>
                </a:lnTo>
                <a:lnTo>
                  <a:pt x="51" y="429"/>
                </a:lnTo>
                <a:lnTo>
                  <a:pt x="49" y="468"/>
                </a:lnTo>
                <a:lnTo>
                  <a:pt x="45" y="506"/>
                </a:lnTo>
                <a:lnTo>
                  <a:pt x="41" y="559"/>
                </a:lnTo>
                <a:lnTo>
                  <a:pt x="39" y="586"/>
                </a:lnTo>
                <a:lnTo>
                  <a:pt x="39" y="613"/>
                </a:lnTo>
                <a:lnTo>
                  <a:pt x="39" y="812"/>
                </a:lnTo>
                <a:lnTo>
                  <a:pt x="39" y="830"/>
                </a:lnTo>
                <a:lnTo>
                  <a:pt x="41" y="846"/>
                </a:lnTo>
                <a:lnTo>
                  <a:pt x="43" y="863"/>
                </a:lnTo>
                <a:lnTo>
                  <a:pt x="46" y="879"/>
                </a:lnTo>
                <a:lnTo>
                  <a:pt x="54" y="912"/>
                </a:lnTo>
                <a:lnTo>
                  <a:pt x="62" y="944"/>
                </a:lnTo>
                <a:lnTo>
                  <a:pt x="73" y="987"/>
                </a:lnTo>
                <a:lnTo>
                  <a:pt x="78" y="1003"/>
                </a:lnTo>
                <a:lnTo>
                  <a:pt x="86" y="1020"/>
                </a:lnTo>
                <a:lnTo>
                  <a:pt x="93" y="1036"/>
                </a:lnTo>
                <a:lnTo>
                  <a:pt x="102" y="1052"/>
                </a:lnTo>
                <a:lnTo>
                  <a:pt x="112" y="1071"/>
                </a:lnTo>
                <a:lnTo>
                  <a:pt x="116" y="1079"/>
                </a:lnTo>
                <a:lnTo>
                  <a:pt x="119" y="1087"/>
                </a:lnTo>
                <a:lnTo>
                  <a:pt x="124" y="1104"/>
                </a:lnTo>
                <a:lnTo>
                  <a:pt x="131" y="1126"/>
                </a:lnTo>
                <a:lnTo>
                  <a:pt x="136" y="1136"/>
                </a:lnTo>
                <a:lnTo>
                  <a:pt x="141" y="1147"/>
                </a:lnTo>
                <a:lnTo>
                  <a:pt x="154" y="1166"/>
                </a:lnTo>
                <a:lnTo>
                  <a:pt x="164" y="1184"/>
                </a:lnTo>
                <a:lnTo>
                  <a:pt x="173" y="1201"/>
                </a:lnTo>
                <a:lnTo>
                  <a:pt x="182" y="1217"/>
                </a:lnTo>
                <a:lnTo>
                  <a:pt x="188" y="1232"/>
                </a:lnTo>
                <a:lnTo>
                  <a:pt x="192" y="1246"/>
                </a:lnTo>
                <a:lnTo>
                  <a:pt x="195" y="1259"/>
                </a:lnTo>
                <a:lnTo>
                  <a:pt x="197" y="1271"/>
                </a:lnTo>
                <a:lnTo>
                  <a:pt x="196" y="1277"/>
                </a:lnTo>
                <a:lnTo>
                  <a:pt x="195" y="1280"/>
                </a:lnTo>
                <a:lnTo>
                  <a:pt x="193" y="1282"/>
                </a:lnTo>
                <a:lnTo>
                  <a:pt x="191" y="1284"/>
                </a:lnTo>
                <a:lnTo>
                  <a:pt x="188" y="1286"/>
                </a:lnTo>
                <a:lnTo>
                  <a:pt x="185" y="1287"/>
                </a:lnTo>
                <a:lnTo>
                  <a:pt x="181" y="128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69" name="任意多边形 1051068"/>
          <p:cNvSpPr/>
          <p:nvPr/>
        </p:nvSpPr>
        <p:spPr bwMode="auto">
          <a:xfrm>
            <a:off x="7296150" y="3808412"/>
            <a:ext cx="179387" cy="882650"/>
          </a:xfrm>
          <a:custGeom>
            <a:avLst/>
            <a:gdLst/>
            <a:ahLst/>
            <a:cxnLst/>
            <a:rect l="0" t="0" r="0" b="0"/>
            <a:pathLst>
              <a:path w="254" h="1251">
                <a:moveTo>
                  <a:pt x="73" y="1251"/>
                </a:moveTo>
                <a:lnTo>
                  <a:pt x="73" y="1251"/>
                </a:lnTo>
                <a:lnTo>
                  <a:pt x="69" y="1251"/>
                </a:lnTo>
                <a:lnTo>
                  <a:pt x="66" y="1250"/>
                </a:lnTo>
                <a:lnTo>
                  <a:pt x="62" y="1249"/>
                </a:lnTo>
                <a:lnTo>
                  <a:pt x="59" y="1246"/>
                </a:lnTo>
                <a:lnTo>
                  <a:pt x="58" y="1244"/>
                </a:lnTo>
                <a:lnTo>
                  <a:pt x="57" y="1241"/>
                </a:lnTo>
                <a:lnTo>
                  <a:pt x="56" y="1235"/>
                </a:lnTo>
                <a:lnTo>
                  <a:pt x="58" y="1224"/>
                </a:lnTo>
                <a:lnTo>
                  <a:pt x="61" y="1211"/>
                </a:lnTo>
                <a:lnTo>
                  <a:pt x="66" y="1198"/>
                </a:lnTo>
                <a:lnTo>
                  <a:pt x="72" y="1183"/>
                </a:lnTo>
                <a:lnTo>
                  <a:pt x="80" y="1168"/>
                </a:lnTo>
                <a:lnTo>
                  <a:pt x="89" y="1151"/>
                </a:lnTo>
                <a:lnTo>
                  <a:pt x="100" y="1134"/>
                </a:lnTo>
                <a:lnTo>
                  <a:pt x="111" y="1115"/>
                </a:lnTo>
                <a:lnTo>
                  <a:pt x="117" y="1105"/>
                </a:lnTo>
                <a:lnTo>
                  <a:pt x="121" y="1095"/>
                </a:lnTo>
                <a:lnTo>
                  <a:pt x="129" y="1073"/>
                </a:lnTo>
                <a:lnTo>
                  <a:pt x="135" y="1056"/>
                </a:lnTo>
                <a:lnTo>
                  <a:pt x="138" y="1049"/>
                </a:lnTo>
                <a:lnTo>
                  <a:pt x="141" y="1041"/>
                </a:lnTo>
                <a:lnTo>
                  <a:pt x="151" y="1022"/>
                </a:lnTo>
                <a:lnTo>
                  <a:pt x="161" y="1007"/>
                </a:lnTo>
                <a:lnTo>
                  <a:pt x="168" y="991"/>
                </a:lnTo>
                <a:lnTo>
                  <a:pt x="175" y="976"/>
                </a:lnTo>
                <a:lnTo>
                  <a:pt x="180" y="959"/>
                </a:lnTo>
                <a:lnTo>
                  <a:pt x="192" y="918"/>
                </a:lnTo>
                <a:lnTo>
                  <a:pt x="200" y="887"/>
                </a:lnTo>
                <a:lnTo>
                  <a:pt x="207" y="855"/>
                </a:lnTo>
                <a:lnTo>
                  <a:pt x="210" y="838"/>
                </a:lnTo>
                <a:lnTo>
                  <a:pt x="212" y="823"/>
                </a:lnTo>
                <a:lnTo>
                  <a:pt x="214" y="806"/>
                </a:lnTo>
                <a:lnTo>
                  <a:pt x="214" y="789"/>
                </a:lnTo>
                <a:lnTo>
                  <a:pt x="214" y="595"/>
                </a:lnTo>
                <a:lnTo>
                  <a:pt x="214" y="569"/>
                </a:lnTo>
                <a:lnTo>
                  <a:pt x="212" y="543"/>
                </a:lnTo>
                <a:lnTo>
                  <a:pt x="208" y="491"/>
                </a:lnTo>
                <a:lnTo>
                  <a:pt x="204" y="454"/>
                </a:lnTo>
                <a:lnTo>
                  <a:pt x="202" y="417"/>
                </a:lnTo>
                <a:lnTo>
                  <a:pt x="200" y="404"/>
                </a:lnTo>
                <a:lnTo>
                  <a:pt x="197" y="391"/>
                </a:lnTo>
                <a:lnTo>
                  <a:pt x="193" y="380"/>
                </a:lnTo>
                <a:lnTo>
                  <a:pt x="188" y="367"/>
                </a:lnTo>
                <a:lnTo>
                  <a:pt x="182" y="354"/>
                </a:lnTo>
                <a:lnTo>
                  <a:pt x="178" y="340"/>
                </a:lnTo>
                <a:lnTo>
                  <a:pt x="177" y="333"/>
                </a:lnTo>
                <a:lnTo>
                  <a:pt x="167" y="294"/>
                </a:lnTo>
                <a:lnTo>
                  <a:pt x="155" y="256"/>
                </a:lnTo>
                <a:lnTo>
                  <a:pt x="147" y="234"/>
                </a:lnTo>
                <a:lnTo>
                  <a:pt x="138" y="212"/>
                </a:lnTo>
                <a:lnTo>
                  <a:pt x="126" y="192"/>
                </a:lnTo>
                <a:lnTo>
                  <a:pt x="115" y="170"/>
                </a:lnTo>
                <a:lnTo>
                  <a:pt x="103" y="148"/>
                </a:lnTo>
                <a:lnTo>
                  <a:pt x="92" y="127"/>
                </a:lnTo>
                <a:lnTo>
                  <a:pt x="87" y="118"/>
                </a:lnTo>
                <a:lnTo>
                  <a:pt x="82" y="111"/>
                </a:lnTo>
                <a:lnTo>
                  <a:pt x="70" y="97"/>
                </a:lnTo>
                <a:lnTo>
                  <a:pt x="60" y="86"/>
                </a:lnTo>
                <a:lnTo>
                  <a:pt x="52" y="75"/>
                </a:lnTo>
                <a:lnTo>
                  <a:pt x="49" y="68"/>
                </a:lnTo>
                <a:lnTo>
                  <a:pt x="46" y="62"/>
                </a:lnTo>
                <a:lnTo>
                  <a:pt x="42" y="52"/>
                </a:lnTo>
                <a:lnTo>
                  <a:pt x="40" y="49"/>
                </a:lnTo>
                <a:lnTo>
                  <a:pt x="37" y="45"/>
                </a:lnTo>
                <a:lnTo>
                  <a:pt x="32" y="42"/>
                </a:lnTo>
                <a:lnTo>
                  <a:pt x="27" y="39"/>
                </a:lnTo>
                <a:lnTo>
                  <a:pt x="21" y="37"/>
                </a:lnTo>
                <a:lnTo>
                  <a:pt x="13" y="34"/>
                </a:lnTo>
                <a:lnTo>
                  <a:pt x="9" y="33"/>
                </a:lnTo>
                <a:lnTo>
                  <a:pt x="7" y="31"/>
                </a:lnTo>
                <a:lnTo>
                  <a:pt x="4" y="29"/>
                </a:lnTo>
                <a:lnTo>
                  <a:pt x="3" y="27"/>
                </a:lnTo>
                <a:lnTo>
                  <a:pt x="0" y="20"/>
                </a:lnTo>
                <a:lnTo>
                  <a:pt x="0" y="15"/>
                </a:lnTo>
                <a:lnTo>
                  <a:pt x="2" y="10"/>
                </a:lnTo>
                <a:lnTo>
                  <a:pt x="6" y="5"/>
                </a:lnTo>
                <a:lnTo>
                  <a:pt x="8" y="3"/>
                </a:lnTo>
                <a:lnTo>
                  <a:pt x="10" y="1"/>
                </a:lnTo>
                <a:lnTo>
                  <a:pt x="13" y="0"/>
                </a:lnTo>
                <a:lnTo>
                  <a:pt x="17" y="0"/>
                </a:lnTo>
                <a:lnTo>
                  <a:pt x="22" y="1"/>
                </a:lnTo>
                <a:lnTo>
                  <a:pt x="36" y="5"/>
                </a:lnTo>
                <a:lnTo>
                  <a:pt x="47" y="11"/>
                </a:lnTo>
                <a:lnTo>
                  <a:pt x="57" y="19"/>
                </a:lnTo>
                <a:lnTo>
                  <a:pt x="69" y="30"/>
                </a:lnTo>
                <a:lnTo>
                  <a:pt x="71" y="33"/>
                </a:lnTo>
                <a:lnTo>
                  <a:pt x="74" y="37"/>
                </a:lnTo>
                <a:lnTo>
                  <a:pt x="78" y="44"/>
                </a:lnTo>
                <a:lnTo>
                  <a:pt x="82" y="52"/>
                </a:lnTo>
                <a:lnTo>
                  <a:pt x="84" y="57"/>
                </a:lnTo>
                <a:lnTo>
                  <a:pt x="87" y="61"/>
                </a:lnTo>
                <a:lnTo>
                  <a:pt x="98" y="71"/>
                </a:lnTo>
                <a:lnTo>
                  <a:pt x="107" y="83"/>
                </a:lnTo>
                <a:lnTo>
                  <a:pt x="114" y="95"/>
                </a:lnTo>
                <a:lnTo>
                  <a:pt x="121" y="107"/>
                </a:lnTo>
                <a:lnTo>
                  <a:pt x="135" y="132"/>
                </a:lnTo>
                <a:lnTo>
                  <a:pt x="146" y="158"/>
                </a:lnTo>
                <a:lnTo>
                  <a:pt x="156" y="180"/>
                </a:lnTo>
                <a:lnTo>
                  <a:pt x="164" y="194"/>
                </a:lnTo>
                <a:lnTo>
                  <a:pt x="171" y="206"/>
                </a:lnTo>
                <a:lnTo>
                  <a:pt x="182" y="226"/>
                </a:lnTo>
                <a:lnTo>
                  <a:pt x="186" y="236"/>
                </a:lnTo>
                <a:lnTo>
                  <a:pt x="191" y="247"/>
                </a:lnTo>
                <a:lnTo>
                  <a:pt x="204" y="297"/>
                </a:lnTo>
                <a:lnTo>
                  <a:pt x="215" y="342"/>
                </a:lnTo>
                <a:lnTo>
                  <a:pt x="220" y="355"/>
                </a:lnTo>
                <a:lnTo>
                  <a:pt x="226" y="368"/>
                </a:lnTo>
                <a:lnTo>
                  <a:pt x="233" y="388"/>
                </a:lnTo>
                <a:lnTo>
                  <a:pt x="235" y="397"/>
                </a:lnTo>
                <a:lnTo>
                  <a:pt x="237" y="407"/>
                </a:lnTo>
                <a:lnTo>
                  <a:pt x="244" y="466"/>
                </a:lnTo>
                <a:lnTo>
                  <a:pt x="249" y="512"/>
                </a:lnTo>
                <a:lnTo>
                  <a:pt x="253" y="545"/>
                </a:lnTo>
                <a:lnTo>
                  <a:pt x="254" y="579"/>
                </a:lnTo>
                <a:lnTo>
                  <a:pt x="253" y="612"/>
                </a:lnTo>
                <a:lnTo>
                  <a:pt x="251" y="646"/>
                </a:lnTo>
                <a:lnTo>
                  <a:pt x="250" y="677"/>
                </a:lnTo>
                <a:lnTo>
                  <a:pt x="250" y="709"/>
                </a:lnTo>
                <a:lnTo>
                  <a:pt x="250" y="727"/>
                </a:lnTo>
                <a:lnTo>
                  <a:pt x="250" y="770"/>
                </a:lnTo>
                <a:lnTo>
                  <a:pt x="249" y="812"/>
                </a:lnTo>
                <a:lnTo>
                  <a:pt x="247" y="832"/>
                </a:lnTo>
                <a:lnTo>
                  <a:pt x="245" y="853"/>
                </a:lnTo>
                <a:lnTo>
                  <a:pt x="241" y="875"/>
                </a:lnTo>
                <a:lnTo>
                  <a:pt x="237" y="895"/>
                </a:lnTo>
                <a:lnTo>
                  <a:pt x="231" y="917"/>
                </a:lnTo>
                <a:lnTo>
                  <a:pt x="225" y="939"/>
                </a:lnTo>
                <a:lnTo>
                  <a:pt x="217" y="959"/>
                </a:lnTo>
                <a:lnTo>
                  <a:pt x="212" y="981"/>
                </a:lnTo>
                <a:lnTo>
                  <a:pt x="208" y="993"/>
                </a:lnTo>
                <a:lnTo>
                  <a:pt x="202" y="1006"/>
                </a:lnTo>
                <a:lnTo>
                  <a:pt x="196" y="1018"/>
                </a:lnTo>
                <a:lnTo>
                  <a:pt x="188" y="1031"/>
                </a:lnTo>
                <a:lnTo>
                  <a:pt x="177" y="1050"/>
                </a:lnTo>
                <a:lnTo>
                  <a:pt x="173" y="1059"/>
                </a:lnTo>
                <a:lnTo>
                  <a:pt x="168" y="1070"/>
                </a:lnTo>
                <a:lnTo>
                  <a:pt x="164" y="1082"/>
                </a:lnTo>
                <a:lnTo>
                  <a:pt x="157" y="1099"/>
                </a:lnTo>
                <a:lnTo>
                  <a:pt x="150" y="1114"/>
                </a:lnTo>
                <a:lnTo>
                  <a:pt x="143" y="1130"/>
                </a:lnTo>
                <a:lnTo>
                  <a:pt x="135" y="1144"/>
                </a:lnTo>
                <a:lnTo>
                  <a:pt x="122" y="1164"/>
                </a:lnTo>
                <a:lnTo>
                  <a:pt x="109" y="1188"/>
                </a:lnTo>
                <a:lnTo>
                  <a:pt x="103" y="1201"/>
                </a:lnTo>
                <a:lnTo>
                  <a:pt x="98" y="1213"/>
                </a:lnTo>
                <a:lnTo>
                  <a:pt x="94" y="1224"/>
                </a:lnTo>
                <a:lnTo>
                  <a:pt x="92" y="1234"/>
                </a:lnTo>
                <a:lnTo>
                  <a:pt x="91" y="1238"/>
                </a:lnTo>
                <a:lnTo>
                  <a:pt x="90" y="1241"/>
                </a:lnTo>
                <a:lnTo>
                  <a:pt x="88" y="1244"/>
                </a:lnTo>
                <a:lnTo>
                  <a:pt x="85" y="1246"/>
                </a:lnTo>
                <a:lnTo>
                  <a:pt x="79" y="1250"/>
                </a:lnTo>
                <a:lnTo>
                  <a:pt x="73" y="125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70" name="任意多边形 1051069"/>
          <p:cNvSpPr/>
          <p:nvPr/>
        </p:nvSpPr>
        <p:spPr bwMode="auto">
          <a:xfrm>
            <a:off x="7373937" y="3805237"/>
            <a:ext cx="258762" cy="876300"/>
          </a:xfrm>
          <a:custGeom>
            <a:avLst/>
            <a:gdLst/>
            <a:ahLst/>
            <a:cxnLst/>
            <a:rect l="0" t="0" r="0" b="0"/>
            <a:pathLst>
              <a:path w="366" h="1244">
                <a:moveTo>
                  <a:pt x="39" y="1244"/>
                </a:moveTo>
                <a:lnTo>
                  <a:pt x="39" y="1244"/>
                </a:lnTo>
                <a:lnTo>
                  <a:pt x="34" y="1243"/>
                </a:lnTo>
                <a:lnTo>
                  <a:pt x="29" y="1241"/>
                </a:lnTo>
                <a:lnTo>
                  <a:pt x="25" y="1238"/>
                </a:lnTo>
                <a:lnTo>
                  <a:pt x="22" y="1234"/>
                </a:lnTo>
                <a:lnTo>
                  <a:pt x="21" y="1231"/>
                </a:lnTo>
                <a:lnTo>
                  <a:pt x="20" y="1227"/>
                </a:lnTo>
                <a:lnTo>
                  <a:pt x="20" y="1222"/>
                </a:lnTo>
                <a:lnTo>
                  <a:pt x="22" y="1216"/>
                </a:lnTo>
                <a:lnTo>
                  <a:pt x="25" y="1211"/>
                </a:lnTo>
                <a:lnTo>
                  <a:pt x="29" y="1207"/>
                </a:lnTo>
                <a:lnTo>
                  <a:pt x="33" y="1204"/>
                </a:lnTo>
                <a:lnTo>
                  <a:pt x="37" y="1201"/>
                </a:lnTo>
                <a:lnTo>
                  <a:pt x="48" y="1195"/>
                </a:lnTo>
                <a:lnTo>
                  <a:pt x="59" y="1190"/>
                </a:lnTo>
                <a:lnTo>
                  <a:pt x="66" y="1186"/>
                </a:lnTo>
                <a:lnTo>
                  <a:pt x="91" y="1175"/>
                </a:lnTo>
                <a:lnTo>
                  <a:pt x="103" y="1169"/>
                </a:lnTo>
                <a:lnTo>
                  <a:pt x="115" y="1162"/>
                </a:lnTo>
                <a:lnTo>
                  <a:pt x="125" y="1154"/>
                </a:lnTo>
                <a:lnTo>
                  <a:pt x="135" y="1145"/>
                </a:lnTo>
                <a:lnTo>
                  <a:pt x="145" y="1135"/>
                </a:lnTo>
                <a:lnTo>
                  <a:pt x="154" y="1122"/>
                </a:lnTo>
                <a:lnTo>
                  <a:pt x="165" y="1108"/>
                </a:lnTo>
                <a:lnTo>
                  <a:pt x="177" y="1095"/>
                </a:lnTo>
                <a:lnTo>
                  <a:pt x="200" y="1069"/>
                </a:lnTo>
                <a:lnTo>
                  <a:pt x="218" y="1050"/>
                </a:lnTo>
                <a:lnTo>
                  <a:pt x="236" y="1030"/>
                </a:lnTo>
                <a:lnTo>
                  <a:pt x="244" y="1020"/>
                </a:lnTo>
                <a:lnTo>
                  <a:pt x="251" y="1009"/>
                </a:lnTo>
                <a:lnTo>
                  <a:pt x="258" y="997"/>
                </a:lnTo>
                <a:lnTo>
                  <a:pt x="263" y="985"/>
                </a:lnTo>
                <a:lnTo>
                  <a:pt x="273" y="965"/>
                </a:lnTo>
                <a:lnTo>
                  <a:pt x="280" y="946"/>
                </a:lnTo>
                <a:lnTo>
                  <a:pt x="293" y="905"/>
                </a:lnTo>
                <a:lnTo>
                  <a:pt x="305" y="866"/>
                </a:lnTo>
                <a:lnTo>
                  <a:pt x="314" y="827"/>
                </a:lnTo>
                <a:lnTo>
                  <a:pt x="319" y="804"/>
                </a:lnTo>
                <a:lnTo>
                  <a:pt x="323" y="780"/>
                </a:lnTo>
                <a:lnTo>
                  <a:pt x="325" y="757"/>
                </a:lnTo>
                <a:lnTo>
                  <a:pt x="327" y="734"/>
                </a:lnTo>
                <a:lnTo>
                  <a:pt x="330" y="711"/>
                </a:lnTo>
                <a:lnTo>
                  <a:pt x="330" y="689"/>
                </a:lnTo>
                <a:lnTo>
                  <a:pt x="330" y="644"/>
                </a:lnTo>
                <a:lnTo>
                  <a:pt x="328" y="619"/>
                </a:lnTo>
                <a:lnTo>
                  <a:pt x="327" y="595"/>
                </a:lnTo>
                <a:lnTo>
                  <a:pt x="324" y="570"/>
                </a:lnTo>
                <a:lnTo>
                  <a:pt x="322" y="545"/>
                </a:lnTo>
                <a:lnTo>
                  <a:pt x="315" y="496"/>
                </a:lnTo>
                <a:lnTo>
                  <a:pt x="307" y="447"/>
                </a:lnTo>
                <a:lnTo>
                  <a:pt x="305" y="434"/>
                </a:lnTo>
                <a:lnTo>
                  <a:pt x="298" y="394"/>
                </a:lnTo>
                <a:lnTo>
                  <a:pt x="293" y="374"/>
                </a:lnTo>
                <a:lnTo>
                  <a:pt x="288" y="354"/>
                </a:lnTo>
                <a:lnTo>
                  <a:pt x="282" y="333"/>
                </a:lnTo>
                <a:lnTo>
                  <a:pt x="275" y="314"/>
                </a:lnTo>
                <a:lnTo>
                  <a:pt x="267" y="295"/>
                </a:lnTo>
                <a:lnTo>
                  <a:pt x="257" y="277"/>
                </a:lnTo>
                <a:lnTo>
                  <a:pt x="246" y="256"/>
                </a:lnTo>
                <a:lnTo>
                  <a:pt x="238" y="239"/>
                </a:lnTo>
                <a:lnTo>
                  <a:pt x="229" y="224"/>
                </a:lnTo>
                <a:lnTo>
                  <a:pt x="219" y="210"/>
                </a:lnTo>
                <a:lnTo>
                  <a:pt x="213" y="203"/>
                </a:lnTo>
                <a:lnTo>
                  <a:pt x="207" y="198"/>
                </a:lnTo>
                <a:lnTo>
                  <a:pt x="201" y="193"/>
                </a:lnTo>
                <a:lnTo>
                  <a:pt x="196" y="187"/>
                </a:lnTo>
                <a:lnTo>
                  <a:pt x="187" y="173"/>
                </a:lnTo>
                <a:lnTo>
                  <a:pt x="181" y="165"/>
                </a:lnTo>
                <a:lnTo>
                  <a:pt x="175" y="157"/>
                </a:lnTo>
                <a:lnTo>
                  <a:pt x="167" y="148"/>
                </a:lnTo>
                <a:lnTo>
                  <a:pt x="160" y="143"/>
                </a:lnTo>
                <a:lnTo>
                  <a:pt x="146" y="133"/>
                </a:lnTo>
                <a:lnTo>
                  <a:pt x="132" y="123"/>
                </a:lnTo>
                <a:lnTo>
                  <a:pt x="105" y="100"/>
                </a:lnTo>
                <a:lnTo>
                  <a:pt x="85" y="82"/>
                </a:lnTo>
                <a:lnTo>
                  <a:pt x="63" y="65"/>
                </a:lnTo>
                <a:lnTo>
                  <a:pt x="52" y="57"/>
                </a:lnTo>
                <a:lnTo>
                  <a:pt x="39" y="50"/>
                </a:lnTo>
                <a:lnTo>
                  <a:pt x="27" y="44"/>
                </a:lnTo>
                <a:lnTo>
                  <a:pt x="13" y="39"/>
                </a:lnTo>
                <a:lnTo>
                  <a:pt x="8" y="37"/>
                </a:lnTo>
                <a:lnTo>
                  <a:pt x="4" y="33"/>
                </a:lnTo>
                <a:lnTo>
                  <a:pt x="1" y="27"/>
                </a:lnTo>
                <a:lnTo>
                  <a:pt x="0" y="21"/>
                </a:lnTo>
                <a:lnTo>
                  <a:pt x="0" y="17"/>
                </a:lnTo>
                <a:lnTo>
                  <a:pt x="1" y="13"/>
                </a:lnTo>
                <a:lnTo>
                  <a:pt x="2" y="9"/>
                </a:lnTo>
                <a:lnTo>
                  <a:pt x="4" y="6"/>
                </a:lnTo>
                <a:lnTo>
                  <a:pt x="6" y="4"/>
                </a:lnTo>
                <a:lnTo>
                  <a:pt x="8" y="2"/>
                </a:lnTo>
                <a:lnTo>
                  <a:pt x="11" y="1"/>
                </a:lnTo>
                <a:lnTo>
                  <a:pt x="19" y="0"/>
                </a:lnTo>
                <a:lnTo>
                  <a:pt x="23" y="1"/>
                </a:lnTo>
                <a:lnTo>
                  <a:pt x="27" y="2"/>
                </a:lnTo>
                <a:lnTo>
                  <a:pt x="31" y="4"/>
                </a:lnTo>
                <a:lnTo>
                  <a:pt x="33" y="7"/>
                </a:lnTo>
                <a:lnTo>
                  <a:pt x="34" y="9"/>
                </a:lnTo>
                <a:lnTo>
                  <a:pt x="36" y="9"/>
                </a:lnTo>
                <a:lnTo>
                  <a:pt x="51" y="15"/>
                </a:lnTo>
                <a:lnTo>
                  <a:pt x="64" y="23"/>
                </a:lnTo>
                <a:lnTo>
                  <a:pt x="77" y="32"/>
                </a:lnTo>
                <a:lnTo>
                  <a:pt x="90" y="40"/>
                </a:lnTo>
                <a:lnTo>
                  <a:pt x="115" y="60"/>
                </a:lnTo>
                <a:lnTo>
                  <a:pt x="139" y="80"/>
                </a:lnTo>
                <a:lnTo>
                  <a:pt x="158" y="96"/>
                </a:lnTo>
                <a:lnTo>
                  <a:pt x="178" y="111"/>
                </a:lnTo>
                <a:lnTo>
                  <a:pt x="193" y="125"/>
                </a:lnTo>
                <a:lnTo>
                  <a:pt x="208" y="139"/>
                </a:lnTo>
                <a:lnTo>
                  <a:pt x="222" y="156"/>
                </a:lnTo>
                <a:lnTo>
                  <a:pt x="234" y="172"/>
                </a:lnTo>
                <a:lnTo>
                  <a:pt x="247" y="190"/>
                </a:lnTo>
                <a:lnTo>
                  <a:pt x="258" y="208"/>
                </a:lnTo>
                <a:lnTo>
                  <a:pt x="281" y="244"/>
                </a:lnTo>
                <a:lnTo>
                  <a:pt x="290" y="262"/>
                </a:lnTo>
                <a:lnTo>
                  <a:pt x="299" y="281"/>
                </a:lnTo>
                <a:lnTo>
                  <a:pt x="307" y="298"/>
                </a:lnTo>
                <a:lnTo>
                  <a:pt x="313" y="317"/>
                </a:lnTo>
                <a:lnTo>
                  <a:pt x="319" y="335"/>
                </a:lnTo>
                <a:lnTo>
                  <a:pt x="325" y="355"/>
                </a:lnTo>
                <a:lnTo>
                  <a:pt x="335" y="393"/>
                </a:lnTo>
                <a:lnTo>
                  <a:pt x="342" y="432"/>
                </a:lnTo>
                <a:lnTo>
                  <a:pt x="347" y="472"/>
                </a:lnTo>
                <a:lnTo>
                  <a:pt x="352" y="511"/>
                </a:lnTo>
                <a:lnTo>
                  <a:pt x="356" y="550"/>
                </a:lnTo>
                <a:lnTo>
                  <a:pt x="364" y="615"/>
                </a:lnTo>
                <a:lnTo>
                  <a:pt x="365" y="633"/>
                </a:lnTo>
                <a:lnTo>
                  <a:pt x="366" y="650"/>
                </a:lnTo>
                <a:lnTo>
                  <a:pt x="365" y="686"/>
                </a:lnTo>
                <a:lnTo>
                  <a:pt x="364" y="723"/>
                </a:lnTo>
                <a:lnTo>
                  <a:pt x="364" y="730"/>
                </a:lnTo>
                <a:lnTo>
                  <a:pt x="364" y="751"/>
                </a:lnTo>
                <a:lnTo>
                  <a:pt x="363" y="770"/>
                </a:lnTo>
                <a:lnTo>
                  <a:pt x="361" y="791"/>
                </a:lnTo>
                <a:lnTo>
                  <a:pt x="358" y="800"/>
                </a:lnTo>
                <a:lnTo>
                  <a:pt x="355" y="810"/>
                </a:lnTo>
                <a:lnTo>
                  <a:pt x="348" y="839"/>
                </a:lnTo>
                <a:lnTo>
                  <a:pt x="341" y="868"/>
                </a:lnTo>
                <a:lnTo>
                  <a:pt x="334" y="897"/>
                </a:lnTo>
                <a:lnTo>
                  <a:pt x="325" y="927"/>
                </a:lnTo>
                <a:lnTo>
                  <a:pt x="316" y="956"/>
                </a:lnTo>
                <a:lnTo>
                  <a:pt x="310" y="971"/>
                </a:lnTo>
                <a:lnTo>
                  <a:pt x="304" y="984"/>
                </a:lnTo>
                <a:lnTo>
                  <a:pt x="294" y="1004"/>
                </a:lnTo>
                <a:lnTo>
                  <a:pt x="283" y="1022"/>
                </a:lnTo>
                <a:lnTo>
                  <a:pt x="271" y="1041"/>
                </a:lnTo>
                <a:lnTo>
                  <a:pt x="258" y="1059"/>
                </a:lnTo>
                <a:lnTo>
                  <a:pt x="244" y="1078"/>
                </a:lnTo>
                <a:lnTo>
                  <a:pt x="228" y="1097"/>
                </a:lnTo>
                <a:lnTo>
                  <a:pt x="211" y="1115"/>
                </a:lnTo>
                <a:lnTo>
                  <a:pt x="192" y="1135"/>
                </a:lnTo>
                <a:lnTo>
                  <a:pt x="181" y="1147"/>
                </a:lnTo>
                <a:lnTo>
                  <a:pt x="170" y="1160"/>
                </a:lnTo>
                <a:lnTo>
                  <a:pt x="161" y="1171"/>
                </a:lnTo>
                <a:lnTo>
                  <a:pt x="151" y="1181"/>
                </a:lnTo>
                <a:lnTo>
                  <a:pt x="139" y="1191"/>
                </a:lnTo>
                <a:lnTo>
                  <a:pt x="132" y="1196"/>
                </a:lnTo>
                <a:lnTo>
                  <a:pt x="124" y="1200"/>
                </a:lnTo>
                <a:lnTo>
                  <a:pt x="116" y="1203"/>
                </a:lnTo>
                <a:lnTo>
                  <a:pt x="104" y="1207"/>
                </a:lnTo>
                <a:lnTo>
                  <a:pt x="87" y="1213"/>
                </a:lnTo>
                <a:lnTo>
                  <a:pt x="71" y="1221"/>
                </a:lnTo>
                <a:lnTo>
                  <a:pt x="65" y="1224"/>
                </a:lnTo>
                <a:lnTo>
                  <a:pt x="60" y="1228"/>
                </a:lnTo>
                <a:lnTo>
                  <a:pt x="56" y="1231"/>
                </a:lnTo>
                <a:lnTo>
                  <a:pt x="53" y="1235"/>
                </a:lnTo>
                <a:lnTo>
                  <a:pt x="50" y="1240"/>
                </a:lnTo>
                <a:lnTo>
                  <a:pt x="47" y="1242"/>
                </a:lnTo>
                <a:lnTo>
                  <a:pt x="42" y="1243"/>
                </a:lnTo>
                <a:lnTo>
                  <a:pt x="39" y="124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71" name="任意多边形 1051070"/>
          <p:cNvSpPr/>
          <p:nvPr/>
        </p:nvSpPr>
        <p:spPr bwMode="auto">
          <a:xfrm>
            <a:off x="8218487" y="3817937"/>
            <a:ext cx="163512" cy="225425"/>
          </a:xfrm>
          <a:custGeom>
            <a:avLst/>
            <a:gdLst/>
            <a:ahLst/>
            <a:cxnLst/>
            <a:rect l="0" t="0" r="0" b="0"/>
            <a:pathLst>
              <a:path w="231" h="317">
                <a:moveTo>
                  <a:pt x="226" y="0"/>
                </a:moveTo>
                <a:lnTo>
                  <a:pt x="226" y="0"/>
                </a:lnTo>
                <a:lnTo>
                  <a:pt x="220" y="2"/>
                </a:lnTo>
                <a:lnTo>
                  <a:pt x="214" y="5"/>
                </a:lnTo>
                <a:lnTo>
                  <a:pt x="208" y="11"/>
                </a:lnTo>
                <a:lnTo>
                  <a:pt x="203" y="16"/>
                </a:lnTo>
                <a:lnTo>
                  <a:pt x="193" y="27"/>
                </a:lnTo>
                <a:lnTo>
                  <a:pt x="185" y="37"/>
                </a:lnTo>
                <a:lnTo>
                  <a:pt x="153" y="80"/>
                </a:lnTo>
                <a:lnTo>
                  <a:pt x="121" y="121"/>
                </a:lnTo>
                <a:lnTo>
                  <a:pt x="88" y="167"/>
                </a:lnTo>
                <a:lnTo>
                  <a:pt x="56" y="213"/>
                </a:lnTo>
                <a:lnTo>
                  <a:pt x="41" y="237"/>
                </a:lnTo>
                <a:lnTo>
                  <a:pt x="27" y="261"/>
                </a:lnTo>
                <a:lnTo>
                  <a:pt x="14" y="285"/>
                </a:lnTo>
                <a:lnTo>
                  <a:pt x="0" y="310"/>
                </a:lnTo>
                <a:lnTo>
                  <a:pt x="0" y="312"/>
                </a:lnTo>
                <a:lnTo>
                  <a:pt x="0" y="314"/>
                </a:lnTo>
                <a:lnTo>
                  <a:pt x="2" y="317"/>
                </a:lnTo>
                <a:lnTo>
                  <a:pt x="4" y="317"/>
                </a:lnTo>
                <a:lnTo>
                  <a:pt x="6" y="317"/>
                </a:lnTo>
                <a:lnTo>
                  <a:pt x="7" y="316"/>
                </a:lnTo>
                <a:lnTo>
                  <a:pt x="8" y="315"/>
                </a:lnTo>
                <a:lnTo>
                  <a:pt x="20" y="294"/>
                </a:lnTo>
                <a:lnTo>
                  <a:pt x="31" y="273"/>
                </a:lnTo>
                <a:lnTo>
                  <a:pt x="42" y="252"/>
                </a:lnTo>
                <a:lnTo>
                  <a:pt x="55" y="233"/>
                </a:lnTo>
                <a:lnTo>
                  <a:pt x="82" y="193"/>
                </a:lnTo>
                <a:lnTo>
                  <a:pt x="109" y="154"/>
                </a:lnTo>
                <a:lnTo>
                  <a:pt x="140" y="112"/>
                </a:lnTo>
                <a:lnTo>
                  <a:pt x="172" y="71"/>
                </a:lnTo>
                <a:lnTo>
                  <a:pt x="183" y="55"/>
                </a:lnTo>
                <a:lnTo>
                  <a:pt x="196" y="36"/>
                </a:lnTo>
                <a:lnTo>
                  <a:pt x="204" y="27"/>
                </a:lnTo>
                <a:lnTo>
                  <a:pt x="212" y="19"/>
                </a:lnTo>
                <a:lnTo>
                  <a:pt x="220" y="13"/>
                </a:lnTo>
                <a:lnTo>
                  <a:pt x="224" y="11"/>
                </a:lnTo>
                <a:lnTo>
                  <a:pt x="228" y="10"/>
                </a:lnTo>
                <a:lnTo>
                  <a:pt x="230" y="8"/>
                </a:lnTo>
                <a:lnTo>
                  <a:pt x="231" y="7"/>
                </a:lnTo>
                <a:lnTo>
                  <a:pt x="231" y="5"/>
                </a:lnTo>
                <a:lnTo>
                  <a:pt x="231" y="3"/>
                </a:lnTo>
                <a:lnTo>
                  <a:pt x="231" y="2"/>
                </a:lnTo>
                <a:lnTo>
                  <a:pt x="229" y="0"/>
                </a:lnTo>
                <a:lnTo>
                  <a:pt x="228" y="0"/>
                </a:lnTo>
                <a:lnTo>
                  <a:pt x="226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72" name="任意多边形 1051071"/>
          <p:cNvSpPr/>
          <p:nvPr/>
        </p:nvSpPr>
        <p:spPr bwMode="auto">
          <a:xfrm>
            <a:off x="8204200" y="3808412"/>
            <a:ext cx="220662" cy="320675"/>
          </a:xfrm>
          <a:custGeom>
            <a:avLst/>
            <a:gdLst/>
            <a:ahLst/>
            <a:cxnLst/>
            <a:rect l="0" t="0" r="0" b="0"/>
            <a:pathLst>
              <a:path w="313" h="454">
                <a:moveTo>
                  <a:pt x="306" y="1"/>
                </a:moveTo>
                <a:lnTo>
                  <a:pt x="306" y="1"/>
                </a:lnTo>
                <a:lnTo>
                  <a:pt x="295" y="10"/>
                </a:lnTo>
                <a:lnTo>
                  <a:pt x="283" y="20"/>
                </a:lnTo>
                <a:lnTo>
                  <a:pt x="274" y="32"/>
                </a:lnTo>
                <a:lnTo>
                  <a:pt x="264" y="43"/>
                </a:lnTo>
                <a:lnTo>
                  <a:pt x="246" y="67"/>
                </a:lnTo>
                <a:lnTo>
                  <a:pt x="229" y="92"/>
                </a:lnTo>
                <a:lnTo>
                  <a:pt x="218" y="107"/>
                </a:lnTo>
                <a:lnTo>
                  <a:pt x="207" y="122"/>
                </a:lnTo>
                <a:lnTo>
                  <a:pt x="183" y="151"/>
                </a:lnTo>
                <a:lnTo>
                  <a:pt x="178" y="158"/>
                </a:lnTo>
                <a:lnTo>
                  <a:pt x="173" y="165"/>
                </a:lnTo>
                <a:lnTo>
                  <a:pt x="165" y="181"/>
                </a:lnTo>
                <a:lnTo>
                  <a:pt x="156" y="196"/>
                </a:lnTo>
                <a:lnTo>
                  <a:pt x="148" y="212"/>
                </a:lnTo>
                <a:lnTo>
                  <a:pt x="130" y="241"/>
                </a:lnTo>
                <a:lnTo>
                  <a:pt x="109" y="270"/>
                </a:lnTo>
                <a:lnTo>
                  <a:pt x="68" y="328"/>
                </a:lnTo>
                <a:lnTo>
                  <a:pt x="47" y="356"/>
                </a:lnTo>
                <a:lnTo>
                  <a:pt x="38" y="371"/>
                </a:lnTo>
                <a:lnTo>
                  <a:pt x="28" y="385"/>
                </a:lnTo>
                <a:lnTo>
                  <a:pt x="20" y="401"/>
                </a:lnTo>
                <a:lnTo>
                  <a:pt x="12" y="416"/>
                </a:lnTo>
                <a:lnTo>
                  <a:pt x="6" y="433"/>
                </a:lnTo>
                <a:lnTo>
                  <a:pt x="0" y="449"/>
                </a:lnTo>
                <a:lnTo>
                  <a:pt x="0" y="451"/>
                </a:lnTo>
                <a:lnTo>
                  <a:pt x="2" y="452"/>
                </a:lnTo>
                <a:lnTo>
                  <a:pt x="3" y="454"/>
                </a:lnTo>
                <a:lnTo>
                  <a:pt x="5" y="454"/>
                </a:lnTo>
                <a:lnTo>
                  <a:pt x="7" y="454"/>
                </a:lnTo>
                <a:lnTo>
                  <a:pt x="8" y="454"/>
                </a:lnTo>
                <a:lnTo>
                  <a:pt x="9" y="453"/>
                </a:lnTo>
                <a:lnTo>
                  <a:pt x="10" y="451"/>
                </a:lnTo>
                <a:lnTo>
                  <a:pt x="15" y="436"/>
                </a:lnTo>
                <a:lnTo>
                  <a:pt x="21" y="419"/>
                </a:lnTo>
                <a:lnTo>
                  <a:pt x="28" y="405"/>
                </a:lnTo>
                <a:lnTo>
                  <a:pt x="37" y="389"/>
                </a:lnTo>
                <a:lnTo>
                  <a:pt x="46" y="375"/>
                </a:lnTo>
                <a:lnTo>
                  <a:pt x="56" y="360"/>
                </a:lnTo>
                <a:lnTo>
                  <a:pt x="75" y="333"/>
                </a:lnTo>
                <a:lnTo>
                  <a:pt x="114" y="279"/>
                </a:lnTo>
                <a:lnTo>
                  <a:pt x="152" y="224"/>
                </a:lnTo>
                <a:lnTo>
                  <a:pt x="161" y="210"/>
                </a:lnTo>
                <a:lnTo>
                  <a:pt x="168" y="198"/>
                </a:lnTo>
                <a:lnTo>
                  <a:pt x="181" y="171"/>
                </a:lnTo>
                <a:lnTo>
                  <a:pt x="185" y="163"/>
                </a:lnTo>
                <a:lnTo>
                  <a:pt x="191" y="155"/>
                </a:lnTo>
                <a:lnTo>
                  <a:pt x="203" y="139"/>
                </a:lnTo>
                <a:lnTo>
                  <a:pt x="215" y="125"/>
                </a:lnTo>
                <a:lnTo>
                  <a:pt x="228" y="109"/>
                </a:lnTo>
                <a:lnTo>
                  <a:pt x="247" y="83"/>
                </a:lnTo>
                <a:lnTo>
                  <a:pt x="266" y="57"/>
                </a:lnTo>
                <a:lnTo>
                  <a:pt x="276" y="43"/>
                </a:lnTo>
                <a:lnTo>
                  <a:pt x="287" y="31"/>
                </a:lnTo>
                <a:lnTo>
                  <a:pt x="299" y="19"/>
                </a:lnTo>
                <a:lnTo>
                  <a:pt x="311" y="8"/>
                </a:lnTo>
                <a:lnTo>
                  <a:pt x="312" y="7"/>
                </a:lnTo>
                <a:lnTo>
                  <a:pt x="313" y="5"/>
                </a:lnTo>
                <a:lnTo>
                  <a:pt x="312" y="2"/>
                </a:lnTo>
                <a:lnTo>
                  <a:pt x="311" y="1"/>
                </a:lnTo>
                <a:lnTo>
                  <a:pt x="310" y="0"/>
                </a:lnTo>
                <a:lnTo>
                  <a:pt x="308" y="0"/>
                </a:lnTo>
                <a:lnTo>
                  <a:pt x="30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73" name="任意多边形 1051072"/>
          <p:cNvSpPr/>
          <p:nvPr/>
        </p:nvSpPr>
        <p:spPr bwMode="auto">
          <a:xfrm>
            <a:off x="8196262" y="3789362"/>
            <a:ext cx="288925" cy="393700"/>
          </a:xfrm>
          <a:custGeom>
            <a:avLst/>
            <a:gdLst/>
            <a:ahLst/>
            <a:cxnLst/>
            <a:rect l="0" t="0" r="0" b="0"/>
            <a:pathLst>
              <a:path w="411" h="560">
                <a:moveTo>
                  <a:pt x="405" y="1"/>
                </a:moveTo>
                <a:lnTo>
                  <a:pt x="405" y="1"/>
                </a:lnTo>
                <a:lnTo>
                  <a:pt x="392" y="12"/>
                </a:lnTo>
                <a:lnTo>
                  <a:pt x="379" y="25"/>
                </a:lnTo>
                <a:lnTo>
                  <a:pt x="368" y="38"/>
                </a:lnTo>
                <a:lnTo>
                  <a:pt x="357" y="51"/>
                </a:lnTo>
                <a:lnTo>
                  <a:pt x="337" y="81"/>
                </a:lnTo>
                <a:lnTo>
                  <a:pt x="317" y="109"/>
                </a:lnTo>
                <a:lnTo>
                  <a:pt x="256" y="191"/>
                </a:lnTo>
                <a:lnTo>
                  <a:pt x="194" y="271"/>
                </a:lnTo>
                <a:lnTo>
                  <a:pt x="164" y="310"/>
                </a:lnTo>
                <a:lnTo>
                  <a:pt x="134" y="347"/>
                </a:lnTo>
                <a:lnTo>
                  <a:pt x="73" y="420"/>
                </a:lnTo>
                <a:lnTo>
                  <a:pt x="61" y="436"/>
                </a:lnTo>
                <a:lnTo>
                  <a:pt x="49" y="451"/>
                </a:lnTo>
                <a:lnTo>
                  <a:pt x="38" y="467"/>
                </a:lnTo>
                <a:lnTo>
                  <a:pt x="28" y="483"/>
                </a:lnTo>
                <a:lnTo>
                  <a:pt x="19" y="500"/>
                </a:lnTo>
                <a:lnTo>
                  <a:pt x="11" y="516"/>
                </a:lnTo>
                <a:lnTo>
                  <a:pt x="4" y="535"/>
                </a:lnTo>
                <a:lnTo>
                  <a:pt x="0" y="553"/>
                </a:lnTo>
                <a:lnTo>
                  <a:pt x="0" y="556"/>
                </a:lnTo>
                <a:lnTo>
                  <a:pt x="0" y="558"/>
                </a:lnTo>
                <a:lnTo>
                  <a:pt x="2" y="559"/>
                </a:lnTo>
                <a:lnTo>
                  <a:pt x="3" y="560"/>
                </a:lnTo>
                <a:lnTo>
                  <a:pt x="5" y="560"/>
                </a:lnTo>
                <a:lnTo>
                  <a:pt x="6" y="559"/>
                </a:lnTo>
                <a:lnTo>
                  <a:pt x="8" y="558"/>
                </a:lnTo>
                <a:lnTo>
                  <a:pt x="9" y="557"/>
                </a:lnTo>
                <a:lnTo>
                  <a:pt x="15" y="536"/>
                </a:lnTo>
                <a:lnTo>
                  <a:pt x="22" y="516"/>
                </a:lnTo>
                <a:lnTo>
                  <a:pt x="30" y="499"/>
                </a:lnTo>
                <a:lnTo>
                  <a:pt x="40" y="480"/>
                </a:lnTo>
                <a:lnTo>
                  <a:pt x="52" y="464"/>
                </a:lnTo>
                <a:lnTo>
                  <a:pt x="64" y="447"/>
                </a:lnTo>
                <a:lnTo>
                  <a:pt x="90" y="415"/>
                </a:lnTo>
                <a:lnTo>
                  <a:pt x="142" y="353"/>
                </a:lnTo>
                <a:lnTo>
                  <a:pt x="167" y="322"/>
                </a:lnTo>
                <a:lnTo>
                  <a:pt x="191" y="291"/>
                </a:lnTo>
                <a:lnTo>
                  <a:pt x="247" y="217"/>
                </a:lnTo>
                <a:lnTo>
                  <a:pt x="304" y="143"/>
                </a:lnTo>
                <a:lnTo>
                  <a:pt x="329" y="111"/>
                </a:lnTo>
                <a:lnTo>
                  <a:pt x="353" y="77"/>
                </a:lnTo>
                <a:lnTo>
                  <a:pt x="366" y="59"/>
                </a:lnTo>
                <a:lnTo>
                  <a:pt x="378" y="41"/>
                </a:lnTo>
                <a:lnTo>
                  <a:pt x="385" y="32"/>
                </a:lnTo>
                <a:lnTo>
                  <a:pt x="393" y="24"/>
                </a:lnTo>
                <a:lnTo>
                  <a:pt x="401" y="16"/>
                </a:lnTo>
                <a:lnTo>
                  <a:pt x="410" y="9"/>
                </a:lnTo>
                <a:lnTo>
                  <a:pt x="411" y="7"/>
                </a:lnTo>
                <a:lnTo>
                  <a:pt x="411" y="6"/>
                </a:lnTo>
                <a:lnTo>
                  <a:pt x="411" y="2"/>
                </a:lnTo>
                <a:lnTo>
                  <a:pt x="410" y="1"/>
                </a:lnTo>
                <a:lnTo>
                  <a:pt x="408" y="0"/>
                </a:lnTo>
                <a:lnTo>
                  <a:pt x="407" y="0"/>
                </a:lnTo>
                <a:lnTo>
                  <a:pt x="40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74" name="任意多边形 1051073"/>
          <p:cNvSpPr/>
          <p:nvPr/>
        </p:nvSpPr>
        <p:spPr bwMode="auto">
          <a:xfrm>
            <a:off x="8167687" y="3773487"/>
            <a:ext cx="379412" cy="476250"/>
          </a:xfrm>
          <a:custGeom>
            <a:avLst/>
            <a:gdLst/>
            <a:ahLst/>
            <a:cxnLst/>
            <a:rect l="0" t="0" r="0" b="0"/>
            <a:pathLst>
              <a:path w="536" h="674">
                <a:moveTo>
                  <a:pt x="528" y="1"/>
                </a:moveTo>
                <a:lnTo>
                  <a:pt x="528" y="1"/>
                </a:lnTo>
                <a:lnTo>
                  <a:pt x="509" y="18"/>
                </a:lnTo>
                <a:lnTo>
                  <a:pt x="491" y="35"/>
                </a:lnTo>
                <a:lnTo>
                  <a:pt x="474" y="54"/>
                </a:lnTo>
                <a:lnTo>
                  <a:pt x="458" y="73"/>
                </a:lnTo>
                <a:lnTo>
                  <a:pt x="443" y="92"/>
                </a:lnTo>
                <a:lnTo>
                  <a:pt x="427" y="112"/>
                </a:lnTo>
                <a:lnTo>
                  <a:pt x="399" y="153"/>
                </a:lnTo>
                <a:lnTo>
                  <a:pt x="365" y="200"/>
                </a:lnTo>
                <a:lnTo>
                  <a:pt x="349" y="223"/>
                </a:lnTo>
                <a:lnTo>
                  <a:pt x="330" y="245"/>
                </a:lnTo>
                <a:lnTo>
                  <a:pt x="313" y="267"/>
                </a:lnTo>
                <a:lnTo>
                  <a:pt x="294" y="286"/>
                </a:lnTo>
                <a:lnTo>
                  <a:pt x="276" y="307"/>
                </a:lnTo>
                <a:lnTo>
                  <a:pt x="258" y="328"/>
                </a:lnTo>
                <a:lnTo>
                  <a:pt x="225" y="367"/>
                </a:lnTo>
                <a:lnTo>
                  <a:pt x="210" y="388"/>
                </a:lnTo>
                <a:lnTo>
                  <a:pt x="195" y="408"/>
                </a:lnTo>
                <a:lnTo>
                  <a:pt x="176" y="432"/>
                </a:lnTo>
                <a:lnTo>
                  <a:pt x="157" y="455"/>
                </a:lnTo>
                <a:lnTo>
                  <a:pt x="137" y="478"/>
                </a:lnTo>
                <a:lnTo>
                  <a:pt x="118" y="501"/>
                </a:lnTo>
                <a:lnTo>
                  <a:pt x="102" y="522"/>
                </a:lnTo>
                <a:lnTo>
                  <a:pt x="87" y="543"/>
                </a:lnTo>
                <a:lnTo>
                  <a:pt x="71" y="564"/>
                </a:lnTo>
                <a:lnTo>
                  <a:pt x="57" y="586"/>
                </a:lnTo>
                <a:lnTo>
                  <a:pt x="43" y="606"/>
                </a:lnTo>
                <a:lnTo>
                  <a:pt x="28" y="625"/>
                </a:lnTo>
                <a:lnTo>
                  <a:pt x="13" y="646"/>
                </a:lnTo>
                <a:lnTo>
                  <a:pt x="6" y="656"/>
                </a:lnTo>
                <a:lnTo>
                  <a:pt x="0" y="666"/>
                </a:lnTo>
                <a:lnTo>
                  <a:pt x="0" y="669"/>
                </a:lnTo>
                <a:lnTo>
                  <a:pt x="0" y="671"/>
                </a:lnTo>
                <a:lnTo>
                  <a:pt x="1" y="672"/>
                </a:lnTo>
                <a:lnTo>
                  <a:pt x="2" y="673"/>
                </a:lnTo>
                <a:lnTo>
                  <a:pt x="4" y="674"/>
                </a:lnTo>
                <a:lnTo>
                  <a:pt x="6" y="674"/>
                </a:lnTo>
                <a:lnTo>
                  <a:pt x="7" y="673"/>
                </a:lnTo>
                <a:lnTo>
                  <a:pt x="8" y="672"/>
                </a:lnTo>
                <a:lnTo>
                  <a:pt x="14" y="661"/>
                </a:lnTo>
                <a:lnTo>
                  <a:pt x="20" y="652"/>
                </a:lnTo>
                <a:lnTo>
                  <a:pt x="35" y="633"/>
                </a:lnTo>
                <a:lnTo>
                  <a:pt x="48" y="616"/>
                </a:lnTo>
                <a:lnTo>
                  <a:pt x="62" y="597"/>
                </a:lnTo>
                <a:lnTo>
                  <a:pt x="77" y="572"/>
                </a:lnTo>
                <a:lnTo>
                  <a:pt x="95" y="548"/>
                </a:lnTo>
                <a:lnTo>
                  <a:pt x="111" y="524"/>
                </a:lnTo>
                <a:lnTo>
                  <a:pt x="130" y="501"/>
                </a:lnTo>
                <a:lnTo>
                  <a:pt x="164" y="461"/>
                </a:lnTo>
                <a:lnTo>
                  <a:pt x="197" y="421"/>
                </a:lnTo>
                <a:lnTo>
                  <a:pt x="215" y="399"/>
                </a:lnTo>
                <a:lnTo>
                  <a:pt x="231" y="377"/>
                </a:lnTo>
                <a:lnTo>
                  <a:pt x="248" y="356"/>
                </a:lnTo>
                <a:lnTo>
                  <a:pt x="264" y="334"/>
                </a:lnTo>
                <a:lnTo>
                  <a:pt x="330" y="257"/>
                </a:lnTo>
                <a:lnTo>
                  <a:pt x="362" y="219"/>
                </a:lnTo>
                <a:lnTo>
                  <a:pt x="378" y="199"/>
                </a:lnTo>
                <a:lnTo>
                  <a:pt x="392" y="178"/>
                </a:lnTo>
                <a:lnTo>
                  <a:pt x="424" y="132"/>
                </a:lnTo>
                <a:lnTo>
                  <a:pt x="441" y="110"/>
                </a:lnTo>
                <a:lnTo>
                  <a:pt x="457" y="88"/>
                </a:lnTo>
                <a:lnTo>
                  <a:pt x="475" y="67"/>
                </a:lnTo>
                <a:lnTo>
                  <a:pt x="494" y="47"/>
                </a:lnTo>
                <a:lnTo>
                  <a:pt x="513" y="27"/>
                </a:lnTo>
                <a:lnTo>
                  <a:pt x="534" y="9"/>
                </a:lnTo>
                <a:lnTo>
                  <a:pt x="535" y="6"/>
                </a:lnTo>
                <a:lnTo>
                  <a:pt x="536" y="5"/>
                </a:lnTo>
                <a:lnTo>
                  <a:pt x="535" y="3"/>
                </a:lnTo>
                <a:lnTo>
                  <a:pt x="534" y="2"/>
                </a:lnTo>
                <a:lnTo>
                  <a:pt x="531" y="0"/>
                </a:lnTo>
                <a:lnTo>
                  <a:pt x="529" y="0"/>
                </a:lnTo>
                <a:lnTo>
                  <a:pt x="52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75" name="任意多边形 1051074"/>
          <p:cNvSpPr/>
          <p:nvPr/>
        </p:nvSpPr>
        <p:spPr bwMode="auto">
          <a:xfrm>
            <a:off x="8191500" y="4065587"/>
            <a:ext cx="163512" cy="207962"/>
          </a:xfrm>
          <a:custGeom>
            <a:avLst/>
            <a:gdLst/>
            <a:ahLst/>
            <a:cxnLst/>
            <a:rect l="0" t="0" r="0" b="0"/>
            <a:pathLst>
              <a:path w="232" h="295">
                <a:moveTo>
                  <a:pt x="224" y="2"/>
                </a:moveTo>
                <a:lnTo>
                  <a:pt x="224" y="2"/>
                </a:lnTo>
                <a:lnTo>
                  <a:pt x="196" y="29"/>
                </a:lnTo>
                <a:lnTo>
                  <a:pt x="183" y="43"/>
                </a:lnTo>
                <a:lnTo>
                  <a:pt x="170" y="58"/>
                </a:lnTo>
                <a:lnTo>
                  <a:pt x="155" y="82"/>
                </a:lnTo>
                <a:lnTo>
                  <a:pt x="139" y="106"/>
                </a:lnTo>
                <a:lnTo>
                  <a:pt x="123" y="128"/>
                </a:lnTo>
                <a:lnTo>
                  <a:pt x="115" y="140"/>
                </a:lnTo>
                <a:lnTo>
                  <a:pt x="104" y="150"/>
                </a:lnTo>
                <a:lnTo>
                  <a:pt x="91" y="166"/>
                </a:lnTo>
                <a:lnTo>
                  <a:pt x="77" y="182"/>
                </a:lnTo>
                <a:lnTo>
                  <a:pt x="53" y="215"/>
                </a:lnTo>
                <a:lnTo>
                  <a:pt x="26" y="250"/>
                </a:lnTo>
                <a:lnTo>
                  <a:pt x="12" y="269"/>
                </a:lnTo>
                <a:lnTo>
                  <a:pt x="1" y="288"/>
                </a:lnTo>
                <a:lnTo>
                  <a:pt x="0" y="290"/>
                </a:lnTo>
                <a:lnTo>
                  <a:pt x="0" y="292"/>
                </a:lnTo>
                <a:lnTo>
                  <a:pt x="1" y="293"/>
                </a:lnTo>
                <a:lnTo>
                  <a:pt x="2" y="294"/>
                </a:lnTo>
                <a:lnTo>
                  <a:pt x="4" y="295"/>
                </a:lnTo>
                <a:lnTo>
                  <a:pt x="6" y="295"/>
                </a:lnTo>
                <a:lnTo>
                  <a:pt x="7" y="294"/>
                </a:lnTo>
                <a:lnTo>
                  <a:pt x="8" y="293"/>
                </a:lnTo>
                <a:lnTo>
                  <a:pt x="20" y="275"/>
                </a:lnTo>
                <a:lnTo>
                  <a:pt x="31" y="259"/>
                </a:lnTo>
                <a:lnTo>
                  <a:pt x="56" y="227"/>
                </a:lnTo>
                <a:lnTo>
                  <a:pt x="86" y="188"/>
                </a:lnTo>
                <a:lnTo>
                  <a:pt x="101" y="169"/>
                </a:lnTo>
                <a:lnTo>
                  <a:pt x="117" y="151"/>
                </a:lnTo>
                <a:lnTo>
                  <a:pt x="124" y="143"/>
                </a:lnTo>
                <a:lnTo>
                  <a:pt x="131" y="135"/>
                </a:lnTo>
                <a:lnTo>
                  <a:pt x="144" y="116"/>
                </a:lnTo>
                <a:lnTo>
                  <a:pt x="168" y="78"/>
                </a:lnTo>
                <a:lnTo>
                  <a:pt x="175" y="69"/>
                </a:lnTo>
                <a:lnTo>
                  <a:pt x="183" y="59"/>
                </a:lnTo>
                <a:lnTo>
                  <a:pt x="198" y="42"/>
                </a:lnTo>
                <a:lnTo>
                  <a:pt x="230" y="9"/>
                </a:lnTo>
                <a:lnTo>
                  <a:pt x="232" y="8"/>
                </a:lnTo>
                <a:lnTo>
                  <a:pt x="232" y="6"/>
                </a:lnTo>
                <a:lnTo>
                  <a:pt x="231" y="3"/>
                </a:lnTo>
                <a:lnTo>
                  <a:pt x="230" y="2"/>
                </a:lnTo>
                <a:lnTo>
                  <a:pt x="229" y="1"/>
                </a:lnTo>
                <a:lnTo>
                  <a:pt x="227" y="0"/>
                </a:lnTo>
                <a:lnTo>
                  <a:pt x="226" y="1"/>
                </a:lnTo>
                <a:lnTo>
                  <a:pt x="22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76" name="任意多边形 1051075"/>
          <p:cNvSpPr/>
          <p:nvPr/>
        </p:nvSpPr>
        <p:spPr bwMode="auto">
          <a:xfrm>
            <a:off x="8204200" y="4141787"/>
            <a:ext cx="131762" cy="180975"/>
          </a:xfrm>
          <a:custGeom>
            <a:avLst/>
            <a:gdLst/>
            <a:ahLst/>
            <a:cxnLst/>
            <a:rect l="0" t="0" r="0" b="0"/>
            <a:pathLst>
              <a:path w="185" h="255">
                <a:moveTo>
                  <a:pt x="177" y="2"/>
                </a:moveTo>
                <a:lnTo>
                  <a:pt x="177" y="2"/>
                </a:lnTo>
                <a:lnTo>
                  <a:pt x="153" y="36"/>
                </a:lnTo>
                <a:lnTo>
                  <a:pt x="129" y="70"/>
                </a:lnTo>
                <a:lnTo>
                  <a:pt x="104" y="103"/>
                </a:lnTo>
                <a:lnTo>
                  <a:pt x="77" y="135"/>
                </a:lnTo>
                <a:lnTo>
                  <a:pt x="56" y="162"/>
                </a:lnTo>
                <a:lnTo>
                  <a:pt x="35" y="190"/>
                </a:lnTo>
                <a:lnTo>
                  <a:pt x="25" y="204"/>
                </a:lnTo>
                <a:lnTo>
                  <a:pt x="16" y="219"/>
                </a:lnTo>
                <a:lnTo>
                  <a:pt x="8" y="234"/>
                </a:lnTo>
                <a:lnTo>
                  <a:pt x="0" y="250"/>
                </a:lnTo>
                <a:lnTo>
                  <a:pt x="0" y="252"/>
                </a:lnTo>
                <a:lnTo>
                  <a:pt x="2" y="253"/>
                </a:lnTo>
                <a:lnTo>
                  <a:pt x="3" y="255"/>
                </a:lnTo>
                <a:lnTo>
                  <a:pt x="4" y="255"/>
                </a:lnTo>
                <a:lnTo>
                  <a:pt x="8" y="255"/>
                </a:lnTo>
                <a:lnTo>
                  <a:pt x="9" y="254"/>
                </a:lnTo>
                <a:lnTo>
                  <a:pt x="10" y="252"/>
                </a:lnTo>
                <a:lnTo>
                  <a:pt x="18" y="236"/>
                </a:lnTo>
                <a:lnTo>
                  <a:pt x="26" y="221"/>
                </a:lnTo>
                <a:lnTo>
                  <a:pt x="37" y="205"/>
                </a:lnTo>
                <a:lnTo>
                  <a:pt x="47" y="192"/>
                </a:lnTo>
                <a:lnTo>
                  <a:pt x="69" y="163"/>
                </a:lnTo>
                <a:lnTo>
                  <a:pt x="80" y="150"/>
                </a:lnTo>
                <a:lnTo>
                  <a:pt x="90" y="135"/>
                </a:lnTo>
                <a:lnTo>
                  <a:pt x="113" y="102"/>
                </a:lnTo>
                <a:lnTo>
                  <a:pt x="138" y="71"/>
                </a:lnTo>
                <a:lnTo>
                  <a:pt x="162" y="39"/>
                </a:lnTo>
                <a:lnTo>
                  <a:pt x="185" y="7"/>
                </a:lnTo>
                <a:lnTo>
                  <a:pt x="185" y="5"/>
                </a:lnTo>
                <a:lnTo>
                  <a:pt x="185" y="3"/>
                </a:lnTo>
                <a:lnTo>
                  <a:pt x="184" y="2"/>
                </a:lnTo>
                <a:lnTo>
                  <a:pt x="183" y="1"/>
                </a:lnTo>
                <a:lnTo>
                  <a:pt x="182" y="0"/>
                </a:lnTo>
                <a:lnTo>
                  <a:pt x="180" y="0"/>
                </a:lnTo>
                <a:lnTo>
                  <a:pt x="178" y="1"/>
                </a:lnTo>
                <a:lnTo>
                  <a:pt x="17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77" name="任意多边形 1051076"/>
          <p:cNvSpPr/>
          <p:nvPr/>
        </p:nvSpPr>
        <p:spPr bwMode="auto">
          <a:xfrm>
            <a:off x="8218487" y="4211637"/>
            <a:ext cx="104775" cy="142875"/>
          </a:xfrm>
          <a:custGeom>
            <a:avLst/>
            <a:gdLst/>
            <a:ahLst/>
            <a:cxnLst/>
            <a:rect l="0" t="0" r="0" b="0"/>
            <a:pathLst>
              <a:path w="147" h="199">
                <a:moveTo>
                  <a:pt x="139" y="2"/>
                </a:moveTo>
                <a:lnTo>
                  <a:pt x="139" y="2"/>
                </a:lnTo>
                <a:lnTo>
                  <a:pt x="121" y="19"/>
                </a:lnTo>
                <a:lnTo>
                  <a:pt x="113" y="28"/>
                </a:lnTo>
                <a:lnTo>
                  <a:pt x="104" y="37"/>
                </a:lnTo>
                <a:lnTo>
                  <a:pt x="94" y="54"/>
                </a:lnTo>
                <a:lnTo>
                  <a:pt x="84" y="71"/>
                </a:lnTo>
                <a:lnTo>
                  <a:pt x="73" y="88"/>
                </a:lnTo>
                <a:lnTo>
                  <a:pt x="62" y="103"/>
                </a:lnTo>
                <a:lnTo>
                  <a:pt x="17" y="160"/>
                </a:lnTo>
                <a:lnTo>
                  <a:pt x="10" y="168"/>
                </a:lnTo>
                <a:lnTo>
                  <a:pt x="5" y="177"/>
                </a:lnTo>
                <a:lnTo>
                  <a:pt x="2" y="185"/>
                </a:lnTo>
                <a:lnTo>
                  <a:pt x="0" y="194"/>
                </a:lnTo>
                <a:lnTo>
                  <a:pt x="0" y="196"/>
                </a:lnTo>
                <a:lnTo>
                  <a:pt x="1" y="198"/>
                </a:lnTo>
                <a:lnTo>
                  <a:pt x="2" y="199"/>
                </a:lnTo>
                <a:lnTo>
                  <a:pt x="4" y="199"/>
                </a:lnTo>
                <a:lnTo>
                  <a:pt x="7" y="198"/>
                </a:lnTo>
                <a:lnTo>
                  <a:pt x="8" y="196"/>
                </a:lnTo>
                <a:lnTo>
                  <a:pt x="9" y="194"/>
                </a:lnTo>
                <a:lnTo>
                  <a:pt x="11" y="187"/>
                </a:lnTo>
                <a:lnTo>
                  <a:pt x="15" y="180"/>
                </a:lnTo>
                <a:lnTo>
                  <a:pt x="19" y="173"/>
                </a:lnTo>
                <a:lnTo>
                  <a:pt x="24" y="165"/>
                </a:lnTo>
                <a:lnTo>
                  <a:pt x="35" y="151"/>
                </a:lnTo>
                <a:lnTo>
                  <a:pt x="46" y="138"/>
                </a:lnTo>
                <a:lnTo>
                  <a:pt x="61" y="121"/>
                </a:lnTo>
                <a:lnTo>
                  <a:pt x="68" y="112"/>
                </a:lnTo>
                <a:lnTo>
                  <a:pt x="74" y="102"/>
                </a:lnTo>
                <a:lnTo>
                  <a:pt x="91" y="78"/>
                </a:lnTo>
                <a:lnTo>
                  <a:pt x="108" y="53"/>
                </a:lnTo>
                <a:lnTo>
                  <a:pt x="125" y="30"/>
                </a:lnTo>
                <a:lnTo>
                  <a:pt x="135" y="20"/>
                </a:lnTo>
                <a:lnTo>
                  <a:pt x="146" y="8"/>
                </a:lnTo>
                <a:lnTo>
                  <a:pt x="147" y="6"/>
                </a:lnTo>
                <a:lnTo>
                  <a:pt x="147" y="5"/>
                </a:lnTo>
                <a:lnTo>
                  <a:pt x="146" y="3"/>
                </a:lnTo>
                <a:lnTo>
                  <a:pt x="145" y="2"/>
                </a:lnTo>
                <a:lnTo>
                  <a:pt x="144" y="1"/>
                </a:lnTo>
                <a:lnTo>
                  <a:pt x="142" y="0"/>
                </a:lnTo>
                <a:lnTo>
                  <a:pt x="141" y="1"/>
                </a:lnTo>
                <a:lnTo>
                  <a:pt x="13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78" name="任意多边形 1051077"/>
          <p:cNvSpPr/>
          <p:nvPr/>
        </p:nvSpPr>
        <p:spPr bwMode="auto">
          <a:xfrm>
            <a:off x="8235950" y="4273550"/>
            <a:ext cx="87312" cy="138112"/>
          </a:xfrm>
          <a:custGeom>
            <a:avLst/>
            <a:gdLst/>
            <a:ahLst/>
            <a:cxnLst/>
            <a:rect l="0" t="0" r="0" b="0"/>
            <a:pathLst>
              <a:path w="123" h="194">
                <a:moveTo>
                  <a:pt x="113" y="3"/>
                </a:moveTo>
                <a:lnTo>
                  <a:pt x="113" y="3"/>
                </a:lnTo>
                <a:lnTo>
                  <a:pt x="110" y="9"/>
                </a:lnTo>
                <a:lnTo>
                  <a:pt x="107" y="14"/>
                </a:lnTo>
                <a:lnTo>
                  <a:pt x="100" y="24"/>
                </a:lnTo>
                <a:lnTo>
                  <a:pt x="93" y="33"/>
                </a:lnTo>
                <a:lnTo>
                  <a:pt x="87" y="42"/>
                </a:lnTo>
                <a:lnTo>
                  <a:pt x="78" y="56"/>
                </a:lnTo>
                <a:lnTo>
                  <a:pt x="70" y="68"/>
                </a:lnTo>
                <a:lnTo>
                  <a:pt x="53" y="92"/>
                </a:lnTo>
                <a:lnTo>
                  <a:pt x="44" y="103"/>
                </a:lnTo>
                <a:lnTo>
                  <a:pt x="37" y="114"/>
                </a:lnTo>
                <a:lnTo>
                  <a:pt x="24" y="138"/>
                </a:lnTo>
                <a:lnTo>
                  <a:pt x="0" y="187"/>
                </a:lnTo>
                <a:lnTo>
                  <a:pt x="0" y="189"/>
                </a:lnTo>
                <a:lnTo>
                  <a:pt x="0" y="191"/>
                </a:lnTo>
                <a:lnTo>
                  <a:pt x="1" y="192"/>
                </a:lnTo>
                <a:lnTo>
                  <a:pt x="2" y="193"/>
                </a:lnTo>
                <a:lnTo>
                  <a:pt x="4" y="194"/>
                </a:lnTo>
                <a:lnTo>
                  <a:pt x="5" y="194"/>
                </a:lnTo>
                <a:lnTo>
                  <a:pt x="7" y="193"/>
                </a:lnTo>
                <a:lnTo>
                  <a:pt x="8" y="192"/>
                </a:lnTo>
                <a:lnTo>
                  <a:pt x="22" y="165"/>
                </a:lnTo>
                <a:lnTo>
                  <a:pt x="35" y="139"/>
                </a:lnTo>
                <a:lnTo>
                  <a:pt x="49" y="114"/>
                </a:lnTo>
                <a:lnTo>
                  <a:pt x="58" y="102"/>
                </a:lnTo>
                <a:lnTo>
                  <a:pt x="66" y="90"/>
                </a:lnTo>
                <a:lnTo>
                  <a:pt x="74" y="76"/>
                </a:lnTo>
                <a:lnTo>
                  <a:pt x="84" y="62"/>
                </a:lnTo>
                <a:lnTo>
                  <a:pt x="92" y="48"/>
                </a:lnTo>
                <a:lnTo>
                  <a:pt x="97" y="42"/>
                </a:lnTo>
                <a:lnTo>
                  <a:pt x="102" y="36"/>
                </a:lnTo>
                <a:lnTo>
                  <a:pt x="108" y="30"/>
                </a:lnTo>
                <a:lnTo>
                  <a:pt x="115" y="21"/>
                </a:lnTo>
                <a:lnTo>
                  <a:pt x="119" y="14"/>
                </a:lnTo>
                <a:lnTo>
                  <a:pt x="123" y="6"/>
                </a:lnTo>
                <a:lnTo>
                  <a:pt x="123" y="4"/>
                </a:lnTo>
                <a:lnTo>
                  <a:pt x="123" y="2"/>
                </a:lnTo>
                <a:lnTo>
                  <a:pt x="122" y="1"/>
                </a:lnTo>
                <a:lnTo>
                  <a:pt x="120" y="0"/>
                </a:lnTo>
                <a:lnTo>
                  <a:pt x="117" y="1"/>
                </a:lnTo>
                <a:lnTo>
                  <a:pt x="115" y="2"/>
                </a:lnTo>
                <a:lnTo>
                  <a:pt x="11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79" name="任意多边形 1051078"/>
          <p:cNvSpPr/>
          <p:nvPr/>
        </p:nvSpPr>
        <p:spPr bwMode="auto">
          <a:xfrm>
            <a:off x="8267700" y="4324350"/>
            <a:ext cx="74612" cy="122237"/>
          </a:xfrm>
          <a:custGeom>
            <a:avLst/>
            <a:gdLst/>
            <a:ahLst/>
            <a:cxnLst/>
            <a:rect l="0" t="0" r="0" b="0"/>
            <a:pathLst>
              <a:path w="104" h="176">
                <a:moveTo>
                  <a:pt x="96" y="1"/>
                </a:moveTo>
                <a:lnTo>
                  <a:pt x="96" y="1"/>
                </a:lnTo>
                <a:lnTo>
                  <a:pt x="80" y="23"/>
                </a:lnTo>
                <a:lnTo>
                  <a:pt x="64" y="44"/>
                </a:lnTo>
                <a:lnTo>
                  <a:pt x="34" y="89"/>
                </a:lnTo>
                <a:lnTo>
                  <a:pt x="22" y="109"/>
                </a:lnTo>
                <a:lnTo>
                  <a:pt x="13" y="127"/>
                </a:lnTo>
                <a:lnTo>
                  <a:pt x="9" y="137"/>
                </a:lnTo>
                <a:lnTo>
                  <a:pt x="6" y="148"/>
                </a:lnTo>
                <a:lnTo>
                  <a:pt x="2" y="158"/>
                </a:lnTo>
                <a:lnTo>
                  <a:pt x="0" y="169"/>
                </a:lnTo>
                <a:lnTo>
                  <a:pt x="0" y="172"/>
                </a:lnTo>
                <a:lnTo>
                  <a:pt x="0" y="173"/>
                </a:lnTo>
                <a:lnTo>
                  <a:pt x="3" y="175"/>
                </a:lnTo>
                <a:lnTo>
                  <a:pt x="6" y="176"/>
                </a:lnTo>
                <a:lnTo>
                  <a:pt x="8" y="175"/>
                </a:lnTo>
                <a:lnTo>
                  <a:pt x="9" y="174"/>
                </a:lnTo>
                <a:lnTo>
                  <a:pt x="10" y="172"/>
                </a:lnTo>
                <a:lnTo>
                  <a:pt x="14" y="151"/>
                </a:lnTo>
                <a:lnTo>
                  <a:pt x="21" y="131"/>
                </a:lnTo>
                <a:lnTo>
                  <a:pt x="31" y="113"/>
                </a:lnTo>
                <a:lnTo>
                  <a:pt x="43" y="94"/>
                </a:lnTo>
                <a:lnTo>
                  <a:pt x="72" y="51"/>
                </a:lnTo>
                <a:lnTo>
                  <a:pt x="87" y="29"/>
                </a:lnTo>
                <a:lnTo>
                  <a:pt x="103" y="8"/>
                </a:lnTo>
                <a:lnTo>
                  <a:pt x="104" y="6"/>
                </a:lnTo>
                <a:lnTo>
                  <a:pt x="104" y="4"/>
                </a:lnTo>
                <a:lnTo>
                  <a:pt x="103" y="1"/>
                </a:lnTo>
                <a:lnTo>
                  <a:pt x="101" y="0"/>
                </a:lnTo>
                <a:lnTo>
                  <a:pt x="100" y="0"/>
                </a:lnTo>
                <a:lnTo>
                  <a:pt x="97" y="0"/>
                </a:lnTo>
                <a:lnTo>
                  <a:pt x="9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80" name="任意多边形 1051079"/>
          <p:cNvSpPr/>
          <p:nvPr/>
        </p:nvSpPr>
        <p:spPr bwMode="auto">
          <a:xfrm>
            <a:off x="8288337" y="4375150"/>
            <a:ext cx="80962" cy="122237"/>
          </a:xfrm>
          <a:custGeom>
            <a:avLst/>
            <a:gdLst/>
            <a:ahLst/>
            <a:cxnLst/>
            <a:rect l="0" t="0" r="0" b="0"/>
            <a:pathLst>
              <a:path w="114" h="175">
                <a:moveTo>
                  <a:pt x="106" y="2"/>
                </a:moveTo>
                <a:lnTo>
                  <a:pt x="106" y="2"/>
                </a:lnTo>
                <a:lnTo>
                  <a:pt x="99" y="14"/>
                </a:lnTo>
                <a:lnTo>
                  <a:pt x="92" y="24"/>
                </a:lnTo>
                <a:lnTo>
                  <a:pt x="84" y="33"/>
                </a:lnTo>
                <a:lnTo>
                  <a:pt x="76" y="43"/>
                </a:lnTo>
                <a:lnTo>
                  <a:pt x="58" y="61"/>
                </a:lnTo>
                <a:lnTo>
                  <a:pt x="50" y="71"/>
                </a:lnTo>
                <a:lnTo>
                  <a:pt x="43" y="81"/>
                </a:lnTo>
                <a:lnTo>
                  <a:pt x="30" y="103"/>
                </a:lnTo>
                <a:lnTo>
                  <a:pt x="19" y="124"/>
                </a:lnTo>
                <a:lnTo>
                  <a:pt x="10" y="147"/>
                </a:lnTo>
                <a:lnTo>
                  <a:pt x="0" y="170"/>
                </a:lnTo>
                <a:lnTo>
                  <a:pt x="0" y="172"/>
                </a:lnTo>
                <a:lnTo>
                  <a:pt x="0" y="173"/>
                </a:lnTo>
                <a:lnTo>
                  <a:pt x="2" y="175"/>
                </a:lnTo>
                <a:lnTo>
                  <a:pt x="3" y="175"/>
                </a:lnTo>
                <a:lnTo>
                  <a:pt x="7" y="175"/>
                </a:lnTo>
                <a:lnTo>
                  <a:pt x="9" y="174"/>
                </a:lnTo>
                <a:lnTo>
                  <a:pt x="10" y="172"/>
                </a:lnTo>
                <a:lnTo>
                  <a:pt x="24" y="136"/>
                </a:lnTo>
                <a:lnTo>
                  <a:pt x="29" y="122"/>
                </a:lnTo>
                <a:lnTo>
                  <a:pt x="36" y="110"/>
                </a:lnTo>
                <a:lnTo>
                  <a:pt x="51" y="86"/>
                </a:lnTo>
                <a:lnTo>
                  <a:pt x="58" y="76"/>
                </a:lnTo>
                <a:lnTo>
                  <a:pt x="65" y="65"/>
                </a:lnTo>
                <a:lnTo>
                  <a:pt x="83" y="47"/>
                </a:lnTo>
                <a:lnTo>
                  <a:pt x="92" y="38"/>
                </a:lnTo>
                <a:lnTo>
                  <a:pt x="100" y="28"/>
                </a:lnTo>
                <a:lnTo>
                  <a:pt x="108" y="18"/>
                </a:lnTo>
                <a:lnTo>
                  <a:pt x="114" y="8"/>
                </a:lnTo>
                <a:lnTo>
                  <a:pt x="114" y="6"/>
                </a:lnTo>
                <a:lnTo>
                  <a:pt x="114" y="3"/>
                </a:lnTo>
                <a:lnTo>
                  <a:pt x="111" y="0"/>
                </a:lnTo>
                <a:lnTo>
                  <a:pt x="110" y="0"/>
                </a:lnTo>
                <a:lnTo>
                  <a:pt x="108" y="0"/>
                </a:lnTo>
                <a:lnTo>
                  <a:pt x="107" y="1"/>
                </a:lnTo>
                <a:lnTo>
                  <a:pt x="10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81" name="任意多边形 1051080"/>
          <p:cNvSpPr/>
          <p:nvPr/>
        </p:nvSpPr>
        <p:spPr bwMode="auto">
          <a:xfrm>
            <a:off x="8323262" y="4405312"/>
            <a:ext cx="76200" cy="123825"/>
          </a:xfrm>
          <a:custGeom>
            <a:avLst/>
            <a:gdLst/>
            <a:ahLst/>
            <a:cxnLst/>
            <a:rect l="0" t="0" r="0" b="0"/>
            <a:pathLst>
              <a:path w="109" h="179">
                <a:moveTo>
                  <a:pt x="100" y="2"/>
                </a:moveTo>
                <a:lnTo>
                  <a:pt x="100" y="2"/>
                </a:lnTo>
                <a:lnTo>
                  <a:pt x="73" y="44"/>
                </a:lnTo>
                <a:lnTo>
                  <a:pt x="47" y="86"/>
                </a:lnTo>
                <a:lnTo>
                  <a:pt x="34" y="107"/>
                </a:lnTo>
                <a:lnTo>
                  <a:pt x="21" y="129"/>
                </a:lnTo>
                <a:lnTo>
                  <a:pt x="10" y="150"/>
                </a:lnTo>
                <a:lnTo>
                  <a:pt x="0" y="174"/>
                </a:lnTo>
                <a:lnTo>
                  <a:pt x="0" y="175"/>
                </a:lnTo>
                <a:lnTo>
                  <a:pt x="0" y="177"/>
                </a:lnTo>
                <a:lnTo>
                  <a:pt x="1" y="178"/>
                </a:lnTo>
                <a:lnTo>
                  <a:pt x="3" y="179"/>
                </a:lnTo>
                <a:lnTo>
                  <a:pt x="6" y="179"/>
                </a:lnTo>
                <a:lnTo>
                  <a:pt x="8" y="178"/>
                </a:lnTo>
                <a:lnTo>
                  <a:pt x="9" y="176"/>
                </a:lnTo>
                <a:lnTo>
                  <a:pt x="19" y="154"/>
                </a:lnTo>
                <a:lnTo>
                  <a:pt x="31" y="132"/>
                </a:lnTo>
                <a:lnTo>
                  <a:pt x="43" y="110"/>
                </a:lnTo>
                <a:lnTo>
                  <a:pt x="56" y="90"/>
                </a:lnTo>
                <a:lnTo>
                  <a:pt x="82" y="48"/>
                </a:lnTo>
                <a:lnTo>
                  <a:pt x="95" y="28"/>
                </a:lnTo>
                <a:lnTo>
                  <a:pt x="108" y="7"/>
                </a:lnTo>
                <a:lnTo>
                  <a:pt x="109" y="5"/>
                </a:lnTo>
                <a:lnTo>
                  <a:pt x="108" y="3"/>
                </a:lnTo>
                <a:lnTo>
                  <a:pt x="107" y="2"/>
                </a:lnTo>
                <a:lnTo>
                  <a:pt x="106" y="1"/>
                </a:lnTo>
                <a:lnTo>
                  <a:pt x="105" y="0"/>
                </a:lnTo>
                <a:lnTo>
                  <a:pt x="103" y="0"/>
                </a:lnTo>
                <a:lnTo>
                  <a:pt x="101" y="1"/>
                </a:lnTo>
                <a:lnTo>
                  <a:pt x="10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82" name="任意多边形 1051081"/>
          <p:cNvSpPr/>
          <p:nvPr/>
        </p:nvSpPr>
        <p:spPr bwMode="auto">
          <a:xfrm>
            <a:off x="8358187" y="4451350"/>
            <a:ext cx="69850" cy="95250"/>
          </a:xfrm>
          <a:custGeom>
            <a:avLst/>
            <a:gdLst/>
            <a:ahLst/>
            <a:cxnLst/>
            <a:rect l="0" t="0" r="0" b="0"/>
            <a:pathLst>
              <a:path w="100" h="137">
                <a:moveTo>
                  <a:pt x="90" y="2"/>
                </a:moveTo>
                <a:lnTo>
                  <a:pt x="90" y="2"/>
                </a:lnTo>
                <a:lnTo>
                  <a:pt x="79" y="18"/>
                </a:lnTo>
                <a:lnTo>
                  <a:pt x="67" y="33"/>
                </a:lnTo>
                <a:lnTo>
                  <a:pt x="54" y="47"/>
                </a:lnTo>
                <a:lnTo>
                  <a:pt x="43" y="63"/>
                </a:lnTo>
                <a:lnTo>
                  <a:pt x="31" y="78"/>
                </a:lnTo>
                <a:lnTo>
                  <a:pt x="20" y="96"/>
                </a:lnTo>
                <a:lnTo>
                  <a:pt x="10" y="112"/>
                </a:lnTo>
                <a:lnTo>
                  <a:pt x="0" y="130"/>
                </a:lnTo>
                <a:lnTo>
                  <a:pt x="0" y="132"/>
                </a:lnTo>
                <a:lnTo>
                  <a:pt x="0" y="134"/>
                </a:lnTo>
                <a:lnTo>
                  <a:pt x="1" y="136"/>
                </a:lnTo>
                <a:lnTo>
                  <a:pt x="3" y="137"/>
                </a:lnTo>
                <a:lnTo>
                  <a:pt x="5" y="137"/>
                </a:lnTo>
                <a:lnTo>
                  <a:pt x="6" y="137"/>
                </a:lnTo>
                <a:lnTo>
                  <a:pt x="8" y="137"/>
                </a:lnTo>
                <a:lnTo>
                  <a:pt x="9" y="135"/>
                </a:lnTo>
                <a:lnTo>
                  <a:pt x="18" y="118"/>
                </a:lnTo>
                <a:lnTo>
                  <a:pt x="29" y="101"/>
                </a:lnTo>
                <a:lnTo>
                  <a:pt x="51" y="67"/>
                </a:lnTo>
                <a:lnTo>
                  <a:pt x="62" y="51"/>
                </a:lnTo>
                <a:lnTo>
                  <a:pt x="75" y="37"/>
                </a:lnTo>
                <a:lnTo>
                  <a:pt x="87" y="23"/>
                </a:lnTo>
                <a:lnTo>
                  <a:pt x="99" y="7"/>
                </a:lnTo>
                <a:lnTo>
                  <a:pt x="100" y="5"/>
                </a:lnTo>
                <a:lnTo>
                  <a:pt x="100" y="4"/>
                </a:lnTo>
                <a:lnTo>
                  <a:pt x="99" y="2"/>
                </a:lnTo>
                <a:lnTo>
                  <a:pt x="98" y="1"/>
                </a:lnTo>
                <a:lnTo>
                  <a:pt x="95" y="0"/>
                </a:lnTo>
                <a:lnTo>
                  <a:pt x="93" y="0"/>
                </a:lnTo>
                <a:lnTo>
                  <a:pt x="92" y="1"/>
                </a:lnTo>
                <a:lnTo>
                  <a:pt x="9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83" name="任意多边形 1051082"/>
          <p:cNvSpPr/>
          <p:nvPr/>
        </p:nvSpPr>
        <p:spPr bwMode="auto">
          <a:xfrm>
            <a:off x="8396288" y="4470400"/>
            <a:ext cx="68262" cy="101600"/>
          </a:xfrm>
          <a:custGeom>
            <a:avLst/>
            <a:gdLst/>
            <a:ahLst/>
            <a:cxnLst/>
            <a:rect l="0" t="0" r="0" b="0"/>
            <a:pathLst>
              <a:path w="96" h="142">
                <a:moveTo>
                  <a:pt x="87" y="3"/>
                </a:moveTo>
                <a:lnTo>
                  <a:pt x="87" y="3"/>
                </a:lnTo>
                <a:lnTo>
                  <a:pt x="86" y="8"/>
                </a:lnTo>
                <a:lnTo>
                  <a:pt x="84" y="13"/>
                </a:lnTo>
                <a:lnTo>
                  <a:pt x="78" y="21"/>
                </a:lnTo>
                <a:lnTo>
                  <a:pt x="70" y="29"/>
                </a:lnTo>
                <a:lnTo>
                  <a:pt x="64" y="37"/>
                </a:lnTo>
                <a:lnTo>
                  <a:pt x="36" y="78"/>
                </a:lnTo>
                <a:lnTo>
                  <a:pt x="17" y="105"/>
                </a:lnTo>
                <a:lnTo>
                  <a:pt x="7" y="120"/>
                </a:lnTo>
                <a:lnTo>
                  <a:pt x="4" y="127"/>
                </a:lnTo>
                <a:lnTo>
                  <a:pt x="0" y="135"/>
                </a:lnTo>
                <a:lnTo>
                  <a:pt x="0" y="136"/>
                </a:lnTo>
                <a:lnTo>
                  <a:pt x="1" y="138"/>
                </a:lnTo>
                <a:lnTo>
                  <a:pt x="2" y="140"/>
                </a:lnTo>
                <a:lnTo>
                  <a:pt x="4" y="141"/>
                </a:lnTo>
                <a:lnTo>
                  <a:pt x="6" y="142"/>
                </a:lnTo>
                <a:lnTo>
                  <a:pt x="7" y="142"/>
                </a:lnTo>
                <a:lnTo>
                  <a:pt x="9" y="141"/>
                </a:lnTo>
                <a:lnTo>
                  <a:pt x="11" y="140"/>
                </a:lnTo>
                <a:lnTo>
                  <a:pt x="11" y="136"/>
                </a:lnTo>
                <a:lnTo>
                  <a:pt x="11" y="134"/>
                </a:lnTo>
                <a:lnTo>
                  <a:pt x="8" y="133"/>
                </a:lnTo>
                <a:lnTo>
                  <a:pt x="11" y="133"/>
                </a:lnTo>
                <a:lnTo>
                  <a:pt x="13" y="131"/>
                </a:lnTo>
                <a:lnTo>
                  <a:pt x="17" y="124"/>
                </a:lnTo>
                <a:lnTo>
                  <a:pt x="23" y="111"/>
                </a:lnTo>
                <a:lnTo>
                  <a:pt x="29" y="103"/>
                </a:lnTo>
                <a:lnTo>
                  <a:pt x="35" y="95"/>
                </a:lnTo>
                <a:lnTo>
                  <a:pt x="49" y="77"/>
                </a:lnTo>
                <a:lnTo>
                  <a:pt x="64" y="53"/>
                </a:lnTo>
                <a:lnTo>
                  <a:pt x="73" y="41"/>
                </a:lnTo>
                <a:lnTo>
                  <a:pt x="82" y="31"/>
                </a:lnTo>
                <a:lnTo>
                  <a:pt x="87" y="24"/>
                </a:lnTo>
                <a:lnTo>
                  <a:pt x="91" y="19"/>
                </a:lnTo>
                <a:lnTo>
                  <a:pt x="94" y="12"/>
                </a:lnTo>
                <a:lnTo>
                  <a:pt x="96" y="6"/>
                </a:lnTo>
                <a:lnTo>
                  <a:pt x="96" y="4"/>
                </a:lnTo>
                <a:lnTo>
                  <a:pt x="95" y="2"/>
                </a:lnTo>
                <a:lnTo>
                  <a:pt x="93" y="0"/>
                </a:lnTo>
                <a:lnTo>
                  <a:pt x="91" y="0"/>
                </a:lnTo>
                <a:lnTo>
                  <a:pt x="89" y="0"/>
                </a:lnTo>
                <a:lnTo>
                  <a:pt x="88" y="1"/>
                </a:lnTo>
                <a:lnTo>
                  <a:pt x="8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84" name="任意多边形 1051083"/>
          <p:cNvSpPr/>
          <p:nvPr/>
        </p:nvSpPr>
        <p:spPr bwMode="auto">
          <a:xfrm>
            <a:off x="8415338" y="4497387"/>
            <a:ext cx="76200" cy="87312"/>
          </a:xfrm>
          <a:custGeom>
            <a:avLst/>
            <a:gdLst/>
            <a:ahLst/>
            <a:cxnLst/>
            <a:rect l="0" t="0" r="0" b="0"/>
            <a:pathLst>
              <a:path w="108" h="124">
                <a:moveTo>
                  <a:pt x="101" y="1"/>
                </a:moveTo>
                <a:lnTo>
                  <a:pt x="101" y="1"/>
                </a:lnTo>
                <a:lnTo>
                  <a:pt x="85" y="12"/>
                </a:lnTo>
                <a:lnTo>
                  <a:pt x="69" y="25"/>
                </a:lnTo>
                <a:lnTo>
                  <a:pt x="55" y="38"/>
                </a:lnTo>
                <a:lnTo>
                  <a:pt x="41" y="54"/>
                </a:lnTo>
                <a:lnTo>
                  <a:pt x="30" y="69"/>
                </a:lnTo>
                <a:lnTo>
                  <a:pt x="18" y="84"/>
                </a:lnTo>
                <a:lnTo>
                  <a:pt x="11" y="91"/>
                </a:lnTo>
                <a:lnTo>
                  <a:pt x="7" y="99"/>
                </a:lnTo>
                <a:lnTo>
                  <a:pt x="3" y="108"/>
                </a:lnTo>
                <a:lnTo>
                  <a:pt x="0" y="118"/>
                </a:lnTo>
                <a:lnTo>
                  <a:pt x="0" y="120"/>
                </a:lnTo>
                <a:lnTo>
                  <a:pt x="0" y="122"/>
                </a:lnTo>
                <a:lnTo>
                  <a:pt x="1" y="123"/>
                </a:lnTo>
                <a:lnTo>
                  <a:pt x="3" y="123"/>
                </a:lnTo>
                <a:lnTo>
                  <a:pt x="5" y="124"/>
                </a:lnTo>
                <a:lnTo>
                  <a:pt x="6" y="123"/>
                </a:lnTo>
                <a:lnTo>
                  <a:pt x="8" y="122"/>
                </a:lnTo>
                <a:lnTo>
                  <a:pt x="8" y="120"/>
                </a:lnTo>
                <a:lnTo>
                  <a:pt x="11" y="111"/>
                </a:lnTo>
                <a:lnTo>
                  <a:pt x="16" y="104"/>
                </a:lnTo>
                <a:lnTo>
                  <a:pt x="20" y="97"/>
                </a:lnTo>
                <a:lnTo>
                  <a:pt x="25" y="91"/>
                </a:lnTo>
                <a:lnTo>
                  <a:pt x="36" y="78"/>
                </a:lnTo>
                <a:lnTo>
                  <a:pt x="41" y="71"/>
                </a:lnTo>
                <a:lnTo>
                  <a:pt x="47" y="64"/>
                </a:lnTo>
                <a:lnTo>
                  <a:pt x="52" y="56"/>
                </a:lnTo>
                <a:lnTo>
                  <a:pt x="59" y="47"/>
                </a:lnTo>
                <a:lnTo>
                  <a:pt x="65" y="40"/>
                </a:lnTo>
                <a:lnTo>
                  <a:pt x="73" y="33"/>
                </a:lnTo>
                <a:lnTo>
                  <a:pt x="89" y="21"/>
                </a:lnTo>
                <a:lnTo>
                  <a:pt x="106" y="9"/>
                </a:lnTo>
                <a:lnTo>
                  <a:pt x="107" y="8"/>
                </a:lnTo>
                <a:lnTo>
                  <a:pt x="108" y="6"/>
                </a:lnTo>
                <a:lnTo>
                  <a:pt x="108" y="4"/>
                </a:lnTo>
                <a:lnTo>
                  <a:pt x="107" y="3"/>
                </a:lnTo>
                <a:lnTo>
                  <a:pt x="106" y="1"/>
                </a:lnTo>
                <a:lnTo>
                  <a:pt x="105" y="1"/>
                </a:lnTo>
                <a:lnTo>
                  <a:pt x="103" y="0"/>
                </a:lnTo>
                <a:lnTo>
                  <a:pt x="10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85" name="任意多边形 1051084"/>
          <p:cNvSpPr/>
          <p:nvPr/>
        </p:nvSpPr>
        <p:spPr bwMode="auto">
          <a:xfrm>
            <a:off x="8450262" y="4506912"/>
            <a:ext cx="82550" cy="101600"/>
          </a:xfrm>
          <a:custGeom>
            <a:avLst/>
            <a:gdLst/>
            <a:ahLst/>
            <a:cxnLst/>
            <a:rect l="0" t="0" r="0" b="0"/>
            <a:pathLst>
              <a:path w="118" h="143">
                <a:moveTo>
                  <a:pt x="110" y="2"/>
                </a:moveTo>
                <a:lnTo>
                  <a:pt x="110" y="2"/>
                </a:lnTo>
                <a:lnTo>
                  <a:pt x="78" y="32"/>
                </a:lnTo>
                <a:lnTo>
                  <a:pt x="63" y="48"/>
                </a:lnTo>
                <a:lnTo>
                  <a:pt x="47" y="63"/>
                </a:lnTo>
                <a:lnTo>
                  <a:pt x="33" y="80"/>
                </a:lnTo>
                <a:lnTo>
                  <a:pt x="20" y="97"/>
                </a:lnTo>
                <a:lnTo>
                  <a:pt x="14" y="107"/>
                </a:lnTo>
                <a:lnTo>
                  <a:pt x="9" y="116"/>
                </a:lnTo>
                <a:lnTo>
                  <a:pt x="5" y="126"/>
                </a:lnTo>
                <a:lnTo>
                  <a:pt x="1" y="137"/>
                </a:lnTo>
                <a:lnTo>
                  <a:pt x="0" y="139"/>
                </a:lnTo>
                <a:lnTo>
                  <a:pt x="1" y="140"/>
                </a:lnTo>
                <a:lnTo>
                  <a:pt x="3" y="142"/>
                </a:lnTo>
                <a:lnTo>
                  <a:pt x="5" y="143"/>
                </a:lnTo>
                <a:lnTo>
                  <a:pt x="8" y="142"/>
                </a:lnTo>
                <a:lnTo>
                  <a:pt x="13" y="137"/>
                </a:lnTo>
                <a:lnTo>
                  <a:pt x="14" y="135"/>
                </a:lnTo>
                <a:lnTo>
                  <a:pt x="14" y="134"/>
                </a:lnTo>
                <a:lnTo>
                  <a:pt x="13" y="130"/>
                </a:lnTo>
                <a:lnTo>
                  <a:pt x="22" y="112"/>
                </a:lnTo>
                <a:lnTo>
                  <a:pt x="33" y="95"/>
                </a:lnTo>
                <a:lnTo>
                  <a:pt x="45" y="80"/>
                </a:lnTo>
                <a:lnTo>
                  <a:pt x="58" y="64"/>
                </a:lnTo>
                <a:lnTo>
                  <a:pt x="73" y="51"/>
                </a:lnTo>
                <a:lnTo>
                  <a:pt x="87" y="37"/>
                </a:lnTo>
                <a:lnTo>
                  <a:pt x="117" y="9"/>
                </a:lnTo>
                <a:lnTo>
                  <a:pt x="118" y="7"/>
                </a:lnTo>
                <a:lnTo>
                  <a:pt x="118" y="6"/>
                </a:lnTo>
                <a:lnTo>
                  <a:pt x="118" y="3"/>
                </a:lnTo>
                <a:lnTo>
                  <a:pt x="117" y="2"/>
                </a:lnTo>
                <a:lnTo>
                  <a:pt x="115" y="1"/>
                </a:lnTo>
                <a:lnTo>
                  <a:pt x="114" y="0"/>
                </a:lnTo>
                <a:lnTo>
                  <a:pt x="112" y="0"/>
                </a:lnTo>
                <a:lnTo>
                  <a:pt x="11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86" name="任意多边形 1051085"/>
          <p:cNvSpPr/>
          <p:nvPr/>
        </p:nvSpPr>
        <p:spPr bwMode="auto">
          <a:xfrm>
            <a:off x="8491538" y="4516437"/>
            <a:ext cx="80962" cy="100012"/>
          </a:xfrm>
          <a:custGeom>
            <a:avLst/>
            <a:gdLst/>
            <a:ahLst/>
            <a:cxnLst/>
            <a:rect l="0" t="0" r="0" b="0"/>
            <a:pathLst>
              <a:path w="114" h="141">
                <a:moveTo>
                  <a:pt x="106" y="1"/>
                </a:moveTo>
                <a:lnTo>
                  <a:pt x="106" y="1"/>
                </a:lnTo>
                <a:lnTo>
                  <a:pt x="91" y="16"/>
                </a:lnTo>
                <a:lnTo>
                  <a:pt x="78" y="33"/>
                </a:lnTo>
                <a:lnTo>
                  <a:pt x="52" y="67"/>
                </a:lnTo>
                <a:lnTo>
                  <a:pt x="26" y="101"/>
                </a:lnTo>
                <a:lnTo>
                  <a:pt x="2" y="135"/>
                </a:lnTo>
                <a:lnTo>
                  <a:pt x="0" y="137"/>
                </a:lnTo>
                <a:lnTo>
                  <a:pt x="0" y="138"/>
                </a:lnTo>
                <a:lnTo>
                  <a:pt x="2" y="140"/>
                </a:lnTo>
                <a:lnTo>
                  <a:pt x="3" y="141"/>
                </a:lnTo>
                <a:lnTo>
                  <a:pt x="6" y="141"/>
                </a:lnTo>
                <a:lnTo>
                  <a:pt x="8" y="141"/>
                </a:lnTo>
                <a:lnTo>
                  <a:pt x="10" y="139"/>
                </a:lnTo>
                <a:lnTo>
                  <a:pt x="35" y="106"/>
                </a:lnTo>
                <a:lnTo>
                  <a:pt x="59" y="72"/>
                </a:lnTo>
                <a:lnTo>
                  <a:pt x="85" y="39"/>
                </a:lnTo>
                <a:lnTo>
                  <a:pt x="99" y="24"/>
                </a:lnTo>
                <a:lnTo>
                  <a:pt x="113" y="8"/>
                </a:lnTo>
                <a:lnTo>
                  <a:pt x="114" y="6"/>
                </a:lnTo>
                <a:lnTo>
                  <a:pt x="114" y="4"/>
                </a:lnTo>
                <a:lnTo>
                  <a:pt x="114" y="3"/>
                </a:lnTo>
                <a:lnTo>
                  <a:pt x="113" y="1"/>
                </a:lnTo>
                <a:lnTo>
                  <a:pt x="111" y="0"/>
                </a:lnTo>
                <a:lnTo>
                  <a:pt x="110" y="0"/>
                </a:lnTo>
                <a:lnTo>
                  <a:pt x="108" y="0"/>
                </a:lnTo>
                <a:lnTo>
                  <a:pt x="10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87" name="任意多边形 1051086"/>
          <p:cNvSpPr/>
          <p:nvPr/>
        </p:nvSpPr>
        <p:spPr bwMode="auto">
          <a:xfrm>
            <a:off x="8528050" y="4521200"/>
            <a:ext cx="90487" cy="112712"/>
          </a:xfrm>
          <a:custGeom>
            <a:avLst/>
            <a:gdLst/>
            <a:ahLst/>
            <a:cxnLst/>
            <a:rect l="0" t="0" r="0" b="0"/>
            <a:pathLst>
              <a:path w="128" h="160">
                <a:moveTo>
                  <a:pt x="120" y="1"/>
                </a:moveTo>
                <a:lnTo>
                  <a:pt x="120" y="1"/>
                </a:lnTo>
                <a:lnTo>
                  <a:pt x="113" y="9"/>
                </a:lnTo>
                <a:lnTo>
                  <a:pt x="105" y="18"/>
                </a:lnTo>
                <a:lnTo>
                  <a:pt x="99" y="26"/>
                </a:lnTo>
                <a:lnTo>
                  <a:pt x="92" y="34"/>
                </a:lnTo>
                <a:lnTo>
                  <a:pt x="77" y="50"/>
                </a:lnTo>
                <a:lnTo>
                  <a:pt x="68" y="58"/>
                </a:lnTo>
                <a:lnTo>
                  <a:pt x="61" y="66"/>
                </a:lnTo>
                <a:lnTo>
                  <a:pt x="28" y="108"/>
                </a:lnTo>
                <a:lnTo>
                  <a:pt x="20" y="120"/>
                </a:lnTo>
                <a:lnTo>
                  <a:pt x="12" y="131"/>
                </a:lnTo>
                <a:lnTo>
                  <a:pt x="5" y="143"/>
                </a:lnTo>
                <a:lnTo>
                  <a:pt x="0" y="155"/>
                </a:lnTo>
                <a:lnTo>
                  <a:pt x="0" y="157"/>
                </a:lnTo>
                <a:lnTo>
                  <a:pt x="0" y="158"/>
                </a:lnTo>
                <a:lnTo>
                  <a:pt x="1" y="159"/>
                </a:lnTo>
                <a:lnTo>
                  <a:pt x="3" y="160"/>
                </a:lnTo>
                <a:lnTo>
                  <a:pt x="6" y="160"/>
                </a:lnTo>
                <a:lnTo>
                  <a:pt x="8" y="159"/>
                </a:lnTo>
                <a:lnTo>
                  <a:pt x="9" y="157"/>
                </a:lnTo>
                <a:lnTo>
                  <a:pt x="15" y="147"/>
                </a:lnTo>
                <a:lnTo>
                  <a:pt x="21" y="136"/>
                </a:lnTo>
                <a:lnTo>
                  <a:pt x="34" y="116"/>
                </a:lnTo>
                <a:lnTo>
                  <a:pt x="64" y="77"/>
                </a:lnTo>
                <a:lnTo>
                  <a:pt x="72" y="68"/>
                </a:lnTo>
                <a:lnTo>
                  <a:pt x="81" y="59"/>
                </a:lnTo>
                <a:lnTo>
                  <a:pt x="98" y="40"/>
                </a:lnTo>
                <a:lnTo>
                  <a:pt x="105" y="32"/>
                </a:lnTo>
                <a:lnTo>
                  <a:pt x="113" y="24"/>
                </a:lnTo>
                <a:lnTo>
                  <a:pt x="119" y="15"/>
                </a:lnTo>
                <a:lnTo>
                  <a:pt x="126" y="7"/>
                </a:lnTo>
                <a:lnTo>
                  <a:pt x="127" y="6"/>
                </a:lnTo>
                <a:lnTo>
                  <a:pt x="128" y="4"/>
                </a:lnTo>
                <a:lnTo>
                  <a:pt x="127" y="2"/>
                </a:lnTo>
                <a:lnTo>
                  <a:pt x="126" y="1"/>
                </a:lnTo>
                <a:lnTo>
                  <a:pt x="125" y="0"/>
                </a:lnTo>
                <a:lnTo>
                  <a:pt x="123" y="0"/>
                </a:lnTo>
                <a:lnTo>
                  <a:pt x="121" y="0"/>
                </a:lnTo>
                <a:lnTo>
                  <a:pt x="12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88" name="任意多边形 1051087"/>
          <p:cNvSpPr/>
          <p:nvPr/>
        </p:nvSpPr>
        <p:spPr bwMode="auto">
          <a:xfrm>
            <a:off x="8567738" y="4545012"/>
            <a:ext cx="74612" cy="104775"/>
          </a:xfrm>
          <a:custGeom>
            <a:avLst/>
            <a:gdLst/>
            <a:ahLst/>
            <a:cxnLst/>
            <a:rect l="0" t="0" r="0" b="0"/>
            <a:pathLst>
              <a:path w="104" h="151">
                <a:moveTo>
                  <a:pt x="95" y="3"/>
                </a:moveTo>
                <a:lnTo>
                  <a:pt x="95" y="3"/>
                </a:lnTo>
                <a:lnTo>
                  <a:pt x="94" y="7"/>
                </a:lnTo>
                <a:lnTo>
                  <a:pt x="91" y="11"/>
                </a:lnTo>
                <a:lnTo>
                  <a:pt x="86" y="22"/>
                </a:lnTo>
                <a:lnTo>
                  <a:pt x="73" y="38"/>
                </a:lnTo>
                <a:lnTo>
                  <a:pt x="66" y="48"/>
                </a:lnTo>
                <a:lnTo>
                  <a:pt x="58" y="57"/>
                </a:lnTo>
                <a:lnTo>
                  <a:pt x="42" y="75"/>
                </a:lnTo>
                <a:lnTo>
                  <a:pt x="30" y="92"/>
                </a:lnTo>
                <a:lnTo>
                  <a:pt x="16" y="108"/>
                </a:lnTo>
                <a:lnTo>
                  <a:pt x="10" y="118"/>
                </a:lnTo>
                <a:lnTo>
                  <a:pt x="6" y="127"/>
                </a:lnTo>
                <a:lnTo>
                  <a:pt x="2" y="136"/>
                </a:lnTo>
                <a:lnTo>
                  <a:pt x="0" y="147"/>
                </a:lnTo>
                <a:lnTo>
                  <a:pt x="0" y="149"/>
                </a:lnTo>
                <a:lnTo>
                  <a:pt x="1" y="150"/>
                </a:lnTo>
                <a:lnTo>
                  <a:pt x="2" y="151"/>
                </a:lnTo>
                <a:lnTo>
                  <a:pt x="4" y="151"/>
                </a:lnTo>
                <a:lnTo>
                  <a:pt x="7" y="150"/>
                </a:lnTo>
                <a:lnTo>
                  <a:pt x="8" y="149"/>
                </a:lnTo>
                <a:lnTo>
                  <a:pt x="9" y="147"/>
                </a:lnTo>
                <a:lnTo>
                  <a:pt x="10" y="141"/>
                </a:lnTo>
                <a:lnTo>
                  <a:pt x="12" y="135"/>
                </a:lnTo>
                <a:lnTo>
                  <a:pt x="18" y="125"/>
                </a:lnTo>
                <a:lnTo>
                  <a:pt x="26" y="115"/>
                </a:lnTo>
                <a:lnTo>
                  <a:pt x="33" y="105"/>
                </a:lnTo>
                <a:lnTo>
                  <a:pt x="48" y="84"/>
                </a:lnTo>
                <a:lnTo>
                  <a:pt x="66" y="62"/>
                </a:lnTo>
                <a:lnTo>
                  <a:pt x="78" y="47"/>
                </a:lnTo>
                <a:lnTo>
                  <a:pt x="89" y="31"/>
                </a:lnTo>
                <a:lnTo>
                  <a:pt x="98" y="19"/>
                </a:lnTo>
                <a:lnTo>
                  <a:pt x="101" y="12"/>
                </a:lnTo>
                <a:lnTo>
                  <a:pt x="104" y="6"/>
                </a:lnTo>
                <a:lnTo>
                  <a:pt x="104" y="4"/>
                </a:lnTo>
                <a:lnTo>
                  <a:pt x="103" y="2"/>
                </a:lnTo>
                <a:lnTo>
                  <a:pt x="102" y="1"/>
                </a:lnTo>
                <a:lnTo>
                  <a:pt x="100" y="0"/>
                </a:lnTo>
                <a:lnTo>
                  <a:pt x="98" y="0"/>
                </a:lnTo>
                <a:lnTo>
                  <a:pt x="97" y="0"/>
                </a:lnTo>
                <a:lnTo>
                  <a:pt x="96" y="1"/>
                </a:lnTo>
                <a:lnTo>
                  <a:pt x="9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89" name="任意多边形 1051088"/>
          <p:cNvSpPr/>
          <p:nvPr/>
        </p:nvSpPr>
        <p:spPr bwMode="auto">
          <a:xfrm>
            <a:off x="8597900" y="4552950"/>
            <a:ext cx="87312" cy="107950"/>
          </a:xfrm>
          <a:custGeom>
            <a:avLst/>
            <a:gdLst/>
            <a:ahLst/>
            <a:cxnLst/>
            <a:rect l="0" t="0" r="0" b="0"/>
            <a:pathLst>
              <a:path w="123" h="152">
                <a:moveTo>
                  <a:pt x="117" y="1"/>
                </a:moveTo>
                <a:lnTo>
                  <a:pt x="117" y="1"/>
                </a:lnTo>
                <a:lnTo>
                  <a:pt x="108" y="9"/>
                </a:lnTo>
                <a:lnTo>
                  <a:pt x="98" y="16"/>
                </a:lnTo>
                <a:lnTo>
                  <a:pt x="82" y="31"/>
                </a:lnTo>
                <a:lnTo>
                  <a:pt x="66" y="49"/>
                </a:lnTo>
                <a:lnTo>
                  <a:pt x="52" y="68"/>
                </a:lnTo>
                <a:lnTo>
                  <a:pt x="38" y="87"/>
                </a:lnTo>
                <a:lnTo>
                  <a:pt x="25" y="107"/>
                </a:lnTo>
                <a:lnTo>
                  <a:pt x="1" y="145"/>
                </a:lnTo>
                <a:lnTo>
                  <a:pt x="0" y="147"/>
                </a:lnTo>
                <a:lnTo>
                  <a:pt x="0" y="149"/>
                </a:lnTo>
                <a:lnTo>
                  <a:pt x="1" y="150"/>
                </a:lnTo>
                <a:lnTo>
                  <a:pt x="2" y="152"/>
                </a:lnTo>
                <a:lnTo>
                  <a:pt x="4" y="152"/>
                </a:lnTo>
                <a:lnTo>
                  <a:pt x="6" y="152"/>
                </a:lnTo>
                <a:lnTo>
                  <a:pt x="7" y="152"/>
                </a:lnTo>
                <a:lnTo>
                  <a:pt x="10" y="150"/>
                </a:lnTo>
                <a:lnTo>
                  <a:pt x="33" y="112"/>
                </a:lnTo>
                <a:lnTo>
                  <a:pt x="46" y="93"/>
                </a:lnTo>
                <a:lnTo>
                  <a:pt x="58" y="74"/>
                </a:lnTo>
                <a:lnTo>
                  <a:pt x="73" y="56"/>
                </a:lnTo>
                <a:lnTo>
                  <a:pt x="88" y="39"/>
                </a:lnTo>
                <a:lnTo>
                  <a:pt x="104" y="23"/>
                </a:lnTo>
                <a:lnTo>
                  <a:pt x="113" y="16"/>
                </a:lnTo>
                <a:lnTo>
                  <a:pt x="121" y="10"/>
                </a:lnTo>
                <a:lnTo>
                  <a:pt x="123" y="9"/>
                </a:lnTo>
                <a:lnTo>
                  <a:pt x="123" y="7"/>
                </a:lnTo>
                <a:lnTo>
                  <a:pt x="123" y="4"/>
                </a:lnTo>
                <a:lnTo>
                  <a:pt x="121" y="1"/>
                </a:lnTo>
                <a:lnTo>
                  <a:pt x="120" y="0"/>
                </a:lnTo>
                <a:lnTo>
                  <a:pt x="118" y="0"/>
                </a:lnTo>
                <a:lnTo>
                  <a:pt x="11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90" name="任意多边形 1051089"/>
          <p:cNvSpPr/>
          <p:nvPr/>
        </p:nvSpPr>
        <p:spPr bwMode="auto">
          <a:xfrm>
            <a:off x="8642350" y="4532312"/>
            <a:ext cx="103187" cy="134937"/>
          </a:xfrm>
          <a:custGeom>
            <a:avLst/>
            <a:gdLst/>
            <a:ahLst/>
            <a:cxnLst/>
            <a:rect l="0" t="0" r="0" b="0"/>
            <a:pathLst>
              <a:path w="147" h="194">
                <a:moveTo>
                  <a:pt x="141" y="0"/>
                </a:moveTo>
                <a:lnTo>
                  <a:pt x="141" y="0"/>
                </a:lnTo>
                <a:lnTo>
                  <a:pt x="138" y="0"/>
                </a:lnTo>
                <a:lnTo>
                  <a:pt x="136" y="3"/>
                </a:lnTo>
                <a:lnTo>
                  <a:pt x="135" y="5"/>
                </a:lnTo>
                <a:lnTo>
                  <a:pt x="133" y="8"/>
                </a:lnTo>
                <a:lnTo>
                  <a:pt x="114" y="28"/>
                </a:lnTo>
                <a:lnTo>
                  <a:pt x="96" y="51"/>
                </a:lnTo>
                <a:lnTo>
                  <a:pt x="60" y="96"/>
                </a:lnTo>
                <a:lnTo>
                  <a:pt x="44" y="117"/>
                </a:lnTo>
                <a:lnTo>
                  <a:pt x="27" y="140"/>
                </a:lnTo>
                <a:lnTo>
                  <a:pt x="20" y="152"/>
                </a:lnTo>
                <a:lnTo>
                  <a:pt x="13" y="164"/>
                </a:lnTo>
                <a:lnTo>
                  <a:pt x="5" y="176"/>
                </a:lnTo>
                <a:lnTo>
                  <a:pt x="0" y="188"/>
                </a:lnTo>
                <a:lnTo>
                  <a:pt x="0" y="190"/>
                </a:lnTo>
                <a:lnTo>
                  <a:pt x="0" y="192"/>
                </a:lnTo>
                <a:lnTo>
                  <a:pt x="1" y="193"/>
                </a:lnTo>
                <a:lnTo>
                  <a:pt x="3" y="194"/>
                </a:lnTo>
                <a:lnTo>
                  <a:pt x="6" y="194"/>
                </a:lnTo>
                <a:lnTo>
                  <a:pt x="8" y="193"/>
                </a:lnTo>
                <a:lnTo>
                  <a:pt x="10" y="190"/>
                </a:lnTo>
                <a:lnTo>
                  <a:pt x="15" y="178"/>
                </a:lnTo>
                <a:lnTo>
                  <a:pt x="22" y="166"/>
                </a:lnTo>
                <a:lnTo>
                  <a:pt x="29" y="153"/>
                </a:lnTo>
                <a:lnTo>
                  <a:pt x="37" y="141"/>
                </a:lnTo>
                <a:lnTo>
                  <a:pt x="55" y="117"/>
                </a:lnTo>
                <a:lnTo>
                  <a:pt x="74" y="95"/>
                </a:lnTo>
                <a:lnTo>
                  <a:pt x="109" y="51"/>
                </a:lnTo>
                <a:lnTo>
                  <a:pt x="126" y="29"/>
                </a:lnTo>
                <a:lnTo>
                  <a:pt x="146" y="8"/>
                </a:lnTo>
                <a:lnTo>
                  <a:pt x="147" y="5"/>
                </a:lnTo>
                <a:lnTo>
                  <a:pt x="146" y="3"/>
                </a:lnTo>
                <a:lnTo>
                  <a:pt x="144" y="0"/>
                </a:lnTo>
                <a:lnTo>
                  <a:pt x="141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91" name="任意多边形 1051090"/>
          <p:cNvSpPr/>
          <p:nvPr/>
        </p:nvSpPr>
        <p:spPr bwMode="auto">
          <a:xfrm>
            <a:off x="8682038" y="4510087"/>
            <a:ext cx="127000" cy="149225"/>
          </a:xfrm>
          <a:custGeom>
            <a:avLst/>
            <a:gdLst/>
            <a:ahLst/>
            <a:cxnLst/>
            <a:rect l="0" t="0" r="0" b="0"/>
            <a:pathLst>
              <a:path w="180" h="208">
                <a:moveTo>
                  <a:pt x="173" y="0"/>
                </a:moveTo>
                <a:lnTo>
                  <a:pt x="173" y="0"/>
                </a:lnTo>
                <a:lnTo>
                  <a:pt x="160" y="9"/>
                </a:lnTo>
                <a:lnTo>
                  <a:pt x="148" y="19"/>
                </a:lnTo>
                <a:lnTo>
                  <a:pt x="135" y="31"/>
                </a:lnTo>
                <a:lnTo>
                  <a:pt x="124" y="42"/>
                </a:lnTo>
                <a:lnTo>
                  <a:pt x="103" y="66"/>
                </a:lnTo>
                <a:lnTo>
                  <a:pt x="83" y="89"/>
                </a:lnTo>
                <a:lnTo>
                  <a:pt x="61" y="116"/>
                </a:lnTo>
                <a:lnTo>
                  <a:pt x="40" y="143"/>
                </a:lnTo>
                <a:lnTo>
                  <a:pt x="30" y="158"/>
                </a:lnTo>
                <a:lnTo>
                  <a:pt x="22" y="172"/>
                </a:lnTo>
                <a:lnTo>
                  <a:pt x="11" y="186"/>
                </a:lnTo>
                <a:lnTo>
                  <a:pt x="1" y="200"/>
                </a:lnTo>
                <a:lnTo>
                  <a:pt x="0" y="202"/>
                </a:lnTo>
                <a:lnTo>
                  <a:pt x="0" y="203"/>
                </a:lnTo>
                <a:lnTo>
                  <a:pt x="1" y="205"/>
                </a:lnTo>
                <a:lnTo>
                  <a:pt x="2" y="207"/>
                </a:lnTo>
                <a:lnTo>
                  <a:pt x="3" y="207"/>
                </a:lnTo>
                <a:lnTo>
                  <a:pt x="5" y="208"/>
                </a:lnTo>
                <a:lnTo>
                  <a:pt x="6" y="208"/>
                </a:lnTo>
                <a:lnTo>
                  <a:pt x="8" y="206"/>
                </a:lnTo>
                <a:lnTo>
                  <a:pt x="14" y="198"/>
                </a:lnTo>
                <a:lnTo>
                  <a:pt x="21" y="189"/>
                </a:lnTo>
                <a:lnTo>
                  <a:pt x="33" y="170"/>
                </a:lnTo>
                <a:lnTo>
                  <a:pt x="55" y="139"/>
                </a:lnTo>
                <a:lnTo>
                  <a:pt x="79" y="109"/>
                </a:lnTo>
                <a:lnTo>
                  <a:pt x="101" y="81"/>
                </a:lnTo>
                <a:lnTo>
                  <a:pt x="124" y="54"/>
                </a:lnTo>
                <a:lnTo>
                  <a:pt x="136" y="42"/>
                </a:lnTo>
                <a:lnTo>
                  <a:pt x="150" y="29"/>
                </a:lnTo>
                <a:lnTo>
                  <a:pt x="163" y="18"/>
                </a:lnTo>
                <a:lnTo>
                  <a:pt x="178" y="8"/>
                </a:lnTo>
                <a:lnTo>
                  <a:pt x="179" y="7"/>
                </a:lnTo>
                <a:lnTo>
                  <a:pt x="180" y="5"/>
                </a:lnTo>
                <a:lnTo>
                  <a:pt x="180" y="4"/>
                </a:lnTo>
                <a:lnTo>
                  <a:pt x="179" y="2"/>
                </a:lnTo>
                <a:lnTo>
                  <a:pt x="178" y="1"/>
                </a:lnTo>
                <a:lnTo>
                  <a:pt x="177" y="0"/>
                </a:lnTo>
                <a:lnTo>
                  <a:pt x="175" y="0"/>
                </a:lnTo>
                <a:lnTo>
                  <a:pt x="173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92" name="任意多边形 1051091"/>
          <p:cNvSpPr/>
          <p:nvPr/>
        </p:nvSpPr>
        <p:spPr bwMode="auto">
          <a:xfrm>
            <a:off x="8724900" y="4470400"/>
            <a:ext cx="147637" cy="177800"/>
          </a:xfrm>
          <a:custGeom>
            <a:avLst/>
            <a:gdLst/>
            <a:ahLst/>
            <a:cxnLst/>
            <a:rect l="0" t="0" r="0" b="0"/>
            <a:pathLst>
              <a:path w="209" h="251">
                <a:moveTo>
                  <a:pt x="199" y="3"/>
                </a:moveTo>
                <a:lnTo>
                  <a:pt x="199" y="3"/>
                </a:lnTo>
                <a:lnTo>
                  <a:pt x="194" y="12"/>
                </a:lnTo>
                <a:lnTo>
                  <a:pt x="189" y="20"/>
                </a:lnTo>
                <a:lnTo>
                  <a:pt x="178" y="38"/>
                </a:lnTo>
                <a:lnTo>
                  <a:pt x="164" y="53"/>
                </a:lnTo>
                <a:lnTo>
                  <a:pt x="151" y="69"/>
                </a:lnTo>
                <a:lnTo>
                  <a:pt x="136" y="85"/>
                </a:lnTo>
                <a:lnTo>
                  <a:pt x="122" y="102"/>
                </a:lnTo>
                <a:lnTo>
                  <a:pt x="92" y="133"/>
                </a:lnTo>
                <a:lnTo>
                  <a:pt x="63" y="165"/>
                </a:lnTo>
                <a:lnTo>
                  <a:pt x="35" y="198"/>
                </a:lnTo>
                <a:lnTo>
                  <a:pt x="17" y="220"/>
                </a:lnTo>
                <a:lnTo>
                  <a:pt x="7" y="231"/>
                </a:lnTo>
                <a:lnTo>
                  <a:pt x="3" y="237"/>
                </a:lnTo>
                <a:lnTo>
                  <a:pt x="0" y="243"/>
                </a:lnTo>
                <a:lnTo>
                  <a:pt x="0" y="246"/>
                </a:lnTo>
                <a:lnTo>
                  <a:pt x="0" y="249"/>
                </a:lnTo>
                <a:lnTo>
                  <a:pt x="2" y="250"/>
                </a:lnTo>
                <a:lnTo>
                  <a:pt x="4" y="251"/>
                </a:lnTo>
                <a:lnTo>
                  <a:pt x="9" y="251"/>
                </a:lnTo>
                <a:lnTo>
                  <a:pt x="12" y="250"/>
                </a:lnTo>
                <a:lnTo>
                  <a:pt x="13" y="248"/>
                </a:lnTo>
                <a:lnTo>
                  <a:pt x="13" y="245"/>
                </a:lnTo>
                <a:lnTo>
                  <a:pt x="11" y="242"/>
                </a:lnTo>
                <a:lnTo>
                  <a:pt x="21" y="228"/>
                </a:lnTo>
                <a:lnTo>
                  <a:pt x="32" y="216"/>
                </a:lnTo>
                <a:lnTo>
                  <a:pt x="54" y="191"/>
                </a:lnTo>
                <a:lnTo>
                  <a:pt x="82" y="159"/>
                </a:lnTo>
                <a:lnTo>
                  <a:pt x="111" y="128"/>
                </a:lnTo>
                <a:lnTo>
                  <a:pt x="140" y="96"/>
                </a:lnTo>
                <a:lnTo>
                  <a:pt x="168" y="63"/>
                </a:lnTo>
                <a:lnTo>
                  <a:pt x="179" y="49"/>
                </a:lnTo>
                <a:lnTo>
                  <a:pt x="190" y="36"/>
                </a:lnTo>
                <a:lnTo>
                  <a:pt x="200" y="21"/>
                </a:lnTo>
                <a:lnTo>
                  <a:pt x="205" y="13"/>
                </a:lnTo>
                <a:lnTo>
                  <a:pt x="208" y="6"/>
                </a:lnTo>
                <a:lnTo>
                  <a:pt x="209" y="4"/>
                </a:lnTo>
                <a:lnTo>
                  <a:pt x="208" y="2"/>
                </a:lnTo>
                <a:lnTo>
                  <a:pt x="207" y="1"/>
                </a:lnTo>
                <a:lnTo>
                  <a:pt x="206" y="0"/>
                </a:lnTo>
                <a:lnTo>
                  <a:pt x="201" y="0"/>
                </a:lnTo>
                <a:lnTo>
                  <a:pt x="200" y="1"/>
                </a:lnTo>
                <a:lnTo>
                  <a:pt x="19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93" name="任意多边形 1051092"/>
          <p:cNvSpPr/>
          <p:nvPr/>
        </p:nvSpPr>
        <p:spPr bwMode="auto">
          <a:xfrm>
            <a:off x="8775700" y="4427537"/>
            <a:ext cx="163512" cy="220662"/>
          </a:xfrm>
          <a:custGeom>
            <a:avLst/>
            <a:gdLst/>
            <a:ahLst/>
            <a:cxnLst/>
            <a:rect l="0" t="0" r="0" b="0"/>
            <a:pathLst>
              <a:path w="233" h="313">
                <a:moveTo>
                  <a:pt x="227" y="0"/>
                </a:moveTo>
                <a:lnTo>
                  <a:pt x="227" y="0"/>
                </a:lnTo>
                <a:lnTo>
                  <a:pt x="220" y="2"/>
                </a:lnTo>
                <a:lnTo>
                  <a:pt x="214" y="6"/>
                </a:lnTo>
                <a:lnTo>
                  <a:pt x="208" y="11"/>
                </a:lnTo>
                <a:lnTo>
                  <a:pt x="203" y="17"/>
                </a:lnTo>
                <a:lnTo>
                  <a:pt x="194" y="31"/>
                </a:lnTo>
                <a:lnTo>
                  <a:pt x="186" y="43"/>
                </a:lnTo>
                <a:lnTo>
                  <a:pt x="172" y="66"/>
                </a:lnTo>
                <a:lnTo>
                  <a:pt x="156" y="89"/>
                </a:lnTo>
                <a:lnTo>
                  <a:pt x="141" y="110"/>
                </a:lnTo>
                <a:lnTo>
                  <a:pt x="124" y="133"/>
                </a:lnTo>
                <a:lnTo>
                  <a:pt x="108" y="157"/>
                </a:lnTo>
                <a:lnTo>
                  <a:pt x="89" y="180"/>
                </a:lnTo>
                <a:lnTo>
                  <a:pt x="52" y="227"/>
                </a:lnTo>
                <a:lnTo>
                  <a:pt x="36" y="246"/>
                </a:lnTo>
                <a:lnTo>
                  <a:pt x="22" y="264"/>
                </a:lnTo>
                <a:lnTo>
                  <a:pt x="16" y="274"/>
                </a:lnTo>
                <a:lnTo>
                  <a:pt x="10" y="285"/>
                </a:lnTo>
                <a:lnTo>
                  <a:pt x="4" y="295"/>
                </a:lnTo>
                <a:lnTo>
                  <a:pt x="1" y="307"/>
                </a:lnTo>
                <a:lnTo>
                  <a:pt x="0" y="309"/>
                </a:lnTo>
                <a:lnTo>
                  <a:pt x="1" y="311"/>
                </a:lnTo>
                <a:lnTo>
                  <a:pt x="2" y="312"/>
                </a:lnTo>
                <a:lnTo>
                  <a:pt x="4" y="313"/>
                </a:lnTo>
                <a:lnTo>
                  <a:pt x="6" y="313"/>
                </a:lnTo>
                <a:lnTo>
                  <a:pt x="7" y="312"/>
                </a:lnTo>
                <a:lnTo>
                  <a:pt x="10" y="311"/>
                </a:lnTo>
                <a:lnTo>
                  <a:pt x="10" y="310"/>
                </a:lnTo>
                <a:lnTo>
                  <a:pt x="14" y="297"/>
                </a:lnTo>
                <a:lnTo>
                  <a:pt x="19" y="287"/>
                </a:lnTo>
                <a:lnTo>
                  <a:pt x="25" y="276"/>
                </a:lnTo>
                <a:lnTo>
                  <a:pt x="32" y="265"/>
                </a:lnTo>
                <a:lnTo>
                  <a:pt x="48" y="246"/>
                </a:lnTo>
                <a:lnTo>
                  <a:pt x="64" y="227"/>
                </a:lnTo>
                <a:lnTo>
                  <a:pt x="91" y="193"/>
                </a:lnTo>
                <a:lnTo>
                  <a:pt x="118" y="158"/>
                </a:lnTo>
                <a:lnTo>
                  <a:pt x="146" y="121"/>
                </a:lnTo>
                <a:lnTo>
                  <a:pt x="173" y="83"/>
                </a:lnTo>
                <a:lnTo>
                  <a:pt x="180" y="72"/>
                </a:lnTo>
                <a:lnTo>
                  <a:pt x="186" y="60"/>
                </a:lnTo>
                <a:lnTo>
                  <a:pt x="193" y="48"/>
                </a:lnTo>
                <a:lnTo>
                  <a:pt x="202" y="37"/>
                </a:lnTo>
                <a:lnTo>
                  <a:pt x="208" y="30"/>
                </a:lnTo>
                <a:lnTo>
                  <a:pt x="213" y="20"/>
                </a:lnTo>
                <a:lnTo>
                  <a:pt x="216" y="16"/>
                </a:lnTo>
                <a:lnTo>
                  <a:pt x="220" y="13"/>
                </a:lnTo>
                <a:lnTo>
                  <a:pt x="224" y="11"/>
                </a:lnTo>
                <a:lnTo>
                  <a:pt x="230" y="9"/>
                </a:lnTo>
                <a:lnTo>
                  <a:pt x="232" y="8"/>
                </a:lnTo>
                <a:lnTo>
                  <a:pt x="233" y="7"/>
                </a:lnTo>
                <a:lnTo>
                  <a:pt x="233" y="6"/>
                </a:lnTo>
                <a:lnTo>
                  <a:pt x="233" y="4"/>
                </a:lnTo>
                <a:lnTo>
                  <a:pt x="231" y="1"/>
                </a:lnTo>
                <a:lnTo>
                  <a:pt x="230" y="0"/>
                </a:lnTo>
                <a:lnTo>
                  <a:pt x="227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94" name="任意多边形 1051093"/>
          <p:cNvSpPr/>
          <p:nvPr/>
        </p:nvSpPr>
        <p:spPr bwMode="auto">
          <a:xfrm>
            <a:off x="8821738" y="4192587"/>
            <a:ext cx="301625" cy="444500"/>
          </a:xfrm>
          <a:custGeom>
            <a:avLst/>
            <a:gdLst/>
            <a:ahLst/>
            <a:cxnLst/>
            <a:rect l="0" t="0" r="0" b="0"/>
            <a:pathLst>
              <a:path w="427" h="630">
                <a:moveTo>
                  <a:pt x="419" y="1"/>
                </a:moveTo>
                <a:lnTo>
                  <a:pt x="419" y="1"/>
                </a:lnTo>
                <a:lnTo>
                  <a:pt x="406" y="17"/>
                </a:lnTo>
                <a:lnTo>
                  <a:pt x="395" y="32"/>
                </a:lnTo>
                <a:lnTo>
                  <a:pt x="385" y="49"/>
                </a:lnTo>
                <a:lnTo>
                  <a:pt x="374" y="64"/>
                </a:lnTo>
                <a:lnTo>
                  <a:pt x="344" y="108"/>
                </a:lnTo>
                <a:lnTo>
                  <a:pt x="329" y="129"/>
                </a:lnTo>
                <a:lnTo>
                  <a:pt x="313" y="150"/>
                </a:lnTo>
                <a:lnTo>
                  <a:pt x="285" y="189"/>
                </a:lnTo>
                <a:lnTo>
                  <a:pt x="259" y="228"/>
                </a:lnTo>
                <a:lnTo>
                  <a:pt x="232" y="269"/>
                </a:lnTo>
                <a:lnTo>
                  <a:pt x="205" y="308"/>
                </a:lnTo>
                <a:lnTo>
                  <a:pt x="173" y="353"/>
                </a:lnTo>
                <a:lnTo>
                  <a:pt x="156" y="375"/>
                </a:lnTo>
                <a:lnTo>
                  <a:pt x="139" y="396"/>
                </a:lnTo>
                <a:lnTo>
                  <a:pt x="124" y="414"/>
                </a:lnTo>
                <a:lnTo>
                  <a:pt x="110" y="432"/>
                </a:lnTo>
                <a:lnTo>
                  <a:pt x="97" y="452"/>
                </a:lnTo>
                <a:lnTo>
                  <a:pt x="85" y="471"/>
                </a:lnTo>
                <a:lnTo>
                  <a:pt x="73" y="492"/>
                </a:lnTo>
                <a:lnTo>
                  <a:pt x="61" y="514"/>
                </a:lnTo>
                <a:lnTo>
                  <a:pt x="50" y="534"/>
                </a:lnTo>
                <a:lnTo>
                  <a:pt x="39" y="556"/>
                </a:lnTo>
                <a:lnTo>
                  <a:pt x="27" y="572"/>
                </a:lnTo>
                <a:lnTo>
                  <a:pt x="16" y="589"/>
                </a:lnTo>
                <a:lnTo>
                  <a:pt x="11" y="597"/>
                </a:lnTo>
                <a:lnTo>
                  <a:pt x="6" y="605"/>
                </a:lnTo>
                <a:lnTo>
                  <a:pt x="2" y="615"/>
                </a:lnTo>
                <a:lnTo>
                  <a:pt x="0" y="624"/>
                </a:lnTo>
                <a:lnTo>
                  <a:pt x="0" y="626"/>
                </a:lnTo>
                <a:lnTo>
                  <a:pt x="1" y="628"/>
                </a:lnTo>
                <a:lnTo>
                  <a:pt x="5" y="630"/>
                </a:lnTo>
                <a:lnTo>
                  <a:pt x="6" y="630"/>
                </a:lnTo>
                <a:lnTo>
                  <a:pt x="8" y="630"/>
                </a:lnTo>
                <a:lnTo>
                  <a:pt x="9" y="629"/>
                </a:lnTo>
                <a:lnTo>
                  <a:pt x="10" y="627"/>
                </a:lnTo>
                <a:lnTo>
                  <a:pt x="12" y="617"/>
                </a:lnTo>
                <a:lnTo>
                  <a:pt x="16" y="608"/>
                </a:lnTo>
                <a:lnTo>
                  <a:pt x="21" y="598"/>
                </a:lnTo>
                <a:lnTo>
                  <a:pt x="26" y="589"/>
                </a:lnTo>
                <a:lnTo>
                  <a:pt x="39" y="570"/>
                </a:lnTo>
                <a:lnTo>
                  <a:pt x="51" y="554"/>
                </a:lnTo>
                <a:lnTo>
                  <a:pt x="61" y="534"/>
                </a:lnTo>
                <a:lnTo>
                  <a:pt x="72" y="515"/>
                </a:lnTo>
                <a:lnTo>
                  <a:pt x="82" y="495"/>
                </a:lnTo>
                <a:lnTo>
                  <a:pt x="92" y="475"/>
                </a:lnTo>
                <a:lnTo>
                  <a:pt x="106" y="455"/>
                </a:lnTo>
                <a:lnTo>
                  <a:pt x="120" y="434"/>
                </a:lnTo>
                <a:lnTo>
                  <a:pt x="135" y="415"/>
                </a:lnTo>
                <a:lnTo>
                  <a:pt x="151" y="396"/>
                </a:lnTo>
                <a:lnTo>
                  <a:pt x="167" y="378"/>
                </a:lnTo>
                <a:lnTo>
                  <a:pt x="181" y="359"/>
                </a:lnTo>
                <a:lnTo>
                  <a:pt x="208" y="319"/>
                </a:lnTo>
                <a:lnTo>
                  <a:pt x="312" y="167"/>
                </a:lnTo>
                <a:lnTo>
                  <a:pt x="340" y="129"/>
                </a:lnTo>
                <a:lnTo>
                  <a:pt x="367" y="91"/>
                </a:lnTo>
                <a:lnTo>
                  <a:pt x="382" y="70"/>
                </a:lnTo>
                <a:lnTo>
                  <a:pt x="395" y="49"/>
                </a:lnTo>
                <a:lnTo>
                  <a:pt x="409" y="27"/>
                </a:lnTo>
                <a:lnTo>
                  <a:pt x="418" y="18"/>
                </a:lnTo>
                <a:lnTo>
                  <a:pt x="425" y="8"/>
                </a:lnTo>
                <a:lnTo>
                  <a:pt x="426" y="6"/>
                </a:lnTo>
                <a:lnTo>
                  <a:pt x="427" y="4"/>
                </a:lnTo>
                <a:lnTo>
                  <a:pt x="426" y="2"/>
                </a:lnTo>
                <a:lnTo>
                  <a:pt x="425" y="1"/>
                </a:lnTo>
                <a:lnTo>
                  <a:pt x="424" y="0"/>
                </a:lnTo>
                <a:lnTo>
                  <a:pt x="422" y="0"/>
                </a:lnTo>
                <a:lnTo>
                  <a:pt x="421" y="0"/>
                </a:lnTo>
                <a:lnTo>
                  <a:pt x="41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95" name="任意多边形 1051094"/>
          <p:cNvSpPr/>
          <p:nvPr/>
        </p:nvSpPr>
        <p:spPr bwMode="auto">
          <a:xfrm>
            <a:off x="8869362" y="4235450"/>
            <a:ext cx="274637" cy="373062"/>
          </a:xfrm>
          <a:custGeom>
            <a:avLst/>
            <a:gdLst/>
            <a:ahLst/>
            <a:cxnLst/>
            <a:rect l="0" t="0" r="0" b="0"/>
            <a:pathLst>
              <a:path w="389" h="527">
                <a:moveTo>
                  <a:pt x="381" y="2"/>
                </a:moveTo>
                <a:lnTo>
                  <a:pt x="381" y="2"/>
                </a:lnTo>
                <a:lnTo>
                  <a:pt x="355" y="34"/>
                </a:lnTo>
                <a:lnTo>
                  <a:pt x="329" y="67"/>
                </a:lnTo>
                <a:lnTo>
                  <a:pt x="279" y="135"/>
                </a:lnTo>
                <a:lnTo>
                  <a:pt x="230" y="203"/>
                </a:lnTo>
                <a:lnTo>
                  <a:pt x="180" y="271"/>
                </a:lnTo>
                <a:lnTo>
                  <a:pt x="153" y="305"/>
                </a:lnTo>
                <a:lnTo>
                  <a:pt x="128" y="340"/>
                </a:lnTo>
                <a:lnTo>
                  <a:pt x="101" y="374"/>
                </a:lnTo>
                <a:lnTo>
                  <a:pt x="75" y="409"/>
                </a:lnTo>
                <a:lnTo>
                  <a:pt x="50" y="445"/>
                </a:lnTo>
                <a:lnTo>
                  <a:pt x="39" y="459"/>
                </a:lnTo>
                <a:lnTo>
                  <a:pt x="33" y="466"/>
                </a:lnTo>
                <a:lnTo>
                  <a:pt x="29" y="473"/>
                </a:lnTo>
                <a:lnTo>
                  <a:pt x="26" y="479"/>
                </a:lnTo>
                <a:lnTo>
                  <a:pt x="22" y="486"/>
                </a:lnTo>
                <a:lnTo>
                  <a:pt x="15" y="497"/>
                </a:lnTo>
                <a:lnTo>
                  <a:pt x="7" y="508"/>
                </a:lnTo>
                <a:lnTo>
                  <a:pt x="4" y="514"/>
                </a:lnTo>
                <a:lnTo>
                  <a:pt x="0" y="521"/>
                </a:lnTo>
                <a:lnTo>
                  <a:pt x="0" y="523"/>
                </a:lnTo>
                <a:lnTo>
                  <a:pt x="0" y="525"/>
                </a:lnTo>
                <a:lnTo>
                  <a:pt x="3" y="526"/>
                </a:lnTo>
                <a:lnTo>
                  <a:pt x="4" y="527"/>
                </a:lnTo>
                <a:lnTo>
                  <a:pt x="6" y="527"/>
                </a:lnTo>
                <a:lnTo>
                  <a:pt x="7" y="526"/>
                </a:lnTo>
                <a:lnTo>
                  <a:pt x="9" y="525"/>
                </a:lnTo>
                <a:lnTo>
                  <a:pt x="10" y="524"/>
                </a:lnTo>
                <a:lnTo>
                  <a:pt x="12" y="519"/>
                </a:lnTo>
                <a:lnTo>
                  <a:pt x="15" y="513"/>
                </a:lnTo>
                <a:lnTo>
                  <a:pt x="22" y="503"/>
                </a:lnTo>
                <a:lnTo>
                  <a:pt x="29" y="494"/>
                </a:lnTo>
                <a:lnTo>
                  <a:pt x="35" y="485"/>
                </a:lnTo>
                <a:lnTo>
                  <a:pt x="40" y="475"/>
                </a:lnTo>
                <a:lnTo>
                  <a:pt x="45" y="466"/>
                </a:lnTo>
                <a:lnTo>
                  <a:pt x="57" y="448"/>
                </a:lnTo>
                <a:lnTo>
                  <a:pt x="83" y="414"/>
                </a:lnTo>
                <a:lnTo>
                  <a:pt x="107" y="380"/>
                </a:lnTo>
                <a:lnTo>
                  <a:pt x="133" y="348"/>
                </a:lnTo>
                <a:lnTo>
                  <a:pt x="183" y="282"/>
                </a:lnTo>
                <a:lnTo>
                  <a:pt x="234" y="214"/>
                </a:lnTo>
                <a:lnTo>
                  <a:pt x="285" y="145"/>
                </a:lnTo>
                <a:lnTo>
                  <a:pt x="335" y="75"/>
                </a:lnTo>
                <a:lnTo>
                  <a:pt x="361" y="41"/>
                </a:lnTo>
                <a:lnTo>
                  <a:pt x="388" y="8"/>
                </a:lnTo>
                <a:lnTo>
                  <a:pt x="389" y="6"/>
                </a:lnTo>
                <a:lnTo>
                  <a:pt x="389" y="5"/>
                </a:lnTo>
                <a:lnTo>
                  <a:pt x="388" y="2"/>
                </a:lnTo>
                <a:lnTo>
                  <a:pt x="386" y="1"/>
                </a:lnTo>
                <a:lnTo>
                  <a:pt x="385" y="0"/>
                </a:lnTo>
                <a:lnTo>
                  <a:pt x="383" y="1"/>
                </a:lnTo>
                <a:lnTo>
                  <a:pt x="381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96" name="任意多边形 1051095"/>
          <p:cNvSpPr/>
          <p:nvPr/>
        </p:nvSpPr>
        <p:spPr bwMode="auto">
          <a:xfrm>
            <a:off x="8920162" y="4310062"/>
            <a:ext cx="217487" cy="282575"/>
          </a:xfrm>
          <a:custGeom>
            <a:avLst/>
            <a:gdLst/>
            <a:ahLst/>
            <a:cxnLst/>
            <a:rect l="0" t="0" r="0" b="0"/>
            <a:pathLst>
              <a:path w="308" h="403">
                <a:moveTo>
                  <a:pt x="299" y="2"/>
                </a:moveTo>
                <a:lnTo>
                  <a:pt x="299" y="2"/>
                </a:lnTo>
                <a:lnTo>
                  <a:pt x="281" y="23"/>
                </a:lnTo>
                <a:lnTo>
                  <a:pt x="263" y="45"/>
                </a:lnTo>
                <a:lnTo>
                  <a:pt x="248" y="68"/>
                </a:lnTo>
                <a:lnTo>
                  <a:pt x="232" y="91"/>
                </a:lnTo>
                <a:lnTo>
                  <a:pt x="214" y="118"/>
                </a:lnTo>
                <a:lnTo>
                  <a:pt x="195" y="144"/>
                </a:lnTo>
                <a:lnTo>
                  <a:pt x="157" y="196"/>
                </a:lnTo>
                <a:lnTo>
                  <a:pt x="135" y="223"/>
                </a:lnTo>
                <a:lnTo>
                  <a:pt x="113" y="249"/>
                </a:lnTo>
                <a:lnTo>
                  <a:pt x="70" y="302"/>
                </a:lnTo>
                <a:lnTo>
                  <a:pt x="53" y="323"/>
                </a:lnTo>
                <a:lnTo>
                  <a:pt x="38" y="343"/>
                </a:lnTo>
                <a:lnTo>
                  <a:pt x="29" y="358"/>
                </a:lnTo>
                <a:lnTo>
                  <a:pt x="19" y="373"/>
                </a:lnTo>
                <a:lnTo>
                  <a:pt x="13" y="386"/>
                </a:lnTo>
                <a:lnTo>
                  <a:pt x="9" y="391"/>
                </a:lnTo>
                <a:lnTo>
                  <a:pt x="6" y="393"/>
                </a:lnTo>
                <a:lnTo>
                  <a:pt x="3" y="395"/>
                </a:lnTo>
                <a:lnTo>
                  <a:pt x="1" y="395"/>
                </a:lnTo>
                <a:lnTo>
                  <a:pt x="0" y="397"/>
                </a:lnTo>
                <a:lnTo>
                  <a:pt x="0" y="398"/>
                </a:lnTo>
                <a:lnTo>
                  <a:pt x="0" y="400"/>
                </a:lnTo>
                <a:lnTo>
                  <a:pt x="1" y="402"/>
                </a:lnTo>
                <a:lnTo>
                  <a:pt x="2" y="403"/>
                </a:lnTo>
                <a:lnTo>
                  <a:pt x="4" y="403"/>
                </a:lnTo>
                <a:lnTo>
                  <a:pt x="6" y="403"/>
                </a:lnTo>
                <a:lnTo>
                  <a:pt x="11" y="401"/>
                </a:lnTo>
                <a:lnTo>
                  <a:pt x="15" y="398"/>
                </a:lnTo>
                <a:lnTo>
                  <a:pt x="19" y="394"/>
                </a:lnTo>
                <a:lnTo>
                  <a:pt x="22" y="388"/>
                </a:lnTo>
                <a:lnTo>
                  <a:pt x="38" y="361"/>
                </a:lnTo>
                <a:lnTo>
                  <a:pt x="47" y="347"/>
                </a:lnTo>
                <a:lnTo>
                  <a:pt x="57" y="334"/>
                </a:lnTo>
                <a:lnTo>
                  <a:pt x="78" y="306"/>
                </a:lnTo>
                <a:lnTo>
                  <a:pt x="102" y="278"/>
                </a:lnTo>
                <a:lnTo>
                  <a:pt x="125" y="250"/>
                </a:lnTo>
                <a:lnTo>
                  <a:pt x="147" y="223"/>
                </a:lnTo>
                <a:lnTo>
                  <a:pt x="185" y="173"/>
                </a:lnTo>
                <a:lnTo>
                  <a:pt x="222" y="124"/>
                </a:lnTo>
                <a:lnTo>
                  <a:pt x="241" y="94"/>
                </a:lnTo>
                <a:lnTo>
                  <a:pt x="262" y="65"/>
                </a:lnTo>
                <a:lnTo>
                  <a:pt x="283" y="37"/>
                </a:lnTo>
                <a:lnTo>
                  <a:pt x="294" y="22"/>
                </a:lnTo>
                <a:lnTo>
                  <a:pt x="307" y="9"/>
                </a:lnTo>
                <a:lnTo>
                  <a:pt x="308" y="8"/>
                </a:lnTo>
                <a:lnTo>
                  <a:pt x="308" y="6"/>
                </a:lnTo>
                <a:lnTo>
                  <a:pt x="308" y="4"/>
                </a:lnTo>
                <a:lnTo>
                  <a:pt x="307" y="2"/>
                </a:lnTo>
                <a:lnTo>
                  <a:pt x="304" y="1"/>
                </a:lnTo>
                <a:lnTo>
                  <a:pt x="303" y="0"/>
                </a:lnTo>
                <a:lnTo>
                  <a:pt x="301" y="1"/>
                </a:lnTo>
                <a:lnTo>
                  <a:pt x="29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97" name="任意多边形 1051096"/>
          <p:cNvSpPr/>
          <p:nvPr/>
        </p:nvSpPr>
        <p:spPr bwMode="auto">
          <a:xfrm>
            <a:off x="8978900" y="4405312"/>
            <a:ext cx="119062" cy="147637"/>
          </a:xfrm>
          <a:custGeom>
            <a:avLst/>
            <a:gdLst/>
            <a:ahLst/>
            <a:cxnLst/>
            <a:rect l="0" t="0" r="0" b="0"/>
            <a:pathLst>
              <a:path w="167" h="212">
                <a:moveTo>
                  <a:pt x="158" y="1"/>
                </a:moveTo>
                <a:lnTo>
                  <a:pt x="158" y="1"/>
                </a:lnTo>
                <a:lnTo>
                  <a:pt x="138" y="25"/>
                </a:lnTo>
                <a:lnTo>
                  <a:pt x="117" y="50"/>
                </a:lnTo>
                <a:lnTo>
                  <a:pt x="79" y="102"/>
                </a:lnTo>
                <a:lnTo>
                  <a:pt x="40" y="155"/>
                </a:lnTo>
                <a:lnTo>
                  <a:pt x="20" y="180"/>
                </a:lnTo>
                <a:lnTo>
                  <a:pt x="10" y="193"/>
                </a:lnTo>
                <a:lnTo>
                  <a:pt x="1" y="206"/>
                </a:lnTo>
                <a:lnTo>
                  <a:pt x="0" y="207"/>
                </a:lnTo>
                <a:lnTo>
                  <a:pt x="1" y="209"/>
                </a:lnTo>
                <a:lnTo>
                  <a:pt x="1" y="211"/>
                </a:lnTo>
                <a:lnTo>
                  <a:pt x="4" y="212"/>
                </a:lnTo>
                <a:lnTo>
                  <a:pt x="5" y="212"/>
                </a:lnTo>
                <a:lnTo>
                  <a:pt x="7" y="212"/>
                </a:lnTo>
                <a:lnTo>
                  <a:pt x="9" y="212"/>
                </a:lnTo>
                <a:lnTo>
                  <a:pt x="10" y="210"/>
                </a:lnTo>
                <a:lnTo>
                  <a:pt x="17" y="199"/>
                </a:lnTo>
                <a:lnTo>
                  <a:pt x="26" y="188"/>
                </a:lnTo>
                <a:lnTo>
                  <a:pt x="43" y="166"/>
                </a:lnTo>
                <a:lnTo>
                  <a:pt x="81" y="113"/>
                </a:lnTo>
                <a:lnTo>
                  <a:pt x="122" y="60"/>
                </a:lnTo>
                <a:lnTo>
                  <a:pt x="143" y="33"/>
                </a:lnTo>
                <a:lnTo>
                  <a:pt x="166" y="8"/>
                </a:lnTo>
                <a:lnTo>
                  <a:pt x="167" y="6"/>
                </a:lnTo>
                <a:lnTo>
                  <a:pt x="167" y="4"/>
                </a:lnTo>
                <a:lnTo>
                  <a:pt x="166" y="3"/>
                </a:lnTo>
                <a:lnTo>
                  <a:pt x="165" y="1"/>
                </a:lnTo>
                <a:lnTo>
                  <a:pt x="164" y="0"/>
                </a:lnTo>
                <a:lnTo>
                  <a:pt x="162" y="0"/>
                </a:lnTo>
                <a:lnTo>
                  <a:pt x="161" y="0"/>
                </a:lnTo>
                <a:lnTo>
                  <a:pt x="15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98" name="任意多边形 1051097"/>
          <p:cNvSpPr/>
          <p:nvPr/>
        </p:nvSpPr>
        <p:spPr bwMode="auto">
          <a:xfrm>
            <a:off x="8475662" y="3757612"/>
            <a:ext cx="127000" cy="160337"/>
          </a:xfrm>
          <a:custGeom>
            <a:avLst/>
            <a:gdLst/>
            <a:ahLst/>
            <a:cxnLst/>
            <a:rect l="0" t="0" r="0" b="0"/>
            <a:pathLst>
              <a:path w="180" h="228">
                <a:moveTo>
                  <a:pt x="171" y="3"/>
                </a:moveTo>
                <a:lnTo>
                  <a:pt x="171" y="3"/>
                </a:lnTo>
                <a:lnTo>
                  <a:pt x="147" y="34"/>
                </a:lnTo>
                <a:lnTo>
                  <a:pt x="123" y="63"/>
                </a:lnTo>
                <a:lnTo>
                  <a:pt x="73" y="123"/>
                </a:lnTo>
                <a:lnTo>
                  <a:pt x="50" y="152"/>
                </a:lnTo>
                <a:lnTo>
                  <a:pt x="27" y="180"/>
                </a:lnTo>
                <a:lnTo>
                  <a:pt x="18" y="190"/>
                </a:lnTo>
                <a:lnTo>
                  <a:pt x="10" y="200"/>
                </a:lnTo>
                <a:lnTo>
                  <a:pt x="4" y="210"/>
                </a:lnTo>
                <a:lnTo>
                  <a:pt x="2" y="216"/>
                </a:lnTo>
                <a:lnTo>
                  <a:pt x="0" y="223"/>
                </a:lnTo>
                <a:lnTo>
                  <a:pt x="1" y="225"/>
                </a:lnTo>
                <a:lnTo>
                  <a:pt x="1" y="226"/>
                </a:lnTo>
                <a:lnTo>
                  <a:pt x="4" y="228"/>
                </a:lnTo>
                <a:lnTo>
                  <a:pt x="6" y="228"/>
                </a:lnTo>
                <a:lnTo>
                  <a:pt x="7" y="228"/>
                </a:lnTo>
                <a:lnTo>
                  <a:pt x="9" y="227"/>
                </a:lnTo>
                <a:lnTo>
                  <a:pt x="9" y="225"/>
                </a:lnTo>
                <a:lnTo>
                  <a:pt x="12" y="216"/>
                </a:lnTo>
                <a:lnTo>
                  <a:pt x="15" y="209"/>
                </a:lnTo>
                <a:lnTo>
                  <a:pt x="19" y="202"/>
                </a:lnTo>
                <a:lnTo>
                  <a:pt x="25" y="195"/>
                </a:lnTo>
                <a:lnTo>
                  <a:pt x="37" y="181"/>
                </a:lnTo>
                <a:lnTo>
                  <a:pt x="48" y="169"/>
                </a:lnTo>
                <a:lnTo>
                  <a:pt x="69" y="143"/>
                </a:lnTo>
                <a:lnTo>
                  <a:pt x="91" y="117"/>
                </a:lnTo>
                <a:lnTo>
                  <a:pt x="112" y="90"/>
                </a:lnTo>
                <a:lnTo>
                  <a:pt x="136" y="66"/>
                </a:lnTo>
                <a:lnTo>
                  <a:pt x="147" y="52"/>
                </a:lnTo>
                <a:lnTo>
                  <a:pt x="159" y="38"/>
                </a:lnTo>
                <a:lnTo>
                  <a:pt x="179" y="8"/>
                </a:lnTo>
                <a:lnTo>
                  <a:pt x="180" y="6"/>
                </a:lnTo>
                <a:lnTo>
                  <a:pt x="180" y="5"/>
                </a:lnTo>
                <a:lnTo>
                  <a:pt x="179" y="3"/>
                </a:lnTo>
                <a:lnTo>
                  <a:pt x="178" y="2"/>
                </a:lnTo>
                <a:lnTo>
                  <a:pt x="174" y="0"/>
                </a:lnTo>
                <a:lnTo>
                  <a:pt x="173" y="2"/>
                </a:lnTo>
                <a:lnTo>
                  <a:pt x="171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099" name="任意多边形 1051098"/>
          <p:cNvSpPr/>
          <p:nvPr/>
        </p:nvSpPr>
        <p:spPr bwMode="auto">
          <a:xfrm>
            <a:off x="8528050" y="3748087"/>
            <a:ext cx="133350" cy="157162"/>
          </a:xfrm>
          <a:custGeom>
            <a:avLst/>
            <a:gdLst/>
            <a:ahLst/>
            <a:cxnLst/>
            <a:rect l="0" t="0" r="0" b="0"/>
            <a:pathLst>
              <a:path w="189" h="222">
                <a:moveTo>
                  <a:pt x="180" y="4"/>
                </a:moveTo>
                <a:lnTo>
                  <a:pt x="180" y="4"/>
                </a:lnTo>
                <a:lnTo>
                  <a:pt x="178" y="12"/>
                </a:lnTo>
                <a:lnTo>
                  <a:pt x="174" y="21"/>
                </a:lnTo>
                <a:lnTo>
                  <a:pt x="168" y="29"/>
                </a:lnTo>
                <a:lnTo>
                  <a:pt x="161" y="37"/>
                </a:lnTo>
                <a:lnTo>
                  <a:pt x="148" y="53"/>
                </a:lnTo>
                <a:lnTo>
                  <a:pt x="135" y="67"/>
                </a:lnTo>
                <a:lnTo>
                  <a:pt x="111" y="98"/>
                </a:lnTo>
                <a:lnTo>
                  <a:pt x="97" y="114"/>
                </a:lnTo>
                <a:lnTo>
                  <a:pt x="85" y="128"/>
                </a:lnTo>
                <a:lnTo>
                  <a:pt x="73" y="138"/>
                </a:lnTo>
                <a:lnTo>
                  <a:pt x="63" y="149"/>
                </a:lnTo>
                <a:lnTo>
                  <a:pt x="40" y="169"/>
                </a:lnTo>
                <a:lnTo>
                  <a:pt x="29" y="181"/>
                </a:lnTo>
                <a:lnTo>
                  <a:pt x="19" y="191"/>
                </a:lnTo>
                <a:lnTo>
                  <a:pt x="9" y="203"/>
                </a:lnTo>
                <a:lnTo>
                  <a:pt x="0" y="215"/>
                </a:lnTo>
                <a:lnTo>
                  <a:pt x="0" y="217"/>
                </a:lnTo>
                <a:lnTo>
                  <a:pt x="0" y="220"/>
                </a:lnTo>
                <a:lnTo>
                  <a:pt x="2" y="221"/>
                </a:lnTo>
                <a:lnTo>
                  <a:pt x="4" y="222"/>
                </a:lnTo>
                <a:lnTo>
                  <a:pt x="9" y="222"/>
                </a:lnTo>
                <a:lnTo>
                  <a:pt x="14" y="221"/>
                </a:lnTo>
                <a:lnTo>
                  <a:pt x="18" y="219"/>
                </a:lnTo>
                <a:lnTo>
                  <a:pt x="21" y="217"/>
                </a:lnTo>
                <a:lnTo>
                  <a:pt x="23" y="215"/>
                </a:lnTo>
                <a:lnTo>
                  <a:pt x="23" y="214"/>
                </a:lnTo>
                <a:lnTo>
                  <a:pt x="23" y="211"/>
                </a:lnTo>
                <a:lnTo>
                  <a:pt x="21" y="208"/>
                </a:lnTo>
                <a:lnTo>
                  <a:pt x="19" y="208"/>
                </a:lnTo>
                <a:lnTo>
                  <a:pt x="17" y="209"/>
                </a:lnTo>
                <a:lnTo>
                  <a:pt x="28" y="195"/>
                </a:lnTo>
                <a:lnTo>
                  <a:pt x="39" y="183"/>
                </a:lnTo>
                <a:lnTo>
                  <a:pt x="65" y="158"/>
                </a:lnTo>
                <a:lnTo>
                  <a:pt x="90" y="134"/>
                </a:lnTo>
                <a:lnTo>
                  <a:pt x="102" y="122"/>
                </a:lnTo>
                <a:lnTo>
                  <a:pt x="113" y="110"/>
                </a:lnTo>
                <a:lnTo>
                  <a:pt x="164" y="46"/>
                </a:lnTo>
                <a:lnTo>
                  <a:pt x="173" y="35"/>
                </a:lnTo>
                <a:lnTo>
                  <a:pt x="180" y="27"/>
                </a:lnTo>
                <a:lnTo>
                  <a:pt x="183" y="22"/>
                </a:lnTo>
                <a:lnTo>
                  <a:pt x="186" y="17"/>
                </a:lnTo>
                <a:lnTo>
                  <a:pt x="188" y="10"/>
                </a:lnTo>
                <a:lnTo>
                  <a:pt x="189" y="4"/>
                </a:lnTo>
                <a:lnTo>
                  <a:pt x="189" y="2"/>
                </a:lnTo>
                <a:lnTo>
                  <a:pt x="188" y="1"/>
                </a:lnTo>
                <a:lnTo>
                  <a:pt x="187" y="0"/>
                </a:lnTo>
                <a:lnTo>
                  <a:pt x="185" y="0"/>
                </a:lnTo>
                <a:lnTo>
                  <a:pt x="182" y="1"/>
                </a:lnTo>
                <a:lnTo>
                  <a:pt x="181" y="2"/>
                </a:lnTo>
                <a:lnTo>
                  <a:pt x="18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00" name="任意多边形 1051099"/>
          <p:cNvSpPr/>
          <p:nvPr/>
        </p:nvSpPr>
        <p:spPr bwMode="auto">
          <a:xfrm>
            <a:off x="8591550" y="3757612"/>
            <a:ext cx="114300" cy="142875"/>
          </a:xfrm>
          <a:custGeom>
            <a:avLst/>
            <a:gdLst/>
            <a:ahLst/>
            <a:cxnLst/>
            <a:rect l="0" t="0" r="0" b="0"/>
            <a:pathLst>
              <a:path w="161" h="204">
                <a:moveTo>
                  <a:pt x="153" y="2"/>
                </a:moveTo>
                <a:lnTo>
                  <a:pt x="153" y="2"/>
                </a:lnTo>
                <a:lnTo>
                  <a:pt x="144" y="11"/>
                </a:lnTo>
                <a:lnTo>
                  <a:pt x="134" y="21"/>
                </a:lnTo>
                <a:lnTo>
                  <a:pt x="127" y="31"/>
                </a:lnTo>
                <a:lnTo>
                  <a:pt x="119" y="42"/>
                </a:lnTo>
                <a:lnTo>
                  <a:pt x="91" y="86"/>
                </a:lnTo>
                <a:lnTo>
                  <a:pt x="70" y="114"/>
                </a:lnTo>
                <a:lnTo>
                  <a:pt x="47" y="142"/>
                </a:lnTo>
                <a:lnTo>
                  <a:pt x="25" y="170"/>
                </a:lnTo>
                <a:lnTo>
                  <a:pt x="1" y="197"/>
                </a:lnTo>
                <a:lnTo>
                  <a:pt x="0" y="198"/>
                </a:lnTo>
                <a:lnTo>
                  <a:pt x="0" y="200"/>
                </a:lnTo>
                <a:lnTo>
                  <a:pt x="1" y="202"/>
                </a:lnTo>
                <a:lnTo>
                  <a:pt x="2" y="203"/>
                </a:lnTo>
                <a:lnTo>
                  <a:pt x="3" y="204"/>
                </a:lnTo>
                <a:lnTo>
                  <a:pt x="4" y="204"/>
                </a:lnTo>
                <a:lnTo>
                  <a:pt x="6" y="204"/>
                </a:lnTo>
                <a:lnTo>
                  <a:pt x="8" y="203"/>
                </a:lnTo>
                <a:lnTo>
                  <a:pt x="23" y="188"/>
                </a:lnTo>
                <a:lnTo>
                  <a:pt x="24" y="187"/>
                </a:lnTo>
                <a:lnTo>
                  <a:pt x="24" y="185"/>
                </a:lnTo>
                <a:lnTo>
                  <a:pt x="55" y="149"/>
                </a:lnTo>
                <a:lnTo>
                  <a:pt x="84" y="111"/>
                </a:lnTo>
                <a:lnTo>
                  <a:pt x="93" y="99"/>
                </a:lnTo>
                <a:lnTo>
                  <a:pt x="102" y="85"/>
                </a:lnTo>
                <a:lnTo>
                  <a:pt x="119" y="57"/>
                </a:lnTo>
                <a:lnTo>
                  <a:pt x="128" y="45"/>
                </a:lnTo>
                <a:lnTo>
                  <a:pt x="137" y="31"/>
                </a:lnTo>
                <a:lnTo>
                  <a:pt x="148" y="20"/>
                </a:lnTo>
                <a:lnTo>
                  <a:pt x="160" y="9"/>
                </a:lnTo>
                <a:lnTo>
                  <a:pt x="161" y="7"/>
                </a:lnTo>
                <a:lnTo>
                  <a:pt x="161" y="6"/>
                </a:lnTo>
                <a:lnTo>
                  <a:pt x="161" y="4"/>
                </a:lnTo>
                <a:lnTo>
                  <a:pt x="160" y="3"/>
                </a:lnTo>
                <a:lnTo>
                  <a:pt x="157" y="0"/>
                </a:lnTo>
                <a:lnTo>
                  <a:pt x="155" y="0"/>
                </a:lnTo>
                <a:lnTo>
                  <a:pt x="15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01" name="任意多边形 1051100"/>
          <p:cNvSpPr/>
          <p:nvPr/>
        </p:nvSpPr>
        <p:spPr bwMode="auto">
          <a:xfrm>
            <a:off x="8659812" y="3771900"/>
            <a:ext cx="85725" cy="112712"/>
          </a:xfrm>
          <a:custGeom>
            <a:avLst/>
            <a:gdLst/>
            <a:ahLst/>
            <a:cxnLst/>
            <a:rect l="0" t="0" r="0" b="0"/>
            <a:pathLst>
              <a:path w="123" h="161">
                <a:moveTo>
                  <a:pt x="119" y="0"/>
                </a:moveTo>
                <a:lnTo>
                  <a:pt x="114" y="0"/>
                </a:lnTo>
                <a:lnTo>
                  <a:pt x="111" y="1"/>
                </a:lnTo>
                <a:lnTo>
                  <a:pt x="109" y="3"/>
                </a:lnTo>
                <a:lnTo>
                  <a:pt x="109" y="5"/>
                </a:lnTo>
                <a:lnTo>
                  <a:pt x="109" y="7"/>
                </a:lnTo>
                <a:lnTo>
                  <a:pt x="97" y="24"/>
                </a:lnTo>
                <a:lnTo>
                  <a:pt x="86" y="40"/>
                </a:lnTo>
                <a:lnTo>
                  <a:pt x="63" y="75"/>
                </a:lnTo>
                <a:lnTo>
                  <a:pt x="47" y="95"/>
                </a:lnTo>
                <a:lnTo>
                  <a:pt x="31" y="115"/>
                </a:lnTo>
                <a:lnTo>
                  <a:pt x="14" y="133"/>
                </a:lnTo>
                <a:lnTo>
                  <a:pt x="7" y="144"/>
                </a:lnTo>
                <a:lnTo>
                  <a:pt x="0" y="155"/>
                </a:lnTo>
                <a:lnTo>
                  <a:pt x="0" y="156"/>
                </a:lnTo>
                <a:lnTo>
                  <a:pt x="0" y="158"/>
                </a:lnTo>
                <a:lnTo>
                  <a:pt x="1" y="160"/>
                </a:lnTo>
                <a:lnTo>
                  <a:pt x="2" y="161"/>
                </a:lnTo>
                <a:lnTo>
                  <a:pt x="4" y="161"/>
                </a:lnTo>
                <a:lnTo>
                  <a:pt x="5" y="161"/>
                </a:lnTo>
                <a:lnTo>
                  <a:pt x="7" y="161"/>
                </a:lnTo>
                <a:lnTo>
                  <a:pt x="8" y="159"/>
                </a:lnTo>
                <a:lnTo>
                  <a:pt x="22" y="141"/>
                </a:lnTo>
                <a:lnTo>
                  <a:pt x="36" y="122"/>
                </a:lnTo>
                <a:lnTo>
                  <a:pt x="65" y="87"/>
                </a:lnTo>
                <a:lnTo>
                  <a:pt x="80" y="67"/>
                </a:lnTo>
                <a:lnTo>
                  <a:pt x="93" y="48"/>
                </a:lnTo>
                <a:lnTo>
                  <a:pt x="106" y="27"/>
                </a:lnTo>
                <a:lnTo>
                  <a:pt x="114" y="18"/>
                </a:lnTo>
                <a:lnTo>
                  <a:pt x="122" y="8"/>
                </a:lnTo>
                <a:lnTo>
                  <a:pt x="123" y="6"/>
                </a:lnTo>
                <a:lnTo>
                  <a:pt x="123" y="3"/>
                </a:lnTo>
                <a:lnTo>
                  <a:pt x="121" y="1"/>
                </a:lnTo>
                <a:lnTo>
                  <a:pt x="119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02" name="任意多边形 1051101"/>
          <p:cNvSpPr/>
          <p:nvPr/>
        </p:nvSpPr>
        <p:spPr bwMode="auto">
          <a:xfrm>
            <a:off x="8688388" y="3797300"/>
            <a:ext cx="80962" cy="96837"/>
          </a:xfrm>
          <a:custGeom>
            <a:avLst/>
            <a:gdLst/>
            <a:ahLst/>
            <a:cxnLst/>
            <a:rect l="0" t="0" r="0" b="0"/>
            <a:pathLst>
              <a:path w="114" h="138">
                <a:moveTo>
                  <a:pt x="105" y="3"/>
                </a:moveTo>
                <a:lnTo>
                  <a:pt x="105" y="3"/>
                </a:lnTo>
                <a:lnTo>
                  <a:pt x="101" y="13"/>
                </a:lnTo>
                <a:lnTo>
                  <a:pt x="95" y="21"/>
                </a:lnTo>
                <a:lnTo>
                  <a:pt x="89" y="29"/>
                </a:lnTo>
                <a:lnTo>
                  <a:pt x="82" y="36"/>
                </a:lnTo>
                <a:lnTo>
                  <a:pt x="67" y="51"/>
                </a:lnTo>
                <a:lnTo>
                  <a:pt x="54" y="65"/>
                </a:lnTo>
                <a:lnTo>
                  <a:pt x="26" y="97"/>
                </a:lnTo>
                <a:lnTo>
                  <a:pt x="14" y="114"/>
                </a:lnTo>
                <a:lnTo>
                  <a:pt x="1" y="130"/>
                </a:lnTo>
                <a:lnTo>
                  <a:pt x="0" y="133"/>
                </a:lnTo>
                <a:lnTo>
                  <a:pt x="0" y="135"/>
                </a:lnTo>
                <a:lnTo>
                  <a:pt x="1" y="136"/>
                </a:lnTo>
                <a:lnTo>
                  <a:pt x="2" y="137"/>
                </a:lnTo>
                <a:lnTo>
                  <a:pt x="7" y="138"/>
                </a:lnTo>
                <a:lnTo>
                  <a:pt x="8" y="137"/>
                </a:lnTo>
                <a:lnTo>
                  <a:pt x="10" y="136"/>
                </a:lnTo>
                <a:lnTo>
                  <a:pt x="24" y="116"/>
                </a:lnTo>
                <a:lnTo>
                  <a:pt x="39" y="97"/>
                </a:lnTo>
                <a:lnTo>
                  <a:pt x="71" y="60"/>
                </a:lnTo>
                <a:lnTo>
                  <a:pt x="82" y="48"/>
                </a:lnTo>
                <a:lnTo>
                  <a:pt x="94" y="35"/>
                </a:lnTo>
                <a:lnTo>
                  <a:pt x="101" y="29"/>
                </a:lnTo>
                <a:lnTo>
                  <a:pt x="106" y="22"/>
                </a:lnTo>
                <a:lnTo>
                  <a:pt x="111" y="15"/>
                </a:lnTo>
                <a:lnTo>
                  <a:pt x="114" y="6"/>
                </a:lnTo>
                <a:lnTo>
                  <a:pt x="114" y="4"/>
                </a:lnTo>
                <a:lnTo>
                  <a:pt x="114" y="2"/>
                </a:lnTo>
                <a:lnTo>
                  <a:pt x="113" y="1"/>
                </a:lnTo>
                <a:lnTo>
                  <a:pt x="111" y="1"/>
                </a:lnTo>
                <a:lnTo>
                  <a:pt x="109" y="0"/>
                </a:lnTo>
                <a:lnTo>
                  <a:pt x="108" y="1"/>
                </a:lnTo>
                <a:lnTo>
                  <a:pt x="106" y="2"/>
                </a:lnTo>
                <a:lnTo>
                  <a:pt x="10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03" name="任意多边形 1051102"/>
          <p:cNvSpPr/>
          <p:nvPr/>
        </p:nvSpPr>
        <p:spPr bwMode="auto">
          <a:xfrm>
            <a:off x="8729662" y="3802062"/>
            <a:ext cx="88900" cy="96837"/>
          </a:xfrm>
          <a:custGeom>
            <a:avLst/>
            <a:gdLst/>
            <a:ahLst/>
            <a:cxnLst/>
            <a:rect l="0" t="0" r="0" b="0"/>
            <a:pathLst>
              <a:path w="128" h="138">
                <a:moveTo>
                  <a:pt x="122" y="0"/>
                </a:moveTo>
                <a:lnTo>
                  <a:pt x="122" y="0"/>
                </a:lnTo>
                <a:lnTo>
                  <a:pt x="116" y="3"/>
                </a:lnTo>
                <a:lnTo>
                  <a:pt x="110" y="6"/>
                </a:lnTo>
                <a:lnTo>
                  <a:pt x="103" y="11"/>
                </a:lnTo>
                <a:lnTo>
                  <a:pt x="98" y="16"/>
                </a:lnTo>
                <a:lnTo>
                  <a:pt x="89" y="28"/>
                </a:lnTo>
                <a:lnTo>
                  <a:pt x="80" y="41"/>
                </a:lnTo>
                <a:lnTo>
                  <a:pt x="61" y="63"/>
                </a:lnTo>
                <a:lnTo>
                  <a:pt x="42" y="86"/>
                </a:lnTo>
                <a:lnTo>
                  <a:pt x="22" y="108"/>
                </a:lnTo>
                <a:lnTo>
                  <a:pt x="2" y="130"/>
                </a:lnTo>
                <a:lnTo>
                  <a:pt x="0" y="132"/>
                </a:lnTo>
                <a:lnTo>
                  <a:pt x="0" y="133"/>
                </a:lnTo>
                <a:lnTo>
                  <a:pt x="1" y="135"/>
                </a:lnTo>
                <a:lnTo>
                  <a:pt x="2" y="136"/>
                </a:lnTo>
                <a:lnTo>
                  <a:pt x="3" y="137"/>
                </a:lnTo>
                <a:lnTo>
                  <a:pt x="5" y="138"/>
                </a:lnTo>
                <a:lnTo>
                  <a:pt x="6" y="138"/>
                </a:lnTo>
                <a:lnTo>
                  <a:pt x="8" y="136"/>
                </a:lnTo>
                <a:lnTo>
                  <a:pt x="15" y="133"/>
                </a:lnTo>
                <a:lnTo>
                  <a:pt x="17" y="132"/>
                </a:lnTo>
                <a:lnTo>
                  <a:pt x="19" y="131"/>
                </a:lnTo>
                <a:lnTo>
                  <a:pt x="19" y="128"/>
                </a:lnTo>
                <a:lnTo>
                  <a:pt x="19" y="125"/>
                </a:lnTo>
                <a:lnTo>
                  <a:pt x="50" y="91"/>
                </a:lnTo>
                <a:lnTo>
                  <a:pt x="80" y="55"/>
                </a:lnTo>
                <a:lnTo>
                  <a:pt x="89" y="43"/>
                </a:lnTo>
                <a:lnTo>
                  <a:pt x="99" y="28"/>
                </a:lnTo>
                <a:lnTo>
                  <a:pt x="105" y="22"/>
                </a:lnTo>
                <a:lnTo>
                  <a:pt x="112" y="16"/>
                </a:lnTo>
                <a:lnTo>
                  <a:pt x="118" y="12"/>
                </a:lnTo>
                <a:lnTo>
                  <a:pt x="125" y="10"/>
                </a:lnTo>
                <a:lnTo>
                  <a:pt x="127" y="9"/>
                </a:lnTo>
                <a:lnTo>
                  <a:pt x="128" y="8"/>
                </a:lnTo>
                <a:lnTo>
                  <a:pt x="128" y="6"/>
                </a:lnTo>
                <a:lnTo>
                  <a:pt x="128" y="5"/>
                </a:lnTo>
                <a:lnTo>
                  <a:pt x="126" y="1"/>
                </a:lnTo>
                <a:lnTo>
                  <a:pt x="124" y="0"/>
                </a:lnTo>
                <a:lnTo>
                  <a:pt x="122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04" name="任意多边形 1051103"/>
          <p:cNvSpPr/>
          <p:nvPr/>
        </p:nvSpPr>
        <p:spPr bwMode="auto">
          <a:xfrm>
            <a:off x="8763000" y="3814762"/>
            <a:ext cx="82550" cy="90487"/>
          </a:xfrm>
          <a:custGeom>
            <a:avLst/>
            <a:gdLst/>
            <a:ahLst/>
            <a:cxnLst/>
            <a:rect l="0" t="0" r="0" b="0"/>
            <a:pathLst>
              <a:path w="117" h="128">
                <a:moveTo>
                  <a:pt x="111" y="1"/>
                </a:moveTo>
                <a:lnTo>
                  <a:pt x="111" y="1"/>
                </a:lnTo>
                <a:lnTo>
                  <a:pt x="107" y="4"/>
                </a:lnTo>
                <a:lnTo>
                  <a:pt x="103" y="8"/>
                </a:lnTo>
                <a:lnTo>
                  <a:pt x="100" y="12"/>
                </a:lnTo>
                <a:lnTo>
                  <a:pt x="98" y="18"/>
                </a:lnTo>
                <a:lnTo>
                  <a:pt x="95" y="23"/>
                </a:lnTo>
                <a:lnTo>
                  <a:pt x="91" y="28"/>
                </a:lnTo>
                <a:lnTo>
                  <a:pt x="81" y="37"/>
                </a:lnTo>
                <a:lnTo>
                  <a:pt x="71" y="47"/>
                </a:lnTo>
                <a:lnTo>
                  <a:pt x="63" y="56"/>
                </a:lnTo>
                <a:lnTo>
                  <a:pt x="55" y="64"/>
                </a:lnTo>
                <a:lnTo>
                  <a:pt x="47" y="72"/>
                </a:lnTo>
                <a:lnTo>
                  <a:pt x="31" y="88"/>
                </a:lnTo>
                <a:lnTo>
                  <a:pt x="14" y="103"/>
                </a:lnTo>
                <a:lnTo>
                  <a:pt x="7" y="113"/>
                </a:lnTo>
                <a:lnTo>
                  <a:pt x="1" y="121"/>
                </a:lnTo>
                <a:lnTo>
                  <a:pt x="0" y="124"/>
                </a:lnTo>
                <a:lnTo>
                  <a:pt x="1" y="126"/>
                </a:lnTo>
                <a:lnTo>
                  <a:pt x="3" y="128"/>
                </a:lnTo>
                <a:lnTo>
                  <a:pt x="6" y="128"/>
                </a:lnTo>
                <a:lnTo>
                  <a:pt x="20" y="123"/>
                </a:lnTo>
                <a:lnTo>
                  <a:pt x="21" y="122"/>
                </a:lnTo>
                <a:lnTo>
                  <a:pt x="22" y="121"/>
                </a:lnTo>
                <a:lnTo>
                  <a:pt x="23" y="118"/>
                </a:lnTo>
                <a:lnTo>
                  <a:pt x="21" y="116"/>
                </a:lnTo>
                <a:lnTo>
                  <a:pt x="20" y="115"/>
                </a:lnTo>
                <a:lnTo>
                  <a:pt x="19" y="114"/>
                </a:lnTo>
                <a:lnTo>
                  <a:pt x="37" y="98"/>
                </a:lnTo>
                <a:lnTo>
                  <a:pt x="53" y="81"/>
                </a:lnTo>
                <a:lnTo>
                  <a:pt x="69" y="62"/>
                </a:lnTo>
                <a:lnTo>
                  <a:pt x="82" y="48"/>
                </a:lnTo>
                <a:lnTo>
                  <a:pt x="97" y="33"/>
                </a:lnTo>
                <a:lnTo>
                  <a:pt x="102" y="27"/>
                </a:lnTo>
                <a:lnTo>
                  <a:pt x="106" y="21"/>
                </a:lnTo>
                <a:lnTo>
                  <a:pt x="110" y="15"/>
                </a:lnTo>
                <a:lnTo>
                  <a:pt x="116" y="9"/>
                </a:lnTo>
                <a:lnTo>
                  <a:pt x="117" y="7"/>
                </a:lnTo>
                <a:lnTo>
                  <a:pt x="117" y="5"/>
                </a:lnTo>
                <a:lnTo>
                  <a:pt x="117" y="2"/>
                </a:lnTo>
                <a:lnTo>
                  <a:pt x="116" y="1"/>
                </a:lnTo>
                <a:lnTo>
                  <a:pt x="114" y="0"/>
                </a:lnTo>
                <a:lnTo>
                  <a:pt x="113" y="0"/>
                </a:lnTo>
                <a:lnTo>
                  <a:pt x="11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05" name="任意多边形 1051104"/>
          <p:cNvSpPr/>
          <p:nvPr/>
        </p:nvSpPr>
        <p:spPr bwMode="auto">
          <a:xfrm>
            <a:off x="8805862" y="3829050"/>
            <a:ext cx="73025" cy="93662"/>
          </a:xfrm>
          <a:custGeom>
            <a:avLst/>
            <a:gdLst/>
            <a:ahLst/>
            <a:cxnLst/>
            <a:rect l="0" t="0" r="0" b="0"/>
            <a:pathLst>
              <a:path w="104" h="132">
                <a:moveTo>
                  <a:pt x="95" y="2"/>
                </a:moveTo>
                <a:lnTo>
                  <a:pt x="95" y="2"/>
                </a:lnTo>
                <a:lnTo>
                  <a:pt x="89" y="11"/>
                </a:lnTo>
                <a:lnTo>
                  <a:pt x="82" y="20"/>
                </a:lnTo>
                <a:lnTo>
                  <a:pt x="69" y="38"/>
                </a:lnTo>
                <a:lnTo>
                  <a:pt x="53" y="54"/>
                </a:lnTo>
                <a:lnTo>
                  <a:pt x="39" y="72"/>
                </a:lnTo>
                <a:lnTo>
                  <a:pt x="28" y="84"/>
                </a:lnTo>
                <a:lnTo>
                  <a:pt x="16" y="97"/>
                </a:lnTo>
                <a:lnTo>
                  <a:pt x="11" y="103"/>
                </a:lnTo>
                <a:lnTo>
                  <a:pt x="6" y="110"/>
                </a:lnTo>
                <a:lnTo>
                  <a:pt x="3" y="117"/>
                </a:lnTo>
                <a:lnTo>
                  <a:pt x="0" y="126"/>
                </a:lnTo>
                <a:lnTo>
                  <a:pt x="0" y="128"/>
                </a:lnTo>
                <a:lnTo>
                  <a:pt x="0" y="130"/>
                </a:lnTo>
                <a:lnTo>
                  <a:pt x="2" y="131"/>
                </a:lnTo>
                <a:lnTo>
                  <a:pt x="3" y="132"/>
                </a:lnTo>
                <a:lnTo>
                  <a:pt x="5" y="132"/>
                </a:lnTo>
                <a:lnTo>
                  <a:pt x="6" y="131"/>
                </a:lnTo>
                <a:lnTo>
                  <a:pt x="8" y="130"/>
                </a:lnTo>
                <a:lnTo>
                  <a:pt x="9" y="129"/>
                </a:lnTo>
                <a:lnTo>
                  <a:pt x="12" y="119"/>
                </a:lnTo>
                <a:lnTo>
                  <a:pt x="16" y="111"/>
                </a:lnTo>
                <a:lnTo>
                  <a:pt x="22" y="103"/>
                </a:lnTo>
                <a:lnTo>
                  <a:pt x="29" y="96"/>
                </a:lnTo>
                <a:lnTo>
                  <a:pt x="42" y="81"/>
                </a:lnTo>
                <a:lnTo>
                  <a:pt x="55" y="67"/>
                </a:lnTo>
                <a:lnTo>
                  <a:pt x="81" y="38"/>
                </a:lnTo>
                <a:lnTo>
                  <a:pt x="93" y="22"/>
                </a:lnTo>
                <a:lnTo>
                  <a:pt x="98" y="15"/>
                </a:lnTo>
                <a:lnTo>
                  <a:pt x="103" y="6"/>
                </a:lnTo>
                <a:lnTo>
                  <a:pt x="104" y="4"/>
                </a:lnTo>
                <a:lnTo>
                  <a:pt x="103" y="3"/>
                </a:lnTo>
                <a:lnTo>
                  <a:pt x="103" y="1"/>
                </a:lnTo>
                <a:lnTo>
                  <a:pt x="101" y="0"/>
                </a:lnTo>
                <a:lnTo>
                  <a:pt x="100" y="0"/>
                </a:lnTo>
                <a:lnTo>
                  <a:pt x="98" y="0"/>
                </a:lnTo>
                <a:lnTo>
                  <a:pt x="96" y="0"/>
                </a:lnTo>
                <a:lnTo>
                  <a:pt x="9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06" name="任意多边形 1051105"/>
          <p:cNvSpPr/>
          <p:nvPr/>
        </p:nvSpPr>
        <p:spPr bwMode="auto">
          <a:xfrm>
            <a:off x="8845550" y="3835400"/>
            <a:ext cx="87312" cy="103187"/>
          </a:xfrm>
          <a:custGeom>
            <a:avLst/>
            <a:gdLst/>
            <a:ahLst/>
            <a:cxnLst/>
            <a:rect l="0" t="0" r="0" b="0"/>
            <a:pathLst>
              <a:path w="123" h="147">
                <a:moveTo>
                  <a:pt x="119" y="0"/>
                </a:moveTo>
                <a:lnTo>
                  <a:pt x="119" y="0"/>
                </a:lnTo>
                <a:lnTo>
                  <a:pt x="110" y="1"/>
                </a:lnTo>
                <a:lnTo>
                  <a:pt x="103" y="5"/>
                </a:lnTo>
                <a:lnTo>
                  <a:pt x="95" y="10"/>
                </a:lnTo>
                <a:lnTo>
                  <a:pt x="88" y="15"/>
                </a:lnTo>
                <a:lnTo>
                  <a:pt x="83" y="23"/>
                </a:lnTo>
                <a:lnTo>
                  <a:pt x="77" y="30"/>
                </a:lnTo>
                <a:lnTo>
                  <a:pt x="68" y="44"/>
                </a:lnTo>
                <a:lnTo>
                  <a:pt x="50" y="68"/>
                </a:lnTo>
                <a:lnTo>
                  <a:pt x="32" y="91"/>
                </a:lnTo>
                <a:lnTo>
                  <a:pt x="16" y="115"/>
                </a:lnTo>
                <a:lnTo>
                  <a:pt x="8" y="127"/>
                </a:lnTo>
                <a:lnTo>
                  <a:pt x="0" y="139"/>
                </a:lnTo>
                <a:lnTo>
                  <a:pt x="0" y="141"/>
                </a:lnTo>
                <a:lnTo>
                  <a:pt x="0" y="144"/>
                </a:lnTo>
                <a:lnTo>
                  <a:pt x="1" y="145"/>
                </a:lnTo>
                <a:lnTo>
                  <a:pt x="3" y="146"/>
                </a:lnTo>
                <a:lnTo>
                  <a:pt x="5" y="147"/>
                </a:lnTo>
                <a:lnTo>
                  <a:pt x="7" y="147"/>
                </a:lnTo>
                <a:lnTo>
                  <a:pt x="8" y="146"/>
                </a:lnTo>
                <a:lnTo>
                  <a:pt x="9" y="145"/>
                </a:lnTo>
                <a:lnTo>
                  <a:pt x="15" y="133"/>
                </a:lnTo>
                <a:lnTo>
                  <a:pt x="22" y="123"/>
                </a:lnTo>
                <a:lnTo>
                  <a:pt x="37" y="103"/>
                </a:lnTo>
                <a:lnTo>
                  <a:pt x="52" y="84"/>
                </a:lnTo>
                <a:lnTo>
                  <a:pt x="66" y="64"/>
                </a:lnTo>
                <a:lnTo>
                  <a:pt x="76" y="47"/>
                </a:lnTo>
                <a:lnTo>
                  <a:pt x="81" y="39"/>
                </a:lnTo>
                <a:lnTo>
                  <a:pt x="87" y="30"/>
                </a:lnTo>
                <a:lnTo>
                  <a:pt x="94" y="23"/>
                </a:lnTo>
                <a:lnTo>
                  <a:pt x="102" y="17"/>
                </a:lnTo>
                <a:lnTo>
                  <a:pt x="110" y="11"/>
                </a:lnTo>
                <a:lnTo>
                  <a:pt x="114" y="10"/>
                </a:lnTo>
                <a:lnTo>
                  <a:pt x="119" y="9"/>
                </a:lnTo>
                <a:lnTo>
                  <a:pt x="120" y="8"/>
                </a:lnTo>
                <a:lnTo>
                  <a:pt x="122" y="7"/>
                </a:lnTo>
                <a:lnTo>
                  <a:pt x="123" y="4"/>
                </a:lnTo>
                <a:lnTo>
                  <a:pt x="123" y="2"/>
                </a:lnTo>
                <a:lnTo>
                  <a:pt x="122" y="1"/>
                </a:lnTo>
                <a:lnTo>
                  <a:pt x="120" y="0"/>
                </a:lnTo>
                <a:lnTo>
                  <a:pt x="119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07" name="任意多边形 1051106"/>
          <p:cNvSpPr/>
          <p:nvPr/>
        </p:nvSpPr>
        <p:spPr bwMode="auto">
          <a:xfrm>
            <a:off x="8863012" y="3854450"/>
            <a:ext cx="98425" cy="103187"/>
          </a:xfrm>
          <a:custGeom>
            <a:avLst/>
            <a:gdLst/>
            <a:ahLst/>
            <a:cxnLst/>
            <a:rect l="0" t="0" r="0" b="0"/>
            <a:pathLst>
              <a:path w="142" h="147">
                <a:moveTo>
                  <a:pt x="137" y="0"/>
                </a:moveTo>
                <a:lnTo>
                  <a:pt x="137" y="0"/>
                </a:lnTo>
                <a:lnTo>
                  <a:pt x="125" y="5"/>
                </a:lnTo>
                <a:lnTo>
                  <a:pt x="115" y="10"/>
                </a:lnTo>
                <a:lnTo>
                  <a:pt x="106" y="17"/>
                </a:lnTo>
                <a:lnTo>
                  <a:pt x="96" y="25"/>
                </a:lnTo>
                <a:lnTo>
                  <a:pt x="87" y="32"/>
                </a:lnTo>
                <a:lnTo>
                  <a:pt x="79" y="40"/>
                </a:lnTo>
                <a:lnTo>
                  <a:pt x="63" y="58"/>
                </a:lnTo>
                <a:lnTo>
                  <a:pt x="45" y="77"/>
                </a:lnTo>
                <a:lnTo>
                  <a:pt x="27" y="96"/>
                </a:lnTo>
                <a:lnTo>
                  <a:pt x="20" y="106"/>
                </a:lnTo>
                <a:lnTo>
                  <a:pt x="13" y="117"/>
                </a:lnTo>
                <a:lnTo>
                  <a:pt x="5" y="128"/>
                </a:lnTo>
                <a:lnTo>
                  <a:pt x="0" y="141"/>
                </a:lnTo>
                <a:lnTo>
                  <a:pt x="0" y="142"/>
                </a:lnTo>
                <a:lnTo>
                  <a:pt x="0" y="144"/>
                </a:lnTo>
                <a:lnTo>
                  <a:pt x="2" y="147"/>
                </a:lnTo>
                <a:lnTo>
                  <a:pt x="5" y="147"/>
                </a:lnTo>
                <a:lnTo>
                  <a:pt x="8" y="146"/>
                </a:lnTo>
                <a:lnTo>
                  <a:pt x="16" y="142"/>
                </a:lnTo>
                <a:lnTo>
                  <a:pt x="17" y="141"/>
                </a:lnTo>
                <a:lnTo>
                  <a:pt x="18" y="140"/>
                </a:lnTo>
                <a:lnTo>
                  <a:pt x="19" y="137"/>
                </a:lnTo>
                <a:lnTo>
                  <a:pt x="17" y="134"/>
                </a:lnTo>
                <a:lnTo>
                  <a:pt x="16" y="133"/>
                </a:lnTo>
                <a:lnTo>
                  <a:pt x="14" y="133"/>
                </a:lnTo>
                <a:lnTo>
                  <a:pt x="19" y="124"/>
                </a:lnTo>
                <a:lnTo>
                  <a:pt x="24" y="115"/>
                </a:lnTo>
                <a:lnTo>
                  <a:pt x="35" y="99"/>
                </a:lnTo>
                <a:lnTo>
                  <a:pt x="50" y="84"/>
                </a:lnTo>
                <a:lnTo>
                  <a:pt x="65" y="70"/>
                </a:lnTo>
                <a:lnTo>
                  <a:pt x="71" y="63"/>
                </a:lnTo>
                <a:lnTo>
                  <a:pt x="78" y="56"/>
                </a:lnTo>
                <a:lnTo>
                  <a:pt x="84" y="48"/>
                </a:lnTo>
                <a:lnTo>
                  <a:pt x="90" y="41"/>
                </a:lnTo>
                <a:lnTo>
                  <a:pt x="101" y="32"/>
                </a:lnTo>
                <a:lnTo>
                  <a:pt x="113" y="23"/>
                </a:lnTo>
                <a:lnTo>
                  <a:pt x="125" y="15"/>
                </a:lnTo>
                <a:lnTo>
                  <a:pt x="139" y="9"/>
                </a:lnTo>
                <a:lnTo>
                  <a:pt x="141" y="8"/>
                </a:lnTo>
                <a:lnTo>
                  <a:pt x="142" y="7"/>
                </a:lnTo>
                <a:lnTo>
                  <a:pt x="142" y="3"/>
                </a:lnTo>
                <a:lnTo>
                  <a:pt x="141" y="2"/>
                </a:lnTo>
                <a:lnTo>
                  <a:pt x="140" y="1"/>
                </a:lnTo>
                <a:lnTo>
                  <a:pt x="139" y="0"/>
                </a:lnTo>
                <a:lnTo>
                  <a:pt x="137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08" name="任意多边形 1051107"/>
          <p:cNvSpPr/>
          <p:nvPr/>
        </p:nvSpPr>
        <p:spPr bwMode="auto">
          <a:xfrm>
            <a:off x="8890000" y="3871912"/>
            <a:ext cx="106362" cy="101600"/>
          </a:xfrm>
          <a:custGeom>
            <a:avLst/>
            <a:gdLst/>
            <a:ahLst/>
            <a:cxnLst/>
            <a:rect l="0" t="0" r="0" b="0"/>
            <a:pathLst>
              <a:path w="151" h="142">
                <a:moveTo>
                  <a:pt x="144" y="1"/>
                </a:moveTo>
                <a:lnTo>
                  <a:pt x="144" y="1"/>
                </a:lnTo>
                <a:lnTo>
                  <a:pt x="128" y="15"/>
                </a:lnTo>
                <a:lnTo>
                  <a:pt x="112" y="29"/>
                </a:lnTo>
                <a:lnTo>
                  <a:pt x="95" y="41"/>
                </a:lnTo>
                <a:lnTo>
                  <a:pt x="80" y="54"/>
                </a:lnTo>
                <a:lnTo>
                  <a:pt x="59" y="74"/>
                </a:lnTo>
                <a:lnTo>
                  <a:pt x="40" y="94"/>
                </a:lnTo>
                <a:lnTo>
                  <a:pt x="1" y="134"/>
                </a:lnTo>
                <a:lnTo>
                  <a:pt x="0" y="135"/>
                </a:lnTo>
                <a:lnTo>
                  <a:pt x="0" y="137"/>
                </a:lnTo>
                <a:lnTo>
                  <a:pt x="1" y="140"/>
                </a:lnTo>
                <a:lnTo>
                  <a:pt x="4" y="142"/>
                </a:lnTo>
                <a:lnTo>
                  <a:pt x="6" y="142"/>
                </a:lnTo>
                <a:lnTo>
                  <a:pt x="7" y="141"/>
                </a:lnTo>
                <a:lnTo>
                  <a:pt x="12" y="139"/>
                </a:lnTo>
                <a:lnTo>
                  <a:pt x="17" y="137"/>
                </a:lnTo>
                <a:lnTo>
                  <a:pt x="21" y="135"/>
                </a:lnTo>
                <a:lnTo>
                  <a:pt x="26" y="132"/>
                </a:lnTo>
                <a:lnTo>
                  <a:pt x="28" y="130"/>
                </a:lnTo>
                <a:lnTo>
                  <a:pt x="28" y="127"/>
                </a:lnTo>
                <a:lnTo>
                  <a:pt x="27" y="125"/>
                </a:lnTo>
                <a:lnTo>
                  <a:pt x="25" y="124"/>
                </a:lnTo>
                <a:lnTo>
                  <a:pt x="52" y="95"/>
                </a:lnTo>
                <a:lnTo>
                  <a:pt x="80" y="68"/>
                </a:lnTo>
                <a:lnTo>
                  <a:pt x="98" y="52"/>
                </a:lnTo>
                <a:lnTo>
                  <a:pt x="115" y="38"/>
                </a:lnTo>
                <a:lnTo>
                  <a:pt x="134" y="23"/>
                </a:lnTo>
                <a:lnTo>
                  <a:pt x="150" y="8"/>
                </a:lnTo>
                <a:lnTo>
                  <a:pt x="151" y="6"/>
                </a:lnTo>
                <a:lnTo>
                  <a:pt x="151" y="5"/>
                </a:lnTo>
                <a:lnTo>
                  <a:pt x="151" y="3"/>
                </a:lnTo>
                <a:lnTo>
                  <a:pt x="150" y="2"/>
                </a:lnTo>
                <a:lnTo>
                  <a:pt x="149" y="1"/>
                </a:lnTo>
                <a:lnTo>
                  <a:pt x="147" y="0"/>
                </a:lnTo>
                <a:lnTo>
                  <a:pt x="145" y="0"/>
                </a:lnTo>
                <a:lnTo>
                  <a:pt x="14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09" name="任意多边形 1051108"/>
          <p:cNvSpPr/>
          <p:nvPr/>
        </p:nvSpPr>
        <p:spPr bwMode="auto">
          <a:xfrm>
            <a:off x="8915400" y="3892550"/>
            <a:ext cx="95250" cy="109537"/>
          </a:xfrm>
          <a:custGeom>
            <a:avLst/>
            <a:gdLst/>
            <a:ahLst/>
            <a:cxnLst/>
            <a:rect l="0" t="0" r="0" b="0"/>
            <a:pathLst>
              <a:path w="133" h="156">
                <a:moveTo>
                  <a:pt x="124" y="3"/>
                </a:moveTo>
                <a:lnTo>
                  <a:pt x="124" y="3"/>
                </a:lnTo>
                <a:lnTo>
                  <a:pt x="121" y="8"/>
                </a:lnTo>
                <a:lnTo>
                  <a:pt x="118" y="12"/>
                </a:lnTo>
                <a:lnTo>
                  <a:pt x="115" y="16"/>
                </a:lnTo>
                <a:lnTo>
                  <a:pt x="111" y="20"/>
                </a:lnTo>
                <a:lnTo>
                  <a:pt x="102" y="27"/>
                </a:lnTo>
                <a:lnTo>
                  <a:pt x="95" y="34"/>
                </a:lnTo>
                <a:lnTo>
                  <a:pt x="87" y="43"/>
                </a:lnTo>
                <a:lnTo>
                  <a:pt x="80" y="52"/>
                </a:lnTo>
                <a:lnTo>
                  <a:pt x="74" y="60"/>
                </a:lnTo>
                <a:lnTo>
                  <a:pt x="67" y="70"/>
                </a:lnTo>
                <a:lnTo>
                  <a:pt x="2" y="147"/>
                </a:lnTo>
                <a:lnTo>
                  <a:pt x="1" y="149"/>
                </a:lnTo>
                <a:lnTo>
                  <a:pt x="0" y="151"/>
                </a:lnTo>
                <a:lnTo>
                  <a:pt x="2" y="154"/>
                </a:lnTo>
                <a:lnTo>
                  <a:pt x="3" y="156"/>
                </a:lnTo>
                <a:lnTo>
                  <a:pt x="5" y="156"/>
                </a:lnTo>
                <a:lnTo>
                  <a:pt x="6" y="156"/>
                </a:lnTo>
                <a:lnTo>
                  <a:pt x="8" y="154"/>
                </a:lnTo>
                <a:lnTo>
                  <a:pt x="17" y="145"/>
                </a:lnTo>
                <a:lnTo>
                  <a:pt x="18" y="143"/>
                </a:lnTo>
                <a:lnTo>
                  <a:pt x="19" y="141"/>
                </a:lnTo>
                <a:lnTo>
                  <a:pt x="83" y="65"/>
                </a:lnTo>
                <a:lnTo>
                  <a:pt x="100" y="45"/>
                </a:lnTo>
                <a:lnTo>
                  <a:pt x="108" y="36"/>
                </a:lnTo>
                <a:lnTo>
                  <a:pt x="117" y="26"/>
                </a:lnTo>
                <a:lnTo>
                  <a:pt x="123" y="21"/>
                </a:lnTo>
                <a:lnTo>
                  <a:pt x="127" y="17"/>
                </a:lnTo>
                <a:lnTo>
                  <a:pt x="130" y="12"/>
                </a:lnTo>
                <a:lnTo>
                  <a:pt x="133" y="5"/>
                </a:lnTo>
                <a:lnTo>
                  <a:pt x="133" y="3"/>
                </a:lnTo>
                <a:lnTo>
                  <a:pt x="132" y="2"/>
                </a:lnTo>
                <a:lnTo>
                  <a:pt x="131" y="1"/>
                </a:lnTo>
                <a:lnTo>
                  <a:pt x="129" y="0"/>
                </a:lnTo>
                <a:lnTo>
                  <a:pt x="127" y="0"/>
                </a:lnTo>
                <a:lnTo>
                  <a:pt x="126" y="0"/>
                </a:lnTo>
                <a:lnTo>
                  <a:pt x="124" y="1"/>
                </a:lnTo>
                <a:lnTo>
                  <a:pt x="12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10" name="任意多边形 1051109"/>
          <p:cNvSpPr/>
          <p:nvPr/>
        </p:nvSpPr>
        <p:spPr bwMode="auto">
          <a:xfrm>
            <a:off x="8942388" y="3922712"/>
            <a:ext cx="87312" cy="107950"/>
          </a:xfrm>
          <a:custGeom>
            <a:avLst/>
            <a:gdLst/>
            <a:ahLst/>
            <a:cxnLst/>
            <a:rect l="0" t="0" r="0" b="0"/>
            <a:pathLst>
              <a:path w="123" h="152">
                <a:moveTo>
                  <a:pt x="114" y="1"/>
                </a:moveTo>
                <a:lnTo>
                  <a:pt x="114" y="1"/>
                </a:lnTo>
                <a:lnTo>
                  <a:pt x="97" y="21"/>
                </a:lnTo>
                <a:lnTo>
                  <a:pt x="79" y="40"/>
                </a:lnTo>
                <a:lnTo>
                  <a:pt x="63" y="61"/>
                </a:lnTo>
                <a:lnTo>
                  <a:pt x="47" y="83"/>
                </a:lnTo>
                <a:lnTo>
                  <a:pt x="32" y="104"/>
                </a:lnTo>
                <a:lnTo>
                  <a:pt x="24" y="116"/>
                </a:lnTo>
                <a:lnTo>
                  <a:pt x="14" y="126"/>
                </a:lnTo>
                <a:lnTo>
                  <a:pt x="6" y="135"/>
                </a:lnTo>
                <a:lnTo>
                  <a:pt x="2" y="140"/>
                </a:lnTo>
                <a:lnTo>
                  <a:pt x="0" y="146"/>
                </a:lnTo>
                <a:lnTo>
                  <a:pt x="0" y="148"/>
                </a:lnTo>
                <a:lnTo>
                  <a:pt x="1" y="150"/>
                </a:lnTo>
                <a:lnTo>
                  <a:pt x="3" y="152"/>
                </a:lnTo>
                <a:lnTo>
                  <a:pt x="6" y="152"/>
                </a:lnTo>
                <a:lnTo>
                  <a:pt x="10" y="150"/>
                </a:lnTo>
                <a:lnTo>
                  <a:pt x="14" y="148"/>
                </a:lnTo>
                <a:lnTo>
                  <a:pt x="23" y="140"/>
                </a:lnTo>
                <a:lnTo>
                  <a:pt x="24" y="138"/>
                </a:lnTo>
                <a:lnTo>
                  <a:pt x="24" y="136"/>
                </a:lnTo>
                <a:lnTo>
                  <a:pt x="23" y="134"/>
                </a:lnTo>
                <a:lnTo>
                  <a:pt x="20" y="133"/>
                </a:lnTo>
                <a:lnTo>
                  <a:pt x="28" y="126"/>
                </a:lnTo>
                <a:lnTo>
                  <a:pt x="56" y="87"/>
                </a:lnTo>
                <a:lnTo>
                  <a:pt x="71" y="66"/>
                </a:lnTo>
                <a:lnTo>
                  <a:pt x="87" y="46"/>
                </a:lnTo>
                <a:lnTo>
                  <a:pt x="104" y="27"/>
                </a:lnTo>
                <a:lnTo>
                  <a:pt x="122" y="8"/>
                </a:lnTo>
                <a:lnTo>
                  <a:pt x="123" y="6"/>
                </a:lnTo>
                <a:lnTo>
                  <a:pt x="123" y="4"/>
                </a:lnTo>
                <a:lnTo>
                  <a:pt x="123" y="3"/>
                </a:lnTo>
                <a:lnTo>
                  <a:pt x="122" y="1"/>
                </a:lnTo>
                <a:lnTo>
                  <a:pt x="120" y="0"/>
                </a:lnTo>
                <a:lnTo>
                  <a:pt x="119" y="0"/>
                </a:lnTo>
                <a:lnTo>
                  <a:pt x="117" y="0"/>
                </a:lnTo>
                <a:lnTo>
                  <a:pt x="11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11" name="任意多边形 1051110"/>
          <p:cNvSpPr/>
          <p:nvPr/>
        </p:nvSpPr>
        <p:spPr bwMode="auto">
          <a:xfrm>
            <a:off x="8977312" y="3956050"/>
            <a:ext cx="69850" cy="100012"/>
          </a:xfrm>
          <a:custGeom>
            <a:avLst/>
            <a:gdLst/>
            <a:ahLst/>
            <a:cxnLst/>
            <a:rect l="0" t="0" r="0" b="0"/>
            <a:pathLst>
              <a:path w="99" h="143">
                <a:moveTo>
                  <a:pt x="91" y="1"/>
                </a:moveTo>
                <a:lnTo>
                  <a:pt x="91" y="1"/>
                </a:lnTo>
                <a:lnTo>
                  <a:pt x="69" y="32"/>
                </a:lnTo>
                <a:lnTo>
                  <a:pt x="47" y="65"/>
                </a:lnTo>
                <a:lnTo>
                  <a:pt x="35" y="83"/>
                </a:lnTo>
                <a:lnTo>
                  <a:pt x="23" y="100"/>
                </a:lnTo>
                <a:lnTo>
                  <a:pt x="12" y="117"/>
                </a:lnTo>
                <a:lnTo>
                  <a:pt x="0" y="136"/>
                </a:lnTo>
                <a:lnTo>
                  <a:pt x="0" y="137"/>
                </a:lnTo>
                <a:lnTo>
                  <a:pt x="0" y="139"/>
                </a:lnTo>
                <a:lnTo>
                  <a:pt x="2" y="142"/>
                </a:lnTo>
                <a:lnTo>
                  <a:pt x="5" y="143"/>
                </a:lnTo>
                <a:lnTo>
                  <a:pt x="7" y="142"/>
                </a:lnTo>
                <a:lnTo>
                  <a:pt x="9" y="141"/>
                </a:lnTo>
                <a:lnTo>
                  <a:pt x="15" y="138"/>
                </a:lnTo>
                <a:lnTo>
                  <a:pt x="16" y="138"/>
                </a:lnTo>
                <a:lnTo>
                  <a:pt x="18" y="137"/>
                </a:lnTo>
                <a:lnTo>
                  <a:pt x="19" y="134"/>
                </a:lnTo>
                <a:lnTo>
                  <a:pt x="18" y="131"/>
                </a:lnTo>
                <a:lnTo>
                  <a:pt x="17" y="130"/>
                </a:lnTo>
                <a:lnTo>
                  <a:pt x="16" y="128"/>
                </a:lnTo>
                <a:lnTo>
                  <a:pt x="24" y="115"/>
                </a:lnTo>
                <a:lnTo>
                  <a:pt x="33" y="103"/>
                </a:lnTo>
                <a:lnTo>
                  <a:pt x="43" y="90"/>
                </a:lnTo>
                <a:lnTo>
                  <a:pt x="51" y="77"/>
                </a:lnTo>
                <a:lnTo>
                  <a:pt x="62" y="59"/>
                </a:lnTo>
                <a:lnTo>
                  <a:pt x="74" y="42"/>
                </a:lnTo>
                <a:lnTo>
                  <a:pt x="98" y="9"/>
                </a:lnTo>
                <a:lnTo>
                  <a:pt x="99" y="7"/>
                </a:lnTo>
                <a:lnTo>
                  <a:pt x="99" y="5"/>
                </a:lnTo>
                <a:lnTo>
                  <a:pt x="97" y="1"/>
                </a:lnTo>
                <a:lnTo>
                  <a:pt x="96" y="0"/>
                </a:lnTo>
                <a:lnTo>
                  <a:pt x="94" y="0"/>
                </a:lnTo>
                <a:lnTo>
                  <a:pt x="93" y="0"/>
                </a:lnTo>
                <a:lnTo>
                  <a:pt x="9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12" name="任意多边形 1051111"/>
          <p:cNvSpPr/>
          <p:nvPr/>
        </p:nvSpPr>
        <p:spPr bwMode="auto">
          <a:xfrm>
            <a:off x="8986838" y="3989387"/>
            <a:ext cx="76200" cy="112712"/>
          </a:xfrm>
          <a:custGeom>
            <a:avLst/>
            <a:gdLst/>
            <a:ahLst/>
            <a:cxnLst/>
            <a:rect l="0" t="0" r="0" b="0"/>
            <a:pathLst>
              <a:path w="108" h="161">
                <a:moveTo>
                  <a:pt x="100" y="2"/>
                </a:moveTo>
                <a:lnTo>
                  <a:pt x="100" y="2"/>
                </a:lnTo>
                <a:lnTo>
                  <a:pt x="88" y="22"/>
                </a:lnTo>
                <a:lnTo>
                  <a:pt x="74" y="40"/>
                </a:lnTo>
                <a:lnTo>
                  <a:pt x="48" y="77"/>
                </a:lnTo>
                <a:lnTo>
                  <a:pt x="23" y="115"/>
                </a:lnTo>
                <a:lnTo>
                  <a:pt x="11" y="134"/>
                </a:lnTo>
                <a:lnTo>
                  <a:pt x="0" y="154"/>
                </a:lnTo>
                <a:lnTo>
                  <a:pt x="0" y="156"/>
                </a:lnTo>
                <a:lnTo>
                  <a:pt x="0" y="157"/>
                </a:lnTo>
                <a:lnTo>
                  <a:pt x="2" y="160"/>
                </a:lnTo>
                <a:lnTo>
                  <a:pt x="4" y="161"/>
                </a:lnTo>
                <a:lnTo>
                  <a:pt x="6" y="161"/>
                </a:lnTo>
                <a:lnTo>
                  <a:pt x="7" y="159"/>
                </a:lnTo>
                <a:lnTo>
                  <a:pt x="12" y="155"/>
                </a:lnTo>
                <a:lnTo>
                  <a:pt x="13" y="152"/>
                </a:lnTo>
                <a:lnTo>
                  <a:pt x="13" y="150"/>
                </a:lnTo>
                <a:lnTo>
                  <a:pt x="24" y="131"/>
                </a:lnTo>
                <a:lnTo>
                  <a:pt x="35" y="113"/>
                </a:lnTo>
                <a:lnTo>
                  <a:pt x="60" y="77"/>
                </a:lnTo>
                <a:lnTo>
                  <a:pt x="84" y="42"/>
                </a:lnTo>
                <a:lnTo>
                  <a:pt x="96" y="25"/>
                </a:lnTo>
                <a:lnTo>
                  <a:pt x="108" y="7"/>
                </a:lnTo>
                <a:lnTo>
                  <a:pt x="108" y="5"/>
                </a:lnTo>
                <a:lnTo>
                  <a:pt x="108" y="3"/>
                </a:lnTo>
                <a:lnTo>
                  <a:pt x="107" y="2"/>
                </a:lnTo>
                <a:lnTo>
                  <a:pt x="106" y="1"/>
                </a:lnTo>
                <a:lnTo>
                  <a:pt x="104" y="0"/>
                </a:lnTo>
                <a:lnTo>
                  <a:pt x="103" y="0"/>
                </a:lnTo>
                <a:lnTo>
                  <a:pt x="101" y="1"/>
                </a:lnTo>
                <a:lnTo>
                  <a:pt x="10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13" name="任意多边形 1051112"/>
          <p:cNvSpPr/>
          <p:nvPr/>
        </p:nvSpPr>
        <p:spPr bwMode="auto">
          <a:xfrm>
            <a:off x="9004300" y="4025900"/>
            <a:ext cx="84137" cy="115887"/>
          </a:xfrm>
          <a:custGeom>
            <a:avLst/>
            <a:gdLst/>
            <a:ahLst/>
            <a:cxnLst/>
            <a:rect l="0" t="0" r="0" b="0"/>
            <a:pathLst>
              <a:path w="122" h="166">
                <a:moveTo>
                  <a:pt x="114" y="2"/>
                </a:moveTo>
                <a:lnTo>
                  <a:pt x="114" y="2"/>
                </a:lnTo>
                <a:lnTo>
                  <a:pt x="98" y="19"/>
                </a:lnTo>
                <a:lnTo>
                  <a:pt x="82" y="38"/>
                </a:lnTo>
                <a:lnTo>
                  <a:pt x="69" y="57"/>
                </a:lnTo>
                <a:lnTo>
                  <a:pt x="55" y="78"/>
                </a:lnTo>
                <a:lnTo>
                  <a:pt x="28" y="118"/>
                </a:lnTo>
                <a:lnTo>
                  <a:pt x="15" y="138"/>
                </a:lnTo>
                <a:lnTo>
                  <a:pt x="1" y="158"/>
                </a:lnTo>
                <a:lnTo>
                  <a:pt x="0" y="160"/>
                </a:lnTo>
                <a:lnTo>
                  <a:pt x="0" y="162"/>
                </a:lnTo>
                <a:lnTo>
                  <a:pt x="1" y="165"/>
                </a:lnTo>
                <a:lnTo>
                  <a:pt x="3" y="166"/>
                </a:lnTo>
                <a:lnTo>
                  <a:pt x="4" y="166"/>
                </a:lnTo>
                <a:lnTo>
                  <a:pt x="6" y="166"/>
                </a:lnTo>
                <a:lnTo>
                  <a:pt x="7" y="165"/>
                </a:lnTo>
                <a:lnTo>
                  <a:pt x="21" y="145"/>
                </a:lnTo>
                <a:lnTo>
                  <a:pt x="36" y="125"/>
                </a:lnTo>
                <a:lnTo>
                  <a:pt x="62" y="84"/>
                </a:lnTo>
                <a:lnTo>
                  <a:pt x="75" y="65"/>
                </a:lnTo>
                <a:lnTo>
                  <a:pt x="89" y="45"/>
                </a:lnTo>
                <a:lnTo>
                  <a:pt x="105" y="25"/>
                </a:lnTo>
                <a:lnTo>
                  <a:pt x="121" y="8"/>
                </a:lnTo>
                <a:lnTo>
                  <a:pt x="122" y="6"/>
                </a:lnTo>
                <a:lnTo>
                  <a:pt x="122" y="5"/>
                </a:lnTo>
                <a:lnTo>
                  <a:pt x="121" y="3"/>
                </a:lnTo>
                <a:lnTo>
                  <a:pt x="120" y="2"/>
                </a:lnTo>
                <a:lnTo>
                  <a:pt x="119" y="1"/>
                </a:lnTo>
                <a:lnTo>
                  <a:pt x="117" y="0"/>
                </a:lnTo>
                <a:lnTo>
                  <a:pt x="116" y="0"/>
                </a:lnTo>
                <a:lnTo>
                  <a:pt x="11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14" name="任意多边形 1051113"/>
          <p:cNvSpPr/>
          <p:nvPr/>
        </p:nvSpPr>
        <p:spPr bwMode="auto">
          <a:xfrm>
            <a:off x="9004300" y="4062412"/>
            <a:ext cx="100012" cy="153987"/>
          </a:xfrm>
          <a:custGeom>
            <a:avLst/>
            <a:gdLst/>
            <a:ahLst/>
            <a:cxnLst/>
            <a:rect l="0" t="0" r="0" b="0"/>
            <a:pathLst>
              <a:path w="141" h="218">
                <a:moveTo>
                  <a:pt x="133" y="2"/>
                </a:moveTo>
                <a:lnTo>
                  <a:pt x="133" y="2"/>
                </a:lnTo>
                <a:lnTo>
                  <a:pt x="113" y="31"/>
                </a:lnTo>
                <a:lnTo>
                  <a:pt x="95" y="61"/>
                </a:lnTo>
                <a:lnTo>
                  <a:pt x="76" y="90"/>
                </a:lnTo>
                <a:lnTo>
                  <a:pt x="57" y="119"/>
                </a:lnTo>
                <a:lnTo>
                  <a:pt x="41" y="142"/>
                </a:lnTo>
                <a:lnTo>
                  <a:pt x="24" y="163"/>
                </a:lnTo>
                <a:lnTo>
                  <a:pt x="16" y="175"/>
                </a:lnTo>
                <a:lnTo>
                  <a:pt x="10" y="186"/>
                </a:lnTo>
                <a:lnTo>
                  <a:pt x="4" y="199"/>
                </a:lnTo>
                <a:lnTo>
                  <a:pt x="0" y="212"/>
                </a:lnTo>
                <a:lnTo>
                  <a:pt x="0" y="214"/>
                </a:lnTo>
                <a:lnTo>
                  <a:pt x="0" y="216"/>
                </a:lnTo>
                <a:lnTo>
                  <a:pt x="1" y="217"/>
                </a:lnTo>
                <a:lnTo>
                  <a:pt x="3" y="218"/>
                </a:lnTo>
                <a:lnTo>
                  <a:pt x="5" y="218"/>
                </a:lnTo>
                <a:lnTo>
                  <a:pt x="6" y="217"/>
                </a:lnTo>
                <a:lnTo>
                  <a:pt x="8" y="216"/>
                </a:lnTo>
                <a:lnTo>
                  <a:pt x="9" y="215"/>
                </a:lnTo>
                <a:lnTo>
                  <a:pt x="13" y="201"/>
                </a:lnTo>
                <a:lnTo>
                  <a:pt x="19" y="188"/>
                </a:lnTo>
                <a:lnTo>
                  <a:pt x="26" y="176"/>
                </a:lnTo>
                <a:lnTo>
                  <a:pt x="35" y="164"/>
                </a:lnTo>
                <a:lnTo>
                  <a:pt x="52" y="142"/>
                </a:lnTo>
                <a:lnTo>
                  <a:pt x="69" y="119"/>
                </a:lnTo>
                <a:lnTo>
                  <a:pt x="87" y="91"/>
                </a:lnTo>
                <a:lnTo>
                  <a:pt x="105" y="63"/>
                </a:lnTo>
                <a:lnTo>
                  <a:pt x="122" y="35"/>
                </a:lnTo>
                <a:lnTo>
                  <a:pt x="141" y="7"/>
                </a:lnTo>
                <a:lnTo>
                  <a:pt x="141" y="5"/>
                </a:lnTo>
                <a:lnTo>
                  <a:pt x="141" y="3"/>
                </a:lnTo>
                <a:lnTo>
                  <a:pt x="140" y="2"/>
                </a:lnTo>
                <a:lnTo>
                  <a:pt x="139" y="1"/>
                </a:lnTo>
                <a:lnTo>
                  <a:pt x="138" y="0"/>
                </a:lnTo>
                <a:lnTo>
                  <a:pt x="136" y="0"/>
                </a:lnTo>
                <a:lnTo>
                  <a:pt x="134" y="1"/>
                </a:lnTo>
                <a:lnTo>
                  <a:pt x="13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15" name="任意多边形 1051114"/>
          <p:cNvSpPr/>
          <p:nvPr/>
        </p:nvSpPr>
        <p:spPr bwMode="auto">
          <a:xfrm>
            <a:off x="8978900" y="4108450"/>
            <a:ext cx="127000" cy="166687"/>
          </a:xfrm>
          <a:custGeom>
            <a:avLst/>
            <a:gdLst/>
            <a:ahLst/>
            <a:cxnLst/>
            <a:rect l="0" t="0" r="0" b="0"/>
            <a:pathLst>
              <a:path w="181" h="237">
                <a:moveTo>
                  <a:pt x="172" y="2"/>
                </a:moveTo>
                <a:lnTo>
                  <a:pt x="172" y="2"/>
                </a:lnTo>
                <a:lnTo>
                  <a:pt x="169" y="10"/>
                </a:lnTo>
                <a:lnTo>
                  <a:pt x="164" y="17"/>
                </a:lnTo>
                <a:lnTo>
                  <a:pt x="151" y="30"/>
                </a:lnTo>
                <a:lnTo>
                  <a:pt x="139" y="44"/>
                </a:lnTo>
                <a:lnTo>
                  <a:pt x="128" y="56"/>
                </a:lnTo>
                <a:lnTo>
                  <a:pt x="117" y="71"/>
                </a:lnTo>
                <a:lnTo>
                  <a:pt x="107" y="85"/>
                </a:lnTo>
                <a:lnTo>
                  <a:pt x="87" y="114"/>
                </a:lnTo>
                <a:lnTo>
                  <a:pt x="66" y="143"/>
                </a:lnTo>
                <a:lnTo>
                  <a:pt x="44" y="172"/>
                </a:lnTo>
                <a:lnTo>
                  <a:pt x="22" y="201"/>
                </a:lnTo>
                <a:lnTo>
                  <a:pt x="12" y="215"/>
                </a:lnTo>
                <a:lnTo>
                  <a:pt x="1" y="231"/>
                </a:lnTo>
                <a:lnTo>
                  <a:pt x="0" y="232"/>
                </a:lnTo>
                <a:lnTo>
                  <a:pt x="1" y="234"/>
                </a:lnTo>
                <a:lnTo>
                  <a:pt x="1" y="236"/>
                </a:lnTo>
                <a:lnTo>
                  <a:pt x="4" y="237"/>
                </a:lnTo>
                <a:lnTo>
                  <a:pt x="5" y="237"/>
                </a:lnTo>
                <a:lnTo>
                  <a:pt x="7" y="237"/>
                </a:lnTo>
                <a:lnTo>
                  <a:pt x="9" y="237"/>
                </a:lnTo>
                <a:lnTo>
                  <a:pt x="10" y="235"/>
                </a:lnTo>
                <a:lnTo>
                  <a:pt x="19" y="219"/>
                </a:lnTo>
                <a:lnTo>
                  <a:pt x="29" y="205"/>
                </a:lnTo>
                <a:lnTo>
                  <a:pt x="51" y="176"/>
                </a:lnTo>
                <a:lnTo>
                  <a:pt x="74" y="147"/>
                </a:lnTo>
                <a:lnTo>
                  <a:pt x="95" y="118"/>
                </a:lnTo>
                <a:lnTo>
                  <a:pt x="120" y="83"/>
                </a:lnTo>
                <a:lnTo>
                  <a:pt x="133" y="65"/>
                </a:lnTo>
                <a:lnTo>
                  <a:pt x="145" y="49"/>
                </a:lnTo>
                <a:lnTo>
                  <a:pt x="154" y="39"/>
                </a:lnTo>
                <a:lnTo>
                  <a:pt x="165" y="29"/>
                </a:lnTo>
                <a:lnTo>
                  <a:pt x="173" y="19"/>
                </a:lnTo>
                <a:lnTo>
                  <a:pt x="177" y="14"/>
                </a:lnTo>
                <a:lnTo>
                  <a:pt x="180" y="8"/>
                </a:lnTo>
                <a:lnTo>
                  <a:pt x="181" y="6"/>
                </a:lnTo>
                <a:lnTo>
                  <a:pt x="180" y="3"/>
                </a:lnTo>
                <a:lnTo>
                  <a:pt x="178" y="1"/>
                </a:lnTo>
                <a:lnTo>
                  <a:pt x="176" y="0"/>
                </a:lnTo>
                <a:lnTo>
                  <a:pt x="175" y="0"/>
                </a:lnTo>
                <a:lnTo>
                  <a:pt x="173" y="1"/>
                </a:lnTo>
                <a:lnTo>
                  <a:pt x="17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16" name="任意多边形 1051115"/>
          <p:cNvSpPr/>
          <p:nvPr/>
        </p:nvSpPr>
        <p:spPr bwMode="auto">
          <a:xfrm>
            <a:off x="8993188" y="4135437"/>
            <a:ext cx="139700" cy="169862"/>
          </a:xfrm>
          <a:custGeom>
            <a:avLst/>
            <a:gdLst/>
            <a:ahLst/>
            <a:cxnLst/>
            <a:rect l="0" t="0" r="0" b="0"/>
            <a:pathLst>
              <a:path w="198" h="240">
                <a:moveTo>
                  <a:pt x="192" y="0"/>
                </a:moveTo>
                <a:lnTo>
                  <a:pt x="192" y="0"/>
                </a:lnTo>
                <a:lnTo>
                  <a:pt x="177" y="10"/>
                </a:lnTo>
                <a:lnTo>
                  <a:pt x="162" y="20"/>
                </a:lnTo>
                <a:lnTo>
                  <a:pt x="149" y="33"/>
                </a:lnTo>
                <a:lnTo>
                  <a:pt x="136" y="45"/>
                </a:lnTo>
                <a:lnTo>
                  <a:pt x="124" y="58"/>
                </a:lnTo>
                <a:lnTo>
                  <a:pt x="113" y="72"/>
                </a:lnTo>
                <a:lnTo>
                  <a:pt x="90" y="100"/>
                </a:lnTo>
                <a:lnTo>
                  <a:pt x="65" y="135"/>
                </a:lnTo>
                <a:lnTo>
                  <a:pt x="53" y="152"/>
                </a:lnTo>
                <a:lnTo>
                  <a:pt x="41" y="170"/>
                </a:lnTo>
                <a:lnTo>
                  <a:pt x="31" y="187"/>
                </a:lnTo>
                <a:lnTo>
                  <a:pt x="20" y="202"/>
                </a:lnTo>
                <a:lnTo>
                  <a:pt x="8" y="219"/>
                </a:lnTo>
                <a:lnTo>
                  <a:pt x="4" y="227"/>
                </a:lnTo>
                <a:lnTo>
                  <a:pt x="0" y="235"/>
                </a:lnTo>
                <a:lnTo>
                  <a:pt x="0" y="237"/>
                </a:lnTo>
                <a:lnTo>
                  <a:pt x="0" y="238"/>
                </a:lnTo>
                <a:lnTo>
                  <a:pt x="1" y="240"/>
                </a:lnTo>
                <a:lnTo>
                  <a:pt x="3" y="240"/>
                </a:lnTo>
                <a:lnTo>
                  <a:pt x="6" y="240"/>
                </a:lnTo>
                <a:lnTo>
                  <a:pt x="8" y="239"/>
                </a:lnTo>
                <a:lnTo>
                  <a:pt x="9" y="237"/>
                </a:lnTo>
                <a:lnTo>
                  <a:pt x="14" y="229"/>
                </a:lnTo>
                <a:lnTo>
                  <a:pt x="19" y="221"/>
                </a:lnTo>
                <a:lnTo>
                  <a:pt x="25" y="213"/>
                </a:lnTo>
                <a:lnTo>
                  <a:pt x="32" y="206"/>
                </a:lnTo>
                <a:lnTo>
                  <a:pt x="37" y="200"/>
                </a:lnTo>
                <a:lnTo>
                  <a:pt x="41" y="192"/>
                </a:lnTo>
                <a:lnTo>
                  <a:pt x="50" y="175"/>
                </a:lnTo>
                <a:lnTo>
                  <a:pt x="60" y="159"/>
                </a:lnTo>
                <a:lnTo>
                  <a:pt x="71" y="142"/>
                </a:lnTo>
                <a:lnTo>
                  <a:pt x="94" y="111"/>
                </a:lnTo>
                <a:lnTo>
                  <a:pt x="117" y="82"/>
                </a:lnTo>
                <a:lnTo>
                  <a:pt x="128" y="68"/>
                </a:lnTo>
                <a:lnTo>
                  <a:pt x="141" y="54"/>
                </a:lnTo>
                <a:lnTo>
                  <a:pt x="153" y="41"/>
                </a:lnTo>
                <a:lnTo>
                  <a:pt x="166" y="30"/>
                </a:lnTo>
                <a:lnTo>
                  <a:pt x="181" y="18"/>
                </a:lnTo>
                <a:lnTo>
                  <a:pt x="196" y="8"/>
                </a:lnTo>
                <a:lnTo>
                  <a:pt x="198" y="7"/>
                </a:lnTo>
                <a:lnTo>
                  <a:pt x="198" y="5"/>
                </a:lnTo>
                <a:lnTo>
                  <a:pt x="198" y="4"/>
                </a:lnTo>
                <a:lnTo>
                  <a:pt x="198" y="2"/>
                </a:lnTo>
                <a:lnTo>
                  <a:pt x="197" y="1"/>
                </a:lnTo>
                <a:lnTo>
                  <a:pt x="195" y="0"/>
                </a:lnTo>
                <a:lnTo>
                  <a:pt x="194" y="0"/>
                </a:lnTo>
                <a:lnTo>
                  <a:pt x="192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17" name="任意多边形 1051116"/>
          <p:cNvSpPr/>
          <p:nvPr/>
        </p:nvSpPr>
        <p:spPr bwMode="auto">
          <a:xfrm>
            <a:off x="8485188" y="4059237"/>
            <a:ext cx="53975" cy="87312"/>
          </a:xfrm>
          <a:custGeom>
            <a:avLst/>
            <a:gdLst/>
            <a:ahLst/>
            <a:cxnLst/>
            <a:rect l="0" t="0" r="0" b="0"/>
            <a:pathLst>
              <a:path w="76" h="122">
                <a:moveTo>
                  <a:pt x="66" y="3"/>
                </a:moveTo>
                <a:lnTo>
                  <a:pt x="66" y="3"/>
                </a:lnTo>
                <a:lnTo>
                  <a:pt x="60" y="18"/>
                </a:lnTo>
                <a:lnTo>
                  <a:pt x="51" y="32"/>
                </a:lnTo>
                <a:lnTo>
                  <a:pt x="41" y="46"/>
                </a:lnTo>
                <a:lnTo>
                  <a:pt x="31" y="59"/>
                </a:lnTo>
                <a:lnTo>
                  <a:pt x="22" y="71"/>
                </a:lnTo>
                <a:lnTo>
                  <a:pt x="13" y="86"/>
                </a:lnTo>
                <a:lnTo>
                  <a:pt x="5" y="100"/>
                </a:lnTo>
                <a:lnTo>
                  <a:pt x="2" y="109"/>
                </a:lnTo>
                <a:lnTo>
                  <a:pt x="0" y="117"/>
                </a:lnTo>
                <a:lnTo>
                  <a:pt x="0" y="119"/>
                </a:lnTo>
                <a:lnTo>
                  <a:pt x="1" y="120"/>
                </a:lnTo>
                <a:lnTo>
                  <a:pt x="2" y="122"/>
                </a:lnTo>
                <a:lnTo>
                  <a:pt x="3" y="122"/>
                </a:lnTo>
                <a:lnTo>
                  <a:pt x="5" y="122"/>
                </a:lnTo>
                <a:lnTo>
                  <a:pt x="7" y="122"/>
                </a:lnTo>
                <a:lnTo>
                  <a:pt x="8" y="121"/>
                </a:lnTo>
                <a:lnTo>
                  <a:pt x="9" y="119"/>
                </a:lnTo>
                <a:lnTo>
                  <a:pt x="12" y="111"/>
                </a:lnTo>
                <a:lnTo>
                  <a:pt x="15" y="103"/>
                </a:lnTo>
                <a:lnTo>
                  <a:pt x="22" y="88"/>
                </a:lnTo>
                <a:lnTo>
                  <a:pt x="31" y="74"/>
                </a:lnTo>
                <a:lnTo>
                  <a:pt x="40" y="61"/>
                </a:lnTo>
                <a:lnTo>
                  <a:pt x="51" y="48"/>
                </a:lnTo>
                <a:lnTo>
                  <a:pt x="60" y="34"/>
                </a:lnTo>
                <a:lnTo>
                  <a:pt x="68" y="21"/>
                </a:lnTo>
                <a:lnTo>
                  <a:pt x="76" y="5"/>
                </a:lnTo>
                <a:lnTo>
                  <a:pt x="76" y="3"/>
                </a:lnTo>
                <a:lnTo>
                  <a:pt x="76" y="1"/>
                </a:lnTo>
                <a:lnTo>
                  <a:pt x="75" y="0"/>
                </a:lnTo>
                <a:lnTo>
                  <a:pt x="72" y="0"/>
                </a:lnTo>
                <a:lnTo>
                  <a:pt x="69" y="0"/>
                </a:lnTo>
                <a:lnTo>
                  <a:pt x="67" y="1"/>
                </a:lnTo>
                <a:lnTo>
                  <a:pt x="6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18" name="任意多边形 1051117"/>
          <p:cNvSpPr/>
          <p:nvPr/>
        </p:nvSpPr>
        <p:spPr bwMode="auto">
          <a:xfrm>
            <a:off x="8507412" y="4065587"/>
            <a:ext cx="66675" cy="98425"/>
          </a:xfrm>
          <a:custGeom>
            <a:avLst/>
            <a:gdLst/>
            <a:ahLst/>
            <a:cxnLst/>
            <a:rect l="0" t="0" r="0" b="0"/>
            <a:pathLst>
              <a:path w="95" h="137">
                <a:moveTo>
                  <a:pt x="87" y="1"/>
                </a:moveTo>
                <a:lnTo>
                  <a:pt x="87" y="1"/>
                </a:lnTo>
                <a:lnTo>
                  <a:pt x="80" y="8"/>
                </a:lnTo>
                <a:lnTo>
                  <a:pt x="74" y="15"/>
                </a:lnTo>
                <a:lnTo>
                  <a:pt x="63" y="29"/>
                </a:lnTo>
                <a:lnTo>
                  <a:pt x="54" y="46"/>
                </a:lnTo>
                <a:lnTo>
                  <a:pt x="44" y="61"/>
                </a:lnTo>
                <a:lnTo>
                  <a:pt x="36" y="72"/>
                </a:lnTo>
                <a:lnTo>
                  <a:pt x="30" y="82"/>
                </a:lnTo>
                <a:lnTo>
                  <a:pt x="19" y="104"/>
                </a:lnTo>
                <a:lnTo>
                  <a:pt x="15" y="111"/>
                </a:lnTo>
                <a:lnTo>
                  <a:pt x="9" y="117"/>
                </a:lnTo>
                <a:lnTo>
                  <a:pt x="4" y="123"/>
                </a:lnTo>
                <a:lnTo>
                  <a:pt x="2" y="127"/>
                </a:lnTo>
                <a:lnTo>
                  <a:pt x="0" y="132"/>
                </a:lnTo>
                <a:lnTo>
                  <a:pt x="0" y="134"/>
                </a:lnTo>
                <a:lnTo>
                  <a:pt x="1" y="135"/>
                </a:lnTo>
                <a:lnTo>
                  <a:pt x="2" y="136"/>
                </a:lnTo>
                <a:lnTo>
                  <a:pt x="4" y="137"/>
                </a:lnTo>
                <a:lnTo>
                  <a:pt x="5" y="137"/>
                </a:lnTo>
                <a:lnTo>
                  <a:pt x="7" y="137"/>
                </a:lnTo>
                <a:lnTo>
                  <a:pt x="8" y="136"/>
                </a:lnTo>
                <a:lnTo>
                  <a:pt x="9" y="134"/>
                </a:lnTo>
                <a:lnTo>
                  <a:pt x="13" y="127"/>
                </a:lnTo>
                <a:lnTo>
                  <a:pt x="18" y="121"/>
                </a:lnTo>
                <a:lnTo>
                  <a:pt x="23" y="115"/>
                </a:lnTo>
                <a:lnTo>
                  <a:pt x="27" y="109"/>
                </a:lnTo>
                <a:lnTo>
                  <a:pt x="36" y="90"/>
                </a:lnTo>
                <a:lnTo>
                  <a:pt x="47" y="73"/>
                </a:lnTo>
                <a:lnTo>
                  <a:pt x="57" y="56"/>
                </a:lnTo>
                <a:lnTo>
                  <a:pt x="68" y="39"/>
                </a:lnTo>
                <a:lnTo>
                  <a:pt x="80" y="22"/>
                </a:lnTo>
                <a:lnTo>
                  <a:pt x="87" y="15"/>
                </a:lnTo>
                <a:lnTo>
                  <a:pt x="94" y="8"/>
                </a:lnTo>
                <a:lnTo>
                  <a:pt x="95" y="7"/>
                </a:lnTo>
                <a:lnTo>
                  <a:pt x="95" y="5"/>
                </a:lnTo>
                <a:lnTo>
                  <a:pt x="95" y="2"/>
                </a:lnTo>
                <a:lnTo>
                  <a:pt x="94" y="1"/>
                </a:lnTo>
                <a:lnTo>
                  <a:pt x="91" y="0"/>
                </a:lnTo>
                <a:lnTo>
                  <a:pt x="89" y="0"/>
                </a:lnTo>
                <a:lnTo>
                  <a:pt x="8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19" name="任意多边形 1051118"/>
          <p:cNvSpPr/>
          <p:nvPr/>
        </p:nvSpPr>
        <p:spPr bwMode="auto">
          <a:xfrm>
            <a:off x="8528050" y="4071937"/>
            <a:ext cx="68262" cy="130175"/>
          </a:xfrm>
          <a:custGeom>
            <a:avLst/>
            <a:gdLst/>
            <a:ahLst/>
            <a:cxnLst/>
            <a:rect l="0" t="0" r="0" b="0"/>
            <a:pathLst>
              <a:path w="95" h="182">
                <a:moveTo>
                  <a:pt x="86" y="2"/>
                </a:moveTo>
                <a:lnTo>
                  <a:pt x="86" y="2"/>
                </a:lnTo>
                <a:lnTo>
                  <a:pt x="62" y="43"/>
                </a:lnTo>
                <a:lnTo>
                  <a:pt x="52" y="65"/>
                </a:lnTo>
                <a:lnTo>
                  <a:pt x="41" y="88"/>
                </a:lnTo>
                <a:lnTo>
                  <a:pt x="36" y="101"/>
                </a:lnTo>
                <a:lnTo>
                  <a:pt x="32" y="114"/>
                </a:lnTo>
                <a:lnTo>
                  <a:pt x="27" y="128"/>
                </a:lnTo>
                <a:lnTo>
                  <a:pt x="24" y="135"/>
                </a:lnTo>
                <a:lnTo>
                  <a:pt x="20" y="141"/>
                </a:lnTo>
                <a:lnTo>
                  <a:pt x="8" y="156"/>
                </a:lnTo>
                <a:lnTo>
                  <a:pt x="3" y="164"/>
                </a:lnTo>
                <a:lnTo>
                  <a:pt x="1" y="168"/>
                </a:lnTo>
                <a:lnTo>
                  <a:pt x="0" y="172"/>
                </a:lnTo>
                <a:lnTo>
                  <a:pt x="0" y="174"/>
                </a:lnTo>
                <a:lnTo>
                  <a:pt x="0" y="176"/>
                </a:lnTo>
                <a:lnTo>
                  <a:pt x="0" y="178"/>
                </a:lnTo>
                <a:lnTo>
                  <a:pt x="1" y="180"/>
                </a:lnTo>
                <a:lnTo>
                  <a:pt x="3" y="182"/>
                </a:lnTo>
                <a:lnTo>
                  <a:pt x="4" y="182"/>
                </a:lnTo>
                <a:lnTo>
                  <a:pt x="6" y="182"/>
                </a:lnTo>
                <a:lnTo>
                  <a:pt x="8" y="180"/>
                </a:lnTo>
                <a:lnTo>
                  <a:pt x="9" y="178"/>
                </a:lnTo>
                <a:lnTo>
                  <a:pt x="9" y="176"/>
                </a:lnTo>
                <a:lnTo>
                  <a:pt x="10" y="171"/>
                </a:lnTo>
                <a:lnTo>
                  <a:pt x="12" y="166"/>
                </a:lnTo>
                <a:lnTo>
                  <a:pt x="16" y="160"/>
                </a:lnTo>
                <a:lnTo>
                  <a:pt x="20" y="154"/>
                </a:lnTo>
                <a:lnTo>
                  <a:pt x="29" y="143"/>
                </a:lnTo>
                <a:lnTo>
                  <a:pt x="32" y="137"/>
                </a:lnTo>
                <a:lnTo>
                  <a:pt x="35" y="133"/>
                </a:lnTo>
                <a:lnTo>
                  <a:pt x="42" y="114"/>
                </a:lnTo>
                <a:lnTo>
                  <a:pt x="49" y="97"/>
                </a:lnTo>
                <a:lnTo>
                  <a:pt x="53" y="84"/>
                </a:lnTo>
                <a:lnTo>
                  <a:pt x="58" y="73"/>
                </a:lnTo>
                <a:lnTo>
                  <a:pt x="69" y="50"/>
                </a:lnTo>
                <a:lnTo>
                  <a:pt x="94" y="6"/>
                </a:lnTo>
                <a:lnTo>
                  <a:pt x="95" y="5"/>
                </a:lnTo>
                <a:lnTo>
                  <a:pt x="94" y="3"/>
                </a:lnTo>
                <a:lnTo>
                  <a:pt x="93" y="1"/>
                </a:lnTo>
                <a:lnTo>
                  <a:pt x="92" y="0"/>
                </a:lnTo>
                <a:lnTo>
                  <a:pt x="91" y="0"/>
                </a:lnTo>
                <a:lnTo>
                  <a:pt x="89" y="0"/>
                </a:lnTo>
                <a:lnTo>
                  <a:pt x="87" y="0"/>
                </a:lnTo>
                <a:lnTo>
                  <a:pt x="8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20" name="任意多边形 1051119"/>
          <p:cNvSpPr/>
          <p:nvPr/>
        </p:nvSpPr>
        <p:spPr bwMode="auto">
          <a:xfrm>
            <a:off x="8539162" y="4094162"/>
            <a:ext cx="76200" cy="146050"/>
          </a:xfrm>
          <a:custGeom>
            <a:avLst/>
            <a:gdLst/>
            <a:ahLst/>
            <a:cxnLst/>
            <a:rect l="0" t="0" r="0" b="0"/>
            <a:pathLst>
              <a:path w="108" h="208">
                <a:moveTo>
                  <a:pt x="102" y="0"/>
                </a:moveTo>
                <a:lnTo>
                  <a:pt x="102" y="0"/>
                </a:lnTo>
                <a:lnTo>
                  <a:pt x="95" y="2"/>
                </a:lnTo>
                <a:lnTo>
                  <a:pt x="88" y="6"/>
                </a:lnTo>
                <a:lnTo>
                  <a:pt x="83" y="12"/>
                </a:lnTo>
                <a:lnTo>
                  <a:pt x="79" y="19"/>
                </a:lnTo>
                <a:lnTo>
                  <a:pt x="72" y="38"/>
                </a:lnTo>
                <a:lnTo>
                  <a:pt x="62" y="54"/>
                </a:lnTo>
                <a:lnTo>
                  <a:pt x="52" y="71"/>
                </a:lnTo>
                <a:lnTo>
                  <a:pt x="42" y="87"/>
                </a:lnTo>
                <a:lnTo>
                  <a:pt x="36" y="101"/>
                </a:lnTo>
                <a:lnTo>
                  <a:pt x="31" y="115"/>
                </a:lnTo>
                <a:lnTo>
                  <a:pt x="20" y="144"/>
                </a:lnTo>
                <a:lnTo>
                  <a:pt x="15" y="159"/>
                </a:lnTo>
                <a:lnTo>
                  <a:pt x="8" y="173"/>
                </a:lnTo>
                <a:lnTo>
                  <a:pt x="3" y="189"/>
                </a:lnTo>
                <a:lnTo>
                  <a:pt x="1" y="196"/>
                </a:lnTo>
                <a:lnTo>
                  <a:pt x="0" y="203"/>
                </a:lnTo>
                <a:lnTo>
                  <a:pt x="0" y="205"/>
                </a:lnTo>
                <a:lnTo>
                  <a:pt x="1" y="207"/>
                </a:lnTo>
                <a:lnTo>
                  <a:pt x="2" y="208"/>
                </a:lnTo>
                <a:lnTo>
                  <a:pt x="4" y="208"/>
                </a:lnTo>
                <a:lnTo>
                  <a:pt x="7" y="207"/>
                </a:lnTo>
                <a:lnTo>
                  <a:pt x="8" y="205"/>
                </a:lnTo>
                <a:lnTo>
                  <a:pt x="9" y="203"/>
                </a:lnTo>
                <a:lnTo>
                  <a:pt x="10" y="198"/>
                </a:lnTo>
                <a:lnTo>
                  <a:pt x="11" y="193"/>
                </a:lnTo>
                <a:lnTo>
                  <a:pt x="15" y="181"/>
                </a:lnTo>
                <a:lnTo>
                  <a:pt x="20" y="171"/>
                </a:lnTo>
                <a:lnTo>
                  <a:pt x="25" y="161"/>
                </a:lnTo>
                <a:lnTo>
                  <a:pt x="34" y="136"/>
                </a:lnTo>
                <a:lnTo>
                  <a:pt x="41" y="111"/>
                </a:lnTo>
                <a:lnTo>
                  <a:pt x="47" y="97"/>
                </a:lnTo>
                <a:lnTo>
                  <a:pt x="55" y="83"/>
                </a:lnTo>
                <a:lnTo>
                  <a:pt x="72" y="56"/>
                </a:lnTo>
                <a:lnTo>
                  <a:pt x="78" y="44"/>
                </a:lnTo>
                <a:lnTo>
                  <a:pt x="85" y="29"/>
                </a:lnTo>
                <a:lnTo>
                  <a:pt x="89" y="21"/>
                </a:lnTo>
                <a:lnTo>
                  <a:pt x="94" y="16"/>
                </a:lnTo>
                <a:lnTo>
                  <a:pt x="99" y="11"/>
                </a:lnTo>
                <a:lnTo>
                  <a:pt x="102" y="10"/>
                </a:lnTo>
                <a:lnTo>
                  <a:pt x="105" y="9"/>
                </a:lnTo>
                <a:lnTo>
                  <a:pt x="107" y="8"/>
                </a:lnTo>
                <a:lnTo>
                  <a:pt x="108" y="7"/>
                </a:lnTo>
                <a:lnTo>
                  <a:pt x="108" y="6"/>
                </a:lnTo>
                <a:lnTo>
                  <a:pt x="108" y="4"/>
                </a:lnTo>
                <a:lnTo>
                  <a:pt x="106" y="1"/>
                </a:lnTo>
                <a:lnTo>
                  <a:pt x="104" y="0"/>
                </a:lnTo>
                <a:lnTo>
                  <a:pt x="102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21" name="任意多边形 1051120"/>
          <p:cNvSpPr/>
          <p:nvPr/>
        </p:nvSpPr>
        <p:spPr bwMode="auto">
          <a:xfrm>
            <a:off x="8540750" y="4095750"/>
            <a:ext cx="95250" cy="196850"/>
          </a:xfrm>
          <a:custGeom>
            <a:avLst/>
            <a:gdLst/>
            <a:ahLst/>
            <a:cxnLst/>
            <a:rect l="0" t="0" r="0" b="0"/>
            <a:pathLst>
              <a:path w="133" h="279">
                <a:moveTo>
                  <a:pt x="123" y="4"/>
                </a:moveTo>
                <a:lnTo>
                  <a:pt x="123" y="4"/>
                </a:lnTo>
                <a:lnTo>
                  <a:pt x="122" y="12"/>
                </a:lnTo>
                <a:lnTo>
                  <a:pt x="120" y="19"/>
                </a:lnTo>
                <a:lnTo>
                  <a:pt x="116" y="28"/>
                </a:lnTo>
                <a:lnTo>
                  <a:pt x="112" y="35"/>
                </a:lnTo>
                <a:lnTo>
                  <a:pt x="104" y="49"/>
                </a:lnTo>
                <a:lnTo>
                  <a:pt x="96" y="63"/>
                </a:lnTo>
                <a:lnTo>
                  <a:pt x="89" y="79"/>
                </a:lnTo>
                <a:lnTo>
                  <a:pt x="82" y="96"/>
                </a:lnTo>
                <a:lnTo>
                  <a:pt x="75" y="111"/>
                </a:lnTo>
                <a:lnTo>
                  <a:pt x="68" y="128"/>
                </a:lnTo>
                <a:lnTo>
                  <a:pt x="50" y="164"/>
                </a:lnTo>
                <a:lnTo>
                  <a:pt x="34" y="199"/>
                </a:lnTo>
                <a:lnTo>
                  <a:pt x="1" y="272"/>
                </a:lnTo>
                <a:lnTo>
                  <a:pt x="0" y="275"/>
                </a:lnTo>
                <a:lnTo>
                  <a:pt x="1" y="276"/>
                </a:lnTo>
                <a:lnTo>
                  <a:pt x="3" y="279"/>
                </a:lnTo>
                <a:lnTo>
                  <a:pt x="4" y="279"/>
                </a:lnTo>
                <a:lnTo>
                  <a:pt x="6" y="279"/>
                </a:lnTo>
                <a:lnTo>
                  <a:pt x="8" y="279"/>
                </a:lnTo>
                <a:lnTo>
                  <a:pt x="9" y="277"/>
                </a:lnTo>
                <a:lnTo>
                  <a:pt x="43" y="200"/>
                </a:lnTo>
                <a:lnTo>
                  <a:pt x="80" y="125"/>
                </a:lnTo>
                <a:lnTo>
                  <a:pt x="87" y="107"/>
                </a:lnTo>
                <a:lnTo>
                  <a:pt x="95" y="90"/>
                </a:lnTo>
                <a:lnTo>
                  <a:pt x="102" y="72"/>
                </a:lnTo>
                <a:lnTo>
                  <a:pt x="110" y="55"/>
                </a:lnTo>
                <a:lnTo>
                  <a:pt x="125" y="31"/>
                </a:lnTo>
                <a:lnTo>
                  <a:pt x="128" y="25"/>
                </a:lnTo>
                <a:lnTo>
                  <a:pt x="130" y="18"/>
                </a:lnTo>
                <a:lnTo>
                  <a:pt x="132" y="11"/>
                </a:lnTo>
                <a:lnTo>
                  <a:pt x="133" y="4"/>
                </a:lnTo>
                <a:lnTo>
                  <a:pt x="132" y="2"/>
                </a:lnTo>
                <a:lnTo>
                  <a:pt x="131" y="1"/>
                </a:lnTo>
                <a:lnTo>
                  <a:pt x="130" y="0"/>
                </a:lnTo>
                <a:lnTo>
                  <a:pt x="128" y="0"/>
                </a:lnTo>
                <a:lnTo>
                  <a:pt x="127" y="0"/>
                </a:lnTo>
                <a:lnTo>
                  <a:pt x="125" y="1"/>
                </a:lnTo>
                <a:lnTo>
                  <a:pt x="124" y="2"/>
                </a:lnTo>
                <a:lnTo>
                  <a:pt x="123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22" name="任意多边形 1051121"/>
          <p:cNvSpPr/>
          <p:nvPr/>
        </p:nvSpPr>
        <p:spPr bwMode="auto">
          <a:xfrm>
            <a:off x="8631238" y="4095750"/>
            <a:ext cx="34925" cy="84137"/>
          </a:xfrm>
          <a:custGeom>
            <a:avLst/>
            <a:gdLst/>
            <a:ahLst/>
            <a:cxnLst/>
            <a:rect l="0" t="0" r="0" b="0"/>
            <a:pathLst>
              <a:path w="47" h="118">
                <a:moveTo>
                  <a:pt x="47" y="3"/>
                </a:moveTo>
                <a:lnTo>
                  <a:pt x="47" y="3"/>
                </a:lnTo>
                <a:lnTo>
                  <a:pt x="46" y="1"/>
                </a:lnTo>
                <a:lnTo>
                  <a:pt x="45" y="0"/>
                </a:lnTo>
                <a:lnTo>
                  <a:pt x="43" y="0"/>
                </a:lnTo>
                <a:lnTo>
                  <a:pt x="42" y="0"/>
                </a:lnTo>
                <a:lnTo>
                  <a:pt x="39" y="2"/>
                </a:lnTo>
                <a:lnTo>
                  <a:pt x="38" y="3"/>
                </a:lnTo>
                <a:lnTo>
                  <a:pt x="38" y="5"/>
                </a:lnTo>
                <a:lnTo>
                  <a:pt x="38" y="12"/>
                </a:lnTo>
                <a:lnTo>
                  <a:pt x="37" y="19"/>
                </a:lnTo>
                <a:lnTo>
                  <a:pt x="35" y="27"/>
                </a:lnTo>
                <a:lnTo>
                  <a:pt x="32" y="35"/>
                </a:lnTo>
                <a:lnTo>
                  <a:pt x="25" y="49"/>
                </a:lnTo>
                <a:lnTo>
                  <a:pt x="18" y="63"/>
                </a:lnTo>
                <a:lnTo>
                  <a:pt x="8" y="87"/>
                </a:lnTo>
                <a:lnTo>
                  <a:pt x="0" y="112"/>
                </a:lnTo>
                <a:lnTo>
                  <a:pt x="0" y="114"/>
                </a:lnTo>
                <a:lnTo>
                  <a:pt x="1" y="115"/>
                </a:lnTo>
                <a:lnTo>
                  <a:pt x="2" y="116"/>
                </a:lnTo>
                <a:lnTo>
                  <a:pt x="3" y="118"/>
                </a:lnTo>
                <a:lnTo>
                  <a:pt x="5" y="118"/>
                </a:lnTo>
                <a:lnTo>
                  <a:pt x="7" y="118"/>
                </a:lnTo>
                <a:lnTo>
                  <a:pt x="8" y="116"/>
                </a:lnTo>
                <a:lnTo>
                  <a:pt x="9" y="114"/>
                </a:lnTo>
                <a:lnTo>
                  <a:pt x="14" y="96"/>
                </a:lnTo>
                <a:lnTo>
                  <a:pt x="21" y="78"/>
                </a:lnTo>
                <a:lnTo>
                  <a:pt x="37" y="44"/>
                </a:lnTo>
                <a:lnTo>
                  <a:pt x="41" y="34"/>
                </a:lnTo>
                <a:lnTo>
                  <a:pt x="45" y="24"/>
                </a:lnTo>
                <a:lnTo>
                  <a:pt x="47" y="14"/>
                </a:lnTo>
                <a:lnTo>
                  <a:pt x="47" y="8"/>
                </a:lnTo>
                <a:lnTo>
                  <a:pt x="4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23" name="任意多边形 1051122"/>
          <p:cNvSpPr/>
          <p:nvPr/>
        </p:nvSpPr>
        <p:spPr bwMode="auto">
          <a:xfrm>
            <a:off x="8655050" y="4119562"/>
            <a:ext cx="30162" cy="63500"/>
          </a:xfrm>
          <a:custGeom>
            <a:avLst/>
            <a:gdLst/>
            <a:ahLst/>
            <a:cxnLst/>
            <a:rect l="0" t="0" r="0" b="0"/>
            <a:pathLst>
              <a:path w="42" h="90">
                <a:moveTo>
                  <a:pt x="33" y="4"/>
                </a:moveTo>
                <a:lnTo>
                  <a:pt x="33" y="4"/>
                </a:lnTo>
                <a:lnTo>
                  <a:pt x="33" y="9"/>
                </a:lnTo>
                <a:lnTo>
                  <a:pt x="31" y="14"/>
                </a:lnTo>
                <a:lnTo>
                  <a:pt x="28" y="24"/>
                </a:lnTo>
                <a:lnTo>
                  <a:pt x="23" y="32"/>
                </a:lnTo>
                <a:lnTo>
                  <a:pt x="19" y="41"/>
                </a:lnTo>
                <a:lnTo>
                  <a:pt x="11" y="63"/>
                </a:lnTo>
                <a:lnTo>
                  <a:pt x="6" y="72"/>
                </a:lnTo>
                <a:lnTo>
                  <a:pt x="1" y="82"/>
                </a:lnTo>
                <a:lnTo>
                  <a:pt x="0" y="85"/>
                </a:lnTo>
                <a:lnTo>
                  <a:pt x="0" y="87"/>
                </a:lnTo>
                <a:lnTo>
                  <a:pt x="1" y="88"/>
                </a:lnTo>
                <a:lnTo>
                  <a:pt x="2" y="89"/>
                </a:lnTo>
                <a:lnTo>
                  <a:pt x="4" y="90"/>
                </a:lnTo>
                <a:lnTo>
                  <a:pt x="6" y="90"/>
                </a:lnTo>
                <a:lnTo>
                  <a:pt x="7" y="89"/>
                </a:lnTo>
                <a:lnTo>
                  <a:pt x="9" y="88"/>
                </a:lnTo>
                <a:lnTo>
                  <a:pt x="15" y="76"/>
                </a:lnTo>
                <a:lnTo>
                  <a:pt x="19" y="64"/>
                </a:lnTo>
                <a:lnTo>
                  <a:pt x="25" y="53"/>
                </a:lnTo>
                <a:lnTo>
                  <a:pt x="30" y="41"/>
                </a:lnTo>
                <a:lnTo>
                  <a:pt x="34" y="32"/>
                </a:lnTo>
                <a:lnTo>
                  <a:pt x="38" y="24"/>
                </a:lnTo>
                <a:lnTo>
                  <a:pt x="41" y="14"/>
                </a:lnTo>
                <a:lnTo>
                  <a:pt x="42" y="4"/>
                </a:lnTo>
                <a:lnTo>
                  <a:pt x="42" y="2"/>
                </a:lnTo>
                <a:lnTo>
                  <a:pt x="41" y="1"/>
                </a:lnTo>
                <a:lnTo>
                  <a:pt x="40" y="0"/>
                </a:lnTo>
                <a:lnTo>
                  <a:pt x="38" y="0"/>
                </a:lnTo>
                <a:lnTo>
                  <a:pt x="35" y="1"/>
                </a:lnTo>
                <a:lnTo>
                  <a:pt x="34" y="2"/>
                </a:lnTo>
                <a:lnTo>
                  <a:pt x="33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24" name="任意多边形 1051123"/>
          <p:cNvSpPr/>
          <p:nvPr/>
        </p:nvSpPr>
        <p:spPr bwMode="auto">
          <a:xfrm>
            <a:off x="8685212" y="4129087"/>
            <a:ext cx="22225" cy="69850"/>
          </a:xfrm>
          <a:custGeom>
            <a:avLst/>
            <a:gdLst/>
            <a:ahLst/>
            <a:cxnLst/>
            <a:rect l="0" t="0" r="0" b="0"/>
            <a:pathLst>
              <a:path w="34" h="99">
                <a:moveTo>
                  <a:pt x="24" y="4"/>
                </a:moveTo>
                <a:lnTo>
                  <a:pt x="24" y="4"/>
                </a:lnTo>
                <a:lnTo>
                  <a:pt x="24" y="15"/>
                </a:lnTo>
                <a:lnTo>
                  <a:pt x="23" y="23"/>
                </a:lnTo>
                <a:lnTo>
                  <a:pt x="19" y="43"/>
                </a:lnTo>
                <a:lnTo>
                  <a:pt x="16" y="55"/>
                </a:lnTo>
                <a:lnTo>
                  <a:pt x="13" y="68"/>
                </a:lnTo>
                <a:lnTo>
                  <a:pt x="8" y="80"/>
                </a:lnTo>
                <a:lnTo>
                  <a:pt x="5" y="86"/>
                </a:lnTo>
                <a:lnTo>
                  <a:pt x="1" y="92"/>
                </a:lnTo>
                <a:lnTo>
                  <a:pt x="0" y="94"/>
                </a:lnTo>
                <a:lnTo>
                  <a:pt x="0" y="96"/>
                </a:lnTo>
                <a:lnTo>
                  <a:pt x="1" y="97"/>
                </a:lnTo>
                <a:lnTo>
                  <a:pt x="3" y="98"/>
                </a:lnTo>
                <a:lnTo>
                  <a:pt x="4" y="99"/>
                </a:lnTo>
                <a:lnTo>
                  <a:pt x="6" y="99"/>
                </a:lnTo>
                <a:lnTo>
                  <a:pt x="8" y="98"/>
                </a:lnTo>
                <a:lnTo>
                  <a:pt x="9" y="97"/>
                </a:lnTo>
                <a:lnTo>
                  <a:pt x="16" y="86"/>
                </a:lnTo>
                <a:lnTo>
                  <a:pt x="21" y="75"/>
                </a:lnTo>
                <a:lnTo>
                  <a:pt x="24" y="63"/>
                </a:lnTo>
                <a:lnTo>
                  <a:pt x="27" y="50"/>
                </a:lnTo>
                <a:lnTo>
                  <a:pt x="31" y="27"/>
                </a:lnTo>
                <a:lnTo>
                  <a:pt x="33" y="17"/>
                </a:lnTo>
                <a:lnTo>
                  <a:pt x="34" y="4"/>
                </a:lnTo>
                <a:lnTo>
                  <a:pt x="33" y="2"/>
                </a:lnTo>
                <a:lnTo>
                  <a:pt x="32" y="1"/>
                </a:lnTo>
                <a:lnTo>
                  <a:pt x="31" y="0"/>
                </a:lnTo>
                <a:lnTo>
                  <a:pt x="29" y="0"/>
                </a:lnTo>
                <a:lnTo>
                  <a:pt x="27" y="0"/>
                </a:lnTo>
                <a:lnTo>
                  <a:pt x="26" y="1"/>
                </a:lnTo>
                <a:lnTo>
                  <a:pt x="25" y="2"/>
                </a:lnTo>
                <a:lnTo>
                  <a:pt x="2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25" name="任意多边形 1051124"/>
          <p:cNvSpPr/>
          <p:nvPr/>
        </p:nvSpPr>
        <p:spPr bwMode="auto">
          <a:xfrm>
            <a:off x="8578850" y="4243387"/>
            <a:ext cx="23812" cy="53975"/>
          </a:xfrm>
          <a:custGeom>
            <a:avLst/>
            <a:gdLst/>
            <a:ahLst/>
            <a:cxnLst/>
            <a:rect l="0" t="0" r="0" b="0"/>
            <a:pathLst>
              <a:path w="33" h="76">
                <a:moveTo>
                  <a:pt x="24" y="2"/>
                </a:moveTo>
                <a:lnTo>
                  <a:pt x="24" y="2"/>
                </a:lnTo>
                <a:lnTo>
                  <a:pt x="19" y="10"/>
                </a:lnTo>
                <a:lnTo>
                  <a:pt x="15" y="18"/>
                </a:lnTo>
                <a:lnTo>
                  <a:pt x="11" y="26"/>
                </a:lnTo>
                <a:lnTo>
                  <a:pt x="7" y="35"/>
                </a:lnTo>
                <a:lnTo>
                  <a:pt x="4" y="44"/>
                </a:lnTo>
                <a:lnTo>
                  <a:pt x="2" y="53"/>
                </a:lnTo>
                <a:lnTo>
                  <a:pt x="0" y="62"/>
                </a:lnTo>
                <a:lnTo>
                  <a:pt x="0" y="71"/>
                </a:lnTo>
                <a:lnTo>
                  <a:pt x="0" y="73"/>
                </a:lnTo>
                <a:lnTo>
                  <a:pt x="1" y="75"/>
                </a:lnTo>
                <a:lnTo>
                  <a:pt x="2" y="76"/>
                </a:lnTo>
                <a:lnTo>
                  <a:pt x="4" y="76"/>
                </a:lnTo>
                <a:lnTo>
                  <a:pt x="7" y="76"/>
                </a:lnTo>
                <a:lnTo>
                  <a:pt x="8" y="75"/>
                </a:lnTo>
                <a:lnTo>
                  <a:pt x="9" y="73"/>
                </a:lnTo>
                <a:lnTo>
                  <a:pt x="10" y="71"/>
                </a:lnTo>
                <a:lnTo>
                  <a:pt x="10" y="62"/>
                </a:lnTo>
                <a:lnTo>
                  <a:pt x="12" y="54"/>
                </a:lnTo>
                <a:lnTo>
                  <a:pt x="14" y="46"/>
                </a:lnTo>
                <a:lnTo>
                  <a:pt x="16" y="38"/>
                </a:lnTo>
                <a:lnTo>
                  <a:pt x="23" y="22"/>
                </a:lnTo>
                <a:lnTo>
                  <a:pt x="32" y="8"/>
                </a:lnTo>
                <a:lnTo>
                  <a:pt x="33" y="6"/>
                </a:lnTo>
                <a:lnTo>
                  <a:pt x="33" y="4"/>
                </a:lnTo>
                <a:lnTo>
                  <a:pt x="32" y="2"/>
                </a:lnTo>
                <a:lnTo>
                  <a:pt x="31" y="1"/>
                </a:lnTo>
                <a:lnTo>
                  <a:pt x="27" y="0"/>
                </a:lnTo>
                <a:lnTo>
                  <a:pt x="26" y="1"/>
                </a:lnTo>
                <a:lnTo>
                  <a:pt x="2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26" name="任意多边形 1051125"/>
          <p:cNvSpPr/>
          <p:nvPr/>
        </p:nvSpPr>
        <p:spPr bwMode="auto">
          <a:xfrm>
            <a:off x="8597900" y="4252912"/>
            <a:ext cx="30162" cy="60325"/>
          </a:xfrm>
          <a:custGeom>
            <a:avLst/>
            <a:gdLst/>
            <a:ahLst/>
            <a:cxnLst/>
            <a:rect l="0" t="0" r="0" b="0"/>
            <a:pathLst>
              <a:path w="43" h="86">
                <a:moveTo>
                  <a:pt x="33" y="4"/>
                </a:moveTo>
                <a:lnTo>
                  <a:pt x="33" y="4"/>
                </a:lnTo>
                <a:lnTo>
                  <a:pt x="30" y="14"/>
                </a:lnTo>
                <a:lnTo>
                  <a:pt x="26" y="24"/>
                </a:lnTo>
                <a:lnTo>
                  <a:pt x="15" y="41"/>
                </a:lnTo>
                <a:lnTo>
                  <a:pt x="10" y="50"/>
                </a:lnTo>
                <a:lnTo>
                  <a:pt x="5" y="60"/>
                </a:lnTo>
                <a:lnTo>
                  <a:pt x="2" y="70"/>
                </a:lnTo>
                <a:lnTo>
                  <a:pt x="0" y="80"/>
                </a:lnTo>
                <a:lnTo>
                  <a:pt x="0" y="82"/>
                </a:lnTo>
                <a:lnTo>
                  <a:pt x="1" y="85"/>
                </a:lnTo>
                <a:lnTo>
                  <a:pt x="3" y="86"/>
                </a:lnTo>
                <a:lnTo>
                  <a:pt x="5" y="86"/>
                </a:lnTo>
                <a:lnTo>
                  <a:pt x="6" y="86"/>
                </a:lnTo>
                <a:lnTo>
                  <a:pt x="9" y="85"/>
                </a:lnTo>
                <a:lnTo>
                  <a:pt x="10" y="82"/>
                </a:lnTo>
                <a:lnTo>
                  <a:pt x="10" y="80"/>
                </a:lnTo>
                <a:lnTo>
                  <a:pt x="12" y="70"/>
                </a:lnTo>
                <a:lnTo>
                  <a:pt x="15" y="61"/>
                </a:lnTo>
                <a:lnTo>
                  <a:pt x="19" y="51"/>
                </a:lnTo>
                <a:lnTo>
                  <a:pt x="24" y="43"/>
                </a:lnTo>
                <a:lnTo>
                  <a:pt x="35" y="26"/>
                </a:lnTo>
                <a:lnTo>
                  <a:pt x="40" y="16"/>
                </a:lnTo>
                <a:lnTo>
                  <a:pt x="43" y="6"/>
                </a:lnTo>
                <a:lnTo>
                  <a:pt x="43" y="4"/>
                </a:lnTo>
                <a:lnTo>
                  <a:pt x="43" y="3"/>
                </a:lnTo>
                <a:lnTo>
                  <a:pt x="41" y="1"/>
                </a:lnTo>
                <a:lnTo>
                  <a:pt x="40" y="1"/>
                </a:lnTo>
                <a:lnTo>
                  <a:pt x="37" y="0"/>
                </a:lnTo>
                <a:lnTo>
                  <a:pt x="36" y="1"/>
                </a:lnTo>
                <a:lnTo>
                  <a:pt x="34" y="2"/>
                </a:lnTo>
                <a:lnTo>
                  <a:pt x="33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27" name="任意多边形 1051126"/>
          <p:cNvSpPr/>
          <p:nvPr/>
        </p:nvSpPr>
        <p:spPr bwMode="auto">
          <a:xfrm>
            <a:off x="8624888" y="4271962"/>
            <a:ext cx="28575" cy="52387"/>
          </a:xfrm>
          <a:custGeom>
            <a:avLst/>
            <a:gdLst/>
            <a:ahLst/>
            <a:cxnLst/>
            <a:rect l="0" t="0" r="0" b="0"/>
            <a:pathLst>
              <a:path w="39" h="75">
                <a:moveTo>
                  <a:pt x="29" y="3"/>
                </a:moveTo>
                <a:lnTo>
                  <a:pt x="29" y="3"/>
                </a:lnTo>
                <a:lnTo>
                  <a:pt x="21" y="19"/>
                </a:lnTo>
                <a:lnTo>
                  <a:pt x="13" y="35"/>
                </a:lnTo>
                <a:lnTo>
                  <a:pt x="6" y="51"/>
                </a:lnTo>
                <a:lnTo>
                  <a:pt x="3" y="60"/>
                </a:lnTo>
                <a:lnTo>
                  <a:pt x="0" y="69"/>
                </a:lnTo>
                <a:lnTo>
                  <a:pt x="0" y="71"/>
                </a:lnTo>
                <a:lnTo>
                  <a:pt x="2" y="73"/>
                </a:lnTo>
                <a:lnTo>
                  <a:pt x="3" y="74"/>
                </a:lnTo>
                <a:lnTo>
                  <a:pt x="4" y="74"/>
                </a:lnTo>
                <a:lnTo>
                  <a:pt x="6" y="75"/>
                </a:lnTo>
                <a:lnTo>
                  <a:pt x="8" y="74"/>
                </a:lnTo>
                <a:lnTo>
                  <a:pt x="9" y="73"/>
                </a:lnTo>
                <a:lnTo>
                  <a:pt x="10" y="71"/>
                </a:lnTo>
                <a:lnTo>
                  <a:pt x="12" y="63"/>
                </a:lnTo>
                <a:lnTo>
                  <a:pt x="15" y="54"/>
                </a:lnTo>
                <a:lnTo>
                  <a:pt x="22" y="38"/>
                </a:lnTo>
                <a:lnTo>
                  <a:pt x="30" y="21"/>
                </a:lnTo>
                <a:lnTo>
                  <a:pt x="38" y="5"/>
                </a:lnTo>
                <a:lnTo>
                  <a:pt x="39" y="3"/>
                </a:lnTo>
                <a:lnTo>
                  <a:pt x="38" y="2"/>
                </a:lnTo>
                <a:lnTo>
                  <a:pt x="37" y="1"/>
                </a:lnTo>
                <a:lnTo>
                  <a:pt x="36" y="0"/>
                </a:lnTo>
                <a:lnTo>
                  <a:pt x="31" y="0"/>
                </a:lnTo>
                <a:lnTo>
                  <a:pt x="30" y="1"/>
                </a:lnTo>
                <a:lnTo>
                  <a:pt x="2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28" name="任意多边形 1051127"/>
          <p:cNvSpPr/>
          <p:nvPr/>
        </p:nvSpPr>
        <p:spPr bwMode="auto">
          <a:xfrm>
            <a:off x="8655050" y="4256087"/>
            <a:ext cx="36512" cy="74612"/>
          </a:xfrm>
          <a:custGeom>
            <a:avLst/>
            <a:gdLst/>
            <a:ahLst/>
            <a:cxnLst/>
            <a:rect l="0" t="0" r="0" b="0"/>
            <a:pathLst>
              <a:path w="52" h="104">
                <a:moveTo>
                  <a:pt x="43" y="3"/>
                </a:moveTo>
                <a:lnTo>
                  <a:pt x="43" y="3"/>
                </a:lnTo>
                <a:lnTo>
                  <a:pt x="39" y="16"/>
                </a:lnTo>
                <a:lnTo>
                  <a:pt x="34" y="28"/>
                </a:lnTo>
                <a:lnTo>
                  <a:pt x="22" y="51"/>
                </a:lnTo>
                <a:lnTo>
                  <a:pt x="9" y="73"/>
                </a:lnTo>
                <a:lnTo>
                  <a:pt x="4" y="86"/>
                </a:lnTo>
                <a:lnTo>
                  <a:pt x="0" y="98"/>
                </a:lnTo>
                <a:lnTo>
                  <a:pt x="0" y="100"/>
                </a:lnTo>
                <a:lnTo>
                  <a:pt x="1" y="102"/>
                </a:lnTo>
                <a:lnTo>
                  <a:pt x="2" y="103"/>
                </a:lnTo>
                <a:lnTo>
                  <a:pt x="4" y="104"/>
                </a:lnTo>
                <a:lnTo>
                  <a:pt x="5" y="104"/>
                </a:lnTo>
                <a:lnTo>
                  <a:pt x="7" y="103"/>
                </a:lnTo>
                <a:lnTo>
                  <a:pt x="8" y="102"/>
                </a:lnTo>
                <a:lnTo>
                  <a:pt x="9" y="101"/>
                </a:lnTo>
                <a:lnTo>
                  <a:pt x="13" y="88"/>
                </a:lnTo>
                <a:lnTo>
                  <a:pt x="18" y="76"/>
                </a:lnTo>
                <a:lnTo>
                  <a:pt x="31" y="54"/>
                </a:lnTo>
                <a:lnTo>
                  <a:pt x="43" y="30"/>
                </a:lnTo>
                <a:lnTo>
                  <a:pt x="48" y="19"/>
                </a:lnTo>
                <a:lnTo>
                  <a:pt x="52" y="6"/>
                </a:lnTo>
                <a:lnTo>
                  <a:pt x="52" y="4"/>
                </a:lnTo>
                <a:lnTo>
                  <a:pt x="51" y="2"/>
                </a:lnTo>
                <a:lnTo>
                  <a:pt x="50" y="1"/>
                </a:lnTo>
                <a:lnTo>
                  <a:pt x="48" y="0"/>
                </a:lnTo>
                <a:lnTo>
                  <a:pt x="46" y="0"/>
                </a:lnTo>
                <a:lnTo>
                  <a:pt x="45" y="0"/>
                </a:lnTo>
                <a:lnTo>
                  <a:pt x="44" y="2"/>
                </a:lnTo>
                <a:lnTo>
                  <a:pt x="4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29" name="任意多边形 1051128"/>
          <p:cNvSpPr/>
          <p:nvPr/>
        </p:nvSpPr>
        <p:spPr bwMode="auto">
          <a:xfrm>
            <a:off x="8682038" y="4183062"/>
            <a:ext cx="63500" cy="149225"/>
          </a:xfrm>
          <a:custGeom>
            <a:avLst/>
            <a:gdLst/>
            <a:ahLst/>
            <a:cxnLst/>
            <a:rect l="0" t="0" r="0" b="0"/>
            <a:pathLst>
              <a:path w="90" h="212">
                <a:moveTo>
                  <a:pt x="81" y="5"/>
                </a:moveTo>
                <a:lnTo>
                  <a:pt x="81" y="5"/>
                </a:lnTo>
                <a:lnTo>
                  <a:pt x="80" y="11"/>
                </a:lnTo>
                <a:lnTo>
                  <a:pt x="76" y="18"/>
                </a:lnTo>
                <a:lnTo>
                  <a:pt x="70" y="34"/>
                </a:lnTo>
                <a:lnTo>
                  <a:pt x="63" y="49"/>
                </a:lnTo>
                <a:lnTo>
                  <a:pt x="56" y="63"/>
                </a:lnTo>
                <a:lnTo>
                  <a:pt x="36" y="109"/>
                </a:lnTo>
                <a:lnTo>
                  <a:pt x="26" y="133"/>
                </a:lnTo>
                <a:lnTo>
                  <a:pt x="14" y="158"/>
                </a:lnTo>
                <a:lnTo>
                  <a:pt x="10" y="170"/>
                </a:lnTo>
                <a:lnTo>
                  <a:pt x="5" y="184"/>
                </a:lnTo>
                <a:lnTo>
                  <a:pt x="2" y="196"/>
                </a:lnTo>
                <a:lnTo>
                  <a:pt x="0" y="208"/>
                </a:lnTo>
                <a:lnTo>
                  <a:pt x="0" y="210"/>
                </a:lnTo>
                <a:lnTo>
                  <a:pt x="1" y="211"/>
                </a:lnTo>
                <a:lnTo>
                  <a:pt x="2" y="212"/>
                </a:lnTo>
                <a:lnTo>
                  <a:pt x="4" y="212"/>
                </a:lnTo>
                <a:lnTo>
                  <a:pt x="7" y="211"/>
                </a:lnTo>
                <a:lnTo>
                  <a:pt x="8" y="210"/>
                </a:lnTo>
                <a:lnTo>
                  <a:pt x="9" y="208"/>
                </a:lnTo>
                <a:lnTo>
                  <a:pt x="12" y="196"/>
                </a:lnTo>
                <a:lnTo>
                  <a:pt x="17" y="184"/>
                </a:lnTo>
                <a:lnTo>
                  <a:pt x="27" y="159"/>
                </a:lnTo>
                <a:lnTo>
                  <a:pt x="52" y="96"/>
                </a:lnTo>
                <a:lnTo>
                  <a:pt x="64" y="67"/>
                </a:lnTo>
                <a:lnTo>
                  <a:pt x="76" y="38"/>
                </a:lnTo>
                <a:lnTo>
                  <a:pt x="85" y="21"/>
                </a:lnTo>
                <a:lnTo>
                  <a:pt x="88" y="14"/>
                </a:lnTo>
                <a:lnTo>
                  <a:pt x="90" y="5"/>
                </a:lnTo>
                <a:lnTo>
                  <a:pt x="90" y="3"/>
                </a:lnTo>
                <a:lnTo>
                  <a:pt x="89" y="1"/>
                </a:lnTo>
                <a:lnTo>
                  <a:pt x="88" y="0"/>
                </a:lnTo>
                <a:lnTo>
                  <a:pt x="86" y="0"/>
                </a:lnTo>
                <a:lnTo>
                  <a:pt x="83" y="1"/>
                </a:lnTo>
                <a:lnTo>
                  <a:pt x="82" y="3"/>
                </a:lnTo>
                <a:lnTo>
                  <a:pt x="81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30" name="任意多边形 1051129"/>
          <p:cNvSpPr/>
          <p:nvPr/>
        </p:nvSpPr>
        <p:spPr bwMode="auto">
          <a:xfrm>
            <a:off x="8707438" y="4246562"/>
            <a:ext cx="38100" cy="107950"/>
          </a:xfrm>
          <a:custGeom>
            <a:avLst/>
            <a:gdLst/>
            <a:ahLst/>
            <a:cxnLst/>
            <a:rect l="0" t="0" r="0" b="0"/>
            <a:pathLst>
              <a:path w="52" h="151">
                <a:moveTo>
                  <a:pt x="43" y="5"/>
                </a:moveTo>
                <a:lnTo>
                  <a:pt x="43" y="5"/>
                </a:lnTo>
                <a:lnTo>
                  <a:pt x="42" y="10"/>
                </a:lnTo>
                <a:lnTo>
                  <a:pt x="40" y="16"/>
                </a:lnTo>
                <a:lnTo>
                  <a:pt x="34" y="26"/>
                </a:lnTo>
                <a:lnTo>
                  <a:pt x="30" y="37"/>
                </a:lnTo>
                <a:lnTo>
                  <a:pt x="27" y="46"/>
                </a:lnTo>
                <a:lnTo>
                  <a:pt x="24" y="57"/>
                </a:lnTo>
                <a:lnTo>
                  <a:pt x="21" y="67"/>
                </a:lnTo>
                <a:lnTo>
                  <a:pt x="14" y="86"/>
                </a:lnTo>
                <a:lnTo>
                  <a:pt x="7" y="106"/>
                </a:lnTo>
                <a:lnTo>
                  <a:pt x="2" y="127"/>
                </a:lnTo>
                <a:lnTo>
                  <a:pt x="0" y="146"/>
                </a:lnTo>
                <a:lnTo>
                  <a:pt x="0" y="148"/>
                </a:lnTo>
                <a:lnTo>
                  <a:pt x="1" y="150"/>
                </a:lnTo>
                <a:lnTo>
                  <a:pt x="2" y="151"/>
                </a:lnTo>
                <a:lnTo>
                  <a:pt x="4" y="151"/>
                </a:lnTo>
                <a:lnTo>
                  <a:pt x="7" y="150"/>
                </a:lnTo>
                <a:lnTo>
                  <a:pt x="9" y="148"/>
                </a:lnTo>
                <a:lnTo>
                  <a:pt x="10" y="146"/>
                </a:lnTo>
                <a:lnTo>
                  <a:pt x="11" y="136"/>
                </a:lnTo>
                <a:lnTo>
                  <a:pt x="14" y="126"/>
                </a:lnTo>
                <a:lnTo>
                  <a:pt x="19" y="104"/>
                </a:lnTo>
                <a:lnTo>
                  <a:pt x="26" y="83"/>
                </a:lnTo>
                <a:lnTo>
                  <a:pt x="33" y="63"/>
                </a:lnTo>
                <a:lnTo>
                  <a:pt x="37" y="48"/>
                </a:lnTo>
                <a:lnTo>
                  <a:pt x="44" y="34"/>
                </a:lnTo>
                <a:lnTo>
                  <a:pt x="49" y="19"/>
                </a:lnTo>
                <a:lnTo>
                  <a:pt x="51" y="12"/>
                </a:lnTo>
                <a:lnTo>
                  <a:pt x="52" y="5"/>
                </a:lnTo>
                <a:lnTo>
                  <a:pt x="52" y="3"/>
                </a:lnTo>
                <a:lnTo>
                  <a:pt x="51" y="1"/>
                </a:lnTo>
                <a:lnTo>
                  <a:pt x="50" y="1"/>
                </a:lnTo>
                <a:lnTo>
                  <a:pt x="48" y="0"/>
                </a:lnTo>
                <a:lnTo>
                  <a:pt x="45" y="2"/>
                </a:lnTo>
                <a:lnTo>
                  <a:pt x="44" y="3"/>
                </a:lnTo>
                <a:lnTo>
                  <a:pt x="43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31" name="任意多边形 1051130"/>
          <p:cNvSpPr/>
          <p:nvPr/>
        </p:nvSpPr>
        <p:spPr bwMode="auto">
          <a:xfrm>
            <a:off x="8729662" y="4262437"/>
            <a:ext cx="41275" cy="104775"/>
          </a:xfrm>
          <a:custGeom>
            <a:avLst/>
            <a:gdLst/>
            <a:ahLst/>
            <a:cxnLst/>
            <a:rect l="0" t="0" r="0" b="0"/>
            <a:pathLst>
              <a:path w="62" h="147">
                <a:moveTo>
                  <a:pt x="53" y="4"/>
                </a:moveTo>
                <a:lnTo>
                  <a:pt x="53" y="4"/>
                </a:lnTo>
                <a:lnTo>
                  <a:pt x="46" y="23"/>
                </a:lnTo>
                <a:lnTo>
                  <a:pt x="37" y="42"/>
                </a:lnTo>
                <a:lnTo>
                  <a:pt x="30" y="60"/>
                </a:lnTo>
                <a:lnTo>
                  <a:pt x="24" y="80"/>
                </a:lnTo>
                <a:lnTo>
                  <a:pt x="22" y="88"/>
                </a:lnTo>
                <a:lnTo>
                  <a:pt x="18" y="95"/>
                </a:lnTo>
                <a:lnTo>
                  <a:pt x="10" y="111"/>
                </a:lnTo>
                <a:lnTo>
                  <a:pt x="4" y="126"/>
                </a:lnTo>
                <a:lnTo>
                  <a:pt x="2" y="135"/>
                </a:lnTo>
                <a:lnTo>
                  <a:pt x="0" y="143"/>
                </a:lnTo>
                <a:lnTo>
                  <a:pt x="0" y="145"/>
                </a:lnTo>
                <a:lnTo>
                  <a:pt x="1" y="146"/>
                </a:lnTo>
                <a:lnTo>
                  <a:pt x="3" y="147"/>
                </a:lnTo>
                <a:lnTo>
                  <a:pt x="4" y="147"/>
                </a:lnTo>
                <a:lnTo>
                  <a:pt x="8" y="146"/>
                </a:lnTo>
                <a:lnTo>
                  <a:pt x="9" y="145"/>
                </a:lnTo>
                <a:lnTo>
                  <a:pt x="9" y="143"/>
                </a:lnTo>
                <a:lnTo>
                  <a:pt x="12" y="135"/>
                </a:lnTo>
                <a:lnTo>
                  <a:pt x="14" y="127"/>
                </a:lnTo>
                <a:lnTo>
                  <a:pt x="20" y="112"/>
                </a:lnTo>
                <a:lnTo>
                  <a:pt x="27" y="97"/>
                </a:lnTo>
                <a:lnTo>
                  <a:pt x="31" y="90"/>
                </a:lnTo>
                <a:lnTo>
                  <a:pt x="33" y="82"/>
                </a:lnTo>
                <a:lnTo>
                  <a:pt x="39" y="63"/>
                </a:lnTo>
                <a:lnTo>
                  <a:pt x="47" y="45"/>
                </a:lnTo>
                <a:lnTo>
                  <a:pt x="55" y="25"/>
                </a:lnTo>
                <a:lnTo>
                  <a:pt x="62" y="7"/>
                </a:lnTo>
                <a:lnTo>
                  <a:pt x="62" y="4"/>
                </a:lnTo>
                <a:lnTo>
                  <a:pt x="61" y="2"/>
                </a:lnTo>
                <a:lnTo>
                  <a:pt x="60" y="1"/>
                </a:lnTo>
                <a:lnTo>
                  <a:pt x="59" y="1"/>
                </a:lnTo>
                <a:lnTo>
                  <a:pt x="57" y="0"/>
                </a:lnTo>
                <a:lnTo>
                  <a:pt x="55" y="1"/>
                </a:lnTo>
                <a:lnTo>
                  <a:pt x="54" y="2"/>
                </a:lnTo>
                <a:lnTo>
                  <a:pt x="53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32" name="任意多边形 1051131"/>
          <p:cNvSpPr/>
          <p:nvPr/>
        </p:nvSpPr>
        <p:spPr bwMode="auto">
          <a:xfrm>
            <a:off x="8751888" y="4303712"/>
            <a:ext cx="34925" cy="82550"/>
          </a:xfrm>
          <a:custGeom>
            <a:avLst/>
            <a:gdLst/>
            <a:ahLst/>
            <a:cxnLst/>
            <a:rect l="0" t="0" r="0" b="0"/>
            <a:pathLst>
              <a:path w="48" h="118">
                <a:moveTo>
                  <a:pt x="38" y="5"/>
                </a:moveTo>
                <a:lnTo>
                  <a:pt x="38" y="5"/>
                </a:lnTo>
                <a:lnTo>
                  <a:pt x="37" y="13"/>
                </a:lnTo>
                <a:lnTo>
                  <a:pt x="35" y="20"/>
                </a:lnTo>
                <a:lnTo>
                  <a:pt x="31" y="33"/>
                </a:lnTo>
                <a:lnTo>
                  <a:pt x="25" y="48"/>
                </a:lnTo>
                <a:lnTo>
                  <a:pt x="21" y="62"/>
                </a:lnTo>
                <a:lnTo>
                  <a:pt x="17" y="74"/>
                </a:lnTo>
                <a:lnTo>
                  <a:pt x="12" y="88"/>
                </a:lnTo>
                <a:lnTo>
                  <a:pt x="0" y="113"/>
                </a:lnTo>
                <a:lnTo>
                  <a:pt x="0" y="115"/>
                </a:lnTo>
                <a:lnTo>
                  <a:pt x="1" y="117"/>
                </a:lnTo>
                <a:lnTo>
                  <a:pt x="2" y="118"/>
                </a:lnTo>
                <a:lnTo>
                  <a:pt x="3" y="118"/>
                </a:lnTo>
                <a:lnTo>
                  <a:pt x="7" y="118"/>
                </a:lnTo>
                <a:lnTo>
                  <a:pt x="8" y="117"/>
                </a:lnTo>
                <a:lnTo>
                  <a:pt x="9" y="116"/>
                </a:lnTo>
                <a:lnTo>
                  <a:pt x="22" y="87"/>
                </a:lnTo>
                <a:lnTo>
                  <a:pt x="27" y="71"/>
                </a:lnTo>
                <a:lnTo>
                  <a:pt x="32" y="57"/>
                </a:lnTo>
                <a:lnTo>
                  <a:pt x="36" y="44"/>
                </a:lnTo>
                <a:lnTo>
                  <a:pt x="40" y="31"/>
                </a:lnTo>
                <a:lnTo>
                  <a:pt x="46" y="19"/>
                </a:lnTo>
                <a:lnTo>
                  <a:pt x="47" y="11"/>
                </a:lnTo>
                <a:lnTo>
                  <a:pt x="48" y="5"/>
                </a:lnTo>
                <a:lnTo>
                  <a:pt x="48" y="3"/>
                </a:lnTo>
                <a:lnTo>
                  <a:pt x="47" y="2"/>
                </a:lnTo>
                <a:lnTo>
                  <a:pt x="46" y="1"/>
                </a:lnTo>
                <a:lnTo>
                  <a:pt x="44" y="0"/>
                </a:lnTo>
                <a:lnTo>
                  <a:pt x="40" y="2"/>
                </a:lnTo>
                <a:lnTo>
                  <a:pt x="39" y="3"/>
                </a:lnTo>
                <a:lnTo>
                  <a:pt x="38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33" name="任意多边形 1051132"/>
          <p:cNvSpPr/>
          <p:nvPr/>
        </p:nvSpPr>
        <p:spPr bwMode="auto">
          <a:xfrm>
            <a:off x="8307387" y="3884612"/>
            <a:ext cx="696912" cy="673100"/>
          </a:xfrm>
          <a:custGeom>
            <a:avLst/>
            <a:gdLst/>
            <a:ahLst/>
            <a:cxnLst/>
            <a:rect l="0" t="0" r="0" b="0"/>
            <a:pathLst>
              <a:path w="985" h="954">
                <a:moveTo>
                  <a:pt x="515" y="954"/>
                </a:moveTo>
                <a:lnTo>
                  <a:pt x="515" y="954"/>
                </a:lnTo>
                <a:lnTo>
                  <a:pt x="490" y="953"/>
                </a:lnTo>
                <a:lnTo>
                  <a:pt x="463" y="951"/>
                </a:lnTo>
                <a:lnTo>
                  <a:pt x="434" y="948"/>
                </a:lnTo>
                <a:lnTo>
                  <a:pt x="404" y="944"/>
                </a:lnTo>
                <a:lnTo>
                  <a:pt x="374" y="938"/>
                </a:lnTo>
                <a:lnTo>
                  <a:pt x="343" y="931"/>
                </a:lnTo>
                <a:lnTo>
                  <a:pt x="328" y="926"/>
                </a:lnTo>
                <a:lnTo>
                  <a:pt x="312" y="919"/>
                </a:lnTo>
                <a:lnTo>
                  <a:pt x="298" y="913"/>
                </a:lnTo>
                <a:lnTo>
                  <a:pt x="283" y="907"/>
                </a:lnTo>
                <a:lnTo>
                  <a:pt x="239" y="884"/>
                </a:lnTo>
                <a:lnTo>
                  <a:pt x="217" y="872"/>
                </a:lnTo>
                <a:lnTo>
                  <a:pt x="196" y="859"/>
                </a:lnTo>
                <a:lnTo>
                  <a:pt x="177" y="845"/>
                </a:lnTo>
                <a:lnTo>
                  <a:pt x="157" y="830"/>
                </a:lnTo>
                <a:lnTo>
                  <a:pt x="140" y="813"/>
                </a:lnTo>
                <a:lnTo>
                  <a:pt x="123" y="794"/>
                </a:lnTo>
                <a:lnTo>
                  <a:pt x="101" y="766"/>
                </a:lnTo>
                <a:lnTo>
                  <a:pt x="77" y="733"/>
                </a:lnTo>
                <a:lnTo>
                  <a:pt x="52" y="695"/>
                </a:lnTo>
                <a:lnTo>
                  <a:pt x="39" y="676"/>
                </a:lnTo>
                <a:lnTo>
                  <a:pt x="28" y="656"/>
                </a:lnTo>
                <a:lnTo>
                  <a:pt x="24" y="648"/>
                </a:lnTo>
                <a:lnTo>
                  <a:pt x="20" y="639"/>
                </a:lnTo>
                <a:lnTo>
                  <a:pt x="14" y="619"/>
                </a:lnTo>
                <a:lnTo>
                  <a:pt x="8" y="598"/>
                </a:lnTo>
                <a:lnTo>
                  <a:pt x="5" y="577"/>
                </a:lnTo>
                <a:lnTo>
                  <a:pt x="2" y="556"/>
                </a:lnTo>
                <a:lnTo>
                  <a:pt x="1" y="535"/>
                </a:lnTo>
                <a:lnTo>
                  <a:pt x="0" y="497"/>
                </a:lnTo>
                <a:lnTo>
                  <a:pt x="0" y="475"/>
                </a:lnTo>
                <a:lnTo>
                  <a:pt x="0" y="434"/>
                </a:lnTo>
                <a:lnTo>
                  <a:pt x="0" y="413"/>
                </a:lnTo>
                <a:lnTo>
                  <a:pt x="1" y="394"/>
                </a:lnTo>
                <a:lnTo>
                  <a:pt x="3" y="373"/>
                </a:lnTo>
                <a:lnTo>
                  <a:pt x="6" y="353"/>
                </a:lnTo>
                <a:lnTo>
                  <a:pt x="11" y="334"/>
                </a:lnTo>
                <a:lnTo>
                  <a:pt x="16" y="315"/>
                </a:lnTo>
                <a:lnTo>
                  <a:pt x="24" y="290"/>
                </a:lnTo>
                <a:lnTo>
                  <a:pt x="33" y="268"/>
                </a:lnTo>
                <a:lnTo>
                  <a:pt x="44" y="245"/>
                </a:lnTo>
                <a:lnTo>
                  <a:pt x="53" y="224"/>
                </a:lnTo>
                <a:lnTo>
                  <a:pt x="64" y="204"/>
                </a:lnTo>
                <a:lnTo>
                  <a:pt x="76" y="185"/>
                </a:lnTo>
                <a:lnTo>
                  <a:pt x="88" y="167"/>
                </a:lnTo>
                <a:lnTo>
                  <a:pt x="100" y="151"/>
                </a:lnTo>
                <a:lnTo>
                  <a:pt x="113" y="135"/>
                </a:lnTo>
                <a:lnTo>
                  <a:pt x="127" y="121"/>
                </a:lnTo>
                <a:lnTo>
                  <a:pt x="142" y="107"/>
                </a:lnTo>
                <a:lnTo>
                  <a:pt x="156" y="94"/>
                </a:lnTo>
                <a:lnTo>
                  <a:pt x="173" y="83"/>
                </a:lnTo>
                <a:lnTo>
                  <a:pt x="189" y="72"/>
                </a:lnTo>
                <a:lnTo>
                  <a:pt x="206" y="63"/>
                </a:lnTo>
                <a:lnTo>
                  <a:pt x="224" y="54"/>
                </a:lnTo>
                <a:lnTo>
                  <a:pt x="244" y="46"/>
                </a:lnTo>
                <a:lnTo>
                  <a:pt x="266" y="37"/>
                </a:lnTo>
                <a:lnTo>
                  <a:pt x="287" y="30"/>
                </a:lnTo>
                <a:lnTo>
                  <a:pt x="311" y="24"/>
                </a:lnTo>
                <a:lnTo>
                  <a:pt x="335" y="18"/>
                </a:lnTo>
                <a:lnTo>
                  <a:pt x="358" y="13"/>
                </a:lnTo>
                <a:lnTo>
                  <a:pt x="381" y="8"/>
                </a:lnTo>
                <a:lnTo>
                  <a:pt x="403" y="5"/>
                </a:lnTo>
                <a:lnTo>
                  <a:pt x="415" y="4"/>
                </a:lnTo>
                <a:lnTo>
                  <a:pt x="440" y="1"/>
                </a:lnTo>
                <a:lnTo>
                  <a:pt x="454" y="0"/>
                </a:lnTo>
                <a:lnTo>
                  <a:pt x="467" y="0"/>
                </a:lnTo>
                <a:lnTo>
                  <a:pt x="487" y="1"/>
                </a:lnTo>
                <a:lnTo>
                  <a:pt x="495" y="2"/>
                </a:lnTo>
                <a:lnTo>
                  <a:pt x="503" y="4"/>
                </a:lnTo>
                <a:lnTo>
                  <a:pt x="504" y="4"/>
                </a:lnTo>
                <a:lnTo>
                  <a:pt x="525" y="6"/>
                </a:lnTo>
                <a:lnTo>
                  <a:pt x="556" y="9"/>
                </a:lnTo>
                <a:lnTo>
                  <a:pt x="571" y="12"/>
                </a:lnTo>
                <a:lnTo>
                  <a:pt x="586" y="15"/>
                </a:lnTo>
                <a:lnTo>
                  <a:pt x="629" y="26"/>
                </a:lnTo>
                <a:lnTo>
                  <a:pt x="687" y="41"/>
                </a:lnTo>
                <a:lnTo>
                  <a:pt x="695" y="45"/>
                </a:lnTo>
                <a:lnTo>
                  <a:pt x="704" y="48"/>
                </a:lnTo>
                <a:lnTo>
                  <a:pt x="720" y="56"/>
                </a:lnTo>
                <a:lnTo>
                  <a:pt x="736" y="65"/>
                </a:lnTo>
                <a:lnTo>
                  <a:pt x="751" y="77"/>
                </a:lnTo>
                <a:lnTo>
                  <a:pt x="767" y="87"/>
                </a:lnTo>
                <a:lnTo>
                  <a:pt x="782" y="96"/>
                </a:lnTo>
                <a:lnTo>
                  <a:pt x="804" y="109"/>
                </a:lnTo>
                <a:lnTo>
                  <a:pt x="824" y="122"/>
                </a:lnTo>
                <a:lnTo>
                  <a:pt x="845" y="136"/>
                </a:lnTo>
                <a:lnTo>
                  <a:pt x="866" y="152"/>
                </a:lnTo>
                <a:lnTo>
                  <a:pt x="881" y="167"/>
                </a:lnTo>
                <a:lnTo>
                  <a:pt x="896" y="185"/>
                </a:lnTo>
                <a:lnTo>
                  <a:pt x="909" y="204"/>
                </a:lnTo>
                <a:lnTo>
                  <a:pt x="922" y="223"/>
                </a:lnTo>
                <a:lnTo>
                  <a:pt x="933" y="244"/>
                </a:lnTo>
                <a:lnTo>
                  <a:pt x="943" y="264"/>
                </a:lnTo>
                <a:lnTo>
                  <a:pt x="951" y="283"/>
                </a:lnTo>
                <a:lnTo>
                  <a:pt x="959" y="301"/>
                </a:lnTo>
                <a:lnTo>
                  <a:pt x="965" y="318"/>
                </a:lnTo>
                <a:lnTo>
                  <a:pt x="970" y="337"/>
                </a:lnTo>
                <a:lnTo>
                  <a:pt x="974" y="355"/>
                </a:lnTo>
                <a:lnTo>
                  <a:pt x="978" y="375"/>
                </a:lnTo>
                <a:lnTo>
                  <a:pt x="980" y="394"/>
                </a:lnTo>
                <a:lnTo>
                  <a:pt x="982" y="413"/>
                </a:lnTo>
                <a:lnTo>
                  <a:pt x="985" y="433"/>
                </a:lnTo>
                <a:lnTo>
                  <a:pt x="985" y="453"/>
                </a:lnTo>
                <a:lnTo>
                  <a:pt x="985" y="494"/>
                </a:lnTo>
                <a:lnTo>
                  <a:pt x="982" y="535"/>
                </a:lnTo>
                <a:lnTo>
                  <a:pt x="979" y="577"/>
                </a:lnTo>
                <a:lnTo>
                  <a:pt x="976" y="596"/>
                </a:lnTo>
                <a:lnTo>
                  <a:pt x="973" y="617"/>
                </a:lnTo>
                <a:lnTo>
                  <a:pt x="969" y="636"/>
                </a:lnTo>
                <a:lnTo>
                  <a:pt x="964" y="656"/>
                </a:lnTo>
                <a:lnTo>
                  <a:pt x="958" y="675"/>
                </a:lnTo>
                <a:lnTo>
                  <a:pt x="950" y="693"/>
                </a:lnTo>
                <a:lnTo>
                  <a:pt x="942" y="712"/>
                </a:lnTo>
                <a:lnTo>
                  <a:pt x="932" y="729"/>
                </a:lnTo>
                <a:lnTo>
                  <a:pt x="922" y="747"/>
                </a:lnTo>
                <a:lnTo>
                  <a:pt x="909" y="763"/>
                </a:lnTo>
                <a:lnTo>
                  <a:pt x="897" y="776"/>
                </a:lnTo>
                <a:lnTo>
                  <a:pt x="882" y="789"/>
                </a:lnTo>
                <a:lnTo>
                  <a:pt x="868" y="802"/>
                </a:lnTo>
                <a:lnTo>
                  <a:pt x="852" y="813"/>
                </a:lnTo>
                <a:lnTo>
                  <a:pt x="835" y="827"/>
                </a:lnTo>
                <a:lnTo>
                  <a:pt x="823" y="836"/>
                </a:lnTo>
                <a:lnTo>
                  <a:pt x="811" y="844"/>
                </a:lnTo>
                <a:lnTo>
                  <a:pt x="786" y="860"/>
                </a:lnTo>
                <a:lnTo>
                  <a:pt x="767" y="871"/>
                </a:lnTo>
                <a:lnTo>
                  <a:pt x="746" y="885"/>
                </a:lnTo>
                <a:lnTo>
                  <a:pt x="714" y="905"/>
                </a:lnTo>
                <a:lnTo>
                  <a:pt x="698" y="914"/>
                </a:lnTo>
                <a:lnTo>
                  <a:pt x="682" y="924"/>
                </a:lnTo>
                <a:lnTo>
                  <a:pt x="665" y="931"/>
                </a:lnTo>
                <a:lnTo>
                  <a:pt x="649" y="938"/>
                </a:lnTo>
                <a:lnTo>
                  <a:pt x="632" y="943"/>
                </a:lnTo>
                <a:lnTo>
                  <a:pt x="615" y="946"/>
                </a:lnTo>
                <a:lnTo>
                  <a:pt x="590" y="949"/>
                </a:lnTo>
                <a:lnTo>
                  <a:pt x="565" y="951"/>
                </a:lnTo>
                <a:lnTo>
                  <a:pt x="539" y="953"/>
                </a:lnTo>
                <a:lnTo>
                  <a:pt x="515" y="954"/>
                </a:lnTo>
                <a:close/>
                <a:moveTo>
                  <a:pt x="473" y="36"/>
                </a:moveTo>
                <a:lnTo>
                  <a:pt x="473" y="36"/>
                </a:lnTo>
                <a:lnTo>
                  <a:pt x="461" y="36"/>
                </a:lnTo>
                <a:lnTo>
                  <a:pt x="450" y="37"/>
                </a:lnTo>
                <a:lnTo>
                  <a:pt x="435" y="39"/>
                </a:lnTo>
                <a:lnTo>
                  <a:pt x="422" y="39"/>
                </a:lnTo>
                <a:lnTo>
                  <a:pt x="408" y="41"/>
                </a:lnTo>
                <a:lnTo>
                  <a:pt x="382" y="47"/>
                </a:lnTo>
                <a:lnTo>
                  <a:pt x="358" y="53"/>
                </a:lnTo>
                <a:lnTo>
                  <a:pt x="332" y="60"/>
                </a:lnTo>
                <a:lnTo>
                  <a:pt x="310" y="66"/>
                </a:lnTo>
                <a:lnTo>
                  <a:pt x="271" y="78"/>
                </a:lnTo>
                <a:lnTo>
                  <a:pt x="251" y="84"/>
                </a:lnTo>
                <a:lnTo>
                  <a:pt x="233" y="91"/>
                </a:lnTo>
                <a:lnTo>
                  <a:pt x="214" y="99"/>
                </a:lnTo>
                <a:lnTo>
                  <a:pt x="196" y="110"/>
                </a:lnTo>
                <a:lnTo>
                  <a:pt x="179" y="122"/>
                </a:lnTo>
                <a:lnTo>
                  <a:pt x="162" y="135"/>
                </a:lnTo>
                <a:lnTo>
                  <a:pt x="147" y="151"/>
                </a:lnTo>
                <a:lnTo>
                  <a:pt x="132" y="167"/>
                </a:lnTo>
                <a:lnTo>
                  <a:pt x="119" y="184"/>
                </a:lnTo>
                <a:lnTo>
                  <a:pt x="107" y="202"/>
                </a:lnTo>
                <a:lnTo>
                  <a:pt x="95" y="220"/>
                </a:lnTo>
                <a:lnTo>
                  <a:pt x="85" y="240"/>
                </a:lnTo>
                <a:lnTo>
                  <a:pt x="76" y="260"/>
                </a:lnTo>
                <a:lnTo>
                  <a:pt x="67" y="281"/>
                </a:lnTo>
                <a:lnTo>
                  <a:pt x="60" y="303"/>
                </a:lnTo>
                <a:lnTo>
                  <a:pt x="54" y="326"/>
                </a:lnTo>
                <a:lnTo>
                  <a:pt x="48" y="349"/>
                </a:lnTo>
                <a:lnTo>
                  <a:pt x="44" y="374"/>
                </a:lnTo>
                <a:lnTo>
                  <a:pt x="40" y="400"/>
                </a:lnTo>
                <a:lnTo>
                  <a:pt x="38" y="426"/>
                </a:lnTo>
                <a:lnTo>
                  <a:pt x="36" y="454"/>
                </a:lnTo>
                <a:lnTo>
                  <a:pt x="36" y="483"/>
                </a:lnTo>
                <a:lnTo>
                  <a:pt x="37" y="524"/>
                </a:lnTo>
                <a:lnTo>
                  <a:pt x="38" y="547"/>
                </a:lnTo>
                <a:lnTo>
                  <a:pt x="40" y="569"/>
                </a:lnTo>
                <a:lnTo>
                  <a:pt x="44" y="591"/>
                </a:lnTo>
                <a:lnTo>
                  <a:pt x="50" y="613"/>
                </a:lnTo>
                <a:lnTo>
                  <a:pt x="53" y="623"/>
                </a:lnTo>
                <a:lnTo>
                  <a:pt x="57" y="633"/>
                </a:lnTo>
                <a:lnTo>
                  <a:pt x="61" y="643"/>
                </a:lnTo>
                <a:lnTo>
                  <a:pt x="67" y="652"/>
                </a:lnTo>
                <a:lnTo>
                  <a:pt x="82" y="676"/>
                </a:lnTo>
                <a:lnTo>
                  <a:pt x="102" y="707"/>
                </a:lnTo>
                <a:lnTo>
                  <a:pt x="123" y="738"/>
                </a:lnTo>
                <a:lnTo>
                  <a:pt x="134" y="752"/>
                </a:lnTo>
                <a:lnTo>
                  <a:pt x="146" y="767"/>
                </a:lnTo>
                <a:lnTo>
                  <a:pt x="157" y="780"/>
                </a:lnTo>
                <a:lnTo>
                  <a:pt x="171" y="792"/>
                </a:lnTo>
                <a:lnTo>
                  <a:pt x="186" y="806"/>
                </a:lnTo>
                <a:lnTo>
                  <a:pt x="202" y="819"/>
                </a:lnTo>
                <a:lnTo>
                  <a:pt x="219" y="831"/>
                </a:lnTo>
                <a:lnTo>
                  <a:pt x="236" y="842"/>
                </a:lnTo>
                <a:lnTo>
                  <a:pt x="254" y="852"/>
                </a:lnTo>
                <a:lnTo>
                  <a:pt x="273" y="862"/>
                </a:lnTo>
                <a:lnTo>
                  <a:pt x="292" y="871"/>
                </a:lnTo>
                <a:lnTo>
                  <a:pt x="313" y="879"/>
                </a:lnTo>
                <a:lnTo>
                  <a:pt x="334" y="886"/>
                </a:lnTo>
                <a:lnTo>
                  <a:pt x="356" y="893"/>
                </a:lnTo>
                <a:lnTo>
                  <a:pt x="378" y="898"/>
                </a:lnTo>
                <a:lnTo>
                  <a:pt x="402" y="903"/>
                </a:lnTo>
                <a:lnTo>
                  <a:pt x="427" y="907"/>
                </a:lnTo>
                <a:lnTo>
                  <a:pt x="452" y="910"/>
                </a:lnTo>
                <a:lnTo>
                  <a:pt x="478" y="912"/>
                </a:lnTo>
                <a:lnTo>
                  <a:pt x="505" y="914"/>
                </a:lnTo>
                <a:lnTo>
                  <a:pt x="536" y="915"/>
                </a:lnTo>
                <a:lnTo>
                  <a:pt x="560" y="914"/>
                </a:lnTo>
                <a:lnTo>
                  <a:pt x="582" y="912"/>
                </a:lnTo>
                <a:lnTo>
                  <a:pt x="603" y="909"/>
                </a:lnTo>
                <a:lnTo>
                  <a:pt x="623" y="905"/>
                </a:lnTo>
                <a:lnTo>
                  <a:pt x="643" y="899"/>
                </a:lnTo>
                <a:lnTo>
                  <a:pt x="661" y="892"/>
                </a:lnTo>
                <a:lnTo>
                  <a:pt x="680" y="882"/>
                </a:lnTo>
                <a:lnTo>
                  <a:pt x="698" y="872"/>
                </a:lnTo>
                <a:lnTo>
                  <a:pt x="717" y="861"/>
                </a:lnTo>
                <a:lnTo>
                  <a:pt x="737" y="850"/>
                </a:lnTo>
                <a:lnTo>
                  <a:pt x="768" y="832"/>
                </a:lnTo>
                <a:lnTo>
                  <a:pt x="783" y="822"/>
                </a:lnTo>
                <a:lnTo>
                  <a:pt x="799" y="812"/>
                </a:lnTo>
                <a:lnTo>
                  <a:pt x="813" y="802"/>
                </a:lnTo>
                <a:lnTo>
                  <a:pt x="827" y="790"/>
                </a:lnTo>
                <a:lnTo>
                  <a:pt x="839" y="778"/>
                </a:lnTo>
                <a:lnTo>
                  <a:pt x="849" y="765"/>
                </a:lnTo>
                <a:lnTo>
                  <a:pt x="860" y="753"/>
                </a:lnTo>
                <a:lnTo>
                  <a:pt x="870" y="744"/>
                </a:lnTo>
                <a:lnTo>
                  <a:pt x="878" y="736"/>
                </a:lnTo>
                <a:lnTo>
                  <a:pt x="885" y="727"/>
                </a:lnTo>
                <a:lnTo>
                  <a:pt x="894" y="717"/>
                </a:lnTo>
                <a:lnTo>
                  <a:pt x="897" y="711"/>
                </a:lnTo>
                <a:lnTo>
                  <a:pt x="900" y="704"/>
                </a:lnTo>
                <a:lnTo>
                  <a:pt x="906" y="692"/>
                </a:lnTo>
                <a:lnTo>
                  <a:pt x="913" y="682"/>
                </a:lnTo>
                <a:lnTo>
                  <a:pt x="918" y="674"/>
                </a:lnTo>
                <a:lnTo>
                  <a:pt x="924" y="666"/>
                </a:lnTo>
                <a:lnTo>
                  <a:pt x="928" y="657"/>
                </a:lnTo>
                <a:lnTo>
                  <a:pt x="930" y="648"/>
                </a:lnTo>
                <a:lnTo>
                  <a:pt x="938" y="602"/>
                </a:lnTo>
                <a:lnTo>
                  <a:pt x="944" y="558"/>
                </a:lnTo>
                <a:lnTo>
                  <a:pt x="947" y="514"/>
                </a:lnTo>
                <a:lnTo>
                  <a:pt x="948" y="470"/>
                </a:lnTo>
                <a:lnTo>
                  <a:pt x="947" y="433"/>
                </a:lnTo>
                <a:lnTo>
                  <a:pt x="946" y="412"/>
                </a:lnTo>
                <a:lnTo>
                  <a:pt x="944" y="393"/>
                </a:lnTo>
                <a:lnTo>
                  <a:pt x="941" y="371"/>
                </a:lnTo>
                <a:lnTo>
                  <a:pt x="937" y="350"/>
                </a:lnTo>
                <a:lnTo>
                  <a:pt x="931" y="330"/>
                </a:lnTo>
                <a:lnTo>
                  <a:pt x="924" y="309"/>
                </a:lnTo>
                <a:lnTo>
                  <a:pt x="917" y="295"/>
                </a:lnTo>
                <a:lnTo>
                  <a:pt x="908" y="276"/>
                </a:lnTo>
                <a:lnTo>
                  <a:pt x="897" y="254"/>
                </a:lnTo>
                <a:lnTo>
                  <a:pt x="883" y="233"/>
                </a:lnTo>
                <a:lnTo>
                  <a:pt x="867" y="210"/>
                </a:lnTo>
                <a:lnTo>
                  <a:pt x="859" y="198"/>
                </a:lnTo>
                <a:lnTo>
                  <a:pt x="849" y="188"/>
                </a:lnTo>
                <a:lnTo>
                  <a:pt x="839" y="178"/>
                </a:lnTo>
                <a:lnTo>
                  <a:pt x="829" y="169"/>
                </a:lnTo>
                <a:lnTo>
                  <a:pt x="817" y="160"/>
                </a:lnTo>
                <a:lnTo>
                  <a:pt x="806" y="152"/>
                </a:lnTo>
                <a:lnTo>
                  <a:pt x="772" y="130"/>
                </a:lnTo>
                <a:lnTo>
                  <a:pt x="742" y="112"/>
                </a:lnTo>
                <a:lnTo>
                  <a:pt x="712" y="94"/>
                </a:lnTo>
                <a:lnTo>
                  <a:pt x="696" y="87"/>
                </a:lnTo>
                <a:lnTo>
                  <a:pt x="680" y="80"/>
                </a:lnTo>
                <a:lnTo>
                  <a:pt x="664" y="73"/>
                </a:lnTo>
                <a:lnTo>
                  <a:pt x="647" y="68"/>
                </a:lnTo>
                <a:lnTo>
                  <a:pt x="615" y="61"/>
                </a:lnTo>
                <a:lnTo>
                  <a:pt x="584" y="54"/>
                </a:lnTo>
                <a:lnTo>
                  <a:pt x="553" y="49"/>
                </a:lnTo>
                <a:lnTo>
                  <a:pt x="523" y="44"/>
                </a:lnTo>
                <a:lnTo>
                  <a:pt x="521" y="42"/>
                </a:lnTo>
                <a:lnTo>
                  <a:pt x="519" y="44"/>
                </a:lnTo>
                <a:lnTo>
                  <a:pt x="516" y="46"/>
                </a:lnTo>
                <a:lnTo>
                  <a:pt x="511" y="46"/>
                </a:lnTo>
                <a:lnTo>
                  <a:pt x="507" y="46"/>
                </a:lnTo>
                <a:lnTo>
                  <a:pt x="502" y="42"/>
                </a:lnTo>
                <a:lnTo>
                  <a:pt x="495" y="39"/>
                </a:lnTo>
                <a:lnTo>
                  <a:pt x="494" y="39"/>
                </a:lnTo>
                <a:lnTo>
                  <a:pt x="488" y="37"/>
                </a:lnTo>
                <a:lnTo>
                  <a:pt x="487" y="37"/>
                </a:lnTo>
                <a:lnTo>
                  <a:pt x="480" y="36"/>
                </a:lnTo>
                <a:lnTo>
                  <a:pt x="473" y="3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34" name="任意多边形 1051133"/>
          <p:cNvSpPr/>
          <p:nvPr/>
        </p:nvSpPr>
        <p:spPr bwMode="auto">
          <a:xfrm>
            <a:off x="8159750" y="3741737"/>
            <a:ext cx="989012" cy="950912"/>
          </a:xfrm>
          <a:custGeom>
            <a:avLst/>
            <a:gdLst/>
            <a:ahLst/>
            <a:cxnLst/>
            <a:rect l="0" t="0" r="0" b="0"/>
            <a:pathLst>
              <a:path w="1401" h="1347">
                <a:moveTo>
                  <a:pt x="719" y="1347"/>
                </a:moveTo>
                <a:lnTo>
                  <a:pt x="719" y="1347"/>
                </a:lnTo>
                <a:lnTo>
                  <a:pt x="692" y="1347"/>
                </a:lnTo>
                <a:lnTo>
                  <a:pt x="666" y="1345"/>
                </a:lnTo>
                <a:lnTo>
                  <a:pt x="640" y="1343"/>
                </a:lnTo>
                <a:lnTo>
                  <a:pt x="614" y="1340"/>
                </a:lnTo>
                <a:lnTo>
                  <a:pt x="592" y="1335"/>
                </a:lnTo>
                <a:lnTo>
                  <a:pt x="570" y="1331"/>
                </a:lnTo>
                <a:lnTo>
                  <a:pt x="548" y="1326"/>
                </a:lnTo>
                <a:lnTo>
                  <a:pt x="525" y="1319"/>
                </a:lnTo>
                <a:lnTo>
                  <a:pt x="503" y="1312"/>
                </a:lnTo>
                <a:lnTo>
                  <a:pt x="481" y="1303"/>
                </a:lnTo>
                <a:lnTo>
                  <a:pt x="459" y="1295"/>
                </a:lnTo>
                <a:lnTo>
                  <a:pt x="436" y="1285"/>
                </a:lnTo>
                <a:lnTo>
                  <a:pt x="418" y="1275"/>
                </a:lnTo>
                <a:lnTo>
                  <a:pt x="400" y="1266"/>
                </a:lnTo>
                <a:lnTo>
                  <a:pt x="365" y="1244"/>
                </a:lnTo>
                <a:lnTo>
                  <a:pt x="329" y="1223"/>
                </a:lnTo>
                <a:lnTo>
                  <a:pt x="309" y="1212"/>
                </a:lnTo>
                <a:lnTo>
                  <a:pt x="291" y="1202"/>
                </a:lnTo>
                <a:lnTo>
                  <a:pt x="269" y="1192"/>
                </a:lnTo>
                <a:lnTo>
                  <a:pt x="248" y="1178"/>
                </a:lnTo>
                <a:lnTo>
                  <a:pt x="229" y="1164"/>
                </a:lnTo>
                <a:lnTo>
                  <a:pt x="210" y="1147"/>
                </a:lnTo>
                <a:lnTo>
                  <a:pt x="203" y="1140"/>
                </a:lnTo>
                <a:lnTo>
                  <a:pt x="197" y="1132"/>
                </a:lnTo>
                <a:lnTo>
                  <a:pt x="184" y="1116"/>
                </a:lnTo>
                <a:lnTo>
                  <a:pt x="173" y="1101"/>
                </a:lnTo>
                <a:lnTo>
                  <a:pt x="168" y="1094"/>
                </a:lnTo>
                <a:lnTo>
                  <a:pt x="161" y="1086"/>
                </a:lnTo>
                <a:lnTo>
                  <a:pt x="146" y="1071"/>
                </a:lnTo>
                <a:lnTo>
                  <a:pt x="132" y="1054"/>
                </a:lnTo>
                <a:lnTo>
                  <a:pt x="118" y="1037"/>
                </a:lnTo>
                <a:lnTo>
                  <a:pt x="106" y="1020"/>
                </a:lnTo>
                <a:lnTo>
                  <a:pt x="93" y="1002"/>
                </a:lnTo>
                <a:lnTo>
                  <a:pt x="82" y="984"/>
                </a:lnTo>
                <a:lnTo>
                  <a:pt x="72" y="967"/>
                </a:lnTo>
                <a:lnTo>
                  <a:pt x="63" y="950"/>
                </a:lnTo>
                <a:lnTo>
                  <a:pt x="52" y="926"/>
                </a:lnTo>
                <a:lnTo>
                  <a:pt x="43" y="904"/>
                </a:lnTo>
                <a:lnTo>
                  <a:pt x="33" y="881"/>
                </a:lnTo>
                <a:lnTo>
                  <a:pt x="26" y="859"/>
                </a:lnTo>
                <a:lnTo>
                  <a:pt x="19" y="839"/>
                </a:lnTo>
                <a:lnTo>
                  <a:pt x="13" y="819"/>
                </a:lnTo>
                <a:lnTo>
                  <a:pt x="9" y="799"/>
                </a:lnTo>
                <a:lnTo>
                  <a:pt x="6" y="781"/>
                </a:lnTo>
                <a:lnTo>
                  <a:pt x="3" y="760"/>
                </a:lnTo>
                <a:lnTo>
                  <a:pt x="1" y="738"/>
                </a:lnTo>
                <a:lnTo>
                  <a:pt x="0" y="717"/>
                </a:lnTo>
                <a:lnTo>
                  <a:pt x="1" y="695"/>
                </a:lnTo>
                <a:lnTo>
                  <a:pt x="4" y="652"/>
                </a:lnTo>
                <a:lnTo>
                  <a:pt x="8" y="608"/>
                </a:lnTo>
                <a:lnTo>
                  <a:pt x="8" y="605"/>
                </a:lnTo>
                <a:lnTo>
                  <a:pt x="11" y="568"/>
                </a:lnTo>
                <a:lnTo>
                  <a:pt x="15" y="532"/>
                </a:lnTo>
                <a:lnTo>
                  <a:pt x="20" y="495"/>
                </a:lnTo>
                <a:lnTo>
                  <a:pt x="26" y="457"/>
                </a:lnTo>
                <a:lnTo>
                  <a:pt x="35" y="420"/>
                </a:lnTo>
                <a:lnTo>
                  <a:pt x="40" y="403"/>
                </a:lnTo>
                <a:lnTo>
                  <a:pt x="45" y="384"/>
                </a:lnTo>
                <a:lnTo>
                  <a:pt x="51" y="366"/>
                </a:lnTo>
                <a:lnTo>
                  <a:pt x="58" y="349"/>
                </a:lnTo>
                <a:lnTo>
                  <a:pt x="66" y="330"/>
                </a:lnTo>
                <a:lnTo>
                  <a:pt x="75" y="314"/>
                </a:lnTo>
                <a:lnTo>
                  <a:pt x="84" y="295"/>
                </a:lnTo>
                <a:lnTo>
                  <a:pt x="103" y="259"/>
                </a:lnTo>
                <a:lnTo>
                  <a:pt x="113" y="243"/>
                </a:lnTo>
                <a:lnTo>
                  <a:pt x="123" y="226"/>
                </a:lnTo>
                <a:lnTo>
                  <a:pt x="134" y="211"/>
                </a:lnTo>
                <a:lnTo>
                  <a:pt x="146" y="195"/>
                </a:lnTo>
                <a:lnTo>
                  <a:pt x="160" y="181"/>
                </a:lnTo>
                <a:lnTo>
                  <a:pt x="174" y="167"/>
                </a:lnTo>
                <a:lnTo>
                  <a:pt x="189" y="155"/>
                </a:lnTo>
                <a:lnTo>
                  <a:pt x="206" y="142"/>
                </a:lnTo>
                <a:lnTo>
                  <a:pt x="223" y="131"/>
                </a:lnTo>
                <a:lnTo>
                  <a:pt x="240" y="120"/>
                </a:lnTo>
                <a:lnTo>
                  <a:pt x="259" y="109"/>
                </a:lnTo>
                <a:lnTo>
                  <a:pt x="278" y="98"/>
                </a:lnTo>
                <a:lnTo>
                  <a:pt x="299" y="89"/>
                </a:lnTo>
                <a:lnTo>
                  <a:pt x="321" y="78"/>
                </a:lnTo>
                <a:lnTo>
                  <a:pt x="345" y="67"/>
                </a:lnTo>
                <a:lnTo>
                  <a:pt x="371" y="58"/>
                </a:lnTo>
                <a:lnTo>
                  <a:pt x="395" y="48"/>
                </a:lnTo>
                <a:lnTo>
                  <a:pt x="419" y="40"/>
                </a:lnTo>
                <a:lnTo>
                  <a:pt x="443" y="33"/>
                </a:lnTo>
                <a:lnTo>
                  <a:pt x="466" y="27"/>
                </a:lnTo>
                <a:lnTo>
                  <a:pt x="489" y="21"/>
                </a:lnTo>
                <a:lnTo>
                  <a:pt x="513" y="16"/>
                </a:lnTo>
                <a:lnTo>
                  <a:pt x="532" y="13"/>
                </a:lnTo>
                <a:lnTo>
                  <a:pt x="551" y="10"/>
                </a:lnTo>
                <a:lnTo>
                  <a:pt x="589" y="7"/>
                </a:lnTo>
                <a:lnTo>
                  <a:pt x="626" y="6"/>
                </a:lnTo>
                <a:lnTo>
                  <a:pt x="662" y="6"/>
                </a:lnTo>
                <a:lnTo>
                  <a:pt x="697" y="6"/>
                </a:lnTo>
                <a:lnTo>
                  <a:pt x="699" y="4"/>
                </a:lnTo>
                <a:lnTo>
                  <a:pt x="701" y="2"/>
                </a:lnTo>
                <a:lnTo>
                  <a:pt x="704" y="1"/>
                </a:lnTo>
                <a:lnTo>
                  <a:pt x="707" y="0"/>
                </a:lnTo>
                <a:lnTo>
                  <a:pt x="710" y="0"/>
                </a:lnTo>
                <a:lnTo>
                  <a:pt x="730" y="1"/>
                </a:lnTo>
                <a:lnTo>
                  <a:pt x="748" y="4"/>
                </a:lnTo>
                <a:lnTo>
                  <a:pt x="786" y="10"/>
                </a:lnTo>
                <a:lnTo>
                  <a:pt x="814" y="15"/>
                </a:lnTo>
                <a:lnTo>
                  <a:pt x="842" y="20"/>
                </a:lnTo>
                <a:lnTo>
                  <a:pt x="882" y="27"/>
                </a:lnTo>
                <a:lnTo>
                  <a:pt x="900" y="31"/>
                </a:lnTo>
                <a:lnTo>
                  <a:pt x="919" y="37"/>
                </a:lnTo>
                <a:lnTo>
                  <a:pt x="936" y="42"/>
                </a:lnTo>
                <a:lnTo>
                  <a:pt x="952" y="49"/>
                </a:lnTo>
                <a:lnTo>
                  <a:pt x="984" y="63"/>
                </a:lnTo>
                <a:lnTo>
                  <a:pt x="1004" y="73"/>
                </a:lnTo>
                <a:lnTo>
                  <a:pt x="1027" y="82"/>
                </a:lnTo>
                <a:lnTo>
                  <a:pt x="1046" y="90"/>
                </a:lnTo>
                <a:lnTo>
                  <a:pt x="1064" y="97"/>
                </a:lnTo>
                <a:lnTo>
                  <a:pt x="1083" y="104"/>
                </a:lnTo>
                <a:lnTo>
                  <a:pt x="1100" y="112"/>
                </a:lnTo>
                <a:lnTo>
                  <a:pt x="1117" y="123"/>
                </a:lnTo>
                <a:lnTo>
                  <a:pt x="1142" y="138"/>
                </a:lnTo>
                <a:lnTo>
                  <a:pt x="1178" y="161"/>
                </a:lnTo>
                <a:lnTo>
                  <a:pt x="1196" y="173"/>
                </a:lnTo>
                <a:lnTo>
                  <a:pt x="1212" y="187"/>
                </a:lnTo>
                <a:lnTo>
                  <a:pt x="1228" y="200"/>
                </a:lnTo>
                <a:lnTo>
                  <a:pt x="1242" y="216"/>
                </a:lnTo>
                <a:lnTo>
                  <a:pt x="1248" y="223"/>
                </a:lnTo>
                <a:lnTo>
                  <a:pt x="1253" y="231"/>
                </a:lnTo>
                <a:lnTo>
                  <a:pt x="1259" y="239"/>
                </a:lnTo>
                <a:lnTo>
                  <a:pt x="1263" y="248"/>
                </a:lnTo>
                <a:lnTo>
                  <a:pt x="1266" y="256"/>
                </a:lnTo>
                <a:lnTo>
                  <a:pt x="1268" y="265"/>
                </a:lnTo>
                <a:lnTo>
                  <a:pt x="1271" y="275"/>
                </a:lnTo>
                <a:lnTo>
                  <a:pt x="1275" y="285"/>
                </a:lnTo>
                <a:lnTo>
                  <a:pt x="1280" y="294"/>
                </a:lnTo>
                <a:lnTo>
                  <a:pt x="1286" y="302"/>
                </a:lnTo>
                <a:lnTo>
                  <a:pt x="1290" y="306"/>
                </a:lnTo>
                <a:lnTo>
                  <a:pt x="1299" y="315"/>
                </a:lnTo>
                <a:lnTo>
                  <a:pt x="1306" y="325"/>
                </a:lnTo>
                <a:lnTo>
                  <a:pt x="1310" y="331"/>
                </a:lnTo>
                <a:lnTo>
                  <a:pt x="1312" y="340"/>
                </a:lnTo>
                <a:lnTo>
                  <a:pt x="1316" y="349"/>
                </a:lnTo>
                <a:lnTo>
                  <a:pt x="1320" y="357"/>
                </a:lnTo>
                <a:lnTo>
                  <a:pt x="1327" y="363"/>
                </a:lnTo>
                <a:lnTo>
                  <a:pt x="1334" y="370"/>
                </a:lnTo>
                <a:lnTo>
                  <a:pt x="1340" y="375"/>
                </a:lnTo>
                <a:lnTo>
                  <a:pt x="1343" y="378"/>
                </a:lnTo>
                <a:lnTo>
                  <a:pt x="1346" y="382"/>
                </a:lnTo>
                <a:lnTo>
                  <a:pt x="1349" y="388"/>
                </a:lnTo>
                <a:lnTo>
                  <a:pt x="1351" y="396"/>
                </a:lnTo>
                <a:lnTo>
                  <a:pt x="1354" y="404"/>
                </a:lnTo>
                <a:lnTo>
                  <a:pt x="1355" y="411"/>
                </a:lnTo>
                <a:lnTo>
                  <a:pt x="1356" y="423"/>
                </a:lnTo>
                <a:lnTo>
                  <a:pt x="1359" y="434"/>
                </a:lnTo>
                <a:lnTo>
                  <a:pt x="1364" y="443"/>
                </a:lnTo>
                <a:lnTo>
                  <a:pt x="1369" y="452"/>
                </a:lnTo>
                <a:lnTo>
                  <a:pt x="1374" y="464"/>
                </a:lnTo>
                <a:lnTo>
                  <a:pt x="1379" y="475"/>
                </a:lnTo>
                <a:lnTo>
                  <a:pt x="1384" y="488"/>
                </a:lnTo>
                <a:lnTo>
                  <a:pt x="1387" y="503"/>
                </a:lnTo>
                <a:lnTo>
                  <a:pt x="1391" y="531"/>
                </a:lnTo>
                <a:lnTo>
                  <a:pt x="1394" y="548"/>
                </a:lnTo>
                <a:lnTo>
                  <a:pt x="1397" y="566"/>
                </a:lnTo>
                <a:lnTo>
                  <a:pt x="1400" y="583"/>
                </a:lnTo>
                <a:lnTo>
                  <a:pt x="1401" y="603"/>
                </a:lnTo>
                <a:lnTo>
                  <a:pt x="1401" y="623"/>
                </a:lnTo>
                <a:lnTo>
                  <a:pt x="1400" y="641"/>
                </a:lnTo>
                <a:lnTo>
                  <a:pt x="1399" y="662"/>
                </a:lnTo>
                <a:lnTo>
                  <a:pt x="1399" y="682"/>
                </a:lnTo>
                <a:lnTo>
                  <a:pt x="1400" y="713"/>
                </a:lnTo>
                <a:lnTo>
                  <a:pt x="1401" y="745"/>
                </a:lnTo>
                <a:lnTo>
                  <a:pt x="1401" y="760"/>
                </a:lnTo>
                <a:lnTo>
                  <a:pt x="1401" y="777"/>
                </a:lnTo>
                <a:lnTo>
                  <a:pt x="1399" y="801"/>
                </a:lnTo>
                <a:lnTo>
                  <a:pt x="1396" y="826"/>
                </a:lnTo>
                <a:lnTo>
                  <a:pt x="1392" y="850"/>
                </a:lnTo>
                <a:lnTo>
                  <a:pt x="1386" y="874"/>
                </a:lnTo>
                <a:lnTo>
                  <a:pt x="1380" y="897"/>
                </a:lnTo>
                <a:lnTo>
                  <a:pt x="1373" y="921"/>
                </a:lnTo>
                <a:lnTo>
                  <a:pt x="1365" y="944"/>
                </a:lnTo>
                <a:lnTo>
                  <a:pt x="1356" y="967"/>
                </a:lnTo>
                <a:lnTo>
                  <a:pt x="1345" y="988"/>
                </a:lnTo>
                <a:lnTo>
                  <a:pt x="1334" y="1010"/>
                </a:lnTo>
                <a:lnTo>
                  <a:pt x="1323" y="1032"/>
                </a:lnTo>
                <a:lnTo>
                  <a:pt x="1309" y="1052"/>
                </a:lnTo>
                <a:lnTo>
                  <a:pt x="1296" y="1073"/>
                </a:lnTo>
                <a:lnTo>
                  <a:pt x="1280" y="1093"/>
                </a:lnTo>
                <a:lnTo>
                  <a:pt x="1265" y="1112"/>
                </a:lnTo>
                <a:lnTo>
                  <a:pt x="1248" y="1131"/>
                </a:lnTo>
                <a:lnTo>
                  <a:pt x="1232" y="1147"/>
                </a:lnTo>
                <a:lnTo>
                  <a:pt x="1214" y="1164"/>
                </a:lnTo>
                <a:lnTo>
                  <a:pt x="1198" y="1179"/>
                </a:lnTo>
                <a:lnTo>
                  <a:pt x="1180" y="1194"/>
                </a:lnTo>
                <a:lnTo>
                  <a:pt x="1161" y="1207"/>
                </a:lnTo>
                <a:lnTo>
                  <a:pt x="1143" y="1219"/>
                </a:lnTo>
                <a:lnTo>
                  <a:pt x="1124" y="1230"/>
                </a:lnTo>
                <a:lnTo>
                  <a:pt x="1106" y="1240"/>
                </a:lnTo>
                <a:lnTo>
                  <a:pt x="1066" y="1261"/>
                </a:lnTo>
                <a:lnTo>
                  <a:pt x="1027" y="1280"/>
                </a:lnTo>
                <a:lnTo>
                  <a:pt x="989" y="1296"/>
                </a:lnTo>
                <a:lnTo>
                  <a:pt x="970" y="1304"/>
                </a:lnTo>
                <a:lnTo>
                  <a:pt x="952" y="1311"/>
                </a:lnTo>
                <a:lnTo>
                  <a:pt x="925" y="1319"/>
                </a:lnTo>
                <a:lnTo>
                  <a:pt x="897" y="1326"/>
                </a:lnTo>
                <a:lnTo>
                  <a:pt x="869" y="1332"/>
                </a:lnTo>
                <a:lnTo>
                  <a:pt x="840" y="1337"/>
                </a:lnTo>
                <a:lnTo>
                  <a:pt x="810" y="1342"/>
                </a:lnTo>
                <a:lnTo>
                  <a:pt x="780" y="1345"/>
                </a:lnTo>
                <a:lnTo>
                  <a:pt x="750" y="1347"/>
                </a:lnTo>
                <a:lnTo>
                  <a:pt x="719" y="1347"/>
                </a:lnTo>
                <a:close/>
                <a:moveTo>
                  <a:pt x="722" y="38"/>
                </a:moveTo>
                <a:lnTo>
                  <a:pt x="722" y="38"/>
                </a:lnTo>
                <a:lnTo>
                  <a:pt x="717" y="41"/>
                </a:lnTo>
                <a:lnTo>
                  <a:pt x="711" y="42"/>
                </a:lnTo>
                <a:lnTo>
                  <a:pt x="667" y="42"/>
                </a:lnTo>
                <a:lnTo>
                  <a:pt x="624" y="43"/>
                </a:lnTo>
                <a:lnTo>
                  <a:pt x="583" y="45"/>
                </a:lnTo>
                <a:lnTo>
                  <a:pt x="544" y="48"/>
                </a:lnTo>
                <a:lnTo>
                  <a:pt x="504" y="55"/>
                </a:lnTo>
                <a:lnTo>
                  <a:pt x="486" y="58"/>
                </a:lnTo>
                <a:lnTo>
                  <a:pt x="467" y="62"/>
                </a:lnTo>
                <a:lnTo>
                  <a:pt x="448" y="67"/>
                </a:lnTo>
                <a:lnTo>
                  <a:pt x="429" y="72"/>
                </a:lnTo>
                <a:lnTo>
                  <a:pt x="411" y="78"/>
                </a:lnTo>
                <a:lnTo>
                  <a:pt x="393" y="86"/>
                </a:lnTo>
                <a:lnTo>
                  <a:pt x="360" y="99"/>
                </a:lnTo>
                <a:lnTo>
                  <a:pt x="327" y="114"/>
                </a:lnTo>
                <a:lnTo>
                  <a:pt x="293" y="131"/>
                </a:lnTo>
                <a:lnTo>
                  <a:pt x="275" y="139"/>
                </a:lnTo>
                <a:lnTo>
                  <a:pt x="259" y="150"/>
                </a:lnTo>
                <a:lnTo>
                  <a:pt x="242" y="160"/>
                </a:lnTo>
                <a:lnTo>
                  <a:pt x="227" y="170"/>
                </a:lnTo>
                <a:lnTo>
                  <a:pt x="211" y="183"/>
                </a:lnTo>
                <a:lnTo>
                  <a:pt x="197" y="195"/>
                </a:lnTo>
                <a:lnTo>
                  <a:pt x="182" y="208"/>
                </a:lnTo>
                <a:lnTo>
                  <a:pt x="170" y="223"/>
                </a:lnTo>
                <a:lnTo>
                  <a:pt x="157" y="238"/>
                </a:lnTo>
                <a:lnTo>
                  <a:pt x="146" y="255"/>
                </a:lnTo>
                <a:lnTo>
                  <a:pt x="130" y="283"/>
                </a:lnTo>
                <a:lnTo>
                  <a:pt x="114" y="312"/>
                </a:lnTo>
                <a:lnTo>
                  <a:pt x="102" y="342"/>
                </a:lnTo>
                <a:lnTo>
                  <a:pt x="90" y="371"/>
                </a:lnTo>
                <a:lnTo>
                  <a:pt x="80" y="401"/>
                </a:lnTo>
                <a:lnTo>
                  <a:pt x="72" y="431"/>
                </a:lnTo>
                <a:lnTo>
                  <a:pt x="63" y="460"/>
                </a:lnTo>
                <a:lnTo>
                  <a:pt x="57" y="491"/>
                </a:lnTo>
                <a:lnTo>
                  <a:pt x="53" y="521"/>
                </a:lnTo>
                <a:lnTo>
                  <a:pt x="49" y="551"/>
                </a:lnTo>
                <a:lnTo>
                  <a:pt x="46" y="581"/>
                </a:lnTo>
                <a:lnTo>
                  <a:pt x="43" y="611"/>
                </a:lnTo>
                <a:lnTo>
                  <a:pt x="41" y="670"/>
                </a:lnTo>
                <a:lnTo>
                  <a:pt x="40" y="727"/>
                </a:lnTo>
                <a:lnTo>
                  <a:pt x="41" y="757"/>
                </a:lnTo>
                <a:lnTo>
                  <a:pt x="42" y="770"/>
                </a:lnTo>
                <a:lnTo>
                  <a:pt x="44" y="785"/>
                </a:lnTo>
                <a:lnTo>
                  <a:pt x="47" y="799"/>
                </a:lnTo>
                <a:lnTo>
                  <a:pt x="51" y="814"/>
                </a:lnTo>
                <a:lnTo>
                  <a:pt x="56" y="828"/>
                </a:lnTo>
                <a:lnTo>
                  <a:pt x="62" y="843"/>
                </a:lnTo>
                <a:lnTo>
                  <a:pt x="66" y="851"/>
                </a:lnTo>
                <a:lnTo>
                  <a:pt x="69" y="860"/>
                </a:lnTo>
                <a:lnTo>
                  <a:pt x="74" y="879"/>
                </a:lnTo>
                <a:lnTo>
                  <a:pt x="77" y="892"/>
                </a:lnTo>
                <a:lnTo>
                  <a:pt x="81" y="906"/>
                </a:lnTo>
                <a:lnTo>
                  <a:pt x="87" y="919"/>
                </a:lnTo>
                <a:lnTo>
                  <a:pt x="94" y="932"/>
                </a:lnTo>
                <a:lnTo>
                  <a:pt x="118" y="966"/>
                </a:lnTo>
                <a:lnTo>
                  <a:pt x="142" y="1002"/>
                </a:lnTo>
                <a:lnTo>
                  <a:pt x="155" y="1021"/>
                </a:lnTo>
                <a:lnTo>
                  <a:pt x="171" y="1040"/>
                </a:lnTo>
                <a:lnTo>
                  <a:pt x="183" y="1056"/>
                </a:lnTo>
                <a:lnTo>
                  <a:pt x="196" y="1073"/>
                </a:lnTo>
                <a:lnTo>
                  <a:pt x="205" y="1084"/>
                </a:lnTo>
                <a:lnTo>
                  <a:pt x="213" y="1096"/>
                </a:lnTo>
                <a:lnTo>
                  <a:pt x="223" y="1106"/>
                </a:lnTo>
                <a:lnTo>
                  <a:pt x="232" y="1116"/>
                </a:lnTo>
                <a:lnTo>
                  <a:pt x="252" y="1134"/>
                </a:lnTo>
                <a:lnTo>
                  <a:pt x="274" y="1150"/>
                </a:lnTo>
                <a:lnTo>
                  <a:pt x="296" y="1166"/>
                </a:lnTo>
                <a:lnTo>
                  <a:pt x="320" y="1179"/>
                </a:lnTo>
                <a:lnTo>
                  <a:pt x="342" y="1192"/>
                </a:lnTo>
                <a:lnTo>
                  <a:pt x="366" y="1203"/>
                </a:lnTo>
                <a:lnTo>
                  <a:pt x="383" y="1212"/>
                </a:lnTo>
                <a:lnTo>
                  <a:pt x="398" y="1223"/>
                </a:lnTo>
                <a:lnTo>
                  <a:pt x="414" y="1232"/>
                </a:lnTo>
                <a:lnTo>
                  <a:pt x="429" y="1241"/>
                </a:lnTo>
                <a:lnTo>
                  <a:pt x="453" y="1253"/>
                </a:lnTo>
                <a:lnTo>
                  <a:pt x="477" y="1263"/>
                </a:lnTo>
                <a:lnTo>
                  <a:pt x="499" y="1272"/>
                </a:lnTo>
                <a:lnTo>
                  <a:pt x="522" y="1280"/>
                </a:lnTo>
                <a:lnTo>
                  <a:pt x="546" y="1287"/>
                </a:lnTo>
                <a:lnTo>
                  <a:pt x="569" y="1293"/>
                </a:lnTo>
                <a:lnTo>
                  <a:pt x="592" y="1297"/>
                </a:lnTo>
                <a:lnTo>
                  <a:pt x="617" y="1301"/>
                </a:lnTo>
                <a:lnTo>
                  <a:pt x="642" y="1304"/>
                </a:lnTo>
                <a:lnTo>
                  <a:pt x="668" y="1306"/>
                </a:lnTo>
                <a:lnTo>
                  <a:pt x="694" y="1307"/>
                </a:lnTo>
                <a:lnTo>
                  <a:pt x="721" y="1309"/>
                </a:lnTo>
                <a:lnTo>
                  <a:pt x="766" y="1307"/>
                </a:lnTo>
                <a:lnTo>
                  <a:pt x="790" y="1307"/>
                </a:lnTo>
                <a:lnTo>
                  <a:pt x="813" y="1305"/>
                </a:lnTo>
                <a:lnTo>
                  <a:pt x="836" y="1303"/>
                </a:lnTo>
                <a:lnTo>
                  <a:pt x="859" y="1300"/>
                </a:lnTo>
                <a:lnTo>
                  <a:pt x="880" y="1295"/>
                </a:lnTo>
                <a:lnTo>
                  <a:pt x="901" y="1289"/>
                </a:lnTo>
                <a:lnTo>
                  <a:pt x="947" y="1271"/>
                </a:lnTo>
                <a:lnTo>
                  <a:pt x="991" y="1254"/>
                </a:lnTo>
                <a:lnTo>
                  <a:pt x="1035" y="1234"/>
                </a:lnTo>
                <a:lnTo>
                  <a:pt x="1056" y="1224"/>
                </a:lnTo>
                <a:lnTo>
                  <a:pt x="1078" y="1212"/>
                </a:lnTo>
                <a:lnTo>
                  <a:pt x="1098" y="1201"/>
                </a:lnTo>
                <a:lnTo>
                  <a:pt x="1119" y="1189"/>
                </a:lnTo>
                <a:lnTo>
                  <a:pt x="1139" y="1175"/>
                </a:lnTo>
                <a:lnTo>
                  <a:pt x="1158" y="1161"/>
                </a:lnTo>
                <a:lnTo>
                  <a:pt x="1178" y="1146"/>
                </a:lnTo>
                <a:lnTo>
                  <a:pt x="1197" y="1130"/>
                </a:lnTo>
                <a:lnTo>
                  <a:pt x="1215" y="1113"/>
                </a:lnTo>
                <a:lnTo>
                  <a:pt x="1233" y="1095"/>
                </a:lnTo>
                <a:lnTo>
                  <a:pt x="1248" y="1077"/>
                </a:lnTo>
                <a:lnTo>
                  <a:pt x="1264" y="1059"/>
                </a:lnTo>
                <a:lnTo>
                  <a:pt x="1277" y="1038"/>
                </a:lnTo>
                <a:lnTo>
                  <a:pt x="1291" y="1017"/>
                </a:lnTo>
                <a:lnTo>
                  <a:pt x="1303" y="996"/>
                </a:lnTo>
                <a:lnTo>
                  <a:pt x="1314" y="973"/>
                </a:lnTo>
                <a:lnTo>
                  <a:pt x="1325" y="950"/>
                </a:lnTo>
                <a:lnTo>
                  <a:pt x="1334" y="927"/>
                </a:lnTo>
                <a:lnTo>
                  <a:pt x="1342" y="904"/>
                </a:lnTo>
                <a:lnTo>
                  <a:pt x="1348" y="880"/>
                </a:lnTo>
                <a:lnTo>
                  <a:pt x="1355" y="855"/>
                </a:lnTo>
                <a:lnTo>
                  <a:pt x="1360" y="831"/>
                </a:lnTo>
                <a:lnTo>
                  <a:pt x="1363" y="807"/>
                </a:lnTo>
                <a:lnTo>
                  <a:pt x="1365" y="783"/>
                </a:lnTo>
                <a:lnTo>
                  <a:pt x="1366" y="759"/>
                </a:lnTo>
                <a:lnTo>
                  <a:pt x="1365" y="735"/>
                </a:lnTo>
                <a:lnTo>
                  <a:pt x="1363" y="661"/>
                </a:lnTo>
                <a:lnTo>
                  <a:pt x="1361" y="605"/>
                </a:lnTo>
                <a:lnTo>
                  <a:pt x="1358" y="548"/>
                </a:lnTo>
                <a:lnTo>
                  <a:pt x="1357" y="538"/>
                </a:lnTo>
                <a:lnTo>
                  <a:pt x="1355" y="528"/>
                </a:lnTo>
                <a:lnTo>
                  <a:pt x="1350" y="509"/>
                </a:lnTo>
                <a:lnTo>
                  <a:pt x="1344" y="491"/>
                </a:lnTo>
                <a:lnTo>
                  <a:pt x="1337" y="474"/>
                </a:lnTo>
                <a:lnTo>
                  <a:pt x="1330" y="455"/>
                </a:lnTo>
                <a:lnTo>
                  <a:pt x="1326" y="444"/>
                </a:lnTo>
                <a:lnTo>
                  <a:pt x="1323" y="434"/>
                </a:lnTo>
                <a:lnTo>
                  <a:pt x="1319" y="421"/>
                </a:lnTo>
                <a:lnTo>
                  <a:pt x="1315" y="410"/>
                </a:lnTo>
                <a:lnTo>
                  <a:pt x="1312" y="404"/>
                </a:lnTo>
                <a:lnTo>
                  <a:pt x="1309" y="399"/>
                </a:lnTo>
                <a:lnTo>
                  <a:pt x="1305" y="393"/>
                </a:lnTo>
                <a:lnTo>
                  <a:pt x="1300" y="388"/>
                </a:lnTo>
                <a:lnTo>
                  <a:pt x="1294" y="382"/>
                </a:lnTo>
                <a:lnTo>
                  <a:pt x="1287" y="374"/>
                </a:lnTo>
                <a:lnTo>
                  <a:pt x="1277" y="355"/>
                </a:lnTo>
                <a:lnTo>
                  <a:pt x="1270" y="341"/>
                </a:lnTo>
                <a:lnTo>
                  <a:pt x="1266" y="334"/>
                </a:lnTo>
                <a:lnTo>
                  <a:pt x="1261" y="328"/>
                </a:lnTo>
                <a:lnTo>
                  <a:pt x="1252" y="316"/>
                </a:lnTo>
                <a:lnTo>
                  <a:pt x="1245" y="303"/>
                </a:lnTo>
                <a:lnTo>
                  <a:pt x="1239" y="290"/>
                </a:lnTo>
                <a:lnTo>
                  <a:pt x="1234" y="275"/>
                </a:lnTo>
                <a:lnTo>
                  <a:pt x="1230" y="263"/>
                </a:lnTo>
                <a:lnTo>
                  <a:pt x="1223" y="254"/>
                </a:lnTo>
                <a:lnTo>
                  <a:pt x="1217" y="245"/>
                </a:lnTo>
                <a:lnTo>
                  <a:pt x="1211" y="237"/>
                </a:lnTo>
                <a:lnTo>
                  <a:pt x="1203" y="230"/>
                </a:lnTo>
                <a:lnTo>
                  <a:pt x="1196" y="223"/>
                </a:lnTo>
                <a:lnTo>
                  <a:pt x="1178" y="211"/>
                </a:lnTo>
                <a:lnTo>
                  <a:pt x="1163" y="199"/>
                </a:lnTo>
                <a:lnTo>
                  <a:pt x="1151" y="191"/>
                </a:lnTo>
                <a:lnTo>
                  <a:pt x="1136" y="178"/>
                </a:lnTo>
                <a:lnTo>
                  <a:pt x="1119" y="166"/>
                </a:lnTo>
                <a:lnTo>
                  <a:pt x="1103" y="156"/>
                </a:lnTo>
                <a:lnTo>
                  <a:pt x="1085" y="145"/>
                </a:lnTo>
                <a:lnTo>
                  <a:pt x="1034" y="122"/>
                </a:lnTo>
                <a:lnTo>
                  <a:pt x="986" y="101"/>
                </a:lnTo>
                <a:lnTo>
                  <a:pt x="939" y="82"/>
                </a:lnTo>
                <a:lnTo>
                  <a:pt x="894" y="68"/>
                </a:lnTo>
                <a:lnTo>
                  <a:pt x="851" y="56"/>
                </a:lnTo>
                <a:lnTo>
                  <a:pt x="829" y="50"/>
                </a:lnTo>
                <a:lnTo>
                  <a:pt x="808" y="46"/>
                </a:lnTo>
                <a:lnTo>
                  <a:pt x="788" y="43"/>
                </a:lnTo>
                <a:lnTo>
                  <a:pt x="767" y="40"/>
                </a:lnTo>
                <a:lnTo>
                  <a:pt x="746" y="38"/>
                </a:lnTo>
                <a:lnTo>
                  <a:pt x="727" y="37"/>
                </a:lnTo>
                <a:lnTo>
                  <a:pt x="723" y="36"/>
                </a:lnTo>
                <a:lnTo>
                  <a:pt x="722" y="3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35" name="任意多边形 1051134"/>
          <p:cNvSpPr/>
          <p:nvPr/>
        </p:nvSpPr>
        <p:spPr bwMode="auto">
          <a:xfrm>
            <a:off x="8464550" y="4013200"/>
            <a:ext cx="361950" cy="398462"/>
          </a:xfrm>
          <a:custGeom>
            <a:avLst/>
            <a:gdLst/>
            <a:ahLst/>
            <a:cxnLst/>
            <a:rect l="0" t="0" r="0" b="0"/>
            <a:pathLst>
              <a:path w="513" h="563">
                <a:moveTo>
                  <a:pt x="481" y="563"/>
                </a:moveTo>
                <a:lnTo>
                  <a:pt x="481" y="563"/>
                </a:lnTo>
                <a:lnTo>
                  <a:pt x="477" y="562"/>
                </a:lnTo>
                <a:lnTo>
                  <a:pt x="450" y="557"/>
                </a:lnTo>
                <a:lnTo>
                  <a:pt x="423" y="551"/>
                </a:lnTo>
                <a:lnTo>
                  <a:pt x="398" y="542"/>
                </a:lnTo>
                <a:lnTo>
                  <a:pt x="376" y="533"/>
                </a:lnTo>
                <a:lnTo>
                  <a:pt x="366" y="529"/>
                </a:lnTo>
                <a:lnTo>
                  <a:pt x="352" y="524"/>
                </a:lnTo>
                <a:lnTo>
                  <a:pt x="338" y="521"/>
                </a:lnTo>
                <a:lnTo>
                  <a:pt x="331" y="520"/>
                </a:lnTo>
                <a:lnTo>
                  <a:pt x="326" y="519"/>
                </a:lnTo>
                <a:lnTo>
                  <a:pt x="320" y="519"/>
                </a:lnTo>
                <a:lnTo>
                  <a:pt x="315" y="516"/>
                </a:lnTo>
                <a:lnTo>
                  <a:pt x="305" y="510"/>
                </a:lnTo>
                <a:lnTo>
                  <a:pt x="297" y="505"/>
                </a:lnTo>
                <a:lnTo>
                  <a:pt x="287" y="501"/>
                </a:lnTo>
                <a:lnTo>
                  <a:pt x="273" y="497"/>
                </a:lnTo>
                <a:lnTo>
                  <a:pt x="258" y="491"/>
                </a:lnTo>
                <a:lnTo>
                  <a:pt x="230" y="478"/>
                </a:lnTo>
                <a:lnTo>
                  <a:pt x="213" y="470"/>
                </a:lnTo>
                <a:lnTo>
                  <a:pt x="195" y="463"/>
                </a:lnTo>
                <a:lnTo>
                  <a:pt x="178" y="457"/>
                </a:lnTo>
                <a:lnTo>
                  <a:pt x="160" y="451"/>
                </a:lnTo>
                <a:lnTo>
                  <a:pt x="150" y="449"/>
                </a:lnTo>
                <a:lnTo>
                  <a:pt x="132" y="446"/>
                </a:lnTo>
                <a:lnTo>
                  <a:pt x="114" y="440"/>
                </a:lnTo>
                <a:lnTo>
                  <a:pt x="105" y="437"/>
                </a:lnTo>
                <a:lnTo>
                  <a:pt x="96" y="433"/>
                </a:lnTo>
                <a:lnTo>
                  <a:pt x="90" y="428"/>
                </a:lnTo>
                <a:lnTo>
                  <a:pt x="85" y="421"/>
                </a:lnTo>
                <a:lnTo>
                  <a:pt x="82" y="415"/>
                </a:lnTo>
                <a:lnTo>
                  <a:pt x="79" y="408"/>
                </a:lnTo>
                <a:lnTo>
                  <a:pt x="74" y="391"/>
                </a:lnTo>
                <a:lnTo>
                  <a:pt x="70" y="375"/>
                </a:lnTo>
                <a:lnTo>
                  <a:pt x="66" y="358"/>
                </a:lnTo>
                <a:lnTo>
                  <a:pt x="61" y="332"/>
                </a:lnTo>
                <a:lnTo>
                  <a:pt x="57" y="315"/>
                </a:lnTo>
                <a:lnTo>
                  <a:pt x="46" y="269"/>
                </a:lnTo>
                <a:lnTo>
                  <a:pt x="41" y="245"/>
                </a:lnTo>
                <a:lnTo>
                  <a:pt x="36" y="222"/>
                </a:lnTo>
                <a:lnTo>
                  <a:pt x="29" y="186"/>
                </a:lnTo>
                <a:lnTo>
                  <a:pt x="21" y="151"/>
                </a:lnTo>
                <a:lnTo>
                  <a:pt x="14" y="119"/>
                </a:lnTo>
                <a:lnTo>
                  <a:pt x="6" y="88"/>
                </a:lnTo>
                <a:lnTo>
                  <a:pt x="4" y="71"/>
                </a:lnTo>
                <a:lnTo>
                  <a:pt x="2" y="56"/>
                </a:lnTo>
                <a:lnTo>
                  <a:pt x="1" y="39"/>
                </a:lnTo>
                <a:lnTo>
                  <a:pt x="0" y="24"/>
                </a:lnTo>
                <a:lnTo>
                  <a:pt x="1" y="19"/>
                </a:lnTo>
                <a:lnTo>
                  <a:pt x="2" y="16"/>
                </a:lnTo>
                <a:lnTo>
                  <a:pt x="4" y="12"/>
                </a:lnTo>
                <a:lnTo>
                  <a:pt x="6" y="10"/>
                </a:lnTo>
                <a:lnTo>
                  <a:pt x="12" y="7"/>
                </a:lnTo>
                <a:lnTo>
                  <a:pt x="16" y="6"/>
                </a:lnTo>
                <a:lnTo>
                  <a:pt x="17" y="6"/>
                </a:lnTo>
                <a:lnTo>
                  <a:pt x="19" y="5"/>
                </a:lnTo>
                <a:lnTo>
                  <a:pt x="21" y="3"/>
                </a:lnTo>
                <a:lnTo>
                  <a:pt x="25" y="1"/>
                </a:lnTo>
                <a:lnTo>
                  <a:pt x="28" y="0"/>
                </a:lnTo>
                <a:lnTo>
                  <a:pt x="32" y="0"/>
                </a:lnTo>
                <a:lnTo>
                  <a:pt x="35" y="0"/>
                </a:lnTo>
                <a:lnTo>
                  <a:pt x="39" y="2"/>
                </a:lnTo>
                <a:lnTo>
                  <a:pt x="44" y="4"/>
                </a:lnTo>
                <a:lnTo>
                  <a:pt x="47" y="8"/>
                </a:lnTo>
                <a:lnTo>
                  <a:pt x="56" y="2"/>
                </a:lnTo>
                <a:lnTo>
                  <a:pt x="57" y="3"/>
                </a:lnTo>
                <a:lnTo>
                  <a:pt x="56" y="6"/>
                </a:lnTo>
                <a:lnTo>
                  <a:pt x="54" y="8"/>
                </a:lnTo>
                <a:lnTo>
                  <a:pt x="53" y="8"/>
                </a:lnTo>
                <a:lnTo>
                  <a:pt x="57" y="9"/>
                </a:lnTo>
                <a:lnTo>
                  <a:pt x="73" y="16"/>
                </a:lnTo>
                <a:lnTo>
                  <a:pt x="87" y="23"/>
                </a:lnTo>
                <a:lnTo>
                  <a:pt x="101" y="30"/>
                </a:lnTo>
                <a:lnTo>
                  <a:pt x="126" y="42"/>
                </a:lnTo>
                <a:lnTo>
                  <a:pt x="150" y="53"/>
                </a:lnTo>
                <a:lnTo>
                  <a:pt x="190" y="71"/>
                </a:lnTo>
                <a:lnTo>
                  <a:pt x="231" y="90"/>
                </a:lnTo>
                <a:lnTo>
                  <a:pt x="245" y="97"/>
                </a:lnTo>
                <a:lnTo>
                  <a:pt x="262" y="104"/>
                </a:lnTo>
                <a:lnTo>
                  <a:pt x="292" y="117"/>
                </a:lnTo>
                <a:lnTo>
                  <a:pt x="307" y="125"/>
                </a:lnTo>
                <a:lnTo>
                  <a:pt x="321" y="133"/>
                </a:lnTo>
                <a:lnTo>
                  <a:pt x="335" y="142"/>
                </a:lnTo>
                <a:lnTo>
                  <a:pt x="346" y="152"/>
                </a:lnTo>
                <a:lnTo>
                  <a:pt x="351" y="157"/>
                </a:lnTo>
                <a:lnTo>
                  <a:pt x="356" y="163"/>
                </a:lnTo>
                <a:lnTo>
                  <a:pt x="359" y="169"/>
                </a:lnTo>
                <a:lnTo>
                  <a:pt x="362" y="176"/>
                </a:lnTo>
                <a:lnTo>
                  <a:pt x="373" y="204"/>
                </a:lnTo>
                <a:lnTo>
                  <a:pt x="404" y="282"/>
                </a:lnTo>
                <a:lnTo>
                  <a:pt x="410" y="296"/>
                </a:lnTo>
                <a:lnTo>
                  <a:pt x="416" y="310"/>
                </a:lnTo>
                <a:lnTo>
                  <a:pt x="430" y="337"/>
                </a:lnTo>
                <a:lnTo>
                  <a:pt x="441" y="358"/>
                </a:lnTo>
                <a:lnTo>
                  <a:pt x="452" y="381"/>
                </a:lnTo>
                <a:lnTo>
                  <a:pt x="461" y="401"/>
                </a:lnTo>
                <a:lnTo>
                  <a:pt x="471" y="420"/>
                </a:lnTo>
                <a:lnTo>
                  <a:pt x="484" y="445"/>
                </a:lnTo>
                <a:lnTo>
                  <a:pt x="490" y="459"/>
                </a:lnTo>
                <a:lnTo>
                  <a:pt x="495" y="472"/>
                </a:lnTo>
                <a:lnTo>
                  <a:pt x="499" y="484"/>
                </a:lnTo>
                <a:lnTo>
                  <a:pt x="501" y="497"/>
                </a:lnTo>
                <a:lnTo>
                  <a:pt x="503" y="509"/>
                </a:lnTo>
                <a:lnTo>
                  <a:pt x="507" y="522"/>
                </a:lnTo>
                <a:lnTo>
                  <a:pt x="509" y="527"/>
                </a:lnTo>
                <a:lnTo>
                  <a:pt x="509" y="528"/>
                </a:lnTo>
                <a:lnTo>
                  <a:pt x="508" y="529"/>
                </a:lnTo>
                <a:lnTo>
                  <a:pt x="510" y="532"/>
                </a:lnTo>
                <a:lnTo>
                  <a:pt x="512" y="535"/>
                </a:lnTo>
                <a:lnTo>
                  <a:pt x="513" y="540"/>
                </a:lnTo>
                <a:lnTo>
                  <a:pt x="513" y="545"/>
                </a:lnTo>
                <a:lnTo>
                  <a:pt x="512" y="549"/>
                </a:lnTo>
                <a:lnTo>
                  <a:pt x="508" y="554"/>
                </a:lnTo>
                <a:lnTo>
                  <a:pt x="504" y="558"/>
                </a:lnTo>
                <a:lnTo>
                  <a:pt x="499" y="560"/>
                </a:lnTo>
                <a:lnTo>
                  <a:pt x="495" y="561"/>
                </a:lnTo>
                <a:lnTo>
                  <a:pt x="492" y="560"/>
                </a:lnTo>
                <a:lnTo>
                  <a:pt x="490" y="560"/>
                </a:lnTo>
                <a:lnTo>
                  <a:pt x="489" y="561"/>
                </a:lnTo>
                <a:lnTo>
                  <a:pt x="485" y="562"/>
                </a:lnTo>
                <a:lnTo>
                  <a:pt x="481" y="563"/>
                </a:lnTo>
                <a:close/>
                <a:moveTo>
                  <a:pt x="41" y="52"/>
                </a:moveTo>
                <a:lnTo>
                  <a:pt x="41" y="52"/>
                </a:lnTo>
                <a:lnTo>
                  <a:pt x="43" y="61"/>
                </a:lnTo>
                <a:lnTo>
                  <a:pt x="46" y="75"/>
                </a:lnTo>
                <a:lnTo>
                  <a:pt x="47" y="88"/>
                </a:lnTo>
                <a:lnTo>
                  <a:pt x="48" y="100"/>
                </a:lnTo>
                <a:lnTo>
                  <a:pt x="50" y="115"/>
                </a:lnTo>
                <a:lnTo>
                  <a:pt x="52" y="129"/>
                </a:lnTo>
                <a:lnTo>
                  <a:pt x="55" y="137"/>
                </a:lnTo>
                <a:lnTo>
                  <a:pt x="58" y="147"/>
                </a:lnTo>
                <a:lnTo>
                  <a:pt x="62" y="160"/>
                </a:lnTo>
                <a:lnTo>
                  <a:pt x="64" y="166"/>
                </a:lnTo>
                <a:lnTo>
                  <a:pt x="65" y="173"/>
                </a:lnTo>
                <a:lnTo>
                  <a:pt x="65" y="183"/>
                </a:lnTo>
                <a:lnTo>
                  <a:pt x="67" y="197"/>
                </a:lnTo>
                <a:lnTo>
                  <a:pt x="69" y="212"/>
                </a:lnTo>
                <a:lnTo>
                  <a:pt x="73" y="224"/>
                </a:lnTo>
                <a:lnTo>
                  <a:pt x="78" y="239"/>
                </a:lnTo>
                <a:lnTo>
                  <a:pt x="82" y="254"/>
                </a:lnTo>
                <a:lnTo>
                  <a:pt x="88" y="284"/>
                </a:lnTo>
                <a:lnTo>
                  <a:pt x="93" y="310"/>
                </a:lnTo>
                <a:lnTo>
                  <a:pt x="100" y="336"/>
                </a:lnTo>
                <a:lnTo>
                  <a:pt x="105" y="349"/>
                </a:lnTo>
                <a:lnTo>
                  <a:pt x="112" y="374"/>
                </a:lnTo>
                <a:lnTo>
                  <a:pt x="115" y="386"/>
                </a:lnTo>
                <a:lnTo>
                  <a:pt x="118" y="399"/>
                </a:lnTo>
                <a:lnTo>
                  <a:pt x="118" y="402"/>
                </a:lnTo>
                <a:lnTo>
                  <a:pt x="121" y="403"/>
                </a:lnTo>
                <a:lnTo>
                  <a:pt x="132" y="408"/>
                </a:lnTo>
                <a:lnTo>
                  <a:pt x="145" y="412"/>
                </a:lnTo>
                <a:lnTo>
                  <a:pt x="170" y="418"/>
                </a:lnTo>
                <a:lnTo>
                  <a:pt x="188" y="424"/>
                </a:lnTo>
                <a:lnTo>
                  <a:pt x="206" y="430"/>
                </a:lnTo>
                <a:lnTo>
                  <a:pt x="221" y="436"/>
                </a:lnTo>
                <a:lnTo>
                  <a:pt x="235" y="443"/>
                </a:lnTo>
                <a:lnTo>
                  <a:pt x="259" y="453"/>
                </a:lnTo>
                <a:lnTo>
                  <a:pt x="271" y="458"/>
                </a:lnTo>
                <a:lnTo>
                  <a:pt x="283" y="461"/>
                </a:lnTo>
                <a:lnTo>
                  <a:pt x="301" y="466"/>
                </a:lnTo>
                <a:lnTo>
                  <a:pt x="308" y="469"/>
                </a:lnTo>
                <a:lnTo>
                  <a:pt x="315" y="472"/>
                </a:lnTo>
                <a:lnTo>
                  <a:pt x="325" y="478"/>
                </a:lnTo>
                <a:lnTo>
                  <a:pt x="335" y="482"/>
                </a:lnTo>
                <a:lnTo>
                  <a:pt x="356" y="489"/>
                </a:lnTo>
                <a:lnTo>
                  <a:pt x="371" y="493"/>
                </a:lnTo>
                <a:lnTo>
                  <a:pt x="386" y="498"/>
                </a:lnTo>
                <a:lnTo>
                  <a:pt x="406" y="507"/>
                </a:lnTo>
                <a:lnTo>
                  <a:pt x="427" y="514"/>
                </a:lnTo>
                <a:lnTo>
                  <a:pt x="446" y="520"/>
                </a:lnTo>
                <a:lnTo>
                  <a:pt x="463" y="524"/>
                </a:lnTo>
                <a:lnTo>
                  <a:pt x="471" y="525"/>
                </a:lnTo>
                <a:lnTo>
                  <a:pt x="470" y="516"/>
                </a:lnTo>
                <a:lnTo>
                  <a:pt x="468" y="507"/>
                </a:lnTo>
                <a:lnTo>
                  <a:pt x="465" y="496"/>
                </a:lnTo>
                <a:lnTo>
                  <a:pt x="462" y="484"/>
                </a:lnTo>
                <a:lnTo>
                  <a:pt x="453" y="463"/>
                </a:lnTo>
                <a:lnTo>
                  <a:pt x="442" y="441"/>
                </a:lnTo>
                <a:lnTo>
                  <a:pt x="432" y="419"/>
                </a:lnTo>
                <a:lnTo>
                  <a:pt x="422" y="400"/>
                </a:lnTo>
                <a:lnTo>
                  <a:pt x="413" y="385"/>
                </a:lnTo>
                <a:lnTo>
                  <a:pt x="405" y="371"/>
                </a:lnTo>
                <a:lnTo>
                  <a:pt x="391" y="344"/>
                </a:lnTo>
                <a:lnTo>
                  <a:pt x="384" y="332"/>
                </a:lnTo>
                <a:lnTo>
                  <a:pt x="379" y="317"/>
                </a:lnTo>
                <a:lnTo>
                  <a:pt x="374" y="304"/>
                </a:lnTo>
                <a:lnTo>
                  <a:pt x="367" y="280"/>
                </a:lnTo>
                <a:lnTo>
                  <a:pt x="359" y="257"/>
                </a:lnTo>
                <a:lnTo>
                  <a:pt x="349" y="234"/>
                </a:lnTo>
                <a:lnTo>
                  <a:pt x="338" y="213"/>
                </a:lnTo>
                <a:lnTo>
                  <a:pt x="332" y="201"/>
                </a:lnTo>
                <a:lnTo>
                  <a:pt x="329" y="193"/>
                </a:lnTo>
                <a:lnTo>
                  <a:pt x="325" y="186"/>
                </a:lnTo>
                <a:lnTo>
                  <a:pt x="318" y="179"/>
                </a:lnTo>
                <a:lnTo>
                  <a:pt x="310" y="171"/>
                </a:lnTo>
                <a:lnTo>
                  <a:pt x="292" y="161"/>
                </a:lnTo>
                <a:lnTo>
                  <a:pt x="272" y="151"/>
                </a:lnTo>
                <a:lnTo>
                  <a:pt x="266" y="147"/>
                </a:lnTo>
                <a:lnTo>
                  <a:pt x="236" y="132"/>
                </a:lnTo>
                <a:lnTo>
                  <a:pt x="207" y="120"/>
                </a:lnTo>
                <a:lnTo>
                  <a:pt x="168" y="102"/>
                </a:lnTo>
                <a:lnTo>
                  <a:pt x="125" y="81"/>
                </a:lnTo>
                <a:lnTo>
                  <a:pt x="96" y="66"/>
                </a:lnTo>
                <a:lnTo>
                  <a:pt x="65" y="52"/>
                </a:lnTo>
                <a:lnTo>
                  <a:pt x="56" y="48"/>
                </a:lnTo>
                <a:lnTo>
                  <a:pt x="47" y="45"/>
                </a:lnTo>
                <a:lnTo>
                  <a:pt x="38" y="42"/>
                </a:lnTo>
                <a:lnTo>
                  <a:pt x="41" y="5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36" name="任意多边形 1051135"/>
          <p:cNvSpPr/>
          <p:nvPr/>
        </p:nvSpPr>
        <p:spPr bwMode="auto">
          <a:xfrm>
            <a:off x="8566150" y="4165600"/>
            <a:ext cx="128587" cy="115887"/>
          </a:xfrm>
          <a:custGeom>
            <a:avLst/>
            <a:gdLst/>
            <a:ahLst/>
            <a:cxnLst/>
            <a:rect l="0" t="0" r="0" b="0"/>
            <a:pathLst>
              <a:path w="185" h="165">
                <a:moveTo>
                  <a:pt x="110" y="165"/>
                </a:moveTo>
                <a:lnTo>
                  <a:pt x="110" y="165"/>
                </a:lnTo>
                <a:lnTo>
                  <a:pt x="97" y="165"/>
                </a:lnTo>
                <a:lnTo>
                  <a:pt x="91" y="165"/>
                </a:lnTo>
                <a:lnTo>
                  <a:pt x="87" y="164"/>
                </a:lnTo>
                <a:lnTo>
                  <a:pt x="82" y="163"/>
                </a:lnTo>
                <a:lnTo>
                  <a:pt x="81" y="163"/>
                </a:lnTo>
                <a:lnTo>
                  <a:pt x="70" y="160"/>
                </a:lnTo>
                <a:lnTo>
                  <a:pt x="60" y="156"/>
                </a:lnTo>
                <a:lnTo>
                  <a:pt x="49" y="152"/>
                </a:lnTo>
                <a:lnTo>
                  <a:pt x="39" y="146"/>
                </a:lnTo>
                <a:lnTo>
                  <a:pt x="31" y="139"/>
                </a:lnTo>
                <a:lnTo>
                  <a:pt x="22" y="133"/>
                </a:lnTo>
                <a:lnTo>
                  <a:pt x="16" y="126"/>
                </a:lnTo>
                <a:lnTo>
                  <a:pt x="10" y="118"/>
                </a:lnTo>
                <a:lnTo>
                  <a:pt x="7" y="111"/>
                </a:lnTo>
                <a:lnTo>
                  <a:pt x="4" y="105"/>
                </a:lnTo>
                <a:lnTo>
                  <a:pt x="2" y="99"/>
                </a:lnTo>
                <a:lnTo>
                  <a:pt x="1" y="92"/>
                </a:lnTo>
                <a:lnTo>
                  <a:pt x="0" y="85"/>
                </a:lnTo>
                <a:lnTo>
                  <a:pt x="0" y="78"/>
                </a:lnTo>
                <a:lnTo>
                  <a:pt x="1" y="71"/>
                </a:lnTo>
                <a:lnTo>
                  <a:pt x="2" y="64"/>
                </a:lnTo>
                <a:lnTo>
                  <a:pt x="5" y="56"/>
                </a:lnTo>
                <a:lnTo>
                  <a:pt x="8" y="48"/>
                </a:lnTo>
                <a:lnTo>
                  <a:pt x="13" y="40"/>
                </a:lnTo>
                <a:lnTo>
                  <a:pt x="19" y="33"/>
                </a:lnTo>
                <a:lnTo>
                  <a:pt x="27" y="26"/>
                </a:lnTo>
                <a:lnTo>
                  <a:pt x="33" y="19"/>
                </a:lnTo>
                <a:lnTo>
                  <a:pt x="47" y="8"/>
                </a:lnTo>
                <a:lnTo>
                  <a:pt x="53" y="5"/>
                </a:lnTo>
                <a:lnTo>
                  <a:pt x="61" y="2"/>
                </a:lnTo>
                <a:lnTo>
                  <a:pt x="68" y="1"/>
                </a:lnTo>
                <a:lnTo>
                  <a:pt x="77" y="0"/>
                </a:lnTo>
                <a:lnTo>
                  <a:pt x="88" y="1"/>
                </a:lnTo>
                <a:lnTo>
                  <a:pt x="98" y="3"/>
                </a:lnTo>
                <a:lnTo>
                  <a:pt x="108" y="5"/>
                </a:lnTo>
                <a:lnTo>
                  <a:pt x="120" y="8"/>
                </a:lnTo>
                <a:lnTo>
                  <a:pt x="128" y="12"/>
                </a:lnTo>
                <a:lnTo>
                  <a:pt x="136" y="17"/>
                </a:lnTo>
                <a:lnTo>
                  <a:pt x="144" y="24"/>
                </a:lnTo>
                <a:lnTo>
                  <a:pt x="152" y="31"/>
                </a:lnTo>
                <a:lnTo>
                  <a:pt x="159" y="38"/>
                </a:lnTo>
                <a:lnTo>
                  <a:pt x="166" y="46"/>
                </a:lnTo>
                <a:lnTo>
                  <a:pt x="171" y="54"/>
                </a:lnTo>
                <a:lnTo>
                  <a:pt x="175" y="62"/>
                </a:lnTo>
                <a:lnTo>
                  <a:pt x="178" y="69"/>
                </a:lnTo>
                <a:lnTo>
                  <a:pt x="182" y="78"/>
                </a:lnTo>
                <a:lnTo>
                  <a:pt x="184" y="88"/>
                </a:lnTo>
                <a:lnTo>
                  <a:pt x="185" y="97"/>
                </a:lnTo>
                <a:lnTo>
                  <a:pt x="185" y="106"/>
                </a:lnTo>
                <a:lnTo>
                  <a:pt x="185" y="116"/>
                </a:lnTo>
                <a:lnTo>
                  <a:pt x="183" y="132"/>
                </a:lnTo>
                <a:lnTo>
                  <a:pt x="182" y="137"/>
                </a:lnTo>
                <a:lnTo>
                  <a:pt x="178" y="141"/>
                </a:lnTo>
                <a:lnTo>
                  <a:pt x="176" y="146"/>
                </a:lnTo>
                <a:lnTo>
                  <a:pt x="173" y="150"/>
                </a:lnTo>
                <a:lnTo>
                  <a:pt x="169" y="153"/>
                </a:lnTo>
                <a:lnTo>
                  <a:pt x="165" y="155"/>
                </a:lnTo>
                <a:lnTo>
                  <a:pt x="156" y="160"/>
                </a:lnTo>
                <a:lnTo>
                  <a:pt x="145" y="162"/>
                </a:lnTo>
                <a:lnTo>
                  <a:pt x="134" y="164"/>
                </a:lnTo>
                <a:lnTo>
                  <a:pt x="123" y="165"/>
                </a:lnTo>
                <a:lnTo>
                  <a:pt x="110" y="165"/>
                </a:lnTo>
                <a:close/>
                <a:moveTo>
                  <a:pt x="84" y="38"/>
                </a:moveTo>
                <a:lnTo>
                  <a:pt x="84" y="38"/>
                </a:lnTo>
                <a:lnTo>
                  <a:pt x="75" y="39"/>
                </a:lnTo>
                <a:lnTo>
                  <a:pt x="70" y="40"/>
                </a:lnTo>
                <a:lnTo>
                  <a:pt x="65" y="43"/>
                </a:lnTo>
                <a:lnTo>
                  <a:pt x="59" y="46"/>
                </a:lnTo>
                <a:lnTo>
                  <a:pt x="53" y="50"/>
                </a:lnTo>
                <a:lnTo>
                  <a:pt x="48" y="57"/>
                </a:lnTo>
                <a:lnTo>
                  <a:pt x="43" y="64"/>
                </a:lnTo>
                <a:lnTo>
                  <a:pt x="39" y="72"/>
                </a:lnTo>
                <a:lnTo>
                  <a:pt x="37" y="79"/>
                </a:lnTo>
                <a:lnTo>
                  <a:pt x="37" y="88"/>
                </a:lnTo>
                <a:lnTo>
                  <a:pt x="39" y="96"/>
                </a:lnTo>
                <a:lnTo>
                  <a:pt x="43" y="102"/>
                </a:lnTo>
                <a:lnTo>
                  <a:pt x="48" y="108"/>
                </a:lnTo>
                <a:lnTo>
                  <a:pt x="55" y="113"/>
                </a:lnTo>
                <a:lnTo>
                  <a:pt x="62" y="118"/>
                </a:lnTo>
                <a:lnTo>
                  <a:pt x="70" y="122"/>
                </a:lnTo>
                <a:lnTo>
                  <a:pt x="77" y="125"/>
                </a:lnTo>
                <a:lnTo>
                  <a:pt x="86" y="127"/>
                </a:lnTo>
                <a:lnTo>
                  <a:pt x="93" y="129"/>
                </a:lnTo>
                <a:lnTo>
                  <a:pt x="94" y="129"/>
                </a:lnTo>
                <a:lnTo>
                  <a:pt x="102" y="129"/>
                </a:lnTo>
                <a:lnTo>
                  <a:pt x="118" y="130"/>
                </a:lnTo>
                <a:lnTo>
                  <a:pt x="131" y="129"/>
                </a:lnTo>
                <a:lnTo>
                  <a:pt x="137" y="128"/>
                </a:lnTo>
                <a:lnTo>
                  <a:pt x="142" y="126"/>
                </a:lnTo>
                <a:lnTo>
                  <a:pt x="145" y="124"/>
                </a:lnTo>
                <a:lnTo>
                  <a:pt x="147" y="122"/>
                </a:lnTo>
                <a:lnTo>
                  <a:pt x="149" y="119"/>
                </a:lnTo>
                <a:lnTo>
                  <a:pt x="149" y="116"/>
                </a:lnTo>
                <a:lnTo>
                  <a:pt x="149" y="106"/>
                </a:lnTo>
                <a:lnTo>
                  <a:pt x="147" y="97"/>
                </a:lnTo>
                <a:lnTo>
                  <a:pt x="147" y="95"/>
                </a:lnTo>
                <a:lnTo>
                  <a:pt x="145" y="86"/>
                </a:lnTo>
                <a:lnTo>
                  <a:pt x="142" y="77"/>
                </a:lnTo>
                <a:lnTo>
                  <a:pt x="137" y="71"/>
                </a:lnTo>
                <a:lnTo>
                  <a:pt x="132" y="65"/>
                </a:lnTo>
                <a:lnTo>
                  <a:pt x="129" y="62"/>
                </a:lnTo>
                <a:lnTo>
                  <a:pt x="118" y="52"/>
                </a:lnTo>
                <a:lnTo>
                  <a:pt x="112" y="47"/>
                </a:lnTo>
                <a:lnTo>
                  <a:pt x="107" y="44"/>
                </a:lnTo>
                <a:lnTo>
                  <a:pt x="101" y="41"/>
                </a:lnTo>
                <a:lnTo>
                  <a:pt x="96" y="39"/>
                </a:lnTo>
                <a:lnTo>
                  <a:pt x="90" y="38"/>
                </a:lnTo>
                <a:lnTo>
                  <a:pt x="84" y="3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37" name="任意多边形 1051136"/>
          <p:cNvSpPr/>
          <p:nvPr/>
        </p:nvSpPr>
        <p:spPr bwMode="auto">
          <a:xfrm>
            <a:off x="8585200" y="3938587"/>
            <a:ext cx="106362" cy="85725"/>
          </a:xfrm>
          <a:custGeom>
            <a:avLst/>
            <a:gdLst/>
            <a:ahLst/>
            <a:cxnLst/>
            <a:rect l="0" t="0" r="0" b="0"/>
            <a:pathLst>
              <a:path w="149" h="121">
                <a:moveTo>
                  <a:pt x="17" y="121"/>
                </a:moveTo>
                <a:lnTo>
                  <a:pt x="17" y="121"/>
                </a:lnTo>
                <a:lnTo>
                  <a:pt x="13" y="121"/>
                </a:lnTo>
                <a:lnTo>
                  <a:pt x="9" y="119"/>
                </a:lnTo>
                <a:lnTo>
                  <a:pt x="6" y="117"/>
                </a:lnTo>
                <a:lnTo>
                  <a:pt x="4" y="115"/>
                </a:lnTo>
                <a:lnTo>
                  <a:pt x="2" y="113"/>
                </a:lnTo>
                <a:lnTo>
                  <a:pt x="1" y="110"/>
                </a:lnTo>
                <a:lnTo>
                  <a:pt x="0" y="107"/>
                </a:lnTo>
                <a:lnTo>
                  <a:pt x="0" y="103"/>
                </a:lnTo>
                <a:lnTo>
                  <a:pt x="1" y="65"/>
                </a:lnTo>
                <a:lnTo>
                  <a:pt x="2" y="42"/>
                </a:lnTo>
                <a:lnTo>
                  <a:pt x="3" y="18"/>
                </a:lnTo>
                <a:lnTo>
                  <a:pt x="3" y="14"/>
                </a:lnTo>
                <a:lnTo>
                  <a:pt x="4" y="10"/>
                </a:lnTo>
                <a:lnTo>
                  <a:pt x="6" y="7"/>
                </a:lnTo>
                <a:lnTo>
                  <a:pt x="8" y="5"/>
                </a:lnTo>
                <a:lnTo>
                  <a:pt x="11" y="3"/>
                </a:lnTo>
                <a:lnTo>
                  <a:pt x="14" y="2"/>
                </a:lnTo>
                <a:lnTo>
                  <a:pt x="20" y="1"/>
                </a:lnTo>
                <a:lnTo>
                  <a:pt x="22" y="1"/>
                </a:lnTo>
                <a:lnTo>
                  <a:pt x="27" y="1"/>
                </a:lnTo>
                <a:lnTo>
                  <a:pt x="30" y="1"/>
                </a:lnTo>
                <a:lnTo>
                  <a:pt x="35" y="3"/>
                </a:lnTo>
                <a:lnTo>
                  <a:pt x="37" y="4"/>
                </a:lnTo>
                <a:lnTo>
                  <a:pt x="38" y="6"/>
                </a:lnTo>
                <a:lnTo>
                  <a:pt x="40" y="9"/>
                </a:lnTo>
                <a:lnTo>
                  <a:pt x="41" y="13"/>
                </a:lnTo>
                <a:lnTo>
                  <a:pt x="42" y="17"/>
                </a:lnTo>
                <a:lnTo>
                  <a:pt x="44" y="17"/>
                </a:lnTo>
                <a:lnTo>
                  <a:pt x="51" y="23"/>
                </a:lnTo>
                <a:lnTo>
                  <a:pt x="57" y="29"/>
                </a:lnTo>
                <a:lnTo>
                  <a:pt x="66" y="22"/>
                </a:lnTo>
                <a:lnTo>
                  <a:pt x="66" y="23"/>
                </a:lnTo>
                <a:lnTo>
                  <a:pt x="65" y="27"/>
                </a:lnTo>
                <a:lnTo>
                  <a:pt x="61" y="29"/>
                </a:lnTo>
                <a:lnTo>
                  <a:pt x="68" y="33"/>
                </a:lnTo>
                <a:lnTo>
                  <a:pt x="69" y="34"/>
                </a:lnTo>
                <a:lnTo>
                  <a:pt x="80" y="40"/>
                </a:lnTo>
                <a:lnTo>
                  <a:pt x="95" y="51"/>
                </a:lnTo>
                <a:lnTo>
                  <a:pt x="103" y="59"/>
                </a:lnTo>
                <a:lnTo>
                  <a:pt x="105" y="48"/>
                </a:lnTo>
                <a:lnTo>
                  <a:pt x="105" y="38"/>
                </a:lnTo>
                <a:lnTo>
                  <a:pt x="105" y="32"/>
                </a:lnTo>
                <a:lnTo>
                  <a:pt x="103" y="28"/>
                </a:lnTo>
                <a:lnTo>
                  <a:pt x="101" y="21"/>
                </a:lnTo>
                <a:lnTo>
                  <a:pt x="101" y="17"/>
                </a:lnTo>
                <a:lnTo>
                  <a:pt x="102" y="13"/>
                </a:lnTo>
                <a:lnTo>
                  <a:pt x="104" y="9"/>
                </a:lnTo>
                <a:lnTo>
                  <a:pt x="107" y="6"/>
                </a:lnTo>
                <a:lnTo>
                  <a:pt x="111" y="2"/>
                </a:lnTo>
                <a:lnTo>
                  <a:pt x="115" y="0"/>
                </a:lnTo>
                <a:lnTo>
                  <a:pt x="121" y="0"/>
                </a:lnTo>
                <a:lnTo>
                  <a:pt x="125" y="0"/>
                </a:lnTo>
                <a:lnTo>
                  <a:pt x="129" y="2"/>
                </a:lnTo>
                <a:lnTo>
                  <a:pt x="131" y="5"/>
                </a:lnTo>
                <a:lnTo>
                  <a:pt x="134" y="8"/>
                </a:lnTo>
                <a:lnTo>
                  <a:pt x="137" y="18"/>
                </a:lnTo>
                <a:lnTo>
                  <a:pt x="139" y="28"/>
                </a:lnTo>
                <a:lnTo>
                  <a:pt x="140" y="38"/>
                </a:lnTo>
                <a:lnTo>
                  <a:pt x="140" y="48"/>
                </a:lnTo>
                <a:lnTo>
                  <a:pt x="140" y="52"/>
                </a:lnTo>
                <a:lnTo>
                  <a:pt x="141" y="49"/>
                </a:lnTo>
                <a:lnTo>
                  <a:pt x="143" y="48"/>
                </a:lnTo>
                <a:lnTo>
                  <a:pt x="145" y="48"/>
                </a:lnTo>
                <a:lnTo>
                  <a:pt x="148" y="49"/>
                </a:lnTo>
                <a:lnTo>
                  <a:pt x="149" y="50"/>
                </a:lnTo>
                <a:lnTo>
                  <a:pt x="139" y="54"/>
                </a:lnTo>
                <a:lnTo>
                  <a:pt x="139" y="55"/>
                </a:lnTo>
                <a:lnTo>
                  <a:pt x="141" y="60"/>
                </a:lnTo>
                <a:lnTo>
                  <a:pt x="143" y="71"/>
                </a:lnTo>
                <a:lnTo>
                  <a:pt x="144" y="79"/>
                </a:lnTo>
                <a:lnTo>
                  <a:pt x="142" y="90"/>
                </a:lnTo>
                <a:lnTo>
                  <a:pt x="139" y="99"/>
                </a:lnTo>
                <a:lnTo>
                  <a:pt x="137" y="104"/>
                </a:lnTo>
                <a:lnTo>
                  <a:pt x="134" y="107"/>
                </a:lnTo>
                <a:lnTo>
                  <a:pt x="131" y="110"/>
                </a:lnTo>
                <a:lnTo>
                  <a:pt x="127" y="113"/>
                </a:lnTo>
                <a:lnTo>
                  <a:pt x="124" y="114"/>
                </a:lnTo>
                <a:lnTo>
                  <a:pt x="120" y="114"/>
                </a:lnTo>
                <a:lnTo>
                  <a:pt x="112" y="113"/>
                </a:lnTo>
                <a:lnTo>
                  <a:pt x="108" y="111"/>
                </a:lnTo>
                <a:lnTo>
                  <a:pt x="104" y="109"/>
                </a:lnTo>
                <a:lnTo>
                  <a:pt x="98" y="102"/>
                </a:lnTo>
                <a:lnTo>
                  <a:pt x="93" y="96"/>
                </a:lnTo>
                <a:lnTo>
                  <a:pt x="86" y="91"/>
                </a:lnTo>
                <a:lnTo>
                  <a:pt x="75" y="81"/>
                </a:lnTo>
                <a:lnTo>
                  <a:pt x="63" y="73"/>
                </a:lnTo>
                <a:lnTo>
                  <a:pt x="57" y="69"/>
                </a:lnTo>
                <a:lnTo>
                  <a:pt x="50" y="65"/>
                </a:lnTo>
                <a:lnTo>
                  <a:pt x="45" y="62"/>
                </a:lnTo>
                <a:lnTo>
                  <a:pt x="37" y="57"/>
                </a:lnTo>
                <a:lnTo>
                  <a:pt x="37" y="67"/>
                </a:lnTo>
                <a:lnTo>
                  <a:pt x="35" y="103"/>
                </a:lnTo>
                <a:lnTo>
                  <a:pt x="35" y="107"/>
                </a:lnTo>
                <a:lnTo>
                  <a:pt x="34" y="111"/>
                </a:lnTo>
                <a:lnTo>
                  <a:pt x="32" y="114"/>
                </a:lnTo>
                <a:lnTo>
                  <a:pt x="30" y="116"/>
                </a:lnTo>
                <a:lnTo>
                  <a:pt x="27" y="118"/>
                </a:lnTo>
                <a:lnTo>
                  <a:pt x="23" y="119"/>
                </a:lnTo>
                <a:lnTo>
                  <a:pt x="17" y="12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38" name="任意多边形 1051137"/>
          <p:cNvSpPr/>
          <p:nvPr/>
        </p:nvSpPr>
        <p:spPr bwMode="auto">
          <a:xfrm>
            <a:off x="8807450" y="4186237"/>
            <a:ext cx="133350" cy="95250"/>
          </a:xfrm>
          <a:custGeom>
            <a:avLst/>
            <a:gdLst/>
            <a:ahLst/>
            <a:cxnLst/>
            <a:rect l="0" t="0" r="0" b="0"/>
            <a:pathLst>
              <a:path w="190" h="136">
                <a:moveTo>
                  <a:pt x="169" y="136"/>
                </a:moveTo>
                <a:lnTo>
                  <a:pt x="169" y="136"/>
                </a:lnTo>
                <a:lnTo>
                  <a:pt x="162" y="135"/>
                </a:lnTo>
                <a:lnTo>
                  <a:pt x="159" y="134"/>
                </a:lnTo>
                <a:lnTo>
                  <a:pt x="157" y="132"/>
                </a:lnTo>
                <a:lnTo>
                  <a:pt x="155" y="130"/>
                </a:lnTo>
                <a:lnTo>
                  <a:pt x="153" y="127"/>
                </a:lnTo>
                <a:lnTo>
                  <a:pt x="152" y="123"/>
                </a:lnTo>
                <a:lnTo>
                  <a:pt x="150" y="119"/>
                </a:lnTo>
                <a:lnTo>
                  <a:pt x="152" y="60"/>
                </a:lnTo>
                <a:lnTo>
                  <a:pt x="152" y="50"/>
                </a:lnTo>
                <a:lnTo>
                  <a:pt x="152" y="44"/>
                </a:lnTo>
                <a:lnTo>
                  <a:pt x="143" y="45"/>
                </a:lnTo>
                <a:lnTo>
                  <a:pt x="136" y="45"/>
                </a:lnTo>
                <a:lnTo>
                  <a:pt x="129" y="44"/>
                </a:lnTo>
                <a:lnTo>
                  <a:pt x="114" y="42"/>
                </a:lnTo>
                <a:lnTo>
                  <a:pt x="108" y="41"/>
                </a:lnTo>
                <a:lnTo>
                  <a:pt x="108" y="48"/>
                </a:lnTo>
                <a:lnTo>
                  <a:pt x="109" y="59"/>
                </a:lnTo>
                <a:lnTo>
                  <a:pt x="110" y="70"/>
                </a:lnTo>
                <a:lnTo>
                  <a:pt x="111" y="80"/>
                </a:lnTo>
                <a:lnTo>
                  <a:pt x="111" y="81"/>
                </a:lnTo>
                <a:lnTo>
                  <a:pt x="110" y="96"/>
                </a:lnTo>
                <a:lnTo>
                  <a:pt x="110" y="102"/>
                </a:lnTo>
                <a:lnTo>
                  <a:pt x="110" y="104"/>
                </a:lnTo>
                <a:lnTo>
                  <a:pt x="111" y="106"/>
                </a:lnTo>
                <a:lnTo>
                  <a:pt x="114" y="110"/>
                </a:lnTo>
                <a:lnTo>
                  <a:pt x="115" y="115"/>
                </a:lnTo>
                <a:lnTo>
                  <a:pt x="114" y="118"/>
                </a:lnTo>
                <a:lnTo>
                  <a:pt x="113" y="121"/>
                </a:lnTo>
                <a:lnTo>
                  <a:pt x="110" y="126"/>
                </a:lnTo>
                <a:lnTo>
                  <a:pt x="106" y="129"/>
                </a:lnTo>
                <a:lnTo>
                  <a:pt x="101" y="132"/>
                </a:lnTo>
                <a:lnTo>
                  <a:pt x="95" y="133"/>
                </a:lnTo>
                <a:lnTo>
                  <a:pt x="88" y="132"/>
                </a:lnTo>
                <a:lnTo>
                  <a:pt x="83" y="128"/>
                </a:lnTo>
                <a:lnTo>
                  <a:pt x="80" y="125"/>
                </a:lnTo>
                <a:lnTo>
                  <a:pt x="77" y="120"/>
                </a:lnTo>
                <a:lnTo>
                  <a:pt x="76" y="116"/>
                </a:lnTo>
                <a:lnTo>
                  <a:pt x="75" y="110"/>
                </a:lnTo>
                <a:lnTo>
                  <a:pt x="74" y="99"/>
                </a:lnTo>
                <a:lnTo>
                  <a:pt x="74" y="90"/>
                </a:lnTo>
                <a:lnTo>
                  <a:pt x="74" y="76"/>
                </a:lnTo>
                <a:lnTo>
                  <a:pt x="73" y="63"/>
                </a:lnTo>
                <a:lnTo>
                  <a:pt x="72" y="45"/>
                </a:lnTo>
                <a:lnTo>
                  <a:pt x="72" y="40"/>
                </a:lnTo>
                <a:lnTo>
                  <a:pt x="67" y="40"/>
                </a:lnTo>
                <a:lnTo>
                  <a:pt x="48" y="39"/>
                </a:lnTo>
                <a:lnTo>
                  <a:pt x="42" y="38"/>
                </a:lnTo>
                <a:lnTo>
                  <a:pt x="42" y="44"/>
                </a:lnTo>
                <a:lnTo>
                  <a:pt x="42" y="55"/>
                </a:lnTo>
                <a:lnTo>
                  <a:pt x="41" y="67"/>
                </a:lnTo>
                <a:lnTo>
                  <a:pt x="39" y="82"/>
                </a:lnTo>
                <a:lnTo>
                  <a:pt x="37" y="99"/>
                </a:lnTo>
                <a:lnTo>
                  <a:pt x="35" y="116"/>
                </a:lnTo>
                <a:lnTo>
                  <a:pt x="35" y="120"/>
                </a:lnTo>
                <a:lnTo>
                  <a:pt x="34" y="123"/>
                </a:lnTo>
                <a:lnTo>
                  <a:pt x="32" y="126"/>
                </a:lnTo>
                <a:lnTo>
                  <a:pt x="29" y="129"/>
                </a:lnTo>
                <a:lnTo>
                  <a:pt x="27" y="131"/>
                </a:lnTo>
                <a:lnTo>
                  <a:pt x="23" y="132"/>
                </a:lnTo>
                <a:lnTo>
                  <a:pt x="16" y="133"/>
                </a:lnTo>
                <a:lnTo>
                  <a:pt x="12" y="132"/>
                </a:lnTo>
                <a:lnTo>
                  <a:pt x="9" y="132"/>
                </a:lnTo>
                <a:lnTo>
                  <a:pt x="6" y="130"/>
                </a:lnTo>
                <a:lnTo>
                  <a:pt x="3" y="128"/>
                </a:lnTo>
                <a:lnTo>
                  <a:pt x="2" y="126"/>
                </a:lnTo>
                <a:lnTo>
                  <a:pt x="0" y="123"/>
                </a:lnTo>
                <a:lnTo>
                  <a:pt x="0" y="116"/>
                </a:lnTo>
                <a:lnTo>
                  <a:pt x="1" y="102"/>
                </a:lnTo>
                <a:lnTo>
                  <a:pt x="2" y="89"/>
                </a:lnTo>
                <a:lnTo>
                  <a:pt x="5" y="68"/>
                </a:lnTo>
                <a:lnTo>
                  <a:pt x="6" y="48"/>
                </a:lnTo>
                <a:lnTo>
                  <a:pt x="6" y="29"/>
                </a:lnTo>
                <a:lnTo>
                  <a:pt x="6" y="17"/>
                </a:lnTo>
                <a:lnTo>
                  <a:pt x="6" y="13"/>
                </a:lnTo>
                <a:lnTo>
                  <a:pt x="7" y="10"/>
                </a:lnTo>
                <a:lnTo>
                  <a:pt x="9" y="7"/>
                </a:lnTo>
                <a:lnTo>
                  <a:pt x="11" y="5"/>
                </a:lnTo>
                <a:lnTo>
                  <a:pt x="14" y="3"/>
                </a:lnTo>
                <a:lnTo>
                  <a:pt x="17" y="2"/>
                </a:lnTo>
                <a:lnTo>
                  <a:pt x="23" y="1"/>
                </a:lnTo>
                <a:lnTo>
                  <a:pt x="24" y="1"/>
                </a:lnTo>
                <a:lnTo>
                  <a:pt x="27" y="1"/>
                </a:lnTo>
                <a:lnTo>
                  <a:pt x="31" y="0"/>
                </a:lnTo>
                <a:lnTo>
                  <a:pt x="35" y="0"/>
                </a:lnTo>
                <a:lnTo>
                  <a:pt x="47" y="3"/>
                </a:lnTo>
                <a:lnTo>
                  <a:pt x="60" y="4"/>
                </a:lnTo>
                <a:lnTo>
                  <a:pt x="85" y="5"/>
                </a:lnTo>
                <a:lnTo>
                  <a:pt x="100" y="5"/>
                </a:lnTo>
                <a:lnTo>
                  <a:pt x="114" y="6"/>
                </a:lnTo>
                <a:lnTo>
                  <a:pt x="132" y="7"/>
                </a:lnTo>
                <a:lnTo>
                  <a:pt x="150" y="8"/>
                </a:lnTo>
                <a:lnTo>
                  <a:pt x="160" y="10"/>
                </a:lnTo>
                <a:lnTo>
                  <a:pt x="168" y="12"/>
                </a:lnTo>
                <a:lnTo>
                  <a:pt x="172" y="15"/>
                </a:lnTo>
                <a:lnTo>
                  <a:pt x="176" y="18"/>
                </a:lnTo>
                <a:lnTo>
                  <a:pt x="179" y="22"/>
                </a:lnTo>
                <a:lnTo>
                  <a:pt x="182" y="26"/>
                </a:lnTo>
                <a:lnTo>
                  <a:pt x="186" y="36"/>
                </a:lnTo>
                <a:lnTo>
                  <a:pt x="189" y="47"/>
                </a:lnTo>
                <a:lnTo>
                  <a:pt x="190" y="60"/>
                </a:lnTo>
                <a:lnTo>
                  <a:pt x="190" y="72"/>
                </a:lnTo>
                <a:lnTo>
                  <a:pt x="188" y="97"/>
                </a:lnTo>
                <a:lnTo>
                  <a:pt x="187" y="119"/>
                </a:lnTo>
                <a:lnTo>
                  <a:pt x="187" y="123"/>
                </a:lnTo>
                <a:lnTo>
                  <a:pt x="186" y="127"/>
                </a:lnTo>
                <a:lnTo>
                  <a:pt x="184" y="130"/>
                </a:lnTo>
                <a:lnTo>
                  <a:pt x="181" y="132"/>
                </a:lnTo>
                <a:lnTo>
                  <a:pt x="178" y="134"/>
                </a:lnTo>
                <a:lnTo>
                  <a:pt x="175" y="135"/>
                </a:lnTo>
                <a:lnTo>
                  <a:pt x="169" y="13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39" name="任意多边形 1051138"/>
          <p:cNvSpPr/>
          <p:nvPr/>
        </p:nvSpPr>
        <p:spPr bwMode="auto">
          <a:xfrm>
            <a:off x="8356600" y="4157662"/>
            <a:ext cx="74612" cy="147637"/>
          </a:xfrm>
          <a:custGeom>
            <a:avLst/>
            <a:gdLst/>
            <a:ahLst/>
            <a:cxnLst/>
            <a:rect l="0" t="0" r="0" b="0"/>
            <a:pathLst>
              <a:path w="104" h="209">
                <a:moveTo>
                  <a:pt x="32" y="209"/>
                </a:moveTo>
                <a:lnTo>
                  <a:pt x="32" y="209"/>
                </a:lnTo>
                <a:lnTo>
                  <a:pt x="28" y="209"/>
                </a:lnTo>
                <a:lnTo>
                  <a:pt x="26" y="208"/>
                </a:lnTo>
                <a:lnTo>
                  <a:pt x="20" y="204"/>
                </a:lnTo>
                <a:lnTo>
                  <a:pt x="17" y="200"/>
                </a:lnTo>
                <a:lnTo>
                  <a:pt x="14" y="194"/>
                </a:lnTo>
                <a:lnTo>
                  <a:pt x="14" y="191"/>
                </a:lnTo>
                <a:lnTo>
                  <a:pt x="14" y="185"/>
                </a:lnTo>
                <a:lnTo>
                  <a:pt x="15" y="183"/>
                </a:lnTo>
                <a:lnTo>
                  <a:pt x="17" y="180"/>
                </a:lnTo>
                <a:lnTo>
                  <a:pt x="19" y="178"/>
                </a:lnTo>
                <a:lnTo>
                  <a:pt x="22" y="176"/>
                </a:lnTo>
                <a:lnTo>
                  <a:pt x="31" y="172"/>
                </a:lnTo>
                <a:lnTo>
                  <a:pt x="42" y="168"/>
                </a:lnTo>
                <a:lnTo>
                  <a:pt x="47" y="166"/>
                </a:lnTo>
                <a:lnTo>
                  <a:pt x="59" y="161"/>
                </a:lnTo>
                <a:lnTo>
                  <a:pt x="50" y="154"/>
                </a:lnTo>
                <a:lnTo>
                  <a:pt x="29" y="141"/>
                </a:lnTo>
                <a:lnTo>
                  <a:pt x="21" y="135"/>
                </a:lnTo>
                <a:lnTo>
                  <a:pt x="13" y="128"/>
                </a:lnTo>
                <a:lnTo>
                  <a:pt x="10" y="126"/>
                </a:lnTo>
                <a:lnTo>
                  <a:pt x="9" y="122"/>
                </a:lnTo>
                <a:lnTo>
                  <a:pt x="8" y="117"/>
                </a:lnTo>
                <a:lnTo>
                  <a:pt x="8" y="113"/>
                </a:lnTo>
                <a:lnTo>
                  <a:pt x="9" y="109"/>
                </a:lnTo>
                <a:lnTo>
                  <a:pt x="11" y="106"/>
                </a:lnTo>
                <a:lnTo>
                  <a:pt x="13" y="103"/>
                </a:lnTo>
                <a:lnTo>
                  <a:pt x="20" y="96"/>
                </a:lnTo>
                <a:lnTo>
                  <a:pt x="27" y="89"/>
                </a:lnTo>
                <a:lnTo>
                  <a:pt x="37" y="84"/>
                </a:lnTo>
                <a:lnTo>
                  <a:pt x="46" y="79"/>
                </a:lnTo>
                <a:lnTo>
                  <a:pt x="53" y="76"/>
                </a:lnTo>
                <a:lnTo>
                  <a:pt x="63" y="72"/>
                </a:lnTo>
                <a:lnTo>
                  <a:pt x="57" y="66"/>
                </a:lnTo>
                <a:lnTo>
                  <a:pt x="51" y="60"/>
                </a:lnTo>
                <a:lnTo>
                  <a:pt x="44" y="55"/>
                </a:lnTo>
                <a:lnTo>
                  <a:pt x="29" y="46"/>
                </a:lnTo>
                <a:lnTo>
                  <a:pt x="17" y="39"/>
                </a:lnTo>
                <a:lnTo>
                  <a:pt x="11" y="35"/>
                </a:lnTo>
                <a:lnTo>
                  <a:pt x="7" y="31"/>
                </a:lnTo>
                <a:lnTo>
                  <a:pt x="2" y="25"/>
                </a:lnTo>
                <a:lnTo>
                  <a:pt x="0" y="20"/>
                </a:lnTo>
                <a:lnTo>
                  <a:pt x="1" y="16"/>
                </a:lnTo>
                <a:lnTo>
                  <a:pt x="2" y="12"/>
                </a:lnTo>
                <a:lnTo>
                  <a:pt x="6" y="7"/>
                </a:lnTo>
                <a:lnTo>
                  <a:pt x="10" y="4"/>
                </a:lnTo>
                <a:lnTo>
                  <a:pt x="15" y="1"/>
                </a:lnTo>
                <a:lnTo>
                  <a:pt x="20" y="0"/>
                </a:lnTo>
                <a:lnTo>
                  <a:pt x="23" y="0"/>
                </a:lnTo>
                <a:lnTo>
                  <a:pt x="26" y="1"/>
                </a:lnTo>
                <a:lnTo>
                  <a:pt x="31" y="5"/>
                </a:lnTo>
                <a:lnTo>
                  <a:pt x="39" y="11"/>
                </a:lnTo>
                <a:lnTo>
                  <a:pt x="46" y="17"/>
                </a:lnTo>
                <a:lnTo>
                  <a:pt x="60" y="27"/>
                </a:lnTo>
                <a:lnTo>
                  <a:pt x="74" y="37"/>
                </a:lnTo>
                <a:lnTo>
                  <a:pt x="85" y="47"/>
                </a:lnTo>
                <a:lnTo>
                  <a:pt x="90" y="52"/>
                </a:lnTo>
                <a:lnTo>
                  <a:pt x="95" y="58"/>
                </a:lnTo>
                <a:lnTo>
                  <a:pt x="100" y="66"/>
                </a:lnTo>
                <a:lnTo>
                  <a:pt x="103" y="73"/>
                </a:lnTo>
                <a:lnTo>
                  <a:pt x="104" y="79"/>
                </a:lnTo>
                <a:lnTo>
                  <a:pt x="103" y="84"/>
                </a:lnTo>
                <a:lnTo>
                  <a:pt x="100" y="89"/>
                </a:lnTo>
                <a:lnTo>
                  <a:pt x="95" y="94"/>
                </a:lnTo>
                <a:lnTo>
                  <a:pt x="90" y="99"/>
                </a:lnTo>
                <a:lnTo>
                  <a:pt x="83" y="103"/>
                </a:lnTo>
                <a:lnTo>
                  <a:pt x="66" y="111"/>
                </a:lnTo>
                <a:lnTo>
                  <a:pt x="57" y="116"/>
                </a:lnTo>
                <a:lnTo>
                  <a:pt x="66" y="121"/>
                </a:lnTo>
                <a:lnTo>
                  <a:pt x="81" y="130"/>
                </a:lnTo>
                <a:lnTo>
                  <a:pt x="87" y="135"/>
                </a:lnTo>
                <a:lnTo>
                  <a:pt x="93" y="140"/>
                </a:lnTo>
                <a:lnTo>
                  <a:pt x="97" y="145"/>
                </a:lnTo>
                <a:lnTo>
                  <a:pt x="101" y="150"/>
                </a:lnTo>
                <a:lnTo>
                  <a:pt x="103" y="157"/>
                </a:lnTo>
                <a:lnTo>
                  <a:pt x="103" y="163"/>
                </a:lnTo>
                <a:lnTo>
                  <a:pt x="102" y="170"/>
                </a:lnTo>
                <a:lnTo>
                  <a:pt x="98" y="175"/>
                </a:lnTo>
                <a:lnTo>
                  <a:pt x="94" y="180"/>
                </a:lnTo>
                <a:lnTo>
                  <a:pt x="89" y="185"/>
                </a:lnTo>
                <a:lnTo>
                  <a:pt x="82" y="189"/>
                </a:lnTo>
                <a:lnTo>
                  <a:pt x="76" y="193"/>
                </a:lnTo>
                <a:lnTo>
                  <a:pt x="61" y="198"/>
                </a:lnTo>
                <a:lnTo>
                  <a:pt x="50" y="202"/>
                </a:lnTo>
                <a:lnTo>
                  <a:pt x="41" y="207"/>
                </a:lnTo>
                <a:lnTo>
                  <a:pt x="37" y="209"/>
                </a:lnTo>
                <a:lnTo>
                  <a:pt x="32" y="20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40" name="任意多边形 1051139"/>
          <p:cNvSpPr/>
          <p:nvPr/>
        </p:nvSpPr>
        <p:spPr bwMode="auto">
          <a:xfrm>
            <a:off x="8583612" y="4386262"/>
            <a:ext cx="115887" cy="111125"/>
          </a:xfrm>
          <a:custGeom>
            <a:avLst/>
            <a:gdLst/>
            <a:ahLst/>
            <a:cxnLst/>
            <a:rect l="0" t="0" r="0" b="0"/>
            <a:pathLst>
              <a:path w="166" h="160">
                <a:moveTo>
                  <a:pt x="88" y="160"/>
                </a:moveTo>
                <a:lnTo>
                  <a:pt x="88" y="160"/>
                </a:lnTo>
                <a:lnTo>
                  <a:pt x="74" y="159"/>
                </a:lnTo>
                <a:lnTo>
                  <a:pt x="68" y="158"/>
                </a:lnTo>
                <a:lnTo>
                  <a:pt x="60" y="156"/>
                </a:lnTo>
                <a:lnTo>
                  <a:pt x="52" y="153"/>
                </a:lnTo>
                <a:lnTo>
                  <a:pt x="44" y="152"/>
                </a:lnTo>
                <a:lnTo>
                  <a:pt x="35" y="151"/>
                </a:lnTo>
                <a:lnTo>
                  <a:pt x="25" y="147"/>
                </a:lnTo>
                <a:lnTo>
                  <a:pt x="20" y="143"/>
                </a:lnTo>
                <a:lnTo>
                  <a:pt x="19" y="142"/>
                </a:lnTo>
                <a:lnTo>
                  <a:pt x="18" y="142"/>
                </a:lnTo>
                <a:lnTo>
                  <a:pt x="13" y="139"/>
                </a:lnTo>
                <a:lnTo>
                  <a:pt x="8" y="135"/>
                </a:lnTo>
                <a:lnTo>
                  <a:pt x="6" y="130"/>
                </a:lnTo>
                <a:lnTo>
                  <a:pt x="5" y="125"/>
                </a:lnTo>
                <a:lnTo>
                  <a:pt x="5" y="122"/>
                </a:lnTo>
                <a:lnTo>
                  <a:pt x="5" y="118"/>
                </a:lnTo>
                <a:lnTo>
                  <a:pt x="6" y="113"/>
                </a:lnTo>
                <a:lnTo>
                  <a:pt x="8" y="110"/>
                </a:lnTo>
                <a:lnTo>
                  <a:pt x="10" y="108"/>
                </a:lnTo>
                <a:lnTo>
                  <a:pt x="13" y="106"/>
                </a:lnTo>
                <a:lnTo>
                  <a:pt x="16" y="105"/>
                </a:lnTo>
                <a:lnTo>
                  <a:pt x="22" y="104"/>
                </a:lnTo>
                <a:lnTo>
                  <a:pt x="28" y="105"/>
                </a:lnTo>
                <a:lnTo>
                  <a:pt x="34" y="107"/>
                </a:lnTo>
                <a:lnTo>
                  <a:pt x="35" y="108"/>
                </a:lnTo>
                <a:lnTo>
                  <a:pt x="42" y="111"/>
                </a:lnTo>
                <a:lnTo>
                  <a:pt x="45" y="115"/>
                </a:lnTo>
                <a:lnTo>
                  <a:pt x="46" y="116"/>
                </a:lnTo>
                <a:lnTo>
                  <a:pt x="48" y="116"/>
                </a:lnTo>
                <a:lnTo>
                  <a:pt x="52" y="117"/>
                </a:lnTo>
                <a:lnTo>
                  <a:pt x="60" y="120"/>
                </a:lnTo>
                <a:lnTo>
                  <a:pt x="69" y="121"/>
                </a:lnTo>
                <a:lnTo>
                  <a:pt x="77" y="122"/>
                </a:lnTo>
                <a:lnTo>
                  <a:pt x="85" y="123"/>
                </a:lnTo>
                <a:lnTo>
                  <a:pt x="95" y="122"/>
                </a:lnTo>
                <a:lnTo>
                  <a:pt x="106" y="121"/>
                </a:lnTo>
                <a:lnTo>
                  <a:pt x="116" y="120"/>
                </a:lnTo>
                <a:lnTo>
                  <a:pt x="121" y="120"/>
                </a:lnTo>
                <a:lnTo>
                  <a:pt x="126" y="120"/>
                </a:lnTo>
                <a:lnTo>
                  <a:pt x="129" y="118"/>
                </a:lnTo>
                <a:lnTo>
                  <a:pt x="130" y="115"/>
                </a:lnTo>
                <a:lnTo>
                  <a:pt x="129" y="110"/>
                </a:lnTo>
                <a:lnTo>
                  <a:pt x="127" y="108"/>
                </a:lnTo>
                <a:lnTo>
                  <a:pt x="122" y="106"/>
                </a:lnTo>
                <a:lnTo>
                  <a:pt x="116" y="105"/>
                </a:lnTo>
                <a:lnTo>
                  <a:pt x="99" y="101"/>
                </a:lnTo>
                <a:lnTo>
                  <a:pt x="81" y="98"/>
                </a:lnTo>
                <a:lnTo>
                  <a:pt x="62" y="95"/>
                </a:lnTo>
                <a:lnTo>
                  <a:pt x="44" y="91"/>
                </a:lnTo>
                <a:lnTo>
                  <a:pt x="36" y="88"/>
                </a:lnTo>
                <a:lnTo>
                  <a:pt x="27" y="85"/>
                </a:lnTo>
                <a:lnTo>
                  <a:pt x="19" y="79"/>
                </a:lnTo>
                <a:lnTo>
                  <a:pt x="12" y="74"/>
                </a:lnTo>
                <a:lnTo>
                  <a:pt x="6" y="68"/>
                </a:lnTo>
                <a:lnTo>
                  <a:pt x="2" y="61"/>
                </a:lnTo>
                <a:lnTo>
                  <a:pt x="0" y="54"/>
                </a:lnTo>
                <a:lnTo>
                  <a:pt x="1" y="45"/>
                </a:lnTo>
                <a:lnTo>
                  <a:pt x="4" y="38"/>
                </a:lnTo>
                <a:lnTo>
                  <a:pt x="8" y="31"/>
                </a:lnTo>
                <a:lnTo>
                  <a:pt x="13" y="25"/>
                </a:lnTo>
                <a:lnTo>
                  <a:pt x="19" y="18"/>
                </a:lnTo>
                <a:lnTo>
                  <a:pt x="26" y="13"/>
                </a:lnTo>
                <a:lnTo>
                  <a:pt x="34" y="9"/>
                </a:lnTo>
                <a:lnTo>
                  <a:pt x="41" y="5"/>
                </a:lnTo>
                <a:lnTo>
                  <a:pt x="48" y="3"/>
                </a:lnTo>
                <a:lnTo>
                  <a:pt x="60" y="1"/>
                </a:lnTo>
                <a:lnTo>
                  <a:pt x="74" y="0"/>
                </a:lnTo>
                <a:lnTo>
                  <a:pt x="87" y="1"/>
                </a:lnTo>
                <a:lnTo>
                  <a:pt x="101" y="2"/>
                </a:lnTo>
                <a:lnTo>
                  <a:pt x="108" y="2"/>
                </a:lnTo>
                <a:lnTo>
                  <a:pt x="119" y="4"/>
                </a:lnTo>
                <a:lnTo>
                  <a:pt x="129" y="6"/>
                </a:lnTo>
                <a:lnTo>
                  <a:pt x="138" y="10"/>
                </a:lnTo>
                <a:lnTo>
                  <a:pt x="142" y="13"/>
                </a:lnTo>
                <a:lnTo>
                  <a:pt x="145" y="16"/>
                </a:lnTo>
                <a:lnTo>
                  <a:pt x="149" y="23"/>
                </a:lnTo>
                <a:lnTo>
                  <a:pt x="150" y="28"/>
                </a:lnTo>
                <a:lnTo>
                  <a:pt x="150" y="32"/>
                </a:lnTo>
                <a:lnTo>
                  <a:pt x="149" y="35"/>
                </a:lnTo>
                <a:lnTo>
                  <a:pt x="146" y="40"/>
                </a:lnTo>
                <a:lnTo>
                  <a:pt x="142" y="44"/>
                </a:lnTo>
                <a:lnTo>
                  <a:pt x="137" y="47"/>
                </a:lnTo>
                <a:lnTo>
                  <a:pt x="132" y="47"/>
                </a:lnTo>
                <a:lnTo>
                  <a:pt x="129" y="47"/>
                </a:lnTo>
                <a:lnTo>
                  <a:pt x="126" y="46"/>
                </a:lnTo>
                <a:lnTo>
                  <a:pt x="122" y="45"/>
                </a:lnTo>
                <a:lnTo>
                  <a:pt x="120" y="42"/>
                </a:lnTo>
                <a:lnTo>
                  <a:pt x="116" y="40"/>
                </a:lnTo>
                <a:lnTo>
                  <a:pt x="113" y="38"/>
                </a:lnTo>
                <a:lnTo>
                  <a:pt x="104" y="38"/>
                </a:lnTo>
                <a:lnTo>
                  <a:pt x="98" y="38"/>
                </a:lnTo>
                <a:lnTo>
                  <a:pt x="92" y="37"/>
                </a:lnTo>
                <a:lnTo>
                  <a:pt x="84" y="36"/>
                </a:lnTo>
                <a:lnTo>
                  <a:pt x="74" y="35"/>
                </a:lnTo>
                <a:lnTo>
                  <a:pt x="66" y="36"/>
                </a:lnTo>
                <a:lnTo>
                  <a:pt x="57" y="38"/>
                </a:lnTo>
                <a:lnTo>
                  <a:pt x="52" y="39"/>
                </a:lnTo>
                <a:lnTo>
                  <a:pt x="46" y="42"/>
                </a:lnTo>
                <a:lnTo>
                  <a:pt x="37" y="48"/>
                </a:lnTo>
                <a:lnTo>
                  <a:pt x="47" y="53"/>
                </a:lnTo>
                <a:lnTo>
                  <a:pt x="58" y="57"/>
                </a:lnTo>
                <a:lnTo>
                  <a:pt x="65" y="59"/>
                </a:lnTo>
                <a:lnTo>
                  <a:pt x="72" y="59"/>
                </a:lnTo>
                <a:lnTo>
                  <a:pt x="82" y="60"/>
                </a:lnTo>
                <a:lnTo>
                  <a:pt x="95" y="61"/>
                </a:lnTo>
                <a:lnTo>
                  <a:pt x="108" y="64"/>
                </a:lnTo>
                <a:lnTo>
                  <a:pt x="121" y="67"/>
                </a:lnTo>
                <a:lnTo>
                  <a:pt x="135" y="72"/>
                </a:lnTo>
                <a:lnTo>
                  <a:pt x="146" y="77"/>
                </a:lnTo>
                <a:lnTo>
                  <a:pt x="150" y="80"/>
                </a:lnTo>
                <a:lnTo>
                  <a:pt x="154" y="85"/>
                </a:lnTo>
                <a:lnTo>
                  <a:pt x="159" y="89"/>
                </a:lnTo>
                <a:lnTo>
                  <a:pt x="161" y="93"/>
                </a:lnTo>
                <a:lnTo>
                  <a:pt x="164" y="98"/>
                </a:lnTo>
                <a:lnTo>
                  <a:pt x="165" y="103"/>
                </a:lnTo>
                <a:lnTo>
                  <a:pt x="166" y="108"/>
                </a:lnTo>
                <a:lnTo>
                  <a:pt x="166" y="113"/>
                </a:lnTo>
                <a:lnTo>
                  <a:pt x="166" y="119"/>
                </a:lnTo>
                <a:lnTo>
                  <a:pt x="164" y="124"/>
                </a:lnTo>
                <a:lnTo>
                  <a:pt x="162" y="128"/>
                </a:lnTo>
                <a:lnTo>
                  <a:pt x="159" y="133"/>
                </a:lnTo>
                <a:lnTo>
                  <a:pt x="154" y="138"/>
                </a:lnTo>
                <a:lnTo>
                  <a:pt x="149" y="142"/>
                </a:lnTo>
                <a:lnTo>
                  <a:pt x="144" y="145"/>
                </a:lnTo>
                <a:lnTo>
                  <a:pt x="139" y="149"/>
                </a:lnTo>
                <a:lnTo>
                  <a:pt x="127" y="153"/>
                </a:lnTo>
                <a:lnTo>
                  <a:pt x="113" y="156"/>
                </a:lnTo>
                <a:lnTo>
                  <a:pt x="106" y="158"/>
                </a:lnTo>
                <a:lnTo>
                  <a:pt x="98" y="159"/>
                </a:lnTo>
                <a:lnTo>
                  <a:pt x="88" y="16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41" name="任意多边形 1051140"/>
          <p:cNvSpPr/>
          <p:nvPr/>
        </p:nvSpPr>
        <p:spPr bwMode="auto">
          <a:xfrm>
            <a:off x="3341687" y="3935412"/>
            <a:ext cx="63500" cy="79375"/>
          </a:xfrm>
          <a:custGeom>
            <a:avLst/>
            <a:gdLst/>
            <a:ahLst/>
            <a:cxnLst/>
            <a:rect l="0" t="0" r="0" b="0"/>
            <a:pathLst>
              <a:path w="91" h="114">
                <a:moveTo>
                  <a:pt x="83" y="3"/>
                </a:moveTo>
                <a:lnTo>
                  <a:pt x="83" y="3"/>
                </a:lnTo>
                <a:lnTo>
                  <a:pt x="72" y="13"/>
                </a:lnTo>
                <a:lnTo>
                  <a:pt x="64" y="24"/>
                </a:lnTo>
                <a:lnTo>
                  <a:pt x="55" y="37"/>
                </a:lnTo>
                <a:lnTo>
                  <a:pt x="47" y="49"/>
                </a:lnTo>
                <a:lnTo>
                  <a:pt x="37" y="65"/>
                </a:lnTo>
                <a:lnTo>
                  <a:pt x="25" y="79"/>
                </a:lnTo>
                <a:lnTo>
                  <a:pt x="13" y="93"/>
                </a:lnTo>
                <a:lnTo>
                  <a:pt x="1" y="108"/>
                </a:lnTo>
                <a:lnTo>
                  <a:pt x="0" y="109"/>
                </a:lnTo>
                <a:lnTo>
                  <a:pt x="1" y="111"/>
                </a:lnTo>
                <a:lnTo>
                  <a:pt x="1" y="112"/>
                </a:lnTo>
                <a:lnTo>
                  <a:pt x="3" y="114"/>
                </a:lnTo>
                <a:lnTo>
                  <a:pt x="6" y="114"/>
                </a:lnTo>
                <a:lnTo>
                  <a:pt x="8" y="114"/>
                </a:lnTo>
                <a:lnTo>
                  <a:pt x="9" y="112"/>
                </a:lnTo>
                <a:lnTo>
                  <a:pt x="30" y="86"/>
                </a:lnTo>
                <a:lnTo>
                  <a:pt x="40" y="74"/>
                </a:lnTo>
                <a:lnTo>
                  <a:pt x="52" y="61"/>
                </a:lnTo>
                <a:lnTo>
                  <a:pt x="55" y="57"/>
                </a:lnTo>
                <a:lnTo>
                  <a:pt x="58" y="52"/>
                </a:lnTo>
                <a:lnTo>
                  <a:pt x="63" y="42"/>
                </a:lnTo>
                <a:lnTo>
                  <a:pt x="69" y="33"/>
                </a:lnTo>
                <a:lnTo>
                  <a:pt x="75" y="24"/>
                </a:lnTo>
                <a:lnTo>
                  <a:pt x="90" y="9"/>
                </a:lnTo>
                <a:lnTo>
                  <a:pt x="91" y="8"/>
                </a:lnTo>
                <a:lnTo>
                  <a:pt x="91" y="6"/>
                </a:lnTo>
                <a:lnTo>
                  <a:pt x="90" y="4"/>
                </a:lnTo>
                <a:lnTo>
                  <a:pt x="89" y="3"/>
                </a:lnTo>
                <a:lnTo>
                  <a:pt x="88" y="2"/>
                </a:lnTo>
                <a:lnTo>
                  <a:pt x="86" y="0"/>
                </a:lnTo>
                <a:lnTo>
                  <a:pt x="85" y="2"/>
                </a:lnTo>
                <a:lnTo>
                  <a:pt x="8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42" name="任意多边形 1051141"/>
          <p:cNvSpPr/>
          <p:nvPr/>
        </p:nvSpPr>
        <p:spPr bwMode="auto">
          <a:xfrm>
            <a:off x="3341687" y="3935412"/>
            <a:ext cx="92075" cy="120650"/>
          </a:xfrm>
          <a:custGeom>
            <a:avLst/>
            <a:gdLst/>
            <a:ahLst/>
            <a:cxnLst/>
            <a:rect l="0" t="0" r="0" b="0"/>
            <a:pathLst>
              <a:path w="127" h="172">
                <a:moveTo>
                  <a:pt x="122" y="2"/>
                </a:moveTo>
                <a:lnTo>
                  <a:pt x="122" y="2"/>
                </a:lnTo>
                <a:lnTo>
                  <a:pt x="113" y="6"/>
                </a:lnTo>
                <a:lnTo>
                  <a:pt x="104" y="11"/>
                </a:lnTo>
                <a:lnTo>
                  <a:pt x="96" y="18"/>
                </a:lnTo>
                <a:lnTo>
                  <a:pt x="90" y="25"/>
                </a:lnTo>
                <a:lnTo>
                  <a:pt x="83" y="34"/>
                </a:lnTo>
                <a:lnTo>
                  <a:pt x="77" y="42"/>
                </a:lnTo>
                <a:lnTo>
                  <a:pt x="66" y="58"/>
                </a:lnTo>
                <a:lnTo>
                  <a:pt x="50" y="85"/>
                </a:lnTo>
                <a:lnTo>
                  <a:pt x="33" y="111"/>
                </a:lnTo>
                <a:lnTo>
                  <a:pt x="16" y="138"/>
                </a:lnTo>
                <a:lnTo>
                  <a:pt x="0" y="165"/>
                </a:lnTo>
                <a:lnTo>
                  <a:pt x="0" y="167"/>
                </a:lnTo>
                <a:lnTo>
                  <a:pt x="0" y="168"/>
                </a:lnTo>
                <a:lnTo>
                  <a:pt x="1" y="170"/>
                </a:lnTo>
                <a:lnTo>
                  <a:pt x="2" y="171"/>
                </a:lnTo>
                <a:lnTo>
                  <a:pt x="4" y="172"/>
                </a:lnTo>
                <a:lnTo>
                  <a:pt x="5" y="172"/>
                </a:lnTo>
                <a:lnTo>
                  <a:pt x="7" y="171"/>
                </a:lnTo>
                <a:lnTo>
                  <a:pt x="8" y="169"/>
                </a:lnTo>
                <a:lnTo>
                  <a:pt x="34" y="128"/>
                </a:lnTo>
                <a:lnTo>
                  <a:pt x="61" y="86"/>
                </a:lnTo>
                <a:lnTo>
                  <a:pt x="74" y="65"/>
                </a:lnTo>
                <a:lnTo>
                  <a:pt x="80" y="53"/>
                </a:lnTo>
                <a:lnTo>
                  <a:pt x="88" y="43"/>
                </a:lnTo>
                <a:lnTo>
                  <a:pt x="95" y="33"/>
                </a:lnTo>
                <a:lnTo>
                  <a:pt x="103" y="23"/>
                </a:lnTo>
                <a:lnTo>
                  <a:pt x="113" y="16"/>
                </a:lnTo>
                <a:lnTo>
                  <a:pt x="119" y="13"/>
                </a:lnTo>
                <a:lnTo>
                  <a:pt x="124" y="10"/>
                </a:lnTo>
                <a:lnTo>
                  <a:pt x="126" y="9"/>
                </a:lnTo>
                <a:lnTo>
                  <a:pt x="127" y="8"/>
                </a:lnTo>
                <a:lnTo>
                  <a:pt x="127" y="4"/>
                </a:lnTo>
                <a:lnTo>
                  <a:pt x="126" y="3"/>
                </a:lnTo>
                <a:lnTo>
                  <a:pt x="125" y="2"/>
                </a:lnTo>
                <a:lnTo>
                  <a:pt x="124" y="0"/>
                </a:lnTo>
                <a:lnTo>
                  <a:pt x="12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43" name="任意多边形 1051142"/>
          <p:cNvSpPr/>
          <p:nvPr/>
        </p:nvSpPr>
        <p:spPr bwMode="auto">
          <a:xfrm>
            <a:off x="3335337" y="3989387"/>
            <a:ext cx="87312" cy="106362"/>
          </a:xfrm>
          <a:custGeom>
            <a:avLst/>
            <a:gdLst/>
            <a:ahLst/>
            <a:cxnLst/>
            <a:rect l="0" t="0" r="0" b="0"/>
            <a:pathLst>
              <a:path w="123" h="152">
                <a:moveTo>
                  <a:pt x="115" y="0"/>
                </a:moveTo>
                <a:lnTo>
                  <a:pt x="115" y="0"/>
                </a:lnTo>
                <a:lnTo>
                  <a:pt x="109" y="4"/>
                </a:lnTo>
                <a:lnTo>
                  <a:pt x="103" y="9"/>
                </a:lnTo>
                <a:lnTo>
                  <a:pt x="98" y="14"/>
                </a:lnTo>
                <a:lnTo>
                  <a:pt x="94" y="21"/>
                </a:lnTo>
                <a:lnTo>
                  <a:pt x="85" y="31"/>
                </a:lnTo>
                <a:lnTo>
                  <a:pt x="76" y="41"/>
                </a:lnTo>
                <a:lnTo>
                  <a:pt x="66" y="52"/>
                </a:lnTo>
                <a:lnTo>
                  <a:pt x="56" y="62"/>
                </a:lnTo>
                <a:lnTo>
                  <a:pt x="41" y="82"/>
                </a:lnTo>
                <a:lnTo>
                  <a:pt x="26" y="101"/>
                </a:lnTo>
                <a:lnTo>
                  <a:pt x="12" y="123"/>
                </a:lnTo>
                <a:lnTo>
                  <a:pt x="0" y="145"/>
                </a:lnTo>
                <a:lnTo>
                  <a:pt x="0" y="147"/>
                </a:lnTo>
                <a:lnTo>
                  <a:pt x="1" y="150"/>
                </a:lnTo>
                <a:lnTo>
                  <a:pt x="3" y="152"/>
                </a:lnTo>
                <a:lnTo>
                  <a:pt x="5" y="152"/>
                </a:lnTo>
                <a:lnTo>
                  <a:pt x="8" y="150"/>
                </a:lnTo>
                <a:lnTo>
                  <a:pt x="10" y="149"/>
                </a:lnTo>
                <a:lnTo>
                  <a:pt x="12" y="147"/>
                </a:lnTo>
                <a:lnTo>
                  <a:pt x="13" y="144"/>
                </a:lnTo>
                <a:lnTo>
                  <a:pt x="13" y="140"/>
                </a:lnTo>
                <a:lnTo>
                  <a:pt x="23" y="123"/>
                </a:lnTo>
                <a:lnTo>
                  <a:pt x="35" y="106"/>
                </a:lnTo>
                <a:lnTo>
                  <a:pt x="47" y="90"/>
                </a:lnTo>
                <a:lnTo>
                  <a:pt x="60" y="74"/>
                </a:lnTo>
                <a:lnTo>
                  <a:pt x="72" y="59"/>
                </a:lnTo>
                <a:lnTo>
                  <a:pt x="85" y="43"/>
                </a:lnTo>
                <a:lnTo>
                  <a:pt x="102" y="25"/>
                </a:lnTo>
                <a:lnTo>
                  <a:pt x="110" y="16"/>
                </a:lnTo>
                <a:lnTo>
                  <a:pt x="115" y="12"/>
                </a:lnTo>
                <a:lnTo>
                  <a:pt x="120" y="8"/>
                </a:lnTo>
                <a:lnTo>
                  <a:pt x="122" y="7"/>
                </a:lnTo>
                <a:lnTo>
                  <a:pt x="123" y="5"/>
                </a:lnTo>
                <a:lnTo>
                  <a:pt x="123" y="4"/>
                </a:lnTo>
                <a:lnTo>
                  <a:pt x="122" y="2"/>
                </a:lnTo>
                <a:lnTo>
                  <a:pt x="120" y="1"/>
                </a:lnTo>
                <a:lnTo>
                  <a:pt x="118" y="0"/>
                </a:lnTo>
                <a:lnTo>
                  <a:pt x="117" y="0"/>
                </a:lnTo>
                <a:lnTo>
                  <a:pt x="115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44" name="任意多边形 1051143"/>
          <p:cNvSpPr/>
          <p:nvPr/>
        </p:nvSpPr>
        <p:spPr bwMode="auto">
          <a:xfrm>
            <a:off x="3363912" y="4025900"/>
            <a:ext cx="65087" cy="80962"/>
          </a:xfrm>
          <a:custGeom>
            <a:avLst/>
            <a:gdLst/>
            <a:ahLst/>
            <a:cxnLst/>
            <a:rect l="0" t="0" r="0" b="0"/>
            <a:pathLst>
              <a:path w="95" h="114">
                <a:moveTo>
                  <a:pt x="89" y="0"/>
                </a:moveTo>
                <a:lnTo>
                  <a:pt x="89" y="0"/>
                </a:lnTo>
                <a:lnTo>
                  <a:pt x="82" y="2"/>
                </a:lnTo>
                <a:lnTo>
                  <a:pt x="76" y="6"/>
                </a:lnTo>
                <a:lnTo>
                  <a:pt x="71" y="11"/>
                </a:lnTo>
                <a:lnTo>
                  <a:pt x="66" y="16"/>
                </a:lnTo>
                <a:lnTo>
                  <a:pt x="58" y="28"/>
                </a:lnTo>
                <a:lnTo>
                  <a:pt x="48" y="39"/>
                </a:lnTo>
                <a:lnTo>
                  <a:pt x="35" y="54"/>
                </a:lnTo>
                <a:lnTo>
                  <a:pt x="23" y="71"/>
                </a:lnTo>
                <a:lnTo>
                  <a:pt x="10" y="88"/>
                </a:lnTo>
                <a:lnTo>
                  <a:pt x="5" y="98"/>
                </a:lnTo>
                <a:lnTo>
                  <a:pt x="1" y="107"/>
                </a:lnTo>
                <a:lnTo>
                  <a:pt x="0" y="109"/>
                </a:lnTo>
                <a:lnTo>
                  <a:pt x="1" y="110"/>
                </a:lnTo>
                <a:lnTo>
                  <a:pt x="3" y="113"/>
                </a:lnTo>
                <a:lnTo>
                  <a:pt x="5" y="114"/>
                </a:lnTo>
                <a:lnTo>
                  <a:pt x="6" y="114"/>
                </a:lnTo>
                <a:lnTo>
                  <a:pt x="8" y="113"/>
                </a:lnTo>
                <a:lnTo>
                  <a:pt x="9" y="111"/>
                </a:lnTo>
                <a:lnTo>
                  <a:pt x="13" y="103"/>
                </a:lnTo>
                <a:lnTo>
                  <a:pt x="17" y="95"/>
                </a:lnTo>
                <a:lnTo>
                  <a:pt x="29" y="79"/>
                </a:lnTo>
                <a:lnTo>
                  <a:pt x="52" y="50"/>
                </a:lnTo>
                <a:lnTo>
                  <a:pt x="60" y="39"/>
                </a:lnTo>
                <a:lnTo>
                  <a:pt x="69" y="26"/>
                </a:lnTo>
                <a:lnTo>
                  <a:pt x="74" y="20"/>
                </a:lnTo>
                <a:lnTo>
                  <a:pt x="79" y="15"/>
                </a:lnTo>
                <a:lnTo>
                  <a:pt x="86" y="11"/>
                </a:lnTo>
                <a:lnTo>
                  <a:pt x="92" y="9"/>
                </a:lnTo>
                <a:lnTo>
                  <a:pt x="93" y="9"/>
                </a:lnTo>
                <a:lnTo>
                  <a:pt x="95" y="7"/>
                </a:lnTo>
                <a:lnTo>
                  <a:pt x="95" y="6"/>
                </a:lnTo>
                <a:lnTo>
                  <a:pt x="95" y="4"/>
                </a:lnTo>
                <a:lnTo>
                  <a:pt x="93" y="1"/>
                </a:lnTo>
                <a:lnTo>
                  <a:pt x="91" y="1"/>
                </a:lnTo>
                <a:lnTo>
                  <a:pt x="89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45" name="任意多边形 1051144"/>
          <p:cNvSpPr/>
          <p:nvPr/>
        </p:nvSpPr>
        <p:spPr bwMode="auto">
          <a:xfrm>
            <a:off x="2819400" y="3867150"/>
            <a:ext cx="125412" cy="163512"/>
          </a:xfrm>
          <a:custGeom>
            <a:avLst/>
            <a:gdLst/>
            <a:ahLst/>
            <a:cxnLst/>
            <a:rect l="0" t="0" r="0" b="0"/>
            <a:pathLst>
              <a:path w="176" h="229">
                <a:moveTo>
                  <a:pt x="169" y="3"/>
                </a:moveTo>
                <a:lnTo>
                  <a:pt x="169" y="3"/>
                </a:lnTo>
                <a:lnTo>
                  <a:pt x="160" y="13"/>
                </a:lnTo>
                <a:lnTo>
                  <a:pt x="154" y="23"/>
                </a:lnTo>
                <a:lnTo>
                  <a:pt x="143" y="45"/>
                </a:lnTo>
                <a:lnTo>
                  <a:pt x="134" y="61"/>
                </a:lnTo>
                <a:lnTo>
                  <a:pt x="123" y="77"/>
                </a:lnTo>
                <a:lnTo>
                  <a:pt x="102" y="106"/>
                </a:lnTo>
                <a:lnTo>
                  <a:pt x="87" y="122"/>
                </a:lnTo>
                <a:lnTo>
                  <a:pt x="72" y="139"/>
                </a:lnTo>
                <a:lnTo>
                  <a:pt x="56" y="154"/>
                </a:lnTo>
                <a:lnTo>
                  <a:pt x="42" y="170"/>
                </a:lnTo>
                <a:lnTo>
                  <a:pt x="21" y="195"/>
                </a:lnTo>
                <a:lnTo>
                  <a:pt x="1" y="222"/>
                </a:lnTo>
                <a:lnTo>
                  <a:pt x="0" y="224"/>
                </a:lnTo>
                <a:lnTo>
                  <a:pt x="1" y="226"/>
                </a:lnTo>
                <a:lnTo>
                  <a:pt x="1" y="227"/>
                </a:lnTo>
                <a:lnTo>
                  <a:pt x="3" y="228"/>
                </a:lnTo>
                <a:lnTo>
                  <a:pt x="4" y="229"/>
                </a:lnTo>
                <a:lnTo>
                  <a:pt x="7" y="229"/>
                </a:lnTo>
                <a:lnTo>
                  <a:pt x="9" y="228"/>
                </a:lnTo>
                <a:lnTo>
                  <a:pt x="10" y="227"/>
                </a:lnTo>
                <a:lnTo>
                  <a:pt x="20" y="211"/>
                </a:lnTo>
                <a:lnTo>
                  <a:pt x="31" y="198"/>
                </a:lnTo>
                <a:lnTo>
                  <a:pt x="54" y="170"/>
                </a:lnTo>
                <a:lnTo>
                  <a:pt x="79" y="144"/>
                </a:lnTo>
                <a:lnTo>
                  <a:pt x="104" y="118"/>
                </a:lnTo>
                <a:lnTo>
                  <a:pt x="113" y="108"/>
                </a:lnTo>
                <a:lnTo>
                  <a:pt x="122" y="95"/>
                </a:lnTo>
                <a:lnTo>
                  <a:pt x="138" y="71"/>
                </a:lnTo>
                <a:lnTo>
                  <a:pt x="147" y="55"/>
                </a:lnTo>
                <a:lnTo>
                  <a:pt x="155" y="40"/>
                </a:lnTo>
                <a:lnTo>
                  <a:pt x="165" y="23"/>
                </a:lnTo>
                <a:lnTo>
                  <a:pt x="170" y="16"/>
                </a:lnTo>
                <a:lnTo>
                  <a:pt x="175" y="9"/>
                </a:lnTo>
                <a:lnTo>
                  <a:pt x="176" y="8"/>
                </a:lnTo>
                <a:lnTo>
                  <a:pt x="176" y="6"/>
                </a:lnTo>
                <a:lnTo>
                  <a:pt x="176" y="4"/>
                </a:lnTo>
                <a:lnTo>
                  <a:pt x="175" y="3"/>
                </a:lnTo>
                <a:lnTo>
                  <a:pt x="173" y="1"/>
                </a:lnTo>
                <a:lnTo>
                  <a:pt x="172" y="0"/>
                </a:lnTo>
                <a:lnTo>
                  <a:pt x="170" y="1"/>
                </a:lnTo>
                <a:lnTo>
                  <a:pt x="16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46" name="任意多边形 1051145"/>
          <p:cNvSpPr/>
          <p:nvPr/>
        </p:nvSpPr>
        <p:spPr bwMode="auto">
          <a:xfrm>
            <a:off x="2836862" y="3938587"/>
            <a:ext cx="114300" cy="155575"/>
          </a:xfrm>
          <a:custGeom>
            <a:avLst/>
            <a:gdLst/>
            <a:ahLst/>
            <a:cxnLst/>
            <a:rect l="0" t="0" r="0" b="0"/>
            <a:pathLst>
              <a:path w="161" h="218">
                <a:moveTo>
                  <a:pt x="153" y="2"/>
                </a:moveTo>
                <a:lnTo>
                  <a:pt x="153" y="2"/>
                </a:lnTo>
                <a:lnTo>
                  <a:pt x="146" y="16"/>
                </a:lnTo>
                <a:lnTo>
                  <a:pt x="137" y="30"/>
                </a:lnTo>
                <a:lnTo>
                  <a:pt x="129" y="43"/>
                </a:lnTo>
                <a:lnTo>
                  <a:pt x="120" y="55"/>
                </a:lnTo>
                <a:lnTo>
                  <a:pt x="100" y="80"/>
                </a:lnTo>
                <a:lnTo>
                  <a:pt x="81" y="105"/>
                </a:lnTo>
                <a:lnTo>
                  <a:pt x="60" y="135"/>
                </a:lnTo>
                <a:lnTo>
                  <a:pt x="39" y="165"/>
                </a:lnTo>
                <a:lnTo>
                  <a:pt x="31" y="176"/>
                </a:lnTo>
                <a:lnTo>
                  <a:pt x="21" y="188"/>
                </a:lnTo>
                <a:lnTo>
                  <a:pt x="10" y="199"/>
                </a:lnTo>
                <a:lnTo>
                  <a:pt x="1" y="210"/>
                </a:lnTo>
                <a:lnTo>
                  <a:pt x="0" y="212"/>
                </a:lnTo>
                <a:lnTo>
                  <a:pt x="1" y="215"/>
                </a:lnTo>
                <a:lnTo>
                  <a:pt x="1" y="216"/>
                </a:lnTo>
                <a:lnTo>
                  <a:pt x="3" y="217"/>
                </a:lnTo>
                <a:lnTo>
                  <a:pt x="4" y="218"/>
                </a:lnTo>
                <a:lnTo>
                  <a:pt x="6" y="218"/>
                </a:lnTo>
                <a:lnTo>
                  <a:pt x="8" y="217"/>
                </a:lnTo>
                <a:lnTo>
                  <a:pt x="9" y="216"/>
                </a:lnTo>
                <a:lnTo>
                  <a:pt x="19" y="203"/>
                </a:lnTo>
                <a:lnTo>
                  <a:pt x="29" y="193"/>
                </a:lnTo>
                <a:lnTo>
                  <a:pt x="38" y="181"/>
                </a:lnTo>
                <a:lnTo>
                  <a:pt x="48" y="170"/>
                </a:lnTo>
                <a:lnTo>
                  <a:pt x="68" y="140"/>
                </a:lnTo>
                <a:lnTo>
                  <a:pt x="89" y="110"/>
                </a:lnTo>
                <a:lnTo>
                  <a:pt x="109" y="85"/>
                </a:lnTo>
                <a:lnTo>
                  <a:pt x="128" y="61"/>
                </a:lnTo>
                <a:lnTo>
                  <a:pt x="137" y="47"/>
                </a:lnTo>
                <a:lnTo>
                  <a:pt x="146" y="35"/>
                </a:lnTo>
                <a:lnTo>
                  <a:pt x="154" y="20"/>
                </a:lnTo>
                <a:lnTo>
                  <a:pt x="161" y="7"/>
                </a:lnTo>
                <a:lnTo>
                  <a:pt x="161" y="5"/>
                </a:lnTo>
                <a:lnTo>
                  <a:pt x="161" y="3"/>
                </a:lnTo>
                <a:lnTo>
                  <a:pt x="159" y="1"/>
                </a:lnTo>
                <a:lnTo>
                  <a:pt x="157" y="0"/>
                </a:lnTo>
                <a:lnTo>
                  <a:pt x="156" y="0"/>
                </a:lnTo>
                <a:lnTo>
                  <a:pt x="154" y="1"/>
                </a:lnTo>
                <a:lnTo>
                  <a:pt x="15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47" name="任意多边形 1051146"/>
          <p:cNvSpPr/>
          <p:nvPr/>
        </p:nvSpPr>
        <p:spPr bwMode="auto">
          <a:xfrm>
            <a:off x="2820987" y="4019550"/>
            <a:ext cx="130175" cy="166687"/>
          </a:xfrm>
          <a:custGeom>
            <a:avLst/>
            <a:gdLst/>
            <a:ahLst/>
            <a:cxnLst/>
            <a:rect l="0" t="0" r="0" b="0"/>
            <a:pathLst>
              <a:path w="185" h="238">
                <a:moveTo>
                  <a:pt x="177" y="2"/>
                </a:moveTo>
                <a:lnTo>
                  <a:pt x="177" y="2"/>
                </a:lnTo>
                <a:lnTo>
                  <a:pt x="165" y="13"/>
                </a:lnTo>
                <a:lnTo>
                  <a:pt x="153" y="25"/>
                </a:lnTo>
                <a:lnTo>
                  <a:pt x="143" y="38"/>
                </a:lnTo>
                <a:lnTo>
                  <a:pt x="133" y="53"/>
                </a:lnTo>
                <a:lnTo>
                  <a:pt x="114" y="83"/>
                </a:lnTo>
                <a:lnTo>
                  <a:pt x="106" y="97"/>
                </a:lnTo>
                <a:lnTo>
                  <a:pt x="96" y="111"/>
                </a:lnTo>
                <a:lnTo>
                  <a:pt x="86" y="126"/>
                </a:lnTo>
                <a:lnTo>
                  <a:pt x="77" y="143"/>
                </a:lnTo>
                <a:lnTo>
                  <a:pt x="66" y="159"/>
                </a:lnTo>
                <a:lnTo>
                  <a:pt x="56" y="175"/>
                </a:lnTo>
                <a:lnTo>
                  <a:pt x="48" y="186"/>
                </a:lnTo>
                <a:lnTo>
                  <a:pt x="33" y="205"/>
                </a:lnTo>
                <a:lnTo>
                  <a:pt x="25" y="214"/>
                </a:lnTo>
                <a:lnTo>
                  <a:pt x="18" y="221"/>
                </a:lnTo>
                <a:lnTo>
                  <a:pt x="11" y="226"/>
                </a:lnTo>
                <a:lnTo>
                  <a:pt x="9" y="228"/>
                </a:lnTo>
                <a:lnTo>
                  <a:pt x="6" y="229"/>
                </a:lnTo>
                <a:lnTo>
                  <a:pt x="3" y="229"/>
                </a:lnTo>
                <a:lnTo>
                  <a:pt x="2" y="229"/>
                </a:lnTo>
                <a:lnTo>
                  <a:pt x="0" y="232"/>
                </a:lnTo>
                <a:lnTo>
                  <a:pt x="0" y="234"/>
                </a:lnTo>
                <a:lnTo>
                  <a:pt x="0" y="236"/>
                </a:lnTo>
                <a:lnTo>
                  <a:pt x="1" y="237"/>
                </a:lnTo>
                <a:lnTo>
                  <a:pt x="3" y="238"/>
                </a:lnTo>
                <a:lnTo>
                  <a:pt x="8" y="238"/>
                </a:lnTo>
                <a:lnTo>
                  <a:pt x="12" y="237"/>
                </a:lnTo>
                <a:lnTo>
                  <a:pt x="15" y="236"/>
                </a:lnTo>
                <a:lnTo>
                  <a:pt x="19" y="233"/>
                </a:lnTo>
                <a:lnTo>
                  <a:pt x="24" y="228"/>
                </a:lnTo>
                <a:lnTo>
                  <a:pt x="30" y="220"/>
                </a:lnTo>
                <a:lnTo>
                  <a:pt x="42" y="206"/>
                </a:lnTo>
                <a:lnTo>
                  <a:pt x="55" y="190"/>
                </a:lnTo>
                <a:lnTo>
                  <a:pt x="66" y="175"/>
                </a:lnTo>
                <a:lnTo>
                  <a:pt x="78" y="159"/>
                </a:lnTo>
                <a:lnTo>
                  <a:pt x="104" y="119"/>
                </a:lnTo>
                <a:lnTo>
                  <a:pt x="129" y="80"/>
                </a:lnTo>
                <a:lnTo>
                  <a:pt x="141" y="61"/>
                </a:lnTo>
                <a:lnTo>
                  <a:pt x="153" y="42"/>
                </a:lnTo>
                <a:lnTo>
                  <a:pt x="160" y="32"/>
                </a:lnTo>
                <a:lnTo>
                  <a:pt x="168" y="24"/>
                </a:lnTo>
                <a:lnTo>
                  <a:pt x="175" y="16"/>
                </a:lnTo>
                <a:lnTo>
                  <a:pt x="183" y="9"/>
                </a:lnTo>
                <a:lnTo>
                  <a:pt x="185" y="8"/>
                </a:lnTo>
                <a:lnTo>
                  <a:pt x="185" y="5"/>
                </a:lnTo>
                <a:lnTo>
                  <a:pt x="184" y="3"/>
                </a:lnTo>
                <a:lnTo>
                  <a:pt x="183" y="2"/>
                </a:lnTo>
                <a:lnTo>
                  <a:pt x="180" y="0"/>
                </a:lnTo>
                <a:lnTo>
                  <a:pt x="179" y="1"/>
                </a:lnTo>
                <a:lnTo>
                  <a:pt x="17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48" name="任意多边形 1051147"/>
          <p:cNvSpPr/>
          <p:nvPr/>
        </p:nvSpPr>
        <p:spPr bwMode="auto">
          <a:xfrm>
            <a:off x="2813050" y="4100512"/>
            <a:ext cx="131762" cy="155575"/>
          </a:xfrm>
          <a:custGeom>
            <a:avLst/>
            <a:gdLst/>
            <a:ahLst/>
            <a:cxnLst/>
            <a:rect l="0" t="0" r="0" b="0"/>
            <a:pathLst>
              <a:path w="186" h="223">
                <a:moveTo>
                  <a:pt x="178" y="2"/>
                </a:moveTo>
                <a:lnTo>
                  <a:pt x="178" y="2"/>
                </a:lnTo>
                <a:lnTo>
                  <a:pt x="164" y="14"/>
                </a:lnTo>
                <a:lnTo>
                  <a:pt x="153" y="28"/>
                </a:lnTo>
                <a:lnTo>
                  <a:pt x="142" y="42"/>
                </a:lnTo>
                <a:lnTo>
                  <a:pt x="131" y="57"/>
                </a:lnTo>
                <a:lnTo>
                  <a:pt x="112" y="87"/>
                </a:lnTo>
                <a:lnTo>
                  <a:pt x="101" y="101"/>
                </a:lnTo>
                <a:lnTo>
                  <a:pt x="90" y="116"/>
                </a:lnTo>
                <a:lnTo>
                  <a:pt x="66" y="148"/>
                </a:lnTo>
                <a:lnTo>
                  <a:pt x="53" y="163"/>
                </a:lnTo>
                <a:lnTo>
                  <a:pt x="39" y="177"/>
                </a:lnTo>
                <a:lnTo>
                  <a:pt x="19" y="195"/>
                </a:lnTo>
                <a:lnTo>
                  <a:pt x="9" y="204"/>
                </a:lnTo>
                <a:lnTo>
                  <a:pt x="5" y="210"/>
                </a:lnTo>
                <a:lnTo>
                  <a:pt x="1" y="216"/>
                </a:lnTo>
                <a:lnTo>
                  <a:pt x="0" y="218"/>
                </a:lnTo>
                <a:lnTo>
                  <a:pt x="1" y="220"/>
                </a:lnTo>
                <a:lnTo>
                  <a:pt x="1" y="221"/>
                </a:lnTo>
                <a:lnTo>
                  <a:pt x="3" y="222"/>
                </a:lnTo>
                <a:lnTo>
                  <a:pt x="4" y="223"/>
                </a:lnTo>
                <a:lnTo>
                  <a:pt x="6" y="223"/>
                </a:lnTo>
                <a:lnTo>
                  <a:pt x="8" y="222"/>
                </a:lnTo>
                <a:lnTo>
                  <a:pt x="9" y="221"/>
                </a:lnTo>
                <a:lnTo>
                  <a:pt x="13" y="215"/>
                </a:lnTo>
                <a:lnTo>
                  <a:pt x="19" y="209"/>
                </a:lnTo>
                <a:lnTo>
                  <a:pt x="29" y="198"/>
                </a:lnTo>
                <a:lnTo>
                  <a:pt x="40" y="189"/>
                </a:lnTo>
                <a:lnTo>
                  <a:pt x="52" y="179"/>
                </a:lnTo>
                <a:lnTo>
                  <a:pt x="58" y="172"/>
                </a:lnTo>
                <a:lnTo>
                  <a:pt x="65" y="164"/>
                </a:lnTo>
                <a:lnTo>
                  <a:pt x="78" y="148"/>
                </a:lnTo>
                <a:lnTo>
                  <a:pt x="90" y="131"/>
                </a:lnTo>
                <a:lnTo>
                  <a:pt x="102" y="115"/>
                </a:lnTo>
                <a:lnTo>
                  <a:pt x="113" y="101"/>
                </a:lnTo>
                <a:lnTo>
                  <a:pt x="122" y="88"/>
                </a:lnTo>
                <a:lnTo>
                  <a:pt x="141" y="60"/>
                </a:lnTo>
                <a:lnTo>
                  <a:pt x="151" y="46"/>
                </a:lnTo>
                <a:lnTo>
                  <a:pt x="161" y="33"/>
                </a:lnTo>
                <a:lnTo>
                  <a:pt x="171" y="21"/>
                </a:lnTo>
                <a:lnTo>
                  <a:pt x="184" y="8"/>
                </a:lnTo>
                <a:lnTo>
                  <a:pt x="185" y="7"/>
                </a:lnTo>
                <a:lnTo>
                  <a:pt x="186" y="5"/>
                </a:lnTo>
                <a:lnTo>
                  <a:pt x="185" y="3"/>
                </a:lnTo>
                <a:lnTo>
                  <a:pt x="184" y="2"/>
                </a:lnTo>
                <a:lnTo>
                  <a:pt x="183" y="1"/>
                </a:lnTo>
                <a:lnTo>
                  <a:pt x="181" y="0"/>
                </a:lnTo>
                <a:lnTo>
                  <a:pt x="179" y="1"/>
                </a:lnTo>
                <a:lnTo>
                  <a:pt x="17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49" name="任意多边形 1051148"/>
          <p:cNvSpPr/>
          <p:nvPr/>
        </p:nvSpPr>
        <p:spPr bwMode="auto">
          <a:xfrm>
            <a:off x="2827337" y="4140200"/>
            <a:ext cx="157162" cy="185737"/>
          </a:xfrm>
          <a:custGeom>
            <a:avLst/>
            <a:gdLst/>
            <a:ahLst/>
            <a:cxnLst/>
            <a:rect l="0" t="0" r="0" b="0"/>
            <a:pathLst>
              <a:path w="223" h="264">
                <a:moveTo>
                  <a:pt x="215" y="1"/>
                </a:moveTo>
                <a:lnTo>
                  <a:pt x="215" y="1"/>
                </a:lnTo>
                <a:lnTo>
                  <a:pt x="209" y="5"/>
                </a:lnTo>
                <a:lnTo>
                  <a:pt x="204" y="10"/>
                </a:lnTo>
                <a:lnTo>
                  <a:pt x="197" y="20"/>
                </a:lnTo>
                <a:lnTo>
                  <a:pt x="190" y="30"/>
                </a:lnTo>
                <a:lnTo>
                  <a:pt x="182" y="38"/>
                </a:lnTo>
                <a:lnTo>
                  <a:pt x="166" y="54"/>
                </a:lnTo>
                <a:lnTo>
                  <a:pt x="136" y="88"/>
                </a:lnTo>
                <a:lnTo>
                  <a:pt x="122" y="104"/>
                </a:lnTo>
                <a:lnTo>
                  <a:pt x="107" y="122"/>
                </a:lnTo>
                <a:lnTo>
                  <a:pt x="52" y="189"/>
                </a:lnTo>
                <a:lnTo>
                  <a:pt x="25" y="223"/>
                </a:lnTo>
                <a:lnTo>
                  <a:pt x="0" y="258"/>
                </a:lnTo>
                <a:lnTo>
                  <a:pt x="0" y="259"/>
                </a:lnTo>
                <a:lnTo>
                  <a:pt x="0" y="261"/>
                </a:lnTo>
                <a:lnTo>
                  <a:pt x="0" y="262"/>
                </a:lnTo>
                <a:lnTo>
                  <a:pt x="2" y="263"/>
                </a:lnTo>
                <a:lnTo>
                  <a:pt x="5" y="264"/>
                </a:lnTo>
                <a:lnTo>
                  <a:pt x="7" y="264"/>
                </a:lnTo>
                <a:lnTo>
                  <a:pt x="8" y="262"/>
                </a:lnTo>
                <a:lnTo>
                  <a:pt x="35" y="226"/>
                </a:lnTo>
                <a:lnTo>
                  <a:pt x="63" y="191"/>
                </a:lnTo>
                <a:lnTo>
                  <a:pt x="119" y="121"/>
                </a:lnTo>
                <a:lnTo>
                  <a:pt x="132" y="106"/>
                </a:lnTo>
                <a:lnTo>
                  <a:pt x="145" y="91"/>
                </a:lnTo>
                <a:lnTo>
                  <a:pt x="173" y="62"/>
                </a:lnTo>
                <a:lnTo>
                  <a:pt x="187" y="46"/>
                </a:lnTo>
                <a:lnTo>
                  <a:pt x="201" y="31"/>
                </a:lnTo>
                <a:lnTo>
                  <a:pt x="210" y="18"/>
                </a:lnTo>
                <a:lnTo>
                  <a:pt x="216" y="13"/>
                </a:lnTo>
                <a:lnTo>
                  <a:pt x="221" y="7"/>
                </a:lnTo>
                <a:lnTo>
                  <a:pt x="222" y="6"/>
                </a:lnTo>
                <a:lnTo>
                  <a:pt x="223" y="4"/>
                </a:lnTo>
                <a:lnTo>
                  <a:pt x="222" y="3"/>
                </a:lnTo>
                <a:lnTo>
                  <a:pt x="221" y="1"/>
                </a:lnTo>
                <a:lnTo>
                  <a:pt x="218" y="0"/>
                </a:lnTo>
                <a:lnTo>
                  <a:pt x="216" y="0"/>
                </a:lnTo>
                <a:lnTo>
                  <a:pt x="21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50" name="任意多边形 1051149"/>
          <p:cNvSpPr/>
          <p:nvPr/>
        </p:nvSpPr>
        <p:spPr bwMode="auto">
          <a:xfrm>
            <a:off x="2838450" y="4154487"/>
            <a:ext cx="196850" cy="246062"/>
          </a:xfrm>
          <a:custGeom>
            <a:avLst/>
            <a:gdLst/>
            <a:ahLst/>
            <a:cxnLst/>
            <a:rect l="0" t="0" r="0" b="0"/>
            <a:pathLst>
              <a:path w="279" h="347">
                <a:moveTo>
                  <a:pt x="272" y="3"/>
                </a:moveTo>
                <a:lnTo>
                  <a:pt x="272" y="3"/>
                </a:lnTo>
                <a:lnTo>
                  <a:pt x="253" y="22"/>
                </a:lnTo>
                <a:lnTo>
                  <a:pt x="235" y="40"/>
                </a:lnTo>
                <a:lnTo>
                  <a:pt x="215" y="58"/>
                </a:lnTo>
                <a:lnTo>
                  <a:pt x="197" y="78"/>
                </a:lnTo>
                <a:lnTo>
                  <a:pt x="159" y="124"/>
                </a:lnTo>
                <a:lnTo>
                  <a:pt x="121" y="171"/>
                </a:lnTo>
                <a:lnTo>
                  <a:pt x="104" y="192"/>
                </a:lnTo>
                <a:lnTo>
                  <a:pt x="88" y="213"/>
                </a:lnTo>
                <a:lnTo>
                  <a:pt x="58" y="258"/>
                </a:lnTo>
                <a:lnTo>
                  <a:pt x="45" y="276"/>
                </a:lnTo>
                <a:lnTo>
                  <a:pt x="33" y="297"/>
                </a:lnTo>
                <a:lnTo>
                  <a:pt x="27" y="308"/>
                </a:lnTo>
                <a:lnTo>
                  <a:pt x="20" y="320"/>
                </a:lnTo>
                <a:lnTo>
                  <a:pt x="17" y="325"/>
                </a:lnTo>
                <a:lnTo>
                  <a:pt x="13" y="330"/>
                </a:lnTo>
                <a:lnTo>
                  <a:pt x="7" y="334"/>
                </a:lnTo>
                <a:lnTo>
                  <a:pt x="2" y="338"/>
                </a:lnTo>
                <a:lnTo>
                  <a:pt x="0" y="339"/>
                </a:lnTo>
                <a:lnTo>
                  <a:pt x="0" y="341"/>
                </a:lnTo>
                <a:lnTo>
                  <a:pt x="0" y="343"/>
                </a:lnTo>
                <a:lnTo>
                  <a:pt x="0" y="344"/>
                </a:lnTo>
                <a:lnTo>
                  <a:pt x="1" y="345"/>
                </a:lnTo>
                <a:lnTo>
                  <a:pt x="3" y="347"/>
                </a:lnTo>
                <a:lnTo>
                  <a:pt x="5" y="347"/>
                </a:lnTo>
                <a:lnTo>
                  <a:pt x="6" y="347"/>
                </a:lnTo>
                <a:lnTo>
                  <a:pt x="14" y="341"/>
                </a:lnTo>
                <a:lnTo>
                  <a:pt x="20" y="335"/>
                </a:lnTo>
                <a:lnTo>
                  <a:pt x="25" y="329"/>
                </a:lnTo>
                <a:lnTo>
                  <a:pt x="30" y="322"/>
                </a:lnTo>
                <a:lnTo>
                  <a:pt x="38" y="307"/>
                </a:lnTo>
                <a:lnTo>
                  <a:pt x="47" y="293"/>
                </a:lnTo>
                <a:lnTo>
                  <a:pt x="63" y="266"/>
                </a:lnTo>
                <a:lnTo>
                  <a:pt x="81" y="241"/>
                </a:lnTo>
                <a:lnTo>
                  <a:pt x="118" y="191"/>
                </a:lnTo>
                <a:lnTo>
                  <a:pt x="136" y="165"/>
                </a:lnTo>
                <a:lnTo>
                  <a:pt x="157" y="140"/>
                </a:lnTo>
                <a:lnTo>
                  <a:pt x="198" y="92"/>
                </a:lnTo>
                <a:lnTo>
                  <a:pt x="208" y="81"/>
                </a:lnTo>
                <a:lnTo>
                  <a:pt x="218" y="71"/>
                </a:lnTo>
                <a:lnTo>
                  <a:pt x="238" y="50"/>
                </a:lnTo>
                <a:lnTo>
                  <a:pt x="258" y="30"/>
                </a:lnTo>
                <a:lnTo>
                  <a:pt x="278" y="9"/>
                </a:lnTo>
                <a:lnTo>
                  <a:pt x="279" y="7"/>
                </a:lnTo>
                <a:lnTo>
                  <a:pt x="279" y="6"/>
                </a:lnTo>
                <a:lnTo>
                  <a:pt x="278" y="3"/>
                </a:lnTo>
                <a:lnTo>
                  <a:pt x="276" y="2"/>
                </a:lnTo>
                <a:lnTo>
                  <a:pt x="275" y="0"/>
                </a:lnTo>
                <a:lnTo>
                  <a:pt x="273" y="0"/>
                </a:lnTo>
                <a:lnTo>
                  <a:pt x="27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51" name="任意多边形 1051150"/>
          <p:cNvSpPr/>
          <p:nvPr/>
        </p:nvSpPr>
        <p:spPr bwMode="auto">
          <a:xfrm>
            <a:off x="2838450" y="4297362"/>
            <a:ext cx="139700" cy="171450"/>
          </a:xfrm>
          <a:custGeom>
            <a:avLst/>
            <a:gdLst/>
            <a:ahLst/>
            <a:cxnLst/>
            <a:rect l="0" t="0" r="0" b="0"/>
            <a:pathLst>
              <a:path w="198" h="242">
                <a:moveTo>
                  <a:pt x="190" y="1"/>
                </a:moveTo>
                <a:lnTo>
                  <a:pt x="190" y="1"/>
                </a:lnTo>
                <a:lnTo>
                  <a:pt x="181" y="12"/>
                </a:lnTo>
                <a:lnTo>
                  <a:pt x="172" y="24"/>
                </a:lnTo>
                <a:lnTo>
                  <a:pt x="163" y="35"/>
                </a:lnTo>
                <a:lnTo>
                  <a:pt x="156" y="47"/>
                </a:lnTo>
                <a:lnTo>
                  <a:pt x="146" y="63"/>
                </a:lnTo>
                <a:lnTo>
                  <a:pt x="134" y="78"/>
                </a:lnTo>
                <a:lnTo>
                  <a:pt x="111" y="108"/>
                </a:lnTo>
                <a:lnTo>
                  <a:pt x="85" y="141"/>
                </a:lnTo>
                <a:lnTo>
                  <a:pt x="58" y="173"/>
                </a:lnTo>
                <a:lnTo>
                  <a:pt x="30" y="203"/>
                </a:lnTo>
                <a:lnTo>
                  <a:pt x="1" y="233"/>
                </a:lnTo>
                <a:lnTo>
                  <a:pt x="0" y="235"/>
                </a:lnTo>
                <a:lnTo>
                  <a:pt x="0" y="237"/>
                </a:lnTo>
                <a:lnTo>
                  <a:pt x="0" y="238"/>
                </a:lnTo>
                <a:lnTo>
                  <a:pt x="1" y="241"/>
                </a:lnTo>
                <a:lnTo>
                  <a:pt x="2" y="242"/>
                </a:lnTo>
                <a:lnTo>
                  <a:pt x="4" y="242"/>
                </a:lnTo>
                <a:lnTo>
                  <a:pt x="6" y="242"/>
                </a:lnTo>
                <a:lnTo>
                  <a:pt x="7" y="241"/>
                </a:lnTo>
                <a:lnTo>
                  <a:pt x="33" y="215"/>
                </a:lnTo>
                <a:lnTo>
                  <a:pt x="57" y="189"/>
                </a:lnTo>
                <a:lnTo>
                  <a:pt x="81" y="163"/>
                </a:lnTo>
                <a:lnTo>
                  <a:pt x="103" y="135"/>
                </a:lnTo>
                <a:lnTo>
                  <a:pt x="128" y="101"/>
                </a:lnTo>
                <a:lnTo>
                  <a:pt x="154" y="67"/>
                </a:lnTo>
                <a:lnTo>
                  <a:pt x="165" y="51"/>
                </a:lnTo>
                <a:lnTo>
                  <a:pt x="175" y="37"/>
                </a:lnTo>
                <a:lnTo>
                  <a:pt x="185" y="23"/>
                </a:lnTo>
                <a:lnTo>
                  <a:pt x="197" y="8"/>
                </a:lnTo>
                <a:lnTo>
                  <a:pt x="198" y="6"/>
                </a:lnTo>
                <a:lnTo>
                  <a:pt x="198" y="5"/>
                </a:lnTo>
                <a:lnTo>
                  <a:pt x="198" y="3"/>
                </a:lnTo>
                <a:lnTo>
                  <a:pt x="197" y="2"/>
                </a:lnTo>
                <a:lnTo>
                  <a:pt x="195" y="1"/>
                </a:lnTo>
                <a:lnTo>
                  <a:pt x="194" y="0"/>
                </a:lnTo>
                <a:lnTo>
                  <a:pt x="192" y="0"/>
                </a:lnTo>
                <a:lnTo>
                  <a:pt x="19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52" name="任意多边形 1051151"/>
          <p:cNvSpPr/>
          <p:nvPr/>
        </p:nvSpPr>
        <p:spPr bwMode="auto">
          <a:xfrm>
            <a:off x="2833687" y="4400550"/>
            <a:ext cx="125412" cy="153987"/>
          </a:xfrm>
          <a:custGeom>
            <a:avLst/>
            <a:gdLst/>
            <a:ahLst/>
            <a:cxnLst/>
            <a:rect l="0" t="0" r="0" b="0"/>
            <a:pathLst>
              <a:path w="176" h="218">
                <a:moveTo>
                  <a:pt x="166" y="4"/>
                </a:moveTo>
                <a:lnTo>
                  <a:pt x="166" y="4"/>
                </a:lnTo>
                <a:lnTo>
                  <a:pt x="164" y="9"/>
                </a:lnTo>
                <a:lnTo>
                  <a:pt x="162" y="14"/>
                </a:lnTo>
                <a:lnTo>
                  <a:pt x="154" y="24"/>
                </a:lnTo>
                <a:lnTo>
                  <a:pt x="146" y="35"/>
                </a:lnTo>
                <a:lnTo>
                  <a:pt x="138" y="44"/>
                </a:lnTo>
                <a:lnTo>
                  <a:pt x="128" y="58"/>
                </a:lnTo>
                <a:lnTo>
                  <a:pt x="118" y="72"/>
                </a:lnTo>
                <a:lnTo>
                  <a:pt x="95" y="98"/>
                </a:lnTo>
                <a:lnTo>
                  <a:pt x="71" y="126"/>
                </a:lnTo>
                <a:lnTo>
                  <a:pt x="49" y="153"/>
                </a:lnTo>
                <a:lnTo>
                  <a:pt x="25" y="182"/>
                </a:lnTo>
                <a:lnTo>
                  <a:pt x="1" y="210"/>
                </a:lnTo>
                <a:lnTo>
                  <a:pt x="0" y="211"/>
                </a:lnTo>
                <a:lnTo>
                  <a:pt x="0" y="213"/>
                </a:lnTo>
                <a:lnTo>
                  <a:pt x="1" y="215"/>
                </a:lnTo>
                <a:lnTo>
                  <a:pt x="2" y="216"/>
                </a:lnTo>
                <a:lnTo>
                  <a:pt x="3" y="217"/>
                </a:lnTo>
                <a:lnTo>
                  <a:pt x="5" y="218"/>
                </a:lnTo>
                <a:lnTo>
                  <a:pt x="6" y="217"/>
                </a:lnTo>
                <a:lnTo>
                  <a:pt x="8" y="216"/>
                </a:lnTo>
                <a:lnTo>
                  <a:pt x="33" y="188"/>
                </a:lnTo>
                <a:lnTo>
                  <a:pt x="58" y="158"/>
                </a:lnTo>
                <a:lnTo>
                  <a:pt x="83" y="128"/>
                </a:lnTo>
                <a:lnTo>
                  <a:pt x="107" y="98"/>
                </a:lnTo>
                <a:lnTo>
                  <a:pt x="128" y="74"/>
                </a:lnTo>
                <a:lnTo>
                  <a:pt x="147" y="49"/>
                </a:lnTo>
                <a:lnTo>
                  <a:pt x="163" y="28"/>
                </a:lnTo>
                <a:lnTo>
                  <a:pt x="170" y="18"/>
                </a:lnTo>
                <a:lnTo>
                  <a:pt x="173" y="12"/>
                </a:lnTo>
                <a:lnTo>
                  <a:pt x="176" y="6"/>
                </a:lnTo>
                <a:lnTo>
                  <a:pt x="176" y="4"/>
                </a:lnTo>
                <a:lnTo>
                  <a:pt x="175" y="3"/>
                </a:lnTo>
                <a:lnTo>
                  <a:pt x="171" y="1"/>
                </a:lnTo>
                <a:lnTo>
                  <a:pt x="169" y="0"/>
                </a:lnTo>
                <a:lnTo>
                  <a:pt x="168" y="1"/>
                </a:lnTo>
                <a:lnTo>
                  <a:pt x="166" y="2"/>
                </a:lnTo>
                <a:lnTo>
                  <a:pt x="166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53" name="任意多边形 1051152"/>
          <p:cNvSpPr/>
          <p:nvPr/>
        </p:nvSpPr>
        <p:spPr bwMode="auto">
          <a:xfrm>
            <a:off x="2887662" y="4481512"/>
            <a:ext cx="84137" cy="127000"/>
          </a:xfrm>
          <a:custGeom>
            <a:avLst/>
            <a:gdLst/>
            <a:ahLst/>
            <a:cxnLst/>
            <a:rect l="0" t="0" r="0" b="0"/>
            <a:pathLst>
              <a:path w="119" h="179">
                <a:moveTo>
                  <a:pt x="111" y="2"/>
                </a:moveTo>
                <a:lnTo>
                  <a:pt x="111" y="2"/>
                </a:lnTo>
                <a:lnTo>
                  <a:pt x="97" y="26"/>
                </a:lnTo>
                <a:lnTo>
                  <a:pt x="84" y="50"/>
                </a:lnTo>
                <a:lnTo>
                  <a:pt x="69" y="72"/>
                </a:lnTo>
                <a:lnTo>
                  <a:pt x="53" y="94"/>
                </a:lnTo>
                <a:lnTo>
                  <a:pt x="25" y="132"/>
                </a:lnTo>
                <a:lnTo>
                  <a:pt x="12" y="153"/>
                </a:lnTo>
                <a:lnTo>
                  <a:pt x="6" y="163"/>
                </a:lnTo>
                <a:lnTo>
                  <a:pt x="1" y="174"/>
                </a:lnTo>
                <a:lnTo>
                  <a:pt x="0" y="176"/>
                </a:lnTo>
                <a:lnTo>
                  <a:pt x="1" y="178"/>
                </a:lnTo>
                <a:lnTo>
                  <a:pt x="2" y="179"/>
                </a:lnTo>
                <a:lnTo>
                  <a:pt x="3" y="179"/>
                </a:lnTo>
                <a:lnTo>
                  <a:pt x="8" y="179"/>
                </a:lnTo>
                <a:lnTo>
                  <a:pt x="9" y="178"/>
                </a:lnTo>
                <a:lnTo>
                  <a:pt x="10" y="177"/>
                </a:lnTo>
                <a:lnTo>
                  <a:pt x="15" y="166"/>
                </a:lnTo>
                <a:lnTo>
                  <a:pt x="21" y="157"/>
                </a:lnTo>
                <a:lnTo>
                  <a:pt x="27" y="149"/>
                </a:lnTo>
                <a:lnTo>
                  <a:pt x="33" y="140"/>
                </a:lnTo>
                <a:lnTo>
                  <a:pt x="49" y="116"/>
                </a:lnTo>
                <a:lnTo>
                  <a:pt x="65" y="94"/>
                </a:lnTo>
                <a:lnTo>
                  <a:pt x="80" y="74"/>
                </a:lnTo>
                <a:lnTo>
                  <a:pt x="94" y="52"/>
                </a:lnTo>
                <a:lnTo>
                  <a:pt x="107" y="29"/>
                </a:lnTo>
                <a:lnTo>
                  <a:pt x="119" y="6"/>
                </a:lnTo>
                <a:lnTo>
                  <a:pt x="119" y="5"/>
                </a:lnTo>
                <a:lnTo>
                  <a:pt x="119" y="3"/>
                </a:lnTo>
                <a:lnTo>
                  <a:pt x="118" y="1"/>
                </a:lnTo>
                <a:lnTo>
                  <a:pt x="117" y="0"/>
                </a:lnTo>
                <a:lnTo>
                  <a:pt x="115" y="0"/>
                </a:lnTo>
                <a:lnTo>
                  <a:pt x="113" y="0"/>
                </a:lnTo>
                <a:lnTo>
                  <a:pt x="112" y="0"/>
                </a:lnTo>
                <a:lnTo>
                  <a:pt x="111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54" name="任意多边形 1051153"/>
          <p:cNvSpPr/>
          <p:nvPr/>
        </p:nvSpPr>
        <p:spPr bwMode="auto">
          <a:xfrm>
            <a:off x="2927350" y="4533900"/>
            <a:ext cx="74612" cy="109537"/>
          </a:xfrm>
          <a:custGeom>
            <a:avLst/>
            <a:gdLst/>
            <a:ahLst/>
            <a:cxnLst/>
            <a:rect l="0" t="0" r="0" b="0"/>
            <a:pathLst>
              <a:path w="105" h="156">
                <a:moveTo>
                  <a:pt x="95" y="2"/>
                </a:moveTo>
                <a:lnTo>
                  <a:pt x="95" y="2"/>
                </a:lnTo>
                <a:lnTo>
                  <a:pt x="66" y="42"/>
                </a:lnTo>
                <a:lnTo>
                  <a:pt x="38" y="82"/>
                </a:lnTo>
                <a:lnTo>
                  <a:pt x="27" y="99"/>
                </a:lnTo>
                <a:lnTo>
                  <a:pt x="16" y="114"/>
                </a:lnTo>
                <a:lnTo>
                  <a:pt x="11" y="122"/>
                </a:lnTo>
                <a:lnTo>
                  <a:pt x="6" y="132"/>
                </a:lnTo>
                <a:lnTo>
                  <a:pt x="3" y="140"/>
                </a:lnTo>
                <a:lnTo>
                  <a:pt x="0" y="150"/>
                </a:lnTo>
                <a:lnTo>
                  <a:pt x="0" y="152"/>
                </a:lnTo>
                <a:lnTo>
                  <a:pt x="0" y="153"/>
                </a:lnTo>
                <a:lnTo>
                  <a:pt x="1" y="155"/>
                </a:lnTo>
                <a:lnTo>
                  <a:pt x="3" y="156"/>
                </a:lnTo>
                <a:lnTo>
                  <a:pt x="5" y="156"/>
                </a:lnTo>
                <a:lnTo>
                  <a:pt x="6" y="156"/>
                </a:lnTo>
                <a:lnTo>
                  <a:pt x="8" y="155"/>
                </a:lnTo>
                <a:lnTo>
                  <a:pt x="8" y="152"/>
                </a:lnTo>
                <a:lnTo>
                  <a:pt x="13" y="142"/>
                </a:lnTo>
                <a:lnTo>
                  <a:pt x="17" y="133"/>
                </a:lnTo>
                <a:lnTo>
                  <a:pt x="22" y="124"/>
                </a:lnTo>
                <a:lnTo>
                  <a:pt x="27" y="114"/>
                </a:lnTo>
                <a:lnTo>
                  <a:pt x="39" y="97"/>
                </a:lnTo>
                <a:lnTo>
                  <a:pt x="52" y="80"/>
                </a:lnTo>
                <a:lnTo>
                  <a:pt x="78" y="43"/>
                </a:lnTo>
                <a:lnTo>
                  <a:pt x="103" y="7"/>
                </a:lnTo>
                <a:lnTo>
                  <a:pt x="105" y="5"/>
                </a:lnTo>
                <a:lnTo>
                  <a:pt x="103" y="3"/>
                </a:lnTo>
                <a:lnTo>
                  <a:pt x="103" y="2"/>
                </a:lnTo>
                <a:lnTo>
                  <a:pt x="101" y="1"/>
                </a:lnTo>
                <a:lnTo>
                  <a:pt x="100" y="0"/>
                </a:lnTo>
                <a:lnTo>
                  <a:pt x="98" y="0"/>
                </a:lnTo>
                <a:lnTo>
                  <a:pt x="96" y="1"/>
                </a:lnTo>
                <a:lnTo>
                  <a:pt x="9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55" name="任意多边形 1051154"/>
          <p:cNvSpPr/>
          <p:nvPr/>
        </p:nvSpPr>
        <p:spPr bwMode="auto">
          <a:xfrm>
            <a:off x="3008312" y="4551362"/>
            <a:ext cx="76200" cy="103187"/>
          </a:xfrm>
          <a:custGeom>
            <a:avLst/>
            <a:gdLst/>
            <a:ahLst/>
            <a:cxnLst/>
            <a:rect l="0" t="0" r="0" b="0"/>
            <a:pathLst>
              <a:path w="108" h="147">
                <a:moveTo>
                  <a:pt x="100" y="1"/>
                </a:moveTo>
                <a:lnTo>
                  <a:pt x="100" y="1"/>
                </a:lnTo>
                <a:lnTo>
                  <a:pt x="68" y="43"/>
                </a:lnTo>
                <a:lnTo>
                  <a:pt x="36" y="82"/>
                </a:lnTo>
                <a:lnTo>
                  <a:pt x="25" y="96"/>
                </a:lnTo>
                <a:lnTo>
                  <a:pt x="14" y="110"/>
                </a:lnTo>
                <a:lnTo>
                  <a:pt x="9" y="117"/>
                </a:lnTo>
                <a:lnTo>
                  <a:pt x="5" y="124"/>
                </a:lnTo>
                <a:lnTo>
                  <a:pt x="2" y="133"/>
                </a:lnTo>
                <a:lnTo>
                  <a:pt x="0" y="141"/>
                </a:lnTo>
                <a:lnTo>
                  <a:pt x="0" y="143"/>
                </a:lnTo>
                <a:lnTo>
                  <a:pt x="0" y="145"/>
                </a:lnTo>
                <a:lnTo>
                  <a:pt x="2" y="146"/>
                </a:lnTo>
                <a:lnTo>
                  <a:pt x="3" y="147"/>
                </a:lnTo>
                <a:lnTo>
                  <a:pt x="5" y="147"/>
                </a:lnTo>
                <a:lnTo>
                  <a:pt x="7" y="147"/>
                </a:lnTo>
                <a:lnTo>
                  <a:pt x="8" y="146"/>
                </a:lnTo>
                <a:lnTo>
                  <a:pt x="9" y="144"/>
                </a:lnTo>
                <a:lnTo>
                  <a:pt x="11" y="135"/>
                </a:lnTo>
                <a:lnTo>
                  <a:pt x="15" y="125"/>
                </a:lnTo>
                <a:lnTo>
                  <a:pt x="20" y="117"/>
                </a:lnTo>
                <a:lnTo>
                  <a:pt x="26" y="110"/>
                </a:lnTo>
                <a:lnTo>
                  <a:pt x="38" y="94"/>
                </a:lnTo>
                <a:lnTo>
                  <a:pt x="50" y="80"/>
                </a:lnTo>
                <a:lnTo>
                  <a:pt x="107" y="9"/>
                </a:lnTo>
                <a:lnTo>
                  <a:pt x="108" y="7"/>
                </a:lnTo>
                <a:lnTo>
                  <a:pt x="108" y="4"/>
                </a:lnTo>
                <a:lnTo>
                  <a:pt x="106" y="1"/>
                </a:lnTo>
                <a:lnTo>
                  <a:pt x="105" y="0"/>
                </a:lnTo>
                <a:lnTo>
                  <a:pt x="103" y="0"/>
                </a:lnTo>
                <a:lnTo>
                  <a:pt x="102" y="0"/>
                </a:lnTo>
                <a:lnTo>
                  <a:pt x="10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56" name="任意多边形 1051155"/>
          <p:cNvSpPr/>
          <p:nvPr/>
        </p:nvSpPr>
        <p:spPr bwMode="auto">
          <a:xfrm>
            <a:off x="3094037" y="4565650"/>
            <a:ext cx="61912" cy="84137"/>
          </a:xfrm>
          <a:custGeom>
            <a:avLst/>
            <a:gdLst/>
            <a:ahLst/>
            <a:cxnLst/>
            <a:rect l="0" t="0" r="0" b="0"/>
            <a:pathLst>
              <a:path w="85" h="122">
                <a:moveTo>
                  <a:pt x="75" y="4"/>
                </a:moveTo>
                <a:lnTo>
                  <a:pt x="75" y="4"/>
                </a:lnTo>
                <a:lnTo>
                  <a:pt x="74" y="9"/>
                </a:lnTo>
                <a:lnTo>
                  <a:pt x="72" y="13"/>
                </a:lnTo>
                <a:lnTo>
                  <a:pt x="66" y="23"/>
                </a:lnTo>
                <a:lnTo>
                  <a:pt x="51" y="38"/>
                </a:lnTo>
                <a:lnTo>
                  <a:pt x="26" y="66"/>
                </a:lnTo>
                <a:lnTo>
                  <a:pt x="21" y="72"/>
                </a:lnTo>
                <a:lnTo>
                  <a:pt x="17" y="77"/>
                </a:lnTo>
                <a:lnTo>
                  <a:pt x="10" y="90"/>
                </a:lnTo>
                <a:lnTo>
                  <a:pt x="5" y="103"/>
                </a:lnTo>
                <a:lnTo>
                  <a:pt x="0" y="117"/>
                </a:lnTo>
                <a:lnTo>
                  <a:pt x="0" y="119"/>
                </a:lnTo>
                <a:lnTo>
                  <a:pt x="0" y="120"/>
                </a:lnTo>
                <a:lnTo>
                  <a:pt x="1" y="121"/>
                </a:lnTo>
                <a:lnTo>
                  <a:pt x="3" y="122"/>
                </a:lnTo>
                <a:lnTo>
                  <a:pt x="6" y="122"/>
                </a:lnTo>
                <a:lnTo>
                  <a:pt x="8" y="121"/>
                </a:lnTo>
                <a:lnTo>
                  <a:pt x="9" y="119"/>
                </a:lnTo>
                <a:lnTo>
                  <a:pt x="16" y="102"/>
                </a:lnTo>
                <a:lnTo>
                  <a:pt x="23" y="86"/>
                </a:lnTo>
                <a:lnTo>
                  <a:pt x="30" y="76"/>
                </a:lnTo>
                <a:lnTo>
                  <a:pt x="37" y="67"/>
                </a:lnTo>
                <a:lnTo>
                  <a:pt x="52" y="51"/>
                </a:lnTo>
                <a:lnTo>
                  <a:pt x="63" y="40"/>
                </a:lnTo>
                <a:lnTo>
                  <a:pt x="72" y="29"/>
                </a:lnTo>
                <a:lnTo>
                  <a:pt x="77" y="24"/>
                </a:lnTo>
                <a:lnTo>
                  <a:pt x="80" y="18"/>
                </a:lnTo>
                <a:lnTo>
                  <a:pt x="83" y="11"/>
                </a:lnTo>
                <a:lnTo>
                  <a:pt x="85" y="4"/>
                </a:lnTo>
                <a:lnTo>
                  <a:pt x="84" y="2"/>
                </a:lnTo>
                <a:lnTo>
                  <a:pt x="84" y="1"/>
                </a:lnTo>
                <a:lnTo>
                  <a:pt x="82" y="0"/>
                </a:lnTo>
                <a:lnTo>
                  <a:pt x="81" y="0"/>
                </a:lnTo>
                <a:lnTo>
                  <a:pt x="77" y="1"/>
                </a:lnTo>
                <a:lnTo>
                  <a:pt x="76" y="2"/>
                </a:lnTo>
                <a:lnTo>
                  <a:pt x="75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57" name="任意多边形 1051156"/>
          <p:cNvSpPr/>
          <p:nvPr/>
        </p:nvSpPr>
        <p:spPr bwMode="auto">
          <a:xfrm>
            <a:off x="3162300" y="4560887"/>
            <a:ext cx="74612" cy="93662"/>
          </a:xfrm>
          <a:custGeom>
            <a:avLst/>
            <a:gdLst/>
            <a:ahLst/>
            <a:cxnLst/>
            <a:rect l="0" t="0" r="0" b="0"/>
            <a:pathLst>
              <a:path w="104" h="132">
                <a:moveTo>
                  <a:pt x="95" y="3"/>
                </a:moveTo>
                <a:lnTo>
                  <a:pt x="95" y="3"/>
                </a:lnTo>
                <a:lnTo>
                  <a:pt x="91" y="13"/>
                </a:lnTo>
                <a:lnTo>
                  <a:pt x="85" y="23"/>
                </a:lnTo>
                <a:lnTo>
                  <a:pt x="79" y="31"/>
                </a:lnTo>
                <a:lnTo>
                  <a:pt x="71" y="39"/>
                </a:lnTo>
                <a:lnTo>
                  <a:pt x="55" y="53"/>
                </a:lnTo>
                <a:lnTo>
                  <a:pt x="46" y="62"/>
                </a:lnTo>
                <a:lnTo>
                  <a:pt x="39" y="69"/>
                </a:lnTo>
                <a:lnTo>
                  <a:pt x="27" y="82"/>
                </a:lnTo>
                <a:lnTo>
                  <a:pt x="15" y="95"/>
                </a:lnTo>
                <a:lnTo>
                  <a:pt x="10" y="102"/>
                </a:lnTo>
                <a:lnTo>
                  <a:pt x="6" y="109"/>
                </a:lnTo>
                <a:lnTo>
                  <a:pt x="2" y="118"/>
                </a:lnTo>
                <a:lnTo>
                  <a:pt x="0" y="126"/>
                </a:lnTo>
                <a:lnTo>
                  <a:pt x="0" y="128"/>
                </a:lnTo>
                <a:lnTo>
                  <a:pt x="1" y="130"/>
                </a:lnTo>
                <a:lnTo>
                  <a:pt x="2" y="131"/>
                </a:lnTo>
                <a:lnTo>
                  <a:pt x="3" y="132"/>
                </a:lnTo>
                <a:lnTo>
                  <a:pt x="5" y="132"/>
                </a:lnTo>
                <a:lnTo>
                  <a:pt x="7" y="132"/>
                </a:lnTo>
                <a:lnTo>
                  <a:pt x="8" y="131"/>
                </a:lnTo>
                <a:lnTo>
                  <a:pt x="9" y="129"/>
                </a:lnTo>
                <a:lnTo>
                  <a:pt x="12" y="119"/>
                </a:lnTo>
                <a:lnTo>
                  <a:pt x="17" y="108"/>
                </a:lnTo>
                <a:lnTo>
                  <a:pt x="24" y="98"/>
                </a:lnTo>
                <a:lnTo>
                  <a:pt x="31" y="89"/>
                </a:lnTo>
                <a:lnTo>
                  <a:pt x="39" y="79"/>
                </a:lnTo>
                <a:lnTo>
                  <a:pt x="48" y="71"/>
                </a:lnTo>
                <a:lnTo>
                  <a:pt x="65" y="56"/>
                </a:lnTo>
                <a:lnTo>
                  <a:pt x="77" y="45"/>
                </a:lnTo>
                <a:lnTo>
                  <a:pt x="89" y="34"/>
                </a:lnTo>
                <a:lnTo>
                  <a:pt x="94" y="28"/>
                </a:lnTo>
                <a:lnTo>
                  <a:pt x="98" y="21"/>
                </a:lnTo>
                <a:lnTo>
                  <a:pt x="101" y="14"/>
                </a:lnTo>
                <a:lnTo>
                  <a:pt x="104" y="6"/>
                </a:lnTo>
                <a:lnTo>
                  <a:pt x="104" y="4"/>
                </a:lnTo>
                <a:lnTo>
                  <a:pt x="103" y="2"/>
                </a:lnTo>
                <a:lnTo>
                  <a:pt x="102" y="1"/>
                </a:lnTo>
                <a:lnTo>
                  <a:pt x="100" y="0"/>
                </a:lnTo>
                <a:lnTo>
                  <a:pt x="98" y="0"/>
                </a:lnTo>
                <a:lnTo>
                  <a:pt x="97" y="0"/>
                </a:lnTo>
                <a:lnTo>
                  <a:pt x="96" y="1"/>
                </a:lnTo>
                <a:lnTo>
                  <a:pt x="9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58" name="任意多边形 1051157"/>
          <p:cNvSpPr/>
          <p:nvPr/>
        </p:nvSpPr>
        <p:spPr bwMode="auto">
          <a:xfrm>
            <a:off x="3255962" y="4570412"/>
            <a:ext cx="52387" cy="77787"/>
          </a:xfrm>
          <a:custGeom>
            <a:avLst/>
            <a:gdLst/>
            <a:ahLst/>
            <a:cxnLst/>
            <a:rect l="0" t="0" r="0" b="0"/>
            <a:pathLst>
              <a:path w="76" h="110">
                <a:moveTo>
                  <a:pt x="67" y="3"/>
                </a:moveTo>
                <a:lnTo>
                  <a:pt x="67" y="3"/>
                </a:lnTo>
                <a:lnTo>
                  <a:pt x="60" y="16"/>
                </a:lnTo>
                <a:lnTo>
                  <a:pt x="52" y="28"/>
                </a:lnTo>
                <a:lnTo>
                  <a:pt x="42" y="38"/>
                </a:lnTo>
                <a:lnTo>
                  <a:pt x="33" y="50"/>
                </a:lnTo>
                <a:lnTo>
                  <a:pt x="28" y="56"/>
                </a:lnTo>
                <a:lnTo>
                  <a:pt x="24" y="62"/>
                </a:lnTo>
                <a:lnTo>
                  <a:pt x="15" y="76"/>
                </a:lnTo>
                <a:lnTo>
                  <a:pt x="8" y="89"/>
                </a:lnTo>
                <a:lnTo>
                  <a:pt x="1" y="102"/>
                </a:lnTo>
                <a:lnTo>
                  <a:pt x="0" y="105"/>
                </a:lnTo>
                <a:lnTo>
                  <a:pt x="0" y="107"/>
                </a:lnTo>
                <a:lnTo>
                  <a:pt x="1" y="108"/>
                </a:lnTo>
                <a:lnTo>
                  <a:pt x="3" y="109"/>
                </a:lnTo>
                <a:lnTo>
                  <a:pt x="4" y="110"/>
                </a:lnTo>
                <a:lnTo>
                  <a:pt x="6" y="110"/>
                </a:lnTo>
                <a:lnTo>
                  <a:pt x="7" y="109"/>
                </a:lnTo>
                <a:lnTo>
                  <a:pt x="9" y="108"/>
                </a:lnTo>
                <a:lnTo>
                  <a:pt x="18" y="93"/>
                </a:lnTo>
                <a:lnTo>
                  <a:pt x="25" y="79"/>
                </a:lnTo>
                <a:lnTo>
                  <a:pt x="33" y="65"/>
                </a:lnTo>
                <a:lnTo>
                  <a:pt x="43" y="52"/>
                </a:lnTo>
                <a:lnTo>
                  <a:pt x="53" y="42"/>
                </a:lnTo>
                <a:lnTo>
                  <a:pt x="61" y="31"/>
                </a:lnTo>
                <a:lnTo>
                  <a:pt x="69" y="20"/>
                </a:lnTo>
                <a:lnTo>
                  <a:pt x="75" y="7"/>
                </a:lnTo>
                <a:lnTo>
                  <a:pt x="76" y="5"/>
                </a:lnTo>
                <a:lnTo>
                  <a:pt x="75" y="4"/>
                </a:lnTo>
                <a:lnTo>
                  <a:pt x="73" y="1"/>
                </a:lnTo>
                <a:lnTo>
                  <a:pt x="71" y="0"/>
                </a:lnTo>
                <a:lnTo>
                  <a:pt x="70" y="0"/>
                </a:lnTo>
                <a:lnTo>
                  <a:pt x="68" y="1"/>
                </a:lnTo>
                <a:lnTo>
                  <a:pt x="6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59" name="任意多边形 1051158"/>
          <p:cNvSpPr/>
          <p:nvPr/>
        </p:nvSpPr>
        <p:spPr bwMode="auto">
          <a:xfrm>
            <a:off x="3328987" y="4567237"/>
            <a:ext cx="60325" cy="82550"/>
          </a:xfrm>
          <a:custGeom>
            <a:avLst/>
            <a:gdLst/>
            <a:ahLst/>
            <a:cxnLst/>
            <a:rect l="0" t="0" r="0" b="0"/>
            <a:pathLst>
              <a:path w="86" h="118">
                <a:moveTo>
                  <a:pt x="77" y="5"/>
                </a:moveTo>
                <a:lnTo>
                  <a:pt x="77" y="5"/>
                </a:lnTo>
                <a:lnTo>
                  <a:pt x="77" y="9"/>
                </a:lnTo>
                <a:lnTo>
                  <a:pt x="76" y="15"/>
                </a:lnTo>
                <a:lnTo>
                  <a:pt x="73" y="23"/>
                </a:lnTo>
                <a:lnTo>
                  <a:pt x="68" y="31"/>
                </a:lnTo>
                <a:lnTo>
                  <a:pt x="62" y="39"/>
                </a:lnTo>
                <a:lnTo>
                  <a:pt x="48" y="54"/>
                </a:lnTo>
                <a:lnTo>
                  <a:pt x="42" y="61"/>
                </a:lnTo>
                <a:lnTo>
                  <a:pt x="35" y="68"/>
                </a:lnTo>
                <a:lnTo>
                  <a:pt x="26" y="79"/>
                </a:lnTo>
                <a:lnTo>
                  <a:pt x="16" y="89"/>
                </a:lnTo>
                <a:lnTo>
                  <a:pt x="8" y="100"/>
                </a:lnTo>
                <a:lnTo>
                  <a:pt x="4" y="105"/>
                </a:lnTo>
                <a:lnTo>
                  <a:pt x="0" y="113"/>
                </a:lnTo>
                <a:lnTo>
                  <a:pt x="0" y="115"/>
                </a:lnTo>
                <a:lnTo>
                  <a:pt x="1" y="116"/>
                </a:lnTo>
                <a:lnTo>
                  <a:pt x="2" y="117"/>
                </a:lnTo>
                <a:lnTo>
                  <a:pt x="3" y="118"/>
                </a:lnTo>
                <a:lnTo>
                  <a:pt x="8" y="118"/>
                </a:lnTo>
                <a:lnTo>
                  <a:pt x="9" y="117"/>
                </a:lnTo>
                <a:lnTo>
                  <a:pt x="10" y="115"/>
                </a:lnTo>
                <a:lnTo>
                  <a:pt x="14" y="106"/>
                </a:lnTo>
                <a:lnTo>
                  <a:pt x="19" y="98"/>
                </a:lnTo>
                <a:lnTo>
                  <a:pt x="25" y="90"/>
                </a:lnTo>
                <a:lnTo>
                  <a:pt x="32" y="83"/>
                </a:lnTo>
                <a:lnTo>
                  <a:pt x="47" y="68"/>
                </a:lnTo>
                <a:lnTo>
                  <a:pt x="60" y="54"/>
                </a:lnTo>
                <a:lnTo>
                  <a:pt x="71" y="43"/>
                </a:lnTo>
                <a:lnTo>
                  <a:pt x="75" y="38"/>
                </a:lnTo>
                <a:lnTo>
                  <a:pt x="79" y="32"/>
                </a:lnTo>
                <a:lnTo>
                  <a:pt x="82" y="26"/>
                </a:lnTo>
                <a:lnTo>
                  <a:pt x="85" y="19"/>
                </a:lnTo>
                <a:lnTo>
                  <a:pt x="86" y="12"/>
                </a:lnTo>
                <a:lnTo>
                  <a:pt x="86" y="5"/>
                </a:lnTo>
                <a:lnTo>
                  <a:pt x="85" y="3"/>
                </a:lnTo>
                <a:lnTo>
                  <a:pt x="84" y="1"/>
                </a:lnTo>
                <a:lnTo>
                  <a:pt x="81" y="0"/>
                </a:lnTo>
                <a:lnTo>
                  <a:pt x="79" y="0"/>
                </a:lnTo>
                <a:lnTo>
                  <a:pt x="78" y="1"/>
                </a:lnTo>
                <a:lnTo>
                  <a:pt x="77" y="3"/>
                </a:lnTo>
                <a:lnTo>
                  <a:pt x="77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60" name="任意多边形 1051159"/>
          <p:cNvSpPr/>
          <p:nvPr/>
        </p:nvSpPr>
        <p:spPr bwMode="auto">
          <a:xfrm>
            <a:off x="3392487" y="4578350"/>
            <a:ext cx="66675" cy="76200"/>
          </a:xfrm>
          <a:custGeom>
            <a:avLst/>
            <a:gdLst/>
            <a:ahLst/>
            <a:cxnLst/>
            <a:rect l="0" t="0" r="0" b="0"/>
            <a:pathLst>
              <a:path w="94" h="108">
                <a:moveTo>
                  <a:pt x="85" y="3"/>
                </a:moveTo>
                <a:lnTo>
                  <a:pt x="85" y="3"/>
                </a:lnTo>
                <a:lnTo>
                  <a:pt x="83" y="7"/>
                </a:lnTo>
                <a:lnTo>
                  <a:pt x="81" y="10"/>
                </a:lnTo>
                <a:lnTo>
                  <a:pt x="74" y="15"/>
                </a:lnTo>
                <a:lnTo>
                  <a:pt x="67" y="21"/>
                </a:lnTo>
                <a:lnTo>
                  <a:pt x="62" y="27"/>
                </a:lnTo>
                <a:lnTo>
                  <a:pt x="58" y="34"/>
                </a:lnTo>
                <a:lnTo>
                  <a:pt x="52" y="40"/>
                </a:lnTo>
                <a:lnTo>
                  <a:pt x="38" y="54"/>
                </a:lnTo>
                <a:lnTo>
                  <a:pt x="26" y="70"/>
                </a:lnTo>
                <a:lnTo>
                  <a:pt x="14" y="85"/>
                </a:lnTo>
                <a:lnTo>
                  <a:pt x="1" y="100"/>
                </a:lnTo>
                <a:lnTo>
                  <a:pt x="0" y="102"/>
                </a:lnTo>
                <a:lnTo>
                  <a:pt x="0" y="104"/>
                </a:lnTo>
                <a:lnTo>
                  <a:pt x="0" y="106"/>
                </a:lnTo>
                <a:lnTo>
                  <a:pt x="1" y="107"/>
                </a:lnTo>
                <a:lnTo>
                  <a:pt x="2" y="108"/>
                </a:lnTo>
                <a:lnTo>
                  <a:pt x="4" y="108"/>
                </a:lnTo>
                <a:lnTo>
                  <a:pt x="6" y="108"/>
                </a:lnTo>
                <a:lnTo>
                  <a:pt x="7" y="107"/>
                </a:lnTo>
                <a:lnTo>
                  <a:pt x="22" y="90"/>
                </a:lnTo>
                <a:lnTo>
                  <a:pt x="35" y="74"/>
                </a:lnTo>
                <a:lnTo>
                  <a:pt x="50" y="57"/>
                </a:lnTo>
                <a:lnTo>
                  <a:pt x="64" y="41"/>
                </a:lnTo>
                <a:lnTo>
                  <a:pt x="69" y="35"/>
                </a:lnTo>
                <a:lnTo>
                  <a:pt x="75" y="28"/>
                </a:lnTo>
                <a:lnTo>
                  <a:pt x="81" y="22"/>
                </a:lnTo>
                <a:lnTo>
                  <a:pt x="87" y="17"/>
                </a:lnTo>
                <a:lnTo>
                  <a:pt x="90" y="15"/>
                </a:lnTo>
                <a:lnTo>
                  <a:pt x="92" y="12"/>
                </a:lnTo>
                <a:lnTo>
                  <a:pt x="94" y="6"/>
                </a:lnTo>
                <a:lnTo>
                  <a:pt x="94" y="4"/>
                </a:lnTo>
                <a:lnTo>
                  <a:pt x="94" y="2"/>
                </a:lnTo>
                <a:lnTo>
                  <a:pt x="93" y="1"/>
                </a:lnTo>
                <a:lnTo>
                  <a:pt x="91" y="0"/>
                </a:lnTo>
                <a:lnTo>
                  <a:pt x="89" y="0"/>
                </a:lnTo>
                <a:lnTo>
                  <a:pt x="88" y="0"/>
                </a:lnTo>
                <a:lnTo>
                  <a:pt x="86" y="1"/>
                </a:lnTo>
                <a:lnTo>
                  <a:pt x="8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61" name="任意多边形 1051160"/>
          <p:cNvSpPr/>
          <p:nvPr/>
        </p:nvSpPr>
        <p:spPr bwMode="auto">
          <a:xfrm>
            <a:off x="3449637" y="4573587"/>
            <a:ext cx="66675" cy="79375"/>
          </a:xfrm>
          <a:custGeom>
            <a:avLst/>
            <a:gdLst/>
            <a:ahLst/>
            <a:cxnLst/>
            <a:rect l="0" t="0" r="0" b="0"/>
            <a:pathLst>
              <a:path w="94" h="110">
                <a:moveTo>
                  <a:pt x="84" y="3"/>
                </a:moveTo>
                <a:lnTo>
                  <a:pt x="84" y="3"/>
                </a:lnTo>
                <a:lnTo>
                  <a:pt x="82" y="12"/>
                </a:lnTo>
                <a:lnTo>
                  <a:pt x="78" y="19"/>
                </a:lnTo>
                <a:lnTo>
                  <a:pt x="74" y="25"/>
                </a:lnTo>
                <a:lnTo>
                  <a:pt x="70" y="31"/>
                </a:lnTo>
                <a:lnTo>
                  <a:pt x="59" y="44"/>
                </a:lnTo>
                <a:lnTo>
                  <a:pt x="47" y="55"/>
                </a:lnTo>
                <a:lnTo>
                  <a:pt x="1" y="102"/>
                </a:lnTo>
                <a:lnTo>
                  <a:pt x="0" y="103"/>
                </a:lnTo>
                <a:lnTo>
                  <a:pt x="0" y="105"/>
                </a:lnTo>
                <a:lnTo>
                  <a:pt x="0" y="107"/>
                </a:lnTo>
                <a:lnTo>
                  <a:pt x="1" y="108"/>
                </a:lnTo>
                <a:lnTo>
                  <a:pt x="2" y="109"/>
                </a:lnTo>
                <a:lnTo>
                  <a:pt x="4" y="110"/>
                </a:lnTo>
                <a:lnTo>
                  <a:pt x="6" y="109"/>
                </a:lnTo>
                <a:lnTo>
                  <a:pt x="7" y="108"/>
                </a:lnTo>
                <a:lnTo>
                  <a:pt x="59" y="57"/>
                </a:lnTo>
                <a:lnTo>
                  <a:pt x="70" y="46"/>
                </a:lnTo>
                <a:lnTo>
                  <a:pt x="80" y="34"/>
                </a:lnTo>
                <a:lnTo>
                  <a:pt x="84" y="28"/>
                </a:lnTo>
                <a:lnTo>
                  <a:pt x="89" y="21"/>
                </a:lnTo>
                <a:lnTo>
                  <a:pt x="92" y="14"/>
                </a:lnTo>
                <a:lnTo>
                  <a:pt x="94" y="7"/>
                </a:lnTo>
                <a:lnTo>
                  <a:pt x="94" y="5"/>
                </a:lnTo>
                <a:lnTo>
                  <a:pt x="94" y="2"/>
                </a:lnTo>
                <a:lnTo>
                  <a:pt x="92" y="1"/>
                </a:lnTo>
                <a:lnTo>
                  <a:pt x="91" y="0"/>
                </a:lnTo>
                <a:lnTo>
                  <a:pt x="89" y="0"/>
                </a:lnTo>
                <a:lnTo>
                  <a:pt x="88" y="1"/>
                </a:lnTo>
                <a:lnTo>
                  <a:pt x="85" y="2"/>
                </a:lnTo>
                <a:lnTo>
                  <a:pt x="8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62" name="任意多边形 1051161"/>
          <p:cNvSpPr/>
          <p:nvPr/>
        </p:nvSpPr>
        <p:spPr bwMode="auto">
          <a:xfrm>
            <a:off x="3619500" y="4481512"/>
            <a:ext cx="144462" cy="155575"/>
          </a:xfrm>
          <a:custGeom>
            <a:avLst/>
            <a:gdLst/>
            <a:ahLst/>
            <a:cxnLst/>
            <a:rect l="0" t="0" r="0" b="0"/>
            <a:pathLst>
              <a:path w="204" h="222">
                <a:moveTo>
                  <a:pt x="196" y="1"/>
                </a:moveTo>
                <a:lnTo>
                  <a:pt x="196" y="1"/>
                </a:lnTo>
                <a:lnTo>
                  <a:pt x="171" y="24"/>
                </a:lnTo>
                <a:lnTo>
                  <a:pt x="157" y="35"/>
                </a:lnTo>
                <a:lnTo>
                  <a:pt x="145" y="47"/>
                </a:lnTo>
                <a:lnTo>
                  <a:pt x="133" y="61"/>
                </a:lnTo>
                <a:lnTo>
                  <a:pt x="119" y="76"/>
                </a:lnTo>
                <a:lnTo>
                  <a:pt x="93" y="106"/>
                </a:lnTo>
                <a:lnTo>
                  <a:pt x="68" y="134"/>
                </a:lnTo>
                <a:lnTo>
                  <a:pt x="41" y="164"/>
                </a:lnTo>
                <a:lnTo>
                  <a:pt x="19" y="189"/>
                </a:lnTo>
                <a:lnTo>
                  <a:pt x="10" y="202"/>
                </a:lnTo>
                <a:lnTo>
                  <a:pt x="0" y="215"/>
                </a:lnTo>
                <a:lnTo>
                  <a:pt x="0" y="217"/>
                </a:lnTo>
                <a:lnTo>
                  <a:pt x="0" y="219"/>
                </a:lnTo>
                <a:lnTo>
                  <a:pt x="1" y="221"/>
                </a:lnTo>
                <a:lnTo>
                  <a:pt x="3" y="222"/>
                </a:lnTo>
                <a:lnTo>
                  <a:pt x="5" y="222"/>
                </a:lnTo>
                <a:lnTo>
                  <a:pt x="6" y="222"/>
                </a:lnTo>
                <a:lnTo>
                  <a:pt x="8" y="222"/>
                </a:lnTo>
                <a:lnTo>
                  <a:pt x="9" y="220"/>
                </a:lnTo>
                <a:lnTo>
                  <a:pt x="17" y="207"/>
                </a:lnTo>
                <a:lnTo>
                  <a:pt x="26" y="194"/>
                </a:lnTo>
                <a:lnTo>
                  <a:pt x="47" y="172"/>
                </a:lnTo>
                <a:lnTo>
                  <a:pt x="74" y="142"/>
                </a:lnTo>
                <a:lnTo>
                  <a:pt x="101" y="112"/>
                </a:lnTo>
                <a:lnTo>
                  <a:pt x="126" y="83"/>
                </a:lnTo>
                <a:lnTo>
                  <a:pt x="139" y="67"/>
                </a:lnTo>
                <a:lnTo>
                  <a:pt x="152" y="54"/>
                </a:lnTo>
                <a:lnTo>
                  <a:pt x="165" y="41"/>
                </a:lnTo>
                <a:lnTo>
                  <a:pt x="177" y="30"/>
                </a:lnTo>
                <a:lnTo>
                  <a:pt x="203" y="7"/>
                </a:lnTo>
                <a:lnTo>
                  <a:pt x="204" y="6"/>
                </a:lnTo>
                <a:lnTo>
                  <a:pt x="204" y="4"/>
                </a:lnTo>
                <a:lnTo>
                  <a:pt x="204" y="3"/>
                </a:lnTo>
                <a:lnTo>
                  <a:pt x="203" y="1"/>
                </a:lnTo>
                <a:lnTo>
                  <a:pt x="201" y="0"/>
                </a:lnTo>
                <a:lnTo>
                  <a:pt x="200" y="0"/>
                </a:lnTo>
                <a:lnTo>
                  <a:pt x="198" y="0"/>
                </a:lnTo>
                <a:lnTo>
                  <a:pt x="19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63" name="任意多边形 1051162"/>
          <p:cNvSpPr/>
          <p:nvPr/>
        </p:nvSpPr>
        <p:spPr bwMode="auto">
          <a:xfrm>
            <a:off x="3663950" y="4541837"/>
            <a:ext cx="100012" cy="100012"/>
          </a:xfrm>
          <a:custGeom>
            <a:avLst/>
            <a:gdLst/>
            <a:ahLst/>
            <a:cxnLst/>
            <a:rect l="0" t="0" r="0" b="0"/>
            <a:pathLst>
              <a:path w="142" h="141">
                <a:moveTo>
                  <a:pt x="134" y="1"/>
                </a:moveTo>
                <a:lnTo>
                  <a:pt x="134" y="1"/>
                </a:lnTo>
                <a:lnTo>
                  <a:pt x="115" y="15"/>
                </a:lnTo>
                <a:lnTo>
                  <a:pt x="98" y="31"/>
                </a:lnTo>
                <a:lnTo>
                  <a:pt x="80" y="46"/>
                </a:lnTo>
                <a:lnTo>
                  <a:pt x="63" y="63"/>
                </a:lnTo>
                <a:lnTo>
                  <a:pt x="48" y="79"/>
                </a:lnTo>
                <a:lnTo>
                  <a:pt x="31" y="97"/>
                </a:lnTo>
                <a:lnTo>
                  <a:pt x="16" y="115"/>
                </a:lnTo>
                <a:lnTo>
                  <a:pt x="1" y="133"/>
                </a:lnTo>
                <a:lnTo>
                  <a:pt x="0" y="135"/>
                </a:lnTo>
                <a:lnTo>
                  <a:pt x="0" y="137"/>
                </a:lnTo>
                <a:lnTo>
                  <a:pt x="1" y="140"/>
                </a:lnTo>
                <a:lnTo>
                  <a:pt x="3" y="141"/>
                </a:lnTo>
                <a:lnTo>
                  <a:pt x="5" y="141"/>
                </a:lnTo>
                <a:lnTo>
                  <a:pt x="7" y="141"/>
                </a:lnTo>
                <a:lnTo>
                  <a:pt x="8" y="140"/>
                </a:lnTo>
                <a:lnTo>
                  <a:pt x="23" y="122"/>
                </a:lnTo>
                <a:lnTo>
                  <a:pt x="39" y="104"/>
                </a:lnTo>
                <a:lnTo>
                  <a:pt x="54" y="87"/>
                </a:lnTo>
                <a:lnTo>
                  <a:pt x="71" y="70"/>
                </a:lnTo>
                <a:lnTo>
                  <a:pt x="87" y="54"/>
                </a:lnTo>
                <a:lnTo>
                  <a:pt x="105" y="38"/>
                </a:lnTo>
                <a:lnTo>
                  <a:pt x="122" y="23"/>
                </a:lnTo>
                <a:lnTo>
                  <a:pt x="141" y="7"/>
                </a:lnTo>
                <a:lnTo>
                  <a:pt x="142" y="6"/>
                </a:lnTo>
                <a:lnTo>
                  <a:pt x="142" y="4"/>
                </a:lnTo>
                <a:lnTo>
                  <a:pt x="142" y="2"/>
                </a:lnTo>
                <a:lnTo>
                  <a:pt x="141" y="1"/>
                </a:lnTo>
                <a:lnTo>
                  <a:pt x="138" y="0"/>
                </a:lnTo>
                <a:lnTo>
                  <a:pt x="136" y="0"/>
                </a:lnTo>
                <a:lnTo>
                  <a:pt x="13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64" name="任意多边形 1051163"/>
          <p:cNvSpPr/>
          <p:nvPr/>
        </p:nvSpPr>
        <p:spPr bwMode="auto">
          <a:xfrm>
            <a:off x="3014662" y="4164012"/>
            <a:ext cx="84137" cy="76200"/>
          </a:xfrm>
          <a:custGeom>
            <a:avLst/>
            <a:gdLst/>
            <a:ahLst/>
            <a:cxnLst/>
            <a:rect l="0" t="0" r="0" b="0"/>
            <a:pathLst>
              <a:path w="119" h="108">
                <a:moveTo>
                  <a:pt x="111" y="1"/>
                </a:moveTo>
                <a:lnTo>
                  <a:pt x="111" y="1"/>
                </a:lnTo>
                <a:lnTo>
                  <a:pt x="96" y="12"/>
                </a:lnTo>
                <a:lnTo>
                  <a:pt x="82" y="24"/>
                </a:lnTo>
                <a:lnTo>
                  <a:pt x="51" y="46"/>
                </a:lnTo>
                <a:lnTo>
                  <a:pt x="35" y="59"/>
                </a:lnTo>
                <a:lnTo>
                  <a:pt x="22" y="71"/>
                </a:lnTo>
                <a:lnTo>
                  <a:pt x="16" y="78"/>
                </a:lnTo>
                <a:lnTo>
                  <a:pt x="9" y="86"/>
                </a:lnTo>
                <a:lnTo>
                  <a:pt x="5" y="93"/>
                </a:lnTo>
                <a:lnTo>
                  <a:pt x="0" y="101"/>
                </a:lnTo>
                <a:lnTo>
                  <a:pt x="0" y="103"/>
                </a:lnTo>
                <a:lnTo>
                  <a:pt x="0" y="105"/>
                </a:lnTo>
                <a:lnTo>
                  <a:pt x="3" y="108"/>
                </a:lnTo>
                <a:lnTo>
                  <a:pt x="4" y="108"/>
                </a:lnTo>
                <a:lnTo>
                  <a:pt x="6" y="108"/>
                </a:lnTo>
                <a:lnTo>
                  <a:pt x="7" y="107"/>
                </a:lnTo>
                <a:lnTo>
                  <a:pt x="8" y="106"/>
                </a:lnTo>
                <a:lnTo>
                  <a:pt x="13" y="98"/>
                </a:lnTo>
                <a:lnTo>
                  <a:pt x="18" y="91"/>
                </a:lnTo>
                <a:lnTo>
                  <a:pt x="24" y="83"/>
                </a:lnTo>
                <a:lnTo>
                  <a:pt x="29" y="76"/>
                </a:lnTo>
                <a:lnTo>
                  <a:pt x="43" y="64"/>
                </a:lnTo>
                <a:lnTo>
                  <a:pt x="58" y="52"/>
                </a:lnTo>
                <a:lnTo>
                  <a:pt x="89" y="30"/>
                </a:lnTo>
                <a:lnTo>
                  <a:pt x="103" y="19"/>
                </a:lnTo>
                <a:lnTo>
                  <a:pt x="117" y="7"/>
                </a:lnTo>
                <a:lnTo>
                  <a:pt x="118" y="6"/>
                </a:lnTo>
                <a:lnTo>
                  <a:pt x="119" y="4"/>
                </a:lnTo>
                <a:lnTo>
                  <a:pt x="118" y="2"/>
                </a:lnTo>
                <a:lnTo>
                  <a:pt x="117" y="1"/>
                </a:lnTo>
                <a:lnTo>
                  <a:pt x="116" y="0"/>
                </a:lnTo>
                <a:lnTo>
                  <a:pt x="114" y="0"/>
                </a:lnTo>
                <a:lnTo>
                  <a:pt x="112" y="0"/>
                </a:lnTo>
                <a:lnTo>
                  <a:pt x="11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65" name="任意多边形 1051164"/>
          <p:cNvSpPr/>
          <p:nvPr/>
        </p:nvSpPr>
        <p:spPr bwMode="auto">
          <a:xfrm>
            <a:off x="3074987" y="4154487"/>
            <a:ext cx="93662" cy="92075"/>
          </a:xfrm>
          <a:custGeom>
            <a:avLst/>
            <a:gdLst/>
            <a:ahLst/>
            <a:cxnLst/>
            <a:rect l="0" t="0" r="0" b="0"/>
            <a:pathLst>
              <a:path w="132" h="129">
                <a:moveTo>
                  <a:pt x="124" y="3"/>
                </a:moveTo>
                <a:lnTo>
                  <a:pt x="124" y="3"/>
                </a:lnTo>
                <a:lnTo>
                  <a:pt x="104" y="20"/>
                </a:lnTo>
                <a:lnTo>
                  <a:pt x="84" y="38"/>
                </a:lnTo>
                <a:lnTo>
                  <a:pt x="63" y="55"/>
                </a:lnTo>
                <a:lnTo>
                  <a:pt x="54" y="66"/>
                </a:lnTo>
                <a:lnTo>
                  <a:pt x="43" y="75"/>
                </a:lnTo>
                <a:lnTo>
                  <a:pt x="38" y="80"/>
                </a:lnTo>
                <a:lnTo>
                  <a:pt x="32" y="86"/>
                </a:lnTo>
                <a:lnTo>
                  <a:pt x="18" y="97"/>
                </a:lnTo>
                <a:lnTo>
                  <a:pt x="12" y="103"/>
                </a:lnTo>
                <a:lnTo>
                  <a:pt x="6" y="109"/>
                </a:lnTo>
                <a:lnTo>
                  <a:pt x="2" y="115"/>
                </a:lnTo>
                <a:lnTo>
                  <a:pt x="0" y="122"/>
                </a:lnTo>
                <a:lnTo>
                  <a:pt x="0" y="125"/>
                </a:lnTo>
                <a:lnTo>
                  <a:pt x="0" y="126"/>
                </a:lnTo>
                <a:lnTo>
                  <a:pt x="2" y="129"/>
                </a:lnTo>
                <a:lnTo>
                  <a:pt x="4" y="129"/>
                </a:lnTo>
                <a:lnTo>
                  <a:pt x="9" y="129"/>
                </a:lnTo>
                <a:lnTo>
                  <a:pt x="10" y="129"/>
                </a:lnTo>
                <a:lnTo>
                  <a:pt x="12" y="128"/>
                </a:lnTo>
                <a:lnTo>
                  <a:pt x="13" y="125"/>
                </a:lnTo>
                <a:lnTo>
                  <a:pt x="13" y="122"/>
                </a:lnTo>
                <a:lnTo>
                  <a:pt x="10" y="119"/>
                </a:lnTo>
                <a:lnTo>
                  <a:pt x="14" y="113"/>
                </a:lnTo>
                <a:lnTo>
                  <a:pt x="19" y="108"/>
                </a:lnTo>
                <a:lnTo>
                  <a:pt x="33" y="97"/>
                </a:lnTo>
                <a:lnTo>
                  <a:pt x="45" y="86"/>
                </a:lnTo>
                <a:lnTo>
                  <a:pt x="51" y="81"/>
                </a:lnTo>
                <a:lnTo>
                  <a:pt x="56" y="76"/>
                </a:lnTo>
                <a:lnTo>
                  <a:pt x="64" y="66"/>
                </a:lnTo>
                <a:lnTo>
                  <a:pt x="72" y="57"/>
                </a:lnTo>
                <a:lnTo>
                  <a:pt x="92" y="41"/>
                </a:lnTo>
                <a:lnTo>
                  <a:pt x="111" y="25"/>
                </a:lnTo>
                <a:lnTo>
                  <a:pt x="122" y="17"/>
                </a:lnTo>
                <a:lnTo>
                  <a:pt x="131" y="9"/>
                </a:lnTo>
                <a:lnTo>
                  <a:pt x="132" y="8"/>
                </a:lnTo>
                <a:lnTo>
                  <a:pt x="132" y="6"/>
                </a:lnTo>
                <a:lnTo>
                  <a:pt x="132" y="4"/>
                </a:lnTo>
                <a:lnTo>
                  <a:pt x="131" y="3"/>
                </a:lnTo>
                <a:lnTo>
                  <a:pt x="129" y="2"/>
                </a:lnTo>
                <a:lnTo>
                  <a:pt x="128" y="0"/>
                </a:lnTo>
                <a:lnTo>
                  <a:pt x="126" y="2"/>
                </a:lnTo>
                <a:lnTo>
                  <a:pt x="12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66" name="任意多边形 1051165"/>
          <p:cNvSpPr/>
          <p:nvPr/>
        </p:nvSpPr>
        <p:spPr bwMode="auto">
          <a:xfrm>
            <a:off x="3124200" y="4170362"/>
            <a:ext cx="107950" cy="88900"/>
          </a:xfrm>
          <a:custGeom>
            <a:avLst/>
            <a:gdLst/>
            <a:ahLst/>
            <a:cxnLst/>
            <a:rect l="0" t="0" r="0" b="0"/>
            <a:pathLst>
              <a:path w="152" h="127">
                <a:moveTo>
                  <a:pt x="144" y="1"/>
                </a:moveTo>
                <a:lnTo>
                  <a:pt x="144" y="1"/>
                </a:lnTo>
                <a:lnTo>
                  <a:pt x="125" y="16"/>
                </a:lnTo>
                <a:lnTo>
                  <a:pt x="106" y="29"/>
                </a:lnTo>
                <a:lnTo>
                  <a:pt x="68" y="56"/>
                </a:lnTo>
                <a:lnTo>
                  <a:pt x="50" y="70"/>
                </a:lnTo>
                <a:lnTo>
                  <a:pt x="33" y="86"/>
                </a:lnTo>
                <a:lnTo>
                  <a:pt x="17" y="102"/>
                </a:lnTo>
                <a:lnTo>
                  <a:pt x="1" y="121"/>
                </a:lnTo>
                <a:lnTo>
                  <a:pt x="0" y="122"/>
                </a:lnTo>
                <a:lnTo>
                  <a:pt x="0" y="124"/>
                </a:lnTo>
                <a:lnTo>
                  <a:pt x="1" y="126"/>
                </a:lnTo>
                <a:lnTo>
                  <a:pt x="2" y="127"/>
                </a:lnTo>
                <a:lnTo>
                  <a:pt x="6" y="127"/>
                </a:lnTo>
                <a:lnTo>
                  <a:pt x="7" y="127"/>
                </a:lnTo>
                <a:lnTo>
                  <a:pt x="9" y="125"/>
                </a:lnTo>
                <a:lnTo>
                  <a:pt x="24" y="108"/>
                </a:lnTo>
                <a:lnTo>
                  <a:pt x="40" y="91"/>
                </a:lnTo>
                <a:lnTo>
                  <a:pt x="58" y="77"/>
                </a:lnTo>
                <a:lnTo>
                  <a:pt x="75" y="62"/>
                </a:lnTo>
                <a:lnTo>
                  <a:pt x="114" y="35"/>
                </a:lnTo>
                <a:lnTo>
                  <a:pt x="132" y="22"/>
                </a:lnTo>
                <a:lnTo>
                  <a:pt x="151" y="8"/>
                </a:lnTo>
                <a:lnTo>
                  <a:pt x="152" y="6"/>
                </a:lnTo>
                <a:lnTo>
                  <a:pt x="152" y="4"/>
                </a:lnTo>
                <a:lnTo>
                  <a:pt x="152" y="3"/>
                </a:lnTo>
                <a:lnTo>
                  <a:pt x="151" y="2"/>
                </a:lnTo>
                <a:lnTo>
                  <a:pt x="148" y="0"/>
                </a:lnTo>
                <a:lnTo>
                  <a:pt x="146" y="0"/>
                </a:lnTo>
                <a:lnTo>
                  <a:pt x="14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67" name="任意多边形 1051166"/>
          <p:cNvSpPr/>
          <p:nvPr/>
        </p:nvSpPr>
        <p:spPr bwMode="auto">
          <a:xfrm>
            <a:off x="3205162" y="4171950"/>
            <a:ext cx="96837" cy="80962"/>
          </a:xfrm>
          <a:custGeom>
            <a:avLst/>
            <a:gdLst/>
            <a:ahLst/>
            <a:cxnLst/>
            <a:rect l="0" t="0" r="0" b="0"/>
            <a:pathLst>
              <a:path w="137" h="114">
                <a:moveTo>
                  <a:pt x="131" y="1"/>
                </a:moveTo>
                <a:lnTo>
                  <a:pt x="131" y="1"/>
                </a:lnTo>
                <a:lnTo>
                  <a:pt x="115" y="12"/>
                </a:lnTo>
                <a:lnTo>
                  <a:pt x="100" y="22"/>
                </a:lnTo>
                <a:lnTo>
                  <a:pt x="84" y="32"/>
                </a:lnTo>
                <a:lnTo>
                  <a:pt x="69" y="44"/>
                </a:lnTo>
                <a:lnTo>
                  <a:pt x="51" y="59"/>
                </a:lnTo>
                <a:lnTo>
                  <a:pt x="35" y="75"/>
                </a:lnTo>
                <a:lnTo>
                  <a:pt x="2" y="107"/>
                </a:lnTo>
                <a:lnTo>
                  <a:pt x="1" y="108"/>
                </a:lnTo>
                <a:lnTo>
                  <a:pt x="0" y="110"/>
                </a:lnTo>
                <a:lnTo>
                  <a:pt x="1" y="112"/>
                </a:lnTo>
                <a:lnTo>
                  <a:pt x="2" y="113"/>
                </a:lnTo>
                <a:lnTo>
                  <a:pt x="3" y="114"/>
                </a:lnTo>
                <a:lnTo>
                  <a:pt x="5" y="114"/>
                </a:lnTo>
                <a:lnTo>
                  <a:pt x="7" y="114"/>
                </a:lnTo>
                <a:lnTo>
                  <a:pt x="8" y="113"/>
                </a:lnTo>
                <a:lnTo>
                  <a:pt x="35" y="87"/>
                </a:lnTo>
                <a:lnTo>
                  <a:pt x="63" y="62"/>
                </a:lnTo>
                <a:lnTo>
                  <a:pt x="80" y="48"/>
                </a:lnTo>
                <a:lnTo>
                  <a:pt x="99" y="35"/>
                </a:lnTo>
                <a:lnTo>
                  <a:pt x="117" y="23"/>
                </a:lnTo>
                <a:lnTo>
                  <a:pt x="135" y="10"/>
                </a:lnTo>
                <a:lnTo>
                  <a:pt x="137" y="7"/>
                </a:lnTo>
                <a:lnTo>
                  <a:pt x="137" y="6"/>
                </a:lnTo>
                <a:lnTo>
                  <a:pt x="136" y="2"/>
                </a:lnTo>
                <a:lnTo>
                  <a:pt x="135" y="1"/>
                </a:lnTo>
                <a:lnTo>
                  <a:pt x="134" y="0"/>
                </a:lnTo>
                <a:lnTo>
                  <a:pt x="132" y="0"/>
                </a:lnTo>
                <a:lnTo>
                  <a:pt x="13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68" name="任意多边形 1051167"/>
          <p:cNvSpPr/>
          <p:nvPr/>
        </p:nvSpPr>
        <p:spPr bwMode="auto">
          <a:xfrm>
            <a:off x="3294062" y="4165600"/>
            <a:ext cx="77787" cy="80962"/>
          </a:xfrm>
          <a:custGeom>
            <a:avLst/>
            <a:gdLst/>
            <a:ahLst/>
            <a:cxnLst/>
            <a:rect l="0" t="0" r="0" b="0"/>
            <a:pathLst>
              <a:path w="113" h="114">
                <a:moveTo>
                  <a:pt x="104" y="2"/>
                </a:moveTo>
                <a:lnTo>
                  <a:pt x="104" y="2"/>
                </a:lnTo>
                <a:lnTo>
                  <a:pt x="100" y="9"/>
                </a:lnTo>
                <a:lnTo>
                  <a:pt x="94" y="16"/>
                </a:lnTo>
                <a:lnTo>
                  <a:pt x="80" y="29"/>
                </a:lnTo>
                <a:lnTo>
                  <a:pt x="67" y="41"/>
                </a:lnTo>
                <a:lnTo>
                  <a:pt x="53" y="54"/>
                </a:lnTo>
                <a:lnTo>
                  <a:pt x="1" y="105"/>
                </a:lnTo>
                <a:lnTo>
                  <a:pt x="0" y="107"/>
                </a:lnTo>
                <a:lnTo>
                  <a:pt x="0" y="109"/>
                </a:lnTo>
                <a:lnTo>
                  <a:pt x="0" y="110"/>
                </a:lnTo>
                <a:lnTo>
                  <a:pt x="1" y="113"/>
                </a:lnTo>
                <a:lnTo>
                  <a:pt x="3" y="114"/>
                </a:lnTo>
                <a:lnTo>
                  <a:pt x="4" y="114"/>
                </a:lnTo>
                <a:lnTo>
                  <a:pt x="6" y="114"/>
                </a:lnTo>
                <a:lnTo>
                  <a:pt x="8" y="113"/>
                </a:lnTo>
                <a:lnTo>
                  <a:pt x="65" y="55"/>
                </a:lnTo>
                <a:lnTo>
                  <a:pt x="77" y="43"/>
                </a:lnTo>
                <a:lnTo>
                  <a:pt x="91" y="32"/>
                </a:lnTo>
                <a:lnTo>
                  <a:pt x="102" y="21"/>
                </a:lnTo>
                <a:lnTo>
                  <a:pt x="108" y="13"/>
                </a:lnTo>
                <a:lnTo>
                  <a:pt x="112" y="7"/>
                </a:lnTo>
                <a:lnTo>
                  <a:pt x="113" y="5"/>
                </a:lnTo>
                <a:lnTo>
                  <a:pt x="113" y="4"/>
                </a:lnTo>
                <a:lnTo>
                  <a:pt x="112" y="2"/>
                </a:lnTo>
                <a:lnTo>
                  <a:pt x="111" y="1"/>
                </a:lnTo>
                <a:lnTo>
                  <a:pt x="109" y="0"/>
                </a:lnTo>
                <a:lnTo>
                  <a:pt x="107" y="0"/>
                </a:lnTo>
                <a:lnTo>
                  <a:pt x="106" y="1"/>
                </a:lnTo>
                <a:lnTo>
                  <a:pt x="10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69" name="任意多边形 1051168"/>
          <p:cNvSpPr/>
          <p:nvPr/>
        </p:nvSpPr>
        <p:spPr bwMode="auto">
          <a:xfrm>
            <a:off x="3365500" y="4148137"/>
            <a:ext cx="74612" cy="92075"/>
          </a:xfrm>
          <a:custGeom>
            <a:avLst/>
            <a:gdLst/>
            <a:ahLst/>
            <a:cxnLst/>
            <a:rect l="0" t="0" r="0" b="0"/>
            <a:pathLst>
              <a:path w="104" h="128">
                <a:moveTo>
                  <a:pt x="95" y="4"/>
                </a:moveTo>
                <a:lnTo>
                  <a:pt x="95" y="4"/>
                </a:lnTo>
                <a:lnTo>
                  <a:pt x="92" y="9"/>
                </a:lnTo>
                <a:lnTo>
                  <a:pt x="87" y="16"/>
                </a:lnTo>
                <a:lnTo>
                  <a:pt x="78" y="29"/>
                </a:lnTo>
                <a:lnTo>
                  <a:pt x="72" y="37"/>
                </a:lnTo>
                <a:lnTo>
                  <a:pt x="65" y="46"/>
                </a:lnTo>
                <a:lnTo>
                  <a:pt x="50" y="61"/>
                </a:lnTo>
                <a:lnTo>
                  <a:pt x="36" y="75"/>
                </a:lnTo>
                <a:lnTo>
                  <a:pt x="23" y="89"/>
                </a:lnTo>
                <a:lnTo>
                  <a:pt x="10" y="105"/>
                </a:lnTo>
                <a:lnTo>
                  <a:pt x="5" y="113"/>
                </a:lnTo>
                <a:lnTo>
                  <a:pt x="0" y="121"/>
                </a:lnTo>
                <a:lnTo>
                  <a:pt x="0" y="124"/>
                </a:lnTo>
                <a:lnTo>
                  <a:pt x="1" y="126"/>
                </a:lnTo>
                <a:lnTo>
                  <a:pt x="3" y="128"/>
                </a:lnTo>
                <a:lnTo>
                  <a:pt x="6" y="128"/>
                </a:lnTo>
                <a:lnTo>
                  <a:pt x="9" y="127"/>
                </a:lnTo>
                <a:lnTo>
                  <a:pt x="11" y="125"/>
                </a:lnTo>
                <a:lnTo>
                  <a:pt x="12" y="123"/>
                </a:lnTo>
                <a:lnTo>
                  <a:pt x="13" y="120"/>
                </a:lnTo>
                <a:lnTo>
                  <a:pt x="14" y="118"/>
                </a:lnTo>
                <a:lnTo>
                  <a:pt x="13" y="117"/>
                </a:lnTo>
                <a:lnTo>
                  <a:pt x="20" y="108"/>
                </a:lnTo>
                <a:lnTo>
                  <a:pt x="26" y="99"/>
                </a:lnTo>
                <a:lnTo>
                  <a:pt x="41" y="84"/>
                </a:lnTo>
                <a:lnTo>
                  <a:pt x="56" y="68"/>
                </a:lnTo>
                <a:lnTo>
                  <a:pt x="70" y="52"/>
                </a:lnTo>
                <a:lnTo>
                  <a:pt x="80" y="41"/>
                </a:lnTo>
                <a:lnTo>
                  <a:pt x="89" y="30"/>
                </a:lnTo>
                <a:lnTo>
                  <a:pt x="98" y="19"/>
                </a:lnTo>
                <a:lnTo>
                  <a:pt x="101" y="13"/>
                </a:lnTo>
                <a:lnTo>
                  <a:pt x="104" y="6"/>
                </a:lnTo>
                <a:lnTo>
                  <a:pt x="104" y="4"/>
                </a:lnTo>
                <a:lnTo>
                  <a:pt x="103" y="2"/>
                </a:lnTo>
                <a:lnTo>
                  <a:pt x="102" y="1"/>
                </a:lnTo>
                <a:lnTo>
                  <a:pt x="100" y="1"/>
                </a:lnTo>
                <a:lnTo>
                  <a:pt x="99" y="0"/>
                </a:lnTo>
                <a:lnTo>
                  <a:pt x="97" y="1"/>
                </a:lnTo>
                <a:lnTo>
                  <a:pt x="96" y="2"/>
                </a:lnTo>
                <a:lnTo>
                  <a:pt x="95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70" name="任意多边形 1051169"/>
          <p:cNvSpPr/>
          <p:nvPr/>
        </p:nvSpPr>
        <p:spPr bwMode="auto">
          <a:xfrm>
            <a:off x="3403600" y="4154487"/>
            <a:ext cx="103187" cy="101600"/>
          </a:xfrm>
          <a:custGeom>
            <a:avLst/>
            <a:gdLst/>
            <a:ahLst/>
            <a:cxnLst/>
            <a:rect l="0" t="0" r="0" b="0"/>
            <a:pathLst>
              <a:path w="147" h="143">
                <a:moveTo>
                  <a:pt x="139" y="3"/>
                </a:moveTo>
                <a:lnTo>
                  <a:pt x="139" y="3"/>
                </a:lnTo>
                <a:lnTo>
                  <a:pt x="71" y="70"/>
                </a:lnTo>
                <a:lnTo>
                  <a:pt x="37" y="103"/>
                </a:lnTo>
                <a:lnTo>
                  <a:pt x="2" y="135"/>
                </a:lnTo>
                <a:lnTo>
                  <a:pt x="0" y="137"/>
                </a:lnTo>
                <a:lnTo>
                  <a:pt x="0" y="138"/>
                </a:lnTo>
                <a:lnTo>
                  <a:pt x="1" y="140"/>
                </a:lnTo>
                <a:lnTo>
                  <a:pt x="2" y="141"/>
                </a:lnTo>
                <a:lnTo>
                  <a:pt x="3" y="142"/>
                </a:lnTo>
                <a:lnTo>
                  <a:pt x="5" y="143"/>
                </a:lnTo>
                <a:lnTo>
                  <a:pt x="6" y="143"/>
                </a:lnTo>
                <a:lnTo>
                  <a:pt x="8" y="142"/>
                </a:lnTo>
                <a:lnTo>
                  <a:pt x="43" y="109"/>
                </a:lnTo>
                <a:lnTo>
                  <a:pt x="77" y="76"/>
                </a:lnTo>
                <a:lnTo>
                  <a:pt x="145" y="9"/>
                </a:lnTo>
                <a:lnTo>
                  <a:pt x="146" y="8"/>
                </a:lnTo>
                <a:lnTo>
                  <a:pt x="147" y="6"/>
                </a:lnTo>
                <a:lnTo>
                  <a:pt x="146" y="4"/>
                </a:lnTo>
                <a:lnTo>
                  <a:pt x="145" y="3"/>
                </a:lnTo>
                <a:lnTo>
                  <a:pt x="144" y="2"/>
                </a:lnTo>
                <a:lnTo>
                  <a:pt x="142" y="0"/>
                </a:lnTo>
                <a:lnTo>
                  <a:pt x="140" y="2"/>
                </a:lnTo>
                <a:lnTo>
                  <a:pt x="13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71" name="任意多边形 1051170"/>
          <p:cNvSpPr/>
          <p:nvPr/>
        </p:nvSpPr>
        <p:spPr bwMode="auto">
          <a:xfrm>
            <a:off x="3524250" y="3898900"/>
            <a:ext cx="82550" cy="87312"/>
          </a:xfrm>
          <a:custGeom>
            <a:avLst/>
            <a:gdLst/>
            <a:ahLst/>
            <a:cxnLst/>
            <a:rect l="0" t="0" r="0" b="0"/>
            <a:pathLst>
              <a:path w="118" h="123">
                <a:moveTo>
                  <a:pt x="112" y="0"/>
                </a:moveTo>
                <a:lnTo>
                  <a:pt x="112" y="0"/>
                </a:lnTo>
                <a:lnTo>
                  <a:pt x="103" y="3"/>
                </a:lnTo>
                <a:lnTo>
                  <a:pt x="96" y="8"/>
                </a:lnTo>
                <a:lnTo>
                  <a:pt x="89" y="13"/>
                </a:lnTo>
                <a:lnTo>
                  <a:pt x="82" y="18"/>
                </a:lnTo>
                <a:lnTo>
                  <a:pt x="69" y="32"/>
                </a:lnTo>
                <a:lnTo>
                  <a:pt x="57" y="44"/>
                </a:lnTo>
                <a:lnTo>
                  <a:pt x="50" y="53"/>
                </a:lnTo>
                <a:lnTo>
                  <a:pt x="42" y="62"/>
                </a:lnTo>
                <a:lnTo>
                  <a:pt x="29" y="79"/>
                </a:lnTo>
                <a:lnTo>
                  <a:pt x="16" y="98"/>
                </a:lnTo>
                <a:lnTo>
                  <a:pt x="8" y="106"/>
                </a:lnTo>
                <a:lnTo>
                  <a:pt x="1" y="114"/>
                </a:lnTo>
                <a:lnTo>
                  <a:pt x="0" y="117"/>
                </a:lnTo>
                <a:lnTo>
                  <a:pt x="0" y="119"/>
                </a:lnTo>
                <a:lnTo>
                  <a:pt x="0" y="120"/>
                </a:lnTo>
                <a:lnTo>
                  <a:pt x="1" y="122"/>
                </a:lnTo>
                <a:lnTo>
                  <a:pt x="2" y="123"/>
                </a:lnTo>
                <a:lnTo>
                  <a:pt x="4" y="123"/>
                </a:lnTo>
                <a:lnTo>
                  <a:pt x="6" y="123"/>
                </a:lnTo>
                <a:lnTo>
                  <a:pt x="7" y="122"/>
                </a:lnTo>
                <a:lnTo>
                  <a:pt x="20" y="107"/>
                </a:lnTo>
                <a:lnTo>
                  <a:pt x="32" y="93"/>
                </a:lnTo>
                <a:lnTo>
                  <a:pt x="54" y="63"/>
                </a:lnTo>
                <a:lnTo>
                  <a:pt x="66" y="47"/>
                </a:lnTo>
                <a:lnTo>
                  <a:pt x="81" y="32"/>
                </a:lnTo>
                <a:lnTo>
                  <a:pt x="89" y="25"/>
                </a:lnTo>
                <a:lnTo>
                  <a:pt x="97" y="18"/>
                </a:lnTo>
                <a:lnTo>
                  <a:pt x="105" y="13"/>
                </a:lnTo>
                <a:lnTo>
                  <a:pt x="115" y="9"/>
                </a:lnTo>
                <a:lnTo>
                  <a:pt x="117" y="8"/>
                </a:lnTo>
                <a:lnTo>
                  <a:pt x="118" y="6"/>
                </a:lnTo>
                <a:lnTo>
                  <a:pt x="118" y="5"/>
                </a:lnTo>
                <a:lnTo>
                  <a:pt x="118" y="3"/>
                </a:lnTo>
                <a:lnTo>
                  <a:pt x="117" y="2"/>
                </a:lnTo>
                <a:lnTo>
                  <a:pt x="116" y="0"/>
                </a:lnTo>
                <a:lnTo>
                  <a:pt x="114" y="0"/>
                </a:lnTo>
                <a:lnTo>
                  <a:pt x="112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72" name="任意多边形 1051171"/>
          <p:cNvSpPr/>
          <p:nvPr/>
        </p:nvSpPr>
        <p:spPr bwMode="auto">
          <a:xfrm>
            <a:off x="3500437" y="3929062"/>
            <a:ext cx="133350" cy="136525"/>
          </a:xfrm>
          <a:custGeom>
            <a:avLst/>
            <a:gdLst/>
            <a:ahLst/>
            <a:cxnLst/>
            <a:rect l="0" t="0" r="0" b="0"/>
            <a:pathLst>
              <a:path w="189" h="195">
                <a:moveTo>
                  <a:pt x="180" y="5"/>
                </a:moveTo>
                <a:lnTo>
                  <a:pt x="180" y="5"/>
                </a:lnTo>
                <a:lnTo>
                  <a:pt x="178" y="12"/>
                </a:lnTo>
                <a:lnTo>
                  <a:pt x="175" y="18"/>
                </a:lnTo>
                <a:lnTo>
                  <a:pt x="169" y="24"/>
                </a:lnTo>
                <a:lnTo>
                  <a:pt x="164" y="29"/>
                </a:lnTo>
                <a:lnTo>
                  <a:pt x="153" y="38"/>
                </a:lnTo>
                <a:lnTo>
                  <a:pt x="142" y="48"/>
                </a:lnTo>
                <a:lnTo>
                  <a:pt x="118" y="69"/>
                </a:lnTo>
                <a:lnTo>
                  <a:pt x="94" y="93"/>
                </a:lnTo>
                <a:lnTo>
                  <a:pt x="69" y="115"/>
                </a:lnTo>
                <a:lnTo>
                  <a:pt x="45" y="139"/>
                </a:lnTo>
                <a:lnTo>
                  <a:pt x="23" y="161"/>
                </a:lnTo>
                <a:lnTo>
                  <a:pt x="1" y="187"/>
                </a:lnTo>
                <a:lnTo>
                  <a:pt x="0" y="188"/>
                </a:lnTo>
                <a:lnTo>
                  <a:pt x="0" y="190"/>
                </a:lnTo>
                <a:lnTo>
                  <a:pt x="1" y="193"/>
                </a:lnTo>
                <a:lnTo>
                  <a:pt x="3" y="194"/>
                </a:lnTo>
                <a:lnTo>
                  <a:pt x="4" y="195"/>
                </a:lnTo>
                <a:lnTo>
                  <a:pt x="6" y="194"/>
                </a:lnTo>
                <a:lnTo>
                  <a:pt x="7" y="193"/>
                </a:lnTo>
                <a:lnTo>
                  <a:pt x="20" y="179"/>
                </a:lnTo>
                <a:lnTo>
                  <a:pt x="32" y="165"/>
                </a:lnTo>
                <a:lnTo>
                  <a:pt x="58" y="139"/>
                </a:lnTo>
                <a:lnTo>
                  <a:pt x="113" y="88"/>
                </a:lnTo>
                <a:lnTo>
                  <a:pt x="139" y="63"/>
                </a:lnTo>
                <a:lnTo>
                  <a:pt x="166" y="38"/>
                </a:lnTo>
                <a:lnTo>
                  <a:pt x="175" y="31"/>
                </a:lnTo>
                <a:lnTo>
                  <a:pt x="182" y="24"/>
                </a:lnTo>
                <a:lnTo>
                  <a:pt x="184" y="20"/>
                </a:lnTo>
                <a:lnTo>
                  <a:pt x="186" y="16"/>
                </a:lnTo>
                <a:lnTo>
                  <a:pt x="188" y="11"/>
                </a:lnTo>
                <a:lnTo>
                  <a:pt x="189" y="5"/>
                </a:lnTo>
                <a:lnTo>
                  <a:pt x="189" y="3"/>
                </a:lnTo>
                <a:lnTo>
                  <a:pt x="188" y="2"/>
                </a:lnTo>
                <a:lnTo>
                  <a:pt x="187" y="1"/>
                </a:lnTo>
                <a:lnTo>
                  <a:pt x="185" y="0"/>
                </a:lnTo>
                <a:lnTo>
                  <a:pt x="182" y="2"/>
                </a:lnTo>
                <a:lnTo>
                  <a:pt x="180" y="3"/>
                </a:lnTo>
                <a:lnTo>
                  <a:pt x="18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73" name="任意多边形 1051172"/>
          <p:cNvSpPr/>
          <p:nvPr/>
        </p:nvSpPr>
        <p:spPr bwMode="auto">
          <a:xfrm>
            <a:off x="3505200" y="3960812"/>
            <a:ext cx="165100" cy="155575"/>
          </a:xfrm>
          <a:custGeom>
            <a:avLst/>
            <a:gdLst/>
            <a:ahLst/>
            <a:cxnLst/>
            <a:rect l="0" t="0" r="0" b="0"/>
            <a:pathLst>
              <a:path w="233" h="222">
                <a:moveTo>
                  <a:pt x="225" y="1"/>
                </a:moveTo>
                <a:lnTo>
                  <a:pt x="225" y="1"/>
                </a:lnTo>
                <a:lnTo>
                  <a:pt x="211" y="13"/>
                </a:lnTo>
                <a:lnTo>
                  <a:pt x="198" y="25"/>
                </a:lnTo>
                <a:lnTo>
                  <a:pt x="169" y="49"/>
                </a:lnTo>
                <a:lnTo>
                  <a:pt x="135" y="80"/>
                </a:lnTo>
                <a:lnTo>
                  <a:pt x="116" y="95"/>
                </a:lnTo>
                <a:lnTo>
                  <a:pt x="98" y="109"/>
                </a:lnTo>
                <a:lnTo>
                  <a:pt x="84" y="120"/>
                </a:lnTo>
                <a:lnTo>
                  <a:pt x="71" y="134"/>
                </a:lnTo>
                <a:lnTo>
                  <a:pt x="46" y="161"/>
                </a:lnTo>
                <a:lnTo>
                  <a:pt x="23" y="188"/>
                </a:lnTo>
                <a:lnTo>
                  <a:pt x="12" y="201"/>
                </a:lnTo>
                <a:lnTo>
                  <a:pt x="1" y="214"/>
                </a:lnTo>
                <a:lnTo>
                  <a:pt x="0" y="216"/>
                </a:lnTo>
                <a:lnTo>
                  <a:pt x="0" y="219"/>
                </a:lnTo>
                <a:lnTo>
                  <a:pt x="1" y="220"/>
                </a:lnTo>
                <a:lnTo>
                  <a:pt x="3" y="221"/>
                </a:lnTo>
                <a:lnTo>
                  <a:pt x="6" y="222"/>
                </a:lnTo>
                <a:lnTo>
                  <a:pt x="9" y="221"/>
                </a:lnTo>
                <a:lnTo>
                  <a:pt x="10" y="220"/>
                </a:lnTo>
                <a:lnTo>
                  <a:pt x="21" y="204"/>
                </a:lnTo>
                <a:lnTo>
                  <a:pt x="33" y="189"/>
                </a:lnTo>
                <a:lnTo>
                  <a:pt x="46" y="174"/>
                </a:lnTo>
                <a:lnTo>
                  <a:pt x="59" y="161"/>
                </a:lnTo>
                <a:lnTo>
                  <a:pt x="87" y="134"/>
                </a:lnTo>
                <a:lnTo>
                  <a:pt x="116" y="109"/>
                </a:lnTo>
                <a:lnTo>
                  <a:pt x="175" y="59"/>
                </a:lnTo>
                <a:lnTo>
                  <a:pt x="204" y="34"/>
                </a:lnTo>
                <a:lnTo>
                  <a:pt x="232" y="7"/>
                </a:lnTo>
                <a:lnTo>
                  <a:pt x="233" y="6"/>
                </a:lnTo>
                <a:lnTo>
                  <a:pt x="233" y="4"/>
                </a:lnTo>
                <a:lnTo>
                  <a:pt x="233" y="2"/>
                </a:lnTo>
                <a:lnTo>
                  <a:pt x="232" y="1"/>
                </a:lnTo>
                <a:lnTo>
                  <a:pt x="231" y="0"/>
                </a:lnTo>
                <a:lnTo>
                  <a:pt x="229" y="0"/>
                </a:lnTo>
                <a:lnTo>
                  <a:pt x="227" y="0"/>
                </a:lnTo>
                <a:lnTo>
                  <a:pt x="22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74" name="任意多边形 1051173"/>
          <p:cNvSpPr/>
          <p:nvPr/>
        </p:nvSpPr>
        <p:spPr bwMode="auto">
          <a:xfrm>
            <a:off x="3513137" y="3992562"/>
            <a:ext cx="209550" cy="187325"/>
          </a:xfrm>
          <a:custGeom>
            <a:avLst/>
            <a:gdLst/>
            <a:ahLst/>
            <a:cxnLst/>
            <a:rect l="0" t="0" r="0" b="0"/>
            <a:pathLst>
              <a:path w="298" h="266">
                <a:moveTo>
                  <a:pt x="290" y="2"/>
                </a:moveTo>
                <a:lnTo>
                  <a:pt x="290" y="2"/>
                </a:lnTo>
                <a:lnTo>
                  <a:pt x="275" y="15"/>
                </a:lnTo>
                <a:lnTo>
                  <a:pt x="260" y="27"/>
                </a:lnTo>
                <a:lnTo>
                  <a:pt x="243" y="39"/>
                </a:lnTo>
                <a:lnTo>
                  <a:pt x="229" y="52"/>
                </a:lnTo>
                <a:lnTo>
                  <a:pt x="147" y="122"/>
                </a:lnTo>
                <a:lnTo>
                  <a:pt x="110" y="155"/>
                </a:lnTo>
                <a:lnTo>
                  <a:pt x="73" y="189"/>
                </a:lnTo>
                <a:lnTo>
                  <a:pt x="37" y="223"/>
                </a:lnTo>
                <a:lnTo>
                  <a:pt x="1" y="258"/>
                </a:lnTo>
                <a:lnTo>
                  <a:pt x="0" y="259"/>
                </a:lnTo>
                <a:lnTo>
                  <a:pt x="0" y="261"/>
                </a:lnTo>
                <a:lnTo>
                  <a:pt x="0" y="263"/>
                </a:lnTo>
                <a:lnTo>
                  <a:pt x="1" y="264"/>
                </a:lnTo>
                <a:lnTo>
                  <a:pt x="3" y="266"/>
                </a:lnTo>
                <a:lnTo>
                  <a:pt x="4" y="266"/>
                </a:lnTo>
                <a:lnTo>
                  <a:pt x="6" y="266"/>
                </a:lnTo>
                <a:lnTo>
                  <a:pt x="8" y="264"/>
                </a:lnTo>
                <a:lnTo>
                  <a:pt x="43" y="229"/>
                </a:lnTo>
                <a:lnTo>
                  <a:pt x="79" y="195"/>
                </a:lnTo>
                <a:lnTo>
                  <a:pt x="116" y="162"/>
                </a:lnTo>
                <a:lnTo>
                  <a:pt x="155" y="129"/>
                </a:lnTo>
                <a:lnTo>
                  <a:pt x="228" y="65"/>
                </a:lnTo>
                <a:lnTo>
                  <a:pt x="245" y="51"/>
                </a:lnTo>
                <a:lnTo>
                  <a:pt x="263" y="37"/>
                </a:lnTo>
                <a:lnTo>
                  <a:pt x="281" y="23"/>
                </a:lnTo>
                <a:lnTo>
                  <a:pt x="297" y="8"/>
                </a:lnTo>
                <a:lnTo>
                  <a:pt x="298" y="7"/>
                </a:lnTo>
                <a:lnTo>
                  <a:pt x="298" y="5"/>
                </a:lnTo>
                <a:lnTo>
                  <a:pt x="297" y="3"/>
                </a:lnTo>
                <a:lnTo>
                  <a:pt x="296" y="2"/>
                </a:lnTo>
                <a:lnTo>
                  <a:pt x="295" y="1"/>
                </a:lnTo>
                <a:lnTo>
                  <a:pt x="293" y="0"/>
                </a:lnTo>
                <a:lnTo>
                  <a:pt x="292" y="1"/>
                </a:lnTo>
                <a:lnTo>
                  <a:pt x="29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75" name="任意多边形 1051174"/>
          <p:cNvSpPr/>
          <p:nvPr/>
        </p:nvSpPr>
        <p:spPr bwMode="auto">
          <a:xfrm>
            <a:off x="3498850" y="4030662"/>
            <a:ext cx="261937" cy="222250"/>
          </a:xfrm>
          <a:custGeom>
            <a:avLst/>
            <a:gdLst/>
            <a:ahLst/>
            <a:cxnLst/>
            <a:rect l="0" t="0" r="0" b="0"/>
            <a:pathLst>
              <a:path w="370" h="317">
                <a:moveTo>
                  <a:pt x="363" y="1"/>
                </a:moveTo>
                <a:lnTo>
                  <a:pt x="363" y="1"/>
                </a:lnTo>
                <a:lnTo>
                  <a:pt x="341" y="21"/>
                </a:lnTo>
                <a:lnTo>
                  <a:pt x="319" y="41"/>
                </a:lnTo>
                <a:lnTo>
                  <a:pt x="274" y="79"/>
                </a:lnTo>
                <a:lnTo>
                  <a:pt x="228" y="116"/>
                </a:lnTo>
                <a:lnTo>
                  <a:pt x="183" y="155"/>
                </a:lnTo>
                <a:lnTo>
                  <a:pt x="138" y="194"/>
                </a:lnTo>
                <a:lnTo>
                  <a:pt x="94" y="234"/>
                </a:lnTo>
                <a:lnTo>
                  <a:pt x="71" y="253"/>
                </a:lnTo>
                <a:lnTo>
                  <a:pt x="48" y="271"/>
                </a:lnTo>
                <a:lnTo>
                  <a:pt x="25" y="290"/>
                </a:lnTo>
                <a:lnTo>
                  <a:pt x="2" y="310"/>
                </a:lnTo>
                <a:lnTo>
                  <a:pt x="1" y="311"/>
                </a:lnTo>
                <a:lnTo>
                  <a:pt x="0" y="313"/>
                </a:lnTo>
                <a:lnTo>
                  <a:pt x="1" y="314"/>
                </a:lnTo>
                <a:lnTo>
                  <a:pt x="2" y="316"/>
                </a:lnTo>
                <a:lnTo>
                  <a:pt x="3" y="317"/>
                </a:lnTo>
                <a:lnTo>
                  <a:pt x="5" y="317"/>
                </a:lnTo>
                <a:lnTo>
                  <a:pt x="6" y="317"/>
                </a:lnTo>
                <a:lnTo>
                  <a:pt x="8" y="316"/>
                </a:lnTo>
                <a:lnTo>
                  <a:pt x="30" y="298"/>
                </a:lnTo>
                <a:lnTo>
                  <a:pt x="52" y="281"/>
                </a:lnTo>
                <a:lnTo>
                  <a:pt x="73" y="264"/>
                </a:lnTo>
                <a:lnTo>
                  <a:pt x="95" y="247"/>
                </a:lnTo>
                <a:lnTo>
                  <a:pt x="183" y="167"/>
                </a:lnTo>
                <a:lnTo>
                  <a:pt x="207" y="146"/>
                </a:lnTo>
                <a:lnTo>
                  <a:pt x="229" y="127"/>
                </a:lnTo>
                <a:lnTo>
                  <a:pt x="277" y="89"/>
                </a:lnTo>
                <a:lnTo>
                  <a:pt x="324" y="49"/>
                </a:lnTo>
                <a:lnTo>
                  <a:pt x="347" y="29"/>
                </a:lnTo>
                <a:lnTo>
                  <a:pt x="369" y="8"/>
                </a:lnTo>
                <a:lnTo>
                  <a:pt x="370" y="6"/>
                </a:lnTo>
                <a:lnTo>
                  <a:pt x="370" y="4"/>
                </a:lnTo>
                <a:lnTo>
                  <a:pt x="370" y="3"/>
                </a:lnTo>
                <a:lnTo>
                  <a:pt x="369" y="1"/>
                </a:lnTo>
                <a:lnTo>
                  <a:pt x="368" y="0"/>
                </a:lnTo>
                <a:lnTo>
                  <a:pt x="366" y="0"/>
                </a:lnTo>
                <a:lnTo>
                  <a:pt x="364" y="0"/>
                </a:lnTo>
                <a:lnTo>
                  <a:pt x="36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76" name="任意多边形 1051175"/>
          <p:cNvSpPr/>
          <p:nvPr/>
        </p:nvSpPr>
        <p:spPr bwMode="auto">
          <a:xfrm>
            <a:off x="3554412" y="4102100"/>
            <a:ext cx="192087" cy="177800"/>
          </a:xfrm>
          <a:custGeom>
            <a:avLst/>
            <a:gdLst/>
            <a:ahLst/>
            <a:cxnLst/>
            <a:rect l="0" t="0" r="0" b="0"/>
            <a:pathLst>
              <a:path w="275" h="251">
                <a:moveTo>
                  <a:pt x="268" y="1"/>
                </a:moveTo>
                <a:lnTo>
                  <a:pt x="268" y="1"/>
                </a:lnTo>
                <a:lnTo>
                  <a:pt x="250" y="15"/>
                </a:lnTo>
                <a:lnTo>
                  <a:pt x="233" y="30"/>
                </a:lnTo>
                <a:lnTo>
                  <a:pt x="199" y="61"/>
                </a:lnTo>
                <a:lnTo>
                  <a:pt x="166" y="92"/>
                </a:lnTo>
                <a:lnTo>
                  <a:pt x="132" y="123"/>
                </a:lnTo>
                <a:lnTo>
                  <a:pt x="66" y="182"/>
                </a:lnTo>
                <a:lnTo>
                  <a:pt x="33" y="212"/>
                </a:lnTo>
                <a:lnTo>
                  <a:pt x="1" y="243"/>
                </a:lnTo>
                <a:lnTo>
                  <a:pt x="0" y="245"/>
                </a:lnTo>
                <a:lnTo>
                  <a:pt x="0" y="247"/>
                </a:lnTo>
                <a:lnTo>
                  <a:pt x="0" y="248"/>
                </a:lnTo>
                <a:lnTo>
                  <a:pt x="1" y="250"/>
                </a:lnTo>
                <a:lnTo>
                  <a:pt x="4" y="251"/>
                </a:lnTo>
                <a:lnTo>
                  <a:pt x="5" y="251"/>
                </a:lnTo>
                <a:lnTo>
                  <a:pt x="7" y="251"/>
                </a:lnTo>
                <a:lnTo>
                  <a:pt x="9" y="250"/>
                </a:lnTo>
                <a:lnTo>
                  <a:pt x="39" y="220"/>
                </a:lnTo>
                <a:lnTo>
                  <a:pt x="69" y="192"/>
                </a:lnTo>
                <a:lnTo>
                  <a:pt x="100" y="163"/>
                </a:lnTo>
                <a:lnTo>
                  <a:pt x="132" y="136"/>
                </a:lnTo>
                <a:lnTo>
                  <a:pt x="167" y="104"/>
                </a:lnTo>
                <a:lnTo>
                  <a:pt x="202" y="71"/>
                </a:lnTo>
                <a:lnTo>
                  <a:pt x="236" y="39"/>
                </a:lnTo>
                <a:lnTo>
                  <a:pt x="255" y="24"/>
                </a:lnTo>
                <a:lnTo>
                  <a:pt x="273" y="8"/>
                </a:lnTo>
                <a:lnTo>
                  <a:pt x="274" y="7"/>
                </a:lnTo>
                <a:lnTo>
                  <a:pt x="275" y="5"/>
                </a:lnTo>
                <a:lnTo>
                  <a:pt x="274" y="2"/>
                </a:lnTo>
                <a:lnTo>
                  <a:pt x="273" y="1"/>
                </a:lnTo>
                <a:lnTo>
                  <a:pt x="271" y="0"/>
                </a:lnTo>
                <a:lnTo>
                  <a:pt x="270" y="0"/>
                </a:lnTo>
                <a:lnTo>
                  <a:pt x="26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77" name="任意多边形 1051176"/>
          <p:cNvSpPr/>
          <p:nvPr/>
        </p:nvSpPr>
        <p:spPr bwMode="auto">
          <a:xfrm>
            <a:off x="3582987" y="4165600"/>
            <a:ext cx="169862" cy="171450"/>
          </a:xfrm>
          <a:custGeom>
            <a:avLst/>
            <a:gdLst/>
            <a:ahLst/>
            <a:cxnLst/>
            <a:rect l="0" t="0" r="0" b="0"/>
            <a:pathLst>
              <a:path w="241" h="242">
                <a:moveTo>
                  <a:pt x="241" y="3"/>
                </a:moveTo>
                <a:lnTo>
                  <a:pt x="241" y="3"/>
                </a:lnTo>
                <a:lnTo>
                  <a:pt x="240" y="2"/>
                </a:lnTo>
                <a:lnTo>
                  <a:pt x="239" y="1"/>
                </a:lnTo>
                <a:lnTo>
                  <a:pt x="238" y="0"/>
                </a:lnTo>
                <a:lnTo>
                  <a:pt x="236" y="0"/>
                </a:lnTo>
                <a:lnTo>
                  <a:pt x="233" y="2"/>
                </a:lnTo>
                <a:lnTo>
                  <a:pt x="232" y="4"/>
                </a:lnTo>
                <a:lnTo>
                  <a:pt x="232" y="6"/>
                </a:lnTo>
                <a:lnTo>
                  <a:pt x="232" y="9"/>
                </a:lnTo>
                <a:lnTo>
                  <a:pt x="230" y="13"/>
                </a:lnTo>
                <a:lnTo>
                  <a:pt x="227" y="16"/>
                </a:lnTo>
                <a:lnTo>
                  <a:pt x="223" y="21"/>
                </a:lnTo>
                <a:lnTo>
                  <a:pt x="208" y="31"/>
                </a:lnTo>
                <a:lnTo>
                  <a:pt x="193" y="45"/>
                </a:lnTo>
                <a:lnTo>
                  <a:pt x="176" y="60"/>
                </a:lnTo>
                <a:lnTo>
                  <a:pt x="141" y="92"/>
                </a:lnTo>
                <a:lnTo>
                  <a:pt x="105" y="124"/>
                </a:lnTo>
                <a:lnTo>
                  <a:pt x="76" y="149"/>
                </a:lnTo>
                <a:lnTo>
                  <a:pt x="62" y="162"/>
                </a:lnTo>
                <a:lnTo>
                  <a:pt x="47" y="174"/>
                </a:lnTo>
                <a:lnTo>
                  <a:pt x="34" y="188"/>
                </a:lnTo>
                <a:lnTo>
                  <a:pt x="21" y="202"/>
                </a:lnTo>
                <a:lnTo>
                  <a:pt x="10" y="218"/>
                </a:lnTo>
                <a:lnTo>
                  <a:pt x="1" y="234"/>
                </a:lnTo>
                <a:lnTo>
                  <a:pt x="0" y="236"/>
                </a:lnTo>
                <a:lnTo>
                  <a:pt x="1" y="239"/>
                </a:lnTo>
                <a:lnTo>
                  <a:pt x="1" y="241"/>
                </a:lnTo>
                <a:lnTo>
                  <a:pt x="3" y="242"/>
                </a:lnTo>
                <a:lnTo>
                  <a:pt x="4" y="242"/>
                </a:lnTo>
                <a:lnTo>
                  <a:pt x="6" y="242"/>
                </a:lnTo>
                <a:lnTo>
                  <a:pt x="7" y="241"/>
                </a:lnTo>
                <a:lnTo>
                  <a:pt x="9" y="240"/>
                </a:lnTo>
                <a:lnTo>
                  <a:pt x="14" y="229"/>
                </a:lnTo>
                <a:lnTo>
                  <a:pt x="20" y="220"/>
                </a:lnTo>
                <a:lnTo>
                  <a:pt x="27" y="211"/>
                </a:lnTo>
                <a:lnTo>
                  <a:pt x="34" y="202"/>
                </a:lnTo>
                <a:lnTo>
                  <a:pt x="48" y="186"/>
                </a:lnTo>
                <a:lnTo>
                  <a:pt x="65" y="170"/>
                </a:lnTo>
                <a:lnTo>
                  <a:pt x="99" y="141"/>
                </a:lnTo>
                <a:lnTo>
                  <a:pt x="117" y="126"/>
                </a:lnTo>
                <a:lnTo>
                  <a:pt x="133" y="111"/>
                </a:lnTo>
                <a:lnTo>
                  <a:pt x="153" y="93"/>
                </a:lnTo>
                <a:lnTo>
                  <a:pt x="172" y="76"/>
                </a:lnTo>
                <a:lnTo>
                  <a:pt x="192" y="59"/>
                </a:lnTo>
                <a:lnTo>
                  <a:pt x="212" y="41"/>
                </a:lnTo>
                <a:lnTo>
                  <a:pt x="222" y="34"/>
                </a:lnTo>
                <a:lnTo>
                  <a:pt x="232" y="25"/>
                </a:lnTo>
                <a:lnTo>
                  <a:pt x="236" y="21"/>
                </a:lnTo>
                <a:lnTo>
                  <a:pt x="239" y="15"/>
                </a:lnTo>
                <a:lnTo>
                  <a:pt x="241" y="9"/>
                </a:lnTo>
                <a:lnTo>
                  <a:pt x="241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78" name="任意多边形 1051177"/>
          <p:cNvSpPr/>
          <p:nvPr/>
        </p:nvSpPr>
        <p:spPr bwMode="auto">
          <a:xfrm>
            <a:off x="3589337" y="4233862"/>
            <a:ext cx="180975" cy="173037"/>
          </a:xfrm>
          <a:custGeom>
            <a:avLst/>
            <a:gdLst/>
            <a:ahLst/>
            <a:cxnLst/>
            <a:rect l="0" t="0" r="0" b="0"/>
            <a:pathLst>
              <a:path w="256" h="247">
                <a:moveTo>
                  <a:pt x="249" y="1"/>
                </a:moveTo>
                <a:lnTo>
                  <a:pt x="249" y="1"/>
                </a:lnTo>
                <a:lnTo>
                  <a:pt x="232" y="12"/>
                </a:lnTo>
                <a:lnTo>
                  <a:pt x="217" y="25"/>
                </a:lnTo>
                <a:lnTo>
                  <a:pt x="202" y="39"/>
                </a:lnTo>
                <a:lnTo>
                  <a:pt x="187" y="54"/>
                </a:lnTo>
                <a:lnTo>
                  <a:pt x="151" y="90"/>
                </a:lnTo>
                <a:lnTo>
                  <a:pt x="117" y="128"/>
                </a:lnTo>
                <a:lnTo>
                  <a:pt x="83" y="164"/>
                </a:lnTo>
                <a:lnTo>
                  <a:pt x="66" y="182"/>
                </a:lnTo>
                <a:lnTo>
                  <a:pt x="48" y="199"/>
                </a:lnTo>
                <a:lnTo>
                  <a:pt x="25" y="219"/>
                </a:lnTo>
                <a:lnTo>
                  <a:pt x="12" y="231"/>
                </a:lnTo>
                <a:lnTo>
                  <a:pt x="9" y="235"/>
                </a:lnTo>
                <a:lnTo>
                  <a:pt x="8" y="238"/>
                </a:lnTo>
                <a:lnTo>
                  <a:pt x="8" y="239"/>
                </a:lnTo>
                <a:lnTo>
                  <a:pt x="7" y="238"/>
                </a:lnTo>
                <a:lnTo>
                  <a:pt x="5" y="237"/>
                </a:lnTo>
                <a:lnTo>
                  <a:pt x="3" y="238"/>
                </a:lnTo>
                <a:lnTo>
                  <a:pt x="2" y="239"/>
                </a:lnTo>
                <a:lnTo>
                  <a:pt x="1" y="240"/>
                </a:lnTo>
                <a:lnTo>
                  <a:pt x="0" y="242"/>
                </a:lnTo>
                <a:lnTo>
                  <a:pt x="1" y="244"/>
                </a:lnTo>
                <a:lnTo>
                  <a:pt x="2" y="245"/>
                </a:lnTo>
                <a:lnTo>
                  <a:pt x="2" y="246"/>
                </a:lnTo>
                <a:lnTo>
                  <a:pt x="4" y="247"/>
                </a:lnTo>
                <a:lnTo>
                  <a:pt x="7" y="247"/>
                </a:lnTo>
                <a:lnTo>
                  <a:pt x="11" y="245"/>
                </a:lnTo>
                <a:lnTo>
                  <a:pt x="16" y="242"/>
                </a:lnTo>
                <a:lnTo>
                  <a:pt x="24" y="235"/>
                </a:lnTo>
                <a:lnTo>
                  <a:pt x="38" y="220"/>
                </a:lnTo>
                <a:lnTo>
                  <a:pt x="70" y="190"/>
                </a:lnTo>
                <a:lnTo>
                  <a:pt x="86" y="176"/>
                </a:lnTo>
                <a:lnTo>
                  <a:pt x="101" y="160"/>
                </a:lnTo>
                <a:lnTo>
                  <a:pt x="135" y="122"/>
                </a:lnTo>
                <a:lnTo>
                  <a:pt x="171" y="86"/>
                </a:lnTo>
                <a:lnTo>
                  <a:pt x="190" y="65"/>
                </a:lnTo>
                <a:lnTo>
                  <a:pt x="210" y="44"/>
                </a:lnTo>
                <a:lnTo>
                  <a:pt x="220" y="35"/>
                </a:lnTo>
                <a:lnTo>
                  <a:pt x="230" y="26"/>
                </a:lnTo>
                <a:lnTo>
                  <a:pt x="242" y="16"/>
                </a:lnTo>
                <a:lnTo>
                  <a:pt x="254" y="8"/>
                </a:lnTo>
                <a:lnTo>
                  <a:pt x="255" y="7"/>
                </a:lnTo>
                <a:lnTo>
                  <a:pt x="256" y="5"/>
                </a:lnTo>
                <a:lnTo>
                  <a:pt x="256" y="4"/>
                </a:lnTo>
                <a:lnTo>
                  <a:pt x="255" y="2"/>
                </a:lnTo>
                <a:lnTo>
                  <a:pt x="254" y="1"/>
                </a:lnTo>
                <a:lnTo>
                  <a:pt x="253" y="0"/>
                </a:lnTo>
                <a:lnTo>
                  <a:pt x="251" y="0"/>
                </a:lnTo>
                <a:lnTo>
                  <a:pt x="24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79" name="任意多边形 1051178"/>
          <p:cNvSpPr/>
          <p:nvPr/>
        </p:nvSpPr>
        <p:spPr bwMode="auto">
          <a:xfrm>
            <a:off x="3640137" y="4300537"/>
            <a:ext cx="117475" cy="130175"/>
          </a:xfrm>
          <a:custGeom>
            <a:avLst/>
            <a:gdLst/>
            <a:ahLst/>
            <a:cxnLst/>
            <a:rect l="0" t="0" r="0" b="0"/>
            <a:pathLst>
              <a:path w="167" h="185">
                <a:moveTo>
                  <a:pt x="157" y="3"/>
                </a:moveTo>
                <a:lnTo>
                  <a:pt x="157" y="3"/>
                </a:lnTo>
                <a:lnTo>
                  <a:pt x="155" y="7"/>
                </a:lnTo>
                <a:lnTo>
                  <a:pt x="152" y="11"/>
                </a:lnTo>
                <a:lnTo>
                  <a:pt x="144" y="19"/>
                </a:lnTo>
                <a:lnTo>
                  <a:pt x="135" y="26"/>
                </a:lnTo>
                <a:lnTo>
                  <a:pt x="127" y="32"/>
                </a:lnTo>
                <a:lnTo>
                  <a:pt x="109" y="55"/>
                </a:lnTo>
                <a:lnTo>
                  <a:pt x="90" y="77"/>
                </a:lnTo>
                <a:lnTo>
                  <a:pt x="47" y="128"/>
                </a:lnTo>
                <a:lnTo>
                  <a:pt x="25" y="153"/>
                </a:lnTo>
                <a:lnTo>
                  <a:pt x="1" y="177"/>
                </a:lnTo>
                <a:lnTo>
                  <a:pt x="0" y="179"/>
                </a:lnTo>
                <a:lnTo>
                  <a:pt x="0" y="180"/>
                </a:lnTo>
                <a:lnTo>
                  <a:pt x="1" y="182"/>
                </a:lnTo>
                <a:lnTo>
                  <a:pt x="2" y="183"/>
                </a:lnTo>
                <a:lnTo>
                  <a:pt x="3" y="184"/>
                </a:lnTo>
                <a:lnTo>
                  <a:pt x="6" y="185"/>
                </a:lnTo>
                <a:lnTo>
                  <a:pt x="7" y="184"/>
                </a:lnTo>
                <a:lnTo>
                  <a:pt x="9" y="183"/>
                </a:lnTo>
                <a:lnTo>
                  <a:pt x="32" y="158"/>
                </a:lnTo>
                <a:lnTo>
                  <a:pt x="56" y="131"/>
                </a:lnTo>
                <a:lnTo>
                  <a:pt x="103" y="77"/>
                </a:lnTo>
                <a:lnTo>
                  <a:pt x="123" y="52"/>
                </a:lnTo>
                <a:lnTo>
                  <a:pt x="135" y="39"/>
                </a:lnTo>
                <a:lnTo>
                  <a:pt x="146" y="27"/>
                </a:lnTo>
                <a:lnTo>
                  <a:pt x="151" y="22"/>
                </a:lnTo>
                <a:lnTo>
                  <a:pt x="157" y="18"/>
                </a:lnTo>
                <a:lnTo>
                  <a:pt x="163" y="12"/>
                </a:lnTo>
                <a:lnTo>
                  <a:pt x="165" y="9"/>
                </a:lnTo>
                <a:lnTo>
                  <a:pt x="167" y="6"/>
                </a:lnTo>
                <a:lnTo>
                  <a:pt x="167" y="4"/>
                </a:lnTo>
                <a:lnTo>
                  <a:pt x="166" y="2"/>
                </a:lnTo>
                <a:lnTo>
                  <a:pt x="165" y="1"/>
                </a:lnTo>
                <a:lnTo>
                  <a:pt x="164" y="0"/>
                </a:lnTo>
                <a:lnTo>
                  <a:pt x="159" y="0"/>
                </a:lnTo>
                <a:lnTo>
                  <a:pt x="158" y="1"/>
                </a:lnTo>
                <a:lnTo>
                  <a:pt x="15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80" name="任意多边形 1051179"/>
          <p:cNvSpPr/>
          <p:nvPr/>
        </p:nvSpPr>
        <p:spPr bwMode="auto">
          <a:xfrm>
            <a:off x="3594100" y="4373562"/>
            <a:ext cx="146050" cy="141287"/>
          </a:xfrm>
          <a:custGeom>
            <a:avLst/>
            <a:gdLst/>
            <a:ahLst/>
            <a:cxnLst/>
            <a:rect l="0" t="0" r="0" b="0"/>
            <a:pathLst>
              <a:path w="209" h="199">
                <a:moveTo>
                  <a:pt x="201" y="1"/>
                </a:moveTo>
                <a:lnTo>
                  <a:pt x="201" y="1"/>
                </a:lnTo>
                <a:lnTo>
                  <a:pt x="172" y="28"/>
                </a:lnTo>
                <a:lnTo>
                  <a:pt x="143" y="55"/>
                </a:lnTo>
                <a:lnTo>
                  <a:pt x="87" y="110"/>
                </a:lnTo>
                <a:lnTo>
                  <a:pt x="63" y="135"/>
                </a:lnTo>
                <a:lnTo>
                  <a:pt x="50" y="146"/>
                </a:lnTo>
                <a:lnTo>
                  <a:pt x="35" y="156"/>
                </a:lnTo>
                <a:lnTo>
                  <a:pt x="25" y="164"/>
                </a:lnTo>
                <a:lnTo>
                  <a:pt x="16" y="172"/>
                </a:lnTo>
                <a:lnTo>
                  <a:pt x="7" y="181"/>
                </a:lnTo>
                <a:lnTo>
                  <a:pt x="1" y="192"/>
                </a:lnTo>
                <a:lnTo>
                  <a:pt x="0" y="193"/>
                </a:lnTo>
                <a:lnTo>
                  <a:pt x="0" y="196"/>
                </a:lnTo>
                <a:lnTo>
                  <a:pt x="1" y="198"/>
                </a:lnTo>
                <a:lnTo>
                  <a:pt x="2" y="199"/>
                </a:lnTo>
                <a:lnTo>
                  <a:pt x="4" y="199"/>
                </a:lnTo>
                <a:lnTo>
                  <a:pt x="6" y="199"/>
                </a:lnTo>
                <a:lnTo>
                  <a:pt x="7" y="199"/>
                </a:lnTo>
                <a:lnTo>
                  <a:pt x="9" y="197"/>
                </a:lnTo>
                <a:lnTo>
                  <a:pt x="13" y="190"/>
                </a:lnTo>
                <a:lnTo>
                  <a:pt x="18" y="184"/>
                </a:lnTo>
                <a:lnTo>
                  <a:pt x="28" y="174"/>
                </a:lnTo>
                <a:lnTo>
                  <a:pt x="39" y="166"/>
                </a:lnTo>
                <a:lnTo>
                  <a:pt x="52" y="156"/>
                </a:lnTo>
                <a:lnTo>
                  <a:pt x="63" y="148"/>
                </a:lnTo>
                <a:lnTo>
                  <a:pt x="74" y="138"/>
                </a:lnTo>
                <a:lnTo>
                  <a:pt x="94" y="117"/>
                </a:lnTo>
                <a:lnTo>
                  <a:pt x="150" y="61"/>
                </a:lnTo>
                <a:lnTo>
                  <a:pt x="178" y="34"/>
                </a:lnTo>
                <a:lnTo>
                  <a:pt x="208" y="9"/>
                </a:lnTo>
                <a:lnTo>
                  <a:pt x="209" y="7"/>
                </a:lnTo>
                <a:lnTo>
                  <a:pt x="209" y="4"/>
                </a:lnTo>
                <a:lnTo>
                  <a:pt x="209" y="3"/>
                </a:lnTo>
                <a:lnTo>
                  <a:pt x="208" y="1"/>
                </a:lnTo>
                <a:lnTo>
                  <a:pt x="206" y="0"/>
                </a:lnTo>
                <a:lnTo>
                  <a:pt x="205" y="0"/>
                </a:lnTo>
                <a:lnTo>
                  <a:pt x="203" y="0"/>
                </a:lnTo>
                <a:lnTo>
                  <a:pt x="20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81" name="任意多边形 1051180"/>
          <p:cNvSpPr/>
          <p:nvPr/>
        </p:nvSpPr>
        <p:spPr bwMode="auto">
          <a:xfrm>
            <a:off x="3548062" y="4413250"/>
            <a:ext cx="212725" cy="222250"/>
          </a:xfrm>
          <a:custGeom>
            <a:avLst/>
            <a:gdLst/>
            <a:ahLst/>
            <a:cxnLst/>
            <a:rect l="0" t="0" r="0" b="0"/>
            <a:pathLst>
              <a:path w="304" h="313">
                <a:moveTo>
                  <a:pt x="293" y="3"/>
                </a:moveTo>
                <a:lnTo>
                  <a:pt x="293" y="3"/>
                </a:lnTo>
                <a:lnTo>
                  <a:pt x="292" y="6"/>
                </a:lnTo>
                <a:lnTo>
                  <a:pt x="289" y="9"/>
                </a:lnTo>
                <a:lnTo>
                  <a:pt x="283" y="16"/>
                </a:lnTo>
                <a:lnTo>
                  <a:pt x="276" y="21"/>
                </a:lnTo>
                <a:lnTo>
                  <a:pt x="271" y="26"/>
                </a:lnTo>
                <a:lnTo>
                  <a:pt x="250" y="45"/>
                </a:lnTo>
                <a:lnTo>
                  <a:pt x="229" y="63"/>
                </a:lnTo>
                <a:lnTo>
                  <a:pt x="208" y="83"/>
                </a:lnTo>
                <a:lnTo>
                  <a:pt x="187" y="103"/>
                </a:lnTo>
                <a:lnTo>
                  <a:pt x="147" y="145"/>
                </a:lnTo>
                <a:lnTo>
                  <a:pt x="110" y="182"/>
                </a:lnTo>
                <a:lnTo>
                  <a:pt x="92" y="201"/>
                </a:lnTo>
                <a:lnTo>
                  <a:pt x="84" y="211"/>
                </a:lnTo>
                <a:lnTo>
                  <a:pt x="77" y="221"/>
                </a:lnTo>
                <a:lnTo>
                  <a:pt x="60" y="244"/>
                </a:lnTo>
                <a:lnTo>
                  <a:pt x="51" y="255"/>
                </a:lnTo>
                <a:lnTo>
                  <a:pt x="41" y="267"/>
                </a:lnTo>
                <a:lnTo>
                  <a:pt x="33" y="276"/>
                </a:lnTo>
                <a:lnTo>
                  <a:pt x="24" y="288"/>
                </a:lnTo>
                <a:lnTo>
                  <a:pt x="20" y="293"/>
                </a:lnTo>
                <a:lnTo>
                  <a:pt x="15" y="298"/>
                </a:lnTo>
                <a:lnTo>
                  <a:pt x="8" y="302"/>
                </a:lnTo>
                <a:lnTo>
                  <a:pt x="3" y="304"/>
                </a:lnTo>
                <a:lnTo>
                  <a:pt x="1" y="304"/>
                </a:lnTo>
                <a:lnTo>
                  <a:pt x="0" y="306"/>
                </a:lnTo>
                <a:lnTo>
                  <a:pt x="0" y="307"/>
                </a:lnTo>
                <a:lnTo>
                  <a:pt x="0" y="309"/>
                </a:lnTo>
                <a:lnTo>
                  <a:pt x="1" y="311"/>
                </a:lnTo>
                <a:lnTo>
                  <a:pt x="2" y="312"/>
                </a:lnTo>
                <a:lnTo>
                  <a:pt x="3" y="313"/>
                </a:lnTo>
                <a:lnTo>
                  <a:pt x="5" y="313"/>
                </a:lnTo>
                <a:lnTo>
                  <a:pt x="10" y="311"/>
                </a:lnTo>
                <a:lnTo>
                  <a:pt x="14" y="310"/>
                </a:lnTo>
                <a:lnTo>
                  <a:pt x="20" y="305"/>
                </a:lnTo>
                <a:lnTo>
                  <a:pt x="26" y="299"/>
                </a:lnTo>
                <a:lnTo>
                  <a:pt x="31" y="292"/>
                </a:lnTo>
                <a:lnTo>
                  <a:pt x="48" y="275"/>
                </a:lnTo>
                <a:lnTo>
                  <a:pt x="56" y="266"/>
                </a:lnTo>
                <a:lnTo>
                  <a:pt x="63" y="256"/>
                </a:lnTo>
                <a:lnTo>
                  <a:pt x="82" y="229"/>
                </a:lnTo>
                <a:lnTo>
                  <a:pt x="102" y="206"/>
                </a:lnTo>
                <a:lnTo>
                  <a:pt x="124" y="182"/>
                </a:lnTo>
                <a:lnTo>
                  <a:pt x="147" y="158"/>
                </a:lnTo>
                <a:lnTo>
                  <a:pt x="191" y="114"/>
                </a:lnTo>
                <a:lnTo>
                  <a:pt x="213" y="91"/>
                </a:lnTo>
                <a:lnTo>
                  <a:pt x="236" y="70"/>
                </a:lnTo>
                <a:lnTo>
                  <a:pt x="259" y="49"/>
                </a:lnTo>
                <a:lnTo>
                  <a:pt x="283" y="27"/>
                </a:lnTo>
                <a:lnTo>
                  <a:pt x="295" y="18"/>
                </a:lnTo>
                <a:lnTo>
                  <a:pt x="300" y="13"/>
                </a:lnTo>
                <a:lnTo>
                  <a:pt x="303" y="6"/>
                </a:lnTo>
                <a:lnTo>
                  <a:pt x="304" y="4"/>
                </a:lnTo>
                <a:lnTo>
                  <a:pt x="303" y="2"/>
                </a:lnTo>
                <a:lnTo>
                  <a:pt x="302" y="1"/>
                </a:lnTo>
                <a:lnTo>
                  <a:pt x="300" y="0"/>
                </a:lnTo>
                <a:lnTo>
                  <a:pt x="297" y="0"/>
                </a:lnTo>
                <a:lnTo>
                  <a:pt x="295" y="1"/>
                </a:lnTo>
                <a:lnTo>
                  <a:pt x="29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82" name="任意多边形 1051181"/>
          <p:cNvSpPr/>
          <p:nvPr/>
        </p:nvSpPr>
        <p:spPr bwMode="auto">
          <a:xfrm>
            <a:off x="3090862" y="4252912"/>
            <a:ext cx="90487" cy="117475"/>
          </a:xfrm>
          <a:custGeom>
            <a:avLst/>
            <a:gdLst/>
            <a:ahLst/>
            <a:cxnLst/>
            <a:rect l="0" t="0" r="0" b="0"/>
            <a:pathLst>
              <a:path w="129" h="167">
                <a:moveTo>
                  <a:pt x="120" y="2"/>
                </a:moveTo>
                <a:lnTo>
                  <a:pt x="120" y="2"/>
                </a:lnTo>
                <a:lnTo>
                  <a:pt x="108" y="16"/>
                </a:lnTo>
                <a:lnTo>
                  <a:pt x="97" y="31"/>
                </a:lnTo>
                <a:lnTo>
                  <a:pt x="88" y="41"/>
                </a:lnTo>
                <a:lnTo>
                  <a:pt x="79" y="51"/>
                </a:lnTo>
                <a:lnTo>
                  <a:pt x="71" y="62"/>
                </a:lnTo>
                <a:lnTo>
                  <a:pt x="64" y="72"/>
                </a:lnTo>
                <a:lnTo>
                  <a:pt x="48" y="95"/>
                </a:lnTo>
                <a:lnTo>
                  <a:pt x="32" y="117"/>
                </a:lnTo>
                <a:lnTo>
                  <a:pt x="15" y="138"/>
                </a:lnTo>
                <a:lnTo>
                  <a:pt x="0" y="161"/>
                </a:lnTo>
                <a:lnTo>
                  <a:pt x="0" y="163"/>
                </a:lnTo>
                <a:lnTo>
                  <a:pt x="0" y="164"/>
                </a:lnTo>
                <a:lnTo>
                  <a:pt x="1" y="166"/>
                </a:lnTo>
                <a:lnTo>
                  <a:pt x="2" y="167"/>
                </a:lnTo>
                <a:lnTo>
                  <a:pt x="4" y="167"/>
                </a:lnTo>
                <a:lnTo>
                  <a:pt x="5" y="167"/>
                </a:lnTo>
                <a:lnTo>
                  <a:pt x="7" y="167"/>
                </a:lnTo>
                <a:lnTo>
                  <a:pt x="8" y="165"/>
                </a:lnTo>
                <a:lnTo>
                  <a:pt x="22" y="144"/>
                </a:lnTo>
                <a:lnTo>
                  <a:pt x="37" y="125"/>
                </a:lnTo>
                <a:lnTo>
                  <a:pt x="52" y="104"/>
                </a:lnTo>
                <a:lnTo>
                  <a:pt x="67" y="85"/>
                </a:lnTo>
                <a:lnTo>
                  <a:pt x="81" y="65"/>
                </a:lnTo>
                <a:lnTo>
                  <a:pt x="96" y="45"/>
                </a:lnTo>
                <a:lnTo>
                  <a:pt x="111" y="26"/>
                </a:lnTo>
                <a:lnTo>
                  <a:pt x="128" y="8"/>
                </a:lnTo>
                <a:lnTo>
                  <a:pt x="129" y="7"/>
                </a:lnTo>
                <a:lnTo>
                  <a:pt x="129" y="5"/>
                </a:lnTo>
                <a:lnTo>
                  <a:pt x="129" y="3"/>
                </a:lnTo>
                <a:lnTo>
                  <a:pt x="128" y="2"/>
                </a:lnTo>
                <a:lnTo>
                  <a:pt x="126" y="1"/>
                </a:lnTo>
                <a:lnTo>
                  <a:pt x="125" y="0"/>
                </a:lnTo>
                <a:lnTo>
                  <a:pt x="122" y="1"/>
                </a:lnTo>
                <a:lnTo>
                  <a:pt x="12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83" name="任意多边形 1051182"/>
          <p:cNvSpPr/>
          <p:nvPr/>
        </p:nvSpPr>
        <p:spPr bwMode="auto">
          <a:xfrm>
            <a:off x="3175000" y="4284662"/>
            <a:ext cx="74612" cy="85725"/>
          </a:xfrm>
          <a:custGeom>
            <a:avLst/>
            <a:gdLst/>
            <a:ahLst/>
            <a:cxnLst/>
            <a:rect l="0" t="0" r="0" b="0"/>
            <a:pathLst>
              <a:path w="105" h="123">
                <a:moveTo>
                  <a:pt x="96" y="2"/>
                </a:moveTo>
                <a:lnTo>
                  <a:pt x="96" y="2"/>
                </a:lnTo>
                <a:lnTo>
                  <a:pt x="71" y="29"/>
                </a:lnTo>
                <a:lnTo>
                  <a:pt x="46" y="57"/>
                </a:lnTo>
                <a:lnTo>
                  <a:pt x="23" y="86"/>
                </a:lnTo>
                <a:lnTo>
                  <a:pt x="1" y="117"/>
                </a:lnTo>
                <a:lnTo>
                  <a:pt x="0" y="119"/>
                </a:lnTo>
                <a:lnTo>
                  <a:pt x="0" y="120"/>
                </a:lnTo>
                <a:lnTo>
                  <a:pt x="1" y="122"/>
                </a:lnTo>
                <a:lnTo>
                  <a:pt x="2" y="123"/>
                </a:lnTo>
                <a:lnTo>
                  <a:pt x="4" y="123"/>
                </a:lnTo>
                <a:lnTo>
                  <a:pt x="7" y="123"/>
                </a:lnTo>
                <a:lnTo>
                  <a:pt x="8" y="123"/>
                </a:lnTo>
                <a:lnTo>
                  <a:pt x="10" y="121"/>
                </a:lnTo>
                <a:lnTo>
                  <a:pt x="30" y="91"/>
                </a:lnTo>
                <a:lnTo>
                  <a:pt x="54" y="63"/>
                </a:lnTo>
                <a:lnTo>
                  <a:pt x="78" y="35"/>
                </a:lnTo>
                <a:lnTo>
                  <a:pt x="104" y="9"/>
                </a:lnTo>
                <a:lnTo>
                  <a:pt x="105" y="6"/>
                </a:lnTo>
                <a:lnTo>
                  <a:pt x="105" y="5"/>
                </a:lnTo>
                <a:lnTo>
                  <a:pt x="105" y="3"/>
                </a:lnTo>
                <a:lnTo>
                  <a:pt x="104" y="2"/>
                </a:lnTo>
                <a:lnTo>
                  <a:pt x="102" y="1"/>
                </a:lnTo>
                <a:lnTo>
                  <a:pt x="101" y="0"/>
                </a:lnTo>
                <a:lnTo>
                  <a:pt x="98" y="1"/>
                </a:lnTo>
                <a:lnTo>
                  <a:pt x="9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84" name="任意多边形 1051183"/>
          <p:cNvSpPr/>
          <p:nvPr/>
        </p:nvSpPr>
        <p:spPr bwMode="auto">
          <a:xfrm>
            <a:off x="3214687" y="4387850"/>
            <a:ext cx="111125" cy="127000"/>
          </a:xfrm>
          <a:custGeom>
            <a:avLst/>
            <a:gdLst/>
            <a:ahLst/>
            <a:cxnLst/>
            <a:rect l="0" t="0" r="0" b="0"/>
            <a:pathLst>
              <a:path w="155" h="180">
                <a:moveTo>
                  <a:pt x="147" y="1"/>
                </a:moveTo>
                <a:lnTo>
                  <a:pt x="147" y="1"/>
                </a:lnTo>
                <a:lnTo>
                  <a:pt x="107" y="41"/>
                </a:lnTo>
                <a:lnTo>
                  <a:pt x="87" y="61"/>
                </a:lnTo>
                <a:lnTo>
                  <a:pt x="67" y="82"/>
                </a:lnTo>
                <a:lnTo>
                  <a:pt x="49" y="103"/>
                </a:lnTo>
                <a:lnTo>
                  <a:pt x="31" y="125"/>
                </a:lnTo>
                <a:lnTo>
                  <a:pt x="16" y="149"/>
                </a:lnTo>
                <a:lnTo>
                  <a:pt x="1" y="173"/>
                </a:lnTo>
                <a:lnTo>
                  <a:pt x="0" y="176"/>
                </a:lnTo>
                <a:lnTo>
                  <a:pt x="0" y="177"/>
                </a:lnTo>
                <a:lnTo>
                  <a:pt x="1" y="179"/>
                </a:lnTo>
                <a:lnTo>
                  <a:pt x="3" y="180"/>
                </a:lnTo>
                <a:lnTo>
                  <a:pt x="4" y="180"/>
                </a:lnTo>
                <a:lnTo>
                  <a:pt x="6" y="180"/>
                </a:lnTo>
                <a:lnTo>
                  <a:pt x="7" y="180"/>
                </a:lnTo>
                <a:lnTo>
                  <a:pt x="9" y="178"/>
                </a:lnTo>
                <a:lnTo>
                  <a:pt x="23" y="154"/>
                </a:lnTo>
                <a:lnTo>
                  <a:pt x="39" y="130"/>
                </a:lnTo>
                <a:lnTo>
                  <a:pt x="57" y="108"/>
                </a:lnTo>
                <a:lnTo>
                  <a:pt x="75" y="88"/>
                </a:lnTo>
                <a:lnTo>
                  <a:pt x="94" y="67"/>
                </a:lnTo>
                <a:lnTo>
                  <a:pt x="114" y="47"/>
                </a:lnTo>
                <a:lnTo>
                  <a:pt x="154" y="8"/>
                </a:lnTo>
                <a:lnTo>
                  <a:pt x="155" y="6"/>
                </a:lnTo>
                <a:lnTo>
                  <a:pt x="155" y="5"/>
                </a:lnTo>
                <a:lnTo>
                  <a:pt x="155" y="3"/>
                </a:lnTo>
                <a:lnTo>
                  <a:pt x="154" y="2"/>
                </a:lnTo>
                <a:lnTo>
                  <a:pt x="152" y="1"/>
                </a:lnTo>
                <a:lnTo>
                  <a:pt x="151" y="0"/>
                </a:lnTo>
                <a:lnTo>
                  <a:pt x="149" y="0"/>
                </a:lnTo>
                <a:lnTo>
                  <a:pt x="14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85" name="任意多边形 1051184"/>
          <p:cNvSpPr/>
          <p:nvPr/>
        </p:nvSpPr>
        <p:spPr bwMode="auto">
          <a:xfrm>
            <a:off x="3348037" y="4392612"/>
            <a:ext cx="53975" cy="66675"/>
          </a:xfrm>
          <a:custGeom>
            <a:avLst/>
            <a:gdLst/>
            <a:ahLst/>
            <a:cxnLst/>
            <a:rect l="0" t="0" r="0" b="0"/>
            <a:pathLst>
              <a:path w="73" h="98">
                <a:moveTo>
                  <a:pt x="64" y="2"/>
                </a:moveTo>
                <a:lnTo>
                  <a:pt x="64" y="2"/>
                </a:lnTo>
                <a:lnTo>
                  <a:pt x="48" y="25"/>
                </a:lnTo>
                <a:lnTo>
                  <a:pt x="31" y="47"/>
                </a:lnTo>
                <a:lnTo>
                  <a:pt x="15" y="68"/>
                </a:lnTo>
                <a:lnTo>
                  <a:pt x="7" y="80"/>
                </a:lnTo>
                <a:lnTo>
                  <a:pt x="0" y="91"/>
                </a:lnTo>
                <a:lnTo>
                  <a:pt x="0" y="93"/>
                </a:lnTo>
                <a:lnTo>
                  <a:pt x="0" y="95"/>
                </a:lnTo>
                <a:lnTo>
                  <a:pt x="1" y="96"/>
                </a:lnTo>
                <a:lnTo>
                  <a:pt x="2" y="97"/>
                </a:lnTo>
                <a:lnTo>
                  <a:pt x="4" y="98"/>
                </a:lnTo>
                <a:lnTo>
                  <a:pt x="5" y="98"/>
                </a:lnTo>
                <a:lnTo>
                  <a:pt x="7" y="97"/>
                </a:lnTo>
                <a:lnTo>
                  <a:pt x="8" y="96"/>
                </a:lnTo>
                <a:lnTo>
                  <a:pt x="16" y="84"/>
                </a:lnTo>
                <a:lnTo>
                  <a:pt x="23" y="73"/>
                </a:lnTo>
                <a:lnTo>
                  <a:pt x="39" y="51"/>
                </a:lnTo>
                <a:lnTo>
                  <a:pt x="56" y="29"/>
                </a:lnTo>
                <a:lnTo>
                  <a:pt x="73" y="7"/>
                </a:lnTo>
                <a:lnTo>
                  <a:pt x="73" y="5"/>
                </a:lnTo>
                <a:lnTo>
                  <a:pt x="73" y="4"/>
                </a:lnTo>
                <a:lnTo>
                  <a:pt x="71" y="2"/>
                </a:lnTo>
                <a:lnTo>
                  <a:pt x="70" y="1"/>
                </a:lnTo>
                <a:lnTo>
                  <a:pt x="67" y="0"/>
                </a:lnTo>
                <a:lnTo>
                  <a:pt x="65" y="1"/>
                </a:lnTo>
                <a:lnTo>
                  <a:pt x="6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86" name="任意多边形 1051185"/>
          <p:cNvSpPr/>
          <p:nvPr/>
        </p:nvSpPr>
        <p:spPr bwMode="auto">
          <a:xfrm>
            <a:off x="3436937" y="4418012"/>
            <a:ext cx="38100" cy="60325"/>
          </a:xfrm>
          <a:custGeom>
            <a:avLst/>
            <a:gdLst/>
            <a:ahLst/>
            <a:cxnLst/>
            <a:rect l="0" t="0" r="0" b="0"/>
            <a:pathLst>
              <a:path w="54" h="85">
                <a:moveTo>
                  <a:pt x="45" y="3"/>
                </a:moveTo>
                <a:lnTo>
                  <a:pt x="45" y="3"/>
                </a:lnTo>
                <a:lnTo>
                  <a:pt x="42" y="15"/>
                </a:lnTo>
                <a:lnTo>
                  <a:pt x="37" y="24"/>
                </a:lnTo>
                <a:lnTo>
                  <a:pt x="31" y="33"/>
                </a:lnTo>
                <a:lnTo>
                  <a:pt x="25" y="43"/>
                </a:lnTo>
                <a:lnTo>
                  <a:pt x="13" y="60"/>
                </a:lnTo>
                <a:lnTo>
                  <a:pt x="6" y="69"/>
                </a:lnTo>
                <a:lnTo>
                  <a:pt x="1" y="79"/>
                </a:lnTo>
                <a:lnTo>
                  <a:pt x="0" y="81"/>
                </a:lnTo>
                <a:lnTo>
                  <a:pt x="0" y="82"/>
                </a:lnTo>
                <a:lnTo>
                  <a:pt x="1" y="84"/>
                </a:lnTo>
                <a:lnTo>
                  <a:pt x="3" y="85"/>
                </a:lnTo>
                <a:lnTo>
                  <a:pt x="4" y="85"/>
                </a:lnTo>
                <a:lnTo>
                  <a:pt x="6" y="85"/>
                </a:lnTo>
                <a:lnTo>
                  <a:pt x="7" y="85"/>
                </a:lnTo>
                <a:lnTo>
                  <a:pt x="10" y="83"/>
                </a:lnTo>
                <a:lnTo>
                  <a:pt x="15" y="74"/>
                </a:lnTo>
                <a:lnTo>
                  <a:pt x="21" y="64"/>
                </a:lnTo>
                <a:lnTo>
                  <a:pt x="34" y="46"/>
                </a:lnTo>
                <a:lnTo>
                  <a:pt x="41" y="36"/>
                </a:lnTo>
                <a:lnTo>
                  <a:pt x="46" y="27"/>
                </a:lnTo>
                <a:lnTo>
                  <a:pt x="51" y="17"/>
                </a:lnTo>
                <a:lnTo>
                  <a:pt x="54" y="7"/>
                </a:lnTo>
                <a:lnTo>
                  <a:pt x="54" y="4"/>
                </a:lnTo>
                <a:lnTo>
                  <a:pt x="53" y="2"/>
                </a:lnTo>
                <a:lnTo>
                  <a:pt x="52" y="1"/>
                </a:lnTo>
                <a:lnTo>
                  <a:pt x="51" y="0"/>
                </a:lnTo>
                <a:lnTo>
                  <a:pt x="49" y="0"/>
                </a:lnTo>
                <a:lnTo>
                  <a:pt x="47" y="0"/>
                </a:lnTo>
                <a:lnTo>
                  <a:pt x="46" y="1"/>
                </a:lnTo>
                <a:lnTo>
                  <a:pt x="4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87" name="任意多边形 1051186"/>
          <p:cNvSpPr/>
          <p:nvPr/>
        </p:nvSpPr>
        <p:spPr bwMode="auto">
          <a:xfrm>
            <a:off x="3068637" y="3910012"/>
            <a:ext cx="47625" cy="65087"/>
          </a:xfrm>
          <a:custGeom>
            <a:avLst/>
            <a:gdLst/>
            <a:ahLst/>
            <a:cxnLst/>
            <a:rect l="0" t="0" r="0" b="0"/>
            <a:pathLst>
              <a:path w="66" h="92">
                <a:moveTo>
                  <a:pt x="59" y="1"/>
                </a:moveTo>
                <a:lnTo>
                  <a:pt x="59" y="1"/>
                </a:lnTo>
                <a:lnTo>
                  <a:pt x="48" y="9"/>
                </a:lnTo>
                <a:lnTo>
                  <a:pt x="39" y="17"/>
                </a:lnTo>
                <a:lnTo>
                  <a:pt x="29" y="27"/>
                </a:lnTo>
                <a:lnTo>
                  <a:pt x="21" y="38"/>
                </a:lnTo>
                <a:lnTo>
                  <a:pt x="15" y="50"/>
                </a:lnTo>
                <a:lnTo>
                  <a:pt x="9" y="62"/>
                </a:lnTo>
                <a:lnTo>
                  <a:pt x="4" y="74"/>
                </a:lnTo>
                <a:lnTo>
                  <a:pt x="0" y="86"/>
                </a:lnTo>
                <a:lnTo>
                  <a:pt x="0" y="88"/>
                </a:lnTo>
                <a:lnTo>
                  <a:pt x="1" y="90"/>
                </a:lnTo>
                <a:lnTo>
                  <a:pt x="2" y="91"/>
                </a:lnTo>
                <a:lnTo>
                  <a:pt x="4" y="92"/>
                </a:lnTo>
                <a:lnTo>
                  <a:pt x="5" y="92"/>
                </a:lnTo>
                <a:lnTo>
                  <a:pt x="7" y="91"/>
                </a:lnTo>
                <a:lnTo>
                  <a:pt x="8" y="90"/>
                </a:lnTo>
                <a:lnTo>
                  <a:pt x="9" y="89"/>
                </a:lnTo>
                <a:lnTo>
                  <a:pt x="13" y="78"/>
                </a:lnTo>
                <a:lnTo>
                  <a:pt x="17" y="66"/>
                </a:lnTo>
                <a:lnTo>
                  <a:pt x="22" y="55"/>
                </a:lnTo>
                <a:lnTo>
                  <a:pt x="29" y="44"/>
                </a:lnTo>
                <a:lnTo>
                  <a:pt x="37" y="33"/>
                </a:lnTo>
                <a:lnTo>
                  <a:pt x="45" y="24"/>
                </a:lnTo>
                <a:lnTo>
                  <a:pt x="54" y="16"/>
                </a:lnTo>
                <a:lnTo>
                  <a:pt x="64" y="10"/>
                </a:lnTo>
                <a:lnTo>
                  <a:pt x="66" y="9"/>
                </a:lnTo>
                <a:lnTo>
                  <a:pt x="66" y="7"/>
                </a:lnTo>
                <a:lnTo>
                  <a:pt x="66" y="4"/>
                </a:lnTo>
                <a:lnTo>
                  <a:pt x="66" y="3"/>
                </a:lnTo>
                <a:lnTo>
                  <a:pt x="65" y="1"/>
                </a:lnTo>
                <a:lnTo>
                  <a:pt x="63" y="0"/>
                </a:lnTo>
                <a:lnTo>
                  <a:pt x="60" y="0"/>
                </a:lnTo>
                <a:lnTo>
                  <a:pt x="5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88" name="任意多边形 1051187"/>
          <p:cNvSpPr/>
          <p:nvPr/>
        </p:nvSpPr>
        <p:spPr bwMode="auto">
          <a:xfrm>
            <a:off x="3117850" y="3932237"/>
            <a:ext cx="42862" cy="60325"/>
          </a:xfrm>
          <a:custGeom>
            <a:avLst/>
            <a:gdLst/>
            <a:ahLst/>
            <a:cxnLst/>
            <a:rect l="0" t="0" r="0" b="0"/>
            <a:pathLst>
              <a:path w="60" h="85">
                <a:moveTo>
                  <a:pt x="50" y="2"/>
                </a:moveTo>
                <a:lnTo>
                  <a:pt x="50" y="2"/>
                </a:lnTo>
                <a:lnTo>
                  <a:pt x="45" y="13"/>
                </a:lnTo>
                <a:lnTo>
                  <a:pt x="39" y="22"/>
                </a:lnTo>
                <a:lnTo>
                  <a:pt x="26" y="41"/>
                </a:lnTo>
                <a:lnTo>
                  <a:pt x="12" y="59"/>
                </a:lnTo>
                <a:lnTo>
                  <a:pt x="6" y="69"/>
                </a:lnTo>
                <a:lnTo>
                  <a:pt x="0" y="79"/>
                </a:lnTo>
                <a:lnTo>
                  <a:pt x="0" y="80"/>
                </a:lnTo>
                <a:lnTo>
                  <a:pt x="0" y="82"/>
                </a:lnTo>
                <a:lnTo>
                  <a:pt x="1" y="84"/>
                </a:lnTo>
                <a:lnTo>
                  <a:pt x="2" y="85"/>
                </a:lnTo>
                <a:lnTo>
                  <a:pt x="4" y="85"/>
                </a:lnTo>
                <a:lnTo>
                  <a:pt x="5" y="85"/>
                </a:lnTo>
                <a:lnTo>
                  <a:pt x="7" y="85"/>
                </a:lnTo>
                <a:lnTo>
                  <a:pt x="8" y="83"/>
                </a:lnTo>
                <a:lnTo>
                  <a:pt x="14" y="74"/>
                </a:lnTo>
                <a:lnTo>
                  <a:pt x="20" y="63"/>
                </a:lnTo>
                <a:lnTo>
                  <a:pt x="34" y="45"/>
                </a:lnTo>
                <a:lnTo>
                  <a:pt x="47" y="27"/>
                </a:lnTo>
                <a:lnTo>
                  <a:pt x="53" y="17"/>
                </a:lnTo>
                <a:lnTo>
                  <a:pt x="59" y="8"/>
                </a:lnTo>
                <a:lnTo>
                  <a:pt x="60" y="6"/>
                </a:lnTo>
                <a:lnTo>
                  <a:pt x="59" y="3"/>
                </a:lnTo>
                <a:lnTo>
                  <a:pt x="58" y="2"/>
                </a:lnTo>
                <a:lnTo>
                  <a:pt x="57" y="0"/>
                </a:lnTo>
                <a:lnTo>
                  <a:pt x="56" y="0"/>
                </a:lnTo>
                <a:lnTo>
                  <a:pt x="53" y="0"/>
                </a:lnTo>
                <a:lnTo>
                  <a:pt x="51" y="1"/>
                </a:lnTo>
                <a:lnTo>
                  <a:pt x="5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89" name="任意多边形 1051188"/>
          <p:cNvSpPr/>
          <p:nvPr/>
        </p:nvSpPr>
        <p:spPr bwMode="auto">
          <a:xfrm>
            <a:off x="3157537" y="4043362"/>
            <a:ext cx="31750" cy="52387"/>
          </a:xfrm>
          <a:custGeom>
            <a:avLst/>
            <a:gdLst/>
            <a:ahLst/>
            <a:cxnLst/>
            <a:rect l="0" t="0" r="0" b="0"/>
            <a:pathLst>
              <a:path w="46" h="73">
                <a:moveTo>
                  <a:pt x="38" y="2"/>
                </a:moveTo>
                <a:lnTo>
                  <a:pt x="38" y="2"/>
                </a:lnTo>
                <a:lnTo>
                  <a:pt x="33" y="11"/>
                </a:lnTo>
                <a:lnTo>
                  <a:pt x="27" y="18"/>
                </a:lnTo>
                <a:lnTo>
                  <a:pt x="16" y="33"/>
                </a:lnTo>
                <a:lnTo>
                  <a:pt x="12" y="42"/>
                </a:lnTo>
                <a:lnTo>
                  <a:pt x="9" y="50"/>
                </a:lnTo>
                <a:lnTo>
                  <a:pt x="6" y="57"/>
                </a:lnTo>
                <a:lnTo>
                  <a:pt x="1" y="64"/>
                </a:lnTo>
                <a:lnTo>
                  <a:pt x="0" y="67"/>
                </a:lnTo>
                <a:lnTo>
                  <a:pt x="0" y="69"/>
                </a:lnTo>
                <a:lnTo>
                  <a:pt x="0" y="71"/>
                </a:lnTo>
                <a:lnTo>
                  <a:pt x="1" y="72"/>
                </a:lnTo>
                <a:lnTo>
                  <a:pt x="3" y="73"/>
                </a:lnTo>
                <a:lnTo>
                  <a:pt x="4" y="73"/>
                </a:lnTo>
                <a:lnTo>
                  <a:pt x="6" y="73"/>
                </a:lnTo>
                <a:lnTo>
                  <a:pt x="7" y="72"/>
                </a:lnTo>
                <a:lnTo>
                  <a:pt x="12" y="65"/>
                </a:lnTo>
                <a:lnTo>
                  <a:pt x="15" y="59"/>
                </a:lnTo>
                <a:lnTo>
                  <a:pt x="20" y="45"/>
                </a:lnTo>
                <a:lnTo>
                  <a:pt x="26" y="36"/>
                </a:lnTo>
                <a:lnTo>
                  <a:pt x="33" y="26"/>
                </a:lnTo>
                <a:lnTo>
                  <a:pt x="40" y="17"/>
                </a:lnTo>
                <a:lnTo>
                  <a:pt x="46" y="8"/>
                </a:lnTo>
                <a:lnTo>
                  <a:pt x="46" y="6"/>
                </a:lnTo>
                <a:lnTo>
                  <a:pt x="46" y="3"/>
                </a:lnTo>
                <a:lnTo>
                  <a:pt x="45" y="2"/>
                </a:lnTo>
                <a:lnTo>
                  <a:pt x="44" y="1"/>
                </a:lnTo>
                <a:lnTo>
                  <a:pt x="42" y="0"/>
                </a:lnTo>
                <a:lnTo>
                  <a:pt x="41" y="0"/>
                </a:lnTo>
                <a:lnTo>
                  <a:pt x="39" y="1"/>
                </a:lnTo>
                <a:lnTo>
                  <a:pt x="3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90" name="任意多边形 1051189"/>
          <p:cNvSpPr/>
          <p:nvPr/>
        </p:nvSpPr>
        <p:spPr bwMode="auto">
          <a:xfrm>
            <a:off x="3194050" y="4065587"/>
            <a:ext cx="46037" cy="47625"/>
          </a:xfrm>
          <a:custGeom>
            <a:avLst/>
            <a:gdLst/>
            <a:ahLst/>
            <a:cxnLst/>
            <a:rect l="0" t="0" r="0" b="0"/>
            <a:pathLst>
              <a:path w="66" h="67">
                <a:moveTo>
                  <a:pt x="57" y="2"/>
                </a:moveTo>
                <a:lnTo>
                  <a:pt x="57" y="2"/>
                </a:lnTo>
                <a:lnTo>
                  <a:pt x="53" y="9"/>
                </a:lnTo>
                <a:lnTo>
                  <a:pt x="48" y="14"/>
                </a:lnTo>
                <a:lnTo>
                  <a:pt x="41" y="18"/>
                </a:lnTo>
                <a:lnTo>
                  <a:pt x="36" y="23"/>
                </a:lnTo>
                <a:lnTo>
                  <a:pt x="1" y="58"/>
                </a:lnTo>
                <a:lnTo>
                  <a:pt x="0" y="60"/>
                </a:lnTo>
                <a:lnTo>
                  <a:pt x="0" y="61"/>
                </a:lnTo>
                <a:lnTo>
                  <a:pt x="0" y="63"/>
                </a:lnTo>
                <a:lnTo>
                  <a:pt x="1" y="64"/>
                </a:lnTo>
                <a:lnTo>
                  <a:pt x="2" y="65"/>
                </a:lnTo>
                <a:lnTo>
                  <a:pt x="4" y="67"/>
                </a:lnTo>
                <a:lnTo>
                  <a:pt x="6" y="65"/>
                </a:lnTo>
                <a:lnTo>
                  <a:pt x="7" y="64"/>
                </a:lnTo>
                <a:lnTo>
                  <a:pt x="43" y="30"/>
                </a:lnTo>
                <a:lnTo>
                  <a:pt x="55" y="19"/>
                </a:lnTo>
                <a:lnTo>
                  <a:pt x="60" y="14"/>
                </a:lnTo>
                <a:lnTo>
                  <a:pt x="65" y="7"/>
                </a:lnTo>
                <a:lnTo>
                  <a:pt x="66" y="5"/>
                </a:lnTo>
                <a:lnTo>
                  <a:pt x="66" y="4"/>
                </a:lnTo>
                <a:lnTo>
                  <a:pt x="65" y="1"/>
                </a:lnTo>
                <a:lnTo>
                  <a:pt x="63" y="0"/>
                </a:lnTo>
                <a:lnTo>
                  <a:pt x="62" y="0"/>
                </a:lnTo>
                <a:lnTo>
                  <a:pt x="60" y="0"/>
                </a:lnTo>
                <a:lnTo>
                  <a:pt x="59" y="0"/>
                </a:lnTo>
                <a:lnTo>
                  <a:pt x="5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91" name="任意多边形 1051190"/>
          <p:cNvSpPr/>
          <p:nvPr/>
        </p:nvSpPr>
        <p:spPr bwMode="auto">
          <a:xfrm>
            <a:off x="2794000" y="3859212"/>
            <a:ext cx="985837" cy="827087"/>
          </a:xfrm>
          <a:custGeom>
            <a:avLst/>
            <a:gdLst/>
            <a:ahLst/>
            <a:cxnLst/>
            <a:rect l="0" t="0" r="0" b="0"/>
            <a:pathLst>
              <a:path w="1399" h="1173">
                <a:moveTo>
                  <a:pt x="678" y="1173"/>
                </a:moveTo>
                <a:lnTo>
                  <a:pt x="678" y="1173"/>
                </a:lnTo>
                <a:lnTo>
                  <a:pt x="616" y="1172"/>
                </a:lnTo>
                <a:lnTo>
                  <a:pt x="554" y="1171"/>
                </a:lnTo>
                <a:lnTo>
                  <a:pt x="493" y="1169"/>
                </a:lnTo>
                <a:lnTo>
                  <a:pt x="431" y="1168"/>
                </a:lnTo>
                <a:lnTo>
                  <a:pt x="375" y="1168"/>
                </a:lnTo>
                <a:lnTo>
                  <a:pt x="319" y="1168"/>
                </a:lnTo>
                <a:lnTo>
                  <a:pt x="266" y="1166"/>
                </a:lnTo>
                <a:lnTo>
                  <a:pt x="213" y="1163"/>
                </a:lnTo>
                <a:lnTo>
                  <a:pt x="198" y="1161"/>
                </a:lnTo>
                <a:lnTo>
                  <a:pt x="186" y="1159"/>
                </a:lnTo>
                <a:lnTo>
                  <a:pt x="173" y="1157"/>
                </a:lnTo>
                <a:lnTo>
                  <a:pt x="160" y="1154"/>
                </a:lnTo>
                <a:lnTo>
                  <a:pt x="149" y="1150"/>
                </a:lnTo>
                <a:lnTo>
                  <a:pt x="136" y="1146"/>
                </a:lnTo>
                <a:lnTo>
                  <a:pt x="125" y="1140"/>
                </a:lnTo>
                <a:lnTo>
                  <a:pt x="114" y="1134"/>
                </a:lnTo>
                <a:lnTo>
                  <a:pt x="93" y="1124"/>
                </a:lnTo>
                <a:lnTo>
                  <a:pt x="78" y="1117"/>
                </a:lnTo>
                <a:lnTo>
                  <a:pt x="63" y="1108"/>
                </a:lnTo>
                <a:lnTo>
                  <a:pt x="50" y="1099"/>
                </a:lnTo>
                <a:lnTo>
                  <a:pt x="43" y="1094"/>
                </a:lnTo>
                <a:lnTo>
                  <a:pt x="38" y="1088"/>
                </a:lnTo>
                <a:lnTo>
                  <a:pt x="31" y="1079"/>
                </a:lnTo>
                <a:lnTo>
                  <a:pt x="25" y="1070"/>
                </a:lnTo>
                <a:lnTo>
                  <a:pt x="20" y="1062"/>
                </a:lnTo>
                <a:lnTo>
                  <a:pt x="16" y="1053"/>
                </a:lnTo>
                <a:lnTo>
                  <a:pt x="11" y="1044"/>
                </a:lnTo>
                <a:lnTo>
                  <a:pt x="8" y="1035"/>
                </a:lnTo>
                <a:lnTo>
                  <a:pt x="4" y="1017"/>
                </a:lnTo>
                <a:lnTo>
                  <a:pt x="1" y="999"/>
                </a:lnTo>
                <a:lnTo>
                  <a:pt x="0" y="979"/>
                </a:lnTo>
                <a:lnTo>
                  <a:pt x="0" y="960"/>
                </a:lnTo>
                <a:lnTo>
                  <a:pt x="0" y="938"/>
                </a:lnTo>
                <a:lnTo>
                  <a:pt x="0" y="914"/>
                </a:lnTo>
                <a:lnTo>
                  <a:pt x="1" y="908"/>
                </a:lnTo>
                <a:lnTo>
                  <a:pt x="4" y="903"/>
                </a:lnTo>
                <a:lnTo>
                  <a:pt x="5" y="901"/>
                </a:lnTo>
                <a:lnTo>
                  <a:pt x="5" y="899"/>
                </a:lnTo>
                <a:lnTo>
                  <a:pt x="8" y="852"/>
                </a:lnTo>
                <a:lnTo>
                  <a:pt x="13" y="806"/>
                </a:lnTo>
                <a:lnTo>
                  <a:pt x="17" y="744"/>
                </a:lnTo>
                <a:lnTo>
                  <a:pt x="19" y="713"/>
                </a:lnTo>
                <a:lnTo>
                  <a:pt x="19" y="682"/>
                </a:lnTo>
                <a:lnTo>
                  <a:pt x="20" y="592"/>
                </a:lnTo>
                <a:lnTo>
                  <a:pt x="22" y="503"/>
                </a:lnTo>
                <a:lnTo>
                  <a:pt x="24" y="372"/>
                </a:lnTo>
                <a:lnTo>
                  <a:pt x="23" y="336"/>
                </a:lnTo>
                <a:lnTo>
                  <a:pt x="21" y="296"/>
                </a:lnTo>
                <a:lnTo>
                  <a:pt x="19" y="261"/>
                </a:lnTo>
                <a:lnTo>
                  <a:pt x="17" y="225"/>
                </a:lnTo>
                <a:lnTo>
                  <a:pt x="17" y="189"/>
                </a:lnTo>
                <a:lnTo>
                  <a:pt x="17" y="171"/>
                </a:lnTo>
                <a:lnTo>
                  <a:pt x="19" y="154"/>
                </a:lnTo>
                <a:lnTo>
                  <a:pt x="20" y="136"/>
                </a:lnTo>
                <a:lnTo>
                  <a:pt x="23" y="120"/>
                </a:lnTo>
                <a:lnTo>
                  <a:pt x="26" y="103"/>
                </a:lnTo>
                <a:lnTo>
                  <a:pt x="30" y="88"/>
                </a:lnTo>
                <a:lnTo>
                  <a:pt x="36" y="73"/>
                </a:lnTo>
                <a:lnTo>
                  <a:pt x="42" y="60"/>
                </a:lnTo>
                <a:lnTo>
                  <a:pt x="51" y="48"/>
                </a:lnTo>
                <a:lnTo>
                  <a:pt x="59" y="36"/>
                </a:lnTo>
                <a:lnTo>
                  <a:pt x="68" y="28"/>
                </a:lnTo>
                <a:lnTo>
                  <a:pt x="78" y="21"/>
                </a:lnTo>
                <a:lnTo>
                  <a:pt x="88" y="14"/>
                </a:lnTo>
                <a:lnTo>
                  <a:pt x="98" y="9"/>
                </a:lnTo>
                <a:lnTo>
                  <a:pt x="111" y="5"/>
                </a:lnTo>
                <a:lnTo>
                  <a:pt x="123" y="2"/>
                </a:lnTo>
                <a:lnTo>
                  <a:pt x="136" y="0"/>
                </a:lnTo>
                <a:lnTo>
                  <a:pt x="151" y="0"/>
                </a:lnTo>
                <a:lnTo>
                  <a:pt x="157" y="0"/>
                </a:lnTo>
                <a:lnTo>
                  <a:pt x="162" y="3"/>
                </a:lnTo>
                <a:lnTo>
                  <a:pt x="163" y="4"/>
                </a:lnTo>
                <a:lnTo>
                  <a:pt x="388" y="4"/>
                </a:lnTo>
                <a:lnTo>
                  <a:pt x="458" y="3"/>
                </a:lnTo>
                <a:lnTo>
                  <a:pt x="529" y="3"/>
                </a:lnTo>
                <a:lnTo>
                  <a:pt x="580" y="3"/>
                </a:lnTo>
                <a:lnTo>
                  <a:pt x="624" y="6"/>
                </a:lnTo>
                <a:lnTo>
                  <a:pt x="648" y="8"/>
                </a:lnTo>
                <a:lnTo>
                  <a:pt x="678" y="11"/>
                </a:lnTo>
                <a:lnTo>
                  <a:pt x="692" y="12"/>
                </a:lnTo>
                <a:lnTo>
                  <a:pt x="708" y="12"/>
                </a:lnTo>
                <a:lnTo>
                  <a:pt x="731" y="11"/>
                </a:lnTo>
                <a:lnTo>
                  <a:pt x="762" y="7"/>
                </a:lnTo>
                <a:lnTo>
                  <a:pt x="793" y="4"/>
                </a:lnTo>
                <a:lnTo>
                  <a:pt x="809" y="3"/>
                </a:lnTo>
                <a:lnTo>
                  <a:pt x="825" y="2"/>
                </a:lnTo>
                <a:lnTo>
                  <a:pt x="837" y="3"/>
                </a:lnTo>
                <a:lnTo>
                  <a:pt x="887" y="4"/>
                </a:lnTo>
                <a:lnTo>
                  <a:pt x="946" y="5"/>
                </a:lnTo>
                <a:lnTo>
                  <a:pt x="1009" y="4"/>
                </a:lnTo>
                <a:lnTo>
                  <a:pt x="1071" y="4"/>
                </a:lnTo>
                <a:lnTo>
                  <a:pt x="1072" y="4"/>
                </a:lnTo>
                <a:lnTo>
                  <a:pt x="1075" y="4"/>
                </a:lnTo>
                <a:lnTo>
                  <a:pt x="1085" y="5"/>
                </a:lnTo>
                <a:lnTo>
                  <a:pt x="1094" y="6"/>
                </a:lnTo>
                <a:lnTo>
                  <a:pt x="1103" y="8"/>
                </a:lnTo>
                <a:lnTo>
                  <a:pt x="1113" y="10"/>
                </a:lnTo>
                <a:lnTo>
                  <a:pt x="1130" y="18"/>
                </a:lnTo>
                <a:lnTo>
                  <a:pt x="1149" y="27"/>
                </a:lnTo>
                <a:lnTo>
                  <a:pt x="1165" y="38"/>
                </a:lnTo>
                <a:lnTo>
                  <a:pt x="1183" y="50"/>
                </a:lnTo>
                <a:lnTo>
                  <a:pt x="1215" y="74"/>
                </a:lnTo>
                <a:lnTo>
                  <a:pt x="1230" y="87"/>
                </a:lnTo>
                <a:lnTo>
                  <a:pt x="1264" y="114"/>
                </a:lnTo>
                <a:lnTo>
                  <a:pt x="1298" y="144"/>
                </a:lnTo>
                <a:lnTo>
                  <a:pt x="1333" y="175"/>
                </a:lnTo>
                <a:lnTo>
                  <a:pt x="1368" y="209"/>
                </a:lnTo>
                <a:lnTo>
                  <a:pt x="1371" y="213"/>
                </a:lnTo>
                <a:lnTo>
                  <a:pt x="1373" y="217"/>
                </a:lnTo>
                <a:lnTo>
                  <a:pt x="1373" y="221"/>
                </a:lnTo>
                <a:lnTo>
                  <a:pt x="1373" y="224"/>
                </a:lnTo>
                <a:lnTo>
                  <a:pt x="1373" y="226"/>
                </a:lnTo>
                <a:lnTo>
                  <a:pt x="1374" y="227"/>
                </a:lnTo>
                <a:lnTo>
                  <a:pt x="1378" y="239"/>
                </a:lnTo>
                <a:lnTo>
                  <a:pt x="1382" y="251"/>
                </a:lnTo>
                <a:lnTo>
                  <a:pt x="1385" y="262"/>
                </a:lnTo>
                <a:lnTo>
                  <a:pt x="1387" y="275"/>
                </a:lnTo>
                <a:lnTo>
                  <a:pt x="1389" y="296"/>
                </a:lnTo>
                <a:lnTo>
                  <a:pt x="1389" y="312"/>
                </a:lnTo>
                <a:lnTo>
                  <a:pt x="1388" y="406"/>
                </a:lnTo>
                <a:lnTo>
                  <a:pt x="1387" y="528"/>
                </a:lnTo>
                <a:lnTo>
                  <a:pt x="1388" y="588"/>
                </a:lnTo>
                <a:lnTo>
                  <a:pt x="1389" y="647"/>
                </a:lnTo>
                <a:lnTo>
                  <a:pt x="1391" y="700"/>
                </a:lnTo>
                <a:lnTo>
                  <a:pt x="1392" y="754"/>
                </a:lnTo>
                <a:lnTo>
                  <a:pt x="1392" y="827"/>
                </a:lnTo>
                <a:lnTo>
                  <a:pt x="1392" y="850"/>
                </a:lnTo>
                <a:lnTo>
                  <a:pt x="1391" y="868"/>
                </a:lnTo>
                <a:lnTo>
                  <a:pt x="1389" y="888"/>
                </a:lnTo>
                <a:lnTo>
                  <a:pt x="1389" y="905"/>
                </a:lnTo>
                <a:lnTo>
                  <a:pt x="1389" y="912"/>
                </a:lnTo>
                <a:lnTo>
                  <a:pt x="1390" y="918"/>
                </a:lnTo>
                <a:lnTo>
                  <a:pt x="1392" y="924"/>
                </a:lnTo>
                <a:lnTo>
                  <a:pt x="1395" y="929"/>
                </a:lnTo>
                <a:lnTo>
                  <a:pt x="1397" y="932"/>
                </a:lnTo>
                <a:lnTo>
                  <a:pt x="1398" y="935"/>
                </a:lnTo>
                <a:lnTo>
                  <a:pt x="1399" y="938"/>
                </a:lnTo>
                <a:lnTo>
                  <a:pt x="1398" y="940"/>
                </a:lnTo>
                <a:lnTo>
                  <a:pt x="1397" y="944"/>
                </a:lnTo>
                <a:lnTo>
                  <a:pt x="1394" y="947"/>
                </a:lnTo>
                <a:lnTo>
                  <a:pt x="1392" y="949"/>
                </a:lnTo>
                <a:lnTo>
                  <a:pt x="1392" y="951"/>
                </a:lnTo>
                <a:lnTo>
                  <a:pt x="1391" y="970"/>
                </a:lnTo>
                <a:lnTo>
                  <a:pt x="1390" y="990"/>
                </a:lnTo>
                <a:lnTo>
                  <a:pt x="1388" y="1009"/>
                </a:lnTo>
                <a:lnTo>
                  <a:pt x="1384" y="1028"/>
                </a:lnTo>
                <a:lnTo>
                  <a:pt x="1379" y="1046"/>
                </a:lnTo>
                <a:lnTo>
                  <a:pt x="1376" y="1056"/>
                </a:lnTo>
                <a:lnTo>
                  <a:pt x="1372" y="1065"/>
                </a:lnTo>
                <a:lnTo>
                  <a:pt x="1367" y="1073"/>
                </a:lnTo>
                <a:lnTo>
                  <a:pt x="1361" y="1081"/>
                </a:lnTo>
                <a:lnTo>
                  <a:pt x="1355" y="1090"/>
                </a:lnTo>
                <a:lnTo>
                  <a:pt x="1349" y="1097"/>
                </a:lnTo>
                <a:lnTo>
                  <a:pt x="1341" y="1105"/>
                </a:lnTo>
                <a:lnTo>
                  <a:pt x="1333" y="1111"/>
                </a:lnTo>
                <a:lnTo>
                  <a:pt x="1323" y="1119"/>
                </a:lnTo>
                <a:lnTo>
                  <a:pt x="1315" y="1124"/>
                </a:lnTo>
                <a:lnTo>
                  <a:pt x="1305" y="1129"/>
                </a:lnTo>
                <a:lnTo>
                  <a:pt x="1295" y="1133"/>
                </a:lnTo>
                <a:lnTo>
                  <a:pt x="1275" y="1140"/>
                </a:lnTo>
                <a:lnTo>
                  <a:pt x="1253" y="1147"/>
                </a:lnTo>
                <a:lnTo>
                  <a:pt x="1230" y="1151"/>
                </a:lnTo>
                <a:lnTo>
                  <a:pt x="1208" y="1154"/>
                </a:lnTo>
                <a:lnTo>
                  <a:pt x="1184" y="1156"/>
                </a:lnTo>
                <a:lnTo>
                  <a:pt x="1120" y="1162"/>
                </a:lnTo>
                <a:lnTo>
                  <a:pt x="1055" y="1166"/>
                </a:lnTo>
                <a:lnTo>
                  <a:pt x="991" y="1169"/>
                </a:lnTo>
                <a:lnTo>
                  <a:pt x="926" y="1171"/>
                </a:lnTo>
                <a:lnTo>
                  <a:pt x="862" y="1172"/>
                </a:lnTo>
                <a:lnTo>
                  <a:pt x="800" y="1173"/>
                </a:lnTo>
                <a:lnTo>
                  <a:pt x="678" y="1173"/>
                </a:lnTo>
                <a:close/>
                <a:moveTo>
                  <a:pt x="305" y="1128"/>
                </a:moveTo>
                <a:lnTo>
                  <a:pt x="305" y="1128"/>
                </a:lnTo>
                <a:lnTo>
                  <a:pt x="351" y="1128"/>
                </a:lnTo>
                <a:lnTo>
                  <a:pt x="398" y="1129"/>
                </a:lnTo>
                <a:lnTo>
                  <a:pt x="491" y="1133"/>
                </a:lnTo>
                <a:lnTo>
                  <a:pt x="584" y="1136"/>
                </a:lnTo>
                <a:lnTo>
                  <a:pt x="630" y="1137"/>
                </a:lnTo>
                <a:lnTo>
                  <a:pt x="678" y="1137"/>
                </a:lnTo>
                <a:lnTo>
                  <a:pt x="780" y="1137"/>
                </a:lnTo>
                <a:lnTo>
                  <a:pt x="851" y="1137"/>
                </a:lnTo>
                <a:lnTo>
                  <a:pt x="928" y="1136"/>
                </a:lnTo>
                <a:lnTo>
                  <a:pt x="1006" y="1133"/>
                </a:lnTo>
                <a:lnTo>
                  <a:pt x="1045" y="1130"/>
                </a:lnTo>
                <a:lnTo>
                  <a:pt x="1085" y="1127"/>
                </a:lnTo>
                <a:lnTo>
                  <a:pt x="1110" y="1126"/>
                </a:lnTo>
                <a:lnTo>
                  <a:pt x="1137" y="1124"/>
                </a:lnTo>
                <a:lnTo>
                  <a:pt x="1173" y="1123"/>
                </a:lnTo>
                <a:lnTo>
                  <a:pt x="1192" y="1121"/>
                </a:lnTo>
                <a:lnTo>
                  <a:pt x="1210" y="1119"/>
                </a:lnTo>
                <a:lnTo>
                  <a:pt x="1227" y="1117"/>
                </a:lnTo>
                <a:lnTo>
                  <a:pt x="1245" y="1112"/>
                </a:lnTo>
                <a:lnTo>
                  <a:pt x="1262" y="1108"/>
                </a:lnTo>
                <a:lnTo>
                  <a:pt x="1279" y="1102"/>
                </a:lnTo>
                <a:lnTo>
                  <a:pt x="1293" y="1095"/>
                </a:lnTo>
                <a:lnTo>
                  <a:pt x="1307" y="1087"/>
                </a:lnTo>
                <a:lnTo>
                  <a:pt x="1318" y="1078"/>
                </a:lnTo>
                <a:lnTo>
                  <a:pt x="1327" y="1068"/>
                </a:lnTo>
                <a:lnTo>
                  <a:pt x="1335" y="1058"/>
                </a:lnTo>
                <a:lnTo>
                  <a:pt x="1341" y="1045"/>
                </a:lnTo>
                <a:lnTo>
                  <a:pt x="1345" y="1033"/>
                </a:lnTo>
                <a:lnTo>
                  <a:pt x="1347" y="1018"/>
                </a:lnTo>
                <a:lnTo>
                  <a:pt x="1351" y="993"/>
                </a:lnTo>
                <a:lnTo>
                  <a:pt x="1354" y="966"/>
                </a:lnTo>
                <a:lnTo>
                  <a:pt x="1355" y="951"/>
                </a:lnTo>
                <a:lnTo>
                  <a:pt x="1356" y="938"/>
                </a:lnTo>
                <a:lnTo>
                  <a:pt x="1356" y="934"/>
                </a:lnTo>
                <a:lnTo>
                  <a:pt x="1356" y="933"/>
                </a:lnTo>
                <a:lnTo>
                  <a:pt x="1356" y="932"/>
                </a:lnTo>
                <a:lnTo>
                  <a:pt x="1355" y="919"/>
                </a:lnTo>
                <a:lnTo>
                  <a:pt x="1356" y="907"/>
                </a:lnTo>
                <a:lnTo>
                  <a:pt x="1356" y="895"/>
                </a:lnTo>
                <a:lnTo>
                  <a:pt x="1356" y="804"/>
                </a:lnTo>
                <a:lnTo>
                  <a:pt x="1355" y="743"/>
                </a:lnTo>
                <a:lnTo>
                  <a:pt x="1354" y="683"/>
                </a:lnTo>
                <a:lnTo>
                  <a:pt x="1352" y="598"/>
                </a:lnTo>
                <a:lnTo>
                  <a:pt x="1351" y="492"/>
                </a:lnTo>
                <a:lnTo>
                  <a:pt x="1351" y="437"/>
                </a:lnTo>
                <a:lnTo>
                  <a:pt x="1351" y="383"/>
                </a:lnTo>
                <a:lnTo>
                  <a:pt x="1352" y="348"/>
                </a:lnTo>
                <a:lnTo>
                  <a:pt x="1351" y="330"/>
                </a:lnTo>
                <a:lnTo>
                  <a:pt x="1351" y="312"/>
                </a:lnTo>
                <a:lnTo>
                  <a:pt x="1349" y="294"/>
                </a:lnTo>
                <a:lnTo>
                  <a:pt x="1347" y="276"/>
                </a:lnTo>
                <a:lnTo>
                  <a:pt x="1343" y="257"/>
                </a:lnTo>
                <a:lnTo>
                  <a:pt x="1338" y="239"/>
                </a:lnTo>
                <a:lnTo>
                  <a:pt x="1338" y="238"/>
                </a:lnTo>
                <a:lnTo>
                  <a:pt x="1336" y="236"/>
                </a:lnTo>
                <a:lnTo>
                  <a:pt x="1333" y="233"/>
                </a:lnTo>
                <a:lnTo>
                  <a:pt x="1331" y="230"/>
                </a:lnTo>
                <a:lnTo>
                  <a:pt x="1328" y="226"/>
                </a:lnTo>
                <a:lnTo>
                  <a:pt x="1327" y="222"/>
                </a:lnTo>
                <a:lnTo>
                  <a:pt x="1327" y="220"/>
                </a:lnTo>
                <a:lnTo>
                  <a:pt x="1326" y="218"/>
                </a:lnTo>
                <a:lnTo>
                  <a:pt x="1302" y="196"/>
                </a:lnTo>
                <a:lnTo>
                  <a:pt x="1277" y="176"/>
                </a:lnTo>
                <a:lnTo>
                  <a:pt x="1248" y="151"/>
                </a:lnTo>
                <a:lnTo>
                  <a:pt x="1219" y="125"/>
                </a:lnTo>
                <a:lnTo>
                  <a:pt x="1212" y="118"/>
                </a:lnTo>
                <a:lnTo>
                  <a:pt x="1202" y="112"/>
                </a:lnTo>
                <a:lnTo>
                  <a:pt x="1186" y="101"/>
                </a:lnTo>
                <a:lnTo>
                  <a:pt x="1170" y="92"/>
                </a:lnTo>
                <a:lnTo>
                  <a:pt x="1157" y="83"/>
                </a:lnTo>
                <a:lnTo>
                  <a:pt x="1141" y="68"/>
                </a:lnTo>
                <a:lnTo>
                  <a:pt x="1132" y="62"/>
                </a:lnTo>
                <a:lnTo>
                  <a:pt x="1122" y="55"/>
                </a:lnTo>
                <a:lnTo>
                  <a:pt x="1110" y="50"/>
                </a:lnTo>
                <a:lnTo>
                  <a:pt x="1100" y="44"/>
                </a:lnTo>
                <a:lnTo>
                  <a:pt x="1088" y="41"/>
                </a:lnTo>
                <a:lnTo>
                  <a:pt x="1075" y="40"/>
                </a:lnTo>
                <a:lnTo>
                  <a:pt x="1073" y="40"/>
                </a:lnTo>
                <a:lnTo>
                  <a:pt x="1071" y="40"/>
                </a:lnTo>
                <a:lnTo>
                  <a:pt x="1018" y="40"/>
                </a:lnTo>
                <a:lnTo>
                  <a:pt x="965" y="40"/>
                </a:lnTo>
                <a:lnTo>
                  <a:pt x="905" y="40"/>
                </a:lnTo>
                <a:lnTo>
                  <a:pt x="837" y="39"/>
                </a:lnTo>
                <a:lnTo>
                  <a:pt x="830" y="38"/>
                </a:lnTo>
                <a:lnTo>
                  <a:pt x="815" y="39"/>
                </a:lnTo>
                <a:lnTo>
                  <a:pt x="801" y="40"/>
                </a:lnTo>
                <a:lnTo>
                  <a:pt x="773" y="43"/>
                </a:lnTo>
                <a:lnTo>
                  <a:pt x="752" y="45"/>
                </a:lnTo>
                <a:lnTo>
                  <a:pt x="730" y="48"/>
                </a:lnTo>
                <a:lnTo>
                  <a:pt x="715" y="48"/>
                </a:lnTo>
                <a:lnTo>
                  <a:pt x="686" y="46"/>
                </a:lnTo>
                <a:lnTo>
                  <a:pt x="658" y="44"/>
                </a:lnTo>
                <a:lnTo>
                  <a:pt x="624" y="42"/>
                </a:lnTo>
                <a:lnTo>
                  <a:pt x="582" y="40"/>
                </a:lnTo>
                <a:lnTo>
                  <a:pt x="536" y="38"/>
                </a:lnTo>
                <a:lnTo>
                  <a:pt x="436" y="37"/>
                </a:lnTo>
                <a:lnTo>
                  <a:pt x="360" y="38"/>
                </a:lnTo>
                <a:lnTo>
                  <a:pt x="283" y="39"/>
                </a:lnTo>
                <a:lnTo>
                  <a:pt x="208" y="40"/>
                </a:lnTo>
                <a:lnTo>
                  <a:pt x="132" y="40"/>
                </a:lnTo>
                <a:lnTo>
                  <a:pt x="127" y="39"/>
                </a:lnTo>
                <a:lnTo>
                  <a:pt x="125" y="39"/>
                </a:lnTo>
                <a:lnTo>
                  <a:pt x="124" y="39"/>
                </a:lnTo>
                <a:lnTo>
                  <a:pt x="111" y="44"/>
                </a:lnTo>
                <a:lnTo>
                  <a:pt x="99" y="51"/>
                </a:lnTo>
                <a:lnTo>
                  <a:pt x="89" y="59"/>
                </a:lnTo>
                <a:lnTo>
                  <a:pt x="81" y="68"/>
                </a:lnTo>
                <a:lnTo>
                  <a:pt x="73" y="80"/>
                </a:lnTo>
                <a:lnTo>
                  <a:pt x="68" y="91"/>
                </a:lnTo>
                <a:lnTo>
                  <a:pt x="64" y="103"/>
                </a:lnTo>
                <a:lnTo>
                  <a:pt x="60" y="117"/>
                </a:lnTo>
                <a:lnTo>
                  <a:pt x="58" y="131"/>
                </a:lnTo>
                <a:lnTo>
                  <a:pt x="56" y="145"/>
                </a:lnTo>
                <a:lnTo>
                  <a:pt x="55" y="174"/>
                </a:lnTo>
                <a:lnTo>
                  <a:pt x="55" y="201"/>
                </a:lnTo>
                <a:lnTo>
                  <a:pt x="56" y="228"/>
                </a:lnTo>
                <a:lnTo>
                  <a:pt x="56" y="241"/>
                </a:lnTo>
                <a:lnTo>
                  <a:pt x="58" y="300"/>
                </a:lnTo>
                <a:lnTo>
                  <a:pt x="58" y="358"/>
                </a:lnTo>
                <a:lnTo>
                  <a:pt x="57" y="416"/>
                </a:lnTo>
                <a:lnTo>
                  <a:pt x="56" y="476"/>
                </a:lnTo>
                <a:lnTo>
                  <a:pt x="56" y="527"/>
                </a:lnTo>
                <a:lnTo>
                  <a:pt x="56" y="577"/>
                </a:lnTo>
                <a:lnTo>
                  <a:pt x="57" y="617"/>
                </a:lnTo>
                <a:lnTo>
                  <a:pt x="57" y="655"/>
                </a:lnTo>
                <a:lnTo>
                  <a:pt x="56" y="694"/>
                </a:lnTo>
                <a:lnTo>
                  <a:pt x="54" y="733"/>
                </a:lnTo>
                <a:lnTo>
                  <a:pt x="53" y="760"/>
                </a:lnTo>
                <a:lnTo>
                  <a:pt x="52" y="787"/>
                </a:lnTo>
                <a:lnTo>
                  <a:pt x="51" y="814"/>
                </a:lnTo>
                <a:lnTo>
                  <a:pt x="50" y="840"/>
                </a:lnTo>
                <a:lnTo>
                  <a:pt x="46" y="873"/>
                </a:lnTo>
                <a:lnTo>
                  <a:pt x="42" y="900"/>
                </a:lnTo>
                <a:lnTo>
                  <a:pt x="41" y="914"/>
                </a:lnTo>
                <a:lnTo>
                  <a:pt x="41" y="928"/>
                </a:lnTo>
                <a:lnTo>
                  <a:pt x="40" y="934"/>
                </a:lnTo>
                <a:lnTo>
                  <a:pt x="37" y="939"/>
                </a:lnTo>
                <a:lnTo>
                  <a:pt x="36" y="940"/>
                </a:lnTo>
                <a:lnTo>
                  <a:pt x="36" y="942"/>
                </a:lnTo>
                <a:lnTo>
                  <a:pt x="36" y="963"/>
                </a:lnTo>
                <a:lnTo>
                  <a:pt x="36" y="983"/>
                </a:lnTo>
                <a:lnTo>
                  <a:pt x="39" y="1003"/>
                </a:lnTo>
                <a:lnTo>
                  <a:pt x="41" y="1012"/>
                </a:lnTo>
                <a:lnTo>
                  <a:pt x="43" y="1022"/>
                </a:lnTo>
                <a:lnTo>
                  <a:pt x="48" y="1031"/>
                </a:lnTo>
                <a:lnTo>
                  <a:pt x="52" y="1040"/>
                </a:lnTo>
                <a:lnTo>
                  <a:pt x="57" y="1049"/>
                </a:lnTo>
                <a:lnTo>
                  <a:pt x="64" y="1058"/>
                </a:lnTo>
                <a:lnTo>
                  <a:pt x="71" y="1066"/>
                </a:lnTo>
                <a:lnTo>
                  <a:pt x="81" y="1073"/>
                </a:lnTo>
                <a:lnTo>
                  <a:pt x="91" y="1080"/>
                </a:lnTo>
                <a:lnTo>
                  <a:pt x="103" y="1088"/>
                </a:lnTo>
                <a:lnTo>
                  <a:pt x="111" y="1092"/>
                </a:lnTo>
                <a:lnTo>
                  <a:pt x="135" y="1104"/>
                </a:lnTo>
                <a:lnTo>
                  <a:pt x="147" y="1109"/>
                </a:lnTo>
                <a:lnTo>
                  <a:pt x="159" y="1115"/>
                </a:lnTo>
                <a:lnTo>
                  <a:pt x="172" y="1119"/>
                </a:lnTo>
                <a:lnTo>
                  <a:pt x="185" y="1123"/>
                </a:lnTo>
                <a:lnTo>
                  <a:pt x="198" y="1125"/>
                </a:lnTo>
                <a:lnTo>
                  <a:pt x="212" y="1127"/>
                </a:lnTo>
                <a:lnTo>
                  <a:pt x="251" y="1128"/>
                </a:lnTo>
                <a:lnTo>
                  <a:pt x="291" y="1128"/>
                </a:lnTo>
                <a:lnTo>
                  <a:pt x="305" y="112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92" name="任意多边形 1051191"/>
          <p:cNvSpPr/>
          <p:nvPr/>
        </p:nvSpPr>
        <p:spPr bwMode="auto">
          <a:xfrm>
            <a:off x="2940050" y="3865562"/>
            <a:ext cx="582612" cy="320675"/>
          </a:xfrm>
          <a:custGeom>
            <a:avLst/>
            <a:gdLst/>
            <a:ahLst/>
            <a:cxnLst/>
            <a:rect l="0" t="0" r="0" b="0"/>
            <a:pathLst>
              <a:path w="825" h="456">
                <a:moveTo>
                  <a:pt x="735" y="456"/>
                </a:moveTo>
                <a:lnTo>
                  <a:pt x="735" y="456"/>
                </a:lnTo>
                <a:lnTo>
                  <a:pt x="718" y="456"/>
                </a:lnTo>
                <a:lnTo>
                  <a:pt x="700" y="455"/>
                </a:lnTo>
                <a:lnTo>
                  <a:pt x="677" y="453"/>
                </a:lnTo>
                <a:lnTo>
                  <a:pt x="599" y="450"/>
                </a:lnTo>
                <a:lnTo>
                  <a:pt x="522" y="445"/>
                </a:lnTo>
                <a:lnTo>
                  <a:pt x="483" y="444"/>
                </a:lnTo>
                <a:lnTo>
                  <a:pt x="445" y="443"/>
                </a:lnTo>
                <a:lnTo>
                  <a:pt x="389" y="443"/>
                </a:lnTo>
                <a:lnTo>
                  <a:pt x="334" y="441"/>
                </a:lnTo>
                <a:lnTo>
                  <a:pt x="281" y="440"/>
                </a:lnTo>
                <a:lnTo>
                  <a:pt x="225" y="439"/>
                </a:lnTo>
                <a:lnTo>
                  <a:pt x="195" y="439"/>
                </a:lnTo>
                <a:lnTo>
                  <a:pt x="166" y="439"/>
                </a:lnTo>
                <a:lnTo>
                  <a:pt x="133" y="439"/>
                </a:lnTo>
                <a:lnTo>
                  <a:pt x="118" y="438"/>
                </a:lnTo>
                <a:lnTo>
                  <a:pt x="101" y="436"/>
                </a:lnTo>
                <a:lnTo>
                  <a:pt x="84" y="434"/>
                </a:lnTo>
                <a:lnTo>
                  <a:pt x="68" y="431"/>
                </a:lnTo>
                <a:lnTo>
                  <a:pt x="52" y="427"/>
                </a:lnTo>
                <a:lnTo>
                  <a:pt x="36" y="422"/>
                </a:lnTo>
                <a:lnTo>
                  <a:pt x="30" y="419"/>
                </a:lnTo>
                <a:lnTo>
                  <a:pt x="25" y="416"/>
                </a:lnTo>
                <a:lnTo>
                  <a:pt x="20" y="411"/>
                </a:lnTo>
                <a:lnTo>
                  <a:pt x="16" y="407"/>
                </a:lnTo>
                <a:lnTo>
                  <a:pt x="12" y="403"/>
                </a:lnTo>
                <a:lnTo>
                  <a:pt x="10" y="398"/>
                </a:lnTo>
                <a:lnTo>
                  <a:pt x="6" y="388"/>
                </a:lnTo>
                <a:lnTo>
                  <a:pt x="4" y="376"/>
                </a:lnTo>
                <a:lnTo>
                  <a:pt x="3" y="364"/>
                </a:lnTo>
                <a:lnTo>
                  <a:pt x="4" y="338"/>
                </a:lnTo>
                <a:lnTo>
                  <a:pt x="5" y="315"/>
                </a:lnTo>
                <a:lnTo>
                  <a:pt x="0" y="23"/>
                </a:lnTo>
                <a:lnTo>
                  <a:pt x="0" y="19"/>
                </a:lnTo>
                <a:lnTo>
                  <a:pt x="1" y="16"/>
                </a:lnTo>
                <a:lnTo>
                  <a:pt x="3" y="13"/>
                </a:lnTo>
                <a:lnTo>
                  <a:pt x="5" y="10"/>
                </a:lnTo>
                <a:lnTo>
                  <a:pt x="8" y="8"/>
                </a:lnTo>
                <a:lnTo>
                  <a:pt x="11" y="6"/>
                </a:lnTo>
                <a:lnTo>
                  <a:pt x="14" y="5"/>
                </a:lnTo>
                <a:lnTo>
                  <a:pt x="18" y="4"/>
                </a:lnTo>
                <a:lnTo>
                  <a:pt x="22" y="4"/>
                </a:lnTo>
                <a:lnTo>
                  <a:pt x="29" y="5"/>
                </a:lnTo>
                <a:lnTo>
                  <a:pt x="33" y="8"/>
                </a:lnTo>
                <a:lnTo>
                  <a:pt x="36" y="11"/>
                </a:lnTo>
                <a:lnTo>
                  <a:pt x="37" y="13"/>
                </a:lnTo>
                <a:lnTo>
                  <a:pt x="39" y="18"/>
                </a:lnTo>
                <a:lnTo>
                  <a:pt x="40" y="23"/>
                </a:lnTo>
                <a:lnTo>
                  <a:pt x="39" y="28"/>
                </a:lnTo>
                <a:lnTo>
                  <a:pt x="37" y="33"/>
                </a:lnTo>
                <a:lnTo>
                  <a:pt x="36" y="35"/>
                </a:lnTo>
                <a:lnTo>
                  <a:pt x="41" y="363"/>
                </a:lnTo>
                <a:lnTo>
                  <a:pt x="41" y="372"/>
                </a:lnTo>
                <a:lnTo>
                  <a:pt x="43" y="379"/>
                </a:lnTo>
                <a:lnTo>
                  <a:pt x="47" y="385"/>
                </a:lnTo>
                <a:lnTo>
                  <a:pt x="51" y="389"/>
                </a:lnTo>
                <a:lnTo>
                  <a:pt x="58" y="392"/>
                </a:lnTo>
                <a:lnTo>
                  <a:pt x="64" y="394"/>
                </a:lnTo>
                <a:lnTo>
                  <a:pt x="78" y="397"/>
                </a:lnTo>
                <a:lnTo>
                  <a:pt x="82" y="398"/>
                </a:lnTo>
                <a:lnTo>
                  <a:pt x="97" y="400"/>
                </a:lnTo>
                <a:lnTo>
                  <a:pt x="112" y="401"/>
                </a:lnTo>
                <a:lnTo>
                  <a:pt x="129" y="402"/>
                </a:lnTo>
                <a:lnTo>
                  <a:pt x="146" y="402"/>
                </a:lnTo>
                <a:lnTo>
                  <a:pt x="184" y="402"/>
                </a:lnTo>
                <a:lnTo>
                  <a:pt x="221" y="401"/>
                </a:lnTo>
                <a:lnTo>
                  <a:pt x="246" y="402"/>
                </a:lnTo>
                <a:lnTo>
                  <a:pt x="267" y="404"/>
                </a:lnTo>
                <a:lnTo>
                  <a:pt x="291" y="406"/>
                </a:lnTo>
                <a:lnTo>
                  <a:pt x="314" y="407"/>
                </a:lnTo>
                <a:lnTo>
                  <a:pt x="355" y="408"/>
                </a:lnTo>
                <a:lnTo>
                  <a:pt x="391" y="408"/>
                </a:lnTo>
                <a:lnTo>
                  <a:pt x="427" y="407"/>
                </a:lnTo>
                <a:lnTo>
                  <a:pt x="480" y="408"/>
                </a:lnTo>
                <a:lnTo>
                  <a:pt x="530" y="409"/>
                </a:lnTo>
                <a:lnTo>
                  <a:pt x="576" y="411"/>
                </a:lnTo>
                <a:lnTo>
                  <a:pt x="622" y="413"/>
                </a:lnTo>
                <a:lnTo>
                  <a:pt x="645" y="417"/>
                </a:lnTo>
                <a:lnTo>
                  <a:pt x="675" y="420"/>
                </a:lnTo>
                <a:lnTo>
                  <a:pt x="691" y="421"/>
                </a:lnTo>
                <a:lnTo>
                  <a:pt x="707" y="421"/>
                </a:lnTo>
                <a:lnTo>
                  <a:pt x="726" y="421"/>
                </a:lnTo>
                <a:lnTo>
                  <a:pt x="741" y="418"/>
                </a:lnTo>
                <a:lnTo>
                  <a:pt x="756" y="413"/>
                </a:lnTo>
                <a:lnTo>
                  <a:pt x="761" y="411"/>
                </a:lnTo>
                <a:lnTo>
                  <a:pt x="767" y="408"/>
                </a:lnTo>
                <a:lnTo>
                  <a:pt x="771" y="404"/>
                </a:lnTo>
                <a:lnTo>
                  <a:pt x="775" y="401"/>
                </a:lnTo>
                <a:lnTo>
                  <a:pt x="779" y="396"/>
                </a:lnTo>
                <a:lnTo>
                  <a:pt x="782" y="392"/>
                </a:lnTo>
                <a:lnTo>
                  <a:pt x="784" y="387"/>
                </a:lnTo>
                <a:lnTo>
                  <a:pt x="786" y="381"/>
                </a:lnTo>
                <a:lnTo>
                  <a:pt x="787" y="375"/>
                </a:lnTo>
                <a:lnTo>
                  <a:pt x="787" y="369"/>
                </a:lnTo>
                <a:lnTo>
                  <a:pt x="786" y="324"/>
                </a:lnTo>
                <a:lnTo>
                  <a:pt x="785" y="269"/>
                </a:lnTo>
                <a:lnTo>
                  <a:pt x="783" y="188"/>
                </a:lnTo>
                <a:lnTo>
                  <a:pt x="783" y="152"/>
                </a:lnTo>
                <a:lnTo>
                  <a:pt x="783" y="121"/>
                </a:lnTo>
                <a:lnTo>
                  <a:pt x="783" y="114"/>
                </a:lnTo>
                <a:lnTo>
                  <a:pt x="784" y="96"/>
                </a:lnTo>
                <a:lnTo>
                  <a:pt x="783" y="78"/>
                </a:lnTo>
                <a:lnTo>
                  <a:pt x="782" y="68"/>
                </a:lnTo>
                <a:lnTo>
                  <a:pt x="779" y="59"/>
                </a:lnTo>
                <a:lnTo>
                  <a:pt x="777" y="51"/>
                </a:lnTo>
                <a:lnTo>
                  <a:pt x="771" y="43"/>
                </a:lnTo>
                <a:lnTo>
                  <a:pt x="769" y="37"/>
                </a:lnTo>
                <a:lnTo>
                  <a:pt x="768" y="31"/>
                </a:lnTo>
                <a:lnTo>
                  <a:pt x="768" y="18"/>
                </a:lnTo>
                <a:lnTo>
                  <a:pt x="768" y="14"/>
                </a:lnTo>
                <a:lnTo>
                  <a:pt x="769" y="11"/>
                </a:lnTo>
                <a:lnTo>
                  <a:pt x="771" y="8"/>
                </a:lnTo>
                <a:lnTo>
                  <a:pt x="773" y="5"/>
                </a:lnTo>
                <a:lnTo>
                  <a:pt x="777" y="3"/>
                </a:lnTo>
                <a:lnTo>
                  <a:pt x="780" y="1"/>
                </a:lnTo>
                <a:lnTo>
                  <a:pt x="786" y="0"/>
                </a:lnTo>
                <a:lnTo>
                  <a:pt x="792" y="1"/>
                </a:lnTo>
                <a:lnTo>
                  <a:pt x="795" y="3"/>
                </a:lnTo>
                <a:lnTo>
                  <a:pt x="798" y="5"/>
                </a:lnTo>
                <a:lnTo>
                  <a:pt x="800" y="8"/>
                </a:lnTo>
                <a:lnTo>
                  <a:pt x="802" y="11"/>
                </a:lnTo>
                <a:lnTo>
                  <a:pt x="803" y="14"/>
                </a:lnTo>
                <a:lnTo>
                  <a:pt x="804" y="18"/>
                </a:lnTo>
                <a:lnTo>
                  <a:pt x="804" y="26"/>
                </a:lnTo>
                <a:lnTo>
                  <a:pt x="806" y="33"/>
                </a:lnTo>
                <a:lnTo>
                  <a:pt x="812" y="49"/>
                </a:lnTo>
                <a:lnTo>
                  <a:pt x="816" y="62"/>
                </a:lnTo>
                <a:lnTo>
                  <a:pt x="818" y="69"/>
                </a:lnTo>
                <a:lnTo>
                  <a:pt x="819" y="76"/>
                </a:lnTo>
                <a:lnTo>
                  <a:pt x="819" y="111"/>
                </a:lnTo>
                <a:lnTo>
                  <a:pt x="819" y="145"/>
                </a:lnTo>
                <a:lnTo>
                  <a:pt x="818" y="183"/>
                </a:lnTo>
                <a:lnTo>
                  <a:pt x="819" y="207"/>
                </a:lnTo>
                <a:lnTo>
                  <a:pt x="821" y="238"/>
                </a:lnTo>
                <a:lnTo>
                  <a:pt x="824" y="287"/>
                </a:lnTo>
                <a:lnTo>
                  <a:pt x="825" y="313"/>
                </a:lnTo>
                <a:lnTo>
                  <a:pt x="825" y="339"/>
                </a:lnTo>
                <a:lnTo>
                  <a:pt x="825" y="363"/>
                </a:lnTo>
                <a:lnTo>
                  <a:pt x="823" y="386"/>
                </a:lnTo>
                <a:lnTo>
                  <a:pt x="819" y="404"/>
                </a:lnTo>
                <a:lnTo>
                  <a:pt x="817" y="411"/>
                </a:lnTo>
                <a:lnTo>
                  <a:pt x="814" y="419"/>
                </a:lnTo>
                <a:lnTo>
                  <a:pt x="809" y="428"/>
                </a:lnTo>
                <a:lnTo>
                  <a:pt x="801" y="435"/>
                </a:lnTo>
                <a:lnTo>
                  <a:pt x="794" y="442"/>
                </a:lnTo>
                <a:lnTo>
                  <a:pt x="785" y="448"/>
                </a:lnTo>
                <a:lnTo>
                  <a:pt x="774" y="451"/>
                </a:lnTo>
                <a:lnTo>
                  <a:pt x="763" y="454"/>
                </a:lnTo>
                <a:lnTo>
                  <a:pt x="750" y="456"/>
                </a:lnTo>
                <a:lnTo>
                  <a:pt x="735" y="45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93" name="任意多边形 1051192"/>
          <p:cNvSpPr/>
          <p:nvPr/>
        </p:nvSpPr>
        <p:spPr bwMode="auto">
          <a:xfrm>
            <a:off x="3309937" y="3911600"/>
            <a:ext cx="138112" cy="211137"/>
          </a:xfrm>
          <a:custGeom>
            <a:avLst/>
            <a:gdLst/>
            <a:ahLst/>
            <a:cxnLst/>
            <a:rect l="0" t="0" r="0" b="0"/>
            <a:pathLst>
              <a:path w="195" h="299">
                <a:moveTo>
                  <a:pt x="85" y="299"/>
                </a:moveTo>
                <a:lnTo>
                  <a:pt x="85" y="299"/>
                </a:lnTo>
                <a:lnTo>
                  <a:pt x="72" y="299"/>
                </a:lnTo>
                <a:lnTo>
                  <a:pt x="60" y="298"/>
                </a:lnTo>
                <a:lnTo>
                  <a:pt x="49" y="297"/>
                </a:lnTo>
                <a:lnTo>
                  <a:pt x="40" y="295"/>
                </a:lnTo>
                <a:lnTo>
                  <a:pt x="31" y="292"/>
                </a:lnTo>
                <a:lnTo>
                  <a:pt x="24" y="289"/>
                </a:lnTo>
                <a:lnTo>
                  <a:pt x="18" y="284"/>
                </a:lnTo>
                <a:lnTo>
                  <a:pt x="13" y="280"/>
                </a:lnTo>
                <a:lnTo>
                  <a:pt x="8" y="274"/>
                </a:lnTo>
                <a:lnTo>
                  <a:pt x="5" y="268"/>
                </a:lnTo>
                <a:lnTo>
                  <a:pt x="3" y="260"/>
                </a:lnTo>
                <a:lnTo>
                  <a:pt x="2" y="250"/>
                </a:lnTo>
                <a:lnTo>
                  <a:pt x="3" y="126"/>
                </a:lnTo>
                <a:lnTo>
                  <a:pt x="3" y="124"/>
                </a:lnTo>
                <a:lnTo>
                  <a:pt x="2" y="92"/>
                </a:lnTo>
                <a:lnTo>
                  <a:pt x="0" y="70"/>
                </a:lnTo>
                <a:lnTo>
                  <a:pt x="2" y="58"/>
                </a:lnTo>
                <a:lnTo>
                  <a:pt x="4" y="48"/>
                </a:lnTo>
                <a:lnTo>
                  <a:pt x="6" y="38"/>
                </a:lnTo>
                <a:lnTo>
                  <a:pt x="7" y="27"/>
                </a:lnTo>
                <a:lnTo>
                  <a:pt x="8" y="23"/>
                </a:lnTo>
                <a:lnTo>
                  <a:pt x="8" y="22"/>
                </a:lnTo>
                <a:lnTo>
                  <a:pt x="9" y="15"/>
                </a:lnTo>
                <a:lnTo>
                  <a:pt x="10" y="12"/>
                </a:lnTo>
                <a:lnTo>
                  <a:pt x="12" y="10"/>
                </a:lnTo>
                <a:lnTo>
                  <a:pt x="14" y="8"/>
                </a:lnTo>
                <a:lnTo>
                  <a:pt x="17" y="6"/>
                </a:lnTo>
                <a:lnTo>
                  <a:pt x="21" y="5"/>
                </a:lnTo>
                <a:lnTo>
                  <a:pt x="25" y="5"/>
                </a:lnTo>
                <a:lnTo>
                  <a:pt x="55" y="2"/>
                </a:lnTo>
                <a:lnTo>
                  <a:pt x="78" y="1"/>
                </a:lnTo>
                <a:lnTo>
                  <a:pt x="101" y="0"/>
                </a:lnTo>
                <a:lnTo>
                  <a:pt x="119" y="1"/>
                </a:lnTo>
                <a:lnTo>
                  <a:pt x="136" y="4"/>
                </a:lnTo>
                <a:lnTo>
                  <a:pt x="150" y="7"/>
                </a:lnTo>
                <a:lnTo>
                  <a:pt x="163" y="11"/>
                </a:lnTo>
                <a:lnTo>
                  <a:pt x="172" y="17"/>
                </a:lnTo>
                <a:lnTo>
                  <a:pt x="179" y="23"/>
                </a:lnTo>
                <a:lnTo>
                  <a:pt x="182" y="27"/>
                </a:lnTo>
                <a:lnTo>
                  <a:pt x="184" y="32"/>
                </a:lnTo>
                <a:lnTo>
                  <a:pt x="187" y="42"/>
                </a:lnTo>
                <a:lnTo>
                  <a:pt x="192" y="60"/>
                </a:lnTo>
                <a:lnTo>
                  <a:pt x="194" y="80"/>
                </a:lnTo>
                <a:lnTo>
                  <a:pt x="195" y="99"/>
                </a:lnTo>
                <a:lnTo>
                  <a:pt x="195" y="117"/>
                </a:lnTo>
                <a:lnTo>
                  <a:pt x="195" y="155"/>
                </a:lnTo>
                <a:lnTo>
                  <a:pt x="193" y="193"/>
                </a:lnTo>
                <a:lnTo>
                  <a:pt x="191" y="233"/>
                </a:lnTo>
                <a:lnTo>
                  <a:pt x="190" y="254"/>
                </a:lnTo>
                <a:lnTo>
                  <a:pt x="190" y="273"/>
                </a:lnTo>
                <a:lnTo>
                  <a:pt x="188" y="280"/>
                </a:lnTo>
                <a:lnTo>
                  <a:pt x="187" y="283"/>
                </a:lnTo>
                <a:lnTo>
                  <a:pt x="185" y="286"/>
                </a:lnTo>
                <a:lnTo>
                  <a:pt x="183" y="288"/>
                </a:lnTo>
                <a:lnTo>
                  <a:pt x="179" y="290"/>
                </a:lnTo>
                <a:lnTo>
                  <a:pt x="176" y="291"/>
                </a:lnTo>
                <a:lnTo>
                  <a:pt x="172" y="291"/>
                </a:lnTo>
                <a:lnTo>
                  <a:pt x="169" y="291"/>
                </a:lnTo>
                <a:lnTo>
                  <a:pt x="167" y="290"/>
                </a:lnTo>
                <a:lnTo>
                  <a:pt x="165" y="292"/>
                </a:lnTo>
                <a:lnTo>
                  <a:pt x="160" y="295"/>
                </a:lnTo>
                <a:lnTo>
                  <a:pt x="153" y="296"/>
                </a:lnTo>
                <a:lnTo>
                  <a:pt x="126" y="298"/>
                </a:lnTo>
                <a:lnTo>
                  <a:pt x="107" y="299"/>
                </a:lnTo>
                <a:lnTo>
                  <a:pt x="85" y="299"/>
                </a:lnTo>
                <a:close/>
                <a:moveTo>
                  <a:pt x="82" y="39"/>
                </a:moveTo>
                <a:lnTo>
                  <a:pt x="82" y="39"/>
                </a:lnTo>
                <a:lnTo>
                  <a:pt x="53" y="40"/>
                </a:lnTo>
                <a:lnTo>
                  <a:pt x="42" y="40"/>
                </a:lnTo>
                <a:lnTo>
                  <a:pt x="41" y="52"/>
                </a:lnTo>
                <a:lnTo>
                  <a:pt x="39" y="70"/>
                </a:lnTo>
                <a:lnTo>
                  <a:pt x="38" y="88"/>
                </a:lnTo>
                <a:lnTo>
                  <a:pt x="38" y="177"/>
                </a:lnTo>
                <a:lnTo>
                  <a:pt x="38" y="194"/>
                </a:lnTo>
                <a:lnTo>
                  <a:pt x="37" y="209"/>
                </a:lnTo>
                <a:lnTo>
                  <a:pt x="37" y="226"/>
                </a:lnTo>
                <a:lnTo>
                  <a:pt x="38" y="233"/>
                </a:lnTo>
                <a:lnTo>
                  <a:pt x="40" y="240"/>
                </a:lnTo>
                <a:lnTo>
                  <a:pt x="42" y="246"/>
                </a:lnTo>
                <a:lnTo>
                  <a:pt x="46" y="252"/>
                </a:lnTo>
                <a:lnTo>
                  <a:pt x="51" y="256"/>
                </a:lnTo>
                <a:lnTo>
                  <a:pt x="56" y="259"/>
                </a:lnTo>
                <a:lnTo>
                  <a:pt x="61" y="261"/>
                </a:lnTo>
                <a:lnTo>
                  <a:pt x="69" y="261"/>
                </a:lnTo>
                <a:lnTo>
                  <a:pt x="71" y="261"/>
                </a:lnTo>
                <a:lnTo>
                  <a:pt x="109" y="260"/>
                </a:lnTo>
                <a:lnTo>
                  <a:pt x="131" y="260"/>
                </a:lnTo>
                <a:lnTo>
                  <a:pt x="153" y="260"/>
                </a:lnTo>
                <a:lnTo>
                  <a:pt x="153" y="255"/>
                </a:lnTo>
                <a:lnTo>
                  <a:pt x="154" y="217"/>
                </a:lnTo>
                <a:lnTo>
                  <a:pt x="156" y="180"/>
                </a:lnTo>
                <a:lnTo>
                  <a:pt x="157" y="140"/>
                </a:lnTo>
                <a:lnTo>
                  <a:pt x="159" y="100"/>
                </a:lnTo>
                <a:lnTo>
                  <a:pt x="159" y="93"/>
                </a:lnTo>
                <a:lnTo>
                  <a:pt x="159" y="74"/>
                </a:lnTo>
                <a:lnTo>
                  <a:pt x="156" y="67"/>
                </a:lnTo>
                <a:lnTo>
                  <a:pt x="154" y="59"/>
                </a:lnTo>
                <a:lnTo>
                  <a:pt x="150" y="53"/>
                </a:lnTo>
                <a:lnTo>
                  <a:pt x="144" y="48"/>
                </a:lnTo>
                <a:lnTo>
                  <a:pt x="136" y="45"/>
                </a:lnTo>
                <a:lnTo>
                  <a:pt x="123" y="42"/>
                </a:lnTo>
                <a:lnTo>
                  <a:pt x="105" y="40"/>
                </a:lnTo>
                <a:lnTo>
                  <a:pt x="82" y="3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94" name="任意多边形 1051193"/>
          <p:cNvSpPr/>
          <p:nvPr/>
        </p:nvSpPr>
        <p:spPr bwMode="auto">
          <a:xfrm>
            <a:off x="2940050" y="4248150"/>
            <a:ext cx="673100" cy="334962"/>
          </a:xfrm>
          <a:custGeom>
            <a:avLst/>
            <a:gdLst/>
            <a:ahLst/>
            <a:cxnLst/>
            <a:rect l="0" t="0" r="0" b="0"/>
            <a:pathLst>
              <a:path w="954" h="473">
                <a:moveTo>
                  <a:pt x="849" y="473"/>
                </a:moveTo>
                <a:lnTo>
                  <a:pt x="848" y="473"/>
                </a:lnTo>
                <a:lnTo>
                  <a:pt x="847" y="473"/>
                </a:lnTo>
                <a:lnTo>
                  <a:pt x="761" y="472"/>
                </a:lnTo>
                <a:lnTo>
                  <a:pt x="675" y="470"/>
                </a:lnTo>
                <a:lnTo>
                  <a:pt x="591" y="469"/>
                </a:lnTo>
                <a:lnTo>
                  <a:pt x="506" y="468"/>
                </a:lnTo>
                <a:lnTo>
                  <a:pt x="465" y="468"/>
                </a:lnTo>
                <a:lnTo>
                  <a:pt x="423" y="467"/>
                </a:lnTo>
                <a:lnTo>
                  <a:pt x="343" y="463"/>
                </a:lnTo>
                <a:lnTo>
                  <a:pt x="259" y="459"/>
                </a:lnTo>
                <a:lnTo>
                  <a:pt x="217" y="458"/>
                </a:lnTo>
                <a:lnTo>
                  <a:pt x="174" y="458"/>
                </a:lnTo>
                <a:lnTo>
                  <a:pt x="144" y="457"/>
                </a:lnTo>
                <a:lnTo>
                  <a:pt x="116" y="455"/>
                </a:lnTo>
                <a:lnTo>
                  <a:pt x="102" y="453"/>
                </a:lnTo>
                <a:lnTo>
                  <a:pt x="90" y="450"/>
                </a:lnTo>
                <a:lnTo>
                  <a:pt x="77" y="447"/>
                </a:lnTo>
                <a:lnTo>
                  <a:pt x="65" y="443"/>
                </a:lnTo>
                <a:lnTo>
                  <a:pt x="53" y="437"/>
                </a:lnTo>
                <a:lnTo>
                  <a:pt x="44" y="430"/>
                </a:lnTo>
                <a:lnTo>
                  <a:pt x="35" y="423"/>
                </a:lnTo>
                <a:lnTo>
                  <a:pt x="27" y="414"/>
                </a:lnTo>
                <a:lnTo>
                  <a:pt x="19" y="405"/>
                </a:lnTo>
                <a:lnTo>
                  <a:pt x="13" y="392"/>
                </a:lnTo>
                <a:lnTo>
                  <a:pt x="9" y="380"/>
                </a:lnTo>
                <a:lnTo>
                  <a:pt x="5" y="365"/>
                </a:lnTo>
                <a:lnTo>
                  <a:pt x="3" y="341"/>
                </a:lnTo>
                <a:lnTo>
                  <a:pt x="2" y="316"/>
                </a:lnTo>
                <a:lnTo>
                  <a:pt x="2" y="291"/>
                </a:lnTo>
                <a:lnTo>
                  <a:pt x="3" y="265"/>
                </a:lnTo>
                <a:lnTo>
                  <a:pt x="4" y="242"/>
                </a:lnTo>
                <a:lnTo>
                  <a:pt x="5" y="219"/>
                </a:lnTo>
                <a:lnTo>
                  <a:pt x="4" y="184"/>
                </a:lnTo>
                <a:lnTo>
                  <a:pt x="2" y="148"/>
                </a:lnTo>
                <a:lnTo>
                  <a:pt x="1" y="114"/>
                </a:lnTo>
                <a:lnTo>
                  <a:pt x="0" y="80"/>
                </a:lnTo>
                <a:lnTo>
                  <a:pt x="1" y="74"/>
                </a:lnTo>
                <a:lnTo>
                  <a:pt x="4" y="69"/>
                </a:lnTo>
                <a:lnTo>
                  <a:pt x="5" y="67"/>
                </a:lnTo>
                <a:lnTo>
                  <a:pt x="6" y="65"/>
                </a:lnTo>
                <a:lnTo>
                  <a:pt x="7" y="55"/>
                </a:lnTo>
                <a:lnTo>
                  <a:pt x="8" y="46"/>
                </a:lnTo>
                <a:lnTo>
                  <a:pt x="11" y="38"/>
                </a:lnTo>
                <a:lnTo>
                  <a:pt x="13" y="31"/>
                </a:lnTo>
                <a:lnTo>
                  <a:pt x="17" y="25"/>
                </a:lnTo>
                <a:lnTo>
                  <a:pt x="21" y="20"/>
                </a:lnTo>
                <a:lnTo>
                  <a:pt x="26" y="16"/>
                </a:lnTo>
                <a:lnTo>
                  <a:pt x="31" y="13"/>
                </a:lnTo>
                <a:lnTo>
                  <a:pt x="40" y="9"/>
                </a:lnTo>
                <a:lnTo>
                  <a:pt x="49" y="6"/>
                </a:lnTo>
                <a:lnTo>
                  <a:pt x="60" y="4"/>
                </a:lnTo>
                <a:lnTo>
                  <a:pt x="69" y="2"/>
                </a:lnTo>
                <a:lnTo>
                  <a:pt x="89" y="0"/>
                </a:lnTo>
                <a:lnTo>
                  <a:pt x="108" y="0"/>
                </a:lnTo>
                <a:lnTo>
                  <a:pt x="132" y="0"/>
                </a:lnTo>
                <a:lnTo>
                  <a:pt x="154" y="1"/>
                </a:lnTo>
                <a:lnTo>
                  <a:pt x="493" y="1"/>
                </a:lnTo>
                <a:lnTo>
                  <a:pt x="529" y="1"/>
                </a:lnTo>
                <a:lnTo>
                  <a:pt x="565" y="3"/>
                </a:lnTo>
                <a:lnTo>
                  <a:pt x="635" y="7"/>
                </a:lnTo>
                <a:lnTo>
                  <a:pt x="705" y="12"/>
                </a:lnTo>
                <a:lnTo>
                  <a:pt x="741" y="13"/>
                </a:lnTo>
                <a:lnTo>
                  <a:pt x="777" y="14"/>
                </a:lnTo>
                <a:lnTo>
                  <a:pt x="799" y="14"/>
                </a:lnTo>
                <a:lnTo>
                  <a:pt x="810" y="13"/>
                </a:lnTo>
                <a:lnTo>
                  <a:pt x="832" y="13"/>
                </a:lnTo>
                <a:lnTo>
                  <a:pt x="850" y="13"/>
                </a:lnTo>
                <a:lnTo>
                  <a:pt x="859" y="14"/>
                </a:lnTo>
                <a:lnTo>
                  <a:pt x="868" y="16"/>
                </a:lnTo>
                <a:lnTo>
                  <a:pt x="877" y="18"/>
                </a:lnTo>
                <a:lnTo>
                  <a:pt x="885" y="20"/>
                </a:lnTo>
                <a:lnTo>
                  <a:pt x="893" y="24"/>
                </a:lnTo>
                <a:lnTo>
                  <a:pt x="899" y="30"/>
                </a:lnTo>
                <a:lnTo>
                  <a:pt x="911" y="40"/>
                </a:lnTo>
                <a:lnTo>
                  <a:pt x="920" y="51"/>
                </a:lnTo>
                <a:lnTo>
                  <a:pt x="927" y="63"/>
                </a:lnTo>
                <a:lnTo>
                  <a:pt x="934" y="75"/>
                </a:lnTo>
                <a:lnTo>
                  <a:pt x="937" y="85"/>
                </a:lnTo>
                <a:lnTo>
                  <a:pt x="939" y="93"/>
                </a:lnTo>
                <a:lnTo>
                  <a:pt x="940" y="95"/>
                </a:lnTo>
                <a:lnTo>
                  <a:pt x="941" y="96"/>
                </a:lnTo>
                <a:lnTo>
                  <a:pt x="943" y="98"/>
                </a:lnTo>
                <a:lnTo>
                  <a:pt x="945" y="101"/>
                </a:lnTo>
                <a:lnTo>
                  <a:pt x="946" y="104"/>
                </a:lnTo>
                <a:lnTo>
                  <a:pt x="946" y="107"/>
                </a:lnTo>
                <a:lnTo>
                  <a:pt x="946" y="108"/>
                </a:lnTo>
                <a:lnTo>
                  <a:pt x="946" y="109"/>
                </a:lnTo>
                <a:lnTo>
                  <a:pt x="947" y="113"/>
                </a:lnTo>
                <a:lnTo>
                  <a:pt x="947" y="117"/>
                </a:lnTo>
                <a:lnTo>
                  <a:pt x="946" y="118"/>
                </a:lnTo>
                <a:lnTo>
                  <a:pt x="946" y="119"/>
                </a:lnTo>
                <a:lnTo>
                  <a:pt x="948" y="164"/>
                </a:lnTo>
                <a:lnTo>
                  <a:pt x="950" y="207"/>
                </a:lnTo>
                <a:lnTo>
                  <a:pt x="952" y="249"/>
                </a:lnTo>
                <a:lnTo>
                  <a:pt x="954" y="291"/>
                </a:lnTo>
                <a:lnTo>
                  <a:pt x="954" y="332"/>
                </a:lnTo>
                <a:lnTo>
                  <a:pt x="953" y="353"/>
                </a:lnTo>
                <a:lnTo>
                  <a:pt x="951" y="374"/>
                </a:lnTo>
                <a:lnTo>
                  <a:pt x="950" y="383"/>
                </a:lnTo>
                <a:lnTo>
                  <a:pt x="948" y="392"/>
                </a:lnTo>
                <a:lnTo>
                  <a:pt x="945" y="401"/>
                </a:lnTo>
                <a:lnTo>
                  <a:pt x="942" y="410"/>
                </a:lnTo>
                <a:lnTo>
                  <a:pt x="938" y="418"/>
                </a:lnTo>
                <a:lnTo>
                  <a:pt x="934" y="425"/>
                </a:lnTo>
                <a:lnTo>
                  <a:pt x="929" y="432"/>
                </a:lnTo>
                <a:lnTo>
                  <a:pt x="924" y="440"/>
                </a:lnTo>
                <a:lnTo>
                  <a:pt x="918" y="445"/>
                </a:lnTo>
                <a:lnTo>
                  <a:pt x="912" y="451"/>
                </a:lnTo>
                <a:lnTo>
                  <a:pt x="905" y="455"/>
                </a:lnTo>
                <a:lnTo>
                  <a:pt x="898" y="460"/>
                </a:lnTo>
                <a:lnTo>
                  <a:pt x="890" y="463"/>
                </a:lnTo>
                <a:lnTo>
                  <a:pt x="882" y="467"/>
                </a:lnTo>
                <a:lnTo>
                  <a:pt x="874" y="469"/>
                </a:lnTo>
                <a:lnTo>
                  <a:pt x="865" y="471"/>
                </a:lnTo>
                <a:lnTo>
                  <a:pt x="864" y="471"/>
                </a:lnTo>
                <a:lnTo>
                  <a:pt x="860" y="472"/>
                </a:lnTo>
                <a:lnTo>
                  <a:pt x="857" y="473"/>
                </a:lnTo>
                <a:lnTo>
                  <a:pt x="849" y="473"/>
                </a:lnTo>
                <a:close/>
                <a:moveTo>
                  <a:pt x="41" y="90"/>
                </a:moveTo>
                <a:lnTo>
                  <a:pt x="41" y="90"/>
                </a:lnTo>
                <a:lnTo>
                  <a:pt x="40" y="95"/>
                </a:lnTo>
                <a:lnTo>
                  <a:pt x="38" y="100"/>
                </a:lnTo>
                <a:lnTo>
                  <a:pt x="36" y="101"/>
                </a:lnTo>
                <a:lnTo>
                  <a:pt x="36" y="103"/>
                </a:lnTo>
                <a:lnTo>
                  <a:pt x="38" y="148"/>
                </a:lnTo>
                <a:lnTo>
                  <a:pt x="40" y="184"/>
                </a:lnTo>
                <a:lnTo>
                  <a:pt x="41" y="219"/>
                </a:lnTo>
                <a:lnTo>
                  <a:pt x="41" y="290"/>
                </a:lnTo>
                <a:lnTo>
                  <a:pt x="39" y="311"/>
                </a:lnTo>
                <a:lnTo>
                  <a:pt x="38" y="333"/>
                </a:lnTo>
                <a:lnTo>
                  <a:pt x="38" y="345"/>
                </a:lnTo>
                <a:lnTo>
                  <a:pt x="40" y="355"/>
                </a:lnTo>
                <a:lnTo>
                  <a:pt x="44" y="366"/>
                </a:lnTo>
                <a:lnTo>
                  <a:pt x="48" y="377"/>
                </a:lnTo>
                <a:lnTo>
                  <a:pt x="55" y="386"/>
                </a:lnTo>
                <a:lnTo>
                  <a:pt x="61" y="394"/>
                </a:lnTo>
                <a:lnTo>
                  <a:pt x="67" y="400"/>
                </a:lnTo>
                <a:lnTo>
                  <a:pt x="74" y="406"/>
                </a:lnTo>
                <a:lnTo>
                  <a:pt x="82" y="410"/>
                </a:lnTo>
                <a:lnTo>
                  <a:pt x="91" y="414"/>
                </a:lnTo>
                <a:lnTo>
                  <a:pt x="99" y="417"/>
                </a:lnTo>
                <a:lnTo>
                  <a:pt x="108" y="419"/>
                </a:lnTo>
                <a:lnTo>
                  <a:pt x="126" y="421"/>
                </a:lnTo>
                <a:lnTo>
                  <a:pt x="144" y="422"/>
                </a:lnTo>
                <a:lnTo>
                  <a:pt x="163" y="422"/>
                </a:lnTo>
                <a:lnTo>
                  <a:pt x="199" y="423"/>
                </a:lnTo>
                <a:lnTo>
                  <a:pt x="233" y="425"/>
                </a:lnTo>
                <a:lnTo>
                  <a:pt x="261" y="427"/>
                </a:lnTo>
                <a:lnTo>
                  <a:pt x="290" y="429"/>
                </a:lnTo>
                <a:lnTo>
                  <a:pt x="424" y="432"/>
                </a:lnTo>
                <a:lnTo>
                  <a:pt x="564" y="435"/>
                </a:lnTo>
                <a:lnTo>
                  <a:pt x="704" y="436"/>
                </a:lnTo>
                <a:lnTo>
                  <a:pt x="848" y="437"/>
                </a:lnTo>
                <a:lnTo>
                  <a:pt x="862" y="435"/>
                </a:lnTo>
                <a:lnTo>
                  <a:pt x="868" y="433"/>
                </a:lnTo>
                <a:lnTo>
                  <a:pt x="875" y="431"/>
                </a:lnTo>
                <a:lnTo>
                  <a:pt x="880" y="428"/>
                </a:lnTo>
                <a:lnTo>
                  <a:pt x="885" y="425"/>
                </a:lnTo>
                <a:lnTo>
                  <a:pt x="890" y="422"/>
                </a:lnTo>
                <a:lnTo>
                  <a:pt x="894" y="418"/>
                </a:lnTo>
                <a:lnTo>
                  <a:pt x="898" y="412"/>
                </a:lnTo>
                <a:lnTo>
                  <a:pt x="903" y="406"/>
                </a:lnTo>
                <a:lnTo>
                  <a:pt x="906" y="399"/>
                </a:lnTo>
                <a:lnTo>
                  <a:pt x="909" y="392"/>
                </a:lnTo>
                <a:lnTo>
                  <a:pt x="913" y="377"/>
                </a:lnTo>
                <a:lnTo>
                  <a:pt x="916" y="360"/>
                </a:lnTo>
                <a:lnTo>
                  <a:pt x="917" y="344"/>
                </a:lnTo>
                <a:lnTo>
                  <a:pt x="917" y="326"/>
                </a:lnTo>
                <a:lnTo>
                  <a:pt x="916" y="292"/>
                </a:lnTo>
                <a:lnTo>
                  <a:pt x="915" y="264"/>
                </a:lnTo>
                <a:lnTo>
                  <a:pt x="914" y="225"/>
                </a:lnTo>
                <a:lnTo>
                  <a:pt x="913" y="186"/>
                </a:lnTo>
                <a:lnTo>
                  <a:pt x="911" y="154"/>
                </a:lnTo>
                <a:lnTo>
                  <a:pt x="911" y="121"/>
                </a:lnTo>
                <a:lnTo>
                  <a:pt x="911" y="118"/>
                </a:lnTo>
                <a:lnTo>
                  <a:pt x="910" y="117"/>
                </a:lnTo>
                <a:lnTo>
                  <a:pt x="907" y="112"/>
                </a:lnTo>
                <a:lnTo>
                  <a:pt x="904" y="106"/>
                </a:lnTo>
                <a:lnTo>
                  <a:pt x="899" y="94"/>
                </a:lnTo>
                <a:lnTo>
                  <a:pt x="894" y="79"/>
                </a:lnTo>
                <a:lnTo>
                  <a:pt x="890" y="72"/>
                </a:lnTo>
                <a:lnTo>
                  <a:pt x="886" y="65"/>
                </a:lnTo>
                <a:lnTo>
                  <a:pt x="879" y="60"/>
                </a:lnTo>
                <a:lnTo>
                  <a:pt x="871" y="55"/>
                </a:lnTo>
                <a:lnTo>
                  <a:pt x="860" y="51"/>
                </a:lnTo>
                <a:lnTo>
                  <a:pt x="847" y="50"/>
                </a:lnTo>
                <a:lnTo>
                  <a:pt x="828" y="50"/>
                </a:lnTo>
                <a:lnTo>
                  <a:pt x="796" y="50"/>
                </a:lnTo>
                <a:lnTo>
                  <a:pt x="764" y="51"/>
                </a:lnTo>
                <a:lnTo>
                  <a:pt x="749" y="51"/>
                </a:lnTo>
                <a:lnTo>
                  <a:pt x="735" y="50"/>
                </a:lnTo>
                <a:lnTo>
                  <a:pt x="678" y="45"/>
                </a:lnTo>
                <a:lnTo>
                  <a:pt x="623" y="40"/>
                </a:lnTo>
                <a:lnTo>
                  <a:pt x="567" y="38"/>
                </a:lnTo>
                <a:lnTo>
                  <a:pt x="511" y="36"/>
                </a:lnTo>
                <a:lnTo>
                  <a:pt x="178" y="36"/>
                </a:lnTo>
                <a:lnTo>
                  <a:pt x="119" y="36"/>
                </a:lnTo>
                <a:lnTo>
                  <a:pt x="102" y="37"/>
                </a:lnTo>
                <a:lnTo>
                  <a:pt x="84" y="37"/>
                </a:lnTo>
                <a:lnTo>
                  <a:pt x="71" y="39"/>
                </a:lnTo>
                <a:lnTo>
                  <a:pt x="60" y="42"/>
                </a:lnTo>
                <a:lnTo>
                  <a:pt x="52" y="46"/>
                </a:lnTo>
                <a:lnTo>
                  <a:pt x="46" y="51"/>
                </a:lnTo>
                <a:lnTo>
                  <a:pt x="43" y="57"/>
                </a:lnTo>
                <a:lnTo>
                  <a:pt x="41" y="65"/>
                </a:lnTo>
                <a:lnTo>
                  <a:pt x="41" y="73"/>
                </a:lnTo>
                <a:lnTo>
                  <a:pt x="41" y="82"/>
                </a:lnTo>
                <a:lnTo>
                  <a:pt x="41" y="85"/>
                </a:lnTo>
                <a:lnTo>
                  <a:pt x="41" y="9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95" name="任意多边形 1051194"/>
          <p:cNvSpPr/>
          <p:nvPr/>
        </p:nvSpPr>
        <p:spPr bwMode="auto">
          <a:xfrm>
            <a:off x="6851650" y="2855912"/>
            <a:ext cx="7937" cy="58737"/>
          </a:xfrm>
          <a:custGeom>
            <a:avLst/>
            <a:gdLst/>
            <a:ahLst/>
            <a:cxnLst/>
            <a:rect l="0" t="0" r="0" b="0"/>
            <a:pathLst>
              <a:path w="13" h="84">
                <a:moveTo>
                  <a:pt x="11" y="47"/>
                </a:moveTo>
                <a:lnTo>
                  <a:pt x="11" y="47"/>
                </a:lnTo>
                <a:lnTo>
                  <a:pt x="11" y="36"/>
                </a:lnTo>
                <a:lnTo>
                  <a:pt x="11" y="26"/>
                </a:lnTo>
                <a:lnTo>
                  <a:pt x="11" y="4"/>
                </a:lnTo>
                <a:lnTo>
                  <a:pt x="10" y="3"/>
                </a:lnTo>
                <a:lnTo>
                  <a:pt x="9" y="1"/>
                </a:lnTo>
                <a:lnTo>
                  <a:pt x="8" y="0"/>
                </a:lnTo>
                <a:lnTo>
                  <a:pt x="6" y="0"/>
                </a:lnTo>
                <a:lnTo>
                  <a:pt x="3" y="0"/>
                </a:lnTo>
                <a:lnTo>
                  <a:pt x="2" y="1"/>
                </a:lnTo>
                <a:lnTo>
                  <a:pt x="1" y="3"/>
                </a:lnTo>
                <a:lnTo>
                  <a:pt x="1" y="4"/>
                </a:lnTo>
                <a:lnTo>
                  <a:pt x="1" y="40"/>
                </a:lnTo>
                <a:lnTo>
                  <a:pt x="3" y="60"/>
                </a:lnTo>
                <a:lnTo>
                  <a:pt x="3" y="70"/>
                </a:lnTo>
                <a:lnTo>
                  <a:pt x="2" y="74"/>
                </a:lnTo>
                <a:lnTo>
                  <a:pt x="1" y="79"/>
                </a:lnTo>
                <a:lnTo>
                  <a:pt x="0" y="81"/>
                </a:lnTo>
                <a:lnTo>
                  <a:pt x="1" y="82"/>
                </a:lnTo>
                <a:lnTo>
                  <a:pt x="2" y="83"/>
                </a:lnTo>
                <a:lnTo>
                  <a:pt x="4" y="84"/>
                </a:lnTo>
                <a:lnTo>
                  <a:pt x="8" y="84"/>
                </a:lnTo>
                <a:lnTo>
                  <a:pt x="10" y="83"/>
                </a:lnTo>
                <a:lnTo>
                  <a:pt x="11" y="81"/>
                </a:lnTo>
                <a:lnTo>
                  <a:pt x="13" y="73"/>
                </a:lnTo>
                <a:lnTo>
                  <a:pt x="13" y="64"/>
                </a:lnTo>
                <a:lnTo>
                  <a:pt x="11" y="4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96" name="任意多边形 1051195"/>
          <p:cNvSpPr/>
          <p:nvPr/>
        </p:nvSpPr>
        <p:spPr bwMode="auto">
          <a:xfrm>
            <a:off x="6870700" y="2901950"/>
            <a:ext cx="17462" cy="61912"/>
          </a:xfrm>
          <a:custGeom>
            <a:avLst/>
            <a:gdLst/>
            <a:ahLst/>
            <a:cxnLst/>
            <a:rect l="0" t="0" r="0" b="0"/>
            <a:pathLst>
              <a:path w="25" h="86">
                <a:moveTo>
                  <a:pt x="23" y="76"/>
                </a:moveTo>
                <a:lnTo>
                  <a:pt x="23" y="76"/>
                </a:lnTo>
                <a:lnTo>
                  <a:pt x="19" y="73"/>
                </a:lnTo>
                <a:lnTo>
                  <a:pt x="15" y="70"/>
                </a:lnTo>
                <a:lnTo>
                  <a:pt x="13" y="66"/>
                </a:lnTo>
                <a:lnTo>
                  <a:pt x="11" y="62"/>
                </a:lnTo>
                <a:lnTo>
                  <a:pt x="10" y="58"/>
                </a:lnTo>
                <a:lnTo>
                  <a:pt x="10" y="54"/>
                </a:lnTo>
                <a:lnTo>
                  <a:pt x="10" y="43"/>
                </a:lnTo>
                <a:lnTo>
                  <a:pt x="11" y="34"/>
                </a:lnTo>
                <a:lnTo>
                  <a:pt x="13" y="24"/>
                </a:lnTo>
                <a:lnTo>
                  <a:pt x="15" y="13"/>
                </a:lnTo>
                <a:lnTo>
                  <a:pt x="16" y="5"/>
                </a:lnTo>
                <a:lnTo>
                  <a:pt x="16" y="3"/>
                </a:lnTo>
                <a:lnTo>
                  <a:pt x="15" y="1"/>
                </a:lnTo>
                <a:lnTo>
                  <a:pt x="13" y="1"/>
                </a:lnTo>
                <a:lnTo>
                  <a:pt x="11" y="0"/>
                </a:lnTo>
                <a:lnTo>
                  <a:pt x="10" y="1"/>
                </a:lnTo>
                <a:lnTo>
                  <a:pt x="7" y="1"/>
                </a:lnTo>
                <a:lnTo>
                  <a:pt x="6" y="3"/>
                </a:lnTo>
                <a:lnTo>
                  <a:pt x="6" y="5"/>
                </a:lnTo>
                <a:lnTo>
                  <a:pt x="5" y="15"/>
                </a:lnTo>
                <a:lnTo>
                  <a:pt x="3" y="26"/>
                </a:lnTo>
                <a:lnTo>
                  <a:pt x="1" y="37"/>
                </a:lnTo>
                <a:lnTo>
                  <a:pt x="0" y="48"/>
                </a:lnTo>
                <a:lnTo>
                  <a:pt x="0" y="59"/>
                </a:lnTo>
                <a:lnTo>
                  <a:pt x="1" y="64"/>
                </a:lnTo>
                <a:lnTo>
                  <a:pt x="3" y="69"/>
                </a:lnTo>
                <a:lnTo>
                  <a:pt x="5" y="73"/>
                </a:lnTo>
                <a:lnTo>
                  <a:pt x="9" y="77"/>
                </a:lnTo>
                <a:lnTo>
                  <a:pt x="13" y="81"/>
                </a:lnTo>
                <a:lnTo>
                  <a:pt x="18" y="85"/>
                </a:lnTo>
                <a:lnTo>
                  <a:pt x="20" y="86"/>
                </a:lnTo>
                <a:lnTo>
                  <a:pt x="22" y="86"/>
                </a:lnTo>
                <a:lnTo>
                  <a:pt x="23" y="85"/>
                </a:lnTo>
                <a:lnTo>
                  <a:pt x="24" y="82"/>
                </a:lnTo>
                <a:lnTo>
                  <a:pt x="25" y="81"/>
                </a:lnTo>
                <a:lnTo>
                  <a:pt x="25" y="79"/>
                </a:lnTo>
                <a:lnTo>
                  <a:pt x="24" y="77"/>
                </a:lnTo>
                <a:lnTo>
                  <a:pt x="23" y="7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97" name="任意多边形 1051196"/>
          <p:cNvSpPr/>
          <p:nvPr/>
        </p:nvSpPr>
        <p:spPr bwMode="auto">
          <a:xfrm>
            <a:off x="6916737" y="2941637"/>
            <a:ext cx="9525" cy="61912"/>
          </a:xfrm>
          <a:custGeom>
            <a:avLst/>
            <a:gdLst/>
            <a:ahLst/>
            <a:cxnLst/>
            <a:rect l="0" t="0" r="0" b="0"/>
            <a:pathLst>
              <a:path w="11" h="85">
                <a:moveTo>
                  <a:pt x="0" y="5"/>
                </a:moveTo>
                <a:lnTo>
                  <a:pt x="0" y="80"/>
                </a:lnTo>
                <a:lnTo>
                  <a:pt x="1" y="82"/>
                </a:lnTo>
                <a:lnTo>
                  <a:pt x="2" y="84"/>
                </a:lnTo>
                <a:lnTo>
                  <a:pt x="3" y="84"/>
                </a:lnTo>
                <a:lnTo>
                  <a:pt x="6" y="85"/>
                </a:lnTo>
                <a:lnTo>
                  <a:pt x="8" y="84"/>
                </a:lnTo>
                <a:lnTo>
                  <a:pt x="9" y="84"/>
                </a:lnTo>
                <a:lnTo>
                  <a:pt x="10" y="82"/>
                </a:lnTo>
                <a:lnTo>
                  <a:pt x="11" y="80"/>
                </a:lnTo>
                <a:lnTo>
                  <a:pt x="11" y="5"/>
                </a:lnTo>
                <a:lnTo>
                  <a:pt x="10" y="3"/>
                </a:lnTo>
                <a:lnTo>
                  <a:pt x="9" y="1"/>
                </a:lnTo>
                <a:lnTo>
                  <a:pt x="8" y="1"/>
                </a:lnTo>
                <a:lnTo>
                  <a:pt x="6" y="0"/>
                </a:lnTo>
                <a:lnTo>
                  <a:pt x="3" y="1"/>
                </a:lnTo>
                <a:lnTo>
                  <a:pt x="2" y="1"/>
                </a:lnTo>
                <a:lnTo>
                  <a:pt x="1" y="3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98" name="任意多边形 1051197"/>
          <p:cNvSpPr/>
          <p:nvPr/>
        </p:nvSpPr>
        <p:spPr bwMode="auto">
          <a:xfrm>
            <a:off x="6942137" y="2986087"/>
            <a:ext cx="9525" cy="42862"/>
          </a:xfrm>
          <a:custGeom>
            <a:avLst/>
            <a:gdLst/>
            <a:ahLst/>
            <a:cxnLst/>
            <a:rect l="0" t="0" r="0" b="0"/>
            <a:pathLst>
              <a:path w="14" h="61">
                <a:moveTo>
                  <a:pt x="10" y="4"/>
                </a:moveTo>
                <a:lnTo>
                  <a:pt x="10" y="4"/>
                </a:lnTo>
                <a:lnTo>
                  <a:pt x="9" y="3"/>
                </a:lnTo>
                <a:lnTo>
                  <a:pt x="8" y="1"/>
                </a:lnTo>
                <a:lnTo>
                  <a:pt x="7" y="0"/>
                </a:lnTo>
                <a:lnTo>
                  <a:pt x="5" y="0"/>
                </a:lnTo>
                <a:lnTo>
                  <a:pt x="3" y="0"/>
                </a:lnTo>
                <a:lnTo>
                  <a:pt x="2" y="1"/>
                </a:lnTo>
                <a:lnTo>
                  <a:pt x="0" y="3"/>
                </a:lnTo>
                <a:lnTo>
                  <a:pt x="0" y="4"/>
                </a:lnTo>
                <a:lnTo>
                  <a:pt x="0" y="17"/>
                </a:lnTo>
                <a:lnTo>
                  <a:pt x="3" y="31"/>
                </a:lnTo>
                <a:lnTo>
                  <a:pt x="4" y="43"/>
                </a:lnTo>
                <a:lnTo>
                  <a:pt x="5" y="56"/>
                </a:lnTo>
                <a:lnTo>
                  <a:pt x="6" y="58"/>
                </a:lnTo>
                <a:lnTo>
                  <a:pt x="7" y="60"/>
                </a:lnTo>
                <a:lnTo>
                  <a:pt x="8" y="61"/>
                </a:lnTo>
                <a:lnTo>
                  <a:pt x="10" y="61"/>
                </a:lnTo>
                <a:lnTo>
                  <a:pt x="11" y="61"/>
                </a:lnTo>
                <a:lnTo>
                  <a:pt x="13" y="60"/>
                </a:lnTo>
                <a:lnTo>
                  <a:pt x="14" y="58"/>
                </a:lnTo>
                <a:lnTo>
                  <a:pt x="14" y="56"/>
                </a:lnTo>
                <a:lnTo>
                  <a:pt x="13" y="43"/>
                </a:lnTo>
                <a:lnTo>
                  <a:pt x="12" y="31"/>
                </a:lnTo>
                <a:lnTo>
                  <a:pt x="10" y="17"/>
                </a:lnTo>
                <a:lnTo>
                  <a:pt x="1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199" name="任意多边形 1051198"/>
          <p:cNvSpPr/>
          <p:nvPr/>
        </p:nvSpPr>
        <p:spPr bwMode="auto">
          <a:xfrm>
            <a:off x="6983412" y="3014662"/>
            <a:ext cx="6350" cy="46037"/>
          </a:xfrm>
          <a:custGeom>
            <a:avLst/>
            <a:gdLst/>
            <a:ahLst/>
            <a:cxnLst/>
            <a:rect l="0" t="0" r="0" b="0"/>
            <a:pathLst>
              <a:path w="10" h="66">
                <a:moveTo>
                  <a:pt x="0" y="4"/>
                </a:moveTo>
                <a:lnTo>
                  <a:pt x="0" y="61"/>
                </a:lnTo>
                <a:lnTo>
                  <a:pt x="0" y="63"/>
                </a:lnTo>
                <a:lnTo>
                  <a:pt x="1" y="65"/>
                </a:lnTo>
                <a:lnTo>
                  <a:pt x="3" y="65"/>
                </a:lnTo>
                <a:lnTo>
                  <a:pt x="4" y="66"/>
                </a:lnTo>
                <a:lnTo>
                  <a:pt x="6" y="65"/>
                </a:lnTo>
                <a:lnTo>
                  <a:pt x="8" y="65"/>
                </a:lnTo>
                <a:lnTo>
                  <a:pt x="9" y="63"/>
                </a:lnTo>
                <a:lnTo>
                  <a:pt x="10" y="61"/>
                </a:lnTo>
                <a:lnTo>
                  <a:pt x="10" y="4"/>
                </a:lnTo>
                <a:lnTo>
                  <a:pt x="9" y="2"/>
                </a:lnTo>
                <a:lnTo>
                  <a:pt x="8" y="1"/>
                </a:lnTo>
                <a:lnTo>
                  <a:pt x="6" y="0"/>
                </a:lnTo>
                <a:lnTo>
                  <a:pt x="4" y="0"/>
                </a:lnTo>
                <a:lnTo>
                  <a:pt x="3" y="0"/>
                </a:lnTo>
                <a:lnTo>
                  <a:pt x="1" y="1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00" name="任意多边形 1051199"/>
          <p:cNvSpPr/>
          <p:nvPr/>
        </p:nvSpPr>
        <p:spPr bwMode="auto">
          <a:xfrm>
            <a:off x="7015162" y="3046412"/>
            <a:ext cx="9525" cy="57150"/>
          </a:xfrm>
          <a:custGeom>
            <a:avLst/>
            <a:gdLst/>
            <a:ahLst/>
            <a:cxnLst/>
            <a:rect l="0" t="0" r="0" b="0"/>
            <a:pathLst>
              <a:path w="14" h="80">
                <a:moveTo>
                  <a:pt x="14" y="75"/>
                </a:moveTo>
                <a:lnTo>
                  <a:pt x="14" y="75"/>
                </a:lnTo>
                <a:lnTo>
                  <a:pt x="12" y="66"/>
                </a:lnTo>
                <a:lnTo>
                  <a:pt x="12" y="58"/>
                </a:lnTo>
                <a:lnTo>
                  <a:pt x="12" y="51"/>
                </a:lnTo>
                <a:lnTo>
                  <a:pt x="11" y="43"/>
                </a:lnTo>
                <a:lnTo>
                  <a:pt x="10" y="33"/>
                </a:lnTo>
                <a:lnTo>
                  <a:pt x="9" y="24"/>
                </a:lnTo>
                <a:lnTo>
                  <a:pt x="10" y="4"/>
                </a:lnTo>
                <a:lnTo>
                  <a:pt x="9" y="2"/>
                </a:lnTo>
                <a:lnTo>
                  <a:pt x="8" y="1"/>
                </a:lnTo>
                <a:lnTo>
                  <a:pt x="7" y="0"/>
                </a:lnTo>
                <a:lnTo>
                  <a:pt x="5" y="0"/>
                </a:lnTo>
                <a:lnTo>
                  <a:pt x="3" y="0"/>
                </a:lnTo>
                <a:lnTo>
                  <a:pt x="2" y="1"/>
                </a:lnTo>
                <a:lnTo>
                  <a:pt x="1" y="2"/>
                </a:lnTo>
                <a:lnTo>
                  <a:pt x="1" y="4"/>
                </a:lnTo>
                <a:lnTo>
                  <a:pt x="0" y="23"/>
                </a:lnTo>
                <a:lnTo>
                  <a:pt x="0" y="33"/>
                </a:lnTo>
                <a:lnTo>
                  <a:pt x="1" y="38"/>
                </a:lnTo>
                <a:lnTo>
                  <a:pt x="2" y="42"/>
                </a:lnTo>
                <a:lnTo>
                  <a:pt x="3" y="46"/>
                </a:lnTo>
                <a:lnTo>
                  <a:pt x="3" y="50"/>
                </a:lnTo>
                <a:lnTo>
                  <a:pt x="3" y="59"/>
                </a:lnTo>
                <a:lnTo>
                  <a:pt x="4" y="69"/>
                </a:lnTo>
                <a:lnTo>
                  <a:pt x="4" y="73"/>
                </a:lnTo>
                <a:lnTo>
                  <a:pt x="5" y="77"/>
                </a:lnTo>
                <a:lnTo>
                  <a:pt x="6" y="79"/>
                </a:lnTo>
                <a:lnTo>
                  <a:pt x="8" y="80"/>
                </a:lnTo>
                <a:lnTo>
                  <a:pt x="11" y="80"/>
                </a:lnTo>
                <a:lnTo>
                  <a:pt x="13" y="79"/>
                </a:lnTo>
                <a:lnTo>
                  <a:pt x="14" y="78"/>
                </a:lnTo>
                <a:lnTo>
                  <a:pt x="14" y="77"/>
                </a:lnTo>
                <a:lnTo>
                  <a:pt x="14" y="7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01" name="任意多边形 1051200"/>
          <p:cNvSpPr/>
          <p:nvPr/>
        </p:nvSpPr>
        <p:spPr bwMode="auto">
          <a:xfrm>
            <a:off x="7056437" y="3086100"/>
            <a:ext cx="15875" cy="46037"/>
          </a:xfrm>
          <a:custGeom>
            <a:avLst/>
            <a:gdLst/>
            <a:ahLst/>
            <a:cxnLst/>
            <a:rect l="0" t="0" r="0" b="0"/>
            <a:pathLst>
              <a:path w="23" h="66">
                <a:moveTo>
                  <a:pt x="9" y="4"/>
                </a:moveTo>
                <a:lnTo>
                  <a:pt x="9" y="4"/>
                </a:lnTo>
                <a:lnTo>
                  <a:pt x="8" y="2"/>
                </a:lnTo>
                <a:lnTo>
                  <a:pt x="7" y="1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1" y="1"/>
                </a:lnTo>
                <a:lnTo>
                  <a:pt x="0" y="2"/>
                </a:lnTo>
                <a:lnTo>
                  <a:pt x="0" y="4"/>
                </a:lnTo>
                <a:lnTo>
                  <a:pt x="0" y="12"/>
                </a:lnTo>
                <a:lnTo>
                  <a:pt x="2" y="19"/>
                </a:lnTo>
                <a:lnTo>
                  <a:pt x="6" y="33"/>
                </a:lnTo>
                <a:lnTo>
                  <a:pt x="11" y="47"/>
                </a:lnTo>
                <a:lnTo>
                  <a:pt x="13" y="54"/>
                </a:lnTo>
                <a:lnTo>
                  <a:pt x="13" y="61"/>
                </a:lnTo>
                <a:lnTo>
                  <a:pt x="14" y="63"/>
                </a:lnTo>
                <a:lnTo>
                  <a:pt x="15" y="65"/>
                </a:lnTo>
                <a:lnTo>
                  <a:pt x="16" y="65"/>
                </a:lnTo>
                <a:lnTo>
                  <a:pt x="18" y="66"/>
                </a:lnTo>
                <a:lnTo>
                  <a:pt x="20" y="65"/>
                </a:lnTo>
                <a:lnTo>
                  <a:pt x="21" y="65"/>
                </a:lnTo>
                <a:lnTo>
                  <a:pt x="22" y="63"/>
                </a:lnTo>
                <a:lnTo>
                  <a:pt x="23" y="61"/>
                </a:lnTo>
                <a:lnTo>
                  <a:pt x="22" y="54"/>
                </a:lnTo>
                <a:lnTo>
                  <a:pt x="20" y="47"/>
                </a:lnTo>
                <a:lnTo>
                  <a:pt x="16" y="33"/>
                </a:lnTo>
                <a:lnTo>
                  <a:pt x="11" y="19"/>
                </a:lnTo>
                <a:lnTo>
                  <a:pt x="9" y="12"/>
                </a:lnTo>
                <a:lnTo>
                  <a:pt x="9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02" name="任意多边形 1051201"/>
          <p:cNvSpPr/>
          <p:nvPr/>
        </p:nvSpPr>
        <p:spPr bwMode="auto">
          <a:xfrm>
            <a:off x="7099300" y="3119437"/>
            <a:ext cx="12700" cy="60325"/>
          </a:xfrm>
          <a:custGeom>
            <a:avLst/>
            <a:gdLst/>
            <a:ahLst/>
            <a:cxnLst/>
            <a:rect l="0" t="0" r="0" b="0"/>
            <a:pathLst>
              <a:path w="19" h="84">
                <a:moveTo>
                  <a:pt x="18" y="78"/>
                </a:moveTo>
                <a:lnTo>
                  <a:pt x="18" y="78"/>
                </a:lnTo>
                <a:lnTo>
                  <a:pt x="16" y="71"/>
                </a:lnTo>
                <a:lnTo>
                  <a:pt x="15" y="63"/>
                </a:lnTo>
                <a:lnTo>
                  <a:pt x="14" y="46"/>
                </a:lnTo>
                <a:lnTo>
                  <a:pt x="13" y="41"/>
                </a:lnTo>
                <a:lnTo>
                  <a:pt x="12" y="36"/>
                </a:lnTo>
                <a:lnTo>
                  <a:pt x="10" y="25"/>
                </a:lnTo>
                <a:lnTo>
                  <a:pt x="9" y="14"/>
                </a:lnTo>
                <a:lnTo>
                  <a:pt x="9" y="4"/>
                </a:lnTo>
                <a:lnTo>
                  <a:pt x="9" y="2"/>
                </a:lnTo>
                <a:lnTo>
                  <a:pt x="8" y="1"/>
                </a:lnTo>
                <a:lnTo>
                  <a:pt x="7" y="0"/>
                </a:lnTo>
                <a:lnTo>
                  <a:pt x="5" y="0"/>
                </a:lnTo>
                <a:lnTo>
                  <a:pt x="3" y="0"/>
                </a:lnTo>
                <a:lnTo>
                  <a:pt x="2" y="1"/>
                </a:lnTo>
                <a:lnTo>
                  <a:pt x="1" y="2"/>
                </a:lnTo>
                <a:lnTo>
                  <a:pt x="0" y="4"/>
                </a:lnTo>
                <a:lnTo>
                  <a:pt x="1" y="23"/>
                </a:lnTo>
                <a:lnTo>
                  <a:pt x="2" y="33"/>
                </a:lnTo>
                <a:lnTo>
                  <a:pt x="3" y="42"/>
                </a:lnTo>
                <a:lnTo>
                  <a:pt x="5" y="52"/>
                </a:lnTo>
                <a:lnTo>
                  <a:pt x="6" y="62"/>
                </a:lnTo>
                <a:lnTo>
                  <a:pt x="7" y="72"/>
                </a:lnTo>
                <a:lnTo>
                  <a:pt x="10" y="81"/>
                </a:lnTo>
                <a:lnTo>
                  <a:pt x="11" y="82"/>
                </a:lnTo>
                <a:lnTo>
                  <a:pt x="12" y="83"/>
                </a:lnTo>
                <a:lnTo>
                  <a:pt x="16" y="84"/>
                </a:lnTo>
                <a:lnTo>
                  <a:pt x="17" y="83"/>
                </a:lnTo>
                <a:lnTo>
                  <a:pt x="18" y="82"/>
                </a:lnTo>
                <a:lnTo>
                  <a:pt x="19" y="80"/>
                </a:lnTo>
                <a:lnTo>
                  <a:pt x="18" y="7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03" name="任意多边形 1051202"/>
          <p:cNvSpPr/>
          <p:nvPr/>
        </p:nvSpPr>
        <p:spPr bwMode="auto">
          <a:xfrm>
            <a:off x="7129462" y="3160712"/>
            <a:ext cx="20637" cy="63500"/>
          </a:xfrm>
          <a:custGeom>
            <a:avLst/>
            <a:gdLst/>
            <a:ahLst/>
            <a:cxnLst/>
            <a:rect l="0" t="0" r="0" b="0"/>
            <a:pathLst>
              <a:path w="28" h="90">
                <a:moveTo>
                  <a:pt x="9" y="5"/>
                </a:moveTo>
                <a:lnTo>
                  <a:pt x="9" y="5"/>
                </a:lnTo>
                <a:lnTo>
                  <a:pt x="8" y="3"/>
                </a:lnTo>
                <a:lnTo>
                  <a:pt x="7" y="2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1" y="2"/>
                </a:lnTo>
                <a:lnTo>
                  <a:pt x="0" y="3"/>
                </a:lnTo>
                <a:lnTo>
                  <a:pt x="0" y="5"/>
                </a:lnTo>
                <a:lnTo>
                  <a:pt x="1" y="15"/>
                </a:lnTo>
                <a:lnTo>
                  <a:pt x="3" y="25"/>
                </a:lnTo>
                <a:lnTo>
                  <a:pt x="9" y="45"/>
                </a:lnTo>
                <a:lnTo>
                  <a:pt x="15" y="65"/>
                </a:lnTo>
                <a:lnTo>
                  <a:pt x="17" y="75"/>
                </a:lnTo>
                <a:lnTo>
                  <a:pt x="19" y="85"/>
                </a:lnTo>
                <a:lnTo>
                  <a:pt x="19" y="87"/>
                </a:lnTo>
                <a:lnTo>
                  <a:pt x="21" y="88"/>
                </a:lnTo>
                <a:lnTo>
                  <a:pt x="22" y="89"/>
                </a:lnTo>
                <a:lnTo>
                  <a:pt x="24" y="90"/>
                </a:lnTo>
                <a:lnTo>
                  <a:pt x="25" y="89"/>
                </a:lnTo>
                <a:lnTo>
                  <a:pt x="27" y="88"/>
                </a:lnTo>
                <a:lnTo>
                  <a:pt x="28" y="87"/>
                </a:lnTo>
                <a:lnTo>
                  <a:pt x="28" y="85"/>
                </a:lnTo>
                <a:lnTo>
                  <a:pt x="27" y="75"/>
                </a:lnTo>
                <a:lnTo>
                  <a:pt x="25" y="65"/>
                </a:lnTo>
                <a:lnTo>
                  <a:pt x="19" y="45"/>
                </a:lnTo>
                <a:lnTo>
                  <a:pt x="12" y="25"/>
                </a:lnTo>
                <a:lnTo>
                  <a:pt x="10" y="15"/>
                </a:lnTo>
                <a:lnTo>
                  <a:pt x="9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04" name="任意多边形 1051203"/>
          <p:cNvSpPr/>
          <p:nvPr/>
        </p:nvSpPr>
        <p:spPr bwMode="auto">
          <a:xfrm>
            <a:off x="7173912" y="3206750"/>
            <a:ext cx="7937" cy="58737"/>
          </a:xfrm>
          <a:custGeom>
            <a:avLst/>
            <a:gdLst/>
            <a:ahLst/>
            <a:cxnLst/>
            <a:rect l="0" t="0" r="0" b="0"/>
            <a:pathLst>
              <a:path w="14" h="84">
                <a:moveTo>
                  <a:pt x="9" y="4"/>
                </a:moveTo>
                <a:lnTo>
                  <a:pt x="9" y="4"/>
                </a:lnTo>
                <a:lnTo>
                  <a:pt x="9" y="2"/>
                </a:lnTo>
                <a:lnTo>
                  <a:pt x="8" y="1"/>
                </a:lnTo>
                <a:lnTo>
                  <a:pt x="6" y="0"/>
                </a:lnTo>
                <a:lnTo>
                  <a:pt x="5" y="0"/>
                </a:lnTo>
                <a:lnTo>
                  <a:pt x="3" y="0"/>
                </a:lnTo>
                <a:lnTo>
                  <a:pt x="2" y="1"/>
                </a:lnTo>
                <a:lnTo>
                  <a:pt x="1" y="2"/>
                </a:lnTo>
                <a:lnTo>
                  <a:pt x="0" y="4"/>
                </a:lnTo>
                <a:lnTo>
                  <a:pt x="1" y="23"/>
                </a:lnTo>
                <a:lnTo>
                  <a:pt x="3" y="42"/>
                </a:lnTo>
                <a:lnTo>
                  <a:pt x="4" y="61"/>
                </a:lnTo>
                <a:lnTo>
                  <a:pt x="5" y="80"/>
                </a:lnTo>
                <a:lnTo>
                  <a:pt x="5" y="82"/>
                </a:lnTo>
                <a:lnTo>
                  <a:pt x="6" y="83"/>
                </a:lnTo>
                <a:lnTo>
                  <a:pt x="8" y="84"/>
                </a:lnTo>
                <a:lnTo>
                  <a:pt x="9" y="84"/>
                </a:lnTo>
                <a:lnTo>
                  <a:pt x="11" y="84"/>
                </a:lnTo>
                <a:lnTo>
                  <a:pt x="13" y="83"/>
                </a:lnTo>
                <a:lnTo>
                  <a:pt x="14" y="82"/>
                </a:lnTo>
                <a:lnTo>
                  <a:pt x="14" y="80"/>
                </a:lnTo>
                <a:lnTo>
                  <a:pt x="13" y="61"/>
                </a:lnTo>
                <a:lnTo>
                  <a:pt x="12" y="42"/>
                </a:lnTo>
                <a:lnTo>
                  <a:pt x="10" y="23"/>
                </a:lnTo>
                <a:lnTo>
                  <a:pt x="9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05" name="任意多边形 1051204"/>
          <p:cNvSpPr/>
          <p:nvPr/>
        </p:nvSpPr>
        <p:spPr bwMode="auto">
          <a:xfrm>
            <a:off x="7208837" y="3246437"/>
            <a:ext cx="11112" cy="42862"/>
          </a:xfrm>
          <a:custGeom>
            <a:avLst/>
            <a:gdLst/>
            <a:ahLst/>
            <a:cxnLst/>
            <a:rect l="0" t="0" r="0" b="0"/>
            <a:pathLst>
              <a:path w="15" h="61">
                <a:moveTo>
                  <a:pt x="14" y="55"/>
                </a:moveTo>
                <a:lnTo>
                  <a:pt x="14" y="55"/>
                </a:lnTo>
                <a:lnTo>
                  <a:pt x="11" y="49"/>
                </a:lnTo>
                <a:lnTo>
                  <a:pt x="10" y="43"/>
                </a:lnTo>
                <a:lnTo>
                  <a:pt x="9" y="37"/>
                </a:lnTo>
                <a:lnTo>
                  <a:pt x="9" y="30"/>
                </a:lnTo>
                <a:lnTo>
                  <a:pt x="10" y="5"/>
                </a:lnTo>
                <a:lnTo>
                  <a:pt x="10" y="3"/>
                </a:lnTo>
                <a:lnTo>
                  <a:pt x="9" y="1"/>
                </a:lnTo>
                <a:lnTo>
                  <a:pt x="7" y="0"/>
                </a:lnTo>
                <a:lnTo>
                  <a:pt x="5" y="0"/>
                </a:lnTo>
                <a:lnTo>
                  <a:pt x="4" y="0"/>
                </a:lnTo>
                <a:lnTo>
                  <a:pt x="2" y="1"/>
                </a:lnTo>
                <a:lnTo>
                  <a:pt x="1" y="3"/>
                </a:lnTo>
                <a:lnTo>
                  <a:pt x="1" y="5"/>
                </a:lnTo>
                <a:lnTo>
                  <a:pt x="0" y="19"/>
                </a:lnTo>
                <a:lnTo>
                  <a:pt x="0" y="32"/>
                </a:lnTo>
                <a:lnTo>
                  <a:pt x="0" y="40"/>
                </a:lnTo>
                <a:lnTo>
                  <a:pt x="1" y="47"/>
                </a:lnTo>
                <a:lnTo>
                  <a:pt x="3" y="53"/>
                </a:lnTo>
                <a:lnTo>
                  <a:pt x="6" y="59"/>
                </a:lnTo>
                <a:lnTo>
                  <a:pt x="7" y="61"/>
                </a:lnTo>
                <a:lnTo>
                  <a:pt x="9" y="61"/>
                </a:lnTo>
                <a:lnTo>
                  <a:pt x="11" y="61"/>
                </a:lnTo>
                <a:lnTo>
                  <a:pt x="12" y="61"/>
                </a:lnTo>
                <a:lnTo>
                  <a:pt x="13" y="60"/>
                </a:lnTo>
                <a:lnTo>
                  <a:pt x="14" y="58"/>
                </a:lnTo>
                <a:lnTo>
                  <a:pt x="15" y="57"/>
                </a:lnTo>
                <a:lnTo>
                  <a:pt x="14" y="5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06" name="任意多边形 1051205"/>
          <p:cNvSpPr/>
          <p:nvPr/>
        </p:nvSpPr>
        <p:spPr bwMode="auto">
          <a:xfrm>
            <a:off x="7245350" y="3270250"/>
            <a:ext cx="14287" cy="52387"/>
          </a:xfrm>
          <a:custGeom>
            <a:avLst/>
            <a:gdLst/>
            <a:ahLst/>
            <a:cxnLst/>
            <a:rect l="0" t="0" r="0" b="0"/>
            <a:pathLst>
              <a:path w="20" h="76">
                <a:moveTo>
                  <a:pt x="19" y="71"/>
                </a:moveTo>
                <a:lnTo>
                  <a:pt x="19" y="71"/>
                </a:lnTo>
                <a:lnTo>
                  <a:pt x="18" y="63"/>
                </a:lnTo>
                <a:lnTo>
                  <a:pt x="17" y="56"/>
                </a:lnTo>
                <a:lnTo>
                  <a:pt x="17" y="49"/>
                </a:lnTo>
                <a:lnTo>
                  <a:pt x="17" y="42"/>
                </a:lnTo>
                <a:lnTo>
                  <a:pt x="15" y="32"/>
                </a:lnTo>
                <a:lnTo>
                  <a:pt x="13" y="24"/>
                </a:lnTo>
                <a:lnTo>
                  <a:pt x="11" y="15"/>
                </a:lnTo>
                <a:lnTo>
                  <a:pt x="9" y="6"/>
                </a:lnTo>
                <a:lnTo>
                  <a:pt x="9" y="4"/>
                </a:lnTo>
                <a:lnTo>
                  <a:pt x="8" y="1"/>
                </a:lnTo>
                <a:lnTo>
                  <a:pt x="6" y="0"/>
                </a:lnTo>
                <a:lnTo>
                  <a:pt x="5" y="0"/>
                </a:lnTo>
                <a:lnTo>
                  <a:pt x="3" y="0"/>
                </a:lnTo>
                <a:lnTo>
                  <a:pt x="2" y="1"/>
                </a:lnTo>
                <a:lnTo>
                  <a:pt x="1" y="4"/>
                </a:lnTo>
                <a:lnTo>
                  <a:pt x="0" y="6"/>
                </a:lnTo>
                <a:lnTo>
                  <a:pt x="1" y="14"/>
                </a:lnTo>
                <a:lnTo>
                  <a:pt x="2" y="22"/>
                </a:lnTo>
                <a:lnTo>
                  <a:pt x="6" y="40"/>
                </a:lnTo>
                <a:lnTo>
                  <a:pt x="7" y="48"/>
                </a:lnTo>
                <a:lnTo>
                  <a:pt x="7" y="56"/>
                </a:lnTo>
                <a:lnTo>
                  <a:pt x="8" y="64"/>
                </a:lnTo>
                <a:lnTo>
                  <a:pt x="11" y="73"/>
                </a:lnTo>
                <a:lnTo>
                  <a:pt x="12" y="75"/>
                </a:lnTo>
                <a:lnTo>
                  <a:pt x="13" y="76"/>
                </a:lnTo>
                <a:lnTo>
                  <a:pt x="17" y="76"/>
                </a:lnTo>
                <a:lnTo>
                  <a:pt x="18" y="75"/>
                </a:lnTo>
                <a:lnTo>
                  <a:pt x="19" y="74"/>
                </a:lnTo>
                <a:lnTo>
                  <a:pt x="20" y="73"/>
                </a:lnTo>
                <a:lnTo>
                  <a:pt x="19" y="7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07" name="任意多边形 1051206"/>
          <p:cNvSpPr/>
          <p:nvPr/>
        </p:nvSpPr>
        <p:spPr bwMode="auto">
          <a:xfrm>
            <a:off x="7285037" y="3300412"/>
            <a:ext cx="17462" cy="46037"/>
          </a:xfrm>
          <a:custGeom>
            <a:avLst/>
            <a:gdLst/>
            <a:ahLst/>
            <a:cxnLst/>
            <a:rect l="0" t="0" r="0" b="0"/>
            <a:pathLst>
              <a:path w="24" h="66">
                <a:moveTo>
                  <a:pt x="24" y="61"/>
                </a:moveTo>
                <a:lnTo>
                  <a:pt x="24" y="61"/>
                </a:lnTo>
                <a:lnTo>
                  <a:pt x="21" y="46"/>
                </a:lnTo>
                <a:lnTo>
                  <a:pt x="19" y="32"/>
                </a:lnTo>
                <a:lnTo>
                  <a:pt x="17" y="26"/>
                </a:lnTo>
                <a:lnTo>
                  <a:pt x="13" y="18"/>
                </a:lnTo>
                <a:lnTo>
                  <a:pt x="11" y="11"/>
                </a:lnTo>
                <a:lnTo>
                  <a:pt x="9" y="5"/>
                </a:lnTo>
                <a:lnTo>
                  <a:pt x="9" y="3"/>
                </a:lnTo>
                <a:lnTo>
                  <a:pt x="8" y="2"/>
                </a:lnTo>
                <a:lnTo>
                  <a:pt x="7" y="1"/>
                </a:lnTo>
                <a:lnTo>
                  <a:pt x="5" y="0"/>
                </a:lnTo>
                <a:lnTo>
                  <a:pt x="3" y="1"/>
                </a:lnTo>
                <a:lnTo>
                  <a:pt x="2" y="2"/>
                </a:lnTo>
                <a:lnTo>
                  <a:pt x="1" y="3"/>
                </a:lnTo>
                <a:lnTo>
                  <a:pt x="0" y="5"/>
                </a:lnTo>
                <a:lnTo>
                  <a:pt x="1" y="11"/>
                </a:lnTo>
                <a:lnTo>
                  <a:pt x="3" y="16"/>
                </a:lnTo>
                <a:lnTo>
                  <a:pt x="6" y="23"/>
                </a:lnTo>
                <a:lnTo>
                  <a:pt x="8" y="29"/>
                </a:lnTo>
                <a:lnTo>
                  <a:pt x="11" y="45"/>
                </a:lnTo>
                <a:lnTo>
                  <a:pt x="12" y="55"/>
                </a:lnTo>
                <a:lnTo>
                  <a:pt x="14" y="63"/>
                </a:lnTo>
                <a:lnTo>
                  <a:pt x="16" y="65"/>
                </a:lnTo>
                <a:lnTo>
                  <a:pt x="18" y="66"/>
                </a:lnTo>
                <a:lnTo>
                  <a:pt x="19" y="66"/>
                </a:lnTo>
                <a:lnTo>
                  <a:pt x="21" y="66"/>
                </a:lnTo>
                <a:lnTo>
                  <a:pt x="22" y="66"/>
                </a:lnTo>
                <a:lnTo>
                  <a:pt x="24" y="64"/>
                </a:lnTo>
                <a:lnTo>
                  <a:pt x="24" y="63"/>
                </a:lnTo>
                <a:lnTo>
                  <a:pt x="24" y="6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08" name="任意多边形 1051207"/>
          <p:cNvSpPr/>
          <p:nvPr/>
        </p:nvSpPr>
        <p:spPr bwMode="auto">
          <a:xfrm>
            <a:off x="7332662" y="3309937"/>
            <a:ext cx="9525" cy="42862"/>
          </a:xfrm>
          <a:custGeom>
            <a:avLst/>
            <a:gdLst/>
            <a:ahLst/>
            <a:cxnLst/>
            <a:rect l="0" t="0" r="0" b="0"/>
            <a:pathLst>
              <a:path w="17" h="61">
                <a:moveTo>
                  <a:pt x="8" y="2"/>
                </a:moveTo>
                <a:lnTo>
                  <a:pt x="8" y="2"/>
                </a:lnTo>
                <a:lnTo>
                  <a:pt x="5" y="10"/>
                </a:lnTo>
                <a:lnTo>
                  <a:pt x="4" y="16"/>
                </a:lnTo>
                <a:lnTo>
                  <a:pt x="2" y="30"/>
                </a:lnTo>
                <a:lnTo>
                  <a:pt x="0" y="45"/>
                </a:lnTo>
                <a:lnTo>
                  <a:pt x="1" y="52"/>
                </a:lnTo>
                <a:lnTo>
                  <a:pt x="3" y="58"/>
                </a:lnTo>
                <a:lnTo>
                  <a:pt x="4" y="60"/>
                </a:lnTo>
                <a:lnTo>
                  <a:pt x="5" y="61"/>
                </a:lnTo>
                <a:lnTo>
                  <a:pt x="9" y="61"/>
                </a:lnTo>
                <a:lnTo>
                  <a:pt x="10" y="61"/>
                </a:lnTo>
                <a:lnTo>
                  <a:pt x="11" y="59"/>
                </a:lnTo>
                <a:lnTo>
                  <a:pt x="12" y="58"/>
                </a:lnTo>
                <a:lnTo>
                  <a:pt x="12" y="56"/>
                </a:lnTo>
                <a:lnTo>
                  <a:pt x="10" y="51"/>
                </a:lnTo>
                <a:lnTo>
                  <a:pt x="9" y="45"/>
                </a:lnTo>
                <a:lnTo>
                  <a:pt x="9" y="38"/>
                </a:lnTo>
                <a:lnTo>
                  <a:pt x="10" y="31"/>
                </a:lnTo>
                <a:lnTo>
                  <a:pt x="12" y="19"/>
                </a:lnTo>
                <a:lnTo>
                  <a:pt x="17" y="7"/>
                </a:lnTo>
                <a:lnTo>
                  <a:pt x="17" y="5"/>
                </a:lnTo>
                <a:lnTo>
                  <a:pt x="17" y="3"/>
                </a:lnTo>
                <a:lnTo>
                  <a:pt x="15" y="1"/>
                </a:lnTo>
                <a:lnTo>
                  <a:pt x="12" y="0"/>
                </a:lnTo>
                <a:lnTo>
                  <a:pt x="10" y="0"/>
                </a:lnTo>
                <a:lnTo>
                  <a:pt x="9" y="1"/>
                </a:lnTo>
                <a:lnTo>
                  <a:pt x="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09" name="任意多边形 1051208"/>
          <p:cNvSpPr/>
          <p:nvPr/>
        </p:nvSpPr>
        <p:spPr bwMode="auto">
          <a:xfrm>
            <a:off x="7372350" y="3309937"/>
            <a:ext cx="7937" cy="57150"/>
          </a:xfrm>
          <a:custGeom>
            <a:avLst/>
            <a:gdLst/>
            <a:ahLst/>
            <a:cxnLst/>
            <a:rect l="0" t="0" r="0" b="0"/>
            <a:pathLst>
              <a:path w="11" h="81">
                <a:moveTo>
                  <a:pt x="11" y="42"/>
                </a:moveTo>
                <a:lnTo>
                  <a:pt x="11" y="42"/>
                </a:lnTo>
                <a:lnTo>
                  <a:pt x="11" y="23"/>
                </a:lnTo>
                <a:lnTo>
                  <a:pt x="11" y="5"/>
                </a:lnTo>
                <a:lnTo>
                  <a:pt x="10" y="3"/>
                </a:lnTo>
                <a:lnTo>
                  <a:pt x="9" y="1"/>
                </a:lnTo>
                <a:lnTo>
                  <a:pt x="8" y="1"/>
                </a:lnTo>
                <a:lnTo>
                  <a:pt x="6" y="0"/>
                </a:lnTo>
                <a:lnTo>
                  <a:pt x="5" y="1"/>
                </a:lnTo>
                <a:lnTo>
                  <a:pt x="3" y="1"/>
                </a:lnTo>
                <a:lnTo>
                  <a:pt x="2" y="3"/>
                </a:lnTo>
                <a:lnTo>
                  <a:pt x="2" y="5"/>
                </a:lnTo>
                <a:lnTo>
                  <a:pt x="2" y="25"/>
                </a:lnTo>
                <a:lnTo>
                  <a:pt x="1" y="45"/>
                </a:lnTo>
                <a:lnTo>
                  <a:pt x="0" y="61"/>
                </a:lnTo>
                <a:lnTo>
                  <a:pt x="0" y="69"/>
                </a:lnTo>
                <a:lnTo>
                  <a:pt x="2" y="78"/>
                </a:lnTo>
                <a:lnTo>
                  <a:pt x="3" y="79"/>
                </a:lnTo>
                <a:lnTo>
                  <a:pt x="4" y="80"/>
                </a:lnTo>
                <a:lnTo>
                  <a:pt x="8" y="81"/>
                </a:lnTo>
                <a:lnTo>
                  <a:pt x="9" y="80"/>
                </a:lnTo>
                <a:lnTo>
                  <a:pt x="10" y="79"/>
                </a:lnTo>
                <a:lnTo>
                  <a:pt x="11" y="77"/>
                </a:lnTo>
                <a:lnTo>
                  <a:pt x="11" y="75"/>
                </a:lnTo>
                <a:lnTo>
                  <a:pt x="9" y="66"/>
                </a:lnTo>
                <a:lnTo>
                  <a:pt x="9" y="58"/>
                </a:lnTo>
                <a:lnTo>
                  <a:pt x="11" y="4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10" name="任意多边形 1051209"/>
          <p:cNvSpPr/>
          <p:nvPr/>
        </p:nvSpPr>
        <p:spPr bwMode="auto">
          <a:xfrm>
            <a:off x="7399337" y="3314700"/>
            <a:ext cx="6350" cy="42862"/>
          </a:xfrm>
          <a:custGeom>
            <a:avLst/>
            <a:gdLst/>
            <a:ahLst/>
            <a:cxnLst/>
            <a:rect l="0" t="0" r="0" b="0"/>
            <a:pathLst>
              <a:path w="10" h="61">
                <a:moveTo>
                  <a:pt x="0" y="5"/>
                </a:moveTo>
                <a:lnTo>
                  <a:pt x="0" y="57"/>
                </a:lnTo>
                <a:lnTo>
                  <a:pt x="1" y="59"/>
                </a:lnTo>
                <a:lnTo>
                  <a:pt x="2" y="60"/>
                </a:lnTo>
                <a:lnTo>
                  <a:pt x="3" y="61"/>
                </a:lnTo>
                <a:lnTo>
                  <a:pt x="5" y="61"/>
                </a:lnTo>
                <a:lnTo>
                  <a:pt x="7" y="61"/>
                </a:lnTo>
                <a:lnTo>
                  <a:pt x="8" y="60"/>
                </a:lnTo>
                <a:lnTo>
                  <a:pt x="9" y="59"/>
                </a:lnTo>
                <a:lnTo>
                  <a:pt x="10" y="57"/>
                </a:lnTo>
                <a:lnTo>
                  <a:pt x="10" y="5"/>
                </a:lnTo>
                <a:lnTo>
                  <a:pt x="9" y="2"/>
                </a:lnTo>
                <a:lnTo>
                  <a:pt x="8" y="1"/>
                </a:lnTo>
                <a:lnTo>
                  <a:pt x="7" y="0"/>
                </a:lnTo>
                <a:lnTo>
                  <a:pt x="5" y="0"/>
                </a:lnTo>
                <a:lnTo>
                  <a:pt x="3" y="0"/>
                </a:lnTo>
                <a:lnTo>
                  <a:pt x="2" y="1"/>
                </a:lnTo>
                <a:lnTo>
                  <a:pt x="1" y="2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11" name="任意多边形 1051210"/>
          <p:cNvSpPr/>
          <p:nvPr/>
        </p:nvSpPr>
        <p:spPr bwMode="auto">
          <a:xfrm>
            <a:off x="7446962" y="3303587"/>
            <a:ext cx="9525" cy="42862"/>
          </a:xfrm>
          <a:custGeom>
            <a:avLst/>
            <a:gdLst/>
            <a:ahLst/>
            <a:cxnLst/>
            <a:rect l="0" t="0" r="0" b="0"/>
            <a:pathLst>
              <a:path w="14" h="61">
                <a:moveTo>
                  <a:pt x="14" y="50"/>
                </a:moveTo>
                <a:lnTo>
                  <a:pt x="14" y="50"/>
                </a:lnTo>
                <a:lnTo>
                  <a:pt x="12" y="28"/>
                </a:lnTo>
                <a:lnTo>
                  <a:pt x="10" y="16"/>
                </a:lnTo>
                <a:lnTo>
                  <a:pt x="10" y="5"/>
                </a:lnTo>
                <a:lnTo>
                  <a:pt x="9" y="3"/>
                </a:lnTo>
                <a:lnTo>
                  <a:pt x="8" y="1"/>
                </a:lnTo>
                <a:lnTo>
                  <a:pt x="6" y="0"/>
                </a:lnTo>
                <a:lnTo>
                  <a:pt x="4" y="0"/>
                </a:lnTo>
                <a:lnTo>
                  <a:pt x="2" y="0"/>
                </a:lnTo>
                <a:lnTo>
                  <a:pt x="1" y="1"/>
                </a:lnTo>
                <a:lnTo>
                  <a:pt x="0" y="3"/>
                </a:lnTo>
                <a:lnTo>
                  <a:pt x="0" y="5"/>
                </a:lnTo>
                <a:lnTo>
                  <a:pt x="0" y="18"/>
                </a:lnTo>
                <a:lnTo>
                  <a:pt x="2" y="31"/>
                </a:lnTo>
                <a:lnTo>
                  <a:pt x="3" y="43"/>
                </a:lnTo>
                <a:lnTo>
                  <a:pt x="4" y="57"/>
                </a:lnTo>
                <a:lnTo>
                  <a:pt x="5" y="59"/>
                </a:lnTo>
                <a:lnTo>
                  <a:pt x="6" y="60"/>
                </a:lnTo>
                <a:lnTo>
                  <a:pt x="8" y="61"/>
                </a:lnTo>
                <a:lnTo>
                  <a:pt x="10" y="61"/>
                </a:lnTo>
                <a:lnTo>
                  <a:pt x="12" y="61"/>
                </a:lnTo>
                <a:lnTo>
                  <a:pt x="13" y="60"/>
                </a:lnTo>
                <a:lnTo>
                  <a:pt x="14" y="59"/>
                </a:lnTo>
                <a:lnTo>
                  <a:pt x="14" y="57"/>
                </a:lnTo>
                <a:lnTo>
                  <a:pt x="14" y="52"/>
                </a:lnTo>
                <a:lnTo>
                  <a:pt x="14" y="5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12" name="任意多边形 1051211"/>
          <p:cNvSpPr/>
          <p:nvPr/>
        </p:nvSpPr>
        <p:spPr bwMode="auto">
          <a:xfrm>
            <a:off x="7486650" y="3276600"/>
            <a:ext cx="6350" cy="44450"/>
          </a:xfrm>
          <a:custGeom>
            <a:avLst/>
            <a:gdLst/>
            <a:ahLst/>
            <a:cxnLst/>
            <a:rect l="0" t="0" r="0" b="0"/>
            <a:pathLst>
              <a:path w="9" h="62">
                <a:moveTo>
                  <a:pt x="0" y="5"/>
                </a:moveTo>
                <a:lnTo>
                  <a:pt x="0" y="57"/>
                </a:lnTo>
                <a:lnTo>
                  <a:pt x="0" y="59"/>
                </a:lnTo>
                <a:lnTo>
                  <a:pt x="1" y="61"/>
                </a:lnTo>
                <a:lnTo>
                  <a:pt x="3" y="61"/>
                </a:lnTo>
                <a:lnTo>
                  <a:pt x="4" y="62"/>
                </a:lnTo>
                <a:lnTo>
                  <a:pt x="6" y="61"/>
                </a:lnTo>
                <a:lnTo>
                  <a:pt x="7" y="61"/>
                </a:lnTo>
                <a:lnTo>
                  <a:pt x="8" y="59"/>
                </a:lnTo>
                <a:lnTo>
                  <a:pt x="9" y="57"/>
                </a:lnTo>
                <a:lnTo>
                  <a:pt x="9" y="5"/>
                </a:lnTo>
                <a:lnTo>
                  <a:pt x="8" y="3"/>
                </a:lnTo>
                <a:lnTo>
                  <a:pt x="7" y="1"/>
                </a:lnTo>
                <a:lnTo>
                  <a:pt x="6" y="1"/>
                </a:lnTo>
                <a:lnTo>
                  <a:pt x="4" y="0"/>
                </a:lnTo>
                <a:lnTo>
                  <a:pt x="3" y="1"/>
                </a:lnTo>
                <a:lnTo>
                  <a:pt x="1" y="1"/>
                </a:lnTo>
                <a:lnTo>
                  <a:pt x="0" y="3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13" name="任意多边形 1051212"/>
          <p:cNvSpPr/>
          <p:nvPr/>
        </p:nvSpPr>
        <p:spPr bwMode="auto">
          <a:xfrm>
            <a:off x="7513637" y="3257550"/>
            <a:ext cx="11112" cy="42862"/>
          </a:xfrm>
          <a:custGeom>
            <a:avLst/>
            <a:gdLst/>
            <a:ahLst/>
            <a:cxnLst/>
            <a:rect l="0" t="0" r="0" b="0"/>
            <a:pathLst>
              <a:path w="15" h="61">
                <a:moveTo>
                  <a:pt x="5" y="4"/>
                </a:moveTo>
                <a:lnTo>
                  <a:pt x="5" y="4"/>
                </a:lnTo>
                <a:lnTo>
                  <a:pt x="4" y="17"/>
                </a:lnTo>
                <a:lnTo>
                  <a:pt x="3" y="30"/>
                </a:lnTo>
                <a:lnTo>
                  <a:pt x="1" y="43"/>
                </a:lnTo>
                <a:lnTo>
                  <a:pt x="0" y="57"/>
                </a:lnTo>
                <a:lnTo>
                  <a:pt x="1" y="59"/>
                </a:lnTo>
                <a:lnTo>
                  <a:pt x="2" y="60"/>
                </a:lnTo>
                <a:lnTo>
                  <a:pt x="3" y="61"/>
                </a:lnTo>
                <a:lnTo>
                  <a:pt x="5" y="61"/>
                </a:lnTo>
                <a:lnTo>
                  <a:pt x="8" y="61"/>
                </a:lnTo>
                <a:lnTo>
                  <a:pt x="9" y="60"/>
                </a:lnTo>
                <a:lnTo>
                  <a:pt x="10" y="59"/>
                </a:lnTo>
                <a:lnTo>
                  <a:pt x="11" y="57"/>
                </a:lnTo>
                <a:lnTo>
                  <a:pt x="11" y="43"/>
                </a:lnTo>
                <a:lnTo>
                  <a:pt x="13" y="30"/>
                </a:lnTo>
                <a:lnTo>
                  <a:pt x="14" y="17"/>
                </a:lnTo>
                <a:lnTo>
                  <a:pt x="15" y="4"/>
                </a:lnTo>
                <a:lnTo>
                  <a:pt x="15" y="2"/>
                </a:lnTo>
                <a:lnTo>
                  <a:pt x="14" y="1"/>
                </a:lnTo>
                <a:lnTo>
                  <a:pt x="12" y="0"/>
                </a:lnTo>
                <a:lnTo>
                  <a:pt x="11" y="0"/>
                </a:lnTo>
                <a:lnTo>
                  <a:pt x="9" y="0"/>
                </a:lnTo>
                <a:lnTo>
                  <a:pt x="6" y="1"/>
                </a:lnTo>
                <a:lnTo>
                  <a:pt x="5" y="2"/>
                </a:lnTo>
                <a:lnTo>
                  <a:pt x="5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14" name="任意多边形 1051213"/>
          <p:cNvSpPr/>
          <p:nvPr/>
        </p:nvSpPr>
        <p:spPr bwMode="auto">
          <a:xfrm>
            <a:off x="7537450" y="3243262"/>
            <a:ext cx="6350" cy="39687"/>
          </a:xfrm>
          <a:custGeom>
            <a:avLst/>
            <a:gdLst/>
            <a:ahLst/>
            <a:cxnLst/>
            <a:rect l="0" t="0" r="0" b="0"/>
            <a:pathLst>
              <a:path w="10" h="57">
                <a:moveTo>
                  <a:pt x="0" y="5"/>
                </a:moveTo>
                <a:lnTo>
                  <a:pt x="0" y="53"/>
                </a:lnTo>
                <a:lnTo>
                  <a:pt x="0" y="55"/>
                </a:lnTo>
                <a:lnTo>
                  <a:pt x="1" y="56"/>
                </a:lnTo>
                <a:lnTo>
                  <a:pt x="2" y="57"/>
                </a:lnTo>
                <a:lnTo>
                  <a:pt x="4" y="57"/>
                </a:lnTo>
                <a:lnTo>
                  <a:pt x="7" y="57"/>
                </a:lnTo>
                <a:lnTo>
                  <a:pt x="8" y="56"/>
                </a:lnTo>
                <a:lnTo>
                  <a:pt x="9" y="55"/>
                </a:lnTo>
                <a:lnTo>
                  <a:pt x="10" y="53"/>
                </a:lnTo>
                <a:lnTo>
                  <a:pt x="10" y="5"/>
                </a:lnTo>
                <a:lnTo>
                  <a:pt x="9" y="3"/>
                </a:lnTo>
                <a:lnTo>
                  <a:pt x="8" y="2"/>
                </a:lnTo>
                <a:lnTo>
                  <a:pt x="7" y="1"/>
                </a:lnTo>
                <a:lnTo>
                  <a:pt x="4" y="0"/>
                </a:lnTo>
                <a:lnTo>
                  <a:pt x="2" y="1"/>
                </a:lnTo>
                <a:lnTo>
                  <a:pt x="1" y="2"/>
                </a:lnTo>
                <a:lnTo>
                  <a:pt x="0" y="3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15" name="任意多边形 1051214"/>
          <p:cNvSpPr/>
          <p:nvPr/>
        </p:nvSpPr>
        <p:spPr bwMode="auto">
          <a:xfrm>
            <a:off x="7567612" y="3206750"/>
            <a:ext cx="6350" cy="39687"/>
          </a:xfrm>
          <a:custGeom>
            <a:avLst/>
            <a:gdLst/>
            <a:ahLst/>
            <a:cxnLst/>
            <a:rect l="0" t="0" r="0" b="0"/>
            <a:pathLst>
              <a:path w="9" h="56">
                <a:moveTo>
                  <a:pt x="0" y="4"/>
                </a:moveTo>
                <a:lnTo>
                  <a:pt x="0" y="51"/>
                </a:lnTo>
                <a:lnTo>
                  <a:pt x="0" y="53"/>
                </a:lnTo>
                <a:lnTo>
                  <a:pt x="1" y="55"/>
                </a:lnTo>
                <a:lnTo>
                  <a:pt x="3" y="55"/>
                </a:lnTo>
                <a:lnTo>
                  <a:pt x="4" y="56"/>
                </a:lnTo>
                <a:lnTo>
                  <a:pt x="6" y="55"/>
                </a:lnTo>
                <a:lnTo>
                  <a:pt x="8" y="55"/>
                </a:lnTo>
                <a:lnTo>
                  <a:pt x="9" y="53"/>
                </a:lnTo>
                <a:lnTo>
                  <a:pt x="9" y="51"/>
                </a:lnTo>
                <a:lnTo>
                  <a:pt x="9" y="4"/>
                </a:lnTo>
                <a:lnTo>
                  <a:pt x="9" y="2"/>
                </a:lnTo>
                <a:lnTo>
                  <a:pt x="8" y="1"/>
                </a:lnTo>
                <a:lnTo>
                  <a:pt x="6" y="0"/>
                </a:lnTo>
                <a:lnTo>
                  <a:pt x="4" y="0"/>
                </a:lnTo>
                <a:lnTo>
                  <a:pt x="3" y="0"/>
                </a:lnTo>
                <a:lnTo>
                  <a:pt x="1" y="1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16" name="任意多边形 1051215"/>
          <p:cNvSpPr/>
          <p:nvPr/>
        </p:nvSpPr>
        <p:spPr bwMode="auto">
          <a:xfrm>
            <a:off x="7588250" y="3195637"/>
            <a:ext cx="6350" cy="44450"/>
          </a:xfrm>
          <a:custGeom>
            <a:avLst/>
            <a:gdLst/>
            <a:ahLst/>
            <a:cxnLst/>
            <a:rect l="0" t="0" r="0" b="0"/>
            <a:pathLst>
              <a:path w="10" h="62">
                <a:moveTo>
                  <a:pt x="0" y="5"/>
                </a:moveTo>
                <a:lnTo>
                  <a:pt x="0" y="57"/>
                </a:lnTo>
                <a:lnTo>
                  <a:pt x="1" y="59"/>
                </a:lnTo>
                <a:lnTo>
                  <a:pt x="2" y="60"/>
                </a:lnTo>
                <a:lnTo>
                  <a:pt x="3" y="61"/>
                </a:lnTo>
                <a:lnTo>
                  <a:pt x="5" y="62"/>
                </a:lnTo>
                <a:lnTo>
                  <a:pt x="7" y="61"/>
                </a:lnTo>
                <a:lnTo>
                  <a:pt x="8" y="60"/>
                </a:lnTo>
                <a:lnTo>
                  <a:pt x="9" y="59"/>
                </a:lnTo>
                <a:lnTo>
                  <a:pt x="10" y="57"/>
                </a:lnTo>
                <a:lnTo>
                  <a:pt x="10" y="5"/>
                </a:lnTo>
                <a:lnTo>
                  <a:pt x="9" y="3"/>
                </a:lnTo>
                <a:lnTo>
                  <a:pt x="8" y="1"/>
                </a:lnTo>
                <a:lnTo>
                  <a:pt x="7" y="0"/>
                </a:lnTo>
                <a:lnTo>
                  <a:pt x="5" y="0"/>
                </a:lnTo>
                <a:lnTo>
                  <a:pt x="3" y="0"/>
                </a:lnTo>
                <a:lnTo>
                  <a:pt x="2" y="1"/>
                </a:lnTo>
                <a:lnTo>
                  <a:pt x="1" y="3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17" name="任意多边形 1051216"/>
          <p:cNvSpPr/>
          <p:nvPr/>
        </p:nvSpPr>
        <p:spPr bwMode="auto">
          <a:xfrm>
            <a:off x="7612062" y="3170237"/>
            <a:ext cx="7937" cy="41275"/>
          </a:xfrm>
          <a:custGeom>
            <a:avLst/>
            <a:gdLst/>
            <a:ahLst/>
            <a:cxnLst/>
            <a:rect l="0" t="0" r="0" b="0"/>
            <a:pathLst>
              <a:path w="13" h="57">
                <a:moveTo>
                  <a:pt x="9" y="5"/>
                </a:moveTo>
                <a:lnTo>
                  <a:pt x="9" y="5"/>
                </a:lnTo>
                <a:lnTo>
                  <a:pt x="8" y="3"/>
                </a:lnTo>
                <a:lnTo>
                  <a:pt x="7" y="2"/>
                </a:lnTo>
                <a:lnTo>
                  <a:pt x="6" y="1"/>
                </a:lnTo>
                <a:lnTo>
                  <a:pt x="4" y="0"/>
                </a:lnTo>
                <a:lnTo>
                  <a:pt x="2" y="1"/>
                </a:lnTo>
                <a:lnTo>
                  <a:pt x="1" y="2"/>
                </a:lnTo>
                <a:lnTo>
                  <a:pt x="0" y="3"/>
                </a:lnTo>
                <a:lnTo>
                  <a:pt x="0" y="5"/>
                </a:lnTo>
                <a:lnTo>
                  <a:pt x="1" y="14"/>
                </a:lnTo>
                <a:lnTo>
                  <a:pt x="4" y="25"/>
                </a:lnTo>
                <a:lnTo>
                  <a:pt x="5" y="31"/>
                </a:lnTo>
                <a:lnTo>
                  <a:pt x="5" y="38"/>
                </a:lnTo>
                <a:lnTo>
                  <a:pt x="4" y="53"/>
                </a:lnTo>
                <a:lnTo>
                  <a:pt x="5" y="55"/>
                </a:lnTo>
                <a:lnTo>
                  <a:pt x="6" y="56"/>
                </a:lnTo>
                <a:lnTo>
                  <a:pt x="7" y="57"/>
                </a:lnTo>
                <a:lnTo>
                  <a:pt x="9" y="57"/>
                </a:lnTo>
                <a:lnTo>
                  <a:pt x="10" y="57"/>
                </a:lnTo>
                <a:lnTo>
                  <a:pt x="12" y="56"/>
                </a:lnTo>
                <a:lnTo>
                  <a:pt x="13" y="55"/>
                </a:lnTo>
                <a:lnTo>
                  <a:pt x="13" y="53"/>
                </a:lnTo>
                <a:lnTo>
                  <a:pt x="13" y="29"/>
                </a:lnTo>
                <a:lnTo>
                  <a:pt x="13" y="23"/>
                </a:lnTo>
                <a:lnTo>
                  <a:pt x="11" y="16"/>
                </a:lnTo>
                <a:lnTo>
                  <a:pt x="10" y="11"/>
                </a:lnTo>
                <a:lnTo>
                  <a:pt x="9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18" name="任意多边形 1051217"/>
          <p:cNvSpPr/>
          <p:nvPr/>
        </p:nvSpPr>
        <p:spPr bwMode="auto">
          <a:xfrm>
            <a:off x="6938962" y="2647950"/>
            <a:ext cx="15875" cy="39687"/>
          </a:xfrm>
          <a:custGeom>
            <a:avLst/>
            <a:gdLst/>
            <a:ahLst/>
            <a:cxnLst/>
            <a:rect l="0" t="0" r="0" b="0"/>
            <a:pathLst>
              <a:path w="24" h="57">
                <a:moveTo>
                  <a:pt x="16" y="2"/>
                </a:moveTo>
                <a:lnTo>
                  <a:pt x="16" y="2"/>
                </a:lnTo>
                <a:lnTo>
                  <a:pt x="12" y="8"/>
                </a:lnTo>
                <a:lnTo>
                  <a:pt x="9" y="13"/>
                </a:lnTo>
                <a:lnTo>
                  <a:pt x="5" y="19"/>
                </a:lnTo>
                <a:lnTo>
                  <a:pt x="3" y="26"/>
                </a:lnTo>
                <a:lnTo>
                  <a:pt x="1" y="40"/>
                </a:lnTo>
                <a:lnTo>
                  <a:pt x="0" y="53"/>
                </a:lnTo>
                <a:lnTo>
                  <a:pt x="0" y="55"/>
                </a:lnTo>
                <a:lnTo>
                  <a:pt x="1" y="56"/>
                </a:lnTo>
                <a:lnTo>
                  <a:pt x="3" y="57"/>
                </a:lnTo>
                <a:lnTo>
                  <a:pt x="4" y="57"/>
                </a:lnTo>
                <a:lnTo>
                  <a:pt x="7" y="57"/>
                </a:lnTo>
                <a:lnTo>
                  <a:pt x="9" y="56"/>
                </a:lnTo>
                <a:lnTo>
                  <a:pt x="10" y="55"/>
                </a:lnTo>
                <a:lnTo>
                  <a:pt x="10" y="53"/>
                </a:lnTo>
                <a:lnTo>
                  <a:pt x="11" y="42"/>
                </a:lnTo>
                <a:lnTo>
                  <a:pt x="13" y="29"/>
                </a:lnTo>
                <a:lnTo>
                  <a:pt x="14" y="24"/>
                </a:lnTo>
                <a:lnTo>
                  <a:pt x="17" y="18"/>
                </a:lnTo>
                <a:lnTo>
                  <a:pt x="19" y="13"/>
                </a:lnTo>
                <a:lnTo>
                  <a:pt x="23" y="9"/>
                </a:lnTo>
                <a:lnTo>
                  <a:pt x="24" y="7"/>
                </a:lnTo>
                <a:lnTo>
                  <a:pt x="24" y="5"/>
                </a:lnTo>
                <a:lnTo>
                  <a:pt x="23" y="3"/>
                </a:lnTo>
                <a:lnTo>
                  <a:pt x="22" y="2"/>
                </a:lnTo>
                <a:lnTo>
                  <a:pt x="21" y="1"/>
                </a:lnTo>
                <a:lnTo>
                  <a:pt x="19" y="0"/>
                </a:lnTo>
                <a:lnTo>
                  <a:pt x="18" y="0"/>
                </a:lnTo>
                <a:lnTo>
                  <a:pt x="1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19" name="任意多边形 1051218"/>
          <p:cNvSpPr/>
          <p:nvPr/>
        </p:nvSpPr>
        <p:spPr bwMode="auto">
          <a:xfrm>
            <a:off x="6978650" y="2611437"/>
            <a:ext cx="11112" cy="36512"/>
          </a:xfrm>
          <a:custGeom>
            <a:avLst/>
            <a:gdLst/>
            <a:ahLst/>
            <a:cxnLst/>
            <a:rect l="0" t="0" r="0" b="0"/>
            <a:pathLst>
              <a:path w="15" h="51">
                <a:moveTo>
                  <a:pt x="5" y="4"/>
                </a:moveTo>
                <a:lnTo>
                  <a:pt x="5" y="4"/>
                </a:lnTo>
                <a:lnTo>
                  <a:pt x="4" y="15"/>
                </a:lnTo>
                <a:lnTo>
                  <a:pt x="2" y="25"/>
                </a:lnTo>
                <a:lnTo>
                  <a:pt x="1" y="36"/>
                </a:lnTo>
                <a:lnTo>
                  <a:pt x="0" y="47"/>
                </a:lnTo>
                <a:lnTo>
                  <a:pt x="0" y="49"/>
                </a:lnTo>
                <a:lnTo>
                  <a:pt x="1" y="50"/>
                </a:lnTo>
                <a:lnTo>
                  <a:pt x="3" y="51"/>
                </a:lnTo>
                <a:lnTo>
                  <a:pt x="4" y="51"/>
                </a:lnTo>
                <a:lnTo>
                  <a:pt x="6" y="51"/>
                </a:lnTo>
                <a:lnTo>
                  <a:pt x="8" y="50"/>
                </a:lnTo>
                <a:lnTo>
                  <a:pt x="9" y="49"/>
                </a:lnTo>
                <a:lnTo>
                  <a:pt x="9" y="47"/>
                </a:lnTo>
                <a:lnTo>
                  <a:pt x="10" y="36"/>
                </a:lnTo>
                <a:lnTo>
                  <a:pt x="11" y="25"/>
                </a:lnTo>
                <a:lnTo>
                  <a:pt x="14" y="15"/>
                </a:lnTo>
                <a:lnTo>
                  <a:pt x="15" y="4"/>
                </a:lnTo>
                <a:lnTo>
                  <a:pt x="14" y="2"/>
                </a:lnTo>
                <a:lnTo>
                  <a:pt x="13" y="1"/>
                </a:lnTo>
                <a:lnTo>
                  <a:pt x="11" y="0"/>
                </a:lnTo>
                <a:lnTo>
                  <a:pt x="9" y="0"/>
                </a:lnTo>
                <a:lnTo>
                  <a:pt x="8" y="0"/>
                </a:lnTo>
                <a:lnTo>
                  <a:pt x="6" y="1"/>
                </a:lnTo>
                <a:lnTo>
                  <a:pt x="5" y="2"/>
                </a:lnTo>
                <a:lnTo>
                  <a:pt x="5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20" name="任意多边形 1051219"/>
          <p:cNvSpPr/>
          <p:nvPr/>
        </p:nvSpPr>
        <p:spPr bwMode="auto">
          <a:xfrm>
            <a:off x="7018337" y="2566987"/>
            <a:ext cx="12700" cy="36512"/>
          </a:xfrm>
          <a:custGeom>
            <a:avLst/>
            <a:gdLst/>
            <a:ahLst/>
            <a:cxnLst/>
            <a:rect l="0" t="0" r="0" b="0"/>
            <a:pathLst>
              <a:path w="19" h="51">
                <a:moveTo>
                  <a:pt x="11" y="1"/>
                </a:moveTo>
                <a:lnTo>
                  <a:pt x="11" y="1"/>
                </a:lnTo>
                <a:lnTo>
                  <a:pt x="8" y="6"/>
                </a:lnTo>
                <a:lnTo>
                  <a:pt x="6" y="11"/>
                </a:lnTo>
                <a:lnTo>
                  <a:pt x="5" y="16"/>
                </a:lnTo>
                <a:lnTo>
                  <a:pt x="5" y="22"/>
                </a:lnTo>
                <a:lnTo>
                  <a:pt x="4" y="24"/>
                </a:lnTo>
                <a:lnTo>
                  <a:pt x="3" y="28"/>
                </a:lnTo>
                <a:lnTo>
                  <a:pt x="1" y="34"/>
                </a:lnTo>
                <a:lnTo>
                  <a:pt x="0" y="41"/>
                </a:lnTo>
                <a:lnTo>
                  <a:pt x="0" y="47"/>
                </a:lnTo>
                <a:lnTo>
                  <a:pt x="0" y="49"/>
                </a:lnTo>
                <a:lnTo>
                  <a:pt x="2" y="50"/>
                </a:lnTo>
                <a:lnTo>
                  <a:pt x="3" y="51"/>
                </a:lnTo>
                <a:lnTo>
                  <a:pt x="5" y="51"/>
                </a:lnTo>
                <a:lnTo>
                  <a:pt x="6" y="51"/>
                </a:lnTo>
                <a:lnTo>
                  <a:pt x="8" y="50"/>
                </a:lnTo>
                <a:lnTo>
                  <a:pt x="9" y="49"/>
                </a:lnTo>
                <a:lnTo>
                  <a:pt x="9" y="47"/>
                </a:lnTo>
                <a:lnTo>
                  <a:pt x="10" y="36"/>
                </a:lnTo>
                <a:lnTo>
                  <a:pt x="11" y="31"/>
                </a:lnTo>
                <a:lnTo>
                  <a:pt x="13" y="26"/>
                </a:lnTo>
                <a:lnTo>
                  <a:pt x="14" y="21"/>
                </a:lnTo>
                <a:lnTo>
                  <a:pt x="14" y="17"/>
                </a:lnTo>
                <a:lnTo>
                  <a:pt x="15" y="12"/>
                </a:lnTo>
                <a:lnTo>
                  <a:pt x="17" y="8"/>
                </a:lnTo>
                <a:lnTo>
                  <a:pt x="19" y="6"/>
                </a:lnTo>
                <a:lnTo>
                  <a:pt x="19" y="4"/>
                </a:lnTo>
                <a:lnTo>
                  <a:pt x="17" y="1"/>
                </a:lnTo>
                <a:lnTo>
                  <a:pt x="15" y="0"/>
                </a:lnTo>
                <a:lnTo>
                  <a:pt x="14" y="0"/>
                </a:lnTo>
                <a:lnTo>
                  <a:pt x="12" y="0"/>
                </a:lnTo>
                <a:lnTo>
                  <a:pt x="1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21" name="任意多边形 1051220"/>
          <p:cNvSpPr/>
          <p:nvPr/>
        </p:nvSpPr>
        <p:spPr bwMode="auto">
          <a:xfrm>
            <a:off x="7056437" y="2538412"/>
            <a:ext cx="12700" cy="34925"/>
          </a:xfrm>
          <a:custGeom>
            <a:avLst/>
            <a:gdLst/>
            <a:ahLst/>
            <a:cxnLst/>
            <a:rect l="0" t="0" r="0" b="0"/>
            <a:pathLst>
              <a:path w="18" h="52">
                <a:moveTo>
                  <a:pt x="9" y="4"/>
                </a:moveTo>
                <a:lnTo>
                  <a:pt x="9" y="4"/>
                </a:lnTo>
                <a:lnTo>
                  <a:pt x="7" y="16"/>
                </a:lnTo>
                <a:lnTo>
                  <a:pt x="4" y="26"/>
                </a:lnTo>
                <a:lnTo>
                  <a:pt x="1" y="36"/>
                </a:lnTo>
                <a:lnTo>
                  <a:pt x="0" y="48"/>
                </a:lnTo>
                <a:lnTo>
                  <a:pt x="0" y="50"/>
                </a:lnTo>
                <a:lnTo>
                  <a:pt x="1" y="51"/>
                </a:lnTo>
                <a:lnTo>
                  <a:pt x="2" y="52"/>
                </a:lnTo>
                <a:lnTo>
                  <a:pt x="4" y="52"/>
                </a:lnTo>
                <a:lnTo>
                  <a:pt x="6" y="52"/>
                </a:lnTo>
                <a:lnTo>
                  <a:pt x="7" y="51"/>
                </a:lnTo>
                <a:lnTo>
                  <a:pt x="8" y="50"/>
                </a:lnTo>
                <a:lnTo>
                  <a:pt x="9" y="48"/>
                </a:lnTo>
                <a:lnTo>
                  <a:pt x="10" y="36"/>
                </a:lnTo>
                <a:lnTo>
                  <a:pt x="13" y="26"/>
                </a:lnTo>
                <a:lnTo>
                  <a:pt x="16" y="16"/>
                </a:lnTo>
                <a:lnTo>
                  <a:pt x="18" y="4"/>
                </a:lnTo>
                <a:lnTo>
                  <a:pt x="18" y="2"/>
                </a:lnTo>
                <a:lnTo>
                  <a:pt x="17" y="1"/>
                </a:lnTo>
                <a:lnTo>
                  <a:pt x="15" y="0"/>
                </a:lnTo>
                <a:lnTo>
                  <a:pt x="14" y="0"/>
                </a:lnTo>
                <a:lnTo>
                  <a:pt x="12" y="0"/>
                </a:lnTo>
                <a:lnTo>
                  <a:pt x="10" y="1"/>
                </a:lnTo>
                <a:lnTo>
                  <a:pt x="9" y="2"/>
                </a:lnTo>
                <a:lnTo>
                  <a:pt x="9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22" name="任意多边形 1051221"/>
          <p:cNvSpPr/>
          <p:nvPr/>
        </p:nvSpPr>
        <p:spPr bwMode="auto">
          <a:xfrm>
            <a:off x="7104062" y="2509837"/>
            <a:ext cx="7937" cy="41275"/>
          </a:xfrm>
          <a:custGeom>
            <a:avLst/>
            <a:gdLst/>
            <a:ahLst/>
            <a:cxnLst/>
            <a:rect l="0" t="0" r="0" b="0"/>
            <a:pathLst>
              <a:path w="14" h="57">
                <a:moveTo>
                  <a:pt x="4" y="5"/>
                </a:moveTo>
                <a:lnTo>
                  <a:pt x="4" y="5"/>
                </a:lnTo>
                <a:lnTo>
                  <a:pt x="4" y="17"/>
                </a:lnTo>
                <a:lnTo>
                  <a:pt x="2" y="29"/>
                </a:lnTo>
                <a:lnTo>
                  <a:pt x="1" y="40"/>
                </a:lnTo>
                <a:lnTo>
                  <a:pt x="0" y="53"/>
                </a:lnTo>
                <a:lnTo>
                  <a:pt x="0" y="55"/>
                </a:lnTo>
                <a:lnTo>
                  <a:pt x="1" y="56"/>
                </a:lnTo>
                <a:lnTo>
                  <a:pt x="3" y="57"/>
                </a:lnTo>
                <a:lnTo>
                  <a:pt x="4" y="57"/>
                </a:lnTo>
                <a:lnTo>
                  <a:pt x="6" y="57"/>
                </a:lnTo>
                <a:lnTo>
                  <a:pt x="8" y="56"/>
                </a:lnTo>
                <a:lnTo>
                  <a:pt x="9" y="55"/>
                </a:lnTo>
                <a:lnTo>
                  <a:pt x="9" y="53"/>
                </a:lnTo>
                <a:lnTo>
                  <a:pt x="10" y="40"/>
                </a:lnTo>
                <a:lnTo>
                  <a:pt x="11" y="29"/>
                </a:lnTo>
                <a:lnTo>
                  <a:pt x="13" y="17"/>
                </a:lnTo>
                <a:lnTo>
                  <a:pt x="14" y="5"/>
                </a:lnTo>
                <a:lnTo>
                  <a:pt x="13" y="3"/>
                </a:lnTo>
                <a:lnTo>
                  <a:pt x="12" y="1"/>
                </a:lnTo>
                <a:lnTo>
                  <a:pt x="11" y="1"/>
                </a:lnTo>
                <a:lnTo>
                  <a:pt x="9" y="0"/>
                </a:lnTo>
                <a:lnTo>
                  <a:pt x="7" y="1"/>
                </a:lnTo>
                <a:lnTo>
                  <a:pt x="6" y="1"/>
                </a:lnTo>
                <a:lnTo>
                  <a:pt x="5" y="3"/>
                </a:lnTo>
                <a:lnTo>
                  <a:pt x="4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23" name="任意多边形 1051222"/>
          <p:cNvSpPr/>
          <p:nvPr/>
        </p:nvSpPr>
        <p:spPr bwMode="auto">
          <a:xfrm>
            <a:off x="7138987" y="2509837"/>
            <a:ext cx="11112" cy="34925"/>
          </a:xfrm>
          <a:custGeom>
            <a:avLst/>
            <a:gdLst/>
            <a:ahLst/>
            <a:cxnLst/>
            <a:rect l="0" t="0" r="0" b="0"/>
            <a:pathLst>
              <a:path w="15" h="48">
                <a:moveTo>
                  <a:pt x="6" y="0"/>
                </a:moveTo>
                <a:lnTo>
                  <a:pt x="6" y="0"/>
                </a:lnTo>
                <a:lnTo>
                  <a:pt x="3" y="0"/>
                </a:lnTo>
                <a:lnTo>
                  <a:pt x="2" y="1"/>
                </a:lnTo>
                <a:lnTo>
                  <a:pt x="1" y="3"/>
                </a:lnTo>
                <a:lnTo>
                  <a:pt x="1" y="4"/>
                </a:lnTo>
                <a:lnTo>
                  <a:pt x="2" y="7"/>
                </a:lnTo>
                <a:lnTo>
                  <a:pt x="3" y="9"/>
                </a:lnTo>
                <a:lnTo>
                  <a:pt x="6" y="9"/>
                </a:lnTo>
                <a:lnTo>
                  <a:pt x="4" y="9"/>
                </a:lnTo>
                <a:lnTo>
                  <a:pt x="4" y="11"/>
                </a:lnTo>
                <a:lnTo>
                  <a:pt x="4" y="16"/>
                </a:lnTo>
                <a:lnTo>
                  <a:pt x="3" y="26"/>
                </a:lnTo>
                <a:lnTo>
                  <a:pt x="1" y="34"/>
                </a:lnTo>
                <a:lnTo>
                  <a:pt x="0" y="42"/>
                </a:lnTo>
                <a:lnTo>
                  <a:pt x="1" y="45"/>
                </a:lnTo>
                <a:lnTo>
                  <a:pt x="2" y="47"/>
                </a:lnTo>
                <a:lnTo>
                  <a:pt x="3" y="48"/>
                </a:lnTo>
                <a:lnTo>
                  <a:pt x="6" y="48"/>
                </a:lnTo>
                <a:lnTo>
                  <a:pt x="7" y="48"/>
                </a:lnTo>
                <a:lnTo>
                  <a:pt x="9" y="47"/>
                </a:lnTo>
                <a:lnTo>
                  <a:pt x="10" y="45"/>
                </a:lnTo>
                <a:lnTo>
                  <a:pt x="11" y="42"/>
                </a:lnTo>
                <a:lnTo>
                  <a:pt x="12" y="32"/>
                </a:lnTo>
                <a:lnTo>
                  <a:pt x="15" y="19"/>
                </a:lnTo>
                <a:lnTo>
                  <a:pt x="15" y="11"/>
                </a:lnTo>
                <a:lnTo>
                  <a:pt x="14" y="6"/>
                </a:lnTo>
                <a:lnTo>
                  <a:pt x="13" y="4"/>
                </a:lnTo>
                <a:lnTo>
                  <a:pt x="11" y="2"/>
                </a:lnTo>
                <a:lnTo>
                  <a:pt x="9" y="1"/>
                </a:lnTo>
                <a:lnTo>
                  <a:pt x="6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24" name="任意多边形 1051223"/>
          <p:cNvSpPr/>
          <p:nvPr/>
        </p:nvSpPr>
        <p:spPr bwMode="auto">
          <a:xfrm>
            <a:off x="7181850" y="2508250"/>
            <a:ext cx="19050" cy="49212"/>
          </a:xfrm>
          <a:custGeom>
            <a:avLst/>
            <a:gdLst/>
            <a:ahLst/>
            <a:cxnLst/>
            <a:rect l="0" t="0" r="0" b="0"/>
            <a:pathLst>
              <a:path w="25" h="70">
                <a:moveTo>
                  <a:pt x="24" y="4"/>
                </a:moveTo>
                <a:lnTo>
                  <a:pt x="24" y="4"/>
                </a:lnTo>
                <a:lnTo>
                  <a:pt x="24" y="2"/>
                </a:lnTo>
                <a:lnTo>
                  <a:pt x="23" y="1"/>
                </a:lnTo>
                <a:lnTo>
                  <a:pt x="21" y="0"/>
                </a:lnTo>
                <a:lnTo>
                  <a:pt x="19" y="0"/>
                </a:lnTo>
                <a:lnTo>
                  <a:pt x="18" y="0"/>
                </a:lnTo>
                <a:lnTo>
                  <a:pt x="16" y="1"/>
                </a:lnTo>
                <a:lnTo>
                  <a:pt x="15" y="2"/>
                </a:lnTo>
                <a:lnTo>
                  <a:pt x="15" y="4"/>
                </a:lnTo>
                <a:lnTo>
                  <a:pt x="15" y="22"/>
                </a:lnTo>
                <a:lnTo>
                  <a:pt x="15" y="30"/>
                </a:lnTo>
                <a:lnTo>
                  <a:pt x="14" y="38"/>
                </a:lnTo>
                <a:lnTo>
                  <a:pt x="12" y="45"/>
                </a:lnTo>
                <a:lnTo>
                  <a:pt x="9" y="52"/>
                </a:lnTo>
                <a:lnTo>
                  <a:pt x="1" y="63"/>
                </a:lnTo>
                <a:lnTo>
                  <a:pt x="0" y="65"/>
                </a:lnTo>
                <a:lnTo>
                  <a:pt x="0" y="67"/>
                </a:lnTo>
                <a:lnTo>
                  <a:pt x="1" y="69"/>
                </a:lnTo>
                <a:lnTo>
                  <a:pt x="2" y="70"/>
                </a:lnTo>
                <a:lnTo>
                  <a:pt x="4" y="70"/>
                </a:lnTo>
                <a:lnTo>
                  <a:pt x="7" y="70"/>
                </a:lnTo>
                <a:lnTo>
                  <a:pt x="8" y="70"/>
                </a:lnTo>
                <a:lnTo>
                  <a:pt x="10" y="68"/>
                </a:lnTo>
                <a:lnTo>
                  <a:pt x="16" y="57"/>
                </a:lnTo>
                <a:lnTo>
                  <a:pt x="19" y="51"/>
                </a:lnTo>
                <a:lnTo>
                  <a:pt x="22" y="44"/>
                </a:lnTo>
                <a:lnTo>
                  <a:pt x="23" y="40"/>
                </a:lnTo>
                <a:lnTo>
                  <a:pt x="24" y="35"/>
                </a:lnTo>
                <a:lnTo>
                  <a:pt x="25" y="25"/>
                </a:lnTo>
                <a:lnTo>
                  <a:pt x="2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25" name="任意多边形 1051224"/>
          <p:cNvSpPr/>
          <p:nvPr/>
        </p:nvSpPr>
        <p:spPr bwMode="auto">
          <a:xfrm>
            <a:off x="7221537" y="2533650"/>
            <a:ext cx="6350" cy="38100"/>
          </a:xfrm>
          <a:custGeom>
            <a:avLst/>
            <a:gdLst/>
            <a:ahLst/>
            <a:cxnLst/>
            <a:rect l="0" t="0" r="0" b="0"/>
            <a:pathLst>
              <a:path w="9" h="53">
                <a:moveTo>
                  <a:pt x="0" y="5"/>
                </a:moveTo>
                <a:lnTo>
                  <a:pt x="0" y="48"/>
                </a:lnTo>
                <a:lnTo>
                  <a:pt x="0" y="50"/>
                </a:lnTo>
                <a:lnTo>
                  <a:pt x="2" y="51"/>
                </a:lnTo>
                <a:lnTo>
                  <a:pt x="3" y="52"/>
                </a:lnTo>
                <a:lnTo>
                  <a:pt x="5" y="53"/>
                </a:lnTo>
                <a:lnTo>
                  <a:pt x="6" y="52"/>
                </a:lnTo>
                <a:lnTo>
                  <a:pt x="8" y="51"/>
                </a:lnTo>
                <a:lnTo>
                  <a:pt x="9" y="50"/>
                </a:lnTo>
                <a:lnTo>
                  <a:pt x="9" y="48"/>
                </a:lnTo>
                <a:lnTo>
                  <a:pt x="9" y="5"/>
                </a:lnTo>
                <a:lnTo>
                  <a:pt x="9" y="3"/>
                </a:lnTo>
                <a:lnTo>
                  <a:pt x="8" y="1"/>
                </a:lnTo>
                <a:lnTo>
                  <a:pt x="6" y="1"/>
                </a:lnTo>
                <a:lnTo>
                  <a:pt x="5" y="0"/>
                </a:lnTo>
                <a:lnTo>
                  <a:pt x="3" y="1"/>
                </a:lnTo>
                <a:lnTo>
                  <a:pt x="2" y="1"/>
                </a:lnTo>
                <a:lnTo>
                  <a:pt x="0" y="3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26" name="任意多边形 1051225"/>
          <p:cNvSpPr/>
          <p:nvPr/>
        </p:nvSpPr>
        <p:spPr bwMode="auto">
          <a:xfrm>
            <a:off x="7251700" y="2544762"/>
            <a:ext cx="11112" cy="39687"/>
          </a:xfrm>
          <a:custGeom>
            <a:avLst/>
            <a:gdLst/>
            <a:ahLst/>
            <a:cxnLst/>
            <a:rect l="0" t="0" r="0" b="0"/>
            <a:pathLst>
              <a:path w="15" h="56">
                <a:moveTo>
                  <a:pt x="7" y="2"/>
                </a:moveTo>
                <a:lnTo>
                  <a:pt x="7" y="2"/>
                </a:lnTo>
                <a:lnTo>
                  <a:pt x="4" y="8"/>
                </a:lnTo>
                <a:lnTo>
                  <a:pt x="2" y="14"/>
                </a:lnTo>
                <a:lnTo>
                  <a:pt x="0" y="20"/>
                </a:lnTo>
                <a:lnTo>
                  <a:pt x="0" y="26"/>
                </a:lnTo>
                <a:lnTo>
                  <a:pt x="0" y="39"/>
                </a:lnTo>
                <a:lnTo>
                  <a:pt x="0" y="51"/>
                </a:lnTo>
                <a:lnTo>
                  <a:pt x="2" y="53"/>
                </a:lnTo>
                <a:lnTo>
                  <a:pt x="3" y="55"/>
                </a:lnTo>
                <a:lnTo>
                  <a:pt x="4" y="56"/>
                </a:lnTo>
                <a:lnTo>
                  <a:pt x="6" y="56"/>
                </a:lnTo>
                <a:lnTo>
                  <a:pt x="8" y="56"/>
                </a:lnTo>
                <a:lnTo>
                  <a:pt x="9" y="55"/>
                </a:lnTo>
                <a:lnTo>
                  <a:pt x="10" y="53"/>
                </a:lnTo>
                <a:lnTo>
                  <a:pt x="11" y="51"/>
                </a:lnTo>
                <a:lnTo>
                  <a:pt x="9" y="29"/>
                </a:lnTo>
                <a:lnTo>
                  <a:pt x="10" y="23"/>
                </a:lnTo>
                <a:lnTo>
                  <a:pt x="11" y="17"/>
                </a:lnTo>
                <a:lnTo>
                  <a:pt x="12" y="12"/>
                </a:lnTo>
                <a:lnTo>
                  <a:pt x="15" y="7"/>
                </a:lnTo>
                <a:lnTo>
                  <a:pt x="15" y="5"/>
                </a:lnTo>
                <a:lnTo>
                  <a:pt x="15" y="3"/>
                </a:lnTo>
                <a:lnTo>
                  <a:pt x="14" y="2"/>
                </a:lnTo>
                <a:lnTo>
                  <a:pt x="13" y="1"/>
                </a:lnTo>
                <a:lnTo>
                  <a:pt x="11" y="0"/>
                </a:lnTo>
                <a:lnTo>
                  <a:pt x="10" y="0"/>
                </a:lnTo>
                <a:lnTo>
                  <a:pt x="8" y="1"/>
                </a:lnTo>
                <a:lnTo>
                  <a:pt x="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27" name="任意多边形 1051226"/>
          <p:cNvSpPr/>
          <p:nvPr/>
        </p:nvSpPr>
        <p:spPr bwMode="auto">
          <a:xfrm>
            <a:off x="7283450" y="2560637"/>
            <a:ext cx="6350" cy="34925"/>
          </a:xfrm>
          <a:custGeom>
            <a:avLst/>
            <a:gdLst/>
            <a:ahLst/>
            <a:cxnLst/>
            <a:rect l="0" t="0" r="0" b="0"/>
            <a:pathLst>
              <a:path w="9" h="48">
                <a:moveTo>
                  <a:pt x="0" y="6"/>
                </a:moveTo>
                <a:lnTo>
                  <a:pt x="0" y="43"/>
                </a:lnTo>
                <a:lnTo>
                  <a:pt x="0" y="45"/>
                </a:lnTo>
                <a:lnTo>
                  <a:pt x="1" y="47"/>
                </a:lnTo>
                <a:lnTo>
                  <a:pt x="3" y="47"/>
                </a:lnTo>
                <a:lnTo>
                  <a:pt x="4" y="48"/>
                </a:lnTo>
                <a:lnTo>
                  <a:pt x="6" y="47"/>
                </a:lnTo>
                <a:lnTo>
                  <a:pt x="7" y="47"/>
                </a:lnTo>
                <a:lnTo>
                  <a:pt x="8" y="45"/>
                </a:lnTo>
                <a:lnTo>
                  <a:pt x="9" y="43"/>
                </a:lnTo>
                <a:lnTo>
                  <a:pt x="9" y="6"/>
                </a:lnTo>
                <a:lnTo>
                  <a:pt x="8" y="3"/>
                </a:lnTo>
                <a:lnTo>
                  <a:pt x="7" y="1"/>
                </a:lnTo>
                <a:lnTo>
                  <a:pt x="6" y="0"/>
                </a:lnTo>
                <a:lnTo>
                  <a:pt x="4" y="0"/>
                </a:lnTo>
                <a:lnTo>
                  <a:pt x="3" y="0"/>
                </a:lnTo>
                <a:lnTo>
                  <a:pt x="1" y="1"/>
                </a:lnTo>
                <a:lnTo>
                  <a:pt x="0" y="3"/>
                </a:lnTo>
                <a:lnTo>
                  <a:pt x="0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28" name="任意多边形 1051227"/>
          <p:cNvSpPr/>
          <p:nvPr/>
        </p:nvSpPr>
        <p:spPr bwMode="auto">
          <a:xfrm>
            <a:off x="7307262" y="2578100"/>
            <a:ext cx="6350" cy="33337"/>
          </a:xfrm>
          <a:custGeom>
            <a:avLst/>
            <a:gdLst/>
            <a:ahLst/>
            <a:cxnLst/>
            <a:rect l="0" t="0" r="0" b="0"/>
            <a:pathLst>
              <a:path w="9" h="48">
                <a:moveTo>
                  <a:pt x="0" y="4"/>
                </a:moveTo>
                <a:lnTo>
                  <a:pt x="0" y="42"/>
                </a:lnTo>
                <a:lnTo>
                  <a:pt x="0" y="45"/>
                </a:lnTo>
                <a:lnTo>
                  <a:pt x="1" y="47"/>
                </a:lnTo>
                <a:lnTo>
                  <a:pt x="3" y="47"/>
                </a:lnTo>
                <a:lnTo>
                  <a:pt x="4" y="48"/>
                </a:lnTo>
                <a:lnTo>
                  <a:pt x="6" y="47"/>
                </a:lnTo>
                <a:lnTo>
                  <a:pt x="8" y="47"/>
                </a:lnTo>
                <a:lnTo>
                  <a:pt x="9" y="45"/>
                </a:lnTo>
                <a:lnTo>
                  <a:pt x="9" y="42"/>
                </a:lnTo>
                <a:lnTo>
                  <a:pt x="9" y="4"/>
                </a:lnTo>
                <a:lnTo>
                  <a:pt x="9" y="3"/>
                </a:lnTo>
                <a:lnTo>
                  <a:pt x="8" y="1"/>
                </a:lnTo>
                <a:lnTo>
                  <a:pt x="6" y="0"/>
                </a:lnTo>
                <a:lnTo>
                  <a:pt x="4" y="0"/>
                </a:lnTo>
                <a:lnTo>
                  <a:pt x="3" y="0"/>
                </a:lnTo>
                <a:lnTo>
                  <a:pt x="1" y="1"/>
                </a:lnTo>
                <a:lnTo>
                  <a:pt x="0" y="3"/>
                </a:lnTo>
                <a:lnTo>
                  <a:pt x="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29" name="任意多边形 1051228"/>
          <p:cNvSpPr/>
          <p:nvPr/>
        </p:nvSpPr>
        <p:spPr bwMode="auto">
          <a:xfrm>
            <a:off x="7346950" y="2601912"/>
            <a:ext cx="7937" cy="39687"/>
          </a:xfrm>
          <a:custGeom>
            <a:avLst/>
            <a:gdLst/>
            <a:ahLst/>
            <a:cxnLst/>
            <a:rect l="0" t="0" r="0" b="0"/>
            <a:pathLst>
              <a:path w="11" h="57">
                <a:moveTo>
                  <a:pt x="9" y="5"/>
                </a:moveTo>
                <a:lnTo>
                  <a:pt x="9" y="5"/>
                </a:lnTo>
                <a:lnTo>
                  <a:pt x="9" y="3"/>
                </a:lnTo>
                <a:lnTo>
                  <a:pt x="8" y="1"/>
                </a:lnTo>
                <a:lnTo>
                  <a:pt x="6" y="0"/>
                </a:lnTo>
                <a:lnTo>
                  <a:pt x="4" y="0"/>
                </a:lnTo>
                <a:lnTo>
                  <a:pt x="3" y="0"/>
                </a:lnTo>
                <a:lnTo>
                  <a:pt x="1" y="1"/>
                </a:lnTo>
                <a:lnTo>
                  <a:pt x="0" y="3"/>
                </a:lnTo>
                <a:lnTo>
                  <a:pt x="0" y="5"/>
                </a:lnTo>
                <a:lnTo>
                  <a:pt x="1" y="17"/>
                </a:lnTo>
                <a:lnTo>
                  <a:pt x="2" y="28"/>
                </a:lnTo>
                <a:lnTo>
                  <a:pt x="2" y="39"/>
                </a:lnTo>
                <a:lnTo>
                  <a:pt x="1" y="46"/>
                </a:lnTo>
                <a:lnTo>
                  <a:pt x="0" y="51"/>
                </a:lnTo>
                <a:lnTo>
                  <a:pt x="0" y="53"/>
                </a:lnTo>
                <a:lnTo>
                  <a:pt x="1" y="55"/>
                </a:lnTo>
                <a:lnTo>
                  <a:pt x="2" y="56"/>
                </a:lnTo>
                <a:lnTo>
                  <a:pt x="3" y="57"/>
                </a:lnTo>
                <a:lnTo>
                  <a:pt x="5" y="57"/>
                </a:lnTo>
                <a:lnTo>
                  <a:pt x="7" y="57"/>
                </a:lnTo>
                <a:lnTo>
                  <a:pt x="8" y="55"/>
                </a:lnTo>
                <a:lnTo>
                  <a:pt x="9" y="54"/>
                </a:lnTo>
                <a:lnTo>
                  <a:pt x="10" y="48"/>
                </a:lnTo>
                <a:lnTo>
                  <a:pt x="11" y="42"/>
                </a:lnTo>
                <a:lnTo>
                  <a:pt x="11" y="29"/>
                </a:lnTo>
                <a:lnTo>
                  <a:pt x="10" y="17"/>
                </a:lnTo>
                <a:lnTo>
                  <a:pt x="9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30" name="任意多边形 1051229"/>
          <p:cNvSpPr/>
          <p:nvPr/>
        </p:nvSpPr>
        <p:spPr bwMode="auto">
          <a:xfrm>
            <a:off x="7023100" y="2801937"/>
            <a:ext cx="7937" cy="42862"/>
          </a:xfrm>
          <a:custGeom>
            <a:avLst/>
            <a:gdLst/>
            <a:ahLst/>
            <a:cxnLst/>
            <a:rect l="0" t="0" r="0" b="0"/>
            <a:pathLst>
              <a:path w="14" h="61">
                <a:moveTo>
                  <a:pt x="4" y="4"/>
                </a:moveTo>
                <a:lnTo>
                  <a:pt x="4" y="4"/>
                </a:lnTo>
                <a:lnTo>
                  <a:pt x="4" y="30"/>
                </a:lnTo>
                <a:lnTo>
                  <a:pt x="3" y="43"/>
                </a:lnTo>
                <a:lnTo>
                  <a:pt x="0" y="55"/>
                </a:lnTo>
                <a:lnTo>
                  <a:pt x="0" y="57"/>
                </a:lnTo>
                <a:lnTo>
                  <a:pt x="0" y="59"/>
                </a:lnTo>
                <a:lnTo>
                  <a:pt x="1" y="60"/>
                </a:lnTo>
                <a:lnTo>
                  <a:pt x="3" y="61"/>
                </a:lnTo>
                <a:lnTo>
                  <a:pt x="5" y="61"/>
                </a:lnTo>
                <a:lnTo>
                  <a:pt x="6" y="61"/>
                </a:lnTo>
                <a:lnTo>
                  <a:pt x="8" y="59"/>
                </a:lnTo>
                <a:lnTo>
                  <a:pt x="9" y="58"/>
                </a:lnTo>
                <a:lnTo>
                  <a:pt x="12" y="45"/>
                </a:lnTo>
                <a:lnTo>
                  <a:pt x="14" y="31"/>
                </a:lnTo>
                <a:lnTo>
                  <a:pt x="14" y="4"/>
                </a:lnTo>
                <a:lnTo>
                  <a:pt x="14" y="2"/>
                </a:lnTo>
                <a:lnTo>
                  <a:pt x="12" y="1"/>
                </a:lnTo>
                <a:lnTo>
                  <a:pt x="11" y="0"/>
                </a:lnTo>
                <a:lnTo>
                  <a:pt x="9" y="0"/>
                </a:lnTo>
                <a:lnTo>
                  <a:pt x="7" y="0"/>
                </a:lnTo>
                <a:lnTo>
                  <a:pt x="6" y="1"/>
                </a:lnTo>
                <a:lnTo>
                  <a:pt x="5" y="2"/>
                </a:lnTo>
                <a:lnTo>
                  <a:pt x="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31" name="任意多边形 1051230"/>
          <p:cNvSpPr/>
          <p:nvPr/>
        </p:nvSpPr>
        <p:spPr bwMode="auto">
          <a:xfrm>
            <a:off x="7040562" y="2849562"/>
            <a:ext cx="6350" cy="52387"/>
          </a:xfrm>
          <a:custGeom>
            <a:avLst/>
            <a:gdLst/>
            <a:ahLst/>
            <a:cxnLst/>
            <a:rect l="0" t="0" r="0" b="0"/>
            <a:pathLst>
              <a:path w="9" h="76">
                <a:moveTo>
                  <a:pt x="0" y="5"/>
                </a:moveTo>
                <a:lnTo>
                  <a:pt x="0" y="72"/>
                </a:lnTo>
                <a:lnTo>
                  <a:pt x="0" y="73"/>
                </a:lnTo>
                <a:lnTo>
                  <a:pt x="1" y="75"/>
                </a:lnTo>
                <a:lnTo>
                  <a:pt x="3" y="76"/>
                </a:lnTo>
                <a:lnTo>
                  <a:pt x="4" y="76"/>
                </a:lnTo>
                <a:lnTo>
                  <a:pt x="6" y="76"/>
                </a:lnTo>
                <a:lnTo>
                  <a:pt x="7" y="75"/>
                </a:lnTo>
                <a:lnTo>
                  <a:pt x="8" y="73"/>
                </a:lnTo>
                <a:lnTo>
                  <a:pt x="9" y="72"/>
                </a:lnTo>
                <a:lnTo>
                  <a:pt x="9" y="5"/>
                </a:lnTo>
                <a:lnTo>
                  <a:pt x="8" y="2"/>
                </a:lnTo>
                <a:lnTo>
                  <a:pt x="7" y="1"/>
                </a:lnTo>
                <a:lnTo>
                  <a:pt x="6" y="0"/>
                </a:lnTo>
                <a:lnTo>
                  <a:pt x="4" y="0"/>
                </a:lnTo>
                <a:lnTo>
                  <a:pt x="3" y="0"/>
                </a:lnTo>
                <a:lnTo>
                  <a:pt x="1" y="1"/>
                </a:lnTo>
                <a:lnTo>
                  <a:pt x="0" y="2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32" name="任意多边形 1051231"/>
          <p:cNvSpPr/>
          <p:nvPr/>
        </p:nvSpPr>
        <p:spPr bwMode="auto">
          <a:xfrm>
            <a:off x="7062787" y="2882900"/>
            <a:ext cx="6350" cy="52387"/>
          </a:xfrm>
          <a:custGeom>
            <a:avLst/>
            <a:gdLst/>
            <a:ahLst/>
            <a:cxnLst/>
            <a:rect l="0" t="0" r="0" b="0"/>
            <a:pathLst>
              <a:path w="9" h="75">
                <a:moveTo>
                  <a:pt x="0" y="4"/>
                </a:moveTo>
                <a:lnTo>
                  <a:pt x="0" y="70"/>
                </a:lnTo>
                <a:lnTo>
                  <a:pt x="0" y="72"/>
                </a:lnTo>
                <a:lnTo>
                  <a:pt x="1" y="74"/>
                </a:lnTo>
                <a:lnTo>
                  <a:pt x="3" y="75"/>
                </a:lnTo>
                <a:lnTo>
                  <a:pt x="4" y="75"/>
                </a:lnTo>
                <a:lnTo>
                  <a:pt x="6" y="75"/>
                </a:lnTo>
                <a:lnTo>
                  <a:pt x="8" y="74"/>
                </a:lnTo>
                <a:lnTo>
                  <a:pt x="9" y="72"/>
                </a:lnTo>
                <a:lnTo>
                  <a:pt x="9" y="70"/>
                </a:lnTo>
                <a:lnTo>
                  <a:pt x="9" y="4"/>
                </a:lnTo>
                <a:lnTo>
                  <a:pt x="9" y="2"/>
                </a:lnTo>
                <a:lnTo>
                  <a:pt x="8" y="1"/>
                </a:lnTo>
                <a:lnTo>
                  <a:pt x="6" y="0"/>
                </a:lnTo>
                <a:lnTo>
                  <a:pt x="4" y="0"/>
                </a:lnTo>
                <a:lnTo>
                  <a:pt x="3" y="0"/>
                </a:lnTo>
                <a:lnTo>
                  <a:pt x="1" y="1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33" name="任意多边形 1051232"/>
          <p:cNvSpPr/>
          <p:nvPr/>
        </p:nvSpPr>
        <p:spPr bwMode="auto">
          <a:xfrm>
            <a:off x="7086600" y="2916237"/>
            <a:ext cx="7937" cy="53975"/>
          </a:xfrm>
          <a:custGeom>
            <a:avLst/>
            <a:gdLst/>
            <a:ahLst/>
            <a:cxnLst/>
            <a:rect l="0" t="0" r="0" b="0"/>
            <a:pathLst>
              <a:path w="14" h="76">
                <a:moveTo>
                  <a:pt x="14" y="5"/>
                </a:moveTo>
                <a:lnTo>
                  <a:pt x="14" y="5"/>
                </a:lnTo>
                <a:lnTo>
                  <a:pt x="13" y="2"/>
                </a:lnTo>
                <a:lnTo>
                  <a:pt x="12" y="1"/>
                </a:lnTo>
                <a:lnTo>
                  <a:pt x="11" y="0"/>
                </a:lnTo>
                <a:lnTo>
                  <a:pt x="9" y="0"/>
                </a:lnTo>
                <a:lnTo>
                  <a:pt x="8" y="0"/>
                </a:lnTo>
                <a:lnTo>
                  <a:pt x="6" y="1"/>
                </a:lnTo>
                <a:lnTo>
                  <a:pt x="5" y="2"/>
                </a:lnTo>
                <a:lnTo>
                  <a:pt x="4" y="5"/>
                </a:lnTo>
                <a:lnTo>
                  <a:pt x="4" y="14"/>
                </a:lnTo>
                <a:lnTo>
                  <a:pt x="2" y="23"/>
                </a:lnTo>
                <a:lnTo>
                  <a:pt x="1" y="32"/>
                </a:lnTo>
                <a:lnTo>
                  <a:pt x="0" y="41"/>
                </a:lnTo>
                <a:lnTo>
                  <a:pt x="0" y="49"/>
                </a:lnTo>
                <a:lnTo>
                  <a:pt x="1" y="57"/>
                </a:lnTo>
                <a:lnTo>
                  <a:pt x="3" y="66"/>
                </a:lnTo>
                <a:lnTo>
                  <a:pt x="5" y="74"/>
                </a:lnTo>
                <a:lnTo>
                  <a:pt x="6" y="75"/>
                </a:lnTo>
                <a:lnTo>
                  <a:pt x="8" y="76"/>
                </a:lnTo>
                <a:lnTo>
                  <a:pt x="9" y="76"/>
                </a:lnTo>
                <a:lnTo>
                  <a:pt x="11" y="75"/>
                </a:lnTo>
                <a:lnTo>
                  <a:pt x="13" y="73"/>
                </a:lnTo>
                <a:lnTo>
                  <a:pt x="13" y="71"/>
                </a:lnTo>
                <a:lnTo>
                  <a:pt x="13" y="69"/>
                </a:lnTo>
                <a:lnTo>
                  <a:pt x="11" y="60"/>
                </a:lnTo>
                <a:lnTo>
                  <a:pt x="9" y="53"/>
                </a:lnTo>
                <a:lnTo>
                  <a:pt x="9" y="45"/>
                </a:lnTo>
                <a:lnTo>
                  <a:pt x="10" y="37"/>
                </a:lnTo>
                <a:lnTo>
                  <a:pt x="12" y="21"/>
                </a:lnTo>
                <a:lnTo>
                  <a:pt x="14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34" name="任意多边形 1051233"/>
          <p:cNvSpPr/>
          <p:nvPr/>
        </p:nvSpPr>
        <p:spPr bwMode="auto">
          <a:xfrm>
            <a:off x="7118350" y="2940050"/>
            <a:ext cx="11112" cy="39687"/>
          </a:xfrm>
          <a:custGeom>
            <a:avLst/>
            <a:gdLst/>
            <a:ahLst/>
            <a:cxnLst/>
            <a:rect l="0" t="0" r="0" b="0"/>
            <a:pathLst>
              <a:path w="16" h="57">
                <a:moveTo>
                  <a:pt x="7" y="3"/>
                </a:moveTo>
                <a:lnTo>
                  <a:pt x="7" y="3"/>
                </a:lnTo>
                <a:lnTo>
                  <a:pt x="4" y="9"/>
                </a:lnTo>
                <a:lnTo>
                  <a:pt x="1" y="14"/>
                </a:lnTo>
                <a:lnTo>
                  <a:pt x="0" y="20"/>
                </a:lnTo>
                <a:lnTo>
                  <a:pt x="0" y="26"/>
                </a:lnTo>
                <a:lnTo>
                  <a:pt x="0" y="40"/>
                </a:lnTo>
                <a:lnTo>
                  <a:pt x="1" y="52"/>
                </a:lnTo>
                <a:lnTo>
                  <a:pt x="1" y="54"/>
                </a:lnTo>
                <a:lnTo>
                  <a:pt x="3" y="55"/>
                </a:lnTo>
                <a:lnTo>
                  <a:pt x="5" y="56"/>
                </a:lnTo>
                <a:lnTo>
                  <a:pt x="6" y="57"/>
                </a:lnTo>
                <a:lnTo>
                  <a:pt x="8" y="56"/>
                </a:lnTo>
                <a:lnTo>
                  <a:pt x="10" y="55"/>
                </a:lnTo>
                <a:lnTo>
                  <a:pt x="11" y="54"/>
                </a:lnTo>
                <a:lnTo>
                  <a:pt x="11" y="52"/>
                </a:lnTo>
                <a:lnTo>
                  <a:pt x="10" y="29"/>
                </a:lnTo>
                <a:lnTo>
                  <a:pt x="10" y="23"/>
                </a:lnTo>
                <a:lnTo>
                  <a:pt x="11" y="18"/>
                </a:lnTo>
                <a:lnTo>
                  <a:pt x="12" y="13"/>
                </a:lnTo>
                <a:lnTo>
                  <a:pt x="15" y="8"/>
                </a:lnTo>
                <a:lnTo>
                  <a:pt x="16" y="6"/>
                </a:lnTo>
                <a:lnTo>
                  <a:pt x="15" y="4"/>
                </a:lnTo>
                <a:lnTo>
                  <a:pt x="15" y="2"/>
                </a:lnTo>
                <a:lnTo>
                  <a:pt x="13" y="0"/>
                </a:lnTo>
                <a:lnTo>
                  <a:pt x="12" y="0"/>
                </a:lnTo>
                <a:lnTo>
                  <a:pt x="10" y="0"/>
                </a:lnTo>
                <a:lnTo>
                  <a:pt x="8" y="0"/>
                </a:lnTo>
                <a:lnTo>
                  <a:pt x="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35" name="任意多边形 1051234"/>
          <p:cNvSpPr/>
          <p:nvPr/>
        </p:nvSpPr>
        <p:spPr bwMode="auto">
          <a:xfrm>
            <a:off x="7145337" y="2963862"/>
            <a:ext cx="11112" cy="47625"/>
          </a:xfrm>
          <a:custGeom>
            <a:avLst/>
            <a:gdLst/>
            <a:ahLst/>
            <a:cxnLst/>
            <a:rect l="0" t="0" r="0" b="0"/>
            <a:pathLst>
              <a:path w="15" h="70">
                <a:moveTo>
                  <a:pt x="15" y="64"/>
                </a:moveTo>
                <a:lnTo>
                  <a:pt x="15" y="64"/>
                </a:lnTo>
                <a:lnTo>
                  <a:pt x="12" y="56"/>
                </a:lnTo>
                <a:lnTo>
                  <a:pt x="10" y="49"/>
                </a:lnTo>
                <a:lnTo>
                  <a:pt x="9" y="42"/>
                </a:lnTo>
                <a:lnTo>
                  <a:pt x="9" y="35"/>
                </a:lnTo>
                <a:lnTo>
                  <a:pt x="10" y="19"/>
                </a:lnTo>
                <a:lnTo>
                  <a:pt x="11" y="4"/>
                </a:lnTo>
                <a:lnTo>
                  <a:pt x="10" y="2"/>
                </a:lnTo>
                <a:lnTo>
                  <a:pt x="9" y="1"/>
                </a:lnTo>
                <a:lnTo>
                  <a:pt x="8" y="0"/>
                </a:lnTo>
                <a:lnTo>
                  <a:pt x="6" y="0"/>
                </a:lnTo>
                <a:lnTo>
                  <a:pt x="4" y="0"/>
                </a:lnTo>
                <a:lnTo>
                  <a:pt x="3" y="1"/>
                </a:lnTo>
                <a:lnTo>
                  <a:pt x="2" y="2"/>
                </a:lnTo>
                <a:lnTo>
                  <a:pt x="2" y="4"/>
                </a:lnTo>
                <a:lnTo>
                  <a:pt x="1" y="20"/>
                </a:lnTo>
                <a:lnTo>
                  <a:pt x="0" y="37"/>
                </a:lnTo>
                <a:lnTo>
                  <a:pt x="0" y="45"/>
                </a:lnTo>
                <a:lnTo>
                  <a:pt x="1" y="53"/>
                </a:lnTo>
                <a:lnTo>
                  <a:pt x="3" y="60"/>
                </a:lnTo>
                <a:lnTo>
                  <a:pt x="7" y="68"/>
                </a:lnTo>
                <a:lnTo>
                  <a:pt x="8" y="70"/>
                </a:lnTo>
                <a:lnTo>
                  <a:pt x="10" y="70"/>
                </a:lnTo>
                <a:lnTo>
                  <a:pt x="11" y="70"/>
                </a:lnTo>
                <a:lnTo>
                  <a:pt x="13" y="70"/>
                </a:lnTo>
                <a:lnTo>
                  <a:pt x="14" y="69"/>
                </a:lnTo>
                <a:lnTo>
                  <a:pt x="15" y="67"/>
                </a:lnTo>
                <a:lnTo>
                  <a:pt x="15" y="66"/>
                </a:lnTo>
                <a:lnTo>
                  <a:pt x="15" y="6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36" name="任意多边形 1051235"/>
          <p:cNvSpPr/>
          <p:nvPr/>
        </p:nvSpPr>
        <p:spPr bwMode="auto">
          <a:xfrm>
            <a:off x="7169150" y="2997200"/>
            <a:ext cx="12700" cy="42862"/>
          </a:xfrm>
          <a:custGeom>
            <a:avLst/>
            <a:gdLst/>
            <a:ahLst/>
            <a:cxnLst/>
            <a:rect l="0" t="0" r="0" b="0"/>
            <a:pathLst>
              <a:path w="18" h="61">
                <a:moveTo>
                  <a:pt x="12" y="37"/>
                </a:moveTo>
                <a:lnTo>
                  <a:pt x="12" y="37"/>
                </a:lnTo>
                <a:lnTo>
                  <a:pt x="9" y="30"/>
                </a:lnTo>
                <a:lnTo>
                  <a:pt x="8" y="22"/>
                </a:lnTo>
                <a:lnTo>
                  <a:pt x="9" y="4"/>
                </a:lnTo>
                <a:lnTo>
                  <a:pt x="8" y="2"/>
                </a:lnTo>
                <a:lnTo>
                  <a:pt x="7" y="1"/>
                </a:lnTo>
                <a:lnTo>
                  <a:pt x="6" y="0"/>
                </a:lnTo>
                <a:lnTo>
                  <a:pt x="4" y="0"/>
                </a:lnTo>
                <a:lnTo>
                  <a:pt x="3" y="0"/>
                </a:lnTo>
                <a:lnTo>
                  <a:pt x="1" y="1"/>
                </a:lnTo>
                <a:lnTo>
                  <a:pt x="0" y="2"/>
                </a:lnTo>
                <a:lnTo>
                  <a:pt x="0" y="4"/>
                </a:lnTo>
                <a:lnTo>
                  <a:pt x="0" y="33"/>
                </a:lnTo>
                <a:lnTo>
                  <a:pt x="0" y="36"/>
                </a:lnTo>
                <a:lnTo>
                  <a:pt x="1" y="38"/>
                </a:lnTo>
                <a:lnTo>
                  <a:pt x="4" y="44"/>
                </a:lnTo>
                <a:lnTo>
                  <a:pt x="7" y="51"/>
                </a:lnTo>
                <a:lnTo>
                  <a:pt x="9" y="57"/>
                </a:lnTo>
                <a:lnTo>
                  <a:pt x="9" y="59"/>
                </a:lnTo>
                <a:lnTo>
                  <a:pt x="11" y="60"/>
                </a:lnTo>
                <a:lnTo>
                  <a:pt x="14" y="61"/>
                </a:lnTo>
                <a:lnTo>
                  <a:pt x="16" y="61"/>
                </a:lnTo>
                <a:lnTo>
                  <a:pt x="17" y="60"/>
                </a:lnTo>
                <a:lnTo>
                  <a:pt x="18" y="59"/>
                </a:lnTo>
                <a:lnTo>
                  <a:pt x="18" y="57"/>
                </a:lnTo>
                <a:lnTo>
                  <a:pt x="17" y="52"/>
                </a:lnTo>
                <a:lnTo>
                  <a:pt x="16" y="47"/>
                </a:lnTo>
                <a:lnTo>
                  <a:pt x="12" y="3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37" name="任意多边形 1051236"/>
          <p:cNvSpPr/>
          <p:nvPr/>
        </p:nvSpPr>
        <p:spPr bwMode="auto">
          <a:xfrm>
            <a:off x="7202487" y="3027362"/>
            <a:ext cx="11112" cy="39687"/>
          </a:xfrm>
          <a:custGeom>
            <a:avLst/>
            <a:gdLst/>
            <a:ahLst/>
            <a:cxnLst/>
            <a:rect l="0" t="0" r="0" b="0"/>
            <a:pathLst>
              <a:path w="14" h="57">
                <a:moveTo>
                  <a:pt x="14" y="6"/>
                </a:moveTo>
                <a:lnTo>
                  <a:pt x="14" y="6"/>
                </a:lnTo>
                <a:lnTo>
                  <a:pt x="14" y="4"/>
                </a:lnTo>
                <a:lnTo>
                  <a:pt x="13" y="1"/>
                </a:lnTo>
                <a:lnTo>
                  <a:pt x="12" y="0"/>
                </a:lnTo>
                <a:lnTo>
                  <a:pt x="10" y="0"/>
                </a:lnTo>
                <a:lnTo>
                  <a:pt x="7" y="0"/>
                </a:lnTo>
                <a:lnTo>
                  <a:pt x="6" y="1"/>
                </a:lnTo>
                <a:lnTo>
                  <a:pt x="5" y="4"/>
                </a:lnTo>
                <a:lnTo>
                  <a:pt x="4" y="6"/>
                </a:lnTo>
                <a:lnTo>
                  <a:pt x="3" y="11"/>
                </a:lnTo>
                <a:lnTo>
                  <a:pt x="2" y="17"/>
                </a:lnTo>
                <a:lnTo>
                  <a:pt x="1" y="23"/>
                </a:lnTo>
                <a:lnTo>
                  <a:pt x="0" y="28"/>
                </a:lnTo>
                <a:lnTo>
                  <a:pt x="0" y="34"/>
                </a:lnTo>
                <a:lnTo>
                  <a:pt x="1" y="41"/>
                </a:lnTo>
                <a:lnTo>
                  <a:pt x="3" y="47"/>
                </a:lnTo>
                <a:lnTo>
                  <a:pt x="4" y="52"/>
                </a:lnTo>
                <a:lnTo>
                  <a:pt x="5" y="54"/>
                </a:lnTo>
                <a:lnTo>
                  <a:pt x="6" y="56"/>
                </a:lnTo>
                <a:lnTo>
                  <a:pt x="7" y="57"/>
                </a:lnTo>
                <a:lnTo>
                  <a:pt x="10" y="57"/>
                </a:lnTo>
                <a:lnTo>
                  <a:pt x="12" y="57"/>
                </a:lnTo>
                <a:lnTo>
                  <a:pt x="13" y="56"/>
                </a:lnTo>
                <a:lnTo>
                  <a:pt x="14" y="54"/>
                </a:lnTo>
                <a:lnTo>
                  <a:pt x="14" y="52"/>
                </a:lnTo>
                <a:lnTo>
                  <a:pt x="13" y="47"/>
                </a:lnTo>
                <a:lnTo>
                  <a:pt x="12" y="41"/>
                </a:lnTo>
                <a:lnTo>
                  <a:pt x="11" y="34"/>
                </a:lnTo>
                <a:lnTo>
                  <a:pt x="10" y="28"/>
                </a:lnTo>
                <a:lnTo>
                  <a:pt x="10" y="23"/>
                </a:lnTo>
                <a:lnTo>
                  <a:pt x="12" y="17"/>
                </a:lnTo>
                <a:lnTo>
                  <a:pt x="13" y="11"/>
                </a:lnTo>
                <a:lnTo>
                  <a:pt x="14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38" name="任意多边形 1051237"/>
          <p:cNvSpPr/>
          <p:nvPr/>
        </p:nvSpPr>
        <p:spPr bwMode="auto">
          <a:xfrm>
            <a:off x="7237412" y="3055937"/>
            <a:ext cx="12700" cy="47625"/>
          </a:xfrm>
          <a:custGeom>
            <a:avLst/>
            <a:gdLst/>
            <a:ahLst/>
            <a:cxnLst/>
            <a:rect l="0" t="0" r="0" b="0"/>
            <a:pathLst>
              <a:path w="19" h="66">
                <a:moveTo>
                  <a:pt x="14" y="41"/>
                </a:moveTo>
                <a:lnTo>
                  <a:pt x="14" y="41"/>
                </a:lnTo>
                <a:lnTo>
                  <a:pt x="12" y="33"/>
                </a:lnTo>
                <a:lnTo>
                  <a:pt x="10" y="24"/>
                </a:lnTo>
                <a:lnTo>
                  <a:pt x="10" y="5"/>
                </a:lnTo>
                <a:lnTo>
                  <a:pt x="9" y="3"/>
                </a:lnTo>
                <a:lnTo>
                  <a:pt x="8" y="2"/>
                </a:lnTo>
                <a:lnTo>
                  <a:pt x="7" y="1"/>
                </a:lnTo>
                <a:lnTo>
                  <a:pt x="5" y="0"/>
                </a:lnTo>
                <a:lnTo>
                  <a:pt x="3" y="1"/>
                </a:lnTo>
                <a:lnTo>
                  <a:pt x="2" y="2"/>
                </a:lnTo>
                <a:lnTo>
                  <a:pt x="1" y="3"/>
                </a:lnTo>
                <a:lnTo>
                  <a:pt x="0" y="5"/>
                </a:lnTo>
                <a:lnTo>
                  <a:pt x="1" y="18"/>
                </a:lnTo>
                <a:lnTo>
                  <a:pt x="2" y="32"/>
                </a:lnTo>
                <a:lnTo>
                  <a:pt x="4" y="40"/>
                </a:lnTo>
                <a:lnTo>
                  <a:pt x="6" y="47"/>
                </a:lnTo>
                <a:lnTo>
                  <a:pt x="8" y="55"/>
                </a:lnTo>
                <a:lnTo>
                  <a:pt x="10" y="62"/>
                </a:lnTo>
                <a:lnTo>
                  <a:pt x="10" y="64"/>
                </a:lnTo>
                <a:lnTo>
                  <a:pt x="11" y="65"/>
                </a:lnTo>
                <a:lnTo>
                  <a:pt x="15" y="66"/>
                </a:lnTo>
                <a:lnTo>
                  <a:pt x="16" y="66"/>
                </a:lnTo>
                <a:lnTo>
                  <a:pt x="18" y="65"/>
                </a:lnTo>
                <a:lnTo>
                  <a:pt x="19" y="64"/>
                </a:lnTo>
                <a:lnTo>
                  <a:pt x="19" y="62"/>
                </a:lnTo>
                <a:lnTo>
                  <a:pt x="17" y="51"/>
                </a:lnTo>
                <a:lnTo>
                  <a:pt x="14" y="4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39" name="任意多边形 1051238"/>
          <p:cNvSpPr/>
          <p:nvPr/>
        </p:nvSpPr>
        <p:spPr bwMode="auto">
          <a:xfrm>
            <a:off x="7269162" y="3090862"/>
            <a:ext cx="14287" cy="46037"/>
          </a:xfrm>
          <a:custGeom>
            <a:avLst/>
            <a:gdLst/>
            <a:ahLst/>
            <a:cxnLst/>
            <a:rect l="0" t="0" r="0" b="0"/>
            <a:pathLst>
              <a:path w="20" h="66">
                <a:moveTo>
                  <a:pt x="20" y="61"/>
                </a:moveTo>
                <a:lnTo>
                  <a:pt x="20" y="61"/>
                </a:lnTo>
                <a:lnTo>
                  <a:pt x="14" y="33"/>
                </a:lnTo>
                <a:lnTo>
                  <a:pt x="11" y="19"/>
                </a:lnTo>
                <a:lnTo>
                  <a:pt x="11" y="5"/>
                </a:lnTo>
                <a:lnTo>
                  <a:pt x="10" y="3"/>
                </a:lnTo>
                <a:lnTo>
                  <a:pt x="9" y="1"/>
                </a:lnTo>
                <a:lnTo>
                  <a:pt x="7" y="1"/>
                </a:lnTo>
                <a:lnTo>
                  <a:pt x="5" y="0"/>
                </a:lnTo>
                <a:lnTo>
                  <a:pt x="3" y="1"/>
                </a:lnTo>
                <a:lnTo>
                  <a:pt x="2" y="1"/>
                </a:lnTo>
                <a:lnTo>
                  <a:pt x="1" y="3"/>
                </a:lnTo>
                <a:lnTo>
                  <a:pt x="0" y="5"/>
                </a:lnTo>
                <a:lnTo>
                  <a:pt x="1" y="20"/>
                </a:lnTo>
                <a:lnTo>
                  <a:pt x="3" y="34"/>
                </a:lnTo>
                <a:lnTo>
                  <a:pt x="11" y="63"/>
                </a:lnTo>
                <a:lnTo>
                  <a:pt x="12" y="65"/>
                </a:lnTo>
                <a:lnTo>
                  <a:pt x="13" y="66"/>
                </a:lnTo>
                <a:lnTo>
                  <a:pt x="15" y="66"/>
                </a:lnTo>
                <a:lnTo>
                  <a:pt x="16" y="66"/>
                </a:lnTo>
                <a:lnTo>
                  <a:pt x="18" y="65"/>
                </a:lnTo>
                <a:lnTo>
                  <a:pt x="19" y="64"/>
                </a:lnTo>
                <a:lnTo>
                  <a:pt x="20" y="63"/>
                </a:lnTo>
                <a:lnTo>
                  <a:pt x="20" y="6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40" name="任意多边形 1051239"/>
          <p:cNvSpPr/>
          <p:nvPr/>
        </p:nvSpPr>
        <p:spPr bwMode="auto">
          <a:xfrm>
            <a:off x="7300912" y="3124200"/>
            <a:ext cx="7937" cy="42862"/>
          </a:xfrm>
          <a:custGeom>
            <a:avLst/>
            <a:gdLst/>
            <a:ahLst/>
            <a:cxnLst/>
            <a:rect l="0" t="0" r="0" b="0"/>
            <a:pathLst>
              <a:path w="13" h="62">
                <a:moveTo>
                  <a:pt x="13" y="56"/>
                </a:moveTo>
                <a:lnTo>
                  <a:pt x="13" y="56"/>
                </a:lnTo>
                <a:lnTo>
                  <a:pt x="11" y="43"/>
                </a:lnTo>
                <a:lnTo>
                  <a:pt x="10" y="30"/>
                </a:lnTo>
                <a:lnTo>
                  <a:pt x="9" y="5"/>
                </a:lnTo>
                <a:lnTo>
                  <a:pt x="8" y="3"/>
                </a:lnTo>
                <a:lnTo>
                  <a:pt x="7" y="1"/>
                </a:lnTo>
                <a:lnTo>
                  <a:pt x="6" y="0"/>
                </a:lnTo>
                <a:lnTo>
                  <a:pt x="4" y="0"/>
                </a:lnTo>
                <a:lnTo>
                  <a:pt x="3" y="0"/>
                </a:lnTo>
                <a:lnTo>
                  <a:pt x="1" y="1"/>
                </a:lnTo>
                <a:lnTo>
                  <a:pt x="0" y="3"/>
                </a:lnTo>
                <a:lnTo>
                  <a:pt x="0" y="5"/>
                </a:lnTo>
                <a:lnTo>
                  <a:pt x="1" y="32"/>
                </a:lnTo>
                <a:lnTo>
                  <a:pt x="2" y="45"/>
                </a:lnTo>
                <a:lnTo>
                  <a:pt x="4" y="58"/>
                </a:lnTo>
                <a:lnTo>
                  <a:pt x="5" y="60"/>
                </a:lnTo>
                <a:lnTo>
                  <a:pt x="7" y="61"/>
                </a:lnTo>
                <a:lnTo>
                  <a:pt x="8" y="62"/>
                </a:lnTo>
                <a:lnTo>
                  <a:pt x="10" y="61"/>
                </a:lnTo>
                <a:lnTo>
                  <a:pt x="11" y="61"/>
                </a:lnTo>
                <a:lnTo>
                  <a:pt x="13" y="60"/>
                </a:lnTo>
                <a:lnTo>
                  <a:pt x="13" y="58"/>
                </a:lnTo>
                <a:lnTo>
                  <a:pt x="13" y="5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41" name="任意多边形 1051240"/>
          <p:cNvSpPr/>
          <p:nvPr/>
        </p:nvSpPr>
        <p:spPr bwMode="auto">
          <a:xfrm>
            <a:off x="7323137" y="3141662"/>
            <a:ext cx="12700" cy="31750"/>
          </a:xfrm>
          <a:custGeom>
            <a:avLst/>
            <a:gdLst/>
            <a:ahLst/>
            <a:cxnLst/>
            <a:rect l="0" t="0" r="0" b="0"/>
            <a:pathLst>
              <a:path w="18" h="47">
                <a:moveTo>
                  <a:pt x="18" y="41"/>
                </a:moveTo>
                <a:lnTo>
                  <a:pt x="18" y="41"/>
                </a:lnTo>
                <a:lnTo>
                  <a:pt x="12" y="23"/>
                </a:lnTo>
                <a:lnTo>
                  <a:pt x="10" y="14"/>
                </a:lnTo>
                <a:lnTo>
                  <a:pt x="9" y="5"/>
                </a:lnTo>
                <a:lnTo>
                  <a:pt x="9" y="3"/>
                </a:lnTo>
                <a:lnTo>
                  <a:pt x="7" y="1"/>
                </a:lnTo>
                <a:lnTo>
                  <a:pt x="6" y="0"/>
                </a:lnTo>
                <a:lnTo>
                  <a:pt x="4" y="0"/>
                </a:lnTo>
                <a:lnTo>
                  <a:pt x="3" y="0"/>
                </a:lnTo>
                <a:lnTo>
                  <a:pt x="1" y="1"/>
                </a:lnTo>
                <a:lnTo>
                  <a:pt x="0" y="3"/>
                </a:lnTo>
                <a:lnTo>
                  <a:pt x="0" y="5"/>
                </a:lnTo>
                <a:lnTo>
                  <a:pt x="1" y="14"/>
                </a:lnTo>
                <a:lnTo>
                  <a:pt x="3" y="24"/>
                </a:lnTo>
                <a:lnTo>
                  <a:pt x="9" y="44"/>
                </a:lnTo>
                <a:lnTo>
                  <a:pt x="10" y="45"/>
                </a:lnTo>
                <a:lnTo>
                  <a:pt x="12" y="46"/>
                </a:lnTo>
                <a:lnTo>
                  <a:pt x="13" y="47"/>
                </a:lnTo>
                <a:lnTo>
                  <a:pt x="15" y="47"/>
                </a:lnTo>
                <a:lnTo>
                  <a:pt x="17" y="46"/>
                </a:lnTo>
                <a:lnTo>
                  <a:pt x="18" y="45"/>
                </a:lnTo>
                <a:lnTo>
                  <a:pt x="18" y="43"/>
                </a:lnTo>
                <a:lnTo>
                  <a:pt x="18" y="4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42" name="任意多边形 1051241"/>
          <p:cNvSpPr/>
          <p:nvPr/>
        </p:nvSpPr>
        <p:spPr bwMode="auto">
          <a:xfrm>
            <a:off x="7123112" y="2692400"/>
            <a:ext cx="6350" cy="36512"/>
          </a:xfrm>
          <a:custGeom>
            <a:avLst/>
            <a:gdLst/>
            <a:ahLst/>
            <a:cxnLst/>
            <a:rect l="0" t="0" r="0" b="0"/>
            <a:pathLst>
              <a:path w="10" h="52">
                <a:moveTo>
                  <a:pt x="0" y="5"/>
                </a:moveTo>
                <a:lnTo>
                  <a:pt x="0" y="48"/>
                </a:lnTo>
                <a:lnTo>
                  <a:pt x="1" y="50"/>
                </a:lnTo>
                <a:lnTo>
                  <a:pt x="2" y="51"/>
                </a:lnTo>
                <a:lnTo>
                  <a:pt x="3" y="52"/>
                </a:lnTo>
                <a:lnTo>
                  <a:pt x="5" y="52"/>
                </a:lnTo>
                <a:lnTo>
                  <a:pt x="7" y="52"/>
                </a:lnTo>
                <a:lnTo>
                  <a:pt x="8" y="51"/>
                </a:lnTo>
                <a:lnTo>
                  <a:pt x="9" y="50"/>
                </a:lnTo>
                <a:lnTo>
                  <a:pt x="10" y="48"/>
                </a:lnTo>
                <a:lnTo>
                  <a:pt x="10" y="5"/>
                </a:lnTo>
                <a:lnTo>
                  <a:pt x="9" y="3"/>
                </a:lnTo>
                <a:lnTo>
                  <a:pt x="8" y="1"/>
                </a:lnTo>
                <a:lnTo>
                  <a:pt x="7" y="0"/>
                </a:lnTo>
                <a:lnTo>
                  <a:pt x="5" y="0"/>
                </a:lnTo>
                <a:lnTo>
                  <a:pt x="3" y="0"/>
                </a:lnTo>
                <a:lnTo>
                  <a:pt x="2" y="1"/>
                </a:lnTo>
                <a:lnTo>
                  <a:pt x="1" y="3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43" name="任意多边形 1051242"/>
          <p:cNvSpPr/>
          <p:nvPr/>
        </p:nvSpPr>
        <p:spPr bwMode="auto">
          <a:xfrm>
            <a:off x="7156450" y="2665412"/>
            <a:ext cx="6350" cy="39687"/>
          </a:xfrm>
          <a:custGeom>
            <a:avLst/>
            <a:gdLst/>
            <a:ahLst/>
            <a:cxnLst/>
            <a:rect l="0" t="0" r="0" b="0"/>
            <a:pathLst>
              <a:path w="9" h="57">
                <a:moveTo>
                  <a:pt x="0" y="5"/>
                </a:moveTo>
                <a:lnTo>
                  <a:pt x="0" y="53"/>
                </a:lnTo>
                <a:lnTo>
                  <a:pt x="1" y="55"/>
                </a:lnTo>
                <a:lnTo>
                  <a:pt x="2" y="56"/>
                </a:lnTo>
                <a:lnTo>
                  <a:pt x="3" y="57"/>
                </a:lnTo>
                <a:lnTo>
                  <a:pt x="5" y="57"/>
                </a:lnTo>
                <a:lnTo>
                  <a:pt x="7" y="57"/>
                </a:lnTo>
                <a:lnTo>
                  <a:pt x="8" y="56"/>
                </a:lnTo>
                <a:lnTo>
                  <a:pt x="9" y="55"/>
                </a:lnTo>
                <a:lnTo>
                  <a:pt x="9" y="53"/>
                </a:lnTo>
                <a:lnTo>
                  <a:pt x="9" y="5"/>
                </a:lnTo>
                <a:lnTo>
                  <a:pt x="9" y="3"/>
                </a:lnTo>
                <a:lnTo>
                  <a:pt x="8" y="1"/>
                </a:lnTo>
                <a:lnTo>
                  <a:pt x="7" y="1"/>
                </a:lnTo>
                <a:lnTo>
                  <a:pt x="5" y="0"/>
                </a:lnTo>
                <a:lnTo>
                  <a:pt x="3" y="1"/>
                </a:lnTo>
                <a:lnTo>
                  <a:pt x="2" y="1"/>
                </a:lnTo>
                <a:lnTo>
                  <a:pt x="1" y="3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44" name="任意多边形 1051243"/>
          <p:cNvSpPr/>
          <p:nvPr/>
        </p:nvSpPr>
        <p:spPr bwMode="auto">
          <a:xfrm>
            <a:off x="7192962" y="2652712"/>
            <a:ext cx="6350" cy="39687"/>
          </a:xfrm>
          <a:custGeom>
            <a:avLst/>
            <a:gdLst/>
            <a:ahLst/>
            <a:cxnLst/>
            <a:rect l="0" t="0" r="0" b="0"/>
            <a:pathLst>
              <a:path w="9" h="57">
                <a:moveTo>
                  <a:pt x="0" y="5"/>
                </a:moveTo>
                <a:lnTo>
                  <a:pt x="0" y="52"/>
                </a:lnTo>
                <a:lnTo>
                  <a:pt x="0" y="54"/>
                </a:lnTo>
                <a:lnTo>
                  <a:pt x="1" y="56"/>
                </a:lnTo>
                <a:lnTo>
                  <a:pt x="3" y="57"/>
                </a:lnTo>
                <a:lnTo>
                  <a:pt x="4" y="57"/>
                </a:lnTo>
                <a:lnTo>
                  <a:pt x="6" y="57"/>
                </a:lnTo>
                <a:lnTo>
                  <a:pt x="8" y="56"/>
                </a:lnTo>
                <a:lnTo>
                  <a:pt x="9" y="54"/>
                </a:lnTo>
                <a:lnTo>
                  <a:pt x="9" y="52"/>
                </a:lnTo>
                <a:lnTo>
                  <a:pt x="9" y="5"/>
                </a:lnTo>
                <a:lnTo>
                  <a:pt x="9" y="4"/>
                </a:lnTo>
                <a:lnTo>
                  <a:pt x="8" y="2"/>
                </a:lnTo>
                <a:lnTo>
                  <a:pt x="6" y="0"/>
                </a:lnTo>
                <a:lnTo>
                  <a:pt x="4" y="0"/>
                </a:lnTo>
                <a:lnTo>
                  <a:pt x="3" y="0"/>
                </a:lnTo>
                <a:lnTo>
                  <a:pt x="1" y="2"/>
                </a:lnTo>
                <a:lnTo>
                  <a:pt x="0" y="4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45" name="任意多边形 1051244"/>
          <p:cNvSpPr/>
          <p:nvPr/>
        </p:nvSpPr>
        <p:spPr bwMode="auto">
          <a:xfrm>
            <a:off x="7221537" y="2652712"/>
            <a:ext cx="6350" cy="41275"/>
          </a:xfrm>
          <a:custGeom>
            <a:avLst/>
            <a:gdLst/>
            <a:ahLst/>
            <a:cxnLst/>
            <a:rect l="0" t="0" r="0" b="0"/>
            <a:pathLst>
              <a:path w="9" h="61">
                <a:moveTo>
                  <a:pt x="0" y="5"/>
                </a:moveTo>
                <a:lnTo>
                  <a:pt x="0" y="57"/>
                </a:lnTo>
                <a:lnTo>
                  <a:pt x="0" y="59"/>
                </a:lnTo>
                <a:lnTo>
                  <a:pt x="2" y="60"/>
                </a:lnTo>
                <a:lnTo>
                  <a:pt x="3" y="61"/>
                </a:lnTo>
                <a:lnTo>
                  <a:pt x="5" y="61"/>
                </a:lnTo>
                <a:lnTo>
                  <a:pt x="6" y="61"/>
                </a:lnTo>
                <a:lnTo>
                  <a:pt x="8" y="60"/>
                </a:lnTo>
                <a:lnTo>
                  <a:pt x="9" y="59"/>
                </a:lnTo>
                <a:lnTo>
                  <a:pt x="9" y="57"/>
                </a:lnTo>
                <a:lnTo>
                  <a:pt x="9" y="5"/>
                </a:lnTo>
                <a:lnTo>
                  <a:pt x="9" y="4"/>
                </a:lnTo>
                <a:lnTo>
                  <a:pt x="8" y="2"/>
                </a:lnTo>
                <a:lnTo>
                  <a:pt x="6" y="0"/>
                </a:lnTo>
                <a:lnTo>
                  <a:pt x="5" y="0"/>
                </a:lnTo>
                <a:lnTo>
                  <a:pt x="3" y="0"/>
                </a:lnTo>
                <a:lnTo>
                  <a:pt x="2" y="2"/>
                </a:lnTo>
                <a:lnTo>
                  <a:pt x="0" y="4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46" name="任意多边形 1051245"/>
          <p:cNvSpPr/>
          <p:nvPr/>
        </p:nvSpPr>
        <p:spPr bwMode="auto">
          <a:xfrm>
            <a:off x="7256462" y="2662237"/>
            <a:ext cx="14287" cy="57150"/>
          </a:xfrm>
          <a:custGeom>
            <a:avLst/>
            <a:gdLst/>
            <a:ahLst/>
            <a:cxnLst/>
            <a:rect l="0" t="0" r="0" b="0"/>
            <a:pathLst>
              <a:path w="19" h="81">
                <a:moveTo>
                  <a:pt x="9" y="3"/>
                </a:moveTo>
                <a:lnTo>
                  <a:pt x="9" y="3"/>
                </a:lnTo>
                <a:lnTo>
                  <a:pt x="7" y="10"/>
                </a:lnTo>
                <a:lnTo>
                  <a:pt x="5" y="17"/>
                </a:lnTo>
                <a:lnTo>
                  <a:pt x="5" y="33"/>
                </a:lnTo>
                <a:lnTo>
                  <a:pt x="4" y="43"/>
                </a:lnTo>
                <a:lnTo>
                  <a:pt x="2" y="54"/>
                </a:lnTo>
                <a:lnTo>
                  <a:pt x="1" y="65"/>
                </a:lnTo>
                <a:lnTo>
                  <a:pt x="0" y="75"/>
                </a:lnTo>
                <a:lnTo>
                  <a:pt x="0" y="77"/>
                </a:lnTo>
                <a:lnTo>
                  <a:pt x="1" y="78"/>
                </a:lnTo>
                <a:lnTo>
                  <a:pt x="3" y="79"/>
                </a:lnTo>
                <a:lnTo>
                  <a:pt x="4" y="81"/>
                </a:lnTo>
                <a:lnTo>
                  <a:pt x="6" y="79"/>
                </a:lnTo>
                <a:lnTo>
                  <a:pt x="8" y="78"/>
                </a:lnTo>
                <a:lnTo>
                  <a:pt x="9" y="77"/>
                </a:lnTo>
                <a:lnTo>
                  <a:pt x="9" y="75"/>
                </a:lnTo>
                <a:lnTo>
                  <a:pt x="11" y="60"/>
                </a:lnTo>
                <a:lnTo>
                  <a:pt x="13" y="43"/>
                </a:lnTo>
                <a:lnTo>
                  <a:pt x="14" y="25"/>
                </a:lnTo>
                <a:lnTo>
                  <a:pt x="15" y="14"/>
                </a:lnTo>
                <a:lnTo>
                  <a:pt x="18" y="5"/>
                </a:lnTo>
                <a:lnTo>
                  <a:pt x="19" y="4"/>
                </a:lnTo>
                <a:lnTo>
                  <a:pt x="18" y="2"/>
                </a:lnTo>
                <a:lnTo>
                  <a:pt x="17" y="1"/>
                </a:lnTo>
                <a:lnTo>
                  <a:pt x="15" y="0"/>
                </a:lnTo>
                <a:lnTo>
                  <a:pt x="12" y="0"/>
                </a:lnTo>
                <a:lnTo>
                  <a:pt x="10" y="1"/>
                </a:lnTo>
                <a:lnTo>
                  <a:pt x="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47" name="任意多边形 1051246"/>
          <p:cNvSpPr/>
          <p:nvPr/>
        </p:nvSpPr>
        <p:spPr bwMode="auto">
          <a:xfrm>
            <a:off x="7278687" y="2693987"/>
            <a:ext cx="11112" cy="61912"/>
          </a:xfrm>
          <a:custGeom>
            <a:avLst/>
            <a:gdLst/>
            <a:ahLst/>
            <a:cxnLst/>
            <a:rect l="0" t="0" r="0" b="0"/>
            <a:pathLst>
              <a:path w="15" h="85">
                <a:moveTo>
                  <a:pt x="6" y="4"/>
                </a:moveTo>
                <a:lnTo>
                  <a:pt x="6" y="4"/>
                </a:lnTo>
                <a:lnTo>
                  <a:pt x="3" y="13"/>
                </a:lnTo>
                <a:lnTo>
                  <a:pt x="1" y="22"/>
                </a:lnTo>
                <a:lnTo>
                  <a:pt x="0" y="32"/>
                </a:lnTo>
                <a:lnTo>
                  <a:pt x="0" y="42"/>
                </a:lnTo>
                <a:lnTo>
                  <a:pt x="1" y="61"/>
                </a:lnTo>
                <a:lnTo>
                  <a:pt x="1" y="81"/>
                </a:lnTo>
                <a:lnTo>
                  <a:pt x="2" y="83"/>
                </a:lnTo>
                <a:lnTo>
                  <a:pt x="3" y="84"/>
                </a:lnTo>
                <a:lnTo>
                  <a:pt x="4" y="85"/>
                </a:lnTo>
                <a:lnTo>
                  <a:pt x="6" y="85"/>
                </a:lnTo>
                <a:lnTo>
                  <a:pt x="7" y="85"/>
                </a:lnTo>
                <a:lnTo>
                  <a:pt x="9" y="84"/>
                </a:lnTo>
                <a:lnTo>
                  <a:pt x="10" y="83"/>
                </a:lnTo>
                <a:lnTo>
                  <a:pt x="10" y="81"/>
                </a:lnTo>
                <a:lnTo>
                  <a:pt x="10" y="61"/>
                </a:lnTo>
                <a:lnTo>
                  <a:pt x="9" y="43"/>
                </a:lnTo>
                <a:lnTo>
                  <a:pt x="10" y="34"/>
                </a:lnTo>
                <a:lnTo>
                  <a:pt x="10" y="24"/>
                </a:lnTo>
                <a:lnTo>
                  <a:pt x="12" y="15"/>
                </a:lnTo>
                <a:lnTo>
                  <a:pt x="15" y="6"/>
                </a:lnTo>
                <a:lnTo>
                  <a:pt x="15" y="4"/>
                </a:lnTo>
                <a:lnTo>
                  <a:pt x="14" y="3"/>
                </a:lnTo>
                <a:lnTo>
                  <a:pt x="13" y="1"/>
                </a:lnTo>
                <a:lnTo>
                  <a:pt x="12" y="0"/>
                </a:lnTo>
                <a:lnTo>
                  <a:pt x="8" y="0"/>
                </a:lnTo>
                <a:lnTo>
                  <a:pt x="7" y="1"/>
                </a:lnTo>
                <a:lnTo>
                  <a:pt x="6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48" name="任意多边形 1051247"/>
          <p:cNvSpPr/>
          <p:nvPr/>
        </p:nvSpPr>
        <p:spPr bwMode="auto">
          <a:xfrm>
            <a:off x="7307262" y="2728912"/>
            <a:ext cx="6350" cy="39687"/>
          </a:xfrm>
          <a:custGeom>
            <a:avLst/>
            <a:gdLst/>
            <a:ahLst/>
            <a:cxnLst/>
            <a:rect l="0" t="0" r="0" b="0"/>
            <a:pathLst>
              <a:path w="9" h="56">
                <a:moveTo>
                  <a:pt x="0" y="4"/>
                </a:moveTo>
                <a:lnTo>
                  <a:pt x="0" y="52"/>
                </a:lnTo>
                <a:lnTo>
                  <a:pt x="0" y="54"/>
                </a:lnTo>
                <a:lnTo>
                  <a:pt x="1" y="55"/>
                </a:lnTo>
                <a:lnTo>
                  <a:pt x="3" y="56"/>
                </a:lnTo>
                <a:lnTo>
                  <a:pt x="4" y="56"/>
                </a:lnTo>
                <a:lnTo>
                  <a:pt x="6" y="56"/>
                </a:lnTo>
                <a:lnTo>
                  <a:pt x="8" y="55"/>
                </a:lnTo>
                <a:lnTo>
                  <a:pt x="9" y="54"/>
                </a:lnTo>
                <a:lnTo>
                  <a:pt x="9" y="52"/>
                </a:lnTo>
                <a:lnTo>
                  <a:pt x="9" y="4"/>
                </a:lnTo>
                <a:lnTo>
                  <a:pt x="9" y="2"/>
                </a:lnTo>
                <a:lnTo>
                  <a:pt x="8" y="1"/>
                </a:lnTo>
                <a:lnTo>
                  <a:pt x="6" y="0"/>
                </a:lnTo>
                <a:lnTo>
                  <a:pt x="4" y="0"/>
                </a:lnTo>
                <a:lnTo>
                  <a:pt x="3" y="0"/>
                </a:lnTo>
                <a:lnTo>
                  <a:pt x="1" y="1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49" name="任意多边形 1051248"/>
          <p:cNvSpPr/>
          <p:nvPr/>
        </p:nvSpPr>
        <p:spPr bwMode="auto">
          <a:xfrm>
            <a:off x="7339012" y="2749550"/>
            <a:ext cx="9525" cy="49212"/>
          </a:xfrm>
          <a:custGeom>
            <a:avLst/>
            <a:gdLst/>
            <a:ahLst/>
            <a:cxnLst/>
            <a:rect l="0" t="0" r="0" b="0"/>
            <a:pathLst>
              <a:path w="15" h="71">
                <a:moveTo>
                  <a:pt x="7" y="2"/>
                </a:moveTo>
                <a:lnTo>
                  <a:pt x="7" y="2"/>
                </a:lnTo>
                <a:lnTo>
                  <a:pt x="4" y="10"/>
                </a:lnTo>
                <a:lnTo>
                  <a:pt x="1" y="17"/>
                </a:lnTo>
                <a:lnTo>
                  <a:pt x="0" y="26"/>
                </a:lnTo>
                <a:lnTo>
                  <a:pt x="0" y="34"/>
                </a:lnTo>
                <a:lnTo>
                  <a:pt x="0" y="49"/>
                </a:lnTo>
                <a:lnTo>
                  <a:pt x="1" y="66"/>
                </a:lnTo>
                <a:lnTo>
                  <a:pt x="1" y="68"/>
                </a:lnTo>
                <a:lnTo>
                  <a:pt x="2" y="70"/>
                </a:lnTo>
                <a:lnTo>
                  <a:pt x="5" y="70"/>
                </a:lnTo>
                <a:lnTo>
                  <a:pt x="6" y="71"/>
                </a:lnTo>
                <a:lnTo>
                  <a:pt x="8" y="70"/>
                </a:lnTo>
                <a:lnTo>
                  <a:pt x="10" y="70"/>
                </a:lnTo>
                <a:lnTo>
                  <a:pt x="11" y="68"/>
                </a:lnTo>
                <a:lnTo>
                  <a:pt x="11" y="66"/>
                </a:lnTo>
                <a:lnTo>
                  <a:pt x="10" y="36"/>
                </a:lnTo>
                <a:lnTo>
                  <a:pt x="10" y="29"/>
                </a:lnTo>
                <a:lnTo>
                  <a:pt x="11" y="22"/>
                </a:lnTo>
                <a:lnTo>
                  <a:pt x="12" y="14"/>
                </a:lnTo>
                <a:lnTo>
                  <a:pt x="15" y="7"/>
                </a:lnTo>
                <a:lnTo>
                  <a:pt x="15" y="5"/>
                </a:lnTo>
                <a:lnTo>
                  <a:pt x="15" y="3"/>
                </a:lnTo>
                <a:lnTo>
                  <a:pt x="13" y="1"/>
                </a:lnTo>
                <a:lnTo>
                  <a:pt x="11" y="0"/>
                </a:lnTo>
                <a:lnTo>
                  <a:pt x="10" y="0"/>
                </a:lnTo>
                <a:lnTo>
                  <a:pt x="8" y="1"/>
                </a:lnTo>
                <a:lnTo>
                  <a:pt x="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50" name="任意多边形 1051249"/>
          <p:cNvSpPr/>
          <p:nvPr/>
        </p:nvSpPr>
        <p:spPr bwMode="auto">
          <a:xfrm>
            <a:off x="7370762" y="2779712"/>
            <a:ext cx="6350" cy="47625"/>
          </a:xfrm>
          <a:custGeom>
            <a:avLst/>
            <a:gdLst/>
            <a:ahLst/>
            <a:cxnLst/>
            <a:rect l="0" t="0" r="0" b="0"/>
            <a:pathLst>
              <a:path w="9" h="71">
                <a:moveTo>
                  <a:pt x="0" y="5"/>
                </a:moveTo>
                <a:lnTo>
                  <a:pt x="0" y="67"/>
                </a:lnTo>
                <a:lnTo>
                  <a:pt x="0" y="68"/>
                </a:lnTo>
                <a:lnTo>
                  <a:pt x="1" y="70"/>
                </a:lnTo>
                <a:lnTo>
                  <a:pt x="3" y="71"/>
                </a:lnTo>
                <a:lnTo>
                  <a:pt x="5" y="71"/>
                </a:lnTo>
                <a:lnTo>
                  <a:pt x="6" y="71"/>
                </a:lnTo>
                <a:lnTo>
                  <a:pt x="8" y="70"/>
                </a:lnTo>
                <a:lnTo>
                  <a:pt x="9" y="68"/>
                </a:lnTo>
                <a:lnTo>
                  <a:pt x="9" y="67"/>
                </a:lnTo>
                <a:lnTo>
                  <a:pt x="9" y="5"/>
                </a:lnTo>
                <a:lnTo>
                  <a:pt x="9" y="3"/>
                </a:lnTo>
                <a:lnTo>
                  <a:pt x="8" y="2"/>
                </a:lnTo>
                <a:lnTo>
                  <a:pt x="6" y="1"/>
                </a:lnTo>
                <a:lnTo>
                  <a:pt x="5" y="0"/>
                </a:lnTo>
                <a:lnTo>
                  <a:pt x="3" y="1"/>
                </a:lnTo>
                <a:lnTo>
                  <a:pt x="1" y="2"/>
                </a:lnTo>
                <a:lnTo>
                  <a:pt x="0" y="3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51" name="任意多边形 1051250"/>
          <p:cNvSpPr/>
          <p:nvPr/>
        </p:nvSpPr>
        <p:spPr bwMode="auto">
          <a:xfrm>
            <a:off x="7399337" y="2808287"/>
            <a:ext cx="6350" cy="47625"/>
          </a:xfrm>
          <a:custGeom>
            <a:avLst/>
            <a:gdLst/>
            <a:ahLst/>
            <a:cxnLst/>
            <a:rect l="0" t="0" r="0" b="0"/>
            <a:pathLst>
              <a:path w="10" h="66">
                <a:moveTo>
                  <a:pt x="0" y="4"/>
                </a:moveTo>
                <a:lnTo>
                  <a:pt x="0" y="61"/>
                </a:lnTo>
                <a:lnTo>
                  <a:pt x="1" y="63"/>
                </a:lnTo>
                <a:lnTo>
                  <a:pt x="2" y="65"/>
                </a:lnTo>
                <a:lnTo>
                  <a:pt x="3" y="65"/>
                </a:lnTo>
                <a:lnTo>
                  <a:pt x="5" y="66"/>
                </a:lnTo>
                <a:lnTo>
                  <a:pt x="7" y="65"/>
                </a:lnTo>
                <a:lnTo>
                  <a:pt x="8" y="65"/>
                </a:lnTo>
                <a:lnTo>
                  <a:pt x="9" y="63"/>
                </a:lnTo>
                <a:lnTo>
                  <a:pt x="10" y="61"/>
                </a:lnTo>
                <a:lnTo>
                  <a:pt x="10" y="4"/>
                </a:lnTo>
                <a:lnTo>
                  <a:pt x="9" y="2"/>
                </a:lnTo>
                <a:lnTo>
                  <a:pt x="8" y="1"/>
                </a:lnTo>
                <a:lnTo>
                  <a:pt x="7" y="0"/>
                </a:lnTo>
                <a:lnTo>
                  <a:pt x="5" y="0"/>
                </a:lnTo>
                <a:lnTo>
                  <a:pt x="3" y="0"/>
                </a:lnTo>
                <a:lnTo>
                  <a:pt x="2" y="1"/>
                </a:lnTo>
                <a:lnTo>
                  <a:pt x="1" y="2"/>
                </a:lnTo>
                <a:lnTo>
                  <a:pt x="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52" name="任意多边形 1051251"/>
          <p:cNvSpPr/>
          <p:nvPr/>
        </p:nvSpPr>
        <p:spPr bwMode="auto">
          <a:xfrm>
            <a:off x="7427912" y="2836862"/>
            <a:ext cx="6350" cy="47625"/>
          </a:xfrm>
          <a:custGeom>
            <a:avLst/>
            <a:gdLst/>
            <a:ahLst/>
            <a:cxnLst/>
            <a:rect l="0" t="0" r="0" b="0"/>
            <a:pathLst>
              <a:path w="10" h="71">
                <a:moveTo>
                  <a:pt x="0" y="5"/>
                </a:moveTo>
                <a:lnTo>
                  <a:pt x="0" y="67"/>
                </a:lnTo>
                <a:lnTo>
                  <a:pt x="0" y="69"/>
                </a:lnTo>
                <a:lnTo>
                  <a:pt x="2" y="70"/>
                </a:lnTo>
                <a:lnTo>
                  <a:pt x="3" y="71"/>
                </a:lnTo>
                <a:lnTo>
                  <a:pt x="6" y="71"/>
                </a:lnTo>
                <a:lnTo>
                  <a:pt x="7" y="71"/>
                </a:lnTo>
                <a:lnTo>
                  <a:pt x="9" y="70"/>
                </a:lnTo>
                <a:lnTo>
                  <a:pt x="10" y="69"/>
                </a:lnTo>
                <a:lnTo>
                  <a:pt x="10" y="67"/>
                </a:lnTo>
                <a:lnTo>
                  <a:pt x="10" y="5"/>
                </a:lnTo>
                <a:lnTo>
                  <a:pt x="10" y="3"/>
                </a:lnTo>
                <a:lnTo>
                  <a:pt x="9" y="2"/>
                </a:lnTo>
                <a:lnTo>
                  <a:pt x="7" y="1"/>
                </a:lnTo>
                <a:lnTo>
                  <a:pt x="6" y="0"/>
                </a:lnTo>
                <a:lnTo>
                  <a:pt x="3" y="1"/>
                </a:lnTo>
                <a:lnTo>
                  <a:pt x="2" y="2"/>
                </a:lnTo>
                <a:lnTo>
                  <a:pt x="0" y="3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53" name="任意多边形 1051252"/>
          <p:cNvSpPr/>
          <p:nvPr/>
        </p:nvSpPr>
        <p:spPr bwMode="auto">
          <a:xfrm>
            <a:off x="7456487" y="2865437"/>
            <a:ext cx="11112" cy="49212"/>
          </a:xfrm>
          <a:custGeom>
            <a:avLst/>
            <a:gdLst/>
            <a:ahLst/>
            <a:cxnLst/>
            <a:rect l="0" t="0" r="0" b="0"/>
            <a:pathLst>
              <a:path w="14" h="70">
                <a:moveTo>
                  <a:pt x="14" y="65"/>
                </a:moveTo>
                <a:lnTo>
                  <a:pt x="14" y="65"/>
                </a:lnTo>
                <a:lnTo>
                  <a:pt x="11" y="50"/>
                </a:lnTo>
                <a:lnTo>
                  <a:pt x="10" y="35"/>
                </a:lnTo>
                <a:lnTo>
                  <a:pt x="10" y="4"/>
                </a:lnTo>
                <a:lnTo>
                  <a:pt x="9" y="2"/>
                </a:lnTo>
                <a:lnTo>
                  <a:pt x="8" y="1"/>
                </a:lnTo>
                <a:lnTo>
                  <a:pt x="7" y="0"/>
                </a:lnTo>
                <a:lnTo>
                  <a:pt x="5" y="0"/>
                </a:lnTo>
                <a:lnTo>
                  <a:pt x="3" y="0"/>
                </a:lnTo>
                <a:lnTo>
                  <a:pt x="2" y="1"/>
                </a:lnTo>
                <a:lnTo>
                  <a:pt x="1" y="2"/>
                </a:lnTo>
                <a:lnTo>
                  <a:pt x="0" y="4"/>
                </a:lnTo>
                <a:lnTo>
                  <a:pt x="1" y="36"/>
                </a:lnTo>
                <a:lnTo>
                  <a:pt x="2" y="52"/>
                </a:lnTo>
                <a:lnTo>
                  <a:pt x="5" y="67"/>
                </a:lnTo>
                <a:lnTo>
                  <a:pt x="6" y="69"/>
                </a:lnTo>
                <a:lnTo>
                  <a:pt x="7" y="70"/>
                </a:lnTo>
                <a:lnTo>
                  <a:pt x="9" y="70"/>
                </a:lnTo>
                <a:lnTo>
                  <a:pt x="11" y="70"/>
                </a:lnTo>
                <a:lnTo>
                  <a:pt x="12" y="69"/>
                </a:lnTo>
                <a:lnTo>
                  <a:pt x="13" y="68"/>
                </a:lnTo>
                <a:lnTo>
                  <a:pt x="14" y="67"/>
                </a:lnTo>
                <a:lnTo>
                  <a:pt x="14" y="6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54" name="任意多边形 1051253"/>
          <p:cNvSpPr/>
          <p:nvPr/>
        </p:nvSpPr>
        <p:spPr bwMode="auto">
          <a:xfrm>
            <a:off x="7491412" y="2895600"/>
            <a:ext cx="9525" cy="42862"/>
          </a:xfrm>
          <a:custGeom>
            <a:avLst/>
            <a:gdLst/>
            <a:ahLst/>
            <a:cxnLst/>
            <a:rect l="0" t="0" r="0" b="0"/>
            <a:pathLst>
              <a:path w="15" h="60">
                <a:moveTo>
                  <a:pt x="10" y="35"/>
                </a:moveTo>
                <a:lnTo>
                  <a:pt x="10" y="5"/>
                </a:lnTo>
                <a:lnTo>
                  <a:pt x="10" y="3"/>
                </a:lnTo>
                <a:lnTo>
                  <a:pt x="8" y="1"/>
                </a:lnTo>
                <a:lnTo>
                  <a:pt x="7" y="0"/>
                </a:lnTo>
                <a:lnTo>
                  <a:pt x="5" y="0"/>
                </a:lnTo>
                <a:lnTo>
                  <a:pt x="3" y="0"/>
                </a:lnTo>
                <a:lnTo>
                  <a:pt x="2" y="1"/>
                </a:lnTo>
                <a:lnTo>
                  <a:pt x="1" y="3"/>
                </a:lnTo>
                <a:lnTo>
                  <a:pt x="0" y="5"/>
                </a:lnTo>
                <a:lnTo>
                  <a:pt x="0" y="33"/>
                </a:lnTo>
                <a:lnTo>
                  <a:pt x="0" y="39"/>
                </a:lnTo>
                <a:lnTo>
                  <a:pt x="1" y="45"/>
                </a:lnTo>
                <a:lnTo>
                  <a:pt x="3" y="50"/>
                </a:lnTo>
                <a:lnTo>
                  <a:pt x="5" y="56"/>
                </a:lnTo>
                <a:lnTo>
                  <a:pt x="5" y="58"/>
                </a:lnTo>
                <a:lnTo>
                  <a:pt x="7" y="59"/>
                </a:lnTo>
                <a:lnTo>
                  <a:pt x="11" y="60"/>
                </a:lnTo>
                <a:lnTo>
                  <a:pt x="13" y="60"/>
                </a:lnTo>
                <a:lnTo>
                  <a:pt x="14" y="59"/>
                </a:lnTo>
                <a:lnTo>
                  <a:pt x="15" y="58"/>
                </a:lnTo>
                <a:lnTo>
                  <a:pt x="15" y="56"/>
                </a:lnTo>
                <a:lnTo>
                  <a:pt x="14" y="51"/>
                </a:lnTo>
                <a:lnTo>
                  <a:pt x="12" y="46"/>
                </a:lnTo>
                <a:lnTo>
                  <a:pt x="11" y="41"/>
                </a:lnTo>
                <a:lnTo>
                  <a:pt x="10" y="3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55" name="任意多边形 1051254"/>
          <p:cNvSpPr/>
          <p:nvPr/>
        </p:nvSpPr>
        <p:spPr bwMode="auto">
          <a:xfrm>
            <a:off x="7524750" y="2925762"/>
            <a:ext cx="6350" cy="60325"/>
          </a:xfrm>
          <a:custGeom>
            <a:avLst/>
            <a:gdLst/>
            <a:ahLst/>
            <a:cxnLst/>
            <a:rect l="0" t="0" r="0" b="0"/>
            <a:pathLst>
              <a:path w="9" h="86">
                <a:moveTo>
                  <a:pt x="0" y="5"/>
                </a:moveTo>
                <a:lnTo>
                  <a:pt x="0" y="80"/>
                </a:lnTo>
                <a:lnTo>
                  <a:pt x="1" y="82"/>
                </a:lnTo>
                <a:lnTo>
                  <a:pt x="2" y="85"/>
                </a:lnTo>
                <a:lnTo>
                  <a:pt x="3" y="85"/>
                </a:lnTo>
                <a:lnTo>
                  <a:pt x="5" y="86"/>
                </a:lnTo>
                <a:lnTo>
                  <a:pt x="6" y="85"/>
                </a:lnTo>
                <a:lnTo>
                  <a:pt x="8" y="85"/>
                </a:lnTo>
                <a:lnTo>
                  <a:pt x="9" y="82"/>
                </a:lnTo>
                <a:lnTo>
                  <a:pt x="9" y="80"/>
                </a:lnTo>
                <a:lnTo>
                  <a:pt x="9" y="5"/>
                </a:lnTo>
                <a:lnTo>
                  <a:pt x="9" y="3"/>
                </a:lnTo>
                <a:lnTo>
                  <a:pt x="8" y="2"/>
                </a:lnTo>
                <a:lnTo>
                  <a:pt x="6" y="1"/>
                </a:lnTo>
                <a:lnTo>
                  <a:pt x="5" y="0"/>
                </a:lnTo>
                <a:lnTo>
                  <a:pt x="3" y="1"/>
                </a:lnTo>
                <a:lnTo>
                  <a:pt x="2" y="2"/>
                </a:lnTo>
                <a:lnTo>
                  <a:pt x="1" y="3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56" name="任意多边形 1051255"/>
          <p:cNvSpPr/>
          <p:nvPr/>
        </p:nvSpPr>
        <p:spPr bwMode="auto">
          <a:xfrm>
            <a:off x="7548562" y="2952750"/>
            <a:ext cx="6350" cy="57150"/>
          </a:xfrm>
          <a:custGeom>
            <a:avLst/>
            <a:gdLst/>
            <a:ahLst/>
            <a:cxnLst/>
            <a:rect l="0" t="0" r="0" b="0"/>
            <a:pathLst>
              <a:path w="10" h="81">
                <a:moveTo>
                  <a:pt x="0" y="5"/>
                </a:moveTo>
                <a:lnTo>
                  <a:pt x="0" y="75"/>
                </a:lnTo>
                <a:lnTo>
                  <a:pt x="1" y="78"/>
                </a:lnTo>
                <a:lnTo>
                  <a:pt x="2" y="80"/>
                </a:lnTo>
                <a:lnTo>
                  <a:pt x="3" y="81"/>
                </a:lnTo>
                <a:lnTo>
                  <a:pt x="5" y="81"/>
                </a:lnTo>
                <a:lnTo>
                  <a:pt x="7" y="81"/>
                </a:lnTo>
                <a:lnTo>
                  <a:pt x="8" y="80"/>
                </a:lnTo>
                <a:lnTo>
                  <a:pt x="9" y="78"/>
                </a:lnTo>
                <a:lnTo>
                  <a:pt x="10" y="75"/>
                </a:lnTo>
                <a:lnTo>
                  <a:pt x="10" y="5"/>
                </a:lnTo>
                <a:lnTo>
                  <a:pt x="9" y="3"/>
                </a:lnTo>
                <a:lnTo>
                  <a:pt x="8" y="1"/>
                </a:lnTo>
                <a:lnTo>
                  <a:pt x="7" y="0"/>
                </a:lnTo>
                <a:lnTo>
                  <a:pt x="5" y="0"/>
                </a:lnTo>
                <a:lnTo>
                  <a:pt x="3" y="0"/>
                </a:lnTo>
                <a:lnTo>
                  <a:pt x="2" y="1"/>
                </a:lnTo>
                <a:lnTo>
                  <a:pt x="1" y="3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57" name="任意多边形 1051256"/>
          <p:cNvSpPr/>
          <p:nvPr/>
        </p:nvSpPr>
        <p:spPr bwMode="auto">
          <a:xfrm>
            <a:off x="7564437" y="2982912"/>
            <a:ext cx="6350" cy="50800"/>
          </a:xfrm>
          <a:custGeom>
            <a:avLst/>
            <a:gdLst/>
            <a:ahLst/>
            <a:cxnLst/>
            <a:rect l="0" t="0" r="0" b="0"/>
            <a:pathLst>
              <a:path w="9" h="72">
                <a:moveTo>
                  <a:pt x="0" y="6"/>
                </a:moveTo>
                <a:lnTo>
                  <a:pt x="0" y="68"/>
                </a:lnTo>
                <a:lnTo>
                  <a:pt x="1" y="69"/>
                </a:lnTo>
                <a:lnTo>
                  <a:pt x="2" y="71"/>
                </a:lnTo>
                <a:lnTo>
                  <a:pt x="3" y="72"/>
                </a:lnTo>
                <a:lnTo>
                  <a:pt x="5" y="72"/>
                </a:lnTo>
                <a:lnTo>
                  <a:pt x="7" y="72"/>
                </a:lnTo>
                <a:lnTo>
                  <a:pt x="8" y="71"/>
                </a:lnTo>
                <a:lnTo>
                  <a:pt x="9" y="69"/>
                </a:lnTo>
                <a:lnTo>
                  <a:pt x="9" y="68"/>
                </a:lnTo>
                <a:lnTo>
                  <a:pt x="9" y="6"/>
                </a:lnTo>
                <a:lnTo>
                  <a:pt x="9" y="4"/>
                </a:lnTo>
                <a:lnTo>
                  <a:pt x="8" y="2"/>
                </a:lnTo>
                <a:lnTo>
                  <a:pt x="7" y="1"/>
                </a:lnTo>
                <a:lnTo>
                  <a:pt x="5" y="0"/>
                </a:lnTo>
                <a:lnTo>
                  <a:pt x="3" y="1"/>
                </a:lnTo>
                <a:lnTo>
                  <a:pt x="2" y="2"/>
                </a:lnTo>
                <a:lnTo>
                  <a:pt x="1" y="4"/>
                </a:lnTo>
                <a:lnTo>
                  <a:pt x="0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58" name="任意多边形 1051257"/>
          <p:cNvSpPr/>
          <p:nvPr/>
        </p:nvSpPr>
        <p:spPr bwMode="auto">
          <a:xfrm>
            <a:off x="7583487" y="3003550"/>
            <a:ext cx="6350" cy="52387"/>
          </a:xfrm>
          <a:custGeom>
            <a:avLst/>
            <a:gdLst/>
            <a:ahLst/>
            <a:cxnLst/>
            <a:rect l="0" t="0" r="0" b="0"/>
            <a:pathLst>
              <a:path w="10" h="76">
                <a:moveTo>
                  <a:pt x="0" y="4"/>
                </a:moveTo>
                <a:lnTo>
                  <a:pt x="0" y="72"/>
                </a:lnTo>
                <a:lnTo>
                  <a:pt x="0" y="74"/>
                </a:lnTo>
                <a:lnTo>
                  <a:pt x="2" y="75"/>
                </a:lnTo>
                <a:lnTo>
                  <a:pt x="4" y="76"/>
                </a:lnTo>
                <a:lnTo>
                  <a:pt x="5" y="76"/>
                </a:lnTo>
                <a:lnTo>
                  <a:pt x="7" y="76"/>
                </a:lnTo>
                <a:lnTo>
                  <a:pt x="9" y="75"/>
                </a:lnTo>
                <a:lnTo>
                  <a:pt x="10" y="74"/>
                </a:lnTo>
                <a:lnTo>
                  <a:pt x="10" y="72"/>
                </a:lnTo>
                <a:lnTo>
                  <a:pt x="10" y="4"/>
                </a:lnTo>
                <a:lnTo>
                  <a:pt x="10" y="2"/>
                </a:lnTo>
                <a:lnTo>
                  <a:pt x="9" y="1"/>
                </a:lnTo>
                <a:lnTo>
                  <a:pt x="7" y="0"/>
                </a:lnTo>
                <a:lnTo>
                  <a:pt x="5" y="0"/>
                </a:lnTo>
                <a:lnTo>
                  <a:pt x="4" y="0"/>
                </a:lnTo>
                <a:lnTo>
                  <a:pt x="2" y="1"/>
                </a:lnTo>
                <a:lnTo>
                  <a:pt x="0" y="2"/>
                </a:lnTo>
                <a:lnTo>
                  <a:pt x="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59" name="任意多边形 1051258"/>
          <p:cNvSpPr/>
          <p:nvPr/>
        </p:nvSpPr>
        <p:spPr bwMode="auto">
          <a:xfrm>
            <a:off x="6792912" y="2503487"/>
            <a:ext cx="885825" cy="873125"/>
          </a:xfrm>
          <a:custGeom>
            <a:avLst/>
            <a:gdLst/>
            <a:ahLst/>
            <a:cxnLst/>
            <a:rect l="0" t="0" r="0" b="0"/>
            <a:pathLst>
              <a:path w="1256" h="1235">
                <a:moveTo>
                  <a:pt x="808" y="1235"/>
                </a:moveTo>
                <a:lnTo>
                  <a:pt x="808" y="1235"/>
                </a:lnTo>
                <a:lnTo>
                  <a:pt x="792" y="1235"/>
                </a:lnTo>
                <a:lnTo>
                  <a:pt x="775" y="1234"/>
                </a:lnTo>
                <a:lnTo>
                  <a:pt x="757" y="1232"/>
                </a:lnTo>
                <a:lnTo>
                  <a:pt x="738" y="1230"/>
                </a:lnTo>
                <a:lnTo>
                  <a:pt x="719" y="1226"/>
                </a:lnTo>
                <a:lnTo>
                  <a:pt x="699" y="1220"/>
                </a:lnTo>
                <a:lnTo>
                  <a:pt x="679" y="1212"/>
                </a:lnTo>
                <a:lnTo>
                  <a:pt x="660" y="1203"/>
                </a:lnTo>
                <a:lnTo>
                  <a:pt x="629" y="1186"/>
                </a:lnTo>
                <a:lnTo>
                  <a:pt x="598" y="1165"/>
                </a:lnTo>
                <a:lnTo>
                  <a:pt x="566" y="1141"/>
                </a:lnTo>
                <a:lnTo>
                  <a:pt x="534" y="1115"/>
                </a:lnTo>
                <a:lnTo>
                  <a:pt x="533" y="1114"/>
                </a:lnTo>
                <a:lnTo>
                  <a:pt x="531" y="1114"/>
                </a:lnTo>
                <a:lnTo>
                  <a:pt x="527" y="1112"/>
                </a:lnTo>
                <a:lnTo>
                  <a:pt x="522" y="1109"/>
                </a:lnTo>
                <a:lnTo>
                  <a:pt x="518" y="1105"/>
                </a:lnTo>
                <a:lnTo>
                  <a:pt x="465" y="1051"/>
                </a:lnTo>
                <a:lnTo>
                  <a:pt x="440" y="1024"/>
                </a:lnTo>
                <a:lnTo>
                  <a:pt x="415" y="997"/>
                </a:lnTo>
                <a:lnTo>
                  <a:pt x="389" y="968"/>
                </a:lnTo>
                <a:lnTo>
                  <a:pt x="358" y="935"/>
                </a:lnTo>
                <a:lnTo>
                  <a:pt x="326" y="903"/>
                </a:lnTo>
                <a:lnTo>
                  <a:pt x="311" y="889"/>
                </a:lnTo>
                <a:lnTo>
                  <a:pt x="296" y="878"/>
                </a:lnTo>
                <a:lnTo>
                  <a:pt x="281" y="865"/>
                </a:lnTo>
                <a:lnTo>
                  <a:pt x="265" y="852"/>
                </a:lnTo>
                <a:lnTo>
                  <a:pt x="250" y="839"/>
                </a:lnTo>
                <a:lnTo>
                  <a:pt x="235" y="823"/>
                </a:lnTo>
                <a:lnTo>
                  <a:pt x="207" y="793"/>
                </a:lnTo>
                <a:lnTo>
                  <a:pt x="180" y="761"/>
                </a:lnTo>
                <a:lnTo>
                  <a:pt x="156" y="732"/>
                </a:lnTo>
                <a:lnTo>
                  <a:pt x="130" y="704"/>
                </a:lnTo>
                <a:lnTo>
                  <a:pt x="129" y="703"/>
                </a:lnTo>
                <a:lnTo>
                  <a:pt x="128" y="703"/>
                </a:lnTo>
                <a:lnTo>
                  <a:pt x="124" y="701"/>
                </a:lnTo>
                <a:lnTo>
                  <a:pt x="120" y="698"/>
                </a:lnTo>
                <a:lnTo>
                  <a:pt x="74" y="653"/>
                </a:lnTo>
                <a:lnTo>
                  <a:pt x="70" y="648"/>
                </a:lnTo>
                <a:lnTo>
                  <a:pt x="67" y="643"/>
                </a:lnTo>
                <a:lnTo>
                  <a:pt x="63" y="635"/>
                </a:lnTo>
                <a:lnTo>
                  <a:pt x="60" y="627"/>
                </a:lnTo>
                <a:lnTo>
                  <a:pt x="54" y="619"/>
                </a:lnTo>
                <a:lnTo>
                  <a:pt x="40" y="596"/>
                </a:lnTo>
                <a:lnTo>
                  <a:pt x="28" y="572"/>
                </a:lnTo>
                <a:lnTo>
                  <a:pt x="14" y="547"/>
                </a:lnTo>
                <a:lnTo>
                  <a:pt x="11" y="540"/>
                </a:lnTo>
                <a:lnTo>
                  <a:pt x="7" y="532"/>
                </a:lnTo>
                <a:lnTo>
                  <a:pt x="5" y="522"/>
                </a:lnTo>
                <a:lnTo>
                  <a:pt x="3" y="513"/>
                </a:lnTo>
                <a:lnTo>
                  <a:pt x="0" y="494"/>
                </a:lnTo>
                <a:lnTo>
                  <a:pt x="0" y="484"/>
                </a:lnTo>
                <a:lnTo>
                  <a:pt x="0" y="475"/>
                </a:lnTo>
                <a:lnTo>
                  <a:pt x="1" y="452"/>
                </a:lnTo>
                <a:lnTo>
                  <a:pt x="1" y="431"/>
                </a:lnTo>
                <a:lnTo>
                  <a:pt x="1" y="413"/>
                </a:lnTo>
                <a:lnTo>
                  <a:pt x="1" y="395"/>
                </a:lnTo>
                <a:lnTo>
                  <a:pt x="2" y="378"/>
                </a:lnTo>
                <a:lnTo>
                  <a:pt x="5" y="361"/>
                </a:lnTo>
                <a:lnTo>
                  <a:pt x="8" y="347"/>
                </a:lnTo>
                <a:lnTo>
                  <a:pt x="12" y="333"/>
                </a:lnTo>
                <a:lnTo>
                  <a:pt x="17" y="320"/>
                </a:lnTo>
                <a:lnTo>
                  <a:pt x="22" y="308"/>
                </a:lnTo>
                <a:lnTo>
                  <a:pt x="35" y="283"/>
                </a:lnTo>
                <a:lnTo>
                  <a:pt x="48" y="260"/>
                </a:lnTo>
                <a:lnTo>
                  <a:pt x="60" y="239"/>
                </a:lnTo>
                <a:lnTo>
                  <a:pt x="70" y="219"/>
                </a:lnTo>
                <a:lnTo>
                  <a:pt x="89" y="185"/>
                </a:lnTo>
                <a:lnTo>
                  <a:pt x="98" y="168"/>
                </a:lnTo>
                <a:lnTo>
                  <a:pt x="109" y="152"/>
                </a:lnTo>
                <a:lnTo>
                  <a:pt x="126" y="130"/>
                </a:lnTo>
                <a:lnTo>
                  <a:pt x="142" y="108"/>
                </a:lnTo>
                <a:lnTo>
                  <a:pt x="160" y="89"/>
                </a:lnTo>
                <a:lnTo>
                  <a:pt x="177" y="69"/>
                </a:lnTo>
                <a:lnTo>
                  <a:pt x="195" y="50"/>
                </a:lnTo>
                <a:lnTo>
                  <a:pt x="213" y="33"/>
                </a:lnTo>
                <a:lnTo>
                  <a:pt x="231" y="16"/>
                </a:lnTo>
                <a:lnTo>
                  <a:pt x="250" y="1"/>
                </a:lnTo>
                <a:lnTo>
                  <a:pt x="251" y="0"/>
                </a:lnTo>
                <a:lnTo>
                  <a:pt x="257" y="9"/>
                </a:lnTo>
                <a:lnTo>
                  <a:pt x="270" y="29"/>
                </a:lnTo>
                <a:lnTo>
                  <a:pt x="264" y="34"/>
                </a:lnTo>
                <a:lnTo>
                  <a:pt x="246" y="49"/>
                </a:lnTo>
                <a:lnTo>
                  <a:pt x="228" y="67"/>
                </a:lnTo>
                <a:lnTo>
                  <a:pt x="210" y="84"/>
                </a:lnTo>
                <a:lnTo>
                  <a:pt x="193" y="103"/>
                </a:lnTo>
                <a:lnTo>
                  <a:pt x="176" y="122"/>
                </a:lnTo>
                <a:lnTo>
                  <a:pt x="161" y="141"/>
                </a:lnTo>
                <a:lnTo>
                  <a:pt x="145" y="161"/>
                </a:lnTo>
                <a:lnTo>
                  <a:pt x="132" y="182"/>
                </a:lnTo>
                <a:lnTo>
                  <a:pt x="124" y="194"/>
                </a:lnTo>
                <a:lnTo>
                  <a:pt x="116" y="207"/>
                </a:lnTo>
                <a:lnTo>
                  <a:pt x="103" y="233"/>
                </a:lnTo>
                <a:lnTo>
                  <a:pt x="92" y="256"/>
                </a:lnTo>
                <a:lnTo>
                  <a:pt x="79" y="278"/>
                </a:lnTo>
                <a:lnTo>
                  <a:pt x="67" y="299"/>
                </a:lnTo>
                <a:lnTo>
                  <a:pt x="56" y="322"/>
                </a:lnTo>
                <a:lnTo>
                  <a:pt x="50" y="333"/>
                </a:lnTo>
                <a:lnTo>
                  <a:pt x="45" y="346"/>
                </a:lnTo>
                <a:lnTo>
                  <a:pt x="42" y="358"/>
                </a:lnTo>
                <a:lnTo>
                  <a:pt x="39" y="371"/>
                </a:lnTo>
                <a:lnTo>
                  <a:pt x="36" y="396"/>
                </a:lnTo>
                <a:lnTo>
                  <a:pt x="35" y="420"/>
                </a:lnTo>
                <a:lnTo>
                  <a:pt x="34" y="443"/>
                </a:lnTo>
                <a:lnTo>
                  <a:pt x="35" y="465"/>
                </a:lnTo>
                <a:lnTo>
                  <a:pt x="38" y="486"/>
                </a:lnTo>
                <a:lnTo>
                  <a:pt x="42" y="506"/>
                </a:lnTo>
                <a:lnTo>
                  <a:pt x="47" y="525"/>
                </a:lnTo>
                <a:lnTo>
                  <a:pt x="54" y="542"/>
                </a:lnTo>
                <a:lnTo>
                  <a:pt x="62" y="559"/>
                </a:lnTo>
                <a:lnTo>
                  <a:pt x="70" y="575"/>
                </a:lnTo>
                <a:lnTo>
                  <a:pt x="79" y="591"/>
                </a:lnTo>
                <a:lnTo>
                  <a:pt x="89" y="605"/>
                </a:lnTo>
                <a:lnTo>
                  <a:pt x="99" y="620"/>
                </a:lnTo>
                <a:lnTo>
                  <a:pt x="110" y="634"/>
                </a:lnTo>
                <a:lnTo>
                  <a:pt x="122" y="647"/>
                </a:lnTo>
                <a:lnTo>
                  <a:pt x="135" y="662"/>
                </a:lnTo>
                <a:lnTo>
                  <a:pt x="136" y="663"/>
                </a:lnTo>
                <a:lnTo>
                  <a:pt x="137" y="664"/>
                </a:lnTo>
                <a:lnTo>
                  <a:pt x="141" y="665"/>
                </a:lnTo>
                <a:lnTo>
                  <a:pt x="145" y="668"/>
                </a:lnTo>
                <a:lnTo>
                  <a:pt x="178" y="702"/>
                </a:lnTo>
                <a:lnTo>
                  <a:pt x="209" y="736"/>
                </a:lnTo>
                <a:lnTo>
                  <a:pt x="238" y="767"/>
                </a:lnTo>
                <a:lnTo>
                  <a:pt x="268" y="799"/>
                </a:lnTo>
                <a:lnTo>
                  <a:pt x="298" y="829"/>
                </a:lnTo>
                <a:lnTo>
                  <a:pt x="330" y="858"/>
                </a:lnTo>
                <a:lnTo>
                  <a:pt x="362" y="889"/>
                </a:lnTo>
                <a:lnTo>
                  <a:pt x="396" y="923"/>
                </a:lnTo>
                <a:lnTo>
                  <a:pt x="431" y="960"/>
                </a:lnTo>
                <a:lnTo>
                  <a:pt x="467" y="998"/>
                </a:lnTo>
                <a:lnTo>
                  <a:pt x="506" y="1040"/>
                </a:lnTo>
                <a:lnTo>
                  <a:pt x="542" y="1078"/>
                </a:lnTo>
                <a:lnTo>
                  <a:pt x="543" y="1079"/>
                </a:lnTo>
                <a:lnTo>
                  <a:pt x="545" y="1080"/>
                </a:lnTo>
                <a:lnTo>
                  <a:pt x="548" y="1081"/>
                </a:lnTo>
                <a:lnTo>
                  <a:pt x="552" y="1084"/>
                </a:lnTo>
                <a:lnTo>
                  <a:pt x="575" y="1103"/>
                </a:lnTo>
                <a:lnTo>
                  <a:pt x="601" y="1124"/>
                </a:lnTo>
                <a:lnTo>
                  <a:pt x="630" y="1143"/>
                </a:lnTo>
                <a:lnTo>
                  <a:pt x="644" y="1153"/>
                </a:lnTo>
                <a:lnTo>
                  <a:pt x="661" y="1162"/>
                </a:lnTo>
                <a:lnTo>
                  <a:pt x="676" y="1170"/>
                </a:lnTo>
                <a:lnTo>
                  <a:pt x="693" y="1177"/>
                </a:lnTo>
                <a:lnTo>
                  <a:pt x="710" y="1185"/>
                </a:lnTo>
                <a:lnTo>
                  <a:pt x="728" y="1190"/>
                </a:lnTo>
                <a:lnTo>
                  <a:pt x="747" y="1195"/>
                </a:lnTo>
                <a:lnTo>
                  <a:pt x="765" y="1198"/>
                </a:lnTo>
                <a:lnTo>
                  <a:pt x="784" y="1200"/>
                </a:lnTo>
                <a:lnTo>
                  <a:pt x="803" y="1201"/>
                </a:lnTo>
                <a:lnTo>
                  <a:pt x="816" y="1201"/>
                </a:lnTo>
                <a:lnTo>
                  <a:pt x="828" y="1200"/>
                </a:lnTo>
                <a:lnTo>
                  <a:pt x="841" y="1198"/>
                </a:lnTo>
                <a:lnTo>
                  <a:pt x="854" y="1196"/>
                </a:lnTo>
                <a:lnTo>
                  <a:pt x="872" y="1193"/>
                </a:lnTo>
                <a:lnTo>
                  <a:pt x="883" y="1191"/>
                </a:lnTo>
                <a:lnTo>
                  <a:pt x="895" y="1189"/>
                </a:lnTo>
                <a:lnTo>
                  <a:pt x="907" y="1185"/>
                </a:lnTo>
                <a:lnTo>
                  <a:pt x="918" y="1179"/>
                </a:lnTo>
                <a:lnTo>
                  <a:pt x="945" y="1165"/>
                </a:lnTo>
                <a:lnTo>
                  <a:pt x="977" y="1148"/>
                </a:lnTo>
                <a:lnTo>
                  <a:pt x="1006" y="1132"/>
                </a:lnTo>
                <a:lnTo>
                  <a:pt x="1033" y="1114"/>
                </a:lnTo>
                <a:lnTo>
                  <a:pt x="1057" y="1096"/>
                </a:lnTo>
                <a:lnTo>
                  <a:pt x="1069" y="1086"/>
                </a:lnTo>
                <a:lnTo>
                  <a:pt x="1078" y="1077"/>
                </a:lnTo>
                <a:lnTo>
                  <a:pt x="1085" y="1070"/>
                </a:lnTo>
                <a:lnTo>
                  <a:pt x="1111" y="1044"/>
                </a:lnTo>
                <a:lnTo>
                  <a:pt x="1123" y="1032"/>
                </a:lnTo>
                <a:lnTo>
                  <a:pt x="1134" y="1018"/>
                </a:lnTo>
                <a:lnTo>
                  <a:pt x="1145" y="1005"/>
                </a:lnTo>
                <a:lnTo>
                  <a:pt x="1156" y="990"/>
                </a:lnTo>
                <a:lnTo>
                  <a:pt x="1165" y="975"/>
                </a:lnTo>
                <a:lnTo>
                  <a:pt x="1173" y="959"/>
                </a:lnTo>
                <a:lnTo>
                  <a:pt x="1184" y="937"/>
                </a:lnTo>
                <a:lnTo>
                  <a:pt x="1198" y="912"/>
                </a:lnTo>
                <a:lnTo>
                  <a:pt x="1209" y="886"/>
                </a:lnTo>
                <a:lnTo>
                  <a:pt x="1213" y="874"/>
                </a:lnTo>
                <a:lnTo>
                  <a:pt x="1218" y="861"/>
                </a:lnTo>
                <a:lnTo>
                  <a:pt x="1220" y="848"/>
                </a:lnTo>
                <a:lnTo>
                  <a:pt x="1222" y="835"/>
                </a:lnTo>
                <a:lnTo>
                  <a:pt x="1221" y="819"/>
                </a:lnTo>
                <a:lnTo>
                  <a:pt x="1220" y="802"/>
                </a:lnTo>
                <a:lnTo>
                  <a:pt x="1216" y="784"/>
                </a:lnTo>
                <a:lnTo>
                  <a:pt x="1212" y="765"/>
                </a:lnTo>
                <a:lnTo>
                  <a:pt x="1207" y="746"/>
                </a:lnTo>
                <a:lnTo>
                  <a:pt x="1200" y="724"/>
                </a:lnTo>
                <a:lnTo>
                  <a:pt x="1193" y="702"/>
                </a:lnTo>
                <a:lnTo>
                  <a:pt x="1183" y="678"/>
                </a:lnTo>
                <a:lnTo>
                  <a:pt x="1182" y="677"/>
                </a:lnTo>
                <a:lnTo>
                  <a:pt x="1174" y="660"/>
                </a:lnTo>
                <a:lnTo>
                  <a:pt x="1167" y="643"/>
                </a:lnTo>
                <a:lnTo>
                  <a:pt x="1158" y="627"/>
                </a:lnTo>
                <a:lnTo>
                  <a:pt x="1151" y="620"/>
                </a:lnTo>
                <a:lnTo>
                  <a:pt x="1146" y="612"/>
                </a:lnTo>
                <a:lnTo>
                  <a:pt x="1138" y="602"/>
                </a:lnTo>
                <a:lnTo>
                  <a:pt x="1131" y="592"/>
                </a:lnTo>
                <a:lnTo>
                  <a:pt x="1131" y="591"/>
                </a:lnTo>
                <a:lnTo>
                  <a:pt x="1130" y="591"/>
                </a:lnTo>
                <a:lnTo>
                  <a:pt x="1090" y="554"/>
                </a:lnTo>
                <a:lnTo>
                  <a:pt x="1069" y="535"/>
                </a:lnTo>
                <a:lnTo>
                  <a:pt x="1048" y="515"/>
                </a:lnTo>
                <a:lnTo>
                  <a:pt x="1027" y="495"/>
                </a:lnTo>
                <a:lnTo>
                  <a:pt x="1008" y="472"/>
                </a:lnTo>
                <a:lnTo>
                  <a:pt x="992" y="454"/>
                </a:lnTo>
                <a:lnTo>
                  <a:pt x="972" y="432"/>
                </a:lnTo>
                <a:lnTo>
                  <a:pt x="918" y="375"/>
                </a:lnTo>
                <a:lnTo>
                  <a:pt x="864" y="319"/>
                </a:lnTo>
                <a:lnTo>
                  <a:pt x="824" y="280"/>
                </a:lnTo>
                <a:lnTo>
                  <a:pt x="804" y="262"/>
                </a:lnTo>
                <a:lnTo>
                  <a:pt x="783" y="246"/>
                </a:lnTo>
                <a:lnTo>
                  <a:pt x="757" y="225"/>
                </a:lnTo>
                <a:lnTo>
                  <a:pt x="743" y="214"/>
                </a:lnTo>
                <a:lnTo>
                  <a:pt x="732" y="202"/>
                </a:lnTo>
                <a:lnTo>
                  <a:pt x="731" y="201"/>
                </a:lnTo>
                <a:lnTo>
                  <a:pt x="705" y="184"/>
                </a:lnTo>
                <a:lnTo>
                  <a:pt x="693" y="176"/>
                </a:lnTo>
                <a:lnTo>
                  <a:pt x="680" y="169"/>
                </a:lnTo>
                <a:lnTo>
                  <a:pt x="668" y="163"/>
                </a:lnTo>
                <a:lnTo>
                  <a:pt x="655" y="158"/>
                </a:lnTo>
                <a:lnTo>
                  <a:pt x="641" y="153"/>
                </a:lnTo>
                <a:lnTo>
                  <a:pt x="627" y="150"/>
                </a:lnTo>
                <a:lnTo>
                  <a:pt x="599" y="143"/>
                </a:lnTo>
                <a:lnTo>
                  <a:pt x="584" y="141"/>
                </a:lnTo>
                <a:lnTo>
                  <a:pt x="571" y="140"/>
                </a:lnTo>
                <a:lnTo>
                  <a:pt x="562" y="141"/>
                </a:lnTo>
                <a:lnTo>
                  <a:pt x="553" y="142"/>
                </a:lnTo>
                <a:lnTo>
                  <a:pt x="545" y="143"/>
                </a:lnTo>
                <a:lnTo>
                  <a:pt x="538" y="145"/>
                </a:lnTo>
                <a:lnTo>
                  <a:pt x="517" y="155"/>
                </a:lnTo>
                <a:lnTo>
                  <a:pt x="502" y="161"/>
                </a:lnTo>
                <a:lnTo>
                  <a:pt x="485" y="166"/>
                </a:lnTo>
                <a:lnTo>
                  <a:pt x="477" y="169"/>
                </a:lnTo>
                <a:lnTo>
                  <a:pt x="469" y="172"/>
                </a:lnTo>
                <a:lnTo>
                  <a:pt x="452" y="181"/>
                </a:lnTo>
                <a:lnTo>
                  <a:pt x="437" y="191"/>
                </a:lnTo>
                <a:lnTo>
                  <a:pt x="421" y="202"/>
                </a:lnTo>
                <a:lnTo>
                  <a:pt x="407" y="215"/>
                </a:lnTo>
                <a:lnTo>
                  <a:pt x="393" y="228"/>
                </a:lnTo>
                <a:lnTo>
                  <a:pt x="367" y="255"/>
                </a:lnTo>
                <a:lnTo>
                  <a:pt x="355" y="269"/>
                </a:lnTo>
                <a:lnTo>
                  <a:pt x="344" y="282"/>
                </a:lnTo>
                <a:lnTo>
                  <a:pt x="332" y="297"/>
                </a:lnTo>
                <a:lnTo>
                  <a:pt x="322" y="313"/>
                </a:lnTo>
                <a:lnTo>
                  <a:pt x="313" y="329"/>
                </a:lnTo>
                <a:lnTo>
                  <a:pt x="303" y="348"/>
                </a:lnTo>
                <a:lnTo>
                  <a:pt x="296" y="366"/>
                </a:lnTo>
                <a:lnTo>
                  <a:pt x="289" y="385"/>
                </a:lnTo>
                <a:lnTo>
                  <a:pt x="284" y="406"/>
                </a:lnTo>
                <a:lnTo>
                  <a:pt x="282" y="416"/>
                </a:lnTo>
                <a:lnTo>
                  <a:pt x="282" y="427"/>
                </a:lnTo>
                <a:lnTo>
                  <a:pt x="283" y="439"/>
                </a:lnTo>
                <a:lnTo>
                  <a:pt x="286" y="450"/>
                </a:lnTo>
                <a:lnTo>
                  <a:pt x="289" y="462"/>
                </a:lnTo>
                <a:lnTo>
                  <a:pt x="293" y="473"/>
                </a:lnTo>
                <a:lnTo>
                  <a:pt x="302" y="495"/>
                </a:lnTo>
                <a:lnTo>
                  <a:pt x="312" y="516"/>
                </a:lnTo>
                <a:lnTo>
                  <a:pt x="318" y="530"/>
                </a:lnTo>
                <a:lnTo>
                  <a:pt x="325" y="544"/>
                </a:lnTo>
                <a:lnTo>
                  <a:pt x="334" y="557"/>
                </a:lnTo>
                <a:lnTo>
                  <a:pt x="345" y="570"/>
                </a:lnTo>
                <a:lnTo>
                  <a:pt x="356" y="582"/>
                </a:lnTo>
                <a:lnTo>
                  <a:pt x="366" y="595"/>
                </a:lnTo>
                <a:lnTo>
                  <a:pt x="388" y="615"/>
                </a:lnTo>
                <a:lnTo>
                  <a:pt x="598" y="826"/>
                </a:lnTo>
                <a:lnTo>
                  <a:pt x="611" y="840"/>
                </a:lnTo>
                <a:lnTo>
                  <a:pt x="624" y="854"/>
                </a:lnTo>
                <a:lnTo>
                  <a:pt x="646" y="883"/>
                </a:lnTo>
                <a:lnTo>
                  <a:pt x="663" y="905"/>
                </a:lnTo>
                <a:lnTo>
                  <a:pt x="680" y="925"/>
                </a:lnTo>
                <a:lnTo>
                  <a:pt x="681" y="926"/>
                </a:lnTo>
                <a:lnTo>
                  <a:pt x="684" y="927"/>
                </a:lnTo>
                <a:lnTo>
                  <a:pt x="687" y="929"/>
                </a:lnTo>
                <a:lnTo>
                  <a:pt x="691" y="932"/>
                </a:lnTo>
                <a:lnTo>
                  <a:pt x="702" y="942"/>
                </a:lnTo>
                <a:lnTo>
                  <a:pt x="708" y="947"/>
                </a:lnTo>
                <a:lnTo>
                  <a:pt x="716" y="951"/>
                </a:lnTo>
                <a:lnTo>
                  <a:pt x="723" y="955"/>
                </a:lnTo>
                <a:lnTo>
                  <a:pt x="731" y="958"/>
                </a:lnTo>
                <a:lnTo>
                  <a:pt x="739" y="960"/>
                </a:lnTo>
                <a:lnTo>
                  <a:pt x="748" y="960"/>
                </a:lnTo>
                <a:lnTo>
                  <a:pt x="758" y="959"/>
                </a:lnTo>
                <a:lnTo>
                  <a:pt x="767" y="956"/>
                </a:lnTo>
                <a:lnTo>
                  <a:pt x="776" y="951"/>
                </a:lnTo>
                <a:lnTo>
                  <a:pt x="785" y="944"/>
                </a:lnTo>
                <a:lnTo>
                  <a:pt x="791" y="937"/>
                </a:lnTo>
                <a:lnTo>
                  <a:pt x="796" y="929"/>
                </a:lnTo>
                <a:lnTo>
                  <a:pt x="798" y="922"/>
                </a:lnTo>
                <a:lnTo>
                  <a:pt x="799" y="914"/>
                </a:lnTo>
                <a:lnTo>
                  <a:pt x="798" y="907"/>
                </a:lnTo>
                <a:lnTo>
                  <a:pt x="795" y="901"/>
                </a:lnTo>
                <a:lnTo>
                  <a:pt x="792" y="893"/>
                </a:lnTo>
                <a:lnTo>
                  <a:pt x="788" y="887"/>
                </a:lnTo>
                <a:lnTo>
                  <a:pt x="776" y="876"/>
                </a:lnTo>
                <a:lnTo>
                  <a:pt x="766" y="865"/>
                </a:lnTo>
                <a:lnTo>
                  <a:pt x="765" y="864"/>
                </a:lnTo>
                <a:lnTo>
                  <a:pt x="763" y="863"/>
                </a:lnTo>
                <a:lnTo>
                  <a:pt x="759" y="862"/>
                </a:lnTo>
                <a:lnTo>
                  <a:pt x="755" y="859"/>
                </a:lnTo>
                <a:lnTo>
                  <a:pt x="641" y="744"/>
                </a:lnTo>
                <a:lnTo>
                  <a:pt x="529" y="629"/>
                </a:lnTo>
                <a:lnTo>
                  <a:pt x="506" y="604"/>
                </a:lnTo>
                <a:lnTo>
                  <a:pt x="486" y="584"/>
                </a:lnTo>
                <a:lnTo>
                  <a:pt x="466" y="565"/>
                </a:lnTo>
                <a:lnTo>
                  <a:pt x="462" y="562"/>
                </a:lnTo>
                <a:lnTo>
                  <a:pt x="436" y="537"/>
                </a:lnTo>
                <a:lnTo>
                  <a:pt x="422" y="523"/>
                </a:lnTo>
                <a:lnTo>
                  <a:pt x="411" y="509"/>
                </a:lnTo>
                <a:lnTo>
                  <a:pt x="404" y="499"/>
                </a:lnTo>
                <a:lnTo>
                  <a:pt x="397" y="487"/>
                </a:lnTo>
                <a:lnTo>
                  <a:pt x="393" y="475"/>
                </a:lnTo>
                <a:lnTo>
                  <a:pt x="390" y="464"/>
                </a:lnTo>
                <a:lnTo>
                  <a:pt x="388" y="451"/>
                </a:lnTo>
                <a:lnTo>
                  <a:pt x="387" y="439"/>
                </a:lnTo>
                <a:lnTo>
                  <a:pt x="388" y="426"/>
                </a:lnTo>
                <a:lnTo>
                  <a:pt x="390" y="413"/>
                </a:lnTo>
                <a:lnTo>
                  <a:pt x="392" y="402"/>
                </a:lnTo>
                <a:lnTo>
                  <a:pt x="396" y="390"/>
                </a:lnTo>
                <a:lnTo>
                  <a:pt x="400" y="379"/>
                </a:lnTo>
                <a:lnTo>
                  <a:pt x="407" y="368"/>
                </a:lnTo>
                <a:lnTo>
                  <a:pt x="412" y="357"/>
                </a:lnTo>
                <a:lnTo>
                  <a:pt x="419" y="347"/>
                </a:lnTo>
                <a:lnTo>
                  <a:pt x="435" y="327"/>
                </a:lnTo>
                <a:lnTo>
                  <a:pt x="451" y="309"/>
                </a:lnTo>
                <a:lnTo>
                  <a:pt x="469" y="292"/>
                </a:lnTo>
                <a:lnTo>
                  <a:pt x="487" y="277"/>
                </a:lnTo>
                <a:lnTo>
                  <a:pt x="506" y="265"/>
                </a:lnTo>
                <a:lnTo>
                  <a:pt x="513" y="261"/>
                </a:lnTo>
                <a:lnTo>
                  <a:pt x="519" y="259"/>
                </a:lnTo>
                <a:lnTo>
                  <a:pt x="533" y="257"/>
                </a:lnTo>
                <a:lnTo>
                  <a:pt x="541" y="256"/>
                </a:lnTo>
                <a:lnTo>
                  <a:pt x="551" y="254"/>
                </a:lnTo>
                <a:lnTo>
                  <a:pt x="565" y="251"/>
                </a:lnTo>
                <a:lnTo>
                  <a:pt x="580" y="250"/>
                </a:lnTo>
                <a:lnTo>
                  <a:pt x="591" y="250"/>
                </a:lnTo>
                <a:lnTo>
                  <a:pt x="601" y="252"/>
                </a:lnTo>
                <a:lnTo>
                  <a:pt x="609" y="255"/>
                </a:lnTo>
                <a:lnTo>
                  <a:pt x="616" y="258"/>
                </a:lnTo>
                <a:lnTo>
                  <a:pt x="628" y="266"/>
                </a:lnTo>
                <a:lnTo>
                  <a:pt x="638" y="276"/>
                </a:lnTo>
                <a:lnTo>
                  <a:pt x="647" y="285"/>
                </a:lnTo>
                <a:lnTo>
                  <a:pt x="658" y="294"/>
                </a:lnTo>
                <a:lnTo>
                  <a:pt x="675" y="316"/>
                </a:lnTo>
                <a:lnTo>
                  <a:pt x="693" y="338"/>
                </a:lnTo>
                <a:lnTo>
                  <a:pt x="707" y="356"/>
                </a:lnTo>
                <a:lnTo>
                  <a:pt x="723" y="375"/>
                </a:lnTo>
                <a:lnTo>
                  <a:pt x="742" y="397"/>
                </a:lnTo>
                <a:lnTo>
                  <a:pt x="767" y="422"/>
                </a:lnTo>
                <a:lnTo>
                  <a:pt x="793" y="448"/>
                </a:lnTo>
                <a:lnTo>
                  <a:pt x="823" y="476"/>
                </a:lnTo>
                <a:lnTo>
                  <a:pt x="885" y="533"/>
                </a:lnTo>
                <a:lnTo>
                  <a:pt x="948" y="591"/>
                </a:lnTo>
                <a:lnTo>
                  <a:pt x="1009" y="646"/>
                </a:lnTo>
                <a:lnTo>
                  <a:pt x="1059" y="694"/>
                </a:lnTo>
                <a:lnTo>
                  <a:pt x="1062" y="695"/>
                </a:lnTo>
                <a:lnTo>
                  <a:pt x="1065" y="698"/>
                </a:lnTo>
                <a:lnTo>
                  <a:pt x="1073" y="706"/>
                </a:lnTo>
                <a:lnTo>
                  <a:pt x="1076" y="710"/>
                </a:lnTo>
                <a:lnTo>
                  <a:pt x="1076" y="711"/>
                </a:lnTo>
                <a:lnTo>
                  <a:pt x="1077" y="711"/>
                </a:lnTo>
                <a:lnTo>
                  <a:pt x="1086" y="725"/>
                </a:lnTo>
                <a:lnTo>
                  <a:pt x="1096" y="739"/>
                </a:lnTo>
                <a:lnTo>
                  <a:pt x="1104" y="756"/>
                </a:lnTo>
                <a:lnTo>
                  <a:pt x="1110" y="774"/>
                </a:lnTo>
                <a:lnTo>
                  <a:pt x="1113" y="784"/>
                </a:lnTo>
                <a:lnTo>
                  <a:pt x="1115" y="794"/>
                </a:lnTo>
                <a:lnTo>
                  <a:pt x="1116" y="804"/>
                </a:lnTo>
                <a:lnTo>
                  <a:pt x="1116" y="815"/>
                </a:lnTo>
                <a:lnTo>
                  <a:pt x="1116" y="826"/>
                </a:lnTo>
                <a:lnTo>
                  <a:pt x="1114" y="838"/>
                </a:lnTo>
                <a:lnTo>
                  <a:pt x="1112" y="850"/>
                </a:lnTo>
                <a:lnTo>
                  <a:pt x="1109" y="861"/>
                </a:lnTo>
                <a:lnTo>
                  <a:pt x="1100" y="886"/>
                </a:lnTo>
                <a:lnTo>
                  <a:pt x="1089" y="910"/>
                </a:lnTo>
                <a:lnTo>
                  <a:pt x="1079" y="932"/>
                </a:lnTo>
                <a:lnTo>
                  <a:pt x="1066" y="952"/>
                </a:lnTo>
                <a:lnTo>
                  <a:pt x="1052" y="972"/>
                </a:lnTo>
                <a:lnTo>
                  <a:pt x="1037" y="990"/>
                </a:lnTo>
                <a:lnTo>
                  <a:pt x="1020" y="1008"/>
                </a:lnTo>
                <a:lnTo>
                  <a:pt x="1003" y="1024"/>
                </a:lnTo>
                <a:lnTo>
                  <a:pt x="979" y="1044"/>
                </a:lnTo>
                <a:lnTo>
                  <a:pt x="954" y="1061"/>
                </a:lnTo>
                <a:lnTo>
                  <a:pt x="930" y="1075"/>
                </a:lnTo>
                <a:lnTo>
                  <a:pt x="906" y="1087"/>
                </a:lnTo>
                <a:lnTo>
                  <a:pt x="882" y="1097"/>
                </a:lnTo>
                <a:lnTo>
                  <a:pt x="858" y="1104"/>
                </a:lnTo>
                <a:lnTo>
                  <a:pt x="846" y="1106"/>
                </a:lnTo>
                <a:lnTo>
                  <a:pt x="834" y="1108"/>
                </a:lnTo>
                <a:lnTo>
                  <a:pt x="823" y="1109"/>
                </a:lnTo>
                <a:lnTo>
                  <a:pt x="812" y="1109"/>
                </a:lnTo>
                <a:lnTo>
                  <a:pt x="797" y="1108"/>
                </a:lnTo>
                <a:lnTo>
                  <a:pt x="772" y="1105"/>
                </a:lnTo>
                <a:lnTo>
                  <a:pt x="749" y="1100"/>
                </a:lnTo>
                <a:lnTo>
                  <a:pt x="725" y="1093"/>
                </a:lnTo>
                <a:lnTo>
                  <a:pt x="702" y="1083"/>
                </a:lnTo>
                <a:lnTo>
                  <a:pt x="680" y="1071"/>
                </a:lnTo>
                <a:lnTo>
                  <a:pt x="659" y="1058"/>
                </a:lnTo>
                <a:lnTo>
                  <a:pt x="638" y="1041"/>
                </a:lnTo>
                <a:lnTo>
                  <a:pt x="618" y="1022"/>
                </a:lnTo>
                <a:lnTo>
                  <a:pt x="615" y="1018"/>
                </a:lnTo>
                <a:lnTo>
                  <a:pt x="613" y="1014"/>
                </a:lnTo>
                <a:lnTo>
                  <a:pt x="613" y="1012"/>
                </a:lnTo>
                <a:lnTo>
                  <a:pt x="612" y="1011"/>
                </a:lnTo>
                <a:lnTo>
                  <a:pt x="571" y="972"/>
                </a:lnTo>
                <a:lnTo>
                  <a:pt x="527" y="929"/>
                </a:lnTo>
                <a:lnTo>
                  <a:pt x="485" y="891"/>
                </a:lnTo>
                <a:lnTo>
                  <a:pt x="446" y="852"/>
                </a:lnTo>
                <a:lnTo>
                  <a:pt x="408" y="814"/>
                </a:lnTo>
                <a:lnTo>
                  <a:pt x="374" y="778"/>
                </a:lnTo>
                <a:lnTo>
                  <a:pt x="342" y="740"/>
                </a:lnTo>
                <a:lnTo>
                  <a:pt x="311" y="702"/>
                </a:lnTo>
                <a:lnTo>
                  <a:pt x="288" y="674"/>
                </a:lnTo>
                <a:lnTo>
                  <a:pt x="265" y="646"/>
                </a:lnTo>
                <a:lnTo>
                  <a:pt x="241" y="620"/>
                </a:lnTo>
                <a:lnTo>
                  <a:pt x="216" y="594"/>
                </a:lnTo>
                <a:lnTo>
                  <a:pt x="215" y="592"/>
                </a:lnTo>
                <a:lnTo>
                  <a:pt x="200" y="574"/>
                </a:lnTo>
                <a:lnTo>
                  <a:pt x="187" y="557"/>
                </a:lnTo>
                <a:lnTo>
                  <a:pt x="176" y="537"/>
                </a:lnTo>
                <a:lnTo>
                  <a:pt x="168" y="516"/>
                </a:lnTo>
                <a:lnTo>
                  <a:pt x="162" y="496"/>
                </a:lnTo>
                <a:lnTo>
                  <a:pt x="158" y="473"/>
                </a:lnTo>
                <a:lnTo>
                  <a:pt x="156" y="450"/>
                </a:lnTo>
                <a:lnTo>
                  <a:pt x="157" y="426"/>
                </a:lnTo>
                <a:lnTo>
                  <a:pt x="159" y="404"/>
                </a:lnTo>
                <a:lnTo>
                  <a:pt x="163" y="381"/>
                </a:lnTo>
                <a:lnTo>
                  <a:pt x="169" y="359"/>
                </a:lnTo>
                <a:lnTo>
                  <a:pt x="176" y="337"/>
                </a:lnTo>
                <a:lnTo>
                  <a:pt x="185" y="315"/>
                </a:lnTo>
                <a:lnTo>
                  <a:pt x="195" y="294"/>
                </a:lnTo>
                <a:lnTo>
                  <a:pt x="205" y="272"/>
                </a:lnTo>
                <a:lnTo>
                  <a:pt x="218" y="253"/>
                </a:lnTo>
                <a:lnTo>
                  <a:pt x="230" y="233"/>
                </a:lnTo>
                <a:lnTo>
                  <a:pt x="243" y="214"/>
                </a:lnTo>
                <a:lnTo>
                  <a:pt x="258" y="196"/>
                </a:lnTo>
                <a:lnTo>
                  <a:pt x="272" y="178"/>
                </a:lnTo>
                <a:lnTo>
                  <a:pt x="287" y="163"/>
                </a:lnTo>
                <a:lnTo>
                  <a:pt x="302" y="147"/>
                </a:lnTo>
                <a:lnTo>
                  <a:pt x="317" y="134"/>
                </a:lnTo>
                <a:lnTo>
                  <a:pt x="332" y="122"/>
                </a:lnTo>
                <a:lnTo>
                  <a:pt x="335" y="119"/>
                </a:lnTo>
                <a:lnTo>
                  <a:pt x="343" y="128"/>
                </a:lnTo>
                <a:lnTo>
                  <a:pt x="352" y="136"/>
                </a:lnTo>
                <a:lnTo>
                  <a:pt x="362" y="143"/>
                </a:lnTo>
                <a:lnTo>
                  <a:pt x="347" y="158"/>
                </a:lnTo>
                <a:lnTo>
                  <a:pt x="331" y="172"/>
                </a:lnTo>
                <a:lnTo>
                  <a:pt x="316" y="188"/>
                </a:lnTo>
                <a:lnTo>
                  <a:pt x="300" y="204"/>
                </a:lnTo>
                <a:lnTo>
                  <a:pt x="286" y="221"/>
                </a:lnTo>
                <a:lnTo>
                  <a:pt x="272" y="238"/>
                </a:lnTo>
                <a:lnTo>
                  <a:pt x="259" y="257"/>
                </a:lnTo>
                <a:lnTo>
                  <a:pt x="247" y="276"/>
                </a:lnTo>
                <a:lnTo>
                  <a:pt x="235" y="294"/>
                </a:lnTo>
                <a:lnTo>
                  <a:pt x="225" y="314"/>
                </a:lnTo>
                <a:lnTo>
                  <a:pt x="216" y="333"/>
                </a:lnTo>
                <a:lnTo>
                  <a:pt x="207" y="353"/>
                </a:lnTo>
                <a:lnTo>
                  <a:pt x="201" y="373"/>
                </a:lnTo>
                <a:lnTo>
                  <a:pt x="196" y="392"/>
                </a:lnTo>
                <a:lnTo>
                  <a:pt x="192" y="412"/>
                </a:lnTo>
                <a:lnTo>
                  <a:pt x="190" y="432"/>
                </a:lnTo>
                <a:lnTo>
                  <a:pt x="190" y="451"/>
                </a:lnTo>
                <a:lnTo>
                  <a:pt x="192" y="471"/>
                </a:lnTo>
                <a:lnTo>
                  <a:pt x="196" y="489"/>
                </a:lnTo>
                <a:lnTo>
                  <a:pt x="201" y="507"/>
                </a:lnTo>
                <a:lnTo>
                  <a:pt x="209" y="523"/>
                </a:lnTo>
                <a:lnTo>
                  <a:pt x="219" y="540"/>
                </a:lnTo>
                <a:lnTo>
                  <a:pt x="230" y="556"/>
                </a:lnTo>
                <a:lnTo>
                  <a:pt x="243" y="570"/>
                </a:lnTo>
                <a:lnTo>
                  <a:pt x="245" y="571"/>
                </a:lnTo>
                <a:lnTo>
                  <a:pt x="264" y="593"/>
                </a:lnTo>
                <a:lnTo>
                  <a:pt x="284" y="614"/>
                </a:lnTo>
                <a:lnTo>
                  <a:pt x="321" y="661"/>
                </a:lnTo>
                <a:lnTo>
                  <a:pt x="358" y="707"/>
                </a:lnTo>
                <a:lnTo>
                  <a:pt x="378" y="730"/>
                </a:lnTo>
                <a:lnTo>
                  <a:pt x="398" y="752"/>
                </a:lnTo>
                <a:lnTo>
                  <a:pt x="462" y="815"/>
                </a:lnTo>
                <a:lnTo>
                  <a:pt x="532" y="883"/>
                </a:lnTo>
                <a:lnTo>
                  <a:pt x="588" y="938"/>
                </a:lnTo>
                <a:lnTo>
                  <a:pt x="639" y="987"/>
                </a:lnTo>
                <a:lnTo>
                  <a:pt x="642" y="991"/>
                </a:lnTo>
                <a:lnTo>
                  <a:pt x="643" y="996"/>
                </a:lnTo>
                <a:lnTo>
                  <a:pt x="644" y="998"/>
                </a:lnTo>
                <a:lnTo>
                  <a:pt x="645" y="999"/>
                </a:lnTo>
                <a:lnTo>
                  <a:pt x="660" y="1011"/>
                </a:lnTo>
                <a:lnTo>
                  <a:pt x="675" y="1024"/>
                </a:lnTo>
                <a:lnTo>
                  <a:pt x="693" y="1038"/>
                </a:lnTo>
                <a:lnTo>
                  <a:pt x="712" y="1049"/>
                </a:lnTo>
                <a:lnTo>
                  <a:pt x="733" y="1060"/>
                </a:lnTo>
                <a:lnTo>
                  <a:pt x="743" y="1064"/>
                </a:lnTo>
                <a:lnTo>
                  <a:pt x="755" y="1068"/>
                </a:lnTo>
                <a:lnTo>
                  <a:pt x="765" y="1070"/>
                </a:lnTo>
                <a:lnTo>
                  <a:pt x="778" y="1073"/>
                </a:lnTo>
                <a:lnTo>
                  <a:pt x="789" y="1074"/>
                </a:lnTo>
                <a:lnTo>
                  <a:pt x="801" y="1074"/>
                </a:lnTo>
                <a:lnTo>
                  <a:pt x="813" y="1074"/>
                </a:lnTo>
                <a:lnTo>
                  <a:pt x="835" y="1071"/>
                </a:lnTo>
                <a:lnTo>
                  <a:pt x="858" y="1066"/>
                </a:lnTo>
                <a:lnTo>
                  <a:pt x="881" y="1058"/>
                </a:lnTo>
                <a:lnTo>
                  <a:pt x="904" y="1048"/>
                </a:lnTo>
                <a:lnTo>
                  <a:pt x="926" y="1037"/>
                </a:lnTo>
                <a:lnTo>
                  <a:pt x="947" y="1023"/>
                </a:lnTo>
                <a:lnTo>
                  <a:pt x="968" y="1008"/>
                </a:lnTo>
                <a:lnTo>
                  <a:pt x="986" y="990"/>
                </a:lnTo>
                <a:lnTo>
                  <a:pt x="1003" y="973"/>
                </a:lnTo>
                <a:lnTo>
                  <a:pt x="1013" y="961"/>
                </a:lnTo>
                <a:lnTo>
                  <a:pt x="1023" y="948"/>
                </a:lnTo>
                <a:lnTo>
                  <a:pt x="1034" y="934"/>
                </a:lnTo>
                <a:lnTo>
                  <a:pt x="1044" y="917"/>
                </a:lnTo>
                <a:lnTo>
                  <a:pt x="1054" y="901"/>
                </a:lnTo>
                <a:lnTo>
                  <a:pt x="1063" y="882"/>
                </a:lnTo>
                <a:lnTo>
                  <a:pt x="1070" y="863"/>
                </a:lnTo>
                <a:lnTo>
                  <a:pt x="1075" y="844"/>
                </a:lnTo>
                <a:lnTo>
                  <a:pt x="1076" y="834"/>
                </a:lnTo>
                <a:lnTo>
                  <a:pt x="1077" y="824"/>
                </a:lnTo>
                <a:lnTo>
                  <a:pt x="1077" y="814"/>
                </a:lnTo>
                <a:lnTo>
                  <a:pt x="1077" y="804"/>
                </a:lnTo>
                <a:lnTo>
                  <a:pt x="1076" y="794"/>
                </a:lnTo>
                <a:lnTo>
                  <a:pt x="1074" y="784"/>
                </a:lnTo>
                <a:lnTo>
                  <a:pt x="1071" y="773"/>
                </a:lnTo>
                <a:lnTo>
                  <a:pt x="1067" y="764"/>
                </a:lnTo>
                <a:lnTo>
                  <a:pt x="1062" y="754"/>
                </a:lnTo>
                <a:lnTo>
                  <a:pt x="1055" y="745"/>
                </a:lnTo>
                <a:lnTo>
                  <a:pt x="1048" y="734"/>
                </a:lnTo>
                <a:lnTo>
                  <a:pt x="1040" y="725"/>
                </a:lnTo>
                <a:lnTo>
                  <a:pt x="1012" y="698"/>
                </a:lnTo>
                <a:lnTo>
                  <a:pt x="979" y="667"/>
                </a:lnTo>
                <a:lnTo>
                  <a:pt x="900" y="596"/>
                </a:lnTo>
                <a:lnTo>
                  <a:pt x="812" y="515"/>
                </a:lnTo>
                <a:lnTo>
                  <a:pt x="773" y="479"/>
                </a:lnTo>
                <a:lnTo>
                  <a:pt x="741" y="448"/>
                </a:lnTo>
                <a:lnTo>
                  <a:pt x="722" y="427"/>
                </a:lnTo>
                <a:lnTo>
                  <a:pt x="703" y="407"/>
                </a:lnTo>
                <a:lnTo>
                  <a:pt x="667" y="363"/>
                </a:lnTo>
                <a:lnTo>
                  <a:pt x="649" y="341"/>
                </a:lnTo>
                <a:lnTo>
                  <a:pt x="642" y="332"/>
                </a:lnTo>
                <a:lnTo>
                  <a:pt x="632" y="318"/>
                </a:lnTo>
                <a:lnTo>
                  <a:pt x="619" y="305"/>
                </a:lnTo>
                <a:lnTo>
                  <a:pt x="612" y="298"/>
                </a:lnTo>
                <a:lnTo>
                  <a:pt x="605" y="293"/>
                </a:lnTo>
                <a:lnTo>
                  <a:pt x="598" y="290"/>
                </a:lnTo>
                <a:lnTo>
                  <a:pt x="591" y="288"/>
                </a:lnTo>
                <a:lnTo>
                  <a:pt x="581" y="287"/>
                </a:lnTo>
                <a:lnTo>
                  <a:pt x="569" y="288"/>
                </a:lnTo>
                <a:lnTo>
                  <a:pt x="556" y="290"/>
                </a:lnTo>
                <a:lnTo>
                  <a:pt x="546" y="292"/>
                </a:lnTo>
                <a:lnTo>
                  <a:pt x="536" y="293"/>
                </a:lnTo>
                <a:lnTo>
                  <a:pt x="529" y="292"/>
                </a:lnTo>
                <a:lnTo>
                  <a:pt x="527" y="303"/>
                </a:lnTo>
                <a:lnTo>
                  <a:pt x="525" y="302"/>
                </a:lnTo>
                <a:lnTo>
                  <a:pt x="525" y="300"/>
                </a:lnTo>
                <a:lnTo>
                  <a:pt x="525" y="297"/>
                </a:lnTo>
                <a:lnTo>
                  <a:pt x="527" y="296"/>
                </a:lnTo>
                <a:lnTo>
                  <a:pt x="518" y="299"/>
                </a:lnTo>
                <a:lnTo>
                  <a:pt x="512" y="301"/>
                </a:lnTo>
                <a:lnTo>
                  <a:pt x="502" y="308"/>
                </a:lnTo>
                <a:lnTo>
                  <a:pt x="492" y="315"/>
                </a:lnTo>
                <a:lnTo>
                  <a:pt x="484" y="323"/>
                </a:lnTo>
                <a:lnTo>
                  <a:pt x="477" y="332"/>
                </a:lnTo>
                <a:lnTo>
                  <a:pt x="464" y="349"/>
                </a:lnTo>
                <a:lnTo>
                  <a:pt x="449" y="368"/>
                </a:lnTo>
                <a:lnTo>
                  <a:pt x="442" y="377"/>
                </a:lnTo>
                <a:lnTo>
                  <a:pt x="436" y="388"/>
                </a:lnTo>
                <a:lnTo>
                  <a:pt x="430" y="401"/>
                </a:lnTo>
                <a:lnTo>
                  <a:pt x="427" y="413"/>
                </a:lnTo>
                <a:lnTo>
                  <a:pt x="425" y="425"/>
                </a:lnTo>
                <a:lnTo>
                  <a:pt x="425" y="437"/>
                </a:lnTo>
                <a:lnTo>
                  <a:pt x="426" y="447"/>
                </a:lnTo>
                <a:lnTo>
                  <a:pt x="428" y="457"/>
                </a:lnTo>
                <a:lnTo>
                  <a:pt x="431" y="468"/>
                </a:lnTo>
                <a:lnTo>
                  <a:pt x="436" y="477"/>
                </a:lnTo>
                <a:lnTo>
                  <a:pt x="441" y="486"/>
                </a:lnTo>
                <a:lnTo>
                  <a:pt x="447" y="495"/>
                </a:lnTo>
                <a:lnTo>
                  <a:pt x="453" y="504"/>
                </a:lnTo>
                <a:lnTo>
                  <a:pt x="460" y="511"/>
                </a:lnTo>
                <a:lnTo>
                  <a:pt x="476" y="527"/>
                </a:lnTo>
                <a:lnTo>
                  <a:pt x="491" y="540"/>
                </a:lnTo>
                <a:lnTo>
                  <a:pt x="504" y="550"/>
                </a:lnTo>
                <a:lnTo>
                  <a:pt x="519" y="564"/>
                </a:lnTo>
                <a:lnTo>
                  <a:pt x="555" y="601"/>
                </a:lnTo>
                <a:lnTo>
                  <a:pt x="636" y="684"/>
                </a:lnTo>
                <a:lnTo>
                  <a:pt x="682" y="732"/>
                </a:lnTo>
                <a:lnTo>
                  <a:pt x="707" y="757"/>
                </a:lnTo>
                <a:lnTo>
                  <a:pt x="731" y="783"/>
                </a:lnTo>
                <a:lnTo>
                  <a:pt x="769" y="823"/>
                </a:lnTo>
                <a:lnTo>
                  <a:pt x="770" y="824"/>
                </a:lnTo>
                <a:lnTo>
                  <a:pt x="772" y="824"/>
                </a:lnTo>
                <a:lnTo>
                  <a:pt x="776" y="826"/>
                </a:lnTo>
                <a:lnTo>
                  <a:pt x="780" y="829"/>
                </a:lnTo>
                <a:lnTo>
                  <a:pt x="789" y="838"/>
                </a:lnTo>
                <a:lnTo>
                  <a:pt x="804" y="852"/>
                </a:lnTo>
                <a:lnTo>
                  <a:pt x="812" y="860"/>
                </a:lnTo>
                <a:lnTo>
                  <a:pt x="818" y="867"/>
                </a:lnTo>
                <a:lnTo>
                  <a:pt x="824" y="876"/>
                </a:lnTo>
                <a:lnTo>
                  <a:pt x="829" y="884"/>
                </a:lnTo>
                <a:lnTo>
                  <a:pt x="833" y="893"/>
                </a:lnTo>
                <a:lnTo>
                  <a:pt x="835" y="904"/>
                </a:lnTo>
                <a:lnTo>
                  <a:pt x="836" y="912"/>
                </a:lnTo>
                <a:lnTo>
                  <a:pt x="836" y="920"/>
                </a:lnTo>
                <a:lnTo>
                  <a:pt x="834" y="929"/>
                </a:lnTo>
                <a:lnTo>
                  <a:pt x="832" y="939"/>
                </a:lnTo>
                <a:lnTo>
                  <a:pt x="828" y="947"/>
                </a:lnTo>
                <a:lnTo>
                  <a:pt x="823" y="955"/>
                </a:lnTo>
                <a:lnTo>
                  <a:pt x="818" y="962"/>
                </a:lnTo>
                <a:lnTo>
                  <a:pt x="811" y="969"/>
                </a:lnTo>
                <a:lnTo>
                  <a:pt x="797" y="980"/>
                </a:lnTo>
                <a:lnTo>
                  <a:pt x="790" y="985"/>
                </a:lnTo>
                <a:lnTo>
                  <a:pt x="783" y="989"/>
                </a:lnTo>
                <a:lnTo>
                  <a:pt x="774" y="993"/>
                </a:lnTo>
                <a:lnTo>
                  <a:pt x="766" y="997"/>
                </a:lnTo>
                <a:lnTo>
                  <a:pt x="758" y="999"/>
                </a:lnTo>
                <a:lnTo>
                  <a:pt x="750" y="999"/>
                </a:lnTo>
                <a:lnTo>
                  <a:pt x="741" y="999"/>
                </a:lnTo>
                <a:lnTo>
                  <a:pt x="733" y="997"/>
                </a:lnTo>
                <a:lnTo>
                  <a:pt x="717" y="991"/>
                </a:lnTo>
                <a:lnTo>
                  <a:pt x="701" y="984"/>
                </a:lnTo>
                <a:lnTo>
                  <a:pt x="687" y="975"/>
                </a:lnTo>
                <a:lnTo>
                  <a:pt x="672" y="964"/>
                </a:lnTo>
                <a:lnTo>
                  <a:pt x="671" y="962"/>
                </a:lnTo>
                <a:lnTo>
                  <a:pt x="669" y="962"/>
                </a:lnTo>
                <a:lnTo>
                  <a:pt x="665" y="960"/>
                </a:lnTo>
                <a:lnTo>
                  <a:pt x="661" y="957"/>
                </a:lnTo>
                <a:lnTo>
                  <a:pt x="654" y="949"/>
                </a:lnTo>
                <a:lnTo>
                  <a:pt x="646" y="940"/>
                </a:lnTo>
                <a:lnTo>
                  <a:pt x="633" y="921"/>
                </a:lnTo>
                <a:lnTo>
                  <a:pt x="619" y="903"/>
                </a:lnTo>
                <a:lnTo>
                  <a:pt x="612" y="893"/>
                </a:lnTo>
                <a:lnTo>
                  <a:pt x="605" y="884"/>
                </a:lnTo>
                <a:lnTo>
                  <a:pt x="547" y="826"/>
                </a:lnTo>
                <a:lnTo>
                  <a:pt x="474" y="753"/>
                </a:lnTo>
                <a:lnTo>
                  <a:pt x="450" y="729"/>
                </a:lnTo>
                <a:lnTo>
                  <a:pt x="418" y="698"/>
                </a:lnTo>
                <a:lnTo>
                  <a:pt x="391" y="670"/>
                </a:lnTo>
                <a:lnTo>
                  <a:pt x="363" y="643"/>
                </a:lnTo>
                <a:lnTo>
                  <a:pt x="337" y="614"/>
                </a:lnTo>
                <a:lnTo>
                  <a:pt x="325" y="599"/>
                </a:lnTo>
                <a:lnTo>
                  <a:pt x="313" y="584"/>
                </a:lnTo>
                <a:lnTo>
                  <a:pt x="304" y="571"/>
                </a:lnTo>
                <a:lnTo>
                  <a:pt x="296" y="559"/>
                </a:lnTo>
                <a:lnTo>
                  <a:pt x="289" y="545"/>
                </a:lnTo>
                <a:lnTo>
                  <a:pt x="282" y="533"/>
                </a:lnTo>
                <a:lnTo>
                  <a:pt x="269" y="506"/>
                </a:lnTo>
                <a:lnTo>
                  <a:pt x="258" y="477"/>
                </a:lnTo>
                <a:lnTo>
                  <a:pt x="256" y="471"/>
                </a:lnTo>
                <a:lnTo>
                  <a:pt x="251" y="457"/>
                </a:lnTo>
                <a:lnTo>
                  <a:pt x="248" y="444"/>
                </a:lnTo>
                <a:lnTo>
                  <a:pt x="247" y="431"/>
                </a:lnTo>
                <a:lnTo>
                  <a:pt x="247" y="418"/>
                </a:lnTo>
                <a:lnTo>
                  <a:pt x="248" y="405"/>
                </a:lnTo>
                <a:lnTo>
                  <a:pt x="251" y="392"/>
                </a:lnTo>
                <a:lnTo>
                  <a:pt x="255" y="378"/>
                </a:lnTo>
                <a:lnTo>
                  <a:pt x="260" y="363"/>
                </a:lnTo>
                <a:lnTo>
                  <a:pt x="267" y="347"/>
                </a:lnTo>
                <a:lnTo>
                  <a:pt x="274" y="330"/>
                </a:lnTo>
                <a:lnTo>
                  <a:pt x="283" y="315"/>
                </a:lnTo>
                <a:lnTo>
                  <a:pt x="291" y="298"/>
                </a:lnTo>
                <a:lnTo>
                  <a:pt x="300" y="284"/>
                </a:lnTo>
                <a:lnTo>
                  <a:pt x="311" y="269"/>
                </a:lnTo>
                <a:lnTo>
                  <a:pt x="321" y="255"/>
                </a:lnTo>
                <a:lnTo>
                  <a:pt x="332" y="240"/>
                </a:lnTo>
                <a:lnTo>
                  <a:pt x="345" y="227"/>
                </a:lnTo>
                <a:lnTo>
                  <a:pt x="357" y="215"/>
                </a:lnTo>
                <a:lnTo>
                  <a:pt x="370" y="202"/>
                </a:lnTo>
                <a:lnTo>
                  <a:pt x="384" y="190"/>
                </a:lnTo>
                <a:lnTo>
                  <a:pt x="397" y="178"/>
                </a:lnTo>
                <a:lnTo>
                  <a:pt x="413" y="168"/>
                </a:lnTo>
                <a:lnTo>
                  <a:pt x="428" y="158"/>
                </a:lnTo>
                <a:lnTo>
                  <a:pt x="444" y="147"/>
                </a:lnTo>
                <a:lnTo>
                  <a:pt x="454" y="143"/>
                </a:lnTo>
                <a:lnTo>
                  <a:pt x="464" y="137"/>
                </a:lnTo>
                <a:lnTo>
                  <a:pt x="492" y="123"/>
                </a:lnTo>
                <a:lnTo>
                  <a:pt x="512" y="115"/>
                </a:lnTo>
                <a:lnTo>
                  <a:pt x="532" y="110"/>
                </a:lnTo>
                <a:lnTo>
                  <a:pt x="553" y="107"/>
                </a:lnTo>
                <a:lnTo>
                  <a:pt x="574" y="106"/>
                </a:lnTo>
                <a:lnTo>
                  <a:pt x="590" y="106"/>
                </a:lnTo>
                <a:lnTo>
                  <a:pt x="605" y="108"/>
                </a:lnTo>
                <a:lnTo>
                  <a:pt x="621" y="110"/>
                </a:lnTo>
                <a:lnTo>
                  <a:pt x="636" y="114"/>
                </a:lnTo>
                <a:lnTo>
                  <a:pt x="657" y="120"/>
                </a:lnTo>
                <a:lnTo>
                  <a:pt x="670" y="122"/>
                </a:lnTo>
                <a:lnTo>
                  <a:pt x="682" y="126"/>
                </a:lnTo>
                <a:lnTo>
                  <a:pt x="695" y="131"/>
                </a:lnTo>
                <a:lnTo>
                  <a:pt x="701" y="134"/>
                </a:lnTo>
                <a:lnTo>
                  <a:pt x="706" y="137"/>
                </a:lnTo>
                <a:lnTo>
                  <a:pt x="725" y="152"/>
                </a:lnTo>
                <a:lnTo>
                  <a:pt x="738" y="162"/>
                </a:lnTo>
                <a:lnTo>
                  <a:pt x="740" y="162"/>
                </a:lnTo>
                <a:lnTo>
                  <a:pt x="745" y="163"/>
                </a:lnTo>
                <a:lnTo>
                  <a:pt x="751" y="166"/>
                </a:lnTo>
                <a:lnTo>
                  <a:pt x="755" y="170"/>
                </a:lnTo>
                <a:lnTo>
                  <a:pt x="757" y="175"/>
                </a:lnTo>
                <a:lnTo>
                  <a:pt x="758" y="177"/>
                </a:lnTo>
                <a:lnTo>
                  <a:pt x="759" y="177"/>
                </a:lnTo>
                <a:lnTo>
                  <a:pt x="771" y="190"/>
                </a:lnTo>
                <a:lnTo>
                  <a:pt x="785" y="201"/>
                </a:lnTo>
                <a:lnTo>
                  <a:pt x="812" y="223"/>
                </a:lnTo>
                <a:lnTo>
                  <a:pt x="837" y="244"/>
                </a:lnTo>
                <a:lnTo>
                  <a:pt x="850" y="255"/>
                </a:lnTo>
                <a:lnTo>
                  <a:pt x="862" y="266"/>
                </a:lnTo>
                <a:lnTo>
                  <a:pt x="948" y="356"/>
                </a:lnTo>
                <a:lnTo>
                  <a:pt x="1033" y="446"/>
                </a:lnTo>
                <a:lnTo>
                  <a:pt x="1054" y="472"/>
                </a:lnTo>
                <a:lnTo>
                  <a:pt x="1071" y="489"/>
                </a:lnTo>
                <a:lnTo>
                  <a:pt x="1086" y="508"/>
                </a:lnTo>
                <a:lnTo>
                  <a:pt x="1104" y="523"/>
                </a:lnTo>
                <a:lnTo>
                  <a:pt x="1113" y="531"/>
                </a:lnTo>
                <a:lnTo>
                  <a:pt x="1123" y="538"/>
                </a:lnTo>
                <a:lnTo>
                  <a:pt x="1139" y="549"/>
                </a:lnTo>
                <a:lnTo>
                  <a:pt x="1155" y="563"/>
                </a:lnTo>
                <a:lnTo>
                  <a:pt x="1169" y="577"/>
                </a:lnTo>
                <a:lnTo>
                  <a:pt x="1182" y="592"/>
                </a:lnTo>
                <a:lnTo>
                  <a:pt x="1186" y="597"/>
                </a:lnTo>
                <a:lnTo>
                  <a:pt x="1187" y="602"/>
                </a:lnTo>
                <a:lnTo>
                  <a:pt x="1187" y="604"/>
                </a:lnTo>
                <a:lnTo>
                  <a:pt x="1188" y="605"/>
                </a:lnTo>
                <a:lnTo>
                  <a:pt x="1194" y="614"/>
                </a:lnTo>
                <a:lnTo>
                  <a:pt x="1199" y="624"/>
                </a:lnTo>
                <a:lnTo>
                  <a:pt x="1213" y="660"/>
                </a:lnTo>
                <a:lnTo>
                  <a:pt x="1224" y="685"/>
                </a:lnTo>
                <a:lnTo>
                  <a:pt x="1233" y="709"/>
                </a:lnTo>
                <a:lnTo>
                  <a:pt x="1239" y="730"/>
                </a:lnTo>
                <a:lnTo>
                  <a:pt x="1244" y="750"/>
                </a:lnTo>
                <a:lnTo>
                  <a:pt x="1249" y="769"/>
                </a:lnTo>
                <a:lnTo>
                  <a:pt x="1253" y="788"/>
                </a:lnTo>
                <a:lnTo>
                  <a:pt x="1255" y="808"/>
                </a:lnTo>
                <a:lnTo>
                  <a:pt x="1256" y="826"/>
                </a:lnTo>
                <a:lnTo>
                  <a:pt x="1256" y="846"/>
                </a:lnTo>
                <a:lnTo>
                  <a:pt x="1254" y="864"/>
                </a:lnTo>
                <a:lnTo>
                  <a:pt x="1252" y="876"/>
                </a:lnTo>
                <a:lnTo>
                  <a:pt x="1246" y="887"/>
                </a:lnTo>
                <a:lnTo>
                  <a:pt x="1235" y="911"/>
                </a:lnTo>
                <a:lnTo>
                  <a:pt x="1228" y="926"/>
                </a:lnTo>
                <a:lnTo>
                  <a:pt x="1218" y="950"/>
                </a:lnTo>
                <a:lnTo>
                  <a:pt x="1204" y="979"/>
                </a:lnTo>
                <a:lnTo>
                  <a:pt x="1197" y="993"/>
                </a:lnTo>
                <a:lnTo>
                  <a:pt x="1190" y="1007"/>
                </a:lnTo>
                <a:lnTo>
                  <a:pt x="1180" y="1021"/>
                </a:lnTo>
                <a:lnTo>
                  <a:pt x="1170" y="1036"/>
                </a:lnTo>
                <a:lnTo>
                  <a:pt x="1159" y="1049"/>
                </a:lnTo>
                <a:lnTo>
                  <a:pt x="1146" y="1064"/>
                </a:lnTo>
                <a:lnTo>
                  <a:pt x="1133" y="1077"/>
                </a:lnTo>
                <a:lnTo>
                  <a:pt x="1119" y="1090"/>
                </a:lnTo>
                <a:lnTo>
                  <a:pt x="1105" y="1102"/>
                </a:lnTo>
                <a:lnTo>
                  <a:pt x="1089" y="1113"/>
                </a:lnTo>
                <a:lnTo>
                  <a:pt x="1079" y="1121"/>
                </a:lnTo>
                <a:lnTo>
                  <a:pt x="1051" y="1141"/>
                </a:lnTo>
                <a:lnTo>
                  <a:pt x="1022" y="1162"/>
                </a:lnTo>
                <a:lnTo>
                  <a:pt x="992" y="1180"/>
                </a:lnTo>
                <a:lnTo>
                  <a:pt x="962" y="1197"/>
                </a:lnTo>
                <a:lnTo>
                  <a:pt x="947" y="1205"/>
                </a:lnTo>
                <a:lnTo>
                  <a:pt x="930" y="1212"/>
                </a:lnTo>
                <a:lnTo>
                  <a:pt x="915" y="1219"/>
                </a:lnTo>
                <a:lnTo>
                  <a:pt x="898" y="1224"/>
                </a:lnTo>
                <a:lnTo>
                  <a:pt x="881" y="1228"/>
                </a:lnTo>
                <a:lnTo>
                  <a:pt x="863" y="1231"/>
                </a:lnTo>
                <a:lnTo>
                  <a:pt x="846" y="1233"/>
                </a:lnTo>
                <a:lnTo>
                  <a:pt x="828" y="1235"/>
                </a:lnTo>
                <a:lnTo>
                  <a:pt x="808" y="123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60" name="任意多边形 1051259"/>
          <p:cNvSpPr/>
          <p:nvPr/>
        </p:nvSpPr>
        <p:spPr bwMode="auto">
          <a:xfrm>
            <a:off x="6958012" y="2438400"/>
            <a:ext cx="485775" cy="247650"/>
          </a:xfrm>
          <a:custGeom>
            <a:avLst/>
            <a:gdLst/>
            <a:ahLst/>
            <a:cxnLst/>
            <a:rect l="0" t="0" r="0" b="0"/>
            <a:pathLst>
              <a:path w="690" h="352">
                <a:moveTo>
                  <a:pt x="591" y="352"/>
                </a:moveTo>
                <a:lnTo>
                  <a:pt x="591" y="352"/>
                </a:lnTo>
                <a:lnTo>
                  <a:pt x="588" y="352"/>
                </a:lnTo>
                <a:lnTo>
                  <a:pt x="585" y="351"/>
                </a:lnTo>
                <a:lnTo>
                  <a:pt x="579" y="347"/>
                </a:lnTo>
                <a:lnTo>
                  <a:pt x="575" y="342"/>
                </a:lnTo>
                <a:lnTo>
                  <a:pt x="572" y="337"/>
                </a:lnTo>
                <a:lnTo>
                  <a:pt x="572" y="332"/>
                </a:lnTo>
                <a:lnTo>
                  <a:pt x="572" y="328"/>
                </a:lnTo>
                <a:lnTo>
                  <a:pt x="575" y="323"/>
                </a:lnTo>
                <a:lnTo>
                  <a:pt x="578" y="321"/>
                </a:lnTo>
                <a:lnTo>
                  <a:pt x="581" y="319"/>
                </a:lnTo>
                <a:lnTo>
                  <a:pt x="590" y="315"/>
                </a:lnTo>
                <a:lnTo>
                  <a:pt x="610" y="305"/>
                </a:lnTo>
                <a:lnTo>
                  <a:pt x="621" y="298"/>
                </a:lnTo>
                <a:lnTo>
                  <a:pt x="630" y="291"/>
                </a:lnTo>
                <a:lnTo>
                  <a:pt x="640" y="284"/>
                </a:lnTo>
                <a:lnTo>
                  <a:pt x="648" y="276"/>
                </a:lnTo>
                <a:lnTo>
                  <a:pt x="653" y="266"/>
                </a:lnTo>
                <a:lnTo>
                  <a:pt x="655" y="261"/>
                </a:lnTo>
                <a:lnTo>
                  <a:pt x="656" y="257"/>
                </a:lnTo>
                <a:lnTo>
                  <a:pt x="657" y="252"/>
                </a:lnTo>
                <a:lnTo>
                  <a:pt x="657" y="247"/>
                </a:lnTo>
                <a:lnTo>
                  <a:pt x="656" y="243"/>
                </a:lnTo>
                <a:lnTo>
                  <a:pt x="654" y="237"/>
                </a:lnTo>
                <a:lnTo>
                  <a:pt x="649" y="228"/>
                </a:lnTo>
                <a:lnTo>
                  <a:pt x="641" y="218"/>
                </a:lnTo>
                <a:lnTo>
                  <a:pt x="630" y="207"/>
                </a:lnTo>
                <a:lnTo>
                  <a:pt x="620" y="198"/>
                </a:lnTo>
                <a:lnTo>
                  <a:pt x="597" y="182"/>
                </a:lnTo>
                <a:lnTo>
                  <a:pt x="580" y="169"/>
                </a:lnTo>
                <a:lnTo>
                  <a:pt x="563" y="155"/>
                </a:lnTo>
                <a:lnTo>
                  <a:pt x="556" y="149"/>
                </a:lnTo>
                <a:lnTo>
                  <a:pt x="521" y="118"/>
                </a:lnTo>
                <a:lnTo>
                  <a:pt x="503" y="102"/>
                </a:lnTo>
                <a:lnTo>
                  <a:pt x="485" y="89"/>
                </a:lnTo>
                <a:lnTo>
                  <a:pt x="466" y="77"/>
                </a:lnTo>
                <a:lnTo>
                  <a:pt x="445" y="66"/>
                </a:lnTo>
                <a:lnTo>
                  <a:pt x="435" y="62"/>
                </a:lnTo>
                <a:lnTo>
                  <a:pt x="424" y="58"/>
                </a:lnTo>
                <a:lnTo>
                  <a:pt x="412" y="55"/>
                </a:lnTo>
                <a:lnTo>
                  <a:pt x="400" y="51"/>
                </a:lnTo>
                <a:lnTo>
                  <a:pt x="368" y="45"/>
                </a:lnTo>
                <a:lnTo>
                  <a:pt x="337" y="41"/>
                </a:lnTo>
                <a:lnTo>
                  <a:pt x="306" y="38"/>
                </a:lnTo>
                <a:lnTo>
                  <a:pt x="276" y="37"/>
                </a:lnTo>
                <a:lnTo>
                  <a:pt x="250" y="38"/>
                </a:lnTo>
                <a:lnTo>
                  <a:pt x="224" y="40"/>
                </a:lnTo>
                <a:lnTo>
                  <a:pt x="198" y="43"/>
                </a:lnTo>
                <a:lnTo>
                  <a:pt x="172" y="48"/>
                </a:lnTo>
                <a:lnTo>
                  <a:pt x="158" y="51"/>
                </a:lnTo>
                <a:lnTo>
                  <a:pt x="145" y="56"/>
                </a:lnTo>
                <a:lnTo>
                  <a:pt x="131" y="60"/>
                </a:lnTo>
                <a:lnTo>
                  <a:pt x="119" y="65"/>
                </a:lnTo>
                <a:lnTo>
                  <a:pt x="107" y="71"/>
                </a:lnTo>
                <a:lnTo>
                  <a:pt x="95" y="77"/>
                </a:lnTo>
                <a:lnTo>
                  <a:pt x="85" y="83"/>
                </a:lnTo>
                <a:lnTo>
                  <a:pt x="75" y="91"/>
                </a:lnTo>
                <a:lnTo>
                  <a:pt x="65" y="98"/>
                </a:lnTo>
                <a:lnTo>
                  <a:pt x="57" y="106"/>
                </a:lnTo>
                <a:lnTo>
                  <a:pt x="44" y="119"/>
                </a:lnTo>
                <a:lnTo>
                  <a:pt x="36" y="124"/>
                </a:lnTo>
                <a:lnTo>
                  <a:pt x="28" y="128"/>
                </a:lnTo>
                <a:lnTo>
                  <a:pt x="24" y="130"/>
                </a:lnTo>
                <a:lnTo>
                  <a:pt x="20" y="130"/>
                </a:lnTo>
                <a:lnTo>
                  <a:pt x="16" y="130"/>
                </a:lnTo>
                <a:lnTo>
                  <a:pt x="13" y="129"/>
                </a:lnTo>
                <a:lnTo>
                  <a:pt x="7" y="125"/>
                </a:lnTo>
                <a:lnTo>
                  <a:pt x="2" y="120"/>
                </a:lnTo>
                <a:lnTo>
                  <a:pt x="0" y="113"/>
                </a:lnTo>
                <a:lnTo>
                  <a:pt x="0" y="110"/>
                </a:lnTo>
                <a:lnTo>
                  <a:pt x="0" y="106"/>
                </a:lnTo>
                <a:lnTo>
                  <a:pt x="3" y="101"/>
                </a:lnTo>
                <a:lnTo>
                  <a:pt x="5" y="100"/>
                </a:lnTo>
                <a:lnTo>
                  <a:pt x="8" y="98"/>
                </a:lnTo>
                <a:lnTo>
                  <a:pt x="16" y="94"/>
                </a:lnTo>
                <a:lnTo>
                  <a:pt x="23" y="89"/>
                </a:lnTo>
                <a:lnTo>
                  <a:pt x="35" y="78"/>
                </a:lnTo>
                <a:lnTo>
                  <a:pt x="48" y="66"/>
                </a:lnTo>
                <a:lnTo>
                  <a:pt x="59" y="58"/>
                </a:lnTo>
                <a:lnTo>
                  <a:pt x="71" y="50"/>
                </a:lnTo>
                <a:lnTo>
                  <a:pt x="97" y="35"/>
                </a:lnTo>
                <a:lnTo>
                  <a:pt x="104" y="31"/>
                </a:lnTo>
                <a:lnTo>
                  <a:pt x="118" y="25"/>
                </a:lnTo>
                <a:lnTo>
                  <a:pt x="133" y="18"/>
                </a:lnTo>
                <a:lnTo>
                  <a:pt x="149" y="14"/>
                </a:lnTo>
                <a:lnTo>
                  <a:pt x="165" y="10"/>
                </a:lnTo>
                <a:lnTo>
                  <a:pt x="183" y="7"/>
                </a:lnTo>
                <a:lnTo>
                  <a:pt x="199" y="5"/>
                </a:lnTo>
                <a:lnTo>
                  <a:pt x="233" y="2"/>
                </a:lnTo>
                <a:lnTo>
                  <a:pt x="259" y="1"/>
                </a:lnTo>
                <a:lnTo>
                  <a:pt x="286" y="0"/>
                </a:lnTo>
                <a:lnTo>
                  <a:pt x="318" y="1"/>
                </a:lnTo>
                <a:lnTo>
                  <a:pt x="348" y="3"/>
                </a:lnTo>
                <a:lnTo>
                  <a:pt x="377" y="7"/>
                </a:lnTo>
                <a:lnTo>
                  <a:pt x="404" y="12"/>
                </a:lnTo>
                <a:lnTo>
                  <a:pt x="429" y="18"/>
                </a:lnTo>
                <a:lnTo>
                  <a:pt x="452" y="27"/>
                </a:lnTo>
                <a:lnTo>
                  <a:pt x="473" y="37"/>
                </a:lnTo>
                <a:lnTo>
                  <a:pt x="492" y="47"/>
                </a:lnTo>
                <a:lnTo>
                  <a:pt x="512" y="62"/>
                </a:lnTo>
                <a:lnTo>
                  <a:pt x="532" y="78"/>
                </a:lnTo>
                <a:lnTo>
                  <a:pt x="551" y="95"/>
                </a:lnTo>
                <a:lnTo>
                  <a:pt x="570" y="112"/>
                </a:lnTo>
                <a:lnTo>
                  <a:pt x="585" y="126"/>
                </a:lnTo>
                <a:lnTo>
                  <a:pt x="601" y="139"/>
                </a:lnTo>
                <a:lnTo>
                  <a:pt x="619" y="153"/>
                </a:lnTo>
                <a:lnTo>
                  <a:pt x="633" y="164"/>
                </a:lnTo>
                <a:lnTo>
                  <a:pt x="649" y="176"/>
                </a:lnTo>
                <a:lnTo>
                  <a:pt x="662" y="190"/>
                </a:lnTo>
                <a:lnTo>
                  <a:pt x="676" y="204"/>
                </a:lnTo>
                <a:lnTo>
                  <a:pt x="681" y="213"/>
                </a:lnTo>
                <a:lnTo>
                  <a:pt x="686" y="222"/>
                </a:lnTo>
                <a:lnTo>
                  <a:pt x="688" y="232"/>
                </a:lnTo>
                <a:lnTo>
                  <a:pt x="690" y="243"/>
                </a:lnTo>
                <a:lnTo>
                  <a:pt x="690" y="253"/>
                </a:lnTo>
                <a:lnTo>
                  <a:pt x="689" y="263"/>
                </a:lnTo>
                <a:lnTo>
                  <a:pt x="687" y="274"/>
                </a:lnTo>
                <a:lnTo>
                  <a:pt x="683" y="284"/>
                </a:lnTo>
                <a:lnTo>
                  <a:pt x="677" y="295"/>
                </a:lnTo>
                <a:lnTo>
                  <a:pt x="669" y="305"/>
                </a:lnTo>
                <a:lnTo>
                  <a:pt x="662" y="313"/>
                </a:lnTo>
                <a:lnTo>
                  <a:pt x="654" y="320"/>
                </a:lnTo>
                <a:lnTo>
                  <a:pt x="645" y="326"/>
                </a:lnTo>
                <a:lnTo>
                  <a:pt x="635" y="331"/>
                </a:lnTo>
                <a:lnTo>
                  <a:pt x="615" y="343"/>
                </a:lnTo>
                <a:lnTo>
                  <a:pt x="600" y="350"/>
                </a:lnTo>
                <a:lnTo>
                  <a:pt x="595" y="351"/>
                </a:lnTo>
                <a:lnTo>
                  <a:pt x="591" y="35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61" name="任意多边形 1051260"/>
          <p:cNvSpPr/>
          <p:nvPr/>
        </p:nvSpPr>
        <p:spPr bwMode="auto">
          <a:xfrm>
            <a:off x="7024687" y="2541587"/>
            <a:ext cx="196850" cy="66675"/>
          </a:xfrm>
          <a:custGeom>
            <a:avLst/>
            <a:gdLst/>
            <a:ahLst/>
            <a:cxnLst/>
            <a:rect l="0" t="0" r="0" b="0"/>
            <a:pathLst>
              <a:path w="279" h="94">
                <a:moveTo>
                  <a:pt x="16" y="94"/>
                </a:moveTo>
                <a:lnTo>
                  <a:pt x="16" y="94"/>
                </a:lnTo>
                <a:lnTo>
                  <a:pt x="13" y="94"/>
                </a:lnTo>
                <a:lnTo>
                  <a:pt x="9" y="93"/>
                </a:lnTo>
                <a:lnTo>
                  <a:pt x="5" y="90"/>
                </a:lnTo>
                <a:lnTo>
                  <a:pt x="2" y="85"/>
                </a:lnTo>
                <a:lnTo>
                  <a:pt x="0" y="79"/>
                </a:lnTo>
                <a:lnTo>
                  <a:pt x="0" y="74"/>
                </a:lnTo>
                <a:lnTo>
                  <a:pt x="2" y="68"/>
                </a:lnTo>
                <a:lnTo>
                  <a:pt x="3" y="66"/>
                </a:lnTo>
                <a:lnTo>
                  <a:pt x="6" y="62"/>
                </a:lnTo>
                <a:lnTo>
                  <a:pt x="8" y="60"/>
                </a:lnTo>
                <a:lnTo>
                  <a:pt x="13" y="59"/>
                </a:lnTo>
                <a:lnTo>
                  <a:pt x="18" y="57"/>
                </a:lnTo>
                <a:lnTo>
                  <a:pt x="22" y="54"/>
                </a:lnTo>
                <a:lnTo>
                  <a:pt x="31" y="46"/>
                </a:lnTo>
                <a:lnTo>
                  <a:pt x="38" y="41"/>
                </a:lnTo>
                <a:lnTo>
                  <a:pt x="46" y="36"/>
                </a:lnTo>
                <a:lnTo>
                  <a:pt x="60" y="28"/>
                </a:lnTo>
                <a:lnTo>
                  <a:pt x="77" y="20"/>
                </a:lnTo>
                <a:lnTo>
                  <a:pt x="95" y="13"/>
                </a:lnTo>
                <a:lnTo>
                  <a:pt x="115" y="7"/>
                </a:lnTo>
                <a:lnTo>
                  <a:pt x="124" y="4"/>
                </a:lnTo>
                <a:lnTo>
                  <a:pt x="134" y="2"/>
                </a:lnTo>
                <a:lnTo>
                  <a:pt x="144" y="0"/>
                </a:lnTo>
                <a:lnTo>
                  <a:pt x="154" y="0"/>
                </a:lnTo>
                <a:lnTo>
                  <a:pt x="173" y="2"/>
                </a:lnTo>
                <a:lnTo>
                  <a:pt x="191" y="5"/>
                </a:lnTo>
                <a:lnTo>
                  <a:pt x="208" y="9"/>
                </a:lnTo>
                <a:lnTo>
                  <a:pt x="224" y="16"/>
                </a:lnTo>
                <a:lnTo>
                  <a:pt x="240" y="24"/>
                </a:lnTo>
                <a:lnTo>
                  <a:pt x="253" y="34"/>
                </a:lnTo>
                <a:lnTo>
                  <a:pt x="266" y="45"/>
                </a:lnTo>
                <a:lnTo>
                  <a:pt x="276" y="58"/>
                </a:lnTo>
                <a:lnTo>
                  <a:pt x="278" y="62"/>
                </a:lnTo>
                <a:lnTo>
                  <a:pt x="279" y="67"/>
                </a:lnTo>
                <a:lnTo>
                  <a:pt x="279" y="70"/>
                </a:lnTo>
                <a:lnTo>
                  <a:pt x="278" y="74"/>
                </a:lnTo>
                <a:lnTo>
                  <a:pt x="275" y="78"/>
                </a:lnTo>
                <a:lnTo>
                  <a:pt x="271" y="81"/>
                </a:lnTo>
                <a:lnTo>
                  <a:pt x="266" y="83"/>
                </a:lnTo>
                <a:lnTo>
                  <a:pt x="259" y="84"/>
                </a:lnTo>
                <a:lnTo>
                  <a:pt x="256" y="83"/>
                </a:lnTo>
                <a:lnTo>
                  <a:pt x="252" y="82"/>
                </a:lnTo>
                <a:lnTo>
                  <a:pt x="248" y="80"/>
                </a:lnTo>
                <a:lnTo>
                  <a:pt x="245" y="76"/>
                </a:lnTo>
                <a:lnTo>
                  <a:pt x="238" y="67"/>
                </a:lnTo>
                <a:lnTo>
                  <a:pt x="230" y="59"/>
                </a:lnTo>
                <a:lnTo>
                  <a:pt x="220" y="52"/>
                </a:lnTo>
                <a:lnTo>
                  <a:pt x="210" y="47"/>
                </a:lnTo>
                <a:lnTo>
                  <a:pt x="199" y="43"/>
                </a:lnTo>
                <a:lnTo>
                  <a:pt x="186" y="40"/>
                </a:lnTo>
                <a:lnTo>
                  <a:pt x="174" y="38"/>
                </a:lnTo>
                <a:lnTo>
                  <a:pt x="160" y="37"/>
                </a:lnTo>
                <a:lnTo>
                  <a:pt x="150" y="37"/>
                </a:lnTo>
                <a:lnTo>
                  <a:pt x="141" y="38"/>
                </a:lnTo>
                <a:lnTo>
                  <a:pt x="121" y="42"/>
                </a:lnTo>
                <a:lnTo>
                  <a:pt x="102" y="48"/>
                </a:lnTo>
                <a:lnTo>
                  <a:pt x="94" y="51"/>
                </a:lnTo>
                <a:lnTo>
                  <a:pt x="86" y="56"/>
                </a:lnTo>
                <a:lnTo>
                  <a:pt x="74" y="64"/>
                </a:lnTo>
                <a:lnTo>
                  <a:pt x="62" y="71"/>
                </a:lnTo>
                <a:lnTo>
                  <a:pt x="43" y="84"/>
                </a:lnTo>
                <a:lnTo>
                  <a:pt x="32" y="90"/>
                </a:lnTo>
                <a:lnTo>
                  <a:pt x="22" y="94"/>
                </a:lnTo>
                <a:lnTo>
                  <a:pt x="16" y="9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62" name="任意多边形 1051261"/>
          <p:cNvSpPr/>
          <p:nvPr/>
        </p:nvSpPr>
        <p:spPr bwMode="auto">
          <a:xfrm>
            <a:off x="2787650" y="5135562"/>
            <a:ext cx="139700" cy="133350"/>
          </a:xfrm>
          <a:custGeom>
            <a:avLst/>
            <a:gdLst/>
            <a:ahLst/>
            <a:cxnLst/>
            <a:rect l="0" t="0" r="0" b="0"/>
            <a:pathLst>
              <a:path w="199" h="190">
                <a:moveTo>
                  <a:pt x="192" y="1"/>
                </a:moveTo>
                <a:lnTo>
                  <a:pt x="192" y="1"/>
                </a:lnTo>
                <a:lnTo>
                  <a:pt x="180" y="11"/>
                </a:lnTo>
                <a:lnTo>
                  <a:pt x="167" y="21"/>
                </a:lnTo>
                <a:lnTo>
                  <a:pt x="144" y="43"/>
                </a:lnTo>
                <a:lnTo>
                  <a:pt x="123" y="66"/>
                </a:lnTo>
                <a:lnTo>
                  <a:pt x="110" y="77"/>
                </a:lnTo>
                <a:lnTo>
                  <a:pt x="99" y="87"/>
                </a:lnTo>
                <a:lnTo>
                  <a:pt x="73" y="110"/>
                </a:lnTo>
                <a:lnTo>
                  <a:pt x="48" y="133"/>
                </a:lnTo>
                <a:lnTo>
                  <a:pt x="1" y="181"/>
                </a:lnTo>
                <a:lnTo>
                  <a:pt x="0" y="184"/>
                </a:lnTo>
                <a:lnTo>
                  <a:pt x="0" y="187"/>
                </a:lnTo>
                <a:lnTo>
                  <a:pt x="2" y="189"/>
                </a:lnTo>
                <a:lnTo>
                  <a:pt x="5" y="190"/>
                </a:lnTo>
                <a:lnTo>
                  <a:pt x="9" y="190"/>
                </a:lnTo>
                <a:lnTo>
                  <a:pt x="12" y="189"/>
                </a:lnTo>
                <a:lnTo>
                  <a:pt x="13" y="188"/>
                </a:lnTo>
                <a:lnTo>
                  <a:pt x="14" y="185"/>
                </a:lnTo>
                <a:lnTo>
                  <a:pt x="13" y="183"/>
                </a:lnTo>
                <a:lnTo>
                  <a:pt x="56" y="141"/>
                </a:lnTo>
                <a:lnTo>
                  <a:pt x="99" y="100"/>
                </a:lnTo>
                <a:lnTo>
                  <a:pt x="123" y="77"/>
                </a:lnTo>
                <a:lnTo>
                  <a:pt x="147" y="53"/>
                </a:lnTo>
                <a:lnTo>
                  <a:pt x="171" y="30"/>
                </a:lnTo>
                <a:lnTo>
                  <a:pt x="184" y="19"/>
                </a:lnTo>
                <a:lnTo>
                  <a:pt x="197" y="9"/>
                </a:lnTo>
                <a:lnTo>
                  <a:pt x="198" y="7"/>
                </a:lnTo>
                <a:lnTo>
                  <a:pt x="199" y="6"/>
                </a:lnTo>
                <a:lnTo>
                  <a:pt x="198" y="2"/>
                </a:lnTo>
                <a:lnTo>
                  <a:pt x="197" y="1"/>
                </a:lnTo>
                <a:lnTo>
                  <a:pt x="195" y="0"/>
                </a:lnTo>
                <a:lnTo>
                  <a:pt x="194" y="0"/>
                </a:lnTo>
                <a:lnTo>
                  <a:pt x="19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63" name="任意多边形 1051262"/>
          <p:cNvSpPr/>
          <p:nvPr/>
        </p:nvSpPr>
        <p:spPr bwMode="auto">
          <a:xfrm>
            <a:off x="2776537" y="5126037"/>
            <a:ext cx="196850" cy="200025"/>
          </a:xfrm>
          <a:custGeom>
            <a:avLst/>
            <a:gdLst/>
            <a:ahLst/>
            <a:cxnLst/>
            <a:rect l="0" t="0" r="0" b="0"/>
            <a:pathLst>
              <a:path w="280" h="280">
                <a:moveTo>
                  <a:pt x="272" y="1"/>
                </a:moveTo>
                <a:lnTo>
                  <a:pt x="272" y="1"/>
                </a:lnTo>
                <a:lnTo>
                  <a:pt x="257" y="19"/>
                </a:lnTo>
                <a:lnTo>
                  <a:pt x="242" y="38"/>
                </a:lnTo>
                <a:lnTo>
                  <a:pt x="228" y="56"/>
                </a:lnTo>
                <a:lnTo>
                  <a:pt x="212" y="74"/>
                </a:lnTo>
                <a:lnTo>
                  <a:pt x="196" y="90"/>
                </a:lnTo>
                <a:lnTo>
                  <a:pt x="179" y="106"/>
                </a:lnTo>
                <a:lnTo>
                  <a:pt x="145" y="139"/>
                </a:lnTo>
                <a:lnTo>
                  <a:pt x="77" y="203"/>
                </a:lnTo>
                <a:lnTo>
                  <a:pt x="8" y="267"/>
                </a:lnTo>
                <a:lnTo>
                  <a:pt x="7" y="268"/>
                </a:lnTo>
                <a:lnTo>
                  <a:pt x="2" y="272"/>
                </a:lnTo>
                <a:lnTo>
                  <a:pt x="1" y="273"/>
                </a:lnTo>
                <a:lnTo>
                  <a:pt x="0" y="275"/>
                </a:lnTo>
                <a:lnTo>
                  <a:pt x="1" y="277"/>
                </a:lnTo>
                <a:lnTo>
                  <a:pt x="3" y="279"/>
                </a:lnTo>
                <a:lnTo>
                  <a:pt x="7" y="280"/>
                </a:lnTo>
                <a:lnTo>
                  <a:pt x="10" y="279"/>
                </a:lnTo>
                <a:lnTo>
                  <a:pt x="12" y="278"/>
                </a:lnTo>
                <a:lnTo>
                  <a:pt x="14" y="274"/>
                </a:lnTo>
                <a:lnTo>
                  <a:pt x="84" y="210"/>
                </a:lnTo>
                <a:lnTo>
                  <a:pt x="118" y="178"/>
                </a:lnTo>
                <a:lnTo>
                  <a:pt x="152" y="145"/>
                </a:lnTo>
                <a:lnTo>
                  <a:pt x="185" y="113"/>
                </a:lnTo>
                <a:lnTo>
                  <a:pt x="218" y="80"/>
                </a:lnTo>
                <a:lnTo>
                  <a:pt x="234" y="62"/>
                </a:lnTo>
                <a:lnTo>
                  <a:pt x="249" y="45"/>
                </a:lnTo>
                <a:lnTo>
                  <a:pt x="264" y="26"/>
                </a:lnTo>
                <a:lnTo>
                  <a:pt x="279" y="9"/>
                </a:lnTo>
                <a:lnTo>
                  <a:pt x="280" y="7"/>
                </a:lnTo>
                <a:lnTo>
                  <a:pt x="280" y="5"/>
                </a:lnTo>
                <a:lnTo>
                  <a:pt x="280" y="3"/>
                </a:lnTo>
                <a:lnTo>
                  <a:pt x="279" y="1"/>
                </a:lnTo>
                <a:lnTo>
                  <a:pt x="277" y="0"/>
                </a:lnTo>
                <a:lnTo>
                  <a:pt x="276" y="0"/>
                </a:lnTo>
                <a:lnTo>
                  <a:pt x="274" y="0"/>
                </a:lnTo>
                <a:lnTo>
                  <a:pt x="27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64" name="任意多边形 1051263"/>
          <p:cNvSpPr/>
          <p:nvPr/>
        </p:nvSpPr>
        <p:spPr bwMode="auto">
          <a:xfrm>
            <a:off x="2814637" y="5130800"/>
            <a:ext cx="209550" cy="234950"/>
          </a:xfrm>
          <a:custGeom>
            <a:avLst/>
            <a:gdLst/>
            <a:ahLst/>
            <a:cxnLst/>
            <a:rect l="0" t="0" r="0" b="0"/>
            <a:pathLst>
              <a:path w="299" h="331">
                <a:moveTo>
                  <a:pt x="290" y="1"/>
                </a:moveTo>
                <a:lnTo>
                  <a:pt x="290" y="1"/>
                </a:lnTo>
                <a:lnTo>
                  <a:pt x="199" y="101"/>
                </a:lnTo>
                <a:lnTo>
                  <a:pt x="154" y="149"/>
                </a:lnTo>
                <a:lnTo>
                  <a:pt x="107" y="199"/>
                </a:lnTo>
                <a:lnTo>
                  <a:pt x="88" y="220"/>
                </a:lnTo>
                <a:lnTo>
                  <a:pt x="69" y="240"/>
                </a:lnTo>
                <a:lnTo>
                  <a:pt x="51" y="262"/>
                </a:lnTo>
                <a:lnTo>
                  <a:pt x="31" y="284"/>
                </a:lnTo>
                <a:lnTo>
                  <a:pt x="13" y="302"/>
                </a:lnTo>
                <a:lnTo>
                  <a:pt x="5" y="314"/>
                </a:lnTo>
                <a:lnTo>
                  <a:pt x="2" y="319"/>
                </a:lnTo>
                <a:lnTo>
                  <a:pt x="0" y="325"/>
                </a:lnTo>
                <a:lnTo>
                  <a:pt x="0" y="327"/>
                </a:lnTo>
                <a:lnTo>
                  <a:pt x="1" y="329"/>
                </a:lnTo>
                <a:lnTo>
                  <a:pt x="1" y="330"/>
                </a:lnTo>
                <a:lnTo>
                  <a:pt x="3" y="331"/>
                </a:lnTo>
                <a:lnTo>
                  <a:pt x="5" y="331"/>
                </a:lnTo>
                <a:lnTo>
                  <a:pt x="6" y="330"/>
                </a:lnTo>
                <a:lnTo>
                  <a:pt x="8" y="329"/>
                </a:lnTo>
                <a:lnTo>
                  <a:pt x="9" y="328"/>
                </a:lnTo>
                <a:lnTo>
                  <a:pt x="9" y="326"/>
                </a:lnTo>
                <a:lnTo>
                  <a:pt x="9" y="325"/>
                </a:lnTo>
                <a:lnTo>
                  <a:pt x="8" y="323"/>
                </a:lnTo>
                <a:lnTo>
                  <a:pt x="9" y="323"/>
                </a:lnTo>
                <a:lnTo>
                  <a:pt x="11" y="322"/>
                </a:lnTo>
                <a:lnTo>
                  <a:pt x="18" y="316"/>
                </a:lnTo>
                <a:lnTo>
                  <a:pt x="27" y="302"/>
                </a:lnTo>
                <a:lnTo>
                  <a:pt x="47" y="281"/>
                </a:lnTo>
                <a:lnTo>
                  <a:pt x="65" y="258"/>
                </a:lnTo>
                <a:lnTo>
                  <a:pt x="85" y="236"/>
                </a:lnTo>
                <a:lnTo>
                  <a:pt x="126" y="193"/>
                </a:lnTo>
                <a:lnTo>
                  <a:pt x="169" y="147"/>
                </a:lnTo>
                <a:lnTo>
                  <a:pt x="213" y="101"/>
                </a:lnTo>
                <a:lnTo>
                  <a:pt x="298" y="7"/>
                </a:lnTo>
                <a:lnTo>
                  <a:pt x="299" y="6"/>
                </a:lnTo>
                <a:lnTo>
                  <a:pt x="299" y="4"/>
                </a:lnTo>
                <a:lnTo>
                  <a:pt x="298" y="2"/>
                </a:lnTo>
                <a:lnTo>
                  <a:pt x="297" y="1"/>
                </a:lnTo>
                <a:lnTo>
                  <a:pt x="295" y="0"/>
                </a:lnTo>
                <a:lnTo>
                  <a:pt x="293" y="0"/>
                </a:lnTo>
                <a:lnTo>
                  <a:pt x="292" y="0"/>
                </a:lnTo>
                <a:lnTo>
                  <a:pt x="29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65" name="任意多边形 1051264"/>
          <p:cNvSpPr/>
          <p:nvPr/>
        </p:nvSpPr>
        <p:spPr bwMode="auto">
          <a:xfrm>
            <a:off x="2770187" y="5154612"/>
            <a:ext cx="295275" cy="293687"/>
          </a:xfrm>
          <a:custGeom>
            <a:avLst/>
            <a:gdLst/>
            <a:ahLst/>
            <a:cxnLst/>
            <a:rect l="0" t="0" r="0" b="0"/>
            <a:pathLst>
              <a:path w="417" h="417">
                <a:moveTo>
                  <a:pt x="410" y="0"/>
                </a:moveTo>
                <a:lnTo>
                  <a:pt x="410" y="0"/>
                </a:lnTo>
                <a:lnTo>
                  <a:pt x="398" y="8"/>
                </a:lnTo>
                <a:lnTo>
                  <a:pt x="386" y="17"/>
                </a:lnTo>
                <a:lnTo>
                  <a:pt x="375" y="27"/>
                </a:lnTo>
                <a:lnTo>
                  <a:pt x="365" y="40"/>
                </a:lnTo>
                <a:lnTo>
                  <a:pt x="345" y="65"/>
                </a:lnTo>
                <a:lnTo>
                  <a:pt x="336" y="76"/>
                </a:lnTo>
                <a:lnTo>
                  <a:pt x="325" y="87"/>
                </a:lnTo>
                <a:lnTo>
                  <a:pt x="312" y="102"/>
                </a:lnTo>
                <a:lnTo>
                  <a:pt x="299" y="115"/>
                </a:lnTo>
                <a:lnTo>
                  <a:pt x="270" y="141"/>
                </a:lnTo>
                <a:lnTo>
                  <a:pt x="240" y="167"/>
                </a:lnTo>
                <a:lnTo>
                  <a:pt x="212" y="194"/>
                </a:lnTo>
                <a:lnTo>
                  <a:pt x="182" y="223"/>
                </a:lnTo>
                <a:lnTo>
                  <a:pt x="153" y="253"/>
                </a:lnTo>
                <a:lnTo>
                  <a:pt x="124" y="282"/>
                </a:lnTo>
                <a:lnTo>
                  <a:pt x="95" y="312"/>
                </a:lnTo>
                <a:lnTo>
                  <a:pt x="42" y="363"/>
                </a:lnTo>
                <a:lnTo>
                  <a:pt x="20" y="385"/>
                </a:lnTo>
                <a:lnTo>
                  <a:pt x="9" y="396"/>
                </a:lnTo>
                <a:lnTo>
                  <a:pt x="5" y="402"/>
                </a:lnTo>
                <a:lnTo>
                  <a:pt x="1" y="410"/>
                </a:lnTo>
                <a:lnTo>
                  <a:pt x="0" y="412"/>
                </a:lnTo>
                <a:lnTo>
                  <a:pt x="1" y="414"/>
                </a:lnTo>
                <a:lnTo>
                  <a:pt x="2" y="416"/>
                </a:lnTo>
                <a:lnTo>
                  <a:pt x="5" y="417"/>
                </a:lnTo>
                <a:lnTo>
                  <a:pt x="10" y="416"/>
                </a:lnTo>
                <a:lnTo>
                  <a:pt x="14" y="415"/>
                </a:lnTo>
                <a:lnTo>
                  <a:pt x="17" y="413"/>
                </a:lnTo>
                <a:lnTo>
                  <a:pt x="19" y="409"/>
                </a:lnTo>
                <a:lnTo>
                  <a:pt x="20" y="407"/>
                </a:lnTo>
                <a:lnTo>
                  <a:pt x="19" y="406"/>
                </a:lnTo>
                <a:lnTo>
                  <a:pt x="17" y="403"/>
                </a:lnTo>
                <a:lnTo>
                  <a:pt x="24" y="394"/>
                </a:lnTo>
                <a:lnTo>
                  <a:pt x="32" y="386"/>
                </a:lnTo>
                <a:lnTo>
                  <a:pt x="49" y="369"/>
                </a:lnTo>
                <a:lnTo>
                  <a:pt x="101" y="318"/>
                </a:lnTo>
                <a:lnTo>
                  <a:pt x="158" y="263"/>
                </a:lnTo>
                <a:lnTo>
                  <a:pt x="185" y="235"/>
                </a:lnTo>
                <a:lnTo>
                  <a:pt x="212" y="206"/>
                </a:lnTo>
                <a:lnTo>
                  <a:pt x="225" y="193"/>
                </a:lnTo>
                <a:lnTo>
                  <a:pt x="239" y="180"/>
                </a:lnTo>
                <a:lnTo>
                  <a:pt x="266" y="156"/>
                </a:lnTo>
                <a:lnTo>
                  <a:pt x="293" y="131"/>
                </a:lnTo>
                <a:lnTo>
                  <a:pt x="321" y="106"/>
                </a:lnTo>
                <a:lnTo>
                  <a:pt x="345" y="80"/>
                </a:lnTo>
                <a:lnTo>
                  <a:pt x="368" y="54"/>
                </a:lnTo>
                <a:lnTo>
                  <a:pt x="378" y="41"/>
                </a:lnTo>
                <a:lnTo>
                  <a:pt x="388" y="29"/>
                </a:lnTo>
                <a:lnTo>
                  <a:pt x="395" y="22"/>
                </a:lnTo>
                <a:lnTo>
                  <a:pt x="401" y="17"/>
                </a:lnTo>
                <a:lnTo>
                  <a:pt x="408" y="12"/>
                </a:lnTo>
                <a:lnTo>
                  <a:pt x="415" y="8"/>
                </a:lnTo>
                <a:lnTo>
                  <a:pt x="416" y="7"/>
                </a:lnTo>
                <a:lnTo>
                  <a:pt x="417" y="6"/>
                </a:lnTo>
                <a:lnTo>
                  <a:pt x="417" y="4"/>
                </a:lnTo>
                <a:lnTo>
                  <a:pt x="416" y="2"/>
                </a:lnTo>
                <a:lnTo>
                  <a:pt x="414" y="0"/>
                </a:lnTo>
                <a:lnTo>
                  <a:pt x="412" y="0"/>
                </a:lnTo>
                <a:lnTo>
                  <a:pt x="410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66" name="任意多边形 1051265"/>
          <p:cNvSpPr/>
          <p:nvPr/>
        </p:nvSpPr>
        <p:spPr bwMode="auto">
          <a:xfrm>
            <a:off x="2792412" y="5295900"/>
            <a:ext cx="190500" cy="176212"/>
          </a:xfrm>
          <a:custGeom>
            <a:avLst/>
            <a:gdLst/>
            <a:ahLst/>
            <a:cxnLst/>
            <a:rect l="0" t="0" r="0" b="0"/>
            <a:pathLst>
              <a:path w="270" h="251">
                <a:moveTo>
                  <a:pt x="262" y="0"/>
                </a:moveTo>
                <a:lnTo>
                  <a:pt x="262" y="0"/>
                </a:lnTo>
                <a:lnTo>
                  <a:pt x="255" y="5"/>
                </a:lnTo>
                <a:lnTo>
                  <a:pt x="248" y="10"/>
                </a:lnTo>
                <a:lnTo>
                  <a:pt x="234" y="23"/>
                </a:lnTo>
                <a:lnTo>
                  <a:pt x="210" y="49"/>
                </a:lnTo>
                <a:lnTo>
                  <a:pt x="193" y="65"/>
                </a:lnTo>
                <a:lnTo>
                  <a:pt x="178" y="83"/>
                </a:lnTo>
                <a:lnTo>
                  <a:pt x="162" y="99"/>
                </a:lnTo>
                <a:lnTo>
                  <a:pt x="147" y="116"/>
                </a:lnTo>
                <a:lnTo>
                  <a:pt x="112" y="150"/>
                </a:lnTo>
                <a:lnTo>
                  <a:pt x="76" y="182"/>
                </a:lnTo>
                <a:lnTo>
                  <a:pt x="39" y="212"/>
                </a:lnTo>
                <a:lnTo>
                  <a:pt x="2" y="242"/>
                </a:lnTo>
                <a:lnTo>
                  <a:pt x="1" y="244"/>
                </a:lnTo>
                <a:lnTo>
                  <a:pt x="0" y="245"/>
                </a:lnTo>
                <a:lnTo>
                  <a:pt x="1" y="249"/>
                </a:lnTo>
                <a:lnTo>
                  <a:pt x="2" y="250"/>
                </a:lnTo>
                <a:lnTo>
                  <a:pt x="3" y="251"/>
                </a:lnTo>
                <a:lnTo>
                  <a:pt x="5" y="251"/>
                </a:lnTo>
                <a:lnTo>
                  <a:pt x="7" y="250"/>
                </a:lnTo>
                <a:lnTo>
                  <a:pt x="11" y="248"/>
                </a:lnTo>
                <a:lnTo>
                  <a:pt x="17" y="246"/>
                </a:lnTo>
                <a:lnTo>
                  <a:pt x="21" y="244"/>
                </a:lnTo>
                <a:lnTo>
                  <a:pt x="26" y="241"/>
                </a:lnTo>
                <a:lnTo>
                  <a:pt x="27" y="240"/>
                </a:lnTo>
                <a:lnTo>
                  <a:pt x="28" y="238"/>
                </a:lnTo>
                <a:lnTo>
                  <a:pt x="28" y="235"/>
                </a:lnTo>
                <a:lnTo>
                  <a:pt x="27" y="234"/>
                </a:lnTo>
                <a:lnTo>
                  <a:pt x="57" y="211"/>
                </a:lnTo>
                <a:lnTo>
                  <a:pt x="86" y="186"/>
                </a:lnTo>
                <a:lnTo>
                  <a:pt x="114" y="161"/>
                </a:lnTo>
                <a:lnTo>
                  <a:pt x="142" y="135"/>
                </a:lnTo>
                <a:lnTo>
                  <a:pt x="174" y="101"/>
                </a:lnTo>
                <a:lnTo>
                  <a:pt x="206" y="67"/>
                </a:lnTo>
                <a:lnTo>
                  <a:pt x="220" y="51"/>
                </a:lnTo>
                <a:lnTo>
                  <a:pt x="234" y="35"/>
                </a:lnTo>
                <a:lnTo>
                  <a:pt x="250" y="21"/>
                </a:lnTo>
                <a:lnTo>
                  <a:pt x="258" y="14"/>
                </a:lnTo>
                <a:lnTo>
                  <a:pt x="268" y="8"/>
                </a:lnTo>
                <a:lnTo>
                  <a:pt x="270" y="7"/>
                </a:lnTo>
                <a:lnTo>
                  <a:pt x="270" y="5"/>
                </a:lnTo>
                <a:lnTo>
                  <a:pt x="270" y="4"/>
                </a:lnTo>
                <a:lnTo>
                  <a:pt x="270" y="2"/>
                </a:lnTo>
                <a:lnTo>
                  <a:pt x="268" y="1"/>
                </a:lnTo>
                <a:lnTo>
                  <a:pt x="267" y="0"/>
                </a:lnTo>
                <a:lnTo>
                  <a:pt x="264" y="0"/>
                </a:lnTo>
                <a:lnTo>
                  <a:pt x="262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67" name="任意多边形 1051266"/>
          <p:cNvSpPr/>
          <p:nvPr/>
        </p:nvSpPr>
        <p:spPr bwMode="auto">
          <a:xfrm>
            <a:off x="2794000" y="5353050"/>
            <a:ext cx="177800" cy="165100"/>
          </a:xfrm>
          <a:custGeom>
            <a:avLst/>
            <a:gdLst/>
            <a:ahLst/>
            <a:cxnLst/>
            <a:rect l="0" t="0" r="0" b="0"/>
            <a:pathLst>
              <a:path w="252" h="236">
                <a:moveTo>
                  <a:pt x="244" y="1"/>
                </a:moveTo>
                <a:lnTo>
                  <a:pt x="244" y="1"/>
                </a:lnTo>
                <a:lnTo>
                  <a:pt x="227" y="18"/>
                </a:lnTo>
                <a:lnTo>
                  <a:pt x="211" y="36"/>
                </a:lnTo>
                <a:lnTo>
                  <a:pt x="179" y="73"/>
                </a:lnTo>
                <a:lnTo>
                  <a:pt x="162" y="90"/>
                </a:lnTo>
                <a:lnTo>
                  <a:pt x="146" y="108"/>
                </a:lnTo>
                <a:lnTo>
                  <a:pt x="128" y="125"/>
                </a:lnTo>
                <a:lnTo>
                  <a:pt x="110" y="141"/>
                </a:lnTo>
                <a:lnTo>
                  <a:pt x="71" y="172"/>
                </a:lnTo>
                <a:lnTo>
                  <a:pt x="52" y="188"/>
                </a:lnTo>
                <a:lnTo>
                  <a:pt x="31" y="202"/>
                </a:lnTo>
                <a:lnTo>
                  <a:pt x="23" y="208"/>
                </a:lnTo>
                <a:lnTo>
                  <a:pt x="14" y="213"/>
                </a:lnTo>
                <a:lnTo>
                  <a:pt x="9" y="217"/>
                </a:lnTo>
                <a:lnTo>
                  <a:pt x="5" y="222"/>
                </a:lnTo>
                <a:lnTo>
                  <a:pt x="2" y="226"/>
                </a:lnTo>
                <a:lnTo>
                  <a:pt x="0" y="230"/>
                </a:lnTo>
                <a:lnTo>
                  <a:pt x="0" y="232"/>
                </a:lnTo>
                <a:lnTo>
                  <a:pt x="1" y="234"/>
                </a:lnTo>
                <a:lnTo>
                  <a:pt x="2" y="235"/>
                </a:lnTo>
                <a:lnTo>
                  <a:pt x="4" y="236"/>
                </a:lnTo>
                <a:lnTo>
                  <a:pt x="5" y="236"/>
                </a:lnTo>
                <a:lnTo>
                  <a:pt x="7" y="236"/>
                </a:lnTo>
                <a:lnTo>
                  <a:pt x="8" y="234"/>
                </a:lnTo>
                <a:lnTo>
                  <a:pt x="9" y="233"/>
                </a:lnTo>
                <a:lnTo>
                  <a:pt x="12" y="228"/>
                </a:lnTo>
                <a:lnTo>
                  <a:pt x="16" y="224"/>
                </a:lnTo>
                <a:lnTo>
                  <a:pt x="21" y="220"/>
                </a:lnTo>
                <a:lnTo>
                  <a:pt x="26" y="215"/>
                </a:lnTo>
                <a:lnTo>
                  <a:pt x="38" y="207"/>
                </a:lnTo>
                <a:lnTo>
                  <a:pt x="49" y="201"/>
                </a:lnTo>
                <a:lnTo>
                  <a:pt x="67" y="185"/>
                </a:lnTo>
                <a:lnTo>
                  <a:pt x="86" y="171"/>
                </a:lnTo>
                <a:lnTo>
                  <a:pt x="104" y="158"/>
                </a:lnTo>
                <a:lnTo>
                  <a:pt x="123" y="142"/>
                </a:lnTo>
                <a:lnTo>
                  <a:pt x="141" y="127"/>
                </a:lnTo>
                <a:lnTo>
                  <a:pt x="156" y="109"/>
                </a:lnTo>
                <a:lnTo>
                  <a:pt x="187" y="74"/>
                </a:lnTo>
                <a:lnTo>
                  <a:pt x="218" y="40"/>
                </a:lnTo>
                <a:lnTo>
                  <a:pt x="250" y="7"/>
                </a:lnTo>
                <a:lnTo>
                  <a:pt x="251" y="6"/>
                </a:lnTo>
                <a:lnTo>
                  <a:pt x="252" y="4"/>
                </a:lnTo>
                <a:lnTo>
                  <a:pt x="251" y="2"/>
                </a:lnTo>
                <a:lnTo>
                  <a:pt x="250" y="1"/>
                </a:lnTo>
                <a:lnTo>
                  <a:pt x="249" y="0"/>
                </a:lnTo>
                <a:lnTo>
                  <a:pt x="247" y="0"/>
                </a:lnTo>
                <a:lnTo>
                  <a:pt x="245" y="0"/>
                </a:lnTo>
                <a:lnTo>
                  <a:pt x="24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68" name="任意多边形 1051267"/>
          <p:cNvSpPr/>
          <p:nvPr/>
        </p:nvSpPr>
        <p:spPr bwMode="auto">
          <a:xfrm>
            <a:off x="2805112" y="5418137"/>
            <a:ext cx="168275" cy="155575"/>
          </a:xfrm>
          <a:custGeom>
            <a:avLst/>
            <a:gdLst/>
            <a:ahLst/>
            <a:cxnLst/>
            <a:rect l="0" t="0" r="0" b="0"/>
            <a:pathLst>
              <a:path w="241" h="219">
                <a:moveTo>
                  <a:pt x="234" y="1"/>
                </a:moveTo>
                <a:lnTo>
                  <a:pt x="234" y="1"/>
                </a:lnTo>
                <a:lnTo>
                  <a:pt x="220" y="12"/>
                </a:lnTo>
                <a:lnTo>
                  <a:pt x="205" y="23"/>
                </a:lnTo>
                <a:lnTo>
                  <a:pt x="191" y="35"/>
                </a:lnTo>
                <a:lnTo>
                  <a:pt x="177" y="47"/>
                </a:lnTo>
                <a:lnTo>
                  <a:pt x="151" y="73"/>
                </a:lnTo>
                <a:lnTo>
                  <a:pt x="126" y="100"/>
                </a:lnTo>
                <a:lnTo>
                  <a:pt x="110" y="114"/>
                </a:lnTo>
                <a:lnTo>
                  <a:pt x="96" y="128"/>
                </a:lnTo>
                <a:lnTo>
                  <a:pt x="64" y="156"/>
                </a:lnTo>
                <a:lnTo>
                  <a:pt x="32" y="182"/>
                </a:lnTo>
                <a:lnTo>
                  <a:pt x="16" y="196"/>
                </a:lnTo>
                <a:lnTo>
                  <a:pt x="1" y="210"/>
                </a:lnTo>
                <a:lnTo>
                  <a:pt x="0" y="212"/>
                </a:lnTo>
                <a:lnTo>
                  <a:pt x="0" y="215"/>
                </a:lnTo>
                <a:lnTo>
                  <a:pt x="2" y="217"/>
                </a:lnTo>
                <a:lnTo>
                  <a:pt x="5" y="219"/>
                </a:lnTo>
                <a:lnTo>
                  <a:pt x="9" y="219"/>
                </a:lnTo>
                <a:lnTo>
                  <a:pt x="12" y="217"/>
                </a:lnTo>
                <a:lnTo>
                  <a:pt x="13" y="215"/>
                </a:lnTo>
                <a:lnTo>
                  <a:pt x="14" y="213"/>
                </a:lnTo>
                <a:lnTo>
                  <a:pt x="13" y="211"/>
                </a:lnTo>
                <a:lnTo>
                  <a:pt x="40" y="188"/>
                </a:lnTo>
                <a:lnTo>
                  <a:pt x="67" y="165"/>
                </a:lnTo>
                <a:lnTo>
                  <a:pt x="94" y="142"/>
                </a:lnTo>
                <a:lnTo>
                  <a:pt x="120" y="118"/>
                </a:lnTo>
                <a:lnTo>
                  <a:pt x="149" y="89"/>
                </a:lnTo>
                <a:lnTo>
                  <a:pt x="177" y="62"/>
                </a:lnTo>
                <a:lnTo>
                  <a:pt x="192" y="47"/>
                </a:lnTo>
                <a:lnTo>
                  <a:pt x="207" y="34"/>
                </a:lnTo>
                <a:lnTo>
                  <a:pt x="223" y="21"/>
                </a:lnTo>
                <a:lnTo>
                  <a:pt x="239" y="9"/>
                </a:lnTo>
                <a:lnTo>
                  <a:pt x="240" y="8"/>
                </a:lnTo>
                <a:lnTo>
                  <a:pt x="241" y="6"/>
                </a:lnTo>
                <a:lnTo>
                  <a:pt x="241" y="4"/>
                </a:lnTo>
                <a:lnTo>
                  <a:pt x="240" y="2"/>
                </a:lnTo>
                <a:lnTo>
                  <a:pt x="239" y="1"/>
                </a:lnTo>
                <a:lnTo>
                  <a:pt x="238" y="0"/>
                </a:lnTo>
                <a:lnTo>
                  <a:pt x="236" y="0"/>
                </a:lnTo>
                <a:lnTo>
                  <a:pt x="23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69" name="任意多边形 1051268"/>
          <p:cNvSpPr/>
          <p:nvPr/>
        </p:nvSpPr>
        <p:spPr bwMode="auto">
          <a:xfrm>
            <a:off x="2782887" y="5486400"/>
            <a:ext cx="158750" cy="157162"/>
          </a:xfrm>
          <a:custGeom>
            <a:avLst/>
            <a:gdLst/>
            <a:ahLst/>
            <a:cxnLst/>
            <a:rect l="0" t="0" r="0" b="0"/>
            <a:pathLst>
              <a:path w="223" h="223">
                <a:moveTo>
                  <a:pt x="216" y="1"/>
                </a:moveTo>
                <a:lnTo>
                  <a:pt x="216" y="1"/>
                </a:lnTo>
                <a:lnTo>
                  <a:pt x="209" y="4"/>
                </a:lnTo>
                <a:lnTo>
                  <a:pt x="203" y="9"/>
                </a:lnTo>
                <a:lnTo>
                  <a:pt x="198" y="14"/>
                </a:lnTo>
                <a:lnTo>
                  <a:pt x="193" y="19"/>
                </a:lnTo>
                <a:lnTo>
                  <a:pt x="184" y="31"/>
                </a:lnTo>
                <a:lnTo>
                  <a:pt x="173" y="43"/>
                </a:lnTo>
                <a:lnTo>
                  <a:pt x="159" y="58"/>
                </a:lnTo>
                <a:lnTo>
                  <a:pt x="143" y="75"/>
                </a:lnTo>
                <a:lnTo>
                  <a:pt x="129" y="91"/>
                </a:lnTo>
                <a:lnTo>
                  <a:pt x="113" y="107"/>
                </a:lnTo>
                <a:lnTo>
                  <a:pt x="48" y="173"/>
                </a:lnTo>
                <a:lnTo>
                  <a:pt x="37" y="182"/>
                </a:lnTo>
                <a:lnTo>
                  <a:pt x="27" y="191"/>
                </a:lnTo>
                <a:lnTo>
                  <a:pt x="15" y="200"/>
                </a:lnTo>
                <a:lnTo>
                  <a:pt x="10" y="204"/>
                </a:lnTo>
                <a:lnTo>
                  <a:pt x="5" y="209"/>
                </a:lnTo>
                <a:lnTo>
                  <a:pt x="3" y="212"/>
                </a:lnTo>
                <a:lnTo>
                  <a:pt x="1" y="216"/>
                </a:lnTo>
                <a:lnTo>
                  <a:pt x="0" y="219"/>
                </a:lnTo>
                <a:lnTo>
                  <a:pt x="1" y="220"/>
                </a:lnTo>
                <a:lnTo>
                  <a:pt x="3" y="222"/>
                </a:lnTo>
                <a:lnTo>
                  <a:pt x="6" y="223"/>
                </a:lnTo>
                <a:lnTo>
                  <a:pt x="8" y="222"/>
                </a:lnTo>
                <a:lnTo>
                  <a:pt x="9" y="221"/>
                </a:lnTo>
                <a:lnTo>
                  <a:pt x="11" y="218"/>
                </a:lnTo>
                <a:lnTo>
                  <a:pt x="12" y="218"/>
                </a:lnTo>
                <a:lnTo>
                  <a:pt x="14" y="216"/>
                </a:lnTo>
                <a:lnTo>
                  <a:pt x="14" y="213"/>
                </a:lnTo>
                <a:lnTo>
                  <a:pt x="23" y="204"/>
                </a:lnTo>
                <a:lnTo>
                  <a:pt x="34" y="196"/>
                </a:lnTo>
                <a:lnTo>
                  <a:pt x="45" y="189"/>
                </a:lnTo>
                <a:lnTo>
                  <a:pt x="54" y="179"/>
                </a:lnTo>
                <a:lnTo>
                  <a:pt x="113" y="120"/>
                </a:lnTo>
                <a:lnTo>
                  <a:pt x="128" y="106"/>
                </a:lnTo>
                <a:lnTo>
                  <a:pt x="141" y="91"/>
                </a:lnTo>
                <a:lnTo>
                  <a:pt x="168" y="63"/>
                </a:lnTo>
                <a:lnTo>
                  <a:pt x="181" y="49"/>
                </a:lnTo>
                <a:lnTo>
                  <a:pt x="189" y="43"/>
                </a:lnTo>
                <a:lnTo>
                  <a:pt x="194" y="36"/>
                </a:lnTo>
                <a:lnTo>
                  <a:pt x="199" y="26"/>
                </a:lnTo>
                <a:lnTo>
                  <a:pt x="205" y="19"/>
                </a:lnTo>
                <a:lnTo>
                  <a:pt x="212" y="13"/>
                </a:lnTo>
                <a:lnTo>
                  <a:pt x="221" y="9"/>
                </a:lnTo>
                <a:lnTo>
                  <a:pt x="223" y="8"/>
                </a:lnTo>
                <a:lnTo>
                  <a:pt x="223" y="6"/>
                </a:lnTo>
                <a:lnTo>
                  <a:pt x="223" y="5"/>
                </a:lnTo>
                <a:lnTo>
                  <a:pt x="223" y="3"/>
                </a:lnTo>
                <a:lnTo>
                  <a:pt x="220" y="1"/>
                </a:lnTo>
                <a:lnTo>
                  <a:pt x="218" y="0"/>
                </a:lnTo>
                <a:lnTo>
                  <a:pt x="21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70" name="任意多边形 1051269"/>
          <p:cNvSpPr/>
          <p:nvPr/>
        </p:nvSpPr>
        <p:spPr bwMode="auto">
          <a:xfrm>
            <a:off x="2805112" y="5538787"/>
            <a:ext cx="161925" cy="163512"/>
          </a:xfrm>
          <a:custGeom>
            <a:avLst/>
            <a:gdLst/>
            <a:ahLst/>
            <a:cxnLst/>
            <a:rect l="0" t="0" r="0" b="0"/>
            <a:pathLst>
              <a:path w="232" h="232">
                <a:moveTo>
                  <a:pt x="223" y="2"/>
                </a:moveTo>
                <a:lnTo>
                  <a:pt x="223" y="2"/>
                </a:lnTo>
                <a:lnTo>
                  <a:pt x="221" y="5"/>
                </a:lnTo>
                <a:lnTo>
                  <a:pt x="218" y="8"/>
                </a:lnTo>
                <a:lnTo>
                  <a:pt x="211" y="12"/>
                </a:lnTo>
                <a:lnTo>
                  <a:pt x="205" y="15"/>
                </a:lnTo>
                <a:lnTo>
                  <a:pt x="203" y="18"/>
                </a:lnTo>
                <a:lnTo>
                  <a:pt x="200" y="20"/>
                </a:lnTo>
                <a:lnTo>
                  <a:pt x="178" y="50"/>
                </a:lnTo>
                <a:lnTo>
                  <a:pt x="164" y="69"/>
                </a:lnTo>
                <a:lnTo>
                  <a:pt x="149" y="87"/>
                </a:lnTo>
                <a:lnTo>
                  <a:pt x="133" y="104"/>
                </a:lnTo>
                <a:lnTo>
                  <a:pt x="115" y="121"/>
                </a:lnTo>
                <a:lnTo>
                  <a:pt x="86" y="146"/>
                </a:lnTo>
                <a:lnTo>
                  <a:pt x="56" y="170"/>
                </a:lnTo>
                <a:lnTo>
                  <a:pt x="41" y="183"/>
                </a:lnTo>
                <a:lnTo>
                  <a:pt x="27" y="195"/>
                </a:lnTo>
                <a:lnTo>
                  <a:pt x="14" y="210"/>
                </a:lnTo>
                <a:lnTo>
                  <a:pt x="1" y="224"/>
                </a:lnTo>
                <a:lnTo>
                  <a:pt x="0" y="225"/>
                </a:lnTo>
                <a:lnTo>
                  <a:pt x="0" y="227"/>
                </a:lnTo>
                <a:lnTo>
                  <a:pt x="2" y="230"/>
                </a:lnTo>
                <a:lnTo>
                  <a:pt x="3" y="231"/>
                </a:lnTo>
                <a:lnTo>
                  <a:pt x="5" y="232"/>
                </a:lnTo>
                <a:lnTo>
                  <a:pt x="6" y="231"/>
                </a:lnTo>
                <a:lnTo>
                  <a:pt x="8" y="230"/>
                </a:lnTo>
                <a:lnTo>
                  <a:pt x="21" y="215"/>
                </a:lnTo>
                <a:lnTo>
                  <a:pt x="35" y="200"/>
                </a:lnTo>
                <a:lnTo>
                  <a:pt x="50" y="187"/>
                </a:lnTo>
                <a:lnTo>
                  <a:pt x="66" y="174"/>
                </a:lnTo>
                <a:lnTo>
                  <a:pt x="98" y="148"/>
                </a:lnTo>
                <a:lnTo>
                  <a:pt x="129" y="122"/>
                </a:lnTo>
                <a:lnTo>
                  <a:pt x="144" y="107"/>
                </a:lnTo>
                <a:lnTo>
                  <a:pt x="158" y="93"/>
                </a:lnTo>
                <a:lnTo>
                  <a:pt x="170" y="77"/>
                </a:lnTo>
                <a:lnTo>
                  <a:pt x="181" y="61"/>
                </a:lnTo>
                <a:lnTo>
                  <a:pt x="189" y="51"/>
                </a:lnTo>
                <a:lnTo>
                  <a:pt x="197" y="39"/>
                </a:lnTo>
                <a:lnTo>
                  <a:pt x="206" y="29"/>
                </a:lnTo>
                <a:lnTo>
                  <a:pt x="211" y="25"/>
                </a:lnTo>
                <a:lnTo>
                  <a:pt x="217" y="22"/>
                </a:lnTo>
                <a:lnTo>
                  <a:pt x="222" y="19"/>
                </a:lnTo>
                <a:lnTo>
                  <a:pt x="225" y="14"/>
                </a:lnTo>
                <a:lnTo>
                  <a:pt x="231" y="7"/>
                </a:lnTo>
                <a:lnTo>
                  <a:pt x="232" y="5"/>
                </a:lnTo>
                <a:lnTo>
                  <a:pt x="232" y="3"/>
                </a:lnTo>
                <a:lnTo>
                  <a:pt x="231" y="2"/>
                </a:lnTo>
                <a:lnTo>
                  <a:pt x="230" y="1"/>
                </a:lnTo>
                <a:lnTo>
                  <a:pt x="228" y="0"/>
                </a:lnTo>
                <a:lnTo>
                  <a:pt x="226" y="0"/>
                </a:lnTo>
                <a:lnTo>
                  <a:pt x="225" y="0"/>
                </a:lnTo>
                <a:lnTo>
                  <a:pt x="22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71" name="任意多边形 1051270"/>
          <p:cNvSpPr/>
          <p:nvPr/>
        </p:nvSpPr>
        <p:spPr bwMode="auto">
          <a:xfrm>
            <a:off x="2817812" y="5605462"/>
            <a:ext cx="136525" cy="141287"/>
          </a:xfrm>
          <a:custGeom>
            <a:avLst/>
            <a:gdLst/>
            <a:ahLst/>
            <a:cxnLst/>
            <a:rect l="0" t="0" r="0" b="0"/>
            <a:pathLst>
              <a:path w="193" h="199">
                <a:moveTo>
                  <a:pt x="185" y="4"/>
                </a:moveTo>
                <a:lnTo>
                  <a:pt x="185" y="4"/>
                </a:lnTo>
                <a:lnTo>
                  <a:pt x="183" y="9"/>
                </a:lnTo>
                <a:lnTo>
                  <a:pt x="180" y="15"/>
                </a:lnTo>
                <a:lnTo>
                  <a:pt x="176" y="21"/>
                </a:lnTo>
                <a:lnTo>
                  <a:pt x="172" y="26"/>
                </a:lnTo>
                <a:lnTo>
                  <a:pt x="161" y="36"/>
                </a:lnTo>
                <a:lnTo>
                  <a:pt x="152" y="46"/>
                </a:lnTo>
                <a:lnTo>
                  <a:pt x="141" y="60"/>
                </a:lnTo>
                <a:lnTo>
                  <a:pt x="128" y="72"/>
                </a:lnTo>
                <a:lnTo>
                  <a:pt x="116" y="85"/>
                </a:lnTo>
                <a:lnTo>
                  <a:pt x="102" y="96"/>
                </a:lnTo>
                <a:lnTo>
                  <a:pt x="88" y="108"/>
                </a:lnTo>
                <a:lnTo>
                  <a:pt x="76" y="122"/>
                </a:lnTo>
                <a:lnTo>
                  <a:pt x="62" y="136"/>
                </a:lnTo>
                <a:lnTo>
                  <a:pt x="49" y="149"/>
                </a:lnTo>
                <a:lnTo>
                  <a:pt x="36" y="160"/>
                </a:lnTo>
                <a:lnTo>
                  <a:pt x="24" y="170"/>
                </a:lnTo>
                <a:lnTo>
                  <a:pt x="13" y="181"/>
                </a:lnTo>
                <a:lnTo>
                  <a:pt x="1" y="191"/>
                </a:lnTo>
                <a:lnTo>
                  <a:pt x="0" y="194"/>
                </a:lnTo>
                <a:lnTo>
                  <a:pt x="0" y="197"/>
                </a:lnTo>
                <a:lnTo>
                  <a:pt x="2" y="199"/>
                </a:lnTo>
                <a:lnTo>
                  <a:pt x="4" y="199"/>
                </a:lnTo>
                <a:lnTo>
                  <a:pt x="5" y="199"/>
                </a:lnTo>
                <a:lnTo>
                  <a:pt x="11" y="197"/>
                </a:lnTo>
                <a:lnTo>
                  <a:pt x="15" y="194"/>
                </a:lnTo>
                <a:lnTo>
                  <a:pt x="17" y="193"/>
                </a:lnTo>
                <a:lnTo>
                  <a:pt x="18" y="192"/>
                </a:lnTo>
                <a:lnTo>
                  <a:pt x="18" y="190"/>
                </a:lnTo>
                <a:lnTo>
                  <a:pt x="18" y="188"/>
                </a:lnTo>
                <a:lnTo>
                  <a:pt x="36" y="172"/>
                </a:lnTo>
                <a:lnTo>
                  <a:pt x="55" y="156"/>
                </a:lnTo>
                <a:lnTo>
                  <a:pt x="70" y="142"/>
                </a:lnTo>
                <a:lnTo>
                  <a:pt x="85" y="126"/>
                </a:lnTo>
                <a:lnTo>
                  <a:pt x="99" y="112"/>
                </a:lnTo>
                <a:lnTo>
                  <a:pt x="115" y="98"/>
                </a:lnTo>
                <a:lnTo>
                  <a:pt x="128" y="86"/>
                </a:lnTo>
                <a:lnTo>
                  <a:pt x="142" y="73"/>
                </a:lnTo>
                <a:lnTo>
                  <a:pt x="154" y="60"/>
                </a:lnTo>
                <a:lnTo>
                  <a:pt x="164" y="45"/>
                </a:lnTo>
                <a:lnTo>
                  <a:pt x="169" y="40"/>
                </a:lnTo>
                <a:lnTo>
                  <a:pt x="173" y="36"/>
                </a:lnTo>
                <a:lnTo>
                  <a:pt x="182" y="27"/>
                </a:lnTo>
                <a:lnTo>
                  <a:pt x="186" y="23"/>
                </a:lnTo>
                <a:lnTo>
                  <a:pt x="189" y="18"/>
                </a:lnTo>
                <a:lnTo>
                  <a:pt x="192" y="12"/>
                </a:lnTo>
                <a:lnTo>
                  <a:pt x="193" y="6"/>
                </a:lnTo>
                <a:lnTo>
                  <a:pt x="193" y="4"/>
                </a:lnTo>
                <a:lnTo>
                  <a:pt x="193" y="3"/>
                </a:lnTo>
                <a:lnTo>
                  <a:pt x="190" y="1"/>
                </a:lnTo>
                <a:lnTo>
                  <a:pt x="188" y="0"/>
                </a:lnTo>
                <a:lnTo>
                  <a:pt x="187" y="1"/>
                </a:lnTo>
                <a:lnTo>
                  <a:pt x="185" y="2"/>
                </a:lnTo>
                <a:lnTo>
                  <a:pt x="185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72" name="任意多边形 1051271"/>
          <p:cNvSpPr/>
          <p:nvPr/>
        </p:nvSpPr>
        <p:spPr bwMode="auto">
          <a:xfrm>
            <a:off x="2863850" y="5656262"/>
            <a:ext cx="96837" cy="109537"/>
          </a:xfrm>
          <a:custGeom>
            <a:avLst/>
            <a:gdLst/>
            <a:ahLst/>
            <a:cxnLst/>
            <a:rect l="0" t="0" r="0" b="0"/>
            <a:pathLst>
              <a:path w="138" h="157">
                <a:moveTo>
                  <a:pt x="128" y="4"/>
                </a:moveTo>
                <a:lnTo>
                  <a:pt x="128" y="4"/>
                </a:lnTo>
                <a:lnTo>
                  <a:pt x="126" y="10"/>
                </a:lnTo>
                <a:lnTo>
                  <a:pt x="122" y="14"/>
                </a:lnTo>
                <a:lnTo>
                  <a:pt x="114" y="24"/>
                </a:lnTo>
                <a:lnTo>
                  <a:pt x="104" y="33"/>
                </a:lnTo>
                <a:lnTo>
                  <a:pt x="95" y="42"/>
                </a:lnTo>
                <a:lnTo>
                  <a:pt x="78" y="62"/>
                </a:lnTo>
                <a:lnTo>
                  <a:pt x="59" y="83"/>
                </a:lnTo>
                <a:lnTo>
                  <a:pt x="50" y="94"/>
                </a:lnTo>
                <a:lnTo>
                  <a:pt x="42" y="106"/>
                </a:lnTo>
                <a:lnTo>
                  <a:pt x="32" y="116"/>
                </a:lnTo>
                <a:lnTo>
                  <a:pt x="27" y="121"/>
                </a:lnTo>
                <a:lnTo>
                  <a:pt x="22" y="126"/>
                </a:lnTo>
                <a:lnTo>
                  <a:pt x="16" y="131"/>
                </a:lnTo>
                <a:lnTo>
                  <a:pt x="10" y="137"/>
                </a:lnTo>
                <a:lnTo>
                  <a:pt x="4" y="143"/>
                </a:lnTo>
                <a:lnTo>
                  <a:pt x="0" y="150"/>
                </a:lnTo>
                <a:lnTo>
                  <a:pt x="0" y="152"/>
                </a:lnTo>
                <a:lnTo>
                  <a:pt x="0" y="154"/>
                </a:lnTo>
                <a:lnTo>
                  <a:pt x="2" y="156"/>
                </a:lnTo>
                <a:lnTo>
                  <a:pt x="4" y="157"/>
                </a:lnTo>
                <a:lnTo>
                  <a:pt x="7" y="157"/>
                </a:lnTo>
                <a:lnTo>
                  <a:pt x="8" y="156"/>
                </a:lnTo>
                <a:lnTo>
                  <a:pt x="9" y="154"/>
                </a:lnTo>
                <a:lnTo>
                  <a:pt x="12" y="150"/>
                </a:lnTo>
                <a:lnTo>
                  <a:pt x="15" y="145"/>
                </a:lnTo>
                <a:lnTo>
                  <a:pt x="23" y="137"/>
                </a:lnTo>
                <a:lnTo>
                  <a:pt x="42" y="122"/>
                </a:lnTo>
                <a:lnTo>
                  <a:pt x="44" y="119"/>
                </a:lnTo>
                <a:lnTo>
                  <a:pt x="47" y="115"/>
                </a:lnTo>
                <a:lnTo>
                  <a:pt x="51" y="108"/>
                </a:lnTo>
                <a:lnTo>
                  <a:pt x="63" y="92"/>
                </a:lnTo>
                <a:lnTo>
                  <a:pt x="77" y="78"/>
                </a:lnTo>
                <a:lnTo>
                  <a:pt x="94" y="58"/>
                </a:lnTo>
                <a:lnTo>
                  <a:pt x="113" y="37"/>
                </a:lnTo>
                <a:lnTo>
                  <a:pt x="126" y="23"/>
                </a:lnTo>
                <a:lnTo>
                  <a:pt x="133" y="16"/>
                </a:lnTo>
                <a:lnTo>
                  <a:pt x="136" y="12"/>
                </a:lnTo>
                <a:lnTo>
                  <a:pt x="138" y="6"/>
                </a:lnTo>
                <a:lnTo>
                  <a:pt x="138" y="4"/>
                </a:lnTo>
                <a:lnTo>
                  <a:pt x="137" y="3"/>
                </a:lnTo>
                <a:lnTo>
                  <a:pt x="136" y="1"/>
                </a:lnTo>
                <a:lnTo>
                  <a:pt x="134" y="1"/>
                </a:lnTo>
                <a:lnTo>
                  <a:pt x="133" y="0"/>
                </a:lnTo>
                <a:lnTo>
                  <a:pt x="130" y="1"/>
                </a:lnTo>
                <a:lnTo>
                  <a:pt x="129" y="2"/>
                </a:lnTo>
                <a:lnTo>
                  <a:pt x="12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73" name="任意多边形 1051272"/>
          <p:cNvSpPr/>
          <p:nvPr/>
        </p:nvSpPr>
        <p:spPr bwMode="auto">
          <a:xfrm>
            <a:off x="2903537" y="5700712"/>
            <a:ext cx="74612" cy="82550"/>
          </a:xfrm>
          <a:custGeom>
            <a:avLst/>
            <a:gdLst/>
            <a:ahLst/>
            <a:cxnLst/>
            <a:rect l="0" t="0" r="0" b="0"/>
            <a:pathLst>
              <a:path w="104" h="119">
                <a:moveTo>
                  <a:pt x="96" y="1"/>
                </a:moveTo>
                <a:lnTo>
                  <a:pt x="96" y="1"/>
                </a:lnTo>
                <a:lnTo>
                  <a:pt x="70" y="27"/>
                </a:lnTo>
                <a:lnTo>
                  <a:pt x="44" y="53"/>
                </a:lnTo>
                <a:lnTo>
                  <a:pt x="31" y="66"/>
                </a:lnTo>
                <a:lnTo>
                  <a:pt x="19" y="81"/>
                </a:lnTo>
                <a:lnTo>
                  <a:pt x="8" y="95"/>
                </a:lnTo>
                <a:lnTo>
                  <a:pt x="0" y="112"/>
                </a:lnTo>
                <a:lnTo>
                  <a:pt x="0" y="114"/>
                </a:lnTo>
                <a:lnTo>
                  <a:pt x="0" y="116"/>
                </a:lnTo>
                <a:lnTo>
                  <a:pt x="3" y="118"/>
                </a:lnTo>
                <a:lnTo>
                  <a:pt x="4" y="119"/>
                </a:lnTo>
                <a:lnTo>
                  <a:pt x="6" y="119"/>
                </a:lnTo>
                <a:lnTo>
                  <a:pt x="7" y="118"/>
                </a:lnTo>
                <a:lnTo>
                  <a:pt x="8" y="116"/>
                </a:lnTo>
                <a:lnTo>
                  <a:pt x="17" y="100"/>
                </a:lnTo>
                <a:lnTo>
                  <a:pt x="27" y="86"/>
                </a:lnTo>
                <a:lnTo>
                  <a:pt x="38" y="72"/>
                </a:lnTo>
                <a:lnTo>
                  <a:pt x="51" y="58"/>
                </a:lnTo>
                <a:lnTo>
                  <a:pt x="77" y="33"/>
                </a:lnTo>
                <a:lnTo>
                  <a:pt x="102" y="9"/>
                </a:lnTo>
                <a:lnTo>
                  <a:pt x="103" y="6"/>
                </a:lnTo>
                <a:lnTo>
                  <a:pt x="104" y="4"/>
                </a:lnTo>
                <a:lnTo>
                  <a:pt x="103" y="3"/>
                </a:lnTo>
                <a:lnTo>
                  <a:pt x="102" y="1"/>
                </a:lnTo>
                <a:lnTo>
                  <a:pt x="101" y="0"/>
                </a:lnTo>
                <a:lnTo>
                  <a:pt x="99" y="0"/>
                </a:lnTo>
                <a:lnTo>
                  <a:pt x="98" y="0"/>
                </a:lnTo>
                <a:lnTo>
                  <a:pt x="9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74" name="任意多边形 1051273"/>
          <p:cNvSpPr/>
          <p:nvPr/>
        </p:nvSpPr>
        <p:spPr bwMode="auto">
          <a:xfrm>
            <a:off x="3028950" y="5148262"/>
            <a:ext cx="112712" cy="120650"/>
          </a:xfrm>
          <a:custGeom>
            <a:avLst/>
            <a:gdLst/>
            <a:ahLst/>
            <a:cxnLst/>
            <a:rect l="0" t="0" r="0" b="0"/>
            <a:pathLst>
              <a:path w="160" h="172">
                <a:moveTo>
                  <a:pt x="154" y="1"/>
                </a:moveTo>
                <a:lnTo>
                  <a:pt x="154" y="1"/>
                </a:lnTo>
                <a:lnTo>
                  <a:pt x="142" y="10"/>
                </a:lnTo>
                <a:lnTo>
                  <a:pt x="132" y="18"/>
                </a:lnTo>
                <a:lnTo>
                  <a:pt x="112" y="36"/>
                </a:lnTo>
                <a:lnTo>
                  <a:pt x="93" y="56"/>
                </a:lnTo>
                <a:lnTo>
                  <a:pt x="75" y="76"/>
                </a:lnTo>
                <a:lnTo>
                  <a:pt x="52" y="100"/>
                </a:lnTo>
                <a:lnTo>
                  <a:pt x="29" y="125"/>
                </a:lnTo>
                <a:lnTo>
                  <a:pt x="20" y="135"/>
                </a:lnTo>
                <a:lnTo>
                  <a:pt x="12" y="144"/>
                </a:lnTo>
                <a:lnTo>
                  <a:pt x="6" y="153"/>
                </a:lnTo>
                <a:lnTo>
                  <a:pt x="0" y="165"/>
                </a:lnTo>
                <a:lnTo>
                  <a:pt x="0" y="167"/>
                </a:lnTo>
                <a:lnTo>
                  <a:pt x="0" y="170"/>
                </a:lnTo>
                <a:lnTo>
                  <a:pt x="2" y="171"/>
                </a:lnTo>
                <a:lnTo>
                  <a:pt x="4" y="172"/>
                </a:lnTo>
                <a:lnTo>
                  <a:pt x="9" y="172"/>
                </a:lnTo>
                <a:lnTo>
                  <a:pt x="13" y="171"/>
                </a:lnTo>
                <a:lnTo>
                  <a:pt x="16" y="168"/>
                </a:lnTo>
                <a:lnTo>
                  <a:pt x="18" y="163"/>
                </a:lnTo>
                <a:lnTo>
                  <a:pt x="18" y="161"/>
                </a:lnTo>
                <a:lnTo>
                  <a:pt x="17" y="159"/>
                </a:lnTo>
                <a:lnTo>
                  <a:pt x="16" y="158"/>
                </a:lnTo>
                <a:lnTo>
                  <a:pt x="14" y="157"/>
                </a:lnTo>
                <a:lnTo>
                  <a:pt x="20" y="148"/>
                </a:lnTo>
                <a:lnTo>
                  <a:pt x="28" y="139"/>
                </a:lnTo>
                <a:lnTo>
                  <a:pt x="43" y="121"/>
                </a:lnTo>
                <a:lnTo>
                  <a:pt x="60" y="105"/>
                </a:lnTo>
                <a:lnTo>
                  <a:pt x="75" y="89"/>
                </a:lnTo>
                <a:lnTo>
                  <a:pt x="95" y="67"/>
                </a:lnTo>
                <a:lnTo>
                  <a:pt x="114" y="47"/>
                </a:lnTo>
                <a:lnTo>
                  <a:pt x="125" y="36"/>
                </a:lnTo>
                <a:lnTo>
                  <a:pt x="135" y="27"/>
                </a:lnTo>
                <a:lnTo>
                  <a:pt x="146" y="18"/>
                </a:lnTo>
                <a:lnTo>
                  <a:pt x="158" y="10"/>
                </a:lnTo>
                <a:lnTo>
                  <a:pt x="160" y="9"/>
                </a:lnTo>
                <a:lnTo>
                  <a:pt x="160" y="6"/>
                </a:lnTo>
                <a:lnTo>
                  <a:pt x="160" y="4"/>
                </a:lnTo>
                <a:lnTo>
                  <a:pt x="160" y="3"/>
                </a:lnTo>
                <a:lnTo>
                  <a:pt x="159" y="1"/>
                </a:lnTo>
                <a:lnTo>
                  <a:pt x="157" y="1"/>
                </a:lnTo>
                <a:lnTo>
                  <a:pt x="156" y="0"/>
                </a:lnTo>
                <a:lnTo>
                  <a:pt x="15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75" name="任意多边形 1051274"/>
          <p:cNvSpPr/>
          <p:nvPr/>
        </p:nvSpPr>
        <p:spPr bwMode="auto">
          <a:xfrm>
            <a:off x="3092450" y="5143500"/>
            <a:ext cx="122237" cy="119062"/>
          </a:xfrm>
          <a:custGeom>
            <a:avLst/>
            <a:gdLst/>
            <a:ahLst/>
            <a:cxnLst/>
            <a:rect l="0" t="0" r="0" b="0"/>
            <a:pathLst>
              <a:path w="174" h="166">
                <a:moveTo>
                  <a:pt x="168" y="1"/>
                </a:moveTo>
                <a:lnTo>
                  <a:pt x="168" y="1"/>
                </a:lnTo>
                <a:lnTo>
                  <a:pt x="144" y="19"/>
                </a:lnTo>
                <a:lnTo>
                  <a:pt x="123" y="37"/>
                </a:lnTo>
                <a:lnTo>
                  <a:pt x="102" y="57"/>
                </a:lnTo>
                <a:lnTo>
                  <a:pt x="81" y="78"/>
                </a:lnTo>
                <a:lnTo>
                  <a:pt x="56" y="101"/>
                </a:lnTo>
                <a:lnTo>
                  <a:pt x="44" y="114"/>
                </a:lnTo>
                <a:lnTo>
                  <a:pt x="31" y="125"/>
                </a:lnTo>
                <a:lnTo>
                  <a:pt x="21" y="132"/>
                </a:lnTo>
                <a:lnTo>
                  <a:pt x="13" y="140"/>
                </a:lnTo>
                <a:lnTo>
                  <a:pt x="6" y="149"/>
                </a:lnTo>
                <a:lnTo>
                  <a:pt x="3" y="154"/>
                </a:lnTo>
                <a:lnTo>
                  <a:pt x="0" y="159"/>
                </a:lnTo>
                <a:lnTo>
                  <a:pt x="0" y="160"/>
                </a:lnTo>
                <a:lnTo>
                  <a:pt x="0" y="162"/>
                </a:lnTo>
                <a:lnTo>
                  <a:pt x="2" y="165"/>
                </a:lnTo>
                <a:lnTo>
                  <a:pt x="5" y="166"/>
                </a:lnTo>
                <a:lnTo>
                  <a:pt x="6" y="165"/>
                </a:lnTo>
                <a:lnTo>
                  <a:pt x="8" y="164"/>
                </a:lnTo>
                <a:lnTo>
                  <a:pt x="12" y="160"/>
                </a:lnTo>
                <a:lnTo>
                  <a:pt x="13" y="157"/>
                </a:lnTo>
                <a:lnTo>
                  <a:pt x="13" y="155"/>
                </a:lnTo>
                <a:lnTo>
                  <a:pt x="20" y="147"/>
                </a:lnTo>
                <a:lnTo>
                  <a:pt x="27" y="140"/>
                </a:lnTo>
                <a:lnTo>
                  <a:pt x="44" y="126"/>
                </a:lnTo>
                <a:lnTo>
                  <a:pt x="55" y="116"/>
                </a:lnTo>
                <a:lnTo>
                  <a:pt x="67" y="106"/>
                </a:lnTo>
                <a:lnTo>
                  <a:pt x="88" y="84"/>
                </a:lnTo>
                <a:lnTo>
                  <a:pt x="108" y="64"/>
                </a:lnTo>
                <a:lnTo>
                  <a:pt x="129" y="45"/>
                </a:lnTo>
                <a:lnTo>
                  <a:pt x="149" y="26"/>
                </a:lnTo>
                <a:lnTo>
                  <a:pt x="172" y="9"/>
                </a:lnTo>
                <a:lnTo>
                  <a:pt x="174" y="7"/>
                </a:lnTo>
                <a:lnTo>
                  <a:pt x="174" y="5"/>
                </a:lnTo>
                <a:lnTo>
                  <a:pt x="174" y="2"/>
                </a:lnTo>
                <a:lnTo>
                  <a:pt x="173" y="1"/>
                </a:lnTo>
                <a:lnTo>
                  <a:pt x="171" y="0"/>
                </a:lnTo>
                <a:lnTo>
                  <a:pt x="169" y="0"/>
                </a:lnTo>
                <a:lnTo>
                  <a:pt x="16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76" name="任意多边形 1051275"/>
          <p:cNvSpPr/>
          <p:nvPr/>
        </p:nvSpPr>
        <p:spPr bwMode="auto">
          <a:xfrm>
            <a:off x="3128962" y="5137150"/>
            <a:ext cx="160337" cy="131762"/>
          </a:xfrm>
          <a:custGeom>
            <a:avLst/>
            <a:gdLst/>
            <a:ahLst/>
            <a:cxnLst/>
            <a:rect l="0" t="0" r="0" b="0"/>
            <a:pathLst>
              <a:path w="227" h="185">
                <a:moveTo>
                  <a:pt x="221" y="0"/>
                </a:moveTo>
                <a:lnTo>
                  <a:pt x="221" y="0"/>
                </a:lnTo>
                <a:lnTo>
                  <a:pt x="166" y="38"/>
                </a:lnTo>
                <a:lnTo>
                  <a:pt x="139" y="58"/>
                </a:lnTo>
                <a:lnTo>
                  <a:pt x="112" y="78"/>
                </a:lnTo>
                <a:lnTo>
                  <a:pt x="84" y="102"/>
                </a:lnTo>
                <a:lnTo>
                  <a:pt x="55" y="125"/>
                </a:lnTo>
                <a:lnTo>
                  <a:pt x="27" y="150"/>
                </a:lnTo>
                <a:lnTo>
                  <a:pt x="15" y="163"/>
                </a:lnTo>
                <a:lnTo>
                  <a:pt x="2" y="176"/>
                </a:lnTo>
                <a:lnTo>
                  <a:pt x="0" y="179"/>
                </a:lnTo>
                <a:lnTo>
                  <a:pt x="1" y="182"/>
                </a:lnTo>
                <a:lnTo>
                  <a:pt x="2" y="184"/>
                </a:lnTo>
                <a:lnTo>
                  <a:pt x="5" y="185"/>
                </a:lnTo>
                <a:lnTo>
                  <a:pt x="10" y="184"/>
                </a:lnTo>
                <a:lnTo>
                  <a:pt x="12" y="183"/>
                </a:lnTo>
                <a:lnTo>
                  <a:pt x="14" y="181"/>
                </a:lnTo>
                <a:lnTo>
                  <a:pt x="15" y="176"/>
                </a:lnTo>
                <a:lnTo>
                  <a:pt x="25" y="166"/>
                </a:lnTo>
                <a:lnTo>
                  <a:pt x="36" y="156"/>
                </a:lnTo>
                <a:lnTo>
                  <a:pt x="59" y="136"/>
                </a:lnTo>
                <a:lnTo>
                  <a:pt x="82" y="117"/>
                </a:lnTo>
                <a:lnTo>
                  <a:pt x="106" y="97"/>
                </a:lnTo>
                <a:lnTo>
                  <a:pt x="135" y="73"/>
                </a:lnTo>
                <a:lnTo>
                  <a:pt x="164" y="50"/>
                </a:lnTo>
                <a:lnTo>
                  <a:pt x="194" y="29"/>
                </a:lnTo>
                <a:lnTo>
                  <a:pt x="225" y="8"/>
                </a:lnTo>
                <a:lnTo>
                  <a:pt x="227" y="7"/>
                </a:lnTo>
                <a:lnTo>
                  <a:pt x="227" y="5"/>
                </a:lnTo>
                <a:lnTo>
                  <a:pt x="227" y="4"/>
                </a:lnTo>
                <a:lnTo>
                  <a:pt x="227" y="2"/>
                </a:lnTo>
                <a:lnTo>
                  <a:pt x="226" y="1"/>
                </a:lnTo>
                <a:lnTo>
                  <a:pt x="224" y="0"/>
                </a:lnTo>
                <a:lnTo>
                  <a:pt x="223" y="0"/>
                </a:lnTo>
                <a:lnTo>
                  <a:pt x="221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77" name="任意多边形 1051276"/>
          <p:cNvSpPr/>
          <p:nvPr/>
        </p:nvSpPr>
        <p:spPr bwMode="auto">
          <a:xfrm>
            <a:off x="3195637" y="5149850"/>
            <a:ext cx="144462" cy="112712"/>
          </a:xfrm>
          <a:custGeom>
            <a:avLst/>
            <a:gdLst/>
            <a:ahLst/>
            <a:cxnLst/>
            <a:rect l="0" t="0" r="0" b="0"/>
            <a:pathLst>
              <a:path w="204" h="157">
                <a:moveTo>
                  <a:pt x="198" y="1"/>
                </a:moveTo>
                <a:lnTo>
                  <a:pt x="198" y="1"/>
                </a:lnTo>
                <a:lnTo>
                  <a:pt x="185" y="8"/>
                </a:lnTo>
                <a:lnTo>
                  <a:pt x="174" y="15"/>
                </a:lnTo>
                <a:lnTo>
                  <a:pt x="162" y="23"/>
                </a:lnTo>
                <a:lnTo>
                  <a:pt x="152" y="31"/>
                </a:lnTo>
                <a:lnTo>
                  <a:pt x="131" y="50"/>
                </a:lnTo>
                <a:lnTo>
                  <a:pt x="112" y="69"/>
                </a:lnTo>
                <a:lnTo>
                  <a:pt x="86" y="90"/>
                </a:lnTo>
                <a:lnTo>
                  <a:pt x="59" y="111"/>
                </a:lnTo>
                <a:lnTo>
                  <a:pt x="31" y="130"/>
                </a:lnTo>
                <a:lnTo>
                  <a:pt x="2" y="148"/>
                </a:lnTo>
                <a:lnTo>
                  <a:pt x="1" y="149"/>
                </a:lnTo>
                <a:lnTo>
                  <a:pt x="0" y="151"/>
                </a:lnTo>
                <a:lnTo>
                  <a:pt x="0" y="153"/>
                </a:lnTo>
                <a:lnTo>
                  <a:pt x="1" y="154"/>
                </a:lnTo>
                <a:lnTo>
                  <a:pt x="2" y="156"/>
                </a:lnTo>
                <a:lnTo>
                  <a:pt x="3" y="157"/>
                </a:lnTo>
                <a:lnTo>
                  <a:pt x="5" y="157"/>
                </a:lnTo>
                <a:lnTo>
                  <a:pt x="8" y="156"/>
                </a:lnTo>
                <a:lnTo>
                  <a:pt x="33" y="140"/>
                </a:lnTo>
                <a:lnTo>
                  <a:pt x="58" y="122"/>
                </a:lnTo>
                <a:lnTo>
                  <a:pt x="82" y="105"/>
                </a:lnTo>
                <a:lnTo>
                  <a:pt x="106" y="85"/>
                </a:lnTo>
                <a:lnTo>
                  <a:pt x="129" y="66"/>
                </a:lnTo>
                <a:lnTo>
                  <a:pt x="152" y="44"/>
                </a:lnTo>
                <a:lnTo>
                  <a:pt x="163" y="35"/>
                </a:lnTo>
                <a:lnTo>
                  <a:pt x="176" y="25"/>
                </a:lnTo>
                <a:lnTo>
                  <a:pt x="188" y="17"/>
                </a:lnTo>
                <a:lnTo>
                  <a:pt x="202" y="10"/>
                </a:lnTo>
                <a:lnTo>
                  <a:pt x="204" y="9"/>
                </a:lnTo>
                <a:lnTo>
                  <a:pt x="204" y="7"/>
                </a:lnTo>
                <a:lnTo>
                  <a:pt x="204" y="5"/>
                </a:lnTo>
                <a:lnTo>
                  <a:pt x="204" y="4"/>
                </a:lnTo>
                <a:lnTo>
                  <a:pt x="201" y="1"/>
                </a:lnTo>
                <a:lnTo>
                  <a:pt x="199" y="0"/>
                </a:lnTo>
                <a:lnTo>
                  <a:pt x="19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78" name="任意多边形 1051277"/>
          <p:cNvSpPr/>
          <p:nvPr/>
        </p:nvSpPr>
        <p:spPr bwMode="auto">
          <a:xfrm>
            <a:off x="3238500" y="5148262"/>
            <a:ext cx="153987" cy="120650"/>
          </a:xfrm>
          <a:custGeom>
            <a:avLst/>
            <a:gdLst/>
            <a:ahLst/>
            <a:cxnLst/>
            <a:rect l="0" t="0" r="0" b="0"/>
            <a:pathLst>
              <a:path w="218" h="172">
                <a:moveTo>
                  <a:pt x="211" y="1"/>
                </a:moveTo>
                <a:lnTo>
                  <a:pt x="211" y="1"/>
                </a:lnTo>
                <a:lnTo>
                  <a:pt x="185" y="21"/>
                </a:lnTo>
                <a:lnTo>
                  <a:pt x="159" y="41"/>
                </a:lnTo>
                <a:lnTo>
                  <a:pt x="135" y="61"/>
                </a:lnTo>
                <a:lnTo>
                  <a:pt x="109" y="81"/>
                </a:lnTo>
                <a:lnTo>
                  <a:pt x="55" y="122"/>
                </a:lnTo>
                <a:lnTo>
                  <a:pt x="28" y="142"/>
                </a:lnTo>
                <a:lnTo>
                  <a:pt x="1" y="163"/>
                </a:lnTo>
                <a:lnTo>
                  <a:pt x="0" y="166"/>
                </a:lnTo>
                <a:lnTo>
                  <a:pt x="0" y="167"/>
                </a:lnTo>
                <a:lnTo>
                  <a:pt x="0" y="169"/>
                </a:lnTo>
                <a:lnTo>
                  <a:pt x="1" y="170"/>
                </a:lnTo>
                <a:lnTo>
                  <a:pt x="4" y="172"/>
                </a:lnTo>
                <a:lnTo>
                  <a:pt x="6" y="171"/>
                </a:lnTo>
                <a:lnTo>
                  <a:pt x="9" y="170"/>
                </a:lnTo>
                <a:lnTo>
                  <a:pt x="32" y="151"/>
                </a:lnTo>
                <a:lnTo>
                  <a:pt x="58" y="132"/>
                </a:lnTo>
                <a:lnTo>
                  <a:pt x="83" y="114"/>
                </a:lnTo>
                <a:lnTo>
                  <a:pt x="108" y="94"/>
                </a:lnTo>
                <a:lnTo>
                  <a:pt x="121" y="84"/>
                </a:lnTo>
                <a:lnTo>
                  <a:pt x="135" y="74"/>
                </a:lnTo>
                <a:lnTo>
                  <a:pt x="149" y="63"/>
                </a:lnTo>
                <a:lnTo>
                  <a:pt x="162" y="53"/>
                </a:lnTo>
                <a:lnTo>
                  <a:pt x="188" y="31"/>
                </a:lnTo>
                <a:lnTo>
                  <a:pt x="202" y="20"/>
                </a:lnTo>
                <a:lnTo>
                  <a:pt x="216" y="10"/>
                </a:lnTo>
                <a:lnTo>
                  <a:pt x="217" y="9"/>
                </a:lnTo>
                <a:lnTo>
                  <a:pt x="218" y="6"/>
                </a:lnTo>
                <a:lnTo>
                  <a:pt x="217" y="3"/>
                </a:lnTo>
                <a:lnTo>
                  <a:pt x="216" y="1"/>
                </a:lnTo>
                <a:lnTo>
                  <a:pt x="214" y="1"/>
                </a:lnTo>
                <a:lnTo>
                  <a:pt x="213" y="0"/>
                </a:lnTo>
                <a:lnTo>
                  <a:pt x="21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79" name="任意多边形 1051278"/>
          <p:cNvSpPr/>
          <p:nvPr/>
        </p:nvSpPr>
        <p:spPr bwMode="auto">
          <a:xfrm>
            <a:off x="3306762" y="5143500"/>
            <a:ext cx="136525" cy="120650"/>
          </a:xfrm>
          <a:custGeom>
            <a:avLst/>
            <a:gdLst/>
            <a:ahLst/>
            <a:cxnLst/>
            <a:rect l="0" t="0" r="0" b="0"/>
            <a:pathLst>
              <a:path w="194" h="171">
                <a:moveTo>
                  <a:pt x="187" y="1"/>
                </a:moveTo>
                <a:lnTo>
                  <a:pt x="187" y="1"/>
                </a:lnTo>
                <a:lnTo>
                  <a:pt x="175" y="9"/>
                </a:lnTo>
                <a:lnTo>
                  <a:pt x="163" y="18"/>
                </a:lnTo>
                <a:lnTo>
                  <a:pt x="141" y="37"/>
                </a:lnTo>
                <a:lnTo>
                  <a:pt x="119" y="58"/>
                </a:lnTo>
                <a:lnTo>
                  <a:pt x="98" y="80"/>
                </a:lnTo>
                <a:lnTo>
                  <a:pt x="87" y="90"/>
                </a:lnTo>
                <a:lnTo>
                  <a:pt x="76" y="101"/>
                </a:lnTo>
                <a:lnTo>
                  <a:pt x="50" y="121"/>
                </a:lnTo>
                <a:lnTo>
                  <a:pt x="25" y="142"/>
                </a:lnTo>
                <a:lnTo>
                  <a:pt x="13" y="152"/>
                </a:lnTo>
                <a:lnTo>
                  <a:pt x="1" y="162"/>
                </a:lnTo>
                <a:lnTo>
                  <a:pt x="0" y="164"/>
                </a:lnTo>
                <a:lnTo>
                  <a:pt x="0" y="166"/>
                </a:lnTo>
                <a:lnTo>
                  <a:pt x="0" y="167"/>
                </a:lnTo>
                <a:lnTo>
                  <a:pt x="1" y="170"/>
                </a:lnTo>
                <a:lnTo>
                  <a:pt x="2" y="171"/>
                </a:lnTo>
                <a:lnTo>
                  <a:pt x="4" y="171"/>
                </a:lnTo>
                <a:lnTo>
                  <a:pt x="6" y="171"/>
                </a:lnTo>
                <a:lnTo>
                  <a:pt x="8" y="170"/>
                </a:lnTo>
                <a:lnTo>
                  <a:pt x="19" y="159"/>
                </a:lnTo>
                <a:lnTo>
                  <a:pt x="30" y="150"/>
                </a:lnTo>
                <a:lnTo>
                  <a:pt x="54" y="131"/>
                </a:lnTo>
                <a:lnTo>
                  <a:pt x="78" y="112"/>
                </a:lnTo>
                <a:lnTo>
                  <a:pt x="88" y="102"/>
                </a:lnTo>
                <a:lnTo>
                  <a:pt x="99" y="92"/>
                </a:lnTo>
                <a:lnTo>
                  <a:pt x="121" y="69"/>
                </a:lnTo>
                <a:lnTo>
                  <a:pt x="144" y="48"/>
                </a:lnTo>
                <a:lnTo>
                  <a:pt x="167" y="27"/>
                </a:lnTo>
                <a:lnTo>
                  <a:pt x="179" y="18"/>
                </a:lnTo>
                <a:lnTo>
                  <a:pt x="191" y="9"/>
                </a:lnTo>
                <a:lnTo>
                  <a:pt x="193" y="7"/>
                </a:lnTo>
                <a:lnTo>
                  <a:pt x="194" y="6"/>
                </a:lnTo>
                <a:lnTo>
                  <a:pt x="193" y="4"/>
                </a:lnTo>
                <a:lnTo>
                  <a:pt x="193" y="2"/>
                </a:lnTo>
                <a:lnTo>
                  <a:pt x="192" y="1"/>
                </a:lnTo>
                <a:lnTo>
                  <a:pt x="190" y="0"/>
                </a:lnTo>
                <a:lnTo>
                  <a:pt x="189" y="0"/>
                </a:lnTo>
                <a:lnTo>
                  <a:pt x="18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80" name="任意多边形 1051279"/>
          <p:cNvSpPr/>
          <p:nvPr/>
        </p:nvSpPr>
        <p:spPr bwMode="auto">
          <a:xfrm>
            <a:off x="3371850" y="5141912"/>
            <a:ext cx="147637" cy="127000"/>
          </a:xfrm>
          <a:custGeom>
            <a:avLst/>
            <a:gdLst/>
            <a:ahLst/>
            <a:cxnLst/>
            <a:rect l="0" t="0" r="0" b="0"/>
            <a:pathLst>
              <a:path w="209" h="181">
                <a:moveTo>
                  <a:pt x="203" y="1"/>
                </a:moveTo>
                <a:lnTo>
                  <a:pt x="203" y="1"/>
                </a:lnTo>
                <a:lnTo>
                  <a:pt x="189" y="7"/>
                </a:lnTo>
                <a:lnTo>
                  <a:pt x="176" y="15"/>
                </a:lnTo>
                <a:lnTo>
                  <a:pt x="163" y="25"/>
                </a:lnTo>
                <a:lnTo>
                  <a:pt x="151" y="35"/>
                </a:lnTo>
                <a:lnTo>
                  <a:pt x="127" y="58"/>
                </a:lnTo>
                <a:lnTo>
                  <a:pt x="105" y="80"/>
                </a:lnTo>
                <a:lnTo>
                  <a:pt x="93" y="91"/>
                </a:lnTo>
                <a:lnTo>
                  <a:pt x="82" y="103"/>
                </a:lnTo>
                <a:lnTo>
                  <a:pt x="69" y="115"/>
                </a:lnTo>
                <a:lnTo>
                  <a:pt x="58" y="126"/>
                </a:lnTo>
                <a:lnTo>
                  <a:pt x="30" y="150"/>
                </a:lnTo>
                <a:lnTo>
                  <a:pt x="2" y="172"/>
                </a:lnTo>
                <a:lnTo>
                  <a:pt x="0" y="175"/>
                </a:lnTo>
                <a:lnTo>
                  <a:pt x="0" y="176"/>
                </a:lnTo>
                <a:lnTo>
                  <a:pt x="1" y="178"/>
                </a:lnTo>
                <a:lnTo>
                  <a:pt x="2" y="179"/>
                </a:lnTo>
                <a:lnTo>
                  <a:pt x="5" y="181"/>
                </a:lnTo>
                <a:lnTo>
                  <a:pt x="6" y="180"/>
                </a:lnTo>
                <a:lnTo>
                  <a:pt x="9" y="179"/>
                </a:lnTo>
                <a:lnTo>
                  <a:pt x="55" y="140"/>
                </a:lnTo>
                <a:lnTo>
                  <a:pt x="78" y="121"/>
                </a:lnTo>
                <a:lnTo>
                  <a:pt x="88" y="109"/>
                </a:lnTo>
                <a:lnTo>
                  <a:pt x="98" y="98"/>
                </a:lnTo>
                <a:lnTo>
                  <a:pt x="110" y="88"/>
                </a:lnTo>
                <a:lnTo>
                  <a:pt x="121" y="77"/>
                </a:lnTo>
                <a:lnTo>
                  <a:pt x="144" y="57"/>
                </a:lnTo>
                <a:lnTo>
                  <a:pt x="158" y="43"/>
                </a:lnTo>
                <a:lnTo>
                  <a:pt x="173" y="30"/>
                </a:lnTo>
                <a:lnTo>
                  <a:pt x="180" y="24"/>
                </a:lnTo>
                <a:lnTo>
                  <a:pt x="188" y="19"/>
                </a:lnTo>
                <a:lnTo>
                  <a:pt x="197" y="13"/>
                </a:lnTo>
                <a:lnTo>
                  <a:pt x="206" y="9"/>
                </a:lnTo>
                <a:lnTo>
                  <a:pt x="208" y="8"/>
                </a:lnTo>
                <a:lnTo>
                  <a:pt x="209" y="7"/>
                </a:lnTo>
                <a:lnTo>
                  <a:pt x="209" y="3"/>
                </a:lnTo>
                <a:lnTo>
                  <a:pt x="208" y="2"/>
                </a:lnTo>
                <a:lnTo>
                  <a:pt x="207" y="1"/>
                </a:lnTo>
                <a:lnTo>
                  <a:pt x="205" y="0"/>
                </a:lnTo>
                <a:lnTo>
                  <a:pt x="20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81" name="任意多边形 1051280"/>
          <p:cNvSpPr/>
          <p:nvPr/>
        </p:nvSpPr>
        <p:spPr bwMode="auto">
          <a:xfrm>
            <a:off x="3422650" y="5164137"/>
            <a:ext cx="134937" cy="112712"/>
          </a:xfrm>
          <a:custGeom>
            <a:avLst/>
            <a:gdLst/>
            <a:ahLst/>
            <a:cxnLst/>
            <a:rect l="0" t="0" r="0" b="0"/>
            <a:pathLst>
              <a:path w="190" h="161">
                <a:moveTo>
                  <a:pt x="182" y="1"/>
                </a:moveTo>
                <a:lnTo>
                  <a:pt x="182" y="1"/>
                </a:lnTo>
                <a:lnTo>
                  <a:pt x="158" y="18"/>
                </a:lnTo>
                <a:lnTo>
                  <a:pt x="133" y="34"/>
                </a:lnTo>
                <a:lnTo>
                  <a:pt x="110" y="53"/>
                </a:lnTo>
                <a:lnTo>
                  <a:pt x="87" y="72"/>
                </a:lnTo>
                <a:lnTo>
                  <a:pt x="65" y="92"/>
                </a:lnTo>
                <a:lnTo>
                  <a:pt x="42" y="112"/>
                </a:lnTo>
                <a:lnTo>
                  <a:pt x="31" y="122"/>
                </a:lnTo>
                <a:lnTo>
                  <a:pt x="20" y="132"/>
                </a:lnTo>
                <a:lnTo>
                  <a:pt x="10" y="143"/>
                </a:lnTo>
                <a:lnTo>
                  <a:pt x="1" y="155"/>
                </a:lnTo>
                <a:lnTo>
                  <a:pt x="0" y="156"/>
                </a:lnTo>
                <a:lnTo>
                  <a:pt x="0" y="158"/>
                </a:lnTo>
                <a:lnTo>
                  <a:pt x="1" y="159"/>
                </a:lnTo>
                <a:lnTo>
                  <a:pt x="2" y="161"/>
                </a:lnTo>
                <a:lnTo>
                  <a:pt x="6" y="161"/>
                </a:lnTo>
                <a:lnTo>
                  <a:pt x="7" y="161"/>
                </a:lnTo>
                <a:lnTo>
                  <a:pt x="9" y="159"/>
                </a:lnTo>
                <a:lnTo>
                  <a:pt x="17" y="149"/>
                </a:lnTo>
                <a:lnTo>
                  <a:pt x="26" y="138"/>
                </a:lnTo>
                <a:lnTo>
                  <a:pt x="47" y="121"/>
                </a:lnTo>
                <a:lnTo>
                  <a:pt x="68" y="103"/>
                </a:lnTo>
                <a:lnTo>
                  <a:pt x="88" y="85"/>
                </a:lnTo>
                <a:lnTo>
                  <a:pt x="111" y="64"/>
                </a:lnTo>
                <a:lnTo>
                  <a:pt x="136" y="44"/>
                </a:lnTo>
                <a:lnTo>
                  <a:pt x="161" y="27"/>
                </a:lnTo>
                <a:lnTo>
                  <a:pt x="188" y="9"/>
                </a:lnTo>
                <a:lnTo>
                  <a:pt x="189" y="8"/>
                </a:lnTo>
                <a:lnTo>
                  <a:pt x="190" y="6"/>
                </a:lnTo>
                <a:lnTo>
                  <a:pt x="190" y="4"/>
                </a:lnTo>
                <a:lnTo>
                  <a:pt x="189" y="3"/>
                </a:lnTo>
                <a:lnTo>
                  <a:pt x="188" y="1"/>
                </a:lnTo>
                <a:lnTo>
                  <a:pt x="185" y="1"/>
                </a:lnTo>
                <a:lnTo>
                  <a:pt x="184" y="0"/>
                </a:lnTo>
                <a:lnTo>
                  <a:pt x="18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82" name="任意多边形 1051281"/>
          <p:cNvSpPr/>
          <p:nvPr/>
        </p:nvSpPr>
        <p:spPr bwMode="auto">
          <a:xfrm>
            <a:off x="3467100" y="5207000"/>
            <a:ext cx="80962" cy="71437"/>
          </a:xfrm>
          <a:custGeom>
            <a:avLst/>
            <a:gdLst/>
            <a:ahLst/>
            <a:cxnLst/>
            <a:rect l="0" t="0" r="0" b="0"/>
            <a:pathLst>
              <a:path w="113" h="100">
                <a:moveTo>
                  <a:pt x="106" y="1"/>
                </a:moveTo>
                <a:lnTo>
                  <a:pt x="106" y="1"/>
                </a:lnTo>
                <a:lnTo>
                  <a:pt x="91" y="9"/>
                </a:lnTo>
                <a:lnTo>
                  <a:pt x="78" y="19"/>
                </a:lnTo>
                <a:lnTo>
                  <a:pt x="65" y="29"/>
                </a:lnTo>
                <a:lnTo>
                  <a:pt x="52" y="40"/>
                </a:lnTo>
                <a:lnTo>
                  <a:pt x="29" y="63"/>
                </a:lnTo>
                <a:lnTo>
                  <a:pt x="16" y="77"/>
                </a:lnTo>
                <a:lnTo>
                  <a:pt x="10" y="85"/>
                </a:lnTo>
                <a:lnTo>
                  <a:pt x="2" y="91"/>
                </a:lnTo>
                <a:lnTo>
                  <a:pt x="1" y="92"/>
                </a:lnTo>
                <a:lnTo>
                  <a:pt x="0" y="94"/>
                </a:lnTo>
                <a:lnTo>
                  <a:pt x="0" y="96"/>
                </a:lnTo>
                <a:lnTo>
                  <a:pt x="1" y="97"/>
                </a:lnTo>
                <a:lnTo>
                  <a:pt x="2" y="99"/>
                </a:lnTo>
                <a:lnTo>
                  <a:pt x="3" y="100"/>
                </a:lnTo>
                <a:lnTo>
                  <a:pt x="5" y="100"/>
                </a:lnTo>
                <a:lnTo>
                  <a:pt x="7" y="99"/>
                </a:lnTo>
                <a:lnTo>
                  <a:pt x="13" y="95"/>
                </a:lnTo>
                <a:lnTo>
                  <a:pt x="18" y="90"/>
                </a:lnTo>
                <a:lnTo>
                  <a:pt x="29" y="79"/>
                </a:lnTo>
                <a:lnTo>
                  <a:pt x="40" y="67"/>
                </a:lnTo>
                <a:lnTo>
                  <a:pt x="50" y="56"/>
                </a:lnTo>
                <a:lnTo>
                  <a:pt x="64" y="42"/>
                </a:lnTo>
                <a:lnTo>
                  <a:pt x="78" y="30"/>
                </a:lnTo>
                <a:lnTo>
                  <a:pt x="94" y="19"/>
                </a:lnTo>
                <a:lnTo>
                  <a:pt x="111" y="9"/>
                </a:lnTo>
                <a:lnTo>
                  <a:pt x="112" y="8"/>
                </a:lnTo>
                <a:lnTo>
                  <a:pt x="113" y="6"/>
                </a:lnTo>
                <a:lnTo>
                  <a:pt x="113" y="4"/>
                </a:lnTo>
                <a:lnTo>
                  <a:pt x="112" y="3"/>
                </a:lnTo>
                <a:lnTo>
                  <a:pt x="111" y="1"/>
                </a:lnTo>
                <a:lnTo>
                  <a:pt x="110" y="1"/>
                </a:lnTo>
                <a:lnTo>
                  <a:pt x="108" y="0"/>
                </a:lnTo>
                <a:lnTo>
                  <a:pt x="10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83" name="任意多边形 1051282"/>
          <p:cNvSpPr/>
          <p:nvPr/>
        </p:nvSpPr>
        <p:spPr bwMode="auto">
          <a:xfrm>
            <a:off x="3078162" y="5283200"/>
            <a:ext cx="84137" cy="107950"/>
          </a:xfrm>
          <a:custGeom>
            <a:avLst/>
            <a:gdLst/>
            <a:ahLst/>
            <a:cxnLst/>
            <a:rect l="0" t="0" r="0" b="0"/>
            <a:pathLst>
              <a:path w="118" h="155">
                <a:moveTo>
                  <a:pt x="108" y="3"/>
                </a:moveTo>
                <a:lnTo>
                  <a:pt x="108" y="3"/>
                </a:lnTo>
                <a:lnTo>
                  <a:pt x="104" y="15"/>
                </a:lnTo>
                <a:lnTo>
                  <a:pt x="99" y="25"/>
                </a:lnTo>
                <a:lnTo>
                  <a:pt x="94" y="36"/>
                </a:lnTo>
                <a:lnTo>
                  <a:pt x="87" y="45"/>
                </a:lnTo>
                <a:lnTo>
                  <a:pt x="72" y="64"/>
                </a:lnTo>
                <a:lnTo>
                  <a:pt x="58" y="82"/>
                </a:lnTo>
                <a:lnTo>
                  <a:pt x="30" y="115"/>
                </a:lnTo>
                <a:lnTo>
                  <a:pt x="17" y="132"/>
                </a:lnTo>
                <a:lnTo>
                  <a:pt x="2" y="147"/>
                </a:lnTo>
                <a:lnTo>
                  <a:pt x="1" y="148"/>
                </a:lnTo>
                <a:lnTo>
                  <a:pt x="0" y="150"/>
                </a:lnTo>
                <a:lnTo>
                  <a:pt x="1" y="152"/>
                </a:lnTo>
                <a:lnTo>
                  <a:pt x="2" y="153"/>
                </a:lnTo>
                <a:lnTo>
                  <a:pt x="3" y="154"/>
                </a:lnTo>
                <a:lnTo>
                  <a:pt x="5" y="155"/>
                </a:lnTo>
                <a:lnTo>
                  <a:pt x="7" y="154"/>
                </a:lnTo>
                <a:lnTo>
                  <a:pt x="8" y="153"/>
                </a:lnTo>
                <a:lnTo>
                  <a:pt x="26" y="136"/>
                </a:lnTo>
                <a:lnTo>
                  <a:pt x="41" y="116"/>
                </a:lnTo>
                <a:lnTo>
                  <a:pt x="73" y="78"/>
                </a:lnTo>
                <a:lnTo>
                  <a:pt x="87" y="61"/>
                </a:lnTo>
                <a:lnTo>
                  <a:pt x="99" y="45"/>
                </a:lnTo>
                <a:lnTo>
                  <a:pt x="105" y="36"/>
                </a:lnTo>
                <a:lnTo>
                  <a:pt x="109" y="26"/>
                </a:lnTo>
                <a:lnTo>
                  <a:pt x="114" y="16"/>
                </a:lnTo>
                <a:lnTo>
                  <a:pt x="117" y="7"/>
                </a:lnTo>
                <a:lnTo>
                  <a:pt x="118" y="5"/>
                </a:lnTo>
                <a:lnTo>
                  <a:pt x="117" y="2"/>
                </a:lnTo>
                <a:lnTo>
                  <a:pt x="116" y="1"/>
                </a:lnTo>
                <a:lnTo>
                  <a:pt x="114" y="0"/>
                </a:lnTo>
                <a:lnTo>
                  <a:pt x="112" y="0"/>
                </a:lnTo>
                <a:lnTo>
                  <a:pt x="111" y="0"/>
                </a:lnTo>
                <a:lnTo>
                  <a:pt x="108" y="1"/>
                </a:lnTo>
                <a:lnTo>
                  <a:pt x="108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84" name="任意多边形 1051283"/>
          <p:cNvSpPr/>
          <p:nvPr/>
        </p:nvSpPr>
        <p:spPr bwMode="auto">
          <a:xfrm>
            <a:off x="3176587" y="5300662"/>
            <a:ext cx="50800" cy="69850"/>
          </a:xfrm>
          <a:custGeom>
            <a:avLst/>
            <a:gdLst/>
            <a:ahLst/>
            <a:cxnLst/>
            <a:rect l="0" t="0" r="0" b="0"/>
            <a:pathLst>
              <a:path w="74" h="97">
                <a:moveTo>
                  <a:pt x="65" y="1"/>
                </a:moveTo>
                <a:lnTo>
                  <a:pt x="65" y="1"/>
                </a:lnTo>
                <a:lnTo>
                  <a:pt x="55" y="11"/>
                </a:lnTo>
                <a:lnTo>
                  <a:pt x="46" y="21"/>
                </a:lnTo>
                <a:lnTo>
                  <a:pt x="38" y="31"/>
                </a:lnTo>
                <a:lnTo>
                  <a:pt x="30" y="44"/>
                </a:lnTo>
                <a:lnTo>
                  <a:pt x="16" y="67"/>
                </a:lnTo>
                <a:lnTo>
                  <a:pt x="9" y="79"/>
                </a:lnTo>
                <a:lnTo>
                  <a:pt x="1" y="90"/>
                </a:lnTo>
                <a:lnTo>
                  <a:pt x="0" y="92"/>
                </a:lnTo>
                <a:lnTo>
                  <a:pt x="0" y="94"/>
                </a:lnTo>
                <a:lnTo>
                  <a:pt x="1" y="95"/>
                </a:lnTo>
                <a:lnTo>
                  <a:pt x="2" y="96"/>
                </a:lnTo>
                <a:lnTo>
                  <a:pt x="6" y="97"/>
                </a:lnTo>
                <a:lnTo>
                  <a:pt x="8" y="96"/>
                </a:lnTo>
                <a:lnTo>
                  <a:pt x="10" y="95"/>
                </a:lnTo>
                <a:lnTo>
                  <a:pt x="17" y="84"/>
                </a:lnTo>
                <a:lnTo>
                  <a:pt x="24" y="73"/>
                </a:lnTo>
                <a:lnTo>
                  <a:pt x="38" y="49"/>
                </a:lnTo>
                <a:lnTo>
                  <a:pt x="45" y="37"/>
                </a:lnTo>
                <a:lnTo>
                  <a:pt x="53" y="27"/>
                </a:lnTo>
                <a:lnTo>
                  <a:pt x="61" y="17"/>
                </a:lnTo>
                <a:lnTo>
                  <a:pt x="72" y="7"/>
                </a:lnTo>
                <a:lnTo>
                  <a:pt x="73" y="6"/>
                </a:lnTo>
                <a:lnTo>
                  <a:pt x="74" y="4"/>
                </a:lnTo>
                <a:lnTo>
                  <a:pt x="73" y="2"/>
                </a:lnTo>
                <a:lnTo>
                  <a:pt x="72" y="1"/>
                </a:lnTo>
                <a:lnTo>
                  <a:pt x="69" y="0"/>
                </a:lnTo>
                <a:lnTo>
                  <a:pt x="67" y="0"/>
                </a:lnTo>
                <a:lnTo>
                  <a:pt x="6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85" name="任意多边形 1051284"/>
          <p:cNvSpPr/>
          <p:nvPr/>
        </p:nvSpPr>
        <p:spPr bwMode="auto">
          <a:xfrm>
            <a:off x="3257550" y="5322887"/>
            <a:ext cx="55562" cy="63500"/>
          </a:xfrm>
          <a:custGeom>
            <a:avLst/>
            <a:gdLst/>
            <a:ahLst/>
            <a:cxnLst/>
            <a:rect l="0" t="0" r="0" b="0"/>
            <a:pathLst>
              <a:path w="80" h="91">
                <a:moveTo>
                  <a:pt x="71" y="1"/>
                </a:moveTo>
                <a:lnTo>
                  <a:pt x="71" y="1"/>
                </a:lnTo>
                <a:lnTo>
                  <a:pt x="52" y="21"/>
                </a:lnTo>
                <a:lnTo>
                  <a:pt x="33" y="40"/>
                </a:lnTo>
                <a:lnTo>
                  <a:pt x="17" y="62"/>
                </a:lnTo>
                <a:lnTo>
                  <a:pt x="8" y="74"/>
                </a:lnTo>
                <a:lnTo>
                  <a:pt x="1" y="85"/>
                </a:lnTo>
                <a:lnTo>
                  <a:pt x="0" y="87"/>
                </a:lnTo>
                <a:lnTo>
                  <a:pt x="0" y="88"/>
                </a:lnTo>
                <a:lnTo>
                  <a:pt x="1" y="90"/>
                </a:lnTo>
                <a:lnTo>
                  <a:pt x="2" y="91"/>
                </a:lnTo>
                <a:lnTo>
                  <a:pt x="4" y="91"/>
                </a:lnTo>
                <a:lnTo>
                  <a:pt x="6" y="91"/>
                </a:lnTo>
                <a:lnTo>
                  <a:pt x="7" y="91"/>
                </a:lnTo>
                <a:lnTo>
                  <a:pt x="9" y="89"/>
                </a:lnTo>
                <a:lnTo>
                  <a:pt x="17" y="78"/>
                </a:lnTo>
                <a:lnTo>
                  <a:pt x="24" y="67"/>
                </a:lnTo>
                <a:lnTo>
                  <a:pt x="41" y="47"/>
                </a:lnTo>
                <a:lnTo>
                  <a:pt x="59" y="27"/>
                </a:lnTo>
                <a:lnTo>
                  <a:pt x="78" y="8"/>
                </a:lnTo>
                <a:lnTo>
                  <a:pt x="79" y="6"/>
                </a:lnTo>
                <a:lnTo>
                  <a:pt x="80" y="4"/>
                </a:lnTo>
                <a:lnTo>
                  <a:pt x="79" y="3"/>
                </a:lnTo>
                <a:lnTo>
                  <a:pt x="78" y="1"/>
                </a:lnTo>
                <a:lnTo>
                  <a:pt x="76" y="0"/>
                </a:lnTo>
                <a:lnTo>
                  <a:pt x="74" y="0"/>
                </a:lnTo>
                <a:lnTo>
                  <a:pt x="72" y="0"/>
                </a:lnTo>
                <a:lnTo>
                  <a:pt x="7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86" name="任意多边形 1051285"/>
          <p:cNvSpPr/>
          <p:nvPr/>
        </p:nvSpPr>
        <p:spPr bwMode="auto">
          <a:xfrm>
            <a:off x="3617912" y="5541962"/>
            <a:ext cx="57150" cy="82550"/>
          </a:xfrm>
          <a:custGeom>
            <a:avLst/>
            <a:gdLst/>
            <a:ahLst/>
            <a:cxnLst/>
            <a:rect l="0" t="0" r="0" b="0"/>
            <a:pathLst>
              <a:path w="80" h="117">
                <a:moveTo>
                  <a:pt x="71" y="2"/>
                </a:moveTo>
                <a:lnTo>
                  <a:pt x="71" y="2"/>
                </a:lnTo>
                <a:lnTo>
                  <a:pt x="59" y="17"/>
                </a:lnTo>
                <a:lnTo>
                  <a:pt x="48" y="31"/>
                </a:lnTo>
                <a:lnTo>
                  <a:pt x="37" y="45"/>
                </a:lnTo>
                <a:lnTo>
                  <a:pt x="26" y="59"/>
                </a:lnTo>
                <a:lnTo>
                  <a:pt x="17" y="71"/>
                </a:lnTo>
                <a:lnTo>
                  <a:pt x="10" y="84"/>
                </a:lnTo>
                <a:lnTo>
                  <a:pt x="7" y="90"/>
                </a:lnTo>
                <a:lnTo>
                  <a:pt x="3" y="97"/>
                </a:lnTo>
                <a:lnTo>
                  <a:pt x="1" y="104"/>
                </a:lnTo>
                <a:lnTo>
                  <a:pt x="0" y="112"/>
                </a:lnTo>
                <a:lnTo>
                  <a:pt x="0" y="114"/>
                </a:lnTo>
                <a:lnTo>
                  <a:pt x="1" y="116"/>
                </a:lnTo>
                <a:lnTo>
                  <a:pt x="2" y="116"/>
                </a:lnTo>
                <a:lnTo>
                  <a:pt x="4" y="117"/>
                </a:lnTo>
                <a:lnTo>
                  <a:pt x="8" y="116"/>
                </a:lnTo>
                <a:lnTo>
                  <a:pt x="10" y="114"/>
                </a:lnTo>
                <a:lnTo>
                  <a:pt x="10" y="112"/>
                </a:lnTo>
                <a:lnTo>
                  <a:pt x="12" y="103"/>
                </a:lnTo>
                <a:lnTo>
                  <a:pt x="14" y="94"/>
                </a:lnTo>
                <a:lnTo>
                  <a:pt x="19" y="86"/>
                </a:lnTo>
                <a:lnTo>
                  <a:pt x="23" y="78"/>
                </a:lnTo>
                <a:lnTo>
                  <a:pt x="34" y="62"/>
                </a:lnTo>
                <a:lnTo>
                  <a:pt x="47" y="48"/>
                </a:lnTo>
                <a:lnTo>
                  <a:pt x="62" y="28"/>
                </a:lnTo>
                <a:lnTo>
                  <a:pt x="79" y="7"/>
                </a:lnTo>
                <a:lnTo>
                  <a:pt x="80" y="5"/>
                </a:lnTo>
                <a:lnTo>
                  <a:pt x="79" y="3"/>
                </a:lnTo>
                <a:lnTo>
                  <a:pt x="79" y="2"/>
                </a:lnTo>
                <a:lnTo>
                  <a:pt x="77" y="1"/>
                </a:lnTo>
                <a:lnTo>
                  <a:pt x="74" y="0"/>
                </a:lnTo>
                <a:lnTo>
                  <a:pt x="72" y="1"/>
                </a:lnTo>
                <a:lnTo>
                  <a:pt x="71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87" name="任意多边形 1051286"/>
          <p:cNvSpPr/>
          <p:nvPr/>
        </p:nvSpPr>
        <p:spPr bwMode="auto">
          <a:xfrm>
            <a:off x="3668712" y="5576887"/>
            <a:ext cx="39687" cy="42862"/>
          </a:xfrm>
          <a:custGeom>
            <a:avLst/>
            <a:gdLst/>
            <a:ahLst/>
            <a:cxnLst/>
            <a:rect l="0" t="0" r="0" b="0"/>
            <a:pathLst>
              <a:path w="59" h="60">
                <a:moveTo>
                  <a:pt x="52" y="0"/>
                </a:moveTo>
                <a:lnTo>
                  <a:pt x="52" y="0"/>
                </a:lnTo>
                <a:lnTo>
                  <a:pt x="45" y="6"/>
                </a:lnTo>
                <a:lnTo>
                  <a:pt x="39" y="11"/>
                </a:lnTo>
                <a:lnTo>
                  <a:pt x="25" y="25"/>
                </a:lnTo>
                <a:lnTo>
                  <a:pt x="14" y="38"/>
                </a:lnTo>
                <a:lnTo>
                  <a:pt x="2" y="51"/>
                </a:lnTo>
                <a:lnTo>
                  <a:pt x="0" y="53"/>
                </a:lnTo>
                <a:lnTo>
                  <a:pt x="0" y="54"/>
                </a:lnTo>
                <a:lnTo>
                  <a:pt x="1" y="57"/>
                </a:lnTo>
                <a:lnTo>
                  <a:pt x="2" y="58"/>
                </a:lnTo>
                <a:lnTo>
                  <a:pt x="3" y="59"/>
                </a:lnTo>
                <a:lnTo>
                  <a:pt x="5" y="60"/>
                </a:lnTo>
                <a:lnTo>
                  <a:pt x="6" y="60"/>
                </a:lnTo>
                <a:lnTo>
                  <a:pt x="8" y="58"/>
                </a:lnTo>
                <a:lnTo>
                  <a:pt x="20" y="45"/>
                </a:lnTo>
                <a:lnTo>
                  <a:pt x="32" y="32"/>
                </a:lnTo>
                <a:lnTo>
                  <a:pt x="44" y="19"/>
                </a:lnTo>
                <a:lnTo>
                  <a:pt x="50" y="13"/>
                </a:lnTo>
                <a:lnTo>
                  <a:pt x="57" y="8"/>
                </a:lnTo>
                <a:lnTo>
                  <a:pt x="58" y="7"/>
                </a:lnTo>
                <a:lnTo>
                  <a:pt x="59" y="5"/>
                </a:lnTo>
                <a:lnTo>
                  <a:pt x="58" y="2"/>
                </a:lnTo>
                <a:lnTo>
                  <a:pt x="57" y="0"/>
                </a:lnTo>
                <a:lnTo>
                  <a:pt x="56" y="0"/>
                </a:lnTo>
                <a:lnTo>
                  <a:pt x="54" y="0"/>
                </a:lnTo>
                <a:lnTo>
                  <a:pt x="52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88" name="任意多边形 1051287"/>
          <p:cNvSpPr/>
          <p:nvPr/>
        </p:nvSpPr>
        <p:spPr bwMode="auto">
          <a:xfrm>
            <a:off x="3003550" y="5710237"/>
            <a:ext cx="58737" cy="82550"/>
          </a:xfrm>
          <a:custGeom>
            <a:avLst/>
            <a:gdLst/>
            <a:ahLst/>
            <a:cxnLst/>
            <a:rect l="0" t="0" r="0" b="0"/>
            <a:pathLst>
              <a:path w="85" h="116">
                <a:moveTo>
                  <a:pt x="77" y="2"/>
                </a:moveTo>
                <a:lnTo>
                  <a:pt x="77" y="2"/>
                </a:lnTo>
                <a:lnTo>
                  <a:pt x="66" y="13"/>
                </a:lnTo>
                <a:lnTo>
                  <a:pt x="55" y="27"/>
                </a:lnTo>
                <a:lnTo>
                  <a:pt x="45" y="39"/>
                </a:lnTo>
                <a:lnTo>
                  <a:pt x="35" y="52"/>
                </a:lnTo>
                <a:lnTo>
                  <a:pt x="17" y="80"/>
                </a:lnTo>
                <a:lnTo>
                  <a:pt x="1" y="110"/>
                </a:lnTo>
                <a:lnTo>
                  <a:pt x="0" y="112"/>
                </a:lnTo>
                <a:lnTo>
                  <a:pt x="1" y="113"/>
                </a:lnTo>
                <a:lnTo>
                  <a:pt x="2" y="115"/>
                </a:lnTo>
                <a:lnTo>
                  <a:pt x="3" y="116"/>
                </a:lnTo>
                <a:lnTo>
                  <a:pt x="4" y="116"/>
                </a:lnTo>
                <a:lnTo>
                  <a:pt x="6" y="116"/>
                </a:lnTo>
                <a:lnTo>
                  <a:pt x="8" y="116"/>
                </a:lnTo>
                <a:lnTo>
                  <a:pt x="9" y="114"/>
                </a:lnTo>
                <a:lnTo>
                  <a:pt x="24" y="85"/>
                </a:lnTo>
                <a:lnTo>
                  <a:pt x="42" y="59"/>
                </a:lnTo>
                <a:lnTo>
                  <a:pt x="52" y="45"/>
                </a:lnTo>
                <a:lnTo>
                  <a:pt x="62" y="33"/>
                </a:lnTo>
                <a:lnTo>
                  <a:pt x="73" y="20"/>
                </a:lnTo>
                <a:lnTo>
                  <a:pt x="84" y="8"/>
                </a:lnTo>
                <a:lnTo>
                  <a:pt x="85" y="6"/>
                </a:lnTo>
                <a:lnTo>
                  <a:pt x="85" y="5"/>
                </a:lnTo>
                <a:lnTo>
                  <a:pt x="84" y="3"/>
                </a:lnTo>
                <a:lnTo>
                  <a:pt x="83" y="2"/>
                </a:lnTo>
                <a:lnTo>
                  <a:pt x="82" y="1"/>
                </a:lnTo>
                <a:lnTo>
                  <a:pt x="80" y="0"/>
                </a:lnTo>
                <a:lnTo>
                  <a:pt x="79" y="0"/>
                </a:lnTo>
                <a:lnTo>
                  <a:pt x="7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89" name="任意多边形 1051288"/>
          <p:cNvSpPr/>
          <p:nvPr/>
        </p:nvSpPr>
        <p:spPr bwMode="auto">
          <a:xfrm>
            <a:off x="3028950" y="5767387"/>
            <a:ext cx="46037" cy="79375"/>
          </a:xfrm>
          <a:custGeom>
            <a:avLst/>
            <a:gdLst/>
            <a:ahLst/>
            <a:cxnLst/>
            <a:rect l="0" t="0" r="0" b="0"/>
            <a:pathLst>
              <a:path w="66" h="111">
                <a:moveTo>
                  <a:pt x="58" y="1"/>
                </a:moveTo>
                <a:lnTo>
                  <a:pt x="58" y="1"/>
                </a:lnTo>
                <a:lnTo>
                  <a:pt x="40" y="25"/>
                </a:lnTo>
                <a:lnTo>
                  <a:pt x="25" y="51"/>
                </a:lnTo>
                <a:lnTo>
                  <a:pt x="17" y="63"/>
                </a:lnTo>
                <a:lnTo>
                  <a:pt x="11" y="77"/>
                </a:lnTo>
                <a:lnTo>
                  <a:pt x="5" y="91"/>
                </a:lnTo>
                <a:lnTo>
                  <a:pt x="0" y="105"/>
                </a:lnTo>
                <a:lnTo>
                  <a:pt x="0" y="107"/>
                </a:lnTo>
                <a:lnTo>
                  <a:pt x="1" y="109"/>
                </a:lnTo>
                <a:lnTo>
                  <a:pt x="2" y="110"/>
                </a:lnTo>
                <a:lnTo>
                  <a:pt x="3" y="111"/>
                </a:lnTo>
                <a:lnTo>
                  <a:pt x="5" y="111"/>
                </a:lnTo>
                <a:lnTo>
                  <a:pt x="7" y="110"/>
                </a:lnTo>
                <a:lnTo>
                  <a:pt x="8" y="109"/>
                </a:lnTo>
                <a:lnTo>
                  <a:pt x="9" y="108"/>
                </a:lnTo>
                <a:lnTo>
                  <a:pt x="14" y="93"/>
                </a:lnTo>
                <a:lnTo>
                  <a:pt x="19" y="81"/>
                </a:lnTo>
                <a:lnTo>
                  <a:pt x="26" y="68"/>
                </a:lnTo>
                <a:lnTo>
                  <a:pt x="33" y="55"/>
                </a:lnTo>
                <a:lnTo>
                  <a:pt x="48" y="31"/>
                </a:lnTo>
                <a:lnTo>
                  <a:pt x="65" y="9"/>
                </a:lnTo>
                <a:lnTo>
                  <a:pt x="66" y="7"/>
                </a:lnTo>
                <a:lnTo>
                  <a:pt x="66" y="5"/>
                </a:lnTo>
                <a:lnTo>
                  <a:pt x="64" y="1"/>
                </a:lnTo>
                <a:lnTo>
                  <a:pt x="63" y="0"/>
                </a:lnTo>
                <a:lnTo>
                  <a:pt x="62" y="0"/>
                </a:lnTo>
                <a:lnTo>
                  <a:pt x="60" y="0"/>
                </a:lnTo>
                <a:lnTo>
                  <a:pt x="5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90" name="任意多边形 1051289"/>
          <p:cNvSpPr/>
          <p:nvPr/>
        </p:nvSpPr>
        <p:spPr bwMode="auto">
          <a:xfrm>
            <a:off x="3246437" y="5862637"/>
            <a:ext cx="219075" cy="87312"/>
          </a:xfrm>
          <a:custGeom>
            <a:avLst/>
            <a:gdLst/>
            <a:ahLst/>
            <a:cxnLst/>
            <a:rect l="0" t="0" r="0" b="0"/>
            <a:pathLst>
              <a:path w="311" h="125">
                <a:moveTo>
                  <a:pt x="279" y="125"/>
                </a:moveTo>
                <a:lnTo>
                  <a:pt x="279" y="125"/>
                </a:lnTo>
                <a:lnTo>
                  <a:pt x="222" y="125"/>
                </a:lnTo>
                <a:lnTo>
                  <a:pt x="166" y="123"/>
                </a:lnTo>
                <a:lnTo>
                  <a:pt x="110" y="121"/>
                </a:lnTo>
                <a:lnTo>
                  <a:pt x="55" y="121"/>
                </a:lnTo>
                <a:lnTo>
                  <a:pt x="41" y="120"/>
                </a:lnTo>
                <a:lnTo>
                  <a:pt x="28" y="118"/>
                </a:lnTo>
                <a:lnTo>
                  <a:pt x="19" y="114"/>
                </a:lnTo>
                <a:lnTo>
                  <a:pt x="15" y="111"/>
                </a:lnTo>
                <a:lnTo>
                  <a:pt x="12" y="108"/>
                </a:lnTo>
                <a:lnTo>
                  <a:pt x="8" y="103"/>
                </a:lnTo>
                <a:lnTo>
                  <a:pt x="5" y="97"/>
                </a:lnTo>
                <a:lnTo>
                  <a:pt x="2" y="88"/>
                </a:lnTo>
                <a:lnTo>
                  <a:pt x="1" y="80"/>
                </a:lnTo>
                <a:lnTo>
                  <a:pt x="0" y="63"/>
                </a:lnTo>
                <a:lnTo>
                  <a:pt x="0" y="42"/>
                </a:lnTo>
                <a:lnTo>
                  <a:pt x="1" y="21"/>
                </a:lnTo>
                <a:lnTo>
                  <a:pt x="1" y="16"/>
                </a:lnTo>
                <a:lnTo>
                  <a:pt x="3" y="12"/>
                </a:lnTo>
                <a:lnTo>
                  <a:pt x="5" y="8"/>
                </a:lnTo>
                <a:lnTo>
                  <a:pt x="8" y="5"/>
                </a:lnTo>
                <a:lnTo>
                  <a:pt x="11" y="3"/>
                </a:lnTo>
                <a:lnTo>
                  <a:pt x="15" y="1"/>
                </a:lnTo>
                <a:lnTo>
                  <a:pt x="19" y="0"/>
                </a:lnTo>
                <a:lnTo>
                  <a:pt x="23" y="0"/>
                </a:lnTo>
                <a:lnTo>
                  <a:pt x="27" y="0"/>
                </a:lnTo>
                <a:lnTo>
                  <a:pt x="32" y="1"/>
                </a:lnTo>
                <a:lnTo>
                  <a:pt x="36" y="3"/>
                </a:lnTo>
                <a:lnTo>
                  <a:pt x="39" y="5"/>
                </a:lnTo>
                <a:lnTo>
                  <a:pt x="42" y="8"/>
                </a:lnTo>
                <a:lnTo>
                  <a:pt x="44" y="12"/>
                </a:lnTo>
                <a:lnTo>
                  <a:pt x="45" y="16"/>
                </a:lnTo>
                <a:lnTo>
                  <a:pt x="46" y="21"/>
                </a:lnTo>
                <a:lnTo>
                  <a:pt x="46" y="34"/>
                </a:lnTo>
                <a:lnTo>
                  <a:pt x="46" y="46"/>
                </a:lnTo>
                <a:lnTo>
                  <a:pt x="46" y="58"/>
                </a:lnTo>
                <a:lnTo>
                  <a:pt x="45" y="62"/>
                </a:lnTo>
                <a:lnTo>
                  <a:pt x="44" y="64"/>
                </a:lnTo>
                <a:lnTo>
                  <a:pt x="43" y="66"/>
                </a:lnTo>
                <a:lnTo>
                  <a:pt x="40" y="69"/>
                </a:lnTo>
                <a:lnTo>
                  <a:pt x="41" y="73"/>
                </a:lnTo>
                <a:lnTo>
                  <a:pt x="43" y="76"/>
                </a:lnTo>
                <a:lnTo>
                  <a:pt x="47" y="76"/>
                </a:lnTo>
                <a:lnTo>
                  <a:pt x="48" y="76"/>
                </a:lnTo>
                <a:lnTo>
                  <a:pt x="55" y="76"/>
                </a:lnTo>
                <a:lnTo>
                  <a:pt x="67" y="75"/>
                </a:lnTo>
                <a:lnTo>
                  <a:pt x="89" y="74"/>
                </a:lnTo>
                <a:lnTo>
                  <a:pt x="105" y="75"/>
                </a:lnTo>
                <a:lnTo>
                  <a:pt x="133" y="77"/>
                </a:lnTo>
                <a:lnTo>
                  <a:pt x="159" y="79"/>
                </a:lnTo>
                <a:lnTo>
                  <a:pt x="207" y="79"/>
                </a:lnTo>
                <a:lnTo>
                  <a:pt x="243" y="79"/>
                </a:lnTo>
                <a:lnTo>
                  <a:pt x="266" y="79"/>
                </a:lnTo>
                <a:lnTo>
                  <a:pt x="266" y="31"/>
                </a:lnTo>
                <a:lnTo>
                  <a:pt x="266" y="25"/>
                </a:lnTo>
                <a:lnTo>
                  <a:pt x="268" y="21"/>
                </a:lnTo>
                <a:lnTo>
                  <a:pt x="270" y="17"/>
                </a:lnTo>
                <a:lnTo>
                  <a:pt x="273" y="14"/>
                </a:lnTo>
                <a:lnTo>
                  <a:pt x="276" y="12"/>
                </a:lnTo>
                <a:lnTo>
                  <a:pt x="281" y="10"/>
                </a:lnTo>
                <a:lnTo>
                  <a:pt x="285" y="9"/>
                </a:lnTo>
                <a:lnTo>
                  <a:pt x="289" y="9"/>
                </a:lnTo>
                <a:lnTo>
                  <a:pt x="293" y="9"/>
                </a:lnTo>
                <a:lnTo>
                  <a:pt x="297" y="10"/>
                </a:lnTo>
                <a:lnTo>
                  <a:pt x="301" y="12"/>
                </a:lnTo>
                <a:lnTo>
                  <a:pt x="304" y="14"/>
                </a:lnTo>
                <a:lnTo>
                  <a:pt x="307" y="17"/>
                </a:lnTo>
                <a:lnTo>
                  <a:pt x="309" y="21"/>
                </a:lnTo>
                <a:lnTo>
                  <a:pt x="310" y="25"/>
                </a:lnTo>
                <a:lnTo>
                  <a:pt x="311" y="31"/>
                </a:lnTo>
                <a:lnTo>
                  <a:pt x="311" y="102"/>
                </a:lnTo>
                <a:lnTo>
                  <a:pt x="310" y="107"/>
                </a:lnTo>
                <a:lnTo>
                  <a:pt x="309" y="111"/>
                </a:lnTo>
                <a:lnTo>
                  <a:pt x="307" y="115"/>
                </a:lnTo>
                <a:lnTo>
                  <a:pt x="304" y="118"/>
                </a:lnTo>
                <a:lnTo>
                  <a:pt x="301" y="120"/>
                </a:lnTo>
                <a:lnTo>
                  <a:pt x="297" y="123"/>
                </a:lnTo>
                <a:lnTo>
                  <a:pt x="293" y="124"/>
                </a:lnTo>
                <a:lnTo>
                  <a:pt x="289" y="124"/>
                </a:lnTo>
                <a:lnTo>
                  <a:pt x="287" y="124"/>
                </a:lnTo>
                <a:lnTo>
                  <a:pt x="286" y="124"/>
                </a:lnTo>
                <a:lnTo>
                  <a:pt x="279" y="12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91" name="任意多边形 1051290"/>
          <p:cNvSpPr/>
          <p:nvPr/>
        </p:nvSpPr>
        <p:spPr bwMode="auto">
          <a:xfrm>
            <a:off x="2952750" y="5259387"/>
            <a:ext cx="823912" cy="696912"/>
          </a:xfrm>
          <a:custGeom>
            <a:avLst/>
            <a:gdLst/>
            <a:ahLst/>
            <a:cxnLst/>
            <a:rect l="0" t="0" r="0" b="0"/>
            <a:pathLst>
              <a:path w="1167" h="989">
                <a:moveTo>
                  <a:pt x="1009" y="989"/>
                </a:moveTo>
                <a:lnTo>
                  <a:pt x="1009" y="989"/>
                </a:lnTo>
                <a:lnTo>
                  <a:pt x="944" y="987"/>
                </a:lnTo>
                <a:lnTo>
                  <a:pt x="901" y="985"/>
                </a:lnTo>
                <a:lnTo>
                  <a:pt x="858" y="985"/>
                </a:lnTo>
                <a:lnTo>
                  <a:pt x="850" y="984"/>
                </a:lnTo>
                <a:lnTo>
                  <a:pt x="845" y="982"/>
                </a:lnTo>
                <a:lnTo>
                  <a:pt x="841" y="978"/>
                </a:lnTo>
                <a:lnTo>
                  <a:pt x="839" y="974"/>
                </a:lnTo>
                <a:lnTo>
                  <a:pt x="838" y="973"/>
                </a:lnTo>
                <a:lnTo>
                  <a:pt x="837" y="972"/>
                </a:lnTo>
                <a:lnTo>
                  <a:pt x="832" y="969"/>
                </a:lnTo>
                <a:lnTo>
                  <a:pt x="828" y="962"/>
                </a:lnTo>
                <a:lnTo>
                  <a:pt x="824" y="954"/>
                </a:lnTo>
                <a:lnTo>
                  <a:pt x="821" y="945"/>
                </a:lnTo>
                <a:lnTo>
                  <a:pt x="819" y="937"/>
                </a:lnTo>
                <a:lnTo>
                  <a:pt x="819" y="928"/>
                </a:lnTo>
                <a:lnTo>
                  <a:pt x="819" y="920"/>
                </a:lnTo>
                <a:lnTo>
                  <a:pt x="819" y="901"/>
                </a:lnTo>
                <a:lnTo>
                  <a:pt x="820" y="881"/>
                </a:lnTo>
                <a:lnTo>
                  <a:pt x="820" y="876"/>
                </a:lnTo>
                <a:lnTo>
                  <a:pt x="822" y="871"/>
                </a:lnTo>
                <a:lnTo>
                  <a:pt x="825" y="868"/>
                </a:lnTo>
                <a:lnTo>
                  <a:pt x="828" y="865"/>
                </a:lnTo>
                <a:lnTo>
                  <a:pt x="831" y="862"/>
                </a:lnTo>
                <a:lnTo>
                  <a:pt x="835" y="861"/>
                </a:lnTo>
                <a:lnTo>
                  <a:pt x="839" y="860"/>
                </a:lnTo>
                <a:lnTo>
                  <a:pt x="843" y="860"/>
                </a:lnTo>
                <a:lnTo>
                  <a:pt x="847" y="860"/>
                </a:lnTo>
                <a:lnTo>
                  <a:pt x="851" y="861"/>
                </a:lnTo>
                <a:lnTo>
                  <a:pt x="856" y="862"/>
                </a:lnTo>
                <a:lnTo>
                  <a:pt x="859" y="865"/>
                </a:lnTo>
                <a:lnTo>
                  <a:pt x="862" y="868"/>
                </a:lnTo>
                <a:lnTo>
                  <a:pt x="864" y="871"/>
                </a:lnTo>
                <a:lnTo>
                  <a:pt x="865" y="876"/>
                </a:lnTo>
                <a:lnTo>
                  <a:pt x="866" y="881"/>
                </a:lnTo>
                <a:lnTo>
                  <a:pt x="866" y="882"/>
                </a:lnTo>
                <a:lnTo>
                  <a:pt x="865" y="912"/>
                </a:lnTo>
                <a:lnTo>
                  <a:pt x="865" y="915"/>
                </a:lnTo>
                <a:lnTo>
                  <a:pt x="865" y="924"/>
                </a:lnTo>
                <a:lnTo>
                  <a:pt x="865" y="932"/>
                </a:lnTo>
                <a:lnTo>
                  <a:pt x="865" y="938"/>
                </a:lnTo>
                <a:lnTo>
                  <a:pt x="870" y="939"/>
                </a:lnTo>
                <a:lnTo>
                  <a:pt x="908" y="940"/>
                </a:lnTo>
                <a:lnTo>
                  <a:pt x="945" y="941"/>
                </a:lnTo>
                <a:lnTo>
                  <a:pt x="996" y="943"/>
                </a:lnTo>
                <a:lnTo>
                  <a:pt x="998" y="943"/>
                </a:lnTo>
                <a:lnTo>
                  <a:pt x="999" y="942"/>
                </a:lnTo>
                <a:lnTo>
                  <a:pt x="1004" y="940"/>
                </a:lnTo>
                <a:lnTo>
                  <a:pt x="1009" y="939"/>
                </a:lnTo>
                <a:lnTo>
                  <a:pt x="1035" y="935"/>
                </a:lnTo>
                <a:lnTo>
                  <a:pt x="1049" y="933"/>
                </a:lnTo>
                <a:lnTo>
                  <a:pt x="1064" y="929"/>
                </a:lnTo>
                <a:lnTo>
                  <a:pt x="1078" y="923"/>
                </a:lnTo>
                <a:lnTo>
                  <a:pt x="1085" y="920"/>
                </a:lnTo>
                <a:lnTo>
                  <a:pt x="1091" y="916"/>
                </a:lnTo>
                <a:lnTo>
                  <a:pt x="1096" y="911"/>
                </a:lnTo>
                <a:lnTo>
                  <a:pt x="1102" y="906"/>
                </a:lnTo>
                <a:lnTo>
                  <a:pt x="1107" y="900"/>
                </a:lnTo>
                <a:lnTo>
                  <a:pt x="1111" y="894"/>
                </a:lnTo>
                <a:lnTo>
                  <a:pt x="1115" y="885"/>
                </a:lnTo>
                <a:lnTo>
                  <a:pt x="1118" y="876"/>
                </a:lnTo>
                <a:lnTo>
                  <a:pt x="1120" y="867"/>
                </a:lnTo>
                <a:lnTo>
                  <a:pt x="1121" y="858"/>
                </a:lnTo>
                <a:lnTo>
                  <a:pt x="1121" y="839"/>
                </a:lnTo>
                <a:lnTo>
                  <a:pt x="1120" y="821"/>
                </a:lnTo>
                <a:lnTo>
                  <a:pt x="1119" y="802"/>
                </a:lnTo>
                <a:lnTo>
                  <a:pt x="1118" y="778"/>
                </a:lnTo>
                <a:lnTo>
                  <a:pt x="1117" y="754"/>
                </a:lnTo>
                <a:lnTo>
                  <a:pt x="1112" y="708"/>
                </a:lnTo>
                <a:lnTo>
                  <a:pt x="1107" y="655"/>
                </a:lnTo>
                <a:lnTo>
                  <a:pt x="1106" y="628"/>
                </a:lnTo>
                <a:lnTo>
                  <a:pt x="1104" y="602"/>
                </a:lnTo>
                <a:lnTo>
                  <a:pt x="1104" y="357"/>
                </a:lnTo>
                <a:lnTo>
                  <a:pt x="1106" y="318"/>
                </a:lnTo>
                <a:lnTo>
                  <a:pt x="1107" y="295"/>
                </a:lnTo>
                <a:lnTo>
                  <a:pt x="1107" y="272"/>
                </a:lnTo>
                <a:lnTo>
                  <a:pt x="1106" y="248"/>
                </a:lnTo>
                <a:lnTo>
                  <a:pt x="1104" y="237"/>
                </a:lnTo>
                <a:lnTo>
                  <a:pt x="1102" y="224"/>
                </a:lnTo>
                <a:lnTo>
                  <a:pt x="1098" y="200"/>
                </a:lnTo>
                <a:lnTo>
                  <a:pt x="1095" y="177"/>
                </a:lnTo>
                <a:lnTo>
                  <a:pt x="1091" y="155"/>
                </a:lnTo>
                <a:lnTo>
                  <a:pt x="1088" y="145"/>
                </a:lnTo>
                <a:lnTo>
                  <a:pt x="1084" y="136"/>
                </a:lnTo>
                <a:lnTo>
                  <a:pt x="1079" y="126"/>
                </a:lnTo>
                <a:lnTo>
                  <a:pt x="1073" y="120"/>
                </a:lnTo>
                <a:lnTo>
                  <a:pt x="1068" y="115"/>
                </a:lnTo>
                <a:lnTo>
                  <a:pt x="1052" y="98"/>
                </a:lnTo>
                <a:lnTo>
                  <a:pt x="1042" y="89"/>
                </a:lnTo>
                <a:lnTo>
                  <a:pt x="1032" y="82"/>
                </a:lnTo>
                <a:lnTo>
                  <a:pt x="1022" y="75"/>
                </a:lnTo>
                <a:lnTo>
                  <a:pt x="1010" y="70"/>
                </a:lnTo>
                <a:lnTo>
                  <a:pt x="999" y="65"/>
                </a:lnTo>
                <a:lnTo>
                  <a:pt x="993" y="64"/>
                </a:lnTo>
                <a:lnTo>
                  <a:pt x="987" y="64"/>
                </a:lnTo>
                <a:lnTo>
                  <a:pt x="983" y="64"/>
                </a:lnTo>
                <a:lnTo>
                  <a:pt x="947" y="64"/>
                </a:lnTo>
                <a:lnTo>
                  <a:pt x="913" y="65"/>
                </a:lnTo>
                <a:lnTo>
                  <a:pt x="887" y="64"/>
                </a:lnTo>
                <a:lnTo>
                  <a:pt x="838" y="62"/>
                </a:lnTo>
                <a:lnTo>
                  <a:pt x="790" y="60"/>
                </a:lnTo>
                <a:lnTo>
                  <a:pt x="692" y="60"/>
                </a:lnTo>
                <a:lnTo>
                  <a:pt x="660" y="60"/>
                </a:lnTo>
                <a:lnTo>
                  <a:pt x="564" y="60"/>
                </a:lnTo>
                <a:lnTo>
                  <a:pt x="469" y="60"/>
                </a:lnTo>
                <a:lnTo>
                  <a:pt x="402" y="60"/>
                </a:lnTo>
                <a:lnTo>
                  <a:pt x="330" y="59"/>
                </a:lnTo>
                <a:lnTo>
                  <a:pt x="255" y="56"/>
                </a:lnTo>
                <a:lnTo>
                  <a:pt x="217" y="54"/>
                </a:lnTo>
                <a:lnTo>
                  <a:pt x="180" y="51"/>
                </a:lnTo>
                <a:lnTo>
                  <a:pt x="179" y="51"/>
                </a:lnTo>
                <a:lnTo>
                  <a:pt x="178" y="51"/>
                </a:lnTo>
                <a:lnTo>
                  <a:pt x="162" y="53"/>
                </a:lnTo>
                <a:lnTo>
                  <a:pt x="146" y="54"/>
                </a:lnTo>
                <a:lnTo>
                  <a:pt x="121" y="55"/>
                </a:lnTo>
                <a:lnTo>
                  <a:pt x="110" y="57"/>
                </a:lnTo>
                <a:lnTo>
                  <a:pt x="97" y="59"/>
                </a:lnTo>
                <a:lnTo>
                  <a:pt x="87" y="63"/>
                </a:lnTo>
                <a:lnTo>
                  <a:pt x="79" y="67"/>
                </a:lnTo>
                <a:lnTo>
                  <a:pt x="72" y="73"/>
                </a:lnTo>
                <a:lnTo>
                  <a:pt x="64" y="78"/>
                </a:lnTo>
                <a:lnTo>
                  <a:pt x="59" y="84"/>
                </a:lnTo>
                <a:lnTo>
                  <a:pt x="55" y="91"/>
                </a:lnTo>
                <a:lnTo>
                  <a:pt x="52" y="98"/>
                </a:lnTo>
                <a:lnTo>
                  <a:pt x="49" y="107"/>
                </a:lnTo>
                <a:lnTo>
                  <a:pt x="47" y="115"/>
                </a:lnTo>
                <a:lnTo>
                  <a:pt x="46" y="123"/>
                </a:lnTo>
                <a:lnTo>
                  <a:pt x="44" y="141"/>
                </a:lnTo>
                <a:lnTo>
                  <a:pt x="44" y="158"/>
                </a:lnTo>
                <a:lnTo>
                  <a:pt x="45" y="176"/>
                </a:lnTo>
                <a:lnTo>
                  <a:pt x="46" y="203"/>
                </a:lnTo>
                <a:lnTo>
                  <a:pt x="47" y="285"/>
                </a:lnTo>
                <a:lnTo>
                  <a:pt x="48" y="368"/>
                </a:lnTo>
                <a:lnTo>
                  <a:pt x="50" y="451"/>
                </a:lnTo>
                <a:lnTo>
                  <a:pt x="50" y="533"/>
                </a:lnTo>
                <a:lnTo>
                  <a:pt x="51" y="568"/>
                </a:lnTo>
                <a:lnTo>
                  <a:pt x="53" y="604"/>
                </a:lnTo>
                <a:lnTo>
                  <a:pt x="54" y="638"/>
                </a:lnTo>
                <a:lnTo>
                  <a:pt x="55" y="673"/>
                </a:lnTo>
                <a:lnTo>
                  <a:pt x="55" y="677"/>
                </a:lnTo>
                <a:lnTo>
                  <a:pt x="55" y="719"/>
                </a:lnTo>
                <a:lnTo>
                  <a:pt x="57" y="764"/>
                </a:lnTo>
                <a:lnTo>
                  <a:pt x="58" y="785"/>
                </a:lnTo>
                <a:lnTo>
                  <a:pt x="61" y="806"/>
                </a:lnTo>
                <a:lnTo>
                  <a:pt x="65" y="827"/>
                </a:lnTo>
                <a:lnTo>
                  <a:pt x="69" y="847"/>
                </a:lnTo>
                <a:lnTo>
                  <a:pt x="73" y="859"/>
                </a:lnTo>
                <a:lnTo>
                  <a:pt x="77" y="869"/>
                </a:lnTo>
                <a:lnTo>
                  <a:pt x="81" y="878"/>
                </a:lnTo>
                <a:lnTo>
                  <a:pt x="86" y="888"/>
                </a:lnTo>
                <a:lnTo>
                  <a:pt x="91" y="896"/>
                </a:lnTo>
                <a:lnTo>
                  <a:pt x="97" y="903"/>
                </a:lnTo>
                <a:lnTo>
                  <a:pt x="104" y="910"/>
                </a:lnTo>
                <a:lnTo>
                  <a:pt x="110" y="917"/>
                </a:lnTo>
                <a:lnTo>
                  <a:pt x="117" y="923"/>
                </a:lnTo>
                <a:lnTo>
                  <a:pt x="124" y="928"/>
                </a:lnTo>
                <a:lnTo>
                  <a:pt x="131" y="932"/>
                </a:lnTo>
                <a:lnTo>
                  <a:pt x="140" y="935"/>
                </a:lnTo>
                <a:lnTo>
                  <a:pt x="148" y="938"/>
                </a:lnTo>
                <a:lnTo>
                  <a:pt x="157" y="940"/>
                </a:lnTo>
                <a:lnTo>
                  <a:pt x="166" y="941"/>
                </a:lnTo>
                <a:lnTo>
                  <a:pt x="175" y="941"/>
                </a:lnTo>
                <a:lnTo>
                  <a:pt x="191" y="940"/>
                </a:lnTo>
                <a:lnTo>
                  <a:pt x="229" y="936"/>
                </a:lnTo>
                <a:lnTo>
                  <a:pt x="264" y="934"/>
                </a:lnTo>
                <a:lnTo>
                  <a:pt x="265" y="934"/>
                </a:lnTo>
                <a:lnTo>
                  <a:pt x="266" y="934"/>
                </a:lnTo>
                <a:lnTo>
                  <a:pt x="271" y="931"/>
                </a:lnTo>
                <a:lnTo>
                  <a:pt x="271" y="928"/>
                </a:lnTo>
                <a:lnTo>
                  <a:pt x="270" y="918"/>
                </a:lnTo>
                <a:lnTo>
                  <a:pt x="268" y="898"/>
                </a:lnTo>
                <a:lnTo>
                  <a:pt x="267" y="885"/>
                </a:lnTo>
                <a:lnTo>
                  <a:pt x="266" y="871"/>
                </a:lnTo>
                <a:lnTo>
                  <a:pt x="266" y="867"/>
                </a:lnTo>
                <a:lnTo>
                  <a:pt x="267" y="863"/>
                </a:lnTo>
                <a:lnTo>
                  <a:pt x="269" y="860"/>
                </a:lnTo>
                <a:lnTo>
                  <a:pt x="271" y="857"/>
                </a:lnTo>
                <a:lnTo>
                  <a:pt x="274" y="854"/>
                </a:lnTo>
                <a:lnTo>
                  <a:pt x="278" y="851"/>
                </a:lnTo>
                <a:lnTo>
                  <a:pt x="282" y="850"/>
                </a:lnTo>
                <a:lnTo>
                  <a:pt x="287" y="849"/>
                </a:lnTo>
                <a:lnTo>
                  <a:pt x="292" y="850"/>
                </a:lnTo>
                <a:lnTo>
                  <a:pt x="296" y="851"/>
                </a:lnTo>
                <a:lnTo>
                  <a:pt x="300" y="853"/>
                </a:lnTo>
                <a:lnTo>
                  <a:pt x="303" y="856"/>
                </a:lnTo>
                <a:lnTo>
                  <a:pt x="306" y="858"/>
                </a:lnTo>
                <a:lnTo>
                  <a:pt x="309" y="862"/>
                </a:lnTo>
                <a:lnTo>
                  <a:pt x="310" y="867"/>
                </a:lnTo>
                <a:lnTo>
                  <a:pt x="311" y="872"/>
                </a:lnTo>
                <a:lnTo>
                  <a:pt x="312" y="884"/>
                </a:lnTo>
                <a:lnTo>
                  <a:pt x="313" y="896"/>
                </a:lnTo>
                <a:lnTo>
                  <a:pt x="315" y="906"/>
                </a:lnTo>
                <a:lnTo>
                  <a:pt x="315" y="918"/>
                </a:lnTo>
                <a:lnTo>
                  <a:pt x="315" y="947"/>
                </a:lnTo>
                <a:lnTo>
                  <a:pt x="315" y="957"/>
                </a:lnTo>
                <a:lnTo>
                  <a:pt x="315" y="962"/>
                </a:lnTo>
                <a:lnTo>
                  <a:pt x="314" y="967"/>
                </a:lnTo>
                <a:lnTo>
                  <a:pt x="311" y="970"/>
                </a:lnTo>
                <a:lnTo>
                  <a:pt x="309" y="973"/>
                </a:lnTo>
                <a:lnTo>
                  <a:pt x="305" y="975"/>
                </a:lnTo>
                <a:lnTo>
                  <a:pt x="302" y="978"/>
                </a:lnTo>
                <a:lnTo>
                  <a:pt x="298" y="979"/>
                </a:lnTo>
                <a:lnTo>
                  <a:pt x="293" y="979"/>
                </a:lnTo>
                <a:lnTo>
                  <a:pt x="288" y="979"/>
                </a:lnTo>
                <a:lnTo>
                  <a:pt x="286" y="979"/>
                </a:lnTo>
                <a:lnTo>
                  <a:pt x="285" y="979"/>
                </a:lnTo>
                <a:lnTo>
                  <a:pt x="279" y="980"/>
                </a:lnTo>
                <a:lnTo>
                  <a:pt x="257" y="981"/>
                </a:lnTo>
                <a:lnTo>
                  <a:pt x="236" y="981"/>
                </a:lnTo>
                <a:lnTo>
                  <a:pt x="212" y="982"/>
                </a:lnTo>
                <a:lnTo>
                  <a:pt x="188" y="983"/>
                </a:lnTo>
                <a:lnTo>
                  <a:pt x="167" y="982"/>
                </a:lnTo>
                <a:lnTo>
                  <a:pt x="146" y="981"/>
                </a:lnTo>
                <a:lnTo>
                  <a:pt x="125" y="976"/>
                </a:lnTo>
                <a:lnTo>
                  <a:pt x="115" y="973"/>
                </a:lnTo>
                <a:lnTo>
                  <a:pt x="105" y="970"/>
                </a:lnTo>
                <a:lnTo>
                  <a:pt x="95" y="965"/>
                </a:lnTo>
                <a:lnTo>
                  <a:pt x="86" y="960"/>
                </a:lnTo>
                <a:lnTo>
                  <a:pt x="78" y="955"/>
                </a:lnTo>
                <a:lnTo>
                  <a:pt x="69" y="948"/>
                </a:lnTo>
                <a:lnTo>
                  <a:pt x="62" y="939"/>
                </a:lnTo>
                <a:lnTo>
                  <a:pt x="55" y="930"/>
                </a:lnTo>
                <a:lnTo>
                  <a:pt x="49" y="920"/>
                </a:lnTo>
                <a:lnTo>
                  <a:pt x="44" y="908"/>
                </a:lnTo>
                <a:lnTo>
                  <a:pt x="36" y="889"/>
                </a:lnTo>
                <a:lnTo>
                  <a:pt x="30" y="870"/>
                </a:lnTo>
                <a:lnTo>
                  <a:pt x="26" y="851"/>
                </a:lnTo>
                <a:lnTo>
                  <a:pt x="23" y="833"/>
                </a:lnTo>
                <a:lnTo>
                  <a:pt x="20" y="814"/>
                </a:lnTo>
                <a:lnTo>
                  <a:pt x="18" y="795"/>
                </a:lnTo>
                <a:lnTo>
                  <a:pt x="15" y="756"/>
                </a:lnTo>
                <a:lnTo>
                  <a:pt x="12" y="721"/>
                </a:lnTo>
                <a:lnTo>
                  <a:pt x="9" y="682"/>
                </a:lnTo>
                <a:lnTo>
                  <a:pt x="6" y="640"/>
                </a:lnTo>
                <a:lnTo>
                  <a:pt x="5" y="595"/>
                </a:lnTo>
                <a:lnTo>
                  <a:pt x="4" y="549"/>
                </a:lnTo>
                <a:lnTo>
                  <a:pt x="4" y="498"/>
                </a:lnTo>
                <a:lnTo>
                  <a:pt x="4" y="409"/>
                </a:lnTo>
                <a:lnTo>
                  <a:pt x="4" y="321"/>
                </a:lnTo>
                <a:lnTo>
                  <a:pt x="3" y="231"/>
                </a:lnTo>
                <a:lnTo>
                  <a:pt x="0" y="141"/>
                </a:lnTo>
                <a:lnTo>
                  <a:pt x="0" y="121"/>
                </a:lnTo>
                <a:lnTo>
                  <a:pt x="2" y="103"/>
                </a:lnTo>
                <a:lnTo>
                  <a:pt x="6" y="85"/>
                </a:lnTo>
                <a:lnTo>
                  <a:pt x="10" y="78"/>
                </a:lnTo>
                <a:lnTo>
                  <a:pt x="13" y="70"/>
                </a:lnTo>
                <a:lnTo>
                  <a:pt x="17" y="62"/>
                </a:lnTo>
                <a:lnTo>
                  <a:pt x="21" y="56"/>
                </a:lnTo>
                <a:lnTo>
                  <a:pt x="26" y="50"/>
                </a:lnTo>
                <a:lnTo>
                  <a:pt x="31" y="44"/>
                </a:lnTo>
                <a:lnTo>
                  <a:pt x="37" y="39"/>
                </a:lnTo>
                <a:lnTo>
                  <a:pt x="44" y="33"/>
                </a:lnTo>
                <a:lnTo>
                  <a:pt x="50" y="29"/>
                </a:lnTo>
                <a:lnTo>
                  <a:pt x="57" y="25"/>
                </a:lnTo>
                <a:lnTo>
                  <a:pt x="71" y="20"/>
                </a:lnTo>
                <a:lnTo>
                  <a:pt x="84" y="15"/>
                </a:lnTo>
                <a:lnTo>
                  <a:pt x="99" y="12"/>
                </a:lnTo>
                <a:lnTo>
                  <a:pt x="113" y="10"/>
                </a:lnTo>
                <a:lnTo>
                  <a:pt x="131" y="10"/>
                </a:lnTo>
                <a:lnTo>
                  <a:pt x="153" y="9"/>
                </a:lnTo>
                <a:lnTo>
                  <a:pt x="155" y="9"/>
                </a:lnTo>
                <a:lnTo>
                  <a:pt x="156" y="8"/>
                </a:lnTo>
                <a:lnTo>
                  <a:pt x="161" y="6"/>
                </a:lnTo>
                <a:lnTo>
                  <a:pt x="167" y="4"/>
                </a:lnTo>
                <a:lnTo>
                  <a:pt x="170" y="4"/>
                </a:lnTo>
                <a:lnTo>
                  <a:pt x="177" y="6"/>
                </a:lnTo>
                <a:lnTo>
                  <a:pt x="178" y="6"/>
                </a:lnTo>
                <a:lnTo>
                  <a:pt x="182" y="3"/>
                </a:lnTo>
                <a:lnTo>
                  <a:pt x="187" y="1"/>
                </a:lnTo>
                <a:lnTo>
                  <a:pt x="193" y="0"/>
                </a:lnTo>
                <a:lnTo>
                  <a:pt x="197" y="0"/>
                </a:lnTo>
                <a:lnTo>
                  <a:pt x="201" y="2"/>
                </a:lnTo>
                <a:lnTo>
                  <a:pt x="205" y="3"/>
                </a:lnTo>
                <a:lnTo>
                  <a:pt x="208" y="7"/>
                </a:lnTo>
                <a:lnTo>
                  <a:pt x="209" y="8"/>
                </a:lnTo>
                <a:lnTo>
                  <a:pt x="211" y="9"/>
                </a:lnTo>
                <a:lnTo>
                  <a:pt x="272" y="12"/>
                </a:lnTo>
                <a:lnTo>
                  <a:pt x="336" y="14"/>
                </a:lnTo>
                <a:lnTo>
                  <a:pt x="407" y="16"/>
                </a:lnTo>
                <a:lnTo>
                  <a:pt x="486" y="16"/>
                </a:lnTo>
                <a:lnTo>
                  <a:pt x="625" y="15"/>
                </a:lnTo>
                <a:lnTo>
                  <a:pt x="765" y="15"/>
                </a:lnTo>
                <a:lnTo>
                  <a:pt x="799" y="15"/>
                </a:lnTo>
                <a:lnTo>
                  <a:pt x="834" y="17"/>
                </a:lnTo>
                <a:lnTo>
                  <a:pt x="868" y="18"/>
                </a:lnTo>
                <a:lnTo>
                  <a:pt x="903" y="19"/>
                </a:lnTo>
                <a:lnTo>
                  <a:pt x="934" y="18"/>
                </a:lnTo>
                <a:lnTo>
                  <a:pt x="951" y="17"/>
                </a:lnTo>
                <a:lnTo>
                  <a:pt x="967" y="17"/>
                </a:lnTo>
                <a:lnTo>
                  <a:pt x="988" y="18"/>
                </a:lnTo>
                <a:lnTo>
                  <a:pt x="997" y="19"/>
                </a:lnTo>
                <a:lnTo>
                  <a:pt x="1005" y="21"/>
                </a:lnTo>
                <a:lnTo>
                  <a:pt x="1015" y="23"/>
                </a:lnTo>
                <a:lnTo>
                  <a:pt x="1025" y="27"/>
                </a:lnTo>
                <a:lnTo>
                  <a:pt x="1035" y="31"/>
                </a:lnTo>
                <a:lnTo>
                  <a:pt x="1045" y="36"/>
                </a:lnTo>
                <a:lnTo>
                  <a:pt x="1055" y="43"/>
                </a:lnTo>
                <a:lnTo>
                  <a:pt x="1064" y="49"/>
                </a:lnTo>
                <a:lnTo>
                  <a:pt x="1073" y="55"/>
                </a:lnTo>
                <a:lnTo>
                  <a:pt x="1083" y="63"/>
                </a:lnTo>
                <a:lnTo>
                  <a:pt x="1092" y="71"/>
                </a:lnTo>
                <a:lnTo>
                  <a:pt x="1100" y="80"/>
                </a:lnTo>
                <a:lnTo>
                  <a:pt x="1108" y="88"/>
                </a:lnTo>
                <a:lnTo>
                  <a:pt x="1115" y="98"/>
                </a:lnTo>
                <a:lnTo>
                  <a:pt x="1121" y="108"/>
                </a:lnTo>
                <a:lnTo>
                  <a:pt x="1126" y="118"/>
                </a:lnTo>
                <a:lnTo>
                  <a:pt x="1130" y="129"/>
                </a:lnTo>
                <a:lnTo>
                  <a:pt x="1134" y="140"/>
                </a:lnTo>
                <a:lnTo>
                  <a:pt x="1140" y="168"/>
                </a:lnTo>
                <a:lnTo>
                  <a:pt x="1145" y="195"/>
                </a:lnTo>
                <a:lnTo>
                  <a:pt x="1148" y="222"/>
                </a:lnTo>
                <a:lnTo>
                  <a:pt x="1150" y="250"/>
                </a:lnTo>
                <a:lnTo>
                  <a:pt x="1151" y="278"/>
                </a:lnTo>
                <a:lnTo>
                  <a:pt x="1151" y="305"/>
                </a:lnTo>
                <a:lnTo>
                  <a:pt x="1151" y="361"/>
                </a:lnTo>
                <a:lnTo>
                  <a:pt x="1150" y="410"/>
                </a:lnTo>
                <a:lnTo>
                  <a:pt x="1151" y="482"/>
                </a:lnTo>
                <a:lnTo>
                  <a:pt x="1153" y="553"/>
                </a:lnTo>
                <a:lnTo>
                  <a:pt x="1154" y="623"/>
                </a:lnTo>
                <a:lnTo>
                  <a:pt x="1155" y="694"/>
                </a:lnTo>
                <a:lnTo>
                  <a:pt x="1155" y="713"/>
                </a:lnTo>
                <a:lnTo>
                  <a:pt x="1157" y="731"/>
                </a:lnTo>
                <a:lnTo>
                  <a:pt x="1161" y="767"/>
                </a:lnTo>
                <a:lnTo>
                  <a:pt x="1165" y="801"/>
                </a:lnTo>
                <a:lnTo>
                  <a:pt x="1166" y="817"/>
                </a:lnTo>
                <a:lnTo>
                  <a:pt x="1167" y="834"/>
                </a:lnTo>
                <a:lnTo>
                  <a:pt x="1167" y="851"/>
                </a:lnTo>
                <a:lnTo>
                  <a:pt x="1165" y="868"/>
                </a:lnTo>
                <a:lnTo>
                  <a:pt x="1162" y="885"/>
                </a:lnTo>
                <a:lnTo>
                  <a:pt x="1158" y="901"/>
                </a:lnTo>
                <a:lnTo>
                  <a:pt x="1155" y="908"/>
                </a:lnTo>
                <a:lnTo>
                  <a:pt x="1151" y="917"/>
                </a:lnTo>
                <a:lnTo>
                  <a:pt x="1146" y="924"/>
                </a:lnTo>
                <a:lnTo>
                  <a:pt x="1141" y="930"/>
                </a:lnTo>
                <a:lnTo>
                  <a:pt x="1135" y="936"/>
                </a:lnTo>
                <a:lnTo>
                  <a:pt x="1129" y="942"/>
                </a:lnTo>
                <a:lnTo>
                  <a:pt x="1122" y="949"/>
                </a:lnTo>
                <a:lnTo>
                  <a:pt x="1114" y="954"/>
                </a:lnTo>
                <a:lnTo>
                  <a:pt x="1106" y="958"/>
                </a:lnTo>
                <a:lnTo>
                  <a:pt x="1096" y="963"/>
                </a:lnTo>
                <a:lnTo>
                  <a:pt x="1077" y="970"/>
                </a:lnTo>
                <a:lnTo>
                  <a:pt x="1053" y="976"/>
                </a:lnTo>
                <a:lnTo>
                  <a:pt x="1028" y="982"/>
                </a:lnTo>
                <a:lnTo>
                  <a:pt x="1026" y="983"/>
                </a:lnTo>
                <a:lnTo>
                  <a:pt x="1024" y="984"/>
                </a:lnTo>
                <a:lnTo>
                  <a:pt x="1021" y="986"/>
                </a:lnTo>
                <a:lnTo>
                  <a:pt x="1018" y="988"/>
                </a:lnTo>
                <a:lnTo>
                  <a:pt x="1014" y="989"/>
                </a:lnTo>
                <a:lnTo>
                  <a:pt x="1009" y="98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92" name="任意多边形 1051291"/>
          <p:cNvSpPr/>
          <p:nvPr/>
        </p:nvSpPr>
        <p:spPr bwMode="auto">
          <a:xfrm>
            <a:off x="3074987" y="5754687"/>
            <a:ext cx="260350" cy="123825"/>
          </a:xfrm>
          <a:custGeom>
            <a:avLst/>
            <a:gdLst/>
            <a:ahLst/>
            <a:cxnLst/>
            <a:rect l="0" t="0" r="0" b="0"/>
            <a:pathLst>
              <a:path w="369" h="176">
                <a:moveTo>
                  <a:pt x="88" y="176"/>
                </a:moveTo>
                <a:lnTo>
                  <a:pt x="88" y="176"/>
                </a:lnTo>
                <a:lnTo>
                  <a:pt x="74" y="175"/>
                </a:lnTo>
                <a:lnTo>
                  <a:pt x="61" y="172"/>
                </a:lnTo>
                <a:lnTo>
                  <a:pt x="47" y="167"/>
                </a:lnTo>
                <a:lnTo>
                  <a:pt x="34" y="160"/>
                </a:lnTo>
                <a:lnTo>
                  <a:pt x="23" y="152"/>
                </a:lnTo>
                <a:lnTo>
                  <a:pt x="17" y="147"/>
                </a:lnTo>
                <a:lnTo>
                  <a:pt x="13" y="142"/>
                </a:lnTo>
                <a:lnTo>
                  <a:pt x="9" y="137"/>
                </a:lnTo>
                <a:lnTo>
                  <a:pt x="6" y="131"/>
                </a:lnTo>
                <a:lnTo>
                  <a:pt x="4" y="126"/>
                </a:lnTo>
                <a:lnTo>
                  <a:pt x="3" y="120"/>
                </a:lnTo>
                <a:lnTo>
                  <a:pt x="0" y="104"/>
                </a:lnTo>
                <a:lnTo>
                  <a:pt x="0" y="90"/>
                </a:lnTo>
                <a:lnTo>
                  <a:pt x="0" y="76"/>
                </a:lnTo>
                <a:lnTo>
                  <a:pt x="2" y="65"/>
                </a:lnTo>
                <a:lnTo>
                  <a:pt x="5" y="54"/>
                </a:lnTo>
                <a:lnTo>
                  <a:pt x="9" y="45"/>
                </a:lnTo>
                <a:lnTo>
                  <a:pt x="15" y="37"/>
                </a:lnTo>
                <a:lnTo>
                  <a:pt x="22" y="31"/>
                </a:lnTo>
                <a:lnTo>
                  <a:pt x="32" y="25"/>
                </a:lnTo>
                <a:lnTo>
                  <a:pt x="41" y="19"/>
                </a:lnTo>
                <a:lnTo>
                  <a:pt x="50" y="15"/>
                </a:lnTo>
                <a:lnTo>
                  <a:pt x="61" y="12"/>
                </a:lnTo>
                <a:lnTo>
                  <a:pt x="71" y="10"/>
                </a:lnTo>
                <a:lnTo>
                  <a:pt x="81" y="8"/>
                </a:lnTo>
                <a:lnTo>
                  <a:pt x="103" y="6"/>
                </a:lnTo>
                <a:lnTo>
                  <a:pt x="125" y="4"/>
                </a:lnTo>
                <a:lnTo>
                  <a:pt x="159" y="1"/>
                </a:lnTo>
                <a:lnTo>
                  <a:pt x="194" y="0"/>
                </a:lnTo>
                <a:lnTo>
                  <a:pt x="215" y="0"/>
                </a:lnTo>
                <a:lnTo>
                  <a:pt x="233" y="1"/>
                </a:lnTo>
                <a:lnTo>
                  <a:pt x="251" y="3"/>
                </a:lnTo>
                <a:lnTo>
                  <a:pt x="267" y="6"/>
                </a:lnTo>
                <a:lnTo>
                  <a:pt x="288" y="9"/>
                </a:lnTo>
                <a:lnTo>
                  <a:pt x="308" y="12"/>
                </a:lnTo>
                <a:lnTo>
                  <a:pt x="317" y="14"/>
                </a:lnTo>
                <a:lnTo>
                  <a:pt x="325" y="17"/>
                </a:lnTo>
                <a:lnTo>
                  <a:pt x="333" y="20"/>
                </a:lnTo>
                <a:lnTo>
                  <a:pt x="341" y="27"/>
                </a:lnTo>
                <a:lnTo>
                  <a:pt x="349" y="33"/>
                </a:lnTo>
                <a:lnTo>
                  <a:pt x="356" y="42"/>
                </a:lnTo>
                <a:lnTo>
                  <a:pt x="361" y="51"/>
                </a:lnTo>
                <a:lnTo>
                  <a:pt x="365" y="63"/>
                </a:lnTo>
                <a:lnTo>
                  <a:pt x="368" y="75"/>
                </a:lnTo>
                <a:lnTo>
                  <a:pt x="369" y="88"/>
                </a:lnTo>
                <a:lnTo>
                  <a:pt x="368" y="101"/>
                </a:lnTo>
                <a:lnTo>
                  <a:pt x="364" y="113"/>
                </a:lnTo>
                <a:lnTo>
                  <a:pt x="362" y="119"/>
                </a:lnTo>
                <a:lnTo>
                  <a:pt x="360" y="124"/>
                </a:lnTo>
                <a:lnTo>
                  <a:pt x="357" y="129"/>
                </a:lnTo>
                <a:lnTo>
                  <a:pt x="353" y="132"/>
                </a:lnTo>
                <a:lnTo>
                  <a:pt x="344" y="140"/>
                </a:lnTo>
                <a:lnTo>
                  <a:pt x="334" y="146"/>
                </a:lnTo>
                <a:lnTo>
                  <a:pt x="325" y="152"/>
                </a:lnTo>
                <a:lnTo>
                  <a:pt x="315" y="155"/>
                </a:lnTo>
                <a:lnTo>
                  <a:pt x="306" y="158"/>
                </a:lnTo>
                <a:lnTo>
                  <a:pt x="295" y="160"/>
                </a:lnTo>
                <a:lnTo>
                  <a:pt x="274" y="163"/>
                </a:lnTo>
                <a:lnTo>
                  <a:pt x="273" y="163"/>
                </a:lnTo>
                <a:lnTo>
                  <a:pt x="266" y="164"/>
                </a:lnTo>
                <a:lnTo>
                  <a:pt x="261" y="164"/>
                </a:lnTo>
                <a:lnTo>
                  <a:pt x="256" y="164"/>
                </a:lnTo>
                <a:lnTo>
                  <a:pt x="252" y="162"/>
                </a:lnTo>
                <a:lnTo>
                  <a:pt x="248" y="160"/>
                </a:lnTo>
                <a:lnTo>
                  <a:pt x="245" y="158"/>
                </a:lnTo>
                <a:lnTo>
                  <a:pt x="243" y="155"/>
                </a:lnTo>
                <a:lnTo>
                  <a:pt x="240" y="152"/>
                </a:lnTo>
                <a:lnTo>
                  <a:pt x="239" y="144"/>
                </a:lnTo>
                <a:lnTo>
                  <a:pt x="239" y="139"/>
                </a:lnTo>
                <a:lnTo>
                  <a:pt x="240" y="135"/>
                </a:lnTo>
                <a:lnTo>
                  <a:pt x="243" y="131"/>
                </a:lnTo>
                <a:lnTo>
                  <a:pt x="245" y="128"/>
                </a:lnTo>
                <a:lnTo>
                  <a:pt x="248" y="124"/>
                </a:lnTo>
                <a:lnTo>
                  <a:pt x="252" y="122"/>
                </a:lnTo>
                <a:lnTo>
                  <a:pt x="256" y="120"/>
                </a:lnTo>
                <a:lnTo>
                  <a:pt x="262" y="119"/>
                </a:lnTo>
                <a:lnTo>
                  <a:pt x="265" y="119"/>
                </a:lnTo>
                <a:lnTo>
                  <a:pt x="276" y="117"/>
                </a:lnTo>
                <a:lnTo>
                  <a:pt x="285" y="115"/>
                </a:lnTo>
                <a:lnTo>
                  <a:pt x="295" y="113"/>
                </a:lnTo>
                <a:lnTo>
                  <a:pt x="303" y="109"/>
                </a:lnTo>
                <a:lnTo>
                  <a:pt x="308" y="107"/>
                </a:lnTo>
                <a:lnTo>
                  <a:pt x="311" y="104"/>
                </a:lnTo>
                <a:lnTo>
                  <a:pt x="314" y="100"/>
                </a:lnTo>
                <a:lnTo>
                  <a:pt x="316" y="96"/>
                </a:lnTo>
                <a:lnTo>
                  <a:pt x="318" y="92"/>
                </a:lnTo>
                <a:lnTo>
                  <a:pt x="319" y="85"/>
                </a:lnTo>
                <a:lnTo>
                  <a:pt x="320" y="79"/>
                </a:lnTo>
                <a:lnTo>
                  <a:pt x="320" y="72"/>
                </a:lnTo>
                <a:lnTo>
                  <a:pt x="319" y="69"/>
                </a:lnTo>
                <a:lnTo>
                  <a:pt x="318" y="66"/>
                </a:lnTo>
                <a:lnTo>
                  <a:pt x="316" y="63"/>
                </a:lnTo>
                <a:lnTo>
                  <a:pt x="313" y="61"/>
                </a:lnTo>
                <a:lnTo>
                  <a:pt x="306" y="57"/>
                </a:lnTo>
                <a:lnTo>
                  <a:pt x="297" y="53"/>
                </a:lnTo>
                <a:lnTo>
                  <a:pt x="287" y="52"/>
                </a:lnTo>
                <a:lnTo>
                  <a:pt x="276" y="50"/>
                </a:lnTo>
                <a:lnTo>
                  <a:pt x="254" y="50"/>
                </a:lnTo>
                <a:lnTo>
                  <a:pt x="247" y="50"/>
                </a:lnTo>
                <a:lnTo>
                  <a:pt x="202" y="49"/>
                </a:lnTo>
                <a:lnTo>
                  <a:pt x="158" y="48"/>
                </a:lnTo>
                <a:lnTo>
                  <a:pt x="124" y="49"/>
                </a:lnTo>
                <a:lnTo>
                  <a:pt x="117" y="49"/>
                </a:lnTo>
                <a:lnTo>
                  <a:pt x="96" y="50"/>
                </a:lnTo>
                <a:lnTo>
                  <a:pt x="83" y="51"/>
                </a:lnTo>
                <a:lnTo>
                  <a:pt x="73" y="53"/>
                </a:lnTo>
                <a:lnTo>
                  <a:pt x="63" y="57"/>
                </a:lnTo>
                <a:lnTo>
                  <a:pt x="59" y="59"/>
                </a:lnTo>
                <a:lnTo>
                  <a:pt x="55" y="61"/>
                </a:lnTo>
                <a:lnTo>
                  <a:pt x="51" y="64"/>
                </a:lnTo>
                <a:lnTo>
                  <a:pt x="49" y="67"/>
                </a:lnTo>
                <a:lnTo>
                  <a:pt x="47" y="71"/>
                </a:lnTo>
                <a:lnTo>
                  <a:pt x="47" y="75"/>
                </a:lnTo>
                <a:lnTo>
                  <a:pt x="47" y="80"/>
                </a:lnTo>
                <a:lnTo>
                  <a:pt x="47" y="94"/>
                </a:lnTo>
                <a:lnTo>
                  <a:pt x="48" y="101"/>
                </a:lnTo>
                <a:lnTo>
                  <a:pt x="49" y="108"/>
                </a:lnTo>
                <a:lnTo>
                  <a:pt x="52" y="115"/>
                </a:lnTo>
                <a:lnTo>
                  <a:pt x="58" y="121"/>
                </a:lnTo>
                <a:lnTo>
                  <a:pt x="64" y="125"/>
                </a:lnTo>
                <a:lnTo>
                  <a:pt x="68" y="126"/>
                </a:lnTo>
                <a:lnTo>
                  <a:pt x="73" y="127"/>
                </a:lnTo>
                <a:lnTo>
                  <a:pt x="81" y="128"/>
                </a:lnTo>
                <a:lnTo>
                  <a:pt x="82" y="128"/>
                </a:lnTo>
                <a:lnTo>
                  <a:pt x="91" y="133"/>
                </a:lnTo>
                <a:lnTo>
                  <a:pt x="94" y="129"/>
                </a:lnTo>
                <a:lnTo>
                  <a:pt x="98" y="126"/>
                </a:lnTo>
                <a:lnTo>
                  <a:pt x="102" y="125"/>
                </a:lnTo>
                <a:lnTo>
                  <a:pt x="106" y="124"/>
                </a:lnTo>
                <a:lnTo>
                  <a:pt x="114" y="124"/>
                </a:lnTo>
                <a:lnTo>
                  <a:pt x="120" y="124"/>
                </a:lnTo>
                <a:lnTo>
                  <a:pt x="124" y="125"/>
                </a:lnTo>
                <a:lnTo>
                  <a:pt x="127" y="127"/>
                </a:lnTo>
                <a:lnTo>
                  <a:pt x="130" y="130"/>
                </a:lnTo>
                <a:lnTo>
                  <a:pt x="133" y="133"/>
                </a:lnTo>
                <a:lnTo>
                  <a:pt x="134" y="136"/>
                </a:lnTo>
                <a:lnTo>
                  <a:pt x="136" y="143"/>
                </a:lnTo>
                <a:lnTo>
                  <a:pt x="136" y="151"/>
                </a:lnTo>
                <a:lnTo>
                  <a:pt x="134" y="155"/>
                </a:lnTo>
                <a:lnTo>
                  <a:pt x="133" y="159"/>
                </a:lnTo>
                <a:lnTo>
                  <a:pt x="131" y="162"/>
                </a:lnTo>
                <a:lnTo>
                  <a:pt x="128" y="165"/>
                </a:lnTo>
                <a:lnTo>
                  <a:pt x="124" y="167"/>
                </a:lnTo>
                <a:lnTo>
                  <a:pt x="120" y="168"/>
                </a:lnTo>
                <a:lnTo>
                  <a:pt x="119" y="168"/>
                </a:lnTo>
                <a:lnTo>
                  <a:pt x="118" y="169"/>
                </a:lnTo>
                <a:lnTo>
                  <a:pt x="111" y="172"/>
                </a:lnTo>
                <a:lnTo>
                  <a:pt x="104" y="174"/>
                </a:lnTo>
                <a:lnTo>
                  <a:pt x="96" y="176"/>
                </a:lnTo>
                <a:lnTo>
                  <a:pt x="88" y="17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93" name="任意多边形 1051292"/>
          <p:cNvSpPr/>
          <p:nvPr/>
        </p:nvSpPr>
        <p:spPr bwMode="auto">
          <a:xfrm>
            <a:off x="3357562" y="5764212"/>
            <a:ext cx="274637" cy="115887"/>
          </a:xfrm>
          <a:custGeom>
            <a:avLst/>
            <a:gdLst/>
            <a:ahLst/>
            <a:cxnLst/>
            <a:rect l="0" t="0" r="0" b="0"/>
            <a:pathLst>
              <a:path w="390" h="165">
                <a:moveTo>
                  <a:pt x="117" y="165"/>
                </a:moveTo>
                <a:lnTo>
                  <a:pt x="117" y="165"/>
                </a:lnTo>
                <a:lnTo>
                  <a:pt x="105" y="165"/>
                </a:lnTo>
                <a:lnTo>
                  <a:pt x="93" y="164"/>
                </a:lnTo>
                <a:lnTo>
                  <a:pt x="79" y="162"/>
                </a:lnTo>
                <a:lnTo>
                  <a:pt x="67" y="159"/>
                </a:lnTo>
                <a:lnTo>
                  <a:pt x="53" y="155"/>
                </a:lnTo>
                <a:lnTo>
                  <a:pt x="41" y="149"/>
                </a:lnTo>
                <a:lnTo>
                  <a:pt x="30" y="142"/>
                </a:lnTo>
                <a:lnTo>
                  <a:pt x="20" y="133"/>
                </a:lnTo>
                <a:lnTo>
                  <a:pt x="14" y="126"/>
                </a:lnTo>
                <a:lnTo>
                  <a:pt x="10" y="119"/>
                </a:lnTo>
                <a:lnTo>
                  <a:pt x="6" y="111"/>
                </a:lnTo>
                <a:lnTo>
                  <a:pt x="3" y="102"/>
                </a:lnTo>
                <a:lnTo>
                  <a:pt x="1" y="93"/>
                </a:lnTo>
                <a:lnTo>
                  <a:pt x="0" y="84"/>
                </a:lnTo>
                <a:lnTo>
                  <a:pt x="0" y="73"/>
                </a:lnTo>
                <a:lnTo>
                  <a:pt x="0" y="62"/>
                </a:lnTo>
                <a:lnTo>
                  <a:pt x="2" y="53"/>
                </a:lnTo>
                <a:lnTo>
                  <a:pt x="4" y="44"/>
                </a:lnTo>
                <a:lnTo>
                  <a:pt x="8" y="36"/>
                </a:lnTo>
                <a:lnTo>
                  <a:pt x="13" y="29"/>
                </a:lnTo>
                <a:lnTo>
                  <a:pt x="19" y="24"/>
                </a:lnTo>
                <a:lnTo>
                  <a:pt x="25" y="19"/>
                </a:lnTo>
                <a:lnTo>
                  <a:pt x="33" y="14"/>
                </a:lnTo>
                <a:lnTo>
                  <a:pt x="41" y="10"/>
                </a:lnTo>
                <a:lnTo>
                  <a:pt x="50" y="7"/>
                </a:lnTo>
                <a:lnTo>
                  <a:pt x="59" y="5"/>
                </a:lnTo>
                <a:lnTo>
                  <a:pt x="79" y="2"/>
                </a:lnTo>
                <a:lnTo>
                  <a:pt x="99" y="0"/>
                </a:lnTo>
                <a:lnTo>
                  <a:pt x="119" y="0"/>
                </a:lnTo>
                <a:lnTo>
                  <a:pt x="150" y="1"/>
                </a:lnTo>
                <a:lnTo>
                  <a:pt x="172" y="1"/>
                </a:lnTo>
                <a:lnTo>
                  <a:pt x="202" y="2"/>
                </a:lnTo>
                <a:lnTo>
                  <a:pt x="235" y="3"/>
                </a:lnTo>
                <a:lnTo>
                  <a:pt x="270" y="7"/>
                </a:lnTo>
                <a:lnTo>
                  <a:pt x="309" y="12"/>
                </a:lnTo>
                <a:lnTo>
                  <a:pt x="322" y="14"/>
                </a:lnTo>
                <a:lnTo>
                  <a:pt x="333" y="17"/>
                </a:lnTo>
                <a:lnTo>
                  <a:pt x="344" y="21"/>
                </a:lnTo>
                <a:lnTo>
                  <a:pt x="353" y="26"/>
                </a:lnTo>
                <a:lnTo>
                  <a:pt x="361" y="32"/>
                </a:lnTo>
                <a:lnTo>
                  <a:pt x="369" y="40"/>
                </a:lnTo>
                <a:lnTo>
                  <a:pt x="377" y="49"/>
                </a:lnTo>
                <a:lnTo>
                  <a:pt x="383" y="58"/>
                </a:lnTo>
                <a:lnTo>
                  <a:pt x="386" y="63"/>
                </a:lnTo>
                <a:lnTo>
                  <a:pt x="388" y="69"/>
                </a:lnTo>
                <a:lnTo>
                  <a:pt x="389" y="76"/>
                </a:lnTo>
                <a:lnTo>
                  <a:pt x="390" y="81"/>
                </a:lnTo>
                <a:lnTo>
                  <a:pt x="390" y="93"/>
                </a:lnTo>
                <a:lnTo>
                  <a:pt x="387" y="104"/>
                </a:lnTo>
                <a:lnTo>
                  <a:pt x="383" y="116"/>
                </a:lnTo>
                <a:lnTo>
                  <a:pt x="377" y="126"/>
                </a:lnTo>
                <a:lnTo>
                  <a:pt x="369" y="134"/>
                </a:lnTo>
                <a:lnTo>
                  <a:pt x="360" y="143"/>
                </a:lnTo>
                <a:lnTo>
                  <a:pt x="353" y="148"/>
                </a:lnTo>
                <a:lnTo>
                  <a:pt x="345" y="152"/>
                </a:lnTo>
                <a:lnTo>
                  <a:pt x="335" y="155"/>
                </a:lnTo>
                <a:lnTo>
                  <a:pt x="327" y="158"/>
                </a:lnTo>
                <a:lnTo>
                  <a:pt x="318" y="159"/>
                </a:lnTo>
                <a:lnTo>
                  <a:pt x="308" y="160"/>
                </a:lnTo>
                <a:lnTo>
                  <a:pt x="290" y="161"/>
                </a:lnTo>
                <a:lnTo>
                  <a:pt x="273" y="160"/>
                </a:lnTo>
                <a:lnTo>
                  <a:pt x="264" y="160"/>
                </a:lnTo>
                <a:lnTo>
                  <a:pt x="259" y="160"/>
                </a:lnTo>
                <a:lnTo>
                  <a:pt x="255" y="158"/>
                </a:lnTo>
                <a:lnTo>
                  <a:pt x="251" y="156"/>
                </a:lnTo>
                <a:lnTo>
                  <a:pt x="247" y="153"/>
                </a:lnTo>
                <a:lnTo>
                  <a:pt x="245" y="149"/>
                </a:lnTo>
                <a:lnTo>
                  <a:pt x="243" y="146"/>
                </a:lnTo>
                <a:lnTo>
                  <a:pt x="242" y="142"/>
                </a:lnTo>
                <a:lnTo>
                  <a:pt x="242" y="138"/>
                </a:lnTo>
                <a:lnTo>
                  <a:pt x="242" y="133"/>
                </a:lnTo>
                <a:lnTo>
                  <a:pt x="243" y="129"/>
                </a:lnTo>
                <a:lnTo>
                  <a:pt x="245" y="125"/>
                </a:lnTo>
                <a:lnTo>
                  <a:pt x="247" y="122"/>
                </a:lnTo>
                <a:lnTo>
                  <a:pt x="251" y="119"/>
                </a:lnTo>
                <a:lnTo>
                  <a:pt x="255" y="117"/>
                </a:lnTo>
                <a:lnTo>
                  <a:pt x="259" y="116"/>
                </a:lnTo>
                <a:lnTo>
                  <a:pt x="264" y="115"/>
                </a:lnTo>
                <a:lnTo>
                  <a:pt x="293" y="115"/>
                </a:lnTo>
                <a:lnTo>
                  <a:pt x="299" y="116"/>
                </a:lnTo>
                <a:lnTo>
                  <a:pt x="305" y="116"/>
                </a:lnTo>
                <a:lnTo>
                  <a:pt x="310" y="114"/>
                </a:lnTo>
                <a:lnTo>
                  <a:pt x="315" y="111"/>
                </a:lnTo>
                <a:lnTo>
                  <a:pt x="319" y="108"/>
                </a:lnTo>
                <a:lnTo>
                  <a:pt x="321" y="104"/>
                </a:lnTo>
                <a:lnTo>
                  <a:pt x="323" y="100"/>
                </a:lnTo>
                <a:lnTo>
                  <a:pt x="325" y="91"/>
                </a:lnTo>
                <a:lnTo>
                  <a:pt x="326" y="79"/>
                </a:lnTo>
                <a:lnTo>
                  <a:pt x="324" y="64"/>
                </a:lnTo>
                <a:lnTo>
                  <a:pt x="323" y="61"/>
                </a:lnTo>
                <a:lnTo>
                  <a:pt x="320" y="60"/>
                </a:lnTo>
                <a:lnTo>
                  <a:pt x="308" y="58"/>
                </a:lnTo>
                <a:lnTo>
                  <a:pt x="297" y="56"/>
                </a:lnTo>
                <a:lnTo>
                  <a:pt x="275" y="55"/>
                </a:lnTo>
                <a:lnTo>
                  <a:pt x="253" y="53"/>
                </a:lnTo>
                <a:lnTo>
                  <a:pt x="204" y="49"/>
                </a:lnTo>
                <a:lnTo>
                  <a:pt x="180" y="48"/>
                </a:lnTo>
                <a:lnTo>
                  <a:pt x="157" y="47"/>
                </a:lnTo>
                <a:lnTo>
                  <a:pt x="135" y="46"/>
                </a:lnTo>
                <a:lnTo>
                  <a:pt x="119" y="45"/>
                </a:lnTo>
                <a:lnTo>
                  <a:pt x="103" y="45"/>
                </a:lnTo>
                <a:lnTo>
                  <a:pt x="87" y="45"/>
                </a:lnTo>
                <a:lnTo>
                  <a:pt x="74" y="47"/>
                </a:lnTo>
                <a:lnTo>
                  <a:pt x="63" y="51"/>
                </a:lnTo>
                <a:lnTo>
                  <a:pt x="54" y="55"/>
                </a:lnTo>
                <a:lnTo>
                  <a:pt x="50" y="58"/>
                </a:lnTo>
                <a:lnTo>
                  <a:pt x="48" y="62"/>
                </a:lnTo>
                <a:lnTo>
                  <a:pt x="46" y="65"/>
                </a:lnTo>
                <a:lnTo>
                  <a:pt x="44" y="69"/>
                </a:lnTo>
                <a:lnTo>
                  <a:pt x="43" y="73"/>
                </a:lnTo>
                <a:lnTo>
                  <a:pt x="43" y="78"/>
                </a:lnTo>
                <a:lnTo>
                  <a:pt x="43" y="83"/>
                </a:lnTo>
                <a:lnTo>
                  <a:pt x="45" y="87"/>
                </a:lnTo>
                <a:lnTo>
                  <a:pt x="47" y="93"/>
                </a:lnTo>
                <a:lnTo>
                  <a:pt x="51" y="99"/>
                </a:lnTo>
                <a:lnTo>
                  <a:pt x="56" y="106"/>
                </a:lnTo>
                <a:lnTo>
                  <a:pt x="62" y="111"/>
                </a:lnTo>
                <a:lnTo>
                  <a:pt x="68" y="115"/>
                </a:lnTo>
                <a:lnTo>
                  <a:pt x="74" y="118"/>
                </a:lnTo>
                <a:lnTo>
                  <a:pt x="80" y="120"/>
                </a:lnTo>
                <a:lnTo>
                  <a:pt x="86" y="121"/>
                </a:lnTo>
                <a:lnTo>
                  <a:pt x="119" y="120"/>
                </a:lnTo>
                <a:lnTo>
                  <a:pt x="128" y="120"/>
                </a:lnTo>
                <a:lnTo>
                  <a:pt x="133" y="120"/>
                </a:lnTo>
                <a:lnTo>
                  <a:pt x="137" y="121"/>
                </a:lnTo>
                <a:lnTo>
                  <a:pt x="141" y="123"/>
                </a:lnTo>
                <a:lnTo>
                  <a:pt x="143" y="126"/>
                </a:lnTo>
                <a:lnTo>
                  <a:pt x="145" y="129"/>
                </a:lnTo>
                <a:lnTo>
                  <a:pt x="147" y="133"/>
                </a:lnTo>
                <a:lnTo>
                  <a:pt x="148" y="136"/>
                </a:lnTo>
                <a:lnTo>
                  <a:pt x="148" y="141"/>
                </a:lnTo>
                <a:lnTo>
                  <a:pt x="148" y="145"/>
                </a:lnTo>
                <a:lnTo>
                  <a:pt x="147" y="150"/>
                </a:lnTo>
                <a:lnTo>
                  <a:pt x="146" y="153"/>
                </a:lnTo>
                <a:lnTo>
                  <a:pt x="143" y="157"/>
                </a:lnTo>
                <a:lnTo>
                  <a:pt x="140" y="160"/>
                </a:lnTo>
                <a:lnTo>
                  <a:pt x="137" y="162"/>
                </a:lnTo>
                <a:lnTo>
                  <a:pt x="132" y="164"/>
                </a:lnTo>
                <a:lnTo>
                  <a:pt x="127" y="165"/>
                </a:lnTo>
                <a:lnTo>
                  <a:pt x="117" y="16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94" name="任意多边形 1051293"/>
          <p:cNvSpPr/>
          <p:nvPr/>
        </p:nvSpPr>
        <p:spPr bwMode="auto">
          <a:xfrm>
            <a:off x="3059112" y="5580062"/>
            <a:ext cx="228600" cy="127000"/>
          </a:xfrm>
          <a:custGeom>
            <a:avLst/>
            <a:gdLst/>
            <a:ahLst/>
            <a:cxnLst/>
            <a:rect l="0" t="0" r="0" b="0"/>
            <a:pathLst>
              <a:path w="323" h="181">
                <a:moveTo>
                  <a:pt x="219" y="181"/>
                </a:moveTo>
                <a:lnTo>
                  <a:pt x="219" y="181"/>
                </a:lnTo>
                <a:lnTo>
                  <a:pt x="191" y="180"/>
                </a:lnTo>
                <a:lnTo>
                  <a:pt x="164" y="177"/>
                </a:lnTo>
                <a:lnTo>
                  <a:pt x="136" y="175"/>
                </a:lnTo>
                <a:lnTo>
                  <a:pt x="131" y="175"/>
                </a:lnTo>
                <a:lnTo>
                  <a:pt x="114" y="175"/>
                </a:lnTo>
                <a:lnTo>
                  <a:pt x="93" y="173"/>
                </a:lnTo>
                <a:lnTo>
                  <a:pt x="71" y="171"/>
                </a:lnTo>
                <a:lnTo>
                  <a:pt x="60" y="169"/>
                </a:lnTo>
                <a:lnTo>
                  <a:pt x="50" y="166"/>
                </a:lnTo>
                <a:lnTo>
                  <a:pt x="39" y="163"/>
                </a:lnTo>
                <a:lnTo>
                  <a:pt x="30" y="159"/>
                </a:lnTo>
                <a:lnTo>
                  <a:pt x="22" y="154"/>
                </a:lnTo>
                <a:lnTo>
                  <a:pt x="15" y="149"/>
                </a:lnTo>
                <a:lnTo>
                  <a:pt x="8" y="141"/>
                </a:lnTo>
                <a:lnTo>
                  <a:pt x="3" y="134"/>
                </a:lnTo>
                <a:lnTo>
                  <a:pt x="1" y="125"/>
                </a:lnTo>
                <a:lnTo>
                  <a:pt x="0" y="115"/>
                </a:lnTo>
                <a:lnTo>
                  <a:pt x="0" y="108"/>
                </a:lnTo>
                <a:lnTo>
                  <a:pt x="2" y="100"/>
                </a:lnTo>
                <a:lnTo>
                  <a:pt x="4" y="93"/>
                </a:lnTo>
                <a:lnTo>
                  <a:pt x="7" y="86"/>
                </a:lnTo>
                <a:lnTo>
                  <a:pt x="10" y="78"/>
                </a:lnTo>
                <a:lnTo>
                  <a:pt x="16" y="71"/>
                </a:lnTo>
                <a:lnTo>
                  <a:pt x="26" y="58"/>
                </a:lnTo>
                <a:lnTo>
                  <a:pt x="38" y="44"/>
                </a:lnTo>
                <a:lnTo>
                  <a:pt x="53" y="34"/>
                </a:lnTo>
                <a:lnTo>
                  <a:pt x="67" y="25"/>
                </a:lnTo>
                <a:lnTo>
                  <a:pt x="82" y="17"/>
                </a:lnTo>
                <a:lnTo>
                  <a:pt x="83" y="16"/>
                </a:lnTo>
                <a:lnTo>
                  <a:pt x="84" y="15"/>
                </a:lnTo>
                <a:lnTo>
                  <a:pt x="87" y="12"/>
                </a:lnTo>
                <a:lnTo>
                  <a:pt x="91" y="9"/>
                </a:lnTo>
                <a:lnTo>
                  <a:pt x="96" y="8"/>
                </a:lnTo>
                <a:lnTo>
                  <a:pt x="101" y="7"/>
                </a:lnTo>
                <a:lnTo>
                  <a:pt x="115" y="6"/>
                </a:lnTo>
                <a:lnTo>
                  <a:pt x="128" y="4"/>
                </a:lnTo>
                <a:lnTo>
                  <a:pt x="143" y="1"/>
                </a:lnTo>
                <a:lnTo>
                  <a:pt x="157" y="0"/>
                </a:lnTo>
                <a:lnTo>
                  <a:pt x="170" y="1"/>
                </a:lnTo>
                <a:lnTo>
                  <a:pt x="182" y="3"/>
                </a:lnTo>
                <a:lnTo>
                  <a:pt x="207" y="8"/>
                </a:lnTo>
                <a:lnTo>
                  <a:pt x="212" y="9"/>
                </a:lnTo>
                <a:lnTo>
                  <a:pt x="221" y="11"/>
                </a:lnTo>
                <a:lnTo>
                  <a:pt x="223" y="12"/>
                </a:lnTo>
                <a:lnTo>
                  <a:pt x="225" y="11"/>
                </a:lnTo>
                <a:lnTo>
                  <a:pt x="230" y="10"/>
                </a:lnTo>
                <a:lnTo>
                  <a:pt x="237" y="11"/>
                </a:lnTo>
                <a:lnTo>
                  <a:pt x="242" y="14"/>
                </a:lnTo>
                <a:lnTo>
                  <a:pt x="255" y="25"/>
                </a:lnTo>
                <a:lnTo>
                  <a:pt x="264" y="31"/>
                </a:lnTo>
                <a:lnTo>
                  <a:pt x="278" y="44"/>
                </a:lnTo>
                <a:lnTo>
                  <a:pt x="291" y="59"/>
                </a:lnTo>
                <a:lnTo>
                  <a:pt x="304" y="74"/>
                </a:lnTo>
                <a:lnTo>
                  <a:pt x="309" y="81"/>
                </a:lnTo>
                <a:lnTo>
                  <a:pt x="314" y="90"/>
                </a:lnTo>
                <a:lnTo>
                  <a:pt x="317" y="97"/>
                </a:lnTo>
                <a:lnTo>
                  <a:pt x="320" y="105"/>
                </a:lnTo>
                <a:lnTo>
                  <a:pt x="322" y="113"/>
                </a:lnTo>
                <a:lnTo>
                  <a:pt x="323" y="122"/>
                </a:lnTo>
                <a:lnTo>
                  <a:pt x="322" y="129"/>
                </a:lnTo>
                <a:lnTo>
                  <a:pt x="320" y="137"/>
                </a:lnTo>
                <a:lnTo>
                  <a:pt x="317" y="144"/>
                </a:lnTo>
                <a:lnTo>
                  <a:pt x="312" y="152"/>
                </a:lnTo>
                <a:lnTo>
                  <a:pt x="306" y="159"/>
                </a:lnTo>
                <a:lnTo>
                  <a:pt x="299" y="164"/>
                </a:lnTo>
                <a:lnTo>
                  <a:pt x="289" y="169"/>
                </a:lnTo>
                <a:lnTo>
                  <a:pt x="278" y="173"/>
                </a:lnTo>
                <a:lnTo>
                  <a:pt x="266" y="176"/>
                </a:lnTo>
                <a:lnTo>
                  <a:pt x="252" y="178"/>
                </a:lnTo>
                <a:lnTo>
                  <a:pt x="237" y="180"/>
                </a:lnTo>
                <a:lnTo>
                  <a:pt x="219" y="18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95" name="任意多边形 1051294"/>
          <p:cNvSpPr/>
          <p:nvPr/>
        </p:nvSpPr>
        <p:spPr bwMode="auto">
          <a:xfrm>
            <a:off x="3100387" y="5427662"/>
            <a:ext cx="174625" cy="165100"/>
          </a:xfrm>
          <a:custGeom>
            <a:avLst/>
            <a:gdLst/>
            <a:ahLst/>
            <a:cxnLst/>
            <a:rect l="0" t="0" r="0" b="0"/>
            <a:pathLst>
              <a:path w="248" h="234">
                <a:moveTo>
                  <a:pt x="127" y="234"/>
                </a:moveTo>
                <a:lnTo>
                  <a:pt x="127" y="234"/>
                </a:lnTo>
                <a:lnTo>
                  <a:pt x="114" y="233"/>
                </a:lnTo>
                <a:lnTo>
                  <a:pt x="100" y="231"/>
                </a:lnTo>
                <a:lnTo>
                  <a:pt x="99" y="231"/>
                </a:lnTo>
                <a:lnTo>
                  <a:pt x="98" y="231"/>
                </a:lnTo>
                <a:lnTo>
                  <a:pt x="95" y="231"/>
                </a:lnTo>
                <a:lnTo>
                  <a:pt x="85" y="230"/>
                </a:lnTo>
                <a:lnTo>
                  <a:pt x="74" y="228"/>
                </a:lnTo>
                <a:lnTo>
                  <a:pt x="64" y="224"/>
                </a:lnTo>
                <a:lnTo>
                  <a:pt x="54" y="219"/>
                </a:lnTo>
                <a:lnTo>
                  <a:pt x="44" y="214"/>
                </a:lnTo>
                <a:lnTo>
                  <a:pt x="36" y="208"/>
                </a:lnTo>
                <a:lnTo>
                  <a:pt x="29" y="200"/>
                </a:lnTo>
                <a:lnTo>
                  <a:pt x="22" y="193"/>
                </a:lnTo>
                <a:lnTo>
                  <a:pt x="14" y="183"/>
                </a:lnTo>
                <a:lnTo>
                  <a:pt x="8" y="172"/>
                </a:lnTo>
                <a:lnTo>
                  <a:pt x="4" y="162"/>
                </a:lnTo>
                <a:lnTo>
                  <a:pt x="2" y="152"/>
                </a:lnTo>
                <a:lnTo>
                  <a:pt x="0" y="141"/>
                </a:lnTo>
                <a:lnTo>
                  <a:pt x="0" y="130"/>
                </a:lnTo>
                <a:lnTo>
                  <a:pt x="0" y="119"/>
                </a:lnTo>
                <a:lnTo>
                  <a:pt x="2" y="106"/>
                </a:lnTo>
                <a:lnTo>
                  <a:pt x="4" y="92"/>
                </a:lnTo>
                <a:lnTo>
                  <a:pt x="8" y="79"/>
                </a:lnTo>
                <a:lnTo>
                  <a:pt x="13" y="67"/>
                </a:lnTo>
                <a:lnTo>
                  <a:pt x="20" y="57"/>
                </a:lnTo>
                <a:lnTo>
                  <a:pt x="26" y="47"/>
                </a:lnTo>
                <a:lnTo>
                  <a:pt x="34" y="38"/>
                </a:lnTo>
                <a:lnTo>
                  <a:pt x="43" y="31"/>
                </a:lnTo>
                <a:lnTo>
                  <a:pt x="53" y="24"/>
                </a:lnTo>
                <a:lnTo>
                  <a:pt x="62" y="19"/>
                </a:lnTo>
                <a:lnTo>
                  <a:pt x="72" y="13"/>
                </a:lnTo>
                <a:lnTo>
                  <a:pt x="84" y="9"/>
                </a:lnTo>
                <a:lnTo>
                  <a:pt x="94" y="6"/>
                </a:lnTo>
                <a:lnTo>
                  <a:pt x="105" y="3"/>
                </a:lnTo>
                <a:lnTo>
                  <a:pt x="117" y="2"/>
                </a:lnTo>
                <a:lnTo>
                  <a:pt x="129" y="1"/>
                </a:lnTo>
                <a:lnTo>
                  <a:pt x="140" y="0"/>
                </a:lnTo>
                <a:lnTo>
                  <a:pt x="141" y="0"/>
                </a:lnTo>
                <a:lnTo>
                  <a:pt x="152" y="1"/>
                </a:lnTo>
                <a:lnTo>
                  <a:pt x="164" y="4"/>
                </a:lnTo>
                <a:lnTo>
                  <a:pt x="177" y="9"/>
                </a:lnTo>
                <a:lnTo>
                  <a:pt x="189" y="14"/>
                </a:lnTo>
                <a:lnTo>
                  <a:pt x="201" y="22"/>
                </a:lnTo>
                <a:lnTo>
                  <a:pt x="212" y="29"/>
                </a:lnTo>
                <a:lnTo>
                  <a:pt x="220" y="37"/>
                </a:lnTo>
                <a:lnTo>
                  <a:pt x="227" y="44"/>
                </a:lnTo>
                <a:lnTo>
                  <a:pt x="232" y="54"/>
                </a:lnTo>
                <a:lnTo>
                  <a:pt x="238" y="64"/>
                </a:lnTo>
                <a:lnTo>
                  <a:pt x="242" y="75"/>
                </a:lnTo>
                <a:lnTo>
                  <a:pt x="245" y="88"/>
                </a:lnTo>
                <a:lnTo>
                  <a:pt x="247" y="99"/>
                </a:lnTo>
                <a:lnTo>
                  <a:pt x="248" y="112"/>
                </a:lnTo>
                <a:lnTo>
                  <a:pt x="247" y="124"/>
                </a:lnTo>
                <a:lnTo>
                  <a:pt x="244" y="135"/>
                </a:lnTo>
                <a:lnTo>
                  <a:pt x="240" y="147"/>
                </a:lnTo>
                <a:lnTo>
                  <a:pt x="235" y="157"/>
                </a:lnTo>
                <a:lnTo>
                  <a:pt x="230" y="167"/>
                </a:lnTo>
                <a:lnTo>
                  <a:pt x="224" y="177"/>
                </a:lnTo>
                <a:lnTo>
                  <a:pt x="219" y="186"/>
                </a:lnTo>
                <a:lnTo>
                  <a:pt x="212" y="194"/>
                </a:lnTo>
                <a:lnTo>
                  <a:pt x="206" y="201"/>
                </a:lnTo>
                <a:lnTo>
                  <a:pt x="197" y="208"/>
                </a:lnTo>
                <a:lnTo>
                  <a:pt x="190" y="214"/>
                </a:lnTo>
                <a:lnTo>
                  <a:pt x="182" y="219"/>
                </a:lnTo>
                <a:lnTo>
                  <a:pt x="173" y="224"/>
                </a:lnTo>
                <a:lnTo>
                  <a:pt x="164" y="227"/>
                </a:lnTo>
                <a:lnTo>
                  <a:pt x="156" y="230"/>
                </a:lnTo>
                <a:lnTo>
                  <a:pt x="147" y="232"/>
                </a:lnTo>
                <a:lnTo>
                  <a:pt x="136" y="233"/>
                </a:lnTo>
                <a:lnTo>
                  <a:pt x="127" y="23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96" name="任意多边形 1051295"/>
          <p:cNvSpPr/>
          <p:nvPr/>
        </p:nvSpPr>
        <p:spPr bwMode="auto">
          <a:xfrm>
            <a:off x="3327400" y="5440362"/>
            <a:ext cx="31750" cy="77787"/>
          </a:xfrm>
          <a:custGeom>
            <a:avLst/>
            <a:gdLst/>
            <a:ahLst/>
            <a:cxnLst/>
            <a:rect l="0" t="0" r="0" b="0"/>
            <a:pathLst>
              <a:path w="46" h="111">
                <a:moveTo>
                  <a:pt x="23" y="111"/>
                </a:moveTo>
                <a:lnTo>
                  <a:pt x="23" y="111"/>
                </a:lnTo>
                <a:lnTo>
                  <a:pt x="19" y="110"/>
                </a:lnTo>
                <a:lnTo>
                  <a:pt x="15" y="109"/>
                </a:lnTo>
                <a:lnTo>
                  <a:pt x="12" y="108"/>
                </a:lnTo>
                <a:lnTo>
                  <a:pt x="7" y="105"/>
                </a:lnTo>
                <a:lnTo>
                  <a:pt x="4" y="103"/>
                </a:lnTo>
                <a:lnTo>
                  <a:pt x="2" y="99"/>
                </a:lnTo>
                <a:lnTo>
                  <a:pt x="1" y="94"/>
                </a:lnTo>
                <a:lnTo>
                  <a:pt x="0" y="88"/>
                </a:lnTo>
                <a:lnTo>
                  <a:pt x="0" y="22"/>
                </a:lnTo>
                <a:lnTo>
                  <a:pt x="1" y="17"/>
                </a:lnTo>
                <a:lnTo>
                  <a:pt x="2" y="13"/>
                </a:lnTo>
                <a:lnTo>
                  <a:pt x="4" y="9"/>
                </a:lnTo>
                <a:lnTo>
                  <a:pt x="7" y="6"/>
                </a:lnTo>
                <a:lnTo>
                  <a:pt x="12" y="4"/>
                </a:lnTo>
                <a:lnTo>
                  <a:pt x="15" y="2"/>
                </a:lnTo>
                <a:lnTo>
                  <a:pt x="19" y="0"/>
                </a:lnTo>
                <a:lnTo>
                  <a:pt x="23" y="0"/>
                </a:lnTo>
                <a:lnTo>
                  <a:pt x="28" y="0"/>
                </a:lnTo>
                <a:lnTo>
                  <a:pt x="32" y="2"/>
                </a:lnTo>
                <a:lnTo>
                  <a:pt x="35" y="4"/>
                </a:lnTo>
                <a:lnTo>
                  <a:pt x="39" y="6"/>
                </a:lnTo>
                <a:lnTo>
                  <a:pt x="42" y="9"/>
                </a:lnTo>
                <a:lnTo>
                  <a:pt x="45" y="13"/>
                </a:lnTo>
                <a:lnTo>
                  <a:pt x="46" y="17"/>
                </a:lnTo>
                <a:lnTo>
                  <a:pt x="46" y="22"/>
                </a:lnTo>
                <a:lnTo>
                  <a:pt x="46" y="88"/>
                </a:lnTo>
                <a:lnTo>
                  <a:pt x="46" y="94"/>
                </a:lnTo>
                <a:lnTo>
                  <a:pt x="45" y="99"/>
                </a:lnTo>
                <a:lnTo>
                  <a:pt x="42" y="103"/>
                </a:lnTo>
                <a:lnTo>
                  <a:pt x="39" y="105"/>
                </a:lnTo>
                <a:lnTo>
                  <a:pt x="35" y="108"/>
                </a:lnTo>
                <a:lnTo>
                  <a:pt x="32" y="109"/>
                </a:lnTo>
                <a:lnTo>
                  <a:pt x="28" y="110"/>
                </a:lnTo>
                <a:lnTo>
                  <a:pt x="23" y="11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97" name="任意多边形 1051296"/>
          <p:cNvSpPr/>
          <p:nvPr/>
        </p:nvSpPr>
        <p:spPr bwMode="auto">
          <a:xfrm>
            <a:off x="3398837" y="5443537"/>
            <a:ext cx="31750" cy="68262"/>
          </a:xfrm>
          <a:custGeom>
            <a:avLst/>
            <a:gdLst/>
            <a:ahLst/>
            <a:cxnLst/>
            <a:rect l="0" t="0" r="0" b="0"/>
            <a:pathLst>
              <a:path w="46" h="96">
                <a:moveTo>
                  <a:pt x="23" y="96"/>
                </a:moveTo>
                <a:lnTo>
                  <a:pt x="23" y="96"/>
                </a:lnTo>
                <a:lnTo>
                  <a:pt x="19" y="96"/>
                </a:lnTo>
                <a:lnTo>
                  <a:pt x="15" y="95"/>
                </a:lnTo>
                <a:lnTo>
                  <a:pt x="11" y="92"/>
                </a:lnTo>
                <a:lnTo>
                  <a:pt x="8" y="90"/>
                </a:lnTo>
                <a:lnTo>
                  <a:pt x="5" y="86"/>
                </a:lnTo>
                <a:lnTo>
                  <a:pt x="3" y="82"/>
                </a:lnTo>
                <a:lnTo>
                  <a:pt x="1" y="78"/>
                </a:lnTo>
                <a:lnTo>
                  <a:pt x="0" y="73"/>
                </a:lnTo>
                <a:lnTo>
                  <a:pt x="0" y="22"/>
                </a:lnTo>
                <a:lnTo>
                  <a:pt x="1" y="18"/>
                </a:lnTo>
                <a:lnTo>
                  <a:pt x="3" y="14"/>
                </a:lnTo>
                <a:lnTo>
                  <a:pt x="5" y="10"/>
                </a:lnTo>
                <a:lnTo>
                  <a:pt x="8" y="7"/>
                </a:lnTo>
                <a:lnTo>
                  <a:pt x="11" y="4"/>
                </a:lnTo>
                <a:lnTo>
                  <a:pt x="15" y="2"/>
                </a:lnTo>
                <a:lnTo>
                  <a:pt x="19" y="1"/>
                </a:lnTo>
                <a:lnTo>
                  <a:pt x="23" y="0"/>
                </a:lnTo>
                <a:lnTo>
                  <a:pt x="28" y="1"/>
                </a:lnTo>
                <a:lnTo>
                  <a:pt x="32" y="2"/>
                </a:lnTo>
                <a:lnTo>
                  <a:pt x="37" y="4"/>
                </a:lnTo>
                <a:lnTo>
                  <a:pt x="40" y="7"/>
                </a:lnTo>
                <a:lnTo>
                  <a:pt x="43" y="10"/>
                </a:lnTo>
                <a:lnTo>
                  <a:pt x="45" y="14"/>
                </a:lnTo>
                <a:lnTo>
                  <a:pt x="46" y="18"/>
                </a:lnTo>
                <a:lnTo>
                  <a:pt x="46" y="22"/>
                </a:lnTo>
                <a:lnTo>
                  <a:pt x="46" y="73"/>
                </a:lnTo>
                <a:lnTo>
                  <a:pt x="46" y="78"/>
                </a:lnTo>
                <a:lnTo>
                  <a:pt x="45" y="82"/>
                </a:lnTo>
                <a:lnTo>
                  <a:pt x="43" y="86"/>
                </a:lnTo>
                <a:lnTo>
                  <a:pt x="40" y="90"/>
                </a:lnTo>
                <a:lnTo>
                  <a:pt x="37" y="92"/>
                </a:lnTo>
                <a:lnTo>
                  <a:pt x="32" y="95"/>
                </a:lnTo>
                <a:lnTo>
                  <a:pt x="28" y="96"/>
                </a:lnTo>
                <a:lnTo>
                  <a:pt x="23" y="9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98" name="任意多边形 1051297"/>
          <p:cNvSpPr/>
          <p:nvPr/>
        </p:nvSpPr>
        <p:spPr bwMode="auto">
          <a:xfrm>
            <a:off x="3473450" y="5446712"/>
            <a:ext cx="31750" cy="63500"/>
          </a:xfrm>
          <a:custGeom>
            <a:avLst/>
            <a:gdLst/>
            <a:ahLst/>
            <a:cxnLst/>
            <a:rect l="0" t="0" r="0" b="0"/>
            <a:pathLst>
              <a:path w="45" h="90">
                <a:moveTo>
                  <a:pt x="23" y="90"/>
                </a:moveTo>
                <a:lnTo>
                  <a:pt x="23" y="90"/>
                </a:lnTo>
                <a:lnTo>
                  <a:pt x="18" y="90"/>
                </a:lnTo>
                <a:lnTo>
                  <a:pt x="14" y="88"/>
                </a:lnTo>
                <a:lnTo>
                  <a:pt x="10" y="85"/>
                </a:lnTo>
                <a:lnTo>
                  <a:pt x="7" y="83"/>
                </a:lnTo>
                <a:lnTo>
                  <a:pt x="4" y="79"/>
                </a:lnTo>
                <a:lnTo>
                  <a:pt x="2" y="76"/>
                </a:lnTo>
                <a:lnTo>
                  <a:pt x="1" y="72"/>
                </a:lnTo>
                <a:lnTo>
                  <a:pt x="0" y="67"/>
                </a:lnTo>
                <a:lnTo>
                  <a:pt x="0" y="22"/>
                </a:lnTo>
                <a:lnTo>
                  <a:pt x="1" y="18"/>
                </a:lnTo>
                <a:lnTo>
                  <a:pt x="2" y="14"/>
                </a:lnTo>
                <a:lnTo>
                  <a:pt x="4" y="10"/>
                </a:lnTo>
                <a:lnTo>
                  <a:pt x="7" y="7"/>
                </a:lnTo>
                <a:lnTo>
                  <a:pt x="10" y="4"/>
                </a:lnTo>
                <a:lnTo>
                  <a:pt x="14" y="2"/>
                </a:lnTo>
                <a:lnTo>
                  <a:pt x="18" y="1"/>
                </a:lnTo>
                <a:lnTo>
                  <a:pt x="23" y="0"/>
                </a:lnTo>
                <a:lnTo>
                  <a:pt x="27" y="1"/>
                </a:lnTo>
                <a:lnTo>
                  <a:pt x="32" y="2"/>
                </a:lnTo>
                <a:lnTo>
                  <a:pt x="35" y="4"/>
                </a:lnTo>
                <a:lnTo>
                  <a:pt x="39" y="7"/>
                </a:lnTo>
                <a:lnTo>
                  <a:pt x="41" y="10"/>
                </a:lnTo>
                <a:lnTo>
                  <a:pt x="43" y="14"/>
                </a:lnTo>
                <a:lnTo>
                  <a:pt x="45" y="18"/>
                </a:lnTo>
                <a:lnTo>
                  <a:pt x="45" y="22"/>
                </a:lnTo>
                <a:lnTo>
                  <a:pt x="45" y="67"/>
                </a:lnTo>
                <a:lnTo>
                  <a:pt x="45" y="72"/>
                </a:lnTo>
                <a:lnTo>
                  <a:pt x="43" y="76"/>
                </a:lnTo>
                <a:lnTo>
                  <a:pt x="41" y="79"/>
                </a:lnTo>
                <a:lnTo>
                  <a:pt x="39" y="83"/>
                </a:lnTo>
                <a:lnTo>
                  <a:pt x="35" y="85"/>
                </a:lnTo>
                <a:lnTo>
                  <a:pt x="32" y="88"/>
                </a:lnTo>
                <a:lnTo>
                  <a:pt x="27" y="90"/>
                </a:lnTo>
                <a:lnTo>
                  <a:pt x="23" y="9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299" name="任意多边形 1051298"/>
          <p:cNvSpPr/>
          <p:nvPr/>
        </p:nvSpPr>
        <p:spPr bwMode="auto">
          <a:xfrm>
            <a:off x="3543300" y="5446712"/>
            <a:ext cx="38100" cy="71437"/>
          </a:xfrm>
          <a:custGeom>
            <a:avLst/>
            <a:gdLst/>
            <a:ahLst/>
            <a:cxnLst/>
            <a:rect l="0" t="0" r="0" b="0"/>
            <a:pathLst>
              <a:path w="52" h="101">
                <a:moveTo>
                  <a:pt x="22" y="101"/>
                </a:moveTo>
                <a:lnTo>
                  <a:pt x="22" y="101"/>
                </a:lnTo>
                <a:lnTo>
                  <a:pt x="18" y="100"/>
                </a:lnTo>
                <a:lnTo>
                  <a:pt x="12" y="99"/>
                </a:lnTo>
                <a:lnTo>
                  <a:pt x="9" y="97"/>
                </a:lnTo>
                <a:lnTo>
                  <a:pt x="5" y="94"/>
                </a:lnTo>
                <a:lnTo>
                  <a:pt x="3" y="91"/>
                </a:lnTo>
                <a:lnTo>
                  <a:pt x="1" y="88"/>
                </a:lnTo>
                <a:lnTo>
                  <a:pt x="0" y="83"/>
                </a:lnTo>
                <a:lnTo>
                  <a:pt x="0" y="79"/>
                </a:lnTo>
                <a:lnTo>
                  <a:pt x="1" y="65"/>
                </a:lnTo>
                <a:lnTo>
                  <a:pt x="3" y="51"/>
                </a:lnTo>
                <a:lnTo>
                  <a:pt x="5" y="37"/>
                </a:lnTo>
                <a:lnTo>
                  <a:pt x="6" y="23"/>
                </a:lnTo>
                <a:lnTo>
                  <a:pt x="7" y="16"/>
                </a:lnTo>
                <a:lnTo>
                  <a:pt x="8" y="12"/>
                </a:lnTo>
                <a:lnTo>
                  <a:pt x="11" y="8"/>
                </a:lnTo>
                <a:lnTo>
                  <a:pt x="14" y="5"/>
                </a:lnTo>
                <a:lnTo>
                  <a:pt x="18" y="3"/>
                </a:lnTo>
                <a:lnTo>
                  <a:pt x="22" y="2"/>
                </a:lnTo>
                <a:lnTo>
                  <a:pt x="26" y="1"/>
                </a:lnTo>
                <a:lnTo>
                  <a:pt x="30" y="0"/>
                </a:lnTo>
                <a:lnTo>
                  <a:pt x="34" y="1"/>
                </a:lnTo>
                <a:lnTo>
                  <a:pt x="39" y="2"/>
                </a:lnTo>
                <a:lnTo>
                  <a:pt x="43" y="4"/>
                </a:lnTo>
                <a:lnTo>
                  <a:pt x="46" y="7"/>
                </a:lnTo>
                <a:lnTo>
                  <a:pt x="49" y="10"/>
                </a:lnTo>
                <a:lnTo>
                  <a:pt x="51" y="13"/>
                </a:lnTo>
                <a:lnTo>
                  <a:pt x="52" y="17"/>
                </a:lnTo>
                <a:lnTo>
                  <a:pt x="52" y="21"/>
                </a:lnTo>
                <a:lnTo>
                  <a:pt x="51" y="36"/>
                </a:lnTo>
                <a:lnTo>
                  <a:pt x="49" y="49"/>
                </a:lnTo>
                <a:lnTo>
                  <a:pt x="46" y="64"/>
                </a:lnTo>
                <a:lnTo>
                  <a:pt x="45" y="78"/>
                </a:lnTo>
                <a:lnTo>
                  <a:pt x="44" y="83"/>
                </a:lnTo>
                <a:lnTo>
                  <a:pt x="43" y="89"/>
                </a:lnTo>
                <a:lnTo>
                  <a:pt x="41" y="92"/>
                </a:lnTo>
                <a:lnTo>
                  <a:pt x="38" y="95"/>
                </a:lnTo>
                <a:lnTo>
                  <a:pt x="34" y="98"/>
                </a:lnTo>
                <a:lnTo>
                  <a:pt x="30" y="99"/>
                </a:lnTo>
                <a:lnTo>
                  <a:pt x="26" y="100"/>
                </a:lnTo>
                <a:lnTo>
                  <a:pt x="22" y="10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00" name="任意多边形 1051299"/>
          <p:cNvSpPr/>
          <p:nvPr/>
        </p:nvSpPr>
        <p:spPr bwMode="auto">
          <a:xfrm>
            <a:off x="3633787" y="5448300"/>
            <a:ext cx="41275" cy="74612"/>
          </a:xfrm>
          <a:custGeom>
            <a:avLst/>
            <a:gdLst/>
            <a:ahLst/>
            <a:cxnLst/>
            <a:rect l="0" t="0" r="0" b="0"/>
            <a:pathLst>
              <a:path w="56" h="105">
                <a:moveTo>
                  <a:pt x="23" y="105"/>
                </a:moveTo>
                <a:lnTo>
                  <a:pt x="23" y="105"/>
                </a:lnTo>
                <a:lnTo>
                  <a:pt x="19" y="104"/>
                </a:lnTo>
                <a:lnTo>
                  <a:pt x="15" y="103"/>
                </a:lnTo>
                <a:lnTo>
                  <a:pt x="10" y="100"/>
                </a:lnTo>
                <a:lnTo>
                  <a:pt x="6" y="97"/>
                </a:lnTo>
                <a:lnTo>
                  <a:pt x="4" y="94"/>
                </a:lnTo>
                <a:lnTo>
                  <a:pt x="2" y="90"/>
                </a:lnTo>
                <a:lnTo>
                  <a:pt x="1" y="87"/>
                </a:lnTo>
                <a:lnTo>
                  <a:pt x="0" y="83"/>
                </a:lnTo>
                <a:lnTo>
                  <a:pt x="1" y="74"/>
                </a:lnTo>
                <a:lnTo>
                  <a:pt x="3" y="65"/>
                </a:lnTo>
                <a:lnTo>
                  <a:pt x="6" y="53"/>
                </a:lnTo>
                <a:lnTo>
                  <a:pt x="6" y="46"/>
                </a:lnTo>
                <a:lnTo>
                  <a:pt x="6" y="40"/>
                </a:lnTo>
                <a:lnTo>
                  <a:pt x="6" y="31"/>
                </a:lnTo>
                <a:lnTo>
                  <a:pt x="7" y="22"/>
                </a:lnTo>
                <a:lnTo>
                  <a:pt x="8" y="17"/>
                </a:lnTo>
                <a:lnTo>
                  <a:pt x="10" y="13"/>
                </a:lnTo>
                <a:lnTo>
                  <a:pt x="13" y="9"/>
                </a:lnTo>
                <a:lnTo>
                  <a:pt x="17" y="6"/>
                </a:lnTo>
                <a:lnTo>
                  <a:pt x="21" y="3"/>
                </a:lnTo>
                <a:lnTo>
                  <a:pt x="25" y="1"/>
                </a:lnTo>
                <a:lnTo>
                  <a:pt x="30" y="0"/>
                </a:lnTo>
                <a:lnTo>
                  <a:pt x="34" y="0"/>
                </a:lnTo>
                <a:lnTo>
                  <a:pt x="38" y="0"/>
                </a:lnTo>
                <a:lnTo>
                  <a:pt x="42" y="1"/>
                </a:lnTo>
                <a:lnTo>
                  <a:pt x="46" y="3"/>
                </a:lnTo>
                <a:lnTo>
                  <a:pt x="49" y="6"/>
                </a:lnTo>
                <a:lnTo>
                  <a:pt x="53" y="12"/>
                </a:lnTo>
                <a:lnTo>
                  <a:pt x="55" y="20"/>
                </a:lnTo>
                <a:lnTo>
                  <a:pt x="56" y="23"/>
                </a:lnTo>
                <a:lnTo>
                  <a:pt x="55" y="27"/>
                </a:lnTo>
                <a:lnTo>
                  <a:pt x="54" y="31"/>
                </a:lnTo>
                <a:lnTo>
                  <a:pt x="53" y="34"/>
                </a:lnTo>
                <a:lnTo>
                  <a:pt x="52" y="35"/>
                </a:lnTo>
                <a:lnTo>
                  <a:pt x="52" y="41"/>
                </a:lnTo>
                <a:lnTo>
                  <a:pt x="52" y="52"/>
                </a:lnTo>
                <a:lnTo>
                  <a:pt x="51" y="58"/>
                </a:lnTo>
                <a:lnTo>
                  <a:pt x="50" y="66"/>
                </a:lnTo>
                <a:lnTo>
                  <a:pt x="48" y="73"/>
                </a:lnTo>
                <a:lnTo>
                  <a:pt x="47" y="81"/>
                </a:lnTo>
                <a:lnTo>
                  <a:pt x="46" y="87"/>
                </a:lnTo>
                <a:lnTo>
                  <a:pt x="44" y="91"/>
                </a:lnTo>
                <a:lnTo>
                  <a:pt x="41" y="95"/>
                </a:lnTo>
                <a:lnTo>
                  <a:pt x="39" y="98"/>
                </a:lnTo>
                <a:lnTo>
                  <a:pt x="36" y="101"/>
                </a:lnTo>
                <a:lnTo>
                  <a:pt x="32" y="103"/>
                </a:lnTo>
                <a:lnTo>
                  <a:pt x="28" y="104"/>
                </a:lnTo>
                <a:lnTo>
                  <a:pt x="23" y="10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01" name="任意多边形 1051300"/>
          <p:cNvSpPr/>
          <p:nvPr/>
        </p:nvSpPr>
        <p:spPr bwMode="auto">
          <a:xfrm>
            <a:off x="3321050" y="5561012"/>
            <a:ext cx="261937" cy="34925"/>
          </a:xfrm>
          <a:custGeom>
            <a:avLst/>
            <a:gdLst/>
            <a:ahLst/>
            <a:cxnLst/>
            <a:rect l="0" t="0" r="0" b="0"/>
            <a:pathLst>
              <a:path w="370" h="50">
                <a:moveTo>
                  <a:pt x="347" y="50"/>
                </a:moveTo>
                <a:lnTo>
                  <a:pt x="347" y="50"/>
                </a:lnTo>
                <a:lnTo>
                  <a:pt x="265" y="49"/>
                </a:lnTo>
                <a:lnTo>
                  <a:pt x="185" y="48"/>
                </a:lnTo>
                <a:lnTo>
                  <a:pt x="103" y="46"/>
                </a:lnTo>
                <a:lnTo>
                  <a:pt x="22" y="46"/>
                </a:lnTo>
                <a:lnTo>
                  <a:pt x="16" y="45"/>
                </a:lnTo>
                <a:lnTo>
                  <a:pt x="12" y="44"/>
                </a:lnTo>
                <a:lnTo>
                  <a:pt x="8" y="41"/>
                </a:lnTo>
                <a:lnTo>
                  <a:pt x="5" y="39"/>
                </a:lnTo>
                <a:lnTo>
                  <a:pt x="3" y="35"/>
                </a:lnTo>
                <a:lnTo>
                  <a:pt x="1" y="32"/>
                </a:lnTo>
                <a:lnTo>
                  <a:pt x="0" y="28"/>
                </a:lnTo>
                <a:lnTo>
                  <a:pt x="0" y="24"/>
                </a:lnTo>
                <a:lnTo>
                  <a:pt x="0" y="19"/>
                </a:lnTo>
                <a:lnTo>
                  <a:pt x="1" y="14"/>
                </a:lnTo>
                <a:lnTo>
                  <a:pt x="3" y="11"/>
                </a:lnTo>
                <a:lnTo>
                  <a:pt x="5" y="7"/>
                </a:lnTo>
                <a:lnTo>
                  <a:pt x="8" y="5"/>
                </a:lnTo>
                <a:lnTo>
                  <a:pt x="12" y="2"/>
                </a:lnTo>
                <a:lnTo>
                  <a:pt x="16" y="1"/>
                </a:lnTo>
                <a:lnTo>
                  <a:pt x="22" y="0"/>
                </a:lnTo>
                <a:lnTo>
                  <a:pt x="103" y="1"/>
                </a:lnTo>
                <a:lnTo>
                  <a:pt x="185" y="2"/>
                </a:lnTo>
                <a:lnTo>
                  <a:pt x="265" y="3"/>
                </a:lnTo>
                <a:lnTo>
                  <a:pt x="347" y="4"/>
                </a:lnTo>
                <a:lnTo>
                  <a:pt x="353" y="4"/>
                </a:lnTo>
                <a:lnTo>
                  <a:pt x="357" y="5"/>
                </a:lnTo>
                <a:lnTo>
                  <a:pt x="361" y="8"/>
                </a:lnTo>
                <a:lnTo>
                  <a:pt x="364" y="10"/>
                </a:lnTo>
                <a:lnTo>
                  <a:pt x="367" y="14"/>
                </a:lnTo>
                <a:lnTo>
                  <a:pt x="368" y="18"/>
                </a:lnTo>
                <a:lnTo>
                  <a:pt x="369" y="22"/>
                </a:lnTo>
                <a:lnTo>
                  <a:pt x="370" y="27"/>
                </a:lnTo>
                <a:lnTo>
                  <a:pt x="369" y="31"/>
                </a:lnTo>
                <a:lnTo>
                  <a:pt x="368" y="35"/>
                </a:lnTo>
                <a:lnTo>
                  <a:pt x="367" y="38"/>
                </a:lnTo>
                <a:lnTo>
                  <a:pt x="364" y="42"/>
                </a:lnTo>
                <a:lnTo>
                  <a:pt x="361" y="45"/>
                </a:lnTo>
                <a:lnTo>
                  <a:pt x="357" y="48"/>
                </a:lnTo>
                <a:lnTo>
                  <a:pt x="353" y="49"/>
                </a:lnTo>
                <a:lnTo>
                  <a:pt x="347" y="5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02" name="任意多边形 1051301"/>
          <p:cNvSpPr/>
          <p:nvPr/>
        </p:nvSpPr>
        <p:spPr bwMode="auto">
          <a:xfrm>
            <a:off x="3325812" y="5624512"/>
            <a:ext cx="109537" cy="31750"/>
          </a:xfrm>
          <a:custGeom>
            <a:avLst/>
            <a:gdLst/>
            <a:ahLst/>
            <a:cxnLst/>
            <a:rect l="0" t="0" r="0" b="0"/>
            <a:pathLst>
              <a:path w="155" h="45">
                <a:moveTo>
                  <a:pt x="22" y="45"/>
                </a:moveTo>
                <a:lnTo>
                  <a:pt x="22" y="45"/>
                </a:lnTo>
                <a:lnTo>
                  <a:pt x="17" y="45"/>
                </a:lnTo>
                <a:lnTo>
                  <a:pt x="13" y="43"/>
                </a:lnTo>
                <a:lnTo>
                  <a:pt x="8" y="41"/>
                </a:lnTo>
                <a:lnTo>
                  <a:pt x="5" y="38"/>
                </a:lnTo>
                <a:lnTo>
                  <a:pt x="3" y="35"/>
                </a:lnTo>
                <a:lnTo>
                  <a:pt x="1" y="31"/>
                </a:lnTo>
                <a:lnTo>
                  <a:pt x="1" y="27"/>
                </a:lnTo>
                <a:lnTo>
                  <a:pt x="0" y="23"/>
                </a:lnTo>
                <a:lnTo>
                  <a:pt x="1" y="18"/>
                </a:lnTo>
                <a:lnTo>
                  <a:pt x="1" y="14"/>
                </a:lnTo>
                <a:lnTo>
                  <a:pt x="3" y="10"/>
                </a:lnTo>
                <a:lnTo>
                  <a:pt x="5" y="7"/>
                </a:lnTo>
                <a:lnTo>
                  <a:pt x="8" y="4"/>
                </a:lnTo>
                <a:lnTo>
                  <a:pt x="13" y="2"/>
                </a:lnTo>
                <a:lnTo>
                  <a:pt x="17" y="1"/>
                </a:lnTo>
                <a:lnTo>
                  <a:pt x="22" y="0"/>
                </a:lnTo>
                <a:lnTo>
                  <a:pt x="132" y="0"/>
                </a:lnTo>
                <a:lnTo>
                  <a:pt x="139" y="1"/>
                </a:lnTo>
                <a:lnTo>
                  <a:pt x="143" y="2"/>
                </a:lnTo>
                <a:lnTo>
                  <a:pt x="147" y="4"/>
                </a:lnTo>
                <a:lnTo>
                  <a:pt x="150" y="7"/>
                </a:lnTo>
                <a:lnTo>
                  <a:pt x="152" y="10"/>
                </a:lnTo>
                <a:lnTo>
                  <a:pt x="153" y="14"/>
                </a:lnTo>
                <a:lnTo>
                  <a:pt x="154" y="18"/>
                </a:lnTo>
                <a:lnTo>
                  <a:pt x="155" y="23"/>
                </a:lnTo>
                <a:lnTo>
                  <a:pt x="154" y="27"/>
                </a:lnTo>
                <a:lnTo>
                  <a:pt x="153" y="31"/>
                </a:lnTo>
                <a:lnTo>
                  <a:pt x="152" y="35"/>
                </a:lnTo>
                <a:lnTo>
                  <a:pt x="150" y="38"/>
                </a:lnTo>
                <a:lnTo>
                  <a:pt x="147" y="41"/>
                </a:lnTo>
                <a:lnTo>
                  <a:pt x="143" y="43"/>
                </a:lnTo>
                <a:lnTo>
                  <a:pt x="139" y="45"/>
                </a:lnTo>
                <a:lnTo>
                  <a:pt x="132" y="45"/>
                </a:lnTo>
                <a:lnTo>
                  <a:pt x="22" y="4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03" name="任意多边形 1051302"/>
          <p:cNvSpPr/>
          <p:nvPr/>
        </p:nvSpPr>
        <p:spPr bwMode="auto">
          <a:xfrm>
            <a:off x="3321050" y="5681662"/>
            <a:ext cx="322262" cy="41275"/>
          </a:xfrm>
          <a:custGeom>
            <a:avLst/>
            <a:gdLst/>
            <a:ahLst/>
            <a:cxnLst/>
            <a:rect l="0" t="0" r="0" b="0"/>
            <a:pathLst>
              <a:path w="454" h="58">
                <a:moveTo>
                  <a:pt x="400" y="58"/>
                </a:moveTo>
                <a:lnTo>
                  <a:pt x="400" y="58"/>
                </a:lnTo>
                <a:lnTo>
                  <a:pt x="352" y="58"/>
                </a:lnTo>
                <a:lnTo>
                  <a:pt x="305" y="56"/>
                </a:lnTo>
                <a:lnTo>
                  <a:pt x="212" y="52"/>
                </a:lnTo>
                <a:lnTo>
                  <a:pt x="117" y="48"/>
                </a:lnTo>
                <a:lnTo>
                  <a:pt x="69" y="46"/>
                </a:lnTo>
                <a:lnTo>
                  <a:pt x="22" y="46"/>
                </a:lnTo>
                <a:lnTo>
                  <a:pt x="16" y="45"/>
                </a:lnTo>
                <a:lnTo>
                  <a:pt x="12" y="44"/>
                </a:lnTo>
                <a:lnTo>
                  <a:pt x="8" y="42"/>
                </a:lnTo>
                <a:lnTo>
                  <a:pt x="5" y="39"/>
                </a:lnTo>
                <a:lnTo>
                  <a:pt x="3" y="36"/>
                </a:lnTo>
                <a:lnTo>
                  <a:pt x="1" y="31"/>
                </a:lnTo>
                <a:lnTo>
                  <a:pt x="0" y="27"/>
                </a:lnTo>
                <a:lnTo>
                  <a:pt x="0" y="23"/>
                </a:lnTo>
                <a:lnTo>
                  <a:pt x="0" y="19"/>
                </a:lnTo>
                <a:lnTo>
                  <a:pt x="1" y="15"/>
                </a:lnTo>
                <a:lnTo>
                  <a:pt x="3" y="11"/>
                </a:lnTo>
                <a:lnTo>
                  <a:pt x="5" y="8"/>
                </a:lnTo>
                <a:lnTo>
                  <a:pt x="8" y="5"/>
                </a:lnTo>
                <a:lnTo>
                  <a:pt x="12" y="3"/>
                </a:lnTo>
                <a:lnTo>
                  <a:pt x="16" y="0"/>
                </a:lnTo>
                <a:lnTo>
                  <a:pt x="22" y="0"/>
                </a:lnTo>
                <a:lnTo>
                  <a:pt x="69" y="0"/>
                </a:lnTo>
                <a:lnTo>
                  <a:pt x="117" y="3"/>
                </a:lnTo>
                <a:lnTo>
                  <a:pt x="211" y="7"/>
                </a:lnTo>
                <a:lnTo>
                  <a:pt x="305" y="11"/>
                </a:lnTo>
                <a:lnTo>
                  <a:pt x="352" y="13"/>
                </a:lnTo>
                <a:lnTo>
                  <a:pt x="400" y="13"/>
                </a:lnTo>
                <a:lnTo>
                  <a:pt x="433" y="13"/>
                </a:lnTo>
                <a:lnTo>
                  <a:pt x="438" y="13"/>
                </a:lnTo>
                <a:lnTo>
                  <a:pt x="443" y="15"/>
                </a:lnTo>
                <a:lnTo>
                  <a:pt x="446" y="17"/>
                </a:lnTo>
                <a:lnTo>
                  <a:pt x="449" y="20"/>
                </a:lnTo>
                <a:lnTo>
                  <a:pt x="451" y="23"/>
                </a:lnTo>
                <a:lnTo>
                  <a:pt x="453" y="26"/>
                </a:lnTo>
                <a:lnTo>
                  <a:pt x="454" y="30"/>
                </a:lnTo>
                <a:lnTo>
                  <a:pt x="454" y="35"/>
                </a:lnTo>
                <a:lnTo>
                  <a:pt x="454" y="39"/>
                </a:lnTo>
                <a:lnTo>
                  <a:pt x="453" y="43"/>
                </a:lnTo>
                <a:lnTo>
                  <a:pt x="451" y="47"/>
                </a:lnTo>
                <a:lnTo>
                  <a:pt x="449" y="51"/>
                </a:lnTo>
                <a:lnTo>
                  <a:pt x="446" y="54"/>
                </a:lnTo>
                <a:lnTo>
                  <a:pt x="442" y="56"/>
                </a:lnTo>
                <a:lnTo>
                  <a:pt x="438" y="57"/>
                </a:lnTo>
                <a:lnTo>
                  <a:pt x="433" y="58"/>
                </a:lnTo>
                <a:lnTo>
                  <a:pt x="400" y="5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04" name="任意多边形 1051303"/>
          <p:cNvSpPr/>
          <p:nvPr/>
        </p:nvSpPr>
        <p:spPr bwMode="auto">
          <a:xfrm>
            <a:off x="2768600" y="5118100"/>
            <a:ext cx="804862" cy="690562"/>
          </a:xfrm>
          <a:custGeom>
            <a:avLst/>
            <a:gdLst/>
            <a:ahLst/>
            <a:cxnLst/>
            <a:rect l="0" t="0" r="0" b="0"/>
            <a:pathLst>
              <a:path w="1139" h="978">
                <a:moveTo>
                  <a:pt x="280" y="978"/>
                </a:moveTo>
                <a:lnTo>
                  <a:pt x="280" y="978"/>
                </a:lnTo>
                <a:lnTo>
                  <a:pt x="218" y="978"/>
                </a:lnTo>
                <a:lnTo>
                  <a:pt x="156" y="977"/>
                </a:lnTo>
                <a:lnTo>
                  <a:pt x="152" y="976"/>
                </a:lnTo>
                <a:lnTo>
                  <a:pt x="139" y="976"/>
                </a:lnTo>
                <a:lnTo>
                  <a:pt x="125" y="975"/>
                </a:lnTo>
                <a:lnTo>
                  <a:pt x="112" y="973"/>
                </a:lnTo>
                <a:lnTo>
                  <a:pt x="97" y="970"/>
                </a:lnTo>
                <a:lnTo>
                  <a:pt x="83" y="965"/>
                </a:lnTo>
                <a:lnTo>
                  <a:pt x="69" y="957"/>
                </a:lnTo>
                <a:lnTo>
                  <a:pt x="63" y="953"/>
                </a:lnTo>
                <a:lnTo>
                  <a:pt x="57" y="949"/>
                </a:lnTo>
                <a:lnTo>
                  <a:pt x="52" y="944"/>
                </a:lnTo>
                <a:lnTo>
                  <a:pt x="47" y="938"/>
                </a:lnTo>
                <a:lnTo>
                  <a:pt x="35" y="924"/>
                </a:lnTo>
                <a:lnTo>
                  <a:pt x="26" y="912"/>
                </a:lnTo>
                <a:lnTo>
                  <a:pt x="19" y="899"/>
                </a:lnTo>
                <a:lnTo>
                  <a:pt x="11" y="885"/>
                </a:lnTo>
                <a:lnTo>
                  <a:pt x="9" y="878"/>
                </a:lnTo>
                <a:lnTo>
                  <a:pt x="7" y="875"/>
                </a:lnTo>
                <a:lnTo>
                  <a:pt x="4" y="870"/>
                </a:lnTo>
                <a:lnTo>
                  <a:pt x="3" y="866"/>
                </a:lnTo>
                <a:lnTo>
                  <a:pt x="1" y="861"/>
                </a:lnTo>
                <a:lnTo>
                  <a:pt x="0" y="852"/>
                </a:lnTo>
                <a:lnTo>
                  <a:pt x="0" y="843"/>
                </a:lnTo>
                <a:lnTo>
                  <a:pt x="1" y="832"/>
                </a:lnTo>
                <a:lnTo>
                  <a:pt x="1" y="818"/>
                </a:lnTo>
                <a:lnTo>
                  <a:pt x="1" y="746"/>
                </a:lnTo>
                <a:lnTo>
                  <a:pt x="2" y="700"/>
                </a:lnTo>
                <a:lnTo>
                  <a:pt x="3" y="655"/>
                </a:lnTo>
                <a:lnTo>
                  <a:pt x="4" y="609"/>
                </a:lnTo>
                <a:lnTo>
                  <a:pt x="4" y="564"/>
                </a:lnTo>
                <a:lnTo>
                  <a:pt x="4" y="538"/>
                </a:lnTo>
                <a:lnTo>
                  <a:pt x="3" y="512"/>
                </a:lnTo>
                <a:lnTo>
                  <a:pt x="1" y="481"/>
                </a:lnTo>
                <a:lnTo>
                  <a:pt x="2" y="463"/>
                </a:lnTo>
                <a:lnTo>
                  <a:pt x="3" y="445"/>
                </a:lnTo>
                <a:lnTo>
                  <a:pt x="5" y="430"/>
                </a:lnTo>
                <a:lnTo>
                  <a:pt x="6" y="414"/>
                </a:lnTo>
                <a:lnTo>
                  <a:pt x="5" y="378"/>
                </a:lnTo>
                <a:lnTo>
                  <a:pt x="4" y="342"/>
                </a:lnTo>
                <a:lnTo>
                  <a:pt x="2" y="309"/>
                </a:lnTo>
                <a:lnTo>
                  <a:pt x="1" y="276"/>
                </a:lnTo>
                <a:lnTo>
                  <a:pt x="2" y="261"/>
                </a:lnTo>
                <a:lnTo>
                  <a:pt x="3" y="246"/>
                </a:lnTo>
                <a:lnTo>
                  <a:pt x="7" y="216"/>
                </a:lnTo>
                <a:lnTo>
                  <a:pt x="12" y="184"/>
                </a:lnTo>
                <a:lnTo>
                  <a:pt x="13" y="166"/>
                </a:lnTo>
                <a:lnTo>
                  <a:pt x="14" y="150"/>
                </a:lnTo>
                <a:lnTo>
                  <a:pt x="14" y="144"/>
                </a:lnTo>
                <a:lnTo>
                  <a:pt x="17" y="138"/>
                </a:lnTo>
                <a:lnTo>
                  <a:pt x="18" y="136"/>
                </a:lnTo>
                <a:lnTo>
                  <a:pt x="18" y="135"/>
                </a:lnTo>
                <a:lnTo>
                  <a:pt x="18" y="123"/>
                </a:lnTo>
                <a:lnTo>
                  <a:pt x="19" y="111"/>
                </a:lnTo>
                <a:lnTo>
                  <a:pt x="21" y="99"/>
                </a:lnTo>
                <a:lnTo>
                  <a:pt x="24" y="87"/>
                </a:lnTo>
                <a:lnTo>
                  <a:pt x="28" y="75"/>
                </a:lnTo>
                <a:lnTo>
                  <a:pt x="32" y="65"/>
                </a:lnTo>
                <a:lnTo>
                  <a:pt x="38" y="55"/>
                </a:lnTo>
                <a:lnTo>
                  <a:pt x="45" y="45"/>
                </a:lnTo>
                <a:lnTo>
                  <a:pt x="52" y="38"/>
                </a:lnTo>
                <a:lnTo>
                  <a:pt x="59" y="31"/>
                </a:lnTo>
                <a:lnTo>
                  <a:pt x="66" y="26"/>
                </a:lnTo>
                <a:lnTo>
                  <a:pt x="73" y="21"/>
                </a:lnTo>
                <a:lnTo>
                  <a:pt x="81" y="16"/>
                </a:lnTo>
                <a:lnTo>
                  <a:pt x="88" y="12"/>
                </a:lnTo>
                <a:lnTo>
                  <a:pt x="103" y="7"/>
                </a:lnTo>
                <a:lnTo>
                  <a:pt x="120" y="4"/>
                </a:lnTo>
                <a:lnTo>
                  <a:pt x="137" y="2"/>
                </a:lnTo>
                <a:lnTo>
                  <a:pt x="156" y="1"/>
                </a:lnTo>
                <a:lnTo>
                  <a:pt x="175" y="1"/>
                </a:lnTo>
                <a:lnTo>
                  <a:pt x="192" y="1"/>
                </a:lnTo>
                <a:lnTo>
                  <a:pt x="197" y="0"/>
                </a:lnTo>
                <a:lnTo>
                  <a:pt x="220" y="1"/>
                </a:lnTo>
                <a:lnTo>
                  <a:pt x="243" y="3"/>
                </a:lnTo>
                <a:lnTo>
                  <a:pt x="265" y="6"/>
                </a:lnTo>
                <a:lnTo>
                  <a:pt x="288" y="7"/>
                </a:lnTo>
                <a:lnTo>
                  <a:pt x="290" y="7"/>
                </a:lnTo>
                <a:lnTo>
                  <a:pt x="314" y="6"/>
                </a:lnTo>
                <a:lnTo>
                  <a:pt x="338" y="6"/>
                </a:lnTo>
                <a:lnTo>
                  <a:pt x="354" y="6"/>
                </a:lnTo>
                <a:lnTo>
                  <a:pt x="369" y="8"/>
                </a:lnTo>
                <a:lnTo>
                  <a:pt x="383" y="9"/>
                </a:lnTo>
                <a:lnTo>
                  <a:pt x="399" y="11"/>
                </a:lnTo>
                <a:lnTo>
                  <a:pt x="433" y="12"/>
                </a:lnTo>
                <a:lnTo>
                  <a:pt x="459" y="11"/>
                </a:lnTo>
                <a:lnTo>
                  <a:pt x="484" y="10"/>
                </a:lnTo>
                <a:lnTo>
                  <a:pt x="535" y="9"/>
                </a:lnTo>
                <a:lnTo>
                  <a:pt x="566" y="10"/>
                </a:lnTo>
                <a:lnTo>
                  <a:pt x="633" y="13"/>
                </a:lnTo>
                <a:lnTo>
                  <a:pt x="712" y="14"/>
                </a:lnTo>
                <a:lnTo>
                  <a:pt x="789" y="13"/>
                </a:lnTo>
                <a:lnTo>
                  <a:pt x="867" y="13"/>
                </a:lnTo>
                <a:lnTo>
                  <a:pt x="935" y="13"/>
                </a:lnTo>
                <a:lnTo>
                  <a:pt x="993" y="15"/>
                </a:lnTo>
                <a:lnTo>
                  <a:pt x="1013" y="17"/>
                </a:lnTo>
                <a:lnTo>
                  <a:pt x="1033" y="20"/>
                </a:lnTo>
                <a:lnTo>
                  <a:pt x="1052" y="24"/>
                </a:lnTo>
                <a:lnTo>
                  <a:pt x="1061" y="27"/>
                </a:lnTo>
                <a:lnTo>
                  <a:pt x="1070" y="30"/>
                </a:lnTo>
                <a:lnTo>
                  <a:pt x="1078" y="33"/>
                </a:lnTo>
                <a:lnTo>
                  <a:pt x="1087" y="38"/>
                </a:lnTo>
                <a:lnTo>
                  <a:pt x="1094" y="43"/>
                </a:lnTo>
                <a:lnTo>
                  <a:pt x="1101" y="48"/>
                </a:lnTo>
                <a:lnTo>
                  <a:pt x="1108" y="56"/>
                </a:lnTo>
                <a:lnTo>
                  <a:pt x="1115" y="63"/>
                </a:lnTo>
                <a:lnTo>
                  <a:pt x="1120" y="71"/>
                </a:lnTo>
                <a:lnTo>
                  <a:pt x="1125" y="80"/>
                </a:lnTo>
                <a:lnTo>
                  <a:pt x="1130" y="95"/>
                </a:lnTo>
                <a:lnTo>
                  <a:pt x="1134" y="111"/>
                </a:lnTo>
                <a:lnTo>
                  <a:pt x="1137" y="130"/>
                </a:lnTo>
                <a:lnTo>
                  <a:pt x="1139" y="149"/>
                </a:lnTo>
                <a:lnTo>
                  <a:pt x="1139" y="167"/>
                </a:lnTo>
                <a:lnTo>
                  <a:pt x="1137" y="186"/>
                </a:lnTo>
                <a:lnTo>
                  <a:pt x="1133" y="203"/>
                </a:lnTo>
                <a:lnTo>
                  <a:pt x="1131" y="211"/>
                </a:lnTo>
                <a:lnTo>
                  <a:pt x="1128" y="219"/>
                </a:lnTo>
                <a:lnTo>
                  <a:pt x="1124" y="224"/>
                </a:lnTo>
                <a:lnTo>
                  <a:pt x="1120" y="228"/>
                </a:lnTo>
                <a:lnTo>
                  <a:pt x="1116" y="229"/>
                </a:lnTo>
                <a:lnTo>
                  <a:pt x="1111" y="230"/>
                </a:lnTo>
                <a:lnTo>
                  <a:pt x="1105" y="229"/>
                </a:lnTo>
                <a:lnTo>
                  <a:pt x="1099" y="226"/>
                </a:lnTo>
                <a:lnTo>
                  <a:pt x="1094" y="222"/>
                </a:lnTo>
                <a:lnTo>
                  <a:pt x="1090" y="218"/>
                </a:lnTo>
                <a:lnTo>
                  <a:pt x="1088" y="212"/>
                </a:lnTo>
                <a:lnTo>
                  <a:pt x="1087" y="207"/>
                </a:lnTo>
                <a:lnTo>
                  <a:pt x="1087" y="200"/>
                </a:lnTo>
                <a:lnTo>
                  <a:pt x="1089" y="195"/>
                </a:lnTo>
                <a:lnTo>
                  <a:pt x="1091" y="190"/>
                </a:lnTo>
                <a:lnTo>
                  <a:pt x="1092" y="184"/>
                </a:lnTo>
                <a:lnTo>
                  <a:pt x="1093" y="172"/>
                </a:lnTo>
                <a:lnTo>
                  <a:pt x="1092" y="159"/>
                </a:lnTo>
                <a:lnTo>
                  <a:pt x="1091" y="147"/>
                </a:lnTo>
                <a:lnTo>
                  <a:pt x="1090" y="133"/>
                </a:lnTo>
                <a:lnTo>
                  <a:pt x="1089" y="123"/>
                </a:lnTo>
                <a:lnTo>
                  <a:pt x="1087" y="113"/>
                </a:lnTo>
                <a:lnTo>
                  <a:pt x="1084" y="102"/>
                </a:lnTo>
                <a:lnTo>
                  <a:pt x="1079" y="93"/>
                </a:lnTo>
                <a:lnTo>
                  <a:pt x="1073" y="85"/>
                </a:lnTo>
                <a:lnTo>
                  <a:pt x="1069" y="80"/>
                </a:lnTo>
                <a:lnTo>
                  <a:pt x="1064" y="77"/>
                </a:lnTo>
                <a:lnTo>
                  <a:pt x="1059" y="74"/>
                </a:lnTo>
                <a:lnTo>
                  <a:pt x="1053" y="71"/>
                </a:lnTo>
                <a:lnTo>
                  <a:pt x="1046" y="69"/>
                </a:lnTo>
                <a:lnTo>
                  <a:pt x="1039" y="67"/>
                </a:lnTo>
                <a:lnTo>
                  <a:pt x="1022" y="64"/>
                </a:lnTo>
                <a:lnTo>
                  <a:pt x="1002" y="62"/>
                </a:lnTo>
                <a:lnTo>
                  <a:pt x="981" y="61"/>
                </a:lnTo>
                <a:lnTo>
                  <a:pt x="959" y="60"/>
                </a:lnTo>
                <a:lnTo>
                  <a:pt x="914" y="61"/>
                </a:lnTo>
                <a:lnTo>
                  <a:pt x="872" y="62"/>
                </a:lnTo>
                <a:lnTo>
                  <a:pt x="829" y="62"/>
                </a:lnTo>
                <a:lnTo>
                  <a:pt x="786" y="62"/>
                </a:lnTo>
                <a:lnTo>
                  <a:pt x="741" y="62"/>
                </a:lnTo>
                <a:lnTo>
                  <a:pt x="701" y="63"/>
                </a:lnTo>
                <a:lnTo>
                  <a:pt x="689" y="63"/>
                </a:lnTo>
                <a:lnTo>
                  <a:pt x="656" y="62"/>
                </a:lnTo>
                <a:lnTo>
                  <a:pt x="623" y="60"/>
                </a:lnTo>
                <a:lnTo>
                  <a:pt x="595" y="57"/>
                </a:lnTo>
                <a:lnTo>
                  <a:pt x="566" y="56"/>
                </a:lnTo>
                <a:lnTo>
                  <a:pt x="500" y="55"/>
                </a:lnTo>
                <a:lnTo>
                  <a:pt x="435" y="55"/>
                </a:lnTo>
                <a:lnTo>
                  <a:pt x="362" y="54"/>
                </a:lnTo>
                <a:lnTo>
                  <a:pt x="289" y="53"/>
                </a:lnTo>
                <a:lnTo>
                  <a:pt x="259" y="51"/>
                </a:lnTo>
                <a:lnTo>
                  <a:pt x="230" y="50"/>
                </a:lnTo>
                <a:lnTo>
                  <a:pt x="192" y="47"/>
                </a:lnTo>
                <a:lnTo>
                  <a:pt x="154" y="46"/>
                </a:lnTo>
                <a:lnTo>
                  <a:pt x="143" y="46"/>
                </a:lnTo>
                <a:lnTo>
                  <a:pt x="131" y="47"/>
                </a:lnTo>
                <a:lnTo>
                  <a:pt x="120" y="50"/>
                </a:lnTo>
                <a:lnTo>
                  <a:pt x="108" y="53"/>
                </a:lnTo>
                <a:lnTo>
                  <a:pt x="98" y="57"/>
                </a:lnTo>
                <a:lnTo>
                  <a:pt x="89" y="64"/>
                </a:lnTo>
                <a:lnTo>
                  <a:pt x="85" y="68"/>
                </a:lnTo>
                <a:lnTo>
                  <a:pt x="81" y="73"/>
                </a:lnTo>
                <a:lnTo>
                  <a:pt x="76" y="78"/>
                </a:lnTo>
                <a:lnTo>
                  <a:pt x="73" y="84"/>
                </a:lnTo>
                <a:lnTo>
                  <a:pt x="70" y="94"/>
                </a:lnTo>
                <a:lnTo>
                  <a:pt x="65" y="110"/>
                </a:lnTo>
                <a:lnTo>
                  <a:pt x="62" y="126"/>
                </a:lnTo>
                <a:lnTo>
                  <a:pt x="62" y="133"/>
                </a:lnTo>
                <a:lnTo>
                  <a:pt x="63" y="137"/>
                </a:lnTo>
                <a:lnTo>
                  <a:pt x="64" y="141"/>
                </a:lnTo>
                <a:lnTo>
                  <a:pt x="64" y="146"/>
                </a:lnTo>
                <a:lnTo>
                  <a:pt x="64" y="152"/>
                </a:lnTo>
                <a:lnTo>
                  <a:pt x="63" y="157"/>
                </a:lnTo>
                <a:lnTo>
                  <a:pt x="60" y="161"/>
                </a:lnTo>
                <a:lnTo>
                  <a:pt x="60" y="162"/>
                </a:lnTo>
                <a:lnTo>
                  <a:pt x="60" y="164"/>
                </a:lnTo>
                <a:lnTo>
                  <a:pt x="58" y="189"/>
                </a:lnTo>
                <a:lnTo>
                  <a:pt x="55" y="213"/>
                </a:lnTo>
                <a:lnTo>
                  <a:pt x="52" y="239"/>
                </a:lnTo>
                <a:lnTo>
                  <a:pt x="50" y="264"/>
                </a:lnTo>
                <a:lnTo>
                  <a:pt x="50" y="295"/>
                </a:lnTo>
                <a:lnTo>
                  <a:pt x="50" y="325"/>
                </a:lnTo>
                <a:lnTo>
                  <a:pt x="51" y="385"/>
                </a:lnTo>
                <a:lnTo>
                  <a:pt x="51" y="414"/>
                </a:lnTo>
                <a:lnTo>
                  <a:pt x="50" y="443"/>
                </a:lnTo>
                <a:lnTo>
                  <a:pt x="48" y="478"/>
                </a:lnTo>
                <a:lnTo>
                  <a:pt x="48" y="496"/>
                </a:lnTo>
                <a:lnTo>
                  <a:pt x="49" y="513"/>
                </a:lnTo>
                <a:lnTo>
                  <a:pt x="50" y="543"/>
                </a:lnTo>
                <a:lnTo>
                  <a:pt x="51" y="572"/>
                </a:lnTo>
                <a:lnTo>
                  <a:pt x="51" y="631"/>
                </a:lnTo>
                <a:lnTo>
                  <a:pt x="51" y="674"/>
                </a:lnTo>
                <a:lnTo>
                  <a:pt x="50" y="707"/>
                </a:lnTo>
                <a:lnTo>
                  <a:pt x="49" y="741"/>
                </a:lnTo>
                <a:lnTo>
                  <a:pt x="48" y="774"/>
                </a:lnTo>
                <a:lnTo>
                  <a:pt x="47" y="807"/>
                </a:lnTo>
                <a:lnTo>
                  <a:pt x="47" y="822"/>
                </a:lnTo>
                <a:lnTo>
                  <a:pt x="45" y="839"/>
                </a:lnTo>
                <a:lnTo>
                  <a:pt x="47" y="845"/>
                </a:lnTo>
                <a:lnTo>
                  <a:pt x="49" y="851"/>
                </a:lnTo>
                <a:lnTo>
                  <a:pt x="52" y="857"/>
                </a:lnTo>
                <a:lnTo>
                  <a:pt x="54" y="862"/>
                </a:lnTo>
                <a:lnTo>
                  <a:pt x="56" y="869"/>
                </a:lnTo>
                <a:lnTo>
                  <a:pt x="56" y="874"/>
                </a:lnTo>
                <a:lnTo>
                  <a:pt x="57" y="880"/>
                </a:lnTo>
                <a:lnTo>
                  <a:pt x="59" y="886"/>
                </a:lnTo>
                <a:lnTo>
                  <a:pt x="62" y="891"/>
                </a:lnTo>
                <a:lnTo>
                  <a:pt x="66" y="897"/>
                </a:lnTo>
                <a:lnTo>
                  <a:pt x="71" y="902"/>
                </a:lnTo>
                <a:lnTo>
                  <a:pt x="76" y="907"/>
                </a:lnTo>
                <a:lnTo>
                  <a:pt x="88" y="915"/>
                </a:lnTo>
                <a:lnTo>
                  <a:pt x="101" y="921"/>
                </a:lnTo>
                <a:lnTo>
                  <a:pt x="114" y="926"/>
                </a:lnTo>
                <a:lnTo>
                  <a:pt x="126" y="930"/>
                </a:lnTo>
                <a:lnTo>
                  <a:pt x="135" y="931"/>
                </a:lnTo>
                <a:lnTo>
                  <a:pt x="142" y="931"/>
                </a:lnTo>
                <a:lnTo>
                  <a:pt x="166" y="931"/>
                </a:lnTo>
                <a:lnTo>
                  <a:pt x="190" y="930"/>
                </a:lnTo>
                <a:lnTo>
                  <a:pt x="201" y="930"/>
                </a:lnTo>
                <a:lnTo>
                  <a:pt x="227" y="931"/>
                </a:lnTo>
                <a:lnTo>
                  <a:pt x="253" y="933"/>
                </a:lnTo>
                <a:lnTo>
                  <a:pt x="280" y="933"/>
                </a:lnTo>
                <a:lnTo>
                  <a:pt x="285" y="934"/>
                </a:lnTo>
                <a:lnTo>
                  <a:pt x="290" y="935"/>
                </a:lnTo>
                <a:lnTo>
                  <a:pt x="293" y="937"/>
                </a:lnTo>
                <a:lnTo>
                  <a:pt x="296" y="940"/>
                </a:lnTo>
                <a:lnTo>
                  <a:pt x="300" y="943"/>
                </a:lnTo>
                <a:lnTo>
                  <a:pt x="301" y="947"/>
                </a:lnTo>
                <a:lnTo>
                  <a:pt x="302" y="951"/>
                </a:lnTo>
                <a:lnTo>
                  <a:pt x="302" y="955"/>
                </a:lnTo>
                <a:lnTo>
                  <a:pt x="302" y="960"/>
                </a:lnTo>
                <a:lnTo>
                  <a:pt x="301" y="964"/>
                </a:lnTo>
                <a:lnTo>
                  <a:pt x="300" y="968"/>
                </a:lnTo>
                <a:lnTo>
                  <a:pt x="296" y="971"/>
                </a:lnTo>
                <a:lnTo>
                  <a:pt x="293" y="974"/>
                </a:lnTo>
                <a:lnTo>
                  <a:pt x="290" y="976"/>
                </a:lnTo>
                <a:lnTo>
                  <a:pt x="285" y="978"/>
                </a:lnTo>
                <a:lnTo>
                  <a:pt x="280" y="97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05" name="任意多边形 1051304"/>
          <p:cNvSpPr/>
          <p:nvPr/>
        </p:nvSpPr>
        <p:spPr bwMode="auto">
          <a:xfrm>
            <a:off x="4271962" y="5219700"/>
            <a:ext cx="50800" cy="63500"/>
          </a:xfrm>
          <a:custGeom>
            <a:avLst/>
            <a:gdLst/>
            <a:ahLst/>
            <a:cxnLst/>
            <a:rect l="0" t="0" r="0" b="0"/>
            <a:pathLst>
              <a:path w="71" h="89">
                <a:moveTo>
                  <a:pt x="62" y="2"/>
                </a:moveTo>
                <a:lnTo>
                  <a:pt x="62" y="2"/>
                </a:lnTo>
                <a:lnTo>
                  <a:pt x="47" y="22"/>
                </a:lnTo>
                <a:lnTo>
                  <a:pt x="33" y="43"/>
                </a:lnTo>
                <a:lnTo>
                  <a:pt x="17" y="63"/>
                </a:lnTo>
                <a:lnTo>
                  <a:pt x="1" y="81"/>
                </a:lnTo>
                <a:lnTo>
                  <a:pt x="0" y="83"/>
                </a:lnTo>
                <a:lnTo>
                  <a:pt x="0" y="85"/>
                </a:lnTo>
                <a:lnTo>
                  <a:pt x="0" y="86"/>
                </a:lnTo>
                <a:lnTo>
                  <a:pt x="1" y="88"/>
                </a:lnTo>
                <a:lnTo>
                  <a:pt x="3" y="89"/>
                </a:lnTo>
                <a:lnTo>
                  <a:pt x="4" y="89"/>
                </a:lnTo>
                <a:lnTo>
                  <a:pt x="6" y="89"/>
                </a:lnTo>
                <a:lnTo>
                  <a:pt x="8" y="88"/>
                </a:lnTo>
                <a:lnTo>
                  <a:pt x="25" y="69"/>
                </a:lnTo>
                <a:lnTo>
                  <a:pt x="41" y="49"/>
                </a:lnTo>
                <a:lnTo>
                  <a:pt x="56" y="27"/>
                </a:lnTo>
                <a:lnTo>
                  <a:pt x="70" y="7"/>
                </a:lnTo>
                <a:lnTo>
                  <a:pt x="71" y="5"/>
                </a:lnTo>
                <a:lnTo>
                  <a:pt x="71" y="3"/>
                </a:lnTo>
                <a:lnTo>
                  <a:pt x="70" y="2"/>
                </a:lnTo>
                <a:lnTo>
                  <a:pt x="68" y="1"/>
                </a:lnTo>
                <a:lnTo>
                  <a:pt x="67" y="0"/>
                </a:lnTo>
                <a:lnTo>
                  <a:pt x="65" y="0"/>
                </a:lnTo>
                <a:lnTo>
                  <a:pt x="63" y="1"/>
                </a:lnTo>
                <a:lnTo>
                  <a:pt x="6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06" name="任意多边形 1051305"/>
          <p:cNvSpPr/>
          <p:nvPr/>
        </p:nvSpPr>
        <p:spPr bwMode="auto">
          <a:xfrm>
            <a:off x="4275137" y="5246687"/>
            <a:ext cx="73025" cy="95250"/>
          </a:xfrm>
          <a:custGeom>
            <a:avLst/>
            <a:gdLst/>
            <a:ahLst/>
            <a:cxnLst/>
            <a:rect l="0" t="0" r="0" b="0"/>
            <a:pathLst>
              <a:path w="104" h="137">
                <a:moveTo>
                  <a:pt x="96" y="2"/>
                </a:moveTo>
                <a:lnTo>
                  <a:pt x="96" y="2"/>
                </a:lnTo>
                <a:lnTo>
                  <a:pt x="86" y="16"/>
                </a:lnTo>
                <a:lnTo>
                  <a:pt x="75" y="32"/>
                </a:lnTo>
                <a:lnTo>
                  <a:pt x="65" y="46"/>
                </a:lnTo>
                <a:lnTo>
                  <a:pt x="56" y="62"/>
                </a:lnTo>
                <a:lnTo>
                  <a:pt x="44" y="80"/>
                </a:lnTo>
                <a:lnTo>
                  <a:pt x="31" y="97"/>
                </a:lnTo>
                <a:lnTo>
                  <a:pt x="17" y="113"/>
                </a:lnTo>
                <a:lnTo>
                  <a:pt x="2" y="129"/>
                </a:lnTo>
                <a:lnTo>
                  <a:pt x="1" y="131"/>
                </a:lnTo>
                <a:lnTo>
                  <a:pt x="0" y="132"/>
                </a:lnTo>
                <a:lnTo>
                  <a:pt x="1" y="134"/>
                </a:lnTo>
                <a:lnTo>
                  <a:pt x="2" y="135"/>
                </a:lnTo>
                <a:lnTo>
                  <a:pt x="3" y="136"/>
                </a:lnTo>
                <a:lnTo>
                  <a:pt x="5" y="137"/>
                </a:lnTo>
                <a:lnTo>
                  <a:pt x="7" y="136"/>
                </a:lnTo>
                <a:lnTo>
                  <a:pt x="8" y="135"/>
                </a:lnTo>
                <a:lnTo>
                  <a:pt x="23" y="121"/>
                </a:lnTo>
                <a:lnTo>
                  <a:pt x="36" y="105"/>
                </a:lnTo>
                <a:lnTo>
                  <a:pt x="50" y="90"/>
                </a:lnTo>
                <a:lnTo>
                  <a:pt x="61" y="73"/>
                </a:lnTo>
                <a:lnTo>
                  <a:pt x="83" y="40"/>
                </a:lnTo>
                <a:lnTo>
                  <a:pt x="94" y="24"/>
                </a:lnTo>
                <a:lnTo>
                  <a:pt x="104" y="7"/>
                </a:lnTo>
                <a:lnTo>
                  <a:pt x="104" y="5"/>
                </a:lnTo>
                <a:lnTo>
                  <a:pt x="104" y="3"/>
                </a:lnTo>
                <a:lnTo>
                  <a:pt x="103" y="1"/>
                </a:lnTo>
                <a:lnTo>
                  <a:pt x="102" y="0"/>
                </a:lnTo>
                <a:lnTo>
                  <a:pt x="100" y="0"/>
                </a:lnTo>
                <a:lnTo>
                  <a:pt x="99" y="0"/>
                </a:lnTo>
                <a:lnTo>
                  <a:pt x="97" y="0"/>
                </a:lnTo>
                <a:lnTo>
                  <a:pt x="9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07" name="任意多边形 1051306"/>
          <p:cNvSpPr/>
          <p:nvPr/>
        </p:nvSpPr>
        <p:spPr bwMode="auto">
          <a:xfrm>
            <a:off x="4281487" y="5310187"/>
            <a:ext cx="53975" cy="79375"/>
          </a:xfrm>
          <a:custGeom>
            <a:avLst/>
            <a:gdLst/>
            <a:ahLst/>
            <a:cxnLst/>
            <a:rect l="0" t="0" r="0" b="0"/>
            <a:pathLst>
              <a:path w="76" h="113">
                <a:moveTo>
                  <a:pt x="66" y="4"/>
                </a:moveTo>
                <a:lnTo>
                  <a:pt x="66" y="4"/>
                </a:lnTo>
                <a:lnTo>
                  <a:pt x="64" y="11"/>
                </a:lnTo>
                <a:lnTo>
                  <a:pt x="61" y="16"/>
                </a:lnTo>
                <a:lnTo>
                  <a:pt x="58" y="21"/>
                </a:lnTo>
                <a:lnTo>
                  <a:pt x="53" y="26"/>
                </a:lnTo>
                <a:lnTo>
                  <a:pt x="45" y="35"/>
                </a:lnTo>
                <a:lnTo>
                  <a:pt x="41" y="40"/>
                </a:lnTo>
                <a:lnTo>
                  <a:pt x="38" y="45"/>
                </a:lnTo>
                <a:lnTo>
                  <a:pt x="34" y="53"/>
                </a:lnTo>
                <a:lnTo>
                  <a:pt x="30" y="62"/>
                </a:lnTo>
                <a:lnTo>
                  <a:pt x="20" y="76"/>
                </a:lnTo>
                <a:lnTo>
                  <a:pt x="10" y="91"/>
                </a:lnTo>
                <a:lnTo>
                  <a:pt x="4" y="98"/>
                </a:lnTo>
                <a:lnTo>
                  <a:pt x="0" y="106"/>
                </a:lnTo>
                <a:lnTo>
                  <a:pt x="0" y="109"/>
                </a:lnTo>
                <a:lnTo>
                  <a:pt x="1" y="111"/>
                </a:lnTo>
                <a:lnTo>
                  <a:pt x="3" y="113"/>
                </a:lnTo>
                <a:lnTo>
                  <a:pt x="6" y="113"/>
                </a:lnTo>
                <a:lnTo>
                  <a:pt x="12" y="111"/>
                </a:lnTo>
                <a:lnTo>
                  <a:pt x="18" y="107"/>
                </a:lnTo>
                <a:lnTo>
                  <a:pt x="19" y="105"/>
                </a:lnTo>
                <a:lnTo>
                  <a:pt x="19" y="103"/>
                </a:lnTo>
                <a:lnTo>
                  <a:pt x="18" y="101"/>
                </a:lnTo>
                <a:lnTo>
                  <a:pt x="16" y="100"/>
                </a:lnTo>
                <a:lnTo>
                  <a:pt x="31" y="78"/>
                </a:lnTo>
                <a:lnTo>
                  <a:pt x="35" y="71"/>
                </a:lnTo>
                <a:lnTo>
                  <a:pt x="40" y="62"/>
                </a:lnTo>
                <a:lnTo>
                  <a:pt x="44" y="54"/>
                </a:lnTo>
                <a:lnTo>
                  <a:pt x="49" y="47"/>
                </a:lnTo>
                <a:lnTo>
                  <a:pt x="58" y="38"/>
                </a:lnTo>
                <a:lnTo>
                  <a:pt x="66" y="28"/>
                </a:lnTo>
                <a:lnTo>
                  <a:pt x="70" y="22"/>
                </a:lnTo>
                <a:lnTo>
                  <a:pt x="73" y="16"/>
                </a:lnTo>
                <a:lnTo>
                  <a:pt x="75" y="11"/>
                </a:lnTo>
                <a:lnTo>
                  <a:pt x="76" y="4"/>
                </a:lnTo>
                <a:lnTo>
                  <a:pt x="76" y="2"/>
                </a:lnTo>
                <a:lnTo>
                  <a:pt x="75" y="1"/>
                </a:lnTo>
                <a:lnTo>
                  <a:pt x="74" y="0"/>
                </a:lnTo>
                <a:lnTo>
                  <a:pt x="72" y="0"/>
                </a:lnTo>
                <a:lnTo>
                  <a:pt x="69" y="1"/>
                </a:lnTo>
                <a:lnTo>
                  <a:pt x="66" y="2"/>
                </a:lnTo>
                <a:lnTo>
                  <a:pt x="66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08" name="任意多边形 1051307"/>
          <p:cNvSpPr/>
          <p:nvPr/>
        </p:nvSpPr>
        <p:spPr bwMode="auto">
          <a:xfrm>
            <a:off x="4332287" y="5322887"/>
            <a:ext cx="49212" cy="60325"/>
          </a:xfrm>
          <a:custGeom>
            <a:avLst/>
            <a:gdLst/>
            <a:ahLst/>
            <a:cxnLst/>
            <a:rect l="0" t="0" r="0" b="0"/>
            <a:pathLst>
              <a:path w="70" h="86">
                <a:moveTo>
                  <a:pt x="62" y="2"/>
                </a:moveTo>
                <a:lnTo>
                  <a:pt x="62" y="2"/>
                </a:lnTo>
                <a:lnTo>
                  <a:pt x="46" y="20"/>
                </a:lnTo>
                <a:lnTo>
                  <a:pt x="32" y="39"/>
                </a:lnTo>
                <a:lnTo>
                  <a:pt x="16" y="59"/>
                </a:lnTo>
                <a:lnTo>
                  <a:pt x="9" y="68"/>
                </a:lnTo>
                <a:lnTo>
                  <a:pt x="1" y="78"/>
                </a:lnTo>
                <a:lnTo>
                  <a:pt x="0" y="80"/>
                </a:lnTo>
                <a:lnTo>
                  <a:pt x="0" y="83"/>
                </a:lnTo>
                <a:lnTo>
                  <a:pt x="1" y="85"/>
                </a:lnTo>
                <a:lnTo>
                  <a:pt x="4" y="86"/>
                </a:lnTo>
                <a:lnTo>
                  <a:pt x="8" y="85"/>
                </a:lnTo>
                <a:lnTo>
                  <a:pt x="10" y="84"/>
                </a:lnTo>
                <a:lnTo>
                  <a:pt x="12" y="82"/>
                </a:lnTo>
                <a:lnTo>
                  <a:pt x="13" y="78"/>
                </a:lnTo>
                <a:lnTo>
                  <a:pt x="28" y="61"/>
                </a:lnTo>
                <a:lnTo>
                  <a:pt x="41" y="43"/>
                </a:lnTo>
                <a:lnTo>
                  <a:pt x="54" y="25"/>
                </a:lnTo>
                <a:lnTo>
                  <a:pt x="69" y="8"/>
                </a:lnTo>
                <a:lnTo>
                  <a:pt x="70" y="6"/>
                </a:lnTo>
                <a:lnTo>
                  <a:pt x="70" y="5"/>
                </a:lnTo>
                <a:lnTo>
                  <a:pt x="70" y="3"/>
                </a:lnTo>
                <a:lnTo>
                  <a:pt x="69" y="2"/>
                </a:lnTo>
                <a:lnTo>
                  <a:pt x="67" y="1"/>
                </a:lnTo>
                <a:lnTo>
                  <a:pt x="66" y="0"/>
                </a:lnTo>
                <a:lnTo>
                  <a:pt x="64" y="0"/>
                </a:lnTo>
                <a:lnTo>
                  <a:pt x="6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09" name="任意多边形 1051308"/>
          <p:cNvSpPr/>
          <p:nvPr/>
        </p:nvSpPr>
        <p:spPr bwMode="auto">
          <a:xfrm>
            <a:off x="4395787" y="5316537"/>
            <a:ext cx="53975" cy="60325"/>
          </a:xfrm>
          <a:custGeom>
            <a:avLst/>
            <a:gdLst/>
            <a:ahLst/>
            <a:cxnLst/>
            <a:rect l="0" t="0" r="0" b="0"/>
            <a:pathLst>
              <a:path w="76" h="85">
                <a:moveTo>
                  <a:pt x="67" y="2"/>
                </a:moveTo>
                <a:lnTo>
                  <a:pt x="67" y="2"/>
                </a:lnTo>
                <a:lnTo>
                  <a:pt x="63" y="8"/>
                </a:lnTo>
                <a:lnTo>
                  <a:pt x="60" y="13"/>
                </a:lnTo>
                <a:lnTo>
                  <a:pt x="51" y="24"/>
                </a:lnTo>
                <a:lnTo>
                  <a:pt x="41" y="32"/>
                </a:lnTo>
                <a:lnTo>
                  <a:pt x="31" y="41"/>
                </a:lnTo>
                <a:lnTo>
                  <a:pt x="17" y="59"/>
                </a:lnTo>
                <a:lnTo>
                  <a:pt x="2" y="76"/>
                </a:lnTo>
                <a:lnTo>
                  <a:pt x="0" y="77"/>
                </a:lnTo>
                <a:lnTo>
                  <a:pt x="0" y="79"/>
                </a:lnTo>
                <a:lnTo>
                  <a:pt x="0" y="82"/>
                </a:lnTo>
                <a:lnTo>
                  <a:pt x="2" y="83"/>
                </a:lnTo>
                <a:lnTo>
                  <a:pt x="3" y="84"/>
                </a:lnTo>
                <a:lnTo>
                  <a:pt x="5" y="85"/>
                </a:lnTo>
                <a:lnTo>
                  <a:pt x="7" y="84"/>
                </a:lnTo>
                <a:lnTo>
                  <a:pt x="8" y="83"/>
                </a:lnTo>
                <a:lnTo>
                  <a:pt x="18" y="72"/>
                </a:lnTo>
                <a:lnTo>
                  <a:pt x="26" y="62"/>
                </a:lnTo>
                <a:lnTo>
                  <a:pt x="36" y="51"/>
                </a:lnTo>
                <a:lnTo>
                  <a:pt x="46" y="41"/>
                </a:lnTo>
                <a:lnTo>
                  <a:pt x="62" y="25"/>
                </a:lnTo>
                <a:lnTo>
                  <a:pt x="70" y="15"/>
                </a:lnTo>
                <a:lnTo>
                  <a:pt x="73" y="10"/>
                </a:lnTo>
                <a:lnTo>
                  <a:pt x="76" y="5"/>
                </a:lnTo>
                <a:lnTo>
                  <a:pt x="76" y="3"/>
                </a:lnTo>
                <a:lnTo>
                  <a:pt x="76" y="1"/>
                </a:lnTo>
                <a:lnTo>
                  <a:pt x="75" y="0"/>
                </a:lnTo>
                <a:lnTo>
                  <a:pt x="73" y="0"/>
                </a:lnTo>
                <a:lnTo>
                  <a:pt x="70" y="0"/>
                </a:lnTo>
                <a:lnTo>
                  <a:pt x="68" y="1"/>
                </a:lnTo>
                <a:lnTo>
                  <a:pt x="6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10" name="任意多边形 1051309"/>
          <p:cNvSpPr/>
          <p:nvPr/>
        </p:nvSpPr>
        <p:spPr bwMode="auto">
          <a:xfrm>
            <a:off x="4476750" y="5322887"/>
            <a:ext cx="33337" cy="47625"/>
          </a:xfrm>
          <a:custGeom>
            <a:avLst/>
            <a:gdLst/>
            <a:ahLst/>
            <a:cxnLst/>
            <a:rect l="0" t="0" r="0" b="0"/>
            <a:pathLst>
              <a:path w="48" h="66">
                <a:moveTo>
                  <a:pt x="38" y="2"/>
                </a:moveTo>
                <a:lnTo>
                  <a:pt x="38" y="2"/>
                </a:lnTo>
                <a:lnTo>
                  <a:pt x="34" y="11"/>
                </a:lnTo>
                <a:lnTo>
                  <a:pt x="29" y="17"/>
                </a:lnTo>
                <a:lnTo>
                  <a:pt x="18" y="31"/>
                </a:lnTo>
                <a:lnTo>
                  <a:pt x="12" y="37"/>
                </a:lnTo>
                <a:lnTo>
                  <a:pt x="7" y="45"/>
                </a:lnTo>
                <a:lnTo>
                  <a:pt x="3" y="53"/>
                </a:lnTo>
                <a:lnTo>
                  <a:pt x="0" y="61"/>
                </a:lnTo>
                <a:lnTo>
                  <a:pt x="0" y="63"/>
                </a:lnTo>
                <a:lnTo>
                  <a:pt x="0" y="64"/>
                </a:lnTo>
                <a:lnTo>
                  <a:pt x="2" y="65"/>
                </a:lnTo>
                <a:lnTo>
                  <a:pt x="3" y="66"/>
                </a:lnTo>
                <a:lnTo>
                  <a:pt x="5" y="66"/>
                </a:lnTo>
                <a:lnTo>
                  <a:pt x="6" y="66"/>
                </a:lnTo>
                <a:lnTo>
                  <a:pt x="8" y="65"/>
                </a:lnTo>
                <a:lnTo>
                  <a:pt x="9" y="63"/>
                </a:lnTo>
                <a:lnTo>
                  <a:pt x="12" y="56"/>
                </a:lnTo>
                <a:lnTo>
                  <a:pt x="17" y="48"/>
                </a:lnTo>
                <a:lnTo>
                  <a:pt x="21" y="42"/>
                </a:lnTo>
                <a:lnTo>
                  <a:pt x="26" y="34"/>
                </a:lnTo>
                <a:lnTo>
                  <a:pt x="37" y="22"/>
                </a:lnTo>
                <a:lnTo>
                  <a:pt x="42" y="15"/>
                </a:lnTo>
                <a:lnTo>
                  <a:pt x="47" y="7"/>
                </a:lnTo>
                <a:lnTo>
                  <a:pt x="48" y="5"/>
                </a:lnTo>
                <a:lnTo>
                  <a:pt x="47" y="3"/>
                </a:lnTo>
                <a:lnTo>
                  <a:pt x="46" y="2"/>
                </a:lnTo>
                <a:lnTo>
                  <a:pt x="45" y="1"/>
                </a:lnTo>
                <a:lnTo>
                  <a:pt x="43" y="0"/>
                </a:lnTo>
                <a:lnTo>
                  <a:pt x="41" y="0"/>
                </a:lnTo>
                <a:lnTo>
                  <a:pt x="39" y="1"/>
                </a:lnTo>
                <a:lnTo>
                  <a:pt x="3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11" name="任意多边形 1051310"/>
          <p:cNvSpPr/>
          <p:nvPr/>
        </p:nvSpPr>
        <p:spPr bwMode="auto">
          <a:xfrm>
            <a:off x="4522787" y="5322887"/>
            <a:ext cx="36512" cy="47625"/>
          </a:xfrm>
          <a:custGeom>
            <a:avLst/>
            <a:gdLst/>
            <a:ahLst/>
            <a:cxnLst/>
            <a:rect l="0" t="0" r="0" b="0"/>
            <a:pathLst>
              <a:path w="53" h="65">
                <a:moveTo>
                  <a:pt x="43" y="3"/>
                </a:moveTo>
                <a:lnTo>
                  <a:pt x="43" y="3"/>
                </a:lnTo>
                <a:lnTo>
                  <a:pt x="42" y="6"/>
                </a:lnTo>
                <a:lnTo>
                  <a:pt x="38" y="10"/>
                </a:lnTo>
                <a:lnTo>
                  <a:pt x="33" y="16"/>
                </a:lnTo>
                <a:lnTo>
                  <a:pt x="20" y="25"/>
                </a:lnTo>
                <a:lnTo>
                  <a:pt x="17" y="29"/>
                </a:lnTo>
                <a:lnTo>
                  <a:pt x="14" y="32"/>
                </a:lnTo>
                <a:lnTo>
                  <a:pt x="8" y="41"/>
                </a:lnTo>
                <a:lnTo>
                  <a:pt x="1" y="59"/>
                </a:lnTo>
                <a:lnTo>
                  <a:pt x="0" y="60"/>
                </a:lnTo>
                <a:lnTo>
                  <a:pt x="0" y="62"/>
                </a:lnTo>
                <a:lnTo>
                  <a:pt x="1" y="64"/>
                </a:lnTo>
                <a:lnTo>
                  <a:pt x="3" y="65"/>
                </a:lnTo>
                <a:lnTo>
                  <a:pt x="4" y="65"/>
                </a:lnTo>
                <a:lnTo>
                  <a:pt x="6" y="65"/>
                </a:lnTo>
                <a:lnTo>
                  <a:pt x="7" y="65"/>
                </a:lnTo>
                <a:lnTo>
                  <a:pt x="10" y="63"/>
                </a:lnTo>
                <a:lnTo>
                  <a:pt x="19" y="43"/>
                </a:lnTo>
                <a:lnTo>
                  <a:pt x="23" y="37"/>
                </a:lnTo>
                <a:lnTo>
                  <a:pt x="26" y="33"/>
                </a:lnTo>
                <a:lnTo>
                  <a:pt x="35" y="26"/>
                </a:lnTo>
                <a:lnTo>
                  <a:pt x="40" y="22"/>
                </a:lnTo>
                <a:lnTo>
                  <a:pt x="46" y="17"/>
                </a:lnTo>
                <a:lnTo>
                  <a:pt x="49" y="12"/>
                </a:lnTo>
                <a:lnTo>
                  <a:pt x="52" y="5"/>
                </a:lnTo>
                <a:lnTo>
                  <a:pt x="53" y="3"/>
                </a:lnTo>
                <a:lnTo>
                  <a:pt x="52" y="2"/>
                </a:lnTo>
                <a:lnTo>
                  <a:pt x="51" y="0"/>
                </a:lnTo>
                <a:lnTo>
                  <a:pt x="50" y="0"/>
                </a:lnTo>
                <a:lnTo>
                  <a:pt x="46" y="0"/>
                </a:lnTo>
                <a:lnTo>
                  <a:pt x="45" y="1"/>
                </a:lnTo>
                <a:lnTo>
                  <a:pt x="4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12" name="任意多边形 1051311"/>
          <p:cNvSpPr/>
          <p:nvPr/>
        </p:nvSpPr>
        <p:spPr bwMode="auto">
          <a:xfrm>
            <a:off x="4579937" y="5329237"/>
            <a:ext cx="31750" cy="47625"/>
          </a:xfrm>
          <a:custGeom>
            <a:avLst/>
            <a:gdLst/>
            <a:ahLst/>
            <a:cxnLst/>
            <a:rect l="0" t="0" r="0" b="0"/>
            <a:pathLst>
              <a:path w="47" h="67">
                <a:moveTo>
                  <a:pt x="38" y="4"/>
                </a:moveTo>
                <a:lnTo>
                  <a:pt x="38" y="4"/>
                </a:lnTo>
                <a:lnTo>
                  <a:pt x="35" y="12"/>
                </a:lnTo>
                <a:lnTo>
                  <a:pt x="31" y="19"/>
                </a:lnTo>
                <a:lnTo>
                  <a:pt x="27" y="25"/>
                </a:lnTo>
                <a:lnTo>
                  <a:pt x="21" y="33"/>
                </a:lnTo>
                <a:lnTo>
                  <a:pt x="10" y="45"/>
                </a:lnTo>
                <a:lnTo>
                  <a:pt x="5" y="52"/>
                </a:lnTo>
                <a:lnTo>
                  <a:pt x="1" y="59"/>
                </a:lnTo>
                <a:lnTo>
                  <a:pt x="0" y="61"/>
                </a:lnTo>
                <a:lnTo>
                  <a:pt x="0" y="63"/>
                </a:lnTo>
                <a:lnTo>
                  <a:pt x="1" y="65"/>
                </a:lnTo>
                <a:lnTo>
                  <a:pt x="3" y="66"/>
                </a:lnTo>
                <a:lnTo>
                  <a:pt x="4" y="67"/>
                </a:lnTo>
                <a:lnTo>
                  <a:pt x="6" y="67"/>
                </a:lnTo>
                <a:lnTo>
                  <a:pt x="7" y="66"/>
                </a:lnTo>
                <a:lnTo>
                  <a:pt x="9" y="64"/>
                </a:lnTo>
                <a:lnTo>
                  <a:pt x="13" y="56"/>
                </a:lnTo>
                <a:lnTo>
                  <a:pt x="18" y="49"/>
                </a:lnTo>
                <a:lnTo>
                  <a:pt x="30" y="36"/>
                </a:lnTo>
                <a:lnTo>
                  <a:pt x="35" y="29"/>
                </a:lnTo>
                <a:lnTo>
                  <a:pt x="40" y="22"/>
                </a:lnTo>
                <a:lnTo>
                  <a:pt x="44" y="14"/>
                </a:lnTo>
                <a:lnTo>
                  <a:pt x="47" y="6"/>
                </a:lnTo>
                <a:lnTo>
                  <a:pt x="47" y="4"/>
                </a:lnTo>
                <a:lnTo>
                  <a:pt x="46" y="3"/>
                </a:lnTo>
                <a:lnTo>
                  <a:pt x="45" y="1"/>
                </a:lnTo>
                <a:lnTo>
                  <a:pt x="43" y="1"/>
                </a:lnTo>
                <a:lnTo>
                  <a:pt x="42" y="0"/>
                </a:lnTo>
                <a:lnTo>
                  <a:pt x="40" y="1"/>
                </a:lnTo>
                <a:lnTo>
                  <a:pt x="39" y="2"/>
                </a:lnTo>
                <a:lnTo>
                  <a:pt x="3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13" name="任意多边形 1051312"/>
          <p:cNvSpPr/>
          <p:nvPr/>
        </p:nvSpPr>
        <p:spPr bwMode="auto">
          <a:xfrm>
            <a:off x="4622800" y="5322887"/>
            <a:ext cx="57150" cy="53975"/>
          </a:xfrm>
          <a:custGeom>
            <a:avLst/>
            <a:gdLst/>
            <a:ahLst/>
            <a:cxnLst/>
            <a:rect l="0" t="0" r="0" b="0"/>
            <a:pathLst>
              <a:path w="80" h="77">
                <a:moveTo>
                  <a:pt x="72" y="2"/>
                </a:moveTo>
                <a:lnTo>
                  <a:pt x="72" y="2"/>
                </a:lnTo>
                <a:lnTo>
                  <a:pt x="39" y="32"/>
                </a:lnTo>
                <a:lnTo>
                  <a:pt x="6" y="63"/>
                </a:lnTo>
                <a:lnTo>
                  <a:pt x="5" y="64"/>
                </a:lnTo>
                <a:lnTo>
                  <a:pt x="1" y="68"/>
                </a:lnTo>
                <a:lnTo>
                  <a:pt x="0" y="70"/>
                </a:lnTo>
                <a:lnTo>
                  <a:pt x="0" y="74"/>
                </a:lnTo>
                <a:lnTo>
                  <a:pt x="2" y="76"/>
                </a:lnTo>
                <a:lnTo>
                  <a:pt x="4" y="77"/>
                </a:lnTo>
                <a:lnTo>
                  <a:pt x="8" y="76"/>
                </a:lnTo>
                <a:lnTo>
                  <a:pt x="11" y="75"/>
                </a:lnTo>
                <a:lnTo>
                  <a:pt x="12" y="73"/>
                </a:lnTo>
                <a:lnTo>
                  <a:pt x="13" y="69"/>
                </a:lnTo>
                <a:lnTo>
                  <a:pt x="46" y="39"/>
                </a:lnTo>
                <a:lnTo>
                  <a:pt x="78" y="8"/>
                </a:lnTo>
                <a:lnTo>
                  <a:pt x="80" y="6"/>
                </a:lnTo>
                <a:lnTo>
                  <a:pt x="80" y="5"/>
                </a:lnTo>
                <a:lnTo>
                  <a:pt x="79" y="3"/>
                </a:lnTo>
                <a:lnTo>
                  <a:pt x="78" y="2"/>
                </a:lnTo>
                <a:lnTo>
                  <a:pt x="77" y="1"/>
                </a:lnTo>
                <a:lnTo>
                  <a:pt x="75" y="0"/>
                </a:lnTo>
                <a:lnTo>
                  <a:pt x="74" y="0"/>
                </a:lnTo>
                <a:lnTo>
                  <a:pt x="7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14" name="任意多边形 1051313"/>
          <p:cNvSpPr/>
          <p:nvPr/>
        </p:nvSpPr>
        <p:spPr bwMode="auto">
          <a:xfrm>
            <a:off x="4692650" y="5322887"/>
            <a:ext cx="50800" cy="53975"/>
          </a:xfrm>
          <a:custGeom>
            <a:avLst/>
            <a:gdLst/>
            <a:ahLst/>
            <a:cxnLst/>
            <a:rect l="0" t="0" r="0" b="0"/>
            <a:pathLst>
              <a:path w="71" h="77">
                <a:moveTo>
                  <a:pt x="65" y="0"/>
                </a:moveTo>
                <a:lnTo>
                  <a:pt x="65" y="0"/>
                </a:lnTo>
                <a:lnTo>
                  <a:pt x="60" y="3"/>
                </a:lnTo>
                <a:lnTo>
                  <a:pt x="55" y="6"/>
                </a:lnTo>
                <a:lnTo>
                  <a:pt x="45" y="14"/>
                </a:lnTo>
                <a:lnTo>
                  <a:pt x="37" y="22"/>
                </a:lnTo>
                <a:lnTo>
                  <a:pt x="31" y="31"/>
                </a:lnTo>
                <a:lnTo>
                  <a:pt x="17" y="51"/>
                </a:lnTo>
                <a:lnTo>
                  <a:pt x="10" y="60"/>
                </a:lnTo>
                <a:lnTo>
                  <a:pt x="1" y="68"/>
                </a:lnTo>
                <a:lnTo>
                  <a:pt x="0" y="70"/>
                </a:lnTo>
                <a:lnTo>
                  <a:pt x="0" y="74"/>
                </a:lnTo>
                <a:lnTo>
                  <a:pt x="2" y="76"/>
                </a:lnTo>
                <a:lnTo>
                  <a:pt x="5" y="77"/>
                </a:lnTo>
                <a:lnTo>
                  <a:pt x="9" y="77"/>
                </a:lnTo>
                <a:lnTo>
                  <a:pt x="12" y="76"/>
                </a:lnTo>
                <a:lnTo>
                  <a:pt x="13" y="74"/>
                </a:lnTo>
                <a:lnTo>
                  <a:pt x="14" y="71"/>
                </a:lnTo>
                <a:lnTo>
                  <a:pt x="13" y="69"/>
                </a:lnTo>
                <a:lnTo>
                  <a:pt x="21" y="62"/>
                </a:lnTo>
                <a:lnTo>
                  <a:pt x="26" y="53"/>
                </a:lnTo>
                <a:lnTo>
                  <a:pt x="38" y="36"/>
                </a:lnTo>
                <a:lnTo>
                  <a:pt x="44" y="28"/>
                </a:lnTo>
                <a:lnTo>
                  <a:pt x="51" y="21"/>
                </a:lnTo>
                <a:lnTo>
                  <a:pt x="59" y="15"/>
                </a:lnTo>
                <a:lnTo>
                  <a:pt x="68" y="10"/>
                </a:lnTo>
                <a:lnTo>
                  <a:pt x="69" y="8"/>
                </a:lnTo>
                <a:lnTo>
                  <a:pt x="70" y="7"/>
                </a:lnTo>
                <a:lnTo>
                  <a:pt x="71" y="3"/>
                </a:lnTo>
                <a:lnTo>
                  <a:pt x="70" y="2"/>
                </a:lnTo>
                <a:lnTo>
                  <a:pt x="69" y="1"/>
                </a:lnTo>
                <a:lnTo>
                  <a:pt x="67" y="0"/>
                </a:lnTo>
                <a:lnTo>
                  <a:pt x="65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15" name="任意多边形 1051314"/>
          <p:cNvSpPr/>
          <p:nvPr/>
        </p:nvSpPr>
        <p:spPr bwMode="auto">
          <a:xfrm>
            <a:off x="4756150" y="5319712"/>
            <a:ext cx="49212" cy="57150"/>
          </a:xfrm>
          <a:custGeom>
            <a:avLst/>
            <a:gdLst/>
            <a:ahLst/>
            <a:cxnLst/>
            <a:rect l="0" t="0" r="0" b="0"/>
            <a:pathLst>
              <a:path w="67" h="80">
                <a:moveTo>
                  <a:pt x="57" y="4"/>
                </a:moveTo>
                <a:lnTo>
                  <a:pt x="57" y="4"/>
                </a:lnTo>
                <a:lnTo>
                  <a:pt x="56" y="9"/>
                </a:lnTo>
                <a:lnTo>
                  <a:pt x="53" y="15"/>
                </a:lnTo>
                <a:lnTo>
                  <a:pt x="49" y="19"/>
                </a:lnTo>
                <a:lnTo>
                  <a:pt x="45" y="23"/>
                </a:lnTo>
                <a:lnTo>
                  <a:pt x="36" y="30"/>
                </a:lnTo>
                <a:lnTo>
                  <a:pt x="28" y="37"/>
                </a:lnTo>
                <a:lnTo>
                  <a:pt x="19" y="46"/>
                </a:lnTo>
                <a:lnTo>
                  <a:pt x="13" y="54"/>
                </a:lnTo>
                <a:lnTo>
                  <a:pt x="1" y="73"/>
                </a:lnTo>
                <a:lnTo>
                  <a:pt x="0" y="75"/>
                </a:lnTo>
                <a:lnTo>
                  <a:pt x="1" y="79"/>
                </a:lnTo>
                <a:lnTo>
                  <a:pt x="3" y="80"/>
                </a:lnTo>
                <a:lnTo>
                  <a:pt x="6" y="80"/>
                </a:lnTo>
                <a:lnTo>
                  <a:pt x="9" y="79"/>
                </a:lnTo>
                <a:lnTo>
                  <a:pt x="12" y="77"/>
                </a:lnTo>
                <a:lnTo>
                  <a:pt x="13" y="74"/>
                </a:lnTo>
                <a:lnTo>
                  <a:pt x="14" y="70"/>
                </a:lnTo>
                <a:lnTo>
                  <a:pt x="20" y="61"/>
                </a:lnTo>
                <a:lnTo>
                  <a:pt x="27" y="53"/>
                </a:lnTo>
                <a:lnTo>
                  <a:pt x="34" y="44"/>
                </a:lnTo>
                <a:lnTo>
                  <a:pt x="42" y="37"/>
                </a:lnTo>
                <a:lnTo>
                  <a:pt x="50" y="30"/>
                </a:lnTo>
                <a:lnTo>
                  <a:pt x="58" y="23"/>
                </a:lnTo>
                <a:lnTo>
                  <a:pt x="61" y="19"/>
                </a:lnTo>
                <a:lnTo>
                  <a:pt x="64" y="15"/>
                </a:lnTo>
                <a:lnTo>
                  <a:pt x="66" y="9"/>
                </a:lnTo>
                <a:lnTo>
                  <a:pt x="67" y="4"/>
                </a:lnTo>
                <a:lnTo>
                  <a:pt x="66" y="2"/>
                </a:lnTo>
                <a:lnTo>
                  <a:pt x="66" y="1"/>
                </a:lnTo>
                <a:lnTo>
                  <a:pt x="64" y="0"/>
                </a:lnTo>
                <a:lnTo>
                  <a:pt x="62" y="0"/>
                </a:lnTo>
                <a:lnTo>
                  <a:pt x="59" y="1"/>
                </a:lnTo>
                <a:lnTo>
                  <a:pt x="58" y="2"/>
                </a:lnTo>
                <a:lnTo>
                  <a:pt x="5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16" name="任意多边形 1051315"/>
          <p:cNvSpPr/>
          <p:nvPr/>
        </p:nvSpPr>
        <p:spPr bwMode="auto">
          <a:xfrm>
            <a:off x="4806950" y="5322887"/>
            <a:ext cx="46037" cy="49212"/>
          </a:xfrm>
          <a:custGeom>
            <a:avLst/>
            <a:gdLst/>
            <a:ahLst/>
            <a:cxnLst/>
            <a:rect l="0" t="0" r="0" b="0"/>
            <a:pathLst>
              <a:path w="66" h="71">
                <a:moveTo>
                  <a:pt x="57" y="5"/>
                </a:moveTo>
                <a:lnTo>
                  <a:pt x="57" y="5"/>
                </a:lnTo>
                <a:lnTo>
                  <a:pt x="57" y="7"/>
                </a:lnTo>
                <a:lnTo>
                  <a:pt x="55" y="11"/>
                </a:lnTo>
                <a:lnTo>
                  <a:pt x="52" y="16"/>
                </a:lnTo>
                <a:lnTo>
                  <a:pt x="42" y="24"/>
                </a:lnTo>
                <a:lnTo>
                  <a:pt x="31" y="35"/>
                </a:lnTo>
                <a:lnTo>
                  <a:pt x="20" y="46"/>
                </a:lnTo>
                <a:lnTo>
                  <a:pt x="13" y="51"/>
                </a:lnTo>
                <a:lnTo>
                  <a:pt x="5" y="58"/>
                </a:lnTo>
                <a:lnTo>
                  <a:pt x="2" y="62"/>
                </a:lnTo>
                <a:lnTo>
                  <a:pt x="0" y="66"/>
                </a:lnTo>
                <a:lnTo>
                  <a:pt x="0" y="67"/>
                </a:lnTo>
                <a:lnTo>
                  <a:pt x="0" y="69"/>
                </a:lnTo>
                <a:lnTo>
                  <a:pt x="2" y="70"/>
                </a:lnTo>
                <a:lnTo>
                  <a:pt x="4" y="71"/>
                </a:lnTo>
                <a:lnTo>
                  <a:pt x="5" y="71"/>
                </a:lnTo>
                <a:lnTo>
                  <a:pt x="7" y="70"/>
                </a:lnTo>
                <a:lnTo>
                  <a:pt x="8" y="69"/>
                </a:lnTo>
                <a:lnTo>
                  <a:pt x="9" y="68"/>
                </a:lnTo>
                <a:lnTo>
                  <a:pt x="11" y="65"/>
                </a:lnTo>
                <a:lnTo>
                  <a:pt x="20" y="59"/>
                </a:lnTo>
                <a:lnTo>
                  <a:pt x="40" y="39"/>
                </a:lnTo>
                <a:lnTo>
                  <a:pt x="49" y="32"/>
                </a:lnTo>
                <a:lnTo>
                  <a:pt x="57" y="24"/>
                </a:lnTo>
                <a:lnTo>
                  <a:pt x="60" y="20"/>
                </a:lnTo>
                <a:lnTo>
                  <a:pt x="63" y="15"/>
                </a:lnTo>
                <a:lnTo>
                  <a:pt x="65" y="11"/>
                </a:lnTo>
                <a:lnTo>
                  <a:pt x="66" y="5"/>
                </a:lnTo>
                <a:lnTo>
                  <a:pt x="66" y="3"/>
                </a:lnTo>
                <a:lnTo>
                  <a:pt x="65" y="1"/>
                </a:lnTo>
                <a:lnTo>
                  <a:pt x="64" y="1"/>
                </a:lnTo>
                <a:lnTo>
                  <a:pt x="62" y="0"/>
                </a:lnTo>
                <a:lnTo>
                  <a:pt x="59" y="1"/>
                </a:lnTo>
                <a:lnTo>
                  <a:pt x="58" y="3"/>
                </a:lnTo>
                <a:lnTo>
                  <a:pt x="57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17" name="任意多边形 1051316"/>
          <p:cNvSpPr/>
          <p:nvPr/>
        </p:nvSpPr>
        <p:spPr bwMode="auto">
          <a:xfrm>
            <a:off x="4881562" y="5329237"/>
            <a:ext cx="39687" cy="49212"/>
          </a:xfrm>
          <a:custGeom>
            <a:avLst/>
            <a:gdLst/>
            <a:ahLst/>
            <a:cxnLst/>
            <a:rect l="0" t="0" r="0" b="0"/>
            <a:pathLst>
              <a:path w="56" h="69">
                <a:moveTo>
                  <a:pt x="48" y="2"/>
                </a:moveTo>
                <a:lnTo>
                  <a:pt x="48" y="2"/>
                </a:lnTo>
                <a:lnTo>
                  <a:pt x="36" y="17"/>
                </a:lnTo>
                <a:lnTo>
                  <a:pt x="24" y="33"/>
                </a:lnTo>
                <a:lnTo>
                  <a:pt x="19" y="39"/>
                </a:lnTo>
                <a:lnTo>
                  <a:pt x="14" y="44"/>
                </a:lnTo>
                <a:lnTo>
                  <a:pt x="2" y="55"/>
                </a:lnTo>
                <a:lnTo>
                  <a:pt x="0" y="59"/>
                </a:lnTo>
                <a:lnTo>
                  <a:pt x="0" y="63"/>
                </a:lnTo>
                <a:lnTo>
                  <a:pt x="1" y="66"/>
                </a:lnTo>
                <a:lnTo>
                  <a:pt x="4" y="68"/>
                </a:lnTo>
                <a:lnTo>
                  <a:pt x="7" y="69"/>
                </a:lnTo>
                <a:lnTo>
                  <a:pt x="10" y="68"/>
                </a:lnTo>
                <a:lnTo>
                  <a:pt x="12" y="66"/>
                </a:lnTo>
                <a:lnTo>
                  <a:pt x="14" y="62"/>
                </a:lnTo>
                <a:lnTo>
                  <a:pt x="14" y="59"/>
                </a:lnTo>
                <a:lnTo>
                  <a:pt x="13" y="57"/>
                </a:lnTo>
                <a:lnTo>
                  <a:pt x="16" y="53"/>
                </a:lnTo>
                <a:lnTo>
                  <a:pt x="20" y="50"/>
                </a:lnTo>
                <a:lnTo>
                  <a:pt x="23" y="47"/>
                </a:lnTo>
                <a:lnTo>
                  <a:pt x="26" y="44"/>
                </a:lnTo>
                <a:lnTo>
                  <a:pt x="29" y="41"/>
                </a:lnTo>
                <a:lnTo>
                  <a:pt x="43" y="23"/>
                </a:lnTo>
                <a:lnTo>
                  <a:pt x="56" y="6"/>
                </a:lnTo>
                <a:lnTo>
                  <a:pt x="56" y="4"/>
                </a:lnTo>
                <a:lnTo>
                  <a:pt x="56" y="3"/>
                </a:lnTo>
                <a:lnTo>
                  <a:pt x="55" y="1"/>
                </a:lnTo>
                <a:lnTo>
                  <a:pt x="54" y="0"/>
                </a:lnTo>
                <a:lnTo>
                  <a:pt x="53" y="0"/>
                </a:lnTo>
                <a:lnTo>
                  <a:pt x="51" y="0"/>
                </a:lnTo>
                <a:lnTo>
                  <a:pt x="49" y="0"/>
                </a:lnTo>
                <a:lnTo>
                  <a:pt x="4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18" name="任意多边形 1051317"/>
          <p:cNvSpPr/>
          <p:nvPr/>
        </p:nvSpPr>
        <p:spPr bwMode="auto">
          <a:xfrm>
            <a:off x="4933950" y="5322887"/>
            <a:ext cx="39687" cy="57150"/>
          </a:xfrm>
          <a:custGeom>
            <a:avLst/>
            <a:gdLst/>
            <a:ahLst/>
            <a:cxnLst/>
            <a:rect l="0" t="0" r="0" b="0"/>
            <a:pathLst>
              <a:path w="57" h="80">
                <a:moveTo>
                  <a:pt x="47" y="3"/>
                </a:moveTo>
                <a:lnTo>
                  <a:pt x="47" y="3"/>
                </a:lnTo>
                <a:lnTo>
                  <a:pt x="43" y="10"/>
                </a:lnTo>
                <a:lnTo>
                  <a:pt x="39" y="16"/>
                </a:lnTo>
                <a:lnTo>
                  <a:pt x="30" y="27"/>
                </a:lnTo>
                <a:lnTo>
                  <a:pt x="27" y="31"/>
                </a:lnTo>
                <a:lnTo>
                  <a:pt x="25" y="36"/>
                </a:lnTo>
                <a:lnTo>
                  <a:pt x="21" y="41"/>
                </a:lnTo>
                <a:lnTo>
                  <a:pt x="18" y="45"/>
                </a:lnTo>
                <a:lnTo>
                  <a:pt x="12" y="52"/>
                </a:lnTo>
                <a:lnTo>
                  <a:pt x="6" y="59"/>
                </a:lnTo>
                <a:lnTo>
                  <a:pt x="2" y="66"/>
                </a:lnTo>
                <a:lnTo>
                  <a:pt x="0" y="70"/>
                </a:lnTo>
                <a:lnTo>
                  <a:pt x="0" y="76"/>
                </a:lnTo>
                <a:lnTo>
                  <a:pt x="0" y="78"/>
                </a:lnTo>
                <a:lnTo>
                  <a:pt x="1" y="79"/>
                </a:lnTo>
                <a:lnTo>
                  <a:pt x="2" y="80"/>
                </a:lnTo>
                <a:lnTo>
                  <a:pt x="4" y="80"/>
                </a:lnTo>
                <a:lnTo>
                  <a:pt x="7" y="79"/>
                </a:lnTo>
                <a:lnTo>
                  <a:pt x="8" y="78"/>
                </a:lnTo>
                <a:lnTo>
                  <a:pt x="9" y="76"/>
                </a:lnTo>
                <a:lnTo>
                  <a:pt x="10" y="70"/>
                </a:lnTo>
                <a:lnTo>
                  <a:pt x="12" y="66"/>
                </a:lnTo>
                <a:lnTo>
                  <a:pt x="18" y="58"/>
                </a:lnTo>
                <a:lnTo>
                  <a:pt x="25" y="51"/>
                </a:lnTo>
                <a:lnTo>
                  <a:pt x="31" y="43"/>
                </a:lnTo>
                <a:lnTo>
                  <a:pt x="37" y="33"/>
                </a:lnTo>
                <a:lnTo>
                  <a:pt x="44" y="24"/>
                </a:lnTo>
                <a:lnTo>
                  <a:pt x="50" y="16"/>
                </a:lnTo>
                <a:lnTo>
                  <a:pt x="54" y="11"/>
                </a:lnTo>
                <a:lnTo>
                  <a:pt x="57" y="5"/>
                </a:lnTo>
                <a:lnTo>
                  <a:pt x="57" y="3"/>
                </a:lnTo>
                <a:lnTo>
                  <a:pt x="56" y="2"/>
                </a:lnTo>
                <a:lnTo>
                  <a:pt x="55" y="0"/>
                </a:lnTo>
                <a:lnTo>
                  <a:pt x="54" y="0"/>
                </a:lnTo>
                <a:lnTo>
                  <a:pt x="49" y="0"/>
                </a:lnTo>
                <a:lnTo>
                  <a:pt x="48" y="1"/>
                </a:lnTo>
                <a:lnTo>
                  <a:pt x="4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19" name="任意多边形 1051318"/>
          <p:cNvSpPr/>
          <p:nvPr/>
        </p:nvSpPr>
        <p:spPr bwMode="auto">
          <a:xfrm>
            <a:off x="5002212" y="5319712"/>
            <a:ext cx="34925" cy="57150"/>
          </a:xfrm>
          <a:custGeom>
            <a:avLst/>
            <a:gdLst/>
            <a:ahLst/>
            <a:cxnLst/>
            <a:rect l="0" t="0" r="0" b="0"/>
            <a:pathLst>
              <a:path w="52" h="80">
                <a:moveTo>
                  <a:pt x="43" y="2"/>
                </a:moveTo>
                <a:lnTo>
                  <a:pt x="43" y="2"/>
                </a:lnTo>
                <a:lnTo>
                  <a:pt x="32" y="20"/>
                </a:lnTo>
                <a:lnTo>
                  <a:pt x="20" y="37"/>
                </a:lnTo>
                <a:lnTo>
                  <a:pt x="9" y="55"/>
                </a:lnTo>
                <a:lnTo>
                  <a:pt x="4" y="64"/>
                </a:lnTo>
                <a:lnTo>
                  <a:pt x="1" y="74"/>
                </a:lnTo>
                <a:lnTo>
                  <a:pt x="0" y="77"/>
                </a:lnTo>
                <a:lnTo>
                  <a:pt x="1" y="78"/>
                </a:lnTo>
                <a:lnTo>
                  <a:pt x="2" y="79"/>
                </a:lnTo>
                <a:lnTo>
                  <a:pt x="3" y="80"/>
                </a:lnTo>
                <a:lnTo>
                  <a:pt x="7" y="80"/>
                </a:lnTo>
                <a:lnTo>
                  <a:pt x="8" y="79"/>
                </a:lnTo>
                <a:lnTo>
                  <a:pt x="9" y="77"/>
                </a:lnTo>
                <a:lnTo>
                  <a:pt x="13" y="67"/>
                </a:lnTo>
                <a:lnTo>
                  <a:pt x="18" y="58"/>
                </a:lnTo>
                <a:lnTo>
                  <a:pt x="29" y="40"/>
                </a:lnTo>
                <a:lnTo>
                  <a:pt x="40" y="24"/>
                </a:lnTo>
                <a:lnTo>
                  <a:pt x="51" y="6"/>
                </a:lnTo>
                <a:lnTo>
                  <a:pt x="52" y="5"/>
                </a:lnTo>
                <a:lnTo>
                  <a:pt x="52" y="3"/>
                </a:lnTo>
                <a:lnTo>
                  <a:pt x="51" y="1"/>
                </a:lnTo>
                <a:lnTo>
                  <a:pt x="50" y="0"/>
                </a:lnTo>
                <a:lnTo>
                  <a:pt x="48" y="0"/>
                </a:lnTo>
                <a:lnTo>
                  <a:pt x="46" y="0"/>
                </a:lnTo>
                <a:lnTo>
                  <a:pt x="45" y="0"/>
                </a:lnTo>
                <a:lnTo>
                  <a:pt x="4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20" name="任意多边形 1051319"/>
          <p:cNvSpPr/>
          <p:nvPr/>
        </p:nvSpPr>
        <p:spPr bwMode="auto">
          <a:xfrm>
            <a:off x="5037137" y="5319712"/>
            <a:ext cx="30162" cy="46037"/>
          </a:xfrm>
          <a:custGeom>
            <a:avLst/>
            <a:gdLst/>
            <a:ahLst/>
            <a:cxnLst/>
            <a:rect l="0" t="0" r="0" b="0"/>
            <a:pathLst>
              <a:path w="43" h="66">
                <a:moveTo>
                  <a:pt x="34" y="4"/>
                </a:moveTo>
                <a:lnTo>
                  <a:pt x="34" y="4"/>
                </a:lnTo>
                <a:lnTo>
                  <a:pt x="31" y="10"/>
                </a:lnTo>
                <a:lnTo>
                  <a:pt x="28" y="15"/>
                </a:lnTo>
                <a:lnTo>
                  <a:pt x="24" y="19"/>
                </a:lnTo>
                <a:lnTo>
                  <a:pt x="20" y="22"/>
                </a:lnTo>
                <a:lnTo>
                  <a:pt x="17" y="24"/>
                </a:lnTo>
                <a:lnTo>
                  <a:pt x="16" y="25"/>
                </a:lnTo>
                <a:lnTo>
                  <a:pt x="15" y="27"/>
                </a:lnTo>
                <a:lnTo>
                  <a:pt x="9" y="43"/>
                </a:lnTo>
                <a:lnTo>
                  <a:pt x="2" y="59"/>
                </a:lnTo>
                <a:lnTo>
                  <a:pt x="0" y="61"/>
                </a:lnTo>
                <a:lnTo>
                  <a:pt x="0" y="63"/>
                </a:lnTo>
                <a:lnTo>
                  <a:pt x="2" y="64"/>
                </a:lnTo>
                <a:lnTo>
                  <a:pt x="3" y="65"/>
                </a:lnTo>
                <a:lnTo>
                  <a:pt x="5" y="66"/>
                </a:lnTo>
                <a:lnTo>
                  <a:pt x="7" y="66"/>
                </a:lnTo>
                <a:lnTo>
                  <a:pt x="8" y="65"/>
                </a:lnTo>
                <a:lnTo>
                  <a:pt x="9" y="64"/>
                </a:lnTo>
                <a:lnTo>
                  <a:pt x="16" y="49"/>
                </a:lnTo>
                <a:lnTo>
                  <a:pt x="20" y="38"/>
                </a:lnTo>
                <a:lnTo>
                  <a:pt x="22" y="34"/>
                </a:lnTo>
                <a:lnTo>
                  <a:pt x="23" y="32"/>
                </a:lnTo>
                <a:lnTo>
                  <a:pt x="25" y="30"/>
                </a:lnTo>
                <a:lnTo>
                  <a:pt x="31" y="26"/>
                </a:lnTo>
                <a:lnTo>
                  <a:pt x="38" y="20"/>
                </a:lnTo>
                <a:lnTo>
                  <a:pt x="41" y="12"/>
                </a:lnTo>
                <a:lnTo>
                  <a:pt x="43" y="4"/>
                </a:lnTo>
                <a:lnTo>
                  <a:pt x="43" y="2"/>
                </a:lnTo>
                <a:lnTo>
                  <a:pt x="42" y="1"/>
                </a:lnTo>
                <a:lnTo>
                  <a:pt x="41" y="0"/>
                </a:lnTo>
                <a:lnTo>
                  <a:pt x="39" y="0"/>
                </a:lnTo>
                <a:lnTo>
                  <a:pt x="36" y="1"/>
                </a:lnTo>
                <a:lnTo>
                  <a:pt x="35" y="2"/>
                </a:lnTo>
                <a:lnTo>
                  <a:pt x="3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21" name="任意多边形 1051320"/>
          <p:cNvSpPr/>
          <p:nvPr/>
        </p:nvSpPr>
        <p:spPr bwMode="auto">
          <a:xfrm>
            <a:off x="4281487" y="5492750"/>
            <a:ext cx="60325" cy="68262"/>
          </a:xfrm>
          <a:custGeom>
            <a:avLst/>
            <a:gdLst/>
            <a:ahLst/>
            <a:cxnLst/>
            <a:rect l="0" t="0" r="0" b="0"/>
            <a:pathLst>
              <a:path w="85" h="95">
                <a:moveTo>
                  <a:pt x="81" y="0"/>
                </a:moveTo>
                <a:lnTo>
                  <a:pt x="76" y="0"/>
                </a:lnTo>
                <a:lnTo>
                  <a:pt x="74" y="1"/>
                </a:lnTo>
                <a:lnTo>
                  <a:pt x="72" y="2"/>
                </a:lnTo>
                <a:lnTo>
                  <a:pt x="72" y="5"/>
                </a:lnTo>
                <a:lnTo>
                  <a:pt x="72" y="7"/>
                </a:lnTo>
                <a:lnTo>
                  <a:pt x="52" y="26"/>
                </a:lnTo>
                <a:lnTo>
                  <a:pt x="32" y="44"/>
                </a:lnTo>
                <a:lnTo>
                  <a:pt x="23" y="55"/>
                </a:lnTo>
                <a:lnTo>
                  <a:pt x="15" y="65"/>
                </a:lnTo>
                <a:lnTo>
                  <a:pt x="7" y="76"/>
                </a:lnTo>
                <a:lnTo>
                  <a:pt x="0" y="88"/>
                </a:lnTo>
                <a:lnTo>
                  <a:pt x="0" y="90"/>
                </a:lnTo>
                <a:lnTo>
                  <a:pt x="0" y="92"/>
                </a:lnTo>
                <a:lnTo>
                  <a:pt x="2" y="94"/>
                </a:lnTo>
                <a:lnTo>
                  <a:pt x="4" y="95"/>
                </a:lnTo>
                <a:lnTo>
                  <a:pt x="6" y="95"/>
                </a:lnTo>
                <a:lnTo>
                  <a:pt x="8" y="94"/>
                </a:lnTo>
                <a:lnTo>
                  <a:pt x="9" y="93"/>
                </a:lnTo>
                <a:lnTo>
                  <a:pt x="16" y="80"/>
                </a:lnTo>
                <a:lnTo>
                  <a:pt x="23" y="68"/>
                </a:lnTo>
                <a:lnTo>
                  <a:pt x="32" y="58"/>
                </a:lnTo>
                <a:lnTo>
                  <a:pt x="43" y="47"/>
                </a:lnTo>
                <a:lnTo>
                  <a:pt x="63" y="28"/>
                </a:lnTo>
                <a:lnTo>
                  <a:pt x="84" y="8"/>
                </a:lnTo>
                <a:lnTo>
                  <a:pt x="85" y="6"/>
                </a:lnTo>
                <a:lnTo>
                  <a:pt x="85" y="3"/>
                </a:lnTo>
                <a:lnTo>
                  <a:pt x="83" y="1"/>
                </a:lnTo>
                <a:lnTo>
                  <a:pt x="81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22" name="任意多边形 1051321"/>
          <p:cNvSpPr/>
          <p:nvPr/>
        </p:nvSpPr>
        <p:spPr bwMode="auto">
          <a:xfrm>
            <a:off x="4271962" y="5548312"/>
            <a:ext cx="63500" cy="76200"/>
          </a:xfrm>
          <a:custGeom>
            <a:avLst/>
            <a:gdLst/>
            <a:ahLst/>
            <a:cxnLst/>
            <a:rect l="0" t="0" r="0" b="0"/>
            <a:pathLst>
              <a:path w="90" h="109">
                <a:moveTo>
                  <a:pt x="80" y="2"/>
                </a:moveTo>
                <a:lnTo>
                  <a:pt x="80" y="2"/>
                </a:lnTo>
                <a:lnTo>
                  <a:pt x="73" y="17"/>
                </a:lnTo>
                <a:lnTo>
                  <a:pt x="65" y="30"/>
                </a:lnTo>
                <a:lnTo>
                  <a:pt x="56" y="43"/>
                </a:lnTo>
                <a:lnTo>
                  <a:pt x="45" y="55"/>
                </a:lnTo>
                <a:lnTo>
                  <a:pt x="35" y="68"/>
                </a:lnTo>
                <a:lnTo>
                  <a:pt x="25" y="79"/>
                </a:lnTo>
                <a:lnTo>
                  <a:pt x="13" y="90"/>
                </a:lnTo>
                <a:lnTo>
                  <a:pt x="1" y="101"/>
                </a:lnTo>
                <a:lnTo>
                  <a:pt x="0" y="103"/>
                </a:lnTo>
                <a:lnTo>
                  <a:pt x="0" y="105"/>
                </a:lnTo>
                <a:lnTo>
                  <a:pt x="0" y="106"/>
                </a:lnTo>
                <a:lnTo>
                  <a:pt x="1" y="108"/>
                </a:lnTo>
                <a:lnTo>
                  <a:pt x="2" y="109"/>
                </a:lnTo>
                <a:lnTo>
                  <a:pt x="4" y="109"/>
                </a:lnTo>
                <a:lnTo>
                  <a:pt x="6" y="109"/>
                </a:lnTo>
                <a:lnTo>
                  <a:pt x="8" y="108"/>
                </a:lnTo>
                <a:lnTo>
                  <a:pt x="20" y="96"/>
                </a:lnTo>
                <a:lnTo>
                  <a:pt x="32" y="85"/>
                </a:lnTo>
                <a:lnTo>
                  <a:pt x="42" y="74"/>
                </a:lnTo>
                <a:lnTo>
                  <a:pt x="54" y="61"/>
                </a:lnTo>
                <a:lnTo>
                  <a:pt x="63" y="49"/>
                </a:lnTo>
                <a:lnTo>
                  <a:pt x="72" y="35"/>
                </a:lnTo>
                <a:lnTo>
                  <a:pt x="81" y="21"/>
                </a:lnTo>
                <a:lnTo>
                  <a:pt x="89" y="8"/>
                </a:lnTo>
                <a:lnTo>
                  <a:pt x="90" y="6"/>
                </a:lnTo>
                <a:lnTo>
                  <a:pt x="90" y="3"/>
                </a:lnTo>
                <a:lnTo>
                  <a:pt x="89" y="1"/>
                </a:lnTo>
                <a:lnTo>
                  <a:pt x="87" y="0"/>
                </a:lnTo>
                <a:lnTo>
                  <a:pt x="86" y="0"/>
                </a:lnTo>
                <a:lnTo>
                  <a:pt x="84" y="0"/>
                </a:lnTo>
                <a:lnTo>
                  <a:pt x="83" y="0"/>
                </a:lnTo>
                <a:lnTo>
                  <a:pt x="8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23" name="任意多边形 1051322"/>
          <p:cNvSpPr/>
          <p:nvPr/>
        </p:nvSpPr>
        <p:spPr bwMode="auto">
          <a:xfrm>
            <a:off x="4281487" y="5576887"/>
            <a:ext cx="87312" cy="80962"/>
          </a:xfrm>
          <a:custGeom>
            <a:avLst/>
            <a:gdLst/>
            <a:ahLst/>
            <a:cxnLst/>
            <a:rect l="0" t="0" r="0" b="0"/>
            <a:pathLst>
              <a:path w="123" h="113">
                <a:moveTo>
                  <a:pt x="116" y="1"/>
                </a:moveTo>
                <a:lnTo>
                  <a:pt x="116" y="1"/>
                </a:lnTo>
                <a:lnTo>
                  <a:pt x="97" y="13"/>
                </a:lnTo>
                <a:lnTo>
                  <a:pt x="79" y="27"/>
                </a:lnTo>
                <a:lnTo>
                  <a:pt x="61" y="42"/>
                </a:lnTo>
                <a:lnTo>
                  <a:pt x="45" y="58"/>
                </a:lnTo>
                <a:lnTo>
                  <a:pt x="32" y="68"/>
                </a:lnTo>
                <a:lnTo>
                  <a:pt x="19" y="80"/>
                </a:lnTo>
                <a:lnTo>
                  <a:pt x="13" y="86"/>
                </a:lnTo>
                <a:lnTo>
                  <a:pt x="7" y="94"/>
                </a:lnTo>
                <a:lnTo>
                  <a:pt x="2" y="100"/>
                </a:lnTo>
                <a:lnTo>
                  <a:pt x="0" y="107"/>
                </a:lnTo>
                <a:lnTo>
                  <a:pt x="0" y="109"/>
                </a:lnTo>
                <a:lnTo>
                  <a:pt x="0" y="111"/>
                </a:lnTo>
                <a:lnTo>
                  <a:pt x="2" y="112"/>
                </a:lnTo>
                <a:lnTo>
                  <a:pt x="3" y="113"/>
                </a:lnTo>
                <a:lnTo>
                  <a:pt x="6" y="113"/>
                </a:lnTo>
                <a:lnTo>
                  <a:pt x="8" y="113"/>
                </a:lnTo>
                <a:lnTo>
                  <a:pt x="9" y="112"/>
                </a:lnTo>
                <a:lnTo>
                  <a:pt x="10" y="110"/>
                </a:lnTo>
                <a:lnTo>
                  <a:pt x="11" y="106"/>
                </a:lnTo>
                <a:lnTo>
                  <a:pt x="13" y="103"/>
                </a:lnTo>
                <a:lnTo>
                  <a:pt x="18" y="96"/>
                </a:lnTo>
                <a:lnTo>
                  <a:pt x="31" y="84"/>
                </a:lnTo>
                <a:lnTo>
                  <a:pt x="55" y="60"/>
                </a:lnTo>
                <a:lnTo>
                  <a:pt x="71" y="46"/>
                </a:lnTo>
                <a:lnTo>
                  <a:pt x="87" y="33"/>
                </a:lnTo>
                <a:lnTo>
                  <a:pt x="104" y="20"/>
                </a:lnTo>
                <a:lnTo>
                  <a:pt x="121" y="9"/>
                </a:lnTo>
                <a:lnTo>
                  <a:pt x="122" y="7"/>
                </a:lnTo>
                <a:lnTo>
                  <a:pt x="123" y="6"/>
                </a:lnTo>
                <a:lnTo>
                  <a:pt x="123" y="4"/>
                </a:lnTo>
                <a:lnTo>
                  <a:pt x="122" y="2"/>
                </a:lnTo>
                <a:lnTo>
                  <a:pt x="121" y="1"/>
                </a:lnTo>
                <a:lnTo>
                  <a:pt x="120" y="0"/>
                </a:lnTo>
                <a:lnTo>
                  <a:pt x="118" y="0"/>
                </a:lnTo>
                <a:lnTo>
                  <a:pt x="11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24" name="任意多边形 1051323"/>
          <p:cNvSpPr/>
          <p:nvPr/>
        </p:nvSpPr>
        <p:spPr bwMode="auto">
          <a:xfrm>
            <a:off x="4316412" y="5613400"/>
            <a:ext cx="65087" cy="61912"/>
          </a:xfrm>
          <a:custGeom>
            <a:avLst/>
            <a:gdLst/>
            <a:ahLst/>
            <a:cxnLst/>
            <a:rect l="0" t="0" r="0" b="0"/>
            <a:pathLst>
              <a:path w="95" h="85">
                <a:moveTo>
                  <a:pt x="87" y="2"/>
                </a:moveTo>
                <a:lnTo>
                  <a:pt x="87" y="2"/>
                </a:lnTo>
                <a:lnTo>
                  <a:pt x="77" y="13"/>
                </a:lnTo>
                <a:lnTo>
                  <a:pt x="66" y="22"/>
                </a:lnTo>
                <a:lnTo>
                  <a:pt x="55" y="31"/>
                </a:lnTo>
                <a:lnTo>
                  <a:pt x="42" y="40"/>
                </a:lnTo>
                <a:lnTo>
                  <a:pt x="31" y="48"/>
                </a:lnTo>
                <a:lnTo>
                  <a:pt x="19" y="56"/>
                </a:lnTo>
                <a:lnTo>
                  <a:pt x="9" y="66"/>
                </a:lnTo>
                <a:lnTo>
                  <a:pt x="5" y="72"/>
                </a:lnTo>
                <a:lnTo>
                  <a:pt x="1" y="78"/>
                </a:lnTo>
                <a:lnTo>
                  <a:pt x="0" y="80"/>
                </a:lnTo>
                <a:lnTo>
                  <a:pt x="1" y="82"/>
                </a:lnTo>
                <a:lnTo>
                  <a:pt x="2" y="83"/>
                </a:lnTo>
                <a:lnTo>
                  <a:pt x="3" y="84"/>
                </a:lnTo>
                <a:lnTo>
                  <a:pt x="4" y="85"/>
                </a:lnTo>
                <a:lnTo>
                  <a:pt x="6" y="85"/>
                </a:lnTo>
                <a:lnTo>
                  <a:pt x="8" y="84"/>
                </a:lnTo>
                <a:lnTo>
                  <a:pt x="9" y="83"/>
                </a:lnTo>
                <a:lnTo>
                  <a:pt x="13" y="77"/>
                </a:lnTo>
                <a:lnTo>
                  <a:pt x="17" y="72"/>
                </a:lnTo>
                <a:lnTo>
                  <a:pt x="28" y="63"/>
                </a:lnTo>
                <a:lnTo>
                  <a:pt x="38" y="55"/>
                </a:lnTo>
                <a:lnTo>
                  <a:pt x="49" y="47"/>
                </a:lnTo>
                <a:lnTo>
                  <a:pt x="73" y="28"/>
                </a:lnTo>
                <a:lnTo>
                  <a:pt x="85" y="19"/>
                </a:lnTo>
                <a:lnTo>
                  <a:pt x="90" y="13"/>
                </a:lnTo>
                <a:lnTo>
                  <a:pt x="95" y="7"/>
                </a:lnTo>
                <a:lnTo>
                  <a:pt x="95" y="6"/>
                </a:lnTo>
                <a:lnTo>
                  <a:pt x="95" y="3"/>
                </a:lnTo>
                <a:lnTo>
                  <a:pt x="95" y="2"/>
                </a:lnTo>
                <a:lnTo>
                  <a:pt x="93" y="1"/>
                </a:lnTo>
                <a:lnTo>
                  <a:pt x="90" y="0"/>
                </a:lnTo>
                <a:lnTo>
                  <a:pt x="88" y="0"/>
                </a:lnTo>
                <a:lnTo>
                  <a:pt x="8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25" name="任意多边形 1051324"/>
          <p:cNvSpPr/>
          <p:nvPr/>
        </p:nvSpPr>
        <p:spPr bwMode="auto">
          <a:xfrm>
            <a:off x="4395787" y="5613400"/>
            <a:ext cx="49212" cy="55562"/>
          </a:xfrm>
          <a:custGeom>
            <a:avLst/>
            <a:gdLst/>
            <a:ahLst/>
            <a:cxnLst/>
            <a:rect l="0" t="0" r="0" b="0"/>
            <a:pathLst>
              <a:path w="71" h="77">
                <a:moveTo>
                  <a:pt x="65" y="1"/>
                </a:moveTo>
                <a:lnTo>
                  <a:pt x="65" y="1"/>
                </a:lnTo>
                <a:lnTo>
                  <a:pt x="55" y="9"/>
                </a:lnTo>
                <a:lnTo>
                  <a:pt x="47" y="16"/>
                </a:lnTo>
                <a:lnTo>
                  <a:pt x="31" y="33"/>
                </a:lnTo>
                <a:lnTo>
                  <a:pt x="15" y="51"/>
                </a:lnTo>
                <a:lnTo>
                  <a:pt x="8" y="59"/>
                </a:lnTo>
                <a:lnTo>
                  <a:pt x="0" y="70"/>
                </a:lnTo>
                <a:lnTo>
                  <a:pt x="0" y="72"/>
                </a:lnTo>
                <a:lnTo>
                  <a:pt x="0" y="74"/>
                </a:lnTo>
                <a:lnTo>
                  <a:pt x="2" y="75"/>
                </a:lnTo>
                <a:lnTo>
                  <a:pt x="3" y="76"/>
                </a:lnTo>
                <a:lnTo>
                  <a:pt x="5" y="77"/>
                </a:lnTo>
                <a:lnTo>
                  <a:pt x="6" y="77"/>
                </a:lnTo>
                <a:lnTo>
                  <a:pt x="8" y="76"/>
                </a:lnTo>
                <a:lnTo>
                  <a:pt x="9" y="75"/>
                </a:lnTo>
                <a:lnTo>
                  <a:pt x="15" y="64"/>
                </a:lnTo>
                <a:lnTo>
                  <a:pt x="23" y="56"/>
                </a:lnTo>
                <a:lnTo>
                  <a:pt x="39" y="40"/>
                </a:lnTo>
                <a:lnTo>
                  <a:pt x="53" y="24"/>
                </a:lnTo>
                <a:lnTo>
                  <a:pt x="60" y="17"/>
                </a:lnTo>
                <a:lnTo>
                  <a:pt x="69" y="10"/>
                </a:lnTo>
                <a:lnTo>
                  <a:pt x="71" y="9"/>
                </a:lnTo>
                <a:lnTo>
                  <a:pt x="71" y="7"/>
                </a:lnTo>
                <a:lnTo>
                  <a:pt x="70" y="3"/>
                </a:lnTo>
                <a:lnTo>
                  <a:pt x="69" y="1"/>
                </a:lnTo>
                <a:lnTo>
                  <a:pt x="68" y="0"/>
                </a:lnTo>
                <a:lnTo>
                  <a:pt x="66" y="0"/>
                </a:lnTo>
                <a:lnTo>
                  <a:pt x="6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26" name="任意多边形 1051325"/>
          <p:cNvSpPr/>
          <p:nvPr/>
        </p:nvSpPr>
        <p:spPr bwMode="auto">
          <a:xfrm>
            <a:off x="4443412" y="5618162"/>
            <a:ext cx="52387" cy="57150"/>
          </a:xfrm>
          <a:custGeom>
            <a:avLst/>
            <a:gdLst/>
            <a:ahLst/>
            <a:cxnLst/>
            <a:rect l="0" t="0" r="0" b="0"/>
            <a:pathLst>
              <a:path w="75" h="80">
                <a:moveTo>
                  <a:pt x="66" y="5"/>
                </a:moveTo>
                <a:lnTo>
                  <a:pt x="66" y="5"/>
                </a:lnTo>
                <a:lnTo>
                  <a:pt x="65" y="10"/>
                </a:lnTo>
                <a:lnTo>
                  <a:pt x="62" y="15"/>
                </a:lnTo>
                <a:lnTo>
                  <a:pt x="57" y="20"/>
                </a:lnTo>
                <a:lnTo>
                  <a:pt x="53" y="25"/>
                </a:lnTo>
                <a:lnTo>
                  <a:pt x="43" y="35"/>
                </a:lnTo>
                <a:lnTo>
                  <a:pt x="34" y="43"/>
                </a:lnTo>
                <a:lnTo>
                  <a:pt x="17" y="57"/>
                </a:lnTo>
                <a:lnTo>
                  <a:pt x="1" y="72"/>
                </a:lnTo>
                <a:lnTo>
                  <a:pt x="0" y="74"/>
                </a:lnTo>
                <a:lnTo>
                  <a:pt x="0" y="76"/>
                </a:lnTo>
                <a:lnTo>
                  <a:pt x="0" y="77"/>
                </a:lnTo>
                <a:lnTo>
                  <a:pt x="1" y="79"/>
                </a:lnTo>
                <a:lnTo>
                  <a:pt x="3" y="80"/>
                </a:lnTo>
                <a:lnTo>
                  <a:pt x="4" y="80"/>
                </a:lnTo>
                <a:lnTo>
                  <a:pt x="6" y="80"/>
                </a:lnTo>
                <a:lnTo>
                  <a:pt x="8" y="79"/>
                </a:lnTo>
                <a:lnTo>
                  <a:pt x="30" y="59"/>
                </a:lnTo>
                <a:lnTo>
                  <a:pt x="51" y="40"/>
                </a:lnTo>
                <a:lnTo>
                  <a:pt x="59" y="32"/>
                </a:lnTo>
                <a:lnTo>
                  <a:pt x="67" y="23"/>
                </a:lnTo>
                <a:lnTo>
                  <a:pt x="70" y="19"/>
                </a:lnTo>
                <a:lnTo>
                  <a:pt x="72" y="15"/>
                </a:lnTo>
                <a:lnTo>
                  <a:pt x="74" y="10"/>
                </a:lnTo>
                <a:lnTo>
                  <a:pt x="75" y="5"/>
                </a:lnTo>
                <a:lnTo>
                  <a:pt x="75" y="3"/>
                </a:lnTo>
                <a:lnTo>
                  <a:pt x="74" y="1"/>
                </a:lnTo>
                <a:lnTo>
                  <a:pt x="73" y="1"/>
                </a:lnTo>
                <a:lnTo>
                  <a:pt x="71" y="0"/>
                </a:lnTo>
                <a:lnTo>
                  <a:pt x="68" y="1"/>
                </a:lnTo>
                <a:lnTo>
                  <a:pt x="67" y="3"/>
                </a:lnTo>
                <a:lnTo>
                  <a:pt x="66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27" name="任意多边形 1051326"/>
          <p:cNvSpPr/>
          <p:nvPr/>
        </p:nvSpPr>
        <p:spPr bwMode="auto">
          <a:xfrm>
            <a:off x="4508500" y="5621337"/>
            <a:ext cx="26987" cy="42862"/>
          </a:xfrm>
          <a:custGeom>
            <a:avLst/>
            <a:gdLst/>
            <a:ahLst/>
            <a:cxnLst/>
            <a:rect l="0" t="0" r="0" b="0"/>
            <a:pathLst>
              <a:path w="38" h="61">
                <a:moveTo>
                  <a:pt x="29" y="4"/>
                </a:moveTo>
                <a:lnTo>
                  <a:pt x="29" y="4"/>
                </a:lnTo>
                <a:lnTo>
                  <a:pt x="27" y="12"/>
                </a:lnTo>
                <a:lnTo>
                  <a:pt x="25" y="18"/>
                </a:lnTo>
                <a:lnTo>
                  <a:pt x="22" y="26"/>
                </a:lnTo>
                <a:lnTo>
                  <a:pt x="19" y="31"/>
                </a:lnTo>
                <a:lnTo>
                  <a:pt x="10" y="42"/>
                </a:lnTo>
                <a:lnTo>
                  <a:pt x="1" y="53"/>
                </a:lnTo>
                <a:lnTo>
                  <a:pt x="0" y="55"/>
                </a:lnTo>
                <a:lnTo>
                  <a:pt x="1" y="58"/>
                </a:lnTo>
                <a:lnTo>
                  <a:pt x="1" y="59"/>
                </a:lnTo>
                <a:lnTo>
                  <a:pt x="3" y="60"/>
                </a:lnTo>
                <a:lnTo>
                  <a:pt x="6" y="61"/>
                </a:lnTo>
                <a:lnTo>
                  <a:pt x="8" y="60"/>
                </a:lnTo>
                <a:lnTo>
                  <a:pt x="9" y="59"/>
                </a:lnTo>
                <a:lnTo>
                  <a:pt x="19" y="46"/>
                </a:lnTo>
                <a:lnTo>
                  <a:pt x="29" y="34"/>
                </a:lnTo>
                <a:lnTo>
                  <a:pt x="33" y="27"/>
                </a:lnTo>
                <a:lnTo>
                  <a:pt x="36" y="20"/>
                </a:lnTo>
                <a:lnTo>
                  <a:pt x="38" y="12"/>
                </a:lnTo>
                <a:lnTo>
                  <a:pt x="38" y="4"/>
                </a:lnTo>
                <a:lnTo>
                  <a:pt x="38" y="2"/>
                </a:lnTo>
                <a:lnTo>
                  <a:pt x="37" y="1"/>
                </a:lnTo>
                <a:lnTo>
                  <a:pt x="36" y="0"/>
                </a:lnTo>
                <a:lnTo>
                  <a:pt x="34" y="0"/>
                </a:lnTo>
                <a:lnTo>
                  <a:pt x="32" y="0"/>
                </a:lnTo>
                <a:lnTo>
                  <a:pt x="31" y="1"/>
                </a:lnTo>
                <a:lnTo>
                  <a:pt x="30" y="2"/>
                </a:lnTo>
                <a:lnTo>
                  <a:pt x="29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28" name="任意多边形 1051327"/>
          <p:cNvSpPr/>
          <p:nvPr/>
        </p:nvSpPr>
        <p:spPr bwMode="auto">
          <a:xfrm>
            <a:off x="4557712" y="5624512"/>
            <a:ext cx="47625" cy="44450"/>
          </a:xfrm>
          <a:custGeom>
            <a:avLst/>
            <a:gdLst/>
            <a:ahLst/>
            <a:cxnLst/>
            <a:rect l="0" t="0" r="0" b="0"/>
            <a:pathLst>
              <a:path w="71" h="62">
                <a:moveTo>
                  <a:pt x="64" y="1"/>
                </a:moveTo>
                <a:lnTo>
                  <a:pt x="64" y="1"/>
                </a:lnTo>
                <a:lnTo>
                  <a:pt x="53" y="7"/>
                </a:lnTo>
                <a:lnTo>
                  <a:pt x="43" y="13"/>
                </a:lnTo>
                <a:lnTo>
                  <a:pt x="25" y="28"/>
                </a:lnTo>
                <a:lnTo>
                  <a:pt x="17" y="33"/>
                </a:lnTo>
                <a:lnTo>
                  <a:pt x="8" y="40"/>
                </a:lnTo>
                <a:lnTo>
                  <a:pt x="4" y="45"/>
                </a:lnTo>
                <a:lnTo>
                  <a:pt x="1" y="49"/>
                </a:lnTo>
                <a:lnTo>
                  <a:pt x="0" y="54"/>
                </a:lnTo>
                <a:lnTo>
                  <a:pt x="0" y="59"/>
                </a:lnTo>
                <a:lnTo>
                  <a:pt x="1" y="60"/>
                </a:lnTo>
                <a:lnTo>
                  <a:pt x="2" y="61"/>
                </a:lnTo>
                <a:lnTo>
                  <a:pt x="4" y="62"/>
                </a:lnTo>
                <a:lnTo>
                  <a:pt x="6" y="62"/>
                </a:lnTo>
                <a:lnTo>
                  <a:pt x="7" y="61"/>
                </a:lnTo>
                <a:lnTo>
                  <a:pt x="9" y="60"/>
                </a:lnTo>
                <a:lnTo>
                  <a:pt x="9" y="58"/>
                </a:lnTo>
                <a:lnTo>
                  <a:pt x="9" y="56"/>
                </a:lnTo>
                <a:lnTo>
                  <a:pt x="9" y="54"/>
                </a:lnTo>
                <a:lnTo>
                  <a:pt x="12" y="49"/>
                </a:lnTo>
                <a:lnTo>
                  <a:pt x="20" y="42"/>
                </a:lnTo>
                <a:lnTo>
                  <a:pt x="37" y="30"/>
                </a:lnTo>
                <a:lnTo>
                  <a:pt x="52" y="18"/>
                </a:lnTo>
                <a:lnTo>
                  <a:pt x="68" y="9"/>
                </a:lnTo>
                <a:lnTo>
                  <a:pt x="70" y="8"/>
                </a:lnTo>
                <a:lnTo>
                  <a:pt x="71" y="6"/>
                </a:lnTo>
                <a:lnTo>
                  <a:pt x="71" y="4"/>
                </a:lnTo>
                <a:lnTo>
                  <a:pt x="70" y="3"/>
                </a:lnTo>
                <a:lnTo>
                  <a:pt x="69" y="1"/>
                </a:lnTo>
                <a:lnTo>
                  <a:pt x="68" y="1"/>
                </a:lnTo>
                <a:lnTo>
                  <a:pt x="66" y="0"/>
                </a:lnTo>
                <a:lnTo>
                  <a:pt x="6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29" name="任意多边形 1051328"/>
          <p:cNvSpPr/>
          <p:nvPr/>
        </p:nvSpPr>
        <p:spPr bwMode="auto">
          <a:xfrm>
            <a:off x="4611687" y="5621337"/>
            <a:ext cx="47625" cy="44450"/>
          </a:xfrm>
          <a:custGeom>
            <a:avLst/>
            <a:gdLst/>
            <a:ahLst/>
            <a:cxnLst/>
            <a:rect l="0" t="0" r="0" b="0"/>
            <a:pathLst>
              <a:path w="66" h="64">
                <a:moveTo>
                  <a:pt x="58" y="1"/>
                </a:moveTo>
                <a:lnTo>
                  <a:pt x="58" y="1"/>
                </a:lnTo>
                <a:lnTo>
                  <a:pt x="44" y="16"/>
                </a:lnTo>
                <a:lnTo>
                  <a:pt x="27" y="32"/>
                </a:lnTo>
                <a:lnTo>
                  <a:pt x="21" y="36"/>
                </a:lnTo>
                <a:lnTo>
                  <a:pt x="15" y="41"/>
                </a:lnTo>
                <a:lnTo>
                  <a:pt x="9" y="45"/>
                </a:lnTo>
                <a:lnTo>
                  <a:pt x="3" y="50"/>
                </a:lnTo>
                <a:lnTo>
                  <a:pt x="1" y="54"/>
                </a:lnTo>
                <a:lnTo>
                  <a:pt x="0" y="59"/>
                </a:lnTo>
                <a:lnTo>
                  <a:pt x="2" y="61"/>
                </a:lnTo>
                <a:lnTo>
                  <a:pt x="4" y="63"/>
                </a:lnTo>
                <a:lnTo>
                  <a:pt x="8" y="64"/>
                </a:lnTo>
                <a:lnTo>
                  <a:pt x="10" y="64"/>
                </a:lnTo>
                <a:lnTo>
                  <a:pt x="13" y="62"/>
                </a:lnTo>
                <a:lnTo>
                  <a:pt x="15" y="58"/>
                </a:lnTo>
                <a:lnTo>
                  <a:pt x="15" y="55"/>
                </a:lnTo>
                <a:lnTo>
                  <a:pt x="14" y="53"/>
                </a:lnTo>
                <a:lnTo>
                  <a:pt x="18" y="49"/>
                </a:lnTo>
                <a:lnTo>
                  <a:pt x="23" y="47"/>
                </a:lnTo>
                <a:lnTo>
                  <a:pt x="34" y="38"/>
                </a:lnTo>
                <a:lnTo>
                  <a:pt x="43" y="31"/>
                </a:lnTo>
                <a:lnTo>
                  <a:pt x="50" y="23"/>
                </a:lnTo>
                <a:lnTo>
                  <a:pt x="65" y="8"/>
                </a:lnTo>
                <a:lnTo>
                  <a:pt x="66" y="6"/>
                </a:lnTo>
                <a:lnTo>
                  <a:pt x="66" y="4"/>
                </a:lnTo>
                <a:lnTo>
                  <a:pt x="66" y="3"/>
                </a:lnTo>
                <a:lnTo>
                  <a:pt x="65" y="1"/>
                </a:lnTo>
                <a:lnTo>
                  <a:pt x="63" y="0"/>
                </a:lnTo>
                <a:lnTo>
                  <a:pt x="62" y="0"/>
                </a:lnTo>
                <a:lnTo>
                  <a:pt x="60" y="0"/>
                </a:lnTo>
                <a:lnTo>
                  <a:pt x="5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30" name="任意多边形 1051329"/>
          <p:cNvSpPr/>
          <p:nvPr/>
        </p:nvSpPr>
        <p:spPr bwMode="auto">
          <a:xfrm>
            <a:off x="4668837" y="5624512"/>
            <a:ext cx="41275" cy="39687"/>
          </a:xfrm>
          <a:custGeom>
            <a:avLst/>
            <a:gdLst/>
            <a:ahLst/>
            <a:cxnLst/>
            <a:rect l="0" t="0" r="0" b="0"/>
            <a:pathLst>
              <a:path w="57" h="56">
                <a:moveTo>
                  <a:pt x="47" y="3"/>
                </a:moveTo>
                <a:lnTo>
                  <a:pt x="47" y="3"/>
                </a:lnTo>
                <a:lnTo>
                  <a:pt x="44" y="9"/>
                </a:lnTo>
                <a:lnTo>
                  <a:pt x="39" y="16"/>
                </a:lnTo>
                <a:lnTo>
                  <a:pt x="29" y="28"/>
                </a:lnTo>
                <a:lnTo>
                  <a:pt x="16" y="38"/>
                </a:lnTo>
                <a:lnTo>
                  <a:pt x="10" y="43"/>
                </a:lnTo>
                <a:lnTo>
                  <a:pt x="3" y="46"/>
                </a:lnTo>
                <a:lnTo>
                  <a:pt x="2" y="47"/>
                </a:lnTo>
                <a:lnTo>
                  <a:pt x="1" y="49"/>
                </a:lnTo>
                <a:lnTo>
                  <a:pt x="0" y="53"/>
                </a:lnTo>
                <a:lnTo>
                  <a:pt x="1" y="55"/>
                </a:lnTo>
                <a:lnTo>
                  <a:pt x="2" y="56"/>
                </a:lnTo>
                <a:lnTo>
                  <a:pt x="4" y="56"/>
                </a:lnTo>
                <a:lnTo>
                  <a:pt x="6" y="56"/>
                </a:lnTo>
                <a:lnTo>
                  <a:pt x="14" y="51"/>
                </a:lnTo>
                <a:lnTo>
                  <a:pt x="22" y="46"/>
                </a:lnTo>
                <a:lnTo>
                  <a:pt x="29" y="41"/>
                </a:lnTo>
                <a:lnTo>
                  <a:pt x="35" y="35"/>
                </a:lnTo>
                <a:lnTo>
                  <a:pt x="41" y="28"/>
                </a:lnTo>
                <a:lnTo>
                  <a:pt x="47" y="21"/>
                </a:lnTo>
                <a:lnTo>
                  <a:pt x="53" y="13"/>
                </a:lnTo>
                <a:lnTo>
                  <a:pt x="57" y="5"/>
                </a:lnTo>
                <a:lnTo>
                  <a:pt x="57" y="3"/>
                </a:lnTo>
                <a:lnTo>
                  <a:pt x="57" y="2"/>
                </a:lnTo>
                <a:lnTo>
                  <a:pt x="56" y="0"/>
                </a:lnTo>
                <a:lnTo>
                  <a:pt x="54" y="0"/>
                </a:lnTo>
                <a:lnTo>
                  <a:pt x="50" y="0"/>
                </a:lnTo>
                <a:lnTo>
                  <a:pt x="48" y="1"/>
                </a:lnTo>
                <a:lnTo>
                  <a:pt x="4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31" name="任意多边形 1051330"/>
          <p:cNvSpPr/>
          <p:nvPr/>
        </p:nvSpPr>
        <p:spPr bwMode="auto">
          <a:xfrm>
            <a:off x="4719637" y="5621337"/>
            <a:ext cx="44450" cy="49212"/>
          </a:xfrm>
          <a:custGeom>
            <a:avLst/>
            <a:gdLst/>
            <a:ahLst/>
            <a:cxnLst/>
            <a:rect l="0" t="0" r="0" b="0"/>
            <a:pathLst>
              <a:path w="62" h="71">
                <a:moveTo>
                  <a:pt x="52" y="4"/>
                </a:moveTo>
                <a:lnTo>
                  <a:pt x="52" y="4"/>
                </a:lnTo>
                <a:lnTo>
                  <a:pt x="52" y="9"/>
                </a:lnTo>
                <a:lnTo>
                  <a:pt x="50" y="13"/>
                </a:lnTo>
                <a:lnTo>
                  <a:pt x="45" y="20"/>
                </a:lnTo>
                <a:lnTo>
                  <a:pt x="37" y="27"/>
                </a:lnTo>
                <a:lnTo>
                  <a:pt x="31" y="33"/>
                </a:lnTo>
                <a:lnTo>
                  <a:pt x="1" y="63"/>
                </a:lnTo>
                <a:lnTo>
                  <a:pt x="0" y="64"/>
                </a:lnTo>
                <a:lnTo>
                  <a:pt x="0" y="66"/>
                </a:lnTo>
                <a:lnTo>
                  <a:pt x="0" y="68"/>
                </a:lnTo>
                <a:lnTo>
                  <a:pt x="1" y="69"/>
                </a:lnTo>
                <a:lnTo>
                  <a:pt x="3" y="70"/>
                </a:lnTo>
                <a:lnTo>
                  <a:pt x="4" y="71"/>
                </a:lnTo>
                <a:lnTo>
                  <a:pt x="6" y="70"/>
                </a:lnTo>
                <a:lnTo>
                  <a:pt x="8" y="69"/>
                </a:lnTo>
                <a:lnTo>
                  <a:pt x="45" y="33"/>
                </a:lnTo>
                <a:lnTo>
                  <a:pt x="51" y="27"/>
                </a:lnTo>
                <a:lnTo>
                  <a:pt x="56" y="20"/>
                </a:lnTo>
                <a:lnTo>
                  <a:pt x="60" y="13"/>
                </a:lnTo>
                <a:lnTo>
                  <a:pt x="61" y="9"/>
                </a:lnTo>
                <a:lnTo>
                  <a:pt x="62" y="4"/>
                </a:lnTo>
                <a:lnTo>
                  <a:pt x="61" y="2"/>
                </a:lnTo>
                <a:lnTo>
                  <a:pt x="60" y="1"/>
                </a:lnTo>
                <a:lnTo>
                  <a:pt x="59" y="0"/>
                </a:lnTo>
                <a:lnTo>
                  <a:pt x="57" y="0"/>
                </a:lnTo>
                <a:lnTo>
                  <a:pt x="56" y="0"/>
                </a:lnTo>
                <a:lnTo>
                  <a:pt x="54" y="1"/>
                </a:lnTo>
                <a:lnTo>
                  <a:pt x="53" y="2"/>
                </a:lnTo>
                <a:lnTo>
                  <a:pt x="52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32" name="任意多边形 1051331"/>
          <p:cNvSpPr/>
          <p:nvPr/>
        </p:nvSpPr>
        <p:spPr bwMode="auto">
          <a:xfrm>
            <a:off x="4770437" y="5627687"/>
            <a:ext cx="63500" cy="47625"/>
          </a:xfrm>
          <a:custGeom>
            <a:avLst/>
            <a:gdLst/>
            <a:ahLst/>
            <a:cxnLst/>
            <a:rect l="0" t="0" r="0" b="0"/>
            <a:pathLst>
              <a:path w="90" h="66">
                <a:moveTo>
                  <a:pt x="85" y="0"/>
                </a:moveTo>
                <a:lnTo>
                  <a:pt x="85" y="0"/>
                </a:lnTo>
                <a:lnTo>
                  <a:pt x="78" y="1"/>
                </a:lnTo>
                <a:lnTo>
                  <a:pt x="70" y="4"/>
                </a:lnTo>
                <a:lnTo>
                  <a:pt x="62" y="7"/>
                </a:lnTo>
                <a:lnTo>
                  <a:pt x="55" y="11"/>
                </a:lnTo>
                <a:lnTo>
                  <a:pt x="41" y="22"/>
                </a:lnTo>
                <a:lnTo>
                  <a:pt x="28" y="31"/>
                </a:lnTo>
                <a:lnTo>
                  <a:pt x="21" y="37"/>
                </a:lnTo>
                <a:lnTo>
                  <a:pt x="10" y="45"/>
                </a:lnTo>
                <a:lnTo>
                  <a:pt x="6" y="50"/>
                </a:lnTo>
                <a:lnTo>
                  <a:pt x="1" y="55"/>
                </a:lnTo>
                <a:lnTo>
                  <a:pt x="0" y="60"/>
                </a:lnTo>
                <a:lnTo>
                  <a:pt x="0" y="62"/>
                </a:lnTo>
                <a:lnTo>
                  <a:pt x="0" y="64"/>
                </a:lnTo>
                <a:lnTo>
                  <a:pt x="2" y="65"/>
                </a:lnTo>
                <a:lnTo>
                  <a:pt x="3" y="66"/>
                </a:lnTo>
                <a:lnTo>
                  <a:pt x="6" y="66"/>
                </a:lnTo>
                <a:lnTo>
                  <a:pt x="7" y="65"/>
                </a:lnTo>
                <a:lnTo>
                  <a:pt x="9" y="64"/>
                </a:lnTo>
                <a:lnTo>
                  <a:pt x="9" y="63"/>
                </a:lnTo>
                <a:lnTo>
                  <a:pt x="10" y="61"/>
                </a:lnTo>
                <a:lnTo>
                  <a:pt x="9" y="59"/>
                </a:lnTo>
                <a:lnTo>
                  <a:pt x="10" y="60"/>
                </a:lnTo>
                <a:lnTo>
                  <a:pt x="11" y="60"/>
                </a:lnTo>
                <a:lnTo>
                  <a:pt x="13" y="57"/>
                </a:lnTo>
                <a:lnTo>
                  <a:pt x="20" y="51"/>
                </a:lnTo>
                <a:lnTo>
                  <a:pt x="30" y="41"/>
                </a:lnTo>
                <a:lnTo>
                  <a:pt x="42" y="33"/>
                </a:lnTo>
                <a:lnTo>
                  <a:pt x="51" y="26"/>
                </a:lnTo>
                <a:lnTo>
                  <a:pt x="62" y="19"/>
                </a:lnTo>
                <a:lnTo>
                  <a:pt x="74" y="12"/>
                </a:lnTo>
                <a:lnTo>
                  <a:pt x="80" y="10"/>
                </a:lnTo>
                <a:lnTo>
                  <a:pt x="85" y="9"/>
                </a:lnTo>
                <a:lnTo>
                  <a:pt x="87" y="9"/>
                </a:lnTo>
                <a:lnTo>
                  <a:pt x="89" y="7"/>
                </a:lnTo>
                <a:lnTo>
                  <a:pt x="89" y="6"/>
                </a:lnTo>
                <a:lnTo>
                  <a:pt x="90" y="4"/>
                </a:lnTo>
                <a:lnTo>
                  <a:pt x="89" y="3"/>
                </a:lnTo>
                <a:lnTo>
                  <a:pt x="89" y="1"/>
                </a:lnTo>
                <a:lnTo>
                  <a:pt x="87" y="0"/>
                </a:lnTo>
                <a:lnTo>
                  <a:pt x="85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33" name="任意多边形 1051332"/>
          <p:cNvSpPr/>
          <p:nvPr/>
        </p:nvSpPr>
        <p:spPr bwMode="auto">
          <a:xfrm>
            <a:off x="4824412" y="5624512"/>
            <a:ext cx="69850" cy="46037"/>
          </a:xfrm>
          <a:custGeom>
            <a:avLst/>
            <a:gdLst/>
            <a:ahLst/>
            <a:cxnLst/>
            <a:rect l="0" t="0" r="0" b="0"/>
            <a:pathLst>
              <a:path w="99" h="67">
                <a:moveTo>
                  <a:pt x="94" y="0"/>
                </a:moveTo>
                <a:lnTo>
                  <a:pt x="94" y="0"/>
                </a:lnTo>
                <a:lnTo>
                  <a:pt x="89" y="2"/>
                </a:lnTo>
                <a:lnTo>
                  <a:pt x="85" y="3"/>
                </a:lnTo>
                <a:lnTo>
                  <a:pt x="76" y="9"/>
                </a:lnTo>
                <a:lnTo>
                  <a:pt x="69" y="15"/>
                </a:lnTo>
                <a:lnTo>
                  <a:pt x="62" y="22"/>
                </a:lnTo>
                <a:lnTo>
                  <a:pt x="56" y="27"/>
                </a:lnTo>
                <a:lnTo>
                  <a:pt x="49" y="31"/>
                </a:lnTo>
                <a:lnTo>
                  <a:pt x="36" y="39"/>
                </a:lnTo>
                <a:lnTo>
                  <a:pt x="20" y="49"/>
                </a:lnTo>
                <a:lnTo>
                  <a:pt x="12" y="54"/>
                </a:lnTo>
                <a:lnTo>
                  <a:pt x="3" y="58"/>
                </a:lnTo>
                <a:lnTo>
                  <a:pt x="2" y="58"/>
                </a:lnTo>
                <a:lnTo>
                  <a:pt x="1" y="60"/>
                </a:lnTo>
                <a:lnTo>
                  <a:pt x="0" y="62"/>
                </a:lnTo>
                <a:lnTo>
                  <a:pt x="0" y="63"/>
                </a:lnTo>
                <a:lnTo>
                  <a:pt x="1" y="65"/>
                </a:lnTo>
                <a:lnTo>
                  <a:pt x="2" y="66"/>
                </a:lnTo>
                <a:lnTo>
                  <a:pt x="4" y="67"/>
                </a:lnTo>
                <a:lnTo>
                  <a:pt x="6" y="66"/>
                </a:lnTo>
                <a:lnTo>
                  <a:pt x="13" y="64"/>
                </a:lnTo>
                <a:lnTo>
                  <a:pt x="20" y="61"/>
                </a:lnTo>
                <a:lnTo>
                  <a:pt x="34" y="52"/>
                </a:lnTo>
                <a:lnTo>
                  <a:pt x="46" y="43"/>
                </a:lnTo>
                <a:lnTo>
                  <a:pt x="60" y="35"/>
                </a:lnTo>
                <a:lnTo>
                  <a:pt x="64" y="32"/>
                </a:lnTo>
                <a:lnTo>
                  <a:pt x="68" y="29"/>
                </a:lnTo>
                <a:lnTo>
                  <a:pt x="76" y="20"/>
                </a:lnTo>
                <a:lnTo>
                  <a:pt x="81" y="16"/>
                </a:lnTo>
                <a:lnTo>
                  <a:pt x="86" y="13"/>
                </a:lnTo>
                <a:lnTo>
                  <a:pt x="91" y="11"/>
                </a:lnTo>
                <a:lnTo>
                  <a:pt x="96" y="9"/>
                </a:lnTo>
                <a:lnTo>
                  <a:pt x="98" y="9"/>
                </a:lnTo>
                <a:lnTo>
                  <a:pt x="99" y="7"/>
                </a:lnTo>
                <a:lnTo>
                  <a:pt x="99" y="6"/>
                </a:lnTo>
                <a:lnTo>
                  <a:pt x="99" y="4"/>
                </a:lnTo>
                <a:lnTo>
                  <a:pt x="97" y="1"/>
                </a:lnTo>
                <a:lnTo>
                  <a:pt x="96" y="1"/>
                </a:lnTo>
                <a:lnTo>
                  <a:pt x="94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34" name="任意多边形 1051333"/>
          <p:cNvSpPr/>
          <p:nvPr/>
        </p:nvSpPr>
        <p:spPr bwMode="auto">
          <a:xfrm>
            <a:off x="4891087" y="5621337"/>
            <a:ext cx="60325" cy="49212"/>
          </a:xfrm>
          <a:custGeom>
            <a:avLst/>
            <a:gdLst/>
            <a:ahLst/>
            <a:cxnLst/>
            <a:rect l="0" t="0" r="0" b="0"/>
            <a:pathLst>
              <a:path w="85" h="71">
                <a:moveTo>
                  <a:pt x="76" y="3"/>
                </a:moveTo>
                <a:lnTo>
                  <a:pt x="76" y="3"/>
                </a:lnTo>
                <a:lnTo>
                  <a:pt x="74" y="7"/>
                </a:lnTo>
                <a:lnTo>
                  <a:pt x="71" y="11"/>
                </a:lnTo>
                <a:lnTo>
                  <a:pt x="66" y="15"/>
                </a:lnTo>
                <a:lnTo>
                  <a:pt x="61" y="18"/>
                </a:lnTo>
                <a:lnTo>
                  <a:pt x="40" y="30"/>
                </a:lnTo>
                <a:lnTo>
                  <a:pt x="29" y="37"/>
                </a:lnTo>
                <a:lnTo>
                  <a:pt x="19" y="44"/>
                </a:lnTo>
                <a:lnTo>
                  <a:pt x="10" y="52"/>
                </a:lnTo>
                <a:lnTo>
                  <a:pt x="1" y="63"/>
                </a:lnTo>
                <a:lnTo>
                  <a:pt x="0" y="65"/>
                </a:lnTo>
                <a:lnTo>
                  <a:pt x="0" y="68"/>
                </a:lnTo>
                <a:lnTo>
                  <a:pt x="2" y="70"/>
                </a:lnTo>
                <a:lnTo>
                  <a:pt x="5" y="71"/>
                </a:lnTo>
                <a:lnTo>
                  <a:pt x="8" y="70"/>
                </a:lnTo>
                <a:lnTo>
                  <a:pt x="11" y="69"/>
                </a:lnTo>
                <a:lnTo>
                  <a:pt x="14" y="67"/>
                </a:lnTo>
                <a:lnTo>
                  <a:pt x="17" y="65"/>
                </a:lnTo>
                <a:lnTo>
                  <a:pt x="18" y="63"/>
                </a:lnTo>
                <a:lnTo>
                  <a:pt x="18" y="62"/>
                </a:lnTo>
                <a:lnTo>
                  <a:pt x="17" y="59"/>
                </a:lnTo>
                <a:lnTo>
                  <a:pt x="27" y="51"/>
                </a:lnTo>
                <a:lnTo>
                  <a:pt x="35" y="44"/>
                </a:lnTo>
                <a:lnTo>
                  <a:pt x="55" y="32"/>
                </a:lnTo>
                <a:lnTo>
                  <a:pt x="63" y="27"/>
                </a:lnTo>
                <a:lnTo>
                  <a:pt x="73" y="21"/>
                </a:lnTo>
                <a:lnTo>
                  <a:pt x="77" y="18"/>
                </a:lnTo>
                <a:lnTo>
                  <a:pt x="80" y="15"/>
                </a:lnTo>
                <a:lnTo>
                  <a:pt x="83" y="10"/>
                </a:lnTo>
                <a:lnTo>
                  <a:pt x="85" y="5"/>
                </a:lnTo>
                <a:lnTo>
                  <a:pt x="85" y="3"/>
                </a:lnTo>
                <a:lnTo>
                  <a:pt x="85" y="2"/>
                </a:lnTo>
                <a:lnTo>
                  <a:pt x="81" y="0"/>
                </a:lnTo>
                <a:lnTo>
                  <a:pt x="79" y="0"/>
                </a:lnTo>
                <a:lnTo>
                  <a:pt x="77" y="0"/>
                </a:lnTo>
                <a:lnTo>
                  <a:pt x="76" y="1"/>
                </a:lnTo>
                <a:lnTo>
                  <a:pt x="7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35" name="任意多边形 1051334"/>
          <p:cNvSpPr/>
          <p:nvPr/>
        </p:nvSpPr>
        <p:spPr bwMode="auto">
          <a:xfrm>
            <a:off x="4951412" y="5624512"/>
            <a:ext cx="44450" cy="44450"/>
          </a:xfrm>
          <a:custGeom>
            <a:avLst/>
            <a:gdLst/>
            <a:ahLst/>
            <a:cxnLst/>
            <a:rect l="0" t="0" r="0" b="0"/>
            <a:pathLst>
              <a:path w="61" h="62">
                <a:moveTo>
                  <a:pt x="52" y="2"/>
                </a:moveTo>
                <a:lnTo>
                  <a:pt x="52" y="2"/>
                </a:lnTo>
                <a:lnTo>
                  <a:pt x="38" y="16"/>
                </a:lnTo>
                <a:lnTo>
                  <a:pt x="21" y="31"/>
                </a:lnTo>
                <a:lnTo>
                  <a:pt x="8" y="41"/>
                </a:lnTo>
                <a:lnTo>
                  <a:pt x="3" y="47"/>
                </a:lnTo>
                <a:lnTo>
                  <a:pt x="1" y="51"/>
                </a:lnTo>
                <a:lnTo>
                  <a:pt x="0" y="56"/>
                </a:lnTo>
                <a:lnTo>
                  <a:pt x="0" y="58"/>
                </a:lnTo>
                <a:lnTo>
                  <a:pt x="0" y="60"/>
                </a:lnTo>
                <a:lnTo>
                  <a:pt x="3" y="62"/>
                </a:lnTo>
                <a:lnTo>
                  <a:pt x="5" y="62"/>
                </a:lnTo>
                <a:lnTo>
                  <a:pt x="7" y="61"/>
                </a:lnTo>
                <a:lnTo>
                  <a:pt x="8" y="60"/>
                </a:lnTo>
                <a:lnTo>
                  <a:pt x="9" y="59"/>
                </a:lnTo>
                <a:lnTo>
                  <a:pt x="10" y="55"/>
                </a:lnTo>
                <a:lnTo>
                  <a:pt x="12" y="50"/>
                </a:lnTo>
                <a:lnTo>
                  <a:pt x="19" y="44"/>
                </a:lnTo>
                <a:lnTo>
                  <a:pt x="34" y="33"/>
                </a:lnTo>
                <a:lnTo>
                  <a:pt x="47" y="20"/>
                </a:lnTo>
                <a:lnTo>
                  <a:pt x="59" y="8"/>
                </a:lnTo>
                <a:lnTo>
                  <a:pt x="61" y="6"/>
                </a:lnTo>
                <a:lnTo>
                  <a:pt x="61" y="5"/>
                </a:lnTo>
                <a:lnTo>
                  <a:pt x="61" y="3"/>
                </a:lnTo>
                <a:lnTo>
                  <a:pt x="59" y="2"/>
                </a:lnTo>
                <a:lnTo>
                  <a:pt x="57" y="1"/>
                </a:lnTo>
                <a:lnTo>
                  <a:pt x="56" y="0"/>
                </a:lnTo>
                <a:lnTo>
                  <a:pt x="54" y="1"/>
                </a:lnTo>
                <a:lnTo>
                  <a:pt x="5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36" name="任意多边形 1051335"/>
          <p:cNvSpPr/>
          <p:nvPr/>
        </p:nvSpPr>
        <p:spPr bwMode="auto">
          <a:xfrm>
            <a:off x="5003800" y="5621337"/>
            <a:ext cx="38100" cy="42862"/>
          </a:xfrm>
          <a:custGeom>
            <a:avLst/>
            <a:gdLst/>
            <a:ahLst/>
            <a:cxnLst/>
            <a:rect l="0" t="0" r="0" b="0"/>
            <a:pathLst>
              <a:path w="52" h="61">
                <a:moveTo>
                  <a:pt x="42" y="4"/>
                </a:moveTo>
                <a:lnTo>
                  <a:pt x="42" y="4"/>
                </a:lnTo>
                <a:lnTo>
                  <a:pt x="42" y="8"/>
                </a:lnTo>
                <a:lnTo>
                  <a:pt x="41" y="12"/>
                </a:lnTo>
                <a:lnTo>
                  <a:pt x="37" y="19"/>
                </a:lnTo>
                <a:lnTo>
                  <a:pt x="32" y="26"/>
                </a:lnTo>
                <a:lnTo>
                  <a:pt x="26" y="32"/>
                </a:lnTo>
                <a:lnTo>
                  <a:pt x="12" y="42"/>
                </a:lnTo>
                <a:lnTo>
                  <a:pt x="6" y="48"/>
                </a:lnTo>
                <a:lnTo>
                  <a:pt x="1" y="53"/>
                </a:lnTo>
                <a:lnTo>
                  <a:pt x="0" y="55"/>
                </a:lnTo>
                <a:lnTo>
                  <a:pt x="0" y="58"/>
                </a:lnTo>
                <a:lnTo>
                  <a:pt x="1" y="59"/>
                </a:lnTo>
                <a:lnTo>
                  <a:pt x="2" y="60"/>
                </a:lnTo>
                <a:lnTo>
                  <a:pt x="5" y="61"/>
                </a:lnTo>
                <a:lnTo>
                  <a:pt x="7" y="60"/>
                </a:lnTo>
                <a:lnTo>
                  <a:pt x="9" y="59"/>
                </a:lnTo>
                <a:lnTo>
                  <a:pt x="14" y="52"/>
                </a:lnTo>
                <a:lnTo>
                  <a:pt x="22" y="46"/>
                </a:lnTo>
                <a:lnTo>
                  <a:pt x="35" y="35"/>
                </a:lnTo>
                <a:lnTo>
                  <a:pt x="41" y="29"/>
                </a:lnTo>
                <a:lnTo>
                  <a:pt x="46" y="21"/>
                </a:lnTo>
                <a:lnTo>
                  <a:pt x="51" y="13"/>
                </a:lnTo>
                <a:lnTo>
                  <a:pt x="52" y="9"/>
                </a:lnTo>
                <a:lnTo>
                  <a:pt x="52" y="4"/>
                </a:lnTo>
                <a:lnTo>
                  <a:pt x="52" y="2"/>
                </a:lnTo>
                <a:lnTo>
                  <a:pt x="51" y="1"/>
                </a:lnTo>
                <a:lnTo>
                  <a:pt x="50" y="0"/>
                </a:lnTo>
                <a:lnTo>
                  <a:pt x="47" y="0"/>
                </a:lnTo>
                <a:lnTo>
                  <a:pt x="45" y="0"/>
                </a:lnTo>
                <a:lnTo>
                  <a:pt x="44" y="1"/>
                </a:lnTo>
                <a:lnTo>
                  <a:pt x="43" y="2"/>
                </a:lnTo>
                <a:lnTo>
                  <a:pt x="42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37" name="任意多边形 1051336"/>
          <p:cNvSpPr/>
          <p:nvPr/>
        </p:nvSpPr>
        <p:spPr bwMode="auto">
          <a:xfrm>
            <a:off x="4278312" y="5773737"/>
            <a:ext cx="50800" cy="57150"/>
          </a:xfrm>
          <a:custGeom>
            <a:avLst/>
            <a:gdLst/>
            <a:ahLst/>
            <a:cxnLst/>
            <a:rect l="0" t="0" r="0" b="0"/>
            <a:pathLst>
              <a:path w="71" h="79">
                <a:moveTo>
                  <a:pt x="64" y="0"/>
                </a:moveTo>
                <a:lnTo>
                  <a:pt x="64" y="0"/>
                </a:lnTo>
                <a:lnTo>
                  <a:pt x="59" y="3"/>
                </a:lnTo>
                <a:lnTo>
                  <a:pt x="55" y="7"/>
                </a:lnTo>
                <a:lnTo>
                  <a:pt x="51" y="11"/>
                </a:lnTo>
                <a:lnTo>
                  <a:pt x="48" y="15"/>
                </a:lnTo>
                <a:lnTo>
                  <a:pt x="42" y="24"/>
                </a:lnTo>
                <a:lnTo>
                  <a:pt x="34" y="34"/>
                </a:lnTo>
                <a:lnTo>
                  <a:pt x="25" y="43"/>
                </a:lnTo>
                <a:lnTo>
                  <a:pt x="16" y="52"/>
                </a:lnTo>
                <a:lnTo>
                  <a:pt x="7" y="63"/>
                </a:lnTo>
                <a:lnTo>
                  <a:pt x="3" y="68"/>
                </a:lnTo>
                <a:lnTo>
                  <a:pt x="0" y="74"/>
                </a:lnTo>
                <a:lnTo>
                  <a:pt x="0" y="76"/>
                </a:lnTo>
                <a:lnTo>
                  <a:pt x="0" y="78"/>
                </a:lnTo>
                <a:lnTo>
                  <a:pt x="1" y="79"/>
                </a:lnTo>
                <a:lnTo>
                  <a:pt x="3" y="79"/>
                </a:lnTo>
                <a:lnTo>
                  <a:pt x="6" y="79"/>
                </a:lnTo>
                <a:lnTo>
                  <a:pt x="8" y="78"/>
                </a:lnTo>
                <a:lnTo>
                  <a:pt x="9" y="76"/>
                </a:lnTo>
                <a:lnTo>
                  <a:pt x="13" y="71"/>
                </a:lnTo>
                <a:lnTo>
                  <a:pt x="16" y="66"/>
                </a:lnTo>
                <a:lnTo>
                  <a:pt x="24" y="57"/>
                </a:lnTo>
                <a:lnTo>
                  <a:pt x="42" y="41"/>
                </a:lnTo>
                <a:lnTo>
                  <a:pt x="45" y="37"/>
                </a:lnTo>
                <a:lnTo>
                  <a:pt x="48" y="33"/>
                </a:lnTo>
                <a:lnTo>
                  <a:pt x="54" y="23"/>
                </a:lnTo>
                <a:lnTo>
                  <a:pt x="57" y="18"/>
                </a:lnTo>
                <a:lnTo>
                  <a:pt x="60" y="14"/>
                </a:lnTo>
                <a:lnTo>
                  <a:pt x="64" y="11"/>
                </a:lnTo>
                <a:lnTo>
                  <a:pt x="69" y="8"/>
                </a:lnTo>
                <a:lnTo>
                  <a:pt x="70" y="7"/>
                </a:lnTo>
                <a:lnTo>
                  <a:pt x="71" y="6"/>
                </a:lnTo>
                <a:lnTo>
                  <a:pt x="71" y="4"/>
                </a:lnTo>
                <a:lnTo>
                  <a:pt x="70" y="3"/>
                </a:lnTo>
                <a:lnTo>
                  <a:pt x="68" y="0"/>
                </a:lnTo>
                <a:lnTo>
                  <a:pt x="66" y="0"/>
                </a:lnTo>
                <a:lnTo>
                  <a:pt x="64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38" name="任意多边形 1051337"/>
          <p:cNvSpPr/>
          <p:nvPr/>
        </p:nvSpPr>
        <p:spPr bwMode="auto">
          <a:xfrm>
            <a:off x="4265612" y="5802312"/>
            <a:ext cx="82550" cy="84137"/>
          </a:xfrm>
          <a:custGeom>
            <a:avLst/>
            <a:gdLst/>
            <a:ahLst/>
            <a:cxnLst/>
            <a:rect l="0" t="0" r="0" b="0"/>
            <a:pathLst>
              <a:path w="117" h="119">
                <a:moveTo>
                  <a:pt x="110" y="0"/>
                </a:moveTo>
                <a:lnTo>
                  <a:pt x="110" y="0"/>
                </a:lnTo>
                <a:lnTo>
                  <a:pt x="103" y="4"/>
                </a:lnTo>
                <a:lnTo>
                  <a:pt x="95" y="9"/>
                </a:lnTo>
                <a:lnTo>
                  <a:pt x="88" y="15"/>
                </a:lnTo>
                <a:lnTo>
                  <a:pt x="81" y="22"/>
                </a:lnTo>
                <a:lnTo>
                  <a:pt x="70" y="35"/>
                </a:lnTo>
                <a:lnTo>
                  <a:pt x="57" y="48"/>
                </a:lnTo>
                <a:lnTo>
                  <a:pt x="50" y="55"/>
                </a:lnTo>
                <a:lnTo>
                  <a:pt x="43" y="62"/>
                </a:lnTo>
                <a:lnTo>
                  <a:pt x="36" y="68"/>
                </a:lnTo>
                <a:lnTo>
                  <a:pt x="29" y="75"/>
                </a:lnTo>
                <a:lnTo>
                  <a:pt x="14" y="92"/>
                </a:lnTo>
                <a:lnTo>
                  <a:pt x="1" y="109"/>
                </a:lnTo>
                <a:lnTo>
                  <a:pt x="0" y="111"/>
                </a:lnTo>
                <a:lnTo>
                  <a:pt x="0" y="113"/>
                </a:lnTo>
                <a:lnTo>
                  <a:pt x="1" y="117"/>
                </a:lnTo>
                <a:lnTo>
                  <a:pt x="3" y="118"/>
                </a:lnTo>
                <a:lnTo>
                  <a:pt x="4" y="119"/>
                </a:lnTo>
                <a:lnTo>
                  <a:pt x="6" y="118"/>
                </a:lnTo>
                <a:lnTo>
                  <a:pt x="7" y="117"/>
                </a:lnTo>
                <a:lnTo>
                  <a:pt x="19" y="101"/>
                </a:lnTo>
                <a:lnTo>
                  <a:pt x="32" y="87"/>
                </a:lnTo>
                <a:lnTo>
                  <a:pt x="45" y="72"/>
                </a:lnTo>
                <a:lnTo>
                  <a:pt x="60" y="60"/>
                </a:lnTo>
                <a:lnTo>
                  <a:pt x="67" y="54"/>
                </a:lnTo>
                <a:lnTo>
                  <a:pt x="73" y="46"/>
                </a:lnTo>
                <a:lnTo>
                  <a:pt x="85" y="32"/>
                </a:lnTo>
                <a:lnTo>
                  <a:pt x="93" y="26"/>
                </a:lnTo>
                <a:lnTo>
                  <a:pt x="99" y="18"/>
                </a:lnTo>
                <a:lnTo>
                  <a:pt x="107" y="13"/>
                </a:lnTo>
                <a:lnTo>
                  <a:pt x="115" y="8"/>
                </a:lnTo>
                <a:lnTo>
                  <a:pt x="117" y="7"/>
                </a:lnTo>
                <a:lnTo>
                  <a:pt x="117" y="5"/>
                </a:lnTo>
                <a:lnTo>
                  <a:pt x="117" y="4"/>
                </a:lnTo>
                <a:lnTo>
                  <a:pt x="117" y="2"/>
                </a:lnTo>
                <a:lnTo>
                  <a:pt x="114" y="0"/>
                </a:lnTo>
                <a:lnTo>
                  <a:pt x="112" y="0"/>
                </a:lnTo>
                <a:lnTo>
                  <a:pt x="110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39" name="任意多边形 1051338"/>
          <p:cNvSpPr/>
          <p:nvPr/>
        </p:nvSpPr>
        <p:spPr bwMode="auto">
          <a:xfrm>
            <a:off x="4278312" y="5859462"/>
            <a:ext cx="50800" cy="63500"/>
          </a:xfrm>
          <a:custGeom>
            <a:avLst/>
            <a:gdLst/>
            <a:ahLst/>
            <a:cxnLst/>
            <a:rect l="0" t="0" r="0" b="0"/>
            <a:pathLst>
              <a:path w="71" h="90">
                <a:moveTo>
                  <a:pt x="62" y="5"/>
                </a:moveTo>
                <a:lnTo>
                  <a:pt x="62" y="5"/>
                </a:lnTo>
                <a:lnTo>
                  <a:pt x="60" y="10"/>
                </a:lnTo>
                <a:lnTo>
                  <a:pt x="58" y="14"/>
                </a:lnTo>
                <a:lnTo>
                  <a:pt x="55" y="18"/>
                </a:lnTo>
                <a:lnTo>
                  <a:pt x="51" y="22"/>
                </a:lnTo>
                <a:lnTo>
                  <a:pt x="44" y="29"/>
                </a:lnTo>
                <a:lnTo>
                  <a:pt x="36" y="37"/>
                </a:lnTo>
                <a:lnTo>
                  <a:pt x="23" y="52"/>
                </a:lnTo>
                <a:lnTo>
                  <a:pt x="8" y="68"/>
                </a:lnTo>
                <a:lnTo>
                  <a:pt x="2" y="77"/>
                </a:lnTo>
                <a:lnTo>
                  <a:pt x="0" y="81"/>
                </a:lnTo>
                <a:lnTo>
                  <a:pt x="0" y="85"/>
                </a:lnTo>
                <a:lnTo>
                  <a:pt x="0" y="87"/>
                </a:lnTo>
                <a:lnTo>
                  <a:pt x="2" y="89"/>
                </a:lnTo>
                <a:lnTo>
                  <a:pt x="4" y="90"/>
                </a:lnTo>
                <a:lnTo>
                  <a:pt x="6" y="89"/>
                </a:lnTo>
                <a:lnTo>
                  <a:pt x="9" y="87"/>
                </a:lnTo>
                <a:lnTo>
                  <a:pt x="9" y="86"/>
                </a:lnTo>
                <a:lnTo>
                  <a:pt x="9" y="84"/>
                </a:lnTo>
                <a:lnTo>
                  <a:pt x="8" y="82"/>
                </a:lnTo>
                <a:lnTo>
                  <a:pt x="7" y="81"/>
                </a:lnTo>
                <a:lnTo>
                  <a:pt x="9" y="83"/>
                </a:lnTo>
                <a:lnTo>
                  <a:pt x="11" y="84"/>
                </a:lnTo>
                <a:lnTo>
                  <a:pt x="13" y="80"/>
                </a:lnTo>
                <a:lnTo>
                  <a:pt x="23" y="67"/>
                </a:lnTo>
                <a:lnTo>
                  <a:pt x="39" y="48"/>
                </a:lnTo>
                <a:lnTo>
                  <a:pt x="49" y="39"/>
                </a:lnTo>
                <a:lnTo>
                  <a:pt x="59" y="28"/>
                </a:lnTo>
                <a:lnTo>
                  <a:pt x="63" y="23"/>
                </a:lnTo>
                <a:lnTo>
                  <a:pt x="67" y="17"/>
                </a:lnTo>
                <a:lnTo>
                  <a:pt x="69" y="11"/>
                </a:lnTo>
                <a:lnTo>
                  <a:pt x="71" y="5"/>
                </a:lnTo>
                <a:lnTo>
                  <a:pt x="71" y="2"/>
                </a:lnTo>
                <a:lnTo>
                  <a:pt x="70" y="1"/>
                </a:lnTo>
                <a:lnTo>
                  <a:pt x="68" y="0"/>
                </a:lnTo>
                <a:lnTo>
                  <a:pt x="67" y="0"/>
                </a:lnTo>
                <a:lnTo>
                  <a:pt x="63" y="1"/>
                </a:lnTo>
                <a:lnTo>
                  <a:pt x="62" y="2"/>
                </a:lnTo>
                <a:lnTo>
                  <a:pt x="6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40" name="任意多边形 1051339"/>
          <p:cNvSpPr/>
          <p:nvPr/>
        </p:nvSpPr>
        <p:spPr bwMode="auto">
          <a:xfrm>
            <a:off x="4300537" y="5878512"/>
            <a:ext cx="61912" cy="63500"/>
          </a:xfrm>
          <a:custGeom>
            <a:avLst/>
            <a:gdLst/>
            <a:ahLst/>
            <a:cxnLst/>
            <a:rect l="0" t="0" r="0" b="0"/>
            <a:pathLst>
              <a:path w="86" h="90">
                <a:moveTo>
                  <a:pt x="79" y="1"/>
                </a:moveTo>
                <a:lnTo>
                  <a:pt x="79" y="1"/>
                </a:lnTo>
                <a:lnTo>
                  <a:pt x="67" y="8"/>
                </a:lnTo>
                <a:lnTo>
                  <a:pt x="58" y="16"/>
                </a:lnTo>
                <a:lnTo>
                  <a:pt x="39" y="33"/>
                </a:lnTo>
                <a:lnTo>
                  <a:pt x="28" y="44"/>
                </a:lnTo>
                <a:lnTo>
                  <a:pt x="17" y="56"/>
                </a:lnTo>
                <a:lnTo>
                  <a:pt x="9" y="70"/>
                </a:lnTo>
                <a:lnTo>
                  <a:pt x="1" y="83"/>
                </a:lnTo>
                <a:lnTo>
                  <a:pt x="0" y="85"/>
                </a:lnTo>
                <a:lnTo>
                  <a:pt x="1" y="87"/>
                </a:lnTo>
                <a:lnTo>
                  <a:pt x="3" y="90"/>
                </a:lnTo>
                <a:lnTo>
                  <a:pt x="4" y="90"/>
                </a:lnTo>
                <a:lnTo>
                  <a:pt x="6" y="90"/>
                </a:lnTo>
                <a:lnTo>
                  <a:pt x="9" y="90"/>
                </a:lnTo>
                <a:lnTo>
                  <a:pt x="10" y="88"/>
                </a:lnTo>
                <a:lnTo>
                  <a:pt x="16" y="76"/>
                </a:lnTo>
                <a:lnTo>
                  <a:pt x="23" y="64"/>
                </a:lnTo>
                <a:lnTo>
                  <a:pt x="32" y="53"/>
                </a:lnTo>
                <a:lnTo>
                  <a:pt x="42" y="44"/>
                </a:lnTo>
                <a:lnTo>
                  <a:pt x="61" y="25"/>
                </a:lnTo>
                <a:lnTo>
                  <a:pt x="73" y="16"/>
                </a:lnTo>
                <a:lnTo>
                  <a:pt x="83" y="10"/>
                </a:lnTo>
                <a:lnTo>
                  <a:pt x="85" y="8"/>
                </a:lnTo>
                <a:lnTo>
                  <a:pt x="86" y="7"/>
                </a:lnTo>
                <a:lnTo>
                  <a:pt x="86" y="4"/>
                </a:lnTo>
                <a:lnTo>
                  <a:pt x="85" y="3"/>
                </a:lnTo>
                <a:lnTo>
                  <a:pt x="84" y="1"/>
                </a:lnTo>
                <a:lnTo>
                  <a:pt x="82" y="0"/>
                </a:lnTo>
                <a:lnTo>
                  <a:pt x="81" y="0"/>
                </a:lnTo>
                <a:lnTo>
                  <a:pt x="7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41" name="任意多边形 1051340"/>
          <p:cNvSpPr/>
          <p:nvPr/>
        </p:nvSpPr>
        <p:spPr bwMode="auto">
          <a:xfrm>
            <a:off x="4379912" y="5884862"/>
            <a:ext cx="41275" cy="63500"/>
          </a:xfrm>
          <a:custGeom>
            <a:avLst/>
            <a:gdLst/>
            <a:ahLst/>
            <a:cxnLst/>
            <a:rect l="0" t="0" r="0" b="0"/>
            <a:pathLst>
              <a:path w="61" h="89">
                <a:moveTo>
                  <a:pt x="52" y="2"/>
                </a:moveTo>
                <a:lnTo>
                  <a:pt x="52" y="2"/>
                </a:lnTo>
                <a:lnTo>
                  <a:pt x="38" y="20"/>
                </a:lnTo>
                <a:lnTo>
                  <a:pt x="25" y="41"/>
                </a:lnTo>
                <a:lnTo>
                  <a:pt x="12" y="62"/>
                </a:lnTo>
                <a:lnTo>
                  <a:pt x="0" y="83"/>
                </a:lnTo>
                <a:lnTo>
                  <a:pt x="0" y="85"/>
                </a:lnTo>
                <a:lnTo>
                  <a:pt x="0" y="86"/>
                </a:lnTo>
                <a:lnTo>
                  <a:pt x="1" y="88"/>
                </a:lnTo>
                <a:lnTo>
                  <a:pt x="2" y="89"/>
                </a:lnTo>
                <a:lnTo>
                  <a:pt x="4" y="89"/>
                </a:lnTo>
                <a:lnTo>
                  <a:pt x="5" y="89"/>
                </a:lnTo>
                <a:lnTo>
                  <a:pt x="7" y="89"/>
                </a:lnTo>
                <a:lnTo>
                  <a:pt x="8" y="87"/>
                </a:lnTo>
                <a:lnTo>
                  <a:pt x="19" y="67"/>
                </a:lnTo>
                <a:lnTo>
                  <a:pt x="32" y="46"/>
                </a:lnTo>
                <a:lnTo>
                  <a:pt x="45" y="28"/>
                </a:lnTo>
                <a:lnTo>
                  <a:pt x="60" y="8"/>
                </a:lnTo>
                <a:lnTo>
                  <a:pt x="61" y="6"/>
                </a:lnTo>
                <a:lnTo>
                  <a:pt x="61" y="5"/>
                </a:lnTo>
                <a:lnTo>
                  <a:pt x="59" y="1"/>
                </a:lnTo>
                <a:lnTo>
                  <a:pt x="58" y="0"/>
                </a:lnTo>
                <a:lnTo>
                  <a:pt x="57" y="0"/>
                </a:lnTo>
                <a:lnTo>
                  <a:pt x="54" y="0"/>
                </a:lnTo>
                <a:lnTo>
                  <a:pt x="5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42" name="任意多边形 1051341"/>
          <p:cNvSpPr/>
          <p:nvPr/>
        </p:nvSpPr>
        <p:spPr bwMode="auto">
          <a:xfrm>
            <a:off x="4443412" y="5894387"/>
            <a:ext cx="34925" cy="55562"/>
          </a:xfrm>
          <a:custGeom>
            <a:avLst/>
            <a:gdLst/>
            <a:ahLst/>
            <a:cxnLst/>
            <a:rect l="0" t="0" r="0" b="0"/>
            <a:pathLst>
              <a:path w="51" h="79">
                <a:moveTo>
                  <a:pt x="44" y="1"/>
                </a:moveTo>
                <a:lnTo>
                  <a:pt x="44" y="1"/>
                </a:lnTo>
                <a:lnTo>
                  <a:pt x="36" y="11"/>
                </a:lnTo>
                <a:lnTo>
                  <a:pt x="29" y="21"/>
                </a:lnTo>
                <a:lnTo>
                  <a:pt x="21" y="31"/>
                </a:lnTo>
                <a:lnTo>
                  <a:pt x="14" y="41"/>
                </a:lnTo>
                <a:lnTo>
                  <a:pt x="9" y="48"/>
                </a:lnTo>
                <a:lnTo>
                  <a:pt x="5" y="55"/>
                </a:lnTo>
                <a:lnTo>
                  <a:pt x="2" y="62"/>
                </a:lnTo>
                <a:lnTo>
                  <a:pt x="0" y="70"/>
                </a:lnTo>
                <a:lnTo>
                  <a:pt x="0" y="71"/>
                </a:lnTo>
                <a:lnTo>
                  <a:pt x="0" y="74"/>
                </a:lnTo>
                <a:lnTo>
                  <a:pt x="0" y="77"/>
                </a:lnTo>
                <a:lnTo>
                  <a:pt x="1" y="78"/>
                </a:lnTo>
                <a:lnTo>
                  <a:pt x="3" y="79"/>
                </a:lnTo>
                <a:lnTo>
                  <a:pt x="4" y="79"/>
                </a:lnTo>
                <a:lnTo>
                  <a:pt x="6" y="79"/>
                </a:lnTo>
                <a:lnTo>
                  <a:pt x="8" y="78"/>
                </a:lnTo>
                <a:lnTo>
                  <a:pt x="9" y="77"/>
                </a:lnTo>
                <a:lnTo>
                  <a:pt x="9" y="74"/>
                </a:lnTo>
                <a:lnTo>
                  <a:pt x="10" y="69"/>
                </a:lnTo>
                <a:lnTo>
                  <a:pt x="11" y="64"/>
                </a:lnTo>
                <a:lnTo>
                  <a:pt x="13" y="59"/>
                </a:lnTo>
                <a:lnTo>
                  <a:pt x="15" y="55"/>
                </a:lnTo>
                <a:lnTo>
                  <a:pt x="22" y="47"/>
                </a:lnTo>
                <a:lnTo>
                  <a:pt x="30" y="38"/>
                </a:lnTo>
                <a:lnTo>
                  <a:pt x="35" y="31"/>
                </a:lnTo>
                <a:lnTo>
                  <a:pt x="40" y="24"/>
                </a:lnTo>
                <a:lnTo>
                  <a:pt x="45" y="16"/>
                </a:lnTo>
                <a:lnTo>
                  <a:pt x="50" y="8"/>
                </a:lnTo>
                <a:lnTo>
                  <a:pt x="51" y="6"/>
                </a:lnTo>
                <a:lnTo>
                  <a:pt x="51" y="4"/>
                </a:lnTo>
                <a:lnTo>
                  <a:pt x="51" y="3"/>
                </a:lnTo>
                <a:lnTo>
                  <a:pt x="50" y="1"/>
                </a:lnTo>
                <a:lnTo>
                  <a:pt x="48" y="0"/>
                </a:lnTo>
                <a:lnTo>
                  <a:pt x="47" y="0"/>
                </a:lnTo>
                <a:lnTo>
                  <a:pt x="45" y="0"/>
                </a:lnTo>
                <a:lnTo>
                  <a:pt x="4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43" name="任意多边形 1051342"/>
          <p:cNvSpPr/>
          <p:nvPr/>
        </p:nvSpPr>
        <p:spPr bwMode="auto">
          <a:xfrm>
            <a:off x="4487862" y="5892800"/>
            <a:ext cx="41275" cy="57150"/>
          </a:xfrm>
          <a:custGeom>
            <a:avLst/>
            <a:gdLst/>
            <a:ahLst/>
            <a:cxnLst/>
            <a:rect l="0" t="0" r="0" b="0"/>
            <a:pathLst>
              <a:path w="61" h="81">
                <a:moveTo>
                  <a:pt x="51" y="4"/>
                </a:moveTo>
                <a:lnTo>
                  <a:pt x="51" y="4"/>
                </a:lnTo>
                <a:lnTo>
                  <a:pt x="50" y="8"/>
                </a:lnTo>
                <a:lnTo>
                  <a:pt x="49" y="13"/>
                </a:lnTo>
                <a:lnTo>
                  <a:pt x="44" y="22"/>
                </a:lnTo>
                <a:lnTo>
                  <a:pt x="38" y="30"/>
                </a:lnTo>
                <a:lnTo>
                  <a:pt x="31" y="37"/>
                </a:lnTo>
                <a:lnTo>
                  <a:pt x="16" y="55"/>
                </a:lnTo>
                <a:lnTo>
                  <a:pt x="8" y="63"/>
                </a:lnTo>
                <a:lnTo>
                  <a:pt x="1" y="72"/>
                </a:lnTo>
                <a:lnTo>
                  <a:pt x="0" y="73"/>
                </a:lnTo>
                <a:lnTo>
                  <a:pt x="0" y="75"/>
                </a:lnTo>
                <a:lnTo>
                  <a:pt x="0" y="77"/>
                </a:lnTo>
                <a:lnTo>
                  <a:pt x="1" y="78"/>
                </a:lnTo>
                <a:lnTo>
                  <a:pt x="2" y="79"/>
                </a:lnTo>
                <a:lnTo>
                  <a:pt x="4" y="81"/>
                </a:lnTo>
                <a:lnTo>
                  <a:pt x="6" y="79"/>
                </a:lnTo>
                <a:lnTo>
                  <a:pt x="7" y="78"/>
                </a:lnTo>
                <a:lnTo>
                  <a:pt x="17" y="67"/>
                </a:lnTo>
                <a:lnTo>
                  <a:pt x="27" y="56"/>
                </a:lnTo>
                <a:lnTo>
                  <a:pt x="35" y="48"/>
                </a:lnTo>
                <a:lnTo>
                  <a:pt x="38" y="44"/>
                </a:lnTo>
                <a:lnTo>
                  <a:pt x="41" y="40"/>
                </a:lnTo>
                <a:lnTo>
                  <a:pt x="47" y="31"/>
                </a:lnTo>
                <a:lnTo>
                  <a:pt x="53" y="23"/>
                </a:lnTo>
                <a:lnTo>
                  <a:pt x="58" y="14"/>
                </a:lnTo>
                <a:lnTo>
                  <a:pt x="59" y="9"/>
                </a:lnTo>
                <a:lnTo>
                  <a:pt x="61" y="4"/>
                </a:lnTo>
                <a:lnTo>
                  <a:pt x="61" y="2"/>
                </a:lnTo>
                <a:lnTo>
                  <a:pt x="59" y="1"/>
                </a:lnTo>
                <a:lnTo>
                  <a:pt x="58" y="0"/>
                </a:lnTo>
                <a:lnTo>
                  <a:pt x="56" y="0"/>
                </a:lnTo>
                <a:lnTo>
                  <a:pt x="53" y="1"/>
                </a:lnTo>
                <a:lnTo>
                  <a:pt x="52" y="2"/>
                </a:lnTo>
                <a:lnTo>
                  <a:pt x="51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44" name="任意多边形 1051343"/>
          <p:cNvSpPr/>
          <p:nvPr/>
        </p:nvSpPr>
        <p:spPr bwMode="auto">
          <a:xfrm>
            <a:off x="4533900" y="5899150"/>
            <a:ext cx="36512" cy="46037"/>
          </a:xfrm>
          <a:custGeom>
            <a:avLst/>
            <a:gdLst/>
            <a:ahLst/>
            <a:cxnLst/>
            <a:rect l="0" t="0" r="0" b="0"/>
            <a:pathLst>
              <a:path w="51" h="66">
                <a:moveTo>
                  <a:pt x="42" y="3"/>
                </a:moveTo>
                <a:lnTo>
                  <a:pt x="42" y="3"/>
                </a:lnTo>
                <a:lnTo>
                  <a:pt x="40" y="10"/>
                </a:lnTo>
                <a:lnTo>
                  <a:pt x="37" y="16"/>
                </a:lnTo>
                <a:lnTo>
                  <a:pt x="32" y="22"/>
                </a:lnTo>
                <a:lnTo>
                  <a:pt x="28" y="27"/>
                </a:lnTo>
                <a:lnTo>
                  <a:pt x="13" y="43"/>
                </a:lnTo>
                <a:lnTo>
                  <a:pt x="0" y="59"/>
                </a:lnTo>
                <a:lnTo>
                  <a:pt x="0" y="61"/>
                </a:lnTo>
                <a:lnTo>
                  <a:pt x="0" y="62"/>
                </a:lnTo>
                <a:lnTo>
                  <a:pt x="1" y="64"/>
                </a:lnTo>
                <a:lnTo>
                  <a:pt x="2" y="65"/>
                </a:lnTo>
                <a:lnTo>
                  <a:pt x="5" y="66"/>
                </a:lnTo>
                <a:lnTo>
                  <a:pt x="7" y="65"/>
                </a:lnTo>
                <a:lnTo>
                  <a:pt x="8" y="64"/>
                </a:lnTo>
                <a:lnTo>
                  <a:pt x="15" y="55"/>
                </a:lnTo>
                <a:lnTo>
                  <a:pt x="22" y="46"/>
                </a:lnTo>
                <a:lnTo>
                  <a:pt x="39" y="29"/>
                </a:lnTo>
                <a:lnTo>
                  <a:pt x="41" y="26"/>
                </a:lnTo>
                <a:lnTo>
                  <a:pt x="42" y="24"/>
                </a:lnTo>
                <a:lnTo>
                  <a:pt x="45" y="18"/>
                </a:lnTo>
                <a:lnTo>
                  <a:pt x="49" y="12"/>
                </a:lnTo>
                <a:lnTo>
                  <a:pt x="50" y="10"/>
                </a:lnTo>
                <a:lnTo>
                  <a:pt x="51" y="5"/>
                </a:lnTo>
                <a:lnTo>
                  <a:pt x="51" y="3"/>
                </a:lnTo>
                <a:lnTo>
                  <a:pt x="50" y="2"/>
                </a:lnTo>
                <a:lnTo>
                  <a:pt x="47" y="0"/>
                </a:lnTo>
                <a:lnTo>
                  <a:pt x="46" y="0"/>
                </a:lnTo>
                <a:lnTo>
                  <a:pt x="44" y="0"/>
                </a:lnTo>
                <a:lnTo>
                  <a:pt x="43" y="1"/>
                </a:lnTo>
                <a:lnTo>
                  <a:pt x="4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45" name="任意多边形 1051344"/>
          <p:cNvSpPr/>
          <p:nvPr/>
        </p:nvSpPr>
        <p:spPr bwMode="auto">
          <a:xfrm>
            <a:off x="4610100" y="5899150"/>
            <a:ext cx="46037" cy="50800"/>
          </a:xfrm>
          <a:custGeom>
            <a:avLst/>
            <a:gdLst/>
            <a:ahLst/>
            <a:cxnLst/>
            <a:rect l="0" t="0" r="0" b="0"/>
            <a:pathLst>
              <a:path w="67" h="72">
                <a:moveTo>
                  <a:pt x="59" y="1"/>
                </a:moveTo>
                <a:lnTo>
                  <a:pt x="59" y="1"/>
                </a:lnTo>
                <a:lnTo>
                  <a:pt x="28" y="32"/>
                </a:lnTo>
                <a:lnTo>
                  <a:pt x="15" y="48"/>
                </a:lnTo>
                <a:lnTo>
                  <a:pt x="2" y="63"/>
                </a:lnTo>
                <a:lnTo>
                  <a:pt x="1" y="64"/>
                </a:lnTo>
                <a:lnTo>
                  <a:pt x="0" y="66"/>
                </a:lnTo>
                <a:lnTo>
                  <a:pt x="1" y="68"/>
                </a:lnTo>
                <a:lnTo>
                  <a:pt x="2" y="69"/>
                </a:lnTo>
                <a:lnTo>
                  <a:pt x="3" y="70"/>
                </a:lnTo>
                <a:lnTo>
                  <a:pt x="5" y="72"/>
                </a:lnTo>
                <a:lnTo>
                  <a:pt x="7" y="70"/>
                </a:lnTo>
                <a:lnTo>
                  <a:pt x="8" y="69"/>
                </a:lnTo>
                <a:lnTo>
                  <a:pt x="22" y="55"/>
                </a:lnTo>
                <a:lnTo>
                  <a:pt x="34" y="39"/>
                </a:lnTo>
                <a:lnTo>
                  <a:pt x="50" y="23"/>
                </a:lnTo>
                <a:lnTo>
                  <a:pt x="65" y="7"/>
                </a:lnTo>
                <a:lnTo>
                  <a:pt x="66" y="6"/>
                </a:lnTo>
                <a:lnTo>
                  <a:pt x="67" y="4"/>
                </a:lnTo>
                <a:lnTo>
                  <a:pt x="66" y="2"/>
                </a:lnTo>
                <a:lnTo>
                  <a:pt x="65" y="1"/>
                </a:lnTo>
                <a:lnTo>
                  <a:pt x="64" y="0"/>
                </a:lnTo>
                <a:lnTo>
                  <a:pt x="62" y="0"/>
                </a:lnTo>
                <a:lnTo>
                  <a:pt x="60" y="0"/>
                </a:lnTo>
                <a:lnTo>
                  <a:pt x="5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46" name="任意多边形 1051345"/>
          <p:cNvSpPr/>
          <p:nvPr/>
        </p:nvSpPr>
        <p:spPr bwMode="auto">
          <a:xfrm>
            <a:off x="4667250" y="5888037"/>
            <a:ext cx="49212" cy="57150"/>
          </a:xfrm>
          <a:custGeom>
            <a:avLst/>
            <a:gdLst/>
            <a:ahLst/>
            <a:cxnLst/>
            <a:rect l="0" t="0" r="0" b="0"/>
            <a:pathLst>
              <a:path w="71" h="80">
                <a:moveTo>
                  <a:pt x="63" y="1"/>
                </a:moveTo>
                <a:lnTo>
                  <a:pt x="63" y="1"/>
                </a:lnTo>
                <a:lnTo>
                  <a:pt x="46" y="17"/>
                </a:lnTo>
                <a:lnTo>
                  <a:pt x="29" y="35"/>
                </a:lnTo>
                <a:lnTo>
                  <a:pt x="21" y="43"/>
                </a:lnTo>
                <a:lnTo>
                  <a:pt x="14" y="52"/>
                </a:lnTo>
                <a:lnTo>
                  <a:pt x="7" y="63"/>
                </a:lnTo>
                <a:lnTo>
                  <a:pt x="1" y="73"/>
                </a:lnTo>
                <a:lnTo>
                  <a:pt x="0" y="75"/>
                </a:lnTo>
                <a:lnTo>
                  <a:pt x="1" y="77"/>
                </a:lnTo>
                <a:lnTo>
                  <a:pt x="2" y="78"/>
                </a:lnTo>
                <a:lnTo>
                  <a:pt x="3" y="79"/>
                </a:lnTo>
                <a:lnTo>
                  <a:pt x="4" y="80"/>
                </a:lnTo>
                <a:lnTo>
                  <a:pt x="6" y="80"/>
                </a:lnTo>
                <a:lnTo>
                  <a:pt x="8" y="79"/>
                </a:lnTo>
                <a:lnTo>
                  <a:pt x="9" y="78"/>
                </a:lnTo>
                <a:lnTo>
                  <a:pt x="15" y="68"/>
                </a:lnTo>
                <a:lnTo>
                  <a:pt x="21" y="59"/>
                </a:lnTo>
                <a:lnTo>
                  <a:pt x="29" y="49"/>
                </a:lnTo>
                <a:lnTo>
                  <a:pt x="37" y="40"/>
                </a:lnTo>
                <a:lnTo>
                  <a:pt x="53" y="24"/>
                </a:lnTo>
                <a:lnTo>
                  <a:pt x="70" y="8"/>
                </a:lnTo>
                <a:lnTo>
                  <a:pt x="71" y="6"/>
                </a:lnTo>
                <a:lnTo>
                  <a:pt x="71" y="4"/>
                </a:lnTo>
                <a:lnTo>
                  <a:pt x="71" y="3"/>
                </a:lnTo>
                <a:lnTo>
                  <a:pt x="70" y="1"/>
                </a:lnTo>
                <a:lnTo>
                  <a:pt x="68" y="0"/>
                </a:lnTo>
                <a:lnTo>
                  <a:pt x="67" y="0"/>
                </a:lnTo>
                <a:lnTo>
                  <a:pt x="65" y="0"/>
                </a:lnTo>
                <a:lnTo>
                  <a:pt x="6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47" name="任意多边形 1051346"/>
          <p:cNvSpPr/>
          <p:nvPr/>
        </p:nvSpPr>
        <p:spPr bwMode="auto">
          <a:xfrm>
            <a:off x="4725987" y="5891212"/>
            <a:ext cx="50800" cy="50800"/>
          </a:xfrm>
          <a:custGeom>
            <a:avLst/>
            <a:gdLst/>
            <a:ahLst/>
            <a:cxnLst/>
            <a:rect l="0" t="0" r="0" b="0"/>
            <a:pathLst>
              <a:path w="72" h="71">
                <a:moveTo>
                  <a:pt x="64" y="1"/>
                </a:moveTo>
                <a:lnTo>
                  <a:pt x="64" y="1"/>
                </a:lnTo>
                <a:lnTo>
                  <a:pt x="51" y="11"/>
                </a:lnTo>
                <a:lnTo>
                  <a:pt x="38" y="23"/>
                </a:lnTo>
                <a:lnTo>
                  <a:pt x="13" y="45"/>
                </a:lnTo>
                <a:lnTo>
                  <a:pt x="7" y="53"/>
                </a:lnTo>
                <a:lnTo>
                  <a:pt x="4" y="57"/>
                </a:lnTo>
                <a:lnTo>
                  <a:pt x="1" y="61"/>
                </a:lnTo>
                <a:lnTo>
                  <a:pt x="0" y="65"/>
                </a:lnTo>
                <a:lnTo>
                  <a:pt x="1" y="68"/>
                </a:lnTo>
                <a:lnTo>
                  <a:pt x="2" y="69"/>
                </a:lnTo>
                <a:lnTo>
                  <a:pt x="5" y="70"/>
                </a:lnTo>
                <a:lnTo>
                  <a:pt x="10" y="71"/>
                </a:lnTo>
                <a:lnTo>
                  <a:pt x="12" y="71"/>
                </a:lnTo>
                <a:lnTo>
                  <a:pt x="14" y="70"/>
                </a:lnTo>
                <a:lnTo>
                  <a:pt x="14" y="68"/>
                </a:lnTo>
                <a:lnTo>
                  <a:pt x="15" y="67"/>
                </a:lnTo>
                <a:lnTo>
                  <a:pt x="14" y="65"/>
                </a:lnTo>
                <a:lnTo>
                  <a:pt x="14" y="64"/>
                </a:lnTo>
                <a:lnTo>
                  <a:pt x="12" y="63"/>
                </a:lnTo>
                <a:lnTo>
                  <a:pt x="10" y="62"/>
                </a:lnTo>
                <a:lnTo>
                  <a:pt x="13" y="61"/>
                </a:lnTo>
                <a:lnTo>
                  <a:pt x="16" y="57"/>
                </a:lnTo>
                <a:lnTo>
                  <a:pt x="22" y="49"/>
                </a:lnTo>
                <a:lnTo>
                  <a:pt x="37" y="37"/>
                </a:lnTo>
                <a:lnTo>
                  <a:pt x="52" y="23"/>
                </a:lnTo>
                <a:lnTo>
                  <a:pt x="60" y="15"/>
                </a:lnTo>
                <a:lnTo>
                  <a:pt x="70" y="9"/>
                </a:lnTo>
                <a:lnTo>
                  <a:pt x="71" y="8"/>
                </a:lnTo>
                <a:lnTo>
                  <a:pt x="72" y="6"/>
                </a:lnTo>
                <a:lnTo>
                  <a:pt x="72" y="4"/>
                </a:lnTo>
                <a:lnTo>
                  <a:pt x="71" y="3"/>
                </a:lnTo>
                <a:lnTo>
                  <a:pt x="70" y="1"/>
                </a:lnTo>
                <a:lnTo>
                  <a:pt x="68" y="0"/>
                </a:lnTo>
                <a:lnTo>
                  <a:pt x="67" y="0"/>
                </a:lnTo>
                <a:lnTo>
                  <a:pt x="6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48" name="任意多边形 1051347"/>
          <p:cNvSpPr/>
          <p:nvPr/>
        </p:nvSpPr>
        <p:spPr bwMode="auto">
          <a:xfrm>
            <a:off x="4794250" y="5892800"/>
            <a:ext cx="39687" cy="42862"/>
          </a:xfrm>
          <a:custGeom>
            <a:avLst/>
            <a:gdLst/>
            <a:ahLst/>
            <a:cxnLst/>
            <a:rect l="0" t="0" r="0" b="0"/>
            <a:pathLst>
              <a:path w="57" h="61">
                <a:moveTo>
                  <a:pt x="48" y="2"/>
                </a:moveTo>
                <a:lnTo>
                  <a:pt x="48" y="2"/>
                </a:lnTo>
                <a:lnTo>
                  <a:pt x="44" y="8"/>
                </a:lnTo>
                <a:lnTo>
                  <a:pt x="38" y="14"/>
                </a:lnTo>
                <a:lnTo>
                  <a:pt x="32" y="20"/>
                </a:lnTo>
                <a:lnTo>
                  <a:pt x="27" y="26"/>
                </a:lnTo>
                <a:lnTo>
                  <a:pt x="25" y="29"/>
                </a:lnTo>
                <a:lnTo>
                  <a:pt x="22" y="32"/>
                </a:lnTo>
                <a:lnTo>
                  <a:pt x="16" y="37"/>
                </a:lnTo>
                <a:lnTo>
                  <a:pt x="1" y="53"/>
                </a:lnTo>
                <a:lnTo>
                  <a:pt x="0" y="55"/>
                </a:lnTo>
                <a:lnTo>
                  <a:pt x="0" y="57"/>
                </a:lnTo>
                <a:lnTo>
                  <a:pt x="0" y="58"/>
                </a:lnTo>
                <a:lnTo>
                  <a:pt x="1" y="60"/>
                </a:lnTo>
                <a:lnTo>
                  <a:pt x="4" y="61"/>
                </a:lnTo>
                <a:lnTo>
                  <a:pt x="5" y="61"/>
                </a:lnTo>
                <a:lnTo>
                  <a:pt x="7" y="61"/>
                </a:lnTo>
                <a:lnTo>
                  <a:pt x="9" y="60"/>
                </a:lnTo>
                <a:lnTo>
                  <a:pt x="22" y="43"/>
                </a:lnTo>
                <a:lnTo>
                  <a:pt x="25" y="41"/>
                </a:lnTo>
                <a:lnTo>
                  <a:pt x="28" y="38"/>
                </a:lnTo>
                <a:lnTo>
                  <a:pt x="31" y="36"/>
                </a:lnTo>
                <a:lnTo>
                  <a:pt x="35" y="33"/>
                </a:lnTo>
                <a:lnTo>
                  <a:pt x="39" y="26"/>
                </a:lnTo>
                <a:lnTo>
                  <a:pt x="45" y="20"/>
                </a:lnTo>
                <a:lnTo>
                  <a:pt x="51" y="13"/>
                </a:lnTo>
                <a:lnTo>
                  <a:pt x="56" y="6"/>
                </a:lnTo>
                <a:lnTo>
                  <a:pt x="57" y="4"/>
                </a:lnTo>
                <a:lnTo>
                  <a:pt x="57" y="3"/>
                </a:lnTo>
                <a:lnTo>
                  <a:pt x="56" y="1"/>
                </a:lnTo>
                <a:lnTo>
                  <a:pt x="55" y="0"/>
                </a:lnTo>
                <a:lnTo>
                  <a:pt x="53" y="0"/>
                </a:lnTo>
                <a:lnTo>
                  <a:pt x="51" y="0"/>
                </a:lnTo>
                <a:lnTo>
                  <a:pt x="50" y="0"/>
                </a:lnTo>
                <a:lnTo>
                  <a:pt x="4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49" name="任意多边形 1051348"/>
          <p:cNvSpPr/>
          <p:nvPr/>
        </p:nvSpPr>
        <p:spPr bwMode="auto">
          <a:xfrm>
            <a:off x="4851400" y="5891212"/>
            <a:ext cx="49212" cy="53975"/>
          </a:xfrm>
          <a:custGeom>
            <a:avLst/>
            <a:gdLst/>
            <a:ahLst/>
            <a:cxnLst/>
            <a:rect l="0" t="0" r="0" b="0"/>
            <a:pathLst>
              <a:path w="71" h="76">
                <a:moveTo>
                  <a:pt x="63" y="2"/>
                </a:moveTo>
                <a:lnTo>
                  <a:pt x="63" y="2"/>
                </a:lnTo>
                <a:lnTo>
                  <a:pt x="44" y="20"/>
                </a:lnTo>
                <a:lnTo>
                  <a:pt x="26" y="38"/>
                </a:lnTo>
                <a:lnTo>
                  <a:pt x="14" y="49"/>
                </a:lnTo>
                <a:lnTo>
                  <a:pt x="9" y="56"/>
                </a:lnTo>
                <a:lnTo>
                  <a:pt x="4" y="62"/>
                </a:lnTo>
                <a:lnTo>
                  <a:pt x="1" y="64"/>
                </a:lnTo>
                <a:lnTo>
                  <a:pt x="0" y="65"/>
                </a:lnTo>
                <a:lnTo>
                  <a:pt x="0" y="67"/>
                </a:lnTo>
                <a:lnTo>
                  <a:pt x="0" y="71"/>
                </a:lnTo>
                <a:lnTo>
                  <a:pt x="0" y="73"/>
                </a:lnTo>
                <a:lnTo>
                  <a:pt x="1" y="74"/>
                </a:lnTo>
                <a:lnTo>
                  <a:pt x="4" y="76"/>
                </a:lnTo>
                <a:lnTo>
                  <a:pt x="7" y="75"/>
                </a:lnTo>
                <a:lnTo>
                  <a:pt x="8" y="74"/>
                </a:lnTo>
                <a:lnTo>
                  <a:pt x="9" y="73"/>
                </a:lnTo>
                <a:lnTo>
                  <a:pt x="11" y="68"/>
                </a:lnTo>
                <a:lnTo>
                  <a:pt x="14" y="63"/>
                </a:lnTo>
                <a:lnTo>
                  <a:pt x="23" y="54"/>
                </a:lnTo>
                <a:lnTo>
                  <a:pt x="39" y="38"/>
                </a:lnTo>
                <a:lnTo>
                  <a:pt x="55" y="24"/>
                </a:lnTo>
                <a:lnTo>
                  <a:pt x="69" y="8"/>
                </a:lnTo>
                <a:lnTo>
                  <a:pt x="70" y="7"/>
                </a:lnTo>
                <a:lnTo>
                  <a:pt x="71" y="5"/>
                </a:lnTo>
                <a:lnTo>
                  <a:pt x="70" y="3"/>
                </a:lnTo>
                <a:lnTo>
                  <a:pt x="69" y="2"/>
                </a:lnTo>
                <a:lnTo>
                  <a:pt x="68" y="1"/>
                </a:lnTo>
                <a:lnTo>
                  <a:pt x="66" y="0"/>
                </a:lnTo>
                <a:lnTo>
                  <a:pt x="65" y="1"/>
                </a:lnTo>
                <a:lnTo>
                  <a:pt x="6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50" name="任意多边形 1051349"/>
          <p:cNvSpPr/>
          <p:nvPr/>
        </p:nvSpPr>
        <p:spPr bwMode="auto">
          <a:xfrm>
            <a:off x="4903787" y="5888037"/>
            <a:ext cx="47625" cy="53975"/>
          </a:xfrm>
          <a:custGeom>
            <a:avLst/>
            <a:gdLst/>
            <a:ahLst/>
            <a:cxnLst/>
            <a:rect l="0" t="0" r="0" b="0"/>
            <a:pathLst>
              <a:path w="67" h="75">
                <a:moveTo>
                  <a:pt x="58" y="3"/>
                </a:moveTo>
                <a:lnTo>
                  <a:pt x="58" y="3"/>
                </a:lnTo>
                <a:lnTo>
                  <a:pt x="56" y="8"/>
                </a:lnTo>
                <a:lnTo>
                  <a:pt x="53" y="13"/>
                </a:lnTo>
                <a:lnTo>
                  <a:pt x="49" y="17"/>
                </a:lnTo>
                <a:lnTo>
                  <a:pt x="45" y="21"/>
                </a:lnTo>
                <a:lnTo>
                  <a:pt x="35" y="30"/>
                </a:lnTo>
                <a:lnTo>
                  <a:pt x="25" y="36"/>
                </a:lnTo>
                <a:lnTo>
                  <a:pt x="18" y="43"/>
                </a:lnTo>
                <a:lnTo>
                  <a:pt x="13" y="51"/>
                </a:lnTo>
                <a:lnTo>
                  <a:pt x="6" y="60"/>
                </a:lnTo>
                <a:lnTo>
                  <a:pt x="2" y="64"/>
                </a:lnTo>
                <a:lnTo>
                  <a:pt x="0" y="70"/>
                </a:lnTo>
                <a:lnTo>
                  <a:pt x="1" y="73"/>
                </a:lnTo>
                <a:lnTo>
                  <a:pt x="4" y="75"/>
                </a:lnTo>
                <a:lnTo>
                  <a:pt x="6" y="75"/>
                </a:lnTo>
                <a:lnTo>
                  <a:pt x="9" y="74"/>
                </a:lnTo>
                <a:lnTo>
                  <a:pt x="14" y="69"/>
                </a:lnTo>
                <a:lnTo>
                  <a:pt x="15" y="67"/>
                </a:lnTo>
                <a:lnTo>
                  <a:pt x="14" y="64"/>
                </a:lnTo>
                <a:lnTo>
                  <a:pt x="21" y="56"/>
                </a:lnTo>
                <a:lnTo>
                  <a:pt x="26" y="48"/>
                </a:lnTo>
                <a:lnTo>
                  <a:pt x="31" y="44"/>
                </a:lnTo>
                <a:lnTo>
                  <a:pt x="37" y="40"/>
                </a:lnTo>
                <a:lnTo>
                  <a:pt x="47" y="32"/>
                </a:lnTo>
                <a:lnTo>
                  <a:pt x="53" y="26"/>
                </a:lnTo>
                <a:lnTo>
                  <a:pt x="59" y="20"/>
                </a:lnTo>
                <a:lnTo>
                  <a:pt x="64" y="13"/>
                </a:lnTo>
                <a:lnTo>
                  <a:pt x="65" y="10"/>
                </a:lnTo>
                <a:lnTo>
                  <a:pt x="67" y="6"/>
                </a:lnTo>
                <a:lnTo>
                  <a:pt x="67" y="4"/>
                </a:lnTo>
                <a:lnTo>
                  <a:pt x="65" y="2"/>
                </a:lnTo>
                <a:lnTo>
                  <a:pt x="63" y="0"/>
                </a:lnTo>
                <a:lnTo>
                  <a:pt x="61" y="0"/>
                </a:lnTo>
                <a:lnTo>
                  <a:pt x="59" y="0"/>
                </a:lnTo>
                <a:lnTo>
                  <a:pt x="58" y="1"/>
                </a:lnTo>
                <a:lnTo>
                  <a:pt x="58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51" name="任意多边形 1051350"/>
          <p:cNvSpPr/>
          <p:nvPr/>
        </p:nvSpPr>
        <p:spPr bwMode="auto">
          <a:xfrm>
            <a:off x="4953000" y="5888037"/>
            <a:ext cx="49212" cy="50800"/>
          </a:xfrm>
          <a:custGeom>
            <a:avLst/>
            <a:gdLst/>
            <a:ahLst/>
            <a:cxnLst/>
            <a:rect l="0" t="0" r="0" b="0"/>
            <a:pathLst>
              <a:path w="67" h="71">
                <a:moveTo>
                  <a:pt x="60" y="1"/>
                </a:moveTo>
                <a:lnTo>
                  <a:pt x="60" y="1"/>
                </a:lnTo>
                <a:lnTo>
                  <a:pt x="48" y="11"/>
                </a:lnTo>
                <a:lnTo>
                  <a:pt x="36" y="21"/>
                </a:lnTo>
                <a:lnTo>
                  <a:pt x="24" y="31"/>
                </a:lnTo>
                <a:lnTo>
                  <a:pt x="14" y="42"/>
                </a:lnTo>
                <a:lnTo>
                  <a:pt x="9" y="47"/>
                </a:lnTo>
                <a:lnTo>
                  <a:pt x="3" y="53"/>
                </a:lnTo>
                <a:lnTo>
                  <a:pt x="2" y="58"/>
                </a:lnTo>
                <a:lnTo>
                  <a:pt x="0" y="61"/>
                </a:lnTo>
                <a:lnTo>
                  <a:pt x="0" y="65"/>
                </a:lnTo>
                <a:lnTo>
                  <a:pt x="2" y="68"/>
                </a:lnTo>
                <a:lnTo>
                  <a:pt x="3" y="70"/>
                </a:lnTo>
                <a:lnTo>
                  <a:pt x="5" y="71"/>
                </a:lnTo>
                <a:lnTo>
                  <a:pt x="6" y="71"/>
                </a:lnTo>
                <a:lnTo>
                  <a:pt x="8" y="70"/>
                </a:lnTo>
                <a:lnTo>
                  <a:pt x="9" y="69"/>
                </a:lnTo>
                <a:lnTo>
                  <a:pt x="10" y="67"/>
                </a:lnTo>
                <a:lnTo>
                  <a:pt x="10" y="66"/>
                </a:lnTo>
                <a:lnTo>
                  <a:pt x="10" y="64"/>
                </a:lnTo>
                <a:lnTo>
                  <a:pt x="10" y="62"/>
                </a:lnTo>
                <a:lnTo>
                  <a:pt x="11" y="59"/>
                </a:lnTo>
                <a:lnTo>
                  <a:pt x="17" y="50"/>
                </a:lnTo>
                <a:lnTo>
                  <a:pt x="30" y="39"/>
                </a:lnTo>
                <a:lnTo>
                  <a:pt x="48" y="24"/>
                </a:lnTo>
                <a:lnTo>
                  <a:pt x="66" y="8"/>
                </a:lnTo>
                <a:lnTo>
                  <a:pt x="67" y="6"/>
                </a:lnTo>
                <a:lnTo>
                  <a:pt x="67" y="4"/>
                </a:lnTo>
                <a:lnTo>
                  <a:pt x="67" y="3"/>
                </a:lnTo>
                <a:lnTo>
                  <a:pt x="66" y="1"/>
                </a:lnTo>
                <a:lnTo>
                  <a:pt x="65" y="0"/>
                </a:lnTo>
                <a:lnTo>
                  <a:pt x="63" y="0"/>
                </a:lnTo>
                <a:lnTo>
                  <a:pt x="61" y="0"/>
                </a:lnTo>
                <a:lnTo>
                  <a:pt x="6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52" name="任意多边形 1051351"/>
          <p:cNvSpPr/>
          <p:nvPr/>
        </p:nvSpPr>
        <p:spPr bwMode="auto">
          <a:xfrm>
            <a:off x="5008562" y="5892800"/>
            <a:ext cx="34925" cy="46037"/>
          </a:xfrm>
          <a:custGeom>
            <a:avLst/>
            <a:gdLst/>
            <a:ahLst/>
            <a:cxnLst/>
            <a:rect l="0" t="0" r="0" b="0"/>
            <a:pathLst>
              <a:path w="52" h="66">
                <a:moveTo>
                  <a:pt x="44" y="1"/>
                </a:moveTo>
                <a:lnTo>
                  <a:pt x="44" y="1"/>
                </a:lnTo>
                <a:lnTo>
                  <a:pt x="37" y="7"/>
                </a:lnTo>
                <a:lnTo>
                  <a:pt x="30" y="13"/>
                </a:lnTo>
                <a:lnTo>
                  <a:pt x="19" y="27"/>
                </a:lnTo>
                <a:lnTo>
                  <a:pt x="9" y="42"/>
                </a:lnTo>
                <a:lnTo>
                  <a:pt x="0" y="59"/>
                </a:lnTo>
                <a:lnTo>
                  <a:pt x="0" y="61"/>
                </a:lnTo>
                <a:lnTo>
                  <a:pt x="0" y="63"/>
                </a:lnTo>
                <a:lnTo>
                  <a:pt x="1" y="64"/>
                </a:lnTo>
                <a:lnTo>
                  <a:pt x="2" y="65"/>
                </a:lnTo>
                <a:lnTo>
                  <a:pt x="4" y="66"/>
                </a:lnTo>
                <a:lnTo>
                  <a:pt x="5" y="66"/>
                </a:lnTo>
                <a:lnTo>
                  <a:pt x="7" y="65"/>
                </a:lnTo>
                <a:lnTo>
                  <a:pt x="8" y="63"/>
                </a:lnTo>
                <a:lnTo>
                  <a:pt x="17" y="47"/>
                </a:lnTo>
                <a:lnTo>
                  <a:pt x="26" y="33"/>
                </a:lnTo>
                <a:lnTo>
                  <a:pt x="37" y="20"/>
                </a:lnTo>
                <a:lnTo>
                  <a:pt x="44" y="13"/>
                </a:lnTo>
                <a:lnTo>
                  <a:pt x="51" y="7"/>
                </a:lnTo>
                <a:lnTo>
                  <a:pt x="52" y="6"/>
                </a:lnTo>
                <a:lnTo>
                  <a:pt x="52" y="4"/>
                </a:lnTo>
                <a:lnTo>
                  <a:pt x="52" y="3"/>
                </a:lnTo>
                <a:lnTo>
                  <a:pt x="51" y="1"/>
                </a:lnTo>
                <a:lnTo>
                  <a:pt x="48" y="0"/>
                </a:lnTo>
                <a:lnTo>
                  <a:pt x="46" y="0"/>
                </a:lnTo>
                <a:lnTo>
                  <a:pt x="4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53" name="任意多边形 1051352"/>
          <p:cNvSpPr/>
          <p:nvPr/>
        </p:nvSpPr>
        <p:spPr bwMode="auto">
          <a:xfrm>
            <a:off x="4248150" y="5716587"/>
            <a:ext cx="868362" cy="260350"/>
          </a:xfrm>
          <a:custGeom>
            <a:avLst/>
            <a:gdLst/>
            <a:ahLst/>
            <a:cxnLst/>
            <a:rect l="0" t="0" r="0" b="0"/>
            <a:pathLst>
              <a:path w="1229" h="367">
                <a:moveTo>
                  <a:pt x="840" y="367"/>
                </a:moveTo>
                <a:lnTo>
                  <a:pt x="840" y="367"/>
                </a:lnTo>
                <a:lnTo>
                  <a:pt x="816" y="366"/>
                </a:lnTo>
                <a:lnTo>
                  <a:pt x="791" y="365"/>
                </a:lnTo>
                <a:lnTo>
                  <a:pt x="742" y="362"/>
                </a:lnTo>
                <a:lnTo>
                  <a:pt x="694" y="360"/>
                </a:lnTo>
                <a:lnTo>
                  <a:pt x="669" y="358"/>
                </a:lnTo>
                <a:lnTo>
                  <a:pt x="644" y="357"/>
                </a:lnTo>
                <a:lnTo>
                  <a:pt x="612" y="358"/>
                </a:lnTo>
                <a:lnTo>
                  <a:pt x="598" y="358"/>
                </a:lnTo>
                <a:lnTo>
                  <a:pt x="573" y="358"/>
                </a:lnTo>
                <a:lnTo>
                  <a:pt x="548" y="356"/>
                </a:lnTo>
                <a:lnTo>
                  <a:pt x="524" y="354"/>
                </a:lnTo>
                <a:lnTo>
                  <a:pt x="499" y="353"/>
                </a:lnTo>
                <a:lnTo>
                  <a:pt x="201" y="353"/>
                </a:lnTo>
                <a:lnTo>
                  <a:pt x="170" y="354"/>
                </a:lnTo>
                <a:lnTo>
                  <a:pt x="138" y="355"/>
                </a:lnTo>
                <a:lnTo>
                  <a:pt x="114" y="354"/>
                </a:lnTo>
                <a:lnTo>
                  <a:pt x="95" y="352"/>
                </a:lnTo>
                <a:lnTo>
                  <a:pt x="84" y="350"/>
                </a:lnTo>
                <a:lnTo>
                  <a:pt x="72" y="347"/>
                </a:lnTo>
                <a:lnTo>
                  <a:pt x="62" y="344"/>
                </a:lnTo>
                <a:lnTo>
                  <a:pt x="53" y="340"/>
                </a:lnTo>
                <a:lnTo>
                  <a:pt x="44" y="336"/>
                </a:lnTo>
                <a:lnTo>
                  <a:pt x="36" y="331"/>
                </a:lnTo>
                <a:lnTo>
                  <a:pt x="29" y="325"/>
                </a:lnTo>
                <a:lnTo>
                  <a:pt x="23" y="320"/>
                </a:lnTo>
                <a:lnTo>
                  <a:pt x="17" y="314"/>
                </a:lnTo>
                <a:lnTo>
                  <a:pt x="12" y="308"/>
                </a:lnTo>
                <a:lnTo>
                  <a:pt x="9" y="301"/>
                </a:lnTo>
                <a:lnTo>
                  <a:pt x="6" y="292"/>
                </a:lnTo>
                <a:lnTo>
                  <a:pt x="3" y="285"/>
                </a:lnTo>
                <a:lnTo>
                  <a:pt x="1" y="276"/>
                </a:lnTo>
                <a:lnTo>
                  <a:pt x="1" y="268"/>
                </a:lnTo>
                <a:lnTo>
                  <a:pt x="0" y="257"/>
                </a:lnTo>
                <a:lnTo>
                  <a:pt x="2" y="148"/>
                </a:lnTo>
                <a:lnTo>
                  <a:pt x="2" y="40"/>
                </a:lnTo>
                <a:lnTo>
                  <a:pt x="2" y="35"/>
                </a:lnTo>
                <a:lnTo>
                  <a:pt x="3" y="31"/>
                </a:lnTo>
                <a:lnTo>
                  <a:pt x="5" y="28"/>
                </a:lnTo>
                <a:lnTo>
                  <a:pt x="8" y="25"/>
                </a:lnTo>
                <a:lnTo>
                  <a:pt x="9" y="24"/>
                </a:lnTo>
                <a:lnTo>
                  <a:pt x="10" y="22"/>
                </a:lnTo>
                <a:lnTo>
                  <a:pt x="11" y="18"/>
                </a:lnTo>
                <a:lnTo>
                  <a:pt x="14" y="11"/>
                </a:lnTo>
                <a:lnTo>
                  <a:pt x="17" y="9"/>
                </a:lnTo>
                <a:lnTo>
                  <a:pt x="20" y="7"/>
                </a:lnTo>
                <a:lnTo>
                  <a:pt x="26" y="5"/>
                </a:lnTo>
                <a:lnTo>
                  <a:pt x="31" y="5"/>
                </a:lnTo>
                <a:lnTo>
                  <a:pt x="268" y="5"/>
                </a:lnTo>
                <a:lnTo>
                  <a:pt x="269" y="4"/>
                </a:lnTo>
                <a:lnTo>
                  <a:pt x="277" y="1"/>
                </a:lnTo>
                <a:lnTo>
                  <a:pt x="284" y="0"/>
                </a:lnTo>
                <a:lnTo>
                  <a:pt x="288" y="0"/>
                </a:lnTo>
                <a:lnTo>
                  <a:pt x="292" y="1"/>
                </a:lnTo>
                <a:lnTo>
                  <a:pt x="296" y="2"/>
                </a:lnTo>
                <a:lnTo>
                  <a:pt x="299" y="5"/>
                </a:lnTo>
                <a:lnTo>
                  <a:pt x="302" y="8"/>
                </a:lnTo>
                <a:lnTo>
                  <a:pt x="305" y="11"/>
                </a:lnTo>
                <a:lnTo>
                  <a:pt x="306" y="16"/>
                </a:lnTo>
                <a:lnTo>
                  <a:pt x="307" y="22"/>
                </a:lnTo>
                <a:lnTo>
                  <a:pt x="307" y="30"/>
                </a:lnTo>
                <a:lnTo>
                  <a:pt x="309" y="38"/>
                </a:lnTo>
                <a:lnTo>
                  <a:pt x="311" y="47"/>
                </a:lnTo>
                <a:lnTo>
                  <a:pt x="313" y="55"/>
                </a:lnTo>
                <a:lnTo>
                  <a:pt x="321" y="71"/>
                </a:lnTo>
                <a:lnTo>
                  <a:pt x="330" y="88"/>
                </a:lnTo>
                <a:lnTo>
                  <a:pt x="343" y="102"/>
                </a:lnTo>
                <a:lnTo>
                  <a:pt x="355" y="116"/>
                </a:lnTo>
                <a:lnTo>
                  <a:pt x="369" y="128"/>
                </a:lnTo>
                <a:lnTo>
                  <a:pt x="383" y="137"/>
                </a:lnTo>
                <a:lnTo>
                  <a:pt x="395" y="145"/>
                </a:lnTo>
                <a:lnTo>
                  <a:pt x="408" y="150"/>
                </a:lnTo>
                <a:lnTo>
                  <a:pt x="420" y="154"/>
                </a:lnTo>
                <a:lnTo>
                  <a:pt x="433" y="158"/>
                </a:lnTo>
                <a:lnTo>
                  <a:pt x="458" y="163"/>
                </a:lnTo>
                <a:lnTo>
                  <a:pt x="484" y="167"/>
                </a:lnTo>
                <a:lnTo>
                  <a:pt x="495" y="168"/>
                </a:lnTo>
                <a:lnTo>
                  <a:pt x="522" y="172"/>
                </a:lnTo>
                <a:lnTo>
                  <a:pt x="552" y="175"/>
                </a:lnTo>
                <a:lnTo>
                  <a:pt x="584" y="176"/>
                </a:lnTo>
                <a:lnTo>
                  <a:pt x="620" y="177"/>
                </a:lnTo>
                <a:lnTo>
                  <a:pt x="664" y="176"/>
                </a:lnTo>
                <a:lnTo>
                  <a:pt x="697" y="175"/>
                </a:lnTo>
                <a:lnTo>
                  <a:pt x="716" y="174"/>
                </a:lnTo>
                <a:lnTo>
                  <a:pt x="735" y="173"/>
                </a:lnTo>
                <a:lnTo>
                  <a:pt x="755" y="169"/>
                </a:lnTo>
                <a:lnTo>
                  <a:pt x="776" y="166"/>
                </a:lnTo>
                <a:lnTo>
                  <a:pt x="795" y="162"/>
                </a:lnTo>
                <a:lnTo>
                  <a:pt x="815" y="156"/>
                </a:lnTo>
                <a:lnTo>
                  <a:pt x="833" y="148"/>
                </a:lnTo>
                <a:lnTo>
                  <a:pt x="851" y="138"/>
                </a:lnTo>
                <a:lnTo>
                  <a:pt x="858" y="133"/>
                </a:lnTo>
                <a:lnTo>
                  <a:pt x="866" y="127"/>
                </a:lnTo>
                <a:lnTo>
                  <a:pt x="873" y="121"/>
                </a:lnTo>
                <a:lnTo>
                  <a:pt x="880" y="114"/>
                </a:lnTo>
                <a:lnTo>
                  <a:pt x="885" y="106"/>
                </a:lnTo>
                <a:lnTo>
                  <a:pt x="890" y="98"/>
                </a:lnTo>
                <a:lnTo>
                  <a:pt x="895" y="89"/>
                </a:lnTo>
                <a:lnTo>
                  <a:pt x="898" y="80"/>
                </a:lnTo>
                <a:lnTo>
                  <a:pt x="902" y="69"/>
                </a:lnTo>
                <a:lnTo>
                  <a:pt x="904" y="58"/>
                </a:lnTo>
                <a:lnTo>
                  <a:pt x="906" y="47"/>
                </a:lnTo>
                <a:lnTo>
                  <a:pt x="906" y="34"/>
                </a:lnTo>
                <a:lnTo>
                  <a:pt x="907" y="30"/>
                </a:lnTo>
                <a:lnTo>
                  <a:pt x="908" y="26"/>
                </a:lnTo>
                <a:lnTo>
                  <a:pt x="910" y="22"/>
                </a:lnTo>
                <a:lnTo>
                  <a:pt x="913" y="18"/>
                </a:lnTo>
                <a:lnTo>
                  <a:pt x="916" y="16"/>
                </a:lnTo>
                <a:lnTo>
                  <a:pt x="920" y="12"/>
                </a:lnTo>
                <a:lnTo>
                  <a:pt x="924" y="11"/>
                </a:lnTo>
                <a:lnTo>
                  <a:pt x="928" y="11"/>
                </a:lnTo>
                <a:lnTo>
                  <a:pt x="935" y="11"/>
                </a:lnTo>
                <a:lnTo>
                  <a:pt x="939" y="11"/>
                </a:lnTo>
                <a:lnTo>
                  <a:pt x="943" y="12"/>
                </a:lnTo>
                <a:lnTo>
                  <a:pt x="946" y="13"/>
                </a:lnTo>
                <a:lnTo>
                  <a:pt x="949" y="17"/>
                </a:lnTo>
                <a:lnTo>
                  <a:pt x="951" y="18"/>
                </a:lnTo>
                <a:lnTo>
                  <a:pt x="1143" y="18"/>
                </a:lnTo>
                <a:lnTo>
                  <a:pt x="1160" y="18"/>
                </a:lnTo>
                <a:lnTo>
                  <a:pt x="1173" y="19"/>
                </a:lnTo>
                <a:lnTo>
                  <a:pt x="1186" y="21"/>
                </a:lnTo>
                <a:lnTo>
                  <a:pt x="1195" y="24"/>
                </a:lnTo>
                <a:lnTo>
                  <a:pt x="1203" y="28"/>
                </a:lnTo>
                <a:lnTo>
                  <a:pt x="1206" y="31"/>
                </a:lnTo>
                <a:lnTo>
                  <a:pt x="1208" y="34"/>
                </a:lnTo>
                <a:lnTo>
                  <a:pt x="1211" y="38"/>
                </a:lnTo>
                <a:lnTo>
                  <a:pt x="1214" y="42"/>
                </a:lnTo>
                <a:lnTo>
                  <a:pt x="1216" y="54"/>
                </a:lnTo>
                <a:lnTo>
                  <a:pt x="1217" y="56"/>
                </a:lnTo>
                <a:lnTo>
                  <a:pt x="1218" y="57"/>
                </a:lnTo>
                <a:lnTo>
                  <a:pt x="1220" y="60"/>
                </a:lnTo>
                <a:lnTo>
                  <a:pt x="1222" y="63"/>
                </a:lnTo>
                <a:lnTo>
                  <a:pt x="1223" y="67"/>
                </a:lnTo>
                <a:lnTo>
                  <a:pt x="1223" y="72"/>
                </a:lnTo>
                <a:lnTo>
                  <a:pt x="1223" y="103"/>
                </a:lnTo>
                <a:lnTo>
                  <a:pt x="1223" y="129"/>
                </a:lnTo>
                <a:lnTo>
                  <a:pt x="1223" y="154"/>
                </a:lnTo>
                <a:lnTo>
                  <a:pt x="1224" y="179"/>
                </a:lnTo>
                <a:lnTo>
                  <a:pt x="1227" y="204"/>
                </a:lnTo>
                <a:lnTo>
                  <a:pt x="1228" y="215"/>
                </a:lnTo>
                <a:lnTo>
                  <a:pt x="1229" y="226"/>
                </a:lnTo>
                <a:lnTo>
                  <a:pt x="1229" y="236"/>
                </a:lnTo>
                <a:lnTo>
                  <a:pt x="1228" y="246"/>
                </a:lnTo>
                <a:lnTo>
                  <a:pt x="1226" y="255"/>
                </a:lnTo>
                <a:lnTo>
                  <a:pt x="1223" y="266"/>
                </a:lnTo>
                <a:lnTo>
                  <a:pt x="1219" y="275"/>
                </a:lnTo>
                <a:lnTo>
                  <a:pt x="1214" y="286"/>
                </a:lnTo>
                <a:lnTo>
                  <a:pt x="1208" y="294"/>
                </a:lnTo>
                <a:lnTo>
                  <a:pt x="1203" y="303"/>
                </a:lnTo>
                <a:lnTo>
                  <a:pt x="1196" y="311"/>
                </a:lnTo>
                <a:lnTo>
                  <a:pt x="1189" y="318"/>
                </a:lnTo>
                <a:lnTo>
                  <a:pt x="1181" y="324"/>
                </a:lnTo>
                <a:lnTo>
                  <a:pt x="1173" y="331"/>
                </a:lnTo>
                <a:lnTo>
                  <a:pt x="1164" y="336"/>
                </a:lnTo>
                <a:lnTo>
                  <a:pt x="1154" y="341"/>
                </a:lnTo>
                <a:lnTo>
                  <a:pt x="1141" y="345"/>
                </a:lnTo>
                <a:lnTo>
                  <a:pt x="1128" y="348"/>
                </a:lnTo>
                <a:lnTo>
                  <a:pt x="1115" y="351"/>
                </a:lnTo>
                <a:lnTo>
                  <a:pt x="1103" y="353"/>
                </a:lnTo>
                <a:lnTo>
                  <a:pt x="1085" y="355"/>
                </a:lnTo>
                <a:lnTo>
                  <a:pt x="1068" y="360"/>
                </a:lnTo>
                <a:lnTo>
                  <a:pt x="1059" y="362"/>
                </a:lnTo>
                <a:lnTo>
                  <a:pt x="1048" y="363"/>
                </a:lnTo>
                <a:lnTo>
                  <a:pt x="1024" y="364"/>
                </a:lnTo>
                <a:lnTo>
                  <a:pt x="1003" y="363"/>
                </a:lnTo>
                <a:lnTo>
                  <a:pt x="981" y="362"/>
                </a:lnTo>
                <a:lnTo>
                  <a:pt x="960" y="361"/>
                </a:lnTo>
                <a:lnTo>
                  <a:pt x="941" y="361"/>
                </a:lnTo>
                <a:lnTo>
                  <a:pt x="915" y="362"/>
                </a:lnTo>
                <a:lnTo>
                  <a:pt x="890" y="364"/>
                </a:lnTo>
                <a:lnTo>
                  <a:pt x="865" y="366"/>
                </a:lnTo>
                <a:lnTo>
                  <a:pt x="840" y="367"/>
                </a:lnTo>
                <a:close/>
                <a:moveTo>
                  <a:pt x="637" y="312"/>
                </a:moveTo>
                <a:lnTo>
                  <a:pt x="637" y="312"/>
                </a:lnTo>
                <a:lnTo>
                  <a:pt x="659" y="313"/>
                </a:lnTo>
                <a:lnTo>
                  <a:pt x="681" y="314"/>
                </a:lnTo>
                <a:lnTo>
                  <a:pt x="725" y="317"/>
                </a:lnTo>
                <a:lnTo>
                  <a:pt x="768" y="319"/>
                </a:lnTo>
                <a:lnTo>
                  <a:pt x="791" y="320"/>
                </a:lnTo>
                <a:lnTo>
                  <a:pt x="813" y="321"/>
                </a:lnTo>
                <a:lnTo>
                  <a:pt x="859" y="320"/>
                </a:lnTo>
                <a:lnTo>
                  <a:pt x="906" y="318"/>
                </a:lnTo>
                <a:lnTo>
                  <a:pt x="951" y="315"/>
                </a:lnTo>
                <a:lnTo>
                  <a:pt x="998" y="315"/>
                </a:lnTo>
                <a:lnTo>
                  <a:pt x="1014" y="315"/>
                </a:lnTo>
                <a:lnTo>
                  <a:pt x="1031" y="315"/>
                </a:lnTo>
                <a:lnTo>
                  <a:pt x="1052" y="314"/>
                </a:lnTo>
                <a:lnTo>
                  <a:pt x="1074" y="313"/>
                </a:lnTo>
                <a:lnTo>
                  <a:pt x="1094" y="310"/>
                </a:lnTo>
                <a:lnTo>
                  <a:pt x="1113" y="306"/>
                </a:lnTo>
                <a:lnTo>
                  <a:pt x="1123" y="303"/>
                </a:lnTo>
                <a:lnTo>
                  <a:pt x="1132" y="300"/>
                </a:lnTo>
                <a:lnTo>
                  <a:pt x="1140" y="295"/>
                </a:lnTo>
                <a:lnTo>
                  <a:pt x="1148" y="290"/>
                </a:lnTo>
                <a:lnTo>
                  <a:pt x="1156" y="284"/>
                </a:lnTo>
                <a:lnTo>
                  <a:pt x="1163" y="278"/>
                </a:lnTo>
                <a:lnTo>
                  <a:pt x="1169" y="271"/>
                </a:lnTo>
                <a:lnTo>
                  <a:pt x="1174" y="262"/>
                </a:lnTo>
                <a:lnTo>
                  <a:pt x="1178" y="255"/>
                </a:lnTo>
                <a:lnTo>
                  <a:pt x="1181" y="247"/>
                </a:lnTo>
                <a:lnTo>
                  <a:pt x="1183" y="239"/>
                </a:lnTo>
                <a:lnTo>
                  <a:pt x="1184" y="231"/>
                </a:lnTo>
                <a:lnTo>
                  <a:pt x="1184" y="223"/>
                </a:lnTo>
                <a:lnTo>
                  <a:pt x="1183" y="216"/>
                </a:lnTo>
                <a:lnTo>
                  <a:pt x="1180" y="200"/>
                </a:lnTo>
                <a:lnTo>
                  <a:pt x="1178" y="187"/>
                </a:lnTo>
                <a:lnTo>
                  <a:pt x="1177" y="173"/>
                </a:lnTo>
                <a:lnTo>
                  <a:pt x="1177" y="81"/>
                </a:lnTo>
                <a:lnTo>
                  <a:pt x="1176" y="80"/>
                </a:lnTo>
                <a:lnTo>
                  <a:pt x="1173" y="74"/>
                </a:lnTo>
                <a:lnTo>
                  <a:pt x="1172" y="68"/>
                </a:lnTo>
                <a:lnTo>
                  <a:pt x="1171" y="64"/>
                </a:lnTo>
                <a:lnTo>
                  <a:pt x="1166" y="63"/>
                </a:lnTo>
                <a:lnTo>
                  <a:pt x="1160" y="63"/>
                </a:lnTo>
                <a:lnTo>
                  <a:pt x="949" y="63"/>
                </a:lnTo>
                <a:lnTo>
                  <a:pt x="949" y="68"/>
                </a:lnTo>
                <a:lnTo>
                  <a:pt x="945" y="86"/>
                </a:lnTo>
                <a:lnTo>
                  <a:pt x="939" y="103"/>
                </a:lnTo>
                <a:lnTo>
                  <a:pt x="930" y="119"/>
                </a:lnTo>
                <a:lnTo>
                  <a:pt x="921" y="134"/>
                </a:lnTo>
                <a:lnTo>
                  <a:pt x="909" y="148"/>
                </a:lnTo>
                <a:lnTo>
                  <a:pt x="895" y="160"/>
                </a:lnTo>
                <a:lnTo>
                  <a:pt x="880" y="172"/>
                </a:lnTo>
                <a:lnTo>
                  <a:pt x="862" y="182"/>
                </a:lnTo>
                <a:lnTo>
                  <a:pt x="843" y="191"/>
                </a:lnTo>
                <a:lnTo>
                  <a:pt x="822" y="199"/>
                </a:lnTo>
                <a:lnTo>
                  <a:pt x="798" y="206"/>
                </a:lnTo>
                <a:lnTo>
                  <a:pt x="773" y="211"/>
                </a:lnTo>
                <a:lnTo>
                  <a:pt x="747" y="216"/>
                </a:lnTo>
                <a:lnTo>
                  <a:pt x="718" y="219"/>
                </a:lnTo>
                <a:lnTo>
                  <a:pt x="687" y="221"/>
                </a:lnTo>
                <a:lnTo>
                  <a:pt x="655" y="221"/>
                </a:lnTo>
                <a:lnTo>
                  <a:pt x="628" y="222"/>
                </a:lnTo>
                <a:lnTo>
                  <a:pt x="597" y="222"/>
                </a:lnTo>
                <a:lnTo>
                  <a:pt x="574" y="222"/>
                </a:lnTo>
                <a:lnTo>
                  <a:pt x="555" y="220"/>
                </a:lnTo>
                <a:lnTo>
                  <a:pt x="530" y="219"/>
                </a:lnTo>
                <a:lnTo>
                  <a:pt x="505" y="217"/>
                </a:lnTo>
                <a:lnTo>
                  <a:pt x="494" y="215"/>
                </a:lnTo>
                <a:lnTo>
                  <a:pt x="482" y="213"/>
                </a:lnTo>
                <a:lnTo>
                  <a:pt x="474" y="210"/>
                </a:lnTo>
                <a:lnTo>
                  <a:pt x="466" y="209"/>
                </a:lnTo>
                <a:lnTo>
                  <a:pt x="449" y="208"/>
                </a:lnTo>
                <a:lnTo>
                  <a:pt x="433" y="208"/>
                </a:lnTo>
                <a:lnTo>
                  <a:pt x="424" y="206"/>
                </a:lnTo>
                <a:lnTo>
                  <a:pt x="417" y="204"/>
                </a:lnTo>
                <a:lnTo>
                  <a:pt x="394" y="194"/>
                </a:lnTo>
                <a:lnTo>
                  <a:pt x="371" y="182"/>
                </a:lnTo>
                <a:lnTo>
                  <a:pt x="359" y="175"/>
                </a:lnTo>
                <a:lnTo>
                  <a:pt x="348" y="166"/>
                </a:lnTo>
                <a:lnTo>
                  <a:pt x="337" y="158"/>
                </a:lnTo>
                <a:lnTo>
                  <a:pt x="326" y="149"/>
                </a:lnTo>
                <a:lnTo>
                  <a:pt x="315" y="140"/>
                </a:lnTo>
                <a:lnTo>
                  <a:pt x="306" y="129"/>
                </a:lnTo>
                <a:lnTo>
                  <a:pt x="296" y="118"/>
                </a:lnTo>
                <a:lnTo>
                  <a:pt x="288" y="106"/>
                </a:lnTo>
                <a:lnTo>
                  <a:pt x="281" y="94"/>
                </a:lnTo>
                <a:lnTo>
                  <a:pt x="275" y="82"/>
                </a:lnTo>
                <a:lnTo>
                  <a:pt x="269" y="68"/>
                </a:lnTo>
                <a:lnTo>
                  <a:pt x="265" y="55"/>
                </a:lnTo>
                <a:lnTo>
                  <a:pt x="264" y="51"/>
                </a:lnTo>
                <a:lnTo>
                  <a:pt x="47" y="51"/>
                </a:lnTo>
                <a:lnTo>
                  <a:pt x="47" y="56"/>
                </a:lnTo>
                <a:lnTo>
                  <a:pt x="47" y="96"/>
                </a:lnTo>
                <a:lnTo>
                  <a:pt x="48" y="164"/>
                </a:lnTo>
                <a:lnTo>
                  <a:pt x="47" y="198"/>
                </a:lnTo>
                <a:lnTo>
                  <a:pt x="46" y="232"/>
                </a:lnTo>
                <a:lnTo>
                  <a:pt x="46" y="245"/>
                </a:lnTo>
                <a:lnTo>
                  <a:pt x="47" y="257"/>
                </a:lnTo>
                <a:lnTo>
                  <a:pt x="48" y="269"/>
                </a:lnTo>
                <a:lnTo>
                  <a:pt x="53" y="279"/>
                </a:lnTo>
                <a:lnTo>
                  <a:pt x="56" y="284"/>
                </a:lnTo>
                <a:lnTo>
                  <a:pt x="59" y="288"/>
                </a:lnTo>
                <a:lnTo>
                  <a:pt x="63" y="292"/>
                </a:lnTo>
                <a:lnTo>
                  <a:pt x="68" y="297"/>
                </a:lnTo>
                <a:lnTo>
                  <a:pt x="73" y="300"/>
                </a:lnTo>
                <a:lnTo>
                  <a:pt x="79" y="302"/>
                </a:lnTo>
                <a:lnTo>
                  <a:pt x="88" y="305"/>
                </a:lnTo>
                <a:lnTo>
                  <a:pt x="96" y="306"/>
                </a:lnTo>
                <a:lnTo>
                  <a:pt x="117" y="309"/>
                </a:lnTo>
                <a:lnTo>
                  <a:pt x="141" y="310"/>
                </a:lnTo>
                <a:lnTo>
                  <a:pt x="172" y="309"/>
                </a:lnTo>
                <a:lnTo>
                  <a:pt x="201" y="308"/>
                </a:lnTo>
                <a:lnTo>
                  <a:pt x="423" y="308"/>
                </a:lnTo>
                <a:lnTo>
                  <a:pt x="463" y="309"/>
                </a:lnTo>
                <a:lnTo>
                  <a:pt x="503" y="311"/>
                </a:lnTo>
                <a:lnTo>
                  <a:pt x="542" y="313"/>
                </a:lnTo>
                <a:lnTo>
                  <a:pt x="582" y="314"/>
                </a:lnTo>
                <a:lnTo>
                  <a:pt x="613" y="313"/>
                </a:lnTo>
                <a:lnTo>
                  <a:pt x="637" y="31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54" name="任意多边形 1051353"/>
          <p:cNvSpPr/>
          <p:nvPr/>
        </p:nvSpPr>
        <p:spPr bwMode="auto">
          <a:xfrm>
            <a:off x="4332287" y="5943600"/>
            <a:ext cx="88900" cy="69850"/>
          </a:xfrm>
          <a:custGeom>
            <a:avLst/>
            <a:gdLst/>
            <a:ahLst/>
            <a:cxnLst/>
            <a:rect l="0" t="0" r="0" b="0"/>
            <a:pathLst>
              <a:path w="125" h="100">
                <a:moveTo>
                  <a:pt x="70" y="100"/>
                </a:moveTo>
                <a:lnTo>
                  <a:pt x="70" y="100"/>
                </a:lnTo>
                <a:lnTo>
                  <a:pt x="64" y="99"/>
                </a:lnTo>
                <a:lnTo>
                  <a:pt x="57" y="98"/>
                </a:lnTo>
                <a:lnTo>
                  <a:pt x="45" y="95"/>
                </a:lnTo>
                <a:lnTo>
                  <a:pt x="34" y="89"/>
                </a:lnTo>
                <a:lnTo>
                  <a:pt x="29" y="86"/>
                </a:lnTo>
                <a:lnTo>
                  <a:pt x="24" y="82"/>
                </a:lnTo>
                <a:lnTo>
                  <a:pt x="16" y="72"/>
                </a:lnTo>
                <a:lnTo>
                  <a:pt x="9" y="60"/>
                </a:lnTo>
                <a:lnTo>
                  <a:pt x="7" y="55"/>
                </a:lnTo>
                <a:lnTo>
                  <a:pt x="6" y="50"/>
                </a:lnTo>
                <a:lnTo>
                  <a:pt x="3" y="44"/>
                </a:lnTo>
                <a:lnTo>
                  <a:pt x="1" y="41"/>
                </a:lnTo>
                <a:lnTo>
                  <a:pt x="0" y="37"/>
                </a:lnTo>
                <a:lnTo>
                  <a:pt x="0" y="33"/>
                </a:lnTo>
                <a:lnTo>
                  <a:pt x="0" y="30"/>
                </a:lnTo>
                <a:lnTo>
                  <a:pt x="2" y="25"/>
                </a:lnTo>
                <a:lnTo>
                  <a:pt x="4" y="20"/>
                </a:lnTo>
                <a:lnTo>
                  <a:pt x="7" y="17"/>
                </a:lnTo>
                <a:lnTo>
                  <a:pt x="11" y="14"/>
                </a:lnTo>
                <a:lnTo>
                  <a:pt x="16" y="12"/>
                </a:lnTo>
                <a:lnTo>
                  <a:pt x="21" y="11"/>
                </a:lnTo>
                <a:lnTo>
                  <a:pt x="23" y="11"/>
                </a:lnTo>
                <a:lnTo>
                  <a:pt x="24" y="10"/>
                </a:lnTo>
                <a:lnTo>
                  <a:pt x="28" y="8"/>
                </a:lnTo>
                <a:lnTo>
                  <a:pt x="31" y="5"/>
                </a:lnTo>
                <a:lnTo>
                  <a:pt x="35" y="4"/>
                </a:lnTo>
                <a:lnTo>
                  <a:pt x="39" y="4"/>
                </a:lnTo>
                <a:lnTo>
                  <a:pt x="51" y="4"/>
                </a:lnTo>
                <a:lnTo>
                  <a:pt x="62" y="4"/>
                </a:lnTo>
                <a:lnTo>
                  <a:pt x="72" y="2"/>
                </a:lnTo>
                <a:lnTo>
                  <a:pt x="83" y="0"/>
                </a:lnTo>
                <a:lnTo>
                  <a:pt x="93" y="0"/>
                </a:lnTo>
                <a:lnTo>
                  <a:pt x="100" y="0"/>
                </a:lnTo>
                <a:lnTo>
                  <a:pt x="108" y="1"/>
                </a:lnTo>
                <a:lnTo>
                  <a:pt x="113" y="3"/>
                </a:lnTo>
                <a:lnTo>
                  <a:pt x="117" y="8"/>
                </a:lnTo>
                <a:lnTo>
                  <a:pt x="122" y="12"/>
                </a:lnTo>
                <a:lnTo>
                  <a:pt x="124" y="17"/>
                </a:lnTo>
                <a:lnTo>
                  <a:pt x="125" y="25"/>
                </a:lnTo>
                <a:lnTo>
                  <a:pt x="125" y="34"/>
                </a:lnTo>
                <a:lnTo>
                  <a:pt x="124" y="43"/>
                </a:lnTo>
                <a:lnTo>
                  <a:pt x="122" y="52"/>
                </a:lnTo>
                <a:lnTo>
                  <a:pt x="118" y="60"/>
                </a:lnTo>
                <a:lnTo>
                  <a:pt x="115" y="68"/>
                </a:lnTo>
                <a:lnTo>
                  <a:pt x="110" y="76"/>
                </a:lnTo>
                <a:lnTo>
                  <a:pt x="106" y="83"/>
                </a:lnTo>
                <a:lnTo>
                  <a:pt x="100" y="88"/>
                </a:lnTo>
                <a:lnTo>
                  <a:pt x="92" y="94"/>
                </a:lnTo>
                <a:lnTo>
                  <a:pt x="87" y="96"/>
                </a:lnTo>
                <a:lnTo>
                  <a:pt x="82" y="98"/>
                </a:lnTo>
                <a:lnTo>
                  <a:pt x="76" y="99"/>
                </a:lnTo>
                <a:lnTo>
                  <a:pt x="70" y="10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55" name="任意多边形 1051354"/>
          <p:cNvSpPr/>
          <p:nvPr/>
        </p:nvSpPr>
        <p:spPr bwMode="auto">
          <a:xfrm>
            <a:off x="4941887" y="5949950"/>
            <a:ext cx="73025" cy="65087"/>
          </a:xfrm>
          <a:custGeom>
            <a:avLst/>
            <a:gdLst/>
            <a:ahLst/>
            <a:cxnLst/>
            <a:rect l="0" t="0" r="0" b="0"/>
            <a:pathLst>
              <a:path w="103" h="93">
                <a:moveTo>
                  <a:pt x="53" y="93"/>
                </a:moveTo>
                <a:lnTo>
                  <a:pt x="53" y="93"/>
                </a:lnTo>
                <a:lnTo>
                  <a:pt x="42" y="91"/>
                </a:lnTo>
                <a:lnTo>
                  <a:pt x="33" y="88"/>
                </a:lnTo>
                <a:lnTo>
                  <a:pt x="24" y="84"/>
                </a:lnTo>
                <a:lnTo>
                  <a:pt x="16" y="78"/>
                </a:lnTo>
                <a:lnTo>
                  <a:pt x="10" y="73"/>
                </a:lnTo>
                <a:lnTo>
                  <a:pt x="7" y="67"/>
                </a:lnTo>
                <a:lnTo>
                  <a:pt x="4" y="60"/>
                </a:lnTo>
                <a:lnTo>
                  <a:pt x="2" y="53"/>
                </a:lnTo>
                <a:lnTo>
                  <a:pt x="1" y="46"/>
                </a:lnTo>
                <a:lnTo>
                  <a:pt x="0" y="39"/>
                </a:lnTo>
                <a:lnTo>
                  <a:pt x="0" y="21"/>
                </a:lnTo>
                <a:lnTo>
                  <a:pt x="0" y="16"/>
                </a:lnTo>
                <a:lnTo>
                  <a:pt x="2" y="11"/>
                </a:lnTo>
                <a:lnTo>
                  <a:pt x="4" y="8"/>
                </a:lnTo>
                <a:lnTo>
                  <a:pt x="7" y="5"/>
                </a:lnTo>
                <a:lnTo>
                  <a:pt x="10" y="3"/>
                </a:lnTo>
                <a:lnTo>
                  <a:pt x="15" y="1"/>
                </a:lnTo>
                <a:lnTo>
                  <a:pt x="19" y="0"/>
                </a:lnTo>
                <a:lnTo>
                  <a:pt x="23" y="0"/>
                </a:lnTo>
                <a:lnTo>
                  <a:pt x="30" y="1"/>
                </a:lnTo>
                <a:lnTo>
                  <a:pt x="36" y="4"/>
                </a:lnTo>
                <a:lnTo>
                  <a:pt x="38" y="5"/>
                </a:lnTo>
                <a:lnTo>
                  <a:pt x="47" y="5"/>
                </a:lnTo>
                <a:lnTo>
                  <a:pt x="55" y="5"/>
                </a:lnTo>
                <a:lnTo>
                  <a:pt x="63" y="4"/>
                </a:lnTo>
                <a:lnTo>
                  <a:pt x="71" y="4"/>
                </a:lnTo>
                <a:lnTo>
                  <a:pt x="77" y="4"/>
                </a:lnTo>
                <a:lnTo>
                  <a:pt x="81" y="5"/>
                </a:lnTo>
                <a:lnTo>
                  <a:pt x="85" y="6"/>
                </a:lnTo>
                <a:lnTo>
                  <a:pt x="88" y="8"/>
                </a:lnTo>
                <a:lnTo>
                  <a:pt x="92" y="11"/>
                </a:lnTo>
                <a:lnTo>
                  <a:pt x="95" y="15"/>
                </a:lnTo>
                <a:lnTo>
                  <a:pt x="98" y="19"/>
                </a:lnTo>
                <a:lnTo>
                  <a:pt x="100" y="23"/>
                </a:lnTo>
                <a:lnTo>
                  <a:pt x="103" y="33"/>
                </a:lnTo>
                <a:lnTo>
                  <a:pt x="103" y="43"/>
                </a:lnTo>
                <a:lnTo>
                  <a:pt x="102" y="55"/>
                </a:lnTo>
                <a:lnTo>
                  <a:pt x="100" y="65"/>
                </a:lnTo>
                <a:lnTo>
                  <a:pt x="97" y="73"/>
                </a:lnTo>
                <a:lnTo>
                  <a:pt x="93" y="78"/>
                </a:lnTo>
                <a:lnTo>
                  <a:pt x="84" y="84"/>
                </a:lnTo>
                <a:lnTo>
                  <a:pt x="75" y="88"/>
                </a:lnTo>
                <a:lnTo>
                  <a:pt x="64" y="91"/>
                </a:lnTo>
                <a:lnTo>
                  <a:pt x="53" y="9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56" name="任意多边形 1051355"/>
          <p:cNvSpPr/>
          <p:nvPr/>
        </p:nvSpPr>
        <p:spPr bwMode="auto">
          <a:xfrm>
            <a:off x="4248150" y="5443537"/>
            <a:ext cx="868362" cy="258762"/>
          </a:xfrm>
          <a:custGeom>
            <a:avLst/>
            <a:gdLst/>
            <a:ahLst/>
            <a:cxnLst/>
            <a:rect l="0" t="0" r="0" b="0"/>
            <a:pathLst>
              <a:path w="1229" h="366">
                <a:moveTo>
                  <a:pt x="840" y="366"/>
                </a:moveTo>
                <a:lnTo>
                  <a:pt x="840" y="366"/>
                </a:lnTo>
                <a:lnTo>
                  <a:pt x="816" y="366"/>
                </a:lnTo>
                <a:lnTo>
                  <a:pt x="791" y="365"/>
                </a:lnTo>
                <a:lnTo>
                  <a:pt x="742" y="362"/>
                </a:lnTo>
                <a:lnTo>
                  <a:pt x="694" y="359"/>
                </a:lnTo>
                <a:lnTo>
                  <a:pt x="669" y="358"/>
                </a:lnTo>
                <a:lnTo>
                  <a:pt x="644" y="358"/>
                </a:lnTo>
                <a:lnTo>
                  <a:pt x="612" y="359"/>
                </a:lnTo>
                <a:lnTo>
                  <a:pt x="598" y="359"/>
                </a:lnTo>
                <a:lnTo>
                  <a:pt x="573" y="358"/>
                </a:lnTo>
                <a:lnTo>
                  <a:pt x="548" y="357"/>
                </a:lnTo>
                <a:lnTo>
                  <a:pt x="524" y="355"/>
                </a:lnTo>
                <a:lnTo>
                  <a:pt x="499" y="354"/>
                </a:lnTo>
                <a:lnTo>
                  <a:pt x="201" y="354"/>
                </a:lnTo>
                <a:lnTo>
                  <a:pt x="170" y="355"/>
                </a:lnTo>
                <a:lnTo>
                  <a:pt x="138" y="356"/>
                </a:lnTo>
                <a:lnTo>
                  <a:pt x="114" y="355"/>
                </a:lnTo>
                <a:lnTo>
                  <a:pt x="95" y="352"/>
                </a:lnTo>
                <a:lnTo>
                  <a:pt x="84" y="350"/>
                </a:lnTo>
                <a:lnTo>
                  <a:pt x="72" y="347"/>
                </a:lnTo>
                <a:lnTo>
                  <a:pt x="62" y="344"/>
                </a:lnTo>
                <a:lnTo>
                  <a:pt x="53" y="341"/>
                </a:lnTo>
                <a:lnTo>
                  <a:pt x="44" y="336"/>
                </a:lnTo>
                <a:lnTo>
                  <a:pt x="36" y="331"/>
                </a:lnTo>
                <a:lnTo>
                  <a:pt x="29" y="326"/>
                </a:lnTo>
                <a:lnTo>
                  <a:pt x="23" y="321"/>
                </a:lnTo>
                <a:lnTo>
                  <a:pt x="17" y="315"/>
                </a:lnTo>
                <a:lnTo>
                  <a:pt x="12" y="307"/>
                </a:lnTo>
                <a:lnTo>
                  <a:pt x="9" y="300"/>
                </a:lnTo>
                <a:lnTo>
                  <a:pt x="6" y="293"/>
                </a:lnTo>
                <a:lnTo>
                  <a:pt x="3" y="285"/>
                </a:lnTo>
                <a:lnTo>
                  <a:pt x="1" y="276"/>
                </a:lnTo>
                <a:lnTo>
                  <a:pt x="1" y="267"/>
                </a:lnTo>
                <a:lnTo>
                  <a:pt x="0" y="258"/>
                </a:lnTo>
                <a:lnTo>
                  <a:pt x="2" y="147"/>
                </a:lnTo>
                <a:lnTo>
                  <a:pt x="2" y="41"/>
                </a:lnTo>
                <a:lnTo>
                  <a:pt x="2" y="36"/>
                </a:lnTo>
                <a:lnTo>
                  <a:pt x="3" y="32"/>
                </a:lnTo>
                <a:lnTo>
                  <a:pt x="5" y="28"/>
                </a:lnTo>
                <a:lnTo>
                  <a:pt x="8" y="24"/>
                </a:lnTo>
                <a:lnTo>
                  <a:pt x="9" y="23"/>
                </a:lnTo>
                <a:lnTo>
                  <a:pt x="10" y="22"/>
                </a:lnTo>
                <a:lnTo>
                  <a:pt x="11" y="17"/>
                </a:lnTo>
                <a:lnTo>
                  <a:pt x="14" y="12"/>
                </a:lnTo>
                <a:lnTo>
                  <a:pt x="17" y="9"/>
                </a:lnTo>
                <a:lnTo>
                  <a:pt x="20" y="7"/>
                </a:lnTo>
                <a:lnTo>
                  <a:pt x="26" y="6"/>
                </a:lnTo>
                <a:lnTo>
                  <a:pt x="31" y="5"/>
                </a:lnTo>
                <a:lnTo>
                  <a:pt x="268" y="5"/>
                </a:lnTo>
                <a:lnTo>
                  <a:pt x="269" y="4"/>
                </a:lnTo>
                <a:lnTo>
                  <a:pt x="277" y="1"/>
                </a:lnTo>
                <a:lnTo>
                  <a:pt x="284" y="0"/>
                </a:lnTo>
                <a:lnTo>
                  <a:pt x="288" y="0"/>
                </a:lnTo>
                <a:lnTo>
                  <a:pt x="292" y="1"/>
                </a:lnTo>
                <a:lnTo>
                  <a:pt x="296" y="3"/>
                </a:lnTo>
                <a:lnTo>
                  <a:pt x="299" y="5"/>
                </a:lnTo>
                <a:lnTo>
                  <a:pt x="302" y="8"/>
                </a:lnTo>
                <a:lnTo>
                  <a:pt x="305" y="12"/>
                </a:lnTo>
                <a:lnTo>
                  <a:pt x="306" y="16"/>
                </a:lnTo>
                <a:lnTo>
                  <a:pt x="307" y="21"/>
                </a:lnTo>
                <a:lnTo>
                  <a:pt x="307" y="30"/>
                </a:lnTo>
                <a:lnTo>
                  <a:pt x="309" y="38"/>
                </a:lnTo>
                <a:lnTo>
                  <a:pt x="311" y="47"/>
                </a:lnTo>
                <a:lnTo>
                  <a:pt x="313" y="55"/>
                </a:lnTo>
                <a:lnTo>
                  <a:pt x="321" y="72"/>
                </a:lnTo>
                <a:lnTo>
                  <a:pt x="330" y="87"/>
                </a:lnTo>
                <a:lnTo>
                  <a:pt x="343" y="103"/>
                </a:lnTo>
                <a:lnTo>
                  <a:pt x="355" y="116"/>
                </a:lnTo>
                <a:lnTo>
                  <a:pt x="369" y="128"/>
                </a:lnTo>
                <a:lnTo>
                  <a:pt x="383" y="138"/>
                </a:lnTo>
                <a:lnTo>
                  <a:pt x="395" y="144"/>
                </a:lnTo>
                <a:lnTo>
                  <a:pt x="408" y="149"/>
                </a:lnTo>
                <a:lnTo>
                  <a:pt x="420" y="155"/>
                </a:lnTo>
                <a:lnTo>
                  <a:pt x="433" y="158"/>
                </a:lnTo>
                <a:lnTo>
                  <a:pt x="458" y="163"/>
                </a:lnTo>
                <a:lnTo>
                  <a:pt x="484" y="167"/>
                </a:lnTo>
                <a:lnTo>
                  <a:pt x="495" y="169"/>
                </a:lnTo>
                <a:lnTo>
                  <a:pt x="522" y="172"/>
                </a:lnTo>
                <a:lnTo>
                  <a:pt x="552" y="174"/>
                </a:lnTo>
                <a:lnTo>
                  <a:pt x="584" y="176"/>
                </a:lnTo>
                <a:lnTo>
                  <a:pt x="620" y="176"/>
                </a:lnTo>
                <a:lnTo>
                  <a:pt x="664" y="176"/>
                </a:lnTo>
                <a:lnTo>
                  <a:pt x="697" y="175"/>
                </a:lnTo>
                <a:lnTo>
                  <a:pt x="716" y="174"/>
                </a:lnTo>
                <a:lnTo>
                  <a:pt x="735" y="172"/>
                </a:lnTo>
                <a:lnTo>
                  <a:pt x="755" y="170"/>
                </a:lnTo>
                <a:lnTo>
                  <a:pt x="776" y="167"/>
                </a:lnTo>
                <a:lnTo>
                  <a:pt x="795" y="162"/>
                </a:lnTo>
                <a:lnTo>
                  <a:pt x="815" y="156"/>
                </a:lnTo>
                <a:lnTo>
                  <a:pt x="833" y="148"/>
                </a:lnTo>
                <a:lnTo>
                  <a:pt x="851" y="139"/>
                </a:lnTo>
                <a:lnTo>
                  <a:pt x="858" y="133"/>
                </a:lnTo>
                <a:lnTo>
                  <a:pt x="866" y="128"/>
                </a:lnTo>
                <a:lnTo>
                  <a:pt x="873" y="121"/>
                </a:lnTo>
                <a:lnTo>
                  <a:pt x="880" y="114"/>
                </a:lnTo>
                <a:lnTo>
                  <a:pt x="885" y="106"/>
                </a:lnTo>
                <a:lnTo>
                  <a:pt x="890" y="98"/>
                </a:lnTo>
                <a:lnTo>
                  <a:pt x="895" y="90"/>
                </a:lnTo>
                <a:lnTo>
                  <a:pt x="898" y="79"/>
                </a:lnTo>
                <a:lnTo>
                  <a:pt x="902" y="69"/>
                </a:lnTo>
                <a:lnTo>
                  <a:pt x="904" y="59"/>
                </a:lnTo>
                <a:lnTo>
                  <a:pt x="906" y="46"/>
                </a:lnTo>
                <a:lnTo>
                  <a:pt x="906" y="34"/>
                </a:lnTo>
                <a:lnTo>
                  <a:pt x="907" y="30"/>
                </a:lnTo>
                <a:lnTo>
                  <a:pt x="908" y="25"/>
                </a:lnTo>
                <a:lnTo>
                  <a:pt x="910" y="21"/>
                </a:lnTo>
                <a:lnTo>
                  <a:pt x="913" y="18"/>
                </a:lnTo>
                <a:lnTo>
                  <a:pt x="916" y="15"/>
                </a:lnTo>
                <a:lnTo>
                  <a:pt x="920" y="13"/>
                </a:lnTo>
                <a:lnTo>
                  <a:pt x="924" y="12"/>
                </a:lnTo>
                <a:lnTo>
                  <a:pt x="928" y="11"/>
                </a:lnTo>
                <a:lnTo>
                  <a:pt x="935" y="11"/>
                </a:lnTo>
                <a:lnTo>
                  <a:pt x="939" y="12"/>
                </a:lnTo>
                <a:lnTo>
                  <a:pt x="943" y="13"/>
                </a:lnTo>
                <a:lnTo>
                  <a:pt x="946" y="14"/>
                </a:lnTo>
                <a:lnTo>
                  <a:pt x="949" y="16"/>
                </a:lnTo>
                <a:lnTo>
                  <a:pt x="951" y="18"/>
                </a:lnTo>
                <a:lnTo>
                  <a:pt x="1143" y="18"/>
                </a:lnTo>
                <a:lnTo>
                  <a:pt x="1160" y="18"/>
                </a:lnTo>
                <a:lnTo>
                  <a:pt x="1173" y="19"/>
                </a:lnTo>
                <a:lnTo>
                  <a:pt x="1186" y="20"/>
                </a:lnTo>
                <a:lnTo>
                  <a:pt x="1195" y="23"/>
                </a:lnTo>
                <a:lnTo>
                  <a:pt x="1203" y="29"/>
                </a:lnTo>
                <a:lnTo>
                  <a:pt x="1206" y="31"/>
                </a:lnTo>
                <a:lnTo>
                  <a:pt x="1208" y="35"/>
                </a:lnTo>
                <a:lnTo>
                  <a:pt x="1211" y="39"/>
                </a:lnTo>
                <a:lnTo>
                  <a:pt x="1214" y="43"/>
                </a:lnTo>
                <a:lnTo>
                  <a:pt x="1216" y="54"/>
                </a:lnTo>
                <a:lnTo>
                  <a:pt x="1217" y="55"/>
                </a:lnTo>
                <a:lnTo>
                  <a:pt x="1218" y="57"/>
                </a:lnTo>
                <a:lnTo>
                  <a:pt x="1220" y="61"/>
                </a:lnTo>
                <a:lnTo>
                  <a:pt x="1222" y="64"/>
                </a:lnTo>
                <a:lnTo>
                  <a:pt x="1223" y="68"/>
                </a:lnTo>
                <a:lnTo>
                  <a:pt x="1223" y="72"/>
                </a:lnTo>
                <a:lnTo>
                  <a:pt x="1223" y="104"/>
                </a:lnTo>
                <a:lnTo>
                  <a:pt x="1223" y="129"/>
                </a:lnTo>
                <a:lnTo>
                  <a:pt x="1223" y="155"/>
                </a:lnTo>
                <a:lnTo>
                  <a:pt x="1224" y="179"/>
                </a:lnTo>
                <a:lnTo>
                  <a:pt x="1227" y="204"/>
                </a:lnTo>
                <a:lnTo>
                  <a:pt x="1228" y="216"/>
                </a:lnTo>
                <a:lnTo>
                  <a:pt x="1229" y="226"/>
                </a:lnTo>
                <a:lnTo>
                  <a:pt x="1229" y="236"/>
                </a:lnTo>
                <a:lnTo>
                  <a:pt x="1228" y="245"/>
                </a:lnTo>
                <a:lnTo>
                  <a:pt x="1226" y="256"/>
                </a:lnTo>
                <a:lnTo>
                  <a:pt x="1223" y="265"/>
                </a:lnTo>
                <a:lnTo>
                  <a:pt x="1219" y="275"/>
                </a:lnTo>
                <a:lnTo>
                  <a:pt x="1214" y="286"/>
                </a:lnTo>
                <a:lnTo>
                  <a:pt x="1208" y="295"/>
                </a:lnTo>
                <a:lnTo>
                  <a:pt x="1203" y="303"/>
                </a:lnTo>
                <a:lnTo>
                  <a:pt x="1196" y="312"/>
                </a:lnTo>
                <a:lnTo>
                  <a:pt x="1189" y="318"/>
                </a:lnTo>
                <a:lnTo>
                  <a:pt x="1181" y="325"/>
                </a:lnTo>
                <a:lnTo>
                  <a:pt x="1173" y="331"/>
                </a:lnTo>
                <a:lnTo>
                  <a:pt x="1164" y="336"/>
                </a:lnTo>
                <a:lnTo>
                  <a:pt x="1154" y="341"/>
                </a:lnTo>
                <a:lnTo>
                  <a:pt x="1141" y="346"/>
                </a:lnTo>
                <a:lnTo>
                  <a:pt x="1128" y="349"/>
                </a:lnTo>
                <a:lnTo>
                  <a:pt x="1115" y="351"/>
                </a:lnTo>
                <a:lnTo>
                  <a:pt x="1103" y="353"/>
                </a:lnTo>
                <a:lnTo>
                  <a:pt x="1085" y="356"/>
                </a:lnTo>
                <a:lnTo>
                  <a:pt x="1068" y="359"/>
                </a:lnTo>
                <a:lnTo>
                  <a:pt x="1059" y="361"/>
                </a:lnTo>
                <a:lnTo>
                  <a:pt x="1048" y="363"/>
                </a:lnTo>
                <a:lnTo>
                  <a:pt x="1024" y="364"/>
                </a:lnTo>
                <a:lnTo>
                  <a:pt x="1003" y="363"/>
                </a:lnTo>
                <a:lnTo>
                  <a:pt x="981" y="362"/>
                </a:lnTo>
                <a:lnTo>
                  <a:pt x="960" y="361"/>
                </a:lnTo>
                <a:lnTo>
                  <a:pt x="941" y="360"/>
                </a:lnTo>
                <a:lnTo>
                  <a:pt x="915" y="361"/>
                </a:lnTo>
                <a:lnTo>
                  <a:pt x="890" y="363"/>
                </a:lnTo>
                <a:lnTo>
                  <a:pt x="865" y="365"/>
                </a:lnTo>
                <a:lnTo>
                  <a:pt x="840" y="366"/>
                </a:lnTo>
                <a:close/>
                <a:moveTo>
                  <a:pt x="637" y="313"/>
                </a:moveTo>
                <a:lnTo>
                  <a:pt x="637" y="313"/>
                </a:lnTo>
                <a:lnTo>
                  <a:pt x="659" y="313"/>
                </a:lnTo>
                <a:lnTo>
                  <a:pt x="681" y="314"/>
                </a:lnTo>
                <a:lnTo>
                  <a:pt x="725" y="317"/>
                </a:lnTo>
                <a:lnTo>
                  <a:pt x="768" y="320"/>
                </a:lnTo>
                <a:lnTo>
                  <a:pt x="791" y="321"/>
                </a:lnTo>
                <a:lnTo>
                  <a:pt x="813" y="321"/>
                </a:lnTo>
                <a:lnTo>
                  <a:pt x="859" y="320"/>
                </a:lnTo>
                <a:lnTo>
                  <a:pt x="906" y="318"/>
                </a:lnTo>
                <a:lnTo>
                  <a:pt x="951" y="316"/>
                </a:lnTo>
                <a:lnTo>
                  <a:pt x="998" y="315"/>
                </a:lnTo>
                <a:lnTo>
                  <a:pt x="1014" y="315"/>
                </a:lnTo>
                <a:lnTo>
                  <a:pt x="1031" y="315"/>
                </a:lnTo>
                <a:lnTo>
                  <a:pt x="1052" y="315"/>
                </a:lnTo>
                <a:lnTo>
                  <a:pt x="1074" y="314"/>
                </a:lnTo>
                <a:lnTo>
                  <a:pt x="1094" y="311"/>
                </a:lnTo>
                <a:lnTo>
                  <a:pt x="1113" y="306"/>
                </a:lnTo>
                <a:lnTo>
                  <a:pt x="1123" y="303"/>
                </a:lnTo>
                <a:lnTo>
                  <a:pt x="1132" y="299"/>
                </a:lnTo>
                <a:lnTo>
                  <a:pt x="1140" y="295"/>
                </a:lnTo>
                <a:lnTo>
                  <a:pt x="1148" y="291"/>
                </a:lnTo>
                <a:lnTo>
                  <a:pt x="1156" y="285"/>
                </a:lnTo>
                <a:lnTo>
                  <a:pt x="1163" y="279"/>
                </a:lnTo>
                <a:lnTo>
                  <a:pt x="1169" y="271"/>
                </a:lnTo>
                <a:lnTo>
                  <a:pt x="1174" y="263"/>
                </a:lnTo>
                <a:lnTo>
                  <a:pt x="1178" y="255"/>
                </a:lnTo>
                <a:lnTo>
                  <a:pt x="1181" y="248"/>
                </a:lnTo>
                <a:lnTo>
                  <a:pt x="1183" y="239"/>
                </a:lnTo>
                <a:lnTo>
                  <a:pt x="1184" y="232"/>
                </a:lnTo>
                <a:lnTo>
                  <a:pt x="1184" y="224"/>
                </a:lnTo>
                <a:lnTo>
                  <a:pt x="1183" y="217"/>
                </a:lnTo>
                <a:lnTo>
                  <a:pt x="1180" y="201"/>
                </a:lnTo>
                <a:lnTo>
                  <a:pt x="1178" y="188"/>
                </a:lnTo>
                <a:lnTo>
                  <a:pt x="1177" y="173"/>
                </a:lnTo>
                <a:lnTo>
                  <a:pt x="1177" y="81"/>
                </a:lnTo>
                <a:lnTo>
                  <a:pt x="1176" y="80"/>
                </a:lnTo>
                <a:lnTo>
                  <a:pt x="1173" y="75"/>
                </a:lnTo>
                <a:lnTo>
                  <a:pt x="1172" y="69"/>
                </a:lnTo>
                <a:lnTo>
                  <a:pt x="1171" y="64"/>
                </a:lnTo>
                <a:lnTo>
                  <a:pt x="1166" y="64"/>
                </a:lnTo>
                <a:lnTo>
                  <a:pt x="1160" y="64"/>
                </a:lnTo>
                <a:lnTo>
                  <a:pt x="949" y="64"/>
                </a:lnTo>
                <a:lnTo>
                  <a:pt x="949" y="68"/>
                </a:lnTo>
                <a:lnTo>
                  <a:pt x="945" y="86"/>
                </a:lnTo>
                <a:lnTo>
                  <a:pt x="939" y="104"/>
                </a:lnTo>
                <a:lnTo>
                  <a:pt x="930" y="119"/>
                </a:lnTo>
                <a:lnTo>
                  <a:pt x="921" y="135"/>
                </a:lnTo>
                <a:lnTo>
                  <a:pt x="909" y="148"/>
                </a:lnTo>
                <a:lnTo>
                  <a:pt x="895" y="161"/>
                </a:lnTo>
                <a:lnTo>
                  <a:pt x="880" y="172"/>
                </a:lnTo>
                <a:lnTo>
                  <a:pt x="862" y="182"/>
                </a:lnTo>
                <a:lnTo>
                  <a:pt x="843" y="192"/>
                </a:lnTo>
                <a:lnTo>
                  <a:pt x="822" y="199"/>
                </a:lnTo>
                <a:lnTo>
                  <a:pt x="798" y="206"/>
                </a:lnTo>
                <a:lnTo>
                  <a:pt x="773" y="211"/>
                </a:lnTo>
                <a:lnTo>
                  <a:pt x="747" y="216"/>
                </a:lnTo>
                <a:lnTo>
                  <a:pt x="718" y="219"/>
                </a:lnTo>
                <a:lnTo>
                  <a:pt x="687" y="221"/>
                </a:lnTo>
                <a:lnTo>
                  <a:pt x="655" y="222"/>
                </a:lnTo>
                <a:lnTo>
                  <a:pt x="628" y="223"/>
                </a:lnTo>
                <a:lnTo>
                  <a:pt x="597" y="223"/>
                </a:lnTo>
                <a:lnTo>
                  <a:pt x="574" y="222"/>
                </a:lnTo>
                <a:lnTo>
                  <a:pt x="555" y="221"/>
                </a:lnTo>
                <a:lnTo>
                  <a:pt x="530" y="219"/>
                </a:lnTo>
                <a:lnTo>
                  <a:pt x="505" y="218"/>
                </a:lnTo>
                <a:lnTo>
                  <a:pt x="494" y="216"/>
                </a:lnTo>
                <a:lnTo>
                  <a:pt x="482" y="212"/>
                </a:lnTo>
                <a:lnTo>
                  <a:pt x="474" y="210"/>
                </a:lnTo>
                <a:lnTo>
                  <a:pt x="466" y="209"/>
                </a:lnTo>
                <a:lnTo>
                  <a:pt x="449" y="208"/>
                </a:lnTo>
                <a:lnTo>
                  <a:pt x="433" y="207"/>
                </a:lnTo>
                <a:lnTo>
                  <a:pt x="424" y="206"/>
                </a:lnTo>
                <a:lnTo>
                  <a:pt x="417" y="204"/>
                </a:lnTo>
                <a:lnTo>
                  <a:pt x="394" y="194"/>
                </a:lnTo>
                <a:lnTo>
                  <a:pt x="371" y="181"/>
                </a:lnTo>
                <a:lnTo>
                  <a:pt x="359" y="174"/>
                </a:lnTo>
                <a:lnTo>
                  <a:pt x="348" y="167"/>
                </a:lnTo>
                <a:lnTo>
                  <a:pt x="337" y="159"/>
                </a:lnTo>
                <a:lnTo>
                  <a:pt x="326" y="149"/>
                </a:lnTo>
                <a:lnTo>
                  <a:pt x="315" y="139"/>
                </a:lnTo>
                <a:lnTo>
                  <a:pt x="306" y="129"/>
                </a:lnTo>
                <a:lnTo>
                  <a:pt x="296" y="118"/>
                </a:lnTo>
                <a:lnTo>
                  <a:pt x="288" y="107"/>
                </a:lnTo>
                <a:lnTo>
                  <a:pt x="281" y="95"/>
                </a:lnTo>
                <a:lnTo>
                  <a:pt x="275" y="82"/>
                </a:lnTo>
                <a:lnTo>
                  <a:pt x="269" y="69"/>
                </a:lnTo>
                <a:lnTo>
                  <a:pt x="265" y="55"/>
                </a:lnTo>
                <a:lnTo>
                  <a:pt x="264" y="50"/>
                </a:lnTo>
                <a:lnTo>
                  <a:pt x="47" y="50"/>
                </a:lnTo>
                <a:lnTo>
                  <a:pt x="47" y="56"/>
                </a:lnTo>
                <a:lnTo>
                  <a:pt x="47" y="97"/>
                </a:lnTo>
                <a:lnTo>
                  <a:pt x="48" y="165"/>
                </a:lnTo>
                <a:lnTo>
                  <a:pt x="47" y="199"/>
                </a:lnTo>
                <a:lnTo>
                  <a:pt x="46" y="233"/>
                </a:lnTo>
                <a:lnTo>
                  <a:pt x="46" y="245"/>
                </a:lnTo>
                <a:lnTo>
                  <a:pt x="47" y="258"/>
                </a:lnTo>
                <a:lnTo>
                  <a:pt x="48" y="269"/>
                </a:lnTo>
                <a:lnTo>
                  <a:pt x="53" y="280"/>
                </a:lnTo>
                <a:lnTo>
                  <a:pt x="56" y="284"/>
                </a:lnTo>
                <a:lnTo>
                  <a:pt x="59" y="289"/>
                </a:lnTo>
                <a:lnTo>
                  <a:pt x="63" y="293"/>
                </a:lnTo>
                <a:lnTo>
                  <a:pt x="68" y="296"/>
                </a:lnTo>
                <a:lnTo>
                  <a:pt x="73" y="299"/>
                </a:lnTo>
                <a:lnTo>
                  <a:pt x="79" y="302"/>
                </a:lnTo>
                <a:lnTo>
                  <a:pt x="88" y="304"/>
                </a:lnTo>
                <a:lnTo>
                  <a:pt x="96" y="306"/>
                </a:lnTo>
                <a:lnTo>
                  <a:pt x="117" y="310"/>
                </a:lnTo>
                <a:lnTo>
                  <a:pt x="141" y="310"/>
                </a:lnTo>
                <a:lnTo>
                  <a:pt x="172" y="310"/>
                </a:lnTo>
                <a:lnTo>
                  <a:pt x="201" y="308"/>
                </a:lnTo>
                <a:lnTo>
                  <a:pt x="423" y="308"/>
                </a:lnTo>
                <a:lnTo>
                  <a:pt x="463" y="310"/>
                </a:lnTo>
                <a:lnTo>
                  <a:pt x="503" y="312"/>
                </a:lnTo>
                <a:lnTo>
                  <a:pt x="542" y="313"/>
                </a:lnTo>
                <a:lnTo>
                  <a:pt x="582" y="314"/>
                </a:lnTo>
                <a:lnTo>
                  <a:pt x="613" y="314"/>
                </a:lnTo>
                <a:lnTo>
                  <a:pt x="637" y="31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57" name="任意多边形 1051356"/>
          <p:cNvSpPr/>
          <p:nvPr/>
        </p:nvSpPr>
        <p:spPr bwMode="auto">
          <a:xfrm>
            <a:off x="4332287" y="5668962"/>
            <a:ext cx="88900" cy="71437"/>
          </a:xfrm>
          <a:custGeom>
            <a:avLst/>
            <a:gdLst/>
            <a:ahLst/>
            <a:cxnLst/>
            <a:rect l="0" t="0" r="0" b="0"/>
            <a:pathLst>
              <a:path w="125" h="100">
                <a:moveTo>
                  <a:pt x="70" y="100"/>
                </a:moveTo>
                <a:lnTo>
                  <a:pt x="70" y="100"/>
                </a:lnTo>
                <a:lnTo>
                  <a:pt x="64" y="100"/>
                </a:lnTo>
                <a:lnTo>
                  <a:pt x="57" y="99"/>
                </a:lnTo>
                <a:lnTo>
                  <a:pt x="45" y="95"/>
                </a:lnTo>
                <a:lnTo>
                  <a:pt x="34" y="90"/>
                </a:lnTo>
                <a:lnTo>
                  <a:pt x="29" y="86"/>
                </a:lnTo>
                <a:lnTo>
                  <a:pt x="24" y="81"/>
                </a:lnTo>
                <a:lnTo>
                  <a:pt x="16" y="72"/>
                </a:lnTo>
                <a:lnTo>
                  <a:pt x="9" y="61"/>
                </a:lnTo>
                <a:lnTo>
                  <a:pt x="7" y="55"/>
                </a:lnTo>
                <a:lnTo>
                  <a:pt x="6" y="49"/>
                </a:lnTo>
                <a:lnTo>
                  <a:pt x="3" y="44"/>
                </a:lnTo>
                <a:lnTo>
                  <a:pt x="1" y="41"/>
                </a:lnTo>
                <a:lnTo>
                  <a:pt x="0" y="38"/>
                </a:lnTo>
                <a:lnTo>
                  <a:pt x="0" y="34"/>
                </a:lnTo>
                <a:lnTo>
                  <a:pt x="0" y="30"/>
                </a:lnTo>
                <a:lnTo>
                  <a:pt x="2" y="25"/>
                </a:lnTo>
                <a:lnTo>
                  <a:pt x="4" y="21"/>
                </a:lnTo>
                <a:lnTo>
                  <a:pt x="7" y="16"/>
                </a:lnTo>
                <a:lnTo>
                  <a:pt x="11" y="13"/>
                </a:lnTo>
                <a:lnTo>
                  <a:pt x="16" y="11"/>
                </a:lnTo>
                <a:lnTo>
                  <a:pt x="21" y="11"/>
                </a:lnTo>
                <a:lnTo>
                  <a:pt x="23" y="10"/>
                </a:lnTo>
                <a:lnTo>
                  <a:pt x="24" y="9"/>
                </a:lnTo>
                <a:lnTo>
                  <a:pt x="28" y="7"/>
                </a:lnTo>
                <a:lnTo>
                  <a:pt x="31" y="6"/>
                </a:lnTo>
                <a:lnTo>
                  <a:pt x="35" y="5"/>
                </a:lnTo>
                <a:lnTo>
                  <a:pt x="39" y="4"/>
                </a:lnTo>
                <a:lnTo>
                  <a:pt x="51" y="4"/>
                </a:lnTo>
                <a:lnTo>
                  <a:pt x="62" y="4"/>
                </a:lnTo>
                <a:lnTo>
                  <a:pt x="72" y="3"/>
                </a:lnTo>
                <a:lnTo>
                  <a:pt x="83" y="1"/>
                </a:lnTo>
                <a:lnTo>
                  <a:pt x="93" y="0"/>
                </a:lnTo>
                <a:lnTo>
                  <a:pt x="100" y="1"/>
                </a:lnTo>
                <a:lnTo>
                  <a:pt x="108" y="2"/>
                </a:lnTo>
                <a:lnTo>
                  <a:pt x="113" y="4"/>
                </a:lnTo>
                <a:lnTo>
                  <a:pt x="117" y="8"/>
                </a:lnTo>
                <a:lnTo>
                  <a:pt x="122" y="12"/>
                </a:lnTo>
                <a:lnTo>
                  <a:pt x="124" y="17"/>
                </a:lnTo>
                <a:lnTo>
                  <a:pt x="125" y="26"/>
                </a:lnTo>
                <a:lnTo>
                  <a:pt x="125" y="34"/>
                </a:lnTo>
                <a:lnTo>
                  <a:pt x="124" y="43"/>
                </a:lnTo>
                <a:lnTo>
                  <a:pt x="122" y="52"/>
                </a:lnTo>
                <a:lnTo>
                  <a:pt x="118" y="61"/>
                </a:lnTo>
                <a:lnTo>
                  <a:pt x="115" y="68"/>
                </a:lnTo>
                <a:lnTo>
                  <a:pt x="110" y="76"/>
                </a:lnTo>
                <a:lnTo>
                  <a:pt x="106" y="82"/>
                </a:lnTo>
                <a:lnTo>
                  <a:pt x="100" y="89"/>
                </a:lnTo>
                <a:lnTo>
                  <a:pt x="92" y="95"/>
                </a:lnTo>
                <a:lnTo>
                  <a:pt x="87" y="97"/>
                </a:lnTo>
                <a:lnTo>
                  <a:pt x="82" y="99"/>
                </a:lnTo>
                <a:lnTo>
                  <a:pt x="76" y="100"/>
                </a:lnTo>
                <a:lnTo>
                  <a:pt x="70" y="10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58" name="任意多边形 1051357"/>
          <p:cNvSpPr/>
          <p:nvPr/>
        </p:nvSpPr>
        <p:spPr bwMode="auto">
          <a:xfrm>
            <a:off x="4941887" y="5675312"/>
            <a:ext cx="73025" cy="65087"/>
          </a:xfrm>
          <a:custGeom>
            <a:avLst/>
            <a:gdLst/>
            <a:ahLst/>
            <a:cxnLst/>
            <a:rect l="0" t="0" r="0" b="0"/>
            <a:pathLst>
              <a:path w="103" h="93">
                <a:moveTo>
                  <a:pt x="53" y="93"/>
                </a:moveTo>
                <a:lnTo>
                  <a:pt x="53" y="93"/>
                </a:lnTo>
                <a:lnTo>
                  <a:pt x="42" y="93"/>
                </a:lnTo>
                <a:lnTo>
                  <a:pt x="33" y="90"/>
                </a:lnTo>
                <a:lnTo>
                  <a:pt x="24" y="86"/>
                </a:lnTo>
                <a:lnTo>
                  <a:pt x="16" y="80"/>
                </a:lnTo>
                <a:lnTo>
                  <a:pt x="10" y="74"/>
                </a:lnTo>
                <a:lnTo>
                  <a:pt x="7" y="68"/>
                </a:lnTo>
                <a:lnTo>
                  <a:pt x="4" y="62"/>
                </a:lnTo>
                <a:lnTo>
                  <a:pt x="2" y="55"/>
                </a:lnTo>
                <a:lnTo>
                  <a:pt x="1" y="48"/>
                </a:lnTo>
                <a:lnTo>
                  <a:pt x="0" y="39"/>
                </a:lnTo>
                <a:lnTo>
                  <a:pt x="0" y="22"/>
                </a:lnTo>
                <a:lnTo>
                  <a:pt x="0" y="17"/>
                </a:lnTo>
                <a:lnTo>
                  <a:pt x="2" y="13"/>
                </a:lnTo>
                <a:lnTo>
                  <a:pt x="4" y="8"/>
                </a:lnTo>
                <a:lnTo>
                  <a:pt x="7" y="5"/>
                </a:lnTo>
                <a:lnTo>
                  <a:pt x="10" y="3"/>
                </a:lnTo>
                <a:lnTo>
                  <a:pt x="15" y="2"/>
                </a:lnTo>
                <a:lnTo>
                  <a:pt x="19" y="1"/>
                </a:lnTo>
                <a:lnTo>
                  <a:pt x="23" y="0"/>
                </a:lnTo>
                <a:lnTo>
                  <a:pt x="30" y="1"/>
                </a:lnTo>
                <a:lnTo>
                  <a:pt x="36" y="4"/>
                </a:lnTo>
                <a:lnTo>
                  <a:pt x="38" y="5"/>
                </a:lnTo>
                <a:lnTo>
                  <a:pt x="47" y="5"/>
                </a:lnTo>
                <a:lnTo>
                  <a:pt x="55" y="5"/>
                </a:lnTo>
                <a:lnTo>
                  <a:pt x="55" y="6"/>
                </a:lnTo>
                <a:lnTo>
                  <a:pt x="63" y="5"/>
                </a:lnTo>
                <a:lnTo>
                  <a:pt x="71" y="4"/>
                </a:lnTo>
                <a:lnTo>
                  <a:pt x="77" y="5"/>
                </a:lnTo>
                <a:lnTo>
                  <a:pt x="81" y="5"/>
                </a:lnTo>
                <a:lnTo>
                  <a:pt x="85" y="7"/>
                </a:lnTo>
                <a:lnTo>
                  <a:pt x="88" y="9"/>
                </a:lnTo>
                <a:lnTo>
                  <a:pt x="92" y="13"/>
                </a:lnTo>
                <a:lnTo>
                  <a:pt x="95" y="16"/>
                </a:lnTo>
                <a:lnTo>
                  <a:pt x="98" y="20"/>
                </a:lnTo>
                <a:lnTo>
                  <a:pt x="100" y="24"/>
                </a:lnTo>
                <a:lnTo>
                  <a:pt x="103" y="34"/>
                </a:lnTo>
                <a:lnTo>
                  <a:pt x="103" y="45"/>
                </a:lnTo>
                <a:lnTo>
                  <a:pt x="102" y="57"/>
                </a:lnTo>
                <a:lnTo>
                  <a:pt x="100" y="66"/>
                </a:lnTo>
                <a:lnTo>
                  <a:pt x="97" y="73"/>
                </a:lnTo>
                <a:lnTo>
                  <a:pt x="93" y="79"/>
                </a:lnTo>
                <a:lnTo>
                  <a:pt x="84" y="85"/>
                </a:lnTo>
                <a:lnTo>
                  <a:pt x="75" y="90"/>
                </a:lnTo>
                <a:lnTo>
                  <a:pt x="64" y="92"/>
                </a:lnTo>
                <a:lnTo>
                  <a:pt x="53" y="9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59" name="任意多边形 1051358"/>
          <p:cNvSpPr/>
          <p:nvPr/>
        </p:nvSpPr>
        <p:spPr bwMode="auto">
          <a:xfrm>
            <a:off x="4248150" y="5154612"/>
            <a:ext cx="868362" cy="257175"/>
          </a:xfrm>
          <a:custGeom>
            <a:avLst/>
            <a:gdLst/>
            <a:ahLst/>
            <a:cxnLst/>
            <a:rect l="0" t="0" r="0" b="0"/>
            <a:pathLst>
              <a:path w="1229" h="367">
                <a:moveTo>
                  <a:pt x="840" y="367"/>
                </a:moveTo>
                <a:lnTo>
                  <a:pt x="840" y="367"/>
                </a:lnTo>
                <a:lnTo>
                  <a:pt x="816" y="366"/>
                </a:lnTo>
                <a:lnTo>
                  <a:pt x="791" y="365"/>
                </a:lnTo>
                <a:lnTo>
                  <a:pt x="742" y="362"/>
                </a:lnTo>
                <a:lnTo>
                  <a:pt x="694" y="359"/>
                </a:lnTo>
                <a:lnTo>
                  <a:pt x="669" y="358"/>
                </a:lnTo>
                <a:lnTo>
                  <a:pt x="644" y="358"/>
                </a:lnTo>
                <a:lnTo>
                  <a:pt x="612" y="359"/>
                </a:lnTo>
                <a:lnTo>
                  <a:pt x="598" y="359"/>
                </a:lnTo>
                <a:lnTo>
                  <a:pt x="573" y="358"/>
                </a:lnTo>
                <a:lnTo>
                  <a:pt x="548" y="357"/>
                </a:lnTo>
                <a:lnTo>
                  <a:pt x="524" y="355"/>
                </a:lnTo>
                <a:lnTo>
                  <a:pt x="499" y="354"/>
                </a:lnTo>
                <a:lnTo>
                  <a:pt x="201" y="354"/>
                </a:lnTo>
                <a:lnTo>
                  <a:pt x="170" y="355"/>
                </a:lnTo>
                <a:lnTo>
                  <a:pt x="138" y="356"/>
                </a:lnTo>
                <a:lnTo>
                  <a:pt x="114" y="355"/>
                </a:lnTo>
                <a:lnTo>
                  <a:pt x="95" y="353"/>
                </a:lnTo>
                <a:lnTo>
                  <a:pt x="84" y="350"/>
                </a:lnTo>
                <a:lnTo>
                  <a:pt x="72" y="348"/>
                </a:lnTo>
                <a:lnTo>
                  <a:pt x="62" y="344"/>
                </a:lnTo>
                <a:lnTo>
                  <a:pt x="53" y="340"/>
                </a:lnTo>
                <a:lnTo>
                  <a:pt x="44" y="336"/>
                </a:lnTo>
                <a:lnTo>
                  <a:pt x="36" y="331"/>
                </a:lnTo>
                <a:lnTo>
                  <a:pt x="29" y="326"/>
                </a:lnTo>
                <a:lnTo>
                  <a:pt x="23" y="321"/>
                </a:lnTo>
                <a:lnTo>
                  <a:pt x="17" y="315"/>
                </a:lnTo>
                <a:lnTo>
                  <a:pt x="12" y="307"/>
                </a:lnTo>
                <a:lnTo>
                  <a:pt x="9" y="301"/>
                </a:lnTo>
                <a:lnTo>
                  <a:pt x="6" y="293"/>
                </a:lnTo>
                <a:lnTo>
                  <a:pt x="3" y="285"/>
                </a:lnTo>
                <a:lnTo>
                  <a:pt x="1" y="276"/>
                </a:lnTo>
                <a:lnTo>
                  <a:pt x="1" y="267"/>
                </a:lnTo>
                <a:lnTo>
                  <a:pt x="0" y="258"/>
                </a:lnTo>
                <a:lnTo>
                  <a:pt x="2" y="147"/>
                </a:lnTo>
                <a:lnTo>
                  <a:pt x="2" y="41"/>
                </a:lnTo>
                <a:lnTo>
                  <a:pt x="2" y="36"/>
                </a:lnTo>
                <a:lnTo>
                  <a:pt x="3" y="32"/>
                </a:lnTo>
                <a:lnTo>
                  <a:pt x="5" y="28"/>
                </a:lnTo>
                <a:lnTo>
                  <a:pt x="8" y="25"/>
                </a:lnTo>
                <a:lnTo>
                  <a:pt x="9" y="23"/>
                </a:lnTo>
                <a:lnTo>
                  <a:pt x="10" y="22"/>
                </a:lnTo>
                <a:lnTo>
                  <a:pt x="11" y="18"/>
                </a:lnTo>
                <a:lnTo>
                  <a:pt x="14" y="12"/>
                </a:lnTo>
                <a:lnTo>
                  <a:pt x="17" y="10"/>
                </a:lnTo>
                <a:lnTo>
                  <a:pt x="20" y="7"/>
                </a:lnTo>
                <a:lnTo>
                  <a:pt x="26" y="6"/>
                </a:lnTo>
                <a:lnTo>
                  <a:pt x="31" y="5"/>
                </a:lnTo>
                <a:lnTo>
                  <a:pt x="268" y="5"/>
                </a:lnTo>
                <a:lnTo>
                  <a:pt x="269" y="4"/>
                </a:lnTo>
                <a:lnTo>
                  <a:pt x="277" y="1"/>
                </a:lnTo>
                <a:lnTo>
                  <a:pt x="284" y="0"/>
                </a:lnTo>
                <a:lnTo>
                  <a:pt x="288" y="1"/>
                </a:lnTo>
                <a:lnTo>
                  <a:pt x="292" y="2"/>
                </a:lnTo>
                <a:lnTo>
                  <a:pt x="296" y="3"/>
                </a:lnTo>
                <a:lnTo>
                  <a:pt x="299" y="5"/>
                </a:lnTo>
                <a:lnTo>
                  <a:pt x="302" y="8"/>
                </a:lnTo>
                <a:lnTo>
                  <a:pt x="305" y="12"/>
                </a:lnTo>
                <a:lnTo>
                  <a:pt x="306" y="16"/>
                </a:lnTo>
                <a:lnTo>
                  <a:pt x="307" y="21"/>
                </a:lnTo>
                <a:lnTo>
                  <a:pt x="307" y="29"/>
                </a:lnTo>
                <a:lnTo>
                  <a:pt x="309" y="39"/>
                </a:lnTo>
                <a:lnTo>
                  <a:pt x="311" y="47"/>
                </a:lnTo>
                <a:lnTo>
                  <a:pt x="313" y="55"/>
                </a:lnTo>
                <a:lnTo>
                  <a:pt x="321" y="72"/>
                </a:lnTo>
                <a:lnTo>
                  <a:pt x="330" y="88"/>
                </a:lnTo>
                <a:lnTo>
                  <a:pt x="343" y="103"/>
                </a:lnTo>
                <a:lnTo>
                  <a:pt x="355" y="116"/>
                </a:lnTo>
                <a:lnTo>
                  <a:pt x="369" y="129"/>
                </a:lnTo>
                <a:lnTo>
                  <a:pt x="383" y="138"/>
                </a:lnTo>
                <a:lnTo>
                  <a:pt x="395" y="144"/>
                </a:lnTo>
                <a:lnTo>
                  <a:pt x="408" y="150"/>
                </a:lnTo>
                <a:lnTo>
                  <a:pt x="420" y="154"/>
                </a:lnTo>
                <a:lnTo>
                  <a:pt x="433" y="158"/>
                </a:lnTo>
                <a:lnTo>
                  <a:pt x="458" y="164"/>
                </a:lnTo>
                <a:lnTo>
                  <a:pt x="484" y="167"/>
                </a:lnTo>
                <a:lnTo>
                  <a:pt x="495" y="169"/>
                </a:lnTo>
                <a:lnTo>
                  <a:pt x="522" y="172"/>
                </a:lnTo>
                <a:lnTo>
                  <a:pt x="552" y="175"/>
                </a:lnTo>
                <a:lnTo>
                  <a:pt x="584" y="176"/>
                </a:lnTo>
                <a:lnTo>
                  <a:pt x="620" y="177"/>
                </a:lnTo>
                <a:lnTo>
                  <a:pt x="664" y="176"/>
                </a:lnTo>
                <a:lnTo>
                  <a:pt x="697" y="175"/>
                </a:lnTo>
                <a:lnTo>
                  <a:pt x="716" y="174"/>
                </a:lnTo>
                <a:lnTo>
                  <a:pt x="735" y="173"/>
                </a:lnTo>
                <a:lnTo>
                  <a:pt x="755" y="170"/>
                </a:lnTo>
                <a:lnTo>
                  <a:pt x="776" y="167"/>
                </a:lnTo>
                <a:lnTo>
                  <a:pt x="795" y="162"/>
                </a:lnTo>
                <a:lnTo>
                  <a:pt x="815" y="156"/>
                </a:lnTo>
                <a:lnTo>
                  <a:pt x="833" y="148"/>
                </a:lnTo>
                <a:lnTo>
                  <a:pt x="851" y="139"/>
                </a:lnTo>
                <a:lnTo>
                  <a:pt x="858" y="134"/>
                </a:lnTo>
                <a:lnTo>
                  <a:pt x="866" y="128"/>
                </a:lnTo>
                <a:lnTo>
                  <a:pt x="873" y="121"/>
                </a:lnTo>
                <a:lnTo>
                  <a:pt x="880" y="114"/>
                </a:lnTo>
                <a:lnTo>
                  <a:pt x="885" y="106"/>
                </a:lnTo>
                <a:lnTo>
                  <a:pt x="890" y="98"/>
                </a:lnTo>
                <a:lnTo>
                  <a:pt x="895" y="89"/>
                </a:lnTo>
                <a:lnTo>
                  <a:pt x="898" y="79"/>
                </a:lnTo>
                <a:lnTo>
                  <a:pt x="902" y="70"/>
                </a:lnTo>
                <a:lnTo>
                  <a:pt x="904" y="58"/>
                </a:lnTo>
                <a:lnTo>
                  <a:pt x="906" y="47"/>
                </a:lnTo>
                <a:lnTo>
                  <a:pt x="906" y="35"/>
                </a:lnTo>
                <a:lnTo>
                  <a:pt x="907" y="29"/>
                </a:lnTo>
                <a:lnTo>
                  <a:pt x="908" y="25"/>
                </a:lnTo>
                <a:lnTo>
                  <a:pt x="910" y="22"/>
                </a:lnTo>
                <a:lnTo>
                  <a:pt x="913" y="18"/>
                </a:lnTo>
                <a:lnTo>
                  <a:pt x="916" y="15"/>
                </a:lnTo>
                <a:lnTo>
                  <a:pt x="920" y="13"/>
                </a:lnTo>
                <a:lnTo>
                  <a:pt x="924" y="12"/>
                </a:lnTo>
                <a:lnTo>
                  <a:pt x="928" y="12"/>
                </a:lnTo>
                <a:lnTo>
                  <a:pt x="935" y="12"/>
                </a:lnTo>
                <a:lnTo>
                  <a:pt x="939" y="12"/>
                </a:lnTo>
                <a:lnTo>
                  <a:pt x="943" y="13"/>
                </a:lnTo>
                <a:lnTo>
                  <a:pt x="946" y="14"/>
                </a:lnTo>
                <a:lnTo>
                  <a:pt x="949" y="16"/>
                </a:lnTo>
                <a:lnTo>
                  <a:pt x="951" y="18"/>
                </a:lnTo>
                <a:lnTo>
                  <a:pt x="1143" y="18"/>
                </a:lnTo>
                <a:lnTo>
                  <a:pt x="1160" y="18"/>
                </a:lnTo>
                <a:lnTo>
                  <a:pt x="1173" y="19"/>
                </a:lnTo>
                <a:lnTo>
                  <a:pt x="1186" y="20"/>
                </a:lnTo>
                <a:lnTo>
                  <a:pt x="1195" y="23"/>
                </a:lnTo>
                <a:lnTo>
                  <a:pt x="1203" y="28"/>
                </a:lnTo>
                <a:lnTo>
                  <a:pt x="1206" y="32"/>
                </a:lnTo>
                <a:lnTo>
                  <a:pt x="1208" y="35"/>
                </a:lnTo>
                <a:lnTo>
                  <a:pt x="1211" y="39"/>
                </a:lnTo>
                <a:lnTo>
                  <a:pt x="1214" y="43"/>
                </a:lnTo>
                <a:lnTo>
                  <a:pt x="1216" y="54"/>
                </a:lnTo>
                <a:lnTo>
                  <a:pt x="1217" y="55"/>
                </a:lnTo>
                <a:lnTo>
                  <a:pt x="1218" y="57"/>
                </a:lnTo>
                <a:lnTo>
                  <a:pt x="1220" y="60"/>
                </a:lnTo>
                <a:lnTo>
                  <a:pt x="1222" y="64"/>
                </a:lnTo>
                <a:lnTo>
                  <a:pt x="1223" y="68"/>
                </a:lnTo>
                <a:lnTo>
                  <a:pt x="1223" y="72"/>
                </a:lnTo>
                <a:lnTo>
                  <a:pt x="1223" y="104"/>
                </a:lnTo>
                <a:lnTo>
                  <a:pt x="1223" y="129"/>
                </a:lnTo>
                <a:lnTo>
                  <a:pt x="1223" y="154"/>
                </a:lnTo>
                <a:lnTo>
                  <a:pt x="1224" y="179"/>
                </a:lnTo>
                <a:lnTo>
                  <a:pt x="1227" y="204"/>
                </a:lnTo>
                <a:lnTo>
                  <a:pt x="1228" y="215"/>
                </a:lnTo>
                <a:lnTo>
                  <a:pt x="1229" y="226"/>
                </a:lnTo>
                <a:lnTo>
                  <a:pt x="1229" y="236"/>
                </a:lnTo>
                <a:lnTo>
                  <a:pt x="1228" y="246"/>
                </a:lnTo>
                <a:lnTo>
                  <a:pt x="1226" y="256"/>
                </a:lnTo>
                <a:lnTo>
                  <a:pt x="1223" y="265"/>
                </a:lnTo>
                <a:lnTo>
                  <a:pt x="1219" y="275"/>
                </a:lnTo>
                <a:lnTo>
                  <a:pt x="1214" y="287"/>
                </a:lnTo>
                <a:lnTo>
                  <a:pt x="1208" y="295"/>
                </a:lnTo>
                <a:lnTo>
                  <a:pt x="1203" y="303"/>
                </a:lnTo>
                <a:lnTo>
                  <a:pt x="1196" y="311"/>
                </a:lnTo>
                <a:lnTo>
                  <a:pt x="1189" y="319"/>
                </a:lnTo>
                <a:lnTo>
                  <a:pt x="1181" y="325"/>
                </a:lnTo>
                <a:lnTo>
                  <a:pt x="1173" y="331"/>
                </a:lnTo>
                <a:lnTo>
                  <a:pt x="1164" y="336"/>
                </a:lnTo>
                <a:lnTo>
                  <a:pt x="1154" y="341"/>
                </a:lnTo>
                <a:lnTo>
                  <a:pt x="1141" y="346"/>
                </a:lnTo>
                <a:lnTo>
                  <a:pt x="1128" y="349"/>
                </a:lnTo>
                <a:lnTo>
                  <a:pt x="1115" y="352"/>
                </a:lnTo>
                <a:lnTo>
                  <a:pt x="1103" y="353"/>
                </a:lnTo>
                <a:lnTo>
                  <a:pt x="1085" y="356"/>
                </a:lnTo>
                <a:lnTo>
                  <a:pt x="1068" y="360"/>
                </a:lnTo>
                <a:lnTo>
                  <a:pt x="1059" y="361"/>
                </a:lnTo>
                <a:lnTo>
                  <a:pt x="1048" y="363"/>
                </a:lnTo>
                <a:lnTo>
                  <a:pt x="1024" y="364"/>
                </a:lnTo>
                <a:lnTo>
                  <a:pt x="1003" y="363"/>
                </a:lnTo>
                <a:lnTo>
                  <a:pt x="981" y="362"/>
                </a:lnTo>
                <a:lnTo>
                  <a:pt x="960" y="361"/>
                </a:lnTo>
                <a:lnTo>
                  <a:pt x="941" y="360"/>
                </a:lnTo>
                <a:lnTo>
                  <a:pt x="915" y="361"/>
                </a:lnTo>
                <a:lnTo>
                  <a:pt x="890" y="363"/>
                </a:lnTo>
                <a:lnTo>
                  <a:pt x="865" y="366"/>
                </a:lnTo>
                <a:lnTo>
                  <a:pt x="840" y="367"/>
                </a:lnTo>
                <a:close/>
                <a:moveTo>
                  <a:pt x="637" y="313"/>
                </a:moveTo>
                <a:lnTo>
                  <a:pt x="637" y="313"/>
                </a:lnTo>
                <a:lnTo>
                  <a:pt x="659" y="314"/>
                </a:lnTo>
                <a:lnTo>
                  <a:pt x="681" y="315"/>
                </a:lnTo>
                <a:lnTo>
                  <a:pt x="725" y="317"/>
                </a:lnTo>
                <a:lnTo>
                  <a:pt x="768" y="320"/>
                </a:lnTo>
                <a:lnTo>
                  <a:pt x="791" y="321"/>
                </a:lnTo>
                <a:lnTo>
                  <a:pt x="813" y="321"/>
                </a:lnTo>
                <a:lnTo>
                  <a:pt x="859" y="320"/>
                </a:lnTo>
                <a:lnTo>
                  <a:pt x="906" y="318"/>
                </a:lnTo>
                <a:lnTo>
                  <a:pt x="951" y="316"/>
                </a:lnTo>
                <a:lnTo>
                  <a:pt x="998" y="315"/>
                </a:lnTo>
                <a:lnTo>
                  <a:pt x="1014" y="315"/>
                </a:lnTo>
                <a:lnTo>
                  <a:pt x="1031" y="316"/>
                </a:lnTo>
                <a:lnTo>
                  <a:pt x="1052" y="315"/>
                </a:lnTo>
                <a:lnTo>
                  <a:pt x="1074" y="314"/>
                </a:lnTo>
                <a:lnTo>
                  <a:pt x="1094" y="310"/>
                </a:lnTo>
                <a:lnTo>
                  <a:pt x="1113" y="306"/>
                </a:lnTo>
                <a:lnTo>
                  <a:pt x="1123" y="303"/>
                </a:lnTo>
                <a:lnTo>
                  <a:pt x="1132" y="300"/>
                </a:lnTo>
                <a:lnTo>
                  <a:pt x="1140" y="295"/>
                </a:lnTo>
                <a:lnTo>
                  <a:pt x="1148" y="291"/>
                </a:lnTo>
                <a:lnTo>
                  <a:pt x="1156" y="285"/>
                </a:lnTo>
                <a:lnTo>
                  <a:pt x="1163" y="278"/>
                </a:lnTo>
                <a:lnTo>
                  <a:pt x="1169" y="271"/>
                </a:lnTo>
                <a:lnTo>
                  <a:pt x="1174" y="263"/>
                </a:lnTo>
                <a:lnTo>
                  <a:pt x="1178" y="256"/>
                </a:lnTo>
                <a:lnTo>
                  <a:pt x="1181" y="247"/>
                </a:lnTo>
                <a:lnTo>
                  <a:pt x="1183" y="239"/>
                </a:lnTo>
                <a:lnTo>
                  <a:pt x="1184" y="232"/>
                </a:lnTo>
                <a:lnTo>
                  <a:pt x="1184" y="224"/>
                </a:lnTo>
                <a:lnTo>
                  <a:pt x="1183" y="216"/>
                </a:lnTo>
                <a:lnTo>
                  <a:pt x="1180" y="201"/>
                </a:lnTo>
                <a:lnTo>
                  <a:pt x="1178" y="188"/>
                </a:lnTo>
                <a:lnTo>
                  <a:pt x="1177" y="173"/>
                </a:lnTo>
                <a:lnTo>
                  <a:pt x="1177" y="81"/>
                </a:lnTo>
                <a:lnTo>
                  <a:pt x="1176" y="80"/>
                </a:lnTo>
                <a:lnTo>
                  <a:pt x="1173" y="75"/>
                </a:lnTo>
                <a:lnTo>
                  <a:pt x="1172" y="69"/>
                </a:lnTo>
                <a:lnTo>
                  <a:pt x="1171" y="65"/>
                </a:lnTo>
                <a:lnTo>
                  <a:pt x="1166" y="64"/>
                </a:lnTo>
                <a:lnTo>
                  <a:pt x="1160" y="64"/>
                </a:lnTo>
                <a:lnTo>
                  <a:pt x="949" y="64"/>
                </a:lnTo>
                <a:lnTo>
                  <a:pt x="949" y="68"/>
                </a:lnTo>
                <a:lnTo>
                  <a:pt x="945" y="86"/>
                </a:lnTo>
                <a:lnTo>
                  <a:pt x="939" y="104"/>
                </a:lnTo>
                <a:lnTo>
                  <a:pt x="930" y="119"/>
                </a:lnTo>
                <a:lnTo>
                  <a:pt x="921" y="135"/>
                </a:lnTo>
                <a:lnTo>
                  <a:pt x="909" y="148"/>
                </a:lnTo>
                <a:lnTo>
                  <a:pt x="895" y="161"/>
                </a:lnTo>
                <a:lnTo>
                  <a:pt x="880" y="172"/>
                </a:lnTo>
                <a:lnTo>
                  <a:pt x="862" y="182"/>
                </a:lnTo>
                <a:lnTo>
                  <a:pt x="843" y="192"/>
                </a:lnTo>
                <a:lnTo>
                  <a:pt x="822" y="199"/>
                </a:lnTo>
                <a:lnTo>
                  <a:pt x="798" y="206"/>
                </a:lnTo>
                <a:lnTo>
                  <a:pt x="773" y="211"/>
                </a:lnTo>
                <a:lnTo>
                  <a:pt x="747" y="215"/>
                </a:lnTo>
                <a:lnTo>
                  <a:pt x="718" y="220"/>
                </a:lnTo>
                <a:lnTo>
                  <a:pt x="687" y="221"/>
                </a:lnTo>
                <a:lnTo>
                  <a:pt x="655" y="222"/>
                </a:lnTo>
                <a:lnTo>
                  <a:pt x="628" y="223"/>
                </a:lnTo>
                <a:lnTo>
                  <a:pt x="597" y="223"/>
                </a:lnTo>
                <a:lnTo>
                  <a:pt x="574" y="223"/>
                </a:lnTo>
                <a:lnTo>
                  <a:pt x="555" y="221"/>
                </a:lnTo>
                <a:lnTo>
                  <a:pt x="530" y="219"/>
                </a:lnTo>
                <a:lnTo>
                  <a:pt x="505" y="217"/>
                </a:lnTo>
                <a:lnTo>
                  <a:pt x="494" y="215"/>
                </a:lnTo>
                <a:lnTo>
                  <a:pt x="482" y="212"/>
                </a:lnTo>
                <a:lnTo>
                  <a:pt x="474" y="210"/>
                </a:lnTo>
                <a:lnTo>
                  <a:pt x="466" y="209"/>
                </a:lnTo>
                <a:lnTo>
                  <a:pt x="449" y="208"/>
                </a:lnTo>
                <a:lnTo>
                  <a:pt x="433" y="207"/>
                </a:lnTo>
                <a:lnTo>
                  <a:pt x="424" y="206"/>
                </a:lnTo>
                <a:lnTo>
                  <a:pt x="417" y="204"/>
                </a:lnTo>
                <a:lnTo>
                  <a:pt x="394" y="195"/>
                </a:lnTo>
                <a:lnTo>
                  <a:pt x="371" y="182"/>
                </a:lnTo>
                <a:lnTo>
                  <a:pt x="359" y="175"/>
                </a:lnTo>
                <a:lnTo>
                  <a:pt x="348" y="167"/>
                </a:lnTo>
                <a:lnTo>
                  <a:pt x="337" y="159"/>
                </a:lnTo>
                <a:lnTo>
                  <a:pt x="326" y="149"/>
                </a:lnTo>
                <a:lnTo>
                  <a:pt x="315" y="140"/>
                </a:lnTo>
                <a:lnTo>
                  <a:pt x="306" y="129"/>
                </a:lnTo>
                <a:lnTo>
                  <a:pt x="296" y="118"/>
                </a:lnTo>
                <a:lnTo>
                  <a:pt x="288" y="107"/>
                </a:lnTo>
                <a:lnTo>
                  <a:pt x="281" y="95"/>
                </a:lnTo>
                <a:lnTo>
                  <a:pt x="275" y="82"/>
                </a:lnTo>
                <a:lnTo>
                  <a:pt x="269" y="69"/>
                </a:lnTo>
                <a:lnTo>
                  <a:pt x="265" y="55"/>
                </a:lnTo>
                <a:lnTo>
                  <a:pt x="264" y="51"/>
                </a:lnTo>
                <a:lnTo>
                  <a:pt x="47" y="51"/>
                </a:lnTo>
                <a:lnTo>
                  <a:pt x="47" y="56"/>
                </a:lnTo>
                <a:lnTo>
                  <a:pt x="47" y="97"/>
                </a:lnTo>
                <a:lnTo>
                  <a:pt x="48" y="165"/>
                </a:lnTo>
                <a:lnTo>
                  <a:pt x="47" y="199"/>
                </a:lnTo>
                <a:lnTo>
                  <a:pt x="46" y="233"/>
                </a:lnTo>
                <a:lnTo>
                  <a:pt x="46" y="245"/>
                </a:lnTo>
                <a:lnTo>
                  <a:pt x="47" y="258"/>
                </a:lnTo>
                <a:lnTo>
                  <a:pt x="48" y="269"/>
                </a:lnTo>
                <a:lnTo>
                  <a:pt x="53" y="279"/>
                </a:lnTo>
                <a:lnTo>
                  <a:pt x="56" y="284"/>
                </a:lnTo>
                <a:lnTo>
                  <a:pt x="59" y="289"/>
                </a:lnTo>
                <a:lnTo>
                  <a:pt x="63" y="293"/>
                </a:lnTo>
                <a:lnTo>
                  <a:pt x="68" y="296"/>
                </a:lnTo>
                <a:lnTo>
                  <a:pt x="73" y="299"/>
                </a:lnTo>
                <a:lnTo>
                  <a:pt x="79" y="302"/>
                </a:lnTo>
                <a:lnTo>
                  <a:pt x="88" y="304"/>
                </a:lnTo>
                <a:lnTo>
                  <a:pt x="96" y="306"/>
                </a:lnTo>
                <a:lnTo>
                  <a:pt x="117" y="309"/>
                </a:lnTo>
                <a:lnTo>
                  <a:pt x="141" y="309"/>
                </a:lnTo>
                <a:lnTo>
                  <a:pt x="172" y="309"/>
                </a:lnTo>
                <a:lnTo>
                  <a:pt x="201" y="308"/>
                </a:lnTo>
                <a:lnTo>
                  <a:pt x="423" y="308"/>
                </a:lnTo>
                <a:lnTo>
                  <a:pt x="463" y="309"/>
                </a:lnTo>
                <a:lnTo>
                  <a:pt x="503" y="311"/>
                </a:lnTo>
                <a:lnTo>
                  <a:pt x="542" y="314"/>
                </a:lnTo>
                <a:lnTo>
                  <a:pt x="582" y="314"/>
                </a:lnTo>
                <a:lnTo>
                  <a:pt x="613" y="314"/>
                </a:lnTo>
                <a:lnTo>
                  <a:pt x="637" y="31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60" name="任意多边形 1051359"/>
          <p:cNvSpPr/>
          <p:nvPr/>
        </p:nvSpPr>
        <p:spPr bwMode="auto">
          <a:xfrm>
            <a:off x="4332287" y="5380037"/>
            <a:ext cx="88900" cy="69850"/>
          </a:xfrm>
          <a:custGeom>
            <a:avLst/>
            <a:gdLst/>
            <a:ahLst/>
            <a:cxnLst/>
            <a:rect l="0" t="0" r="0" b="0"/>
            <a:pathLst>
              <a:path w="125" h="99">
                <a:moveTo>
                  <a:pt x="70" y="99"/>
                </a:moveTo>
                <a:lnTo>
                  <a:pt x="70" y="99"/>
                </a:lnTo>
                <a:lnTo>
                  <a:pt x="64" y="99"/>
                </a:lnTo>
                <a:lnTo>
                  <a:pt x="57" y="98"/>
                </a:lnTo>
                <a:lnTo>
                  <a:pt x="45" y="95"/>
                </a:lnTo>
                <a:lnTo>
                  <a:pt x="34" y="89"/>
                </a:lnTo>
                <a:lnTo>
                  <a:pt x="29" y="84"/>
                </a:lnTo>
                <a:lnTo>
                  <a:pt x="24" y="80"/>
                </a:lnTo>
                <a:lnTo>
                  <a:pt x="16" y="71"/>
                </a:lnTo>
                <a:lnTo>
                  <a:pt x="9" y="60"/>
                </a:lnTo>
                <a:lnTo>
                  <a:pt x="7" y="53"/>
                </a:lnTo>
                <a:lnTo>
                  <a:pt x="6" y="48"/>
                </a:lnTo>
                <a:lnTo>
                  <a:pt x="3" y="43"/>
                </a:lnTo>
                <a:lnTo>
                  <a:pt x="1" y="40"/>
                </a:lnTo>
                <a:lnTo>
                  <a:pt x="0" y="37"/>
                </a:lnTo>
                <a:lnTo>
                  <a:pt x="0" y="33"/>
                </a:lnTo>
                <a:lnTo>
                  <a:pt x="0" y="29"/>
                </a:lnTo>
                <a:lnTo>
                  <a:pt x="2" y="25"/>
                </a:lnTo>
                <a:lnTo>
                  <a:pt x="4" y="19"/>
                </a:lnTo>
                <a:lnTo>
                  <a:pt x="7" y="15"/>
                </a:lnTo>
                <a:lnTo>
                  <a:pt x="11" y="13"/>
                </a:lnTo>
                <a:lnTo>
                  <a:pt x="16" y="11"/>
                </a:lnTo>
                <a:lnTo>
                  <a:pt x="21" y="10"/>
                </a:lnTo>
                <a:lnTo>
                  <a:pt x="23" y="10"/>
                </a:lnTo>
                <a:lnTo>
                  <a:pt x="24" y="8"/>
                </a:lnTo>
                <a:lnTo>
                  <a:pt x="28" y="6"/>
                </a:lnTo>
                <a:lnTo>
                  <a:pt x="31" y="5"/>
                </a:lnTo>
                <a:lnTo>
                  <a:pt x="35" y="4"/>
                </a:lnTo>
                <a:lnTo>
                  <a:pt x="39" y="4"/>
                </a:lnTo>
                <a:lnTo>
                  <a:pt x="51" y="4"/>
                </a:lnTo>
                <a:lnTo>
                  <a:pt x="62" y="3"/>
                </a:lnTo>
                <a:lnTo>
                  <a:pt x="72" y="2"/>
                </a:lnTo>
                <a:lnTo>
                  <a:pt x="83" y="0"/>
                </a:lnTo>
                <a:lnTo>
                  <a:pt x="93" y="0"/>
                </a:lnTo>
                <a:lnTo>
                  <a:pt x="100" y="0"/>
                </a:lnTo>
                <a:lnTo>
                  <a:pt x="108" y="1"/>
                </a:lnTo>
                <a:lnTo>
                  <a:pt x="113" y="3"/>
                </a:lnTo>
                <a:lnTo>
                  <a:pt x="117" y="7"/>
                </a:lnTo>
                <a:lnTo>
                  <a:pt x="122" y="11"/>
                </a:lnTo>
                <a:lnTo>
                  <a:pt x="124" y="16"/>
                </a:lnTo>
                <a:lnTo>
                  <a:pt x="125" y="25"/>
                </a:lnTo>
                <a:lnTo>
                  <a:pt x="125" y="34"/>
                </a:lnTo>
                <a:lnTo>
                  <a:pt x="124" y="42"/>
                </a:lnTo>
                <a:lnTo>
                  <a:pt x="122" y="51"/>
                </a:lnTo>
                <a:lnTo>
                  <a:pt x="118" y="60"/>
                </a:lnTo>
                <a:lnTo>
                  <a:pt x="115" y="68"/>
                </a:lnTo>
                <a:lnTo>
                  <a:pt x="110" y="75"/>
                </a:lnTo>
                <a:lnTo>
                  <a:pt x="106" y="81"/>
                </a:lnTo>
                <a:lnTo>
                  <a:pt x="100" y="88"/>
                </a:lnTo>
                <a:lnTo>
                  <a:pt x="92" y="94"/>
                </a:lnTo>
                <a:lnTo>
                  <a:pt x="87" y="96"/>
                </a:lnTo>
                <a:lnTo>
                  <a:pt x="82" y="98"/>
                </a:lnTo>
                <a:lnTo>
                  <a:pt x="76" y="99"/>
                </a:lnTo>
                <a:lnTo>
                  <a:pt x="70" y="9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61" name="任意多边形 1051360"/>
          <p:cNvSpPr/>
          <p:nvPr/>
        </p:nvSpPr>
        <p:spPr bwMode="auto">
          <a:xfrm>
            <a:off x="4941887" y="5384800"/>
            <a:ext cx="73025" cy="65087"/>
          </a:xfrm>
          <a:custGeom>
            <a:avLst/>
            <a:gdLst/>
            <a:ahLst/>
            <a:cxnLst/>
            <a:rect l="0" t="0" r="0" b="0"/>
            <a:pathLst>
              <a:path w="103" h="93">
                <a:moveTo>
                  <a:pt x="53" y="93"/>
                </a:moveTo>
                <a:lnTo>
                  <a:pt x="53" y="93"/>
                </a:lnTo>
                <a:lnTo>
                  <a:pt x="42" y="92"/>
                </a:lnTo>
                <a:lnTo>
                  <a:pt x="33" y="89"/>
                </a:lnTo>
                <a:lnTo>
                  <a:pt x="24" y="85"/>
                </a:lnTo>
                <a:lnTo>
                  <a:pt x="16" y="79"/>
                </a:lnTo>
                <a:lnTo>
                  <a:pt x="10" y="73"/>
                </a:lnTo>
                <a:lnTo>
                  <a:pt x="7" y="67"/>
                </a:lnTo>
                <a:lnTo>
                  <a:pt x="4" y="61"/>
                </a:lnTo>
                <a:lnTo>
                  <a:pt x="2" y="54"/>
                </a:lnTo>
                <a:lnTo>
                  <a:pt x="1" y="47"/>
                </a:lnTo>
                <a:lnTo>
                  <a:pt x="0" y="38"/>
                </a:lnTo>
                <a:lnTo>
                  <a:pt x="0" y="22"/>
                </a:lnTo>
                <a:lnTo>
                  <a:pt x="0" y="17"/>
                </a:lnTo>
                <a:lnTo>
                  <a:pt x="2" y="11"/>
                </a:lnTo>
                <a:lnTo>
                  <a:pt x="4" y="8"/>
                </a:lnTo>
                <a:lnTo>
                  <a:pt x="7" y="5"/>
                </a:lnTo>
                <a:lnTo>
                  <a:pt x="10" y="2"/>
                </a:lnTo>
                <a:lnTo>
                  <a:pt x="15" y="1"/>
                </a:lnTo>
                <a:lnTo>
                  <a:pt x="19" y="0"/>
                </a:lnTo>
                <a:lnTo>
                  <a:pt x="23" y="0"/>
                </a:lnTo>
                <a:lnTo>
                  <a:pt x="30" y="1"/>
                </a:lnTo>
                <a:lnTo>
                  <a:pt x="36" y="4"/>
                </a:lnTo>
                <a:lnTo>
                  <a:pt x="38" y="5"/>
                </a:lnTo>
                <a:lnTo>
                  <a:pt x="47" y="5"/>
                </a:lnTo>
                <a:lnTo>
                  <a:pt x="55" y="4"/>
                </a:lnTo>
                <a:lnTo>
                  <a:pt x="55" y="5"/>
                </a:lnTo>
                <a:lnTo>
                  <a:pt x="63" y="4"/>
                </a:lnTo>
                <a:lnTo>
                  <a:pt x="71" y="4"/>
                </a:lnTo>
                <a:lnTo>
                  <a:pt x="77" y="4"/>
                </a:lnTo>
                <a:lnTo>
                  <a:pt x="81" y="5"/>
                </a:lnTo>
                <a:lnTo>
                  <a:pt x="85" y="6"/>
                </a:lnTo>
                <a:lnTo>
                  <a:pt x="88" y="8"/>
                </a:lnTo>
                <a:lnTo>
                  <a:pt x="92" y="11"/>
                </a:lnTo>
                <a:lnTo>
                  <a:pt x="95" y="16"/>
                </a:lnTo>
                <a:lnTo>
                  <a:pt x="98" y="19"/>
                </a:lnTo>
                <a:lnTo>
                  <a:pt x="100" y="24"/>
                </a:lnTo>
                <a:lnTo>
                  <a:pt x="103" y="33"/>
                </a:lnTo>
                <a:lnTo>
                  <a:pt x="103" y="43"/>
                </a:lnTo>
                <a:lnTo>
                  <a:pt x="102" y="56"/>
                </a:lnTo>
                <a:lnTo>
                  <a:pt x="100" y="65"/>
                </a:lnTo>
                <a:lnTo>
                  <a:pt x="97" y="73"/>
                </a:lnTo>
                <a:lnTo>
                  <a:pt x="93" y="79"/>
                </a:lnTo>
                <a:lnTo>
                  <a:pt x="84" y="85"/>
                </a:lnTo>
                <a:lnTo>
                  <a:pt x="75" y="89"/>
                </a:lnTo>
                <a:lnTo>
                  <a:pt x="64" y="92"/>
                </a:lnTo>
                <a:lnTo>
                  <a:pt x="53" y="9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62" name="任意多边形 1051361"/>
          <p:cNvSpPr/>
          <p:nvPr/>
        </p:nvSpPr>
        <p:spPr bwMode="auto">
          <a:xfrm>
            <a:off x="5486400" y="5111750"/>
            <a:ext cx="103187" cy="139700"/>
          </a:xfrm>
          <a:custGeom>
            <a:avLst/>
            <a:gdLst/>
            <a:ahLst/>
            <a:cxnLst/>
            <a:rect l="0" t="0" r="0" b="0"/>
            <a:pathLst>
              <a:path w="146" h="198">
                <a:moveTo>
                  <a:pt x="139" y="1"/>
                </a:moveTo>
                <a:lnTo>
                  <a:pt x="139" y="1"/>
                </a:lnTo>
                <a:lnTo>
                  <a:pt x="117" y="24"/>
                </a:lnTo>
                <a:lnTo>
                  <a:pt x="98" y="49"/>
                </a:lnTo>
                <a:lnTo>
                  <a:pt x="78" y="75"/>
                </a:lnTo>
                <a:lnTo>
                  <a:pt x="59" y="100"/>
                </a:lnTo>
                <a:lnTo>
                  <a:pt x="41" y="122"/>
                </a:lnTo>
                <a:lnTo>
                  <a:pt x="25" y="143"/>
                </a:lnTo>
                <a:lnTo>
                  <a:pt x="17" y="156"/>
                </a:lnTo>
                <a:lnTo>
                  <a:pt x="11" y="167"/>
                </a:lnTo>
                <a:lnTo>
                  <a:pt x="5" y="179"/>
                </a:lnTo>
                <a:lnTo>
                  <a:pt x="0" y="193"/>
                </a:lnTo>
                <a:lnTo>
                  <a:pt x="0" y="195"/>
                </a:lnTo>
                <a:lnTo>
                  <a:pt x="1" y="196"/>
                </a:lnTo>
                <a:lnTo>
                  <a:pt x="2" y="197"/>
                </a:lnTo>
                <a:lnTo>
                  <a:pt x="3" y="198"/>
                </a:lnTo>
                <a:lnTo>
                  <a:pt x="5" y="198"/>
                </a:lnTo>
                <a:lnTo>
                  <a:pt x="7" y="198"/>
                </a:lnTo>
                <a:lnTo>
                  <a:pt x="8" y="197"/>
                </a:lnTo>
                <a:lnTo>
                  <a:pt x="9" y="195"/>
                </a:lnTo>
                <a:lnTo>
                  <a:pt x="14" y="180"/>
                </a:lnTo>
                <a:lnTo>
                  <a:pt x="21" y="167"/>
                </a:lnTo>
                <a:lnTo>
                  <a:pt x="29" y="154"/>
                </a:lnTo>
                <a:lnTo>
                  <a:pt x="38" y="141"/>
                </a:lnTo>
                <a:lnTo>
                  <a:pt x="57" y="116"/>
                </a:lnTo>
                <a:lnTo>
                  <a:pt x="76" y="94"/>
                </a:lnTo>
                <a:lnTo>
                  <a:pt x="94" y="72"/>
                </a:lnTo>
                <a:lnTo>
                  <a:pt x="110" y="50"/>
                </a:lnTo>
                <a:lnTo>
                  <a:pt x="128" y="29"/>
                </a:lnTo>
                <a:lnTo>
                  <a:pt x="145" y="7"/>
                </a:lnTo>
                <a:lnTo>
                  <a:pt x="146" y="6"/>
                </a:lnTo>
                <a:lnTo>
                  <a:pt x="146" y="4"/>
                </a:lnTo>
                <a:lnTo>
                  <a:pt x="146" y="2"/>
                </a:lnTo>
                <a:lnTo>
                  <a:pt x="145" y="1"/>
                </a:lnTo>
                <a:lnTo>
                  <a:pt x="143" y="0"/>
                </a:lnTo>
                <a:lnTo>
                  <a:pt x="142" y="0"/>
                </a:lnTo>
                <a:lnTo>
                  <a:pt x="140" y="0"/>
                </a:lnTo>
                <a:lnTo>
                  <a:pt x="13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63" name="任意多边形 1051362"/>
          <p:cNvSpPr/>
          <p:nvPr/>
        </p:nvSpPr>
        <p:spPr bwMode="auto">
          <a:xfrm>
            <a:off x="5513387" y="5129212"/>
            <a:ext cx="123825" cy="160337"/>
          </a:xfrm>
          <a:custGeom>
            <a:avLst/>
            <a:gdLst/>
            <a:ahLst/>
            <a:cxnLst/>
            <a:rect l="0" t="0" r="0" b="0"/>
            <a:pathLst>
              <a:path w="176" h="227">
                <a:moveTo>
                  <a:pt x="168" y="0"/>
                </a:moveTo>
                <a:lnTo>
                  <a:pt x="168" y="0"/>
                </a:lnTo>
                <a:lnTo>
                  <a:pt x="162" y="4"/>
                </a:lnTo>
                <a:lnTo>
                  <a:pt x="158" y="8"/>
                </a:lnTo>
                <a:lnTo>
                  <a:pt x="154" y="12"/>
                </a:lnTo>
                <a:lnTo>
                  <a:pt x="151" y="17"/>
                </a:lnTo>
                <a:lnTo>
                  <a:pt x="145" y="27"/>
                </a:lnTo>
                <a:lnTo>
                  <a:pt x="137" y="38"/>
                </a:lnTo>
                <a:lnTo>
                  <a:pt x="111" y="74"/>
                </a:lnTo>
                <a:lnTo>
                  <a:pt x="86" y="110"/>
                </a:lnTo>
                <a:lnTo>
                  <a:pt x="73" y="128"/>
                </a:lnTo>
                <a:lnTo>
                  <a:pt x="61" y="144"/>
                </a:lnTo>
                <a:lnTo>
                  <a:pt x="34" y="178"/>
                </a:lnTo>
                <a:lnTo>
                  <a:pt x="25" y="187"/>
                </a:lnTo>
                <a:lnTo>
                  <a:pt x="16" y="197"/>
                </a:lnTo>
                <a:lnTo>
                  <a:pt x="8" y="207"/>
                </a:lnTo>
                <a:lnTo>
                  <a:pt x="4" y="212"/>
                </a:lnTo>
                <a:lnTo>
                  <a:pt x="1" y="218"/>
                </a:lnTo>
                <a:lnTo>
                  <a:pt x="0" y="221"/>
                </a:lnTo>
                <a:lnTo>
                  <a:pt x="0" y="224"/>
                </a:lnTo>
                <a:lnTo>
                  <a:pt x="0" y="226"/>
                </a:lnTo>
                <a:lnTo>
                  <a:pt x="1" y="227"/>
                </a:lnTo>
                <a:lnTo>
                  <a:pt x="3" y="227"/>
                </a:lnTo>
                <a:lnTo>
                  <a:pt x="6" y="227"/>
                </a:lnTo>
                <a:lnTo>
                  <a:pt x="8" y="226"/>
                </a:lnTo>
                <a:lnTo>
                  <a:pt x="9" y="225"/>
                </a:lnTo>
                <a:lnTo>
                  <a:pt x="10" y="223"/>
                </a:lnTo>
                <a:lnTo>
                  <a:pt x="12" y="221"/>
                </a:lnTo>
                <a:lnTo>
                  <a:pt x="13" y="220"/>
                </a:lnTo>
                <a:lnTo>
                  <a:pt x="13" y="217"/>
                </a:lnTo>
                <a:lnTo>
                  <a:pt x="13" y="215"/>
                </a:lnTo>
                <a:lnTo>
                  <a:pt x="21" y="205"/>
                </a:lnTo>
                <a:lnTo>
                  <a:pt x="29" y="196"/>
                </a:lnTo>
                <a:lnTo>
                  <a:pt x="38" y="186"/>
                </a:lnTo>
                <a:lnTo>
                  <a:pt x="46" y="177"/>
                </a:lnTo>
                <a:lnTo>
                  <a:pt x="68" y="150"/>
                </a:lnTo>
                <a:lnTo>
                  <a:pt x="90" y="122"/>
                </a:lnTo>
                <a:lnTo>
                  <a:pt x="109" y="92"/>
                </a:lnTo>
                <a:lnTo>
                  <a:pt x="129" y="64"/>
                </a:lnTo>
                <a:lnTo>
                  <a:pt x="151" y="36"/>
                </a:lnTo>
                <a:lnTo>
                  <a:pt x="156" y="28"/>
                </a:lnTo>
                <a:lnTo>
                  <a:pt x="160" y="21"/>
                </a:lnTo>
                <a:lnTo>
                  <a:pt x="165" y="14"/>
                </a:lnTo>
                <a:lnTo>
                  <a:pt x="168" y="12"/>
                </a:lnTo>
                <a:lnTo>
                  <a:pt x="172" y="9"/>
                </a:lnTo>
                <a:lnTo>
                  <a:pt x="174" y="8"/>
                </a:lnTo>
                <a:lnTo>
                  <a:pt x="176" y="6"/>
                </a:lnTo>
                <a:lnTo>
                  <a:pt x="176" y="5"/>
                </a:lnTo>
                <a:lnTo>
                  <a:pt x="174" y="3"/>
                </a:lnTo>
                <a:lnTo>
                  <a:pt x="171" y="0"/>
                </a:lnTo>
                <a:lnTo>
                  <a:pt x="170" y="0"/>
                </a:lnTo>
                <a:lnTo>
                  <a:pt x="168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64" name="任意多边形 1051363"/>
          <p:cNvSpPr/>
          <p:nvPr/>
        </p:nvSpPr>
        <p:spPr bwMode="auto">
          <a:xfrm>
            <a:off x="5519737" y="5164137"/>
            <a:ext cx="130175" cy="155575"/>
          </a:xfrm>
          <a:custGeom>
            <a:avLst/>
            <a:gdLst/>
            <a:ahLst/>
            <a:cxnLst/>
            <a:rect l="0" t="0" r="0" b="0"/>
            <a:pathLst>
              <a:path w="185" h="218">
                <a:moveTo>
                  <a:pt x="178" y="1"/>
                </a:moveTo>
                <a:lnTo>
                  <a:pt x="178" y="1"/>
                </a:lnTo>
                <a:lnTo>
                  <a:pt x="173" y="4"/>
                </a:lnTo>
                <a:lnTo>
                  <a:pt x="168" y="7"/>
                </a:lnTo>
                <a:lnTo>
                  <a:pt x="159" y="17"/>
                </a:lnTo>
                <a:lnTo>
                  <a:pt x="151" y="26"/>
                </a:lnTo>
                <a:lnTo>
                  <a:pt x="143" y="36"/>
                </a:lnTo>
                <a:lnTo>
                  <a:pt x="130" y="50"/>
                </a:lnTo>
                <a:lnTo>
                  <a:pt x="118" y="64"/>
                </a:lnTo>
                <a:lnTo>
                  <a:pt x="95" y="94"/>
                </a:lnTo>
                <a:lnTo>
                  <a:pt x="70" y="129"/>
                </a:lnTo>
                <a:lnTo>
                  <a:pt x="45" y="163"/>
                </a:lnTo>
                <a:lnTo>
                  <a:pt x="39" y="169"/>
                </a:lnTo>
                <a:lnTo>
                  <a:pt x="34" y="176"/>
                </a:lnTo>
                <a:lnTo>
                  <a:pt x="22" y="187"/>
                </a:lnTo>
                <a:lnTo>
                  <a:pt x="16" y="192"/>
                </a:lnTo>
                <a:lnTo>
                  <a:pt x="10" y="197"/>
                </a:lnTo>
                <a:lnTo>
                  <a:pt x="5" y="205"/>
                </a:lnTo>
                <a:lnTo>
                  <a:pt x="1" y="211"/>
                </a:lnTo>
                <a:lnTo>
                  <a:pt x="0" y="213"/>
                </a:lnTo>
                <a:lnTo>
                  <a:pt x="0" y="215"/>
                </a:lnTo>
                <a:lnTo>
                  <a:pt x="2" y="217"/>
                </a:lnTo>
                <a:lnTo>
                  <a:pt x="5" y="218"/>
                </a:lnTo>
                <a:lnTo>
                  <a:pt x="6" y="218"/>
                </a:lnTo>
                <a:lnTo>
                  <a:pt x="8" y="217"/>
                </a:lnTo>
                <a:lnTo>
                  <a:pt x="18" y="208"/>
                </a:lnTo>
                <a:lnTo>
                  <a:pt x="19" y="205"/>
                </a:lnTo>
                <a:lnTo>
                  <a:pt x="19" y="203"/>
                </a:lnTo>
                <a:lnTo>
                  <a:pt x="26" y="196"/>
                </a:lnTo>
                <a:lnTo>
                  <a:pt x="33" y="190"/>
                </a:lnTo>
                <a:lnTo>
                  <a:pt x="41" y="184"/>
                </a:lnTo>
                <a:lnTo>
                  <a:pt x="47" y="177"/>
                </a:lnTo>
                <a:lnTo>
                  <a:pt x="59" y="160"/>
                </a:lnTo>
                <a:lnTo>
                  <a:pt x="70" y="145"/>
                </a:lnTo>
                <a:lnTo>
                  <a:pt x="82" y="128"/>
                </a:lnTo>
                <a:lnTo>
                  <a:pt x="93" y="113"/>
                </a:lnTo>
                <a:lnTo>
                  <a:pt x="116" y="84"/>
                </a:lnTo>
                <a:lnTo>
                  <a:pt x="139" y="55"/>
                </a:lnTo>
                <a:lnTo>
                  <a:pt x="159" y="30"/>
                </a:lnTo>
                <a:lnTo>
                  <a:pt x="171" y="18"/>
                </a:lnTo>
                <a:lnTo>
                  <a:pt x="177" y="12"/>
                </a:lnTo>
                <a:lnTo>
                  <a:pt x="183" y="9"/>
                </a:lnTo>
                <a:lnTo>
                  <a:pt x="184" y="7"/>
                </a:lnTo>
                <a:lnTo>
                  <a:pt x="185" y="6"/>
                </a:lnTo>
                <a:lnTo>
                  <a:pt x="185" y="4"/>
                </a:lnTo>
                <a:lnTo>
                  <a:pt x="184" y="3"/>
                </a:lnTo>
                <a:lnTo>
                  <a:pt x="182" y="1"/>
                </a:lnTo>
                <a:lnTo>
                  <a:pt x="180" y="0"/>
                </a:lnTo>
                <a:lnTo>
                  <a:pt x="17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65" name="任意多边形 1051364"/>
          <p:cNvSpPr/>
          <p:nvPr/>
        </p:nvSpPr>
        <p:spPr bwMode="auto">
          <a:xfrm>
            <a:off x="5567362" y="5219700"/>
            <a:ext cx="92075" cy="109537"/>
          </a:xfrm>
          <a:custGeom>
            <a:avLst/>
            <a:gdLst/>
            <a:ahLst/>
            <a:cxnLst/>
            <a:rect l="0" t="0" r="0" b="0"/>
            <a:pathLst>
              <a:path w="134" h="157">
                <a:moveTo>
                  <a:pt x="124" y="3"/>
                </a:moveTo>
                <a:lnTo>
                  <a:pt x="124" y="3"/>
                </a:lnTo>
                <a:lnTo>
                  <a:pt x="119" y="12"/>
                </a:lnTo>
                <a:lnTo>
                  <a:pt x="113" y="21"/>
                </a:lnTo>
                <a:lnTo>
                  <a:pt x="106" y="29"/>
                </a:lnTo>
                <a:lnTo>
                  <a:pt x="98" y="39"/>
                </a:lnTo>
                <a:lnTo>
                  <a:pt x="82" y="54"/>
                </a:lnTo>
                <a:lnTo>
                  <a:pt x="66" y="71"/>
                </a:lnTo>
                <a:lnTo>
                  <a:pt x="50" y="90"/>
                </a:lnTo>
                <a:lnTo>
                  <a:pt x="34" y="110"/>
                </a:lnTo>
                <a:lnTo>
                  <a:pt x="19" y="130"/>
                </a:lnTo>
                <a:lnTo>
                  <a:pt x="2" y="148"/>
                </a:lnTo>
                <a:lnTo>
                  <a:pt x="1" y="150"/>
                </a:lnTo>
                <a:lnTo>
                  <a:pt x="0" y="152"/>
                </a:lnTo>
                <a:lnTo>
                  <a:pt x="1" y="153"/>
                </a:lnTo>
                <a:lnTo>
                  <a:pt x="2" y="155"/>
                </a:lnTo>
                <a:lnTo>
                  <a:pt x="3" y="157"/>
                </a:lnTo>
                <a:lnTo>
                  <a:pt x="6" y="157"/>
                </a:lnTo>
                <a:lnTo>
                  <a:pt x="7" y="157"/>
                </a:lnTo>
                <a:lnTo>
                  <a:pt x="9" y="155"/>
                </a:lnTo>
                <a:lnTo>
                  <a:pt x="14" y="150"/>
                </a:lnTo>
                <a:lnTo>
                  <a:pt x="15" y="148"/>
                </a:lnTo>
                <a:lnTo>
                  <a:pt x="31" y="130"/>
                </a:lnTo>
                <a:lnTo>
                  <a:pt x="47" y="110"/>
                </a:lnTo>
                <a:lnTo>
                  <a:pt x="62" y="90"/>
                </a:lnTo>
                <a:lnTo>
                  <a:pt x="79" y="71"/>
                </a:lnTo>
                <a:lnTo>
                  <a:pt x="93" y="56"/>
                </a:lnTo>
                <a:lnTo>
                  <a:pt x="108" y="41"/>
                </a:lnTo>
                <a:lnTo>
                  <a:pt x="115" y="34"/>
                </a:lnTo>
                <a:lnTo>
                  <a:pt x="122" y="25"/>
                </a:lnTo>
                <a:lnTo>
                  <a:pt x="127" y="16"/>
                </a:lnTo>
                <a:lnTo>
                  <a:pt x="133" y="7"/>
                </a:lnTo>
                <a:lnTo>
                  <a:pt x="134" y="5"/>
                </a:lnTo>
                <a:lnTo>
                  <a:pt x="133" y="4"/>
                </a:lnTo>
                <a:lnTo>
                  <a:pt x="130" y="1"/>
                </a:lnTo>
                <a:lnTo>
                  <a:pt x="129" y="0"/>
                </a:lnTo>
                <a:lnTo>
                  <a:pt x="127" y="0"/>
                </a:lnTo>
                <a:lnTo>
                  <a:pt x="125" y="1"/>
                </a:lnTo>
                <a:lnTo>
                  <a:pt x="12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66" name="任意多边形 1051365"/>
          <p:cNvSpPr/>
          <p:nvPr/>
        </p:nvSpPr>
        <p:spPr bwMode="auto">
          <a:xfrm>
            <a:off x="5637212" y="5227637"/>
            <a:ext cx="79375" cy="88900"/>
          </a:xfrm>
          <a:custGeom>
            <a:avLst/>
            <a:gdLst/>
            <a:ahLst/>
            <a:cxnLst/>
            <a:rect l="0" t="0" r="0" b="0"/>
            <a:pathLst>
              <a:path w="113" h="124">
                <a:moveTo>
                  <a:pt x="105" y="2"/>
                </a:moveTo>
                <a:lnTo>
                  <a:pt x="105" y="2"/>
                </a:lnTo>
                <a:lnTo>
                  <a:pt x="92" y="16"/>
                </a:lnTo>
                <a:lnTo>
                  <a:pt x="79" y="31"/>
                </a:lnTo>
                <a:lnTo>
                  <a:pt x="51" y="58"/>
                </a:lnTo>
                <a:lnTo>
                  <a:pt x="38" y="72"/>
                </a:lnTo>
                <a:lnTo>
                  <a:pt x="24" y="86"/>
                </a:lnTo>
                <a:lnTo>
                  <a:pt x="12" y="101"/>
                </a:lnTo>
                <a:lnTo>
                  <a:pt x="0" y="117"/>
                </a:lnTo>
                <a:lnTo>
                  <a:pt x="0" y="118"/>
                </a:lnTo>
                <a:lnTo>
                  <a:pt x="0" y="120"/>
                </a:lnTo>
                <a:lnTo>
                  <a:pt x="1" y="122"/>
                </a:lnTo>
                <a:lnTo>
                  <a:pt x="4" y="124"/>
                </a:lnTo>
                <a:lnTo>
                  <a:pt x="6" y="123"/>
                </a:lnTo>
                <a:lnTo>
                  <a:pt x="8" y="122"/>
                </a:lnTo>
                <a:lnTo>
                  <a:pt x="12" y="118"/>
                </a:lnTo>
                <a:lnTo>
                  <a:pt x="13" y="116"/>
                </a:lnTo>
                <a:lnTo>
                  <a:pt x="13" y="114"/>
                </a:lnTo>
                <a:lnTo>
                  <a:pt x="24" y="100"/>
                </a:lnTo>
                <a:lnTo>
                  <a:pt x="37" y="87"/>
                </a:lnTo>
                <a:lnTo>
                  <a:pt x="63" y="61"/>
                </a:lnTo>
                <a:lnTo>
                  <a:pt x="87" y="35"/>
                </a:lnTo>
                <a:lnTo>
                  <a:pt x="100" y="22"/>
                </a:lnTo>
                <a:lnTo>
                  <a:pt x="111" y="8"/>
                </a:lnTo>
                <a:lnTo>
                  <a:pt x="112" y="6"/>
                </a:lnTo>
                <a:lnTo>
                  <a:pt x="113" y="4"/>
                </a:lnTo>
                <a:lnTo>
                  <a:pt x="111" y="1"/>
                </a:lnTo>
                <a:lnTo>
                  <a:pt x="110" y="0"/>
                </a:lnTo>
                <a:lnTo>
                  <a:pt x="108" y="0"/>
                </a:lnTo>
                <a:lnTo>
                  <a:pt x="106" y="0"/>
                </a:lnTo>
                <a:lnTo>
                  <a:pt x="10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67" name="任意多边形 1051366"/>
          <p:cNvSpPr/>
          <p:nvPr/>
        </p:nvSpPr>
        <p:spPr bwMode="auto">
          <a:xfrm>
            <a:off x="5683250" y="5233987"/>
            <a:ext cx="69850" cy="87312"/>
          </a:xfrm>
          <a:custGeom>
            <a:avLst/>
            <a:gdLst/>
            <a:ahLst/>
            <a:cxnLst/>
            <a:rect l="0" t="0" r="0" b="0"/>
            <a:pathLst>
              <a:path w="99" h="123">
                <a:moveTo>
                  <a:pt x="95" y="0"/>
                </a:moveTo>
                <a:lnTo>
                  <a:pt x="95" y="0"/>
                </a:lnTo>
                <a:lnTo>
                  <a:pt x="87" y="2"/>
                </a:lnTo>
                <a:lnTo>
                  <a:pt x="81" y="4"/>
                </a:lnTo>
                <a:lnTo>
                  <a:pt x="75" y="9"/>
                </a:lnTo>
                <a:lnTo>
                  <a:pt x="70" y="13"/>
                </a:lnTo>
                <a:lnTo>
                  <a:pt x="66" y="18"/>
                </a:lnTo>
                <a:lnTo>
                  <a:pt x="62" y="23"/>
                </a:lnTo>
                <a:lnTo>
                  <a:pt x="54" y="35"/>
                </a:lnTo>
                <a:lnTo>
                  <a:pt x="42" y="56"/>
                </a:lnTo>
                <a:lnTo>
                  <a:pt x="29" y="77"/>
                </a:lnTo>
                <a:lnTo>
                  <a:pt x="15" y="97"/>
                </a:lnTo>
                <a:lnTo>
                  <a:pt x="1" y="117"/>
                </a:lnTo>
                <a:lnTo>
                  <a:pt x="0" y="119"/>
                </a:lnTo>
                <a:lnTo>
                  <a:pt x="0" y="120"/>
                </a:lnTo>
                <a:lnTo>
                  <a:pt x="1" y="122"/>
                </a:lnTo>
                <a:lnTo>
                  <a:pt x="2" y="123"/>
                </a:lnTo>
                <a:lnTo>
                  <a:pt x="5" y="123"/>
                </a:lnTo>
                <a:lnTo>
                  <a:pt x="7" y="123"/>
                </a:lnTo>
                <a:lnTo>
                  <a:pt x="8" y="122"/>
                </a:lnTo>
                <a:lnTo>
                  <a:pt x="31" y="91"/>
                </a:lnTo>
                <a:lnTo>
                  <a:pt x="41" y="76"/>
                </a:lnTo>
                <a:lnTo>
                  <a:pt x="51" y="60"/>
                </a:lnTo>
                <a:lnTo>
                  <a:pt x="59" y="46"/>
                </a:lnTo>
                <a:lnTo>
                  <a:pt x="68" y="29"/>
                </a:lnTo>
                <a:lnTo>
                  <a:pt x="73" y="23"/>
                </a:lnTo>
                <a:lnTo>
                  <a:pt x="79" y="17"/>
                </a:lnTo>
                <a:lnTo>
                  <a:pt x="86" y="13"/>
                </a:lnTo>
                <a:lnTo>
                  <a:pt x="91" y="11"/>
                </a:lnTo>
                <a:lnTo>
                  <a:pt x="95" y="11"/>
                </a:lnTo>
                <a:lnTo>
                  <a:pt x="97" y="10"/>
                </a:lnTo>
                <a:lnTo>
                  <a:pt x="98" y="9"/>
                </a:lnTo>
                <a:lnTo>
                  <a:pt x="99" y="5"/>
                </a:lnTo>
                <a:lnTo>
                  <a:pt x="99" y="3"/>
                </a:lnTo>
                <a:lnTo>
                  <a:pt x="98" y="2"/>
                </a:lnTo>
                <a:lnTo>
                  <a:pt x="97" y="1"/>
                </a:lnTo>
                <a:lnTo>
                  <a:pt x="95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68" name="任意多边形 1051367"/>
          <p:cNvSpPr/>
          <p:nvPr/>
        </p:nvSpPr>
        <p:spPr bwMode="auto">
          <a:xfrm>
            <a:off x="5773737" y="5111750"/>
            <a:ext cx="69850" cy="74612"/>
          </a:xfrm>
          <a:custGeom>
            <a:avLst/>
            <a:gdLst/>
            <a:ahLst/>
            <a:cxnLst/>
            <a:rect l="0" t="0" r="0" b="0"/>
            <a:pathLst>
              <a:path w="99" h="104">
                <a:moveTo>
                  <a:pt x="91" y="1"/>
                </a:moveTo>
                <a:lnTo>
                  <a:pt x="91" y="1"/>
                </a:lnTo>
                <a:lnTo>
                  <a:pt x="68" y="24"/>
                </a:lnTo>
                <a:lnTo>
                  <a:pt x="46" y="48"/>
                </a:lnTo>
                <a:lnTo>
                  <a:pt x="23" y="72"/>
                </a:lnTo>
                <a:lnTo>
                  <a:pt x="1" y="96"/>
                </a:lnTo>
                <a:lnTo>
                  <a:pt x="0" y="97"/>
                </a:lnTo>
                <a:lnTo>
                  <a:pt x="0" y="99"/>
                </a:lnTo>
                <a:lnTo>
                  <a:pt x="0" y="101"/>
                </a:lnTo>
                <a:lnTo>
                  <a:pt x="1" y="102"/>
                </a:lnTo>
                <a:lnTo>
                  <a:pt x="3" y="103"/>
                </a:lnTo>
                <a:lnTo>
                  <a:pt x="4" y="104"/>
                </a:lnTo>
                <a:lnTo>
                  <a:pt x="6" y="103"/>
                </a:lnTo>
                <a:lnTo>
                  <a:pt x="8" y="102"/>
                </a:lnTo>
                <a:lnTo>
                  <a:pt x="29" y="80"/>
                </a:lnTo>
                <a:lnTo>
                  <a:pt x="50" y="58"/>
                </a:lnTo>
                <a:lnTo>
                  <a:pt x="61" y="49"/>
                </a:lnTo>
                <a:lnTo>
                  <a:pt x="66" y="44"/>
                </a:lnTo>
                <a:lnTo>
                  <a:pt x="70" y="40"/>
                </a:lnTo>
                <a:lnTo>
                  <a:pt x="83" y="22"/>
                </a:lnTo>
                <a:lnTo>
                  <a:pt x="98" y="7"/>
                </a:lnTo>
                <a:lnTo>
                  <a:pt x="99" y="6"/>
                </a:lnTo>
                <a:lnTo>
                  <a:pt x="99" y="4"/>
                </a:lnTo>
                <a:lnTo>
                  <a:pt x="99" y="2"/>
                </a:lnTo>
                <a:lnTo>
                  <a:pt x="98" y="1"/>
                </a:lnTo>
                <a:lnTo>
                  <a:pt x="96" y="0"/>
                </a:lnTo>
                <a:lnTo>
                  <a:pt x="95" y="0"/>
                </a:lnTo>
                <a:lnTo>
                  <a:pt x="93" y="0"/>
                </a:lnTo>
                <a:lnTo>
                  <a:pt x="9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69" name="任意多边形 1051368"/>
          <p:cNvSpPr/>
          <p:nvPr/>
        </p:nvSpPr>
        <p:spPr bwMode="auto">
          <a:xfrm>
            <a:off x="5713412" y="5122862"/>
            <a:ext cx="168275" cy="203200"/>
          </a:xfrm>
          <a:custGeom>
            <a:avLst/>
            <a:gdLst/>
            <a:ahLst/>
            <a:cxnLst/>
            <a:rect l="0" t="0" r="0" b="0"/>
            <a:pathLst>
              <a:path w="238" h="289">
                <a:moveTo>
                  <a:pt x="229" y="2"/>
                </a:moveTo>
                <a:lnTo>
                  <a:pt x="229" y="2"/>
                </a:lnTo>
                <a:lnTo>
                  <a:pt x="197" y="34"/>
                </a:lnTo>
                <a:lnTo>
                  <a:pt x="167" y="67"/>
                </a:lnTo>
                <a:lnTo>
                  <a:pt x="137" y="101"/>
                </a:lnTo>
                <a:lnTo>
                  <a:pt x="107" y="136"/>
                </a:lnTo>
                <a:lnTo>
                  <a:pt x="80" y="172"/>
                </a:lnTo>
                <a:lnTo>
                  <a:pt x="52" y="208"/>
                </a:lnTo>
                <a:lnTo>
                  <a:pt x="26" y="245"/>
                </a:lnTo>
                <a:lnTo>
                  <a:pt x="1" y="282"/>
                </a:lnTo>
                <a:lnTo>
                  <a:pt x="0" y="284"/>
                </a:lnTo>
                <a:lnTo>
                  <a:pt x="0" y="286"/>
                </a:lnTo>
                <a:lnTo>
                  <a:pt x="1" y="287"/>
                </a:lnTo>
                <a:lnTo>
                  <a:pt x="2" y="289"/>
                </a:lnTo>
                <a:lnTo>
                  <a:pt x="4" y="289"/>
                </a:lnTo>
                <a:lnTo>
                  <a:pt x="6" y="289"/>
                </a:lnTo>
                <a:lnTo>
                  <a:pt x="7" y="289"/>
                </a:lnTo>
                <a:lnTo>
                  <a:pt x="9" y="287"/>
                </a:lnTo>
                <a:lnTo>
                  <a:pt x="34" y="250"/>
                </a:lnTo>
                <a:lnTo>
                  <a:pt x="60" y="213"/>
                </a:lnTo>
                <a:lnTo>
                  <a:pt x="87" y="178"/>
                </a:lnTo>
                <a:lnTo>
                  <a:pt x="116" y="142"/>
                </a:lnTo>
                <a:lnTo>
                  <a:pt x="145" y="108"/>
                </a:lnTo>
                <a:lnTo>
                  <a:pt x="175" y="73"/>
                </a:lnTo>
                <a:lnTo>
                  <a:pt x="205" y="40"/>
                </a:lnTo>
                <a:lnTo>
                  <a:pt x="235" y="8"/>
                </a:lnTo>
                <a:lnTo>
                  <a:pt x="237" y="7"/>
                </a:lnTo>
                <a:lnTo>
                  <a:pt x="238" y="5"/>
                </a:lnTo>
                <a:lnTo>
                  <a:pt x="237" y="3"/>
                </a:lnTo>
                <a:lnTo>
                  <a:pt x="235" y="2"/>
                </a:lnTo>
                <a:lnTo>
                  <a:pt x="234" y="1"/>
                </a:lnTo>
                <a:lnTo>
                  <a:pt x="232" y="0"/>
                </a:lnTo>
                <a:lnTo>
                  <a:pt x="231" y="1"/>
                </a:lnTo>
                <a:lnTo>
                  <a:pt x="22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70" name="任意多边形 1051369"/>
          <p:cNvSpPr/>
          <p:nvPr/>
        </p:nvSpPr>
        <p:spPr bwMode="auto">
          <a:xfrm>
            <a:off x="5773737" y="5122862"/>
            <a:ext cx="174625" cy="203200"/>
          </a:xfrm>
          <a:custGeom>
            <a:avLst/>
            <a:gdLst/>
            <a:ahLst/>
            <a:cxnLst/>
            <a:rect l="0" t="0" r="0" b="0"/>
            <a:pathLst>
              <a:path w="246" h="289">
                <a:moveTo>
                  <a:pt x="239" y="1"/>
                </a:moveTo>
                <a:lnTo>
                  <a:pt x="239" y="1"/>
                </a:lnTo>
                <a:lnTo>
                  <a:pt x="222" y="15"/>
                </a:lnTo>
                <a:lnTo>
                  <a:pt x="205" y="28"/>
                </a:lnTo>
                <a:lnTo>
                  <a:pt x="190" y="42"/>
                </a:lnTo>
                <a:lnTo>
                  <a:pt x="174" y="58"/>
                </a:lnTo>
                <a:lnTo>
                  <a:pt x="159" y="74"/>
                </a:lnTo>
                <a:lnTo>
                  <a:pt x="144" y="91"/>
                </a:lnTo>
                <a:lnTo>
                  <a:pt x="131" y="108"/>
                </a:lnTo>
                <a:lnTo>
                  <a:pt x="119" y="125"/>
                </a:lnTo>
                <a:lnTo>
                  <a:pt x="91" y="167"/>
                </a:lnTo>
                <a:lnTo>
                  <a:pt x="61" y="209"/>
                </a:lnTo>
                <a:lnTo>
                  <a:pt x="46" y="228"/>
                </a:lnTo>
                <a:lnTo>
                  <a:pt x="31" y="246"/>
                </a:lnTo>
                <a:lnTo>
                  <a:pt x="15" y="264"/>
                </a:lnTo>
                <a:lnTo>
                  <a:pt x="0" y="282"/>
                </a:lnTo>
                <a:lnTo>
                  <a:pt x="0" y="284"/>
                </a:lnTo>
                <a:lnTo>
                  <a:pt x="0" y="286"/>
                </a:lnTo>
                <a:lnTo>
                  <a:pt x="1" y="287"/>
                </a:lnTo>
                <a:lnTo>
                  <a:pt x="2" y="288"/>
                </a:lnTo>
                <a:lnTo>
                  <a:pt x="5" y="289"/>
                </a:lnTo>
                <a:lnTo>
                  <a:pt x="7" y="288"/>
                </a:lnTo>
                <a:lnTo>
                  <a:pt x="8" y="287"/>
                </a:lnTo>
                <a:lnTo>
                  <a:pt x="20" y="272"/>
                </a:lnTo>
                <a:lnTo>
                  <a:pt x="34" y="257"/>
                </a:lnTo>
                <a:lnTo>
                  <a:pt x="46" y="243"/>
                </a:lnTo>
                <a:lnTo>
                  <a:pt x="59" y="228"/>
                </a:lnTo>
                <a:lnTo>
                  <a:pt x="73" y="209"/>
                </a:lnTo>
                <a:lnTo>
                  <a:pt x="86" y="190"/>
                </a:lnTo>
                <a:lnTo>
                  <a:pt x="112" y="151"/>
                </a:lnTo>
                <a:lnTo>
                  <a:pt x="128" y="130"/>
                </a:lnTo>
                <a:lnTo>
                  <a:pt x="142" y="111"/>
                </a:lnTo>
                <a:lnTo>
                  <a:pt x="159" y="91"/>
                </a:lnTo>
                <a:lnTo>
                  <a:pt x="175" y="73"/>
                </a:lnTo>
                <a:lnTo>
                  <a:pt x="208" y="40"/>
                </a:lnTo>
                <a:lnTo>
                  <a:pt x="226" y="24"/>
                </a:lnTo>
                <a:lnTo>
                  <a:pt x="243" y="9"/>
                </a:lnTo>
                <a:lnTo>
                  <a:pt x="246" y="7"/>
                </a:lnTo>
                <a:lnTo>
                  <a:pt x="246" y="6"/>
                </a:lnTo>
                <a:lnTo>
                  <a:pt x="245" y="2"/>
                </a:lnTo>
                <a:lnTo>
                  <a:pt x="243" y="1"/>
                </a:lnTo>
                <a:lnTo>
                  <a:pt x="242" y="0"/>
                </a:lnTo>
                <a:lnTo>
                  <a:pt x="240" y="0"/>
                </a:lnTo>
                <a:lnTo>
                  <a:pt x="23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71" name="任意多边形 1051370"/>
          <p:cNvSpPr/>
          <p:nvPr/>
        </p:nvSpPr>
        <p:spPr bwMode="auto">
          <a:xfrm>
            <a:off x="5827712" y="5118100"/>
            <a:ext cx="184150" cy="217487"/>
          </a:xfrm>
          <a:custGeom>
            <a:avLst/>
            <a:gdLst/>
            <a:ahLst/>
            <a:cxnLst/>
            <a:rect l="0" t="0" r="0" b="0"/>
            <a:pathLst>
              <a:path w="261" h="308">
                <a:moveTo>
                  <a:pt x="253" y="1"/>
                </a:moveTo>
                <a:lnTo>
                  <a:pt x="253" y="1"/>
                </a:lnTo>
                <a:lnTo>
                  <a:pt x="235" y="18"/>
                </a:lnTo>
                <a:lnTo>
                  <a:pt x="217" y="35"/>
                </a:lnTo>
                <a:lnTo>
                  <a:pt x="201" y="53"/>
                </a:lnTo>
                <a:lnTo>
                  <a:pt x="185" y="71"/>
                </a:lnTo>
                <a:lnTo>
                  <a:pt x="154" y="109"/>
                </a:lnTo>
                <a:lnTo>
                  <a:pt x="124" y="149"/>
                </a:lnTo>
                <a:lnTo>
                  <a:pt x="92" y="191"/>
                </a:lnTo>
                <a:lnTo>
                  <a:pt x="58" y="231"/>
                </a:lnTo>
                <a:lnTo>
                  <a:pt x="44" y="249"/>
                </a:lnTo>
                <a:lnTo>
                  <a:pt x="28" y="264"/>
                </a:lnTo>
                <a:lnTo>
                  <a:pt x="14" y="282"/>
                </a:lnTo>
                <a:lnTo>
                  <a:pt x="7" y="291"/>
                </a:lnTo>
                <a:lnTo>
                  <a:pt x="1" y="301"/>
                </a:lnTo>
                <a:lnTo>
                  <a:pt x="0" y="303"/>
                </a:lnTo>
                <a:lnTo>
                  <a:pt x="1" y="305"/>
                </a:lnTo>
                <a:lnTo>
                  <a:pt x="1" y="306"/>
                </a:lnTo>
                <a:lnTo>
                  <a:pt x="3" y="307"/>
                </a:lnTo>
                <a:lnTo>
                  <a:pt x="4" y="308"/>
                </a:lnTo>
                <a:lnTo>
                  <a:pt x="6" y="308"/>
                </a:lnTo>
                <a:lnTo>
                  <a:pt x="8" y="307"/>
                </a:lnTo>
                <a:lnTo>
                  <a:pt x="9" y="306"/>
                </a:lnTo>
                <a:lnTo>
                  <a:pt x="16" y="295"/>
                </a:lnTo>
                <a:lnTo>
                  <a:pt x="23" y="285"/>
                </a:lnTo>
                <a:lnTo>
                  <a:pt x="38" y="268"/>
                </a:lnTo>
                <a:lnTo>
                  <a:pt x="55" y="250"/>
                </a:lnTo>
                <a:lnTo>
                  <a:pt x="70" y="232"/>
                </a:lnTo>
                <a:lnTo>
                  <a:pt x="99" y="196"/>
                </a:lnTo>
                <a:lnTo>
                  <a:pt x="128" y="160"/>
                </a:lnTo>
                <a:lnTo>
                  <a:pt x="158" y="120"/>
                </a:lnTo>
                <a:lnTo>
                  <a:pt x="189" y="81"/>
                </a:lnTo>
                <a:lnTo>
                  <a:pt x="206" y="61"/>
                </a:lnTo>
                <a:lnTo>
                  <a:pt x="223" y="42"/>
                </a:lnTo>
                <a:lnTo>
                  <a:pt x="241" y="25"/>
                </a:lnTo>
                <a:lnTo>
                  <a:pt x="259" y="8"/>
                </a:lnTo>
                <a:lnTo>
                  <a:pt x="261" y="6"/>
                </a:lnTo>
                <a:lnTo>
                  <a:pt x="261" y="4"/>
                </a:lnTo>
                <a:lnTo>
                  <a:pt x="261" y="3"/>
                </a:lnTo>
                <a:lnTo>
                  <a:pt x="260" y="2"/>
                </a:lnTo>
                <a:lnTo>
                  <a:pt x="256" y="0"/>
                </a:lnTo>
                <a:lnTo>
                  <a:pt x="255" y="0"/>
                </a:lnTo>
                <a:lnTo>
                  <a:pt x="25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72" name="任意多边形 1051371"/>
          <p:cNvSpPr/>
          <p:nvPr/>
        </p:nvSpPr>
        <p:spPr bwMode="auto">
          <a:xfrm>
            <a:off x="5861050" y="5118100"/>
            <a:ext cx="203200" cy="234950"/>
          </a:xfrm>
          <a:custGeom>
            <a:avLst/>
            <a:gdLst/>
            <a:ahLst/>
            <a:cxnLst/>
            <a:rect l="0" t="0" r="0" b="0"/>
            <a:pathLst>
              <a:path w="289" h="332">
                <a:moveTo>
                  <a:pt x="281" y="2"/>
                </a:moveTo>
                <a:lnTo>
                  <a:pt x="281" y="2"/>
                </a:lnTo>
                <a:lnTo>
                  <a:pt x="275" y="7"/>
                </a:lnTo>
                <a:lnTo>
                  <a:pt x="269" y="12"/>
                </a:lnTo>
                <a:lnTo>
                  <a:pt x="262" y="17"/>
                </a:lnTo>
                <a:lnTo>
                  <a:pt x="257" y="21"/>
                </a:lnTo>
                <a:lnTo>
                  <a:pt x="247" y="31"/>
                </a:lnTo>
                <a:lnTo>
                  <a:pt x="238" y="42"/>
                </a:lnTo>
                <a:lnTo>
                  <a:pt x="221" y="64"/>
                </a:lnTo>
                <a:lnTo>
                  <a:pt x="179" y="111"/>
                </a:lnTo>
                <a:lnTo>
                  <a:pt x="140" y="158"/>
                </a:lnTo>
                <a:lnTo>
                  <a:pt x="123" y="179"/>
                </a:lnTo>
                <a:lnTo>
                  <a:pt x="105" y="199"/>
                </a:lnTo>
                <a:lnTo>
                  <a:pt x="68" y="240"/>
                </a:lnTo>
                <a:lnTo>
                  <a:pt x="50" y="260"/>
                </a:lnTo>
                <a:lnTo>
                  <a:pt x="33" y="281"/>
                </a:lnTo>
                <a:lnTo>
                  <a:pt x="16" y="303"/>
                </a:lnTo>
                <a:lnTo>
                  <a:pt x="1" y="324"/>
                </a:lnTo>
                <a:lnTo>
                  <a:pt x="0" y="326"/>
                </a:lnTo>
                <a:lnTo>
                  <a:pt x="0" y="328"/>
                </a:lnTo>
                <a:lnTo>
                  <a:pt x="1" y="329"/>
                </a:lnTo>
                <a:lnTo>
                  <a:pt x="2" y="331"/>
                </a:lnTo>
                <a:lnTo>
                  <a:pt x="4" y="332"/>
                </a:lnTo>
                <a:lnTo>
                  <a:pt x="6" y="332"/>
                </a:lnTo>
                <a:lnTo>
                  <a:pt x="7" y="331"/>
                </a:lnTo>
                <a:lnTo>
                  <a:pt x="9" y="329"/>
                </a:lnTo>
                <a:lnTo>
                  <a:pt x="24" y="307"/>
                </a:lnTo>
                <a:lnTo>
                  <a:pt x="42" y="285"/>
                </a:lnTo>
                <a:lnTo>
                  <a:pt x="60" y="263"/>
                </a:lnTo>
                <a:lnTo>
                  <a:pt x="78" y="243"/>
                </a:lnTo>
                <a:lnTo>
                  <a:pt x="115" y="200"/>
                </a:lnTo>
                <a:lnTo>
                  <a:pt x="134" y="180"/>
                </a:lnTo>
                <a:lnTo>
                  <a:pt x="153" y="158"/>
                </a:lnTo>
                <a:lnTo>
                  <a:pt x="189" y="114"/>
                </a:lnTo>
                <a:lnTo>
                  <a:pt x="227" y="71"/>
                </a:lnTo>
                <a:lnTo>
                  <a:pt x="244" y="49"/>
                </a:lnTo>
                <a:lnTo>
                  <a:pt x="254" y="38"/>
                </a:lnTo>
                <a:lnTo>
                  <a:pt x="263" y="28"/>
                </a:lnTo>
                <a:lnTo>
                  <a:pt x="269" y="23"/>
                </a:lnTo>
                <a:lnTo>
                  <a:pt x="276" y="18"/>
                </a:lnTo>
                <a:lnTo>
                  <a:pt x="283" y="13"/>
                </a:lnTo>
                <a:lnTo>
                  <a:pt x="289" y="7"/>
                </a:lnTo>
                <a:lnTo>
                  <a:pt x="289" y="5"/>
                </a:lnTo>
                <a:lnTo>
                  <a:pt x="289" y="3"/>
                </a:lnTo>
                <a:lnTo>
                  <a:pt x="288" y="2"/>
                </a:lnTo>
                <a:lnTo>
                  <a:pt x="287" y="1"/>
                </a:lnTo>
                <a:lnTo>
                  <a:pt x="284" y="0"/>
                </a:lnTo>
                <a:lnTo>
                  <a:pt x="282" y="1"/>
                </a:lnTo>
                <a:lnTo>
                  <a:pt x="281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73" name="任意多边形 1051372"/>
          <p:cNvSpPr/>
          <p:nvPr/>
        </p:nvSpPr>
        <p:spPr bwMode="auto">
          <a:xfrm>
            <a:off x="5919787" y="5132387"/>
            <a:ext cx="206375" cy="225425"/>
          </a:xfrm>
          <a:custGeom>
            <a:avLst/>
            <a:gdLst/>
            <a:ahLst/>
            <a:cxnLst/>
            <a:rect l="0" t="0" r="0" b="0"/>
            <a:pathLst>
              <a:path w="290" h="318">
                <a:moveTo>
                  <a:pt x="281" y="1"/>
                </a:moveTo>
                <a:lnTo>
                  <a:pt x="281" y="1"/>
                </a:lnTo>
                <a:lnTo>
                  <a:pt x="262" y="18"/>
                </a:lnTo>
                <a:lnTo>
                  <a:pt x="242" y="36"/>
                </a:lnTo>
                <a:lnTo>
                  <a:pt x="223" y="53"/>
                </a:lnTo>
                <a:lnTo>
                  <a:pt x="205" y="72"/>
                </a:lnTo>
                <a:lnTo>
                  <a:pt x="171" y="111"/>
                </a:lnTo>
                <a:lnTo>
                  <a:pt x="138" y="151"/>
                </a:lnTo>
                <a:lnTo>
                  <a:pt x="105" y="192"/>
                </a:lnTo>
                <a:lnTo>
                  <a:pt x="72" y="232"/>
                </a:lnTo>
                <a:lnTo>
                  <a:pt x="38" y="271"/>
                </a:lnTo>
                <a:lnTo>
                  <a:pt x="20" y="291"/>
                </a:lnTo>
                <a:lnTo>
                  <a:pt x="1" y="309"/>
                </a:lnTo>
                <a:lnTo>
                  <a:pt x="0" y="310"/>
                </a:lnTo>
                <a:lnTo>
                  <a:pt x="0" y="313"/>
                </a:lnTo>
                <a:lnTo>
                  <a:pt x="0" y="315"/>
                </a:lnTo>
                <a:lnTo>
                  <a:pt x="1" y="316"/>
                </a:lnTo>
                <a:lnTo>
                  <a:pt x="3" y="317"/>
                </a:lnTo>
                <a:lnTo>
                  <a:pt x="4" y="318"/>
                </a:lnTo>
                <a:lnTo>
                  <a:pt x="7" y="317"/>
                </a:lnTo>
                <a:lnTo>
                  <a:pt x="9" y="316"/>
                </a:lnTo>
                <a:lnTo>
                  <a:pt x="26" y="297"/>
                </a:lnTo>
                <a:lnTo>
                  <a:pt x="44" y="278"/>
                </a:lnTo>
                <a:lnTo>
                  <a:pt x="78" y="239"/>
                </a:lnTo>
                <a:lnTo>
                  <a:pt x="111" y="199"/>
                </a:lnTo>
                <a:lnTo>
                  <a:pt x="144" y="158"/>
                </a:lnTo>
                <a:lnTo>
                  <a:pt x="177" y="117"/>
                </a:lnTo>
                <a:lnTo>
                  <a:pt x="212" y="79"/>
                </a:lnTo>
                <a:lnTo>
                  <a:pt x="230" y="61"/>
                </a:lnTo>
                <a:lnTo>
                  <a:pt x="248" y="42"/>
                </a:lnTo>
                <a:lnTo>
                  <a:pt x="268" y="24"/>
                </a:lnTo>
                <a:lnTo>
                  <a:pt x="288" y="8"/>
                </a:lnTo>
                <a:lnTo>
                  <a:pt x="290" y="6"/>
                </a:lnTo>
                <a:lnTo>
                  <a:pt x="290" y="5"/>
                </a:lnTo>
                <a:lnTo>
                  <a:pt x="290" y="3"/>
                </a:lnTo>
                <a:lnTo>
                  <a:pt x="289" y="2"/>
                </a:lnTo>
                <a:lnTo>
                  <a:pt x="285" y="0"/>
                </a:lnTo>
                <a:lnTo>
                  <a:pt x="283" y="1"/>
                </a:lnTo>
                <a:lnTo>
                  <a:pt x="28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74" name="任意多边形 1051373"/>
          <p:cNvSpPr/>
          <p:nvPr/>
        </p:nvSpPr>
        <p:spPr bwMode="auto">
          <a:xfrm>
            <a:off x="5981700" y="5156200"/>
            <a:ext cx="173037" cy="192087"/>
          </a:xfrm>
          <a:custGeom>
            <a:avLst/>
            <a:gdLst/>
            <a:ahLst/>
            <a:cxnLst/>
            <a:rect l="0" t="0" r="0" b="0"/>
            <a:pathLst>
              <a:path w="246" h="275">
                <a:moveTo>
                  <a:pt x="238" y="2"/>
                </a:moveTo>
                <a:lnTo>
                  <a:pt x="238" y="2"/>
                </a:lnTo>
                <a:lnTo>
                  <a:pt x="223" y="17"/>
                </a:lnTo>
                <a:lnTo>
                  <a:pt x="209" y="34"/>
                </a:lnTo>
                <a:lnTo>
                  <a:pt x="181" y="67"/>
                </a:lnTo>
                <a:lnTo>
                  <a:pt x="165" y="83"/>
                </a:lnTo>
                <a:lnTo>
                  <a:pt x="149" y="99"/>
                </a:lnTo>
                <a:lnTo>
                  <a:pt x="131" y="113"/>
                </a:lnTo>
                <a:lnTo>
                  <a:pt x="115" y="130"/>
                </a:lnTo>
                <a:lnTo>
                  <a:pt x="97" y="148"/>
                </a:lnTo>
                <a:lnTo>
                  <a:pt x="81" y="168"/>
                </a:lnTo>
                <a:lnTo>
                  <a:pt x="48" y="207"/>
                </a:lnTo>
                <a:lnTo>
                  <a:pt x="35" y="222"/>
                </a:lnTo>
                <a:lnTo>
                  <a:pt x="22" y="236"/>
                </a:lnTo>
                <a:lnTo>
                  <a:pt x="16" y="243"/>
                </a:lnTo>
                <a:lnTo>
                  <a:pt x="9" y="252"/>
                </a:lnTo>
                <a:lnTo>
                  <a:pt x="4" y="259"/>
                </a:lnTo>
                <a:lnTo>
                  <a:pt x="0" y="268"/>
                </a:lnTo>
                <a:lnTo>
                  <a:pt x="0" y="270"/>
                </a:lnTo>
                <a:lnTo>
                  <a:pt x="0" y="271"/>
                </a:lnTo>
                <a:lnTo>
                  <a:pt x="2" y="274"/>
                </a:lnTo>
                <a:lnTo>
                  <a:pt x="4" y="275"/>
                </a:lnTo>
                <a:lnTo>
                  <a:pt x="5" y="275"/>
                </a:lnTo>
                <a:lnTo>
                  <a:pt x="7" y="274"/>
                </a:lnTo>
                <a:lnTo>
                  <a:pt x="8" y="272"/>
                </a:lnTo>
                <a:lnTo>
                  <a:pt x="12" y="263"/>
                </a:lnTo>
                <a:lnTo>
                  <a:pt x="19" y="255"/>
                </a:lnTo>
                <a:lnTo>
                  <a:pt x="25" y="247"/>
                </a:lnTo>
                <a:lnTo>
                  <a:pt x="32" y="238"/>
                </a:lnTo>
                <a:lnTo>
                  <a:pt x="47" y="223"/>
                </a:lnTo>
                <a:lnTo>
                  <a:pt x="60" y="207"/>
                </a:lnTo>
                <a:lnTo>
                  <a:pt x="93" y="168"/>
                </a:lnTo>
                <a:lnTo>
                  <a:pt x="110" y="148"/>
                </a:lnTo>
                <a:lnTo>
                  <a:pt x="127" y="130"/>
                </a:lnTo>
                <a:lnTo>
                  <a:pt x="143" y="115"/>
                </a:lnTo>
                <a:lnTo>
                  <a:pt x="158" y="102"/>
                </a:lnTo>
                <a:lnTo>
                  <a:pt x="174" y="87"/>
                </a:lnTo>
                <a:lnTo>
                  <a:pt x="188" y="73"/>
                </a:lnTo>
                <a:lnTo>
                  <a:pt x="203" y="57"/>
                </a:lnTo>
                <a:lnTo>
                  <a:pt x="216" y="40"/>
                </a:lnTo>
                <a:lnTo>
                  <a:pt x="230" y="23"/>
                </a:lnTo>
                <a:lnTo>
                  <a:pt x="245" y="8"/>
                </a:lnTo>
                <a:lnTo>
                  <a:pt x="246" y="6"/>
                </a:lnTo>
                <a:lnTo>
                  <a:pt x="246" y="5"/>
                </a:lnTo>
                <a:lnTo>
                  <a:pt x="246" y="3"/>
                </a:lnTo>
                <a:lnTo>
                  <a:pt x="245" y="2"/>
                </a:lnTo>
                <a:lnTo>
                  <a:pt x="243" y="1"/>
                </a:lnTo>
                <a:lnTo>
                  <a:pt x="242" y="0"/>
                </a:lnTo>
                <a:lnTo>
                  <a:pt x="240" y="1"/>
                </a:lnTo>
                <a:lnTo>
                  <a:pt x="23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75" name="任意多边形 1051374"/>
          <p:cNvSpPr/>
          <p:nvPr/>
        </p:nvSpPr>
        <p:spPr bwMode="auto">
          <a:xfrm>
            <a:off x="6007100" y="5205412"/>
            <a:ext cx="153987" cy="147637"/>
          </a:xfrm>
          <a:custGeom>
            <a:avLst/>
            <a:gdLst/>
            <a:ahLst/>
            <a:cxnLst/>
            <a:rect l="0" t="0" r="0" b="0"/>
            <a:pathLst>
              <a:path w="218" h="209">
                <a:moveTo>
                  <a:pt x="210" y="2"/>
                </a:moveTo>
                <a:lnTo>
                  <a:pt x="210" y="2"/>
                </a:lnTo>
                <a:lnTo>
                  <a:pt x="187" y="30"/>
                </a:lnTo>
                <a:lnTo>
                  <a:pt x="163" y="57"/>
                </a:lnTo>
                <a:lnTo>
                  <a:pt x="138" y="83"/>
                </a:lnTo>
                <a:lnTo>
                  <a:pt x="112" y="107"/>
                </a:lnTo>
                <a:lnTo>
                  <a:pt x="84" y="131"/>
                </a:lnTo>
                <a:lnTo>
                  <a:pt x="57" y="155"/>
                </a:lnTo>
                <a:lnTo>
                  <a:pt x="2" y="200"/>
                </a:lnTo>
                <a:lnTo>
                  <a:pt x="0" y="202"/>
                </a:lnTo>
                <a:lnTo>
                  <a:pt x="0" y="203"/>
                </a:lnTo>
                <a:lnTo>
                  <a:pt x="0" y="205"/>
                </a:lnTo>
                <a:lnTo>
                  <a:pt x="1" y="206"/>
                </a:lnTo>
                <a:lnTo>
                  <a:pt x="4" y="209"/>
                </a:lnTo>
                <a:lnTo>
                  <a:pt x="6" y="209"/>
                </a:lnTo>
                <a:lnTo>
                  <a:pt x="9" y="208"/>
                </a:lnTo>
                <a:lnTo>
                  <a:pt x="64" y="161"/>
                </a:lnTo>
                <a:lnTo>
                  <a:pt x="91" y="137"/>
                </a:lnTo>
                <a:lnTo>
                  <a:pt x="119" y="112"/>
                </a:lnTo>
                <a:lnTo>
                  <a:pt x="146" y="88"/>
                </a:lnTo>
                <a:lnTo>
                  <a:pt x="172" y="62"/>
                </a:lnTo>
                <a:lnTo>
                  <a:pt x="196" y="35"/>
                </a:lnTo>
                <a:lnTo>
                  <a:pt x="218" y="7"/>
                </a:lnTo>
                <a:lnTo>
                  <a:pt x="218" y="5"/>
                </a:lnTo>
                <a:lnTo>
                  <a:pt x="218" y="4"/>
                </a:lnTo>
                <a:lnTo>
                  <a:pt x="218" y="2"/>
                </a:lnTo>
                <a:lnTo>
                  <a:pt x="216" y="1"/>
                </a:lnTo>
                <a:lnTo>
                  <a:pt x="213" y="0"/>
                </a:lnTo>
                <a:lnTo>
                  <a:pt x="211" y="1"/>
                </a:lnTo>
                <a:lnTo>
                  <a:pt x="21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76" name="任意多边形 1051375"/>
          <p:cNvSpPr/>
          <p:nvPr/>
        </p:nvSpPr>
        <p:spPr bwMode="auto">
          <a:xfrm>
            <a:off x="6097587" y="5233987"/>
            <a:ext cx="101600" cy="107950"/>
          </a:xfrm>
          <a:custGeom>
            <a:avLst/>
            <a:gdLst/>
            <a:ahLst/>
            <a:cxnLst/>
            <a:rect l="0" t="0" r="0" b="0"/>
            <a:pathLst>
              <a:path w="143" h="152">
                <a:moveTo>
                  <a:pt x="135" y="2"/>
                </a:moveTo>
                <a:lnTo>
                  <a:pt x="135" y="2"/>
                </a:lnTo>
                <a:lnTo>
                  <a:pt x="102" y="37"/>
                </a:lnTo>
                <a:lnTo>
                  <a:pt x="69" y="74"/>
                </a:lnTo>
                <a:lnTo>
                  <a:pt x="35" y="110"/>
                </a:lnTo>
                <a:lnTo>
                  <a:pt x="1" y="144"/>
                </a:lnTo>
                <a:lnTo>
                  <a:pt x="0" y="146"/>
                </a:lnTo>
                <a:lnTo>
                  <a:pt x="0" y="148"/>
                </a:lnTo>
                <a:lnTo>
                  <a:pt x="1" y="149"/>
                </a:lnTo>
                <a:lnTo>
                  <a:pt x="2" y="151"/>
                </a:lnTo>
                <a:lnTo>
                  <a:pt x="3" y="152"/>
                </a:lnTo>
                <a:lnTo>
                  <a:pt x="6" y="152"/>
                </a:lnTo>
                <a:lnTo>
                  <a:pt x="7" y="152"/>
                </a:lnTo>
                <a:lnTo>
                  <a:pt x="9" y="151"/>
                </a:lnTo>
                <a:lnTo>
                  <a:pt x="43" y="116"/>
                </a:lnTo>
                <a:lnTo>
                  <a:pt x="75" y="80"/>
                </a:lnTo>
                <a:lnTo>
                  <a:pt x="108" y="45"/>
                </a:lnTo>
                <a:lnTo>
                  <a:pt x="141" y="9"/>
                </a:lnTo>
                <a:lnTo>
                  <a:pt x="143" y="7"/>
                </a:lnTo>
                <a:lnTo>
                  <a:pt x="143" y="5"/>
                </a:lnTo>
                <a:lnTo>
                  <a:pt x="142" y="3"/>
                </a:lnTo>
                <a:lnTo>
                  <a:pt x="141" y="2"/>
                </a:lnTo>
                <a:lnTo>
                  <a:pt x="140" y="1"/>
                </a:lnTo>
                <a:lnTo>
                  <a:pt x="138" y="0"/>
                </a:lnTo>
                <a:lnTo>
                  <a:pt x="137" y="1"/>
                </a:lnTo>
                <a:lnTo>
                  <a:pt x="13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77" name="任意多边形 1051376"/>
          <p:cNvSpPr/>
          <p:nvPr/>
        </p:nvSpPr>
        <p:spPr bwMode="auto">
          <a:xfrm>
            <a:off x="6159500" y="5238750"/>
            <a:ext cx="82550" cy="109537"/>
          </a:xfrm>
          <a:custGeom>
            <a:avLst/>
            <a:gdLst/>
            <a:ahLst/>
            <a:cxnLst/>
            <a:rect l="0" t="0" r="0" b="0"/>
            <a:pathLst>
              <a:path w="118" h="157">
                <a:moveTo>
                  <a:pt x="109" y="6"/>
                </a:moveTo>
                <a:lnTo>
                  <a:pt x="109" y="6"/>
                </a:lnTo>
                <a:lnTo>
                  <a:pt x="108" y="10"/>
                </a:lnTo>
                <a:lnTo>
                  <a:pt x="106" y="13"/>
                </a:lnTo>
                <a:lnTo>
                  <a:pt x="102" y="20"/>
                </a:lnTo>
                <a:lnTo>
                  <a:pt x="97" y="26"/>
                </a:lnTo>
                <a:lnTo>
                  <a:pt x="92" y="32"/>
                </a:lnTo>
                <a:lnTo>
                  <a:pt x="66" y="70"/>
                </a:lnTo>
                <a:lnTo>
                  <a:pt x="51" y="90"/>
                </a:lnTo>
                <a:lnTo>
                  <a:pt x="35" y="110"/>
                </a:lnTo>
                <a:lnTo>
                  <a:pt x="19" y="130"/>
                </a:lnTo>
                <a:lnTo>
                  <a:pt x="1" y="149"/>
                </a:lnTo>
                <a:lnTo>
                  <a:pt x="0" y="150"/>
                </a:lnTo>
                <a:lnTo>
                  <a:pt x="0" y="152"/>
                </a:lnTo>
                <a:lnTo>
                  <a:pt x="0" y="154"/>
                </a:lnTo>
                <a:lnTo>
                  <a:pt x="1" y="155"/>
                </a:lnTo>
                <a:lnTo>
                  <a:pt x="3" y="156"/>
                </a:lnTo>
                <a:lnTo>
                  <a:pt x="4" y="157"/>
                </a:lnTo>
                <a:lnTo>
                  <a:pt x="6" y="156"/>
                </a:lnTo>
                <a:lnTo>
                  <a:pt x="8" y="155"/>
                </a:lnTo>
                <a:lnTo>
                  <a:pt x="26" y="136"/>
                </a:lnTo>
                <a:lnTo>
                  <a:pt x="42" y="116"/>
                </a:lnTo>
                <a:lnTo>
                  <a:pt x="59" y="95"/>
                </a:lnTo>
                <a:lnTo>
                  <a:pt x="74" y="74"/>
                </a:lnTo>
                <a:lnTo>
                  <a:pt x="90" y="50"/>
                </a:lnTo>
                <a:lnTo>
                  <a:pt x="98" y="39"/>
                </a:lnTo>
                <a:lnTo>
                  <a:pt x="108" y="27"/>
                </a:lnTo>
                <a:lnTo>
                  <a:pt x="112" y="22"/>
                </a:lnTo>
                <a:lnTo>
                  <a:pt x="115" y="17"/>
                </a:lnTo>
                <a:lnTo>
                  <a:pt x="117" y="12"/>
                </a:lnTo>
                <a:lnTo>
                  <a:pt x="118" y="6"/>
                </a:lnTo>
                <a:lnTo>
                  <a:pt x="118" y="4"/>
                </a:lnTo>
                <a:lnTo>
                  <a:pt x="117" y="1"/>
                </a:lnTo>
                <a:lnTo>
                  <a:pt x="116" y="1"/>
                </a:lnTo>
                <a:lnTo>
                  <a:pt x="114" y="0"/>
                </a:lnTo>
                <a:lnTo>
                  <a:pt x="111" y="1"/>
                </a:lnTo>
                <a:lnTo>
                  <a:pt x="110" y="4"/>
                </a:lnTo>
                <a:lnTo>
                  <a:pt x="109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78" name="任意多边形 1051377"/>
          <p:cNvSpPr/>
          <p:nvPr/>
        </p:nvSpPr>
        <p:spPr bwMode="auto">
          <a:xfrm>
            <a:off x="6275387" y="5132387"/>
            <a:ext cx="63500" cy="60325"/>
          </a:xfrm>
          <a:custGeom>
            <a:avLst/>
            <a:gdLst/>
            <a:ahLst/>
            <a:cxnLst/>
            <a:rect l="0" t="0" r="0" b="0"/>
            <a:pathLst>
              <a:path w="90" h="84">
                <a:moveTo>
                  <a:pt x="84" y="1"/>
                </a:moveTo>
                <a:lnTo>
                  <a:pt x="84" y="1"/>
                </a:lnTo>
                <a:lnTo>
                  <a:pt x="78" y="6"/>
                </a:lnTo>
                <a:lnTo>
                  <a:pt x="72" y="11"/>
                </a:lnTo>
                <a:lnTo>
                  <a:pt x="61" y="22"/>
                </a:lnTo>
                <a:lnTo>
                  <a:pt x="50" y="34"/>
                </a:lnTo>
                <a:lnTo>
                  <a:pt x="45" y="39"/>
                </a:lnTo>
                <a:lnTo>
                  <a:pt x="39" y="43"/>
                </a:lnTo>
                <a:lnTo>
                  <a:pt x="28" y="51"/>
                </a:lnTo>
                <a:lnTo>
                  <a:pt x="18" y="59"/>
                </a:lnTo>
                <a:lnTo>
                  <a:pt x="10" y="68"/>
                </a:lnTo>
                <a:lnTo>
                  <a:pt x="1" y="78"/>
                </a:lnTo>
                <a:lnTo>
                  <a:pt x="0" y="80"/>
                </a:lnTo>
                <a:lnTo>
                  <a:pt x="0" y="81"/>
                </a:lnTo>
                <a:lnTo>
                  <a:pt x="1" y="83"/>
                </a:lnTo>
                <a:lnTo>
                  <a:pt x="2" y="84"/>
                </a:lnTo>
                <a:lnTo>
                  <a:pt x="7" y="84"/>
                </a:lnTo>
                <a:lnTo>
                  <a:pt x="8" y="84"/>
                </a:lnTo>
                <a:lnTo>
                  <a:pt x="10" y="82"/>
                </a:lnTo>
                <a:lnTo>
                  <a:pt x="18" y="72"/>
                </a:lnTo>
                <a:lnTo>
                  <a:pt x="28" y="63"/>
                </a:lnTo>
                <a:lnTo>
                  <a:pt x="40" y="54"/>
                </a:lnTo>
                <a:lnTo>
                  <a:pt x="51" y="46"/>
                </a:lnTo>
                <a:lnTo>
                  <a:pt x="56" y="43"/>
                </a:lnTo>
                <a:lnTo>
                  <a:pt x="60" y="38"/>
                </a:lnTo>
                <a:lnTo>
                  <a:pt x="70" y="27"/>
                </a:lnTo>
                <a:lnTo>
                  <a:pt x="79" y="17"/>
                </a:lnTo>
                <a:lnTo>
                  <a:pt x="83" y="13"/>
                </a:lnTo>
                <a:lnTo>
                  <a:pt x="88" y="9"/>
                </a:lnTo>
                <a:lnTo>
                  <a:pt x="90" y="7"/>
                </a:lnTo>
                <a:lnTo>
                  <a:pt x="90" y="6"/>
                </a:lnTo>
                <a:lnTo>
                  <a:pt x="90" y="2"/>
                </a:lnTo>
                <a:lnTo>
                  <a:pt x="89" y="1"/>
                </a:lnTo>
                <a:lnTo>
                  <a:pt x="87" y="0"/>
                </a:lnTo>
                <a:lnTo>
                  <a:pt x="85" y="0"/>
                </a:lnTo>
                <a:lnTo>
                  <a:pt x="8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79" name="任意多边形 1051378"/>
          <p:cNvSpPr/>
          <p:nvPr/>
        </p:nvSpPr>
        <p:spPr bwMode="auto">
          <a:xfrm>
            <a:off x="6229350" y="5132387"/>
            <a:ext cx="176212" cy="207962"/>
          </a:xfrm>
          <a:custGeom>
            <a:avLst/>
            <a:gdLst/>
            <a:ahLst/>
            <a:cxnLst/>
            <a:rect l="0" t="0" r="0" b="0"/>
            <a:pathLst>
              <a:path w="251" h="294">
                <a:moveTo>
                  <a:pt x="244" y="1"/>
                </a:moveTo>
                <a:lnTo>
                  <a:pt x="244" y="1"/>
                </a:lnTo>
                <a:lnTo>
                  <a:pt x="209" y="34"/>
                </a:lnTo>
                <a:lnTo>
                  <a:pt x="174" y="65"/>
                </a:lnTo>
                <a:lnTo>
                  <a:pt x="139" y="96"/>
                </a:lnTo>
                <a:lnTo>
                  <a:pt x="121" y="112"/>
                </a:lnTo>
                <a:lnTo>
                  <a:pt x="105" y="129"/>
                </a:lnTo>
                <a:lnTo>
                  <a:pt x="89" y="146"/>
                </a:lnTo>
                <a:lnTo>
                  <a:pt x="74" y="165"/>
                </a:lnTo>
                <a:lnTo>
                  <a:pt x="60" y="183"/>
                </a:lnTo>
                <a:lnTo>
                  <a:pt x="47" y="203"/>
                </a:lnTo>
                <a:lnTo>
                  <a:pt x="34" y="224"/>
                </a:lnTo>
                <a:lnTo>
                  <a:pt x="22" y="244"/>
                </a:lnTo>
                <a:lnTo>
                  <a:pt x="12" y="265"/>
                </a:lnTo>
                <a:lnTo>
                  <a:pt x="1" y="287"/>
                </a:lnTo>
                <a:lnTo>
                  <a:pt x="0" y="289"/>
                </a:lnTo>
                <a:lnTo>
                  <a:pt x="1" y="291"/>
                </a:lnTo>
                <a:lnTo>
                  <a:pt x="3" y="293"/>
                </a:lnTo>
                <a:lnTo>
                  <a:pt x="4" y="294"/>
                </a:lnTo>
                <a:lnTo>
                  <a:pt x="6" y="294"/>
                </a:lnTo>
                <a:lnTo>
                  <a:pt x="9" y="293"/>
                </a:lnTo>
                <a:lnTo>
                  <a:pt x="10" y="291"/>
                </a:lnTo>
                <a:lnTo>
                  <a:pt x="19" y="270"/>
                </a:lnTo>
                <a:lnTo>
                  <a:pt x="30" y="250"/>
                </a:lnTo>
                <a:lnTo>
                  <a:pt x="42" y="229"/>
                </a:lnTo>
                <a:lnTo>
                  <a:pt x="54" y="209"/>
                </a:lnTo>
                <a:lnTo>
                  <a:pt x="67" y="190"/>
                </a:lnTo>
                <a:lnTo>
                  <a:pt x="81" y="171"/>
                </a:lnTo>
                <a:lnTo>
                  <a:pt x="96" y="152"/>
                </a:lnTo>
                <a:lnTo>
                  <a:pt x="112" y="136"/>
                </a:lnTo>
                <a:lnTo>
                  <a:pt x="128" y="118"/>
                </a:lnTo>
                <a:lnTo>
                  <a:pt x="145" y="103"/>
                </a:lnTo>
                <a:lnTo>
                  <a:pt x="180" y="71"/>
                </a:lnTo>
                <a:lnTo>
                  <a:pt x="216" y="40"/>
                </a:lnTo>
                <a:lnTo>
                  <a:pt x="233" y="24"/>
                </a:lnTo>
                <a:lnTo>
                  <a:pt x="250" y="8"/>
                </a:lnTo>
                <a:lnTo>
                  <a:pt x="251" y="6"/>
                </a:lnTo>
                <a:lnTo>
                  <a:pt x="251" y="5"/>
                </a:lnTo>
                <a:lnTo>
                  <a:pt x="251" y="3"/>
                </a:lnTo>
                <a:lnTo>
                  <a:pt x="250" y="2"/>
                </a:lnTo>
                <a:lnTo>
                  <a:pt x="249" y="1"/>
                </a:lnTo>
                <a:lnTo>
                  <a:pt x="247" y="0"/>
                </a:lnTo>
                <a:lnTo>
                  <a:pt x="245" y="0"/>
                </a:lnTo>
                <a:lnTo>
                  <a:pt x="24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80" name="任意多边形 1051379"/>
          <p:cNvSpPr/>
          <p:nvPr/>
        </p:nvSpPr>
        <p:spPr bwMode="auto">
          <a:xfrm>
            <a:off x="6262687" y="5162550"/>
            <a:ext cx="158750" cy="176212"/>
          </a:xfrm>
          <a:custGeom>
            <a:avLst/>
            <a:gdLst/>
            <a:ahLst/>
            <a:cxnLst/>
            <a:rect l="0" t="0" r="0" b="0"/>
            <a:pathLst>
              <a:path w="227" h="251">
                <a:moveTo>
                  <a:pt x="220" y="1"/>
                </a:moveTo>
                <a:lnTo>
                  <a:pt x="220" y="1"/>
                </a:lnTo>
                <a:lnTo>
                  <a:pt x="214" y="5"/>
                </a:lnTo>
                <a:lnTo>
                  <a:pt x="206" y="10"/>
                </a:lnTo>
                <a:lnTo>
                  <a:pt x="194" y="22"/>
                </a:lnTo>
                <a:lnTo>
                  <a:pt x="183" y="33"/>
                </a:lnTo>
                <a:lnTo>
                  <a:pt x="171" y="45"/>
                </a:lnTo>
                <a:lnTo>
                  <a:pt x="140" y="83"/>
                </a:lnTo>
                <a:lnTo>
                  <a:pt x="108" y="118"/>
                </a:lnTo>
                <a:lnTo>
                  <a:pt x="79" y="148"/>
                </a:lnTo>
                <a:lnTo>
                  <a:pt x="52" y="179"/>
                </a:lnTo>
                <a:lnTo>
                  <a:pt x="26" y="212"/>
                </a:lnTo>
                <a:lnTo>
                  <a:pt x="1" y="245"/>
                </a:lnTo>
                <a:lnTo>
                  <a:pt x="0" y="247"/>
                </a:lnTo>
                <a:lnTo>
                  <a:pt x="0" y="248"/>
                </a:lnTo>
                <a:lnTo>
                  <a:pt x="1" y="250"/>
                </a:lnTo>
                <a:lnTo>
                  <a:pt x="2" y="251"/>
                </a:lnTo>
                <a:lnTo>
                  <a:pt x="5" y="251"/>
                </a:lnTo>
                <a:lnTo>
                  <a:pt x="7" y="251"/>
                </a:lnTo>
                <a:lnTo>
                  <a:pt x="9" y="249"/>
                </a:lnTo>
                <a:lnTo>
                  <a:pt x="19" y="235"/>
                </a:lnTo>
                <a:lnTo>
                  <a:pt x="30" y="222"/>
                </a:lnTo>
                <a:lnTo>
                  <a:pt x="41" y="209"/>
                </a:lnTo>
                <a:lnTo>
                  <a:pt x="52" y="195"/>
                </a:lnTo>
                <a:lnTo>
                  <a:pt x="67" y="177"/>
                </a:lnTo>
                <a:lnTo>
                  <a:pt x="82" y="158"/>
                </a:lnTo>
                <a:lnTo>
                  <a:pt x="114" y="124"/>
                </a:lnTo>
                <a:lnTo>
                  <a:pt x="141" y="95"/>
                </a:lnTo>
                <a:lnTo>
                  <a:pt x="167" y="65"/>
                </a:lnTo>
                <a:lnTo>
                  <a:pt x="181" y="50"/>
                </a:lnTo>
                <a:lnTo>
                  <a:pt x="194" y="35"/>
                </a:lnTo>
                <a:lnTo>
                  <a:pt x="201" y="28"/>
                </a:lnTo>
                <a:lnTo>
                  <a:pt x="208" y="21"/>
                </a:lnTo>
                <a:lnTo>
                  <a:pt x="217" y="14"/>
                </a:lnTo>
                <a:lnTo>
                  <a:pt x="225" y="9"/>
                </a:lnTo>
                <a:lnTo>
                  <a:pt x="227" y="8"/>
                </a:lnTo>
                <a:lnTo>
                  <a:pt x="227" y="6"/>
                </a:lnTo>
                <a:lnTo>
                  <a:pt x="227" y="4"/>
                </a:lnTo>
                <a:lnTo>
                  <a:pt x="227" y="3"/>
                </a:lnTo>
                <a:lnTo>
                  <a:pt x="226" y="2"/>
                </a:lnTo>
                <a:lnTo>
                  <a:pt x="224" y="1"/>
                </a:lnTo>
                <a:lnTo>
                  <a:pt x="222" y="0"/>
                </a:lnTo>
                <a:lnTo>
                  <a:pt x="22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81" name="任意多边形 1051380"/>
          <p:cNvSpPr/>
          <p:nvPr/>
        </p:nvSpPr>
        <p:spPr bwMode="auto">
          <a:xfrm>
            <a:off x="6310312" y="5221287"/>
            <a:ext cx="120650" cy="127000"/>
          </a:xfrm>
          <a:custGeom>
            <a:avLst/>
            <a:gdLst/>
            <a:ahLst/>
            <a:cxnLst/>
            <a:rect l="0" t="0" r="0" b="0"/>
            <a:pathLst>
              <a:path w="171" h="179">
                <a:moveTo>
                  <a:pt x="163" y="1"/>
                </a:moveTo>
                <a:lnTo>
                  <a:pt x="163" y="1"/>
                </a:lnTo>
                <a:lnTo>
                  <a:pt x="140" y="21"/>
                </a:lnTo>
                <a:lnTo>
                  <a:pt x="120" y="43"/>
                </a:lnTo>
                <a:lnTo>
                  <a:pt x="77" y="86"/>
                </a:lnTo>
                <a:lnTo>
                  <a:pt x="57" y="107"/>
                </a:lnTo>
                <a:lnTo>
                  <a:pt x="37" y="128"/>
                </a:lnTo>
                <a:lnTo>
                  <a:pt x="18" y="150"/>
                </a:lnTo>
                <a:lnTo>
                  <a:pt x="1" y="173"/>
                </a:lnTo>
                <a:lnTo>
                  <a:pt x="0" y="175"/>
                </a:lnTo>
                <a:lnTo>
                  <a:pt x="1" y="177"/>
                </a:lnTo>
                <a:lnTo>
                  <a:pt x="3" y="179"/>
                </a:lnTo>
                <a:lnTo>
                  <a:pt x="5" y="179"/>
                </a:lnTo>
                <a:lnTo>
                  <a:pt x="9" y="179"/>
                </a:lnTo>
                <a:lnTo>
                  <a:pt x="12" y="179"/>
                </a:lnTo>
                <a:lnTo>
                  <a:pt x="14" y="177"/>
                </a:lnTo>
                <a:lnTo>
                  <a:pt x="14" y="174"/>
                </a:lnTo>
                <a:lnTo>
                  <a:pt x="13" y="172"/>
                </a:lnTo>
                <a:lnTo>
                  <a:pt x="30" y="152"/>
                </a:lnTo>
                <a:lnTo>
                  <a:pt x="47" y="132"/>
                </a:lnTo>
                <a:lnTo>
                  <a:pt x="65" y="112"/>
                </a:lnTo>
                <a:lnTo>
                  <a:pt x="85" y="94"/>
                </a:lnTo>
                <a:lnTo>
                  <a:pt x="126" y="49"/>
                </a:lnTo>
                <a:lnTo>
                  <a:pt x="148" y="29"/>
                </a:lnTo>
                <a:lnTo>
                  <a:pt x="169" y="8"/>
                </a:lnTo>
                <a:lnTo>
                  <a:pt x="170" y="6"/>
                </a:lnTo>
                <a:lnTo>
                  <a:pt x="171" y="5"/>
                </a:lnTo>
                <a:lnTo>
                  <a:pt x="170" y="3"/>
                </a:lnTo>
                <a:lnTo>
                  <a:pt x="169" y="2"/>
                </a:lnTo>
                <a:lnTo>
                  <a:pt x="166" y="0"/>
                </a:lnTo>
                <a:lnTo>
                  <a:pt x="164" y="0"/>
                </a:lnTo>
                <a:lnTo>
                  <a:pt x="16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82" name="任意多边形 1051381"/>
          <p:cNvSpPr/>
          <p:nvPr/>
        </p:nvSpPr>
        <p:spPr bwMode="auto">
          <a:xfrm>
            <a:off x="6357937" y="5272087"/>
            <a:ext cx="74612" cy="85725"/>
          </a:xfrm>
          <a:custGeom>
            <a:avLst/>
            <a:gdLst/>
            <a:ahLst/>
            <a:cxnLst/>
            <a:rect l="0" t="0" r="0" b="0"/>
            <a:pathLst>
              <a:path w="104" h="119">
                <a:moveTo>
                  <a:pt x="97" y="1"/>
                </a:moveTo>
                <a:lnTo>
                  <a:pt x="97" y="1"/>
                </a:lnTo>
                <a:lnTo>
                  <a:pt x="90" y="6"/>
                </a:lnTo>
                <a:lnTo>
                  <a:pt x="83" y="11"/>
                </a:lnTo>
                <a:lnTo>
                  <a:pt x="69" y="25"/>
                </a:lnTo>
                <a:lnTo>
                  <a:pt x="57" y="38"/>
                </a:lnTo>
                <a:lnTo>
                  <a:pt x="46" y="53"/>
                </a:lnTo>
                <a:lnTo>
                  <a:pt x="33" y="67"/>
                </a:lnTo>
                <a:lnTo>
                  <a:pt x="20" y="81"/>
                </a:lnTo>
                <a:lnTo>
                  <a:pt x="14" y="88"/>
                </a:lnTo>
                <a:lnTo>
                  <a:pt x="8" y="95"/>
                </a:lnTo>
                <a:lnTo>
                  <a:pt x="4" y="103"/>
                </a:lnTo>
                <a:lnTo>
                  <a:pt x="0" y="113"/>
                </a:lnTo>
                <a:lnTo>
                  <a:pt x="0" y="115"/>
                </a:lnTo>
                <a:lnTo>
                  <a:pt x="1" y="116"/>
                </a:lnTo>
                <a:lnTo>
                  <a:pt x="2" y="118"/>
                </a:lnTo>
                <a:lnTo>
                  <a:pt x="4" y="118"/>
                </a:lnTo>
                <a:lnTo>
                  <a:pt x="5" y="119"/>
                </a:lnTo>
                <a:lnTo>
                  <a:pt x="7" y="118"/>
                </a:lnTo>
                <a:lnTo>
                  <a:pt x="8" y="117"/>
                </a:lnTo>
                <a:lnTo>
                  <a:pt x="9" y="115"/>
                </a:lnTo>
                <a:lnTo>
                  <a:pt x="13" y="106"/>
                </a:lnTo>
                <a:lnTo>
                  <a:pt x="17" y="99"/>
                </a:lnTo>
                <a:lnTo>
                  <a:pt x="22" y="92"/>
                </a:lnTo>
                <a:lnTo>
                  <a:pt x="28" y="85"/>
                </a:lnTo>
                <a:lnTo>
                  <a:pt x="40" y="72"/>
                </a:lnTo>
                <a:lnTo>
                  <a:pt x="52" y="60"/>
                </a:lnTo>
                <a:lnTo>
                  <a:pt x="76" y="32"/>
                </a:lnTo>
                <a:lnTo>
                  <a:pt x="88" y="20"/>
                </a:lnTo>
                <a:lnTo>
                  <a:pt x="94" y="14"/>
                </a:lnTo>
                <a:lnTo>
                  <a:pt x="102" y="8"/>
                </a:lnTo>
                <a:lnTo>
                  <a:pt x="103" y="7"/>
                </a:lnTo>
                <a:lnTo>
                  <a:pt x="104" y="5"/>
                </a:lnTo>
                <a:lnTo>
                  <a:pt x="104" y="4"/>
                </a:lnTo>
                <a:lnTo>
                  <a:pt x="103" y="2"/>
                </a:lnTo>
                <a:lnTo>
                  <a:pt x="102" y="1"/>
                </a:lnTo>
                <a:lnTo>
                  <a:pt x="101" y="0"/>
                </a:lnTo>
                <a:lnTo>
                  <a:pt x="99" y="0"/>
                </a:lnTo>
                <a:lnTo>
                  <a:pt x="9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83" name="任意多边形 1051382"/>
          <p:cNvSpPr/>
          <p:nvPr/>
        </p:nvSpPr>
        <p:spPr bwMode="auto">
          <a:xfrm>
            <a:off x="5529262" y="5848350"/>
            <a:ext cx="46037" cy="90487"/>
          </a:xfrm>
          <a:custGeom>
            <a:avLst/>
            <a:gdLst/>
            <a:ahLst/>
            <a:cxnLst/>
            <a:rect l="0" t="0" r="0" b="0"/>
            <a:pathLst>
              <a:path w="67" h="129">
                <a:moveTo>
                  <a:pt x="66" y="2"/>
                </a:moveTo>
                <a:lnTo>
                  <a:pt x="66" y="2"/>
                </a:lnTo>
                <a:lnTo>
                  <a:pt x="65" y="1"/>
                </a:lnTo>
                <a:lnTo>
                  <a:pt x="63" y="0"/>
                </a:lnTo>
                <a:lnTo>
                  <a:pt x="61" y="0"/>
                </a:lnTo>
                <a:lnTo>
                  <a:pt x="60" y="1"/>
                </a:lnTo>
                <a:lnTo>
                  <a:pt x="59" y="2"/>
                </a:lnTo>
                <a:lnTo>
                  <a:pt x="57" y="3"/>
                </a:lnTo>
                <a:lnTo>
                  <a:pt x="56" y="5"/>
                </a:lnTo>
                <a:lnTo>
                  <a:pt x="57" y="7"/>
                </a:lnTo>
                <a:lnTo>
                  <a:pt x="59" y="11"/>
                </a:lnTo>
                <a:lnTo>
                  <a:pt x="57" y="17"/>
                </a:lnTo>
                <a:lnTo>
                  <a:pt x="55" y="23"/>
                </a:lnTo>
                <a:lnTo>
                  <a:pt x="52" y="28"/>
                </a:lnTo>
                <a:lnTo>
                  <a:pt x="44" y="38"/>
                </a:lnTo>
                <a:lnTo>
                  <a:pt x="39" y="46"/>
                </a:lnTo>
                <a:lnTo>
                  <a:pt x="1" y="123"/>
                </a:lnTo>
                <a:lnTo>
                  <a:pt x="0" y="124"/>
                </a:lnTo>
                <a:lnTo>
                  <a:pt x="1" y="126"/>
                </a:lnTo>
                <a:lnTo>
                  <a:pt x="1" y="128"/>
                </a:lnTo>
                <a:lnTo>
                  <a:pt x="3" y="129"/>
                </a:lnTo>
                <a:lnTo>
                  <a:pt x="4" y="129"/>
                </a:lnTo>
                <a:lnTo>
                  <a:pt x="6" y="129"/>
                </a:lnTo>
                <a:lnTo>
                  <a:pt x="8" y="129"/>
                </a:lnTo>
                <a:lnTo>
                  <a:pt x="9" y="127"/>
                </a:lnTo>
                <a:lnTo>
                  <a:pt x="30" y="84"/>
                </a:lnTo>
                <a:lnTo>
                  <a:pt x="41" y="63"/>
                </a:lnTo>
                <a:lnTo>
                  <a:pt x="53" y="42"/>
                </a:lnTo>
                <a:lnTo>
                  <a:pt x="59" y="34"/>
                </a:lnTo>
                <a:lnTo>
                  <a:pt x="65" y="24"/>
                </a:lnTo>
                <a:lnTo>
                  <a:pt x="66" y="18"/>
                </a:lnTo>
                <a:lnTo>
                  <a:pt x="67" y="12"/>
                </a:lnTo>
                <a:lnTo>
                  <a:pt x="67" y="7"/>
                </a:lnTo>
                <a:lnTo>
                  <a:pt x="6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84" name="任意多边形 1051383"/>
          <p:cNvSpPr/>
          <p:nvPr/>
        </p:nvSpPr>
        <p:spPr bwMode="auto">
          <a:xfrm>
            <a:off x="5618162" y="5884862"/>
            <a:ext cx="38100" cy="82550"/>
          </a:xfrm>
          <a:custGeom>
            <a:avLst/>
            <a:gdLst/>
            <a:ahLst/>
            <a:cxnLst/>
            <a:rect l="0" t="0" r="0" b="0"/>
            <a:pathLst>
              <a:path w="53" h="116">
                <a:moveTo>
                  <a:pt x="44" y="3"/>
                </a:moveTo>
                <a:lnTo>
                  <a:pt x="44" y="3"/>
                </a:lnTo>
                <a:lnTo>
                  <a:pt x="39" y="16"/>
                </a:lnTo>
                <a:lnTo>
                  <a:pt x="34" y="30"/>
                </a:lnTo>
                <a:lnTo>
                  <a:pt x="22" y="54"/>
                </a:lnTo>
                <a:lnTo>
                  <a:pt x="18" y="69"/>
                </a:lnTo>
                <a:lnTo>
                  <a:pt x="13" y="82"/>
                </a:lnTo>
                <a:lnTo>
                  <a:pt x="8" y="97"/>
                </a:lnTo>
                <a:lnTo>
                  <a:pt x="5" y="103"/>
                </a:lnTo>
                <a:lnTo>
                  <a:pt x="1" y="108"/>
                </a:lnTo>
                <a:lnTo>
                  <a:pt x="0" y="110"/>
                </a:lnTo>
                <a:lnTo>
                  <a:pt x="0" y="112"/>
                </a:lnTo>
                <a:lnTo>
                  <a:pt x="1" y="115"/>
                </a:lnTo>
                <a:lnTo>
                  <a:pt x="3" y="116"/>
                </a:lnTo>
                <a:lnTo>
                  <a:pt x="4" y="116"/>
                </a:lnTo>
                <a:lnTo>
                  <a:pt x="6" y="116"/>
                </a:lnTo>
                <a:lnTo>
                  <a:pt x="7" y="115"/>
                </a:lnTo>
                <a:lnTo>
                  <a:pt x="11" y="110"/>
                </a:lnTo>
                <a:lnTo>
                  <a:pt x="14" y="104"/>
                </a:lnTo>
                <a:lnTo>
                  <a:pt x="19" y="93"/>
                </a:lnTo>
                <a:lnTo>
                  <a:pt x="23" y="81"/>
                </a:lnTo>
                <a:lnTo>
                  <a:pt x="28" y="69"/>
                </a:lnTo>
                <a:lnTo>
                  <a:pt x="41" y="38"/>
                </a:lnTo>
                <a:lnTo>
                  <a:pt x="47" y="21"/>
                </a:lnTo>
                <a:lnTo>
                  <a:pt x="52" y="6"/>
                </a:lnTo>
                <a:lnTo>
                  <a:pt x="53" y="4"/>
                </a:lnTo>
                <a:lnTo>
                  <a:pt x="52" y="2"/>
                </a:lnTo>
                <a:lnTo>
                  <a:pt x="51" y="1"/>
                </a:lnTo>
                <a:lnTo>
                  <a:pt x="49" y="0"/>
                </a:lnTo>
                <a:lnTo>
                  <a:pt x="48" y="0"/>
                </a:lnTo>
                <a:lnTo>
                  <a:pt x="46" y="0"/>
                </a:lnTo>
                <a:lnTo>
                  <a:pt x="45" y="2"/>
                </a:lnTo>
                <a:lnTo>
                  <a:pt x="4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85" name="任意多边形 1051384"/>
          <p:cNvSpPr/>
          <p:nvPr/>
        </p:nvSpPr>
        <p:spPr bwMode="auto">
          <a:xfrm>
            <a:off x="5694362" y="5907087"/>
            <a:ext cx="46037" cy="68262"/>
          </a:xfrm>
          <a:custGeom>
            <a:avLst/>
            <a:gdLst/>
            <a:ahLst/>
            <a:cxnLst/>
            <a:rect l="0" t="0" r="0" b="0"/>
            <a:pathLst>
              <a:path w="66" h="97">
                <a:moveTo>
                  <a:pt x="58" y="1"/>
                </a:moveTo>
                <a:lnTo>
                  <a:pt x="58" y="1"/>
                </a:lnTo>
                <a:lnTo>
                  <a:pt x="40" y="18"/>
                </a:lnTo>
                <a:lnTo>
                  <a:pt x="24" y="37"/>
                </a:lnTo>
                <a:lnTo>
                  <a:pt x="20" y="43"/>
                </a:lnTo>
                <a:lnTo>
                  <a:pt x="16" y="49"/>
                </a:lnTo>
                <a:lnTo>
                  <a:pt x="10" y="63"/>
                </a:lnTo>
                <a:lnTo>
                  <a:pt x="5" y="76"/>
                </a:lnTo>
                <a:lnTo>
                  <a:pt x="0" y="89"/>
                </a:lnTo>
                <a:lnTo>
                  <a:pt x="0" y="92"/>
                </a:lnTo>
                <a:lnTo>
                  <a:pt x="0" y="94"/>
                </a:lnTo>
                <a:lnTo>
                  <a:pt x="3" y="97"/>
                </a:lnTo>
                <a:lnTo>
                  <a:pt x="4" y="97"/>
                </a:lnTo>
                <a:lnTo>
                  <a:pt x="6" y="97"/>
                </a:lnTo>
                <a:lnTo>
                  <a:pt x="7" y="97"/>
                </a:lnTo>
                <a:lnTo>
                  <a:pt x="8" y="95"/>
                </a:lnTo>
                <a:lnTo>
                  <a:pt x="14" y="81"/>
                </a:lnTo>
                <a:lnTo>
                  <a:pt x="18" y="69"/>
                </a:lnTo>
                <a:lnTo>
                  <a:pt x="23" y="55"/>
                </a:lnTo>
                <a:lnTo>
                  <a:pt x="27" y="49"/>
                </a:lnTo>
                <a:lnTo>
                  <a:pt x="31" y="44"/>
                </a:lnTo>
                <a:lnTo>
                  <a:pt x="39" y="34"/>
                </a:lnTo>
                <a:lnTo>
                  <a:pt x="48" y="25"/>
                </a:lnTo>
                <a:lnTo>
                  <a:pt x="65" y="7"/>
                </a:lnTo>
                <a:lnTo>
                  <a:pt x="66" y="6"/>
                </a:lnTo>
                <a:lnTo>
                  <a:pt x="66" y="4"/>
                </a:lnTo>
                <a:lnTo>
                  <a:pt x="65" y="2"/>
                </a:lnTo>
                <a:lnTo>
                  <a:pt x="64" y="1"/>
                </a:lnTo>
                <a:lnTo>
                  <a:pt x="63" y="0"/>
                </a:lnTo>
                <a:lnTo>
                  <a:pt x="61" y="0"/>
                </a:lnTo>
                <a:lnTo>
                  <a:pt x="60" y="0"/>
                </a:lnTo>
                <a:lnTo>
                  <a:pt x="5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86" name="任意多边形 1051385"/>
          <p:cNvSpPr/>
          <p:nvPr/>
        </p:nvSpPr>
        <p:spPr bwMode="auto">
          <a:xfrm>
            <a:off x="5773737" y="5916612"/>
            <a:ext cx="47625" cy="58737"/>
          </a:xfrm>
          <a:custGeom>
            <a:avLst/>
            <a:gdLst/>
            <a:ahLst/>
            <a:cxnLst/>
            <a:rect l="0" t="0" r="0" b="0"/>
            <a:pathLst>
              <a:path w="66" h="85">
                <a:moveTo>
                  <a:pt x="58" y="1"/>
                </a:moveTo>
                <a:lnTo>
                  <a:pt x="58" y="1"/>
                </a:lnTo>
                <a:lnTo>
                  <a:pt x="41" y="19"/>
                </a:lnTo>
                <a:lnTo>
                  <a:pt x="26" y="37"/>
                </a:lnTo>
                <a:lnTo>
                  <a:pt x="12" y="57"/>
                </a:lnTo>
                <a:lnTo>
                  <a:pt x="0" y="77"/>
                </a:lnTo>
                <a:lnTo>
                  <a:pt x="0" y="80"/>
                </a:lnTo>
                <a:lnTo>
                  <a:pt x="0" y="82"/>
                </a:lnTo>
                <a:lnTo>
                  <a:pt x="1" y="84"/>
                </a:lnTo>
                <a:lnTo>
                  <a:pt x="2" y="85"/>
                </a:lnTo>
                <a:lnTo>
                  <a:pt x="4" y="85"/>
                </a:lnTo>
                <a:lnTo>
                  <a:pt x="6" y="85"/>
                </a:lnTo>
                <a:lnTo>
                  <a:pt x="7" y="85"/>
                </a:lnTo>
                <a:lnTo>
                  <a:pt x="8" y="83"/>
                </a:lnTo>
                <a:lnTo>
                  <a:pt x="20" y="62"/>
                </a:lnTo>
                <a:lnTo>
                  <a:pt x="34" y="43"/>
                </a:lnTo>
                <a:lnTo>
                  <a:pt x="48" y="25"/>
                </a:lnTo>
                <a:lnTo>
                  <a:pt x="65" y="8"/>
                </a:lnTo>
                <a:lnTo>
                  <a:pt x="66" y="6"/>
                </a:lnTo>
                <a:lnTo>
                  <a:pt x="66" y="4"/>
                </a:lnTo>
                <a:lnTo>
                  <a:pt x="66" y="3"/>
                </a:lnTo>
                <a:lnTo>
                  <a:pt x="65" y="1"/>
                </a:lnTo>
                <a:lnTo>
                  <a:pt x="63" y="0"/>
                </a:lnTo>
                <a:lnTo>
                  <a:pt x="62" y="0"/>
                </a:lnTo>
                <a:lnTo>
                  <a:pt x="60" y="0"/>
                </a:lnTo>
                <a:lnTo>
                  <a:pt x="5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87" name="任意多边形 1051386"/>
          <p:cNvSpPr/>
          <p:nvPr/>
        </p:nvSpPr>
        <p:spPr bwMode="auto">
          <a:xfrm>
            <a:off x="5846762" y="5916612"/>
            <a:ext cx="41275" cy="77787"/>
          </a:xfrm>
          <a:custGeom>
            <a:avLst/>
            <a:gdLst/>
            <a:ahLst/>
            <a:cxnLst/>
            <a:rect l="0" t="0" r="0" b="0"/>
            <a:pathLst>
              <a:path w="60" h="111">
                <a:moveTo>
                  <a:pt x="51" y="2"/>
                </a:moveTo>
                <a:lnTo>
                  <a:pt x="51" y="2"/>
                </a:lnTo>
                <a:lnTo>
                  <a:pt x="27" y="53"/>
                </a:lnTo>
                <a:lnTo>
                  <a:pt x="14" y="79"/>
                </a:lnTo>
                <a:lnTo>
                  <a:pt x="0" y="103"/>
                </a:lnTo>
                <a:lnTo>
                  <a:pt x="0" y="105"/>
                </a:lnTo>
                <a:lnTo>
                  <a:pt x="0" y="107"/>
                </a:lnTo>
                <a:lnTo>
                  <a:pt x="1" y="108"/>
                </a:lnTo>
                <a:lnTo>
                  <a:pt x="2" y="110"/>
                </a:lnTo>
                <a:lnTo>
                  <a:pt x="4" y="111"/>
                </a:lnTo>
                <a:lnTo>
                  <a:pt x="5" y="111"/>
                </a:lnTo>
                <a:lnTo>
                  <a:pt x="7" y="110"/>
                </a:lnTo>
                <a:lnTo>
                  <a:pt x="8" y="108"/>
                </a:lnTo>
                <a:lnTo>
                  <a:pt x="22" y="84"/>
                </a:lnTo>
                <a:lnTo>
                  <a:pt x="35" y="58"/>
                </a:lnTo>
                <a:lnTo>
                  <a:pt x="59" y="7"/>
                </a:lnTo>
                <a:lnTo>
                  <a:pt x="60" y="5"/>
                </a:lnTo>
                <a:lnTo>
                  <a:pt x="59" y="3"/>
                </a:lnTo>
                <a:lnTo>
                  <a:pt x="59" y="2"/>
                </a:lnTo>
                <a:lnTo>
                  <a:pt x="57" y="0"/>
                </a:lnTo>
                <a:lnTo>
                  <a:pt x="56" y="0"/>
                </a:lnTo>
                <a:lnTo>
                  <a:pt x="54" y="0"/>
                </a:lnTo>
                <a:lnTo>
                  <a:pt x="53" y="1"/>
                </a:lnTo>
                <a:lnTo>
                  <a:pt x="51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88" name="任意多边形 1051387"/>
          <p:cNvSpPr/>
          <p:nvPr/>
        </p:nvSpPr>
        <p:spPr bwMode="auto">
          <a:xfrm>
            <a:off x="5970587" y="5919787"/>
            <a:ext cx="47625" cy="55562"/>
          </a:xfrm>
          <a:custGeom>
            <a:avLst/>
            <a:gdLst/>
            <a:ahLst/>
            <a:cxnLst/>
            <a:rect l="0" t="0" r="0" b="0"/>
            <a:pathLst>
              <a:path w="67" h="79">
                <a:moveTo>
                  <a:pt x="58" y="1"/>
                </a:moveTo>
                <a:lnTo>
                  <a:pt x="58" y="1"/>
                </a:lnTo>
                <a:lnTo>
                  <a:pt x="49" y="8"/>
                </a:lnTo>
                <a:lnTo>
                  <a:pt x="41" y="17"/>
                </a:lnTo>
                <a:lnTo>
                  <a:pt x="34" y="25"/>
                </a:lnTo>
                <a:lnTo>
                  <a:pt x="26" y="34"/>
                </a:lnTo>
                <a:lnTo>
                  <a:pt x="13" y="53"/>
                </a:lnTo>
                <a:lnTo>
                  <a:pt x="1" y="71"/>
                </a:lnTo>
                <a:lnTo>
                  <a:pt x="0" y="74"/>
                </a:lnTo>
                <a:lnTo>
                  <a:pt x="0" y="76"/>
                </a:lnTo>
                <a:lnTo>
                  <a:pt x="1" y="77"/>
                </a:lnTo>
                <a:lnTo>
                  <a:pt x="2" y="79"/>
                </a:lnTo>
                <a:lnTo>
                  <a:pt x="4" y="79"/>
                </a:lnTo>
                <a:lnTo>
                  <a:pt x="6" y="79"/>
                </a:lnTo>
                <a:lnTo>
                  <a:pt x="7" y="79"/>
                </a:lnTo>
                <a:lnTo>
                  <a:pt x="9" y="77"/>
                </a:lnTo>
                <a:lnTo>
                  <a:pt x="21" y="58"/>
                </a:lnTo>
                <a:lnTo>
                  <a:pt x="34" y="41"/>
                </a:lnTo>
                <a:lnTo>
                  <a:pt x="41" y="31"/>
                </a:lnTo>
                <a:lnTo>
                  <a:pt x="48" y="23"/>
                </a:lnTo>
                <a:lnTo>
                  <a:pt x="56" y="16"/>
                </a:lnTo>
                <a:lnTo>
                  <a:pt x="65" y="8"/>
                </a:lnTo>
                <a:lnTo>
                  <a:pt x="66" y="6"/>
                </a:lnTo>
                <a:lnTo>
                  <a:pt x="67" y="5"/>
                </a:lnTo>
                <a:lnTo>
                  <a:pt x="66" y="3"/>
                </a:lnTo>
                <a:lnTo>
                  <a:pt x="65" y="2"/>
                </a:lnTo>
                <a:lnTo>
                  <a:pt x="62" y="0"/>
                </a:lnTo>
                <a:lnTo>
                  <a:pt x="59" y="0"/>
                </a:lnTo>
                <a:lnTo>
                  <a:pt x="5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89" name="任意多边形 1051388"/>
          <p:cNvSpPr/>
          <p:nvPr/>
        </p:nvSpPr>
        <p:spPr bwMode="auto">
          <a:xfrm>
            <a:off x="6040437" y="5911850"/>
            <a:ext cx="42862" cy="63500"/>
          </a:xfrm>
          <a:custGeom>
            <a:avLst/>
            <a:gdLst/>
            <a:ahLst/>
            <a:cxnLst/>
            <a:rect l="0" t="0" r="0" b="0"/>
            <a:pathLst>
              <a:path w="60" h="91">
                <a:moveTo>
                  <a:pt x="51" y="2"/>
                </a:moveTo>
                <a:lnTo>
                  <a:pt x="51" y="2"/>
                </a:lnTo>
                <a:lnTo>
                  <a:pt x="39" y="23"/>
                </a:lnTo>
                <a:lnTo>
                  <a:pt x="26" y="43"/>
                </a:lnTo>
                <a:lnTo>
                  <a:pt x="12" y="63"/>
                </a:lnTo>
                <a:lnTo>
                  <a:pt x="1" y="83"/>
                </a:lnTo>
                <a:lnTo>
                  <a:pt x="0" y="86"/>
                </a:lnTo>
                <a:lnTo>
                  <a:pt x="0" y="88"/>
                </a:lnTo>
                <a:lnTo>
                  <a:pt x="1" y="90"/>
                </a:lnTo>
                <a:lnTo>
                  <a:pt x="3" y="91"/>
                </a:lnTo>
                <a:lnTo>
                  <a:pt x="4" y="91"/>
                </a:lnTo>
                <a:lnTo>
                  <a:pt x="6" y="91"/>
                </a:lnTo>
                <a:lnTo>
                  <a:pt x="7" y="91"/>
                </a:lnTo>
                <a:lnTo>
                  <a:pt x="9" y="89"/>
                </a:lnTo>
                <a:lnTo>
                  <a:pt x="14" y="78"/>
                </a:lnTo>
                <a:lnTo>
                  <a:pt x="20" y="68"/>
                </a:lnTo>
                <a:lnTo>
                  <a:pt x="24" y="63"/>
                </a:lnTo>
                <a:lnTo>
                  <a:pt x="28" y="59"/>
                </a:lnTo>
                <a:lnTo>
                  <a:pt x="32" y="55"/>
                </a:lnTo>
                <a:lnTo>
                  <a:pt x="35" y="49"/>
                </a:lnTo>
                <a:lnTo>
                  <a:pt x="40" y="38"/>
                </a:lnTo>
                <a:lnTo>
                  <a:pt x="46" y="28"/>
                </a:lnTo>
                <a:lnTo>
                  <a:pt x="52" y="17"/>
                </a:lnTo>
                <a:lnTo>
                  <a:pt x="60" y="7"/>
                </a:lnTo>
                <a:lnTo>
                  <a:pt x="60" y="5"/>
                </a:lnTo>
                <a:lnTo>
                  <a:pt x="60" y="3"/>
                </a:lnTo>
                <a:lnTo>
                  <a:pt x="59" y="1"/>
                </a:lnTo>
                <a:lnTo>
                  <a:pt x="58" y="0"/>
                </a:lnTo>
                <a:lnTo>
                  <a:pt x="56" y="0"/>
                </a:lnTo>
                <a:lnTo>
                  <a:pt x="54" y="0"/>
                </a:lnTo>
                <a:lnTo>
                  <a:pt x="52" y="0"/>
                </a:lnTo>
                <a:lnTo>
                  <a:pt x="51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90" name="任意多边形 1051389"/>
          <p:cNvSpPr/>
          <p:nvPr/>
        </p:nvSpPr>
        <p:spPr bwMode="auto">
          <a:xfrm>
            <a:off x="6126162" y="5911850"/>
            <a:ext cx="38100" cy="55562"/>
          </a:xfrm>
          <a:custGeom>
            <a:avLst/>
            <a:gdLst/>
            <a:ahLst/>
            <a:cxnLst/>
            <a:rect l="0" t="0" r="0" b="0"/>
            <a:pathLst>
              <a:path w="53" h="78">
                <a:moveTo>
                  <a:pt x="45" y="2"/>
                </a:moveTo>
                <a:lnTo>
                  <a:pt x="45" y="2"/>
                </a:lnTo>
                <a:lnTo>
                  <a:pt x="33" y="18"/>
                </a:lnTo>
                <a:lnTo>
                  <a:pt x="19" y="35"/>
                </a:lnTo>
                <a:lnTo>
                  <a:pt x="13" y="44"/>
                </a:lnTo>
                <a:lnTo>
                  <a:pt x="8" y="54"/>
                </a:lnTo>
                <a:lnTo>
                  <a:pt x="4" y="63"/>
                </a:lnTo>
                <a:lnTo>
                  <a:pt x="0" y="72"/>
                </a:lnTo>
                <a:lnTo>
                  <a:pt x="0" y="74"/>
                </a:lnTo>
                <a:lnTo>
                  <a:pt x="1" y="76"/>
                </a:lnTo>
                <a:lnTo>
                  <a:pt x="2" y="77"/>
                </a:lnTo>
                <a:lnTo>
                  <a:pt x="4" y="78"/>
                </a:lnTo>
                <a:lnTo>
                  <a:pt x="5" y="78"/>
                </a:lnTo>
                <a:lnTo>
                  <a:pt x="7" y="78"/>
                </a:lnTo>
                <a:lnTo>
                  <a:pt x="8" y="77"/>
                </a:lnTo>
                <a:lnTo>
                  <a:pt x="9" y="75"/>
                </a:lnTo>
                <a:lnTo>
                  <a:pt x="13" y="65"/>
                </a:lnTo>
                <a:lnTo>
                  <a:pt x="17" y="57"/>
                </a:lnTo>
                <a:lnTo>
                  <a:pt x="22" y="47"/>
                </a:lnTo>
                <a:lnTo>
                  <a:pt x="29" y="39"/>
                </a:lnTo>
                <a:lnTo>
                  <a:pt x="41" y="23"/>
                </a:lnTo>
                <a:lnTo>
                  <a:pt x="53" y="7"/>
                </a:lnTo>
                <a:lnTo>
                  <a:pt x="53" y="5"/>
                </a:lnTo>
                <a:lnTo>
                  <a:pt x="53" y="3"/>
                </a:lnTo>
                <a:lnTo>
                  <a:pt x="53" y="2"/>
                </a:lnTo>
                <a:lnTo>
                  <a:pt x="51" y="1"/>
                </a:lnTo>
                <a:lnTo>
                  <a:pt x="48" y="0"/>
                </a:lnTo>
                <a:lnTo>
                  <a:pt x="46" y="1"/>
                </a:lnTo>
                <a:lnTo>
                  <a:pt x="4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91" name="任意多边形 1051390"/>
          <p:cNvSpPr/>
          <p:nvPr/>
        </p:nvSpPr>
        <p:spPr bwMode="auto">
          <a:xfrm>
            <a:off x="6224587" y="5907087"/>
            <a:ext cx="23812" cy="38100"/>
          </a:xfrm>
          <a:custGeom>
            <a:avLst/>
            <a:gdLst/>
            <a:ahLst/>
            <a:cxnLst/>
            <a:rect l="0" t="0" r="0" b="0"/>
            <a:pathLst>
              <a:path w="35" h="54">
                <a:moveTo>
                  <a:pt x="27" y="2"/>
                </a:moveTo>
                <a:lnTo>
                  <a:pt x="27" y="2"/>
                </a:lnTo>
                <a:lnTo>
                  <a:pt x="19" y="12"/>
                </a:lnTo>
                <a:lnTo>
                  <a:pt x="11" y="23"/>
                </a:lnTo>
                <a:lnTo>
                  <a:pt x="1" y="47"/>
                </a:lnTo>
                <a:lnTo>
                  <a:pt x="0" y="49"/>
                </a:lnTo>
                <a:lnTo>
                  <a:pt x="0" y="50"/>
                </a:lnTo>
                <a:lnTo>
                  <a:pt x="1" y="52"/>
                </a:lnTo>
                <a:lnTo>
                  <a:pt x="3" y="53"/>
                </a:lnTo>
                <a:lnTo>
                  <a:pt x="4" y="54"/>
                </a:lnTo>
                <a:lnTo>
                  <a:pt x="6" y="54"/>
                </a:lnTo>
                <a:lnTo>
                  <a:pt x="7" y="53"/>
                </a:lnTo>
                <a:lnTo>
                  <a:pt x="8" y="51"/>
                </a:lnTo>
                <a:lnTo>
                  <a:pt x="20" y="29"/>
                </a:lnTo>
                <a:lnTo>
                  <a:pt x="26" y="18"/>
                </a:lnTo>
                <a:lnTo>
                  <a:pt x="33" y="8"/>
                </a:lnTo>
                <a:lnTo>
                  <a:pt x="34" y="7"/>
                </a:lnTo>
                <a:lnTo>
                  <a:pt x="35" y="5"/>
                </a:lnTo>
                <a:lnTo>
                  <a:pt x="34" y="3"/>
                </a:lnTo>
                <a:lnTo>
                  <a:pt x="33" y="2"/>
                </a:lnTo>
                <a:lnTo>
                  <a:pt x="32" y="1"/>
                </a:lnTo>
                <a:lnTo>
                  <a:pt x="30" y="0"/>
                </a:lnTo>
                <a:lnTo>
                  <a:pt x="28" y="1"/>
                </a:lnTo>
                <a:lnTo>
                  <a:pt x="2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92" name="任意多边形 1051391"/>
          <p:cNvSpPr/>
          <p:nvPr/>
        </p:nvSpPr>
        <p:spPr bwMode="auto">
          <a:xfrm>
            <a:off x="6273800" y="5911850"/>
            <a:ext cx="38100" cy="50800"/>
          </a:xfrm>
          <a:custGeom>
            <a:avLst/>
            <a:gdLst/>
            <a:ahLst/>
            <a:cxnLst/>
            <a:rect l="0" t="0" r="0" b="0"/>
            <a:pathLst>
              <a:path w="53" h="72">
                <a:moveTo>
                  <a:pt x="45" y="2"/>
                </a:moveTo>
                <a:lnTo>
                  <a:pt x="45" y="2"/>
                </a:lnTo>
                <a:lnTo>
                  <a:pt x="35" y="18"/>
                </a:lnTo>
                <a:lnTo>
                  <a:pt x="26" y="35"/>
                </a:lnTo>
                <a:lnTo>
                  <a:pt x="21" y="43"/>
                </a:lnTo>
                <a:lnTo>
                  <a:pt x="15" y="50"/>
                </a:lnTo>
                <a:lnTo>
                  <a:pt x="9" y="58"/>
                </a:lnTo>
                <a:lnTo>
                  <a:pt x="2" y="63"/>
                </a:lnTo>
                <a:lnTo>
                  <a:pt x="0" y="65"/>
                </a:lnTo>
                <a:lnTo>
                  <a:pt x="0" y="67"/>
                </a:lnTo>
                <a:lnTo>
                  <a:pt x="0" y="70"/>
                </a:lnTo>
                <a:lnTo>
                  <a:pt x="1" y="71"/>
                </a:lnTo>
                <a:lnTo>
                  <a:pt x="3" y="72"/>
                </a:lnTo>
                <a:lnTo>
                  <a:pt x="4" y="72"/>
                </a:lnTo>
                <a:lnTo>
                  <a:pt x="6" y="71"/>
                </a:lnTo>
                <a:lnTo>
                  <a:pt x="15" y="65"/>
                </a:lnTo>
                <a:lnTo>
                  <a:pt x="21" y="58"/>
                </a:lnTo>
                <a:lnTo>
                  <a:pt x="27" y="49"/>
                </a:lnTo>
                <a:lnTo>
                  <a:pt x="32" y="41"/>
                </a:lnTo>
                <a:lnTo>
                  <a:pt x="43" y="24"/>
                </a:lnTo>
                <a:lnTo>
                  <a:pt x="53" y="7"/>
                </a:lnTo>
                <a:lnTo>
                  <a:pt x="53" y="5"/>
                </a:lnTo>
                <a:lnTo>
                  <a:pt x="53" y="3"/>
                </a:lnTo>
                <a:lnTo>
                  <a:pt x="52" y="2"/>
                </a:lnTo>
                <a:lnTo>
                  <a:pt x="51" y="1"/>
                </a:lnTo>
                <a:lnTo>
                  <a:pt x="49" y="0"/>
                </a:lnTo>
                <a:lnTo>
                  <a:pt x="48" y="0"/>
                </a:lnTo>
                <a:lnTo>
                  <a:pt x="46" y="1"/>
                </a:lnTo>
                <a:lnTo>
                  <a:pt x="4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93" name="任意多边形 1051392"/>
          <p:cNvSpPr/>
          <p:nvPr/>
        </p:nvSpPr>
        <p:spPr bwMode="auto">
          <a:xfrm>
            <a:off x="6113462" y="5424487"/>
            <a:ext cx="95250" cy="119062"/>
          </a:xfrm>
          <a:custGeom>
            <a:avLst/>
            <a:gdLst/>
            <a:ahLst/>
            <a:cxnLst/>
            <a:rect l="0" t="0" r="0" b="0"/>
            <a:pathLst>
              <a:path w="136" h="167">
                <a:moveTo>
                  <a:pt x="129" y="0"/>
                </a:moveTo>
                <a:lnTo>
                  <a:pt x="129" y="0"/>
                </a:lnTo>
                <a:lnTo>
                  <a:pt x="128" y="1"/>
                </a:lnTo>
                <a:lnTo>
                  <a:pt x="126" y="0"/>
                </a:lnTo>
                <a:lnTo>
                  <a:pt x="125" y="0"/>
                </a:lnTo>
                <a:lnTo>
                  <a:pt x="123" y="0"/>
                </a:lnTo>
                <a:lnTo>
                  <a:pt x="122" y="1"/>
                </a:lnTo>
                <a:lnTo>
                  <a:pt x="121" y="3"/>
                </a:lnTo>
                <a:lnTo>
                  <a:pt x="108" y="8"/>
                </a:lnTo>
                <a:lnTo>
                  <a:pt x="103" y="11"/>
                </a:lnTo>
                <a:lnTo>
                  <a:pt x="99" y="15"/>
                </a:lnTo>
                <a:lnTo>
                  <a:pt x="86" y="33"/>
                </a:lnTo>
                <a:lnTo>
                  <a:pt x="81" y="42"/>
                </a:lnTo>
                <a:lnTo>
                  <a:pt x="75" y="52"/>
                </a:lnTo>
                <a:lnTo>
                  <a:pt x="68" y="66"/>
                </a:lnTo>
                <a:lnTo>
                  <a:pt x="60" y="80"/>
                </a:lnTo>
                <a:lnTo>
                  <a:pt x="51" y="94"/>
                </a:lnTo>
                <a:lnTo>
                  <a:pt x="41" y="107"/>
                </a:lnTo>
                <a:lnTo>
                  <a:pt x="22" y="133"/>
                </a:lnTo>
                <a:lnTo>
                  <a:pt x="1" y="159"/>
                </a:lnTo>
                <a:lnTo>
                  <a:pt x="0" y="161"/>
                </a:lnTo>
                <a:lnTo>
                  <a:pt x="0" y="163"/>
                </a:lnTo>
                <a:lnTo>
                  <a:pt x="2" y="166"/>
                </a:lnTo>
                <a:lnTo>
                  <a:pt x="3" y="167"/>
                </a:lnTo>
                <a:lnTo>
                  <a:pt x="5" y="167"/>
                </a:lnTo>
                <a:lnTo>
                  <a:pt x="6" y="167"/>
                </a:lnTo>
                <a:lnTo>
                  <a:pt x="8" y="165"/>
                </a:lnTo>
                <a:lnTo>
                  <a:pt x="42" y="122"/>
                </a:lnTo>
                <a:lnTo>
                  <a:pt x="59" y="100"/>
                </a:lnTo>
                <a:lnTo>
                  <a:pt x="73" y="77"/>
                </a:lnTo>
                <a:lnTo>
                  <a:pt x="79" y="68"/>
                </a:lnTo>
                <a:lnTo>
                  <a:pt x="83" y="59"/>
                </a:lnTo>
                <a:lnTo>
                  <a:pt x="87" y="49"/>
                </a:lnTo>
                <a:lnTo>
                  <a:pt x="92" y="40"/>
                </a:lnTo>
                <a:lnTo>
                  <a:pt x="96" y="34"/>
                </a:lnTo>
                <a:lnTo>
                  <a:pt x="100" y="30"/>
                </a:lnTo>
                <a:lnTo>
                  <a:pt x="104" y="25"/>
                </a:lnTo>
                <a:lnTo>
                  <a:pt x="110" y="21"/>
                </a:lnTo>
                <a:lnTo>
                  <a:pt x="121" y="14"/>
                </a:lnTo>
                <a:lnTo>
                  <a:pt x="133" y="8"/>
                </a:lnTo>
                <a:lnTo>
                  <a:pt x="135" y="7"/>
                </a:lnTo>
                <a:lnTo>
                  <a:pt x="136" y="6"/>
                </a:lnTo>
                <a:lnTo>
                  <a:pt x="136" y="4"/>
                </a:lnTo>
                <a:lnTo>
                  <a:pt x="135" y="2"/>
                </a:lnTo>
                <a:lnTo>
                  <a:pt x="132" y="0"/>
                </a:lnTo>
                <a:lnTo>
                  <a:pt x="131" y="0"/>
                </a:lnTo>
                <a:lnTo>
                  <a:pt x="129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94" name="任意多边形 1051393"/>
          <p:cNvSpPr/>
          <p:nvPr/>
        </p:nvSpPr>
        <p:spPr bwMode="auto">
          <a:xfrm>
            <a:off x="6197600" y="5461000"/>
            <a:ext cx="50800" cy="82550"/>
          </a:xfrm>
          <a:custGeom>
            <a:avLst/>
            <a:gdLst/>
            <a:ahLst/>
            <a:cxnLst/>
            <a:rect l="0" t="0" r="0" b="0"/>
            <a:pathLst>
              <a:path w="72" h="118">
                <a:moveTo>
                  <a:pt x="65" y="3"/>
                </a:moveTo>
                <a:lnTo>
                  <a:pt x="65" y="3"/>
                </a:lnTo>
                <a:lnTo>
                  <a:pt x="55" y="15"/>
                </a:lnTo>
                <a:lnTo>
                  <a:pt x="46" y="27"/>
                </a:lnTo>
                <a:lnTo>
                  <a:pt x="38" y="41"/>
                </a:lnTo>
                <a:lnTo>
                  <a:pt x="31" y="55"/>
                </a:lnTo>
                <a:lnTo>
                  <a:pt x="16" y="84"/>
                </a:lnTo>
                <a:lnTo>
                  <a:pt x="9" y="98"/>
                </a:lnTo>
                <a:lnTo>
                  <a:pt x="1" y="111"/>
                </a:lnTo>
                <a:lnTo>
                  <a:pt x="0" y="113"/>
                </a:lnTo>
                <a:lnTo>
                  <a:pt x="0" y="114"/>
                </a:lnTo>
                <a:lnTo>
                  <a:pt x="1" y="116"/>
                </a:lnTo>
                <a:lnTo>
                  <a:pt x="2" y="117"/>
                </a:lnTo>
                <a:lnTo>
                  <a:pt x="4" y="117"/>
                </a:lnTo>
                <a:lnTo>
                  <a:pt x="6" y="118"/>
                </a:lnTo>
                <a:lnTo>
                  <a:pt x="7" y="117"/>
                </a:lnTo>
                <a:lnTo>
                  <a:pt x="9" y="115"/>
                </a:lnTo>
                <a:lnTo>
                  <a:pt x="17" y="103"/>
                </a:lnTo>
                <a:lnTo>
                  <a:pt x="25" y="89"/>
                </a:lnTo>
                <a:lnTo>
                  <a:pt x="38" y="61"/>
                </a:lnTo>
                <a:lnTo>
                  <a:pt x="45" y="47"/>
                </a:lnTo>
                <a:lnTo>
                  <a:pt x="54" y="33"/>
                </a:lnTo>
                <a:lnTo>
                  <a:pt x="62" y="21"/>
                </a:lnTo>
                <a:lnTo>
                  <a:pt x="71" y="9"/>
                </a:lnTo>
                <a:lnTo>
                  <a:pt x="72" y="8"/>
                </a:lnTo>
                <a:lnTo>
                  <a:pt x="72" y="6"/>
                </a:lnTo>
                <a:lnTo>
                  <a:pt x="72" y="4"/>
                </a:lnTo>
                <a:lnTo>
                  <a:pt x="71" y="3"/>
                </a:lnTo>
                <a:lnTo>
                  <a:pt x="70" y="1"/>
                </a:lnTo>
                <a:lnTo>
                  <a:pt x="68" y="0"/>
                </a:lnTo>
                <a:lnTo>
                  <a:pt x="66" y="1"/>
                </a:lnTo>
                <a:lnTo>
                  <a:pt x="6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95" name="任意多边形 1051394"/>
          <p:cNvSpPr/>
          <p:nvPr/>
        </p:nvSpPr>
        <p:spPr bwMode="auto">
          <a:xfrm>
            <a:off x="6291262" y="5505450"/>
            <a:ext cx="33337" cy="42862"/>
          </a:xfrm>
          <a:custGeom>
            <a:avLst/>
            <a:gdLst/>
            <a:ahLst/>
            <a:cxnLst/>
            <a:rect l="0" t="0" r="0" b="0"/>
            <a:pathLst>
              <a:path w="48" h="60">
                <a:moveTo>
                  <a:pt x="38" y="3"/>
                </a:moveTo>
                <a:lnTo>
                  <a:pt x="38" y="3"/>
                </a:lnTo>
                <a:lnTo>
                  <a:pt x="21" y="28"/>
                </a:lnTo>
                <a:lnTo>
                  <a:pt x="11" y="41"/>
                </a:lnTo>
                <a:lnTo>
                  <a:pt x="1" y="52"/>
                </a:lnTo>
                <a:lnTo>
                  <a:pt x="0" y="54"/>
                </a:lnTo>
                <a:lnTo>
                  <a:pt x="0" y="55"/>
                </a:lnTo>
                <a:lnTo>
                  <a:pt x="0" y="57"/>
                </a:lnTo>
                <a:lnTo>
                  <a:pt x="1" y="58"/>
                </a:lnTo>
                <a:lnTo>
                  <a:pt x="3" y="59"/>
                </a:lnTo>
                <a:lnTo>
                  <a:pt x="4" y="60"/>
                </a:lnTo>
                <a:lnTo>
                  <a:pt x="6" y="60"/>
                </a:lnTo>
                <a:lnTo>
                  <a:pt x="8" y="59"/>
                </a:lnTo>
                <a:lnTo>
                  <a:pt x="19" y="47"/>
                </a:lnTo>
                <a:lnTo>
                  <a:pt x="28" y="34"/>
                </a:lnTo>
                <a:lnTo>
                  <a:pt x="47" y="8"/>
                </a:lnTo>
                <a:lnTo>
                  <a:pt x="48" y="6"/>
                </a:lnTo>
                <a:lnTo>
                  <a:pt x="48" y="4"/>
                </a:lnTo>
                <a:lnTo>
                  <a:pt x="47" y="3"/>
                </a:lnTo>
                <a:lnTo>
                  <a:pt x="46" y="2"/>
                </a:lnTo>
                <a:lnTo>
                  <a:pt x="43" y="0"/>
                </a:lnTo>
                <a:lnTo>
                  <a:pt x="41" y="0"/>
                </a:lnTo>
                <a:lnTo>
                  <a:pt x="39" y="2"/>
                </a:lnTo>
                <a:lnTo>
                  <a:pt x="38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96" name="任意多边形 1051395"/>
          <p:cNvSpPr/>
          <p:nvPr/>
        </p:nvSpPr>
        <p:spPr bwMode="auto">
          <a:xfrm>
            <a:off x="5581650" y="5634037"/>
            <a:ext cx="42862" cy="69850"/>
          </a:xfrm>
          <a:custGeom>
            <a:avLst/>
            <a:gdLst/>
            <a:ahLst/>
            <a:cxnLst/>
            <a:rect l="0" t="0" r="0" b="0"/>
            <a:pathLst>
              <a:path w="60" h="98">
                <a:moveTo>
                  <a:pt x="51" y="5"/>
                </a:moveTo>
                <a:lnTo>
                  <a:pt x="51" y="5"/>
                </a:lnTo>
                <a:lnTo>
                  <a:pt x="49" y="13"/>
                </a:lnTo>
                <a:lnTo>
                  <a:pt x="47" y="19"/>
                </a:lnTo>
                <a:lnTo>
                  <a:pt x="43" y="25"/>
                </a:lnTo>
                <a:lnTo>
                  <a:pt x="39" y="31"/>
                </a:lnTo>
                <a:lnTo>
                  <a:pt x="30" y="43"/>
                </a:lnTo>
                <a:lnTo>
                  <a:pt x="20" y="53"/>
                </a:lnTo>
                <a:lnTo>
                  <a:pt x="17" y="56"/>
                </a:lnTo>
                <a:lnTo>
                  <a:pt x="15" y="61"/>
                </a:lnTo>
                <a:lnTo>
                  <a:pt x="10" y="71"/>
                </a:lnTo>
                <a:lnTo>
                  <a:pt x="6" y="81"/>
                </a:lnTo>
                <a:lnTo>
                  <a:pt x="4" y="86"/>
                </a:lnTo>
                <a:lnTo>
                  <a:pt x="1" y="90"/>
                </a:lnTo>
                <a:lnTo>
                  <a:pt x="0" y="92"/>
                </a:lnTo>
                <a:lnTo>
                  <a:pt x="0" y="94"/>
                </a:lnTo>
                <a:lnTo>
                  <a:pt x="1" y="97"/>
                </a:lnTo>
                <a:lnTo>
                  <a:pt x="3" y="98"/>
                </a:lnTo>
                <a:lnTo>
                  <a:pt x="4" y="98"/>
                </a:lnTo>
                <a:lnTo>
                  <a:pt x="6" y="98"/>
                </a:lnTo>
                <a:lnTo>
                  <a:pt x="7" y="97"/>
                </a:lnTo>
                <a:lnTo>
                  <a:pt x="12" y="91"/>
                </a:lnTo>
                <a:lnTo>
                  <a:pt x="16" y="85"/>
                </a:lnTo>
                <a:lnTo>
                  <a:pt x="22" y="73"/>
                </a:lnTo>
                <a:lnTo>
                  <a:pt x="28" y="60"/>
                </a:lnTo>
                <a:lnTo>
                  <a:pt x="32" y="54"/>
                </a:lnTo>
                <a:lnTo>
                  <a:pt x="37" y="49"/>
                </a:lnTo>
                <a:lnTo>
                  <a:pt x="46" y="40"/>
                </a:lnTo>
                <a:lnTo>
                  <a:pt x="52" y="29"/>
                </a:lnTo>
                <a:lnTo>
                  <a:pt x="55" y="23"/>
                </a:lnTo>
                <a:lnTo>
                  <a:pt x="57" y="18"/>
                </a:lnTo>
                <a:lnTo>
                  <a:pt x="59" y="12"/>
                </a:lnTo>
                <a:lnTo>
                  <a:pt x="60" y="5"/>
                </a:lnTo>
                <a:lnTo>
                  <a:pt x="60" y="3"/>
                </a:lnTo>
                <a:lnTo>
                  <a:pt x="59" y="1"/>
                </a:lnTo>
                <a:lnTo>
                  <a:pt x="57" y="1"/>
                </a:lnTo>
                <a:lnTo>
                  <a:pt x="56" y="0"/>
                </a:lnTo>
                <a:lnTo>
                  <a:pt x="52" y="2"/>
                </a:lnTo>
                <a:lnTo>
                  <a:pt x="51" y="3"/>
                </a:lnTo>
                <a:lnTo>
                  <a:pt x="51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97" name="任意多边形 1051396"/>
          <p:cNvSpPr/>
          <p:nvPr/>
        </p:nvSpPr>
        <p:spPr bwMode="auto">
          <a:xfrm>
            <a:off x="5630862" y="5684837"/>
            <a:ext cx="15875" cy="23812"/>
          </a:xfrm>
          <a:custGeom>
            <a:avLst/>
            <a:gdLst/>
            <a:ahLst/>
            <a:cxnLst/>
            <a:rect l="0" t="0" r="0" b="0"/>
            <a:pathLst>
              <a:path w="22" h="34">
                <a:moveTo>
                  <a:pt x="13" y="4"/>
                </a:moveTo>
                <a:lnTo>
                  <a:pt x="13" y="4"/>
                </a:lnTo>
                <a:lnTo>
                  <a:pt x="12" y="8"/>
                </a:lnTo>
                <a:lnTo>
                  <a:pt x="10" y="12"/>
                </a:lnTo>
                <a:lnTo>
                  <a:pt x="1" y="26"/>
                </a:lnTo>
                <a:lnTo>
                  <a:pt x="0" y="28"/>
                </a:lnTo>
                <a:lnTo>
                  <a:pt x="0" y="31"/>
                </a:lnTo>
                <a:lnTo>
                  <a:pt x="1" y="32"/>
                </a:lnTo>
                <a:lnTo>
                  <a:pt x="3" y="34"/>
                </a:lnTo>
                <a:lnTo>
                  <a:pt x="4" y="34"/>
                </a:lnTo>
                <a:lnTo>
                  <a:pt x="6" y="34"/>
                </a:lnTo>
                <a:lnTo>
                  <a:pt x="7" y="33"/>
                </a:lnTo>
                <a:lnTo>
                  <a:pt x="10" y="32"/>
                </a:lnTo>
                <a:lnTo>
                  <a:pt x="17" y="18"/>
                </a:lnTo>
                <a:lnTo>
                  <a:pt x="21" y="11"/>
                </a:lnTo>
                <a:lnTo>
                  <a:pt x="22" y="8"/>
                </a:lnTo>
                <a:lnTo>
                  <a:pt x="22" y="4"/>
                </a:lnTo>
                <a:lnTo>
                  <a:pt x="22" y="2"/>
                </a:lnTo>
                <a:lnTo>
                  <a:pt x="21" y="1"/>
                </a:lnTo>
                <a:lnTo>
                  <a:pt x="20" y="0"/>
                </a:lnTo>
                <a:lnTo>
                  <a:pt x="18" y="0"/>
                </a:lnTo>
                <a:lnTo>
                  <a:pt x="16" y="0"/>
                </a:lnTo>
                <a:lnTo>
                  <a:pt x="15" y="1"/>
                </a:lnTo>
                <a:lnTo>
                  <a:pt x="14" y="2"/>
                </a:lnTo>
                <a:lnTo>
                  <a:pt x="13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98" name="任意多边形 1051397"/>
          <p:cNvSpPr/>
          <p:nvPr/>
        </p:nvSpPr>
        <p:spPr bwMode="auto">
          <a:xfrm>
            <a:off x="6153150" y="5086350"/>
            <a:ext cx="42862" cy="63500"/>
          </a:xfrm>
          <a:custGeom>
            <a:avLst/>
            <a:gdLst/>
            <a:ahLst/>
            <a:cxnLst/>
            <a:rect l="0" t="0" r="0" b="0"/>
            <a:pathLst>
              <a:path w="60" h="90">
                <a:moveTo>
                  <a:pt x="50" y="4"/>
                </a:moveTo>
                <a:lnTo>
                  <a:pt x="50" y="4"/>
                </a:lnTo>
                <a:lnTo>
                  <a:pt x="49" y="8"/>
                </a:lnTo>
                <a:lnTo>
                  <a:pt x="47" y="13"/>
                </a:lnTo>
                <a:lnTo>
                  <a:pt x="40" y="22"/>
                </a:lnTo>
                <a:lnTo>
                  <a:pt x="33" y="32"/>
                </a:lnTo>
                <a:lnTo>
                  <a:pt x="26" y="40"/>
                </a:lnTo>
                <a:lnTo>
                  <a:pt x="17" y="50"/>
                </a:lnTo>
                <a:lnTo>
                  <a:pt x="11" y="60"/>
                </a:lnTo>
                <a:lnTo>
                  <a:pt x="5" y="73"/>
                </a:lnTo>
                <a:lnTo>
                  <a:pt x="0" y="84"/>
                </a:lnTo>
                <a:lnTo>
                  <a:pt x="0" y="86"/>
                </a:lnTo>
                <a:lnTo>
                  <a:pt x="0" y="88"/>
                </a:lnTo>
                <a:lnTo>
                  <a:pt x="2" y="89"/>
                </a:lnTo>
                <a:lnTo>
                  <a:pt x="3" y="90"/>
                </a:lnTo>
                <a:lnTo>
                  <a:pt x="7" y="90"/>
                </a:lnTo>
                <a:lnTo>
                  <a:pt x="8" y="89"/>
                </a:lnTo>
                <a:lnTo>
                  <a:pt x="9" y="87"/>
                </a:lnTo>
                <a:lnTo>
                  <a:pt x="15" y="72"/>
                </a:lnTo>
                <a:lnTo>
                  <a:pt x="24" y="58"/>
                </a:lnTo>
                <a:lnTo>
                  <a:pt x="28" y="53"/>
                </a:lnTo>
                <a:lnTo>
                  <a:pt x="33" y="48"/>
                </a:lnTo>
                <a:lnTo>
                  <a:pt x="38" y="42"/>
                </a:lnTo>
                <a:lnTo>
                  <a:pt x="40" y="39"/>
                </a:lnTo>
                <a:lnTo>
                  <a:pt x="41" y="37"/>
                </a:lnTo>
                <a:lnTo>
                  <a:pt x="43" y="32"/>
                </a:lnTo>
                <a:lnTo>
                  <a:pt x="46" y="27"/>
                </a:lnTo>
                <a:lnTo>
                  <a:pt x="50" y="23"/>
                </a:lnTo>
                <a:lnTo>
                  <a:pt x="54" y="19"/>
                </a:lnTo>
                <a:lnTo>
                  <a:pt x="58" y="12"/>
                </a:lnTo>
                <a:lnTo>
                  <a:pt x="60" y="4"/>
                </a:lnTo>
                <a:lnTo>
                  <a:pt x="60" y="2"/>
                </a:lnTo>
                <a:lnTo>
                  <a:pt x="59" y="1"/>
                </a:lnTo>
                <a:lnTo>
                  <a:pt x="58" y="0"/>
                </a:lnTo>
                <a:lnTo>
                  <a:pt x="56" y="0"/>
                </a:lnTo>
                <a:lnTo>
                  <a:pt x="53" y="1"/>
                </a:lnTo>
                <a:lnTo>
                  <a:pt x="51" y="2"/>
                </a:lnTo>
                <a:lnTo>
                  <a:pt x="5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399" name="任意多边形 1051398"/>
          <p:cNvSpPr/>
          <p:nvPr/>
        </p:nvSpPr>
        <p:spPr bwMode="auto">
          <a:xfrm>
            <a:off x="6170612" y="5143500"/>
            <a:ext cx="38100" cy="65087"/>
          </a:xfrm>
          <a:custGeom>
            <a:avLst/>
            <a:gdLst/>
            <a:ahLst/>
            <a:cxnLst/>
            <a:rect l="0" t="0" r="0" b="0"/>
            <a:pathLst>
              <a:path w="53" h="91">
                <a:moveTo>
                  <a:pt x="44" y="3"/>
                </a:moveTo>
                <a:lnTo>
                  <a:pt x="44" y="3"/>
                </a:lnTo>
                <a:lnTo>
                  <a:pt x="41" y="15"/>
                </a:lnTo>
                <a:lnTo>
                  <a:pt x="37" y="25"/>
                </a:lnTo>
                <a:lnTo>
                  <a:pt x="32" y="36"/>
                </a:lnTo>
                <a:lnTo>
                  <a:pt x="26" y="46"/>
                </a:lnTo>
                <a:lnTo>
                  <a:pt x="14" y="66"/>
                </a:lnTo>
                <a:lnTo>
                  <a:pt x="1" y="85"/>
                </a:lnTo>
                <a:lnTo>
                  <a:pt x="0" y="87"/>
                </a:lnTo>
                <a:lnTo>
                  <a:pt x="0" y="88"/>
                </a:lnTo>
                <a:lnTo>
                  <a:pt x="1" y="90"/>
                </a:lnTo>
                <a:lnTo>
                  <a:pt x="2" y="91"/>
                </a:lnTo>
                <a:lnTo>
                  <a:pt x="6" y="91"/>
                </a:lnTo>
                <a:lnTo>
                  <a:pt x="8" y="91"/>
                </a:lnTo>
                <a:lnTo>
                  <a:pt x="9" y="89"/>
                </a:lnTo>
                <a:lnTo>
                  <a:pt x="22" y="70"/>
                </a:lnTo>
                <a:lnTo>
                  <a:pt x="35" y="50"/>
                </a:lnTo>
                <a:lnTo>
                  <a:pt x="41" y="39"/>
                </a:lnTo>
                <a:lnTo>
                  <a:pt x="46" y="28"/>
                </a:lnTo>
                <a:lnTo>
                  <a:pt x="50" y="18"/>
                </a:lnTo>
                <a:lnTo>
                  <a:pt x="53" y="6"/>
                </a:lnTo>
                <a:lnTo>
                  <a:pt x="53" y="4"/>
                </a:lnTo>
                <a:lnTo>
                  <a:pt x="53" y="2"/>
                </a:lnTo>
                <a:lnTo>
                  <a:pt x="52" y="1"/>
                </a:lnTo>
                <a:lnTo>
                  <a:pt x="50" y="0"/>
                </a:lnTo>
                <a:lnTo>
                  <a:pt x="48" y="0"/>
                </a:lnTo>
                <a:lnTo>
                  <a:pt x="47" y="1"/>
                </a:lnTo>
                <a:lnTo>
                  <a:pt x="45" y="2"/>
                </a:lnTo>
                <a:lnTo>
                  <a:pt x="4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00" name="任意多边形 1051399"/>
          <p:cNvSpPr/>
          <p:nvPr/>
        </p:nvSpPr>
        <p:spPr bwMode="auto">
          <a:xfrm>
            <a:off x="6192837" y="5187950"/>
            <a:ext cx="30162" cy="42862"/>
          </a:xfrm>
          <a:custGeom>
            <a:avLst/>
            <a:gdLst/>
            <a:ahLst/>
            <a:cxnLst/>
            <a:rect l="0" t="0" r="0" b="0"/>
            <a:pathLst>
              <a:path w="41" h="60">
                <a:moveTo>
                  <a:pt x="32" y="2"/>
                </a:moveTo>
                <a:lnTo>
                  <a:pt x="32" y="2"/>
                </a:lnTo>
                <a:lnTo>
                  <a:pt x="24" y="16"/>
                </a:lnTo>
                <a:lnTo>
                  <a:pt x="17" y="28"/>
                </a:lnTo>
                <a:lnTo>
                  <a:pt x="10" y="40"/>
                </a:lnTo>
                <a:lnTo>
                  <a:pt x="6" y="47"/>
                </a:lnTo>
                <a:lnTo>
                  <a:pt x="1" y="53"/>
                </a:lnTo>
                <a:lnTo>
                  <a:pt x="0" y="54"/>
                </a:lnTo>
                <a:lnTo>
                  <a:pt x="0" y="56"/>
                </a:lnTo>
                <a:lnTo>
                  <a:pt x="1" y="58"/>
                </a:lnTo>
                <a:lnTo>
                  <a:pt x="2" y="59"/>
                </a:lnTo>
                <a:lnTo>
                  <a:pt x="3" y="60"/>
                </a:lnTo>
                <a:lnTo>
                  <a:pt x="5" y="60"/>
                </a:lnTo>
                <a:lnTo>
                  <a:pt x="6" y="60"/>
                </a:lnTo>
                <a:lnTo>
                  <a:pt x="8" y="59"/>
                </a:lnTo>
                <a:lnTo>
                  <a:pt x="13" y="53"/>
                </a:lnTo>
                <a:lnTo>
                  <a:pt x="17" y="47"/>
                </a:lnTo>
                <a:lnTo>
                  <a:pt x="25" y="34"/>
                </a:lnTo>
                <a:lnTo>
                  <a:pt x="33" y="21"/>
                </a:lnTo>
                <a:lnTo>
                  <a:pt x="40" y="7"/>
                </a:lnTo>
                <a:lnTo>
                  <a:pt x="41" y="5"/>
                </a:lnTo>
                <a:lnTo>
                  <a:pt x="41" y="4"/>
                </a:lnTo>
                <a:lnTo>
                  <a:pt x="40" y="2"/>
                </a:lnTo>
                <a:lnTo>
                  <a:pt x="39" y="1"/>
                </a:lnTo>
                <a:lnTo>
                  <a:pt x="37" y="0"/>
                </a:lnTo>
                <a:lnTo>
                  <a:pt x="35" y="0"/>
                </a:lnTo>
                <a:lnTo>
                  <a:pt x="34" y="1"/>
                </a:lnTo>
                <a:lnTo>
                  <a:pt x="3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01" name="任意多边形 1051400"/>
          <p:cNvSpPr/>
          <p:nvPr/>
        </p:nvSpPr>
        <p:spPr bwMode="auto">
          <a:xfrm>
            <a:off x="5670550" y="5094287"/>
            <a:ext cx="30162" cy="42862"/>
          </a:xfrm>
          <a:custGeom>
            <a:avLst/>
            <a:gdLst/>
            <a:ahLst/>
            <a:cxnLst/>
            <a:rect l="0" t="0" r="0" b="0"/>
            <a:pathLst>
              <a:path w="41" h="60">
                <a:moveTo>
                  <a:pt x="32" y="3"/>
                </a:moveTo>
                <a:lnTo>
                  <a:pt x="32" y="3"/>
                </a:lnTo>
                <a:lnTo>
                  <a:pt x="28" y="10"/>
                </a:lnTo>
                <a:lnTo>
                  <a:pt x="24" y="16"/>
                </a:lnTo>
                <a:lnTo>
                  <a:pt x="14" y="28"/>
                </a:lnTo>
                <a:lnTo>
                  <a:pt x="8" y="34"/>
                </a:lnTo>
                <a:lnTo>
                  <a:pt x="4" y="40"/>
                </a:lnTo>
                <a:lnTo>
                  <a:pt x="1" y="47"/>
                </a:lnTo>
                <a:lnTo>
                  <a:pt x="0" y="55"/>
                </a:lnTo>
                <a:lnTo>
                  <a:pt x="0" y="57"/>
                </a:lnTo>
                <a:lnTo>
                  <a:pt x="1" y="59"/>
                </a:lnTo>
                <a:lnTo>
                  <a:pt x="3" y="59"/>
                </a:lnTo>
                <a:lnTo>
                  <a:pt x="4" y="60"/>
                </a:lnTo>
                <a:lnTo>
                  <a:pt x="6" y="59"/>
                </a:lnTo>
                <a:lnTo>
                  <a:pt x="8" y="59"/>
                </a:lnTo>
                <a:lnTo>
                  <a:pt x="9" y="57"/>
                </a:lnTo>
                <a:lnTo>
                  <a:pt x="9" y="55"/>
                </a:lnTo>
                <a:lnTo>
                  <a:pt x="10" y="51"/>
                </a:lnTo>
                <a:lnTo>
                  <a:pt x="11" y="47"/>
                </a:lnTo>
                <a:lnTo>
                  <a:pt x="16" y="41"/>
                </a:lnTo>
                <a:lnTo>
                  <a:pt x="20" y="35"/>
                </a:lnTo>
                <a:lnTo>
                  <a:pt x="25" y="29"/>
                </a:lnTo>
                <a:lnTo>
                  <a:pt x="34" y="19"/>
                </a:lnTo>
                <a:lnTo>
                  <a:pt x="38" y="12"/>
                </a:lnTo>
                <a:lnTo>
                  <a:pt x="41" y="5"/>
                </a:lnTo>
                <a:lnTo>
                  <a:pt x="41" y="4"/>
                </a:lnTo>
                <a:lnTo>
                  <a:pt x="40" y="2"/>
                </a:lnTo>
                <a:lnTo>
                  <a:pt x="39" y="1"/>
                </a:lnTo>
                <a:lnTo>
                  <a:pt x="38" y="0"/>
                </a:lnTo>
                <a:lnTo>
                  <a:pt x="34" y="0"/>
                </a:lnTo>
                <a:lnTo>
                  <a:pt x="33" y="1"/>
                </a:lnTo>
                <a:lnTo>
                  <a:pt x="3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02" name="任意多边形 1051401"/>
          <p:cNvSpPr/>
          <p:nvPr/>
        </p:nvSpPr>
        <p:spPr bwMode="auto">
          <a:xfrm>
            <a:off x="5665787" y="5138737"/>
            <a:ext cx="34925" cy="55562"/>
          </a:xfrm>
          <a:custGeom>
            <a:avLst/>
            <a:gdLst/>
            <a:ahLst/>
            <a:cxnLst/>
            <a:rect l="0" t="0" r="0" b="0"/>
            <a:pathLst>
              <a:path w="47" h="78">
                <a:moveTo>
                  <a:pt x="38" y="2"/>
                </a:moveTo>
                <a:lnTo>
                  <a:pt x="38" y="2"/>
                </a:lnTo>
                <a:lnTo>
                  <a:pt x="28" y="20"/>
                </a:lnTo>
                <a:lnTo>
                  <a:pt x="18" y="36"/>
                </a:lnTo>
                <a:lnTo>
                  <a:pt x="1" y="71"/>
                </a:lnTo>
                <a:lnTo>
                  <a:pt x="0" y="73"/>
                </a:lnTo>
                <a:lnTo>
                  <a:pt x="0" y="75"/>
                </a:lnTo>
                <a:lnTo>
                  <a:pt x="1" y="77"/>
                </a:lnTo>
                <a:lnTo>
                  <a:pt x="3" y="78"/>
                </a:lnTo>
                <a:lnTo>
                  <a:pt x="4" y="78"/>
                </a:lnTo>
                <a:lnTo>
                  <a:pt x="6" y="78"/>
                </a:lnTo>
                <a:lnTo>
                  <a:pt x="7" y="78"/>
                </a:lnTo>
                <a:lnTo>
                  <a:pt x="8" y="76"/>
                </a:lnTo>
                <a:lnTo>
                  <a:pt x="27" y="41"/>
                </a:lnTo>
                <a:lnTo>
                  <a:pt x="36" y="24"/>
                </a:lnTo>
                <a:lnTo>
                  <a:pt x="46" y="7"/>
                </a:lnTo>
                <a:lnTo>
                  <a:pt x="47" y="5"/>
                </a:lnTo>
                <a:lnTo>
                  <a:pt x="47" y="3"/>
                </a:lnTo>
                <a:lnTo>
                  <a:pt x="46" y="2"/>
                </a:lnTo>
                <a:lnTo>
                  <a:pt x="45" y="1"/>
                </a:lnTo>
                <a:lnTo>
                  <a:pt x="43" y="0"/>
                </a:lnTo>
                <a:lnTo>
                  <a:pt x="41" y="0"/>
                </a:lnTo>
                <a:lnTo>
                  <a:pt x="40" y="1"/>
                </a:lnTo>
                <a:lnTo>
                  <a:pt x="3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03" name="任意多边形 1051402"/>
          <p:cNvSpPr/>
          <p:nvPr/>
        </p:nvSpPr>
        <p:spPr bwMode="auto">
          <a:xfrm>
            <a:off x="5694362" y="5180012"/>
            <a:ext cx="28575" cy="41275"/>
          </a:xfrm>
          <a:custGeom>
            <a:avLst/>
            <a:gdLst/>
            <a:ahLst/>
            <a:cxnLst/>
            <a:rect l="0" t="0" r="0" b="0"/>
            <a:pathLst>
              <a:path w="41" h="60">
                <a:moveTo>
                  <a:pt x="31" y="3"/>
                </a:moveTo>
                <a:lnTo>
                  <a:pt x="31" y="3"/>
                </a:lnTo>
                <a:lnTo>
                  <a:pt x="26" y="16"/>
                </a:lnTo>
                <a:lnTo>
                  <a:pt x="19" y="29"/>
                </a:lnTo>
                <a:lnTo>
                  <a:pt x="10" y="41"/>
                </a:lnTo>
                <a:lnTo>
                  <a:pt x="1" y="51"/>
                </a:lnTo>
                <a:lnTo>
                  <a:pt x="0" y="53"/>
                </a:lnTo>
                <a:lnTo>
                  <a:pt x="0" y="56"/>
                </a:lnTo>
                <a:lnTo>
                  <a:pt x="0" y="57"/>
                </a:lnTo>
                <a:lnTo>
                  <a:pt x="1" y="59"/>
                </a:lnTo>
                <a:lnTo>
                  <a:pt x="3" y="60"/>
                </a:lnTo>
                <a:lnTo>
                  <a:pt x="4" y="60"/>
                </a:lnTo>
                <a:lnTo>
                  <a:pt x="6" y="60"/>
                </a:lnTo>
                <a:lnTo>
                  <a:pt x="7" y="59"/>
                </a:lnTo>
                <a:lnTo>
                  <a:pt x="18" y="46"/>
                </a:lnTo>
                <a:lnTo>
                  <a:pt x="27" y="34"/>
                </a:lnTo>
                <a:lnTo>
                  <a:pt x="34" y="20"/>
                </a:lnTo>
                <a:lnTo>
                  <a:pt x="40" y="6"/>
                </a:lnTo>
                <a:lnTo>
                  <a:pt x="41" y="4"/>
                </a:lnTo>
                <a:lnTo>
                  <a:pt x="40" y="2"/>
                </a:lnTo>
                <a:lnTo>
                  <a:pt x="39" y="1"/>
                </a:lnTo>
                <a:lnTo>
                  <a:pt x="37" y="0"/>
                </a:lnTo>
                <a:lnTo>
                  <a:pt x="36" y="0"/>
                </a:lnTo>
                <a:lnTo>
                  <a:pt x="34" y="1"/>
                </a:lnTo>
                <a:lnTo>
                  <a:pt x="32" y="2"/>
                </a:lnTo>
                <a:lnTo>
                  <a:pt x="31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04" name="任意多边形 1051403"/>
          <p:cNvSpPr/>
          <p:nvPr/>
        </p:nvSpPr>
        <p:spPr bwMode="auto">
          <a:xfrm>
            <a:off x="5632450" y="4989512"/>
            <a:ext cx="150812" cy="269875"/>
          </a:xfrm>
          <a:custGeom>
            <a:avLst/>
            <a:gdLst/>
            <a:ahLst/>
            <a:cxnLst/>
            <a:rect l="0" t="0" r="0" b="0"/>
            <a:pathLst>
              <a:path w="213" h="383">
                <a:moveTo>
                  <a:pt x="106" y="383"/>
                </a:moveTo>
                <a:lnTo>
                  <a:pt x="106" y="383"/>
                </a:lnTo>
                <a:lnTo>
                  <a:pt x="89" y="383"/>
                </a:lnTo>
                <a:lnTo>
                  <a:pt x="76" y="380"/>
                </a:lnTo>
                <a:lnTo>
                  <a:pt x="62" y="376"/>
                </a:lnTo>
                <a:lnTo>
                  <a:pt x="49" y="370"/>
                </a:lnTo>
                <a:lnTo>
                  <a:pt x="38" y="362"/>
                </a:lnTo>
                <a:lnTo>
                  <a:pt x="27" y="352"/>
                </a:lnTo>
                <a:lnTo>
                  <a:pt x="22" y="346"/>
                </a:lnTo>
                <a:lnTo>
                  <a:pt x="18" y="341"/>
                </a:lnTo>
                <a:lnTo>
                  <a:pt x="15" y="335"/>
                </a:lnTo>
                <a:lnTo>
                  <a:pt x="13" y="328"/>
                </a:lnTo>
                <a:lnTo>
                  <a:pt x="11" y="320"/>
                </a:lnTo>
                <a:lnTo>
                  <a:pt x="10" y="313"/>
                </a:lnTo>
                <a:lnTo>
                  <a:pt x="9" y="308"/>
                </a:lnTo>
                <a:lnTo>
                  <a:pt x="5" y="270"/>
                </a:lnTo>
                <a:lnTo>
                  <a:pt x="2" y="230"/>
                </a:lnTo>
                <a:lnTo>
                  <a:pt x="0" y="191"/>
                </a:lnTo>
                <a:lnTo>
                  <a:pt x="0" y="152"/>
                </a:lnTo>
                <a:lnTo>
                  <a:pt x="1" y="147"/>
                </a:lnTo>
                <a:lnTo>
                  <a:pt x="2" y="144"/>
                </a:lnTo>
                <a:lnTo>
                  <a:pt x="4" y="141"/>
                </a:lnTo>
                <a:lnTo>
                  <a:pt x="8" y="138"/>
                </a:lnTo>
                <a:lnTo>
                  <a:pt x="11" y="134"/>
                </a:lnTo>
                <a:lnTo>
                  <a:pt x="11" y="130"/>
                </a:lnTo>
                <a:lnTo>
                  <a:pt x="13" y="116"/>
                </a:lnTo>
                <a:lnTo>
                  <a:pt x="14" y="100"/>
                </a:lnTo>
                <a:lnTo>
                  <a:pt x="14" y="88"/>
                </a:lnTo>
                <a:lnTo>
                  <a:pt x="15" y="76"/>
                </a:lnTo>
                <a:lnTo>
                  <a:pt x="17" y="64"/>
                </a:lnTo>
                <a:lnTo>
                  <a:pt x="19" y="59"/>
                </a:lnTo>
                <a:lnTo>
                  <a:pt x="21" y="54"/>
                </a:lnTo>
                <a:lnTo>
                  <a:pt x="28" y="42"/>
                </a:lnTo>
                <a:lnTo>
                  <a:pt x="36" y="31"/>
                </a:lnTo>
                <a:lnTo>
                  <a:pt x="47" y="23"/>
                </a:lnTo>
                <a:lnTo>
                  <a:pt x="57" y="15"/>
                </a:lnTo>
                <a:lnTo>
                  <a:pt x="69" y="8"/>
                </a:lnTo>
                <a:lnTo>
                  <a:pt x="80" y="4"/>
                </a:lnTo>
                <a:lnTo>
                  <a:pt x="92" y="1"/>
                </a:lnTo>
                <a:lnTo>
                  <a:pt x="105" y="0"/>
                </a:lnTo>
                <a:lnTo>
                  <a:pt x="113" y="0"/>
                </a:lnTo>
                <a:lnTo>
                  <a:pt x="136" y="1"/>
                </a:lnTo>
                <a:lnTo>
                  <a:pt x="147" y="2"/>
                </a:lnTo>
                <a:lnTo>
                  <a:pt x="158" y="4"/>
                </a:lnTo>
                <a:lnTo>
                  <a:pt x="169" y="8"/>
                </a:lnTo>
                <a:lnTo>
                  <a:pt x="180" y="14"/>
                </a:lnTo>
                <a:lnTo>
                  <a:pt x="190" y="21"/>
                </a:lnTo>
                <a:lnTo>
                  <a:pt x="201" y="29"/>
                </a:lnTo>
                <a:lnTo>
                  <a:pt x="205" y="34"/>
                </a:lnTo>
                <a:lnTo>
                  <a:pt x="208" y="39"/>
                </a:lnTo>
                <a:lnTo>
                  <a:pt x="210" y="46"/>
                </a:lnTo>
                <a:lnTo>
                  <a:pt x="211" y="52"/>
                </a:lnTo>
                <a:lnTo>
                  <a:pt x="213" y="64"/>
                </a:lnTo>
                <a:lnTo>
                  <a:pt x="213" y="79"/>
                </a:lnTo>
                <a:lnTo>
                  <a:pt x="213" y="152"/>
                </a:lnTo>
                <a:lnTo>
                  <a:pt x="213" y="158"/>
                </a:lnTo>
                <a:lnTo>
                  <a:pt x="213" y="163"/>
                </a:lnTo>
                <a:lnTo>
                  <a:pt x="211" y="167"/>
                </a:lnTo>
                <a:lnTo>
                  <a:pt x="211" y="168"/>
                </a:lnTo>
                <a:lnTo>
                  <a:pt x="210" y="170"/>
                </a:lnTo>
                <a:lnTo>
                  <a:pt x="210" y="172"/>
                </a:lnTo>
                <a:lnTo>
                  <a:pt x="210" y="174"/>
                </a:lnTo>
                <a:lnTo>
                  <a:pt x="209" y="266"/>
                </a:lnTo>
                <a:lnTo>
                  <a:pt x="210" y="284"/>
                </a:lnTo>
                <a:lnTo>
                  <a:pt x="211" y="298"/>
                </a:lnTo>
                <a:lnTo>
                  <a:pt x="211" y="310"/>
                </a:lnTo>
                <a:lnTo>
                  <a:pt x="210" y="322"/>
                </a:lnTo>
                <a:lnTo>
                  <a:pt x="208" y="328"/>
                </a:lnTo>
                <a:lnTo>
                  <a:pt x="207" y="333"/>
                </a:lnTo>
                <a:lnTo>
                  <a:pt x="203" y="340"/>
                </a:lnTo>
                <a:lnTo>
                  <a:pt x="199" y="346"/>
                </a:lnTo>
                <a:lnTo>
                  <a:pt x="193" y="351"/>
                </a:lnTo>
                <a:lnTo>
                  <a:pt x="188" y="356"/>
                </a:lnTo>
                <a:lnTo>
                  <a:pt x="182" y="362"/>
                </a:lnTo>
                <a:lnTo>
                  <a:pt x="176" y="366"/>
                </a:lnTo>
                <a:lnTo>
                  <a:pt x="164" y="372"/>
                </a:lnTo>
                <a:lnTo>
                  <a:pt x="149" y="377"/>
                </a:lnTo>
                <a:lnTo>
                  <a:pt x="135" y="381"/>
                </a:lnTo>
                <a:lnTo>
                  <a:pt x="120" y="383"/>
                </a:lnTo>
                <a:lnTo>
                  <a:pt x="106" y="383"/>
                </a:lnTo>
                <a:close/>
                <a:moveTo>
                  <a:pt x="121" y="36"/>
                </a:moveTo>
                <a:lnTo>
                  <a:pt x="121" y="36"/>
                </a:lnTo>
                <a:lnTo>
                  <a:pt x="104" y="37"/>
                </a:lnTo>
                <a:lnTo>
                  <a:pt x="92" y="39"/>
                </a:lnTo>
                <a:lnTo>
                  <a:pt x="82" y="44"/>
                </a:lnTo>
                <a:lnTo>
                  <a:pt x="73" y="49"/>
                </a:lnTo>
                <a:lnTo>
                  <a:pt x="65" y="56"/>
                </a:lnTo>
                <a:lnTo>
                  <a:pt x="59" y="65"/>
                </a:lnTo>
                <a:lnTo>
                  <a:pt x="55" y="76"/>
                </a:lnTo>
                <a:lnTo>
                  <a:pt x="52" y="87"/>
                </a:lnTo>
                <a:lnTo>
                  <a:pt x="51" y="100"/>
                </a:lnTo>
                <a:lnTo>
                  <a:pt x="50" y="116"/>
                </a:lnTo>
                <a:lnTo>
                  <a:pt x="49" y="130"/>
                </a:lnTo>
                <a:lnTo>
                  <a:pt x="47" y="148"/>
                </a:lnTo>
                <a:lnTo>
                  <a:pt x="46" y="166"/>
                </a:lnTo>
                <a:lnTo>
                  <a:pt x="46" y="171"/>
                </a:lnTo>
                <a:lnTo>
                  <a:pt x="45" y="174"/>
                </a:lnTo>
                <a:lnTo>
                  <a:pt x="43" y="177"/>
                </a:lnTo>
                <a:lnTo>
                  <a:pt x="41" y="179"/>
                </a:lnTo>
                <a:lnTo>
                  <a:pt x="38" y="182"/>
                </a:lnTo>
                <a:lnTo>
                  <a:pt x="39" y="187"/>
                </a:lnTo>
                <a:lnTo>
                  <a:pt x="40" y="218"/>
                </a:lnTo>
                <a:lnTo>
                  <a:pt x="42" y="250"/>
                </a:lnTo>
                <a:lnTo>
                  <a:pt x="42" y="257"/>
                </a:lnTo>
                <a:lnTo>
                  <a:pt x="43" y="269"/>
                </a:lnTo>
                <a:lnTo>
                  <a:pt x="43" y="288"/>
                </a:lnTo>
                <a:lnTo>
                  <a:pt x="44" y="298"/>
                </a:lnTo>
                <a:lnTo>
                  <a:pt x="46" y="308"/>
                </a:lnTo>
                <a:lnTo>
                  <a:pt x="49" y="317"/>
                </a:lnTo>
                <a:lnTo>
                  <a:pt x="54" y="326"/>
                </a:lnTo>
                <a:lnTo>
                  <a:pt x="60" y="333"/>
                </a:lnTo>
                <a:lnTo>
                  <a:pt x="64" y="335"/>
                </a:lnTo>
                <a:lnTo>
                  <a:pt x="69" y="338"/>
                </a:lnTo>
                <a:lnTo>
                  <a:pt x="78" y="342"/>
                </a:lnTo>
                <a:lnTo>
                  <a:pt x="88" y="345"/>
                </a:lnTo>
                <a:lnTo>
                  <a:pt x="98" y="346"/>
                </a:lnTo>
                <a:lnTo>
                  <a:pt x="108" y="347"/>
                </a:lnTo>
                <a:lnTo>
                  <a:pt x="120" y="346"/>
                </a:lnTo>
                <a:lnTo>
                  <a:pt x="133" y="343"/>
                </a:lnTo>
                <a:lnTo>
                  <a:pt x="142" y="340"/>
                </a:lnTo>
                <a:lnTo>
                  <a:pt x="150" y="337"/>
                </a:lnTo>
                <a:lnTo>
                  <a:pt x="156" y="333"/>
                </a:lnTo>
                <a:lnTo>
                  <a:pt x="163" y="329"/>
                </a:lnTo>
                <a:lnTo>
                  <a:pt x="167" y="322"/>
                </a:lnTo>
                <a:lnTo>
                  <a:pt x="170" y="315"/>
                </a:lnTo>
                <a:lnTo>
                  <a:pt x="171" y="306"/>
                </a:lnTo>
                <a:lnTo>
                  <a:pt x="172" y="296"/>
                </a:lnTo>
                <a:lnTo>
                  <a:pt x="172" y="221"/>
                </a:lnTo>
                <a:lnTo>
                  <a:pt x="172" y="205"/>
                </a:lnTo>
                <a:lnTo>
                  <a:pt x="171" y="192"/>
                </a:lnTo>
                <a:lnTo>
                  <a:pt x="171" y="181"/>
                </a:lnTo>
                <a:lnTo>
                  <a:pt x="172" y="170"/>
                </a:lnTo>
                <a:lnTo>
                  <a:pt x="175" y="159"/>
                </a:lnTo>
                <a:lnTo>
                  <a:pt x="176" y="158"/>
                </a:lnTo>
                <a:lnTo>
                  <a:pt x="176" y="157"/>
                </a:lnTo>
                <a:lnTo>
                  <a:pt x="176" y="129"/>
                </a:lnTo>
                <a:lnTo>
                  <a:pt x="177" y="128"/>
                </a:lnTo>
                <a:lnTo>
                  <a:pt x="177" y="96"/>
                </a:lnTo>
                <a:lnTo>
                  <a:pt x="177" y="81"/>
                </a:lnTo>
                <a:lnTo>
                  <a:pt x="176" y="64"/>
                </a:lnTo>
                <a:lnTo>
                  <a:pt x="175" y="60"/>
                </a:lnTo>
                <a:lnTo>
                  <a:pt x="173" y="55"/>
                </a:lnTo>
                <a:lnTo>
                  <a:pt x="169" y="50"/>
                </a:lnTo>
                <a:lnTo>
                  <a:pt x="165" y="46"/>
                </a:lnTo>
                <a:lnTo>
                  <a:pt x="157" y="42"/>
                </a:lnTo>
                <a:lnTo>
                  <a:pt x="148" y="39"/>
                </a:lnTo>
                <a:lnTo>
                  <a:pt x="136" y="37"/>
                </a:lnTo>
                <a:lnTo>
                  <a:pt x="121" y="3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05" name="任意多边形 1051404"/>
          <p:cNvSpPr/>
          <p:nvPr/>
        </p:nvSpPr>
        <p:spPr bwMode="auto">
          <a:xfrm>
            <a:off x="6135687" y="4999037"/>
            <a:ext cx="155575" cy="257175"/>
          </a:xfrm>
          <a:custGeom>
            <a:avLst/>
            <a:gdLst/>
            <a:ahLst/>
            <a:cxnLst/>
            <a:rect l="0" t="0" r="0" b="0"/>
            <a:pathLst>
              <a:path w="221" h="362">
                <a:moveTo>
                  <a:pt x="107" y="362"/>
                </a:moveTo>
                <a:lnTo>
                  <a:pt x="107" y="362"/>
                </a:lnTo>
                <a:lnTo>
                  <a:pt x="99" y="361"/>
                </a:lnTo>
                <a:lnTo>
                  <a:pt x="91" y="360"/>
                </a:lnTo>
                <a:lnTo>
                  <a:pt x="81" y="359"/>
                </a:lnTo>
                <a:lnTo>
                  <a:pt x="68" y="356"/>
                </a:lnTo>
                <a:lnTo>
                  <a:pt x="55" y="351"/>
                </a:lnTo>
                <a:lnTo>
                  <a:pt x="41" y="344"/>
                </a:lnTo>
                <a:lnTo>
                  <a:pt x="35" y="339"/>
                </a:lnTo>
                <a:lnTo>
                  <a:pt x="29" y="334"/>
                </a:lnTo>
                <a:lnTo>
                  <a:pt x="24" y="328"/>
                </a:lnTo>
                <a:lnTo>
                  <a:pt x="20" y="322"/>
                </a:lnTo>
                <a:lnTo>
                  <a:pt x="16" y="315"/>
                </a:lnTo>
                <a:lnTo>
                  <a:pt x="12" y="306"/>
                </a:lnTo>
                <a:lnTo>
                  <a:pt x="8" y="287"/>
                </a:lnTo>
                <a:lnTo>
                  <a:pt x="5" y="267"/>
                </a:lnTo>
                <a:lnTo>
                  <a:pt x="4" y="246"/>
                </a:lnTo>
                <a:lnTo>
                  <a:pt x="4" y="227"/>
                </a:lnTo>
                <a:lnTo>
                  <a:pt x="3" y="200"/>
                </a:lnTo>
                <a:lnTo>
                  <a:pt x="1" y="173"/>
                </a:lnTo>
                <a:lnTo>
                  <a:pt x="1" y="168"/>
                </a:lnTo>
                <a:lnTo>
                  <a:pt x="1" y="151"/>
                </a:lnTo>
                <a:lnTo>
                  <a:pt x="1" y="128"/>
                </a:lnTo>
                <a:lnTo>
                  <a:pt x="1" y="103"/>
                </a:lnTo>
                <a:lnTo>
                  <a:pt x="1" y="101"/>
                </a:lnTo>
                <a:lnTo>
                  <a:pt x="0" y="88"/>
                </a:lnTo>
                <a:lnTo>
                  <a:pt x="0" y="77"/>
                </a:lnTo>
                <a:lnTo>
                  <a:pt x="1" y="72"/>
                </a:lnTo>
                <a:lnTo>
                  <a:pt x="2" y="67"/>
                </a:lnTo>
                <a:lnTo>
                  <a:pt x="4" y="62"/>
                </a:lnTo>
                <a:lnTo>
                  <a:pt x="7" y="56"/>
                </a:lnTo>
                <a:lnTo>
                  <a:pt x="26" y="34"/>
                </a:lnTo>
                <a:lnTo>
                  <a:pt x="34" y="23"/>
                </a:lnTo>
                <a:lnTo>
                  <a:pt x="43" y="15"/>
                </a:lnTo>
                <a:lnTo>
                  <a:pt x="54" y="9"/>
                </a:lnTo>
                <a:lnTo>
                  <a:pt x="65" y="4"/>
                </a:lnTo>
                <a:lnTo>
                  <a:pt x="79" y="1"/>
                </a:lnTo>
                <a:lnTo>
                  <a:pt x="94" y="0"/>
                </a:lnTo>
                <a:lnTo>
                  <a:pt x="97" y="0"/>
                </a:lnTo>
                <a:lnTo>
                  <a:pt x="111" y="0"/>
                </a:lnTo>
                <a:lnTo>
                  <a:pt x="124" y="1"/>
                </a:lnTo>
                <a:lnTo>
                  <a:pt x="137" y="3"/>
                </a:lnTo>
                <a:lnTo>
                  <a:pt x="151" y="7"/>
                </a:lnTo>
                <a:lnTo>
                  <a:pt x="163" y="12"/>
                </a:lnTo>
                <a:lnTo>
                  <a:pt x="169" y="15"/>
                </a:lnTo>
                <a:lnTo>
                  <a:pt x="175" y="19"/>
                </a:lnTo>
                <a:lnTo>
                  <a:pt x="180" y="24"/>
                </a:lnTo>
                <a:lnTo>
                  <a:pt x="185" y="30"/>
                </a:lnTo>
                <a:lnTo>
                  <a:pt x="189" y="36"/>
                </a:lnTo>
                <a:lnTo>
                  <a:pt x="193" y="42"/>
                </a:lnTo>
                <a:lnTo>
                  <a:pt x="198" y="53"/>
                </a:lnTo>
                <a:lnTo>
                  <a:pt x="204" y="66"/>
                </a:lnTo>
                <a:lnTo>
                  <a:pt x="208" y="78"/>
                </a:lnTo>
                <a:lnTo>
                  <a:pt x="211" y="92"/>
                </a:lnTo>
                <a:lnTo>
                  <a:pt x="214" y="105"/>
                </a:lnTo>
                <a:lnTo>
                  <a:pt x="215" y="120"/>
                </a:lnTo>
                <a:lnTo>
                  <a:pt x="217" y="137"/>
                </a:lnTo>
                <a:lnTo>
                  <a:pt x="218" y="154"/>
                </a:lnTo>
                <a:lnTo>
                  <a:pt x="218" y="157"/>
                </a:lnTo>
                <a:lnTo>
                  <a:pt x="219" y="159"/>
                </a:lnTo>
                <a:lnTo>
                  <a:pt x="220" y="163"/>
                </a:lnTo>
                <a:lnTo>
                  <a:pt x="221" y="168"/>
                </a:lnTo>
                <a:lnTo>
                  <a:pt x="220" y="173"/>
                </a:lnTo>
                <a:lnTo>
                  <a:pt x="218" y="178"/>
                </a:lnTo>
                <a:lnTo>
                  <a:pt x="216" y="180"/>
                </a:lnTo>
                <a:lnTo>
                  <a:pt x="216" y="182"/>
                </a:lnTo>
                <a:lnTo>
                  <a:pt x="214" y="196"/>
                </a:lnTo>
                <a:lnTo>
                  <a:pt x="213" y="209"/>
                </a:lnTo>
                <a:lnTo>
                  <a:pt x="212" y="236"/>
                </a:lnTo>
                <a:lnTo>
                  <a:pt x="211" y="259"/>
                </a:lnTo>
                <a:lnTo>
                  <a:pt x="209" y="280"/>
                </a:lnTo>
                <a:lnTo>
                  <a:pt x="207" y="290"/>
                </a:lnTo>
                <a:lnTo>
                  <a:pt x="205" y="300"/>
                </a:lnTo>
                <a:lnTo>
                  <a:pt x="200" y="311"/>
                </a:lnTo>
                <a:lnTo>
                  <a:pt x="195" y="320"/>
                </a:lnTo>
                <a:lnTo>
                  <a:pt x="192" y="325"/>
                </a:lnTo>
                <a:lnTo>
                  <a:pt x="188" y="330"/>
                </a:lnTo>
                <a:lnTo>
                  <a:pt x="180" y="338"/>
                </a:lnTo>
                <a:lnTo>
                  <a:pt x="168" y="346"/>
                </a:lnTo>
                <a:lnTo>
                  <a:pt x="157" y="352"/>
                </a:lnTo>
                <a:lnTo>
                  <a:pt x="145" y="356"/>
                </a:lnTo>
                <a:lnTo>
                  <a:pt x="132" y="359"/>
                </a:lnTo>
                <a:lnTo>
                  <a:pt x="120" y="361"/>
                </a:lnTo>
                <a:lnTo>
                  <a:pt x="107" y="362"/>
                </a:lnTo>
                <a:close/>
                <a:moveTo>
                  <a:pt x="105" y="37"/>
                </a:moveTo>
                <a:lnTo>
                  <a:pt x="105" y="37"/>
                </a:lnTo>
                <a:lnTo>
                  <a:pt x="93" y="37"/>
                </a:lnTo>
                <a:lnTo>
                  <a:pt x="82" y="39"/>
                </a:lnTo>
                <a:lnTo>
                  <a:pt x="72" y="42"/>
                </a:lnTo>
                <a:lnTo>
                  <a:pt x="65" y="46"/>
                </a:lnTo>
                <a:lnTo>
                  <a:pt x="58" y="50"/>
                </a:lnTo>
                <a:lnTo>
                  <a:pt x="52" y="56"/>
                </a:lnTo>
                <a:lnTo>
                  <a:pt x="48" y="64"/>
                </a:lnTo>
                <a:lnTo>
                  <a:pt x="43" y="71"/>
                </a:lnTo>
                <a:lnTo>
                  <a:pt x="41" y="79"/>
                </a:lnTo>
                <a:lnTo>
                  <a:pt x="39" y="88"/>
                </a:lnTo>
                <a:lnTo>
                  <a:pt x="37" y="97"/>
                </a:lnTo>
                <a:lnTo>
                  <a:pt x="36" y="115"/>
                </a:lnTo>
                <a:lnTo>
                  <a:pt x="36" y="134"/>
                </a:lnTo>
                <a:lnTo>
                  <a:pt x="37" y="150"/>
                </a:lnTo>
                <a:lnTo>
                  <a:pt x="38" y="174"/>
                </a:lnTo>
                <a:lnTo>
                  <a:pt x="40" y="200"/>
                </a:lnTo>
                <a:lnTo>
                  <a:pt x="41" y="224"/>
                </a:lnTo>
                <a:lnTo>
                  <a:pt x="41" y="246"/>
                </a:lnTo>
                <a:lnTo>
                  <a:pt x="43" y="270"/>
                </a:lnTo>
                <a:lnTo>
                  <a:pt x="45" y="282"/>
                </a:lnTo>
                <a:lnTo>
                  <a:pt x="50" y="292"/>
                </a:lnTo>
                <a:lnTo>
                  <a:pt x="55" y="301"/>
                </a:lnTo>
                <a:lnTo>
                  <a:pt x="63" y="310"/>
                </a:lnTo>
                <a:lnTo>
                  <a:pt x="71" y="316"/>
                </a:lnTo>
                <a:lnTo>
                  <a:pt x="82" y="320"/>
                </a:lnTo>
                <a:lnTo>
                  <a:pt x="93" y="323"/>
                </a:lnTo>
                <a:lnTo>
                  <a:pt x="105" y="324"/>
                </a:lnTo>
                <a:lnTo>
                  <a:pt x="115" y="323"/>
                </a:lnTo>
                <a:lnTo>
                  <a:pt x="125" y="322"/>
                </a:lnTo>
                <a:lnTo>
                  <a:pt x="135" y="319"/>
                </a:lnTo>
                <a:lnTo>
                  <a:pt x="145" y="316"/>
                </a:lnTo>
                <a:lnTo>
                  <a:pt x="151" y="313"/>
                </a:lnTo>
                <a:lnTo>
                  <a:pt x="156" y="308"/>
                </a:lnTo>
                <a:lnTo>
                  <a:pt x="161" y="304"/>
                </a:lnTo>
                <a:lnTo>
                  <a:pt x="165" y="299"/>
                </a:lnTo>
                <a:lnTo>
                  <a:pt x="168" y="294"/>
                </a:lnTo>
                <a:lnTo>
                  <a:pt x="172" y="289"/>
                </a:lnTo>
                <a:lnTo>
                  <a:pt x="175" y="277"/>
                </a:lnTo>
                <a:lnTo>
                  <a:pt x="177" y="264"/>
                </a:lnTo>
                <a:lnTo>
                  <a:pt x="178" y="251"/>
                </a:lnTo>
                <a:lnTo>
                  <a:pt x="177" y="224"/>
                </a:lnTo>
                <a:lnTo>
                  <a:pt x="176" y="207"/>
                </a:lnTo>
                <a:lnTo>
                  <a:pt x="175" y="193"/>
                </a:lnTo>
                <a:lnTo>
                  <a:pt x="177" y="178"/>
                </a:lnTo>
                <a:lnTo>
                  <a:pt x="178" y="172"/>
                </a:lnTo>
                <a:lnTo>
                  <a:pt x="180" y="166"/>
                </a:lnTo>
                <a:lnTo>
                  <a:pt x="180" y="165"/>
                </a:lnTo>
                <a:lnTo>
                  <a:pt x="180" y="164"/>
                </a:lnTo>
                <a:lnTo>
                  <a:pt x="181" y="158"/>
                </a:lnTo>
                <a:lnTo>
                  <a:pt x="181" y="144"/>
                </a:lnTo>
                <a:lnTo>
                  <a:pt x="180" y="131"/>
                </a:lnTo>
                <a:lnTo>
                  <a:pt x="179" y="120"/>
                </a:lnTo>
                <a:lnTo>
                  <a:pt x="177" y="111"/>
                </a:lnTo>
                <a:lnTo>
                  <a:pt x="170" y="95"/>
                </a:lnTo>
                <a:lnTo>
                  <a:pt x="165" y="78"/>
                </a:lnTo>
                <a:lnTo>
                  <a:pt x="163" y="71"/>
                </a:lnTo>
                <a:lnTo>
                  <a:pt x="160" y="66"/>
                </a:lnTo>
                <a:lnTo>
                  <a:pt x="157" y="61"/>
                </a:lnTo>
                <a:lnTo>
                  <a:pt x="154" y="55"/>
                </a:lnTo>
                <a:lnTo>
                  <a:pt x="147" y="48"/>
                </a:lnTo>
                <a:lnTo>
                  <a:pt x="139" y="43"/>
                </a:lnTo>
                <a:lnTo>
                  <a:pt x="131" y="40"/>
                </a:lnTo>
                <a:lnTo>
                  <a:pt x="122" y="38"/>
                </a:lnTo>
                <a:lnTo>
                  <a:pt x="114" y="37"/>
                </a:lnTo>
                <a:lnTo>
                  <a:pt x="105" y="3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06" name="任意多边形 1051405"/>
          <p:cNvSpPr/>
          <p:nvPr/>
        </p:nvSpPr>
        <p:spPr bwMode="auto">
          <a:xfrm>
            <a:off x="5765800" y="5100637"/>
            <a:ext cx="374650" cy="36512"/>
          </a:xfrm>
          <a:custGeom>
            <a:avLst/>
            <a:gdLst/>
            <a:ahLst/>
            <a:cxnLst/>
            <a:rect l="0" t="0" r="0" b="0"/>
            <a:pathLst>
              <a:path w="532" h="50">
                <a:moveTo>
                  <a:pt x="512" y="50"/>
                </a:moveTo>
                <a:lnTo>
                  <a:pt x="512" y="50"/>
                </a:lnTo>
                <a:lnTo>
                  <a:pt x="507" y="49"/>
                </a:lnTo>
                <a:lnTo>
                  <a:pt x="480" y="46"/>
                </a:lnTo>
                <a:lnTo>
                  <a:pt x="450" y="43"/>
                </a:lnTo>
                <a:lnTo>
                  <a:pt x="418" y="40"/>
                </a:lnTo>
                <a:lnTo>
                  <a:pt x="380" y="40"/>
                </a:lnTo>
                <a:lnTo>
                  <a:pt x="315" y="42"/>
                </a:lnTo>
                <a:lnTo>
                  <a:pt x="253" y="43"/>
                </a:lnTo>
                <a:lnTo>
                  <a:pt x="193" y="42"/>
                </a:lnTo>
                <a:lnTo>
                  <a:pt x="136" y="40"/>
                </a:lnTo>
                <a:lnTo>
                  <a:pt x="77" y="38"/>
                </a:lnTo>
                <a:lnTo>
                  <a:pt x="18" y="38"/>
                </a:lnTo>
                <a:lnTo>
                  <a:pt x="14" y="37"/>
                </a:lnTo>
                <a:lnTo>
                  <a:pt x="10" y="36"/>
                </a:lnTo>
                <a:lnTo>
                  <a:pt x="7" y="34"/>
                </a:lnTo>
                <a:lnTo>
                  <a:pt x="4" y="31"/>
                </a:lnTo>
                <a:lnTo>
                  <a:pt x="2" y="28"/>
                </a:lnTo>
                <a:lnTo>
                  <a:pt x="1" y="25"/>
                </a:lnTo>
                <a:lnTo>
                  <a:pt x="0" y="20"/>
                </a:lnTo>
                <a:lnTo>
                  <a:pt x="1" y="14"/>
                </a:lnTo>
                <a:lnTo>
                  <a:pt x="2" y="11"/>
                </a:lnTo>
                <a:lnTo>
                  <a:pt x="4" y="7"/>
                </a:lnTo>
                <a:lnTo>
                  <a:pt x="7" y="4"/>
                </a:lnTo>
                <a:lnTo>
                  <a:pt x="10" y="2"/>
                </a:lnTo>
                <a:lnTo>
                  <a:pt x="14" y="1"/>
                </a:lnTo>
                <a:lnTo>
                  <a:pt x="18" y="0"/>
                </a:lnTo>
                <a:lnTo>
                  <a:pt x="82" y="1"/>
                </a:lnTo>
                <a:lnTo>
                  <a:pt x="145" y="2"/>
                </a:lnTo>
                <a:lnTo>
                  <a:pt x="209" y="4"/>
                </a:lnTo>
                <a:lnTo>
                  <a:pt x="273" y="4"/>
                </a:lnTo>
                <a:lnTo>
                  <a:pt x="322" y="4"/>
                </a:lnTo>
                <a:lnTo>
                  <a:pt x="324" y="4"/>
                </a:lnTo>
                <a:lnTo>
                  <a:pt x="375" y="3"/>
                </a:lnTo>
                <a:lnTo>
                  <a:pt x="409" y="4"/>
                </a:lnTo>
                <a:lnTo>
                  <a:pt x="444" y="5"/>
                </a:lnTo>
                <a:lnTo>
                  <a:pt x="482" y="8"/>
                </a:lnTo>
                <a:lnTo>
                  <a:pt x="500" y="11"/>
                </a:lnTo>
                <a:lnTo>
                  <a:pt x="520" y="14"/>
                </a:lnTo>
                <a:lnTo>
                  <a:pt x="523" y="15"/>
                </a:lnTo>
                <a:lnTo>
                  <a:pt x="526" y="16"/>
                </a:lnTo>
                <a:lnTo>
                  <a:pt x="528" y="18"/>
                </a:lnTo>
                <a:lnTo>
                  <a:pt x="530" y="20"/>
                </a:lnTo>
                <a:lnTo>
                  <a:pt x="531" y="24"/>
                </a:lnTo>
                <a:lnTo>
                  <a:pt x="532" y="29"/>
                </a:lnTo>
                <a:lnTo>
                  <a:pt x="531" y="32"/>
                </a:lnTo>
                <a:lnTo>
                  <a:pt x="530" y="36"/>
                </a:lnTo>
                <a:lnTo>
                  <a:pt x="528" y="39"/>
                </a:lnTo>
                <a:lnTo>
                  <a:pt x="526" y="43"/>
                </a:lnTo>
                <a:lnTo>
                  <a:pt x="523" y="46"/>
                </a:lnTo>
                <a:lnTo>
                  <a:pt x="519" y="48"/>
                </a:lnTo>
                <a:lnTo>
                  <a:pt x="516" y="49"/>
                </a:lnTo>
                <a:lnTo>
                  <a:pt x="512" y="5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07" name="任意多边形 1051406"/>
          <p:cNvSpPr/>
          <p:nvPr/>
        </p:nvSpPr>
        <p:spPr bwMode="auto">
          <a:xfrm>
            <a:off x="5465762" y="5094287"/>
            <a:ext cx="996950" cy="914400"/>
          </a:xfrm>
          <a:custGeom>
            <a:avLst/>
            <a:gdLst/>
            <a:ahLst/>
            <a:cxnLst/>
            <a:rect l="0" t="0" r="0" b="0"/>
            <a:pathLst>
              <a:path w="1414" h="1294">
                <a:moveTo>
                  <a:pt x="890" y="1294"/>
                </a:moveTo>
                <a:lnTo>
                  <a:pt x="890" y="1294"/>
                </a:lnTo>
                <a:lnTo>
                  <a:pt x="839" y="1294"/>
                </a:lnTo>
                <a:lnTo>
                  <a:pt x="790" y="1292"/>
                </a:lnTo>
                <a:lnTo>
                  <a:pt x="713" y="1290"/>
                </a:lnTo>
                <a:lnTo>
                  <a:pt x="682" y="1289"/>
                </a:lnTo>
                <a:lnTo>
                  <a:pt x="651" y="1288"/>
                </a:lnTo>
                <a:lnTo>
                  <a:pt x="591" y="1284"/>
                </a:lnTo>
                <a:lnTo>
                  <a:pt x="519" y="1280"/>
                </a:lnTo>
                <a:lnTo>
                  <a:pt x="484" y="1279"/>
                </a:lnTo>
                <a:lnTo>
                  <a:pt x="448" y="1279"/>
                </a:lnTo>
                <a:lnTo>
                  <a:pt x="415" y="1278"/>
                </a:lnTo>
                <a:lnTo>
                  <a:pt x="383" y="1276"/>
                </a:lnTo>
                <a:lnTo>
                  <a:pt x="319" y="1271"/>
                </a:lnTo>
                <a:lnTo>
                  <a:pt x="316" y="1270"/>
                </a:lnTo>
                <a:lnTo>
                  <a:pt x="281" y="1268"/>
                </a:lnTo>
                <a:lnTo>
                  <a:pt x="278" y="1268"/>
                </a:lnTo>
                <a:lnTo>
                  <a:pt x="276" y="1269"/>
                </a:lnTo>
                <a:lnTo>
                  <a:pt x="272" y="1270"/>
                </a:lnTo>
                <a:lnTo>
                  <a:pt x="268" y="1270"/>
                </a:lnTo>
                <a:lnTo>
                  <a:pt x="263" y="1269"/>
                </a:lnTo>
                <a:lnTo>
                  <a:pt x="250" y="1267"/>
                </a:lnTo>
                <a:lnTo>
                  <a:pt x="235" y="1265"/>
                </a:lnTo>
                <a:lnTo>
                  <a:pt x="208" y="1263"/>
                </a:lnTo>
                <a:lnTo>
                  <a:pt x="193" y="1262"/>
                </a:lnTo>
                <a:lnTo>
                  <a:pt x="177" y="1261"/>
                </a:lnTo>
                <a:lnTo>
                  <a:pt x="162" y="1258"/>
                </a:lnTo>
                <a:lnTo>
                  <a:pt x="147" y="1255"/>
                </a:lnTo>
                <a:lnTo>
                  <a:pt x="121" y="1246"/>
                </a:lnTo>
                <a:lnTo>
                  <a:pt x="107" y="1239"/>
                </a:lnTo>
                <a:lnTo>
                  <a:pt x="94" y="1234"/>
                </a:lnTo>
                <a:lnTo>
                  <a:pt x="81" y="1227"/>
                </a:lnTo>
                <a:lnTo>
                  <a:pt x="70" y="1220"/>
                </a:lnTo>
                <a:lnTo>
                  <a:pt x="59" y="1212"/>
                </a:lnTo>
                <a:lnTo>
                  <a:pt x="49" y="1202"/>
                </a:lnTo>
                <a:lnTo>
                  <a:pt x="37" y="1187"/>
                </a:lnTo>
                <a:lnTo>
                  <a:pt x="27" y="1170"/>
                </a:lnTo>
                <a:lnTo>
                  <a:pt x="17" y="1153"/>
                </a:lnTo>
                <a:lnTo>
                  <a:pt x="10" y="1135"/>
                </a:lnTo>
                <a:lnTo>
                  <a:pt x="5" y="1117"/>
                </a:lnTo>
                <a:lnTo>
                  <a:pt x="2" y="1097"/>
                </a:lnTo>
                <a:lnTo>
                  <a:pt x="0" y="1077"/>
                </a:lnTo>
                <a:lnTo>
                  <a:pt x="1" y="1058"/>
                </a:lnTo>
                <a:lnTo>
                  <a:pt x="2" y="1053"/>
                </a:lnTo>
                <a:lnTo>
                  <a:pt x="4" y="1047"/>
                </a:lnTo>
                <a:lnTo>
                  <a:pt x="6" y="1045"/>
                </a:lnTo>
                <a:lnTo>
                  <a:pt x="6" y="1042"/>
                </a:lnTo>
                <a:lnTo>
                  <a:pt x="6" y="1012"/>
                </a:lnTo>
                <a:lnTo>
                  <a:pt x="6" y="982"/>
                </a:lnTo>
                <a:lnTo>
                  <a:pt x="6" y="932"/>
                </a:lnTo>
                <a:lnTo>
                  <a:pt x="7" y="907"/>
                </a:lnTo>
                <a:lnTo>
                  <a:pt x="9" y="882"/>
                </a:lnTo>
                <a:lnTo>
                  <a:pt x="14" y="839"/>
                </a:lnTo>
                <a:lnTo>
                  <a:pt x="16" y="794"/>
                </a:lnTo>
                <a:lnTo>
                  <a:pt x="17" y="750"/>
                </a:lnTo>
                <a:lnTo>
                  <a:pt x="16" y="703"/>
                </a:lnTo>
                <a:lnTo>
                  <a:pt x="16" y="691"/>
                </a:lnTo>
                <a:lnTo>
                  <a:pt x="14" y="679"/>
                </a:lnTo>
                <a:lnTo>
                  <a:pt x="9" y="655"/>
                </a:lnTo>
                <a:lnTo>
                  <a:pt x="5" y="635"/>
                </a:lnTo>
                <a:lnTo>
                  <a:pt x="3" y="626"/>
                </a:lnTo>
                <a:lnTo>
                  <a:pt x="2" y="616"/>
                </a:lnTo>
                <a:lnTo>
                  <a:pt x="1" y="579"/>
                </a:lnTo>
                <a:lnTo>
                  <a:pt x="1" y="543"/>
                </a:lnTo>
                <a:lnTo>
                  <a:pt x="1" y="320"/>
                </a:lnTo>
                <a:lnTo>
                  <a:pt x="2" y="314"/>
                </a:lnTo>
                <a:lnTo>
                  <a:pt x="5" y="309"/>
                </a:lnTo>
                <a:lnTo>
                  <a:pt x="8" y="304"/>
                </a:lnTo>
                <a:lnTo>
                  <a:pt x="7" y="298"/>
                </a:lnTo>
                <a:lnTo>
                  <a:pt x="5" y="291"/>
                </a:lnTo>
                <a:lnTo>
                  <a:pt x="5" y="284"/>
                </a:lnTo>
                <a:lnTo>
                  <a:pt x="6" y="266"/>
                </a:lnTo>
                <a:lnTo>
                  <a:pt x="8" y="245"/>
                </a:lnTo>
                <a:lnTo>
                  <a:pt x="8" y="220"/>
                </a:lnTo>
                <a:lnTo>
                  <a:pt x="6" y="194"/>
                </a:lnTo>
                <a:lnTo>
                  <a:pt x="3" y="170"/>
                </a:lnTo>
                <a:lnTo>
                  <a:pt x="1" y="156"/>
                </a:lnTo>
                <a:lnTo>
                  <a:pt x="0" y="142"/>
                </a:lnTo>
                <a:lnTo>
                  <a:pt x="1" y="129"/>
                </a:lnTo>
                <a:lnTo>
                  <a:pt x="2" y="116"/>
                </a:lnTo>
                <a:lnTo>
                  <a:pt x="6" y="101"/>
                </a:lnTo>
                <a:lnTo>
                  <a:pt x="10" y="87"/>
                </a:lnTo>
                <a:lnTo>
                  <a:pt x="16" y="71"/>
                </a:lnTo>
                <a:lnTo>
                  <a:pt x="23" y="55"/>
                </a:lnTo>
                <a:lnTo>
                  <a:pt x="29" y="46"/>
                </a:lnTo>
                <a:lnTo>
                  <a:pt x="35" y="38"/>
                </a:lnTo>
                <a:lnTo>
                  <a:pt x="41" y="32"/>
                </a:lnTo>
                <a:lnTo>
                  <a:pt x="49" y="26"/>
                </a:lnTo>
                <a:lnTo>
                  <a:pt x="58" y="21"/>
                </a:lnTo>
                <a:lnTo>
                  <a:pt x="67" y="15"/>
                </a:lnTo>
                <a:lnTo>
                  <a:pt x="76" y="12"/>
                </a:lnTo>
                <a:lnTo>
                  <a:pt x="86" y="9"/>
                </a:lnTo>
                <a:lnTo>
                  <a:pt x="108" y="4"/>
                </a:lnTo>
                <a:lnTo>
                  <a:pt x="131" y="1"/>
                </a:lnTo>
                <a:lnTo>
                  <a:pt x="154" y="0"/>
                </a:lnTo>
                <a:lnTo>
                  <a:pt x="175" y="0"/>
                </a:lnTo>
                <a:lnTo>
                  <a:pt x="216" y="0"/>
                </a:lnTo>
                <a:lnTo>
                  <a:pt x="246" y="1"/>
                </a:lnTo>
                <a:lnTo>
                  <a:pt x="249" y="1"/>
                </a:lnTo>
                <a:lnTo>
                  <a:pt x="253" y="2"/>
                </a:lnTo>
                <a:lnTo>
                  <a:pt x="256" y="4"/>
                </a:lnTo>
                <a:lnTo>
                  <a:pt x="259" y="6"/>
                </a:lnTo>
                <a:lnTo>
                  <a:pt x="261" y="9"/>
                </a:lnTo>
                <a:lnTo>
                  <a:pt x="263" y="12"/>
                </a:lnTo>
                <a:lnTo>
                  <a:pt x="264" y="15"/>
                </a:lnTo>
                <a:lnTo>
                  <a:pt x="264" y="20"/>
                </a:lnTo>
                <a:lnTo>
                  <a:pt x="264" y="24"/>
                </a:lnTo>
                <a:lnTo>
                  <a:pt x="264" y="28"/>
                </a:lnTo>
                <a:lnTo>
                  <a:pt x="262" y="32"/>
                </a:lnTo>
                <a:lnTo>
                  <a:pt x="261" y="35"/>
                </a:lnTo>
                <a:lnTo>
                  <a:pt x="258" y="37"/>
                </a:lnTo>
                <a:lnTo>
                  <a:pt x="255" y="39"/>
                </a:lnTo>
                <a:lnTo>
                  <a:pt x="252" y="40"/>
                </a:lnTo>
                <a:lnTo>
                  <a:pt x="246" y="41"/>
                </a:lnTo>
                <a:lnTo>
                  <a:pt x="240" y="41"/>
                </a:lnTo>
                <a:lnTo>
                  <a:pt x="236" y="39"/>
                </a:lnTo>
                <a:lnTo>
                  <a:pt x="234" y="38"/>
                </a:lnTo>
                <a:lnTo>
                  <a:pt x="219" y="38"/>
                </a:lnTo>
                <a:lnTo>
                  <a:pt x="185" y="37"/>
                </a:lnTo>
                <a:lnTo>
                  <a:pt x="163" y="38"/>
                </a:lnTo>
                <a:lnTo>
                  <a:pt x="140" y="39"/>
                </a:lnTo>
                <a:lnTo>
                  <a:pt x="120" y="43"/>
                </a:lnTo>
                <a:lnTo>
                  <a:pt x="109" y="45"/>
                </a:lnTo>
                <a:lnTo>
                  <a:pt x="99" y="48"/>
                </a:lnTo>
                <a:lnTo>
                  <a:pt x="90" y="53"/>
                </a:lnTo>
                <a:lnTo>
                  <a:pt x="81" y="57"/>
                </a:lnTo>
                <a:lnTo>
                  <a:pt x="73" y="63"/>
                </a:lnTo>
                <a:lnTo>
                  <a:pt x="66" y="69"/>
                </a:lnTo>
                <a:lnTo>
                  <a:pt x="59" y="76"/>
                </a:lnTo>
                <a:lnTo>
                  <a:pt x="52" y="85"/>
                </a:lnTo>
                <a:lnTo>
                  <a:pt x="47" y="94"/>
                </a:lnTo>
                <a:lnTo>
                  <a:pt x="43" y="104"/>
                </a:lnTo>
                <a:lnTo>
                  <a:pt x="40" y="117"/>
                </a:lnTo>
                <a:lnTo>
                  <a:pt x="38" y="129"/>
                </a:lnTo>
                <a:lnTo>
                  <a:pt x="37" y="142"/>
                </a:lnTo>
                <a:lnTo>
                  <a:pt x="37" y="156"/>
                </a:lnTo>
                <a:lnTo>
                  <a:pt x="39" y="183"/>
                </a:lnTo>
                <a:lnTo>
                  <a:pt x="41" y="209"/>
                </a:lnTo>
                <a:lnTo>
                  <a:pt x="43" y="221"/>
                </a:lnTo>
                <a:lnTo>
                  <a:pt x="45" y="243"/>
                </a:lnTo>
                <a:lnTo>
                  <a:pt x="45" y="253"/>
                </a:lnTo>
                <a:lnTo>
                  <a:pt x="44" y="264"/>
                </a:lnTo>
                <a:lnTo>
                  <a:pt x="42" y="275"/>
                </a:lnTo>
                <a:lnTo>
                  <a:pt x="42" y="286"/>
                </a:lnTo>
                <a:lnTo>
                  <a:pt x="42" y="288"/>
                </a:lnTo>
                <a:lnTo>
                  <a:pt x="43" y="290"/>
                </a:lnTo>
                <a:lnTo>
                  <a:pt x="45" y="295"/>
                </a:lnTo>
                <a:lnTo>
                  <a:pt x="45" y="302"/>
                </a:lnTo>
                <a:lnTo>
                  <a:pt x="44" y="307"/>
                </a:lnTo>
                <a:lnTo>
                  <a:pt x="40" y="312"/>
                </a:lnTo>
                <a:lnTo>
                  <a:pt x="38" y="315"/>
                </a:lnTo>
                <a:lnTo>
                  <a:pt x="38" y="319"/>
                </a:lnTo>
                <a:lnTo>
                  <a:pt x="38" y="320"/>
                </a:lnTo>
                <a:lnTo>
                  <a:pt x="38" y="531"/>
                </a:lnTo>
                <a:lnTo>
                  <a:pt x="39" y="558"/>
                </a:lnTo>
                <a:lnTo>
                  <a:pt x="41" y="586"/>
                </a:lnTo>
                <a:lnTo>
                  <a:pt x="47" y="637"/>
                </a:lnTo>
                <a:lnTo>
                  <a:pt x="51" y="671"/>
                </a:lnTo>
                <a:lnTo>
                  <a:pt x="54" y="704"/>
                </a:lnTo>
                <a:lnTo>
                  <a:pt x="56" y="737"/>
                </a:lnTo>
                <a:lnTo>
                  <a:pt x="56" y="771"/>
                </a:lnTo>
                <a:lnTo>
                  <a:pt x="53" y="801"/>
                </a:lnTo>
                <a:lnTo>
                  <a:pt x="50" y="835"/>
                </a:lnTo>
                <a:lnTo>
                  <a:pt x="47" y="881"/>
                </a:lnTo>
                <a:lnTo>
                  <a:pt x="45" y="924"/>
                </a:lnTo>
                <a:lnTo>
                  <a:pt x="45" y="968"/>
                </a:lnTo>
                <a:lnTo>
                  <a:pt x="44" y="1015"/>
                </a:lnTo>
                <a:lnTo>
                  <a:pt x="43" y="1040"/>
                </a:lnTo>
                <a:lnTo>
                  <a:pt x="42" y="1064"/>
                </a:lnTo>
                <a:lnTo>
                  <a:pt x="41" y="1068"/>
                </a:lnTo>
                <a:lnTo>
                  <a:pt x="39" y="1073"/>
                </a:lnTo>
                <a:lnTo>
                  <a:pt x="38" y="1075"/>
                </a:lnTo>
                <a:lnTo>
                  <a:pt x="38" y="1078"/>
                </a:lnTo>
                <a:lnTo>
                  <a:pt x="40" y="1094"/>
                </a:lnTo>
                <a:lnTo>
                  <a:pt x="43" y="1108"/>
                </a:lnTo>
                <a:lnTo>
                  <a:pt x="47" y="1123"/>
                </a:lnTo>
                <a:lnTo>
                  <a:pt x="52" y="1136"/>
                </a:lnTo>
                <a:lnTo>
                  <a:pt x="59" y="1150"/>
                </a:lnTo>
                <a:lnTo>
                  <a:pt x="66" y="1162"/>
                </a:lnTo>
                <a:lnTo>
                  <a:pt x="74" y="1173"/>
                </a:lnTo>
                <a:lnTo>
                  <a:pt x="83" y="1184"/>
                </a:lnTo>
                <a:lnTo>
                  <a:pt x="89" y="1189"/>
                </a:lnTo>
                <a:lnTo>
                  <a:pt x="95" y="1193"/>
                </a:lnTo>
                <a:lnTo>
                  <a:pt x="108" y="1201"/>
                </a:lnTo>
                <a:lnTo>
                  <a:pt x="124" y="1208"/>
                </a:lnTo>
                <a:lnTo>
                  <a:pt x="139" y="1214"/>
                </a:lnTo>
                <a:lnTo>
                  <a:pt x="157" y="1219"/>
                </a:lnTo>
                <a:lnTo>
                  <a:pt x="174" y="1222"/>
                </a:lnTo>
                <a:lnTo>
                  <a:pt x="209" y="1227"/>
                </a:lnTo>
                <a:lnTo>
                  <a:pt x="235" y="1229"/>
                </a:lnTo>
                <a:lnTo>
                  <a:pt x="248" y="1230"/>
                </a:lnTo>
                <a:lnTo>
                  <a:pt x="249" y="1230"/>
                </a:lnTo>
                <a:lnTo>
                  <a:pt x="250" y="1229"/>
                </a:lnTo>
                <a:lnTo>
                  <a:pt x="255" y="1229"/>
                </a:lnTo>
                <a:lnTo>
                  <a:pt x="257" y="1229"/>
                </a:lnTo>
                <a:lnTo>
                  <a:pt x="376" y="1236"/>
                </a:lnTo>
                <a:lnTo>
                  <a:pt x="490" y="1243"/>
                </a:lnTo>
                <a:lnTo>
                  <a:pt x="603" y="1248"/>
                </a:lnTo>
                <a:lnTo>
                  <a:pt x="712" y="1253"/>
                </a:lnTo>
                <a:lnTo>
                  <a:pt x="762" y="1255"/>
                </a:lnTo>
                <a:lnTo>
                  <a:pt x="764" y="1255"/>
                </a:lnTo>
                <a:lnTo>
                  <a:pt x="820" y="1257"/>
                </a:lnTo>
                <a:lnTo>
                  <a:pt x="877" y="1258"/>
                </a:lnTo>
                <a:lnTo>
                  <a:pt x="917" y="1258"/>
                </a:lnTo>
                <a:lnTo>
                  <a:pt x="953" y="1256"/>
                </a:lnTo>
                <a:lnTo>
                  <a:pt x="1004" y="1251"/>
                </a:lnTo>
                <a:lnTo>
                  <a:pt x="1006" y="1251"/>
                </a:lnTo>
                <a:lnTo>
                  <a:pt x="1081" y="1244"/>
                </a:lnTo>
                <a:lnTo>
                  <a:pt x="1119" y="1242"/>
                </a:lnTo>
                <a:lnTo>
                  <a:pt x="1158" y="1240"/>
                </a:lnTo>
                <a:lnTo>
                  <a:pt x="1163" y="1242"/>
                </a:lnTo>
                <a:lnTo>
                  <a:pt x="1167" y="1243"/>
                </a:lnTo>
                <a:lnTo>
                  <a:pt x="1169" y="1244"/>
                </a:lnTo>
                <a:lnTo>
                  <a:pt x="1172" y="1244"/>
                </a:lnTo>
                <a:lnTo>
                  <a:pt x="1197" y="1243"/>
                </a:lnTo>
                <a:lnTo>
                  <a:pt x="1224" y="1239"/>
                </a:lnTo>
                <a:lnTo>
                  <a:pt x="1237" y="1236"/>
                </a:lnTo>
                <a:lnTo>
                  <a:pt x="1250" y="1233"/>
                </a:lnTo>
                <a:lnTo>
                  <a:pt x="1263" y="1228"/>
                </a:lnTo>
                <a:lnTo>
                  <a:pt x="1275" y="1223"/>
                </a:lnTo>
                <a:lnTo>
                  <a:pt x="1287" y="1216"/>
                </a:lnTo>
                <a:lnTo>
                  <a:pt x="1297" y="1208"/>
                </a:lnTo>
                <a:lnTo>
                  <a:pt x="1306" y="1201"/>
                </a:lnTo>
                <a:lnTo>
                  <a:pt x="1315" y="1193"/>
                </a:lnTo>
                <a:lnTo>
                  <a:pt x="1322" y="1185"/>
                </a:lnTo>
                <a:lnTo>
                  <a:pt x="1327" y="1175"/>
                </a:lnTo>
                <a:lnTo>
                  <a:pt x="1332" y="1166"/>
                </a:lnTo>
                <a:lnTo>
                  <a:pt x="1336" y="1157"/>
                </a:lnTo>
                <a:lnTo>
                  <a:pt x="1340" y="1147"/>
                </a:lnTo>
                <a:lnTo>
                  <a:pt x="1344" y="1136"/>
                </a:lnTo>
                <a:lnTo>
                  <a:pt x="1347" y="1116"/>
                </a:lnTo>
                <a:lnTo>
                  <a:pt x="1349" y="1094"/>
                </a:lnTo>
                <a:lnTo>
                  <a:pt x="1350" y="1072"/>
                </a:lnTo>
                <a:lnTo>
                  <a:pt x="1351" y="1020"/>
                </a:lnTo>
                <a:lnTo>
                  <a:pt x="1353" y="969"/>
                </a:lnTo>
                <a:lnTo>
                  <a:pt x="1356" y="917"/>
                </a:lnTo>
                <a:lnTo>
                  <a:pt x="1360" y="867"/>
                </a:lnTo>
                <a:lnTo>
                  <a:pt x="1360" y="863"/>
                </a:lnTo>
                <a:lnTo>
                  <a:pt x="1364" y="807"/>
                </a:lnTo>
                <a:lnTo>
                  <a:pt x="1366" y="783"/>
                </a:lnTo>
                <a:lnTo>
                  <a:pt x="1370" y="759"/>
                </a:lnTo>
                <a:lnTo>
                  <a:pt x="1375" y="725"/>
                </a:lnTo>
                <a:lnTo>
                  <a:pt x="1377" y="709"/>
                </a:lnTo>
                <a:lnTo>
                  <a:pt x="1377" y="691"/>
                </a:lnTo>
                <a:lnTo>
                  <a:pt x="1376" y="649"/>
                </a:lnTo>
                <a:lnTo>
                  <a:pt x="1372" y="606"/>
                </a:lnTo>
                <a:lnTo>
                  <a:pt x="1370" y="571"/>
                </a:lnTo>
                <a:lnTo>
                  <a:pt x="1369" y="536"/>
                </a:lnTo>
                <a:lnTo>
                  <a:pt x="1367" y="469"/>
                </a:lnTo>
                <a:lnTo>
                  <a:pt x="1367" y="465"/>
                </a:lnTo>
                <a:lnTo>
                  <a:pt x="1366" y="383"/>
                </a:lnTo>
                <a:lnTo>
                  <a:pt x="1365" y="301"/>
                </a:lnTo>
                <a:lnTo>
                  <a:pt x="1365" y="282"/>
                </a:lnTo>
                <a:lnTo>
                  <a:pt x="1367" y="260"/>
                </a:lnTo>
                <a:lnTo>
                  <a:pt x="1368" y="236"/>
                </a:lnTo>
                <a:lnTo>
                  <a:pt x="1369" y="212"/>
                </a:lnTo>
                <a:lnTo>
                  <a:pt x="1369" y="187"/>
                </a:lnTo>
                <a:lnTo>
                  <a:pt x="1368" y="162"/>
                </a:lnTo>
                <a:lnTo>
                  <a:pt x="1366" y="151"/>
                </a:lnTo>
                <a:lnTo>
                  <a:pt x="1364" y="139"/>
                </a:lnTo>
                <a:lnTo>
                  <a:pt x="1361" y="128"/>
                </a:lnTo>
                <a:lnTo>
                  <a:pt x="1358" y="118"/>
                </a:lnTo>
                <a:lnTo>
                  <a:pt x="1354" y="108"/>
                </a:lnTo>
                <a:lnTo>
                  <a:pt x="1348" y="100"/>
                </a:lnTo>
                <a:lnTo>
                  <a:pt x="1341" y="92"/>
                </a:lnTo>
                <a:lnTo>
                  <a:pt x="1334" y="85"/>
                </a:lnTo>
                <a:lnTo>
                  <a:pt x="1327" y="79"/>
                </a:lnTo>
                <a:lnTo>
                  <a:pt x="1320" y="75"/>
                </a:lnTo>
                <a:lnTo>
                  <a:pt x="1305" y="68"/>
                </a:lnTo>
                <a:lnTo>
                  <a:pt x="1289" y="62"/>
                </a:lnTo>
                <a:lnTo>
                  <a:pt x="1272" y="58"/>
                </a:lnTo>
                <a:lnTo>
                  <a:pt x="1256" y="56"/>
                </a:lnTo>
                <a:lnTo>
                  <a:pt x="1239" y="54"/>
                </a:lnTo>
                <a:lnTo>
                  <a:pt x="1224" y="53"/>
                </a:lnTo>
                <a:lnTo>
                  <a:pt x="1208" y="53"/>
                </a:lnTo>
                <a:lnTo>
                  <a:pt x="1170" y="54"/>
                </a:lnTo>
                <a:lnTo>
                  <a:pt x="1158" y="54"/>
                </a:lnTo>
                <a:lnTo>
                  <a:pt x="1152" y="54"/>
                </a:lnTo>
                <a:lnTo>
                  <a:pt x="1149" y="53"/>
                </a:lnTo>
                <a:lnTo>
                  <a:pt x="1146" y="51"/>
                </a:lnTo>
                <a:lnTo>
                  <a:pt x="1144" y="48"/>
                </a:lnTo>
                <a:lnTo>
                  <a:pt x="1142" y="45"/>
                </a:lnTo>
                <a:lnTo>
                  <a:pt x="1141" y="43"/>
                </a:lnTo>
                <a:lnTo>
                  <a:pt x="1140" y="36"/>
                </a:lnTo>
                <a:lnTo>
                  <a:pt x="1141" y="30"/>
                </a:lnTo>
                <a:lnTo>
                  <a:pt x="1142" y="27"/>
                </a:lnTo>
                <a:lnTo>
                  <a:pt x="1143" y="24"/>
                </a:lnTo>
                <a:lnTo>
                  <a:pt x="1146" y="21"/>
                </a:lnTo>
                <a:lnTo>
                  <a:pt x="1149" y="19"/>
                </a:lnTo>
                <a:lnTo>
                  <a:pt x="1153" y="17"/>
                </a:lnTo>
                <a:lnTo>
                  <a:pt x="1158" y="16"/>
                </a:lnTo>
                <a:lnTo>
                  <a:pt x="1202" y="15"/>
                </a:lnTo>
                <a:lnTo>
                  <a:pt x="1224" y="15"/>
                </a:lnTo>
                <a:lnTo>
                  <a:pt x="1246" y="17"/>
                </a:lnTo>
                <a:lnTo>
                  <a:pt x="1270" y="20"/>
                </a:lnTo>
                <a:lnTo>
                  <a:pt x="1293" y="25"/>
                </a:lnTo>
                <a:lnTo>
                  <a:pt x="1303" y="28"/>
                </a:lnTo>
                <a:lnTo>
                  <a:pt x="1315" y="31"/>
                </a:lnTo>
                <a:lnTo>
                  <a:pt x="1325" y="35"/>
                </a:lnTo>
                <a:lnTo>
                  <a:pt x="1334" y="40"/>
                </a:lnTo>
                <a:lnTo>
                  <a:pt x="1345" y="46"/>
                </a:lnTo>
                <a:lnTo>
                  <a:pt x="1353" y="53"/>
                </a:lnTo>
                <a:lnTo>
                  <a:pt x="1361" y="60"/>
                </a:lnTo>
                <a:lnTo>
                  <a:pt x="1369" y="68"/>
                </a:lnTo>
                <a:lnTo>
                  <a:pt x="1377" y="77"/>
                </a:lnTo>
                <a:lnTo>
                  <a:pt x="1383" y="88"/>
                </a:lnTo>
                <a:lnTo>
                  <a:pt x="1388" y="98"/>
                </a:lnTo>
                <a:lnTo>
                  <a:pt x="1392" y="108"/>
                </a:lnTo>
                <a:lnTo>
                  <a:pt x="1396" y="119"/>
                </a:lnTo>
                <a:lnTo>
                  <a:pt x="1399" y="130"/>
                </a:lnTo>
                <a:lnTo>
                  <a:pt x="1401" y="141"/>
                </a:lnTo>
                <a:lnTo>
                  <a:pt x="1403" y="154"/>
                </a:lnTo>
                <a:lnTo>
                  <a:pt x="1406" y="178"/>
                </a:lnTo>
                <a:lnTo>
                  <a:pt x="1406" y="202"/>
                </a:lnTo>
                <a:lnTo>
                  <a:pt x="1406" y="227"/>
                </a:lnTo>
                <a:lnTo>
                  <a:pt x="1404" y="252"/>
                </a:lnTo>
                <a:lnTo>
                  <a:pt x="1403" y="277"/>
                </a:lnTo>
                <a:lnTo>
                  <a:pt x="1402" y="301"/>
                </a:lnTo>
                <a:lnTo>
                  <a:pt x="1403" y="388"/>
                </a:lnTo>
                <a:lnTo>
                  <a:pt x="1406" y="473"/>
                </a:lnTo>
                <a:lnTo>
                  <a:pt x="1410" y="552"/>
                </a:lnTo>
                <a:lnTo>
                  <a:pt x="1413" y="623"/>
                </a:lnTo>
                <a:lnTo>
                  <a:pt x="1414" y="642"/>
                </a:lnTo>
                <a:lnTo>
                  <a:pt x="1414" y="663"/>
                </a:lnTo>
                <a:lnTo>
                  <a:pt x="1411" y="702"/>
                </a:lnTo>
                <a:lnTo>
                  <a:pt x="1408" y="743"/>
                </a:lnTo>
                <a:lnTo>
                  <a:pt x="1402" y="782"/>
                </a:lnTo>
                <a:lnTo>
                  <a:pt x="1398" y="815"/>
                </a:lnTo>
                <a:lnTo>
                  <a:pt x="1394" y="849"/>
                </a:lnTo>
                <a:lnTo>
                  <a:pt x="1392" y="883"/>
                </a:lnTo>
                <a:lnTo>
                  <a:pt x="1391" y="917"/>
                </a:lnTo>
                <a:lnTo>
                  <a:pt x="1391" y="960"/>
                </a:lnTo>
                <a:lnTo>
                  <a:pt x="1392" y="992"/>
                </a:lnTo>
                <a:lnTo>
                  <a:pt x="1391" y="1024"/>
                </a:lnTo>
                <a:lnTo>
                  <a:pt x="1390" y="1056"/>
                </a:lnTo>
                <a:lnTo>
                  <a:pt x="1388" y="1088"/>
                </a:lnTo>
                <a:lnTo>
                  <a:pt x="1384" y="1120"/>
                </a:lnTo>
                <a:lnTo>
                  <a:pt x="1380" y="1135"/>
                </a:lnTo>
                <a:lnTo>
                  <a:pt x="1377" y="1150"/>
                </a:lnTo>
                <a:lnTo>
                  <a:pt x="1371" y="1165"/>
                </a:lnTo>
                <a:lnTo>
                  <a:pt x="1366" y="1181"/>
                </a:lnTo>
                <a:lnTo>
                  <a:pt x="1360" y="1195"/>
                </a:lnTo>
                <a:lnTo>
                  <a:pt x="1354" y="1210"/>
                </a:lnTo>
                <a:lnTo>
                  <a:pt x="1347" y="1221"/>
                </a:lnTo>
                <a:lnTo>
                  <a:pt x="1337" y="1230"/>
                </a:lnTo>
                <a:lnTo>
                  <a:pt x="1328" y="1239"/>
                </a:lnTo>
                <a:lnTo>
                  <a:pt x="1317" y="1248"/>
                </a:lnTo>
                <a:lnTo>
                  <a:pt x="1304" y="1254"/>
                </a:lnTo>
                <a:lnTo>
                  <a:pt x="1292" y="1260"/>
                </a:lnTo>
                <a:lnTo>
                  <a:pt x="1277" y="1265"/>
                </a:lnTo>
                <a:lnTo>
                  <a:pt x="1263" y="1269"/>
                </a:lnTo>
                <a:lnTo>
                  <a:pt x="1249" y="1273"/>
                </a:lnTo>
                <a:lnTo>
                  <a:pt x="1233" y="1276"/>
                </a:lnTo>
                <a:lnTo>
                  <a:pt x="1202" y="1280"/>
                </a:lnTo>
                <a:lnTo>
                  <a:pt x="1171" y="1282"/>
                </a:lnTo>
                <a:lnTo>
                  <a:pt x="1142" y="1282"/>
                </a:lnTo>
                <a:lnTo>
                  <a:pt x="1137" y="1282"/>
                </a:lnTo>
                <a:lnTo>
                  <a:pt x="1133" y="1280"/>
                </a:lnTo>
                <a:lnTo>
                  <a:pt x="1131" y="1279"/>
                </a:lnTo>
                <a:lnTo>
                  <a:pt x="1128" y="1279"/>
                </a:lnTo>
                <a:lnTo>
                  <a:pt x="1081" y="1282"/>
                </a:lnTo>
                <a:lnTo>
                  <a:pt x="1036" y="1286"/>
                </a:lnTo>
                <a:lnTo>
                  <a:pt x="986" y="1291"/>
                </a:lnTo>
                <a:lnTo>
                  <a:pt x="936" y="1294"/>
                </a:lnTo>
                <a:lnTo>
                  <a:pt x="890" y="129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08" name="任意多边形 1051407"/>
          <p:cNvSpPr/>
          <p:nvPr/>
        </p:nvSpPr>
        <p:spPr bwMode="auto">
          <a:xfrm>
            <a:off x="5487987" y="5321300"/>
            <a:ext cx="955675" cy="46037"/>
          </a:xfrm>
          <a:custGeom>
            <a:avLst/>
            <a:gdLst/>
            <a:ahLst/>
            <a:cxnLst/>
            <a:rect l="0" t="0" r="0" b="0"/>
            <a:pathLst>
              <a:path w="1353" h="65">
                <a:moveTo>
                  <a:pt x="1335" y="65"/>
                </a:moveTo>
                <a:lnTo>
                  <a:pt x="1335" y="65"/>
                </a:lnTo>
                <a:lnTo>
                  <a:pt x="1158" y="64"/>
                </a:lnTo>
                <a:lnTo>
                  <a:pt x="983" y="61"/>
                </a:lnTo>
                <a:lnTo>
                  <a:pt x="816" y="59"/>
                </a:lnTo>
                <a:lnTo>
                  <a:pt x="646" y="58"/>
                </a:lnTo>
                <a:lnTo>
                  <a:pt x="598" y="57"/>
                </a:lnTo>
                <a:lnTo>
                  <a:pt x="548" y="56"/>
                </a:lnTo>
                <a:lnTo>
                  <a:pt x="451" y="52"/>
                </a:lnTo>
                <a:lnTo>
                  <a:pt x="377" y="49"/>
                </a:lnTo>
                <a:lnTo>
                  <a:pt x="302" y="47"/>
                </a:lnTo>
                <a:lnTo>
                  <a:pt x="265" y="47"/>
                </a:lnTo>
                <a:lnTo>
                  <a:pt x="215" y="47"/>
                </a:lnTo>
                <a:lnTo>
                  <a:pt x="165" y="47"/>
                </a:lnTo>
                <a:lnTo>
                  <a:pt x="107" y="46"/>
                </a:lnTo>
                <a:lnTo>
                  <a:pt x="88" y="45"/>
                </a:lnTo>
                <a:lnTo>
                  <a:pt x="67" y="42"/>
                </a:lnTo>
                <a:lnTo>
                  <a:pt x="42" y="39"/>
                </a:lnTo>
                <a:lnTo>
                  <a:pt x="30" y="38"/>
                </a:lnTo>
                <a:lnTo>
                  <a:pt x="17" y="38"/>
                </a:lnTo>
                <a:lnTo>
                  <a:pt x="13" y="37"/>
                </a:lnTo>
                <a:lnTo>
                  <a:pt x="9" y="36"/>
                </a:lnTo>
                <a:lnTo>
                  <a:pt x="6" y="34"/>
                </a:lnTo>
                <a:lnTo>
                  <a:pt x="3" y="31"/>
                </a:lnTo>
                <a:lnTo>
                  <a:pt x="2" y="28"/>
                </a:lnTo>
                <a:lnTo>
                  <a:pt x="1" y="25"/>
                </a:lnTo>
                <a:lnTo>
                  <a:pt x="0" y="20"/>
                </a:lnTo>
                <a:lnTo>
                  <a:pt x="1" y="14"/>
                </a:lnTo>
                <a:lnTo>
                  <a:pt x="2" y="10"/>
                </a:lnTo>
                <a:lnTo>
                  <a:pt x="3" y="7"/>
                </a:lnTo>
                <a:lnTo>
                  <a:pt x="6" y="4"/>
                </a:lnTo>
                <a:lnTo>
                  <a:pt x="9" y="2"/>
                </a:lnTo>
                <a:lnTo>
                  <a:pt x="13" y="1"/>
                </a:lnTo>
                <a:lnTo>
                  <a:pt x="17" y="0"/>
                </a:lnTo>
                <a:lnTo>
                  <a:pt x="44" y="2"/>
                </a:lnTo>
                <a:lnTo>
                  <a:pt x="72" y="4"/>
                </a:lnTo>
                <a:lnTo>
                  <a:pt x="100" y="7"/>
                </a:lnTo>
                <a:lnTo>
                  <a:pt x="114" y="8"/>
                </a:lnTo>
                <a:lnTo>
                  <a:pt x="129" y="8"/>
                </a:lnTo>
                <a:lnTo>
                  <a:pt x="178" y="8"/>
                </a:lnTo>
                <a:lnTo>
                  <a:pt x="228" y="8"/>
                </a:lnTo>
                <a:lnTo>
                  <a:pt x="301" y="8"/>
                </a:lnTo>
                <a:lnTo>
                  <a:pt x="428" y="14"/>
                </a:lnTo>
                <a:lnTo>
                  <a:pt x="537" y="18"/>
                </a:lnTo>
                <a:lnTo>
                  <a:pt x="592" y="19"/>
                </a:lnTo>
                <a:lnTo>
                  <a:pt x="646" y="20"/>
                </a:lnTo>
                <a:lnTo>
                  <a:pt x="893" y="24"/>
                </a:lnTo>
                <a:lnTo>
                  <a:pt x="1113" y="26"/>
                </a:lnTo>
                <a:lnTo>
                  <a:pt x="1225" y="27"/>
                </a:lnTo>
                <a:lnTo>
                  <a:pt x="1335" y="28"/>
                </a:lnTo>
                <a:lnTo>
                  <a:pt x="1341" y="28"/>
                </a:lnTo>
                <a:lnTo>
                  <a:pt x="1344" y="30"/>
                </a:lnTo>
                <a:lnTo>
                  <a:pt x="1347" y="32"/>
                </a:lnTo>
                <a:lnTo>
                  <a:pt x="1350" y="34"/>
                </a:lnTo>
                <a:lnTo>
                  <a:pt x="1351" y="37"/>
                </a:lnTo>
                <a:lnTo>
                  <a:pt x="1352" y="40"/>
                </a:lnTo>
                <a:lnTo>
                  <a:pt x="1353" y="47"/>
                </a:lnTo>
                <a:lnTo>
                  <a:pt x="1352" y="53"/>
                </a:lnTo>
                <a:lnTo>
                  <a:pt x="1351" y="56"/>
                </a:lnTo>
                <a:lnTo>
                  <a:pt x="1350" y="59"/>
                </a:lnTo>
                <a:lnTo>
                  <a:pt x="1347" y="61"/>
                </a:lnTo>
                <a:lnTo>
                  <a:pt x="1344" y="63"/>
                </a:lnTo>
                <a:lnTo>
                  <a:pt x="1341" y="65"/>
                </a:lnTo>
                <a:lnTo>
                  <a:pt x="1335" y="6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09" name="任意多边形 1051408"/>
          <p:cNvSpPr/>
          <p:nvPr/>
        </p:nvSpPr>
        <p:spPr bwMode="auto">
          <a:xfrm>
            <a:off x="5581650" y="5405437"/>
            <a:ext cx="261937" cy="252412"/>
          </a:xfrm>
          <a:custGeom>
            <a:avLst/>
            <a:gdLst/>
            <a:ahLst/>
            <a:cxnLst/>
            <a:rect l="0" t="0" r="0" b="0"/>
            <a:pathLst>
              <a:path w="372" h="359">
                <a:moveTo>
                  <a:pt x="201" y="359"/>
                </a:moveTo>
                <a:lnTo>
                  <a:pt x="201" y="359"/>
                </a:lnTo>
                <a:lnTo>
                  <a:pt x="191" y="358"/>
                </a:lnTo>
                <a:lnTo>
                  <a:pt x="180" y="357"/>
                </a:lnTo>
                <a:lnTo>
                  <a:pt x="170" y="355"/>
                </a:lnTo>
                <a:lnTo>
                  <a:pt x="160" y="352"/>
                </a:lnTo>
                <a:lnTo>
                  <a:pt x="152" y="348"/>
                </a:lnTo>
                <a:lnTo>
                  <a:pt x="145" y="344"/>
                </a:lnTo>
                <a:lnTo>
                  <a:pt x="137" y="338"/>
                </a:lnTo>
                <a:lnTo>
                  <a:pt x="132" y="333"/>
                </a:lnTo>
                <a:lnTo>
                  <a:pt x="129" y="327"/>
                </a:lnTo>
                <a:lnTo>
                  <a:pt x="126" y="323"/>
                </a:lnTo>
                <a:lnTo>
                  <a:pt x="124" y="318"/>
                </a:lnTo>
                <a:lnTo>
                  <a:pt x="123" y="313"/>
                </a:lnTo>
                <a:lnTo>
                  <a:pt x="122" y="308"/>
                </a:lnTo>
                <a:lnTo>
                  <a:pt x="122" y="302"/>
                </a:lnTo>
                <a:lnTo>
                  <a:pt x="124" y="289"/>
                </a:lnTo>
                <a:lnTo>
                  <a:pt x="128" y="272"/>
                </a:lnTo>
                <a:lnTo>
                  <a:pt x="134" y="255"/>
                </a:lnTo>
                <a:lnTo>
                  <a:pt x="142" y="239"/>
                </a:lnTo>
                <a:lnTo>
                  <a:pt x="150" y="222"/>
                </a:lnTo>
                <a:lnTo>
                  <a:pt x="159" y="205"/>
                </a:lnTo>
                <a:lnTo>
                  <a:pt x="168" y="190"/>
                </a:lnTo>
                <a:lnTo>
                  <a:pt x="188" y="159"/>
                </a:lnTo>
                <a:lnTo>
                  <a:pt x="196" y="147"/>
                </a:lnTo>
                <a:lnTo>
                  <a:pt x="186" y="147"/>
                </a:lnTo>
                <a:lnTo>
                  <a:pt x="182" y="147"/>
                </a:lnTo>
                <a:lnTo>
                  <a:pt x="163" y="146"/>
                </a:lnTo>
                <a:lnTo>
                  <a:pt x="158" y="145"/>
                </a:lnTo>
                <a:lnTo>
                  <a:pt x="157" y="150"/>
                </a:lnTo>
                <a:lnTo>
                  <a:pt x="155" y="158"/>
                </a:lnTo>
                <a:lnTo>
                  <a:pt x="153" y="166"/>
                </a:lnTo>
                <a:lnTo>
                  <a:pt x="150" y="172"/>
                </a:lnTo>
                <a:lnTo>
                  <a:pt x="146" y="179"/>
                </a:lnTo>
                <a:lnTo>
                  <a:pt x="142" y="185"/>
                </a:lnTo>
                <a:lnTo>
                  <a:pt x="135" y="190"/>
                </a:lnTo>
                <a:lnTo>
                  <a:pt x="129" y="194"/>
                </a:lnTo>
                <a:lnTo>
                  <a:pt x="122" y="198"/>
                </a:lnTo>
                <a:lnTo>
                  <a:pt x="114" y="201"/>
                </a:lnTo>
                <a:lnTo>
                  <a:pt x="104" y="204"/>
                </a:lnTo>
                <a:lnTo>
                  <a:pt x="94" y="205"/>
                </a:lnTo>
                <a:lnTo>
                  <a:pt x="83" y="207"/>
                </a:lnTo>
                <a:lnTo>
                  <a:pt x="70" y="205"/>
                </a:lnTo>
                <a:lnTo>
                  <a:pt x="59" y="203"/>
                </a:lnTo>
                <a:lnTo>
                  <a:pt x="50" y="201"/>
                </a:lnTo>
                <a:lnTo>
                  <a:pt x="40" y="197"/>
                </a:lnTo>
                <a:lnTo>
                  <a:pt x="33" y="192"/>
                </a:lnTo>
                <a:lnTo>
                  <a:pt x="27" y="187"/>
                </a:lnTo>
                <a:lnTo>
                  <a:pt x="22" y="181"/>
                </a:lnTo>
                <a:lnTo>
                  <a:pt x="17" y="173"/>
                </a:lnTo>
                <a:lnTo>
                  <a:pt x="12" y="166"/>
                </a:lnTo>
                <a:lnTo>
                  <a:pt x="9" y="158"/>
                </a:lnTo>
                <a:lnTo>
                  <a:pt x="6" y="150"/>
                </a:lnTo>
                <a:lnTo>
                  <a:pt x="4" y="140"/>
                </a:lnTo>
                <a:lnTo>
                  <a:pt x="2" y="123"/>
                </a:lnTo>
                <a:lnTo>
                  <a:pt x="0" y="104"/>
                </a:lnTo>
                <a:lnTo>
                  <a:pt x="0" y="86"/>
                </a:lnTo>
                <a:lnTo>
                  <a:pt x="0" y="67"/>
                </a:lnTo>
                <a:lnTo>
                  <a:pt x="0" y="55"/>
                </a:lnTo>
                <a:lnTo>
                  <a:pt x="0" y="50"/>
                </a:lnTo>
                <a:lnTo>
                  <a:pt x="1" y="45"/>
                </a:lnTo>
                <a:lnTo>
                  <a:pt x="3" y="42"/>
                </a:lnTo>
                <a:lnTo>
                  <a:pt x="6" y="39"/>
                </a:lnTo>
                <a:lnTo>
                  <a:pt x="7" y="38"/>
                </a:lnTo>
                <a:lnTo>
                  <a:pt x="7" y="37"/>
                </a:lnTo>
                <a:lnTo>
                  <a:pt x="12" y="29"/>
                </a:lnTo>
                <a:lnTo>
                  <a:pt x="19" y="21"/>
                </a:lnTo>
                <a:lnTo>
                  <a:pt x="27" y="14"/>
                </a:lnTo>
                <a:lnTo>
                  <a:pt x="37" y="9"/>
                </a:lnTo>
                <a:lnTo>
                  <a:pt x="49" y="5"/>
                </a:lnTo>
                <a:lnTo>
                  <a:pt x="63" y="2"/>
                </a:lnTo>
                <a:lnTo>
                  <a:pt x="79" y="1"/>
                </a:lnTo>
                <a:lnTo>
                  <a:pt x="95" y="0"/>
                </a:lnTo>
                <a:lnTo>
                  <a:pt x="127" y="1"/>
                </a:lnTo>
                <a:lnTo>
                  <a:pt x="159" y="2"/>
                </a:lnTo>
                <a:lnTo>
                  <a:pt x="223" y="5"/>
                </a:lnTo>
                <a:lnTo>
                  <a:pt x="264" y="8"/>
                </a:lnTo>
                <a:lnTo>
                  <a:pt x="307" y="9"/>
                </a:lnTo>
                <a:lnTo>
                  <a:pt x="313" y="10"/>
                </a:lnTo>
                <a:lnTo>
                  <a:pt x="321" y="13"/>
                </a:lnTo>
                <a:lnTo>
                  <a:pt x="330" y="16"/>
                </a:lnTo>
                <a:lnTo>
                  <a:pt x="337" y="21"/>
                </a:lnTo>
                <a:lnTo>
                  <a:pt x="343" y="25"/>
                </a:lnTo>
                <a:lnTo>
                  <a:pt x="349" y="30"/>
                </a:lnTo>
                <a:lnTo>
                  <a:pt x="354" y="36"/>
                </a:lnTo>
                <a:lnTo>
                  <a:pt x="358" y="42"/>
                </a:lnTo>
                <a:lnTo>
                  <a:pt x="363" y="50"/>
                </a:lnTo>
                <a:lnTo>
                  <a:pt x="367" y="60"/>
                </a:lnTo>
                <a:lnTo>
                  <a:pt x="370" y="72"/>
                </a:lnTo>
                <a:lnTo>
                  <a:pt x="372" y="86"/>
                </a:lnTo>
                <a:lnTo>
                  <a:pt x="372" y="99"/>
                </a:lnTo>
                <a:lnTo>
                  <a:pt x="370" y="114"/>
                </a:lnTo>
                <a:lnTo>
                  <a:pt x="368" y="128"/>
                </a:lnTo>
                <a:lnTo>
                  <a:pt x="364" y="144"/>
                </a:lnTo>
                <a:lnTo>
                  <a:pt x="357" y="159"/>
                </a:lnTo>
                <a:lnTo>
                  <a:pt x="342" y="199"/>
                </a:lnTo>
                <a:lnTo>
                  <a:pt x="334" y="222"/>
                </a:lnTo>
                <a:lnTo>
                  <a:pt x="324" y="246"/>
                </a:lnTo>
                <a:lnTo>
                  <a:pt x="315" y="269"/>
                </a:lnTo>
                <a:lnTo>
                  <a:pt x="304" y="289"/>
                </a:lnTo>
                <a:lnTo>
                  <a:pt x="298" y="299"/>
                </a:lnTo>
                <a:lnTo>
                  <a:pt x="291" y="310"/>
                </a:lnTo>
                <a:lnTo>
                  <a:pt x="284" y="318"/>
                </a:lnTo>
                <a:lnTo>
                  <a:pt x="277" y="326"/>
                </a:lnTo>
                <a:lnTo>
                  <a:pt x="269" y="335"/>
                </a:lnTo>
                <a:lnTo>
                  <a:pt x="259" y="341"/>
                </a:lnTo>
                <a:lnTo>
                  <a:pt x="250" y="347"/>
                </a:lnTo>
                <a:lnTo>
                  <a:pt x="241" y="352"/>
                </a:lnTo>
                <a:lnTo>
                  <a:pt x="231" y="355"/>
                </a:lnTo>
                <a:lnTo>
                  <a:pt x="222" y="357"/>
                </a:lnTo>
                <a:lnTo>
                  <a:pt x="212" y="358"/>
                </a:lnTo>
                <a:lnTo>
                  <a:pt x="201" y="359"/>
                </a:lnTo>
                <a:close/>
                <a:moveTo>
                  <a:pt x="139" y="98"/>
                </a:moveTo>
                <a:lnTo>
                  <a:pt x="139" y="98"/>
                </a:lnTo>
                <a:lnTo>
                  <a:pt x="170" y="99"/>
                </a:lnTo>
                <a:lnTo>
                  <a:pt x="201" y="100"/>
                </a:lnTo>
                <a:lnTo>
                  <a:pt x="216" y="101"/>
                </a:lnTo>
                <a:lnTo>
                  <a:pt x="222" y="102"/>
                </a:lnTo>
                <a:lnTo>
                  <a:pt x="227" y="103"/>
                </a:lnTo>
                <a:lnTo>
                  <a:pt x="232" y="105"/>
                </a:lnTo>
                <a:lnTo>
                  <a:pt x="238" y="107"/>
                </a:lnTo>
                <a:lnTo>
                  <a:pt x="241" y="111"/>
                </a:lnTo>
                <a:lnTo>
                  <a:pt x="244" y="116"/>
                </a:lnTo>
                <a:lnTo>
                  <a:pt x="245" y="117"/>
                </a:lnTo>
                <a:lnTo>
                  <a:pt x="246" y="117"/>
                </a:lnTo>
                <a:lnTo>
                  <a:pt x="250" y="122"/>
                </a:lnTo>
                <a:lnTo>
                  <a:pt x="252" y="125"/>
                </a:lnTo>
                <a:lnTo>
                  <a:pt x="254" y="129"/>
                </a:lnTo>
                <a:lnTo>
                  <a:pt x="254" y="132"/>
                </a:lnTo>
                <a:lnTo>
                  <a:pt x="254" y="136"/>
                </a:lnTo>
                <a:lnTo>
                  <a:pt x="253" y="140"/>
                </a:lnTo>
                <a:lnTo>
                  <a:pt x="251" y="145"/>
                </a:lnTo>
                <a:lnTo>
                  <a:pt x="226" y="186"/>
                </a:lnTo>
                <a:lnTo>
                  <a:pt x="199" y="227"/>
                </a:lnTo>
                <a:lnTo>
                  <a:pt x="191" y="243"/>
                </a:lnTo>
                <a:lnTo>
                  <a:pt x="186" y="253"/>
                </a:lnTo>
                <a:lnTo>
                  <a:pt x="181" y="263"/>
                </a:lnTo>
                <a:lnTo>
                  <a:pt x="177" y="276"/>
                </a:lnTo>
                <a:lnTo>
                  <a:pt x="175" y="287"/>
                </a:lnTo>
                <a:lnTo>
                  <a:pt x="175" y="292"/>
                </a:lnTo>
                <a:lnTo>
                  <a:pt x="175" y="297"/>
                </a:lnTo>
                <a:lnTo>
                  <a:pt x="176" y="302"/>
                </a:lnTo>
                <a:lnTo>
                  <a:pt x="177" y="306"/>
                </a:lnTo>
                <a:lnTo>
                  <a:pt x="180" y="310"/>
                </a:lnTo>
                <a:lnTo>
                  <a:pt x="184" y="313"/>
                </a:lnTo>
                <a:lnTo>
                  <a:pt x="189" y="316"/>
                </a:lnTo>
                <a:lnTo>
                  <a:pt x="197" y="316"/>
                </a:lnTo>
                <a:lnTo>
                  <a:pt x="204" y="316"/>
                </a:lnTo>
                <a:lnTo>
                  <a:pt x="211" y="315"/>
                </a:lnTo>
                <a:lnTo>
                  <a:pt x="218" y="312"/>
                </a:lnTo>
                <a:lnTo>
                  <a:pt x="227" y="309"/>
                </a:lnTo>
                <a:lnTo>
                  <a:pt x="233" y="306"/>
                </a:lnTo>
                <a:lnTo>
                  <a:pt x="240" y="302"/>
                </a:lnTo>
                <a:lnTo>
                  <a:pt x="245" y="296"/>
                </a:lnTo>
                <a:lnTo>
                  <a:pt x="251" y="290"/>
                </a:lnTo>
                <a:lnTo>
                  <a:pt x="260" y="277"/>
                </a:lnTo>
                <a:lnTo>
                  <a:pt x="270" y="261"/>
                </a:lnTo>
                <a:lnTo>
                  <a:pt x="277" y="244"/>
                </a:lnTo>
                <a:lnTo>
                  <a:pt x="284" y="226"/>
                </a:lnTo>
                <a:lnTo>
                  <a:pt x="296" y="192"/>
                </a:lnTo>
                <a:lnTo>
                  <a:pt x="307" y="163"/>
                </a:lnTo>
                <a:lnTo>
                  <a:pt x="310" y="157"/>
                </a:lnTo>
                <a:lnTo>
                  <a:pt x="317" y="138"/>
                </a:lnTo>
                <a:lnTo>
                  <a:pt x="321" y="127"/>
                </a:lnTo>
                <a:lnTo>
                  <a:pt x="324" y="116"/>
                </a:lnTo>
                <a:lnTo>
                  <a:pt x="326" y="104"/>
                </a:lnTo>
                <a:lnTo>
                  <a:pt x="327" y="93"/>
                </a:lnTo>
                <a:lnTo>
                  <a:pt x="327" y="83"/>
                </a:lnTo>
                <a:lnTo>
                  <a:pt x="326" y="78"/>
                </a:lnTo>
                <a:lnTo>
                  <a:pt x="324" y="73"/>
                </a:lnTo>
                <a:lnTo>
                  <a:pt x="321" y="67"/>
                </a:lnTo>
                <a:lnTo>
                  <a:pt x="316" y="62"/>
                </a:lnTo>
                <a:lnTo>
                  <a:pt x="311" y="59"/>
                </a:lnTo>
                <a:lnTo>
                  <a:pt x="304" y="56"/>
                </a:lnTo>
                <a:lnTo>
                  <a:pt x="303" y="55"/>
                </a:lnTo>
                <a:lnTo>
                  <a:pt x="294" y="55"/>
                </a:lnTo>
                <a:lnTo>
                  <a:pt x="228" y="53"/>
                </a:lnTo>
                <a:lnTo>
                  <a:pt x="162" y="48"/>
                </a:lnTo>
                <a:lnTo>
                  <a:pt x="152" y="47"/>
                </a:lnTo>
                <a:lnTo>
                  <a:pt x="125" y="45"/>
                </a:lnTo>
                <a:lnTo>
                  <a:pt x="110" y="44"/>
                </a:lnTo>
                <a:lnTo>
                  <a:pt x="94" y="43"/>
                </a:lnTo>
                <a:lnTo>
                  <a:pt x="80" y="44"/>
                </a:lnTo>
                <a:lnTo>
                  <a:pt x="72" y="45"/>
                </a:lnTo>
                <a:lnTo>
                  <a:pt x="65" y="46"/>
                </a:lnTo>
                <a:lnTo>
                  <a:pt x="59" y="48"/>
                </a:lnTo>
                <a:lnTo>
                  <a:pt x="54" y="52"/>
                </a:lnTo>
                <a:lnTo>
                  <a:pt x="50" y="56"/>
                </a:lnTo>
                <a:lnTo>
                  <a:pt x="48" y="61"/>
                </a:lnTo>
                <a:lnTo>
                  <a:pt x="45" y="67"/>
                </a:lnTo>
                <a:lnTo>
                  <a:pt x="45" y="68"/>
                </a:lnTo>
                <a:lnTo>
                  <a:pt x="45" y="70"/>
                </a:lnTo>
                <a:lnTo>
                  <a:pt x="45" y="90"/>
                </a:lnTo>
                <a:lnTo>
                  <a:pt x="45" y="109"/>
                </a:lnTo>
                <a:lnTo>
                  <a:pt x="47" y="120"/>
                </a:lnTo>
                <a:lnTo>
                  <a:pt x="49" y="130"/>
                </a:lnTo>
                <a:lnTo>
                  <a:pt x="51" y="139"/>
                </a:lnTo>
                <a:lnTo>
                  <a:pt x="55" y="149"/>
                </a:lnTo>
                <a:lnTo>
                  <a:pt x="57" y="153"/>
                </a:lnTo>
                <a:lnTo>
                  <a:pt x="60" y="155"/>
                </a:lnTo>
                <a:lnTo>
                  <a:pt x="63" y="157"/>
                </a:lnTo>
                <a:lnTo>
                  <a:pt x="67" y="159"/>
                </a:lnTo>
                <a:lnTo>
                  <a:pt x="74" y="160"/>
                </a:lnTo>
                <a:lnTo>
                  <a:pt x="80" y="160"/>
                </a:lnTo>
                <a:lnTo>
                  <a:pt x="88" y="160"/>
                </a:lnTo>
                <a:lnTo>
                  <a:pt x="91" y="160"/>
                </a:lnTo>
                <a:lnTo>
                  <a:pt x="98" y="159"/>
                </a:lnTo>
                <a:lnTo>
                  <a:pt x="104" y="156"/>
                </a:lnTo>
                <a:lnTo>
                  <a:pt x="108" y="152"/>
                </a:lnTo>
                <a:lnTo>
                  <a:pt x="112" y="148"/>
                </a:lnTo>
                <a:lnTo>
                  <a:pt x="113" y="142"/>
                </a:lnTo>
                <a:lnTo>
                  <a:pt x="114" y="137"/>
                </a:lnTo>
                <a:lnTo>
                  <a:pt x="114" y="126"/>
                </a:lnTo>
                <a:lnTo>
                  <a:pt x="114" y="121"/>
                </a:lnTo>
                <a:lnTo>
                  <a:pt x="115" y="116"/>
                </a:lnTo>
                <a:lnTo>
                  <a:pt x="116" y="111"/>
                </a:lnTo>
                <a:lnTo>
                  <a:pt x="118" y="107"/>
                </a:lnTo>
                <a:lnTo>
                  <a:pt x="121" y="104"/>
                </a:lnTo>
                <a:lnTo>
                  <a:pt x="126" y="101"/>
                </a:lnTo>
                <a:lnTo>
                  <a:pt x="130" y="100"/>
                </a:lnTo>
                <a:lnTo>
                  <a:pt x="135" y="98"/>
                </a:lnTo>
                <a:lnTo>
                  <a:pt x="139" y="9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10" name="任意多边形 1051409"/>
          <p:cNvSpPr/>
          <p:nvPr/>
        </p:nvSpPr>
        <p:spPr bwMode="auto">
          <a:xfrm>
            <a:off x="5707062" y="5421312"/>
            <a:ext cx="285750" cy="381000"/>
          </a:xfrm>
          <a:custGeom>
            <a:avLst/>
            <a:gdLst/>
            <a:ahLst/>
            <a:cxnLst/>
            <a:rect l="0" t="0" r="0" b="0"/>
            <a:pathLst>
              <a:path w="405" h="541">
                <a:moveTo>
                  <a:pt x="22" y="541"/>
                </a:moveTo>
                <a:lnTo>
                  <a:pt x="22" y="541"/>
                </a:lnTo>
                <a:lnTo>
                  <a:pt x="16" y="540"/>
                </a:lnTo>
                <a:lnTo>
                  <a:pt x="11" y="538"/>
                </a:lnTo>
                <a:lnTo>
                  <a:pt x="6" y="536"/>
                </a:lnTo>
                <a:lnTo>
                  <a:pt x="3" y="532"/>
                </a:lnTo>
                <a:lnTo>
                  <a:pt x="1" y="527"/>
                </a:lnTo>
                <a:lnTo>
                  <a:pt x="0" y="523"/>
                </a:lnTo>
                <a:lnTo>
                  <a:pt x="0" y="518"/>
                </a:lnTo>
                <a:lnTo>
                  <a:pt x="1" y="514"/>
                </a:lnTo>
                <a:lnTo>
                  <a:pt x="5" y="505"/>
                </a:lnTo>
                <a:lnTo>
                  <a:pt x="9" y="496"/>
                </a:lnTo>
                <a:lnTo>
                  <a:pt x="14" y="488"/>
                </a:lnTo>
                <a:lnTo>
                  <a:pt x="20" y="481"/>
                </a:lnTo>
                <a:lnTo>
                  <a:pt x="34" y="467"/>
                </a:lnTo>
                <a:lnTo>
                  <a:pt x="48" y="453"/>
                </a:lnTo>
                <a:lnTo>
                  <a:pt x="65" y="438"/>
                </a:lnTo>
                <a:lnTo>
                  <a:pt x="72" y="429"/>
                </a:lnTo>
                <a:lnTo>
                  <a:pt x="80" y="421"/>
                </a:lnTo>
                <a:lnTo>
                  <a:pt x="98" y="397"/>
                </a:lnTo>
                <a:lnTo>
                  <a:pt x="115" y="374"/>
                </a:lnTo>
                <a:lnTo>
                  <a:pt x="150" y="325"/>
                </a:lnTo>
                <a:lnTo>
                  <a:pt x="171" y="296"/>
                </a:lnTo>
                <a:lnTo>
                  <a:pt x="181" y="281"/>
                </a:lnTo>
                <a:lnTo>
                  <a:pt x="191" y="266"/>
                </a:lnTo>
                <a:lnTo>
                  <a:pt x="208" y="236"/>
                </a:lnTo>
                <a:lnTo>
                  <a:pt x="222" y="213"/>
                </a:lnTo>
                <a:lnTo>
                  <a:pt x="236" y="192"/>
                </a:lnTo>
                <a:lnTo>
                  <a:pt x="252" y="170"/>
                </a:lnTo>
                <a:lnTo>
                  <a:pt x="260" y="159"/>
                </a:lnTo>
                <a:lnTo>
                  <a:pt x="269" y="149"/>
                </a:lnTo>
                <a:lnTo>
                  <a:pt x="284" y="131"/>
                </a:lnTo>
                <a:lnTo>
                  <a:pt x="297" y="112"/>
                </a:lnTo>
                <a:lnTo>
                  <a:pt x="310" y="94"/>
                </a:lnTo>
                <a:lnTo>
                  <a:pt x="322" y="74"/>
                </a:lnTo>
                <a:lnTo>
                  <a:pt x="343" y="39"/>
                </a:lnTo>
                <a:lnTo>
                  <a:pt x="355" y="22"/>
                </a:lnTo>
                <a:lnTo>
                  <a:pt x="367" y="7"/>
                </a:lnTo>
                <a:lnTo>
                  <a:pt x="370" y="4"/>
                </a:lnTo>
                <a:lnTo>
                  <a:pt x="374" y="1"/>
                </a:lnTo>
                <a:lnTo>
                  <a:pt x="378" y="0"/>
                </a:lnTo>
                <a:lnTo>
                  <a:pt x="382" y="0"/>
                </a:lnTo>
                <a:lnTo>
                  <a:pt x="388" y="1"/>
                </a:lnTo>
                <a:lnTo>
                  <a:pt x="393" y="4"/>
                </a:lnTo>
                <a:lnTo>
                  <a:pt x="398" y="8"/>
                </a:lnTo>
                <a:lnTo>
                  <a:pt x="402" y="14"/>
                </a:lnTo>
                <a:lnTo>
                  <a:pt x="405" y="21"/>
                </a:lnTo>
                <a:lnTo>
                  <a:pt x="405" y="28"/>
                </a:lnTo>
                <a:lnTo>
                  <a:pt x="402" y="34"/>
                </a:lnTo>
                <a:lnTo>
                  <a:pt x="398" y="40"/>
                </a:lnTo>
                <a:lnTo>
                  <a:pt x="386" y="55"/>
                </a:lnTo>
                <a:lnTo>
                  <a:pt x="375" y="72"/>
                </a:lnTo>
                <a:lnTo>
                  <a:pt x="354" y="106"/>
                </a:lnTo>
                <a:lnTo>
                  <a:pt x="343" y="126"/>
                </a:lnTo>
                <a:lnTo>
                  <a:pt x="330" y="145"/>
                </a:lnTo>
                <a:lnTo>
                  <a:pt x="317" y="164"/>
                </a:lnTo>
                <a:lnTo>
                  <a:pt x="308" y="173"/>
                </a:lnTo>
                <a:lnTo>
                  <a:pt x="301" y="181"/>
                </a:lnTo>
                <a:lnTo>
                  <a:pt x="292" y="192"/>
                </a:lnTo>
                <a:lnTo>
                  <a:pt x="283" y="202"/>
                </a:lnTo>
                <a:lnTo>
                  <a:pt x="267" y="225"/>
                </a:lnTo>
                <a:lnTo>
                  <a:pt x="253" y="248"/>
                </a:lnTo>
                <a:lnTo>
                  <a:pt x="238" y="271"/>
                </a:lnTo>
                <a:lnTo>
                  <a:pt x="221" y="301"/>
                </a:lnTo>
                <a:lnTo>
                  <a:pt x="212" y="316"/>
                </a:lnTo>
                <a:lnTo>
                  <a:pt x="202" y="329"/>
                </a:lnTo>
                <a:lnTo>
                  <a:pt x="188" y="351"/>
                </a:lnTo>
                <a:lnTo>
                  <a:pt x="174" y="373"/>
                </a:lnTo>
                <a:lnTo>
                  <a:pt x="162" y="392"/>
                </a:lnTo>
                <a:lnTo>
                  <a:pt x="148" y="412"/>
                </a:lnTo>
                <a:lnTo>
                  <a:pt x="135" y="431"/>
                </a:lnTo>
                <a:lnTo>
                  <a:pt x="119" y="448"/>
                </a:lnTo>
                <a:lnTo>
                  <a:pt x="109" y="457"/>
                </a:lnTo>
                <a:lnTo>
                  <a:pt x="98" y="467"/>
                </a:lnTo>
                <a:lnTo>
                  <a:pt x="81" y="481"/>
                </a:lnTo>
                <a:lnTo>
                  <a:pt x="66" y="495"/>
                </a:lnTo>
                <a:lnTo>
                  <a:pt x="59" y="503"/>
                </a:lnTo>
                <a:lnTo>
                  <a:pt x="52" y="511"/>
                </a:lnTo>
                <a:lnTo>
                  <a:pt x="48" y="518"/>
                </a:lnTo>
                <a:lnTo>
                  <a:pt x="45" y="525"/>
                </a:lnTo>
                <a:lnTo>
                  <a:pt x="43" y="530"/>
                </a:lnTo>
                <a:lnTo>
                  <a:pt x="40" y="534"/>
                </a:lnTo>
                <a:lnTo>
                  <a:pt x="37" y="537"/>
                </a:lnTo>
                <a:lnTo>
                  <a:pt x="34" y="538"/>
                </a:lnTo>
                <a:lnTo>
                  <a:pt x="28" y="540"/>
                </a:lnTo>
                <a:lnTo>
                  <a:pt x="22" y="54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11" name="任意多边形 1051410"/>
          <p:cNvSpPr/>
          <p:nvPr/>
        </p:nvSpPr>
        <p:spPr bwMode="auto">
          <a:xfrm>
            <a:off x="5867400" y="5632450"/>
            <a:ext cx="236537" cy="273050"/>
          </a:xfrm>
          <a:custGeom>
            <a:avLst/>
            <a:gdLst/>
            <a:ahLst/>
            <a:cxnLst/>
            <a:rect l="0" t="0" r="0" b="0"/>
            <a:pathLst>
              <a:path w="336" h="388">
                <a:moveTo>
                  <a:pt x="228" y="388"/>
                </a:moveTo>
                <a:lnTo>
                  <a:pt x="228" y="388"/>
                </a:lnTo>
                <a:lnTo>
                  <a:pt x="211" y="387"/>
                </a:lnTo>
                <a:lnTo>
                  <a:pt x="194" y="386"/>
                </a:lnTo>
                <a:lnTo>
                  <a:pt x="160" y="382"/>
                </a:lnTo>
                <a:lnTo>
                  <a:pt x="137" y="380"/>
                </a:lnTo>
                <a:lnTo>
                  <a:pt x="114" y="378"/>
                </a:lnTo>
                <a:lnTo>
                  <a:pt x="89" y="374"/>
                </a:lnTo>
                <a:lnTo>
                  <a:pt x="77" y="371"/>
                </a:lnTo>
                <a:lnTo>
                  <a:pt x="66" y="367"/>
                </a:lnTo>
                <a:lnTo>
                  <a:pt x="56" y="363"/>
                </a:lnTo>
                <a:lnTo>
                  <a:pt x="46" y="357"/>
                </a:lnTo>
                <a:lnTo>
                  <a:pt x="34" y="345"/>
                </a:lnTo>
                <a:lnTo>
                  <a:pt x="24" y="333"/>
                </a:lnTo>
                <a:lnTo>
                  <a:pt x="15" y="320"/>
                </a:lnTo>
                <a:lnTo>
                  <a:pt x="10" y="307"/>
                </a:lnTo>
                <a:lnTo>
                  <a:pt x="5" y="293"/>
                </a:lnTo>
                <a:lnTo>
                  <a:pt x="3" y="277"/>
                </a:lnTo>
                <a:lnTo>
                  <a:pt x="1" y="262"/>
                </a:lnTo>
                <a:lnTo>
                  <a:pt x="0" y="243"/>
                </a:lnTo>
                <a:lnTo>
                  <a:pt x="0" y="228"/>
                </a:lnTo>
                <a:lnTo>
                  <a:pt x="0" y="214"/>
                </a:lnTo>
                <a:lnTo>
                  <a:pt x="1" y="203"/>
                </a:lnTo>
                <a:lnTo>
                  <a:pt x="4" y="191"/>
                </a:lnTo>
                <a:lnTo>
                  <a:pt x="8" y="181"/>
                </a:lnTo>
                <a:lnTo>
                  <a:pt x="14" y="171"/>
                </a:lnTo>
                <a:lnTo>
                  <a:pt x="22" y="160"/>
                </a:lnTo>
                <a:lnTo>
                  <a:pt x="33" y="149"/>
                </a:lnTo>
                <a:lnTo>
                  <a:pt x="38" y="144"/>
                </a:lnTo>
                <a:lnTo>
                  <a:pt x="43" y="140"/>
                </a:lnTo>
                <a:lnTo>
                  <a:pt x="38" y="136"/>
                </a:lnTo>
                <a:lnTo>
                  <a:pt x="31" y="127"/>
                </a:lnTo>
                <a:lnTo>
                  <a:pt x="25" y="118"/>
                </a:lnTo>
                <a:lnTo>
                  <a:pt x="20" y="108"/>
                </a:lnTo>
                <a:lnTo>
                  <a:pt x="16" y="94"/>
                </a:lnTo>
                <a:lnTo>
                  <a:pt x="14" y="82"/>
                </a:lnTo>
                <a:lnTo>
                  <a:pt x="14" y="69"/>
                </a:lnTo>
                <a:lnTo>
                  <a:pt x="16" y="58"/>
                </a:lnTo>
                <a:lnTo>
                  <a:pt x="21" y="49"/>
                </a:lnTo>
                <a:lnTo>
                  <a:pt x="26" y="38"/>
                </a:lnTo>
                <a:lnTo>
                  <a:pt x="33" y="30"/>
                </a:lnTo>
                <a:lnTo>
                  <a:pt x="43" y="22"/>
                </a:lnTo>
                <a:lnTo>
                  <a:pt x="55" y="15"/>
                </a:lnTo>
                <a:lnTo>
                  <a:pt x="56" y="15"/>
                </a:lnTo>
                <a:lnTo>
                  <a:pt x="57" y="13"/>
                </a:lnTo>
                <a:lnTo>
                  <a:pt x="59" y="8"/>
                </a:lnTo>
                <a:lnTo>
                  <a:pt x="63" y="5"/>
                </a:lnTo>
                <a:lnTo>
                  <a:pt x="68" y="2"/>
                </a:lnTo>
                <a:lnTo>
                  <a:pt x="72" y="1"/>
                </a:lnTo>
                <a:lnTo>
                  <a:pt x="76" y="0"/>
                </a:lnTo>
                <a:lnTo>
                  <a:pt x="78" y="0"/>
                </a:lnTo>
                <a:lnTo>
                  <a:pt x="109" y="1"/>
                </a:lnTo>
                <a:lnTo>
                  <a:pt x="144" y="2"/>
                </a:lnTo>
                <a:lnTo>
                  <a:pt x="161" y="3"/>
                </a:lnTo>
                <a:lnTo>
                  <a:pt x="179" y="5"/>
                </a:lnTo>
                <a:lnTo>
                  <a:pt x="195" y="8"/>
                </a:lnTo>
                <a:lnTo>
                  <a:pt x="213" y="12"/>
                </a:lnTo>
                <a:lnTo>
                  <a:pt x="228" y="17"/>
                </a:lnTo>
                <a:lnTo>
                  <a:pt x="244" y="22"/>
                </a:lnTo>
                <a:lnTo>
                  <a:pt x="258" y="29"/>
                </a:lnTo>
                <a:lnTo>
                  <a:pt x="272" y="37"/>
                </a:lnTo>
                <a:lnTo>
                  <a:pt x="284" y="48"/>
                </a:lnTo>
                <a:lnTo>
                  <a:pt x="294" y="59"/>
                </a:lnTo>
                <a:lnTo>
                  <a:pt x="298" y="65"/>
                </a:lnTo>
                <a:lnTo>
                  <a:pt x="303" y="73"/>
                </a:lnTo>
                <a:lnTo>
                  <a:pt x="307" y="80"/>
                </a:lnTo>
                <a:lnTo>
                  <a:pt x="310" y="87"/>
                </a:lnTo>
                <a:lnTo>
                  <a:pt x="313" y="97"/>
                </a:lnTo>
                <a:lnTo>
                  <a:pt x="315" y="107"/>
                </a:lnTo>
                <a:lnTo>
                  <a:pt x="317" y="116"/>
                </a:lnTo>
                <a:lnTo>
                  <a:pt x="317" y="125"/>
                </a:lnTo>
                <a:lnTo>
                  <a:pt x="317" y="134"/>
                </a:lnTo>
                <a:lnTo>
                  <a:pt x="315" y="143"/>
                </a:lnTo>
                <a:lnTo>
                  <a:pt x="313" y="151"/>
                </a:lnTo>
                <a:lnTo>
                  <a:pt x="310" y="159"/>
                </a:lnTo>
                <a:lnTo>
                  <a:pt x="306" y="168"/>
                </a:lnTo>
                <a:lnTo>
                  <a:pt x="301" y="176"/>
                </a:lnTo>
                <a:lnTo>
                  <a:pt x="294" y="183"/>
                </a:lnTo>
                <a:lnTo>
                  <a:pt x="287" y="191"/>
                </a:lnTo>
                <a:lnTo>
                  <a:pt x="279" y="199"/>
                </a:lnTo>
                <a:lnTo>
                  <a:pt x="270" y="206"/>
                </a:lnTo>
                <a:lnTo>
                  <a:pt x="260" y="213"/>
                </a:lnTo>
                <a:lnTo>
                  <a:pt x="249" y="220"/>
                </a:lnTo>
                <a:lnTo>
                  <a:pt x="233" y="230"/>
                </a:lnTo>
                <a:lnTo>
                  <a:pt x="257" y="231"/>
                </a:lnTo>
                <a:lnTo>
                  <a:pt x="277" y="232"/>
                </a:lnTo>
                <a:lnTo>
                  <a:pt x="287" y="234"/>
                </a:lnTo>
                <a:lnTo>
                  <a:pt x="297" y="236"/>
                </a:lnTo>
                <a:lnTo>
                  <a:pt x="303" y="238"/>
                </a:lnTo>
                <a:lnTo>
                  <a:pt x="309" y="240"/>
                </a:lnTo>
                <a:lnTo>
                  <a:pt x="313" y="243"/>
                </a:lnTo>
                <a:lnTo>
                  <a:pt x="317" y="247"/>
                </a:lnTo>
                <a:lnTo>
                  <a:pt x="321" y="251"/>
                </a:lnTo>
                <a:lnTo>
                  <a:pt x="324" y="256"/>
                </a:lnTo>
                <a:lnTo>
                  <a:pt x="329" y="267"/>
                </a:lnTo>
                <a:lnTo>
                  <a:pt x="333" y="277"/>
                </a:lnTo>
                <a:lnTo>
                  <a:pt x="335" y="288"/>
                </a:lnTo>
                <a:lnTo>
                  <a:pt x="336" y="299"/>
                </a:lnTo>
                <a:lnTo>
                  <a:pt x="336" y="308"/>
                </a:lnTo>
                <a:lnTo>
                  <a:pt x="335" y="317"/>
                </a:lnTo>
                <a:lnTo>
                  <a:pt x="331" y="328"/>
                </a:lnTo>
                <a:lnTo>
                  <a:pt x="326" y="339"/>
                </a:lnTo>
                <a:lnTo>
                  <a:pt x="319" y="350"/>
                </a:lnTo>
                <a:lnTo>
                  <a:pt x="312" y="361"/>
                </a:lnTo>
                <a:lnTo>
                  <a:pt x="303" y="370"/>
                </a:lnTo>
                <a:lnTo>
                  <a:pt x="294" y="377"/>
                </a:lnTo>
                <a:lnTo>
                  <a:pt x="289" y="379"/>
                </a:lnTo>
                <a:lnTo>
                  <a:pt x="285" y="380"/>
                </a:lnTo>
                <a:lnTo>
                  <a:pt x="273" y="383"/>
                </a:lnTo>
                <a:lnTo>
                  <a:pt x="258" y="386"/>
                </a:lnTo>
                <a:lnTo>
                  <a:pt x="244" y="387"/>
                </a:lnTo>
                <a:lnTo>
                  <a:pt x="228" y="388"/>
                </a:lnTo>
                <a:close/>
                <a:moveTo>
                  <a:pt x="146" y="108"/>
                </a:moveTo>
                <a:lnTo>
                  <a:pt x="146" y="108"/>
                </a:lnTo>
                <a:lnTo>
                  <a:pt x="151" y="109"/>
                </a:lnTo>
                <a:lnTo>
                  <a:pt x="155" y="110"/>
                </a:lnTo>
                <a:lnTo>
                  <a:pt x="158" y="113"/>
                </a:lnTo>
                <a:lnTo>
                  <a:pt x="161" y="116"/>
                </a:lnTo>
                <a:lnTo>
                  <a:pt x="164" y="119"/>
                </a:lnTo>
                <a:lnTo>
                  <a:pt x="166" y="123"/>
                </a:lnTo>
                <a:lnTo>
                  <a:pt x="167" y="127"/>
                </a:lnTo>
                <a:lnTo>
                  <a:pt x="168" y="131"/>
                </a:lnTo>
                <a:lnTo>
                  <a:pt x="167" y="139"/>
                </a:lnTo>
                <a:lnTo>
                  <a:pt x="166" y="142"/>
                </a:lnTo>
                <a:lnTo>
                  <a:pt x="165" y="145"/>
                </a:lnTo>
                <a:lnTo>
                  <a:pt x="163" y="148"/>
                </a:lnTo>
                <a:lnTo>
                  <a:pt x="160" y="150"/>
                </a:lnTo>
                <a:lnTo>
                  <a:pt x="157" y="152"/>
                </a:lnTo>
                <a:lnTo>
                  <a:pt x="153" y="153"/>
                </a:lnTo>
                <a:lnTo>
                  <a:pt x="138" y="155"/>
                </a:lnTo>
                <a:lnTo>
                  <a:pt x="122" y="158"/>
                </a:lnTo>
                <a:lnTo>
                  <a:pt x="103" y="163"/>
                </a:lnTo>
                <a:lnTo>
                  <a:pt x="95" y="167"/>
                </a:lnTo>
                <a:lnTo>
                  <a:pt x="86" y="170"/>
                </a:lnTo>
                <a:lnTo>
                  <a:pt x="77" y="175"/>
                </a:lnTo>
                <a:lnTo>
                  <a:pt x="69" y="180"/>
                </a:lnTo>
                <a:lnTo>
                  <a:pt x="63" y="186"/>
                </a:lnTo>
                <a:lnTo>
                  <a:pt x="57" y="193"/>
                </a:lnTo>
                <a:lnTo>
                  <a:pt x="52" y="201"/>
                </a:lnTo>
                <a:lnTo>
                  <a:pt x="47" y="210"/>
                </a:lnTo>
                <a:lnTo>
                  <a:pt x="45" y="220"/>
                </a:lnTo>
                <a:lnTo>
                  <a:pt x="45" y="232"/>
                </a:lnTo>
                <a:lnTo>
                  <a:pt x="45" y="238"/>
                </a:lnTo>
                <a:lnTo>
                  <a:pt x="46" y="258"/>
                </a:lnTo>
                <a:lnTo>
                  <a:pt x="47" y="270"/>
                </a:lnTo>
                <a:lnTo>
                  <a:pt x="50" y="280"/>
                </a:lnTo>
                <a:lnTo>
                  <a:pt x="53" y="292"/>
                </a:lnTo>
                <a:lnTo>
                  <a:pt x="57" y="301"/>
                </a:lnTo>
                <a:lnTo>
                  <a:pt x="63" y="310"/>
                </a:lnTo>
                <a:lnTo>
                  <a:pt x="70" y="317"/>
                </a:lnTo>
                <a:lnTo>
                  <a:pt x="78" y="321"/>
                </a:lnTo>
                <a:lnTo>
                  <a:pt x="88" y="326"/>
                </a:lnTo>
                <a:lnTo>
                  <a:pt x="100" y="329"/>
                </a:lnTo>
                <a:lnTo>
                  <a:pt x="111" y="331"/>
                </a:lnTo>
                <a:lnTo>
                  <a:pt x="133" y="335"/>
                </a:lnTo>
                <a:lnTo>
                  <a:pt x="144" y="336"/>
                </a:lnTo>
                <a:lnTo>
                  <a:pt x="167" y="339"/>
                </a:lnTo>
                <a:lnTo>
                  <a:pt x="193" y="342"/>
                </a:lnTo>
                <a:lnTo>
                  <a:pt x="205" y="343"/>
                </a:lnTo>
                <a:lnTo>
                  <a:pt x="219" y="343"/>
                </a:lnTo>
                <a:lnTo>
                  <a:pt x="230" y="343"/>
                </a:lnTo>
                <a:lnTo>
                  <a:pt x="242" y="342"/>
                </a:lnTo>
                <a:lnTo>
                  <a:pt x="251" y="339"/>
                </a:lnTo>
                <a:lnTo>
                  <a:pt x="260" y="336"/>
                </a:lnTo>
                <a:lnTo>
                  <a:pt x="268" y="332"/>
                </a:lnTo>
                <a:lnTo>
                  <a:pt x="276" y="327"/>
                </a:lnTo>
                <a:lnTo>
                  <a:pt x="282" y="320"/>
                </a:lnTo>
                <a:lnTo>
                  <a:pt x="287" y="314"/>
                </a:lnTo>
                <a:lnTo>
                  <a:pt x="290" y="308"/>
                </a:lnTo>
                <a:lnTo>
                  <a:pt x="291" y="303"/>
                </a:lnTo>
                <a:lnTo>
                  <a:pt x="291" y="298"/>
                </a:lnTo>
                <a:lnTo>
                  <a:pt x="290" y="293"/>
                </a:lnTo>
                <a:lnTo>
                  <a:pt x="287" y="288"/>
                </a:lnTo>
                <a:lnTo>
                  <a:pt x="282" y="284"/>
                </a:lnTo>
                <a:lnTo>
                  <a:pt x="277" y="282"/>
                </a:lnTo>
                <a:lnTo>
                  <a:pt x="270" y="280"/>
                </a:lnTo>
                <a:lnTo>
                  <a:pt x="254" y="277"/>
                </a:lnTo>
                <a:lnTo>
                  <a:pt x="235" y="275"/>
                </a:lnTo>
                <a:lnTo>
                  <a:pt x="224" y="274"/>
                </a:lnTo>
                <a:lnTo>
                  <a:pt x="204" y="271"/>
                </a:lnTo>
                <a:lnTo>
                  <a:pt x="185" y="270"/>
                </a:lnTo>
                <a:lnTo>
                  <a:pt x="146" y="268"/>
                </a:lnTo>
                <a:lnTo>
                  <a:pt x="142" y="268"/>
                </a:lnTo>
                <a:lnTo>
                  <a:pt x="134" y="266"/>
                </a:lnTo>
                <a:lnTo>
                  <a:pt x="131" y="265"/>
                </a:lnTo>
                <a:lnTo>
                  <a:pt x="128" y="263"/>
                </a:lnTo>
                <a:lnTo>
                  <a:pt x="126" y="261"/>
                </a:lnTo>
                <a:lnTo>
                  <a:pt x="124" y="257"/>
                </a:lnTo>
                <a:lnTo>
                  <a:pt x="122" y="253"/>
                </a:lnTo>
                <a:lnTo>
                  <a:pt x="121" y="250"/>
                </a:lnTo>
                <a:lnTo>
                  <a:pt x="121" y="243"/>
                </a:lnTo>
                <a:lnTo>
                  <a:pt x="122" y="239"/>
                </a:lnTo>
                <a:lnTo>
                  <a:pt x="123" y="235"/>
                </a:lnTo>
                <a:lnTo>
                  <a:pt x="126" y="231"/>
                </a:lnTo>
                <a:lnTo>
                  <a:pt x="129" y="227"/>
                </a:lnTo>
                <a:lnTo>
                  <a:pt x="132" y="224"/>
                </a:lnTo>
                <a:lnTo>
                  <a:pt x="137" y="222"/>
                </a:lnTo>
                <a:lnTo>
                  <a:pt x="164" y="211"/>
                </a:lnTo>
                <a:lnTo>
                  <a:pt x="189" y="201"/>
                </a:lnTo>
                <a:lnTo>
                  <a:pt x="211" y="189"/>
                </a:lnTo>
                <a:lnTo>
                  <a:pt x="232" y="178"/>
                </a:lnTo>
                <a:lnTo>
                  <a:pt x="240" y="173"/>
                </a:lnTo>
                <a:lnTo>
                  <a:pt x="247" y="165"/>
                </a:lnTo>
                <a:lnTo>
                  <a:pt x="254" y="157"/>
                </a:lnTo>
                <a:lnTo>
                  <a:pt x="260" y="149"/>
                </a:lnTo>
                <a:lnTo>
                  <a:pt x="265" y="139"/>
                </a:lnTo>
                <a:lnTo>
                  <a:pt x="268" y="129"/>
                </a:lnTo>
                <a:lnTo>
                  <a:pt x="272" y="119"/>
                </a:lnTo>
                <a:lnTo>
                  <a:pt x="272" y="109"/>
                </a:lnTo>
                <a:lnTo>
                  <a:pt x="271" y="102"/>
                </a:lnTo>
                <a:lnTo>
                  <a:pt x="270" y="97"/>
                </a:lnTo>
                <a:lnTo>
                  <a:pt x="267" y="92"/>
                </a:lnTo>
                <a:lnTo>
                  <a:pt x="264" y="87"/>
                </a:lnTo>
                <a:lnTo>
                  <a:pt x="261" y="83"/>
                </a:lnTo>
                <a:lnTo>
                  <a:pt x="257" y="79"/>
                </a:lnTo>
                <a:lnTo>
                  <a:pt x="252" y="76"/>
                </a:lnTo>
                <a:lnTo>
                  <a:pt x="247" y="73"/>
                </a:lnTo>
                <a:lnTo>
                  <a:pt x="228" y="65"/>
                </a:lnTo>
                <a:lnTo>
                  <a:pt x="209" y="59"/>
                </a:lnTo>
                <a:lnTo>
                  <a:pt x="190" y="55"/>
                </a:lnTo>
                <a:lnTo>
                  <a:pt x="170" y="52"/>
                </a:lnTo>
                <a:lnTo>
                  <a:pt x="151" y="49"/>
                </a:lnTo>
                <a:lnTo>
                  <a:pt x="131" y="48"/>
                </a:lnTo>
                <a:lnTo>
                  <a:pt x="94" y="47"/>
                </a:lnTo>
                <a:lnTo>
                  <a:pt x="92" y="47"/>
                </a:lnTo>
                <a:lnTo>
                  <a:pt x="91" y="47"/>
                </a:lnTo>
                <a:lnTo>
                  <a:pt x="88" y="49"/>
                </a:lnTo>
                <a:lnTo>
                  <a:pt x="80" y="52"/>
                </a:lnTo>
                <a:lnTo>
                  <a:pt x="74" y="55"/>
                </a:lnTo>
                <a:lnTo>
                  <a:pt x="68" y="59"/>
                </a:lnTo>
                <a:lnTo>
                  <a:pt x="64" y="64"/>
                </a:lnTo>
                <a:lnTo>
                  <a:pt x="61" y="69"/>
                </a:lnTo>
                <a:lnTo>
                  <a:pt x="60" y="77"/>
                </a:lnTo>
                <a:lnTo>
                  <a:pt x="61" y="86"/>
                </a:lnTo>
                <a:lnTo>
                  <a:pt x="63" y="96"/>
                </a:lnTo>
                <a:lnTo>
                  <a:pt x="65" y="99"/>
                </a:lnTo>
                <a:lnTo>
                  <a:pt x="67" y="102"/>
                </a:lnTo>
                <a:lnTo>
                  <a:pt x="71" y="105"/>
                </a:lnTo>
                <a:lnTo>
                  <a:pt x="75" y="107"/>
                </a:lnTo>
                <a:lnTo>
                  <a:pt x="80" y="109"/>
                </a:lnTo>
                <a:lnTo>
                  <a:pt x="87" y="110"/>
                </a:lnTo>
                <a:lnTo>
                  <a:pt x="103" y="110"/>
                </a:lnTo>
                <a:lnTo>
                  <a:pt x="120" y="110"/>
                </a:lnTo>
                <a:lnTo>
                  <a:pt x="134" y="109"/>
                </a:lnTo>
                <a:lnTo>
                  <a:pt x="146" y="10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12" name="任意多边形 1051411"/>
          <p:cNvSpPr/>
          <p:nvPr/>
        </p:nvSpPr>
        <p:spPr bwMode="auto">
          <a:xfrm>
            <a:off x="6113462" y="5613400"/>
            <a:ext cx="238125" cy="298450"/>
          </a:xfrm>
          <a:custGeom>
            <a:avLst/>
            <a:gdLst/>
            <a:ahLst/>
            <a:cxnLst/>
            <a:rect l="0" t="0" r="0" b="0"/>
            <a:pathLst>
              <a:path w="338" h="425">
                <a:moveTo>
                  <a:pt x="173" y="425"/>
                </a:moveTo>
                <a:lnTo>
                  <a:pt x="173" y="425"/>
                </a:lnTo>
                <a:lnTo>
                  <a:pt x="153" y="424"/>
                </a:lnTo>
                <a:lnTo>
                  <a:pt x="130" y="421"/>
                </a:lnTo>
                <a:lnTo>
                  <a:pt x="118" y="419"/>
                </a:lnTo>
                <a:lnTo>
                  <a:pt x="105" y="416"/>
                </a:lnTo>
                <a:lnTo>
                  <a:pt x="94" y="411"/>
                </a:lnTo>
                <a:lnTo>
                  <a:pt x="83" y="407"/>
                </a:lnTo>
                <a:lnTo>
                  <a:pt x="71" y="401"/>
                </a:lnTo>
                <a:lnTo>
                  <a:pt x="61" y="395"/>
                </a:lnTo>
                <a:lnTo>
                  <a:pt x="51" y="388"/>
                </a:lnTo>
                <a:lnTo>
                  <a:pt x="42" y="379"/>
                </a:lnTo>
                <a:lnTo>
                  <a:pt x="34" y="370"/>
                </a:lnTo>
                <a:lnTo>
                  <a:pt x="27" y="360"/>
                </a:lnTo>
                <a:lnTo>
                  <a:pt x="22" y="348"/>
                </a:lnTo>
                <a:lnTo>
                  <a:pt x="19" y="336"/>
                </a:lnTo>
                <a:lnTo>
                  <a:pt x="16" y="317"/>
                </a:lnTo>
                <a:lnTo>
                  <a:pt x="13" y="300"/>
                </a:lnTo>
                <a:lnTo>
                  <a:pt x="13" y="282"/>
                </a:lnTo>
                <a:lnTo>
                  <a:pt x="15" y="267"/>
                </a:lnTo>
                <a:lnTo>
                  <a:pt x="19" y="252"/>
                </a:lnTo>
                <a:lnTo>
                  <a:pt x="23" y="239"/>
                </a:lnTo>
                <a:lnTo>
                  <a:pt x="30" y="227"/>
                </a:lnTo>
                <a:lnTo>
                  <a:pt x="38" y="215"/>
                </a:lnTo>
                <a:lnTo>
                  <a:pt x="42" y="210"/>
                </a:lnTo>
                <a:lnTo>
                  <a:pt x="36" y="206"/>
                </a:lnTo>
                <a:lnTo>
                  <a:pt x="27" y="201"/>
                </a:lnTo>
                <a:lnTo>
                  <a:pt x="18" y="195"/>
                </a:lnTo>
                <a:lnTo>
                  <a:pt x="13" y="191"/>
                </a:lnTo>
                <a:lnTo>
                  <a:pt x="10" y="187"/>
                </a:lnTo>
                <a:lnTo>
                  <a:pt x="7" y="182"/>
                </a:lnTo>
                <a:lnTo>
                  <a:pt x="5" y="178"/>
                </a:lnTo>
                <a:lnTo>
                  <a:pt x="3" y="166"/>
                </a:lnTo>
                <a:lnTo>
                  <a:pt x="1" y="153"/>
                </a:lnTo>
                <a:lnTo>
                  <a:pt x="0" y="141"/>
                </a:lnTo>
                <a:lnTo>
                  <a:pt x="0" y="128"/>
                </a:lnTo>
                <a:lnTo>
                  <a:pt x="1" y="116"/>
                </a:lnTo>
                <a:lnTo>
                  <a:pt x="3" y="104"/>
                </a:lnTo>
                <a:lnTo>
                  <a:pt x="5" y="91"/>
                </a:lnTo>
                <a:lnTo>
                  <a:pt x="8" y="80"/>
                </a:lnTo>
                <a:lnTo>
                  <a:pt x="13" y="68"/>
                </a:lnTo>
                <a:lnTo>
                  <a:pt x="20" y="58"/>
                </a:lnTo>
                <a:lnTo>
                  <a:pt x="26" y="49"/>
                </a:lnTo>
                <a:lnTo>
                  <a:pt x="34" y="41"/>
                </a:lnTo>
                <a:lnTo>
                  <a:pt x="43" y="33"/>
                </a:lnTo>
                <a:lnTo>
                  <a:pt x="53" y="27"/>
                </a:lnTo>
                <a:lnTo>
                  <a:pt x="63" y="22"/>
                </a:lnTo>
                <a:lnTo>
                  <a:pt x="74" y="17"/>
                </a:lnTo>
                <a:lnTo>
                  <a:pt x="87" y="14"/>
                </a:lnTo>
                <a:lnTo>
                  <a:pt x="98" y="11"/>
                </a:lnTo>
                <a:lnTo>
                  <a:pt x="124" y="5"/>
                </a:lnTo>
                <a:lnTo>
                  <a:pt x="151" y="2"/>
                </a:lnTo>
                <a:lnTo>
                  <a:pt x="177" y="1"/>
                </a:lnTo>
                <a:lnTo>
                  <a:pt x="187" y="0"/>
                </a:lnTo>
                <a:lnTo>
                  <a:pt x="199" y="1"/>
                </a:lnTo>
                <a:lnTo>
                  <a:pt x="212" y="2"/>
                </a:lnTo>
                <a:lnTo>
                  <a:pt x="224" y="4"/>
                </a:lnTo>
                <a:lnTo>
                  <a:pt x="236" y="8"/>
                </a:lnTo>
                <a:lnTo>
                  <a:pt x="247" y="12"/>
                </a:lnTo>
                <a:lnTo>
                  <a:pt x="258" y="16"/>
                </a:lnTo>
                <a:lnTo>
                  <a:pt x="268" y="21"/>
                </a:lnTo>
                <a:lnTo>
                  <a:pt x="278" y="27"/>
                </a:lnTo>
                <a:lnTo>
                  <a:pt x="286" y="33"/>
                </a:lnTo>
                <a:lnTo>
                  <a:pt x="295" y="41"/>
                </a:lnTo>
                <a:lnTo>
                  <a:pt x="303" y="49"/>
                </a:lnTo>
                <a:lnTo>
                  <a:pt x="310" y="57"/>
                </a:lnTo>
                <a:lnTo>
                  <a:pt x="316" y="66"/>
                </a:lnTo>
                <a:lnTo>
                  <a:pt x="321" y="76"/>
                </a:lnTo>
                <a:lnTo>
                  <a:pt x="325" y="86"/>
                </a:lnTo>
                <a:lnTo>
                  <a:pt x="330" y="96"/>
                </a:lnTo>
                <a:lnTo>
                  <a:pt x="333" y="109"/>
                </a:lnTo>
                <a:lnTo>
                  <a:pt x="335" y="121"/>
                </a:lnTo>
                <a:lnTo>
                  <a:pt x="336" y="134"/>
                </a:lnTo>
                <a:lnTo>
                  <a:pt x="336" y="145"/>
                </a:lnTo>
                <a:lnTo>
                  <a:pt x="335" y="156"/>
                </a:lnTo>
                <a:lnTo>
                  <a:pt x="333" y="168"/>
                </a:lnTo>
                <a:lnTo>
                  <a:pt x="330" y="179"/>
                </a:lnTo>
                <a:lnTo>
                  <a:pt x="324" y="189"/>
                </a:lnTo>
                <a:lnTo>
                  <a:pt x="319" y="199"/>
                </a:lnTo>
                <a:lnTo>
                  <a:pt x="310" y="210"/>
                </a:lnTo>
                <a:lnTo>
                  <a:pt x="306" y="214"/>
                </a:lnTo>
                <a:lnTo>
                  <a:pt x="311" y="218"/>
                </a:lnTo>
                <a:lnTo>
                  <a:pt x="319" y="226"/>
                </a:lnTo>
                <a:lnTo>
                  <a:pt x="326" y="233"/>
                </a:lnTo>
                <a:lnTo>
                  <a:pt x="330" y="237"/>
                </a:lnTo>
                <a:lnTo>
                  <a:pt x="332" y="242"/>
                </a:lnTo>
                <a:lnTo>
                  <a:pt x="334" y="247"/>
                </a:lnTo>
                <a:lnTo>
                  <a:pt x="335" y="253"/>
                </a:lnTo>
                <a:lnTo>
                  <a:pt x="337" y="265"/>
                </a:lnTo>
                <a:lnTo>
                  <a:pt x="338" y="276"/>
                </a:lnTo>
                <a:lnTo>
                  <a:pt x="338" y="287"/>
                </a:lnTo>
                <a:lnTo>
                  <a:pt x="337" y="300"/>
                </a:lnTo>
                <a:lnTo>
                  <a:pt x="335" y="311"/>
                </a:lnTo>
                <a:lnTo>
                  <a:pt x="333" y="324"/>
                </a:lnTo>
                <a:lnTo>
                  <a:pt x="330" y="337"/>
                </a:lnTo>
                <a:lnTo>
                  <a:pt x="325" y="350"/>
                </a:lnTo>
                <a:lnTo>
                  <a:pt x="322" y="360"/>
                </a:lnTo>
                <a:lnTo>
                  <a:pt x="318" y="368"/>
                </a:lnTo>
                <a:lnTo>
                  <a:pt x="313" y="376"/>
                </a:lnTo>
                <a:lnTo>
                  <a:pt x="307" y="384"/>
                </a:lnTo>
                <a:lnTo>
                  <a:pt x="301" y="390"/>
                </a:lnTo>
                <a:lnTo>
                  <a:pt x="293" y="396"/>
                </a:lnTo>
                <a:lnTo>
                  <a:pt x="285" y="401"/>
                </a:lnTo>
                <a:lnTo>
                  <a:pt x="276" y="406"/>
                </a:lnTo>
                <a:lnTo>
                  <a:pt x="266" y="410"/>
                </a:lnTo>
                <a:lnTo>
                  <a:pt x="255" y="415"/>
                </a:lnTo>
                <a:lnTo>
                  <a:pt x="244" y="418"/>
                </a:lnTo>
                <a:lnTo>
                  <a:pt x="231" y="421"/>
                </a:lnTo>
                <a:lnTo>
                  <a:pt x="218" y="423"/>
                </a:lnTo>
                <a:lnTo>
                  <a:pt x="204" y="424"/>
                </a:lnTo>
                <a:lnTo>
                  <a:pt x="173" y="425"/>
                </a:lnTo>
                <a:close/>
                <a:moveTo>
                  <a:pt x="181" y="48"/>
                </a:moveTo>
                <a:lnTo>
                  <a:pt x="181" y="48"/>
                </a:lnTo>
                <a:lnTo>
                  <a:pt x="162" y="48"/>
                </a:lnTo>
                <a:lnTo>
                  <a:pt x="159" y="48"/>
                </a:lnTo>
                <a:lnTo>
                  <a:pt x="145" y="49"/>
                </a:lnTo>
                <a:lnTo>
                  <a:pt x="127" y="51"/>
                </a:lnTo>
                <a:lnTo>
                  <a:pt x="111" y="53"/>
                </a:lnTo>
                <a:lnTo>
                  <a:pt x="93" y="58"/>
                </a:lnTo>
                <a:lnTo>
                  <a:pt x="86" y="61"/>
                </a:lnTo>
                <a:lnTo>
                  <a:pt x="78" y="64"/>
                </a:lnTo>
                <a:lnTo>
                  <a:pt x="71" y="68"/>
                </a:lnTo>
                <a:lnTo>
                  <a:pt x="65" y="74"/>
                </a:lnTo>
                <a:lnTo>
                  <a:pt x="59" y="80"/>
                </a:lnTo>
                <a:lnTo>
                  <a:pt x="55" y="87"/>
                </a:lnTo>
                <a:lnTo>
                  <a:pt x="52" y="94"/>
                </a:lnTo>
                <a:lnTo>
                  <a:pt x="49" y="104"/>
                </a:lnTo>
                <a:lnTo>
                  <a:pt x="46" y="125"/>
                </a:lnTo>
                <a:lnTo>
                  <a:pt x="44" y="142"/>
                </a:lnTo>
                <a:lnTo>
                  <a:pt x="46" y="149"/>
                </a:lnTo>
                <a:lnTo>
                  <a:pt x="47" y="154"/>
                </a:lnTo>
                <a:lnTo>
                  <a:pt x="49" y="158"/>
                </a:lnTo>
                <a:lnTo>
                  <a:pt x="51" y="160"/>
                </a:lnTo>
                <a:lnTo>
                  <a:pt x="63" y="169"/>
                </a:lnTo>
                <a:lnTo>
                  <a:pt x="74" y="175"/>
                </a:lnTo>
                <a:lnTo>
                  <a:pt x="81" y="177"/>
                </a:lnTo>
                <a:lnTo>
                  <a:pt x="85" y="180"/>
                </a:lnTo>
                <a:lnTo>
                  <a:pt x="88" y="183"/>
                </a:lnTo>
                <a:lnTo>
                  <a:pt x="89" y="184"/>
                </a:lnTo>
                <a:lnTo>
                  <a:pt x="90" y="184"/>
                </a:lnTo>
                <a:lnTo>
                  <a:pt x="95" y="188"/>
                </a:lnTo>
                <a:lnTo>
                  <a:pt x="98" y="193"/>
                </a:lnTo>
                <a:lnTo>
                  <a:pt x="101" y="200"/>
                </a:lnTo>
                <a:lnTo>
                  <a:pt x="102" y="206"/>
                </a:lnTo>
                <a:lnTo>
                  <a:pt x="102" y="212"/>
                </a:lnTo>
                <a:lnTo>
                  <a:pt x="100" y="217"/>
                </a:lnTo>
                <a:lnTo>
                  <a:pt x="97" y="222"/>
                </a:lnTo>
                <a:lnTo>
                  <a:pt x="92" y="227"/>
                </a:lnTo>
                <a:lnTo>
                  <a:pt x="86" y="232"/>
                </a:lnTo>
                <a:lnTo>
                  <a:pt x="80" y="237"/>
                </a:lnTo>
                <a:lnTo>
                  <a:pt x="73" y="244"/>
                </a:lnTo>
                <a:lnTo>
                  <a:pt x="69" y="251"/>
                </a:lnTo>
                <a:lnTo>
                  <a:pt x="65" y="259"/>
                </a:lnTo>
                <a:lnTo>
                  <a:pt x="62" y="267"/>
                </a:lnTo>
                <a:lnTo>
                  <a:pt x="60" y="275"/>
                </a:lnTo>
                <a:lnTo>
                  <a:pt x="58" y="284"/>
                </a:lnTo>
                <a:lnTo>
                  <a:pt x="58" y="294"/>
                </a:lnTo>
                <a:lnTo>
                  <a:pt x="58" y="303"/>
                </a:lnTo>
                <a:lnTo>
                  <a:pt x="60" y="311"/>
                </a:lnTo>
                <a:lnTo>
                  <a:pt x="62" y="321"/>
                </a:lnTo>
                <a:lnTo>
                  <a:pt x="65" y="329"/>
                </a:lnTo>
                <a:lnTo>
                  <a:pt x="69" y="336"/>
                </a:lnTo>
                <a:lnTo>
                  <a:pt x="74" y="343"/>
                </a:lnTo>
                <a:lnTo>
                  <a:pt x="81" y="350"/>
                </a:lnTo>
                <a:lnTo>
                  <a:pt x="91" y="360"/>
                </a:lnTo>
                <a:lnTo>
                  <a:pt x="102" y="366"/>
                </a:lnTo>
                <a:lnTo>
                  <a:pt x="114" y="371"/>
                </a:lnTo>
                <a:lnTo>
                  <a:pt x="126" y="375"/>
                </a:lnTo>
                <a:lnTo>
                  <a:pt x="138" y="377"/>
                </a:lnTo>
                <a:lnTo>
                  <a:pt x="151" y="379"/>
                </a:lnTo>
                <a:lnTo>
                  <a:pt x="175" y="379"/>
                </a:lnTo>
                <a:lnTo>
                  <a:pt x="189" y="379"/>
                </a:lnTo>
                <a:lnTo>
                  <a:pt x="203" y="379"/>
                </a:lnTo>
                <a:lnTo>
                  <a:pt x="213" y="379"/>
                </a:lnTo>
                <a:lnTo>
                  <a:pt x="222" y="377"/>
                </a:lnTo>
                <a:lnTo>
                  <a:pt x="231" y="375"/>
                </a:lnTo>
                <a:lnTo>
                  <a:pt x="241" y="372"/>
                </a:lnTo>
                <a:lnTo>
                  <a:pt x="250" y="368"/>
                </a:lnTo>
                <a:lnTo>
                  <a:pt x="257" y="363"/>
                </a:lnTo>
                <a:lnTo>
                  <a:pt x="266" y="357"/>
                </a:lnTo>
                <a:lnTo>
                  <a:pt x="272" y="350"/>
                </a:lnTo>
                <a:lnTo>
                  <a:pt x="278" y="343"/>
                </a:lnTo>
                <a:lnTo>
                  <a:pt x="282" y="335"/>
                </a:lnTo>
                <a:lnTo>
                  <a:pt x="286" y="328"/>
                </a:lnTo>
                <a:lnTo>
                  <a:pt x="289" y="320"/>
                </a:lnTo>
                <a:lnTo>
                  <a:pt x="292" y="310"/>
                </a:lnTo>
                <a:lnTo>
                  <a:pt x="293" y="301"/>
                </a:lnTo>
                <a:lnTo>
                  <a:pt x="293" y="292"/>
                </a:lnTo>
                <a:lnTo>
                  <a:pt x="293" y="282"/>
                </a:lnTo>
                <a:lnTo>
                  <a:pt x="292" y="275"/>
                </a:lnTo>
                <a:lnTo>
                  <a:pt x="290" y="268"/>
                </a:lnTo>
                <a:lnTo>
                  <a:pt x="288" y="263"/>
                </a:lnTo>
                <a:lnTo>
                  <a:pt x="284" y="258"/>
                </a:lnTo>
                <a:lnTo>
                  <a:pt x="281" y="253"/>
                </a:lnTo>
                <a:lnTo>
                  <a:pt x="277" y="250"/>
                </a:lnTo>
                <a:lnTo>
                  <a:pt x="268" y="243"/>
                </a:lnTo>
                <a:lnTo>
                  <a:pt x="254" y="232"/>
                </a:lnTo>
                <a:lnTo>
                  <a:pt x="251" y="228"/>
                </a:lnTo>
                <a:lnTo>
                  <a:pt x="249" y="223"/>
                </a:lnTo>
                <a:lnTo>
                  <a:pt x="248" y="219"/>
                </a:lnTo>
                <a:lnTo>
                  <a:pt x="248" y="214"/>
                </a:lnTo>
                <a:lnTo>
                  <a:pt x="249" y="209"/>
                </a:lnTo>
                <a:lnTo>
                  <a:pt x="252" y="204"/>
                </a:lnTo>
                <a:lnTo>
                  <a:pt x="256" y="200"/>
                </a:lnTo>
                <a:lnTo>
                  <a:pt x="261" y="196"/>
                </a:lnTo>
                <a:lnTo>
                  <a:pt x="264" y="195"/>
                </a:lnTo>
                <a:lnTo>
                  <a:pt x="264" y="192"/>
                </a:lnTo>
                <a:lnTo>
                  <a:pt x="268" y="186"/>
                </a:lnTo>
                <a:lnTo>
                  <a:pt x="271" y="182"/>
                </a:lnTo>
                <a:lnTo>
                  <a:pt x="272" y="181"/>
                </a:lnTo>
                <a:lnTo>
                  <a:pt x="274" y="179"/>
                </a:lnTo>
                <a:lnTo>
                  <a:pt x="277" y="174"/>
                </a:lnTo>
                <a:lnTo>
                  <a:pt x="282" y="170"/>
                </a:lnTo>
                <a:lnTo>
                  <a:pt x="283" y="170"/>
                </a:lnTo>
                <a:lnTo>
                  <a:pt x="283" y="169"/>
                </a:lnTo>
                <a:lnTo>
                  <a:pt x="286" y="165"/>
                </a:lnTo>
                <a:lnTo>
                  <a:pt x="288" y="159"/>
                </a:lnTo>
                <a:lnTo>
                  <a:pt x="290" y="154"/>
                </a:lnTo>
                <a:lnTo>
                  <a:pt x="291" y="148"/>
                </a:lnTo>
                <a:lnTo>
                  <a:pt x="291" y="136"/>
                </a:lnTo>
                <a:lnTo>
                  <a:pt x="290" y="122"/>
                </a:lnTo>
                <a:lnTo>
                  <a:pt x="287" y="109"/>
                </a:lnTo>
                <a:lnTo>
                  <a:pt x="282" y="97"/>
                </a:lnTo>
                <a:lnTo>
                  <a:pt x="277" y="87"/>
                </a:lnTo>
                <a:lnTo>
                  <a:pt x="274" y="83"/>
                </a:lnTo>
                <a:lnTo>
                  <a:pt x="270" y="80"/>
                </a:lnTo>
                <a:lnTo>
                  <a:pt x="258" y="71"/>
                </a:lnTo>
                <a:lnTo>
                  <a:pt x="247" y="63"/>
                </a:lnTo>
                <a:lnTo>
                  <a:pt x="237" y="58"/>
                </a:lnTo>
                <a:lnTo>
                  <a:pt x="225" y="54"/>
                </a:lnTo>
                <a:lnTo>
                  <a:pt x="215" y="51"/>
                </a:lnTo>
                <a:lnTo>
                  <a:pt x="204" y="49"/>
                </a:lnTo>
                <a:lnTo>
                  <a:pt x="192" y="48"/>
                </a:lnTo>
                <a:lnTo>
                  <a:pt x="181" y="4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13" name="任意多边形 1051412"/>
          <p:cNvSpPr/>
          <p:nvPr/>
        </p:nvSpPr>
        <p:spPr bwMode="auto">
          <a:xfrm>
            <a:off x="6210300" y="5792787"/>
            <a:ext cx="55562" cy="42862"/>
          </a:xfrm>
          <a:custGeom>
            <a:avLst/>
            <a:gdLst/>
            <a:ahLst/>
            <a:cxnLst/>
            <a:rect l="0" t="0" r="0" b="0"/>
            <a:pathLst>
              <a:path w="78" h="61">
                <a:moveTo>
                  <a:pt x="37" y="61"/>
                </a:moveTo>
                <a:lnTo>
                  <a:pt x="37" y="61"/>
                </a:lnTo>
                <a:lnTo>
                  <a:pt x="26" y="60"/>
                </a:lnTo>
                <a:lnTo>
                  <a:pt x="15" y="57"/>
                </a:lnTo>
                <a:lnTo>
                  <a:pt x="9" y="53"/>
                </a:lnTo>
                <a:lnTo>
                  <a:pt x="5" y="48"/>
                </a:lnTo>
                <a:lnTo>
                  <a:pt x="1" y="41"/>
                </a:lnTo>
                <a:lnTo>
                  <a:pt x="0" y="34"/>
                </a:lnTo>
                <a:lnTo>
                  <a:pt x="1" y="25"/>
                </a:lnTo>
                <a:lnTo>
                  <a:pt x="5" y="17"/>
                </a:lnTo>
                <a:lnTo>
                  <a:pt x="9" y="11"/>
                </a:lnTo>
                <a:lnTo>
                  <a:pt x="12" y="8"/>
                </a:lnTo>
                <a:lnTo>
                  <a:pt x="15" y="6"/>
                </a:lnTo>
                <a:lnTo>
                  <a:pt x="20" y="4"/>
                </a:lnTo>
                <a:lnTo>
                  <a:pt x="25" y="2"/>
                </a:lnTo>
                <a:lnTo>
                  <a:pt x="30" y="0"/>
                </a:lnTo>
                <a:lnTo>
                  <a:pt x="37" y="0"/>
                </a:lnTo>
                <a:lnTo>
                  <a:pt x="44" y="2"/>
                </a:lnTo>
                <a:lnTo>
                  <a:pt x="52" y="4"/>
                </a:lnTo>
                <a:lnTo>
                  <a:pt x="53" y="4"/>
                </a:lnTo>
                <a:lnTo>
                  <a:pt x="54" y="4"/>
                </a:lnTo>
                <a:lnTo>
                  <a:pt x="59" y="5"/>
                </a:lnTo>
                <a:lnTo>
                  <a:pt x="63" y="6"/>
                </a:lnTo>
                <a:lnTo>
                  <a:pt x="67" y="8"/>
                </a:lnTo>
                <a:lnTo>
                  <a:pt x="71" y="10"/>
                </a:lnTo>
                <a:lnTo>
                  <a:pt x="73" y="14"/>
                </a:lnTo>
                <a:lnTo>
                  <a:pt x="76" y="17"/>
                </a:lnTo>
                <a:lnTo>
                  <a:pt x="77" y="21"/>
                </a:lnTo>
                <a:lnTo>
                  <a:pt x="78" y="25"/>
                </a:lnTo>
                <a:lnTo>
                  <a:pt x="78" y="29"/>
                </a:lnTo>
                <a:lnTo>
                  <a:pt x="77" y="38"/>
                </a:lnTo>
                <a:lnTo>
                  <a:pt x="74" y="45"/>
                </a:lnTo>
                <a:lnTo>
                  <a:pt x="69" y="51"/>
                </a:lnTo>
                <a:lnTo>
                  <a:pt x="62" y="55"/>
                </a:lnTo>
                <a:lnTo>
                  <a:pt x="56" y="58"/>
                </a:lnTo>
                <a:lnTo>
                  <a:pt x="50" y="59"/>
                </a:lnTo>
                <a:lnTo>
                  <a:pt x="44" y="61"/>
                </a:lnTo>
                <a:lnTo>
                  <a:pt x="37" y="6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14" name="任意多边形 1051413"/>
          <p:cNvSpPr/>
          <p:nvPr/>
        </p:nvSpPr>
        <p:spPr bwMode="auto">
          <a:xfrm>
            <a:off x="6208712" y="5681662"/>
            <a:ext cx="52387" cy="39687"/>
          </a:xfrm>
          <a:custGeom>
            <a:avLst/>
            <a:gdLst/>
            <a:ahLst/>
            <a:cxnLst/>
            <a:rect l="0" t="0" r="0" b="0"/>
            <a:pathLst>
              <a:path w="74" h="55">
                <a:moveTo>
                  <a:pt x="28" y="55"/>
                </a:moveTo>
                <a:lnTo>
                  <a:pt x="27" y="55"/>
                </a:lnTo>
                <a:lnTo>
                  <a:pt x="23" y="54"/>
                </a:lnTo>
                <a:lnTo>
                  <a:pt x="18" y="53"/>
                </a:lnTo>
                <a:lnTo>
                  <a:pt x="14" y="51"/>
                </a:lnTo>
                <a:lnTo>
                  <a:pt x="11" y="49"/>
                </a:lnTo>
                <a:lnTo>
                  <a:pt x="7" y="45"/>
                </a:lnTo>
                <a:lnTo>
                  <a:pt x="4" y="42"/>
                </a:lnTo>
                <a:lnTo>
                  <a:pt x="2" y="38"/>
                </a:lnTo>
                <a:lnTo>
                  <a:pt x="1" y="32"/>
                </a:lnTo>
                <a:lnTo>
                  <a:pt x="0" y="27"/>
                </a:lnTo>
                <a:lnTo>
                  <a:pt x="1" y="19"/>
                </a:lnTo>
                <a:lnTo>
                  <a:pt x="2" y="15"/>
                </a:lnTo>
                <a:lnTo>
                  <a:pt x="4" y="11"/>
                </a:lnTo>
                <a:lnTo>
                  <a:pt x="8" y="8"/>
                </a:lnTo>
                <a:lnTo>
                  <a:pt x="12" y="5"/>
                </a:lnTo>
                <a:lnTo>
                  <a:pt x="20" y="1"/>
                </a:lnTo>
                <a:lnTo>
                  <a:pt x="29" y="0"/>
                </a:lnTo>
                <a:lnTo>
                  <a:pt x="51" y="0"/>
                </a:lnTo>
                <a:lnTo>
                  <a:pt x="56" y="0"/>
                </a:lnTo>
                <a:lnTo>
                  <a:pt x="60" y="1"/>
                </a:lnTo>
                <a:lnTo>
                  <a:pt x="64" y="5"/>
                </a:lnTo>
                <a:lnTo>
                  <a:pt x="67" y="7"/>
                </a:lnTo>
                <a:lnTo>
                  <a:pt x="71" y="11"/>
                </a:lnTo>
                <a:lnTo>
                  <a:pt x="73" y="14"/>
                </a:lnTo>
                <a:lnTo>
                  <a:pt x="74" y="18"/>
                </a:lnTo>
                <a:lnTo>
                  <a:pt x="74" y="23"/>
                </a:lnTo>
                <a:lnTo>
                  <a:pt x="73" y="31"/>
                </a:lnTo>
                <a:lnTo>
                  <a:pt x="70" y="40"/>
                </a:lnTo>
                <a:lnTo>
                  <a:pt x="64" y="46"/>
                </a:lnTo>
                <a:lnTo>
                  <a:pt x="61" y="48"/>
                </a:lnTo>
                <a:lnTo>
                  <a:pt x="58" y="50"/>
                </a:lnTo>
                <a:lnTo>
                  <a:pt x="52" y="52"/>
                </a:lnTo>
                <a:lnTo>
                  <a:pt x="45" y="54"/>
                </a:lnTo>
                <a:lnTo>
                  <a:pt x="38" y="55"/>
                </a:lnTo>
                <a:lnTo>
                  <a:pt x="29" y="55"/>
                </a:lnTo>
                <a:lnTo>
                  <a:pt x="28" y="5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15" name="任意多边形 1051414"/>
          <p:cNvSpPr/>
          <p:nvPr/>
        </p:nvSpPr>
        <p:spPr bwMode="auto">
          <a:xfrm>
            <a:off x="7024687" y="5411787"/>
            <a:ext cx="12700" cy="76200"/>
          </a:xfrm>
          <a:custGeom>
            <a:avLst/>
            <a:gdLst/>
            <a:ahLst/>
            <a:cxnLst/>
            <a:rect l="0" t="0" r="0" b="0"/>
            <a:pathLst>
              <a:path w="20" h="109">
                <a:moveTo>
                  <a:pt x="9" y="3"/>
                </a:moveTo>
                <a:lnTo>
                  <a:pt x="9" y="3"/>
                </a:lnTo>
                <a:lnTo>
                  <a:pt x="8" y="1"/>
                </a:lnTo>
                <a:lnTo>
                  <a:pt x="7" y="0"/>
                </a:lnTo>
                <a:lnTo>
                  <a:pt x="3" y="0"/>
                </a:lnTo>
                <a:lnTo>
                  <a:pt x="2" y="0"/>
                </a:lnTo>
                <a:lnTo>
                  <a:pt x="0" y="2"/>
                </a:lnTo>
                <a:lnTo>
                  <a:pt x="0" y="3"/>
                </a:lnTo>
                <a:lnTo>
                  <a:pt x="0" y="5"/>
                </a:lnTo>
                <a:lnTo>
                  <a:pt x="4" y="15"/>
                </a:lnTo>
                <a:lnTo>
                  <a:pt x="7" y="25"/>
                </a:lnTo>
                <a:lnTo>
                  <a:pt x="9" y="35"/>
                </a:lnTo>
                <a:lnTo>
                  <a:pt x="11" y="46"/>
                </a:lnTo>
                <a:lnTo>
                  <a:pt x="11" y="53"/>
                </a:lnTo>
                <a:lnTo>
                  <a:pt x="9" y="60"/>
                </a:lnTo>
                <a:lnTo>
                  <a:pt x="6" y="75"/>
                </a:lnTo>
                <a:lnTo>
                  <a:pt x="2" y="89"/>
                </a:lnTo>
                <a:lnTo>
                  <a:pt x="1" y="96"/>
                </a:lnTo>
                <a:lnTo>
                  <a:pt x="0" y="104"/>
                </a:lnTo>
                <a:lnTo>
                  <a:pt x="0" y="106"/>
                </a:lnTo>
                <a:lnTo>
                  <a:pt x="1" y="108"/>
                </a:lnTo>
                <a:lnTo>
                  <a:pt x="3" y="108"/>
                </a:lnTo>
                <a:lnTo>
                  <a:pt x="5" y="109"/>
                </a:lnTo>
                <a:lnTo>
                  <a:pt x="6" y="108"/>
                </a:lnTo>
                <a:lnTo>
                  <a:pt x="8" y="108"/>
                </a:lnTo>
                <a:lnTo>
                  <a:pt x="9" y="106"/>
                </a:lnTo>
                <a:lnTo>
                  <a:pt x="9" y="104"/>
                </a:lnTo>
                <a:lnTo>
                  <a:pt x="12" y="89"/>
                </a:lnTo>
                <a:lnTo>
                  <a:pt x="15" y="75"/>
                </a:lnTo>
                <a:lnTo>
                  <a:pt x="18" y="60"/>
                </a:lnTo>
                <a:lnTo>
                  <a:pt x="20" y="46"/>
                </a:lnTo>
                <a:lnTo>
                  <a:pt x="20" y="41"/>
                </a:lnTo>
                <a:lnTo>
                  <a:pt x="20" y="35"/>
                </a:lnTo>
                <a:lnTo>
                  <a:pt x="18" y="24"/>
                </a:lnTo>
                <a:lnTo>
                  <a:pt x="14" y="13"/>
                </a:lnTo>
                <a:lnTo>
                  <a:pt x="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16" name="任意多边形 1051415"/>
          <p:cNvSpPr/>
          <p:nvPr/>
        </p:nvSpPr>
        <p:spPr bwMode="auto">
          <a:xfrm>
            <a:off x="7073900" y="5430837"/>
            <a:ext cx="17462" cy="107950"/>
          </a:xfrm>
          <a:custGeom>
            <a:avLst/>
            <a:gdLst/>
            <a:ahLst/>
            <a:cxnLst/>
            <a:rect l="0" t="0" r="0" b="0"/>
            <a:pathLst>
              <a:path w="25" h="151">
                <a:moveTo>
                  <a:pt x="25" y="4"/>
                </a:moveTo>
                <a:lnTo>
                  <a:pt x="25" y="4"/>
                </a:lnTo>
                <a:lnTo>
                  <a:pt x="25" y="2"/>
                </a:lnTo>
                <a:lnTo>
                  <a:pt x="24" y="1"/>
                </a:lnTo>
                <a:lnTo>
                  <a:pt x="22" y="0"/>
                </a:lnTo>
                <a:lnTo>
                  <a:pt x="21" y="0"/>
                </a:lnTo>
                <a:lnTo>
                  <a:pt x="19" y="0"/>
                </a:lnTo>
                <a:lnTo>
                  <a:pt x="17" y="1"/>
                </a:lnTo>
                <a:lnTo>
                  <a:pt x="16" y="2"/>
                </a:lnTo>
                <a:lnTo>
                  <a:pt x="16" y="4"/>
                </a:lnTo>
                <a:lnTo>
                  <a:pt x="14" y="24"/>
                </a:lnTo>
                <a:lnTo>
                  <a:pt x="11" y="43"/>
                </a:lnTo>
                <a:lnTo>
                  <a:pt x="4" y="80"/>
                </a:lnTo>
                <a:lnTo>
                  <a:pt x="1" y="96"/>
                </a:lnTo>
                <a:lnTo>
                  <a:pt x="0" y="114"/>
                </a:lnTo>
                <a:lnTo>
                  <a:pt x="1" y="147"/>
                </a:lnTo>
                <a:lnTo>
                  <a:pt x="1" y="149"/>
                </a:lnTo>
                <a:lnTo>
                  <a:pt x="2" y="150"/>
                </a:lnTo>
                <a:lnTo>
                  <a:pt x="5" y="151"/>
                </a:lnTo>
                <a:lnTo>
                  <a:pt x="7" y="151"/>
                </a:lnTo>
                <a:lnTo>
                  <a:pt x="8" y="151"/>
                </a:lnTo>
                <a:lnTo>
                  <a:pt x="10" y="150"/>
                </a:lnTo>
                <a:lnTo>
                  <a:pt x="11" y="149"/>
                </a:lnTo>
                <a:lnTo>
                  <a:pt x="11" y="147"/>
                </a:lnTo>
                <a:lnTo>
                  <a:pt x="11" y="126"/>
                </a:lnTo>
                <a:lnTo>
                  <a:pt x="11" y="107"/>
                </a:lnTo>
                <a:lnTo>
                  <a:pt x="13" y="86"/>
                </a:lnTo>
                <a:lnTo>
                  <a:pt x="16" y="65"/>
                </a:lnTo>
                <a:lnTo>
                  <a:pt x="22" y="35"/>
                </a:lnTo>
                <a:lnTo>
                  <a:pt x="24" y="20"/>
                </a:lnTo>
                <a:lnTo>
                  <a:pt x="25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17" name="任意多边形 1051416"/>
          <p:cNvSpPr/>
          <p:nvPr/>
        </p:nvSpPr>
        <p:spPr bwMode="auto">
          <a:xfrm>
            <a:off x="7112000" y="5462587"/>
            <a:ext cx="25400" cy="112712"/>
          </a:xfrm>
          <a:custGeom>
            <a:avLst/>
            <a:gdLst/>
            <a:ahLst/>
            <a:cxnLst/>
            <a:rect l="0" t="0" r="0" b="0"/>
            <a:pathLst>
              <a:path w="37" h="161">
                <a:moveTo>
                  <a:pt x="29" y="2"/>
                </a:moveTo>
                <a:lnTo>
                  <a:pt x="29" y="2"/>
                </a:lnTo>
                <a:lnTo>
                  <a:pt x="22" y="16"/>
                </a:lnTo>
                <a:lnTo>
                  <a:pt x="18" y="30"/>
                </a:lnTo>
                <a:lnTo>
                  <a:pt x="15" y="46"/>
                </a:lnTo>
                <a:lnTo>
                  <a:pt x="13" y="61"/>
                </a:lnTo>
                <a:lnTo>
                  <a:pt x="8" y="85"/>
                </a:lnTo>
                <a:lnTo>
                  <a:pt x="4" y="109"/>
                </a:lnTo>
                <a:lnTo>
                  <a:pt x="1" y="133"/>
                </a:lnTo>
                <a:lnTo>
                  <a:pt x="0" y="157"/>
                </a:lnTo>
                <a:lnTo>
                  <a:pt x="0" y="158"/>
                </a:lnTo>
                <a:lnTo>
                  <a:pt x="1" y="160"/>
                </a:lnTo>
                <a:lnTo>
                  <a:pt x="2" y="161"/>
                </a:lnTo>
                <a:lnTo>
                  <a:pt x="4" y="161"/>
                </a:lnTo>
                <a:lnTo>
                  <a:pt x="6" y="161"/>
                </a:lnTo>
                <a:lnTo>
                  <a:pt x="7" y="160"/>
                </a:lnTo>
                <a:lnTo>
                  <a:pt x="8" y="158"/>
                </a:lnTo>
                <a:lnTo>
                  <a:pt x="9" y="157"/>
                </a:lnTo>
                <a:lnTo>
                  <a:pt x="10" y="137"/>
                </a:lnTo>
                <a:lnTo>
                  <a:pt x="14" y="117"/>
                </a:lnTo>
                <a:lnTo>
                  <a:pt x="20" y="78"/>
                </a:lnTo>
                <a:lnTo>
                  <a:pt x="22" y="59"/>
                </a:lnTo>
                <a:lnTo>
                  <a:pt x="25" y="42"/>
                </a:lnTo>
                <a:lnTo>
                  <a:pt x="30" y="24"/>
                </a:lnTo>
                <a:lnTo>
                  <a:pt x="33" y="15"/>
                </a:lnTo>
                <a:lnTo>
                  <a:pt x="37" y="7"/>
                </a:lnTo>
                <a:lnTo>
                  <a:pt x="37" y="5"/>
                </a:lnTo>
                <a:lnTo>
                  <a:pt x="37" y="3"/>
                </a:lnTo>
                <a:lnTo>
                  <a:pt x="36" y="2"/>
                </a:lnTo>
                <a:lnTo>
                  <a:pt x="35" y="1"/>
                </a:lnTo>
                <a:lnTo>
                  <a:pt x="33" y="0"/>
                </a:lnTo>
                <a:lnTo>
                  <a:pt x="31" y="0"/>
                </a:lnTo>
                <a:lnTo>
                  <a:pt x="30" y="1"/>
                </a:lnTo>
                <a:lnTo>
                  <a:pt x="2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18" name="任意多边形 1051417"/>
          <p:cNvSpPr/>
          <p:nvPr/>
        </p:nvSpPr>
        <p:spPr bwMode="auto">
          <a:xfrm>
            <a:off x="7164387" y="5453062"/>
            <a:ext cx="30162" cy="166687"/>
          </a:xfrm>
          <a:custGeom>
            <a:avLst/>
            <a:gdLst/>
            <a:ahLst/>
            <a:cxnLst/>
            <a:rect l="0" t="0" r="0" b="0"/>
            <a:pathLst>
              <a:path w="42" h="238">
                <a:moveTo>
                  <a:pt x="33" y="5"/>
                </a:moveTo>
                <a:lnTo>
                  <a:pt x="33" y="5"/>
                </a:lnTo>
                <a:lnTo>
                  <a:pt x="31" y="16"/>
                </a:lnTo>
                <a:lnTo>
                  <a:pt x="28" y="21"/>
                </a:lnTo>
                <a:lnTo>
                  <a:pt x="25" y="25"/>
                </a:lnTo>
                <a:lnTo>
                  <a:pt x="23" y="32"/>
                </a:lnTo>
                <a:lnTo>
                  <a:pt x="17" y="67"/>
                </a:lnTo>
                <a:lnTo>
                  <a:pt x="13" y="96"/>
                </a:lnTo>
                <a:lnTo>
                  <a:pt x="10" y="124"/>
                </a:lnTo>
                <a:lnTo>
                  <a:pt x="6" y="152"/>
                </a:lnTo>
                <a:lnTo>
                  <a:pt x="3" y="179"/>
                </a:lnTo>
                <a:lnTo>
                  <a:pt x="1" y="206"/>
                </a:lnTo>
                <a:lnTo>
                  <a:pt x="0" y="232"/>
                </a:lnTo>
                <a:lnTo>
                  <a:pt x="0" y="235"/>
                </a:lnTo>
                <a:lnTo>
                  <a:pt x="1" y="237"/>
                </a:lnTo>
                <a:lnTo>
                  <a:pt x="3" y="237"/>
                </a:lnTo>
                <a:lnTo>
                  <a:pt x="5" y="238"/>
                </a:lnTo>
                <a:lnTo>
                  <a:pt x="6" y="237"/>
                </a:lnTo>
                <a:lnTo>
                  <a:pt x="8" y="237"/>
                </a:lnTo>
                <a:lnTo>
                  <a:pt x="9" y="235"/>
                </a:lnTo>
                <a:lnTo>
                  <a:pt x="9" y="232"/>
                </a:lnTo>
                <a:lnTo>
                  <a:pt x="10" y="201"/>
                </a:lnTo>
                <a:lnTo>
                  <a:pt x="13" y="170"/>
                </a:lnTo>
                <a:lnTo>
                  <a:pt x="17" y="141"/>
                </a:lnTo>
                <a:lnTo>
                  <a:pt x="21" y="110"/>
                </a:lnTo>
                <a:lnTo>
                  <a:pt x="25" y="81"/>
                </a:lnTo>
                <a:lnTo>
                  <a:pt x="26" y="67"/>
                </a:lnTo>
                <a:lnTo>
                  <a:pt x="30" y="53"/>
                </a:lnTo>
                <a:lnTo>
                  <a:pt x="33" y="40"/>
                </a:lnTo>
                <a:lnTo>
                  <a:pt x="36" y="29"/>
                </a:lnTo>
                <a:lnTo>
                  <a:pt x="40" y="18"/>
                </a:lnTo>
                <a:lnTo>
                  <a:pt x="42" y="5"/>
                </a:lnTo>
                <a:lnTo>
                  <a:pt x="42" y="3"/>
                </a:lnTo>
                <a:lnTo>
                  <a:pt x="41" y="2"/>
                </a:lnTo>
                <a:lnTo>
                  <a:pt x="40" y="1"/>
                </a:lnTo>
                <a:lnTo>
                  <a:pt x="38" y="0"/>
                </a:lnTo>
                <a:lnTo>
                  <a:pt x="35" y="2"/>
                </a:lnTo>
                <a:lnTo>
                  <a:pt x="34" y="3"/>
                </a:lnTo>
                <a:lnTo>
                  <a:pt x="33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19" name="任意多边形 1051418"/>
          <p:cNvSpPr/>
          <p:nvPr/>
        </p:nvSpPr>
        <p:spPr bwMode="auto">
          <a:xfrm>
            <a:off x="7194550" y="5383212"/>
            <a:ext cx="50800" cy="293687"/>
          </a:xfrm>
          <a:custGeom>
            <a:avLst/>
            <a:gdLst/>
            <a:ahLst/>
            <a:cxnLst/>
            <a:rect l="0" t="0" r="0" b="0"/>
            <a:pathLst>
              <a:path w="73" h="417">
                <a:moveTo>
                  <a:pt x="65" y="1"/>
                </a:moveTo>
                <a:lnTo>
                  <a:pt x="65" y="1"/>
                </a:lnTo>
                <a:lnTo>
                  <a:pt x="60" y="9"/>
                </a:lnTo>
                <a:lnTo>
                  <a:pt x="56" y="18"/>
                </a:lnTo>
                <a:lnTo>
                  <a:pt x="53" y="28"/>
                </a:lnTo>
                <a:lnTo>
                  <a:pt x="50" y="38"/>
                </a:lnTo>
                <a:lnTo>
                  <a:pt x="49" y="58"/>
                </a:lnTo>
                <a:lnTo>
                  <a:pt x="46" y="78"/>
                </a:lnTo>
                <a:lnTo>
                  <a:pt x="25" y="213"/>
                </a:lnTo>
                <a:lnTo>
                  <a:pt x="18" y="243"/>
                </a:lnTo>
                <a:lnTo>
                  <a:pt x="13" y="272"/>
                </a:lnTo>
                <a:lnTo>
                  <a:pt x="8" y="300"/>
                </a:lnTo>
                <a:lnTo>
                  <a:pt x="4" y="330"/>
                </a:lnTo>
                <a:lnTo>
                  <a:pt x="2" y="352"/>
                </a:lnTo>
                <a:lnTo>
                  <a:pt x="1" y="363"/>
                </a:lnTo>
                <a:lnTo>
                  <a:pt x="0" y="375"/>
                </a:lnTo>
                <a:lnTo>
                  <a:pt x="1" y="386"/>
                </a:lnTo>
                <a:lnTo>
                  <a:pt x="3" y="397"/>
                </a:lnTo>
                <a:lnTo>
                  <a:pt x="7" y="407"/>
                </a:lnTo>
                <a:lnTo>
                  <a:pt x="10" y="411"/>
                </a:lnTo>
                <a:lnTo>
                  <a:pt x="13" y="415"/>
                </a:lnTo>
                <a:lnTo>
                  <a:pt x="14" y="417"/>
                </a:lnTo>
                <a:lnTo>
                  <a:pt x="16" y="417"/>
                </a:lnTo>
                <a:lnTo>
                  <a:pt x="18" y="417"/>
                </a:lnTo>
                <a:lnTo>
                  <a:pt x="19" y="416"/>
                </a:lnTo>
                <a:lnTo>
                  <a:pt x="20" y="413"/>
                </a:lnTo>
                <a:lnTo>
                  <a:pt x="20" y="411"/>
                </a:lnTo>
                <a:lnTo>
                  <a:pt x="19" y="409"/>
                </a:lnTo>
                <a:lnTo>
                  <a:pt x="15" y="403"/>
                </a:lnTo>
                <a:lnTo>
                  <a:pt x="13" y="397"/>
                </a:lnTo>
                <a:lnTo>
                  <a:pt x="11" y="390"/>
                </a:lnTo>
                <a:lnTo>
                  <a:pt x="11" y="383"/>
                </a:lnTo>
                <a:lnTo>
                  <a:pt x="11" y="370"/>
                </a:lnTo>
                <a:lnTo>
                  <a:pt x="12" y="356"/>
                </a:lnTo>
                <a:lnTo>
                  <a:pt x="12" y="342"/>
                </a:lnTo>
                <a:lnTo>
                  <a:pt x="13" y="327"/>
                </a:lnTo>
                <a:lnTo>
                  <a:pt x="17" y="298"/>
                </a:lnTo>
                <a:lnTo>
                  <a:pt x="22" y="273"/>
                </a:lnTo>
                <a:lnTo>
                  <a:pt x="27" y="248"/>
                </a:lnTo>
                <a:lnTo>
                  <a:pt x="32" y="223"/>
                </a:lnTo>
                <a:lnTo>
                  <a:pt x="36" y="197"/>
                </a:lnTo>
                <a:lnTo>
                  <a:pt x="55" y="90"/>
                </a:lnTo>
                <a:lnTo>
                  <a:pt x="57" y="69"/>
                </a:lnTo>
                <a:lnTo>
                  <a:pt x="59" y="47"/>
                </a:lnTo>
                <a:lnTo>
                  <a:pt x="60" y="36"/>
                </a:lnTo>
                <a:lnTo>
                  <a:pt x="63" y="26"/>
                </a:lnTo>
                <a:lnTo>
                  <a:pt x="67" y="16"/>
                </a:lnTo>
                <a:lnTo>
                  <a:pt x="72" y="8"/>
                </a:lnTo>
                <a:lnTo>
                  <a:pt x="73" y="6"/>
                </a:lnTo>
                <a:lnTo>
                  <a:pt x="73" y="4"/>
                </a:lnTo>
                <a:lnTo>
                  <a:pt x="71" y="1"/>
                </a:lnTo>
                <a:lnTo>
                  <a:pt x="70" y="0"/>
                </a:lnTo>
                <a:lnTo>
                  <a:pt x="68" y="0"/>
                </a:lnTo>
                <a:lnTo>
                  <a:pt x="67" y="0"/>
                </a:lnTo>
                <a:lnTo>
                  <a:pt x="6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20" name="任意多边形 1051419"/>
          <p:cNvSpPr/>
          <p:nvPr/>
        </p:nvSpPr>
        <p:spPr bwMode="auto">
          <a:xfrm>
            <a:off x="7239000" y="5332412"/>
            <a:ext cx="61912" cy="357187"/>
          </a:xfrm>
          <a:custGeom>
            <a:avLst/>
            <a:gdLst/>
            <a:ahLst/>
            <a:cxnLst/>
            <a:rect l="0" t="0" r="0" b="0"/>
            <a:pathLst>
              <a:path w="85" h="507">
                <a:moveTo>
                  <a:pt x="75" y="3"/>
                </a:moveTo>
                <a:lnTo>
                  <a:pt x="75" y="3"/>
                </a:lnTo>
                <a:lnTo>
                  <a:pt x="65" y="31"/>
                </a:lnTo>
                <a:lnTo>
                  <a:pt x="61" y="44"/>
                </a:lnTo>
                <a:lnTo>
                  <a:pt x="58" y="58"/>
                </a:lnTo>
                <a:lnTo>
                  <a:pt x="56" y="72"/>
                </a:lnTo>
                <a:lnTo>
                  <a:pt x="56" y="84"/>
                </a:lnTo>
                <a:lnTo>
                  <a:pt x="56" y="111"/>
                </a:lnTo>
                <a:lnTo>
                  <a:pt x="55" y="145"/>
                </a:lnTo>
                <a:lnTo>
                  <a:pt x="52" y="180"/>
                </a:lnTo>
                <a:lnTo>
                  <a:pt x="47" y="214"/>
                </a:lnTo>
                <a:lnTo>
                  <a:pt x="41" y="249"/>
                </a:lnTo>
                <a:lnTo>
                  <a:pt x="33" y="280"/>
                </a:lnTo>
                <a:lnTo>
                  <a:pt x="25" y="312"/>
                </a:lnTo>
                <a:lnTo>
                  <a:pt x="17" y="343"/>
                </a:lnTo>
                <a:lnTo>
                  <a:pt x="10" y="375"/>
                </a:lnTo>
                <a:lnTo>
                  <a:pt x="4" y="408"/>
                </a:lnTo>
                <a:lnTo>
                  <a:pt x="2" y="423"/>
                </a:lnTo>
                <a:lnTo>
                  <a:pt x="1" y="440"/>
                </a:lnTo>
                <a:lnTo>
                  <a:pt x="0" y="455"/>
                </a:lnTo>
                <a:lnTo>
                  <a:pt x="0" y="472"/>
                </a:lnTo>
                <a:lnTo>
                  <a:pt x="1" y="487"/>
                </a:lnTo>
                <a:lnTo>
                  <a:pt x="4" y="504"/>
                </a:lnTo>
                <a:lnTo>
                  <a:pt x="4" y="506"/>
                </a:lnTo>
                <a:lnTo>
                  <a:pt x="6" y="507"/>
                </a:lnTo>
                <a:lnTo>
                  <a:pt x="7" y="507"/>
                </a:lnTo>
                <a:lnTo>
                  <a:pt x="9" y="507"/>
                </a:lnTo>
                <a:lnTo>
                  <a:pt x="12" y="505"/>
                </a:lnTo>
                <a:lnTo>
                  <a:pt x="12" y="503"/>
                </a:lnTo>
                <a:lnTo>
                  <a:pt x="13" y="501"/>
                </a:lnTo>
                <a:lnTo>
                  <a:pt x="10" y="485"/>
                </a:lnTo>
                <a:lnTo>
                  <a:pt x="9" y="469"/>
                </a:lnTo>
                <a:lnTo>
                  <a:pt x="9" y="453"/>
                </a:lnTo>
                <a:lnTo>
                  <a:pt x="10" y="437"/>
                </a:lnTo>
                <a:lnTo>
                  <a:pt x="11" y="420"/>
                </a:lnTo>
                <a:lnTo>
                  <a:pt x="13" y="403"/>
                </a:lnTo>
                <a:lnTo>
                  <a:pt x="20" y="371"/>
                </a:lnTo>
                <a:lnTo>
                  <a:pt x="28" y="338"/>
                </a:lnTo>
                <a:lnTo>
                  <a:pt x="36" y="306"/>
                </a:lnTo>
                <a:lnTo>
                  <a:pt x="44" y="274"/>
                </a:lnTo>
                <a:lnTo>
                  <a:pt x="52" y="243"/>
                </a:lnTo>
                <a:lnTo>
                  <a:pt x="57" y="214"/>
                </a:lnTo>
                <a:lnTo>
                  <a:pt x="61" y="186"/>
                </a:lnTo>
                <a:lnTo>
                  <a:pt x="63" y="157"/>
                </a:lnTo>
                <a:lnTo>
                  <a:pt x="65" y="128"/>
                </a:lnTo>
                <a:lnTo>
                  <a:pt x="65" y="98"/>
                </a:lnTo>
                <a:lnTo>
                  <a:pt x="66" y="67"/>
                </a:lnTo>
                <a:lnTo>
                  <a:pt x="67" y="60"/>
                </a:lnTo>
                <a:lnTo>
                  <a:pt x="68" y="51"/>
                </a:lnTo>
                <a:lnTo>
                  <a:pt x="73" y="36"/>
                </a:lnTo>
                <a:lnTo>
                  <a:pt x="78" y="20"/>
                </a:lnTo>
                <a:lnTo>
                  <a:pt x="84" y="6"/>
                </a:lnTo>
                <a:lnTo>
                  <a:pt x="85" y="4"/>
                </a:lnTo>
                <a:lnTo>
                  <a:pt x="84" y="2"/>
                </a:lnTo>
                <a:lnTo>
                  <a:pt x="83" y="1"/>
                </a:lnTo>
                <a:lnTo>
                  <a:pt x="82" y="0"/>
                </a:lnTo>
                <a:lnTo>
                  <a:pt x="77" y="1"/>
                </a:lnTo>
                <a:lnTo>
                  <a:pt x="76" y="2"/>
                </a:lnTo>
                <a:lnTo>
                  <a:pt x="7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21" name="任意多边形 1051420"/>
          <p:cNvSpPr/>
          <p:nvPr/>
        </p:nvSpPr>
        <p:spPr bwMode="auto">
          <a:xfrm>
            <a:off x="7278687" y="5281612"/>
            <a:ext cx="80962" cy="501650"/>
          </a:xfrm>
          <a:custGeom>
            <a:avLst/>
            <a:gdLst/>
            <a:ahLst/>
            <a:cxnLst/>
            <a:rect l="0" t="0" r="0" b="0"/>
            <a:pathLst>
              <a:path w="113" h="712">
                <a:moveTo>
                  <a:pt x="104" y="5"/>
                </a:moveTo>
                <a:lnTo>
                  <a:pt x="104" y="5"/>
                </a:lnTo>
                <a:lnTo>
                  <a:pt x="103" y="28"/>
                </a:lnTo>
                <a:lnTo>
                  <a:pt x="101" y="51"/>
                </a:lnTo>
                <a:lnTo>
                  <a:pt x="98" y="74"/>
                </a:lnTo>
                <a:lnTo>
                  <a:pt x="95" y="95"/>
                </a:lnTo>
                <a:lnTo>
                  <a:pt x="86" y="141"/>
                </a:lnTo>
                <a:lnTo>
                  <a:pt x="78" y="185"/>
                </a:lnTo>
                <a:lnTo>
                  <a:pt x="64" y="275"/>
                </a:lnTo>
                <a:lnTo>
                  <a:pt x="48" y="364"/>
                </a:lnTo>
                <a:lnTo>
                  <a:pt x="39" y="407"/>
                </a:lnTo>
                <a:lnTo>
                  <a:pt x="29" y="451"/>
                </a:lnTo>
                <a:lnTo>
                  <a:pt x="19" y="495"/>
                </a:lnTo>
                <a:lnTo>
                  <a:pt x="11" y="538"/>
                </a:lnTo>
                <a:lnTo>
                  <a:pt x="4" y="580"/>
                </a:lnTo>
                <a:lnTo>
                  <a:pt x="1" y="600"/>
                </a:lnTo>
                <a:lnTo>
                  <a:pt x="0" y="621"/>
                </a:lnTo>
                <a:lnTo>
                  <a:pt x="0" y="707"/>
                </a:lnTo>
                <a:lnTo>
                  <a:pt x="0" y="709"/>
                </a:lnTo>
                <a:lnTo>
                  <a:pt x="1" y="710"/>
                </a:lnTo>
                <a:lnTo>
                  <a:pt x="3" y="711"/>
                </a:lnTo>
                <a:lnTo>
                  <a:pt x="5" y="712"/>
                </a:lnTo>
                <a:lnTo>
                  <a:pt x="6" y="711"/>
                </a:lnTo>
                <a:lnTo>
                  <a:pt x="8" y="710"/>
                </a:lnTo>
                <a:lnTo>
                  <a:pt x="9" y="709"/>
                </a:lnTo>
                <a:lnTo>
                  <a:pt x="9" y="707"/>
                </a:lnTo>
                <a:lnTo>
                  <a:pt x="9" y="621"/>
                </a:lnTo>
                <a:lnTo>
                  <a:pt x="10" y="609"/>
                </a:lnTo>
                <a:lnTo>
                  <a:pt x="11" y="596"/>
                </a:lnTo>
                <a:lnTo>
                  <a:pt x="14" y="572"/>
                </a:lnTo>
                <a:lnTo>
                  <a:pt x="22" y="523"/>
                </a:lnTo>
                <a:lnTo>
                  <a:pt x="32" y="480"/>
                </a:lnTo>
                <a:lnTo>
                  <a:pt x="41" y="436"/>
                </a:lnTo>
                <a:lnTo>
                  <a:pt x="51" y="392"/>
                </a:lnTo>
                <a:lnTo>
                  <a:pt x="61" y="348"/>
                </a:lnTo>
                <a:lnTo>
                  <a:pt x="76" y="260"/>
                </a:lnTo>
                <a:lnTo>
                  <a:pt x="91" y="171"/>
                </a:lnTo>
                <a:lnTo>
                  <a:pt x="98" y="129"/>
                </a:lnTo>
                <a:lnTo>
                  <a:pt x="105" y="88"/>
                </a:lnTo>
                <a:lnTo>
                  <a:pt x="108" y="67"/>
                </a:lnTo>
                <a:lnTo>
                  <a:pt x="111" y="47"/>
                </a:lnTo>
                <a:lnTo>
                  <a:pt x="112" y="26"/>
                </a:lnTo>
                <a:lnTo>
                  <a:pt x="113" y="5"/>
                </a:lnTo>
                <a:lnTo>
                  <a:pt x="113" y="3"/>
                </a:lnTo>
                <a:lnTo>
                  <a:pt x="112" y="1"/>
                </a:lnTo>
                <a:lnTo>
                  <a:pt x="110" y="1"/>
                </a:lnTo>
                <a:lnTo>
                  <a:pt x="109" y="0"/>
                </a:lnTo>
                <a:lnTo>
                  <a:pt x="107" y="1"/>
                </a:lnTo>
                <a:lnTo>
                  <a:pt x="105" y="1"/>
                </a:lnTo>
                <a:lnTo>
                  <a:pt x="104" y="3"/>
                </a:lnTo>
                <a:lnTo>
                  <a:pt x="104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22" name="任意多边形 1051421"/>
          <p:cNvSpPr/>
          <p:nvPr/>
        </p:nvSpPr>
        <p:spPr bwMode="auto">
          <a:xfrm>
            <a:off x="7319962" y="5251450"/>
            <a:ext cx="82550" cy="554037"/>
          </a:xfrm>
          <a:custGeom>
            <a:avLst/>
            <a:gdLst/>
            <a:ahLst/>
            <a:cxnLst/>
            <a:rect l="0" t="0" r="0" b="0"/>
            <a:pathLst>
              <a:path w="119" h="787">
                <a:moveTo>
                  <a:pt x="119" y="4"/>
                </a:moveTo>
                <a:lnTo>
                  <a:pt x="119" y="4"/>
                </a:lnTo>
                <a:lnTo>
                  <a:pt x="119" y="3"/>
                </a:lnTo>
                <a:lnTo>
                  <a:pt x="118" y="1"/>
                </a:lnTo>
                <a:lnTo>
                  <a:pt x="116" y="0"/>
                </a:lnTo>
                <a:lnTo>
                  <a:pt x="115" y="0"/>
                </a:lnTo>
                <a:lnTo>
                  <a:pt x="111" y="1"/>
                </a:lnTo>
                <a:lnTo>
                  <a:pt x="110" y="3"/>
                </a:lnTo>
                <a:lnTo>
                  <a:pt x="110" y="4"/>
                </a:lnTo>
                <a:lnTo>
                  <a:pt x="108" y="13"/>
                </a:lnTo>
                <a:lnTo>
                  <a:pt x="105" y="22"/>
                </a:lnTo>
                <a:lnTo>
                  <a:pt x="102" y="30"/>
                </a:lnTo>
                <a:lnTo>
                  <a:pt x="101" y="35"/>
                </a:lnTo>
                <a:lnTo>
                  <a:pt x="100" y="39"/>
                </a:lnTo>
                <a:lnTo>
                  <a:pt x="100" y="53"/>
                </a:lnTo>
                <a:lnTo>
                  <a:pt x="99" y="66"/>
                </a:lnTo>
                <a:lnTo>
                  <a:pt x="94" y="92"/>
                </a:lnTo>
                <a:lnTo>
                  <a:pt x="90" y="118"/>
                </a:lnTo>
                <a:lnTo>
                  <a:pt x="86" y="145"/>
                </a:lnTo>
                <a:lnTo>
                  <a:pt x="81" y="170"/>
                </a:lnTo>
                <a:lnTo>
                  <a:pt x="78" y="184"/>
                </a:lnTo>
                <a:lnTo>
                  <a:pt x="74" y="196"/>
                </a:lnTo>
                <a:lnTo>
                  <a:pt x="69" y="217"/>
                </a:lnTo>
                <a:lnTo>
                  <a:pt x="63" y="239"/>
                </a:lnTo>
                <a:lnTo>
                  <a:pt x="60" y="259"/>
                </a:lnTo>
                <a:lnTo>
                  <a:pt x="57" y="281"/>
                </a:lnTo>
                <a:lnTo>
                  <a:pt x="50" y="334"/>
                </a:lnTo>
                <a:lnTo>
                  <a:pt x="47" y="359"/>
                </a:lnTo>
                <a:lnTo>
                  <a:pt x="44" y="386"/>
                </a:lnTo>
                <a:lnTo>
                  <a:pt x="39" y="437"/>
                </a:lnTo>
                <a:lnTo>
                  <a:pt x="30" y="488"/>
                </a:lnTo>
                <a:lnTo>
                  <a:pt x="15" y="588"/>
                </a:lnTo>
                <a:lnTo>
                  <a:pt x="8" y="635"/>
                </a:lnTo>
                <a:lnTo>
                  <a:pt x="5" y="658"/>
                </a:lnTo>
                <a:lnTo>
                  <a:pt x="4" y="682"/>
                </a:lnTo>
                <a:lnTo>
                  <a:pt x="5" y="704"/>
                </a:lnTo>
                <a:lnTo>
                  <a:pt x="6" y="727"/>
                </a:lnTo>
                <a:lnTo>
                  <a:pt x="7" y="750"/>
                </a:lnTo>
                <a:lnTo>
                  <a:pt x="6" y="773"/>
                </a:lnTo>
                <a:lnTo>
                  <a:pt x="4" y="773"/>
                </a:lnTo>
                <a:lnTo>
                  <a:pt x="3" y="774"/>
                </a:lnTo>
                <a:lnTo>
                  <a:pt x="2" y="776"/>
                </a:lnTo>
                <a:lnTo>
                  <a:pt x="0" y="778"/>
                </a:lnTo>
                <a:lnTo>
                  <a:pt x="0" y="782"/>
                </a:lnTo>
                <a:lnTo>
                  <a:pt x="0" y="784"/>
                </a:lnTo>
                <a:lnTo>
                  <a:pt x="2" y="785"/>
                </a:lnTo>
                <a:lnTo>
                  <a:pt x="4" y="786"/>
                </a:lnTo>
                <a:lnTo>
                  <a:pt x="6" y="787"/>
                </a:lnTo>
                <a:lnTo>
                  <a:pt x="10" y="787"/>
                </a:lnTo>
                <a:lnTo>
                  <a:pt x="12" y="786"/>
                </a:lnTo>
                <a:lnTo>
                  <a:pt x="13" y="785"/>
                </a:lnTo>
                <a:lnTo>
                  <a:pt x="15" y="782"/>
                </a:lnTo>
                <a:lnTo>
                  <a:pt x="16" y="759"/>
                </a:lnTo>
                <a:lnTo>
                  <a:pt x="16" y="736"/>
                </a:lnTo>
                <a:lnTo>
                  <a:pt x="14" y="691"/>
                </a:lnTo>
                <a:lnTo>
                  <a:pt x="14" y="677"/>
                </a:lnTo>
                <a:lnTo>
                  <a:pt x="14" y="663"/>
                </a:lnTo>
                <a:lnTo>
                  <a:pt x="17" y="636"/>
                </a:lnTo>
                <a:lnTo>
                  <a:pt x="21" y="609"/>
                </a:lnTo>
                <a:lnTo>
                  <a:pt x="25" y="583"/>
                </a:lnTo>
                <a:lnTo>
                  <a:pt x="41" y="484"/>
                </a:lnTo>
                <a:lnTo>
                  <a:pt x="48" y="436"/>
                </a:lnTo>
                <a:lnTo>
                  <a:pt x="51" y="411"/>
                </a:lnTo>
                <a:lnTo>
                  <a:pt x="53" y="386"/>
                </a:lnTo>
                <a:lnTo>
                  <a:pt x="56" y="360"/>
                </a:lnTo>
                <a:lnTo>
                  <a:pt x="59" y="335"/>
                </a:lnTo>
                <a:lnTo>
                  <a:pt x="68" y="283"/>
                </a:lnTo>
                <a:lnTo>
                  <a:pt x="77" y="232"/>
                </a:lnTo>
                <a:lnTo>
                  <a:pt x="87" y="182"/>
                </a:lnTo>
                <a:lnTo>
                  <a:pt x="93" y="156"/>
                </a:lnTo>
                <a:lnTo>
                  <a:pt x="98" y="129"/>
                </a:lnTo>
                <a:lnTo>
                  <a:pt x="108" y="76"/>
                </a:lnTo>
                <a:lnTo>
                  <a:pt x="109" y="67"/>
                </a:lnTo>
                <a:lnTo>
                  <a:pt x="110" y="58"/>
                </a:lnTo>
                <a:lnTo>
                  <a:pt x="110" y="39"/>
                </a:lnTo>
                <a:lnTo>
                  <a:pt x="110" y="35"/>
                </a:lnTo>
                <a:lnTo>
                  <a:pt x="111" y="31"/>
                </a:lnTo>
                <a:lnTo>
                  <a:pt x="114" y="22"/>
                </a:lnTo>
                <a:lnTo>
                  <a:pt x="117" y="13"/>
                </a:lnTo>
                <a:lnTo>
                  <a:pt x="119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23" name="任意多边形 1051422"/>
          <p:cNvSpPr/>
          <p:nvPr/>
        </p:nvSpPr>
        <p:spPr bwMode="auto">
          <a:xfrm>
            <a:off x="7335837" y="5130800"/>
            <a:ext cx="120650" cy="736600"/>
          </a:xfrm>
          <a:custGeom>
            <a:avLst/>
            <a:gdLst/>
            <a:ahLst/>
            <a:cxnLst/>
            <a:rect l="0" t="0" r="0" b="0"/>
            <a:pathLst>
              <a:path w="171" h="1042">
                <a:moveTo>
                  <a:pt x="161" y="4"/>
                </a:moveTo>
                <a:lnTo>
                  <a:pt x="161" y="4"/>
                </a:lnTo>
                <a:lnTo>
                  <a:pt x="161" y="39"/>
                </a:lnTo>
                <a:lnTo>
                  <a:pt x="159" y="73"/>
                </a:lnTo>
                <a:lnTo>
                  <a:pt x="156" y="107"/>
                </a:lnTo>
                <a:lnTo>
                  <a:pt x="153" y="141"/>
                </a:lnTo>
                <a:lnTo>
                  <a:pt x="148" y="175"/>
                </a:lnTo>
                <a:lnTo>
                  <a:pt x="142" y="208"/>
                </a:lnTo>
                <a:lnTo>
                  <a:pt x="135" y="242"/>
                </a:lnTo>
                <a:lnTo>
                  <a:pt x="125" y="276"/>
                </a:lnTo>
                <a:lnTo>
                  <a:pt x="109" y="340"/>
                </a:lnTo>
                <a:lnTo>
                  <a:pt x="94" y="404"/>
                </a:lnTo>
                <a:lnTo>
                  <a:pt x="87" y="436"/>
                </a:lnTo>
                <a:lnTo>
                  <a:pt x="82" y="470"/>
                </a:lnTo>
                <a:lnTo>
                  <a:pt x="77" y="503"/>
                </a:lnTo>
                <a:lnTo>
                  <a:pt x="73" y="536"/>
                </a:lnTo>
                <a:lnTo>
                  <a:pt x="68" y="568"/>
                </a:lnTo>
                <a:lnTo>
                  <a:pt x="63" y="599"/>
                </a:lnTo>
                <a:lnTo>
                  <a:pt x="52" y="663"/>
                </a:lnTo>
                <a:lnTo>
                  <a:pt x="47" y="695"/>
                </a:lnTo>
                <a:lnTo>
                  <a:pt x="43" y="727"/>
                </a:lnTo>
                <a:lnTo>
                  <a:pt x="39" y="759"/>
                </a:lnTo>
                <a:lnTo>
                  <a:pt x="38" y="791"/>
                </a:lnTo>
                <a:lnTo>
                  <a:pt x="36" y="824"/>
                </a:lnTo>
                <a:lnTo>
                  <a:pt x="33" y="856"/>
                </a:lnTo>
                <a:lnTo>
                  <a:pt x="28" y="888"/>
                </a:lnTo>
                <a:lnTo>
                  <a:pt x="22" y="920"/>
                </a:lnTo>
                <a:lnTo>
                  <a:pt x="10" y="973"/>
                </a:lnTo>
                <a:lnTo>
                  <a:pt x="4" y="999"/>
                </a:lnTo>
                <a:lnTo>
                  <a:pt x="1" y="1025"/>
                </a:lnTo>
                <a:lnTo>
                  <a:pt x="0" y="1028"/>
                </a:lnTo>
                <a:lnTo>
                  <a:pt x="0" y="1038"/>
                </a:lnTo>
                <a:lnTo>
                  <a:pt x="0" y="1040"/>
                </a:lnTo>
                <a:lnTo>
                  <a:pt x="1" y="1041"/>
                </a:lnTo>
                <a:lnTo>
                  <a:pt x="3" y="1042"/>
                </a:lnTo>
                <a:lnTo>
                  <a:pt x="5" y="1042"/>
                </a:lnTo>
                <a:lnTo>
                  <a:pt x="6" y="1042"/>
                </a:lnTo>
                <a:lnTo>
                  <a:pt x="9" y="1041"/>
                </a:lnTo>
                <a:lnTo>
                  <a:pt x="10" y="1040"/>
                </a:lnTo>
                <a:lnTo>
                  <a:pt x="10" y="1038"/>
                </a:lnTo>
                <a:lnTo>
                  <a:pt x="11" y="1021"/>
                </a:lnTo>
                <a:lnTo>
                  <a:pt x="13" y="1005"/>
                </a:lnTo>
                <a:lnTo>
                  <a:pt x="16" y="988"/>
                </a:lnTo>
                <a:lnTo>
                  <a:pt x="19" y="972"/>
                </a:lnTo>
                <a:lnTo>
                  <a:pt x="27" y="938"/>
                </a:lnTo>
                <a:lnTo>
                  <a:pt x="34" y="905"/>
                </a:lnTo>
                <a:lnTo>
                  <a:pt x="39" y="878"/>
                </a:lnTo>
                <a:lnTo>
                  <a:pt x="44" y="849"/>
                </a:lnTo>
                <a:lnTo>
                  <a:pt x="47" y="820"/>
                </a:lnTo>
                <a:lnTo>
                  <a:pt x="48" y="791"/>
                </a:lnTo>
                <a:lnTo>
                  <a:pt x="49" y="759"/>
                </a:lnTo>
                <a:lnTo>
                  <a:pt x="52" y="727"/>
                </a:lnTo>
                <a:lnTo>
                  <a:pt x="57" y="695"/>
                </a:lnTo>
                <a:lnTo>
                  <a:pt x="62" y="663"/>
                </a:lnTo>
                <a:lnTo>
                  <a:pt x="74" y="600"/>
                </a:lnTo>
                <a:lnTo>
                  <a:pt x="78" y="568"/>
                </a:lnTo>
                <a:lnTo>
                  <a:pt x="82" y="536"/>
                </a:lnTo>
                <a:lnTo>
                  <a:pt x="86" y="501"/>
                </a:lnTo>
                <a:lnTo>
                  <a:pt x="91" y="465"/>
                </a:lnTo>
                <a:lnTo>
                  <a:pt x="97" y="431"/>
                </a:lnTo>
                <a:lnTo>
                  <a:pt x="105" y="396"/>
                </a:lnTo>
                <a:lnTo>
                  <a:pt x="113" y="362"/>
                </a:lnTo>
                <a:lnTo>
                  <a:pt x="121" y="328"/>
                </a:lnTo>
                <a:lnTo>
                  <a:pt x="140" y="261"/>
                </a:lnTo>
                <a:lnTo>
                  <a:pt x="148" y="229"/>
                </a:lnTo>
                <a:lnTo>
                  <a:pt x="154" y="197"/>
                </a:lnTo>
                <a:lnTo>
                  <a:pt x="160" y="166"/>
                </a:lnTo>
                <a:lnTo>
                  <a:pt x="164" y="134"/>
                </a:lnTo>
                <a:lnTo>
                  <a:pt x="168" y="101"/>
                </a:lnTo>
                <a:lnTo>
                  <a:pt x="170" y="69"/>
                </a:lnTo>
                <a:lnTo>
                  <a:pt x="171" y="37"/>
                </a:lnTo>
                <a:lnTo>
                  <a:pt x="171" y="4"/>
                </a:lnTo>
                <a:lnTo>
                  <a:pt x="171" y="2"/>
                </a:lnTo>
                <a:lnTo>
                  <a:pt x="170" y="1"/>
                </a:lnTo>
                <a:lnTo>
                  <a:pt x="168" y="0"/>
                </a:lnTo>
                <a:lnTo>
                  <a:pt x="167" y="0"/>
                </a:lnTo>
                <a:lnTo>
                  <a:pt x="164" y="0"/>
                </a:lnTo>
                <a:lnTo>
                  <a:pt x="163" y="1"/>
                </a:lnTo>
                <a:lnTo>
                  <a:pt x="161" y="2"/>
                </a:lnTo>
                <a:lnTo>
                  <a:pt x="161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24" name="任意多边形 1051423"/>
          <p:cNvSpPr/>
          <p:nvPr/>
        </p:nvSpPr>
        <p:spPr bwMode="auto">
          <a:xfrm>
            <a:off x="7361237" y="5160962"/>
            <a:ext cx="165100" cy="725487"/>
          </a:xfrm>
          <a:custGeom>
            <a:avLst/>
            <a:gdLst/>
            <a:ahLst/>
            <a:cxnLst/>
            <a:rect l="0" t="0" r="0" b="0"/>
            <a:pathLst>
              <a:path w="232" h="1029">
                <a:moveTo>
                  <a:pt x="226" y="1"/>
                </a:moveTo>
                <a:lnTo>
                  <a:pt x="226" y="1"/>
                </a:lnTo>
                <a:lnTo>
                  <a:pt x="216" y="7"/>
                </a:lnTo>
                <a:lnTo>
                  <a:pt x="209" y="14"/>
                </a:lnTo>
                <a:lnTo>
                  <a:pt x="203" y="22"/>
                </a:lnTo>
                <a:lnTo>
                  <a:pt x="198" y="30"/>
                </a:lnTo>
                <a:lnTo>
                  <a:pt x="195" y="39"/>
                </a:lnTo>
                <a:lnTo>
                  <a:pt x="192" y="48"/>
                </a:lnTo>
                <a:lnTo>
                  <a:pt x="189" y="59"/>
                </a:lnTo>
                <a:lnTo>
                  <a:pt x="187" y="69"/>
                </a:lnTo>
                <a:lnTo>
                  <a:pt x="177" y="145"/>
                </a:lnTo>
                <a:lnTo>
                  <a:pt x="171" y="182"/>
                </a:lnTo>
                <a:lnTo>
                  <a:pt x="164" y="219"/>
                </a:lnTo>
                <a:lnTo>
                  <a:pt x="156" y="254"/>
                </a:lnTo>
                <a:lnTo>
                  <a:pt x="151" y="288"/>
                </a:lnTo>
                <a:lnTo>
                  <a:pt x="142" y="357"/>
                </a:lnTo>
                <a:lnTo>
                  <a:pt x="136" y="392"/>
                </a:lnTo>
                <a:lnTo>
                  <a:pt x="130" y="428"/>
                </a:lnTo>
                <a:lnTo>
                  <a:pt x="116" y="498"/>
                </a:lnTo>
                <a:lnTo>
                  <a:pt x="109" y="533"/>
                </a:lnTo>
                <a:lnTo>
                  <a:pt x="100" y="568"/>
                </a:lnTo>
                <a:lnTo>
                  <a:pt x="81" y="637"/>
                </a:lnTo>
                <a:lnTo>
                  <a:pt x="71" y="672"/>
                </a:lnTo>
                <a:lnTo>
                  <a:pt x="62" y="707"/>
                </a:lnTo>
                <a:lnTo>
                  <a:pt x="54" y="743"/>
                </a:lnTo>
                <a:lnTo>
                  <a:pt x="49" y="779"/>
                </a:lnTo>
                <a:lnTo>
                  <a:pt x="45" y="813"/>
                </a:lnTo>
                <a:lnTo>
                  <a:pt x="43" y="847"/>
                </a:lnTo>
                <a:lnTo>
                  <a:pt x="41" y="862"/>
                </a:lnTo>
                <a:lnTo>
                  <a:pt x="38" y="878"/>
                </a:lnTo>
                <a:lnTo>
                  <a:pt x="35" y="894"/>
                </a:lnTo>
                <a:lnTo>
                  <a:pt x="34" y="910"/>
                </a:lnTo>
                <a:lnTo>
                  <a:pt x="31" y="924"/>
                </a:lnTo>
                <a:lnTo>
                  <a:pt x="28" y="938"/>
                </a:lnTo>
                <a:lnTo>
                  <a:pt x="24" y="951"/>
                </a:lnTo>
                <a:lnTo>
                  <a:pt x="20" y="965"/>
                </a:lnTo>
                <a:lnTo>
                  <a:pt x="15" y="987"/>
                </a:lnTo>
                <a:lnTo>
                  <a:pt x="12" y="999"/>
                </a:lnTo>
                <a:lnTo>
                  <a:pt x="8" y="1010"/>
                </a:lnTo>
                <a:lnTo>
                  <a:pt x="5" y="1010"/>
                </a:lnTo>
                <a:lnTo>
                  <a:pt x="3" y="1010"/>
                </a:lnTo>
                <a:lnTo>
                  <a:pt x="0" y="1012"/>
                </a:lnTo>
                <a:lnTo>
                  <a:pt x="0" y="1014"/>
                </a:lnTo>
                <a:lnTo>
                  <a:pt x="0" y="1024"/>
                </a:lnTo>
                <a:lnTo>
                  <a:pt x="1" y="1027"/>
                </a:lnTo>
                <a:lnTo>
                  <a:pt x="4" y="1029"/>
                </a:lnTo>
                <a:lnTo>
                  <a:pt x="7" y="1028"/>
                </a:lnTo>
                <a:lnTo>
                  <a:pt x="9" y="1027"/>
                </a:lnTo>
                <a:lnTo>
                  <a:pt x="12" y="1021"/>
                </a:lnTo>
                <a:lnTo>
                  <a:pt x="14" y="1017"/>
                </a:lnTo>
                <a:lnTo>
                  <a:pt x="18" y="1007"/>
                </a:lnTo>
                <a:lnTo>
                  <a:pt x="20" y="998"/>
                </a:lnTo>
                <a:lnTo>
                  <a:pt x="24" y="987"/>
                </a:lnTo>
                <a:lnTo>
                  <a:pt x="31" y="964"/>
                </a:lnTo>
                <a:lnTo>
                  <a:pt x="38" y="940"/>
                </a:lnTo>
                <a:lnTo>
                  <a:pt x="41" y="926"/>
                </a:lnTo>
                <a:lnTo>
                  <a:pt x="42" y="912"/>
                </a:lnTo>
                <a:lnTo>
                  <a:pt x="43" y="899"/>
                </a:lnTo>
                <a:lnTo>
                  <a:pt x="45" y="884"/>
                </a:lnTo>
                <a:lnTo>
                  <a:pt x="48" y="869"/>
                </a:lnTo>
                <a:lnTo>
                  <a:pt x="51" y="853"/>
                </a:lnTo>
                <a:lnTo>
                  <a:pt x="54" y="822"/>
                </a:lnTo>
                <a:lnTo>
                  <a:pt x="57" y="786"/>
                </a:lnTo>
                <a:lnTo>
                  <a:pt x="62" y="750"/>
                </a:lnTo>
                <a:lnTo>
                  <a:pt x="70" y="715"/>
                </a:lnTo>
                <a:lnTo>
                  <a:pt x="74" y="697"/>
                </a:lnTo>
                <a:lnTo>
                  <a:pt x="79" y="680"/>
                </a:lnTo>
                <a:lnTo>
                  <a:pt x="100" y="607"/>
                </a:lnTo>
                <a:lnTo>
                  <a:pt x="118" y="534"/>
                </a:lnTo>
                <a:lnTo>
                  <a:pt x="125" y="501"/>
                </a:lnTo>
                <a:lnTo>
                  <a:pt x="133" y="467"/>
                </a:lnTo>
                <a:lnTo>
                  <a:pt x="139" y="433"/>
                </a:lnTo>
                <a:lnTo>
                  <a:pt x="144" y="399"/>
                </a:lnTo>
                <a:lnTo>
                  <a:pt x="164" y="263"/>
                </a:lnTo>
                <a:lnTo>
                  <a:pt x="169" y="228"/>
                </a:lnTo>
                <a:lnTo>
                  <a:pt x="176" y="194"/>
                </a:lnTo>
                <a:lnTo>
                  <a:pt x="182" y="160"/>
                </a:lnTo>
                <a:lnTo>
                  <a:pt x="188" y="126"/>
                </a:lnTo>
                <a:lnTo>
                  <a:pt x="193" y="94"/>
                </a:lnTo>
                <a:lnTo>
                  <a:pt x="195" y="77"/>
                </a:lnTo>
                <a:lnTo>
                  <a:pt x="198" y="61"/>
                </a:lnTo>
                <a:lnTo>
                  <a:pt x="202" y="45"/>
                </a:lnTo>
                <a:lnTo>
                  <a:pt x="205" y="38"/>
                </a:lnTo>
                <a:lnTo>
                  <a:pt x="208" y="32"/>
                </a:lnTo>
                <a:lnTo>
                  <a:pt x="213" y="25"/>
                </a:lnTo>
                <a:lnTo>
                  <a:pt x="217" y="18"/>
                </a:lnTo>
                <a:lnTo>
                  <a:pt x="224" y="13"/>
                </a:lnTo>
                <a:lnTo>
                  <a:pt x="230" y="9"/>
                </a:lnTo>
                <a:lnTo>
                  <a:pt x="232" y="7"/>
                </a:lnTo>
                <a:lnTo>
                  <a:pt x="232" y="5"/>
                </a:lnTo>
                <a:lnTo>
                  <a:pt x="232" y="4"/>
                </a:lnTo>
                <a:lnTo>
                  <a:pt x="232" y="2"/>
                </a:lnTo>
                <a:lnTo>
                  <a:pt x="231" y="1"/>
                </a:lnTo>
                <a:lnTo>
                  <a:pt x="229" y="0"/>
                </a:lnTo>
                <a:lnTo>
                  <a:pt x="228" y="0"/>
                </a:lnTo>
                <a:lnTo>
                  <a:pt x="22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25" name="任意多边形 1051424"/>
          <p:cNvSpPr/>
          <p:nvPr/>
        </p:nvSpPr>
        <p:spPr bwMode="auto">
          <a:xfrm>
            <a:off x="7402512" y="5751512"/>
            <a:ext cx="46037" cy="147637"/>
          </a:xfrm>
          <a:custGeom>
            <a:avLst/>
            <a:gdLst/>
            <a:ahLst/>
            <a:cxnLst/>
            <a:rect l="0" t="0" r="0" b="0"/>
            <a:pathLst>
              <a:path w="66" h="212">
                <a:moveTo>
                  <a:pt x="58" y="1"/>
                </a:moveTo>
                <a:lnTo>
                  <a:pt x="58" y="1"/>
                </a:lnTo>
                <a:lnTo>
                  <a:pt x="52" y="10"/>
                </a:lnTo>
                <a:lnTo>
                  <a:pt x="48" y="20"/>
                </a:lnTo>
                <a:lnTo>
                  <a:pt x="44" y="31"/>
                </a:lnTo>
                <a:lnTo>
                  <a:pt x="41" y="42"/>
                </a:lnTo>
                <a:lnTo>
                  <a:pt x="36" y="66"/>
                </a:lnTo>
                <a:lnTo>
                  <a:pt x="32" y="87"/>
                </a:lnTo>
                <a:lnTo>
                  <a:pt x="24" y="117"/>
                </a:lnTo>
                <a:lnTo>
                  <a:pt x="15" y="147"/>
                </a:lnTo>
                <a:lnTo>
                  <a:pt x="6" y="176"/>
                </a:lnTo>
                <a:lnTo>
                  <a:pt x="3" y="192"/>
                </a:lnTo>
                <a:lnTo>
                  <a:pt x="0" y="207"/>
                </a:lnTo>
                <a:lnTo>
                  <a:pt x="0" y="209"/>
                </a:lnTo>
                <a:lnTo>
                  <a:pt x="1" y="210"/>
                </a:lnTo>
                <a:lnTo>
                  <a:pt x="4" y="212"/>
                </a:lnTo>
                <a:lnTo>
                  <a:pt x="5" y="212"/>
                </a:lnTo>
                <a:lnTo>
                  <a:pt x="8" y="212"/>
                </a:lnTo>
                <a:lnTo>
                  <a:pt x="9" y="211"/>
                </a:lnTo>
                <a:lnTo>
                  <a:pt x="10" y="209"/>
                </a:lnTo>
                <a:lnTo>
                  <a:pt x="14" y="184"/>
                </a:lnTo>
                <a:lnTo>
                  <a:pt x="21" y="161"/>
                </a:lnTo>
                <a:lnTo>
                  <a:pt x="35" y="112"/>
                </a:lnTo>
                <a:lnTo>
                  <a:pt x="42" y="89"/>
                </a:lnTo>
                <a:lnTo>
                  <a:pt x="47" y="66"/>
                </a:lnTo>
                <a:lnTo>
                  <a:pt x="50" y="51"/>
                </a:lnTo>
                <a:lnTo>
                  <a:pt x="53" y="36"/>
                </a:lnTo>
                <a:lnTo>
                  <a:pt x="55" y="27"/>
                </a:lnTo>
                <a:lnTo>
                  <a:pt x="58" y="20"/>
                </a:lnTo>
                <a:lnTo>
                  <a:pt x="61" y="13"/>
                </a:lnTo>
                <a:lnTo>
                  <a:pt x="65" y="8"/>
                </a:lnTo>
                <a:lnTo>
                  <a:pt x="66" y="6"/>
                </a:lnTo>
                <a:lnTo>
                  <a:pt x="66" y="4"/>
                </a:lnTo>
                <a:lnTo>
                  <a:pt x="64" y="1"/>
                </a:lnTo>
                <a:lnTo>
                  <a:pt x="63" y="0"/>
                </a:lnTo>
                <a:lnTo>
                  <a:pt x="61" y="0"/>
                </a:lnTo>
                <a:lnTo>
                  <a:pt x="60" y="0"/>
                </a:lnTo>
                <a:lnTo>
                  <a:pt x="5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26" name="任意多边形 1051425"/>
          <p:cNvSpPr/>
          <p:nvPr/>
        </p:nvSpPr>
        <p:spPr bwMode="auto">
          <a:xfrm>
            <a:off x="7435850" y="5805487"/>
            <a:ext cx="33337" cy="101600"/>
          </a:xfrm>
          <a:custGeom>
            <a:avLst/>
            <a:gdLst/>
            <a:ahLst/>
            <a:cxnLst/>
            <a:rect l="0" t="0" r="0" b="0"/>
            <a:pathLst>
              <a:path w="47" h="142">
                <a:moveTo>
                  <a:pt x="37" y="4"/>
                </a:moveTo>
                <a:lnTo>
                  <a:pt x="37" y="4"/>
                </a:lnTo>
                <a:lnTo>
                  <a:pt x="36" y="12"/>
                </a:lnTo>
                <a:lnTo>
                  <a:pt x="35" y="21"/>
                </a:lnTo>
                <a:lnTo>
                  <a:pt x="30" y="35"/>
                </a:lnTo>
                <a:lnTo>
                  <a:pt x="25" y="51"/>
                </a:lnTo>
                <a:lnTo>
                  <a:pt x="20" y="66"/>
                </a:lnTo>
                <a:lnTo>
                  <a:pt x="15" y="84"/>
                </a:lnTo>
                <a:lnTo>
                  <a:pt x="9" y="101"/>
                </a:lnTo>
                <a:lnTo>
                  <a:pt x="4" y="119"/>
                </a:lnTo>
                <a:lnTo>
                  <a:pt x="0" y="136"/>
                </a:lnTo>
                <a:lnTo>
                  <a:pt x="0" y="139"/>
                </a:lnTo>
                <a:lnTo>
                  <a:pt x="1" y="140"/>
                </a:lnTo>
                <a:lnTo>
                  <a:pt x="2" y="142"/>
                </a:lnTo>
                <a:lnTo>
                  <a:pt x="3" y="142"/>
                </a:lnTo>
                <a:lnTo>
                  <a:pt x="5" y="142"/>
                </a:lnTo>
                <a:lnTo>
                  <a:pt x="7" y="142"/>
                </a:lnTo>
                <a:lnTo>
                  <a:pt x="8" y="141"/>
                </a:lnTo>
                <a:lnTo>
                  <a:pt x="9" y="139"/>
                </a:lnTo>
                <a:lnTo>
                  <a:pt x="13" y="121"/>
                </a:lnTo>
                <a:lnTo>
                  <a:pt x="18" y="103"/>
                </a:lnTo>
                <a:lnTo>
                  <a:pt x="29" y="69"/>
                </a:lnTo>
                <a:lnTo>
                  <a:pt x="34" y="53"/>
                </a:lnTo>
                <a:lnTo>
                  <a:pt x="40" y="37"/>
                </a:lnTo>
                <a:lnTo>
                  <a:pt x="44" y="21"/>
                </a:lnTo>
                <a:lnTo>
                  <a:pt x="46" y="12"/>
                </a:lnTo>
                <a:lnTo>
                  <a:pt x="47" y="4"/>
                </a:lnTo>
                <a:lnTo>
                  <a:pt x="46" y="2"/>
                </a:lnTo>
                <a:lnTo>
                  <a:pt x="45" y="1"/>
                </a:lnTo>
                <a:lnTo>
                  <a:pt x="44" y="0"/>
                </a:lnTo>
                <a:lnTo>
                  <a:pt x="42" y="0"/>
                </a:lnTo>
                <a:lnTo>
                  <a:pt x="39" y="1"/>
                </a:lnTo>
                <a:lnTo>
                  <a:pt x="38" y="2"/>
                </a:lnTo>
                <a:lnTo>
                  <a:pt x="3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27" name="任意多边形 1051426"/>
          <p:cNvSpPr/>
          <p:nvPr/>
        </p:nvSpPr>
        <p:spPr bwMode="auto">
          <a:xfrm>
            <a:off x="7456487" y="5856287"/>
            <a:ext cx="25400" cy="82550"/>
          </a:xfrm>
          <a:custGeom>
            <a:avLst/>
            <a:gdLst/>
            <a:ahLst/>
            <a:cxnLst/>
            <a:rect l="0" t="0" r="0" b="0"/>
            <a:pathLst>
              <a:path w="38" h="119">
                <a:moveTo>
                  <a:pt x="30" y="2"/>
                </a:moveTo>
                <a:lnTo>
                  <a:pt x="30" y="2"/>
                </a:lnTo>
                <a:lnTo>
                  <a:pt x="26" y="9"/>
                </a:lnTo>
                <a:lnTo>
                  <a:pt x="22" y="15"/>
                </a:lnTo>
                <a:lnTo>
                  <a:pt x="17" y="28"/>
                </a:lnTo>
                <a:lnTo>
                  <a:pt x="13" y="42"/>
                </a:lnTo>
                <a:lnTo>
                  <a:pt x="11" y="56"/>
                </a:lnTo>
                <a:lnTo>
                  <a:pt x="7" y="86"/>
                </a:lnTo>
                <a:lnTo>
                  <a:pt x="4" y="99"/>
                </a:lnTo>
                <a:lnTo>
                  <a:pt x="0" y="114"/>
                </a:lnTo>
                <a:lnTo>
                  <a:pt x="0" y="116"/>
                </a:lnTo>
                <a:lnTo>
                  <a:pt x="1" y="117"/>
                </a:lnTo>
                <a:lnTo>
                  <a:pt x="2" y="118"/>
                </a:lnTo>
                <a:lnTo>
                  <a:pt x="3" y="119"/>
                </a:lnTo>
                <a:lnTo>
                  <a:pt x="7" y="119"/>
                </a:lnTo>
                <a:lnTo>
                  <a:pt x="8" y="118"/>
                </a:lnTo>
                <a:lnTo>
                  <a:pt x="9" y="116"/>
                </a:lnTo>
                <a:lnTo>
                  <a:pt x="13" y="104"/>
                </a:lnTo>
                <a:lnTo>
                  <a:pt x="15" y="89"/>
                </a:lnTo>
                <a:lnTo>
                  <a:pt x="19" y="61"/>
                </a:lnTo>
                <a:lnTo>
                  <a:pt x="21" y="47"/>
                </a:lnTo>
                <a:lnTo>
                  <a:pt x="24" y="33"/>
                </a:lnTo>
                <a:lnTo>
                  <a:pt x="30" y="21"/>
                </a:lnTo>
                <a:lnTo>
                  <a:pt x="33" y="15"/>
                </a:lnTo>
                <a:lnTo>
                  <a:pt x="37" y="10"/>
                </a:lnTo>
                <a:lnTo>
                  <a:pt x="38" y="8"/>
                </a:lnTo>
                <a:lnTo>
                  <a:pt x="38" y="5"/>
                </a:lnTo>
                <a:lnTo>
                  <a:pt x="36" y="2"/>
                </a:lnTo>
                <a:lnTo>
                  <a:pt x="35" y="1"/>
                </a:lnTo>
                <a:lnTo>
                  <a:pt x="33" y="0"/>
                </a:lnTo>
                <a:lnTo>
                  <a:pt x="32" y="1"/>
                </a:lnTo>
                <a:lnTo>
                  <a:pt x="3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28" name="任意多边形 1051427"/>
          <p:cNvSpPr/>
          <p:nvPr/>
        </p:nvSpPr>
        <p:spPr bwMode="auto">
          <a:xfrm>
            <a:off x="7475537" y="5218112"/>
            <a:ext cx="85725" cy="460375"/>
          </a:xfrm>
          <a:custGeom>
            <a:avLst/>
            <a:gdLst/>
            <a:ahLst/>
            <a:cxnLst/>
            <a:rect l="0" t="0" r="0" b="0"/>
            <a:pathLst>
              <a:path w="120" h="654">
                <a:moveTo>
                  <a:pt x="111" y="4"/>
                </a:moveTo>
                <a:lnTo>
                  <a:pt x="111" y="4"/>
                </a:lnTo>
                <a:lnTo>
                  <a:pt x="104" y="24"/>
                </a:lnTo>
                <a:lnTo>
                  <a:pt x="100" y="44"/>
                </a:lnTo>
                <a:lnTo>
                  <a:pt x="96" y="63"/>
                </a:lnTo>
                <a:lnTo>
                  <a:pt x="91" y="83"/>
                </a:lnTo>
                <a:lnTo>
                  <a:pt x="86" y="123"/>
                </a:lnTo>
                <a:lnTo>
                  <a:pt x="81" y="165"/>
                </a:lnTo>
                <a:lnTo>
                  <a:pt x="78" y="186"/>
                </a:lnTo>
                <a:lnTo>
                  <a:pt x="74" y="208"/>
                </a:lnTo>
                <a:lnTo>
                  <a:pt x="69" y="230"/>
                </a:lnTo>
                <a:lnTo>
                  <a:pt x="64" y="250"/>
                </a:lnTo>
                <a:lnTo>
                  <a:pt x="60" y="262"/>
                </a:lnTo>
                <a:lnTo>
                  <a:pt x="58" y="272"/>
                </a:lnTo>
                <a:lnTo>
                  <a:pt x="54" y="296"/>
                </a:lnTo>
                <a:lnTo>
                  <a:pt x="51" y="319"/>
                </a:lnTo>
                <a:lnTo>
                  <a:pt x="47" y="341"/>
                </a:lnTo>
                <a:lnTo>
                  <a:pt x="39" y="375"/>
                </a:lnTo>
                <a:lnTo>
                  <a:pt x="32" y="412"/>
                </a:lnTo>
                <a:lnTo>
                  <a:pt x="25" y="447"/>
                </a:lnTo>
                <a:lnTo>
                  <a:pt x="20" y="482"/>
                </a:lnTo>
                <a:lnTo>
                  <a:pt x="17" y="506"/>
                </a:lnTo>
                <a:lnTo>
                  <a:pt x="12" y="527"/>
                </a:lnTo>
                <a:lnTo>
                  <a:pt x="7" y="550"/>
                </a:lnTo>
                <a:lnTo>
                  <a:pt x="2" y="573"/>
                </a:lnTo>
                <a:lnTo>
                  <a:pt x="1" y="582"/>
                </a:lnTo>
                <a:lnTo>
                  <a:pt x="0" y="591"/>
                </a:lnTo>
                <a:lnTo>
                  <a:pt x="0" y="611"/>
                </a:lnTo>
                <a:lnTo>
                  <a:pt x="1" y="631"/>
                </a:lnTo>
                <a:lnTo>
                  <a:pt x="2" y="650"/>
                </a:lnTo>
                <a:lnTo>
                  <a:pt x="2" y="652"/>
                </a:lnTo>
                <a:lnTo>
                  <a:pt x="3" y="653"/>
                </a:lnTo>
                <a:lnTo>
                  <a:pt x="5" y="654"/>
                </a:lnTo>
                <a:lnTo>
                  <a:pt x="6" y="654"/>
                </a:lnTo>
                <a:lnTo>
                  <a:pt x="8" y="654"/>
                </a:lnTo>
                <a:lnTo>
                  <a:pt x="10" y="653"/>
                </a:lnTo>
                <a:lnTo>
                  <a:pt x="11" y="652"/>
                </a:lnTo>
                <a:lnTo>
                  <a:pt x="11" y="650"/>
                </a:lnTo>
                <a:lnTo>
                  <a:pt x="10" y="608"/>
                </a:lnTo>
                <a:lnTo>
                  <a:pt x="10" y="587"/>
                </a:lnTo>
                <a:lnTo>
                  <a:pt x="11" y="577"/>
                </a:lnTo>
                <a:lnTo>
                  <a:pt x="12" y="567"/>
                </a:lnTo>
                <a:lnTo>
                  <a:pt x="17" y="548"/>
                </a:lnTo>
                <a:lnTo>
                  <a:pt x="22" y="528"/>
                </a:lnTo>
                <a:lnTo>
                  <a:pt x="27" y="509"/>
                </a:lnTo>
                <a:lnTo>
                  <a:pt x="28" y="498"/>
                </a:lnTo>
                <a:lnTo>
                  <a:pt x="29" y="489"/>
                </a:lnTo>
                <a:lnTo>
                  <a:pt x="32" y="471"/>
                </a:lnTo>
                <a:lnTo>
                  <a:pt x="35" y="454"/>
                </a:lnTo>
                <a:lnTo>
                  <a:pt x="41" y="420"/>
                </a:lnTo>
                <a:lnTo>
                  <a:pt x="47" y="382"/>
                </a:lnTo>
                <a:lnTo>
                  <a:pt x="51" y="362"/>
                </a:lnTo>
                <a:lnTo>
                  <a:pt x="56" y="343"/>
                </a:lnTo>
                <a:lnTo>
                  <a:pt x="60" y="324"/>
                </a:lnTo>
                <a:lnTo>
                  <a:pt x="65" y="303"/>
                </a:lnTo>
                <a:lnTo>
                  <a:pt x="71" y="262"/>
                </a:lnTo>
                <a:lnTo>
                  <a:pt x="75" y="240"/>
                </a:lnTo>
                <a:lnTo>
                  <a:pt x="80" y="219"/>
                </a:lnTo>
                <a:lnTo>
                  <a:pt x="84" y="198"/>
                </a:lnTo>
                <a:lnTo>
                  <a:pt x="88" y="176"/>
                </a:lnTo>
                <a:lnTo>
                  <a:pt x="95" y="134"/>
                </a:lnTo>
                <a:lnTo>
                  <a:pt x="100" y="90"/>
                </a:lnTo>
                <a:lnTo>
                  <a:pt x="104" y="70"/>
                </a:lnTo>
                <a:lnTo>
                  <a:pt x="108" y="48"/>
                </a:lnTo>
                <a:lnTo>
                  <a:pt x="113" y="27"/>
                </a:lnTo>
                <a:lnTo>
                  <a:pt x="119" y="7"/>
                </a:lnTo>
                <a:lnTo>
                  <a:pt x="120" y="5"/>
                </a:lnTo>
                <a:lnTo>
                  <a:pt x="119" y="3"/>
                </a:lnTo>
                <a:lnTo>
                  <a:pt x="118" y="2"/>
                </a:lnTo>
                <a:lnTo>
                  <a:pt x="116" y="0"/>
                </a:lnTo>
                <a:lnTo>
                  <a:pt x="115" y="0"/>
                </a:lnTo>
                <a:lnTo>
                  <a:pt x="113" y="2"/>
                </a:lnTo>
                <a:lnTo>
                  <a:pt x="112" y="3"/>
                </a:lnTo>
                <a:lnTo>
                  <a:pt x="111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29" name="任意多边形 1051428"/>
          <p:cNvSpPr/>
          <p:nvPr/>
        </p:nvSpPr>
        <p:spPr bwMode="auto">
          <a:xfrm>
            <a:off x="7545387" y="5257800"/>
            <a:ext cx="61912" cy="347662"/>
          </a:xfrm>
          <a:custGeom>
            <a:avLst/>
            <a:gdLst/>
            <a:ahLst/>
            <a:cxnLst/>
            <a:rect l="0" t="0" r="0" b="0"/>
            <a:pathLst>
              <a:path w="85" h="492">
                <a:moveTo>
                  <a:pt x="76" y="2"/>
                </a:moveTo>
                <a:lnTo>
                  <a:pt x="76" y="2"/>
                </a:lnTo>
                <a:lnTo>
                  <a:pt x="72" y="17"/>
                </a:lnTo>
                <a:lnTo>
                  <a:pt x="70" y="31"/>
                </a:lnTo>
                <a:lnTo>
                  <a:pt x="69" y="46"/>
                </a:lnTo>
                <a:lnTo>
                  <a:pt x="69" y="60"/>
                </a:lnTo>
                <a:lnTo>
                  <a:pt x="70" y="91"/>
                </a:lnTo>
                <a:lnTo>
                  <a:pt x="70" y="106"/>
                </a:lnTo>
                <a:lnTo>
                  <a:pt x="70" y="120"/>
                </a:lnTo>
                <a:lnTo>
                  <a:pt x="68" y="136"/>
                </a:lnTo>
                <a:lnTo>
                  <a:pt x="65" y="152"/>
                </a:lnTo>
                <a:lnTo>
                  <a:pt x="58" y="184"/>
                </a:lnTo>
                <a:lnTo>
                  <a:pt x="50" y="215"/>
                </a:lnTo>
                <a:lnTo>
                  <a:pt x="47" y="232"/>
                </a:lnTo>
                <a:lnTo>
                  <a:pt x="44" y="248"/>
                </a:lnTo>
                <a:lnTo>
                  <a:pt x="40" y="279"/>
                </a:lnTo>
                <a:lnTo>
                  <a:pt x="36" y="311"/>
                </a:lnTo>
                <a:lnTo>
                  <a:pt x="30" y="342"/>
                </a:lnTo>
                <a:lnTo>
                  <a:pt x="21" y="373"/>
                </a:lnTo>
                <a:lnTo>
                  <a:pt x="14" y="401"/>
                </a:lnTo>
                <a:lnTo>
                  <a:pt x="7" y="430"/>
                </a:lnTo>
                <a:lnTo>
                  <a:pt x="3" y="459"/>
                </a:lnTo>
                <a:lnTo>
                  <a:pt x="1" y="473"/>
                </a:lnTo>
                <a:lnTo>
                  <a:pt x="0" y="488"/>
                </a:lnTo>
                <a:lnTo>
                  <a:pt x="1" y="490"/>
                </a:lnTo>
                <a:lnTo>
                  <a:pt x="2" y="491"/>
                </a:lnTo>
                <a:lnTo>
                  <a:pt x="3" y="492"/>
                </a:lnTo>
                <a:lnTo>
                  <a:pt x="5" y="492"/>
                </a:lnTo>
                <a:lnTo>
                  <a:pt x="6" y="492"/>
                </a:lnTo>
                <a:lnTo>
                  <a:pt x="8" y="491"/>
                </a:lnTo>
                <a:lnTo>
                  <a:pt x="9" y="490"/>
                </a:lnTo>
                <a:lnTo>
                  <a:pt x="9" y="488"/>
                </a:lnTo>
                <a:lnTo>
                  <a:pt x="10" y="472"/>
                </a:lnTo>
                <a:lnTo>
                  <a:pt x="12" y="458"/>
                </a:lnTo>
                <a:lnTo>
                  <a:pt x="17" y="428"/>
                </a:lnTo>
                <a:lnTo>
                  <a:pt x="25" y="398"/>
                </a:lnTo>
                <a:lnTo>
                  <a:pt x="33" y="369"/>
                </a:lnTo>
                <a:lnTo>
                  <a:pt x="40" y="341"/>
                </a:lnTo>
                <a:lnTo>
                  <a:pt x="45" y="313"/>
                </a:lnTo>
                <a:lnTo>
                  <a:pt x="49" y="284"/>
                </a:lnTo>
                <a:lnTo>
                  <a:pt x="53" y="256"/>
                </a:lnTo>
                <a:lnTo>
                  <a:pt x="55" y="240"/>
                </a:lnTo>
                <a:lnTo>
                  <a:pt x="58" y="224"/>
                </a:lnTo>
                <a:lnTo>
                  <a:pt x="65" y="192"/>
                </a:lnTo>
                <a:lnTo>
                  <a:pt x="72" y="161"/>
                </a:lnTo>
                <a:lnTo>
                  <a:pt x="78" y="129"/>
                </a:lnTo>
                <a:lnTo>
                  <a:pt x="79" y="116"/>
                </a:lnTo>
                <a:lnTo>
                  <a:pt x="80" y="103"/>
                </a:lnTo>
                <a:lnTo>
                  <a:pt x="80" y="76"/>
                </a:lnTo>
                <a:lnTo>
                  <a:pt x="80" y="40"/>
                </a:lnTo>
                <a:lnTo>
                  <a:pt x="81" y="22"/>
                </a:lnTo>
                <a:lnTo>
                  <a:pt x="82" y="14"/>
                </a:lnTo>
                <a:lnTo>
                  <a:pt x="85" y="5"/>
                </a:lnTo>
                <a:lnTo>
                  <a:pt x="85" y="3"/>
                </a:lnTo>
                <a:lnTo>
                  <a:pt x="84" y="1"/>
                </a:lnTo>
                <a:lnTo>
                  <a:pt x="83" y="0"/>
                </a:lnTo>
                <a:lnTo>
                  <a:pt x="82" y="0"/>
                </a:lnTo>
                <a:lnTo>
                  <a:pt x="78" y="0"/>
                </a:lnTo>
                <a:lnTo>
                  <a:pt x="77" y="1"/>
                </a:lnTo>
                <a:lnTo>
                  <a:pt x="7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30" name="任意多边形 1051429"/>
          <p:cNvSpPr/>
          <p:nvPr/>
        </p:nvSpPr>
        <p:spPr bwMode="auto">
          <a:xfrm>
            <a:off x="7589837" y="5295900"/>
            <a:ext cx="47625" cy="261937"/>
          </a:xfrm>
          <a:custGeom>
            <a:avLst/>
            <a:gdLst/>
            <a:ahLst/>
            <a:cxnLst/>
            <a:rect l="0" t="0" r="0" b="0"/>
            <a:pathLst>
              <a:path w="66" h="374">
                <a:moveTo>
                  <a:pt x="57" y="4"/>
                </a:moveTo>
                <a:lnTo>
                  <a:pt x="57" y="4"/>
                </a:lnTo>
                <a:lnTo>
                  <a:pt x="56" y="51"/>
                </a:lnTo>
                <a:lnTo>
                  <a:pt x="52" y="96"/>
                </a:lnTo>
                <a:lnTo>
                  <a:pt x="47" y="141"/>
                </a:lnTo>
                <a:lnTo>
                  <a:pt x="41" y="187"/>
                </a:lnTo>
                <a:lnTo>
                  <a:pt x="37" y="210"/>
                </a:lnTo>
                <a:lnTo>
                  <a:pt x="32" y="232"/>
                </a:lnTo>
                <a:lnTo>
                  <a:pt x="20" y="278"/>
                </a:lnTo>
                <a:lnTo>
                  <a:pt x="9" y="322"/>
                </a:lnTo>
                <a:lnTo>
                  <a:pt x="4" y="345"/>
                </a:lnTo>
                <a:lnTo>
                  <a:pt x="0" y="368"/>
                </a:lnTo>
                <a:lnTo>
                  <a:pt x="0" y="370"/>
                </a:lnTo>
                <a:lnTo>
                  <a:pt x="1" y="372"/>
                </a:lnTo>
                <a:lnTo>
                  <a:pt x="4" y="374"/>
                </a:lnTo>
                <a:lnTo>
                  <a:pt x="5" y="374"/>
                </a:lnTo>
                <a:lnTo>
                  <a:pt x="7" y="374"/>
                </a:lnTo>
                <a:lnTo>
                  <a:pt x="8" y="373"/>
                </a:lnTo>
                <a:lnTo>
                  <a:pt x="9" y="371"/>
                </a:lnTo>
                <a:lnTo>
                  <a:pt x="13" y="348"/>
                </a:lnTo>
                <a:lnTo>
                  <a:pt x="18" y="325"/>
                </a:lnTo>
                <a:lnTo>
                  <a:pt x="30" y="280"/>
                </a:lnTo>
                <a:lnTo>
                  <a:pt x="41" y="235"/>
                </a:lnTo>
                <a:lnTo>
                  <a:pt x="46" y="213"/>
                </a:lnTo>
                <a:lnTo>
                  <a:pt x="50" y="190"/>
                </a:lnTo>
                <a:lnTo>
                  <a:pt x="58" y="144"/>
                </a:lnTo>
                <a:lnTo>
                  <a:pt x="62" y="97"/>
                </a:lnTo>
                <a:lnTo>
                  <a:pt x="65" y="51"/>
                </a:lnTo>
                <a:lnTo>
                  <a:pt x="66" y="4"/>
                </a:lnTo>
                <a:lnTo>
                  <a:pt x="66" y="2"/>
                </a:lnTo>
                <a:lnTo>
                  <a:pt x="65" y="1"/>
                </a:lnTo>
                <a:lnTo>
                  <a:pt x="63" y="0"/>
                </a:lnTo>
                <a:lnTo>
                  <a:pt x="62" y="0"/>
                </a:lnTo>
                <a:lnTo>
                  <a:pt x="60" y="0"/>
                </a:lnTo>
                <a:lnTo>
                  <a:pt x="58" y="1"/>
                </a:lnTo>
                <a:lnTo>
                  <a:pt x="57" y="2"/>
                </a:lnTo>
                <a:lnTo>
                  <a:pt x="5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31" name="任意多边形 1051430"/>
          <p:cNvSpPr/>
          <p:nvPr/>
        </p:nvSpPr>
        <p:spPr bwMode="auto">
          <a:xfrm>
            <a:off x="7624762" y="5326062"/>
            <a:ext cx="57150" cy="212725"/>
          </a:xfrm>
          <a:custGeom>
            <a:avLst/>
            <a:gdLst/>
            <a:ahLst/>
            <a:cxnLst/>
            <a:rect l="0" t="0" r="0" b="0"/>
            <a:pathLst>
              <a:path w="81" h="304">
                <a:moveTo>
                  <a:pt x="72" y="4"/>
                </a:moveTo>
                <a:lnTo>
                  <a:pt x="72" y="4"/>
                </a:lnTo>
                <a:lnTo>
                  <a:pt x="70" y="24"/>
                </a:lnTo>
                <a:lnTo>
                  <a:pt x="68" y="44"/>
                </a:lnTo>
                <a:lnTo>
                  <a:pt x="65" y="63"/>
                </a:lnTo>
                <a:lnTo>
                  <a:pt x="61" y="82"/>
                </a:lnTo>
                <a:lnTo>
                  <a:pt x="54" y="120"/>
                </a:lnTo>
                <a:lnTo>
                  <a:pt x="47" y="158"/>
                </a:lnTo>
                <a:lnTo>
                  <a:pt x="43" y="177"/>
                </a:lnTo>
                <a:lnTo>
                  <a:pt x="36" y="195"/>
                </a:lnTo>
                <a:lnTo>
                  <a:pt x="24" y="230"/>
                </a:lnTo>
                <a:lnTo>
                  <a:pt x="20" y="246"/>
                </a:lnTo>
                <a:lnTo>
                  <a:pt x="16" y="264"/>
                </a:lnTo>
                <a:lnTo>
                  <a:pt x="14" y="272"/>
                </a:lnTo>
                <a:lnTo>
                  <a:pt x="11" y="280"/>
                </a:lnTo>
                <a:lnTo>
                  <a:pt x="6" y="289"/>
                </a:lnTo>
                <a:lnTo>
                  <a:pt x="1" y="296"/>
                </a:lnTo>
                <a:lnTo>
                  <a:pt x="0" y="298"/>
                </a:lnTo>
                <a:lnTo>
                  <a:pt x="0" y="299"/>
                </a:lnTo>
                <a:lnTo>
                  <a:pt x="2" y="302"/>
                </a:lnTo>
                <a:lnTo>
                  <a:pt x="3" y="303"/>
                </a:lnTo>
                <a:lnTo>
                  <a:pt x="4" y="304"/>
                </a:lnTo>
                <a:lnTo>
                  <a:pt x="6" y="303"/>
                </a:lnTo>
                <a:lnTo>
                  <a:pt x="9" y="302"/>
                </a:lnTo>
                <a:lnTo>
                  <a:pt x="13" y="297"/>
                </a:lnTo>
                <a:lnTo>
                  <a:pt x="16" y="291"/>
                </a:lnTo>
                <a:lnTo>
                  <a:pt x="21" y="279"/>
                </a:lnTo>
                <a:lnTo>
                  <a:pt x="24" y="267"/>
                </a:lnTo>
                <a:lnTo>
                  <a:pt x="27" y="253"/>
                </a:lnTo>
                <a:lnTo>
                  <a:pt x="32" y="232"/>
                </a:lnTo>
                <a:lnTo>
                  <a:pt x="39" y="211"/>
                </a:lnTo>
                <a:lnTo>
                  <a:pt x="48" y="190"/>
                </a:lnTo>
                <a:lnTo>
                  <a:pt x="54" y="170"/>
                </a:lnTo>
                <a:lnTo>
                  <a:pt x="63" y="129"/>
                </a:lnTo>
                <a:lnTo>
                  <a:pt x="72" y="88"/>
                </a:lnTo>
                <a:lnTo>
                  <a:pt x="76" y="67"/>
                </a:lnTo>
                <a:lnTo>
                  <a:pt x="78" y="47"/>
                </a:lnTo>
                <a:lnTo>
                  <a:pt x="80" y="25"/>
                </a:lnTo>
                <a:lnTo>
                  <a:pt x="81" y="4"/>
                </a:lnTo>
                <a:lnTo>
                  <a:pt x="80" y="3"/>
                </a:lnTo>
                <a:lnTo>
                  <a:pt x="79" y="1"/>
                </a:lnTo>
                <a:lnTo>
                  <a:pt x="78" y="0"/>
                </a:lnTo>
                <a:lnTo>
                  <a:pt x="76" y="0"/>
                </a:lnTo>
                <a:lnTo>
                  <a:pt x="75" y="0"/>
                </a:lnTo>
                <a:lnTo>
                  <a:pt x="73" y="1"/>
                </a:lnTo>
                <a:lnTo>
                  <a:pt x="72" y="3"/>
                </a:lnTo>
                <a:lnTo>
                  <a:pt x="72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32" name="任意多边形 1051431"/>
          <p:cNvSpPr/>
          <p:nvPr/>
        </p:nvSpPr>
        <p:spPr bwMode="auto">
          <a:xfrm>
            <a:off x="7677150" y="5359400"/>
            <a:ext cx="50800" cy="163512"/>
          </a:xfrm>
          <a:custGeom>
            <a:avLst/>
            <a:gdLst/>
            <a:ahLst/>
            <a:cxnLst/>
            <a:rect l="0" t="0" r="0" b="0"/>
            <a:pathLst>
              <a:path w="71" h="232">
                <a:moveTo>
                  <a:pt x="62" y="4"/>
                </a:moveTo>
                <a:lnTo>
                  <a:pt x="62" y="4"/>
                </a:lnTo>
                <a:lnTo>
                  <a:pt x="59" y="36"/>
                </a:lnTo>
                <a:lnTo>
                  <a:pt x="55" y="69"/>
                </a:lnTo>
                <a:lnTo>
                  <a:pt x="53" y="86"/>
                </a:lnTo>
                <a:lnTo>
                  <a:pt x="50" y="101"/>
                </a:lnTo>
                <a:lnTo>
                  <a:pt x="47" y="117"/>
                </a:lnTo>
                <a:lnTo>
                  <a:pt x="42" y="132"/>
                </a:lnTo>
                <a:lnTo>
                  <a:pt x="36" y="145"/>
                </a:lnTo>
                <a:lnTo>
                  <a:pt x="30" y="159"/>
                </a:lnTo>
                <a:lnTo>
                  <a:pt x="17" y="185"/>
                </a:lnTo>
                <a:lnTo>
                  <a:pt x="16" y="189"/>
                </a:lnTo>
                <a:lnTo>
                  <a:pt x="15" y="194"/>
                </a:lnTo>
                <a:lnTo>
                  <a:pt x="13" y="206"/>
                </a:lnTo>
                <a:lnTo>
                  <a:pt x="12" y="212"/>
                </a:lnTo>
                <a:lnTo>
                  <a:pt x="10" y="217"/>
                </a:lnTo>
                <a:lnTo>
                  <a:pt x="7" y="221"/>
                </a:lnTo>
                <a:lnTo>
                  <a:pt x="4" y="223"/>
                </a:lnTo>
                <a:lnTo>
                  <a:pt x="2" y="224"/>
                </a:lnTo>
                <a:lnTo>
                  <a:pt x="1" y="225"/>
                </a:lnTo>
                <a:lnTo>
                  <a:pt x="0" y="227"/>
                </a:lnTo>
                <a:lnTo>
                  <a:pt x="1" y="228"/>
                </a:lnTo>
                <a:lnTo>
                  <a:pt x="1" y="230"/>
                </a:lnTo>
                <a:lnTo>
                  <a:pt x="2" y="231"/>
                </a:lnTo>
                <a:lnTo>
                  <a:pt x="4" y="232"/>
                </a:lnTo>
                <a:lnTo>
                  <a:pt x="6" y="232"/>
                </a:lnTo>
                <a:lnTo>
                  <a:pt x="9" y="230"/>
                </a:lnTo>
                <a:lnTo>
                  <a:pt x="12" y="229"/>
                </a:lnTo>
                <a:lnTo>
                  <a:pt x="15" y="225"/>
                </a:lnTo>
                <a:lnTo>
                  <a:pt x="18" y="219"/>
                </a:lnTo>
                <a:lnTo>
                  <a:pt x="20" y="213"/>
                </a:lnTo>
                <a:lnTo>
                  <a:pt x="22" y="205"/>
                </a:lnTo>
                <a:lnTo>
                  <a:pt x="24" y="198"/>
                </a:lnTo>
                <a:lnTo>
                  <a:pt x="25" y="191"/>
                </a:lnTo>
                <a:lnTo>
                  <a:pt x="29" y="184"/>
                </a:lnTo>
                <a:lnTo>
                  <a:pt x="44" y="150"/>
                </a:lnTo>
                <a:lnTo>
                  <a:pt x="51" y="133"/>
                </a:lnTo>
                <a:lnTo>
                  <a:pt x="56" y="116"/>
                </a:lnTo>
                <a:lnTo>
                  <a:pt x="61" y="97"/>
                </a:lnTo>
                <a:lnTo>
                  <a:pt x="63" y="78"/>
                </a:lnTo>
                <a:lnTo>
                  <a:pt x="67" y="41"/>
                </a:lnTo>
                <a:lnTo>
                  <a:pt x="71" y="4"/>
                </a:lnTo>
                <a:lnTo>
                  <a:pt x="71" y="2"/>
                </a:lnTo>
                <a:lnTo>
                  <a:pt x="70" y="1"/>
                </a:lnTo>
                <a:lnTo>
                  <a:pt x="69" y="0"/>
                </a:lnTo>
                <a:lnTo>
                  <a:pt x="67" y="0"/>
                </a:lnTo>
                <a:lnTo>
                  <a:pt x="64" y="1"/>
                </a:lnTo>
                <a:lnTo>
                  <a:pt x="63" y="2"/>
                </a:lnTo>
                <a:lnTo>
                  <a:pt x="62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33" name="任意多边形 1051432"/>
          <p:cNvSpPr/>
          <p:nvPr/>
        </p:nvSpPr>
        <p:spPr bwMode="auto">
          <a:xfrm>
            <a:off x="6929437" y="5110162"/>
            <a:ext cx="849312" cy="871537"/>
          </a:xfrm>
          <a:custGeom>
            <a:avLst/>
            <a:gdLst/>
            <a:ahLst/>
            <a:cxnLst/>
            <a:rect l="0" t="0" r="0" b="0"/>
            <a:pathLst>
              <a:path w="1204" h="1236">
                <a:moveTo>
                  <a:pt x="799" y="1236"/>
                </a:moveTo>
                <a:lnTo>
                  <a:pt x="799" y="1236"/>
                </a:lnTo>
                <a:lnTo>
                  <a:pt x="792" y="1236"/>
                </a:lnTo>
                <a:lnTo>
                  <a:pt x="784" y="1235"/>
                </a:lnTo>
                <a:lnTo>
                  <a:pt x="777" y="1233"/>
                </a:lnTo>
                <a:lnTo>
                  <a:pt x="769" y="1231"/>
                </a:lnTo>
                <a:lnTo>
                  <a:pt x="758" y="1226"/>
                </a:lnTo>
                <a:lnTo>
                  <a:pt x="747" y="1220"/>
                </a:lnTo>
                <a:lnTo>
                  <a:pt x="735" y="1214"/>
                </a:lnTo>
                <a:lnTo>
                  <a:pt x="724" y="1207"/>
                </a:lnTo>
                <a:lnTo>
                  <a:pt x="713" y="1199"/>
                </a:lnTo>
                <a:lnTo>
                  <a:pt x="701" y="1191"/>
                </a:lnTo>
                <a:lnTo>
                  <a:pt x="691" y="1180"/>
                </a:lnTo>
                <a:lnTo>
                  <a:pt x="680" y="1170"/>
                </a:lnTo>
                <a:lnTo>
                  <a:pt x="656" y="1147"/>
                </a:lnTo>
                <a:lnTo>
                  <a:pt x="631" y="1124"/>
                </a:lnTo>
                <a:lnTo>
                  <a:pt x="606" y="1103"/>
                </a:lnTo>
                <a:lnTo>
                  <a:pt x="582" y="1080"/>
                </a:lnTo>
                <a:lnTo>
                  <a:pt x="526" y="1022"/>
                </a:lnTo>
                <a:lnTo>
                  <a:pt x="470" y="963"/>
                </a:lnTo>
                <a:lnTo>
                  <a:pt x="422" y="915"/>
                </a:lnTo>
                <a:lnTo>
                  <a:pt x="375" y="865"/>
                </a:lnTo>
                <a:lnTo>
                  <a:pt x="321" y="809"/>
                </a:lnTo>
                <a:lnTo>
                  <a:pt x="268" y="752"/>
                </a:lnTo>
                <a:lnTo>
                  <a:pt x="211" y="691"/>
                </a:lnTo>
                <a:lnTo>
                  <a:pt x="182" y="660"/>
                </a:lnTo>
                <a:lnTo>
                  <a:pt x="152" y="629"/>
                </a:lnTo>
                <a:lnTo>
                  <a:pt x="108" y="587"/>
                </a:lnTo>
                <a:lnTo>
                  <a:pt x="77" y="558"/>
                </a:lnTo>
                <a:lnTo>
                  <a:pt x="48" y="528"/>
                </a:lnTo>
                <a:lnTo>
                  <a:pt x="33" y="511"/>
                </a:lnTo>
                <a:lnTo>
                  <a:pt x="26" y="503"/>
                </a:lnTo>
                <a:lnTo>
                  <a:pt x="18" y="493"/>
                </a:lnTo>
                <a:lnTo>
                  <a:pt x="12" y="483"/>
                </a:lnTo>
                <a:lnTo>
                  <a:pt x="7" y="474"/>
                </a:lnTo>
                <a:lnTo>
                  <a:pt x="3" y="463"/>
                </a:lnTo>
                <a:lnTo>
                  <a:pt x="0" y="453"/>
                </a:lnTo>
                <a:lnTo>
                  <a:pt x="0" y="448"/>
                </a:lnTo>
                <a:lnTo>
                  <a:pt x="0" y="443"/>
                </a:lnTo>
                <a:lnTo>
                  <a:pt x="1" y="437"/>
                </a:lnTo>
                <a:lnTo>
                  <a:pt x="2" y="432"/>
                </a:lnTo>
                <a:lnTo>
                  <a:pt x="6" y="422"/>
                </a:lnTo>
                <a:lnTo>
                  <a:pt x="13" y="412"/>
                </a:lnTo>
                <a:lnTo>
                  <a:pt x="21" y="402"/>
                </a:lnTo>
                <a:lnTo>
                  <a:pt x="29" y="394"/>
                </a:lnTo>
                <a:lnTo>
                  <a:pt x="38" y="387"/>
                </a:lnTo>
                <a:lnTo>
                  <a:pt x="47" y="382"/>
                </a:lnTo>
                <a:lnTo>
                  <a:pt x="53" y="379"/>
                </a:lnTo>
                <a:lnTo>
                  <a:pt x="59" y="377"/>
                </a:lnTo>
                <a:lnTo>
                  <a:pt x="65" y="376"/>
                </a:lnTo>
                <a:lnTo>
                  <a:pt x="72" y="374"/>
                </a:lnTo>
                <a:lnTo>
                  <a:pt x="83" y="376"/>
                </a:lnTo>
                <a:lnTo>
                  <a:pt x="95" y="378"/>
                </a:lnTo>
                <a:lnTo>
                  <a:pt x="106" y="382"/>
                </a:lnTo>
                <a:lnTo>
                  <a:pt x="120" y="387"/>
                </a:lnTo>
                <a:lnTo>
                  <a:pt x="131" y="392"/>
                </a:lnTo>
                <a:lnTo>
                  <a:pt x="142" y="399"/>
                </a:lnTo>
                <a:lnTo>
                  <a:pt x="164" y="413"/>
                </a:lnTo>
                <a:lnTo>
                  <a:pt x="191" y="429"/>
                </a:lnTo>
                <a:lnTo>
                  <a:pt x="205" y="436"/>
                </a:lnTo>
                <a:lnTo>
                  <a:pt x="219" y="443"/>
                </a:lnTo>
                <a:lnTo>
                  <a:pt x="228" y="447"/>
                </a:lnTo>
                <a:lnTo>
                  <a:pt x="237" y="451"/>
                </a:lnTo>
                <a:lnTo>
                  <a:pt x="255" y="461"/>
                </a:lnTo>
                <a:lnTo>
                  <a:pt x="275" y="472"/>
                </a:lnTo>
                <a:lnTo>
                  <a:pt x="283" y="478"/>
                </a:lnTo>
                <a:lnTo>
                  <a:pt x="292" y="485"/>
                </a:lnTo>
                <a:lnTo>
                  <a:pt x="305" y="494"/>
                </a:lnTo>
                <a:lnTo>
                  <a:pt x="308" y="497"/>
                </a:lnTo>
                <a:lnTo>
                  <a:pt x="312" y="494"/>
                </a:lnTo>
                <a:lnTo>
                  <a:pt x="393" y="412"/>
                </a:lnTo>
                <a:lnTo>
                  <a:pt x="474" y="328"/>
                </a:lnTo>
                <a:lnTo>
                  <a:pt x="550" y="249"/>
                </a:lnTo>
                <a:lnTo>
                  <a:pt x="628" y="171"/>
                </a:lnTo>
                <a:lnTo>
                  <a:pt x="631" y="168"/>
                </a:lnTo>
                <a:lnTo>
                  <a:pt x="629" y="164"/>
                </a:lnTo>
                <a:lnTo>
                  <a:pt x="623" y="151"/>
                </a:lnTo>
                <a:lnTo>
                  <a:pt x="618" y="137"/>
                </a:lnTo>
                <a:lnTo>
                  <a:pt x="615" y="122"/>
                </a:lnTo>
                <a:lnTo>
                  <a:pt x="614" y="108"/>
                </a:lnTo>
                <a:lnTo>
                  <a:pt x="615" y="92"/>
                </a:lnTo>
                <a:lnTo>
                  <a:pt x="619" y="78"/>
                </a:lnTo>
                <a:lnTo>
                  <a:pt x="624" y="64"/>
                </a:lnTo>
                <a:lnTo>
                  <a:pt x="630" y="50"/>
                </a:lnTo>
                <a:lnTo>
                  <a:pt x="638" y="39"/>
                </a:lnTo>
                <a:lnTo>
                  <a:pt x="646" y="28"/>
                </a:lnTo>
                <a:lnTo>
                  <a:pt x="656" y="20"/>
                </a:lnTo>
                <a:lnTo>
                  <a:pt x="667" y="13"/>
                </a:lnTo>
                <a:lnTo>
                  <a:pt x="679" y="7"/>
                </a:lnTo>
                <a:lnTo>
                  <a:pt x="690" y="3"/>
                </a:lnTo>
                <a:lnTo>
                  <a:pt x="703" y="1"/>
                </a:lnTo>
                <a:lnTo>
                  <a:pt x="716" y="0"/>
                </a:lnTo>
                <a:lnTo>
                  <a:pt x="725" y="1"/>
                </a:lnTo>
                <a:lnTo>
                  <a:pt x="734" y="2"/>
                </a:lnTo>
                <a:lnTo>
                  <a:pt x="745" y="4"/>
                </a:lnTo>
                <a:lnTo>
                  <a:pt x="754" y="6"/>
                </a:lnTo>
                <a:lnTo>
                  <a:pt x="763" y="9"/>
                </a:lnTo>
                <a:lnTo>
                  <a:pt x="773" y="13"/>
                </a:lnTo>
                <a:lnTo>
                  <a:pt x="789" y="21"/>
                </a:lnTo>
                <a:lnTo>
                  <a:pt x="806" y="33"/>
                </a:lnTo>
                <a:lnTo>
                  <a:pt x="820" y="44"/>
                </a:lnTo>
                <a:lnTo>
                  <a:pt x="834" y="57"/>
                </a:lnTo>
                <a:lnTo>
                  <a:pt x="863" y="85"/>
                </a:lnTo>
                <a:lnTo>
                  <a:pt x="865" y="87"/>
                </a:lnTo>
                <a:lnTo>
                  <a:pt x="903" y="125"/>
                </a:lnTo>
                <a:lnTo>
                  <a:pt x="939" y="163"/>
                </a:lnTo>
                <a:lnTo>
                  <a:pt x="976" y="201"/>
                </a:lnTo>
                <a:lnTo>
                  <a:pt x="1013" y="239"/>
                </a:lnTo>
                <a:lnTo>
                  <a:pt x="1020" y="246"/>
                </a:lnTo>
                <a:lnTo>
                  <a:pt x="1053" y="279"/>
                </a:lnTo>
                <a:lnTo>
                  <a:pt x="1085" y="313"/>
                </a:lnTo>
                <a:lnTo>
                  <a:pt x="1117" y="348"/>
                </a:lnTo>
                <a:lnTo>
                  <a:pt x="1147" y="383"/>
                </a:lnTo>
                <a:lnTo>
                  <a:pt x="1155" y="391"/>
                </a:lnTo>
                <a:lnTo>
                  <a:pt x="1174" y="417"/>
                </a:lnTo>
                <a:lnTo>
                  <a:pt x="1184" y="429"/>
                </a:lnTo>
                <a:lnTo>
                  <a:pt x="1192" y="443"/>
                </a:lnTo>
                <a:lnTo>
                  <a:pt x="1198" y="457"/>
                </a:lnTo>
                <a:lnTo>
                  <a:pt x="1202" y="472"/>
                </a:lnTo>
                <a:lnTo>
                  <a:pt x="1203" y="479"/>
                </a:lnTo>
                <a:lnTo>
                  <a:pt x="1204" y="487"/>
                </a:lnTo>
                <a:lnTo>
                  <a:pt x="1203" y="495"/>
                </a:lnTo>
                <a:lnTo>
                  <a:pt x="1203" y="504"/>
                </a:lnTo>
                <a:lnTo>
                  <a:pt x="1201" y="514"/>
                </a:lnTo>
                <a:lnTo>
                  <a:pt x="1198" y="524"/>
                </a:lnTo>
                <a:lnTo>
                  <a:pt x="1195" y="535"/>
                </a:lnTo>
                <a:lnTo>
                  <a:pt x="1191" y="544"/>
                </a:lnTo>
                <a:lnTo>
                  <a:pt x="1186" y="552"/>
                </a:lnTo>
                <a:lnTo>
                  <a:pt x="1181" y="560"/>
                </a:lnTo>
                <a:lnTo>
                  <a:pt x="1174" y="569"/>
                </a:lnTo>
                <a:lnTo>
                  <a:pt x="1167" y="575"/>
                </a:lnTo>
                <a:lnTo>
                  <a:pt x="1160" y="581"/>
                </a:lnTo>
                <a:lnTo>
                  <a:pt x="1153" y="586"/>
                </a:lnTo>
                <a:lnTo>
                  <a:pt x="1144" y="591"/>
                </a:lnTo>
                <a:lnTo>
                  <a:pt x="1136" y="596"/>
                </a:lnTo>
                <a:lnTo>
                  <a:pt x="1127" y="599"/>
                </a:lnTo>
                <a:lnTo>
                  <a:pt x="1117" y="601"/>
                </a:lnTo>
                <a:lnTo>
                  <a:pt x="1108" y="602"/>
                </a:lnTo>
                <a:lnTo>
                  <a:pt x="1098" y="603"/>
                </a:lnTo>
                <a:lnTo>
                  <a:pt x="1085" y="602"/>
                </a:lnTo>
                <a:lnTo>
                  <a:pt x="1073" y="600"/>
                </a:lnTo>
                <a:lnTo>
                  <a:pt x="1061" y="596"/>
                </a:lnTo>
                <a:lnTo>
                  <a:pt x="1048" y="591"/>
                </a:lnTo>
                <a:lnTo>
                  <a:pt x="1045" y="589"/>
                </a:lnTo>
                <a:lnTo>
                  <a:pt x="1042" y="592"/>
                </a:lnTo>
                <a:lnTo>
                  <a:pt x="993" y="644"/>
                </a:lnTo>
                <a:lnTo>
                  <a:pt x="944" y="697"/>
                </a:lnTo>
                <a:lnTo>
                  <a:pt x="890" y="755"/>
                </a:lnTo>
                <a:lnTo>
                  <a:pt x="863" y="784"/>
                </a:lnTo>
                <a:lnTo>
                  <a:pt x="836" y="812"/>
                </a:lnTo>
                <a:lnTo>
                  <a:pt x="806" y="842"/>
                </a:lnTo>
                <a:lnTo>
                  <a:pt x="778" y="873"/>
                </a:lnTo>
                <a:lnTo>
                  <a:pt x="731" y="923"/>
                </a:lnTo>
                <a:lnTo>
                  <a:pt x="728" y="926"/>
                </a:lnTo>
                <a:lnTo>
                  <a:pt x="730" y="930"/>
                </a:lnTo>
                <a:lnTo>
                  <a:pt x="742" y="946"/>
                </a:lnTo>
                <a:lnTo>
                  <a:pt x="754" y="962"/>
                </a:lnTo>
                <a:lnTo>
                  <a:pt x="767" y="979"/>
                </a:lnTo>
                <a:lnTo>
                  <a:pt x="771" y="983"/>
                </a:lnTo>
                <a:lnTo>
                  <a:pt x="790" y="1004"/>
                </a:lnTo>
                <a:lnTo>
                  <a:pt x="798" y="1015"/>
                </a:lnTo>
                <a:lnTo>
                  <a:pt x="805" y="1026"/>
                </a:lnTo>
                <a:lnTo>
                  <a:pt x="811" y="1041"/>
                </a:lnTo>
                <a:lnTo>
                  <a:pt x="817" y="1056"/>
                </a:lnTo>
                <a:lnTo>
                  <a:pt x="828" y="1087"/>
                </a:lnTo>
                <a:lnTo>
                  <a:pt x="838" y="1114"/>
                </a:lnTo>
                <a:lnTo>
                  <a:pt x="848" y="1140"/>
                </a:lnTo>
                <a:lnTo>
                  <a:pt x="851" y="1150"/>
                </a:lnTo>
                <a:lnTo>
                  <a:pt x="854" y="1160"/>
                </a:lnTo>
                <a:lnTo>
                  <a:pt x="855" y="1169"/>
                </a:lnTo>
                <a:lnTo>
                  <a:pt x="856" y="1178"/>
                </a:lnTo>
                <a:lnTo>
                  <a:pt x="855" y="1187"/>
                </a:lnTo>
                <a:lnTo>
                  <a:pt x="853" y="1197"/>
                </a:lnTo>
                <a:lnTo>
                  <a:pt x="850" y="1204"/>
                </a:lnTo>
                <a:lnTo>
                  <a:pt x="846" y="1212"/>
                </a:lnTo>
                <a:lnTo>
                  <a:pt x="842" y="1217"/>
                </a:lnTo>
                <a:lnTo>
                  <a:pt x="837" y="1223"/>
                </a:lnTo>
                <a:lnTo>
                  <a:pt x="831" y="1227"/>
                </a:lnTo>
                <a:lnTo>
                  <a:pt x="826" y="1230"/>
                </a:lnTo>
                <a:lnTo>
                  <a:pt x="820" y="1233"/>
                </a:lnTo>
                <a:lnTo>
                  <a:pt x="813" y="1235"/>
                </a:lnTo>
                <a:lnTo>
                  <a:pt x="807" y="1236"/>
                </a:lnTo>
                <a:lnTo>
                  <a:pt x="799" y="1236"/>
                </a:lnTo>
                <a:close/>
                <a:moveTo>
                  <a:pt x="86" y="424"/>
                </a:moveTo>
                <a:lnTo>
                  <a:pt x="86" y="424"/>
                </a:lnTo>
                <a:lnTo>
                  <a:pt x="76" y="424"/>
                </a:lnTo>
                <a:lnTo>
                  <a:pt x="65" y="427"/>
                </a:lnTo>
                <a:lnTo>
                  <a:pt x="60" y="429"/>
                </a:lnTo>
                <a:lnTo>
                  <a:pt x="55" y="431"/>
                </a:lnTo>
                <a:lnTo>
                  <a:pt x="50" y="434"/>
                </a:lnTo>
                <a:lnTo>
                  <a:pt x="47" y="439"/>
                </a:lnTo>
                <a:lnTo>
                  <a:pt x="46" y="442"/>
                </a:lnTo>
                <a:lnTo>
                  <a:pt x="45" y="446"/>
                </a:lnTo>
                <a:lnTo>
                  <a:pt x="46" y="449"/>
                </a:lnTo>
                <a:lnTo>
                  <a:pt x="48" y="453"/>
                </a:lnTo>
                <a:lnTo>
                  <a:pt x="60" y="471"/>
                </a:lnTo>
                <a:lnTo>
                  <a:pt x="73" y="487"/>
                </a:lnTo>
                <a:lnTo>
                  <a:pt x="88" y="503"/>
                </a:lnTo>
                <a:lnTo>
                  <a:pt x="104" y="519"/>
                </a:lnTo>
                <a:lnTo>
                  <a:pt x="129" y="542"/>
                </a:lnTo>
                <a:lnTo>
                  <a:pt x="153" y="566"/>
                </a:lnTo>
                <a:lnTo>
                  <a:pt x="200" y="613"/>
                </a:lnTo>
                <a:lnTo>
                  <a:pt x="247" y="662"/>
                </a:lnTo>
                <a:lnTo>
                  <a:pt x="291" y="710"/>
                </a:lnTo>
                <a:lnTo>
                  <a:pt x="349" y="772"/>
                </a:lnTo>
                <a:lnTo>
                  <a:pt x="407" y="833"/>
                </a:lnTo>
                <a:lnTo>
                  <a:pt x="443" y="870"/>
                </a:lnTo>
                <a:lnTo>
                  <a:pt x="478" y="907"/>
                </a:lnTo>
                <a:lnTo>
                  <a:pt x="518" y="950"/>
                </a:lnTo>
                <a:lnTo>
                  <a:pt x="560" y="992"/>
                </a:lnTo>
                <a:lnTo>
                  <a:pt x="595" y="1027"/>
                </a:lnTo>
                <a:lnTo>
                  <a:pt x="631" y="1060"/>
                </a:lnTo>
                <a:lnTo>
                  <a:pt x="666" y="1093"/>
                </a:lnTo>
                <a:lnTo>
                  <a:pt x="701" y="1128"/>
                </a:lnTo>
                <a:lnTo>
                  <a:pt x="717" y="1143"/>
                </a:lnTo>
                <a:lnTo>
                  <a:pt x="736" y="1161"/>
                </a:lnTo>
                <a:lnTo>
                  <a:pt x="748" y="1169"/>
                </a:lnTo>
                <a:lnTo>
                  <a:pt x="758" y="1176"/>
                </a:lnTo>
                <a:lnTo>
                  <a:pt x="769" y="1182"/>
                </a:lnTo>
                <a:lnTo>
                  <a:pt x="780" y="1186"/>
                </a:lnTo>
                <a:lnTo>
                  <a:pt x="786" y="1187"/>
                </a:lnTo>
                <a:lnTo>
                  <a:pt x="791" y="1188"/>
                </a:lnTo>
                <a:lnTo>
                  <a:pt x="796" y="1187"/>
                </a:lnTo>
                <a:lnTo>
                  <a:pt x="800" y="1186"/>
                </a:lnTo>
                <a:lnTo>
                  <a:pt x="802" y="1183"/>
                </a:lnTo>
                <a:lnTo>
                  <a:pt x="805" y="1181"/>
                </a:lnTo>
                <a:lnTo>
                  <a:pt x="807" y="1177"/>
                </a:lnTo>
                <a:lnTo>
                  <a:pt x="808" y="1172"/>
                </a:lnTo>
                <a:lnTo>
                  <a:pt x="808" y="1166"/>
                </a:lnTo>
                <a:lnTo>
                  <a:pt x="807" y="1160"/>
                </a:lnTo>
                <a:lnTo>
                  <a:pt x="801" y="1145"/>
                </a:lnTo>
                <a:lnTo>
                  <a:pt x="795" y="1129"/>
                </a:lnTo>
                <a:lnTo>
                  <a:pt x="791" y="1118"/>
                </a:lnTo>
                <a:lnTo>
                  <a:pt x="783" y="1097"/>
                </a:lnTo>
                <a:lnTo>
                  <a:pt x="774" y="1076"/>
                </a:lnTo>
                <a:lnTo>
                  <a:pt x="763" y="1055"/>
                </a:lnTo>
                <a:lnTo>
                  <a:pt x="752" y="1036"/>
                </a:lnTo>
                <a:lnTo>
                  <a:pt x="738" y="1016"/>
                </a:lnTo>
                <a:lnTo>
                  <a:pt x="725" y="996"/>
                </a:lnTo>
                <a:lnTo>
                  <a:pt x="709" y="977"/>
                </a:lnTo>
                <a:lnTo>
                  <a:pt x="694" y="956"/>
                </a:lnTo>
                <a:lnTo>
                  <a:pt x="691" y="951"/>
                </a:lnTo>
                <a:lnTo>
                  <a:pt x="689" y="946"/>
                </a:lnTo>
                <a:lnTo>
                  <a:pt x="688" y="940"/>
                </a:lnTo>
                <a:lnTo>
                  <a:pt x="689" y="934"/>
                </a:lnTo>
                <a:lnTo>
                  <a:pt x="690" y="931"/>
                </a:lnTo>
                <a:lnTo>
                  <a:pt x="688" y="929"/>
                </a:lnTo>
                <a:lnTo>
                  <a:pt x="685" y="923"/>
                </a:lnTo>
                <a:lnTo>
                  <a:pt x="684" y="919"/>
                </a:lnTo>
                <a:lnTo>
                  <a:pt x="684" y="916"/>
                </a:lnTo>
                <a:lnTo>
                  <a:pt x="684" y="912"/>
                </a:lnTo>
                <a:lnTo>
                  <a:pt x="685" y="907"/>
                </a:lnTo>
                <a:lnTo>
                  <a:pt x="687" y="904"/>
                </a:lnTo>
                <a:lnTo>
                  <a:pt x="690" y="900"/>
                </a:lnTo>
                <a:lnTo>
                  <a:pt x="721" y="867"/>
                </a:lnTo>
                <a:lnTo>
                  <a:pt x="752" y="835"/>
                </a:lnTo>
                <a:lnTo>
                  <a:pt x="783" y="801"/>
                </a:lnTo>
                <a:lnTo>
                  <a:pt x="816" y="768"/>
                </a:lnTo>
                <a:lnTo>
                  <a:pt x="842" y="741"/>
                </a:lnTo>
                <a:lnTo>
                  <a:pt x="868" y="713"/>
                </a:lnTo>
                <a:lnTo>
                  <a:pt x="918" y="659"/>
                </a:lnTo>
                <a:lnTo>
                  <a:pt x="963" y="610"/>
                </a:lnTo>
                <a:lnTo>
                  <a:pt x="1008" y="562"/>
                </a:lnTo>
                <a:lnTo>
                  <a:pt x="1010" y="560"/>
                </a:lnTo>
                <a:lnTo>
                  <a:pt x="1010" y="557"/>
                </a:lnTo>
                <a:lnTo>
                  <a:pt x="1010" y="554"/>
                </a:lnTo>
                <a:lnTo>
                  <a:pt x="1011" y="550"/>
                </a:lnTo>
                <a:lnTo>
                  <a:pt x="1013" y="546"/>
                </a:lnTo>
                <a:lnTo>
                  <a:pt x="1016" y="543"/>
                </a:lnTo>
                <a:lnTo>
                  <a:pt x="1020" y="539"/>
                </a:lnTo>
                <a:lnTo>
                  <a:pt x="1025" y="536"/>
                </a:lnTo>
                <a:lnTo>
                  <a:pt x="1030" y="535"/>
                </a:lnTo>
                <a:lnTo>
                  <a:pt x="1035" y="534"/>
                </a:lnTo>
                <a:lnTo>
                  <a:pt x="1039" y="535"/>
                </a:lnTo>
                <a:lnTo>
                  <a:pt x="1043" y="536"/>
                </a:lnTo>
                <a:lnTo>
                  <a:pt x="1046" y="537"/>
                </a:lnTo>
                <a:lnTo>
                  <a:pt x="1050" y="540"/>
                </a:lnTo>
                <a:lnTo>
                  <a:pt x="1061" y="547"/>
                </a:lnTo>
                <a:lnTo>
                  <a:pt x="1074" y="554"/>
                </a:lnTo>
                <a:lnTo>
                  <a:pt x="1081" y="556"/>
                </a:lnTo>
                <a:lnTo>
                  <a:pt x="1089" y="558"/>
                </a:lnTo>
                <a:lnTo>
                  <a:pt x="1096" y="559"/>
                </a:lnTo>
                <a:lnTo>
                  <a:pt x="1103" y="560"/>
                </a:lnTo>
                <a:lnTo>
                  <a:pt x="1110" y="559"/>
                </a:lnTo>
                <a:lnTo>
                  <a:pt x="1117" y="558"/>
                </a:lnTo>
                <a:lnTo>
                  <a:pt x="1123" y="555"/>
                </a:lnTo>
                <a:lnTo>
                  <a:pt x="1128" y="551"/>
                </a:lnTo>
                <a:lnTo>
                  <a:pt x="1136" y="542"/>
                </a:lnTo>
                <a:lnTo>
                  <a:pt x="1143" y="535"/>
                </a:lnTo>
                <a:lnTo>
                  <a:pt x="1150" y="529"/>
                </a:lnTo>
                <a:lnTo>
                  <a:pt x="1154" y="523"/>
                </a:lnTo>
                <a:lnTo>
                  <a:pt x="1157" y="517"/>
                </a:lnTo>
                <a:lnTo>
                  <a:pt x="1159" y="511"/>
                </a:lnTo>
                <a:lnTo>
                  <a:pt x="1160" y="505"/>
                </a:lnTo>
                <a:lnTo>
                  <a:pt x="1160" y="498"/>
                </a:lnTo>
                <a:lnTo>
                  <a:pt x="1160" y="492"/>
                </a:lnTo>
                <a:lnTo>
                  <a:pt x="1158" y="486"/>
                </a:lnTo>
                <a:lnTo>
                  <a:pt x="1154" y="474"/>
                </a:lnTo>
                <a:lnTo>
                  <a:pt x="1147" y="462"/>
                </a:lnTo>
                <a:lnTo>
                  <a:pt x="1141" y="451"/>
                </a:lnTo>
                <a:lnTo>
                  <a:pt x="1134" y="441"/>
                </a:lnTo>
                <a:lnTo>
                  <a:pt x="1130" y="434"/>
                </a:lnTo>
                <a:lnTo>
                  <a:pt x="1122" y="422"/>
                </a:lnTo>
                <a:lnTo>
                  <a:pt x="1111" y="411"/>
                </a:lnTo>
                <a:lnTo>
                  <a:pt x="1091" y="389"/>
                </a:lnTo>
                <a:lnTo>
                  <a:pt x="1076" y="373"/>
                </a:lnTo>
                <a:lnTo>
                  <a:pt x="1063" y="357"/>
                </a:lnTo>
                <a:lnTo>
                  <a:pt x="1046" y="338"/>
                </a:lnTo>
                <a:lnTo>
                  <a:pt x="1030" y="321"/>
                </a:lnTo>
                <a:lnTo>
                  <a:pt x="996" y="286"/>
                </a:lnTo>
                <a:lnTo>
                  <a:pt x="981" y="271"/>
                </a:lnTo>
                <a:lnTo>
                  <a:pt x="941" y="230"/>
                </a:lnTo>
                <a:lnTo>
                  <a:pt x="902" y="190"/>
                </a:lnTo>
                <a:lnTo>
                  <a:pt x="862" y="148"/>
                </a:lnTo>
                <a:lnTo>
                  <a:pt x="822" y="108"/>
                </a:lnTo>
                <a:lnTo>
                  <a:pt x="816" y="102"/>
                </a:lnTo>
                <a:lnTo>
                  <a:pt x="799" y="85"/>
                </a:lnTo>
                <a:lnTo>
                  <a:pt x="789" y="76"/>
                </a:lnTo>
                <a:lnTo>
                  <a:pt x="780" y="69"/>
                </a:lnTo>
                <a:lnTo>
                  <a:pt x="769" y="62"/>
                </a:lnTo>
                <a:lnTo>
                  <a:pt x="758" y="55"/>
                </a:lnTo>
                <a:lnTo>
                  <a:pt x="747" y="50"/>
                </a:lnTo>
                <a:lnTo>
                  <a:pt x="734" y="47"/>
                </a:lnTo>
                <a:lnTo>
                  <a:pt x="724" y="46"/>
                </a:lnTo>
                <a:lnTo>
                  <a:pt x="714" y="47"/>
                </a:lnTo>
                <a:lnTo>
                  <a:pt x="704" y="49"/>
                </a:lnTo>
                <a:lnTo>
                  <a:pt x="696" y="52"/>
                </a:lnTo>
                <a:lnTo>
                  <a:pt x="688" y="57"/>
                </a:lnTo>
                <a:lnTo>
                  <a:pt x="680" y="63"/>
                </a:lnTo>
                <a:lnTo>
                  <a:pt x="673" y="70"/>
                </a:lnTo>
                <a:lnTo>
                  <a:pt x="667" y="77"/>
                </a:lnTo>
                <a:lnTo>
                  <a:pt x="663" y="85"/>
                </a:lnTo>
                <a:lnTo>
                  <a:pt x="660" y="94"/>
                </a:lnTo>
                <a:lnTo>
                  <a:pt x="658" y="102"/>
                </a:lnTo>
                <a:lnTo>
                  <a:pt x="658" y="111"/>
                </a:lnTo>
                <a:lnTo>
                  <a:pt x="659" y="119"/>
                </a:lnTo>
                <a:lnTo>
                  <a:pt x="661" y="128"/>
                </a:lnTo>
                <a:lnTo>
                  <a:pt x="664" y="135"/>
                </a:lnTo>
                <a:lnTo>
                  <a:pt x="668" y="143"/>
                </a:lnTo>
                <a:lnTo>
                  <a:pt x="673" y="150"/>
                </a:lnTo>
                <a:lnTo>
                  <a:pt x="677" y="154"/>
                </a:lnTo>
                <a:lnTo>
                  <a:pt x="679" y="159"/>
                </a:lnTo>
                <a:lnTo>
                  <a:pt x="680" y="164"/>
                </a:lnTo>
                <a:lnTo>
                  <a:pt x="680" y="167"/>
                </a:lnTo>
                <a:lnTo>
                  <a:pt x="679" y="174"/>
                </a:lnTo>
                <a:lnTo>
                  <a:pt x="675" y="178"/>
                </a:lnTo>
                <a:lnTo>
                  <a:pt x="675" y="179"/>
                </a:lnTo>
                <a:lnTo>
                  <a:pt x="675" y="181"/>
                </a:lnTo>
                <a:lnTo>
                  <a:pt x="674" y="184"/>
                </a:lnTo>
                <a:lnTo>
                  <a:pt x="673" y="189"/>
                </a:lnTo>
                <a:lnTo>
                  <a:pt x="671" y="192"/>
                </a:lnTo>
                <a:lnTo>
                  <a:pt x="668" y="195"/>
                </a:lnTo>
                <a:lnTo>
                  <a:pt x="587" y="277"/>
                </a:lnTo>
                <a:lnTo>
                  <a:pt x="506" y="361"/>
                </a:lnTo>
                <a:lnTo>
                  <a:pt x="425" y="444"/>
                </a:lnTo>
                <a:lnTo>
                  <a:pt x="343" y="526"/>
                </a:lnTo>
                <a:lnTo>
                  <a:pt x="340" y="529"/>
                </a:lnTo>
                <a:lnTo>
                  <a:pt x="337" y="531"/>
                </a:lnTo>
                <a:lnTo>
                  <a:pt x="332" y="533"/>
                </a:lnTo>
                <a:lnTo>
                  <a:pt x="328" y="534"/>
                </a:lnTo>
                <a:lnTo>
                  <a:pt x="324" y="533"/>
                </a:lnTo>
                <a:lnTo>
                  <a:pt x="321" y="533"/>
                </a:lnTo>
                <a:lnTo>
                  <a:pt x="319" y="535"/>
                </a:lnTo>
                <a:lnTo>
                  <a:pt x="315" y="538"/>
                </a:lnTo>
                <a:lnTo>
                  <a:pt x="311" y="540"/>
                </a:lnTo>
                <a:lnTo>
                  <a:pt x="306" y="542"/>
                </a:lnTo>
                <a:lnTo>
                  <a:pt x="301" y="542"/>
                </a:lnTo>
                <a:lnTo>
                  <a:pt x="296" y="542"/>
                </a:lnTo>
                <a:lnTo>
                  <a:pt x="292" y="540"/>
                </a:lnTo>
                <a:lnTo>
                  <a:pt x="282" y="536"/>
                </a:lnTo>
                <a:lnTo>
                  <a:pt x="273" y="529"/>
                </a:lnTo>
                <a:lnTo>
                  <a:pt x="253" y="515"/>
                </a:lnTo>
                <a:lnTo>
                  <a:pt x="235" y="502"/>
                </a:lnTo>
                <a:lnTo>
                  <a:pt x="225" y="495"/>
                </a:lnTo>
                <a:lnTo>
                  <a:pt x="215" y="490"/>
                </a:lnTo>
                <a:lnTo>
                  <a:pt x="199" y="484"/>
                </a:lnTo>
                <a:lnTo>
                  <a:pt x="185" y="478"/>
                </a:lnTo>
                <a:lnTo>
                  <a:pt x="178" y="474"/>
                </a:lnTo>
                <a:lnTo>
                  <a:pt x="170" y="470"/>
                </a:lnTo>
                <a:lnTo>
                  <a:pt x="161" y="462"/>
                </a:lnTo>
                <a:lnTo>
                  <a:pt x="148" y="451"/>
                </a:lnTo>
                <a:lnTo>
                  <a:pt x="139" y="446"/>
                </a:lnTo>
                <a:lnTo>
                  <a:pt x="132" y="442"/>
                </a:lnTo>
                <a:lnTo>
                  <a:pt x="116" y="434"/>
                </a:lnTo>
                <a:lnTo>
                  <a:pt x="104" y="429"/>
                </a:lnTo>
                <a:lnTo>
                  <a:pt x="92" y="424"/>
                </a:lnTo>
                <a:lnTo>
                  <a:pt x="86" y="42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34" name="任意多边形 1051433"/>
          <p:cNvSpPr/>
          <p:nvPr/>
        </p:nvSpPr>
        <p:spPr bwMode="auto">
          <a:xfrm>
            <a:off x="6908800" y="5649912"/>
            <a:ext cx="336550" cy="349250"/>
          </a:xfrm>
          <a:custGeom>
            <a:avLst/>
            <a:gdLst/>
            <a:ahLst/>
            <a:cxnLst/>
            <a:rect l="0" t="0" r="0" b="0"/>
            <a:pathLst>
              <a:path w="479" h="493">
                <a:moveTo>
                  <a:pt x="84" y="493"/>
                </a:moveTo>
                <a:lnTo>
                  <a:pt x="84" y="493"/>
                </a:lnTo>
                <a:lnTo>
                  <a:pt x="74" y="493"/>
                </a:lnTo>
                <a:lnTo>
                  <a:pt x="65" y="491"/>
                </a:lnTo>
                <a:lnTo>
                  <a:pt x="56" y="489"/>
                </a:lnTo>
                <a:lnTo>
                  <a:pt x="47" y="485"/>
                </a:lnTo>
                <a:lnTo>
                  <a:pt x="39" y="480"/>
                </a:lnTo>
                <a:lnTo>
                  <a:pt x="31" y="475"/>
                </a:lnTo>
                <a:lnTo>
                  <a:pt x="23" y="469"/>
                </a:lnTo>
                <a:lnTo>
                  <a:pt x="14" y="462"/>
                </a:lnTo>
                <a:lnTo>
                  <a:pt x="11" y="456"/>
                </a:lnTo>
                <a:lnTo>
                  <a:pt x="8" y="449"/>
                </a:lnTo>
                <a:lnTo>
                  <a:pt x="8" y="448"/>
                </a:lnTo>
                <a:lnTo>
                  <a:pt x="4" y="439"/>
                </a:lnTo>
                <a:lnTo>
                  <a:pt x="2" y="430"/>
                </a:lnTo>
                <a:lnTo>
                  <a:pt x="0" y="419"/>
                </a:lnTo>
                <a:lnTo>
                  <a:pt x="0" y="409"/>
                </a:lnTo>
                <a:lnTo>
                  <a:pt x="0" y="399"/>
                </a:lnTo>
                <a:lnTo>
                  <a:pt x="2" y="388"/>
                </a:lnTo>
                <a:lnTo>
                  <a:pt x="5" y="377"/>
                </a:lnTo>
                <a:lnTo>
                  <a:pt x="9" y="366"/>
                </a:lnTo>
                <a:lnTo>
                  <a:pt x="13" y="354"/>
                </a:lnTo>
                <a:lnTo>
                  <a:pt x="20" y="342"/>
                </a:lnTo>
                <a:lnTo>
                  <a:pt x="27" y="331"/>
                </a:lnTo>
                <a:lnTo>
                  <a:pt x="35" y="318"/>
                </a:lnTo>
                <a:lnTo>
                  <a:pt x="44" y="306"/>
                </a:lnTo>
                <a:lnTo>
                  <a:pt x="56" y="292"/>
                </a:lnTo>
                <a:lnTo>
                  <a:pt x="67" y="280"/>
                </a:lnTo>
                <a:lnTo>
                  <a:pt x="79" y="267"/>
                </a:lnTo>
                <a:lnTo>
                  <a:pt x="87" y="258"/>
                </a:lnTo>
                <a:lnTo>
                  <a:pt x="94" y="250"/>
                </a:lnTo>
                <a:lnTo>
                  <a:pt x="105" y="233"/>
                </a:lnTo>
                <a:lnTo>
                  <a:pt x="115" y="220"/>
                </a:lnTo>
                <a:lnTo>
                  <a:pt x="125" y="208"/>
                </a:lnTo>
                <a:lnTo>
                  <a:pt x="144" y="187"/>
                </a:lnTo>
                <a:lnTo>
                  <a:pt x="164" y="167"/>
                </a:lnTo>
                <a:lnTo>
                  <a:pt x="185" y="148"/>
                </a:lnTo>
                <a:lnTo>
                  <a:pt x="325" y="7"/>
                </a:lnTo>
                <a:lnTo>
                  <a:pt x="328" y="4"/>
                </a:lnTo>
                <a:lnTo>
                  <a:pt x="333" y="2"/>
                </a:lnTo>
                <a:lnTo>
                  <a:pt x="337" y="1"/>
                </a:lnTo>
                <a:lnTo>
                  <a:pt x="341" y="0"/>
                </a:lnTo>
                <a:lnTo>
                  <a:pt x="347" y="1"/>
                </a:lnTo>
                <a:lnTo>
                  <a:pt x="353" y="4"/>
                </a:lnTo>
                <a:lnTo>
                  <a:pt x="358" y="9"/>
                </a:lnTo>
                <a:lnTo>
                  <a:pt x="362" y="15"/>
                </a:lnTo>
                <a:lnTo>
                  <a:pt x="364" y="21"/>
                </a:lnTo>
                <a:lnTo>
                  <a:pt x="365" y="26"/>
                </a:lnTo>
                <a:lnTo>
                  <a:pt x="364" y="29"/>
                </a:lnTo>
                <a:lnTo>
                  <a:pt x="362" y="32"/>
                </a:lnTo>
                <a:lnTo>
                  <a:pt x="360" y="36"/>
                </a:lnTo>
                <a:lnTo>
                  <a:pt x="357" y="39"/>
                </a:lnTo>
                <a:lnTo>
                  <a:pt x="325" y="70"/>
                </a:lnTo>
                <a:lnTo>
                  <a:pt x="293" y="101"/>
                </a:lnTo>
                <a:lnTo>
                  <a:pt x="252" y="139"/>
                </a:lnTo>
                <a:lnTo>
                  <a:pt x="212" y="179"/>
                </a:lnTo>
                <a:lnTo>
                  <a:pt x="193" y="199"/>
                </a:lnTo>
                <a:lnTo>
                  <a:pt x="174" y="220"/>
                </a:lnTo>
                <a:lnTo>
                  <a:pt x="157" y="242"/>
                </a:lnTo>
                <a:lnTo>
                  <a:pt x="140" y="263"/>
                </a:lnTo>
                <a:lnTo>
                  <a:pt x="127" y="281"/>
                </a:lnTo>
                <a:lnTo>
                  <a:pt x="113" y="300"/>
                </a:lnTo>
                <a:lnTo>
                  <a:pt x="95" y="319"/>
                </a:lnTo>
                <a:lnTo>
                  <a:pt x="76" y="339"/>
                </a:lnTo>
                <a:lnTo>
                  <a:pt x="70" y="346"/>
                </a:lnTo>
                <a:lnTo>
                  <a:pt x="63" y="355"/>
                </a:lnTo>
                <a:lnTo>
                  <a:pt x="57" y="367"/>
                </a:lnTo>
                <a:lnTo>
                  <a:pt x="52" y="379"/>
                </a:lnTo>
                <a:lnTo>
                  <a:pt x="47" y="391"/>
                </a:lnTo>
                <a:lnTo>
                  <a:pt x="45" y="405"/>
                </a:lnTo>
                <a:lnTo>
                  <a:pt x="45" y="416"/>
                </a:lnTo>
                <a:lnTo>
                  <a:pt x="46" y="421"/>
                </a:lnTo>
                <a:lnTo>
                  <a:pt x="47" y="426"/>
                </a:lnTo>
                <a:lnTo>
                  <a:pt x="47" y="427"/>
                </a:lnTo>
                <a:lnTo>
                  <a:pt x="50" y="429"/>
                </a:lnTo>
                <a:lnTo>
                  <a:pt x="54" y="435"/>
                </a:lnTo>
                <a:lnTo>
                  <a:pt x="54" y="436"/>
                </a:lnTo>
                <a:lnTo>
                  <a:pt x="55" y="436"/>
                </a:lnTo>
                <a:lnTo>
                  <a:pt x="63" y="441"/>
                </a:lnTo>
                <a:lnTo>
                  <a:pt x="71" y="445"/>
                </a:lnTo>
                <a:lnTo>
                  <a:pt x="79" y="447"/>
                </a:lnTo>
                <a:lnTo>
                  <a:pt x="89" y="448"/>
                </a:lnTo>
                <a:lnTo>
                  <a:pt x="98" y="447"/>
                </a:lnTo>
                <a:lnTo>
                  <a:pt x="106" y="445"/>
                </a:lnTo>
                <a:lnTo>
                  <a:pt x="116" y="442"/>
                </a:lnTo>
                <a:lnTo>
                  <a:pt x="125" y="437"/>
                </a:lnTo>
                <a:lnTo>
                  <a:pt x="134" y="432"/>
                </a:lnTo>
                <a:lnTo>
                  <a:pt x="144" y="426"/>
                </a:lnTo>
                <a:lnTo>
                  <a:pt x="162" y="411"/>
                </a:lnTo>
                <a:lnTo>
                  <a:pt x="180" y="395"/>
                </a:lnTo>
                <a:lnTo>
                  <a:pt x="196" y="377"/>
                </a:lnTo>
                <a:lnTo>
                  <a:pt x="227" y="341"/>
                </a:lnTo>
                <a:lnTo>
                  <a:pt x="242" y="324"/>
                </a:lnTo>
                <a:lnTo>
                  <a:pt x="253" y="311"/>
                </a:lnTo>
                <a:lnTo>
                  <a:pt x="294" y="271"/>
                </a:lnTo>
                <a:lnTo>
                  <a:pt x="333" y="233"/>
                </a:lnTo>
                <a:lnTo>
                  <a:pt x="371" y="194"/>
                </a:lnTo>
                <a:lnTo>
                  <a:pt x="407" y="155"/>
                </a:lnTo>
                <a:lnTo>
                  <a:pt x="424" y="134"/>
                </a:lnTo>
                <a:lnTo>
                  <a:pt x="442" y="114"/>
                </a:lnTo>
                <a:lnTo>
                  <a:pt x="445" y="111"/>
                </a:lnTo>
                <a:lnTo>
                  <a:pt x="448" y="107"/>
                </a:lnTo>
                <a:lnTo>
                  <a:pt x="452" y="106"/>
                </a:lnTo>
                <a:lnTo>
                  <a:pt x="456" y="106"/>
                </a:lnTo>
                <a:lnTo>
                  <a:pt x="462" y="107"/>
                </a:lnTo>
                <a:lnTo>
                  <a:pt x="468" y="111"/>
                </a:lnTo>
                <a:lnTo>
                  <a:pt x="472" y="115"/>
                </a:lnTo>
                <a:lnTo>
                  <a:pt x="476" y="121"/>
                </a:lnTo>
                <a:lnTo>
                  <a:pt x="478" y="125"/>
                </a:lnTo>
                <a:lnTo>
                  <a:pt x="479" y="131"/>
                </a:lnTo>
                <a:lnTo>
                  <a:pt x="478" y="135"/>
                </a:lnTo>
                <a:lnTo>
                  <a:pt x="478" y="138"/>
                </a:lnTo>
                <a:lnTo>
                  <a:pt x="476" y="143"/>
                </a:lnTo>
                <a:lnTo>
                  <a:pt x="473" y="147"/>
                </a:lnTo>
                <a:lnTo>
                  <a:pt x="458" y="165"/>
                </a:lnTo>
                <a:lnTo>
                  <a:pt x="442" y="184"/>
                </a:lnTo>
                <a:lnTo>
                  <a:pt x="408" y="220"/>
                </a:lnTo>
                <a:lnTo>
                  <a:pt x="374" y="255"/>
                </a:lnTo>
                <a:lnTo>
                  <a:pt x="340" y="289"/>
                </a:lnTo>
                <a:lnTo>
                  <a:pt x="280" y="348"/>
                </a:lnTo>
                <a:lnTo>
                  <a:pt x="251" y="379"/>
                </a:lnTo>
                <a:lnTo>
                  <a:pt x="223" y="410"/>
                </a:lnTo>
                <a:lnTo>
                  <a:pt x="207" y="429"/>
                </a:lnTo>
                <a:lnTo>
                  <a:pt x="189" y="445"/>
                </a:lnTo>
                <a:lnTo>
                  <a:pt x="171" y="460"/>
                </a:lnTo>
                <a:lnTo>
                  <a:pt x="153" y="471"/>
                </a:lnTo>
                <a:lnTo>
                  <a:pt x="135" y="480"/>
                </a:lnTo>
                <a:lnTo>
                  <a:pt x="118" y="488"/>
                </a:lnTo>
                <a:lnTo>
                  <a:pt x="109" y="490"/>
                </a:lnTo>
                <a:lnTo>
                  <a:pt x="100" y="492"/>
                </a:lnTo>
                <a:lnTo>
                  <a:pt x="92" y="493"/>
                </a:lnTo>
                <a:lnTo>
                  <a:pt x="84" y="49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35" name="任意多边形 1051434"/>
          <p:cNvSpPr/>
          <p:nvPr/>
        </p:nvSpPr>
        <p:spPr bwMode="auto">
          <a:xfrm>
            <a:off x="8267700" y="5892800"/>
            <a:ext cx="33337" cy="84137"/>
          </a:xfrm>
          <a:custGeom>
            <a:avLst/>
            <a:gdLst/>
            <a:ahLst/>
            <a:cxnLst/>
            <a:rect l="0" t="0" r="0" b="0"/>
            <a:pathLst>
              <a:path w="48" h="118">
                <a:moveTo>
                  <a:pt x="40" y="1"/>
                </a:moveTo>
                <a:lnTo>
                  <a:pt x="40" y="1"/>
                </a:lnTo>
                <a:lnTo>
                  <a:pt x="36" y="5"/>
                </a:lnTo>
                <a:lnTo>
                  <a:pt x="33" y="9"/>
                </a:lnTo>
                <a:lnTo>
                  <a:pt x="30" y="19"/>
                </a:lnTo>
                <a:lnTo>
                  <a:pt x="26" y="39"/>
                </a:lnTo>
                <a:lnTo>
                  <a:pt x="23" y="48"/>
                </a:lnTo>
                <a:lnTo>
                  <a:pt x="19" y="55"/>
                </a:lnTo>
                <a:lnTo>
                  <a:pt x="15" y="63"/>
                </a:lnTo>
                <a:lnTo>
                  <a:pt x="11" y="70"/>
                </a:lnTo>
                <a:lnTo>
                  <a:pt x="8" y="81"/>
                </a:lnTo>
                <a:lnTo>
                  <a:pt x="4" y="91"/>
                </a:lnTo>
                <a:lnTo>
                  <a:pt x="0" y="113"/>
                </a:lnTo>
                <a:lnTo>
                  <a:pt x="0" y="115"/>
                </a:lnTo>
                <a:lnTo>
                  <a:pt x="1" y="116"/>
                </a:lnTo>
                <a:lnTo>
                  <a:pt x="2" y="117"/>
                </a:lnTo>
                <a:lnTo>
                  <a:pt x="3" y="118"/>
                </a:lnTo>
                <a:lnTo>
                  <a:pt x="5" y="118"/>
                </a:lnTo>
                <a:lnTo>
                  <a:pt x="8" y="118"/>
                </a:lnTo>
                <a:lnTo>
                  <a:pt x="9" y="117"/>
                </a:lnTo>
                <a:lnTo>
                  <a:pt x="10" y="115"/>
                </a:lnTo>
                <a:lnTo>
                  <a:pt x="13" y="97"/>
                </a:lnTo>
                <a:lnTo>
                  <a:pt x="18" y="81"/>
                </a:lnTo>
                <a:lnTo>
                  <a:pt x="24" y="65"/>
                </a:lnTo>
                <a:lnTo>
                  <a:pt x="28" y="57"/>
                </a:lnTo>
                <a:lnTo>
                  <a:pt x="32" y="50"/>
                </a:lnTo>
                <a:lnTo>
                  <a:pt x="35" y="44"/>
                </a:lnTo>
                <a:lnTo>
                  <a:pt x="36" y="39"/>
                </a:lnTo>
                <a:lnTo>
                  <a:pt x="39" y="28"/>
                </a:lnTo>
                <a:lnTo>
                  <a:pt x="41" y="18"/>
                </a:lnTo>
                <a:lnTo>
                  <a:pt x="43" y="12"/>
                </a:lnTo>
                <a:lnTo>
                  <a:pt x="46" y="8"/>
                </a:lnTo>
                <a:lnTo>
                  <a:pt x="47" y="6"/>
                </a:lnTo>
                <a:lnTo>
                  <a:pt x="48" y="4"/>
                </a:lnTo>
                <a:lnTo>
                  <a:pt x="47" y="2"/>
                </a:lnTo>
                <a:lnTo>
                  <a:pt x="46" y="1"/>
                </a:lnTo>
                <a:lnTo>
                  <a:pt x="45" y="0"/>
                </a:lnTo>
                <a:lnTo>
                  <a:pt x="43" y="0"/>
                </a:lnTo>
                <a:lnTo>
                  <a:pt x="41" y="0"/>
                </a:lnTo>
                <a:lnTo>
                  <a:pt x="4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36" name="任意多边形 1051435"/>
          <p:cNvSpPr/>
          <p:nvPr/>
        </p:nvSpPr>
        <p:spPr bwMode="auto">
          <a:xfrm>
            <a:off x="8320087" y="5910262"/>
            <a:ext cx="41275" cy="69850"/>
          </a:xfrm>
          <a:custGeom>
            <a:avLst/>
            <a:gdLst/>
            <a:ahLst/>
            <a:cxnLst/>
            <a:rect l="0" t="0" r="0" b="0"/>
            <a:pathLst>
              <a:path w="58" h="99">
                <a:moveTo>
                  <a:pt x="57" y="2"/>
                </a:moveTo>
                <a:lnTo>
                  <a:pt x="57" y="2"/>
                </a:lnTo>
                <a:lnTo>
                  <a:pt x="54" y="0"/>
                </a:lnTo>
                <a:lnTo>
                  <a:pt x="53" y="0"/>
                </a:lnTo>
                <a:lnTo>
                  <a:pt x="51" y="0"/>
                </a:lnTo>
                <a:lnTo>
                  <a:pt x="50" y="0"/>
                </a:lnTo>
                <a:lnTo>
                  <a:pt x="48" y="1"/>
                </a:lnTo>
                <a:lnTo>
                  <a:pt x="47" y="3"/>
                </a:lnTo>
                <a:lnTo>
                  <a:pt x="47" y="5"/>
                </a:lnTo>
                <a:lnTo>
                  <a:pt x="48" y="7"/>
                </a:lnTo>
                <a:lnTo>
                  <a:pt x="48" y="10"/>
                </a:lnTo>
                <a:lnTo>
                  <a:pt x="47" y="14"/>
                </a:lnTo>
                <a:lnTo>
                  <a:pt x="45" y="19"/>
                </a:lnTo>
                <a:lnTo>
                  <a:pt x="42" y="25"/>
                </a:lnTo>
                <a:lnTo>
                  <a:pt x="35" y="34"/>
                </a:lnTo>
                <a:lnTo>
                  <a:pt x="30" y="41"/>
                </a:lnTo>
                <a:lnTo>
                  <a:pt x="20" y="52"/>
                </a:lnTo>
                <a:lnTo>
                  <a:pt x="12" y="66"/>
                </a:lnTo>
                <a:lnTo>
                  <a:pt x="6" y="79"/>
                </a:lnTo>
                <a:lnTo>
                  <a:pt x="0" y="93"/>
                </a:lnTo>
                <a:lnTo>
                  <a:pt x="0" y="96"/>
                </a:lnTo>
                <a:lnTo>
                  <a:pt x="2" y="98"/>
                </a:lnTo>
                <a:lnTo>
                  <a:pt x="4" y="99"/>
                </a:lnTo>
                <a:lnTo>
                  <a:pt x="6" y="99"/>
                </a:lnTo>
                <a:lnTo>
                  <a:pt x="9" y="98"/>
                </a:lnTo>
                <a:lnTo>
                  <a:pt x="11" y="96"/>
                </a:lnTo>
                <a:lnTo>
                  <a:pt x="13" y="94"/>
                </a:lnTo>
                <a:lnTo>
                  <a:pt x="14" y="91"/>
                </a:lnTo>
                <a:lnTo>
                  <a:pt x="14" y="89"/>
                </a:lnTo>
                <a:lnTo>
                  <a:pt x="12" y="87"/>
                </a:lnTo>
                <a:lnTo>
                  <a:pt x="19" y="72"/>
                </a:lnTo>
                <a:lnTo>
                  <a:pt x="29" y="59"/>
                </a:lnTo>
                <a:lnTo>
                  <a:pt x="47" y="33"/>
                </a:lnTo>
                <a:lnTo>
                  <a:pt x="51" y="27"/>
                </a:lnTo>
                <a:lnTo>
                  <a:pt x="55" y="18"/>
                </a:lnTo>
                <a:lnTo>
                  <a:pt x="57" y="14"/>
                </a:lnTo>
                <a:lnTo>
                  <a:pt x="58" y="10"/>
                </a:lnTo>
                <a:lnTo>
                  <a:pt x="58" y="6"/>
                </a:lnTo>
                <a:lnTo>
                  <a:pt x="5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37" name="任意多边形 1051436"/>
          <p:cNvSpPr/>
          <p:nvPr/>
        </p:nvSpPr>
        <p:spPr bwMode="auto">
          <a:xfrm>
            <a:off x="8374062" y="5913437"/>
            <a:ext cx="44450" cy="66675"/>
          </a:xfrm>
          <a:custGeom>
            <a:avLst/>
            <a:gdLst/>
            <a:ahLst/>
            <a:cxnLst/>
            <a:rect l="0" t="0" r="0" b="0"/>
            <a:pathLst>
              <a:path w="62" h="95">
                <a:moveTo>
                  <a:pt x="54" y="3"/>
                </a:moveTo>
                <a:lnTo>
                  <a:pt x="54" y="3"/>
                </a:lnTo>
                <a:lnTo>
                  <a:pt x="42" y="25"/>
                </a:lnTo>
                <a:lnTo>
                  <a:pt x="29" y="46"/>
                </a:lnTo>
                <a:lnTo>
                  <a:pt x="1" y="88"/>
                </a:lnTo>
                <a:lnTo>
                  <a:pt x="0" y="90"/>
                </a:lnTo>
                <a:lnTo>
                  <a:pt x="1" y="92"/>
                </a:lnTo>
                <a:lnTo>
                  <a:pt x="1" y="93"/>
                </a:lnTo>
                <a:lnTo>
                  <a:pt x="3" y="94"/>
                </a:lnTo>
                <a:lnTo>
                  <a:pt x="4" y="95"/>
                </a:lnTo>
                <a:lnTo>
                  <a:pt x="6" y="95"/>
                </a:lnTo>
                <a:lnTo>
                  <a:pt x="8" y="94"/>
                </a:lnTo>
                <a:lnTo>
                  <a:pt x="9" y="93"/>
                </a:lnTo>
                <a:lnTo>
                  <a:pt x="37" y="52"/>
                </a:lnTo>
                <a:lnTo>
                  <a:pt x="51" y="30"/>
                </a:lnTo>
                <a:lnTo>
                  <a:pt x="62" y="7"/>
                </a:lnTo>
                <a:lnTo>
                  <a:pt x="62" y="5"/>
                </a:lnTo>
                <a:lnTo>
                  <a:pt x="62" y="3"/>
                </a:lnTo>
                <a:lnTo>
                  <a:pt x="59" y="1"/>
                </a:lnTo>
                <a:lnTo>
                  <a:pt x="58" y="0"/>
                </a:lnTo>
                <a:lnTo>
                  <a:pt x="56" y="0"/>
                </a:lnTo>
                <a:lnTo>
                  <a:pt x="55" y="1"/>
                </a:lnTo>
                <a:lnTo>
                  <a:pt x="5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38" name="任意多边形 1051437"/>
          <p:cNvSpPr/>
          <p:nvPr/>
        </p:nvSpPr>
        <p:spPr bwMode="auto">
          <a:xfrm>
            <a:off x="8440738" y="5913437"/>
            <a:ext cx="47625" cy="63500"/>
          </a:xfrm>
          <a:custGeom>
            <a:avLst/>
            <a:gdLst/>
            <a:ahLst/>
            <a:cxnLst/>
            <a:rect l="0" t="0" r="0" b="0"/>
            <a:pathLst>
              <a:path w="67" h="90">
                <a:moveTo>
                  <a:pt x="59" y="2"/>
                </a:moveTo>
                <a:lnTo>
                  <a:pt x="59" y="2"/>
                </a:lnTo>
                <a:lnTo>
                  <a:pt x="50" y="12"/>
                </a:lnTo>
                <a:lnTo>
                  <a:pt x="42" y="24"/>
                </a:lnTo>
                <a:lnTo>
                  <a:pt x="34" y="34"/>
                </a:lnTo>
                <a:lnTo>
                  <a:pt x="25" y="44"/>
                </a:lnTo>
                <a:lnTo>
                  <a:pt x="18" y="54"/>
                </a:lnTo>
                <a:lnTo>
                  <a:pt x="10" y="63"/>
                </a:lnTo>
                <a:lnTo>
                  <a:pt x="5" y="73"/>
                </a:lnTo>
                <a:lnTo>
                  <a:pt x="1" y="85"/>
                </a:lnTo>
                <a:lnTo>
                  <a:pt x="0" y="87"/>
                </a:lnTo>
                <a:lnTo>
                  <a:pt x="1" y="89"/>
                </a:lnTo>
                <a:lnTo>
                  <a:pt x="3" y="90"/>
                </a:lnTo>
                <a:lnTo>
                  <a:pt x="5" y="90"/>
                </a:lnTo>
                <a:lnTo>
                  <a:pt x="10" y="90"/>
                </a:lnTo>
                <a:lnTo>
                  <a:pt x="12" y="90"/>
                </a:lnTo>
                <a:lnTo>
                  <a:pt x="14" y="89"/>
                </a:lnTo>
                <a:lnTo>
                  <a:pt x="15" y="87"/>
                </a:lnTo>
                <a:lnTo>
                  <a:pt x="15" y="84"/>
                </a:lnTo>
                <a:lnTo>
                  <a:pt x="13" y="81"/>
                </a:lnTo>
                <a:lnTo>
                  <a:pt x="17" y="71"/>
                </a:lnTo>
                <a:lnTo>
                  <a:pt x="23" y="63"/>
                </a:lnTo>
                <a:lnTo>
                  <a:pt x="29" y="55"/>
                </a:lnTo>
                <a:lnTo>
                  <a:pt x="37" y="46"/>
                </a:lnTo>
                <a:lnTo>
                  <a:pt x="45" y="37"/>
                </a:lnTo>
                <a:lnTo>
                  <a:pt x="52" y="28"/>
                </a:lnTo>
                <a:lnTo>
                  <a:pt x="58" y="17"/>
                </a:lnTo>
                <a:lnTo>
                  <a:pt x="65" y="8"/>
                </a:lnTo>
                <a:lnTo>
                  <a:pt x="66" y="6"/>
                </a:lnTo>
                <a:lnTo>
                  <a:pt x="67" y="5"/>
                </a:lnTo>
                <a:lnTo>
                  <a:pt x="66" y="3"/>
                </a:lnTo>
                <a:lnTo>
                  <a:pt x="65" y="2"/>
                </a:lnTo>
                <a:lnTo>
                  <a:pt x="64" y="1"/>
                </a:lnTo>
                <a:lnTo>
                  <a:pt x="62" y="0"/>
                </a:lnTo>
                <a:lnTo>
                  <a:pt x="60" y="0"/>
                </a:lnTo>
                <a:lnTo>
                  <a:pt x="5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39" name="任意多边形 1051438"/>
          <p:cNvSpPr/>
          <p:nvPr/>
        </p:nvSpPr>
        <p:spPr bwMode="auto">
          <a:xfrm>
            <a:off x="8510588" y="5913437"/>
            <a:ext cx="50800" cy="66675"/>
          </a:xfrm>
          <a:custGeom>
            <a:avLst/>
            <a:gdLst/>
            <a:ahLst/>
            <a:cxnLst/>
            <a:rect l="0" t="0" r="0" b="0"/>
            <a:pathLst>
              <a:path w="72" h="94">
                <a:moveTo>
                  <a:pt x="62" y="2"/>
                </a:moveTo>
                <a:lnTo>
                  <a:pt x="62" y="2"/>
                </a:lnTo>
                <a:lnTo>
                  <a:pt x="47" y="23"/>
                </a:lnTo>
                <a:lnTo>
                  <a:pt x="31" y="44"/>
                </a:lnTo>
                <a:lnTo>
                  <a:pt x="16" y="65"/>
                </a:lnTo>
                <a:lnTo>
                  <a:pt x="0" y="87"/>
                </a:lnTo>
                <a:lnTo>
                  <a:pt x="0" y="89"/>
                </a:lnTo>
                <a:lnTo>
                  <a:pt x="0" y="91"/>
                </a:lnTo>
                <a:lnTo>
                  <a:pt x="1" y="92"/>
                </a:lnTo>
                <a:lnTo>
                  <a:pt x="2" y="93"/>
                </a:lnTo>
                <a:lnTo>
                  <a:pt x="4" y="94"/>
                </a:lnTo>
                <a:lnTo>
                  <a:pt x="5" y="94"/>
                </a:lnTo>
                <a:lnTo>
                  <a:pt x="8" y="93"/>
                </a:lnTo>
                <a:lnTo>
                  <a:pt x="9" y="92"/>
                </a:lnTo>
                <a:lnTo>
                  <a:pt x="24" y="70"/>
                </a:lnTo>
                <a:lnTo>
                  <a:pt x="40" y="48"/>
                </a:lnTo>
                <a:lnTo>
                  <a:pt x="55" y="28"/>
                </a:lnTo>
                <a:lnTo>
                  <a:pt x="71" y="6"/>
                </a:lnTo>
                <a:lnTo>
                  <a:pt x="72" y="4"/>
                </a:lnTo>
                <a:lnTo>
                  <a:pt x="72" y="3"/>
                </a:lnTo>
                <a:lnTo>
                  <a:pt x="71" y="1"/>
                </a:lnTo>
                <a:lnTo>
                  <a:pt x="70" y="0"/>
                </a:lnTo>
                <a:lnTo>
                  <a:pt x="67" y="0"/>
                </a:lnTo>
                <a:lnTo>
                  <a:pt x="65" y="0"/>
                </a:lnTo>
                <a:lnTo>
                  <a:pt x="64" y="0"/>
                </a:lnTo>
                <a:lnTo>
                  <a:pt x="6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40" name="任意多边形 1051439"/>
          <p:cNvSpPr/>
          <p:nvPr/>
        </p:nvSpPr>
        <p:spPr bwMode="auto">
          <a:xfrm>
            <a:off x="8564562" y="5907087"/>
            <a:ext cx="39687" cy="66675"/>
          </a:xfrm>
          <a:custGeom>
            <a:avLst/>
            <a:gdLst/>
            <a:ahLst/>
            <a:cxnLst/>
            <a:rect l="0" t="0" r="0" b="0"/>
            <a:pathLst>
              <a:path w="57" h="95">
                <a:moveTo>
                  <a:pt x="48" y="2"/>
                </a:moveTo>
                <a:lnTo>
                  <a:pt x="48" y="2"/>
                </a:lnTo>
                <a:lnTo>
                  <a:pt x="36" y="23"/>
                </a:lnTo>
                <a:lnTo>
                  <a:pt x="23" y="44"/>
                </a:lnTo>
                <a:lnTo>
                  <a:pt x="11" y="66"/>
                </a:lnTo>
                <a:lnTo>
                  <a:pt x="1" y="87"/>
                </a:lnTo>
                <a:lnTo>
                  <a:pt x="0" y="89"/>
                </a:lnTo>
                <a:lnTo>
                  <a:pt x="1" y="92"/>
                </a:lnTo>
                <a:lnTo>
                  <a:pt x="3" y="94"/>
                </a:lnTo>
                <a:lnTo>
                  <a:pt x="5" y="95"/>
                </a:lnTo>
                <a:lnTo>
                  <a:pt x="6" y="95"/>
                </a:lnTo>
                <a:lnTo>
                  <a:pt x="8" y="94"/>
                </a:lnTo>
                <a:lnTo>
                  <a:pt x="9" y="93"/>
                </a:lnTo>
                <a:lnTo>
                  <a:pt x="19" y="70"/>
                </a:lnTo>
                <a:lnTo>
                  <a:pt x="32" y="49"/>
                </a:lnTo>
                <a:lnTo>
                  <a:pt x="44" y="29"/>
                </a:lnTo>
                <a:lnTo>
                  <a:pt x="57" y="7"/>
                </a:lnTo>
                <a:lnTo>
                  <a:pt x="57" y="5"/>
                </a:lnTo>
                <a:lnTo>
                  <a:pt x="57" y="3"/>
                </a:lnTo>
                <a:lnTo>
                  <a:pt x="56" y="2"/>
                </a:lnTo>
                <a:lnTo>
                  <a:pt x="54" y="1"/>
                </a:lnTo>
                <a:lnTo>
                  <a:pt x="52" y="0"/>
                </a:lnTo>
                <a:lnTo>
                  <a:pt x="51" y="0"/>
                </a:lnTo>
                <a:lnTo>
                  <a:pt x="49" y="1"/>
                </a:lnTo>
                <a:lnTo>
                  <a:pt x="4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41" name="任意多边形 1051440"/>
          <p:cNvSpPr/>
          <p:nvPr/>
        </p:nvSpPr>
        <p:spPr bwMode="auto">
          <a:xfrm>
            <a:off x="8629650" y="5897562"/>
            <a:ext cx="46037" cy="79375"/>
          </a:xfrm>
          <a:custGeom>
            <a:avLst/>
            <a:gdLst/>
            <a:ahLst/>
            <a:cxnLst/>
            <a:rect l="0" t="0" r="0" b="0"/>
            <a:pathLst>
              <a:path w="66" h="114">
                <a:moveTo>
                  <a:pt x="66" y="5"/>
                </a:moveTo>
                <a:lnTo>
                  <a:pt x="66" y="5"/>
                </a:lnTo>
                <a:lnTo>
                  <a:pt x="65" y="3"/>
                </a:lnTo>
                <a:lnTo>
                  <a:pt x="64" y="2"/>
                </a:lnTo>
                <a:lnTo>
                  <a:pt x="63" y="1"/>
                </a:lnTo>
                <a:lnTo>
                  <a:pt x="61" y="0"/>
                </a:lnTo>
                <a:lnTo>
                  <a:pt x="60" y="1"/>
                </a:lnTo>
                <a:lnTo>
                  <a:pt x="57" y="2"/>
                </a:lnTo>
                <a:lnTo>
                  <a:pt x="56" y="3"/>
                </a:lnTo>
                <a:lnTo>
                  <a:pt x="56" y="5"/>
                </a:lnTo>
                <a:lnTo>
                  <a:pt x="55" y="13"/>
                </a:lnTo>
                <a:lnTo>
                  <a:pt x="53" y="19"/>
                </a:lnTo>
                <a:lnTo>
                  <a:pt x="49" y="30"/>
                </a:lnTo>
                <a:lnTo>
                  <a:pt x="43" y="41"/>
                </a:lnTo>
                <a:lnTo>
                  <a:pt x="37" y="54"/>
                </a:lnTo>
                <a:lnTo>
                  <a:pt x="30" y="68"/>
                </a:lnTo>
                <a:lnTo>
                  <a:pt x="20" y="82"/>
                </a:lnTo>
                <a:lnTo>
                  <a:pt x="11" y="94"/>
                </a:lnTo>
                <a:lnTo>
                  <a:pt x="1" y="107"/>
                </a:lnTo>
                <a:lnTo>
                  <a:pt x="0" y="108"/>
                </a:lnTo>
                <a:lnTo>
                  <a:pt x="0" y="110"/>
                </a:lnTo>
                <a:lnTo>
                  <a:pt x="0" y="112"/>
                </a:lnTo>
                <a:lnTo>
                  <a:pt x="1" y="113"/>
                </a:lnTo>
                <a:lnTo>
                  <a:pt x="2" y="114"/>
                </a:lnTo>
                <a:lnTo>
                  <a:pt x="4" y="114"/>
                </a:lnTo>
                <a:lnTo>
                  <a:pt x="6" y="114"/>
                </a:lnTo>
                <a:lnTo>
                  <a:pt x="7" y="113"/>
                </a:lnTo>
                <a:lnTo>
                  <a:pt x="12" y="109"/>
                </a:lnTo>
                <a:lnTo>
                  <a:pt x="13" y="107"/>
                </a:lnTo>
                <a:lnTo>
                  <a:pt x="23" y="93"/>
                </a:lnTo>
                <a:lnTo>
                  <a:pt x="33" y="81"/>
                </a:lnTo>
                <a:lnTo>
                  <a:pt x="41" y="66"/>
                </a:lnTo>
                <a:lnTo>
                  <a:pt x="48" y="52"/>
                </a:lnTo>
                <a:lnTo>
                  <a:pt x="60" y="30"/>
                </a:lnTo>
                <a:lnTo>
                  <a:pt x="64" y="19"/>
                </a:lnTo>
                <a:lnTo>
                  <a:pt x="65" y="13"/>
                </a:lnTo>
                <a:lnTo>
                  <a:pt x="66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42" name="任意多边形 1051441"/>
          <p:cNvSpPr/>
          <p:nvPr/>
        </p:nvSpPr>
        <p:spPr bwMode="auto">
          <a:xfrm>
            <a:off x="8672512" y="5903912"/>
            <a:ext cx="57150" cy="79375"/>
          </a:xfrm>
          <a:custGeom>
            <a:avLst/>
            <a:gdLst/>
            <a:ahLst/>
            <a:cxnLst/>
            <a:rect l="0" t="0" r="0" b="0"/>
            <a:pathLst>
              <a:path w="80" h="115">
                <a:moveTo>
                  <a:pt x="72" y="3"/>
                </a:moveTo>
                <a:lnTo>
                  <a:pt x="72" y="3"/>
                </a:lnTo>
                <a:lnTo>
                  <a:pt x="63" y="15"/>
                </a:lnTo>
                <a:lnTo>
                  <a:pt x="53" y="27"/>
                </a:lnTo>
                <a:lnTo>
                  <a:pt x="37" y="55"/>
                </a:lnTo>
                <a:lnTo>
                  <a:pt x="20" y="82"/>
                </a:lnTo>
                <a:lnTo>
                  <a:pt x="11" y="94"/>
                </a:lnTo>
                <a:lnTo>
                  <a:pt x="1" y="107"/>
                </a:lnTo>
                <a:lnTo>
                  <a:pt x="0" y="109"/>
                </a:lnTo>
                <a:lnTo>
                  <a:pt x="0" y="110"/>
                </a:lnTo>
                <a:lnTo>
                  <a:pt x="1" y="112"/>
                </a:lnTo>
                <a:lnTo>
                  <a:pt x="2" y="113"/>
                </a:lnTo>
                <a:lnTo>
                  <a:pt x="3" y="114"/>
                </a:lnTo>
                <a:lnTo>
                  <a:pt x="5" y="115"/>
                </a:lnTo>
                <a:lnTo>
                  <a:pt x="6" y="114"/>
                </a:lnTo>
                <a:lnTo>
                  <a:pt x="8" y="113"/>
                </a:lnTo>
                <a:lnTo>
                  <a:pt x="18" y="102"/>
                </a:lnTo>
                <a:lnTo>
                  <a:pt x="27" y="88"/>
                </a:lnTo>
                <a:lnTo>
                  <a:pt x="44" y="61"/>
                </a:lnTo>
                <a:lnTo>
                  <a:pt x="61" y="35"/>
                </a:lnTo>
                <a:lnTo>
                  <a:pt x="69" y="21"/>
                </a:lnTo>
                <a:lnTo>
                  <a:pt x="79" y="9"/>
                </a:lnTo>
                <a:lnTo>
                  <a:pt x="80" y="8"/>
                </a:lnTo>
                <a:lnTo>
                  <a:pt x="80" y="6"/>
                </a:lnTo>
                <a:lnTo>
                  <a:pt x="80" y="4"/>
                </a:lnTo>
                <a:lnTo>
                  <a:pt x="79" y="3"/>
                </a:lnTo>
                <a:lnTo>
                  <a:pt x="77" y="1"/>
                </a:lnTo>
                <a:lnTo>
                  <a:pt x="76" y="0"/>
                </a:lnTo>
                <a:lnTo>
                  <a:pt x="74" y="1"/>
                </a:lnTo>
                <a:lnTo>
                  <a:pt x="7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43" name="任意多边形 1051442"/>
          <p:cNvSpPr/>
          <p:nvPr/>
        </p:nvSpPr>
        <p:spPr bwMode="auto">
          <a:xfrm>
            <a:off x="8736012" y="5907087"/>
            <a:ext cx="52387" cy="79375"/>
          </a:xfrm>
          <a:custGeom>
            <a:avLst/>
            <a:gdLst/>
            <a:ahLst/>
            <a:cxnLst/>
            <a:rect l="0" t="0" r="0" b="0"/>
            <a:pathLst>
              <a:path w="77" h="113">
                <a:moveTo>
                  <a:pt x="68" y="3"/>
                </a:moveTo>
                <a:lnTo>
                  <a:pt x="68" y="3"/>
                </a:lnTo>
                <a:lnTo>
                  <a:pt x="66" y="10"/>
                </a:lnTo>
                <a:lnTo>
                  <a:pt x="63" y="16"/>
                </a:lnTo>
                <a:lnTo>
                  <a:pt x="59" y="21"/>
                </a:lnTo>
                <a:lnTo>
                  <a:pt x="55" y="27"/>
                </a:lnTo>
                <a:lnTo>
                  <a:pt x="47" y="39"/>
                </a:lnTo>
                <a:lnTo>
                  <a:pt x="43" y="44"/>
                </a:lnTo>
                <a:lnTo>
                  <a:pt x="40" y="49"/>
                </a:lnTo>
                <a:lnTo>
                  <a:pt x="30" y="65"/>
                </a:lnTo>
                <a:lnTo>
                  <a:pt x="21" y="79"/>
                </a:lnTo>
                <a:lnTo>
                  <a:pt x="1" y="106"/>
                </a:lnTo>
                <a:lnTo>
                  <a:pt x="0" y="109"/>
                </a:lnTo>
                <a:lnTo>
                  <a:pt x="1" y="111"/>
                </a:lnTo>
                <a:lnTo>
                  <a:pt x="4" y="113"/>
                </a:lnTo>
                <a:lnTo>
                  <a:pt x="7" y="113"/>
                </a:lnTo>
                <a:lnTo>
                  <a:pt x="12" y="111"/>
                </a:lnTo>
                <a:lnTo>
                  <a:pt x="16" y="108"/>
                </a:lnTo>
                <a:lnTo>
                  <a:pt x="19" y="107"/>
                </a:lnTo>
                <a:lnTo>
                  <a:pt x="19" y="104"/>
                </a:lnTo>
                <a:lnTo>
                  <a:pt x="19" y="102"/>
                </a:lnTo>
                <a:lnTo>
                  <a:pt x="17" y="100"/>
                </a:lnTo>
                <a:lnTo>
                  <a:pt x="33" y="74"/>
                </a:lnTo>
                <a:lnTo>
                  <a:pt x="43" y="62"/>
                </a:lnTo>
                <a:lnTo>
                  <a:pt x="52" y="49"/>
                </a:lnTo>
                <a:lnTo>
                  <a:pt x="56" y="44"/>
                </a:lnTo>
                <a:lnTo>
                  <a:pt x="60" y="38"/>
                </a:lnTo>
                <a:lnTo>
                  <a:pt x="67" y="25"/>
                </a:lnTo>
                <a:lnTo>
                  <a:pt x="70" y="20"/>
                </a:lnTo>
                <a:lnTo>
                  <a:pt x="73" y="16"/>
                </a:lnTo>
                <a:lnTo>
                  <a:pt x="75" y="12"/>
                </a:lnTo>
                <a:lnTo>
                  <a:pt x="77" y="6"/>
                </a:lnTo>
                <a:lnTo>
                  <a:pt x="77" y="4"/>
                </a:lnTo>
                <a:lnTo>
                  <a:pt x="76" y="2"/>
                </a:lnTo>
                <a:lnTo>
                  <a:pt x="73" y="0"/>
                </a:lnTo>
                <a:lnTo>
                  <a:pt x="71" y="0"/>
                </a:lnTo>
                <a:lnTo>
                  <a:pt x="70" y="1"/>
                </a:lnTo>
                <a:lnTo>
                  <a:pt x="68" y="2"/>
                </a:lnTo>
                <a:lnTo>
                  <a:pt x="68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44" name="任意多边形 1051443"/>
          <p:cNvSpPr/>
          <p:nvPr/>
        </p:nvSpPr>
        <p:spPr bwMode="auto">
          <a:xfrm>
            <a:off x="8809038" y="5913437"/>
            <a:ext cx="41275" cy="61912"/>
          </a:xfrm>
          <a:custGeom>
            <a:avLst/>
            <a:gdLst/>
            <a:ahLst/>
            <a:cxnLst/>
            <a:rect l="0" t="0" r="0" b="0"/>
            <a:pathLst>
              <a:path w="57" h="89">
                <a:moveTo>
                  <a:pt x="48" y="3"/>
                </a:moveTo>
                <a:lnTo>
                  <a:pt x="48" y="3"/>
                </a:lnTo>
                <a:lnTo>
                  <a:pt x="43" y="11"/>
                </a:lnTo>
                <a:lnTo>
                  <a:pt x="37" y="18"/>
                </a:lnTo>
                <a:lnTo>
                  <a:pt x="25" y="34"/>
                </a:lnTo>
                <a:lnTo>
                  <a:pt x="13" y="51"/>
                </a:lnTo>
                <a:lnTo>
                  <a:pt x="8" y="59"/>
                </a:lnTo>
                <a:lnTo>
                  <a:pt x="4" y="67"/>
                </a:lnTo>
                <a:lnTo>
                  <a:pt x="2" y="72"/>
                </a:lnTo>
                <a:lnTo>
                  <a:pt x="1" y="77"/>
                </a:lnTo>
                <a:lnTo>
                  <a:pt x="0" y="80"/>
                </a:lnTo>
                <a:lnTo>
                  <a:pt x="0" y="84"/>
                </a:lnTo>
                <a:lnTo>
                  <a:pt x="1" y="86"/>
                </a:lnTo>
                <a:lnTo>
                  <a:pt x="3" y="88"/>
                </a:lnTo>
                <a:lnTo>
                  <a:pt x="7" y="89"/>
                </a:lnTo>
                <a:lnTo>
                  <a:pt x="10" y="88"/>
                </a:lnTo>
                <a:lnTo>
                  <a:pt x="12" y="86"/>
                </a:lnTo>
                <a:lnTo>
                  <a:pt x="14" y="83"/>
                </a:lnTo>
                <a:lnTo>
                  <a:pt x="14" y="80"/>
                </a:lnTo>
                <a:lnTo>
                  <a:pt x="14" y="78"/>
                </a:lnTo>
                <a:lnTo>
                  <a:pt x="11" y="76"/>
                </a:lnTo>
                <a:lnTo>
                  <a:pt x="11" y="73"/>
                </a:lnTo>
                <a:lnTo>
                  <a:pt x="16" y="63"/>
                </a:lnTo>
                <a:lnTo>
                  <a:pt x="24" y="53"/>
                </a:lnTo>
                <a:lnTo>
                  <a:pt x="31" y="42"/>
                </a:lnTo>
                <a:lnTo>
                  <a:pt x="44" y="26"/>
                </a:lnTo>
                <a:lnTo>
                  <a:pt x="50" y="16"/>
                </a:lnTo>
                <a:lnTo>
                  <a:pt x="57" y="7"/>
                </a:lnTo>
                <a:lnTo>
                  <a:pt x="57" y="5"/>
                </a:lnTo>
                <a:lnTo>
                  <a:pt x="57" y="3"/>
                </a:lnTo>
                <a:lnTo>
                  <a:pt x="56" y="2"/>
                </a:lnTo>
                <a:lnTo>
                  <a:pt x="55" y="1"/>
                </a:lnTo>
                <a:lnTo>
                  <a:pt x="52" y="0"/>
                </a:lnTo>
                <a:lnTo>
                  <a:pt x="51" y="0"/>
                </a:lnTo>
                <a:lnTo>
                  <a:pt x="49" y="1"/>
                </a:lnTo>
                <a:lnTo>
                  <a:pt x="48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45" name="任意多边形 1051444"/>
          <p:cNvSpPr/>
          <p:nvPr/>
        </p:nvSpPr>
        <p:spPr bwMode="auto">
          <a:xfrm>
            <a:off x="8866188" y="5913437"/>
            <a:ext cx="49212" cy="69850"/>
          </a:xfrm>
          <a:custGeom>
            <a:avLst/>
            <a:gdLst/>
            <a:ahLst/>
            <a:cxnLst/>
            <a:rect l="0" t="0" r="0" b="0"/>
            <a:pathLst>
              <a:path w="71" h="99">
                <a:moveTo>
                  <a:pt x="61" y="3"/>
                </a:moveTo>
                <a:lnTo>
                  <a:pt x="61" y="3"/>
                </a:lnTo>
                <a:lnTo>
                  <a:pt x="58" y="10"/>
                </a:lnTo>
                <a:lnTo>
                  <a:pt x="54" y="17"/>
                </a:lnTo>
                <a:lnTo>
                  <a:pt x="44" y="32"/>
                </a:lnTo>
                <a:lnTo>
                  <a:pt x="32" y="45"/>
                </a:lnTo>
                <a:lnTo>
                  <a:pt x="20" y="58"/>
                </a:lnTo>
                <a:lnTo>
                  <a:pt x="12" y="66"/>
                </a:lnTo>
                <a:lnTo>
                  <a:pt x="7" y="73"/>
                </a:lnTo>
                <a:lnTo>
                  <a:pt x="2" y="82"/>
                </a:lnTo>
                <a:lnTo>
                  <a:pt x="0" y="93"/>
                </a:lnTo>
                <a:lnTo>
                  <a:pt x="0" y="95"/>
                </a:lnTo>
                <a:lnTo>
                  <a:pt x="0" y="96"/>
                </a:lnTo>
                <a:lnTo>
                  <a:pt x="3" y="98"/>
                </a:lnTo>
                <a:lnTo>
                  <a:pt x="6" y="99"/>
                </a:lnTo>
                <a:lnTo>
                  <a:pt x="8" y="98"/>
                </a:lnTo>
                <a:lnTo>
                  <a:pt x="9" y="97"/>
                </a:lnTo>
                <a:lnTo>
                  <a:pt x="9" y="95"/>
                </a:lnTo>
                <a:lnTo>
                  <a:pt x="11" y="88"/>
                </a:lnTo>
                <a:lnTo>
                  <a:pt x="14" y="82"/>
                </a:lnTo>
                <a:lnTo>
                  <a:pt x="17" y="75"/>
                </a:lnTo>
                <a:lnTo>
                  <a:pt x="21" y="70"/>
                </a:lnTo>
                <a:lnTo>
                  <a:pt x="30" y="60"/>
                </a:lnTo>
                <a:lnTo>
                  <a:pt x="41" y="50"/>
                </a:lnTo>
                <a:lnTo>
                  <a:pt x="50" y="40"/>
                </a:lnTo>
                <a:lnTo>
                  <a:pt x="58" y="29"/>
                </a:lnTo>
                <a:lnTo>
                  <a:pt x="65" y="16"/>
                </a:lnTo>
                <a:lnTo>
                  <a:pt x="71" y="5"/>
                </a:lnTo>
                <a:lnTo>
                  <a:pt x="71" y="3"/>
                </a:lnTo>
                <a:lnTo>
                  <a:pt x="71" y="2"/>
                </a:lnTo>
                <a:lnTo>
                  <a:pt x="70" y="0"/>
                </a:lnTo>
                <a:lnTo>
                  <a:pt x="68" y="0"/>
                </a:lnTo>
                <a:lnTo>
                  <a:pt x="64" y="0"/>
                </a:lnTo>
                <a:lnTo>
                  <a:pt x="62" y="1"/>
                </a:lnTo>
                <a:lnTo>
                  <a:pt x="61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46" name="任意多边形 1051445"/>
          <p:cNvSpPr/>
          <p:nvPr/>
        </p:nvSpPr>
        <p:spPr bwMode="auto">
          <a:xfrm>
            <a:off x="8942388" y="5897562"/>
            <a:ext cx="50800" cy="71437"/>
          </a:xfrm>
          <a:custGeom>
            <a:avLst/>
            <a:gdLst/>
            <a:ahLst/>
            <a:cxnLst/>
            <a:rect l="0" t="0" r="0" b="0"/>
            <a:pathLst>
              <a:path w="71" h="102">
                <a:moveTo>
                  <a:pt x="62" y="3"/>
                </a:moveTo>
                <a:lnTo>
                  <a:pt x="62" y="3"/>
                </a:lnTo>
                <a:lnTo>
                  <a:pt x="58" y="11"/>
                </a:lnTo>
                <a:lnTo>
                  <a:pt x="54" y="17"/>
                </a:lnTo>
                <a:lnTo>
                  <a:pt x="44" y="29"/>
                </a:lnTo>
                <a:lnTo>
                  <a:pt x="33" y="40"/>
                </a:lnTo>
                <a:lnTo>
                  <a:pt x="23" y="53"/>
                </a:lnTo>
                <a:lnTo>
                  <a:pt x="16" y="62"/>
                </a:lnTo>
                <a:lnTo>
                  <a:pt x="9" y="71"/>
                </a:lnTo>
                <a:lnTo>
                  <a:pt x="4" y="82"/>
                </a:lnTo>
                <a:lnTo>
                  <a:pt x="2" y="87"/>
                </a:lnTo>
                <a:lnTo>
                  <a:pt x="0" y="92"/>
                </a:lnTo>
                <a:lnTo>
                  <a:pt x="0" y="94"/>
                </a:lnTo>
                <a:lnTo>
                  <a:pt x="0" y="98"/>
                </a:lnTo>
                <a:lnTo>
                  <a:pt x="0" y="99"/>
                </a:lnTo>
                <a:lnTo>
                  <a:pt x="1" y="101"/>
                </a:lnTo>
                <a:lnTo>
                  <a:pt x="3" y="102"/>
                </a:lnTo>
                <a:lnTo>
                  <a:pt x="5" y="102"/>
                </a:lnTo>
                <a:lnTo>
                  <a:pt x="6" y="102"/>
                </a:lnTo>
                <a:lnTo>
                  <a:pt x="8" y="101"/>
                </a:lnTo>
                <a:lnTo>
                  <a:pt x="9" y="99"/>
                </a:lnTo>
                <a:lnTo>
                  <a:pt x="9" y="98"/>
                </a:lnTo>
                <a:lnTo>
                  <a:pt x="10" y="91"/>
                </a:lnTo>
                <a:lnTo>
                  <a:pt x="12" y="84"/>
                </a:lnTo>
                <a:lnTo>
                  <a:pt x="16" y="77"/>
                </a:lnTo>
                <a:lnTo>
                  <a:pt x="20" y="69"/>
                </a:lnTo>
                <a:lnTo>
                  <a:pt x="31" y="56"/>
                </a:lnTo>
                <a:lnTo>
                  <a:pt x="41" y="46"/>
                </a:lnTo>
                <a:lnTo>
                  <a:pt x="49" y="36"/>
                </a:lnTo>
                <a:lnTo>
                  <a:pt x="58" y="27"/>
                </a:lnTo>
                <a:lnTo>
                  <a:pt x="65" y="17"/>
                </a:lnTo>
                <a:lnTo>
                  <a:pt x="71" y="5"/>
                </a:lnTo>
                <a:lnTo>
                  <a:pt x="71" y="3"/>
                </a:lnTo>
                <a:lnTo>
                  <a:pt x="70" y="2"/>
                </a:lnTo>
                <a:lnTo>
                  <a:pt x="69" y="0"/>
                </a:lnTo>
                <a:lnTo>
                  <a:pt x="68" y="0"/>
                </a:lnTo>
                <a:lnTo>
                  <a:pt x="64" y="0"/>
                </a:lnTo>
                <a:lnTo>
                  <a:pt x="63" y="1"/>
                </a:lnTo>
                <a:lnTo>
                  <a:pt x="6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47" name="任意多边形 1051446"/>
          <p:cNvSpPr/>
          <p:nvPr/>
        </p:nvSpPr>
        <p:spPr bwMode="auto">
          <a:xfrm>
            <a:off x="8999538" y="5899150"/>
            <a:ext cx="41275" cy="63500"/>
          </a:xfrm>
          <a:custGeom>
            <a:avLst/>
            <a:gdLst/>
            <a:ahLst/>
            <a:cxnLst/>
            <a:rect l="0" t="0" r="0" b="0"/>
            <a:pathLst>
              <a:path w="57" h="90">
                <a:moveTo>
                  <a:pt x="48" y="2"/>
                </a:moveTo>
                <a:lnTo>
                  <a:pt x="48" y="2"/>
                </a:lnTo>
                <a:lnTo>
                  <a:pt x="36" y="22"/>
                </a:lnTo>
                <a:lnTo>
                  <a:pt x="24" y="43"/>
                </a:lnTo>
                <a:lnTo>
                  <a:pt x="13" y="63"/>
                </a:lnTo>
                <a:lnTo>
                  <a:pt x="1" y="83"/>
                </a:lnTo>
                <a:lnTo>
                  <a:pt x="0" y="85"/>
                </a:lnTo>
                <a:lnTo>
                  <a:pt x="0" y="87"/>
                </a:lnTo>
                <a:lnTo>
                  <a:pt x="1" y="88"/>
                </a:lnTo>
                <a:lnTo>
                  <a:pt x="2" y="89"/>
                </a:lnTo>
                <a:lnTo>
                  <a:pt x="5" y="90"/>
                </a:lnTo>
                <a:lnTo>
                  <a:pt x="7" y="90"/>
                </a:lnTo>
                <a:lnTo>
                  <a:pt x="8" y="89"/>
                </a:lnTo>
                <a:lnTo>
                  <a:pt x="10" y="88"/>
                </a:lnTo>
                <a:lnTo>
                  <a:pt x="21" y="67"/>
                </a:lnTo>
                <a:lnTo>
                  <a:pt x="32" y="48"/>
                </a:lnTo>
                <a:lnTo>
                  <a:pt x="44" y="27"/>
                </a:lnTo>
                <a:lnTo>
                  <a:pt x="56" y="8"/>
                </a:lnTo>
                <a:lnTo>
                  <a:pt x="57" y="5"/>
                </a:lnTo>
                <a:lnTo>
                  <a:pt x="57" y="3"/>
                </a:lnTo>
                <a:lnTo>
                  <a:pt x="56" y="2"/>
                </a:lnTo>
                <a:lnTo>
                  <a:pt x="55" y="1"/>
                </a:lnTo>
                <a:lnTo>
                  <a:pt x="53" y="0"/>
                </a:lnTo>
                <a:lnTo>
                  <a:pt x="52" y="0"/>
                </a:lnTo>
                <a:lnTo>
                  <a:pt x="50" y="1"/>
                </a:lnTo>
                <a:lnTo>
                  <a:pt x="4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48" name="任意多边形 1051447"/>
          <p:cNvSpPr/>
          <p:nvPr/>
        </p:nvSpPr>
        <p:spPr bwMode="auto">
          <a:xfrm>
            <a:off x="9055100" y="5899150"/>
            <a:ext cx="49212" cy="69850"/>
          </a:xfrm>
          <a:custGeom>
            <a:avLst/>
            <a:gdLst/>
            <a:ahLst/>
            <a:cxnLst/>
            <a:rect l="0" t="0" r="0" b="0"/>
            <a:pathLst>
              <a:path w="68" h="99">
                <a:moveTo>
                  <a:pt x="68" y="4"/>
                </a:moveTo>
                <a:lnTo>
                  <a:pt x="68" y="4"/>
                </a:lnTo>
                <a:lnTo>
                  <a:pt x="68" y="3"/>
                </a:lnTo>
                <a:lnTo>
                  <a:pt x="67" y="1"/>
                </a:lnTo>
                <a:lnTo>
                  <a:pt x="66" y="0"/>
                </a:lnTo>
                <a:lnTo>
                  <a:pt x="64" y="0"/>
                </a:lnTo>
                <a:lnTo>
                  <a:pt x="61" y="1"/>
                </a:lnTo>
                <a:lnTo>
                  <a:pt x="60" y="3"/>
                </a:lnTo>
                <a:lnTo>
                  <a:pt x="59" y="4"/>
                </a:lnTo>
                <a:lnTo>
                  <a:pt x="58" y="9"/>
                </a:lnTo>
                <a:lnTo>
                  <a:pt x="55" y="14"/>
                </a:lnTo>
                <a:lnTo>
                  <a:pt x="46" y="25"/>
                </a:lnTo>
                <a:lnTo>
                  <a:pt x="23" y="52"/>
                </a:lnTo>
                <a:lnTo>
                  <a:pt x="11" y="65"/>
                </a:lnTo>
                <a:lnTo>
                  <a:pt x="6" y="73"/>
                </a:lnTo>
                <a:lnTo>
                  <a:pt x="3" y="79"/>
                </a:lnTo>
                <a:lnTo>
                  <a:pt x="0" y="84"/>
                </a:lnTo>
                <a:lnTo>
                  <a:pt x="0" y="90"/>
                </a:lnTo>
                <a:lnTo>
                  <a:pt x="1" y="94"/>
                </a:lnTo>
                <a:lnTo>
                  <a:pt x="3" y="98"/>
                </a:lnTo>
                <a:lnTo>
                  <a:pt x="5" y="99"/>
                </a:lnTo>
                <a:lnTo>
                  <a:pt x="7" y="99"/>
                </a:lnTo>
                <a:lnTo>
                  <a:pt x="8" y="99"/>
                </a:lnTo>
                <a:lnTo>
                  <a:pt x="10" y="98"/>
                </a:lnTo>
                <a:lnTo>
                  <a:pt x="11" y="96"/>
                </a:lnTo>
                <a:lnTo>
                  <a:pt x="11" y="95"/>
                </a:lnTo>
                <a:lnTo>
                  <a:pt x="11" y="93"/>
                </a:lnTo>
                <a:lnTo>
                  <a:pt x="10" y="91"/>
                </a:lnTo>
                <a:lnTo>
                  <a:pt x="9" y="90"/>
                </a:lnTo>
                <a:lnTo>
                  <a:pt x="10" y="86"/>
                </a:lnTo>
                <a:lnTo>
                  <a:pt x="15" y="77"/>
                </a:lnTo>
                <a:lnTo>
                  <a:pt x="25" y="65"/>
                </a:lnTo>
                <a:lnTo>
                  <a:pt x="35" y="51"/>
                </a:lnTo>
                <a:lnTo>
                  <a:pt x="58" y="24"/>
                </a:lnTo>
                <a:lnTo>
                  <a:pt x="65" y="13"/>
                </a:lnTo>
                <a:lnTo>
                  <a:pt x="67" y="9"/>
                </a:lnTo>
                <a:lnTo>
                  <a:pt x="6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49" name="任意多边形 1051448"/>
          <p:cNvSpPr/>
          <p:nvPr/>
        </p:nvSpPr>
        <p:spPr bwMode="auto">
          <a:xfrm>
            <a:off x="8332787" y="5170487"/>
            <a:ext cx="68262" cy="117475"/>
          </a:xfrm>
          <a:custGeom>
            <a:avLst/>
            <a:gdLst/>
            <a:ahLst/>
            <a:cxnLst/>
            <a:rect l="0" t="0" r="0" b="0"/>
            <a:pathLst>
              <a:path w="94" h="167">
                <a:moveTo>
                  <a:pt x="85" y="4"/>
                </a:moveTo>
                <a:lnTo>
                  <a:pt x="85" y="4"/>
                </a:lnTo>
                <a:lnTo>
                  <a:pt x="83" y="12"/>
                </a:lnTo>
                <a:lnTo>
                  <a:pt x="79" y="20"/>
                </a:lnTo>
                <a:lnTo>
                  <a:pt x="74" y="28"/>
                </a:lnTo>
                <a:lnTo>
                  <a:pt x="70" y="36"/>
                </a:lnTo>
                <a:lnTo>
                  <a:pt x="60" y="58"/>
                </a:lnTo>
                <a:lnTo>
                  <a:pt x="54" y="69"/>
                </a:lnTo>
                <a:lnTo>
                  <a:pt x="48" y="79"/>
                </a:lnTo>
                <a:lnTo>
                  <a:pt x="35" y="98"/>
                </a:lnTo>
                <a:lnTo>
                  <a:pt x="23" y="118"/>
                </a:lnTo>
                <a:lnTo>
                  <a:pt x="0" y="159"/>
                </a:lnTo>
                <a:lnTo>
                  <a:pt x="0" y="161"/>
                </a:lnTo>
                <a:lnTo>
                  <a:pt x="0" y="164"/>
                </a:lnTo>
                <a:lnTo>
                  <a:pt x="1" y="165"/>
                </a:lnTo>
                <a:lnTo>
                  <a:pt x="2" y="166"/>
                </a:lnTo>
                <a:lnTo>
                  <a:pt x="4" y="167"/>
                </a:lnTo>
                <a:lnTo>
                  <a:pt x="6" y="167"/>
                </a:lnTo>
                <a:lnTo>
                  <a:pt x="8" y="166"/>
                </a:lnTo>
                <a:lnTo>
                  <a:pt x="9" y="165"/>
                </a:lnTo>
                <a:lnTo>
                  <a:pt x="20" y="144"/>
                </a:lnTo>
                <a:lnTo>
                  <a:pt x="32" y="124"/>
                </a:lnTo>
                <a:lnTo>
                  <a:pt x="45" y="104"/>
                </a:lnTo>
                <a:lnTo>
                  <a:pt x="56" y="84"/>
                </a:lnTo>
                <a:lnTo>
                  <a:pt x="66" y="65"/>
                </a:lnTo>
                <a:lnTo>
                  <a:pt x="72" y="56"/>
                </a:lnTo>
                <a:lnTo>
                  <a:pt x="76" y="47"/>
                </a:lnTo>
                <a:lnTo>
                  <a:pt x="80" y="39"/>
                </a:lnTo>
                <a:lnTo>
                  <a:pt x="84" y="30"/>
                </a:lnTo>
                <a:lnTo>
                  <a:pt x="88" y="22"/>
                </a:lnTo>
                <a:lnTo>
                  <a:pt x="92" y="14"/>
                </a:lnTo>
                <a:lnTo>
                  <a:pt x="94" y="13"/>
                </a:lnTo>
                <a:lnTo>
                  <a:pt x="94" y="10"/>
                </a:lnTo>
                <a:lnTo>
                  <a:pt x="94" y="5"/>
                </a:lnTo>
                <a:lnTo>
                  <a:pt x="94" y="3"/>
                </a:lnTo>
                <a:lnTo>
                  <a:pt x="93" y="2"/>
                </a:lnTo>
                <a:lnTo>
                  <a:pt x="90" y="0"/>
                </a:lnTo>
                <a:lnTo>
                  <a:pt x="87" y="1"/>
                </a:lnTo>
                <a:lnTo>
                  <a:pt x="86" y="2"/>
                </a:lnTo>
                <a:lnTo>
                  <a:pt x="85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50" name="任意多边形 1051449"/>
          <p:cNvSpPr/>
          <p:nvPr/>
        </p:nvSpPr>
        <p:spPr bwMode="auto">
          <a:xfrm>
            <a:off x="8331200" y="5164137"/>
            <a:ext cx="127000" cy="190500"/>
          </a:xfrm>
          <a:custGeom>
            <a:avLst/>
            <a:gdLst/>
            <a:ahLst/>
            <a:cxnLst/>
            <a:rect l="0" t="0" r="0" b="0"/>
            <a:pathLst>
              <a:path w="180" h="271">
                <a:moveTo>
                  <a:pt x="172" y="2"/>
                </a:moveTo>
                <a:lnTo>
                  <a:pt x="172" y="2"/>
                </a:lnTo>
                <a:lnTo>
                  <a:pt x="149" y="38"/>
                </a:lnTo>
                <a:lnTo>
                  <a:pt x="125" y="73"/>
                </a:lnTo>
                <a:lnTo>
                  <a:pt x="99" y="107"/>
                </a:lnTo>
                <a:lnTo>
                  <a:pt x="74" y="141"/>
                </a:lnTo>
                <a:lnTo>
                  <a:pt x="61" y="156"/>
                </a:lnTo>
                <a:lnTo>
                  <a:pt x="50" y="173"/>
                </a:lnTo>
                <a:lnTo>
                  <a:pt x="27" y="206"/>
                </a:lnTo>
                <a:lnTo>
                  <a:pt x="19" y="219"/>
                </a:lnTo>
                <a:lnTo>
                  <a:pt x="11" y="233"/>
                </a:lnTo>
                <a:lnTo>
                  <a:pt x="6" y="242"/>
                </a:lnTo>
                <a:lnTo>
                  <a:pt x="3" y="249"/>
                </a:lnTo>
                <a:lnTo>
                  <a:pt x="1" y="257"/>
                </a:lnTo>
                <a:lnTo>
                  <a:pt x="0" y="265"/>
                </a:lnTo>
                <a:lnTo>
                  <a:pt x="0" y="268"/>
                </a:lnTo>
                <a:lnTo>
                  <a:pt x="1" y="269"/>
                </a:lnTo>
                <a:lnTo>
                  <a:pt x="2" y="270"/>
                </a:lnTo>
                <a:lnTo>
                  <a:pt x="4" y="271"/>
                </a:lnTo>
                <a:lnTo>
                  <a:pt x="7" y="269"/>
                </a:lnTo>
                <a:lnTo>
                  <a:pt x="9" y="268"/>
                </a:lnTo>
                <a:lnTo>
                  <a:pt x="9" y="265"/>
                </a:lnTo>
                <a:lnTo>
                  <a:pt x="12" y="256"/>
                </a:lnTo>
                <a:lnTo>
                  <a:pt x="15" y="247"/>
                </a:lnTo>
                <a:lnTo>
                  <a:pt x="19" y="238"/>
                </a:lnTo>
                <a:lnTo>
                  <a:pt x="23" y="229"/>
                </a:lnTo>
                <a:lnTo>
                  <a:pt x="34" y="212"/>
                </a:lnTo>
                <a:lnTo>
                  <a:pt x="46" y="195"/>
                </a:lnTo>
                <a:lnTo>
                  <a:pt x="69" y="161"/>
                </a:lnTo>
                <a:lnTo>
                  <a:pt x="95" y="127"/>
                </a:lnTo>
                <a:lnTo>
                  <a:pt x="118" y="98"/>
                </a:lnTo>
                <a:lnTo>
                  <a:pt x="140" y="69"/>
                </a:lnTo>
                <a:lnTo>
                  <a:pt x="160" y="38"/>
                </a:lnTo>
                <a:lnTo>
                  <a:pt x="180" y="7"/>
                </a:lnTo>
                <a:lnTo>
                  <a:pt x="180" y="5"/>
                </a:lnTo>
                <a:lnTo>
                  <a:pt x="180" y="3"/>
                </a:lnTo>
                <a:lnTo>
                  <a:pt x="179" y="2"/>
                </a:lnTo>
                <a:lnTo>
                  <a:pt x="178" y="1"/>
                </a:lnTo>
                <a:lnTo>
                  <a:pt x="176" y="0"/>
                </a:lnTo>
                <a:lnTo>
                  <a:pt x="175" y="0"/>
                </a:lnTo>
                <a:lnTo>
                  <a:pt x="173" y="1"/>
                </a:lnTo>
                <a:lnTo>
                  <a:pt x="17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51" name="任意多边形 1051450"/>
          <p:cNvSpPr/>
          <p:nvPr/>
        </p:nvSpPr>
        <p:spPr bwMode="auto">
          <a:xfrm>
            <a:off x="8343900" y="5164137"/>
            <a:ext cx="160337" cy="209550"/>
          </a:xfrm>
          <a:custGeom>
            <a:avLst/>
            <a:gdLst/>
            <a:ahLst/>
            <a:cxnLst/>
            <a:rect l="0" t="0" r="0" b="0"/>
            <a:pathLst>
              <a:path w="228" h="299">
                <a:moveTo>
                  <a:pt x="220" y="1"/>
                </a:moveTo>
                <a:lnTo>
                  <a:pt x="220" y="1"/>
                </a:lnTo>
                <a:lnTo>
                  <a:pt x="206" y="18"/>
                </a:lnTo>
                <a:lnTo>
                  <a:pt x="194" y="35"/>
                </a:lnTo>
                <a:lnTo>
                  <a:pt x="183" y="53"/>
                </a:lnTo>
                <a:lnTo>
                  <a:pt x="170" y="69"/>
                </a:lnTo>
                <a:lnTo>
                  <a:pt x="138" y="112"/>
                </a:lnTo>
                <a:lnTo>
                  <a:pt x="123" y="132"/>
                </a:lnTo>
                <a:lnTo>
                  <a:pt x="106" y="153"/>
                </a:lnTo>
                <a:lnTo>
                  <a:pt x="91" y="171"/>
                </a:lnTo>
                <a:lnTo>
                  <a:pt x="76" y="191"/>
                </a:lnTo>
                <a:lnTo>
                  <a:pt x="61" y="211"/>
                </a:lnTo>
                <a:lnTo>
                  <a:pt x="45" y="229"/>
                </a:lnTo>
                <a:lnTo>
                  <a:pt x="33" y="244"/>
                </a:lnTo>
                <a:lnTo>
                  <a:pt x="20" y="259"/>
                </a:lnTo>
                <a:lnTo>
                  <a:pt x="9" y="276"/>
                </a:lnTo>
                <a:lnTo>
                  <a:pt x="4" y="284"/>
                </a:lnTo>
                <a:lnTo>
                  <a:pt x="0" y="292"/>
                </a:lnTo>
                <a:lnTo>
                  <a:pt x="0" y="295"/>
                </a:lnTo>
                <a:lnTo>
                  <a:pt x="2" y="298"/>
                </a:lnTo>
                <a:lnTo>
                  <a:pt x="4" y="299"/>
                </a:lnTo>
                <a:lnTo>
                  <a:pt x="6" y="299"/>
                </a:lnTo>
                <a:lnTo>
                  <a:pt x="9" y="298"/>
                </a:lnTo>
                <a:lnTo>
                  <a:pt x="11" y="295"/>
                </a:lnTo>
                <a:lnTo>
                  <a:pt x="13" y="293"/>
                </a:lnTo>
                <a:lnTo>
                  <a:pt x="14" y="290"/>
                </a:lnTo>
                <a:lnTo>
                  <a:pt x="14" y="288"/>
                </a:lnTo>
                <a:lnTo>
                  <a:pt x="13" y="287"/>
                </a:lnTo>
                <a:lnTo>
                  <a:pt x="18" y="279"/>
                </a:lnTo>
                <a:lnTo>
                  <a:pt x="25" y="270"/>
                </a:lnTo>
                <a:lnTo>
                  <a:pt x="37" y="253"/>
                </a:lnTo>
                <a:lnTo>
                  <a:pt x="64" y="223"/>
                </a:lnTo>
                <a:lnTo>
                  <a:pt x="94" y="185"/>
                </a:lnTo>
                <a:lnTo>
                  <a:pt x="124" y="147"/>
                </a:lnTo>
                <a:lnTo>
                  <a:pt x="149" y="115"/>
                </a:lnTo>
                <a:lnTo>
                  <a:pt x="172" y="82"/>
                </a:lnTo>
                <a:lnTo>
                  <a:pt x="185" y="63"/>
                </a:lnTo>
                <a:lnTo>
                  <a:pt x="198" y="44"/>
                </a:lnTo>
                <a:lnTo>
                  <a:pt x="212" y="26"/>
                </a:lnTo>
                <a:lnTo>
                  <a:pt x="226" y="8"/>
                </a:lnTo>
                <a:lnTo>
                  <a:pt x="227" y="6"/>
                </a:lnTo>
                <a:lnTo>
                  <a:pt x="228" y="4"/>
                </a:lnTo>
                <a:lnTo>
                  <a:pt x="227" y="3"/>
                </a:lnTo>
                <a:lnTo>
                  <a:pt x="226" y="1"/>
                </a:lnTo>
                <a:lnTo>
                  <a:pt x="225" y="0"/>
                </a:lnTo>
                <a:lnTo>
                  <a:pt x="223" y="0"/>
                </a:lnTo>
                <a:lnTo>
                  <a:pt x="221" y="0"/>
                </a:lnTo>
                <a:lnTo>
                  <a:pt x="22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52" name="任意多边形 1051451"/>
          <p:cNvSpPr/>
          <p:nvPr/>
        </p:nvSpPr>
        <p:spPr bwMode="auto">
          <a:xfrm>
            <a:off x="8380412" y="5181600"/>
            <a:ext cx="174625" cy="214312"/>
          </a:xfrm>
          <a:custGeom>
            <a:avLst/>
            <a:gdLst/>
            <a:ahLst/>
            <a:cxnLst/>
            <a:rect l="0" t="0" r="0" b="0"/>
            <a:pathLst>
              <a:path w="247" h="303">
                <a:moveTo>
                  <a:pt x="239" y="1"/>
                </a:moveTo>
                <a:lnTo>
                  <a:pt x="239" y="1"/>
                </a:lnTo>
                <a:lnTo>
                  <a:pt x="230" y="9"/>
                </a:lnTo>
                <a:lnTo>
                  <a:pt x="220" y="18"/>
                </a:lnTo>
                <a:lnTo>
                  <a:pt x="205" y="36"/>
                </a:lnTo>
                <a:lnTo>
                  <a:pt x="189" y="56"/>
                </a:lnTo>
                <a:lnTo>
                  <a:pt x="176" y="75"/>
                </a:lnTo>
                <a:lnTo>
                  <a:pt x="149" y="115"/>
                </a:lnTo>
                <a:lnTo>
                  <a:pt x="135" y="135"/>
                </a:lnTo>
                <a:lnTo>
                  <a:pt x="119" y="155"/>
                </a:lnTo>
                <a:lnTo>
                  <a:pt x="82" y="198"/>
                </a:lnTo>
                <a:lnTo>
                  <a:pt x="43" y="239"/>
                </a:lnTo>
                <a:lnTo>
                  <a:pt x="29" y="253"/>
                </a:lnTo>
                <a:lnTo>
                  <a:pt x="16" y="266"/>
                </a:lnTo>
                <a:lnTo>
                  <a:pt x="11" y="274"/>
                </a:lnTo>
                <a:lnTo>
                  <a:pt x="6" y="281"/>
                </a:lnTo>
                <a:lnTo>
                  <a:pt x="3" y="289"/>
                </a:lnTo>
                <a:lnTo>
                  <a:pt x="0" y="298"/>
                </a:lnTo>
                <a:lnTo>
                  <a:pt x="0" y="301"/>
                </a:lnTo>
                <a:lnTo>
                  <a:pt x="4" y="302"/>
                </a:lnTo>
                <a:lnTo>
                  <a:pt x="6" y="303"/>
                </a:lnTo>
                <a:lnTo>
                  <a:pt x="9" y="301"/>
                </a:lnTo>
                <a:lnTo>
                  <a:pt x="18" y="292"/>
                </a:lnTo>
                <a:lnTo>
                  <a:pt x="19" y="290"/>
                </a:lnTo>
                <a:lnTo>
                  <a:pt x="19" y="287"/>
                </a:lnTo>
                <a:lnTo>
                  <a:pt x="17" y="285"/>
                </a:lnTo>
                <a:lnTo>
                  <a:pt x="14" y="284"/>
                </a:lnTo>
                <a:lnTo>
                  <a:pt x="19" y="277"/>
                </a:lnTo>
                <a:lnTo>
                  <a:pt x="25" y="268"/>
                </a:lnTo>
                <a:lnTo>
                  <a:pt x="40" y="253"/>
                </a:lnTo>
                <a:lnTo>
                  <a:pt x="55" y="239"/>
                </a:lnTo>
                <a:lnTo>
                  <a:pt x="68" y="227"/>
                </a:lnTo>
                <a:lnTo>
                  <a:pt x="103" y="189"/>
                </a:lnTo>
                <a:lnTo>
                  <a:pt x="120" y="169"/>
                </a:lnTo>
                <a:lnTo>
                  <a:pt x="136" y="150"/>
                </a:lnTo>
                <a:lnTo>
                  <a:pt x="149" y="131"/>
                </a:lnTo>
                <a:lnTo>
                  <a:pt x="163" y="112"/>
                </a:lnTo>
                <a:lnTo>
                  <a:pt x="187" y="75"/>
                </a:lnTo>
                <a:lnTo>
                  <a:pt x="200" y="58"/>
                </a:lnTo>
                <a:lnTo>
                  <a:pt x="214" y="40"/>
                </a:lnTo>
                <a:lnTo>
                  <a:pt x="229" y="24"/>
                </a:lnTo>
                <a:lnTo>
                  <a:pt x="245" y="8"/>
                </a:lnTo>
                <a:lnTo>
                  <a:pt x="246" y="6"/>
                </a:lnTo>
                <a:lnTo>
                  <a:pt x="247" y="5"/>
                </a:lnTo>
                <a:lnTo>
                  <a:pt x="246" y="3"/>
                </a:lnTo>
                <a:lnTo>
                  <a:pt x="245" y="2"/>
                </a:lnTo>
                <a:lnTo>
                  <a:pt x="242" y="0"/>
                </a:lnTo>
                <a:lnTo>
                  <a:pt x="240" y="0"/>
                </a:lnTo>
                <a:lnTo>
                  <a:pt x="23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53" name="任意多边形 1051452"/>
          <p:cNvSpPr/>
          <p:nvPr/>
        </p:nvSpPr>
        <p:spPr bwMode="auto">
          <a:xfrm>
            <a:off x="8377237" y="5189537"/>
            <a:ext cx="220662" cy="247650"/>
          </a:xfrm>
          <a:custGeom>
            <a:avLst/>
            <a:gdLst/>
            <a:ahLst/>
            <a:cxnLst/>
            <a:rect l="0" t="0" r="0" b="0"/>
            <a:pathLst>
              <a:path w="313" h="350">
                <a:moveTo>
                  <a:pt x="305" y="1"/>
                </a:moveTo>
                <a:lnTo>
                  <a:pt x="305" y="1"/>
                </a:lnTo>
                <a:lnTo>
                  <a:pt x="288" y="18"/>
                </a:lnTo>
                <a:lnTo>
                  <a:pt x="272" y="35"/>
                </a:lnTo>
                <a:lnTo>
                  <a:pt x="257" y="53"/>
                </a:lnTo>
                <a:lnTo>
                  <a:pt x="242" y="72"/>
                </a:lnTo>
                <a:lnTo>
                  <a:pt x="194" y="122"/>
                </a:lnTo>
                <a:lnTo>
                  <a:pt x="146" y="174"/>
                </a:lnTo>
                <a:lnTo>
                  <a:pt x="105" y="219"/>
                </a:lnTo>
                <a:lnTo>
                  <a:pt x="62" y="267"/>
                </a:lnTo>
                <a:lnTo>
                  <a:pt x="44" y="289"/>
                </a:lnTo>
                <a:lnTo>
                  <a:pt x="33" y="301"/>
                </a:lnTo>
                <a:lnTo>
                  <a:pt x="23" y="311"/>
                </a:lnTo>
                <a:lnTo>
                  <a:pt x="16" y="318"/>
                </a:lnTo>
                <a:lnTo>
                  <a:pt x="10" y="327"/>
                </a:lnTo>
                <a:lnTo>
                  <a:pt x="4" y="335"/>
                </a:lnTo>
                <a:lnTo>
                  <a:pt x="0" y="345"/>
                </a:lnTo>
                <a:lnTo>
                  <a:pt x="0" y="347"/>
                </a:lnTo>
                <a:lnTo>
                  <a:pt x="1" y="348"/>
                </a:lnTo>
                <a:lnTo>
                  <a:pt x="2" y="349"/>
                </a:lnTo>
                <a:lnTo>
                  <a:pt x="3" y="350"/>
                </a:lnTo>
                <a:lnTo>
                  <a:pt x="5" y="350"/>
                </a:lnTo>
                <a:lnTo>
                  <a:pt x="8" y="350"/>
                </a:lnTo>
                <a:lnTo>
                  <a:pt x="9" y="349"/>
                </a:lnTo>
                <a:lnTo>
                  <a:pt x="10" y="347"/>
                </a:lnTo>
                <a:lnTo>
                  <a:pt x="13" y="341"/>
                </a:lnTo>
                <a:lnTo>
                  <a:pt x="16" y="335"/>
                </a:lnTo>
                <a:lnTo>
                  <a:pt x="23" y="326"/>
                </a:lnTo>
                <a:lnTo>
                  <a:pt x="32" y="316"/>
                </a:lnTo>
                <a:lnTo>
                  <a:pt x="42" y="307"/>
                </a:lnTo>
                <a:lnTo>
                  <a:pt x="52" y="296"/>
                </a:lnTo>
                <a:lnTo>
                  <a:pt x="61" y="284"/>
                </a:lnTo>
                <a:lnTo>
                  <a:pt x="71" y="272"/>
                </a:lnTo>
                <a:lnTo>
                  <a:pt x="81" y="261"/>
                </a:lnTo>
                <a:lnTo>
                  <a:pt x="119" y="217"/>
                </a:lnTo>
                <a:lnTo>
                  <a:pt x="158" y="174"/>
                </a:lnTo>
                <a:lnTo>
                  <a:pt x="201" y="129"/>
                </a:lnTo>
                <a:lnTo>
                  <a:pt x="243" y="84"/>
                </a:lnTo>
                <a:lnTo>
                  <a:pt x="260" y="64"/>
                </a:lnTo>
                <a:lnTo>
                  <a:pt x="276" y="45"/>
                </a:lnTo>
                <a:lnTo>
                  <a:pt x="294" y="26"/>
                </a:lnTo>
                <a:lnTo>
                  <a:pt x="303" y="17"/>
                </a:lnTo>
                <a:lnTo>
                  <a:pt x="312" y="9"/>
                </a:lnTo>
                <a:lnTo>
                  <a:pt x="313" y="6"/>
                </a:lnTo>
                <a:lnTo>
                  <a:pt x="313" y="4"/>
                </a:lnTo>
                <a:lnTo>
                  <a:pt x="313" y="3"/>
                </a:lnTo>
                <a:lnTo>
                  <a:pt x="312" y="1"/>
                </a:lnTo>
                <a:lnTo>
                  <a:pt x="311" y="0"/>
                </a:lnTo>
                <a:lnTo>
                  <a:pt x="309" y="0"/>
                </a:lnTo>
                <a:lnTo>
                  <a:pt x="307" y="0"/>
                </a:lnTo>
                <a:lnTo>
                  <a:pt x="30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54" name="任意多边形 1051453"/>
          <p:cNvSpPr/>
          <p:nvPr/>
        </p:nvSpPr>
        <p:spPr bwMode="auto">
          <a:xfrm>
            <a:off x="8367712" y="5240337"/>
            <a:ext cx="219075" cy="265112"/>
          </a:xfrm>
          <a:custGeom>
            <a:avLst/>
            <a:gdLst/>
            <a:ahLst/>
            <a:cxnLst/>
            <a:rect l="0" t="0" r="0" b="0"/>
            <a:pathLst>
              <a:path w="313" h="373">
                <a:moveTo>
                  <a:pt x="306" y="1"/>
                </a:moveTo>
                <a:lnTo>
                  <a:pt x="306" y="1"/>
                </a:lnTo>
                <a:lnTo>
                  <a:pt x="283" y="24"/>
                </a:lnTo>
                <a:lnTo>
                  <a:pt x="262" y="48"/>
                </a:lnTo>
                <a:lnTo>
                  <a:pt x="242" y="73"/>
                </a:lnTo>
                <a:lnTo>
                  <a:pt x="222" y="98"/>
                </a:lnTo>
                <a:lnTo>
                  <a:pt x="201" y="123"/>
                </a:lnTo>
                <a:lnTo>
                  <a:pt x="180" y="148"/>
                </a:lnTo>
                <a:lnTo>
                  <a:pt x="138" y="199"/>
                </a:lnTo>
                <a:lnTo>
                  <a:pt x="118" y="224"/>
                </a:lnTo>
                <a:lnTo>
                  <a:pt x="97" y="247"/>
                </a:lnTo>
                <a:lnTo>
                  <a:pt x="75" y="271"/>
                </a:lnTo>
                <a:lnTo>
                  <a:pt x="55" y="295"/>
                </a:lnTo>
                <a:lnTo>
                  <a:pt x="40" y="313"/>
                </a:lnTo>
                <a:lnTo>
                  <a:pt x="25" y="329"/>
                </a:lnTo>
                <a:lnTo>
                  <a:pt x="17" y="338"/>
                </a:lnTo>
                <a:lnTo>
                  <a:pt x="10" y="348"/>
                </a:lnTo>
                <a:lnTo>
                  <a:pt x="5" y="357"/>
                </a:lnTo>
                <a:lnTo>
                  <a:pt x="1" y="367"/>
                </a:lnTo>
                <a:lnTo>
                  <a:pt x="0" y="370"/>
                </a:lnTo>
                <a:lnTo>
                  <a:pt x="1" y="371"/>
                </a:lnTo>
                <a:lnTo>
                  <a:pt x="3" y="373"/>
                </a:lnTo>
                <a:lnTo>
                  <a:pt x="5" y="373"/>
                </a:lnTo>
                <a:lnTo>
                  <a:pt x="10" y="373"/>
                </a:lnTo>
                <a:lnTo>
                  <a:pt x="11" y="373"/>
                </a:lnTo>
                <a:lnTo>
                  <a:pt x="13" y="372"/>
                </a:lnTo>
                <a:lnTo>
                  <a:pt x="14" y="370"/>
                </a:lnTo>
                <a:lnTo>
                  <a:pt x="14" y="367"/>
                </a:lnTo>
                <a:lnTo>
                  <a:pt x="12" y="364"/>
                </a:lnTo>
                <a:lnTo>
                  <a:pt x="17" y="354"/>
                </a:lnTo>
                <a:lnTo>
                  <a:pt x="26" y="343"/>
                </a:lnTo>
                <a:lnTo>
                  <a:pt x="34" y="333"/>
                </a:lnTo>
                <a:lnTo>
                  <a:pt x="42" y="324"/>
                </a:lnTo>
                <a:lnTo>
                  <a:pt x="61" y="303"/>
                </a:lnTo>
                <a:lnTo>
                  <a:pt x="78" y="283"/>
                </a:lnTo>
                <a:lnTo>
                  <a:pt x="118" y="238"/>
                </a:lnTo>
                <a:lnTo>
                  <a:pt x="136" y="215"/>
                </a:lnTo>
                <a:lnTo>
                  <a:pt x="156" y="192"/>
                </a:lnTo>
                <a:lnTo>
                  <a:pt x="174" y="169"/>
                </a:lnTo>
                <a:lnTo>
                  <a:pt x="194" y="145"/>
                </a:lnTo>
                <a:lnTo>
                  <a:pt x="215" y="121"/>
                </a:lnTo>
                <a:lnTo>
                  <a:pt x="233" y="98"/>
                </a:lnTo>
                <a:lnTo>
                  <a:pt x="252" y="75"/>
                </a:lnTo>
                <a:lnTo>
                  <a:pt x="271" y="51"/>
                </a:lnTo>
                <a:lnTo>
                  <a:pt x="291" y="29"/>
                </a:lnTo>
                <a:lnTo>
                  <a:pt x="312" y="7"/>
                </a:lnTo>
                <a:lnTo>
                  <a:pt x="313" y="6"/>
                </a:lnTo>
                <a:lnTo>
                  <a:pt x="313" y="4"/>
                </a:lnTo>
                <a:lnTo>
                  <a:pt x="313" y="2"/>
                </a:lnTo>
                <a:lnTo>
                  <a:pt x="312" y="1"/>
                </a:lnTo>
                <a:lnTo>
                  <a:pt x="311" y="0"/>
                </a:lnTo>
                <a:lnTo>
                  <a:pt x="309" y="0"/>
                </a:lnTo>
                <a:lnTo>
                  <a:pt x="307" y="0"/>
                </a:lnTo>
                <a:lnTo>
                  <a:pt x="30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55" name="任意多边形 1051454"/>
          <p:cNvSpPr/>
          <p:nvPr/>
        </p:nvSpPr>
        <p:spPr bwMode="auto">
          <a:xfrm>
            <a:off x="8383587" y="5270500"/>
            <a:ext cx="227012" cy="261937"/>
          </a:xfrm>
          <a:custGeom>
            <a:avLst/>
            <a:gdLst/>
            <a:ahLst/>
            <a:cxnLst/>
            <a:rect l="0" t="0" r="0" b="0"/>
            <a:pathLst>
              <a:path w="322" h="370">
                <a:moveTo>
                  <a:pt x="316" y="1"/>
                </a:moveTo>
                <a:lnTo>
                  <a:pt x="316" y="1"/>
                </a:lnTo>
                <a:lnTo>
                  <a:pt x="304" y="7"/>
                </a:lnTo>
                <a:lnTo>
                  <a:pt x="295" y="15"/>
                </a:lnTo>
                <a:lnTo>
                  <a:pt x="285" y="24"/>
                </a:lnTo>
                <a:lnTo>
                  <a:pt x="275" y="33"/>
                </a:lnTo>
                <a:lnTo>
                  <a:pt x="258" y="52"/>
                </a:lnTo>
                <a:lnTo>
                  <a:pt x="241" y="71"/>
                </a:lnTo>
                <a:lnTo>
                  <a:pt x="219" y="95"/>
                </a:lnTo>
                <a:lnTo>
                  <a:pt x="198" y="120"/>
                </a:lnTo>
                <a:lnTo>
                  <a:pt x="177" y="146"/>
                </a:lnTo>
                <a:lnTo>
                  <a:pt x="157" y="170"/>
                </a:lnTo>
                <a:lnTo>
                  <a:pt x="115" y="217"/>
                </a:lnTo>
                <a:lnTo>
                  <a:pt x="75" y="263"/>
                </a:lnTo>
                <a:lnTo>
                  <a:pt x="55" y="287"/>
                </a:lnTo>
                <a:lnTo>
                  <a:pt x="36" y="312"/>
                </a:lnTo>
                <a:lnTo>
                  <a:pt x="18" y="337"/>
                </a:lnTo>
                <a:lnTo>
                  <a:pt x="1" y="362"/>
                </a:lnTo>
                <a:lnTo>
                  <a:pt x="0" y="365"/>
                </a:lnTo>
                <a:lnTo>
                  <a:pt x="1" y="368"/>
                </a:lnTo>
                <a:lnTo>
                  <a:pt x="3" y="369"/>
                </a:lnTo>
                <a:lnTo>
                  <a:pt x="5" y="370"/>
                </a:lnTo>
                <a:lnTo>
                  <a:pt x="10" y="370"/>
                </a:lnTo>
                <a:lnTo>
                  <a:pt x="14" y="369"/>
                </a:lnTo>
                <a:lnTo>
                  <a:pt x="16" y="366"/>
                </a:lnTo>
                <a:lnTo>
                  <a:pt x="19" y="361"/>
                </a:lnTo>
                <a:lnTo>
                  <a:pt x="19" y="359"/>
                </a:lnTo>
                <a:lnTo>
                  <a:pt x="18" y="358"/>
                </a:lnTo>
                <a:lnTo>
                  <a:pt x="16" y="356"/>
                </a:lnTo>
                <a:lnTo>
                  <a:pt x="33" y="334"/>
                </a:lnTo>
                <a:lnTo>
                  <a:pt x="49" y="311"/>
                </a:lnTo>
                <a:lnTo>
                  <a:pt x="66" y="289"/>
                </a:lnTo>
                <a:lnTo>
                  <a:pt x="84" y="267"/>
                </a:lnTo>
                <a:lnTo>
                  <a:pt x="120" y="225"/>
                </a:lnTo>
                <a:lnTo>
                  <a:pt x="158" y="184"/>
                </a:lnTo>
                <a:lnTo>
                  <a:pt x="177" y="160"/>
                </a:lnTo>
                <a:lnTo>
                  <a:pt x="196" y="137"/>
                </a:lnTo>
                <a:lnTo>
                  <a:pt x="215" y="113"/>
                </a:lnTo>
                <a:lnTo>
                  <a:pt x="235" y="91"/>
                </a:lnTo>
                <a:lnTo>
                  <a:pt x="255" y="69"/>
                </a:lnTo>
                <a:lnTo>
                  <a:pt x="274" y="46"/>
                </a:lnTo>
                <a:lnTo>
                  <a:pt x="286" y="35"/>
                </a:lnTo>
                <a:lnTo>
                  <a:pt x="297" y="26"/>
                </a:lnTo>
                <a:lnTo>
                  <a:pt x="308" y="16"/>
                </a:lnTo>
                <a:lnTo>
                  <a:pt x="320" y="9"/>
                </a:lnTo>
                <a:lnTo>
                  <a:pt x="322" y="7"/>
                </a:lnTo>
                <a:lnTo>
                  <a:pt x="322" y="6"/>
                </a:lnTo>
                <a:lnTo>
                  <a:pt x="322" y="4"/>
                </a:lnTo>
                <a:lnTo>
                  <a:pt x="322" y="2"/>
                </a:lnTo>
                <a:lnTo>
                  <a:pt x="321" y="1"/>
                </a:lnTo>
                <a:lnTo>
                  <a:pt x="319" y="0"/>
                </a:lnTo>
                <a:lnTo>
                  <a:pt x="317" y="0"/>
                </a:lnTo>
                <a:lnTo>
                  <a:pt x="31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56" name="任意多边形 1051455"/>
          <p:cNvSpPr/>
          <p:nvPr/>
        </p:nvSpPr>
        <p:spPr bwMode="auto">
          <a:xfrm>
            <a:off x="8380412" y="5370512"/>
            <a:ext cx="190500" cy="200025"/>
          </a:xfrm>
          <a:custGeom>
            <a:avLst/>
            <a:gdLst/>
            <a:ahLst/>
            <a:cxnLst/>
            <a:rect l="0" t="0" r="0" b="0"/>
            <a:pathLst>
              <a:path w="271" h="285">
                <a:moveTo>
                  <a:pt x="265" y="1"/>
                </a:moveTo>
                <a:lnTo>
                  <a:pt x="265" y="1"/>
                </a:lnTo>
                <a:lnTo>
                  <a:pt x="244" y="17"/>
                </a:lnTo>
                <a:lnTo>
                  <a:pt x="225" y="33"/>
                </a:lnTo>
                <a:lnTo>
                  <a:pt x="206" y="51"/>
                </a:lnTo>
                <a:lnTo>
                  <a:pt x="188" y="69"/>
                </a:lnTo>
                <a:lnTo>
                  <a:pt x="169" y="91"/>
                </a:lnTo>
                <a:lnTo>
                  <a:pt x="150" y="115"/>
                </a:lnTo>
                <a:lnTo>
                  <a:pt x="131" y="138"/>
                </a:lnTo>
                <a:lnTo>
                  <a:pt x="121" y="149"/>
                </a:lnTo>
                <a:lnTo>
                  <a:pt x="111" y="159"/>
                </a:lnTo>
                <a:lnTo>
                  <a:pt x="32" y="239"/>
                </a:lnTo>
                <a:lnTo>
                  <a:pt x="23" y="247"/>
                </a:lnTo>
                <a:lnTo>
                  <a:pt x="14" y="258"/>
                </a:lnTo>
                <a:lnTo>
                  <a:pt x="6" y="268"/>
                </a:lnTo>
                <a:lnTo>
                  <a:pt x="2" y="273"/>
                </a:lnTo>
                <a:lnTo>
                  <a:pt x="0" y="279"/>
                </a:lnTo>
                <a:lnTo>
                  <a:pt x="0" y="281"/>
                </a:lnTo>
                <a:lnTo>
                  <a:pt x="2" y="283"/>
                </a:lnTo>
                <a:lnTo>
                  <a:pt x="2" y="284"/>
                </a:lnTo>
                <a:lnTo>
                  <a:pt x="5" y="285"/>
                </a:lnTo>
                <a:lnTo>
                  <a:pt x="7" y="285"/>
                </a:lnTo>
                <a:lnTo>
                  <a:pt x="8" y="284"/>
                </a:lnTo>
                <a:lnTo>
                  <a:pt x="10" y="283"/>
                </a:lnTo>
                <a:lnTo>
                  <a:pt x="11" y="282"/>
                </a:lnTo>
                <a:lnTo>
                  <a:pt x="11" y="280"/>
                </a:lnTo>
                <a:lnTo>
                  <a:pt x="11" y="279"/>
                </a:lnTo>
                <a:lnTo>
                  <a:pt x="10" y="277"/>
                </a:lnTo>
                <a:lnTo>
                  <a:pt x="14" y="272"/>
                </a:lnTo>
                <a:lnTo>
                  <a:pt x="25" y="260"/>
                </a:lnTo>
                <a:lnTo>
                  <a:pt x="62" y="222"/>
                </a:lnTo>
                <a:lnTo>
                  <a:pt x="123" y="160"/>
                </a:lnTo>
                <a:lnTo>
                  <a:pt x="141" y="142"/>
                </a:lnTo>
                <a:lnTo>
                  <a:pt x="156" y="122"/>
                </a:lnTo>
                <a:lnTo>
                  <a:pt x="173" y="102"/>
                </a:lnTo>
                <a:lnTo>
                  <a:pt x="189" y="82"/>
                </a:lnTo>
                <a:lnTo>
                  <a:pt x="208" y="62"/>
                </a:lnTo>
                <a:lnTo>
                  <a:pt x="228" y="44"/>
                </a:lnTo>
                <a:lnTo>
                  <a:pt x="247" y="26"/>
                </a:lnTo>
                <a:lnTo>
                  <a:pt x="269" y="10"/>
                </a:lnTo>
                <a:lnTo>
                  <a:pt x="270" y="9"/>
                </a:lnTo>
                <a:lnTo>
                  <a:pt x="271" y="7"/>
                </a:lnTo>
                <a:lnTo>
                  <a:pt x="270" y="3"/>
                </a:lnTo>
                <a:lnTo>
                  <a:pt x="269" y="1"/>
                </a:lnTo>
                <a:lnTo>
                  <a:pt x="268" y="1"/>
                </a:lnTo>
                <a:lnTo>
                  <a:pt x="266" y="0"/>
                </a:lnTo>
                <a:lnTo>
                  <a:pt x="26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57" name="任意多边形 1051456"/>
          <p:cNvSpPr/>
          <p:nvPr/>
        </p:nvSpPr>
        <p:spPr bwMode="auto">
          <a:xfrm>
            <a:off x="8389938" y="5454650"/>
            <a:ext cx="144462" cy="177800"/>
          </a:xfrm>
          <a:custGeom>
            <a:avLst/>
            <a:gdLst/>
            <a:ahLst/>
            <a:cxnLst/>
            <a:rect l="0" t="0" r="0" b="0"/>
            <a:pathLst>
              <a:path w="204" h="250">
                <a:moveTo>
                  <a:pt x="195" y="2"/>
                </a:moveTo>
                <a:lnTo>
                  <a:pt x="195" y="2"/>
                </a:lnTo>
                <a:lnTo>
                  <a:pt x="191" y="10"/>
                </a:lnTo>
                <a:lnTo>
                  <a:pt x="186" y="16"/>
                </a:lnTo>
                <a:lnTo>
                  <a:pt x="174" y="28"/>
                </a:lnTo>
                <a:lnTo>
                  <a:pt x="162" y="42"/>
                </a:lnTo>
                <a:lnTo>
                  <a:pt x="152" y="54"/>
                </a:lnTo>
                <a:lnTo>
                  <a:pt x="138" y="73"/>
                </a:lnTo>
                <a:lnTo>
                  <a:pt x="126" y="90"/>
                </a:lnTo>
                <a:lnTo>
                  <a:pt x="113" y="108"/>
                </a:lnTo>
                <a:lnTo>
                  <a:pt x="100" y="125"/>
                </a:lnTo>
                <a:lnTo>
                  <a:pt x="48" y="183"/>
                </a:lnTo>
                <a:lnTo>
                  <a:pt x="24" y="212"/>
                </a:lnTo>
                <a:lnTo>
                  <a:pt x="12" y="227"/>
                </a:lnTo>
                <a:lnTo>
                  <a:pt x="1" y="244"/>
                </a:lnTo>
                <a:lnTo>
                  <a:pt x="0" y="246"/>
                </a:lnTo>
                <a:lnTo>
                  <a:pt x="1" y="247"/>
                </a:lnTo>
                <a:lnTo>
                  <a:pt x="1" y="249"/>
                </a:lnTo>
                <a:lnTo>
                  <a:pt x="3" y="250"/>
                </a:lnTo>
                <a:lnTo>
                  <a:pt x="4" y="250"/>
                </a:lnTo>
                <a:lnTo>
                  <a:pt x="6" y="250"/>
                </a:lnTo>
                <a:lnTo>
                  <a:pt x="8" y="250"/>
                </a:lnTo>
                <a:lnTo>
                  <a:pt x="9" y="248"/>
                </a:lnTo>
                <a:lnTo>
                  <a:pt x="21" y="232"/>
                </a:lnTo>
                <a:lnTo>
                  <a:pt x="33" y="216"/>
                </a:lnTo>
                <a:lnTo>
                  <a:pt x="59" y="185"/>
                </a:lnTo>
                <a:lnTo>
                  <a:pt x="111" y="125"/>
                </a:lnTo>
                <a:lnTo>
                  <a:pt x="124" y="111"/>
                </a:lnTo>
                <a:lnTo>
                  <a:pt x="134" y="96"/>
                </a:lnTo>
                <a:lnTo>
                  <a:pt x="155" y="65"/>
                </a:lnTo>
                <a:lnTo>
                  <a:pt x="166" y="51"/>
                </a:lnTo>
                <a:lnTo>
                  <a:pt x="180" y="36"/>
                </a:lnTo>
                <a:lnTo>
                  <a:pt x="193" y="22"/>
                </a:lnTo>
                <a:lnTo>
                  <a:pt x="198" y="15"/>
                </a:lnTo>
                <a:lnTo>
                  <a:pt x="203" y="6"/>
                </a:lnTo>
                <a:lnTo>
                  <a:pt x="204" y="4"/>
                </a:lnTo>
                <a:lnTo>
                  <a:pt x="204" y="3"/>
                </a:lnTo>
                <a:lnTo>
                  <a:pt x="203" y="1"/>
                </a:lnTo>
                <a:lnTo>
                  <a:pt x="202" y="0"/>
                </a:lnTo>
                <a:lnTo>
                  <a:pt x="200" y="0"/>
                </a:lnTo>
                <a:lnTo>
                  <a:pt x="198" y="0"/>
                </a:lnTo>
                <a:lnTo>
                  <a:pt x="197" y="0"/>
                </a:lnTo>
                <a:lnTo>
                  <a:pt x="19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58" name="任意多边形 1051457"/>
          <p:cNvSpPr/>
          <p:nvPr/>
        </p:nvSpPr>
        <p:spPr bwMode="auto">
          <a:xfrm>
            <a:off x="8402638" y="5522912"/>
            <a:ext cx="125412" cy="166687"/>
          </a:xfrm>
          <a:custGeom>
            <a:avLst/>
            <a:gdLst/>
            <a:ahLst/>
            <a:cxnLst/>
            <a:rect l="0" t="0" r="0" b="0"/>
            <a:pathLst>
              <a:path w="176" h="238">
                <a:moveTo>
                  <a:pt x="167" y="2"/>
                </a:moveTo>
                <a:lnTo>
                  <a:pt x="167" y="2"/>
                </a:lnTo>
                <a:lnTo>
                  <a:pt x="150" y="33"/>
                </a:lnTo>
                <a:lnTo>
                  <a:pt x="132" y="62"/>
                </a:lnTo>
                <a:lnTo>
                  <a:pt x="111" y="91"/>
                </a:lnTo>
                <a:lnTo>
                  <a:pt x="89" y="120"/>
                </a:lnTo>
                <a:lnTo>
                  <a:pt x="46" y="175"/>
                </a:lnTo>
                <a:lnTo>
                  <a:pt x="2" y="230"/>
                </a:lnTo>
                <a:lnTo>
                  <a:pt x="0" y="232"/>
                </a:lnTo>
                <a:lnTo>
                  <a:pt x="0" y="233"/>
                </a:lnTo>
                <a:lnTo>
                  <a:pt x="3" y="237"/>
                </a:lnTo>
                <a:lnTo>
                  <a:pt x="4" y="238"/>
                </a:lnTo>
                <a:lnTo>
                  <a:pt x="6" y="238"/>
                </a:lnTo>
                <a:lnTo>
                  <a:pt x="7" y="238"/>
                </a:lnTo>
                <a:lnTo>
                  <a:pt x="9" y="236"/>
                </a:lnTo>
                <a:lnTo>
                  <a:pt x="52" y="181"/>
                </a:lnTo>
                <a:lnTo>
                  <a:pt x="98" y="125"/>
                </a:lnTo>
                <a:lnTo>
                  <a:pt x="118" y="97"/>
                </a:lnTo>
                <a:lnTo>
                  <a:pt x="139" y="68"/>
                </a:lnTo>
                <a:lnTo>
                  <a:pt x="159" y="38"/>
                </a:lnTo>
                <a:lnTo>
                  <a:pt x="175" y="7"/>
                </a:lnTo>
                <a:lnTo>
                  <a:pt x="176" y="5"/>
                </a:lnTo>
                <a:lnTo>
                  <a:pt x="175" y="3"/>
                </a:lnTo>
                <a:lnTo>
                  <a:pt x="175" y="2"/>
                </a:lnTo>
                <a:lnTo>
                  <a:pt x="173" y="1"/>
                </a:lnTo>
                <a:lnTo>
                  <a:pt x="172" y="0"/>
                </a:lnTo>
                <a:lnTo>
                  <a:pt x="170" y="0"/>
                </a:lnTo>
                <a:lnTo>
                  <a:pt x="168" y="1"/>
                </a:lnTo>
                <a:lnTo>
                  <a:pt x="16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59" name="任意多边形 1051458"/>
          <p:cNvSpPr/>
          <p:nvPr/>
        </p:nvSpPr>
        <p:spPr bwMode="auto">
          <a:xfrm>
            <a:off x="8342312" y="5586412"/>
            <a:ext cx="192087" cy="276225"/>
          </a:xfrm>
          <a:custGeom>
            <a:avLst/>
            <a:gdLst/>
            <a:ahLst/>
            <a:cxnLst/>
            <a:rect l="0" t="0" r="0" b="0"/>
            <a:pathLst>
              <a:path w="274" h="395">
                <a:moveTo>
                  <a:pt x="269" y="0"/>
                </a:moveTo>
                <a:lnTo>
                  <a:pt x="269" y="0"/>
                </a:lnTo>
                <a:lnTo>
                  <a:pt x="263" y="1"/>
                </a:lnTo>
                <a:lnTo>
                  <a:pt x="256" y="3"/>
                </a:lnTo>
                <a:lnTo>
                  <a:pt x="250" y="7"/>
                </a:lnTo>
                <a:lnTo>
                  <a:pt x="248" y="9"/>
                </a:lnTo>
                <a:lnTo>
                  <a:pt x="245" y="12"/>
                </a:lnTo>
                <a:lnTo>
                  <a:pt x="240" y="19"/>
                </a:lnTo>
                <a:lnTo>
                  <a:pt x="234" y="26"/>
                </a:lnTo>
                <a:lnTo>
                  <a:pt x="223" y="38"/>
                </a:lnTo>
                <a:lnTo>
                  <a:pt x="210" y="52"/>
                </a:lnTo>
                <a:lnTo>
                  <a:pt x="199" y="64"/>
                </a:lnTo>
                <a:lnTo>
                  <a:pt x="178" y="92"/>
                </a:lnTo>
                <a:lnTo>
                  <a:pt x="158" y="120"/>
                </a:lnTo>
                <a:lnTo>
                  <a:pt x="148" y="133"/>
                </a:lnTo>
                <a:lnTo>
                  <a:pt x="139" y="148"/>
                </a:lnTo>
                <a:lnTo>
                  <a:pt x="131" y="163"/>
                </a:lnTo>
                <a:lnTo>
                  <a:pt x="124" y="179"/>
                </a:lnTo>
                <a:lnTo>
                  <a:pt x="123" y="180"/>
                </a:lnTo>
                <a:lnTo>
                  <a:pt x="124" y="182"/>
                </a:lnTo>
                <a:lnTo>
                  <a:pt x="106" y="197"/>
                </a:lnTo>
                <a:lnTo>
                  <a:pt x="98" y="206"/>
                </a:lnTo>
                <a:lnTo>
                  <a:pt x="91" y="215"/>
                </a:lnTo>
                <a:lnTo>
                  <a:pt x="80" y="230"/>
                </a:lnTo>
                <a:lnTo>
                  <a:pt x="71" y="247"/>
                </a:lnTo>
                <a:lnTo>
                  <a:pt x="52" y="279"/>
                </a:lnTo>
                <a:lnTo>
                  <a:pt x="43" y="297"/>
                </a:lnTo>
                <a:lnTo>
                  <a:pt x="35" y="314"/>
                </a:lnTo>
                <a:lnTo>
                  <a:pt x="19" y="349"/>
                </a:lnTo>
                <a:lnTo>
                  <a:pt x="11" y="368"/>
                </a:lnTo>
                <a:lnTo>
                  <a:pt x="6" y="379"/>
                </a:lnTo>
                <a:lnTo>
                  <a:pt x="5" y="383"/>
                </a:lnTo>
                <a:lnTo>
                  <a:pt x="3" y="384"/>
                </a:lnTo>
                <a:lnTo>
                  <a:pt x="1" y="385"/>
                </a:lnTo>
                <a:lnTo>
                  <a:pt x="0" y="387"/>
                </a:lnTo>
                <a:lnTo>
                  <a:pt x="0" y="391"/>
                </a:lnTo>
                <a:lnTo>
                  <a:pt x="1" y="393"/>
                </a:lnTo>
                <a:lnTo>
                  <a:pt x="2" y="394"/>
                </a:lnTo>
                <a:lnTo>
                  <a:pt x="4" y="395"/>
                </a:lnTo>
                <a:lnTo>
                  <a:pt x="6" y="394"/>
                </a:lnTo>
                <a:lnTo>
                  <a:pt x="10" y="391"/>
                </a:lnTo>
                <a:lnTo>
                  <a:pt x="14" y="386"/>
                </a:lnTo>
                <a:lnTo>
                  <a:pt x="17" y="381"/>
                </a:lnTo>
                <a:lnTo>
                  <a:pt x="18" y="375"/>
                </a:lnTo>
                <a:lnTo>
                  <a:pt x="19" y="370"/>
                </a:lnTo>
                <a:lnTo>
                  <a:pt x="22" y="364"/>
                </a:lnTo>
                <a:lnTo>
                  <a:pt x="28" y="353"/>
                </a:lnTo>
                <a:lnTo>
                  <a:pt x="45" y="315"/>
                </a:lnTo>
                <a:lnTo>
                  <a:pt x="54" y="297"/>
                </a:lnTo>
                <a:lnTo>
                  <a:pt x="64" y="278"/>
                </a:lnTo>
                <a:lnTo>
                  <a:pt x="84" y="241"/>
                </a:lnTo>
                <a:lnTo>
                  <a:pt x="96" y="223"/>
                </a:lnTo>
                <a:lnTo>
                  <a:pt x="108" y="207"/>
                </a:lnTo>
                <a:lnTo>
                  <a:pt x="113" y="200"/>
                </a:lnTo>
                <a:lnTo>
                  <a:pt x="120" y="194"/>
                </a:lnTo>
                <a:lnTo>
                  <a:pt x="129" y="189"/>
                </a:lnTo>
                <a:lnTo>
                  <a:pt x="135" y="184"/>
                </a:lnTo>
                <a:lnTo>
                  <a:pt x="137" y="182"/>
                </a:lnTo>
                <a:lnTo>
                  <a:pt x="137" y="180"/>
                </a:lnTo>
                <a:lnTo>
                  <a:pt x="136" y="179"/>
                </a:lnTo>
                <a:lnTo>
                  <a:pt x="135" y="177"/>
                </a:lnTo>
                <a:lnTo>
                  <a:pt x="146" y="156"/>
                </a:lnTo>
                <a:lnTo>
                  <a:pt x="159" y="135"/>
                </a:lnTo>
                <a:lnTo>
                  <a:pt x="173" y="115"/>
                </a:lnTo>
                <a:lnTo>
                  <a:pt x="188" y="95"/>
                </a:lnTo>
                <a:lnTo>
                  <a:pt x="204" y="72"/>
                </a:lnTo>
                <a:lnTo>
                  <a:pt x="223" y="51"/>
                </a:lnTo>
                <a:lnTo>
                  <a:pt x="232" y="39"/>
                </a:lnTo>
                <a:lnTo>
                  <a:pt x="243" y="27"/>
                </a:lnTo>
                <a:lnTo>
                  <a:pt x="251" y="21"/>
                </a:lnTo>
                <a:lnTo>
                  <a:pt x="257" y="16"/>
                </a:lnTo>
                <a:lnTo>
                  <a:pt x="263" y="11"/>
                </a:lnTo>
                <a:lnTo>
                  <a:pt x="269" y="10"/>
                </a:lnTo>
                <a:lnTo>
                  <a:pt x="271" y="9"/>
                </a:lnTo>
                <a:lnTo>
                  <a:pt x="273" y="8"/>
                </a:lnTo>
                <a:lnTo>
                  <a:pt x="274" y="5"/>
                </a:lnTo>
                <a:lnTo>
                  <a:pt x="273" y="3"/>
                </a:lnTo>
                <a:lnTo>
                  <a:pt x="273" y="2"/>
                </a:lnTo>
                <a:lnTo>
                  <a:pt x="271" y="1"/>
                </a:lnTo>
                <a:lnTo>
                  <a:pt x="269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60" name="任意多边形 1051459"/>
          <p:cNvSpPr/>
          <p:nvPr/>
        </p:nvSpPr>
        <p:spPr bwMode="auto">
          <a:xfrm>
            <a:off x="8305800" y="5695950"/>
            <a:ext cx="58737" cy="112712"/>
          </a:xfrm>
          <a:custGeom>
            <a:avLst/>
            <a:gdLst/>
            <a:ahLst/>
            <a:cxnLst/>
            <a:rect l="0" t="0" r="0" b="0"/>
            <a:pathLst>
              <a:path w="82" h="160">
                <a:moveTo>
                  <a:pt x="72" y="3"/>
                </a:moveTo>
                <a:lnTo>
                  <a:pt x="72" y="3"/>
                </a:lnTo>
                <a:lnTo>
                  <a:pt x="70" y="8"/>
                </a:lnTo>
                <a:lnTo>
                  <a:pt x="68" y="12"/>
                </a:lnTo>
                <a:lnTo>
                  <a:pt x="63" y="22"/>
                </a:lnTo>
                <a:lnTo>
                  <a:pt x="60" y="28"/>
                </a:lnTo>
                <a:lnTo>
                  <a:pt x="57" y="35"/>
                </a:lnTo>
                <a:lnTo>
                  <a:pt x="53" y="50"/>
                </a:lnTo>
                <a:lnTo>
                  <a:pt x="40" y="78"/>
                </a:lnTo>
                <a:lnTo>
                  <a:pt x="29" y="104"/>
                </a:lnTo>
                <a:lnTo>
                  <a:pt x="26" y="110"/>
                </a:lnTo>
                <a:lnTo>
                  <a:pt x="21" y="116"/>
                </a:lnTo>
                <a:lnTo>
                  <a:pt x="10" y="130"/>
                </a:lnTo>
                <a:lnTo>
                  <a:pt x="6" y="137"/>
                </a:lnTo>
                <a:lnTo>
                  <a:pt x="2" y="145"/>
                </a:lnTo>
                <a:lnTo>
                  <a:pt x="0" y="152"/>
                </a:lnTo>
                <a:lnTo>
                  <a:pt x="0" y="155"/>
                </a:lnTo>
                <a:lnTo>
                  <a:pt x="1" y="158"/>
                </a:lnTo>
                <a:lnTo>
                  <a:pt x="2" y="159"/>
                </a:lnTo>
                <a:lnTo>
                  <a:pt x="4" y="160"/>
                </a:lnTo>
                <a:lnTo>
                  <a:pt x="7" y="160"/>
                </a:lnTo>
                <a:lnTo>
                  <a:pt x="9" y="160"/>
                </a:lnTo>
                <a:lnTo>
                  <a:pt x="10" y="159"/>
                </a:lnTo>
                <a:lnTo>
                  <a:pt x="10" y="157"/>
                </a:lnTo>
                <a:lnTo>
                  <a:pt x="10" y="155"/>
                </a:lnTo>
                <a:lnTo>
                  <a:pt x="10" y="152"/>
                </a:lnTo>
                <a:lnTo>
                  <a:pt x="11" y="149"/>
                </a:lnTo>
                <a:lnTo>
                  <a:pt x="16" y="141"/>
                </a:lnTo>
                <a:lnTo>
                  <a:pt x="22" y="133"/>
                </a:lnTo>
                <a:lnTo>
                  <a:pt x="26" y="128"/>
                </a:lnTo>
                <a:lnTo>
                  <a:pt x="32" y="120"/>
                </a:lnTo>
                <a:lnTo>
                  <a:pt x="36" y="111"/>
                </a:lnTo>
                <a:lnTo>
                  <a:pt x="45" y="92"/>
                </a:lnTo>
                <a:lnTo>
                  <a:pt x="56" y="65"/>
                </a:lnTo>
                <a:lnTo>
                  <a:pt x="67" y="39"/>
                </a:lnTo>
                <a:lnTo>
                  <a:pt x="70" y="31"/>
                </a:lnTo>
                <a:lnTo>
                  <a:pt x="74" y="23"/>
                </a:lnTo>
                <a:lnTo>
                  <a:pt x="79" y="15"/>
                </a:lnTo>
                <a:lnTo>
                  <a:pt x="82" y="6"/>
                </a:lnTo>
                <a:lnTo>
                  <a:pt x="82" y="4"/>
                </a:lnTo>
                <a:lnTo>
                  <a:pt x="81" y="2"/>
                </a:lnTo>
                <a:lnTo>
                  <a:pt x="78" y="0"/>
                </a:lnTo>
                <a:lnTo>
                  <a:pt x="75" y="0"/>
                </a:lnTo>
                <a:lnTo>
                  <a:pt x="74" y="0"/>
                </a:lnTo>
                <a:lnTo>
                  <a:pt x="73" y="1"/>
                </a:lnTo>
                <a:lnTo>
                  <a:pt x="7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61" name="任意多边形 1051460"/>
          <p:cNvSpPr/>
          <p:nvPr/>
        </p:nvSpPr>
        <p:spPr bwMode="auto">
          <a:xfrm>
            <a:off x="8318500" y="5729287"/>
            <a:ext cx="69850" cy="106362"/>
          </a:xfrm>
          <a:custGeom>
            <a:avLst/>
            <a:gdLst/>
            <a:ahLst/>
            <a:cxnLst/>
            <a:rect l="0" t="0" r="0" b="0"/>
            <a:pathLst>
              <a:path w="99" h="151">
                <a:moveTo>
                  <a:pt x="92" y="0"/>
                </a:moveTo>
                <a:lnTo>
                  <a:pt x="92" y="0"/>
                </a:lnTo>
                <a:lnTo>
                  <a:pt x="84" y="5"/>
                </a:lnTo>
                <a:lnTo>
                  <a:pt x="77" y="12"/>
                </a:lnTo>
                <a:lnTo>
                  <a:pt x="71" y="19"/>
                </a:lnTo>
                <a:lnTo>
                  <a:pt x="66" y="26"/>
                </a:lnTo>
                <a:lnTo>
                  <a:pt x="55" y="44"/>
                </a:lnTo>
                <a:lnTo>
                  <a:pt x="46" y="61"/>
                </a:lnTo>
                <a:lnTo>
                  <a:pt x="41" y="71"/>
                </a:lnTo>
                <a:lnTo>
                  <a:pt x="34" y="80"/>
                </a:lnTo>
                <a:lnTo>
                  <a:pt x="19" y="101"/>
                </a:lnTo>
                <a:lnTo>
                  <a:pt x="13" y="112"/>
                </a:lnTo>
                <a:lnTo>
                  <a:pt x="7" y="123"/>
                </a:lnTo>
                <a:lnTo>
                  <a:pt x="3" y="134"/>
                </a:lnTo>
                <a:lnTo>
                  <a:pt x="0" y="145"/>
                </a:lnTo>
                <a:lnTo>
                  <a:pt x="0" y="147"/>
                </a:lnTo>
                <a:lnTo>
                  <a:pt x="1" y="149"/>
                </a:lnTo>
                <a:lnTo>
                  <a:pt x="3" y="150"/>
                </a:lnTo>
                <a:lnTo>
                  <a:pt x="5" y="151"/>
                </a:lnTo>
                <a:lnTo>
                  <a:pt x="7" y="150"/>
                </a:lnTo>
                <a:lnTo>
                  <a:pt x="8" y="149"/>
                </a:lnTo>
                <a:lnTo>
                  <a:pt x="9" y="147"/>
                </a:lnTo>
                <a:lnTo>
                  <a:pt x="11" y="138"/>
                </a:lnTo>
                <a:lnTo>
                  <a:pt x="15" y="130"/>
                </a:lnTo>
                <a:lnTo>
                  <a:pt x="19" y="120"/>
                </a:lnTo>
                <a:lnTo>
                  <a:pt x="24" y="112"/>
                </a:lnTo>
                <a:lnTo>
                  <a:pt x="36" y="96"/>
                </a:lnTo>
                <a:lnTo>
                  <a:pt x="47" y="80"/>
                </a:lnTo>
                <a:lnTo>
                  <a:pt x="57" y="61"/>
                </a:lnTo>
                <a:lnTo>
                  <a:pt x="68" y="41"/>
                </a:lnTo>
                <a:lnTo>
                  <a:pt x="74" y="31"/>
                </a:lnTo>
                <a:lnTo>
                  <a:pt x="80" y="22"/>
                </a:lnTo>
                <a:lnTo>
                  <a:pt x="87" y="14"/>
                </a:lnTo>
                <a:lnTo>
                  <a:pt x="97" y="8"/>
                </a:lnTo>
                <a:lnTo>
                  <a:pt x="98" y="7"/>
                </a:lnTo>
                <a:lnTo>
                  <a:pt x="99" y="5"/>
                </a:lnTo>
                <a:lnTo>
                  <a:pt x="99" y="4"/>
                </a:lnTo>
                <a:lnTo>
                  <a:pt x="98" y="2"/>
                </a:lnTo>
                <a:lnTo>
                  <a:pt x="97" y="1"/>
                </a:lnTo>
                <a:lnTo>
                  <a:pt x="96" y="0"/>
                </a:lnTo>
                <a:lnTo>
                  <a:pt x="94" y="0"/>
                </a:lnTo>
                <a:lnTo>
                  <a:pt x="92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62" name="任意多边形 1051461"/>
          <p:cNvSpPr/>
          <p:nvPr/>
        </p:nvSpPr>
        <p:spPr bwMode="auto">
          <a:xfrm>
            <a:off x="8342312" y="5643562"/>
            <a:ext cx="187325" cy="242887"/>
          </a:xfrm>
          <a:custGeom>
            <a:avLst/>
            <a:gdLst/>
            <a:ahLst/>
            <a:cxnLst/>
            <a:rect l="0" t="0" r="0" b="0"/>
            <a:pathLst>
              <a:path w="269" h="346">
                <a:moveTo>
                  <a:pt x="264" y="1"/>
                </a:moveTo>
                <a:lnTo>
                  <a:pt x="264" y="1"/>
                </a:lnTo>
                <a:lnTo>
                  <a:pt x="255" y="4"/>
                </a:lnTo>
                <a:lnTo>
                  <a:pt x="248" y="9"/>
                </a:lnTo>
                <a:lnTo>
                  <a:pt x="240" y="15"/>
                </a:lnTo>
                <a:lnTo>
                  <a:pt x="234" y="22"/>
                </a:lnTo>
                <a:lnTo>
                  <a:pt x="224" y="37"/>
                </a:lnTo>
                <a:lnTo>
                  <a:pt x="212" y="52"/>
                </a:lnTo>
                <a:lnTo>
                  <a:pt x="195" y="76"/>
                </a:lnTo>
                <a:lnTo>
                  <a:pt x="178" y="100"/>
                </a:lnTo>
                <a:lnTo>
                  <a:pt x="144" y="148"/>
                </a:lnTo>
                <a:lnTo>
                  <a:pt x="126" y="173"/>
                </a:lnTo>
                <a:lnTo>
                  <a:pt x="105" y="197"/>
                </a:lnTo>
                <a:lnTo>
                  <a:pt x="65" y="243"/>
                </a:lnTo>
                <a:lnTo>
                  <a:pt x="55" y="255"/>
                </a:lnTo>
                <a:lnTo>
                  <a:pt x="47" y="266"/>
                </a:lnTo>
                <a:lnTo>
                  <a:pt x="31" y="290"/>
                </a:lnTo>
                <a:lnTo>
                  <a:pt x="0" y="339"/>
                </a:lnTo>
                <a:lnTo>
                  <a:pt x="0" y="341"/>
                </a:lnTo>
                <a:lnTo>
                  <a:pt x="0" y="343"/>
                </a:lnTo>
                <a:lnTo>
                  <a:pt x="1" y="345"/>
                </a:lnTo>
                <a:lnTo>
                  <a:pt x="2" y="346"/>
                </a:lnTo>
                <a:lnTo>
                  <a:pt x="4" y="346"/>
                </a:lnTo>
                <a:lnTo>
                  <a:pt x="5" y="346"/>
                </a:lnTo>
                <a:lnTo>
                  <a:pt x="7" y="346"/>
                </a:lnTo>
                <a:lnTo>
                  <a:pt x="8" y="344"/>
                </a:lnTo>
                <a:lnTo>
                  <a:pt x="36" y="299"/>
                </a:lnTo>
                <a:lnTo>
                  <a:pt x="50" y="278"/>
                </a:lnTo>
                <a:lnTo>
                  <a:pt x="66" y="257"/>
                </a:lnTo>
                <a:lnTo>
                  <a:pt x="83" y="236"/>
                </a:lnTo>
                <a:lnTo>
                  <a:pt x="102" y="216"/>
                </a:lnTo>
                <a:lnTo>
                  <a:pt x="119" y="195"/>
                </a:lnTo>
                <a:lnTo>
                  <a:pt x="137" y="174"/>
                </a:lnTo>
                <a:lnTo>
                  <a:pt x="153" y="155"/>
                </a:lnTo>
                <a:lnTo>
                  <a:pt x="167" y="133"/>
                </a:lnTo>
                <a:lnTo>
                  <a:pt x="196" y="92"/>
                </a:lnTo>
                <a:lnTo>
                  <a:pt x="211" y="71"/>
                </a:lnTo>
                <a:lnTo>
                  <a:pt x="226" y="50"/>
                </a:lnTo>
                <a:lnTo>
                  <a:pt x="234" y="38"/>
                </a:lnTo>
                <a:lnTo>
                  <a:pt x="243" y="26"/>
                </a:lnTo>
                <a:lnTo>
                  <a:pt x="248" y="21"/>
                </a:lnTo>
                <a:lnTo>
                  <a:pt x="254" y="16"/>
                </a:lnTo>
                <a:lnTo>
                  <a:pt x="259" y="12"/>
                </a:lnTo>
                <a:lnTo>
                  <a:pt x="266" y="9"/>
                </a:lnTo>
                <a:lnTo>
                  <a:pt x="268" y="8"/>
                </a:lnTo>
                <a:lnTo>
                  <a:pt x="269" y="7"/>
                </a:lnTo>
                <a:lnTo>
                  <a:pt x="269" y="5"/>
                </a:lnTo>
                <a:lnTo>
                  <a:pt x="269" y="4"/>
                </a:lnTo>
                <a:lnTo>
                  <a:pt x="268" y="2"/>
                </a:lnTo>
                <a:lnTo>
                  <a:pt x="267" y="1"/>
                </a:lnTo>
                <a:lnTo>
                  <a:pt x="265" y="0"/>
                </a:lnTo>
                <a:lnTo>
                  <a:pt x="26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63" name="任意多边形 1051462"/>
          <p:cNvSpPr/>
          <p:nvPr/>
        </p:nvSpPr>
        <p:spPr bwMode="auto">
          <a:xfrm>
            <a:off x="8361362" y="5684837"/>
            <a:ext cx="173037" cy="225425"/>
          </a:xfrm>
          <a:custGeom>
            <a:avLst/>
            <a:gdLst/>
            <a:ahLst/>
            <a:cxnLst/>
            <a:rect l="0" t="0" r="0" b="0"/>
            <a:pathLst>
              <a:path w="246" h="317">
                <a:moveTo>
                  <a:pt x="238" y="1"/>
                </a:moveTo>
                <a:lnTo>
                  <a:pt x="238" y="1"/>
                </a:lnTo>
                <a:lnTo>
                  <a:pt x="224" y="17"/>
                </a:lnTo>
                <a:lnTo>
                  <a:pt x="210" y="35"/>
                </a:lnTo>
                <a:lnTo>
                  <a:pt x="198" y="52"/>
                </a:lnTo>
                <a:lnTo>
                  <a:pt x="185" y="71"/>
                </a:lnTo>
                <a:lnTo>
                  <a:pt x="177" y="83"/>
                </a:lnTo>
                <a:lnTo>
                  <a:pt x="169" y="95"/>
                </a:lnTo>
                <a:lnTo>
                  <a:pt x="150" y="117"/>
                </a:lnTo>
                <a:lnTo>
                  <a:pt x="111" y="161"/>
                </a:lnTo>
                <a:lnTo>
                  <a:pt x="79" y="196"/>
                </a:lnTo>
                <a:lnTo>
                  <a:pt x="64" y="213"/>
                </a:lnTo>
                <a:lnTo>
                  <a:pt x="48" y="231"/>
                </a:lnTo>
                <a:lnTo>
                  <a:pt x="34" y="250"/>
                </a:lnTo>
                <a:lnTo>
                  <a:pt x="20" y="269"/>
                </a:lnTo>
                <a:lnTo>
                  <a:pt x="14" y="280"/>
                </a:lnTo>
                <a:lnTo>
                  <a:pt x="9" y="290"/>
                </a:lnTo>
                <a:lnTo>
                  <a:pt x="4" y="300"/>
                </a:lnTo>
                <a:lnTo>
                  <a:pt x="0" y="312"/>
                </a:lnTo>
                <a:lnTo>
                  <a:pt x="0" y="314"/>
                </a:lnTo>
                <a:lnTo>
                  <a:pt x="1" y="315"/>
                </a:lnTo>
                <a:lnTo>
                  <a:pt x="2" y="317"/>
                </a:lnTo>
                <a:lnTo>
                  <a:pt x="3" y="317"/>
                </a:lnTo>
                <a:lnTo>
                  <a:pt x="5" y="317"/>
                </a:lnTo>
                <a:lnTo>
                  <a:pt x="7" y="317"/>
                </a:lnTo>
                <a:lnTo>
                  <a:pt x="8" y="316"/>
                </a:lnTo>
                <a:lnTo>
                  <a:pt x="9" y="314"/>
                </a:lnTo>
                <a:lnTo>
                  <a:pt x="13" y="302"/>
                </a:lnTo>
                <a:lnTo>
                  <a:pt x="18" y="291"/>
                </a:lnTo>
                <a:lnTo>
                  <a:pt x="24" y="281"/>
                </a:lnTo>
                <a:lnTo>
                  <a:pt x="31" y="269"/>
                </a:lnTo>
                <a:lnTo>
                  <a:pt x="45" y="249"/>
                </a:lnTo>
                <a:lnTo>
                  <a:pt x="60" y="229"/>
                </a:lnTo>
                <a:lnTo>
                  <a:pt x="78" y="210"/>
                </a:lnTo>
                <a:lnTo>
                  <a:pt x="95" y="192"/>
                </a:lnTo>
                <a:lnTo>
                  <a:pt x="129" y="156"/>
                </a:lnTo>
                <a:lnTo>
                  <a:pt x="157" y="123"/>
                </a:lnTo>
                <a:lnTo>
                  <a:pt x="171" y="106"/>
                </a:lnTo>
                <a:lnTo>
                  <a:pt x="184" y="89"/>
                </a:lnTo>
                <a:lnTo>
                  <a:pt x="199" y="69"/>
                </a:lnTo>
                <a:lnTo>
                  <a:pt x="213" y="48"/>
                </a:lnTo>
                <a:lnTo>
                  <a:pt x="229" y="28"/>
                </a:lnTo>
                <a:lnTo>
                  <a:pt x="236" y="17"/>
                </a:lnTo>
                <a:lnTo>
                  <a:pt x="245" y="8"/>
                </a:lnTo>
                <a:lnTo>
                  <a:pt x="246" y="6"/>
                </a:lnTo>
                <a:lnTo>
                  <a:pt x="246" y="5"/>
                </a:lnTo>
                <a:lnTo>
                  <a:pt x="245" y="3"/>
                </a:lnTo>
                <a:lnTo>
                  <a:pt x="244" y="1"/>
                </a:lnTo>
                <a:lnTo>
                  <a:pt x="243" y="1"/>
                </a:lnTo>
                <a:lnTo>
                  <a:pt x="241" y="0"/>
                </a:lnTo>
                <a:lnTo>
                  <a:pt x="240" y="0"/>
                </a:lnTo>
                <a:lnTo>
                  <a:pt x="23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64" name="任意多边形 1051463"/>
          <p:cNvSpPr/>
          <p:nvPr/>
        </p:nvSpPr>
        <p:spPr bwMode="auto">
          <a:xfrm>
            <a:off x="8407400" y="5726112"/>
            <a:ext cx="150812" cy="173037"/>
          </a:xfrm>
          <a:custGeom>
            <a:avLst/>
            <a:gdLst/>
            <a:ahLst/>
            <a:cxnLst/>
            <a:rect l="0" t="0" r="0" b="0"/>
            <a:pathLst>
              <a:path w="213" h="247">
                <a:moveTo>
                  <a:pt x="206" y="1"/>
                </a:moveTo>
                <a:lnTo>
                  <a:pt x="206" y="1"/>
                </a:lnTo>
                <a:lnTo>
                  <a:pt x="197" y="8"/>
                </a:lnTo>
                <a:lnTo>
                  <a:pt x="189" y="15"/>
                </a:lnTo>
                <a:lnTo>
                  <a:pt x="180" y="22"/>
                </a:lnTo>
                <a:lnTo>
                  <a:pt x="173" y="30"/>
                </a:lnTo>
                <a:lnTo>
                  <a:pt x="159" y="49"/>
                </a:lnTo>
                <a:lnTo>
                  <a:pt x="145" y="67"/>
                </a:lnTo>
                <a:lnTo>
                  <a:pt x="107" y="115"/>
                </a:lnTo>
                <a:lnTo>
                  <a:pt x="87" y="139"/>
                </a:lnTo>
                <a:lnTo>
                  <a:pt x="68" y="163"/>
                </a:lnTo>
                <a:lnTo>
                  <a:pt x="53" y="176"/>
                </a:lnTo>
                <a:lnTo>
                  <a:pt x="41" y="187"/>
                </a:lnTo>
                <a:lnTo>
                  <a:pt x="28" y="201"/>
                </a:lnTo>
                <a:lnTo>
                  <a:pt x="15" y="215"/>
                </a:lnTo>
                <a:lnTo>
                  <a:pt x="5" y="228"/>
                </a:lnTo>
                <a:lnTo>
                  <a:pt x="2" y="234"/>
                </a:lnTo>
                <a:lnTo>
                  <a:pt x="0" y="239"/>
                </a:lnTo>
                <a:lnTo>
                  <a:pt x="0" y="243"/>
                </a:lnTo>
                <a:lnTo>
                  <a:pt x="2" y="246"/>
                </a:lnTo>
                <a:lnTo>
                  <a:pt x="4" y="247"/>
                </a:lnTo>
                <a:lnTo>
                  <a:pt x="5" y="247"/>
                </a:lnTo>
                <a:lnTo>
                  <a:pt x="7" y="246"/>
                </a:lnTo>
                <a:lnTo>
                  <a:pt x="8" y="245"/>
                </a:lnTo>
                <a:lnTo>
                  <a:pt x="9" y="244"/>
                </a:lnTo>
                <a:lnTo>
                  <a:pt x="10" y="242"/>
                </a:lnTo>
                <a:lnTo>
                  <a:pt x="10" y="241"/>
                </a:lnTo>
                <a:lnTo>
                  <a:pt x="8" y="239"/>
                </a:lnTo>
                <a:lnTo>
                  <a:pt x="11" y="235"/>
                </a:lnTo>
                <a:lnTo>
                  <a:pt x="20" y="226"/>
                </a:lnTo>
                <a:lnTo>
                  <a:pt x="47" y="197"/>
                </a:lnTo>
                <a:lnTo>
                  <a:pt x="92" y="150"/>
                </a:lnTo>
                <a:lnTo>
                  <a:pt x="107" y="131"/>
                </a:lnTo>
                <a:lnTo>
                  <a:pt x="123" y="112"/>
                </a:lnTo>
                <a:lnTo>
                  <a:pt x="152" y="73"/>
                </a:lnTo>
                <a:lnTo>
                  <a:pt x="165" y="56"/>
                </a:lnTo>
                <a:lnTo>
                  <a:pt x="179" y="39"/>
                </a:lnTo>
                <a:lnTo>
                  <a:pt x="187" y="30"/>
                </a:lnTo>
                <a:lnTo>
                  <a:pt x="194" y="22"/>
                </a:lnTo>
                <a:lnTo>
                  <a:pt x="202" y="15"/>
                </a:lnTo>
                <a:lnTo>
                  <a:pt x="211" y="10"/>
                </a:lnTo>
                <a:lnTo>
                  <a:pt x="212" y="8"/>
                </a:lnTo>
                <a:lnTo>
                  <a:pt x="213" y="7"/>
                </a:lnTo>
                <a:lnTo>
                  <a:pt x="213" y="5"/>
                </a:lnTo>
                <a:lnTo>
                  <a:pt x="212" y="4"/>
                </a:lnTo>
                <a:lnTo>
                  <a:pt x="211" y="1"/>
                </a:lnTo>
                <a:lnTo>
                  <a:pt x="210" y="0"/>
                </a:lnTo>
                <a:lnTo>
                  <a:pt x="208" y="0"/>
                </a:lnTo>
                <a:lnTo>
                  <a:pt x="20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65" name="任意多边形 1051464"/>
          <p:cNvSpPr/>
          <p:nvPr/>
        </p:nvSpPr>
        <p:spPr bwMode="auto">
          <a:xfrm>
            <a:off x="8458200" y="5729287"/>
            <a:ext cx="157162" cy="177800"/>
          </a:xfrm>
          <a:custGeom>
            <a:avLst/>
            <a:gdLst/>
            <a:ahLst/>
            <a:cxnLst/>
            <a:rect l="0" t="0" r="0" b="0"/>
            <a:pathLst>
              <a:path w="223" h="251">
                <a:moveTo>
                  <a:pt x="215" y="2"/>
                </a:moveTo>
                <a:lnTo>
                  <a:pt x="215" y="2"/>
                </a:lnTo>
                <a:lnTo>
                  <a:pt x="202" y="18"/>
                </a:lnTo>
                <a:lnTo>
                  <a:pt x="189" y="34"/>
                </a:lnTo>
                <a:lnTo>
                  <a:pt x="175" y="49"/>
                </a:lnTo>
                <a:lnTo>
                  <a:pt x="162" y="65"/>
                </a:lnTo>
                <a:lnTo>
                  <a:pt x="134" y="95"/>
                </a:lnTo>
                <a:lnTo>
                  <a:pt x="106" y="124"/>
                </a:lnTo>
                <a:lnTo>
                  <a:pt x="54" y="183"/>
                </a:lnTo>
                <a:lnTo>
                  <a:pt x="2" y="242"/>
                </a:lnTo>
                <a:lnTo>
                  <a:pt x="1" y="244"/>
                </a:lnTo>
                <a:lnTo>
                  <a:pt x="0" y="246"/>
                </a:lnTo>
                <a:lnTo>
                  <a:pt x="1" y="248"/>
                </a:lnTo>
                <a:lnTo>
                  <a:pt x="2" y="250"/>
                </a:lnTo>
                <a:lnTo>
                  <a:pt x="3" y="251"/>
                </a:lnTo>
                <a:lnTo>
                  <a:pt x="5" y="251"/>
                </a:lnTo>
                <a:lnTo>
                  <a:pt x="7" y="251"/>
                </a:lnTo>
                <a:lnTo>
                  <a:pt x="8" y="250"/>
                </a:lnTo>
                <a:lnTo>
                  <a:pt x="13" y="244"/>
                </a:lnTo>
                <a:lnTo>
                  <a:pt x="14" y="242"/>
                </a:lnTo>
                <a:lnTo>
                  <a:pt x="66" y="183"/>
                </a:lnTo>
                <a:lnTo>
                  <a:pt x="119" y="125"/>
                </a:lnTo>
                <a:lnTo>
                  <a:pt x="146" y="96"/>
                </a:lnTo>
                <a:lnTo>
                  <a:pt x="172" y="67"/>
                </a:lnTo>
                <a:lnTo>
                  <a:pt x="198" y="38"/>
                </a:lnTo>
                <a:lnTo>
                  <a:pt x="211" y="22"/>
                </a:lnTo>
                <a:lnTo>
                  <a:pt x="222" y="7"/>
                </a:lnTo>
                <a:lnTo>
                  <a:pt x="223" y="5"/>
                </a:lnTo>
                <a:lnTo>
                  <a:pt x="223" y="3"/>
                </a:lnTo>
                <a:lnTo>
                  <a:pt x="222" y="2"/>
                </a:lnTo>
                <a:lnTo>
                  <a:pt x="221" y="1"/>
                </a:lnTo>
                <a:lnTo>
                  <a:pt x="219" y="0"/>
                </a:lnTo>
                <a:lnTo>
                  <a:pt x="218" y="0"/>
                </a:lnTo>
                <a:lnTo>
                  <a:pt x="216" y="1"/>
                </a:lnTo>
                <a:lnTo>
                  <a:pt x="21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66" name="任意多边形 1051465"/>
          <p:cNvSpPr/>
          <p:nvPr/>
        </p:nvSpPr>
        <p:spPr bwMode="auto">
          <a:xfrm>
            <a:off x="8494712" y="5770562"/>
            <a:ext cx="133350" cy="139700"/>
          </a:xfrm>
          <a:custGeom>
            <a:avLst/>
            <a:gdLst/>
            <a:ahLst/>
            <a:cxnLst/>
            <a:rect l="0" t="0" r="0" b="0"/>
            <a:pathLst>
              <a:path w="189" h="200">
                <a:moveTo>
                  <a:pt x="181" y="1"/>
                </a:moveTo>
                <a:lnTo>
                  <a:pt x="181" y="1"/>
                </a:lnTo>
                <a:lnTo>
                  <a:pt x="158" y="28"/>
                </a:lnTo>
                <a:lnTo>
                  <a:pt x="133" y="54"/>
                </a:lnTo>
                <a:lnTo>
                  <a:pt x="108" y="80"/>
                </a:lnTo>
                <a:lnTo>
                  <a:pt x="84" y="107"/>
                </a:lnTo>
                <a:lnTo>
                  <a:pt x="62" y="131"/>
                </a:lnTo>
                <a:lnTo>
                  <a:pt x="39" y="153"/>
                </a:lnTo>
                <a:lnTo>
                  <a:pt x="35" y="158"/>
                </a:lnTo>
                <a:lnTo>
                  <a:pt x="31" y="164"/>
                </a:lnTo>
                <a:lnTo>
                  <a:pt x="23" y="175"/>
                </a:lnTo>
                <a:lnTo>
                  <a:pt x="19" y="180"/>
                </a:lnTo>
                <a:lnTo>
                  <a:pt x="14" y="184"/>
                </a:lnTo>
                <a:lnTo>
                  <a:pt x="9" y="188"/>
                </a:lnTo>
                <a:lnTo>
                  <a:pt x="3" y="190"/>
                </a:lnTo>
                <a:lnTo>
                  <a:pt x="1" y="190"/>
                </a:lnTo>
                <a:lnTo>
                  <a:pt x="0" y="193"/>
                </a:lnTo>
                <a:lnTo>
                  <a:pt x="0" y="194"/>
                </a:lnTo>
                <a:lnTo>
                  <a:pt x="0" y="196"/>
                </a:lnTo>
                <a:lnTo>
                  <a:pt x="2" y="199"/>
                </a:lnTo>
                <a:lnTo>
                  <a:pt x="4" y="199"/>
                </a:lnTo>
                <a:lnTo>
                  <a:pt x="6" y="200"/>
                </a:lnTo>
                <a:lnTo>
                  <a:pt x="10" y="198"/>
                </a:lnTo>
                <a:lnTo>
                  <a:pt x="13" y="197"/>
                </a:lnTo>
                <a:lnTo>
                  <a:pt x="20" y="192"/>
                </a:lnTo>
                <a:lnTo>
                  <a:pt x="25" y="186"/>
                </a:lnTo>
                <a:lnTo>
                  <a:pt x="31" y="179"/>
                </a:lnTo>
                <a:lnTo>
                  <a:pt x="42" y="166"/>
                </a:lnTo>
                <a:lnTo>
                  <a:pt x="54" y="152"/>
                </a:lnTo>
                <a:lnTo>
                  <a:pt x="79" y="125"/>
                </a:lnTo>
                <a:lnTo>
                  <a:pt x="134" y="68"/>
                </a:lnTo>
                <a:lnTo>
                  <a:pt x="161" y="39"/>
                </a:lnTo>
                <a:lnTo>
                  <a:pt x="188" y="9"/>
                </a:lnTo>
                <a:lnTo>
                  <a:pt x="189" y="7"/>
                </a:lnTo>
                <a:lnTo>
                  <a:pt x="189" y="5"/>
                </a:lnTo>
                <a:lnTo>
                  <a:pt x="189" y="4"/>
                </a:lnTo>
                <a:lnTo>
                  <a:pt x="188" y="1"/>
                </a:lnTo>
                <a:lnTo>
                  <a:pt x="186" y="0"/>
                </a:lnTo>
                <a:lnTo>
                  <a:pt x="184" y="0"/>
                </a:lnTo>
                <a:lnTo>
                  <a:pt x="182" y="0"/>
                </a:lnTo>
                <a:lnTo>
                  <a:pt x="18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67" name="任意多边形 1051466"/>
          <p:cNvSpPr/>
          <p:nvPr/>
        </p:nvSpPr>
        <p:spPr bwMode="auto">
          <a:xfrm>
            <a:off x="8551862" y="5834062"/>
            <a:ext cx="57150" cy="65087"/>
          </a:xfrm>
          <a:custGeom>
            <a:avLst/>
            <a:gdLst/>
            <a:ahLst/>
            <a:cxnLst/>
            <a:rect l="0" t="0" r="0" b="0"/>
            <a:pathLst>
              <a:path w="81" h="95">
                <a:moveTo>
                  <a:pt x="71" y="2"/>
                </a:moveTo>
                <a:lnTo>
                  <a:pt x="71" y="2"/>
                </a:lnTo>
                <a:lnTo>
                  <a:pt x="65" y="13"/>
                </a:lnTo>
                <a:lnTo>
                  <a:pt x="57" y="22"/>
                </a:lnTo>
                <a:lnTo>
                  <a:pt x="49" y="31"/>
                </a:lnTo>
                <a:lnTo>
                  <a:pt x="41" y="41"/>
                </a:lnTo>
                <a:lnTo>
                  <a:pt x="22" y="64"/>
                </a:lnTo>
                <a:lnTo>
                  <a:pt x="1" y="87"/>
                </a:lnTo>
                <a:lnTo>
                  <a:pt x="0" y="89"/>
                </a:lnTo>
                <a:lnTo>
                  <a:pt x="0" y="90"/>
                </a:lnTo>
                <a:lnTo>
                  <a:pt x="0" y="92"/>
                </a:lnTo>
                <a:lnTo>
                  <a:pt x="1" y="93"/>
                </a:lnTo>
                <a:lnTo>
                  <a:pt x="3" y="94"/>
                </a:lnTo>
                <a:lnTo>
                  <a:pt x="4" y="95"/>
                </a:lnTo>
                <a:lnTo>
                  <a:pt x="6" y="95"/>
                </a:lnTo>
                <a:lnTo>
                  <a:pt x="8" y="94"/>
                </a:lnTo>
                <a:lnTo>
                  <a:pt x="26" y="75"/>
                </a:lnTo>
                <a:lnTo>
                  <a:pt x="41" y="55"/>
                </a:lnTo>
                <a:lnTo>
                  <a:pt x="52" y="44"/>
                </a:lnTo>
                <a:lnTo>
                  <a:pt x="62" y="31"/>
                </a:lnTo>
                <a:lnTo>
                  <a:pt x="71" y="20"/>
                </a:lnTo>
                <a:lnTo>
                  <a:pt x="80" y="8"/>
                </a:lnTo>
                <a:lnTo>
                  <a:pt x="81" y="5"/>
                </a:lnTo>
                <a:lnTo>
                  <a:pt x="81" y="3"/>
                </a:lnTo>
                <a:lnTo>
                  <a:pt x="80" y="2"/>
                </a:lnTo>
                <a:lnTo>
                  <a:pt x="79" y="1"/>
                </a:lnTo>
                <a:lnTo>
                  <a:pt x="77" y="0"/>
                </a:lnTo>
                <a:lnTo>
                  <a:pt x="75" y="0"/>
                </a:lnTo>
                <a:lnTo>
                  <a:pt x="73" y="1"/>
                </a:lnTo>
                <a:lnTo>
                  <a:pt x="71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68" name="任意多边形 1051467"/>
          <p:cNvSpPr/>
          <p:nvPr/>
        </p:nvSpPr>
        <p:spPr bwMode="auto">
          <a:xfrm>
            <a:off x="8737600" y="5100637"/>
            <a:ext cx="63500" cy="82550"/>
          </a:xfrm>
          <a:custGeom>
            <a:avLst/>
            <a:gdLst/>
            <a:ahLst/>
            <a:cxnLst/>
            <a:rect l="0" t="0" r="0" b="0"/>
            <a:pathLst>
              <a:path w="91" h="118">
                <a:moveTo>
                  <a:pt x="83" y="2"/>
                </a:moveTo>
                <a:lnTo>
                  <a:pt x="83" y="2"/>
                </a:lnTo>
                <a:lnTo>
                  <a:pt x="72" y="15"/>
                </a:lnTo>
                <a:lnTo>
                  <a:pt x="61" y="28"/>
                </a:lnTo>
                <a:lnTo>
                  <a:pt x="42" y="56"/>
                </a:lnTo>
                <a:lnTo>
                  <a:pt x="22" y="84"/>
                </a:lnTo>
                <a:lnTo>
                  <a:pt x="12" y="97"/>
                </a:lnTo>
                <a:lnTo>
                  <a:pt x="1" y="110"/>
                </a:lnTo>
                <a:lnTo>
                  <a:pt x="0" y="111"/>
                </a:lnTo>
                <a:lnTo>
                  <a:pt x="0" y="113"/>
                </a:lnTo>
                <a:lnTo>
                  <a:pt x="0" y="115"/>
                </a:lnTo>
                <a:lnTo>
                  <a:pt x="1" y="116"/>
                </a:lnTo>
                <a:lnTo>
                  <a:pt x="3" y="117"/>
                </a:lnTo>
                <a:lnTo>
                  <a:pt x="4" y="118"/>
                </a:lnTo>
                <a:lnTo>
                  <a:pt x="6" y="117"/>
                </a:lnTo>
                <a:lnTo>
                  <a:pt x="8" y="116"/>
                </a:lnTo>
                <a:lnTo>
                  <a:pt x="19" y="103"/>
                </a:lnTo>
                <a:lnTo>
                  <a:pt x="29" y="90"/>
                </a:lnTo>
                <a:lnTo>
                  <a:pt x="48" y="62"/>
                </a:lnTo>
                <a:lnTo>
                  <a:pt x="68" y="34"/>
                </a:lnTo>
                <a:lnTo>
                  <a:pt x="78" y="22"/>
                </a:lnTo>
                <a:lnTo>
                  <a:pt x="89" y="8"/>
                </a:lnTo>
                <a:lnTo>
                  <a:pt x="90" y="7"/>
                </a:lnTo>
                <a:lnTo>
                  <a:pt x="91" y="5"/>
                </a:lnTo>
                <a:lnTo>
                  <a:pt x="90" y="3"/>
                </a:lnTo>
                <a:lnTo>
                  <a:pt x="89" y="2"/>
                </a:lnTo>
                <a:lnTo>
                  <a:pt x="88" y="1"/>
                </a:lnTo>
                <a:lnTo>
                  <a:pt x="86" y="0"/>
                </a:lnTo>
                <a:lnTo>
                  <a:pt x="84" y="1"/>
                </a:lnTo>
                <a:lnTo>
                  <a:pt x="8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69" name="任意多边形 1051468"/>
          <p:cNvSpPr/>
          <p:nvPr/>
        </p:nvSpPr>
        <p:spPr bwMode="auto">
          <a:xfrm>
            <a:off x="8802688" y="5124450"/>
            <a:ext cx="60325" cy="74612"/>
          </a:xfrm>
          <a:custGeom>
            <a:avLst/>
            <a:gdLst/>
            <a:ahLst/>
            <a:cxnLst/>
            <a:rect l="0" t="0" r="0" b="0"/>
            <a:pathLst>
              <a:path w="84" h="105">
                <a:moveTo>
                  <a:pt x="76" y="2"/>
                </a:moveTo>
                <a:lnTo>
                  <a:pt x="76" y="2"/>
                </a:lnTo>
                <a:lnTo>
                  <a:pt x="68" y="16"/>
                </a:lnTo>
                <a:lnTo>
                  <a:pt x="59" y="28"/>
                </a:lnTo>
                <a:lnTo>
                  <a:pt x="50" y="39"/>
                </a:lnTo>
                <a:lnTo>
                  <a:pt x="41" y="52"/>
                </a:lnTo>
                <a:lnTo>
                  <a:pt x="20" y="74"/>
                </a:lnTo>
                <a:lnTo>
                  <a:pt x="1" y="96"/>
                </a:lnTo>
                <a:lnTo>
                  <a:pt x="0" y="98"/>
                </a:lnTo>
                <a:lnTo>
                  <a:pt x="0" y="100"/>
                </a:lnTo>
                <a:lnTo>
                  <a:pt x="1" y="104"/>
                </a:lnTo>
                <a:lnTo>
                  <a:pt x="3" y="105"/>
                </a:lnTo>
                <a:lnTo>
                  <a:pt x="4" y="105"/>
                </a:lnTo>
                <a:lnTo>
                  <a:pt x="6" y="105"/>
                </a:lnTo>
                <a:lnTo>
                  <a:pt x="7" y="104"/>
                </a:lnTo>
                <a:lnTo>
                  <a:pt x="27" y="80"/>
                </a:lnTo>
                <a:lnTo>
                  <a:pt x="48" y="57"/>
                </a:lnTo>
                <a:lnTo>
                  <a:pt x="58" y="46"/>
                </a:lnTo>
                <a:lnTo>
                  <a:pt x="68" y="33"/>
                </a:lnTo>
                <a:lnTo>
                  <a:pt x="76" y="21"/>
                </a:lnTo>
                <a:lnTo>
                  <a:pt x="84" y="7"/>
                </a:lnTo>
                <a:lnTo>
                  <a:pt x="84" y="5"/>
                </a:lnTo>
                <a:lnTo>
                  <a:pt x="84" y="3"/>
                </a:lnTo>
                <a:lnTo>
                  <a:pt x="83" y="2"/>
                </a:lnTo>
                <a:lnTo>
                  <a:pt x="82" y="1"/>
                </a:lnTo>
                <a:lnTo>
                  <a:pt x="80" y="0"/>
                </a:lnTo>
                <a:lnTo>
                  <a:pt x="78" y="0"/>
                </a:lnTo>
                <a:lnTo>
                  <a:pt x="77" y="1"/>
                </a:lnTo>
                <a:lnTo>
                  <a:pt x="7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70" name="任意多边形 1051469"/>
          <p:cNvSpPr/>
          <p:nvPr/>
        </p:nvSpPr>
        <p:spPr bwMode="auto">
          <a:xfrm>
            <a:off x="8864600" y="5181600"/>
            <a:ext cx="46037" cy="50800"/>
          </a:xfrm>
          <a:custGeom>
            <a:avLst/>
            <a:gdLst/>
            <a:ahLst/>
            <a:cxnLst/>
            <a:rect l="0" t="0" r="0" b="0"/>
            <a:pathLst>
              <a:path w="66" h="72">
                <a:moveTo>
                  <a:pt x="58" y="2"/>
                </a:moveTo>
                <a:lnTo>
                  <a:pt x="58" y="2"/>
                </a:lnTo>
                <a:lnTo>
                  <a:pt x="53" y="11"/>
                </a:lnTo>
                <a:lnTo>
                  <a:pt x="48" y="21"/>
                </a:lnTo>
                <a:lnTo>
                  <a:pt x="41" y="29"/>
                </a:lnTo>
                <a:lnTo>
                  <a:pt x="33" y="36"/>
                </a:lnTo>
                <a:lnTo>
                  <a:pt x="18" y="49"/>
                </a:lnTo>
                <a:lnTo>
                  <a:pt x="2" y="64"/>
                </a:lnTo>
                <a:lnTo>
                  <a:pt x="1" y="66"/>
                </a:lnTo>
                <a:lnTo>
                  <a:pt x="0" y="67"/>
                </a:lnTo>
                <a:lnTo>
                  <a:pt x="1" y="69"/>
                </a:lnTo>
                <a:lnTo>
                  <a:pt x="2" y="70"/>
                </a:lnTo>
                <a:lnTo>
                  <a:pt x="3" y="71"/>
                </a:lnTo>
                <a:lnTo>
                  <a:pt x="5" y="72"/>
                </a:lnTo>
                <a:lnTo>
                  <a:pt x="7" y="72"/>
                </a:lnTo>
                <a:lnTo>
                  <a:pt x="9" y="71"/>
                </a:lnTo>
                <a:lnTo>
                  <a:pt x="25" y="56"/>
                </a:lnTo>
                <a:lnTo>
                  <a:pt x="41" y="41"/>
                </a:lnTo>
                <a:lnTo>
                  <a:pt x="49" y="34"/>
                </a:lnTo>
                <a:lnTo>
                  <a:pt x="55" y="26"/>
                </a:lnTo>
                <a:lnTo>
                  <a:pt x="61" y="16"/>
                </a:lnTo>
                <a:lnTo>
                  <a:pt x="66" y="6"/>
                </a:lnTo>
                <a:lnTo>
                  <a:pt x="66" y="5"/>
                </a:lnTo>
                <a:lnTo>
                  <a:pt x="66" y="3"/>
                </a:lnTo>
                <a:lnTo>
                  <a:pt x="64" y="0"/>
                </a:lnTo>
                <a:lnTo>
                  <a:pt x="62" y="0"/>
                </a:lnTo>
                <a:lnTo>
                  <a:pt x="61" y="0"/>
                </a:lnTo>
                <a:lnTo>
                  <a:pt x="59" y="0"/>
                </a:lnTo>
                <a:lnTo>
                  <a:pt x="5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71" name="任意多边形 1051470"/>
          <p:cNvSpPr/>
          <p:nvPr/>
        </p:nvSpPr>
        <p:spPr bwMode="auto">
          <a:xfrm>
            <a:off x="8999538" y="5249862"/>
            <a:ext cx="47625" cy="38100"/>
          </a:xfrm>
          <a:custGeom>
            <a:avLst/>
            <a:gdLst/>
            <a:ahLst/>
            <a:cxnLst/>
            <a:rect l="0" t="0" r="0" b="0"/>
            <a:pathLst>
              <a:path w="66" h="53">
                <a:moveTo>
                  <a:pt x="58" y="1"/>
                </a:moveTo>
                <a:lnTo>
                  <a:pt x="58" y="1"/>
                </a:lnTo>
                <a:lnTo>
                  <a:pt x="55" y="3"/>
                </a:lnTo>
                <a:lnTo>
                  <a:pt x="51" y="6"/>
                </a:lnTo>
                <a:lnTo>
                  <a:pt x="47" y="8"/>
                </a:lnTo>
                <a:lnTo>
                  <a:pt x="43" y="10"/>
                </a:lnTo>
                <a:lnTo>
                  <a:pt x="33" y="17"/>
                </a:lnTo>
                <a:lnTo>
                  <a:pt x="25" y="25"/>
                </a:lnTo>
                <a:lnTo>
                  <a:pt x="12" y="34"/>
                </a:lnTo>
                <a:lnTo>
                  <a:pt x="6" y="39"/>
                </a:lnTo>
                <a:lnTo>
                  <a:pt x="1" y="46"/>
                </a:lnTo>
                <a:lnTo>
                  <a:pt x="0" y="47"/>
                </a:lnTo>
                <a:lnTo>
                  <a:pt x="0" y="49"/>
                </a:lnTo>
                <a:lnTo>
                  <a:pt x="1" y="52"/>
                </a:lnTo>
                <a:lnTo>
                  <a:pt x="2" y="53"/>
                </a:lnTo>
                <a:lnTo>
                  <a:pt x="5" y="53"/>
                </a:lnTo>
                <a:lnTo>
                  <a:pt x="7" y="53"/>
                </a:lnTo>
                <a:lnTo>
                  <a:pt x="8" y="53"/>
                </a:lnTo>
                <a:lnTo>
                  <a:pt x="9" y="50"/>
                </a:lnTo>
                <a:lnTo>
                  <a:pt x="14" y="44"/>
                </a:lnTo>
                <a:lnTo>
                  <a:pt x="21" y="38"/>
                </a:lnTo>
                <a:lnTo>
                  <a:pt x="34" y="29"/>
                </a:lnTo>
                <a:lnTo>
                  <a:pt x="46" y="20"/>
                </a:lnTo>
                <a:lnTo>
                  <a:pt x="51" y="16"/>
                </a:lnTo>
                <a:lnTo>
                  <a:pt x="56" y="13"/>
                </a:lnTo>
                <a:lnTo>
                  <a:pt x="60" y="10"/>
                </a:lnTo>
                <a:lnTo>
                  <a:pt x="65" y="7"/>
                </a:lnTo>
                <a:lnTo>
                  <a:pt x="66" y="6"/>
                </a:lnTo>
                <a:lnTo>
                  <a:pt x="66" y="4"/>
                </a:lnTo>
                <a:lnTo>
                  <a:pt x="66" y="2"/>
                </a:lnTo>
                <a:lnTo>
                  <a:pt x="65" y="1"/>
                </a:lnTo>
                <a:lnTo>
                  <a:pt x="62" y="0"/>
                </a:lnTo>
                <a:lnTo>
                  <a:pt x="60" y="0"/>
                </a:lnTo>
                <a:lnTo>
                  <a:pt x="5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72" name="任意多边形 1051471"/>
          <p:cNvSpPr/>
          <p:nvPr/>
        </p:nvSpPr>
        <p:spPr bwMode="auto">
          <a:xfrm>
            <a:off x="9053512" y="5294312"/>
            <a:ext cx="6350" cy="6350"/>
          </a:xfrm>
          <a:custGeom>
            <a:avLst/>
            <a:gdLst/>
            <a:ahLst/>
            <a:cxnLst/>
            <a:rect l="0" t="0" r="0" b="0"/>
            <a:pathLst>
              <a:path w="9" h="9">
                <a:moveTo>
                  <a:pt x="5" y="0"/>
                </a:moveTo>
                <a:lnTo>
                  <a:pt x="5" y="0"/>
                </a:lnTo>
                <a:lnTo>
                  <a:pt x="3" y="0"/>
                </a:lnTo>
                <a:lnTo>
                  <a:pt x="2" y="1"/>
                </a:lnTo>
                <a:lnTo>
                  <a:pt x="1" y="2"/>
                </a:lnTo>
                <a:lnTo>
                  <a:pt x="0" y="4"/>
                </a:lnTo>
                <a:lnTo>
                  <a:pt x="1" y="6"/>
                </a:lnTo>
                <a:lnTo>
                  <a:pt x="2" y="7"/>
                </a:lnTo>
                <a:lnTo>
                  <a:pt x="3" y="8"/>
                </a:lnTo>
                <a:lnTo>
                  <a:pt x="5" y="9"/>
                </a:lnTo>
                <a:lnTo>
                  <a:pt x="7" y="8"/>
                </a:lnTo>
                <a:lnTo>
                  <a:pt x="8" y="7"/>
                </a:lnTo>
                <a:lnTo>
                  <a:pt x="9" y="6"/>
                </a:lnTo>
                <a:lnTo>
                  <a:pt x="9" y="4"/>
                </a:lnTo>
                <a:lnTo>
                  <a:pt x="9" y="2"/>
                </a:lnTo>
                <a:lnTo>
                  <a:pt x="8" y="1"/>
                </a:lnTo>
                <a:lnTo>
                  <a:pt x="7" y="0"/>
                </a:lnTo>
                <a:lnTo>
                  <a:pt x="5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73" name="任意多边形 1051472"/>
          <p:cNvSpPr/>
          <p:nvPr/>
        </p:nvSpPr>
        <p:spPr bwMode="auto">
          <a:xfrm>
            <a:off x="8250237" y="5507037"/>
            <a:ext cx="50800" cy="63500"/>
          </a:xfrm>
          <a:custGeom>
            <a:avLst/>
            <a:gdLst/>
            <a:ahLst/>
            <a:cxnLst/>
            <a:rect l="0" t="0" r="0" b="0"/>
            <a:pathLst>
              <a:path w="72" h="91">
                <a:moveTo>
                  <a:pt x="64" y="2"/>
                </a:moveTo>
                <a:lnTo>
                  <a:pt x="64" y="2"/>
                </a:lnTo>
                <a:lnTo>
                  <a:pt x="45" y="20"/>
                </a:lnTo>
                <a:lnTo>
                  <a:pt x="27" y="40"/>
                </a:lnTo>
                <a:lnTo>
                  <a:pt x="20" y="50"/>
                </a:lnTo>
                <a:lnTo>
                  <a:pt x="12" y="62"/>
                </a:lnTo>
                <a:lnTo>
                  <a:pt x="6" y="73"/>
                </a:lnTo>
                <a:lnTo>
                  <a:pt x="0" y="84"/>
                </a:lnTo>
                <a:lnTo>
                  <a:pt x="0" y="86"/>
                </a:lnTo>
                <a:lnTo>
                  <a:pt x="0" y="88"/>
                </a:lnTo>
                <a:lnTo>
                  <a:pt x="3" y="91"/>
                </a:lnTo>
                <a:lnTo>
                  <a:pt x="4" y="91"/>
                </a:lnTo>
                <a:lnTo>
                  <a:pt x="6" y="91"/>
                </a:lnTo>
                <a:lnTo>
                  <a:pt x="7" y="90"/>
                </a:lnTo>
                <a:lnTo>
                  <a:pt x="8" y="89"/>
                </a:lnTo>
                <a:lnTo>
                  <a:pt x="14" y="77"/>
                </a:lnTo>
                <a:lnTo>
                  <a:pt x="20" y="67"/>
                </a:lnTo>
                <a:lnTo>
                  <a:pt x="27" y="55"/>
                </a:lnTo>
                <a:lnTo>
                  <a:pt x="36" y="46"/>
                </a:lnTo>
                <a:lnTo>
                  <a:pt x="52" y="26"/>
                </a:lnTo>
                <a:lnTo>
                  <a:pt x="71" y="8"/>
                </a:lnTo>
                <a:lnTo>
                  <a:pt x="72" y="7"/>
                </a:lnTo>
                <a:lnTo>
                  <a:pt x="72" y="5"/>
                </a:lnTo>
                <a:lnTo>
                  <a:pt x="72" y="3"/>
                </a:lnTo>
                <a:lnTo>
                  <a:pt x="71" y="2"/>
                </a:lnTo>
                <a:lnTo>
                  <a:pt x="69" y="1"/>
                </a:lnTo>
                <a:lnTo>
                  <a:pt x="68" y="0"/>
                </a:lnTo>
                <a:lnTo>
                  <a:pt x="66" y="1"/>
                </a:lnTo>
                <a:lnTo>
                  <a:pt x="6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74" name="任意多边形 1051473"/>
          <p:cNvSpPr/>
          <p:nvPr/>
        </p:nvSpPr>
        <p:spPr bwMode="auto">
          <a:xfrm>
            <a:off x="8262937" y="5556250"/>
            <a:ext cx="42862" cy="50800"/>
          </a:xfrm>
          <a:custGeom>
            <a:avLst/>
            <a:gdLst/>
            <a:ahLst/>
            <a:cxnLst/>
            <a:rect l="0" t="0" r="0" b="0"/>
            <a:pathLst>
              <a:path w="60" h="72">
                <a:moveTo>
                  <a:pt x="52" y="2"/>
                </a:moveTo>
                <a:lnTo>
                  <a:pt x="52" y="2"/>
                </a:lnTo>
                <a:lnTo>
                  <a:pt x="40" y="18"/>
                </a:lnTo>
                <a:lnTo>
                  <a:pt x="28" y="34"/>
                </a:lnTo>
                <a:lnTo>
                  <a:pt x="16" y="49"/>
                </a:lnTo>
                <a:lnTo>
                  <a:pt x="1" y="64"/>
                </a:lnTo>
                <a:lnTo>
                  <a:pt x="0" y="66"/>
                </a:lnTo>
                <a:lnTo>
                  <a:pt x="0" y="68"/>
                </a:lnTo>
                <a:lnTo>
                  <a:pt x="1" y="69"/>
                </a:lnTo>
                <a:lnTo>
                  <a:pt x="2" y="71"/>
                </a:lnTo>
                <a:lnTo>
                  <a:pt x="3" y="72"/>
                </a:lnTo>
                <a:lnTo>
                  <a:pt x="5" y="72"/>
                </a:lnTo>
                <a:lnTo>
                  <a:pt x="6" y="72"/>
                </a:lnTo>
                <a:lnTo>
                  <a:pt x="8" y="71"/>
                </a:lnTo>
                <a:lnTo>
                  <a:pt x="22" y="56"/>
                </a:lnTo>
                <a:lnTo>
                  <a:pt x="35" y="40"/>
                </a:lnTo>
                <a:lnTo>
                  <a:pt x="48" y="24"/>
                </a:lnTo>
                <a:lnTo>
                  <a:pt x="60" y="7"/>
                </a:lnTo>
                <a:lnTo>
                  <a:pt x="60" y="5"/>
                </a:lnTo>
                <a:lnTo>
                  <a:pt x="60" y="3"/>
                </a:lnTo>
                <a:lnTo>
                  <a:pt x="59" y="2"/>
                </a:lnTo>
                <a:lnTo>
                  <a:pt x="58" y="1"/>
                </a:lnTo>
                <a:lnTo>
                  <a:pt x="56" y="0"/>
                </a:lnTo>
                <a:lnTo>
                  <a:pt x="55" y="0"/>
                </a:lnTo>
                <a:lnTo>
                  <a:pt x="53" y="1"/>
                </a:lnTo>
                <a:lnTo>
                  <a:pt x="5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75" name="任意多边形 1051474"/>
          <p:cNvSpPr/>
          <p:nvPr/>
        </p:nvSpPr>
        <p:spPr bwMode="auto">
          <a:xfrm>
            <a:off x="8612188" y="5480050"/>
            <a:ext cx="50800" cy="52387"/>
          </a:xfrm>
          <a:custGeom>
            <a:avLst/>
            <a:gdLst/>
            <a:ahLst/>
            <a:cxnLst/>
            <a:rect l="0" t="0" r="0" b="0"/>
            <a:pathLst>
              <a:path w="72" h="73">
                <a:moveTo>
                  <a:pt x="64" y="1"/>
                </a:moveTo>
                <a:lnTo>
                  <a:pt x="64" y="1"/>
                </a:lnTo>
                <a:lnTo>
                  <a:pt x="46" y="17"/>
                </a:lnTo>
                <a:lnTo>
                  <a:pt x="30" y="31"/>
                </a:lnTo>
                <a:lnTo>
                  <a:pt x="21" y="39"/>
                </a:lnTo>
                <a:lnTo>
                  <a:pt x="13" y="47"/>
                </a:lnTo>
                <a:lnTo>
                  <a:pt x="6" y="56"/>
                </a:lnTo>
                <a:lnTo>
                  <a:pt x="0" y="65"/>
                </a:lnTo>
                <a:lnTo>
                  <a:pt x="0" y="68"/>
                </a:lnTo>
                <a:lnTo>
                  <a:pt x="0" y="70"/>
                </a:lnTo>
                <a:lnTo>
                  <a:pt x="1" y="71"/>
                </a:lnTo>
                <a:lnTo>
                  <a:pt x="2" y="72"/>
                </a:lnTo>
                <a:lnTo>
                  <a:pt x="4" y="73"/>
                </a:lnTo>
                <a:lnTo>
                  <a:pt x="5" y="73"/>
                </a:lnTo>
                <a:lnTo>
                  <a:pt x="7" y="72"/>
                </a:lnTo>
                <a:lnTo>
                  <a:pt x="8" y="71"/>
                </a:lnTo>
                <a:lnTo>
                  <a:pt x="14" y="61"/>
                </a:lnTo>
                <a:lnTo>
                  <a:pt x="21" y="52"/>
                </a:lnTo>
                <a:lnTo>
                  <a:pt x="29" y="45"/>
                </a:lnTo>
                <a:lnTo>
                  <a:pt x="37" y="37"/>
                </a:lnTo>
                <a:lnTo>
                  <a:pt x="54" y="23"/>
                </a:lnTo>
                <a:lnTo>
                  <a:pt x="70" y="8"/>
                </a:lnTo>
                <a:lnTo>
                  <a:pt x="72" y="7"/>
                </a:lnTo>
                <a:lnTo>
                  <a:pt x="72" y="4"/>
                </a:lnTo>
                <a:lnTo>
                  <a:pt x="71" y="3"/>
                </a:lnTo>
                <a:lnTo>
                  <a:pt x="70" y="1"/>
                </a:lnTo>
                <a:lnTo>
                  <a:pt x="69" y="0"/>
                </a:lnTo>
                <a:lnTo>
                  <a:pt x="67" y="0"/>
                </a:lnTo>
                <a:lnTo>
                  <a:pt x="66" y="0"/>
                </a:lnTo>
                <a:lnTo>
                  <a:pt x="6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76" name="任意多边形 1051475"/>
          <p:cNvSpPr/>
          <p:nvPr/>
        </p:nvSpPr>
        <p:spPr bwMode="auto">
          <a:xfrm>
            <a:off x="8616950" y="5530850"/>
            <a:ext cx="36512" cy="31750"/>
          </a:xfrm>
          <a:custGeom>
            <a:avLst/>
            <a:gdLst/>
            <a:ahLst/>
            <a:cxnLst/>
            <a:rect l="0" t="0" r="0" b="0"/>
            <a:pathLst>
              <a:path w="53" h="47">
                <a:moveTo>
                  <a:pt x="48" y="0"/>
                </a:moveTo>
                <a:lnTo>
                  <a:pt x="48" y="0"/>
                </a:lnTo>
                <a:lnTo>
                  <a:pt x="40" y="3"/>
                </a:lnTo>
                <a:lnTo>
                  <a:pt x="34" y="7"/>
                </a:lnTo>
                <a:lnTo>
                  <a:pt x="28" y="11"/>
                </a:lnTo>
                <a:lnTo>
                  <a:pt x="22" y="16"/>
                </a:lnTo>
                <a:lnTo>
                  <a:pt x="11" y="27"/>
                </a:lnTo>
                <a:lnTo>
                  <a:pt x="1" y="39"/>
                </a:lnTo>
                <a:lnTo>
                  <a:pt x="0" y="41"/>
                </a:lnTo>
                <a:lnTo>
                  <a:pt x="0" y="42"/>
                </a:lnTo>
                <a:lnTo>
                  <a:pt x="0" y="44"/>
                </a:lnTo>
                <a:lnTo>
                  <a:pt x="1" y="45"/>
                </a:lnTo>
                <a:lnTo>
                  <a:pt x="2" y="46"/>
                </a:lnTo>
                <a:lnTo>
                  <a:pt x="4" y="47"/>
                </a:lnTo>
                <a:lnTo>
                  <a:pt x="6" y="47"/>
                </a:lnTo>
                <a:lnTo>
                  <a:pt x="7" y="46"/>
                </a:lnTo>
                <a:lnTo>
                  <a:pt x="27" y="24"/>
                </a:lnTo>
                <a:lnTo>
                  <a:pt x="32" y="20"/>
                </a:lnTo>
                <a:lnTo>
                  <a:pt x="37" y="15"/>
                </a:lnTo>
                <a:lnTo>
                  <a:pt x="43" y="12"/>
                </a:lnTo>
                <a:lnTo>
                  <a:pt x="50" y="9"/>
                </a:lnTo>
                <a:lnTo>
                  <a:pt x="52" y="8"/>
                </a:lnTo>
                <a:lnTo>
                  <a:pt x="53" y="6"/>
                </a:lnTo>
                <a:lnTo>
                  <a:pt x="53" y="3"/>
                </a:lnTo>
                <a:lnTo>
                  <a:pt x="52" y="1"/>
                </a:lnTo>
                <a:lnTo>
                  <a:pt x="51" y="0"/>
                </a:lnTo>
                <a:lnTo>
                  <a:pt x="50" y="0"/>
                </a:lnTo>
                <a:lnTo>
                  <a:pt x="48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77" name="任意多边形 1051476"/>
          <p:cNvSpPr/>
          <p:nvPr/>
        </p:nvSpPr>
        <p:spPr bwMode="auto">
          <a:xfrm>
            <a:off x="8629650" y="5580062"/>
            <a:ext cx="11112" cy="19050"/>
          </a:xfrm>
          <a:custGeom>
            <a:avLst/>
            <a:gdLst/>
            <a:ahLst/>
            <a:cxnLst/>
            <a:rect l="0" t="0" r="0" b="0"/>
            <a:pathLst>
              <a:path w="15" h="29">
                <a:moveTo>
                  <a:pt x="6" y="5"/>
                </a:moveTo>
                <a:lnTo>
                  <a:pt x="6" y="5"/>
                </a:lnTo>
                <a:lnTo>
                  <a:pt x="5" y="10"/>
                </a:lnTo>
                <a:lnTo>
                  <a:pt x="3" y="14"/>
                </a:lnTo>
                <a:lnTo>
                  <a:pt x="1" y="18"/>
                </a:lnTo>
                <a:lnTo>
                  <a:pt x="0" y="24"/>
                </a:lnTo>
                <a:lnTo>
                  <a:pt x="0" y="26"/>
                </a:lnTo>
                <a:lnTo>
                  <a:pt x="1" y="28"/>
                </a:lnTo>
                <a:lnTo>
                  <a:pt x="3" y="28"/>
                </a:lnTo>
                <a:lnTo>
                  <a:pt x="4" y="29"/>
                </a:lnTo>
                <a:lnTo>
                  <a:pt x="6" y="28"/>
                </a:lnTo>
                <a:lnTo>
                  <a:pt x="7" y="28"/>
                </a:lnTo>
                <a:lnTo>
                  <a:pt x="9" y="26"/>
                </a:lnTo>
                <a:lnTo>
                  <a:pt x="9" y="24"/>
                </a:lnTo>
                <a:lnTo>
                  <a:pt x="10" y="19"/>
                </a:lnTo>
                <a:lnTo>
                  <a:pt x="12" y="14"/>
                </a:lnTo>
                <a:lnTo>
                  <a:pt x="14" y="10"/>
                </a:lnTo>
                <a:lnTo>
                  <a:pt x="15" y="5"/>
                </a:lnTo>
                <a:lnTo>
                  <a:pt x="15" y="3"/>
                </a:lnTo>
                <a:lnTo>
                  <a:pt x="14" y="2"/>
                </a:lnTo>
                <a:lnTo>
                  <a:pt x="13" y="1"/>
                </a:lnTo>
                <a:lnTo>
                  <a:pt x="11" y="0"/>
                </a:lnTo>
                <a:lnTo>
                  <a:pt x="9" y="1"/>
                </a:lnTo>
                <a:lnTo>
                  <a:pt x="8" y="2"/>
                </a:lnTo>
                <a:lnTo>
                  <a:pt x="7" y="3"/>
                </a:lnTo>
                <a:lnTo>
                  <a:pt x="6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78" name="任意多边形 1051477"/>
          <p:cNvSpPr/>
          <p:nvPr/>
        </p:nvSpPr>
        <p:spPr bwMode="auto">
          <a:xfrm>
            <a:off x="9053512" y="5511800"/>
            <a:ext cx="69850" cy="69850"/>
          </a:xfrm>
          <a:custGeom>
            <a:avLst/>
            <a:gdLst/>
            <a:ahLst/>
            <a:cxnLst/>
            <a:rect l="0" t="0" r="0" b="0"/>
            <a:pathLst>
              <a:path w="98" h="98">
                <a:moveTo>
                  <a:pt x="94" y="0"/>
                </a:moveTo>
                <a:lnTo>
                  <a:pt x="94" y="0"/>
                </a:lnTo>
                <a:lnTo>
                  <a:pt x="86" y="2"/>
                </a:lnTo>
                <a:lnTo>
                  <a:pt x="79" y="4"/>
                </a:lnTo>
                <a:lnTo>
                  <a:pt x="72" y="8"/>
                </a:lnTo>
                <a:lnTo>
                  <a:pt x="67" y="12"/>
                </a:lnTo>
                <a:lnTo>
                  <a:pt x="56" y="22"/>
                </a:lnTo>
                <a:lnTo>
                  <a:pt x="45" y="34"/>
                </a:lnTo>
                <a:lnTo>
                  <a:pt x="33" y="47"/>
                </a:lnTo>
                <a:lnTo>
                  <a:pt x="20" y="61"/>
                </a:lnTo>
                <a:lnTo>
                  <a:pt x="9" y="76"/>
                </a:lnTo>
                <a:lnTo>
                  <a:pt x="4" y="84"/>
                </a:lnTo>
                <a:lnTo>
                  <a:pt x="1" y="93"/>
                </a:lnTo>
                <a:lnTo>
                  <a:pt x="0" y="94"/>
                </a:lnTo>
                <a:lnTo>
                  <a:pt x="1" y="96"/>
                </a:lnTo>
                <a:lnTo>
                  <a:pt x="2" y="97"/>
                </a:lnTo>
                <a:lnTo>
                  <a:pt x="3" y="98"/>
                </a:lnTo>
                <a:lnTo>
                  <a:pt x="7" y="98"/>
                </a:lnTo>
                <a:lnTo>
                  <a:pt x="8" y="97"/>
                </a:lnTo>
                <a:lnTo>
                  <a:pt x="9" y="95"/>
                </a:lnTo>
                <a:lnTo>
                  <a:pt x="12" y="89"/>
                </a:lnTo>
                <a:lnTo>
                  <a:pt x="16" y="82"/>
                </a:lnTo>
                <a:lnTo>
                  <a:pt x="26" y="71"/>
                </a:lnTo>
                <a:lnTo>
                  <a:pt x="35" y="61"/>
                </a:lnTo>
                <a:lnTo>
                  <a:pt x="43" y="50"/>
                </a:lnTo>
                <a:lnTo>
                  <a:pt x="53" y="38"/>
                </a:lnTo>
                <a:lnTo>
                  <a:pt x="65" y="25"/>
                </a:lnTo>
                <a:lnTo>
                  <a:pt x="72" y="19"/>
                </a:lnTo>
                <a:lnTo>
                  <a:pt x="79" y="14"/>
                </a:lnTo>
                <a:lnTo>
                  <a:pt x="87" y="11"/>
                </a:lnTo>
                <a:lnTo>
                  <a:pt x="94" y="10"/>
                </a:lnTo>
                <a:lnTo>
                  <a:pt x="96" y="9"/>
                </a:lnTo>
                <a:lnTo>
                  <a:pt x="97" y="8"/>
                </a:lnTo>
                <a:lnTo>
                  <a:pt x="98" y="5"/>
                </a:lnTo>
                <a:lnTo>
                  <a:pt x="98" y="3"/>
                </a:lnTo>
                <a:lnTo>
                  <a:pt x="97" y="2"/>
                </a:lnTo>
                <a:lnTo>
                  <a:pt x="96" y="1"/>
                </a:lnTo>
                <a:lnTo>
                  <a:pt x="94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79" name="任意多边形 1051478"/>
          <p:cNvSpPr/>
          <p:nvPr/>
        </p:nvSpPr>
        <p:spPr bwMode="auto">
          <a:xfrm>
            <a:off x="9061450" y="5575300"/>
            <a:ext cx="52387" cy="63500"/>
          </a:xfrm>
          <a:custGeom>
            <a:avLst/>
            <a:gdLst/>
            <a:ahLst/>
            <a:cxnLst/>
            <a:rect l="0" t="0" r="0" b="0"/>
            <a:pathLst>
              <a:path w="73" h="92">
                <a:moveTo>
                  <a:pt x="63" y="2"/>
                </a:moveTo>
                <a:lnTo>
                  <a:pt x="63" y="2"/>
                </a:lnTo>
                <a:lnTo>
                  <a:pt x="50" y="23"/>
                </a:lnTo>
                <a:lnTo>
                  <a:pt x="34" y="45"/>
                </a:lnTo>
                <a:lnTo>
                  <a:pt x="19" y="65"/>
                </a:lnTo>
                <a:lnTo>
                  <a:pt x="1" y="83"/>
                </a:lnTo>
                <a:lnTo>
                  <a:pt x="0" y="85"/>
                </a:lnTo>
                <a:lnTo>
                  <a:pt x="0" y="86"/>
                </a:lnTo>
                <a:lnTo>
                  <a:pt x="0" y="88"/>
                </a:lnTo>
                <a:lnTo>
                  <a:pt x="1" y="89"/>
                </a:lnTo>
                <a:lnTo>
                  <a:pt x="2" y="90"/>
                </a:lnTo>
                <a:lnTo>
                  <a:pt x="4" y="92"/>
                </a:lnTo>
                <a:lnTo>
                  <a:pt x="6" y="92"/>
                </a:lnTo>
                <a:lnTo>
                  <a:pt x="7" y="90"/>
                </a:lnTo>
                <a:lnTo>
                  <a:pt x="26" y="71"/>
                </a:lnTo>
                <a:lnTo>
                  <a:pt x="43" y="50"/>
                </a:lnTo>
                <a:lnTo>
                  <a:pt x="58" y="30"/>
                </a:lnTo>
                <a:lnTo>
                  <a:pt x="71" y="7"/>
                </a:lnTo>
                <a:lnTo>
                  <a:pt x="73" y="5"/>
                </a:lnTo>
                <a:lnTo>
                  <a:pt x="73" y="3"/>
                </a:lnTo>
                <a:lnTo>
                  <a:pt x="71" y="2"/>
                </a:lnTo>
                <a:lnTo>
                  <a:pt x="70" y="1"/>
                </a:lnTo>
                <a:lnTo>
                  <a:pt x="68" y="0"/>
                </a:lnTo>
                <a:lnTo>
                  <a:pt x="66" y="0"/>
                </a:lnTo>
                <a:lnTo>
                  <a:pt x="65" y="1"/>
                </a:lnTo>
                <a:lnTo>
                  <a:pt x="6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80" name="任意多边形 1051479"/>
          <p:cNvSpPr/>
          <p:nvPr/>
        </p:nvSpPr>
        <p:spPr bwMode="auto">
          <a:xfrm>
            <a:off x="8197850" y="5067300"/>
            <a:ext cx="954087" cy="120650"/>
          </a:xfrm>
          <a:custGeom>
            <a:avLst/>
            <a:gdLst/>
            <a:ahLst/>
            <a:cxnLst/>
            <a:rect l="0" t="0" r="0" b="0"/>
            <a:pathLst>
              <a:path w="1353" h="171">
                <a:moveTo>
                  <a:pt x="22" y="171"/>
                </a:moveTo>
                <a:lnTo>
                  <a:pt x="22" y="171"/>
                </a:lnTo>
                <a:lnTo>
                  <a:pt x="18" y="171"/>
                </a:lnTo>
                <a:lnTo>
                  <a:pt x="13" y="170"/>
                </a:lnTo>
                <a:lnTo>
                  <a:pt x="8" y="168"/>
                </a:lnTo>
                <a:lnTo>
                  <a:pt x="5" y="165"/>
                </a:lnTo>
                <a:lnTo>
                  <a:pt x="3" y="162"/>
                </a:lnTo>
                <a:lnTo>
                  <a:pt x="1" y="159"/>
                </a:lnTo>
                <a:lnTo>
                  <a:pt x="0" y="155"/>
                </a:lnTo>
                <a:lnTo>
                  <a:pt x="0" y="149"/>
                </a:lnTo>
                <a:lnTo>
                  <a:pt x="1" y="133"/>
                </a:lnTo>
                <a:lnTo>
                  <a:pt x="3" y="115"/>
                </a:lnTo>
                <a:lnTo>
                  <a:pt x="7" y="97"/>
                </a:lnTo>
                <a:lnTo>
                  <a:pt x="14" y="80"/>
                </a:lnTo>
                <a:lnTo>
                  <a:pt x="18" y="72"/>
                </a:lnTo>
                <a:lnTo>
                  <a:pt x="22" y="64"/>
                </a:lnTo>
                <a:lnTo>
                  <a:pt x="27" y="56"/>
                </a:lnTo>
                <a:lnTo>
                  <a:pt x="33" y="49"/>
                </a:lnTo>
                <a:lnTo>
                  <a:pt x="39" y="43"/>
                </a:lnTo>
                <a:lnTo>
                  <a:pt x="46" y="37"/>
                </a:lnTo>
                <a:lnTo>
                  <a:pt x="53" y="32"/>
                </a:lnTo>
                <a:lnTo>
                  <a:pt x="61" y="28"/>
                </a:lnTo>
                <a:lnTo>
                  <a:pt x="84" y="18"/>
                </a:lnTo>
                <a:lnTo>
                  <a:pt x="108" y="12"/>
                </a:lnTo>
                <a:lnTo>
                  <a:pt x="130" y="7"/>
                </a:lnTo>
                <a:lnTo>
                  <a:pt x="154" y="4"/>
                </a:lnTo>
                <a:lnTo>
                  <a:pt x="178" y="2"/>
                </a:lnTo>
                <a:lnTo>
                  <a:pt x="202" y="1"/>
                </a:lnTo>
                <a:lnTo>
                  <a:pt x="250" y="1"/>
                </a:lnTo>
                <a:lnTo>
                  <a:pt x="284" y="0"/>
                </a:lnTo>
                <a:lnTo>
                  <a:pt x="319" y="0"/>
                </a:lnTo>
                <a:lnTo>
                  <a:pt x="346" y="0"/>
                </a:lnTo>
                <a:lnTo>
                  <a:pt x="370" y="2"/>
                </a:lnTo>
                <a:lnTo>
                  <a:pt x="376" y="3"/>
                </a:lnTo>
                <a:lnTo>
                  <a:pt x="409" y="7"/>
                </a:lnTo>
                <a:lnTo>
                  <a:pt x="426" y="8"/>
                </a:lnTo>
                <a:lnTo>
                  <a:pt x="443" y="9"/>
                </a:lnTo>
                <a:lnTo>
                  <a:pt x="459" y="8"/>
                </a:lnTo>
                <a:lnTo>
                  <a:pt x="500" y="7"/>
                </a:lnTo>
                <a:lnTo>
                  <a:pt x="549" y="6"/>
                </a:lnTo>
                <a:lnTo>
                  <a:pt x="609" y="6"/>
                </a:lnTo>
                <a:lnTo>
                  <a:pt x="669" y="7"/>
                </a:lnTo>
                <a:lnTo>
                  <a:pt x="740" y="8"/>
                </a:lnTo>
                <a:lnTo>
                  <a:pt x="829" y="10"/>
                </a:lnTo>
                <a:lnTo>
                  <a:pt x="917" y="12"/>
                </a:lnTo>
                <a:lnTo>
                  <a:pt x="990" y="13"/>
                </a:lnTo>
                <a:lnTo>
                  <a:pt x="1037" y="14"/>
                </a:lnTo>
                <a:lnTo>
                  <a:pt x="1084" y="16"/>
                </a:lnTo>
                <a:lnTo>
                  <a:pt x="1131" y="18"/>
                </a:lnTo>
                <a:lnTo>
                  <a:pt x="1178" y="19"/>
                </a:lnTo>
                <a:lnTo>
                  <a:pt x="1195" y="19"/>
                </a:lnTo>
                <a:lnTo>
                  <a:pt x="1213" y="18"/>
                </a:lnTo>
                <a:lnTo>
                  <a:pt x="1223" y="19"/>
                </a:lnTo>
                <a:lnTo>
                  <a:pt x="1235" y="20"/>
                </a:lnTo>
                <a:lnTo>
                  <a:pt x="1246" y="22"/>
                </a:lnTo>
                <a:lnTo>
                  <a:pt x="1257" y="27"/>
                </a:lnTo>
                <a:lnTo>
                  <a:pt x="1261" y="29"/>
                </a:lnTo>
                <a:lnTo>
                  <a:pt x="1267" y="30"/>
                </a:lnTo>
                <a:lnTo>
                  <a:pt x="1277" y="32"/>
                </a:lnTo>
                <a:lnTo>
                  <a:pt x="1287" y="34"/>
                </a:lnTo>
                <a:lnTo>
                  <a:pt x="1292" y="36"/>
                </a:lnTo>
                <a:lnTo>
                  <a:pt x="1297" y="39"/>
                </a:lnTo>
                <a:lnTo>
                  <a:pt x="1306" y="46"/>
                </a:lnTo>
                <a:lnTo>
                  <a:pt x="1315" y="53"/>
                </a:lnTo>
                <a:lnTo>
                  <a:pt x="1323" y="61"/>
                </a:lnTo>
                <a:lnTo>
                  <a:pt x="1332" y="68"/>
                </a:lnTo>
                <a:lnTo>
                  <a:pt x="1339" y="75"/>
                </a:lnTo>
                <a:lnTo>
                  <a:pt x="1341" y="80"/>
                </a:lnTo>
                <a:lnTo>
                  <a:pt x="1344" y="84"/>
                </a:lnTo>
                <a:lnTo>
                  <a:pt x="1346" y="94"/>
                </a:lnTo>
                <a:lnTo>
                  <a:pt x="1348" y="104"/>
                </a:lnTo>
                <a:lnTo>
                  <a:pt x="1348" y="115"/>
                </a:lnTo>
                <a:lnTo>
                  <a:pt x="1348" y="127"/>
                </a:lnTo>
                <a:lnTo>
                  <a:pt x="1348" y="128"/>
                </a:lnTo>
                <a:lnTo>
                  <a:pt x="1349" y="130"/>
                </a:lnTo>
                <a:lnTo>
                  <a:pt x="1351" y="136"/>
                </a:lnTo>
                <a:lnTo>
                  <a:pt x="1353" y="142"/>
                </a:lnTo>
                <a:lnTo>
                  <a:pt x="1352" y="149"/>
                </a:lnTo>
                <a:lnTo>
                  <a:pt x="1350" y="156"/>
                </a:lnTo>
                <a:lnTo>
                  <a:pt x="1347" y="159"/>
                </a:lnTo>
                <a:lnTo>
                  <a:pt x="1344" y="163"/>
                </a:lnTo>
                <a:lnTo>
                  <a:pt x="1338" y="165"/>
                </a:lnTo>
                <a:lnTo>
                  <a:pt x="1332" y="166"/>
                </a:lnTo>
                <a:lnTo>
                  <a:pt x="1324" y="166"/>
                </a:lnTo>
                <a:lnTo>
                  <a:pt x="1320" y="166"/>
                </a:lnTo>
                <a:lnTo>
                  <a:pt x="1316" y="164"/>
                </a:lnTo>
                <a:lnTo>
                  <a:pt x="1312" y="162"/>
                </a:lnTo>
                <a:lnTo>
                  <a:pt x="1309" y="160"/>
                </a:lnTo>
                <a:lnTo>
                  <a:pt x="1306" y="156"/>
                </a:lnTo>
                <a:lnTo>
                  <a:pt x="1304" y="153"/>
                </a:lnTo>
                <a:lnTo>
                  <a:pt x="1303" y="147"/>
                </a:lnTo>
                <a:lnTo>
                  <a:pt x="1302" y="143"/>
                </a:lnTo>
                <a:lnTo>
                  <a:pt x="1303" y="131"/>
                </a:lnTo>
                <a:lnTo>
                  <a:pt x="1303" y="117"/>
                </a:lnTo>
                <a:lnTo>
                  <a:pt x="1302" y="105"/>
                </a:lnTo>
                <a:lnTo>
                  <a:pt x="1302" y="102"/>
                </a:lnTo>
                <a:lnTo>
                  <a:pt x="1300" y="100"/>
                </a:lnTo>
                <a:lnTo>
                  <a:pt x="1291" y="95"/>
                </a:lnTo>
                <a:lnTo>
                  <a:pt x="1283" y="90"/>
                </a:lnTo>
                <a:lnTo>
                  <a:pt x="1278" y="84"/>
                </a:lnTo>
                <a:lnTo>
                  <a:pt x="1273" y="81"/>
                </a:lnTo>
                <a:lnTo>
                  <a:pt x="1269" y="80"/>
                </a:lnTo>
                <a:lnTo>
                  <a:pt x="1263" y="79"/>
                </a:lnTo>
                <a:lnTo>
                  <a:pt x="1257" y="78"/>
                </a:lnTo>
                <a:lnTo>
                  <a:pt x="1250" y="74"/>
                </a:lnTo>
                <a:lnTo>
                  <a:pt x="1238" y="69"/>
                </a:lnTo>
                <a:lnTo>
                  <a:pt x="1226" y="66"/>
                </a:lnTo>
                <a:lnTo>
                  <a:pt x="1214" y="65"/>
                </a:lnTo>
                <a:lnTo>
                  <a:pt x="1203" y="65"/>
                </a:lnTo>
                <a:lnTo>
                  <a:pt x="1190" y="65"/>
                </a:lnTo>
                <a:lnTo>
                  <a:pt x="1178" y="65"/>
                </a:lnTo>
                <a:lnTo>
                  <a:pt x="1161" y="64"/>
                </a:lnTo>
                <a:lnTo>
                  <a:pt x="1145" y="62"/>
                </a:lnTo>
                <a:lnTo>
                  <a:pt x="1127" y="60"/>
                </a:lnTo>
                <a:lnTo>
                  <a:pt x="1110" y="59"/>
                </a:lnTo>
                <a:lnTo>
                  <a:pt x="1012" y="58"/>
                </a:lnTo>
                <a:lnTo>
                  <a:pt x="898" y="55"/>
                </a:lnTo>
                <a:lnTo>
                  <a:pt x="783" y="53"/>
                </a:lnTo>
                <a:lnTo>
                  <a:pt x="685" y="52"/>
                </a:lnTo>
                <a:lnTo>
                  <a:pt x="506" y="52"/>
                </a:lnTo>
                <a:lnTo>
                  <a:pt x="489" y="52"/>
                </a:lnTo>
                <a:lnTo>
                  <a:pt x="471" y="53"/>
                </a:lnTo>
                <a:lnTo>
                  <a:pt x="454" y="54"/>
                </a:lnTo>
                <a:lnTo>
                  <a:pt x="436" y="55"/>
                </a:lnTo>
                <a:lnTo>
                  <a:pt x="428" y="55"/>
                </a:lnTo>
                <a:lnTo>
                  <a:pt x="411" y="53"/>
                </a:lnTo>
                <a:lnTo>
                  <a:pt x="395" y="50"/>
                </a:lnTo>
                <a:lnTo>
                  <a:pt x="376" y="47"/>
                </a:lnTo>
                <a:lnTo>
                  <a:pt x="367" y="46"/>
                </a:lnTo>
                <a:lnTo>
                  <a:pt x="358" y="46"/>
                </a:lnTo>
                <a:lnTo>
                  <a:pt x="298" y="45"/>
                </a:lnTo>
                <a:lnTo>
                  <a:pt x="236" y="44"/>
                </a:lnTo>
                <a:lnTo>
                  <a:pt x="195" y="44"/>
                </a:lnTo>
                <a:lnTo>
                  <a:pt x="160" y="47"/>
                </a:lnTo>
                <a:lnTo>
                  <a:pt x="142" y="50"/>
                </a:lnTo>
                <a:lnTo>
                  <a:pt x="122" y="54"/>
                </a:lnTo>
                <a:lnTo>
                  <a:pt x="112" y="58"/>
                </a:lnTo>
                <a:lnTo>
                  <a:pt x="102" y="62"/>
                </a:lnTo>
                <a:lnTo>
                  <a:pt x="93" y="66"/>
                </a:lnTo>
                <a:lnTo>
                  <a:pt x="85" y="71"/>
                </a:lnTo>
                <a:lnTo>
                  <a:pt x="77" y="77"/>
                </a:lnTo>
                <a:lnTo>
                  <a:pt x="69" y="84"/>
                </a:lnTo>
                <a:lnTo>
                  <a:pt x="62" y="93"/>
                </a:lnTo>
                <a:lnTo>
                  <a:pt x="57" y="101"/>
                </a:lnTo>
                <a:lnTo>
                  <a:pt x="52" y="111"/>
                </a:lnTo>
                <a:lnTo>
                  <a:pt x="49" y="123"/>
                </a:lnTo>
                <a:lnTo>
                  <a:pt x="47" y="135"/>
                </a:lnTo>
                <a:lnTo>
                  <a:pt x="46" y="149"/>
                </a:lnTo>
                <a:lnTo>
                  <a:pt x="45" y="155"/>
                </a:lnTo>
                <a:lnTo>
                  <a:pt x="44" y="160"/>
                </a:lnTo>
                <a:lnTo>
                  <a:pt x="42" y="163"/>
                </a:lnTo>
                <a:lnTo>
                  <a:pt x="38" y="166"/>
                </a:lnTo>
                <a:lnTo>
                  <a:pt x="34" y="168"/>
                </a:lnTo>
                <a:lnTo>
                  <a:pt x="31" y="170"/>
                </a:lnTo>
                <a:lnTo>
                  <a:pt x="27" y="171"/>
                </a:lnTo>
                <a:lnTo>
                  <a:pt x="22" y="17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81" name="任意多边形 1051480"/>
          <p:cNvSpPr/>
          <p:nvPr/>
        </p:nvSpPr>
        <p:spPr bwMode="auto">
          <a:xfrm>
            <a:off x="8193087" y="5162550"/>
            <a:ext cx="133350" cy="838200"/>
          </a:xfrm>
          <a:custGeom>
            <a:avLst/>
            <a:gdLst/>
            <a:ahLst/>
            <a:cxnLst/>
            <a:rect l="0" t="0" r="0" b="0"/>
            <a:pathLst>
              <a:path w="191" h="1189">
                <a:moveTo>
                  <a:pt x="169" y="1189"/>
                </a:moveTo>
                <a:lnTo>
                  <a:pt x="169" y="1189"/>
                </a:lnTo>
                <a:lnTo>
                  <a:pt x="155" y="1189"/>
                </a:lnTo>
                <a:lnTo>
                  <a:pt x="140" y="1187"/>
                </a:lnTo>
                <a:lnTo>
                  <a:pt x="127" y="1185"/>
                </a:lnTo>
                <a:lnTo>
                  <a:pt x="114" y="1182"/>
                </a:lnTo>
                <a:lnTo>
                  <a:pt x="101" y="1178"/>
                </a:lnTo>
                <a:lnTo>
                  <a:pt x="89" y="1172"/>
                </a:lnTo>
                <a:lnTo>
                  <a:pt x="78" y="1166"/>
                </a:lnTo>
                <a:lnTo>
                  <a:pt x="68" y="1159"/>
                </a:lnTo>
                <a:lnTo>
                  <a:pt x="58" y="1151"/>
                </a:lnTo>
                <a:lnTo>
                  <a:pt x="48" y="1142"/>
                </a:lnTo>
                <a:lnTo>
                  <a:pt x="40" y="1132"/>
                </a:lnTo>
                <a:lnTo>
                  <a:pt x="33" y="1122"/>
                </a:lnTo>
                <a:lnTo>
                  <a:pt x="26" y="1110"/>
                </a:lnTo>
                <a:lnTo>
                  <a:pt x="21" y="1098"/>
                </a:lnTo>
                <a:lnTo>
                  <a:pt x="14" y="1085"/>
                </a:lnTo>
                <a:lnTo>
                  <a:pt x="10" y="1071"/>
                </a:lnTo>
                <a:lnTo>
                  <a:pt x="6" y="1056"/>
                </a:lnTo>
                <a:lnTo>
                  <a:pt x="3" y="1039"/>
                </a:lnTo>
                <a:lnTo>
                  <a:pt x="2" y="1024"/>
                </a:lnTo>
                <a:lnTo>
                  <a:pt x="1" y="1007"/>
                </a:lnTo>
                <a:lnTo>
                  <a:pt x="0" y="974"/>
                </a:lnTo>
                <a:lnTo>
                  <a:pt x="1" y="941"/>
                </a:lnTo>
                <a:lnTo>
                  <a:pt x="2" y="901"/>
                </a:lnTo>
                <a:lnTo>
                  <a:pt x="2" y="530"/>
                </a:lnTo>
                <a:lnTo>
                  <a:pt x="2" y="511"/>
                </a:lnTo>
                <a:lnTo>
                  <a:pt x="3" y="493"/>
                </a:lnTo>
                <a:lnTo>
                  <a:pt x="6" y="455"/>
                </a:lnTo>
                <a:lnTo>
                  <a:pt x="9" y="420"/>
                </a:lnTo>
                <a:lnTo>
                  <a:pt x="10" y="384"/>
                </a:lnTo>
                <a:lnTo>
                  <a:pt x="10" y="282"/>
                </a:lnTo>
                <a:lnTo>
                  <a:pt x="9" y="181"/>
                </a:lnTo>
                <a:lnTo>
                  <a:pt x="8" y="101"/>
                </a:lnTo>
                <a:lnTo>
                  <a:pt x="8" y="22"/>
                </a:lnTo>
                <a:lnTo>
                  <a:pt x="8" y="16"/>
                </a:lnTo>
                <a:lnTo>
                  <a:pt x="10" y="12"/>
                </a:lnTo>
                <a:lnTo>
                  <a:pt x="12" y="8"/>
                </a:lnTo>
                <a:lnTo>
                  <a:pt x="15" y="5"/>
                </a:lnTo>
                <a:lnTo>
                  <a:pt x="19" y="3"/>
                </a:lnTo>
                <a:lnTo>
                  <a:pt x="23" y="1"/>
                </a:lnTo>
                <a:lnTo>
                  <a:pt x="27" y="0"/>
                </a:lnTo>
                <a:lnTo>
                  <a:pt x="31" y="0"/>
                </a:lnTo>
                <a:lnTo>
                  <a:pt x="35" y="0"/>
                </a:lnTo>
                <a:lnTo>
                  <a:pt x="39" y="1"/>
                </a:lnTo>
                <a:lnTo>
                  <a:pt x="42" y="3"/>
                </a:lnTo>
                <a:lnTo>
                  <a:pt x="46" y="5"/>
                </a:lnTo>
                <a:lnTo>
                  <a:pt x="50" y="8"/>
                </a:lnTo>
                <a:lnTo>
                  <a:pt x="52" y="12"/>
                </a:lnTo>
                <a:lnTo>
                  <a:pt x="53" y="16"/>
                </a:lnTo>
                <a:lnTo>
                  <a:pt x="54" y="22"/>
                </a:lnTo>
                <a:lnTo>
                  <a:pt x="54" y="127"/>
                </a:lnTo>
                <a:lnTo>
                  <a:pt x="55" y="230"/>
                </a:lnTo>
                <a:lnTo>
                  <a:pt x="56" y="351"/>
                </a:lnTo>
                <a:lnTo>
                  <a:pt x="56" y="369"/>
                </a:lnTo>
                <a:lnTo>
                  <a:pt x="55" y="386"/>
                </a:lnTo>
                <a:lnTo>
                  <a:pt x="52" y="420"/>
                </a:lnTo>
                <a:lnTo>
                  <a:pt x="48" y="454"/>
                </a:lnTo>
                <a:lnTo>
                  <a:pt x="47" y="471"/>
                </a:lnTo>
                <a:lnTo>
                  <a:pt x="47" y="488"/>
                </a:lnTo>
                <a:lnTo>
                  <a:pt x="47" y="956"/>
                </a:lnTo>
                <a:lnTo>
                  <a:pt x="46" y="975"/>
                </a:lnTo>
                <a:lnTo>
                  <a:pt x="46" y="1010"/>
                </a:lnTo>
                <a:lnTo>
                  <a:pt x="47" y="1030"/>
                </a:lnTo>
                <a:lnTo>
                  <a:pt x="50" y="1048"/>
                </a:lnTo>
                <a:lnTo>
                  <a:pt x="54" y="1067"/>
                </a:lnTo>
                <a:lnTo>
                  <a:pt x="57" y="1075"/>
                </a:lnTo>
                <a:lnTo>
                  <a:pt x="60" y="1084"/>
                </a:lnTo>
                <a:lnTo>
                  <a:pt x="64" y="1092"/>
                </a:lnTo>
                <a:lnTo>
                  <a:pt x="68" y="1100"/>
                </a:lnTo>
                <a:lnTo>
                  <a:pt x="73" y="1107"/>
                </a:lnTo>
                <a:lnTo>
                  <a:pt x="79" y="1113"/>
                </a:lnTo>
                <a:lnTo>
                  <a:pt x="89" y="1121"/>
                </a:lnTo>
                <a:lnTo>
                  <a:pt x="99" y="1127"/>
                </a:lnTo>
                <a:lnTo>
                  <a:pt x="109" y="1132"/>
                </a:lnTo>
                <a:lnTo>
                  <a:pt x="122" y="1136"/>
                </a:lnTo>
                <a:lnTo>
                  <a:pt x="134" y="1139"/>
                </a:lnTo>
                <a:lnTo>
                  <a:pt x="147" y="1141"/>
                </a:lnTo>
                <a:lnTo>
                  <a:pt x="158" y="1143"/>
                </a:lnTo>
                <a:lnTo>
                  <a:pt x="169" y="1143"/>
                </a:lnTo>
                <a:lnTo>
                  <a:pt x="175" y="1144"/>
                </a:lnTo>
                <a:lnTo>
                  <a:pt x="180" y="1145"/>
                </a:lnTo>
                <a:lnTo>
                  <a:pt x="183" y="1148"/>
                </a:lnTo>
                <a:lnTo>
                  <a:pt x="186" y="1151"/>
                </a:lnTo>
                <a:lnTo>
                  <a:pt x="189" y="1154"/>
                </a:lnTo>
                <a:lnTo>
                  <a:pt x="190" y="1158"/>
                </a:lnTo>
                <a:lnTo>
                  <a:pt x="191" y="1162"/>
                </a:lnTo>
                <a:lnTo>
                  <a:pt x="191" y="1166"/>
                </a:lnTo>
                <a:lnTo>
                  <a:pt x="191" y="1170"/>
                </a:lnTo>
                <a:lnTo>
                  <a:pt x="190" y="1174"/>
                </a:lnTo>
                <a:lnTo>
                  <a:pt x="189" y="1179"/>
                </a:lnTo>
                <a:lnTo>
                  <a:pt x="186" y="1182"/>
                </a:lnTo>
                <a:lnTo>
                  <a:pt x="183" y="1185"/>
                </a:lnTo>
                <a:lnTo>
                  <a:pt x="180" y="1187"/>
                </a:lnTo>
                <a:lnTo>
                  <a:pt x="175" y="1189"/>
                </a:lnTo>
                <a:lnTo>
                  <a:pt x="169" y="118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82" name="任意多边形 1051481"/>
          <p:cNvSpPr/>
          <p:nvPr/>
        </p:nvSpPr>
        <p:spPr bwMode="auto">
          <a:xfrm>
            <a:off x="9024938" y="5154612"/>
            <a:ext cx="138112" cy="857250"/>
          </a:xfrm>
          <a:custGeom>
            <a:avLst/>
            <a:gdLst/>
            <a:ahLst/>
            <a:cxnLst/>
            <a:rect l="0" t="0" r="0" b="0"/>
            <a:pathLst>
              <a:path w="196" h="1215">
                <a:moveTo>
                  <a:pt x="74" y="1215"/>
                </a:moveTo>
                <a:lnTo>
                  <a:pt x="74" y="1215"/>
                </a:lnTo>
                <a:lnTo>
                  <a:pt x="47" y="1214"/>
                </a:lnTo>
                <a:lnTo>
                  <a:pt x="21" y="1213"/>
                </a:lnTo>
                <a:lnTo>
                  <a:pt x="16" y="1213"/>
                </a:lnTo>
                <a:lnTo>
                  <a:pt x="11" y="1211"/>
                </a:lnTo>
                <a:lnTo>
                  <a:pt x="8" y="1209"/>
                </a:lnTo>
                <a:lnTo>
                  <a:pt x="5" y="1206"/>
                </a:lnTo>
                <a:lnTo>
                  <a:pt x="3" y="1203"/>
                </a:lnTo>
                <a:lnTo>
                  <a:pt x="1" y="1199"/>
                </a:lnTo>
                <a:lnTo>
                  <a:pt x="0" y="1195"/>
                </a:lnTo>
                <a:lnTo>
                  <a:pt x="0" y="1191"/>
                </a:lnTo>
                <a:lnTo>
                  <a:pt x="0" y="1186"/>
                </a:lnTo>
                <a:lnTo>
                  <a:pt x="1" y="1182"/>
                </a:lnTo>
                <a:lnTo>
                  <a:pt x="3" y="1178"/>
                </a:lnTo>
                <a:lnTo>
                  <a:pt x="5" y="1175"/>
                </a:lnTo>
                <a:lnTo>
                  <a:pt x="8" y="1172"/>
                </a:lnTo>
                <a:lnTo>
                  <a:pt x="11" y="1170"/>
                </a:lnTo>
                <a:lnTo>
                  <a:pt x="16" y="1169"/>
                </a:lnTo>
                <a:lnTo>
                  <a:pt x="21" y="1168"/>
                </a:lnTo>
                <a:lnTo>
                  <a:pt x="38" y="1169"/>
                </a:lnTo>
                <a:lnTo>
                  <a:pt x="54" y="1170"/>
                </a:lnTo>
                <a:lnTo>
                  <a:pt x="72" y="1171"/>
                </a:lnTo>
                <a:lnTo>
                  <a:pt x="90" y="1170"/>
                </a:lnTo>
                <a:lnTo>
                  <a:pt x="99" y="1169"/>
                </a:lnTo>
                <a:lnTo>
                  <a:pt x="105" y="1167"/>
                </a:lnTo>
                <a:lnTo>
                  <a:pt x="111" y="1165"/>
                </a:lnTo>
                <a:lnTo>
                  <a:pt x="115" y="1162"/>
                </a:lnTo>
                <a:lnTo>
                  <a:pt x="119" y="1157"/>
                </a:lnTo>
                <a:lnTo>
                  <a:pt x="121" y="1153"/>
                </a:lnTo>
                <a:lnTo>
                  <a:pt x="130" y="1137"/>
                </a:lnTo>
                <a:lnTo>
                  <a:pt x="134" y="1122"/>
                </a:lnTo>
                <a:lnTo>
                  <a:pt x="137" y="1107"/>
                </a:lnTo>
                <a:lnTo>
                  <a:pt x="138" y="1089"/>
                </a:lnTo>
                <a:lnTo>
                  <a:pt x="138" y="1076"/>
                </a:lnTo>
                <a:lnTo>
                  <a:pt x="139" y="1061"/>
                </a:lnTo>
                <a:lnTo>
                  <a:pt x="144" y="1034"/>
                </a:lnTo>
                <a:lnTo>
                  <a:pt x="148" y="1005"/>
                </a:lnTo>
                <a:lnTo>
                  <a:pt x="149" y="990"/>
                </a:lnTo>
                <a:lnTo>
                  <a:pt x="150" y="976"/>
                </a:lnTo>
                <a:lnTo>
                  <a:pt x="150" y="822"/>
                </a:lnTo>
                <a:lnTo>
                  <a:pt x="150" y="797"/>
                </a:lnTo>
                <a:lnTo>
                  <a:pt x="151" y="771"/>
                </a:lnTo>
                <a:lnTo>
                  <a:pt x="152" y="741"/>
                </a:lnTo>
                <a:lnTo>
                  <a:pt x="153" y="711"/>
                </a:lnTo>
                <a:lnTo>
                  <a:pt x="151" y="681"/>
                </a:lnTo>
                <a:lnTo>
                  <a:pt x="150" y="667"/>
                </a:lnTo>
                <a:lnTo>
                  <a:pt x="148" y="652"/>
                </a:lnTo>
                <a:lnTo>
                  <a:pt x="145" y="639"/>
                </a:lnTo>
                <a:lnTo>
                  <a:pt x="144" y="625"/>
                </a:lnTo>
                <a:lnTo>
                  <a:pt x="142" y="597"/>
                </a:lnTo>
                <a:lnTo>
                  <a:pt x="142" y="568"/>
                </a:lnTo>
                <a:lnTo>
                  <a:pt x="143" y="539"/>
                </a:lnTo>
                <a:lnTo>
                  <a:pt x="144" y="495"/>
                </a:lnTo>
                <a:lnTo>
                  <a:pt x="144" y="316"/>
                </a:lnTo>
                <a:lnTo>
                  <a:pt x="143" y="273"/>
                </a:lnTo>
                <a:lnTo>
                  <a:pt x="141" y="231"/>
                </a:lnTo>
                <a:lnTo>
                  <a:pt x="138" y="190"/>
                </a:lnTo>
                <a:lnTo>
                  <a:pt x="138" y="147"/>
                </a:lnTo>
                <a:lnTo>
                  <a:pt x="137" y="131"/>
                </a:lnTo>
                <a:lnTo>
                  <a:pt x="136" y="114"/>
                </a:lnTo>
                <a:lnTo>
                  <a:pt x="131" y="82"/>
                </a:lnTo>
                <a:lnTo>
                  <a:pt x="127" y="52"/>
                </a:lnTo>
                <a:lnTo>
                  <a:pt x="126" y="37"/>
                </a:lnTo>
                <a:lnTo>
                  <a:pt x="124" y="21"/>
                </a:lnTo>
                <a:lnTo>
                  <a:pt x="126" y="17"/>
                </a:lnTo>
                <a:lnTo>
                  <a:pt x="127" y="13"/>
                </a:lnTo>
                <a:lnTo>
                  <a:pt x="128" y="9"/>
                </a:lnTo>
                <a:lnTo>
                  <a:pt x="131" y="6"/>
                </a:lnTo>
                <a:lnTo>
                  <a:pt x="134" y="4"/>
                </a:lnTo>
                <a:lnTo>
                  <a:pt x="138" y="2"/>
                </a:lnTo>
                <a:lnTo>
                  <a:pt x="142" y="0"/>
                </a:lnTo>
                <a:lnTo>
                  <a:pt x="147" y="0"/>
                </a:lnTo>
                <a:lnTo>
                  <a:pt x="151" y="0"/>
                </a:lnTo>
                <a:lnTo>
                  <a:pt x="155" y="1"/>
                </a:lnTo>
                <a:lnTo>
                  <a:pt x="160" y="3"/>
                </a:lnTo>
                <a:lnTo>
                  <a:pt x="163" y="5"/>
                </a:lnTo>
                <a:lnTo>
                  <a:pt x="166" y="8"/>
                </a:lnTo>
                <a:lnTo>
                  <a:pt x="168" y="12"/>
                </a:lnTo>
                <a:lnTo>
                  <a:pt x="170" y="16"/>
                </a:lnTo>
                <a:lnTo>
                  <a:pt x="170" y="21"/>
                </a:lnTo>
                <a:lnTo>
                  <a:pt x="171" y="35"/>
                </a:lnTo>
                <a:lnTo>
                  <a:pt x="173" y="48"/>
                </a:lnTo>
                <a:lnTo>
                  <a:pt x="178" y="75"/>
                </a:lnTo>
                <a:lnTo>
                  <a:pt x="181" y="90"/>
                </a:lnTo>
                <a:lnTo>
                  <a:pt x="182" y="103"/>
                </a:lnTo>
                <a:lnTo>
                  <a:pt x="183" y="116"/>
                </a:lnTo>
                <a:lnTo>
                  <a:pt x="183" y="144"/>
                </a:lnTo>
                <a:lnTo>
                  <a:pt x="182" y="162"/>
                </a:lnTo>
                <a:lnTo>
                  <a:pt x="183" y="180"/>
                </a:lnTo>
                <a:lnTo>
                  <a:pt x="185" y="226"/>
                </a:lnTo>
                <a:lnTo>
                  <a:pt x="187" y="271"/>
                </a:lnTo>
                <a:lnTo>
                  <a:pt x="189" y="317"/>
                </a:lnTo>
                <a:lnTo>
                  <a:pt x="190" y="363"/>
                </a:lnTo>
                <a:lnTo>
                  <a:pt x="189" y="470"/>
                </a:lnTo>
                <a:lnTo>
                  <a:pt x="189" y="524"/>
                </a:lnTo>
                <a:lnTo>
                  <a:pt x="186" y="580"/>
                </a:lnTo>
                <a:lnTo>
                  <a:pt x="187" y="594"/>
                </a:lnTo>
                <a:lnTo>
                  <a:pt x="187" y="607"/>
                </a:lnTo>
                <a:lnTo>
                  <a:pt x="192" y="632"/>
                </a:lnTo>
                <a:lnTo>
                  <a:pt x="195" y="658"/>
                </a:lnTo>
                <a:lnTo>
                  <a:pt x="196" y="674"/>
                </a:lnTo>
                <a:lnTo>
                  <a:pt x="196" y="691"/>
                </a:lnTo>
                <a:lnTo>
                  <a:pt x="196" y="724"/>
                </a:lnTo>
                <a:lnTo>
                  <a:pt x="196" y="751"/>
                </a:lnTo>
                <a:lnTo>
                  <a:pt x="196" y="937"/>
                </a:lnTo>
                <a:lnTo>
                  <a:pt x="195" y="954"/>
                </a:lnTo>
                <a:lnTo>
                  <a:pt x="194" y="971"/>
                </a:lnTo>
                <a:lnTo>
                  <a:pt x="190" y="1002"/>
                </a:lnTo>
                <a:lnTo>
                  <a:pt x="185" y="1034"/>
                </a:lnTo>
                <a:lnTo>
                  <a:pt x="183" y="1050"/>
                </a:lnTo>
                <a:lnTo>
                  <a:pt x="183" y="1067"/>
                </a:lnTo>
                <a:lnTo>
                  <a:pt x="183" y="1074"/>
                </a:lnTo>
                <a:lnTo>
                  <a:pt x="182" y="1106"/>
                </a:lnTo>
                <a:lnTo>
                  <a:pt x="181" y="1121"/>
                </a:lnTo>
                <a:lnTo>
                  <a:pt x="179" y="1137"/>
                </a:lnTo>
                <a:lnTo>
                  <a:pt x="175" y="1151"/>
                </a:lnTo>
                <a:lnTo>
                  <a:pt x="170" y="1166"/>
                </a:lnTo>
                <a:lnTo>
                  <a:pt x="166" y="1172"/>
                </a:lnTo>
                <a:lnTo>
                  <a:pt x="162" y="1178"/>
                </a:lnTo>
                <a:lnTo>
                  <a:pt x="158" y="1185"/>
                </a:lnTo>
                <a:lnTo>
                  <a:pt x="151" y="1191"/>
                </a:lnTo>
                <a:lnTo>
                  <a:pt x="143" y="1198"/>
                </a:lnTo>
                <a:lnTo>
                  <a:pt x="134" y="1204"/>
                </a:lnTo>
                <a:lnTo>
                  <a:pt x="124" y="1208"/>
                </a:lnTo>
                <a:lnTo>
                  <a:pt x="114" y="1211"/>
                </a:lnTo>
                <a:lnTo>
                  <a:pt x="105" y="1213"/>
                </a:lnTo>
                <a:lnTo>
                  <a:pt x="95" y="1214"/>
                </a:lnTo>
                <a:lnTo>
                  <a:pt x="74" y="121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83" name="任意多边形 1051482"/>
          <p:cNvSpPr/>
          <p:nvPr/>
        </p:nvSpPr>
        <p:spPr bwMode="auto">
          <a:xfrm>
            <a:off x="8305800" y="5969000"/>
            <a:ext cx="755650" cy="44450"/>
          </a:xfrm>
          <a:custGeom>
            <a:avLst/>
            <a:gdLst/>
            <a:ahLst/>
            <a:cxnLst/>
            <a:rect l="0" t="0" r="0" b="0"/>
            <a:pathLst>
              <a:path w="1071" h="64">
                <a:moveTo>
                  <a:pt x="1046" y="64"/>
                </a:moveTo>
                <a:lnTo>
                  <a:pt x="1046" y="64"/>
                </a:lnTo>
                <a:lnTo>
                  <a:pt x="1017" y="64"/>
                </a:lnTo>
                <a:lnTo>
                  <a:pt x="989" y="62"/>
                </a:lnTo>
                <a:lnTo>
                  <a:pt x="932" y="57"/>
                </a:lnTo>
                <a:lnTo>
                  <a:pt x="886" y="53"/>
                </a:lnTo>
                <a:lnTo>
                  <a:pt x="841" y="50"/>
                </a:lnTo>
                <a:lnTo>
                  <a:pt x="831" y="50"/>
                </a:lnTo>
                <a:lnTo>
                  <a:pt x="806" y="51"/>
                </a:lnTo>
                <a:lnTo>
                  <a:pt x="774" y="52"/>
                </a:lnTo>
                <a:lnTo>
                  <a:pt x="704" y="56"/>
                </a:lnTo>
                <a:lnTo>
                  <a:pt x="656" y="59"/>
                </a:lnTo>
                <a:lnTo>
                  <a:pt x="621" y="61"/>
                </a:lnTo>
                <a:lnTo>
                  <a:pt x="611" y="61"/>
                </a:lnTo>
                <a:lnTo>
                  <a:pt x="586" y="60"/>
                </a:lnTo>
                <a:lnTo>
                  <a:pt x="561" y="60"/>
                </a:lnTo>
                <a:lnTo>
                  <a:pt x="515" y="58"/>
                </a:lnTo>
                <a:lnTo>
                  <a:pt x="489" y="58"/>
                </a:lnTo>
                <a:lnTo>
                  <a:pt x="462" y="56"/>
                </a:lnTo>
                <a:lnTo>
                  <a:pt x="409" y="52"/>
                </a:lnTo>
                <a:lnTo>
                  <a:pt x="353" y="48"/>
                </a:lnTo>
                <a:lnTo>
                  <a:pt x="324" y="47"/>
                </a:lnTo>
                <a:lnTo>
                  <a:pt x="296" y="46"/>
                </a:lnTo>
                <a:lnTo>
                  <a:pt x="23" y="46"/>
                </a:lnTo>
                <a:lnTo>
                  <a:pt x="17" y="46"/>
                </a:lnTo>
                <a:lnTo>
                  <a:pt x="12" y="44"/>
                </a:lnTo>
                <a:lnTo>
                  <a:pt x="8" y="42"/>
                </a:lnTo>
                <a:lnTo>
                  <a:pt x="6" y="39"/>
                </a:lnTo>
                <a:lnTo>
                  <a:pt x="3" y="36"/>
                </a:lnTo>
                <a:lnTo>
                  <a:pt x="2" y="31"/>
                </a:lnTo>
                <a:lnTo>
                  <a:pt x="1" y="27"/>
                </a:lnTo>
                <a:lnTo>
                  <a:pt x="0" y="23"/>
                </a:lnTo>
                <a:lnTo>
                  <a:pt x="1" y="19"/>
                </a:lnTo>
                <a:lnTo>
                  <a:pt x="2" y="15"/>
                </a:lnTo>
                <a:lnTo>
                  <a:pt x="3" y="11"/>
                </a:lnTo>
                <a:lnTo>
                  <a:pt x="6" y="8"/>
                </a:lnTo>
                <a:lnTo>
                  <a:pt x="8" y="5"/>
                </a:lnTo>
                <a:lnTo>
                  <a:pt x="12" y="2"/>
                </a:lnTo>
                <a:lnTo>
                  <a:pt x="17" y="1"/>
                </a:lnTo>
                <a:lnTo>
                  <a:pt x="23" y="0"/>
                </a:lnTo>
                <a:lnTo>
                  <a:pt x="313" y="0"/>
                </a:lnTo>
                <a:lnTo>
                  <a:pt x="344" y="1"/>
                </a:lnTo>
                <a:lnTo>
                  <a:pt x="375" y="2"/>
                </a:lnTo>
                <a:lnTo>
                  <a:pt x="436" y="7"/>
                </a:lnTo>
                <a:lnTo>
                  <a:pt x="482" y="11"/>
                </a:lnTo>
                <a:lnTo>
                  <a:pt x="530" y="13"/>
                </a:lnTo>
                <a:lnTo>
                  <a:pt x="550" y="14"/>
                </a:lnTo>
                <a:lnTo>
                  <a:pt x="573" y="15"/>
                </a:lnTo>
                <a:lnTo>
                  <a:pt x="598" y="15"/>
                </a:lnTo>
                <a:lnTo>
                  <a:pt x="630" y="14"/>
                </a:lnTo>
                <a:lnTo>
                  <a:pt x="658" y="12"/>
                </a:lnTo>
                <a:lnTo>
                  <a:pt x="683" y="9"/>
                </a:lnTo>
                <a:lnTo>
                  <a:pt x="719" y="7"/>
                </a:lnTo>
                <a:lnTo>
                  <a:pt x="760" y="6"/>
                </a:lnTo>
                <a:lnTo>
                  <a:pt x="803" y="5"/>
                </a:lnTo>
                <a:lnTo>
                  <a:pt x="835" y="6"/>
                </a:lnTo>
                <a:lnTo>
                  <a:pt x="856" y="7"/>
                </a:lnTo>
                <a:lnTo>
                  <a:pt x="908" y="12"/>
                </a:lnTo>
                <a:lnTo>
                  <a:pt x="957" y="16"/>
                </a:lnTo>
                <a:lnTo>
                  <a:pt x="1004" y="19"/>
                </a:lnTo>
                <a:lnTo>
                  <a:pt x="1049" y="19"/>
                </a:lnTo>
                <a:lnTo>
                  <a:pt x="1055" y="20"/>
                </a:lnTo>
                <a:lnTo>
                  <a:pt x="1059" y="21"/>
                </a:lnTo>
                <a:lnTo>
                  <a:pt x="1063" y="23"/>
                </a:lnTo>
                <a:lnTo>
                  <a:pt x="1066" y="26"/>
                </a:lnTo>
                <a:lnTo>
                  <a:pt x="1068" y="30"/>
                </a:lnTo>
                <a:lnTo>
                  <a:pt x="1070" y="33"/>
                </a:lnTo>
                <a:lnTo>
                  <a:pt x="1071" y="38"/>
                </a:lnTo>
                <a:lnTo>
                  <a:pt x="1071" y="42"/>
                </a:lnTo>
                <a:lnTo>
                  <a:pt x="1071" y="47"/>
                </a:lnTo>
                <a:lnTo>
                  <a:pt x="1070" y="50"/>
                </a:lnTo>
                <a:lnTo>
                  <a:pt x="1068" y="54"/>
                </a:lnTo>
                <a:lnTo>
                  <a:pt x="1066" y="58"/>
                </a:lnTo>
                <a:lnTo>
                  <a:pt x="1063" y="60"/>
                </a:lnTo>
                <a:lnTo>
                  <a:pt x="1059" y="63"/>
                </a:lnTo>
                <a:lnTo>
                  <a:pt x="1055" y="64"/>
                </a:lnTo>
                <a:lnTo>
                  <a:pt x="1049" y="64"/>
                </a:lnTo>
                <a:lnTo>
                  <a:pt x="1046" y="6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84" name="任意多边形 1051483"/>
          <p:cNvSpPr/>
          <p:nvPr/>
        </p:nvSpPr>
        <p:spPr bwMode="auto">
          <a:xfrm>
            <a:off x="8266112" y="5149850"/>
            <a:ext cx="361950" cy="277812"/>
          </a:xfrm>
          <a:custGeom>
            <a:avLst/>
            <a:gdLst/>
            <a:ahLst/>
            <a:cxnLst/>
            <a:rect l="0" t="0" r="0" b="0"/>
            <a:pathLst>
              <a:path w="514" h="391">
                <a:moveTo>
                  <a:pt x="399" y="391"/>
                </a:moveTo>
                <a:lnTo>
                  <a:pt x="399" y="391"/>
                </a:lnTo>
                <a:lnTo>
                  <a:pt x="395" y="390"/>
                </a:lnTo>
                <a:lnTo>
                  <a:pt x="391" y="389"/>
                </a:lnTo>
                <a:lnTo>
                  <a:pt x="388" y="388"/>
                </a:lnTo>
                <a:lnTo>
                  <a:pt x="384" y="385"/>
                </a:lnTo>
                <a:lnTo>
                  <a:pt x="380" y="378"/>
                </a:lnTo>
                <a:lnTo>
                  <a:pt x="377" y="372"/>
                </a:lnTo>
                <a:lnTo>
                  <a:pt x="376" y="367"/>
                </a:lnTo>
                <a:lnTo>
                  <a:pt x="376" y="361"/>
                </a:lnTo>
                <a:lnTo>
                  <a:pt x="378" y="358"/>
                </a:lnTo>
                <a:lnTo>
                  <a:pt x="380" y="355"/>
                </a:lnTo>
                <a:lnTo>
                  <a:pt x="382" y="351"/>
                </a:lnTo>
                <a:lnTo>
                  <a:pt x="388" y="349"/>
                </a:lnTo>
                <a:lnTo>
                  <a:pt x="395" y="344"/>
                </a:lnTo>
                <a:lnTo>
                  <a:pt x="402" y="341"/>
                </a:lnTo>
                <a:lnTo>
                  <a:pt x="415" y="338"/>
                </a:lnTo>
                <a:lnTo>
                  <a:pt x="425" y="337"/>
                </a:lnTo>
                <a:lnTo>
                  <a:pt x="434" y="334"/>
                </a:lnTo>
                <a:lnTo>
                  <a:pt x="439" y="332"/>
                </a:lnTo>
                <a:lnTo>
                  <a:pt x="443" y="329"/>
                </a:lnTo>
                <a:lnTo>
                  <a:pt x="447" y="325"/>
                </a:lnTo>
                <a:lnTo>
                  <a:pt x="453" y="320"/>
                </a:lnTo>
                <a:lnTo>
                  <a:pt x="458" y="310"/>
                </a:lnTo>
                <a:lnTo>
                  <a:pt x="462" y="300"/>
                </a:lnTo>
                <a:lnTo>
                  <a:pt x="465" y="289"/>
                </a:lnTo>
                <a:lnTo>
                  <a:pt x="466" y="276"/>
                </a:lnTo>
                <a:lnTo>
                  <a:pt x="467" y="264"/>
                </a:lnTo>
                <a:lnTo>
                  <a:pt x="467" y="250"/>
                </a:lnTo>
                <a:lnTo>
                  <a:pt x="465" y="224"/>
                </a:lnTo>
                <a:lnTo>
                  <a:pt x="464" y="206"/>
                </a:lnTo>
                <a:lnTo>
                  <a:pt x="464" y="190"/>
                </a:lnTo>
                <a:lnTo>
                  <a:pt x="465" y="181"/>
                </a:lnTo>
                <a:lnTo>
                  <a:pt x="465" y="164"/>
                </a:lnTo>
                <a:lnTo>
                  <a:pt x="465" y="148"/>
                </a:lnTo>
                <a:lnTo>
                  <a:pt x="464" y="134"/>
                </a:lnTo>
                <a:lnTo>
                  <a:pt x="462" y="120"/>
                </a:lnTo>
                <a:lnTo>
                  <a:pt x="458" y="107"/>
                </a:lnTo>
                <a:lnTo>
                  <a:pt x="455" y="100"/>
                </a:lnTo>
                <a:lnTo>
                  <a:pt x="451" y="93"/>
                </a:lnTo>
                <a:lnTo>
                  <a:pt x="445" y="87"/>
                </a:lnTo>
                <a:lnTo>
                  <a:pt x="440" y="81"/>
                </a:lnTo>
                <a:lnTo>
                  <a:pt x="427" y="68"/>
                </a:lnTo>
                <a:lnTo>
                  <a:pt x="419" y="61"/>
                </a:lnTo>
                <a:lnTo>
                  <a:pt x="409" y="57"/>
                </a:lnTo>
                <a:lnTo>
                  <a:pt x="401" y="53"/>
                </a:lnTo>
                <a:lnTo>
                  <a:pt x="392" y="51"/>
                </a:lnTo>
                <a:lnTo>
                  <a:pt x="382" y="49"/>
                </a:lnTo>
                <a:lnTo>
                  <a:pt x="373" y="48"/>
                </a:lnTo>
                <a:lnTo>
                  <a:pt x="356" y="48"/>
                </a:lnTo>
                <a:lnTo>
                  <a:pt x="328" y="48"/>
                </a:lnTo>
                <a:lnTo>
                  <a:pt x="311" y="49"/>
                </a:lnTo>
                <a:lnTo>
                  <a:pt x="310" y="49"/>
                </a:lnTo>
                <a:lnTo>
                  <a:pt x="265" y="49"/>
                </a:lnTo>
                <a:lnTo>
                  <a:pt x="214" y="49"/>
                </a:lnTo>
                <a:lnTo>
                  <a:pt x="169" y="48"/>
                </a:lnTo>
                <a:lnTo>
                  <a:pt x="155" y="48"/>
                </a:lnTo>
                <a:lnTo>
                  <a:pt x="139" y="49"/>
                </a:lnTo>
                <a:lnTo>
                  <a:pt x="122" y="50"/>
                </a:lnTo>
                <a:lnTo>
                  <a:pt x="108" y="54"/>
                </a:lnTo>
                <a:lnTo>
                  <a:pt x="101" y="57"/>
                </a:lnTo>
                <a:lnTo>
                  <a:pt x="95" y="60"/>
                </a:lnTo>
                <a:lnTo>
                  <a:pt x="89" y="64"/>
                </a:lnTo>
                <a:lnTo>
                  <a:pt x="84" y="69"/>
                </a:lnTo>
                <a:lnTo>
                  <a:pt x="79" y="75"/>
                </a:lnTo>
                <a:lnTo>
                  <a:pt x="75" y="81"/>
                </a:lnTo>
                <a:lnTo>
                  <a:pt x="70" y="87"/>
                </a:lnTo>
                <a:lnTo>
                  <a:pt x="66" y="95"/>
                </a:lnTo>
                <a:lnTo>
                  <a:pt x="63" y="105"/>
                </a:lnTo>
                <a:lnTo>
                  <a:pt x="61" y="114"/>
                </a:lnTo>
                <a:lnTo>
                  <a:pt x="55" y="147"/>
                </a:lnTo>
                <a:lnTo>
                  <a:pt x="51" y="183"/>
                </a:lnTo>
                <a:lnTo>
                  <a:pt x="49" y="221"/>
                </a:lnTo>
                <a:lnTo>
                  <a:pt x="49" y="261"/>
                </a:lnTo>
                <a:lnTo>
                  <a:pt x="50" y="271"/>
                </a:lnTo>
                <a:lnTo>
                  <a:pt x="53" y="281"/>
                </a:lnTo>
                <a:lnTo>
                  <a:pt x="58" y="291"/>
                </a:lnTo>
                <a:lnTo>
                  <a:pt x="64" y="299"/>
                </a:lnTo>
                <a:lnTo>
                  <a:pt x="73" y="307"/>
                </a:lnTo>
                <a:lnTo>
                  <a:pt x="81" y="313"/>
                </a:lnTo>
                <a:lnTo>
                  <a:pt x="90" y="320"/>
                </a:lnTo>
                <a:lnTo>
                  <a:pt x="99" y="324"/>
                </a:lnTo>
                <a:lnTo>
                  <a:pt x="117" y="331"/>
                </a:lnTo>
                <a:lnTo>
                  <a:pt x="122" y="332"/>
                </a:lnTo>
                <a:lnTo>
                  <a:pt x="123" y="332"/>
                </a:lnTo>
                <a:lnTo>
                  <a:pt x="124" y="332"/>
                </a:lnTo>
                <a:lnTo>
                  <a:pt x="127" y="332"/>
                </a:lnTo>
                <a:lnTo>
                  <a:pt x="130" y="332"/>
                </a:lnTo>
                <a:lnTo>
                  <a:pt x="135" y="333"/>
                </a:lnTo>
                <a:lnTo>
                  <a:pt x="138" y="335"/>
                </a:lnTo>
                <a:lnTo>
                  <a:pt x="141" y="337"/>
                </a:lnTo>
                <a:lnTo>
                  <a:pt x="145" y="343"/>
                </a:lnTo>
                <a:lnTo>
                  <a:pt x="148" y="350"/>
                </a:lnTo>
                <a:lnTo>
                  <a:pt x="149" y="355"/>
                </a:lnTo>
                <a:lnTo>
                  <a:pt x="148" y="361"/>
                </a:lnTo>
                <a:lnTo>
                  <a:pt x="147" y="365"/>
                </a:lnTo>
                <a:lnTo>
                  <a:pt x="145" y="368"/>
                </a:lnTo>
                <a:lnTo>
                  <a:pt x="143" y="371"/>
                </a:lnTo>
                <a:lnTo>
                  <a:pt x="139" y="374"/>
                </a:lnTo>
                <a:lnTo>
                  <a:pt x="133" y="376"/>
                </a:lnTo>
                <a:lnTo>
                  <a:pt x="129" y="378"/>
                </a:lnTo>
                <a:lnTo>
                  <a:pt x="125" y="380"/>
                </a:lnTo>
                <a:lnTo>
                  <a:pt x="120" y="380"/>
                </a:lnTo>
                <a:lnTo>
                  <a:pt x="110" y="378"/>
                </a:lnTo>
                <a:lnTo>
                  <a:pt x="99" y="375"/>
                </a:lnTo>
                <a:lnTo>
                  <a:pt x="88" y="371"/>
                </a:lnTo>
                <a:lnTo>
                  <a:pt x="77" y="364"/>
                </a:lnTo>
                <a:lnTo>
                  <a:pt x="63" y="356"/>
                </a:lnTo>
                <a:lnTo>
                  <a:pt x="50" y="345"/>
                </a:lnTo>
                <a:lnTo>
                  <a:pt x="36" y="334"/>
                </a:lnTo>
                <a:lnTo>
                  <a:pt x="22" y="321"/>
                </a:lnTo>
                <a:lnTo>
                  <a:pt x="17" y="314"/>
                </a:lnTo>
                <a:lnTo>
                  <a:pt x="13" y="307"/>
                </a:lnTo>
                <a:lnTo>
                  <a:pt x="9" y="300"/>
                </a:lnTo>
                <a:lnTo>
                  <a:pt x="5" y="292"/>
                </a:lnTo>
                <a:lnTo>
                  <a:pt x="3" y="283"/>
                </a:lnTo>
                <a:lnTo>
                  <a:pt x="1" y="274"/>
                </a:lnTo>
                <a:lnTo>
                  <a:pt x="0" y="256"/>
                </a:lnTo>
                <a:lnTo>
                  <a:pt x="0" y="235"/>
                </a:lnTo>
                <a:lnTo>
                  <a:pt x="1" y="215"/>
                </a:lnTo>
                <a:lnTo>
                  <a:pt x="6" y="175"/>
                </a:lnTo>
                <a:lnTo>
                  <a:pt x="11" y="140"/>
                </a:lnTo>
                <a:lnTo>
                  <a:pt x="14" y="118"/>
                </a:lnTo>
                <a:lnTo>
                  <a:pt x="19" y="97"/>
                </a:lnTo>
                <a:lnTo>
                  <a:pt x="22" y="86"/>
                </a:lnTo>
                <a:lnTo>
                  <a:pt x="26" y="76"/>
                </a:lnTo>
                <a:lnTo>
                  <a:pt x="30" y="66"/>
                </a:lnTo>
                <a:lnTo>
                  <a:pt x="35" y="56"/>
                </a:lnTo>
                <a:lnTo>
                  <a:pt x="42" y="47"/>
                </a:lnTo>
                <a:lnTo>
                  <a:pt x="48" y="38"/>
                </a:lnTo>
                <a:lnTo>
                  <a:pt x="55" y="30"/>
                </a:lnTo>
                <a:lnTo>
                  <a:pt x="63" y="23"/>
                </a:lnTo>
                <a:lnTo>
                  <a:pt x="72" y="17"/>
                </a:lnTo>
                <a:lnTo>
                  <a:pt x="81" y="13"/>
                </a:lnTo>
                <a:lnTo>
                  <a:pt x="91" y="9"/>
                </a:lnTo>
                <a:lnTo>
                  <a:pt x="103" y="7"/>
                </a:lnTo>
                <a:lnTo>
                  <a:pt x="120" y="4"/>
                </a:lnTo>
                <a:lnTo>
                  <a:pt x="140" y="3"/>
                </a:lnTo>
                <a:lnTo>
                  <a:pt x="160" y="1"/>
                </a:lnTo>
                <a:lnTo>
                  <a:pt x="183" y="0"/>
                </a:lnTo>
                <a:lnTo>
                  <a:pt x="214" y="1"/>
                </a:lnTo>
                <a:lnTo>
                  <a:pt x="244" y="3"/>
                </a:lnTo>
                <a:lnTo>
                  <a:pt x="274" y="4"/>
                </a:lnTo>
                <a:lnTo>
                  <a:pt x="304" y="4"/>
                </a:lnTo>
                <a:lnTo>
                  <a:pt x="329" y="4"/>
                </a:lnTo>
                <a:lnTo>
                  <a:pt x="357" y="3"/>
                </a:lnTo>
                <a:lnTo>
                  <a:pt x="380" y="4"/>
                </a:lnTo>
                <a:lnTo>
                  <a:pt x="393" y="5"/>
                </a:lnTo>
                <a:lnTo>
                  <a:pt x="405" y="7"/>
                </a:lnTo>
                <a:lnTo>
                  <a:pt x="417" y="10"/>
                </a:lnTo>
                <a:lnTo>
                  <a:pt x="428" y="14"/>
                </a:lnTo>
                <a:lnTo>
                  <a:pt x="439" y="20"/>
                </a:lnTo>
                <a:lnTo>
                  <a:pt x="450" y="27"/>
                </a:lnTo>
                <a:lnTo>
                  <a:pt x="464" y="41"/>
                </a:lnTo>
                <a:lnTo>
                  <a:pt x="477" y="54"/>
                </a:lnTo>
                <a:lnTo>
                  <a:pt x="489" y="69"/>
                </a:lnTo>
                <a:lnTo>
                  <a:pt x="498" y="84"/>
                </a:lnTo>
                <a:lnTo>
                  <a:pt x="502" y="91"/>
                </a:lnTo>
                <a:lnTo>
                  <a:pt x="505" y="101"/>
                </a:lnTo>
                <a:lnTo>
                  <a:pt x="507" y="109"/>
                </a:lnTo>
                <a:lnTo>
                  <a:pt x="509" y="118"/>
                </a:lnTo>
                <a:lnTo>
                  <a:pt x="512" y="127"/>
                </a:lnTo>
                <a:lnTo>
                  <a:pt x="513" y="138"/>
                </a:lnTo>
                <a:lnTo>
                  <a:pt x="513" y="148"/>
                </a:lnTo>
                <a:lnTo>
                  <a:pt x="512" y="160"/>
                </a:lnTo>
                <a:lnTo>
                  <a:pt x="511" y="173"/>
                </a:lnTo>
                <a:lnTo>
                  <a:pt x="511" y="187"/>
                </a:lnTo>
                <a:lnTo>
                  <a:pt x="512" y="217"/>
                </a:lnTo>
                <a:lnTo>
                  <a:pt x="514" y="246"/>
                </a:lnTo>
                <a:lnTo>
                  <a:pt x="514" y="261"/>
                </a:lnTo>
                <a:lnTo>
                  <a:pt x="513" y="275"/>
                </a:lnTo>
                <a:lnTo>
                  <a:pt x="512" y="289"/>
                </a:lnTo>
                <a:lnTo>
                  <a:pt x="509" y="302"/>
                </a:lnTo>
                <a:lnTo>
                  <a:pt x="505" y="315"/>
                </a:lnTo>
                <a:lnTo>
                  <a:pt x="501" y="327"/>
                </a:lnTo>
                <a:lnTo>
                  <a:pt x="494" y="339"/>
                </a:lnTo>
                <a:lnTo>
                  <a:pt x="486" y="350"/>
                </a:lnTo>
                <a:lnTo>
                  <a:pt x="475" y="360"/>
                </a:lnTo>
                <a:lnTo>
                  <a:pt x="463" y="368"/>
                </a:lnTo>
                <a:lnTo>
                  <a:pt x="457" y="372"/>
                </a:lnTo>
                <a:lnTo>
                  <a:pt x="446" y="378"/>
                </a:lnTo>
                <a:lnTo>
                  <a:pt x="441" y="382"/>
                </a:lnTo>
                <a:lnTo>
                  <a:pt x="436" y="384"/>
                </a:lnTo>
                <a:lnTo>
                  <a:pt x="431" y="384"/>
                </a:lnTo>
                <a:lnTo>
                  <a:pt x="428" y="384"/>
                </a:lnTo>
                <a:lnTo>
                  <a:pt x="424" y="384"/>
                </a:lnTo>
                <a:lnTo>
                  <a:pt x="418" y="385"/>
                </a:lnTo>
                <a:lnTo>
                  <a:pt x="414" y="386"/>
                </a:lnTo>
                <a:lnTo>
                  <a:pt x="410" y="388"/>
                </a:lnTo>
                <a:lnTo>
                  <a:pt x="404" y="390"/>
                </a:lnTo>
                <a:lnTo>
                  <a:pt x="399" y="39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85" name="任意多边形 1051484"/>
          <p:cNvSpPr/>
          <p:nvPr/>
        </p:nvSpPr>
        <p:spPr bwMode="auto">
          <a:xfrm>
            <a:off x="8272462" y="5675312"/>
            <a:ext cx="363537" cy="260350"/>
          </a:xfrm>
          <a:custGeom>
            <a:avLst/>
            <a:gdLst/>
            <a:ahLst/>
            <a:cxnLst/>
            <a:rect l="0" t="0" r="0" b="0"/>
            <a:pathLst>
              <a:path w="515" h="370">
                <a:moveTo>
                  <a:pt x="353" y="370"/>
                </a:moveTo>
                <a:lnTo>
                  <a:pt x="353" y="370"/>
                </a:lnTo>
                <a:lnTo>
                  <a:pt x="321" y="370"/>
                </a:lnTo>
                <a:lnTo>
                  <a:pt x="288" y="369"/>
                </a:lnTo>
                <a:lnTo>
                  <a:pt x="259" y="369"/>
                </a:lnTo>
                <a:lnTo>
                  <a:pt x="230" y="370"/>
                </a:lnTo>
                <a:lnTo>
                  <a:pt x="198" y="369"/>
                </a:lnTo>
                <a:lnTo>
                  <a:pt x="165" y="368"/>
                </a:lnTo>
                <a:lnTo>
                  <a:pt x="132" y="365"/>
                </a:lnTo>
                <a:lnTo>
                  <a:pt x="116" y="363"/>
                </a:lnTo>
                <a:lnTo>
                  <a:pt x="100" y="360"/>
                </a:lnTo>
                <a:lnTo>
                  <a:pt x="91" y="357"/>
                </a:lnTo>
                <a:lnTo>
                  <a:pt x="83" y="354"/>
                </a:lnTo>
                <a:lnTo>
                  <a:pt x="76" y="349"/>
                </a:lnTo>
                <a:lnTo>
                  <a:pt x="68" y="344"/>
                </a:lnTo>
                <a:lnTo>
                  <a:pt x="62" y="338"/>
                </a:lnTo>
                <a:lnTo>
                  <a:pt x="54" y="332"/>
                </a:lnTo>
                <a:lnTo>
                  <a:pt x="48" y="324"/>
                </a:lnTo>
                <a:lnTo>
                  <a:pt x="42" y="316"/>
                </a:lnTo>
                <a:lnTo>
                  <a:pt x="31" y="300"/>
                </a:lnTo>
                <a:lnTo>
                  <a:pt x="22" y="282"/>
                </a:lnTo>
                <a:lnTo>
                  <a:pt x="15" y="265"/>
                </a:lnTo>
                <a:lnTo>
                  <a:pt x="10" y="249"/>
                </a:lnTo>
                <a:lnTo>
                  <a:pt x="6" y="229"/>
                </a:lnTo>
                <a:lnTo>
                  <a:pt x="3" y="209"/>
                </a:lnTo>
                <a:lnTo>
                  <a:pt x="1" y="187"/>
                </a:lnTo>
                <a:lnTo>
                  <a:pt x="0" y="166"/>
                </a:lnTo>
                <a:lnTo>
                  <a:pt x="0" y="144"/>
                </a:lnTo>
                <a:lnTo>
                  <a:pt x="1" y="121"/>
                </a:lnTo>
                <a:lnTo>
                  <a:pt x="3" y="98"/>
                </a:lnTo>
                <a:lnTo>
                  <a:pt x="7" y="74"/>
                </a:lnTo>
                <a:lnTo>
                  <a:pt x="8" y="66"/>
                </a:lnTo>
                <a:lnTo>
                  <a:pt x="11" y="59"/>
                </a:lnTo>
                <a:lnTo>
                  <a:pt x="14" y="52"/>
                </a:lnTo>
                <a:lnTo>
                  <a:pt x="17" y="46"/>
                </a:lnTo>
                <a:lnTo>
                  <a:pt x="22" y="39"/>
                </a:lnTo>
                <a:lnTo>
                  <a:pt x="28" y="34"/>
                </a:lnTo>
                <a:lnTo>
                  <a:pt x="35" y="28"/>
                </a:lnTo>
                <a:lnTo>
                  <a:pt x="42" y="23"/>
                </a:lnTo>
                <a:lnTo>
                  <a:pt x="48" y="20"/>
                </a:lnTo>
                <a:lnTo>
                  <a:pt x="54" y="18"/>
                </a:lnTo>
                <a:lnTo>
                  <a:pt x="68" y="15"/>
                </a:lnTo>
                <a:lnTo>
                  <a:pt x="84" y="11"/>
                </a:lnTo>
                <a:lnTo>
                  <a:pt x="91" y="8"/>
                </a:lnTo>
                <a:lnTo>
                  <a:pt x="100" y="4"/>
                </a:lnTo>
                <a:lnTo>
                  <a:pt x="105" y="1"/>
                </a:lnTo>
                <a:lnTo>
                  <a:pt x="111" y="0"/>
                </a:lnTo>
                <a:lnTo>
                  <a:pt x="114" y="0"/>
                </a:lnTo>
                <a:lnTo>
                  <a:pt x="117" y="1"/>
                </a:lnTo>
                <a:lnTo>
                  <a:pt x="122" y="4"/>
                </a:lnTo>
                <a:lnTo>
                  <a:pt x="128" y="10"/>
                </a:lnTo>
                <a:lnTo>
                  <a:pt x="131" y="17"/>
                </a:lnTo>
                <a:lnTo>
                  <a:pt x="132" y="22"/>
                </a:lnTo>
                <a:lnTo>
                  <a:pt x="132" y="28"/>
                </a:lnTo>
                <a:lnTo>
                  <a:pt x="131" y="32"/>
                </a:lnTo>
                <a:lnTo>
                  <a:pt x="129" y="36"/>
                </a:lnTo>
                <a:lnTo>
                  <a:pt x="126" y="40"/>
                </a:lnTo>
                <a:lnTo>
                  <a:pt x="121" y="43"/>
                </a:lnTo>
                <a:lnTo>
                  <a:pt x="111" y="50"/>
                </a:lnTo>
                <a:lnTo>
                  <a:pt x="101" y="54"/>
                </a:lnTo>
                <a:lnTo>
                  <a:pt x="89" y="57"/>
                </a:lnTo>
                <a:lnTo>
                  <a:pt x="78" y="60"/>
                </a:lnTo>
                <a:lnTo>
                  <a:pt x="73" y="61"/>
                </a:lnTo>
                <a:lnTo>
                  <a:pt x="68" y="63"/>
                </a:lnTo>
                <a:lnTo>
                  <a:pt x="64" y="66"/>
                </a:lnTo>
                <a:lnTo>
                  <a:pt x="60" y="69"/>
                </a:lnTo>
                <a:lnTo>
                  <a:pt x="54" y="77"/>
                </a:lnTo>
                <a:lnTo>
                  <a:pt x="50" y="86"/>
                </a:lnTo>
                <a:lnTo>
                  <a:pt x="48" y="95"/>
                </a:lnTo>
                <a:lnTo>
                  <a:pt x="47" y="104"/>
                </a:lnTo>
                <a:lnTo>
                  <a:pt x="45" y="122"/>
                </a:lnTo>
                <a:lnTo>
                  <a:pt x="45" y="153"/>
                </a:lnTo>
                <a:lnTo>
                  <a:pt x="45" y="169"/>
                </a:lnTo>
                <a:lnTo>
                  <a:pt x="45" y="186"/>
                </a:lnTo>
                <a:lnTo>
                  <a:pt x="47" y="203"/>
                </a:lnTo>
                <a:lnTo>
                  <a:pt x="49" y="218"/>
                </a:lnTo>
                <a:lnTo>
                  <a:pt x="53" y="235"/>
                </a:lnTo>
                <a:lnTo>
                  <a:pt x="58" y="250"/>
                </a:lnTo>
                <a:lnTo>
                  <a:pt x="63" y="261"/>
                </a:lnTo>
                <a:lnTo>
                  <a:pt x="69" y="273"/>
                </a:lnTo>
                <a:lnTo>
                  <a:pt x="74" y="282"/>
                </a:lnTo>
                <a:lnTo>
                  <a:pt x="80" y="290"/>
                </a:lnTo>
                <a:lnTo>
                  <a:pt x="86" y="299"/>
                </a:lnTo>
                <a:lnTo>
                  <a:pt x="94" y="305"/>
                </a:lnTo>
                <a:lnTo>
                  <a:pt x="100" y="310"/>
                </a:lnTo>
                <a:lnTo>
                  <a:pt x="107" y="313"/>
                </a:lnTo>
                <a:lnTo>
                  <a:pt x="114" y="316"/>
                </a:lnTo>
                <a:lnTo>
                  <a:pt x="120" y="317"/>
                </a:lnTo>
                <a:lnTo>
                  <a:pt x="132" y="318"/>
                </a:lnTo>
                <a:lnTo>
                  <a:pt x="141" y="317"/>
                </a:lnTo>
                <a:lnTo>
                  <a:pt x="150" y="317"/>
                </a:lnTo>
                <a:lnTo>
                  <a:pt x="162" y="318"/>
                </a:lnTo>
                <a:lnTo>
                  <a:pt x="182" y="321"/>
                </a:lnTo>
                <a:lnTo>
                  <a:pt x="203" y="323"/>
                </a:lnTo>
                <a:lnTo>
                  <a:pt x="224" y="323"/>
                </a:lnTo>
                <a:lnTo>
                  <a:pt x="244" y="323"/>
                </a:lnTo>
                <a:lnTo>
                  <a:pt x="266" y="323"/>
                </a:lnTo>
                <a:lnTo>
                  <a:pt x="288" y="323"/>
                </a:lnTo>
                <a:lnTo>
                  <a:pt x="303" y="324"/>
                </a:lnTo>
                <a:lnTo>
                  <a:pt x="321" y="325"/>
                </a:lnTo>
                <a:lnTo>
                  <a:pt x="343" y="328"/>
                </a:lnTo>
                <a:lnTo>
                  <a:pt x="368" y="328"/>
                </a:lnTo>
                <a:lnTo>
                  <a:pt x="388" y="328"/>
                </a:lnTo>
                <a:lnTo>
                  <a:pt x="405" y="324"/>
                </a:lnTo>
                <a:lnTo>
                  <a:pt x="419" y="320"/>
                </a:lnTo>
                <a:lnTo>
                  <a:pt x="425" y="318"/>
                </a:lnTo>
                <a:lnTo>
                  <a:pt x="431" y="314"/>
                </a:lnTo>
                <a:lnTo>
                  <a:pt x="436" y="311"/>
                </a:lnTo>
                <a:lnTo>
                  <a:pt x="441" y="306"/>
                </a:lnTo>
                <a:lnTo>
                  <a:pt x="445" y="302"/>
                </a:lnTo>
                <a:lnTo>
                  <a:pt x="449" y="297"/>
                </a:lnTo>
                <a:lnTo>
                  <a:pt x="454" y="286"/>
                </a:lnTo>
                <a:lnTo>
                  <a:pt x="457" y="274"/>
                </a:lnTo>
                <a:lnTo>
                  <a:pt x="459" y="261"/>
                </a:lnTo>
                <a:lnTo>
                  <a:pt x="460" y="249"/>
                </a:lnTo>
                <a:lnTo>
                  <a:pt x="461" y="224"/>
                </a:lnTo>
                <a:lnTo>
                  <a:pt x="461" y="208"/>
                </a:lnTo>
                <a:lnTo>
                  <a:pt x="461" y="193"/>
                </a:lnTo>
                <a:lnTo>
                  <a:pt x="464" y="175"/>
                </a:lnTo>
                <a:lnTo>
                  <a:pt x="466" y="158"/>
                </a:lnTo>
                <a:lnTo>
                  <a:pt x="468" y="142"/>
                </a:lnTo>
                <a:lnTo>
                  <a:pt x="467" y="131"/>
                </a:lnTo>
                <a:lnTo>
                  <a:pt x="466" y="124"/>
                </a:lnTo>
                <a:lnTo>
                  <a:pt x="463" y="118"/>
                </a:lnTo>
                <a:lnTo>
                  <a:pt x="459" y="112"/>
                </a:lnTo>
                <a:lnTo>
                  <a:pt x="455" y="104"/>
                </a:lnTo>
                <a:lnTo>
                  <a:pt x="449" y="96"/>
                </a:lnTo>
                <a:lnTo>
                  <a:pt x="442" y="88"/>
                </a:lnTo>
                <a:lnTo>
                  <a:pt x="432" y="80"/>
                </a:lnTo>
                <a:lnTo>
                  <a:pt x="423" y="72"/>
                </a:lnTo>
                <a:lnTo>
                  <a:pt x="413" y="65"/>
                </a:lnTo>
                <a:lnTo>
                  <a:pt x="402" y="60"/>
                </a:lnTo>
                <a:lnTo>
                  <a:pt x="392" y="55"/>
                </a:lnTo>
                <a:lnTo>
                  <a:pt x="383" y="52"/>
                </a:lnTo>
                <a:lnTo>
                  <a:pt x="377" y="51"/>
                </a:lnTo>
                <a:lnTo>
                  <a:pt x="372" y="48"/>
                </a:lnTo>
                <a:lnTo>
                  <a:pt x="370" y="45"/>
                </a:lnTo>
                <a:lnTo>
                  <a:pt x="368" y="41"/>
                </a:lnTo>
                <a:lnTo>
                  <a:pt x="367" y="37"/>
                </a:lnTo>
                <a:lnTo>
                  <a:pt x="366" y="34"/>
                </a:lnTo>
                <a:lnTo>
                  <a:pt x="366" y="30"/>
                </a:lnTo>
                <a:lnTo>
                  <a:pt x="367" y="26"/>
                </a:lnTo>
                <a:lnTo>
                  <a:pt x="368" y="22"/>
                </a:lnTo>
                <a:lnTo>
                  <a:pt x="370" y="18"/>
                </a:lnTo>
                <a:lnTo>
                  <a:pt x="373" y="15"/>
                </a:lnTo>
                <a:lnTo>
                  <a:pt x="377" y="11"/>
                </a:lnTo>
                <a:lnTo>
                  <a:pt x="380" y="9"/>
                </a:lnTo>
                <a:lnTo>
                  <a:pt x="384" y="8"/>
                </a:lnTo>
                <a:lnTo>
                  <a:pt x="389" y="7"/>
                </a:lnTo>
                <a:lnTo>
                  <a:pt x="395" y="8"/>
                </a:lnTo>
                <a:lnTo>
                  <a:pt x="409" y="12"/>
                </a:lnTo>
                <a:lnTo>
                  <a:pt x="423" y="19"/>
                </a:lnTo>
                <a:lnTo>
                  <a:pt x="435" y="27"/>
                </a:lnTo>
                <a:lnTo>
                  <a:pt x="448" y="36"/>
                </a:lnTo>
                <a:lnTo>
                  <a:pt x="460" y="46"/>
                </a:lnTo>
                <a:lnTo>
                  <a:pt x="472" y="57"/>
                </a:lnTo>
                <a:lnTo>
                  <a:pt x="493" y="78"/>
                </a:lnTo>
                <a:lnTo>
                  <a:pt x="499" y="84"/>
                </a:lnTo>
                <a:lnTo>
                  <a:pt x="504" y="88"/>
                </a:lnTo>
                <a:lnTo>
                  <a:pt x="507" y="93"/>
                </a:lnTo>
                <a:lnTo>
                  <a:pt x="512" y="102"/>
                </a:lnTo>
                <a:lnTo>
                  <a:pt x="514" y="114"/>
                </a:lnTo>
                <a:lnTo>
                  <a:pt x="515" y="125"/>
                </a:lnTo>
                <a:lnTo>
                  <a:pt x="515" y="137"/>
                </a:lnTo>
                <a:lnTo>
                  <a:pt x="514" y="150"/>
                </a:lnTo>
                <a:lnTo>
                  <a:pt x="511" y="176"/>
                </a:lnTo>
                <a:lnTo>
                  <a:pt x="508" y="196"/>
                </a:lnTo>
                <a:lnTo>
                  <a:pt x="507" y="206"/>
                </a:lnTo>
                <a:lnTo>
                  <a:pt x="506" y="215"/>
                </a:lnTo>
                <a:lnTo>
                  <a:pt x="506" y="236"/>
                </a:lnTo>
                <a:lnTo>
                  <a:pt x="505" y="257"/>
                </a:lnTo>
                <a:lnTo>
                  <a:pt x="502" y="278"/>
                </a:lnTo>
                <a:lnTo>
                  <a:pt x="497" y="298"/>
                </a:lnTo>
                <a:lnTo>
                  <a:pt x="494" y="307"/>
                </a:lnTo>
                <a:lnTo>
                  <a:pt x="491" y="315"/>
                </a:lnTo>
                <a:lnTo>
                  <a:pt x="487" y="323"/>
                </a:lnTo>
                <a:lnTo>
                  <a:pt x="482" y="332"/>
                </a:lnTo>
                <a:lnTo>
                  <a:pt x="476" y="338"/>
                </a:lnTo>
                <a:lnTo>
                  <a:pt x="470" y="344"/>
                </a:lnTo>
                <a:lnTo>
                  <a:pt x="462" y="349"/>
                </a:lnTo>
                <a:lnTo>
                  <a:pt x="454" y="353"/>
                </a:lnTo>
                <a:lnTo>
                  <a:pt x="442" y="359"/>
                </a:lnTo>
                <a:lnTo>
                  <a:pt x="428" y="363"/>
                </a:lnTo>
                <a:lnTo>
                  <a:pt x="416" y="366"/>
                </a:lnTo>
                <a:lnTo>
                  <a:pt x="402" y="368"/>
                </a:lnTo>
                <a:lnTo>
                  <a:pt x="378" y="370"/>
                </a:lnTo>
                <a:lnTo>
                  <a:pt x="353" y="37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86" name="任意多边形 1051485"/>
          <p:cNvSpPr/>
          <p:nvPr/>
        </p:nvSpPr>
        <p:spPr bwMode="auto">
          <a:xfrm>
            <a:off x="8351837" y="5332412"/>
            <a:ext cx="41275" cy="428625"/>
          </a:xfrm>
          <a:custGeom>
            <a:avLst/>
            <a:gdLst/>
            <a:ahLst/>
            <a:cxnLst/>
            <a:rect l="0" t="0" r="0" b="0"/>
            <a:pathLst>
              <a:path w="59" h="607">
                <a:moveTo>
                  <a:pt x="35" y="607"/>
                </a:moveTo>
                <a:lnTo>
                  <a:pt x="35" y="607"/>
                </a:lnTo>
                <a:lnTo>
                  <a:pt x="31" y="607"/>
                </a:lnTo>
                <a:lnTo>
                  <a:pt x="27" y="605"/>
                </a:lnTo>
                <a:lnTo>
                  <a:pt x="24" y="603"/>
                </a:lnTo>
                <a:lnTo>
                  <a:pt x="21" y="600"/>
                </a:lnTo>
                <a:lnTo>
                  <a:pt x="17" y="595"/>
                </a:lnTo>
                <a:lnTo>
                  <a:pt x="14" y="589"/>
                </a:lnTo>
                <a:lnTo>
                  <a:pt x="11" y="583"/>
                </a:lnTo>
                <a:lnTo>
                  <a:pt x="10" y="576"/>
                </a:lnTo>
                <a:lnTo>
                  <a:pt x="10" y="562"/>
                </a:lnTo>
                <a:lnTo>
                  <a:pt x="11" y="546"/>
                </a:lnTo>
                <a:lnTo>
                  <a:pt x="11" y="529"/>
                </a:lnTo>
                <a:lnTo>
                  <a:pt x="11" y="519"/>
                </a:lnTo>
                <a:lnTo>
                  <a:pt x="10" y="511"/>
                </a:lnTo>
                <a:lnTo>
                  <a:pt x="5" y="479"/>
                </a:lnTo>
                <a:lnTo>
                  <a:pt x="2" y="446"/>
                </a:lnTo>
                <a:lnTo>
                  <a:pt x="0" y="413"/>
                </a:lnTo>
                <a:lnTo>
                  <a:pt x="0" y="377"/>
                </a:lnTo>
                <a:lnTo>
                  <a:pt x="1" y="316"/>
                </a:lnTo>
                <a:lnTo>
                  <a:pt x="2" y="255"/>
                </a:lnTo>
                <a:lnTo>
                  <a:pt x="1" y="135"/>
                </a:lnTo>
                <a:lnTo>
                  <a:pt x="1" y="21"/>
                </a:lnTo>
                <a:lnTo>
                  <a:pt x="1" y="16"/>
                </a:lnTo>
                <a:lnTo>
                  <a:pt x="3" y="11"/>
                </a:lnTo>
                <a:lnTo>
                  <a:pt x="5" y="8"/>
                </a:lnTo>
                <a:lnTo>
                  <a:pt x="8" y="5"/>
                </a:lnTo>
                <a:lnTo>
                  <a:pt x="11" y="3"/>
                </a:lnTo>
                <a:lnTo>
                  <a:pt x="16" y="1"/>
                </a:lnTo>
                <a:lnTo>
                  <a:pt x="20" y="0"/>
                </a:lnTo>
                <a:lnTo>
                  <a:pt x="24" y="0"/>
                </a:lnTo>
                <a:lnTo>
                  <a:pt x="28" y="0"/>
                </a:lnTo>
                <a:lnTo>
                  <a:pt x="32" y="1"/>
                </a:lnTo>
                <a:lnTo>
                  <a:pt x="36" y="3"/>
                </a:lnTo>
                <a:lnTo>
                  <a:pt x="39" y="5"/>
                </a:lnTo>
                <a:lnTo>
                  <a:pt x="42" y="8"/>
                </a:lnTo>
                <a:lnTo>
                  <a:pt x="45" y="11"/>
                </a:lnTo>
                <a:lnTo>
                  <a:pt x="46" y="16"/>
                </a:lnTo>
                <a:lnTo>
                  <a:pt x="47" y="21"/>
                </a:lnTo>
                <a:lnTo>
                  <a:pt x="47" y="347"/>
                </a:lnTo>
                <a:lnTo>
                  <a:pt x="47" y="384"/>
                </a:lnTo>
                <a:lnTo>
                  <a:pt x="48" y="422"/>
                </a:lnTo>
                <a:lnTo>
                  <a:pt x="50" y="459"/>
                </a:lnTo>
                <a:lnTo>
                  <a:pt x="54" y="499"/>
                </a:lnTo>
                <a:lnTo>
                  <a:pt x="56" y="508"/>
                </a:lnTo>
                <a:lnTo>
                  <a:pt x="59" y="530"/>
                </a:lnTo>
                <a:lnTo>
                  <a:pt x="59" y="540"/>
                </a:lnTo>
                <a:lnTo>
                  <a:pt x="59" y="550"/>
                </a:lnTo>
                <a:lnTo>
                  <a:pt x="57" y="567"/>
                </a:lnTo>
                <a:lnTo>
                  <a:pt x="57" y="573"/>
                </a:lnTo>
                <a:lnTo>
                  <a:pt x="57" y="574"/>
                </a:lnTo>
                <a:lnTo>
                  <a:pt x="57" y="575"/>
                </a:lnTo>
                <a:lnTo>
                  <a:pt x="58" y="580"/>
                </a:lnTo>
                <a:lnTo>
                  <a:pt x="58" y="585"/>
                </a:lnTo>
                <a:lnTo>
                  <a:pt x="57" y="592"/>
                </a:lnTo>
                <a:lnTo>
                  <a:pt x="54" y="597"/>
                </a:lnTo>
                <a:lnTo>
                  <a:pt x="50" y="601"/>
                </a:lnTo>
                <a:lnTo>
                  <a:pt x="46" y="604"/>
                </a:lnTo>
                <a:lnTo>
                  <a:pt x="40" y="606"/>
                </a:lnTo>
                <a:lnTo>
                  <a:pt x="35" y="60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87" name="任意多边形 1051486"/>
          <p:cNvSpPr/>
          <p:nvPr/>
        </p:nvSpPr>
        <p:spPr bwMode="auto">
          <a:xfrm>
            <a:off x="8516938" y="5340350"/>
            <a:ext cx="47625" cy="420687"/>
          </a:xfrm>
          <a:custGeom>
            <a:avLst/>
            <a:gdLst/>
            <a:ahLst/>
            <a:cxnLst/>
            <a:rect l="0" t="0" r="0" b="0"/>
            <a:pathLst>
              <a:path w="65" h="595">
                <a:moveTo>
                  <a:pt x="21" y="595"/>
                </a:moveTo>
                <a:lnTo>
                  <a:pt x="21" y="595"/>
                </a:lnTo>
                <a:lnTo>
                  <a:pt x="14" y="594"/>
                </a:lnTo>
                <a:lnTo>
                  <a:pt x="9" y="591"/>
                </a:lnTo>
                <a:lnTo>
                  <a:pt x="5" y="588"/>
                </a:lnTo>
                <a:lnTo>
                  <a:pt x="3" y="584"/>
                </a:lnTo>
                <a:lnTo>
                  <a:pt x="1" y="577"/>
                </a:lnTo>
                <a:lnTo>
                  <a:pt x="0" y="570"/>
                </a:lnTo>
                <a:lnTo>
                  <a:pt x="1" y="564"/>
                </a:lnTo>
                <a:lnTo>
                  <a:pt x="4" y="558"/>
                </a:lnTo>
                <a:lnTo>
                  <a:pt x="5" y="556"/>
                </a:lnTo>
                <a:lnTo>
                  <a:pt x="5" y="555"/>
                </a:lnTo>
                <a:lnTo>
                  <a:pt x="5" y="530"/>
                </a:lnTo>
                <a:lnTo>
                  <a:pt x="7" y="506"/>
                </a:lnTo>
                <a:lnTo>
                  <a:pt x="9" y="494"/>
                </a:lnTo>
                <a:lnTo>
                  <a:pt x="12" y="480"/>
                </a:lnTo>
                <a:lnTo>
                  <a:pt x="16" y="463"/>
                </a:lnTo>
                <a:lnTo>
                  <a:pt x="17" y="455"/>
                </a:lnTo>
                <a:lnTo>
                  <a:pt x="18" y="445"/>
                </a:lnTo>
                <a:lnTo>
                  <a:pt x="17" y="395"/>
                </a:lnTo>
                <a:lnTo>
                  <a:pt x="15" y="345"/>
                </a:lnTo>
                <a:lnTo>
                  <a:pt x="13" y="306"/>
                </a:lnTo>
                <a:lnTo>
                  <a:pt x="12" y="253"/>
                </a:lnTo>
                <a:lnTo>
                  <a:pt x="11" y="200"/>
                </a:lnTo>
                <a:lnTo>
                  <a:pt x="11" y="95"/>
                </a:lnTo>
                <a:lnTo>
                  <a:pt x="11" y="22"/>
                </a:lnTo>
                <a:lnTo>
                  <a:pt x="12" y="17"/>
                </a:lnTo>
                <a:lnTo>
                  <a:pt x="13" y="12"/>
                </a:lnTo>
                <a:lnTo>
                  <a:pt x="16" y="8"/>
                </a:lnTo>
                <a:lnTo>
                  <a:pt x="18" y="5"/>
                </a:lnTo>
                <a:lnTo>
                  <a:pt x="22" y="3"/>
                </a:lnTo>
                <a:lnTo>
                  <a:pt x="25" y="1"/>
                </a:lnTo>
                <a:lnTo>
                  <a:pt x="30" y="0"/>
                </a:lnTo>
                <a:lnTo>
                  <a:pt x="35" y="0"/>
                </a:lnTo>
                <a:lnTo>
                  <a:pt x="39" y="0"/>
                </a:lnTo>
                <a:lnTo>
                  <a:pt x="43" y="1"/>
                </a:lnTo>
                <a:lnTo>
                  <a:pt x="46" y="3"/>
                </a:lnTo>
                <a:lnTo>
                  <a:pt x="50" y="5"/>
                </a:lnTo>
                <a:lnTo>
                  <a:pt x="52" y="8"/>
                </a:lnTo>
                <a:lnTo>
                  <a:pt x="55" y="12"/>
                </a:lnTo>
                <a:lnTo>
                  <a:pt x="56" y="17"/>
                </a:lnTo>
                <a:lnTo>
                  <a:pt x="57" y="22"/>
                </a:lnTo>
                <a:lnTo>
                  <a:pt x="56" y="99"/>
                </a:lnTo>
                <a:lnTo>
                  <a:pt x="56" y="202"/>
                </a:lnTo>
                <a:lnTo>
                  <a:pt x="57" y="254"/>
                </a:lnTo>
                <a:lnTo>
                  <a:pt x="59" y="307"/>
                </a:lnTo>
                <a:lnTo>
                  <a:pt x="62" y="349"/>
                </a:lnTo>
                <a:lnTo>
                  <a:pt x="65" y="397"/>
                </a:lnTo>
                <a:lnTo>
                  <a:pt x="65" y="421"/>
                </a:lnTo>
                <a:lnTo>
                  <a:pt x="64" y="445"/>
                </a:lnTo>
                <a:lnTo>
                  <a:pt x="61" y="469"/>
                </a:lnTo>
                <a:lnTo>
                  <a:pt x="57" y="492"/>
                </a:lnTo>
                <a:lnTo>
                  <a:pt x="53" y="531"/>
                </a:lnTo>
                <a:lnTo>
                  <a:pt x="51" y="552"/>
                </a:lnTo>
                <a:lnTo>
                  <a:pt x="50" y="572"/>
                </a:lnTo>
                <a:lnTo>
                  <a:pt x="50" y="576"/>
                </a:lnTo>
                <a:lnTo>
                  <a:pt x="49" y="581"/>
                </a:lnTo>
                <a:lnTo>
                  <a:pt x="47" y="585"/>
                </a:lnTo>
                <a:lnTo>
                  <a:pt x="44" y="588"/>
                </a:lnTo>
                <a:lnTo>
                  <a:pt x="41" y="591"/>
                </a:lnTo>
                <a:lnTo>
                  <a:pt x="37" y="593"/>
                </a:lnTo>
                <a:lnTo>
                  <a:pt x="33" y="594"/>
                </a:lnTo>
                <a:lnTo>
                  <a:pt x="28" y="595"/>
                </a:lnTo>
                <a:lnTo>
                  <a:pt x="21" y="59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88" name="任意多边形 1051487"/>
          <p:cNvSpPr/>
          <p:nvPr/>
        </p:nvSpPr>
        <p:spPr bwMode="auto">
          <a:xfrm>
            <a:off x="8678862" y="5335587"/>
            <a:ext cx="114300" cy="104775"/>
          </a:xfrm>
          <a:custGeom>
            <a:avLst/>
            <a:gdLst/>
            <a:ahLst/>
            <a:cxnLst/>
            <a:rect l="0" t="0" r="0" b="0"/>
            <a:pathLst>
              <a:path w="162" h="148">
                <a:moveTo>
                  <a:pt x="84" y="148"/>
                </a:moveTo>
                <a:lnTo>
                  <a:pt x="84" y="148"/>
                </a:lnTo>
                <a:lnTo>
                  <a:pt x="74" y="146"/>
                </a:lnTo>
                <a:lnTo>
                  <a:pt x="64" y="144"/>
                </a:lnTo>
                <a:lnTo>
                  <a:pt x="48" y="138"/>
                </a:lnTo>
                <a:lnTo>
                  <a:pt x="34" y="131"/>
                </a:lnTo>
                <a:lnTo>
                  <a:pt x="23" y="122"/>
                </a:lnTo>
                <a:lnTo>
                  <a:pt x="17" y="117"/>
                </a:lnTo>
                <a:lnTo>
                  <a:pt x="13" y="111"/>
                </a:lnTo>
                <a:lnTo>
                  <a:pt x="9" y="106"/>
                </a:lnTo>
                <a:lnTo>
                  <a:pt x="6" y="100"/>
                </a:lnTo>
                <a:lnTo>
                  <a:pt x="4" y="94"/>
                </a:lnTo>
                <a:lnTo>
                  <a:pt x="2" y="88"/>
                </a:lnTo>
                <a:lnTo>
                  <a:pt x="1" y="81"/>
                </a:lnTo>
                <a:lnTo>
                  <a:pt x="0" y="74"/>
                </a:lnTo>
                <a:lnTo>
                  <a:pt x="0" y="67"/>
                </a:lnTo>
                <a:lnTo>
                  <a:pt x="1" y="61"/>
                </a:lnTo>
                <a:lnTo>
                  <a:pt x="2" y="52"/>
                </a:lnTo>
                <a:lnTo>
                  <a:pt x="4" y="45"/>
                </a:lnTo>
                <a:lnTo>
                  <a:pt x="7" y="37"/>
                </a:lnTo>
                <a:lnTo>
                  <a:pt x="10" y="30"/>
                </a:lnTo>
                <a:lnTo>
                  <a:pt x="14" y="24"/>
                </a:lnTo>
                <a:lnTo>
                  <a:pt x="18" y="17"/>
                </a:lnTo>
                <a:lnTo>
                  <a:pt x="24" y="13"/>
                </a:lnTo>
                <a:lnTo>
                  <a:pt x="29" y="9"/>
                </a:lnTo>
                <a:lnTo>
                  <a:pt x="42" y="4"/>
                </a:lnTo>
                <a:lnTo>
                  <a:pt x="55" y="2"/>
                </a:lnTo>
                <a:lnTo>
                  <a:pt x="67" y="0"/>
                </a:lnTo>
                <a:lnTo>
                  <a:pt x="80" y="0"/>
                </a:lnTo>
                <a:lnTo>
                  <a:pt x="92" y="0"/>
                </a:lnTo>
                <a:lnTo>
                  <a:pt x="97" y="1"/>
                </a:lnTo>
                <a:lnTo>
                  <a:pt x="102" y="3"/>
                </a:lnTo>
                <a:lnTo>
                  <a:pt x="104" y="4"/>
                </a:lnTo>
                <a:lnTo>
                  <a:pt x="106" y="4"/>
                </a:lnTo>
                <a:lnTo>
                  <a:pt x="111" y="4"/>
                </a:lnTo>
                <a:lnTo>
                  <a:pt x="124" y="7"/>
                </a:lnTo>
                <a:lnTo>
                  <a:pt x="137" y="13"/>
                </a:lnTo>
                <a:lnTo>
                  <a:pt x="143" y="17"/>
                </a:lnTo>
                <a:lnTo>
                  <a:pt x="149" y="21"/>
                </a:lnTo>
                <a:lnTo>
                  <a:pt x="153" y="26"/>
                </a:lnTo>
                <a:lnTo>
                  <a:pt x="156" y="31"/>
                </a:lnTo>
                <a:lnTo>
                  <a:pt x="159" y="37"/>
                </a:lnTo>
                <a:lnTo>
                  <a:pt x="160" y="43"/>
                </a:lnTo>
                <a:lnTo>
                  <a:pt x="162" y="57"/>
                </a:lnTo>
                <a:lnTo>
                  <a:pt x="162" y="73"/>
                </a:lnTo>
                <a:lnTo>
                  <a:pt x="161" y="91"/>
                </a:lnTo>
                <a:lnTo>
                  <a:pt x="159" y="97"/>
                </a:lnTo>
                <a:lnTo>
                  <a:pt x="157" y="103"/>
                </a:lnTo>
                <a:lnTo>
                  <a:pt x="155" y="108"/>
                </a:lnTo>
                <a:lnTo>
                  <a:pt x="151" y="113"/>
                </a:lnTo>
                <a:lnTo>
                  <a:pt x="142" y="124"/>
                </a:lnTo>
                <a:lnTo>
                  <a:pt x="132" y="132"/>
                </a:lnTo>
                <a:lnTo>
                  <a:pt x="121" y="138"/>
                </a:lnTo>
                <a:lnTo>
                  <a:pt x="109" y="143"/>
                </a:lnTo>
                <a:lnTo>
                  <a:pt x="96" y="146"/>
                </a:lnTo>
                <a:lnTo>
                  <a:pt x="84" y="148"/>
                </a:lnTo>
                <a:close/>
                <a:moveTo>
                  <a:pt x="74" y="44"/>
                </a:moveTo>
                <a:lnTo>
                  <a:pt x="74" y="44"/>
                </a:lnTo>
                <a:lnTo>
                  <a:pt x="67" y="45"/>
                </a:lnTo>
                <a:lnTo>
                  <a:pt x="63" y="45"/>
                </a:lnTo>
                <a:lnTo>
                  <a:pt x="59" y="47"/>
                </a:lnTo>
                <a:lnTo>
                  <a:pt x="54" y="50"/>
                </a:lnTo>
                <a:lnTo>
                  <a:pt x="50" y="55"/>
                </a:lnTo>
                <a:lnTo>
                  <a:pt x="47" y="60"/>
                </a:lnTo>
                <a:lnTo>
                  <a:pt x="45" y="68"/>
                </a:lnTo>
                <a:lnTo>
                  <a:pt x="45" y="74"/>
                </a:lnTo>
                <a:lnTo>
                  <a:pt x="46" y="79"/>
                </a:lnTo>
                <a:lnTo>
                  <a:pt x="49" y="86"/>
                </a:lnTo>
                <a:lnTo>
                  <a:pt x="54" y="90"/>
                </a:lnTo>
                <a:lnTo>
                  <a:pt x="59" y="94"/>
                </a:lnTo>
                <a:lnTo>
                  <a:pt x="64" y="97"/>
                </a:lnTo>
                <a:lnTo>
                  <a:pt x="70" y="99"/>
                </a:lnTo>
                <a:lnTo>
                  <a:pt x="77" y="101"/>
                </a:lnTo>
                <a:lnTo>
                  <a:pt x="85" y="101"/>
                </a:lnTo>
                <a:lnTo>
                  <a:pt x="92" y="101"/>
                </a:lnTo>
                <a:lnTo>
                  <a:pt x="98" y="99"/>
                </a:lnTo>
                <a:lnTo>
                  <a:pt x="103" y="97"/>
                </a:lnTo>
                <a:lnTo>
                  <a:pt x="107" y="93"/>
                </a:lnTo>
                <a:lnTo>
                  <a:pt x="111" y="89"/>
                </a:lnTo>
                <a:lnTo>
                  <a:pt x="115" y="82"/>
                </a:lnTo>
                <a:lnTo>
                  <a:pt x="116" y="77"/>
                </a:lnTo>
                <a:lnTo>
                  <a:pt x="117" y="70"/>
                </a:lnTo>
                <a:lnTo>
                  <a:pt x="117" y="59"/>
                </a:lnTo>
                <a:lnTo>
                  <a:pt x="116" y="55"/>
                </a:lnTo>
                <a:lnTo>
                  <a:pt x="113" y="54"/>
                </a:lnTo>
                <a:lnTo>
                  <a:pt x="106" y="49"/>
                </a:lnTo>
                <a:lnTo>
                  <a:pt x="98" y="47"/>
                </a:lnTo>
                <a:lnTo>
                  <a:pt x="92" y="45"/>
                </a:lnTo>
                <a:lnTo>
                  <a:pt x="91" y="45"/>
                </a:lnTo>
                <a:lnTo>
                  <a:pt x="84" y="45"/>
                </a:lnTo>
                <a:lnTo>
                  <a:pt x="74" y="4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89" name="任意多边形 1051488"/>
          <p:cNvSpPr/>
          <p:nvPr/>
        </p:nvSpPr>
        <p:spPr bwMode="auto">
          <a:xfrm>
            <a:off x="8807450" y="5335587"/>
            <a:ext cx="114300" cy="104775"/>
          </a:xfrm>
          <a:custGeom>
            <a:avLst/>
            <a:gdLst/>
            <a:ahLst/>
            <a:cxnLst/>
            <a:rect l="0" t="0" r="0" b="0"/>
            <a:pathLst>
              <a:path w="162" h="148">
                <a:moveTo>
                  <a:pt x="83" y="148"/>
                </a:moveTo>
                <a:lnTo>
                  <a:pt x="83" y="148"/>
                </a:lnTo>
                <a:lnTo>
                  <a:pt x="73" y="146"/>
                </a:lnTo>
                <a:lnTo>
                  <a:pt x="64" y="144"/>
                </a:lnTo>
                <a:lnTo>
                  <a:pt x="48" y="138"/>
                </a:lnTo>
                <a:lnTo>
                  <a:pt x="34" y="131"/>
                </a:lnTo>
                <a:lnTo>
                  <a:pt x="22" y="122"/>
                </a:lnTo>
                <a:lnTo>
                  <a:pt x="17" y="117"/>
                </a:lnTo>
                <a:lnTo>
                  <a:pt x="13" y="111"/>
                </a:lnTo>
                <a:lnTo>
                  <a:pt x="9" y="106"/>
                </a:lnTo>
                <a:lnTo>
                  <a:pt x="6" y="100"/>
                </a:lnTo>
                <a:lnTo>
                  <a:pt x="4" y="94"/>
                </a:lnTo>
                <a:lnTo>
                  <a:pt x="2" y="88"/>
                </a:lnTo>
                <a:lnTo>
                  <a:pt x="1" y="81"/>
                </a:lnTo>
                <a:lnTo>
                  <a:pt x="0" y="74"/>
                </a:lnTo>
                <a:lnTo>
                  <a:pt x="0" y="67"/>
                </a:lnTo>
                <a:lnTo>
                  <a:pt x="1" y="61"/>
                </a:lnTo>
                <a:lnTo>
                  <a:pt x="2" y="52"/>
                </a:lnTo>
                <a:lnTo>
                  <a:pt x="4" y="45"/>
                </a:lnTo>
                <a:lnTo>
                  <a:pt x="7" y="37"/>
                </a:lnTo>
                <a:lnTo>
                  <a:pt x="10" y="30"/>
                </a:lnTo>
                <a:lnTo>
                  <a:pt x="14" y="24"/>
                </a:lnTo>
                <a:lnTo>
                  <a:pt x="18" y="17"/>
                </a:lnTo>
                <a:lnTo>
                  <a:pt x="23" y="13"/>
                </a:lnTo>
                <a:lnTo>
                  <a:pt x="29" y="9"/>
                </a:lnTo>
                <a:lnTo>
                  <a:pt x="42" y="4"/>
                </a:lnTo>
                <a:lnTo>
                  <a:pt x="54" y="2"/>
                </a:lnTo>
                <a:lnTo>
                  <a:pt x="67" y="0"/>
                </a:lnTo>
                <a:lnTo>
                  <a:pt x="80" y="0"/>
                </a:lnTo>
                <a:lnTo>
                  <a:pt x="92" y="0"/>
                </a:lnTo>
                <a:lnTo>
                  <a:pt x="97" y="1"/>
                </a:lnTo>
                <a:lnTo>
                  <a:pt x="102" y="3"/>
                </a:lnTo>
                <a:lnTo>
                  <a:pt x="104" y="4"/>
                </a:lnTo>
                <a:lnTo>
                  <a:pt x="106" y="4"/>
                </a:lnTo>
                <a:lnTo>
                  <a:pt x="110" y="4"/>
                </a:lnTo>
                <a:lnTo>
                  <a:pt x="123" y="7"/>
                </a:lnTo>
                <a:lnTo>
                  <a:pt x="136" y="13"/>
                </a:lnTo>
                <a:lnTo>
                  <a:pt x="143" y="17"/>
                </a:lnTo>
                <a:lnTo>
                  <a:pt x="148" y="21"/>
                </a:lnTo>
                <a:lnTo>
                  <a:pt x="153" y="26"/>
                </a:lnTo>
                <a:lnTo>
                  <a:pt x="156" y="31"/>
                </a:lnTo>
                <a:lnTo>
                  <a:pt x="159" y="37"/>
                </a:lnTo>
                <a:lnTo>
                  <a:pt x="160" y="43"/>
                </a:lnTo>
                <a:lnTo>
                  <a:pt x="162" y="57"/>
                </a:lnTo>
                <a:lnTo>
                  <a:pt x="162" y="72"/>
                </a:lnTo>
                <a:lnTo>
                  <a:pt x="161" y="91"/>
                </a:lnTo>
                <a:lnTo>
                  <a:pt x="159" y="97"/>
                </a:lnTo>
                <a:lnTo>
                  <a:pt x="157" y="103"/>
                </a:lnTo>
                <a:lnTo>
                  <a:pt x="155" y="108"/>
                </a:lnTo>
                <a:lnTo>
                  <a:pt x="150" y="113"/>
                </a:lnTo>
                <a:lnTo>
                  <a:pt x="142" y="124"/>
                </a:lnTo>
                <a:lnTo>
                  <a:pt x="132" y="132"/>
                </a:lnTo>
                <a:lnTo>
                  <a:pt x="121" y="138"/>
                </a:lnTo>
                <a:lnTo>
                  <a:pt x="109" y="143"/>
                </a:lnTo>
                <a:lnTo>
                  <a:pt x="96" y="146"/>
                </a:lnTo>
                <a:lnTo>
                  <a:pt x="83" y="148"/>
                </a:lnTo>
                <a:close/>
                <a:moveTo>
                  <a:pt x="74" y="44"/>
                </a:moveTo>
                <a:lnTo>
                  <a:pt x="74" y="44"/>
                </a:lnTo>
                <a:lnTo>
                  <a:pt x="67" y="45"/>
                </a:lnTo>
                <a:lnTo>
                  <a:pt x="63" y="45"/>
                </a:lnTo>
                <a:lnTo>
                  <a:pt x="59" y="47"/>
                </a:lnTo>
                <a:lnTo>
                  <a:pt x="53" y="50"/>
                </a:lnTo>
                <a:lnTo>
                  <a:pt x="50" y="55"/>
                </a:lnTo>
                <a:lnTo>
                  <a:pt x="47" y="60"/>
                </a:lnTo>
                <a:lnTo>
                  <a:pt x="45" y="68"/>
                </a:lnTo>
                <a:lnTo>
                  <a:pt x="45" y="74"/>
                </a:lnTo>
                <a:lnTo>
                  <a:pt x="46" y="79"/>
                </a:lnTo>
                <a:lnTo>
                  <a:pt x="49" y="86"/>
                </a:lnTo>
                <a:lnTo>
                  <a:pt x="53" y="90"/>
                </a:lnTo>
                <a:lnTo>
                  <a:pt x="59" y="94"/>
                </a:lnTo>
                <a:lnTo>
                  <a:pt x="64" y="97"/>
                </a:lnTo>
                <a:lnTo>
                  <a:pt x="70" y="99"/>
                </a:lnTo>
                <a:lnTo>
                  <a:pt x="77" y="101"/>
                </a:lnTo>
                <a:lnTo>
                  <a:pt x="84" y="101"/>
                </a:lnTo>
                <a:lnTo>
                  <a:pt x="92" y="101"/>
                </a:lnTo>
                <a:lnTo>
                  <a:pt x="98" y="99"/>
                </a:lnTo>
                <a:lnTo>
                  <a:pt x="103" y="97"/>
                </a:lnTo>
                <a:lnTo>
                  <a:pt x="107" y="93"/>
                </a:lnTo>
                <a:lnTo>
                  <a:pt x="111" y="89"/>
                </a:lnTo>
                <a:lnTo>
                  <a:pt x="114" y="82"/>
                </a:lnTo>
                <a:lnTo>
                  <a:pt x="115" y="77"/>
                </a:lnTo>
                <a:lnTo>
                  <a:pt x="116" y="70"/>
                </a:lnTo>
                <a:lnTo>
                  <a:pt x="116" y="59"/>
                </a:lnTo>
                <a:lnTo>
                  <a:pt x="116" y="58"/>
                </a:lnTo>
                <a:lnTo>
                  <a:pt x="115" y="55"/>
                </a:lnTo>
                <a:lnTo>
                  <a:pt x="113" y="54"/>
                </a:lnTo>
                <a:lnTo>
                  <a:pt x="106" y="49"/>
                </a:lnTo>
                <a:lnTo>
                  <a:pt x="98" y="47"/>
                </a:lnTo>
                <a:lnTo>
                  <a:pt x="92" y="45"/>
                </a:lnTo>
                <a:lnTo>
                  <a:pt x="91" y="45"/>
                </a:lnTo>
                <a:lnTo>
                  <a:pt x="83" y="45"/>
                </a:lnTo>
                <a:lnTo>
                  <a:pt x="74" y="4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90" name="任意多边形 1051489"/>
          <p:cNvSpPr/>
          <p:nvPr/>
        </p:nvSpPr>
        <p:spPr bwMode="auto">
          <a:xfrm>
            <a:off x="8934450" y="5335587"/>
            <a:ext cx="114300" cy="104775"/>
          </a:xfrm>
          <a:custGeom>
            <a:avLst/>
            <a:gdLst/>
            <a:ahLst/>
            <a:cxnLst/>
            <a:rect l="0" t="0" r="0" b="0"/>
            <a:pathLst>
              <a:path w="163" h="148">
                <a:moveTo>
                  <a:pt x="84" y="148"/>
                </a:moveTo>
                <a:lnTo>
                  <a:pt x="84" y="148"/>
                </a:lnTo>
                <a:lnTo>
                  <a:pt x="74" y="146"/>
                </a:lnTo>
                <a:lnTo>
                  <a:pt x="64" y="144"/>
                </a:lnTo>
                <a:lnTo>
                  <a:pt x="49" y="138"/>
                </a:lnTo>
                <a:lnTo>
                  <a:pt x="35" y="131"/>
                </a:lnTo>
                <a:lnTo>
                  <a:pt x="23" y="122"/>
                </a:lnTo>
                <a:lnTo>
                  <a:pt x="18" y="117"/>
                </a:lnTo>
                <a:lnTo>
                  <a:pt x="14" y="111"/>
                </a:lnTo>
                <a:lnTo>
                  <a:pt x="10" y="106"/>
                </a:lnTo>
                <a:lnTo>
                  <a:pt x="7" y="100"/>
                </a:lnTo>
                <a:lnTo>
                  <a:pt x="5" y="94"/>
                </a:lnTo>
                <a:lnTo>
                  <a:pt x="3" y="88"/>
                </a:lnTo>
                <a:lnTo>
                  <a:pt x="1" y="81"/>
                </a:lnTo>
                <a:lnTo>
                  <a:pt x="0" y="74"/>
                </a:lnTo>
                <a:lnTo>
                  <a:pt x="0" y="67"/>
                </a:lnTo>
                <a:lnTo>
                  <a:pt x="1" y="61"/>
                </a:lnTo>
                <a:lnTo>
                  <a:pt x="3" y="52"/>
                </a:lnTo>
                <a:lnTo>
                  <a:pt x="5" y="45"/>
                </a:lnTo>
                <a:lnTo>
                  <a:pt x="8" y="37"/>
                </a:lnTo>
                <a:lnTo>
                  <a:pt x="11" y="30"/>
                </a:lnTo>
                <a:lnTo>
                  <a:pt x="15" y="24"/>
                </a:lnTo>
                <a:lnTo>
                  <a:pt x="19" y="17"/>
                </a:lnTo>
                <a:lnTo>
                  <a:pt x="24" y="13"/>
                </a:lnTo>
                <a:lnTo>
                  <a:pt x="29" y="9"/>
                </a:lnTo>
                <a:lnTo>
                  <a:pt x="43" y="4"/>
                </a:lnTo>
                <a:lnTo>
                  <a:pt x="55" y="2"/>
                </a:lnTo>
                <a:lnTo>
                  <a:pt x="68" y="0"/>
                </a:lnTo>
                <a:lnTo>
                  <a:pt x="81" y="0"/>
                </a:lnTo>
                <a:lnTo>
                  <a:pt x="92" y="0"/>
                </a:lnTo>
                <a:lnTo>
                  <a:pt x="98" y="1"/>
                </a:lnTo>
                <a:lnTo>
                  <a:pt x="103" y="3"/>
                </a:lnTo>
                <a:lnTo>
                  <a:pt x="105" y="4"/>
                </a:lnTo>
                <a:lnTo>
                  <a:pt x="107" y="4"/>
                </a:lnTo>
                <a:lnTo>
                  <a:pt x="111" y="4"/>
                </a:lnTo>
                <a:lnTo>
                  <a:pt x="123" y="7"/>
                </a:lnTo>
                <a:lnTo>
                  <a:pt x="137" y="13"/>
                </a:lnTo>
                <a:lnTo>
                  <a:pt x="144" y="17"/>
                </a:lnTo>
                <a:lnTo>
                  <a:pt x="149" y="21"/>
                </a:lnTo>
                <a:lnTo>
                  <a:pt x="153" y="26"/>
                </a:lnTo>
                <a:lnTo>
                  <a:pt x="156" y="31"/>
                </a:lnTo>
                <a:lnTo>
                  <a:pt x="158" y="37"/>
                </a:lnTo>
                <a:lnTo>
                  <a:pt x="161" y="43"/>
                </a:lnTo>
                <a:lnTo>
                  <a:pt x="163" y="57"/>
                </a:lnTo>
                <a:lnTo>
                  <a:pt x="163" y="73"/>
                </a:lnTo>
                <a:lnTo>
                  <a:pt x="161" y="91"/>
                </a:lnTo>
                <a:lnTo>
                  <a:pt x="160" y="97"/>
                </a:lnTo>
                <a:lnTo>
                  <a:pt x="157" y="103"/>
                </a:lnTo>
                <a:lnTo>
                  <a:pt x="154" y="108"/>
                </a:lnTo>
                <a:lnTo>
                  <a:pt x="151" y="113"/>
                </a:lnTo>
                <a:lnTo>
                  <a:pt x="143" y="124"/>
                </a:lnTo>
                <a:lnTo>
                  <a:pt x="133" y="132"/>
                </a:lnTo>
                <a:lnTo>
                  <a:pt x="121" y="138"/>
                </a:lnTo>
                <a:lnTo>
                  <a:pt x="109" y="143"/>
                </a:lnTo>
                <a:lnTo>
                  <a:pt x="97" y="146"/>
                </a:lnTo>
                <a:lnTo>
                  <a:pt x="84" y="148"/>
                </a:lnTo>
                <a:close/>
                <a:moveTo>
                  <a:pt x="75" y="44"/>
                </a:moveTo>
                <a:lnTo>
                  <a:pt x="75" y="44"/>
                </a:lnTo>
                <a:lnTo>
                  <a:pt x="68" y="45"/>
                </a:lnTo>
                <a:lnTo>
                  <a:pt x="63" y="45"/>
                </a:lnTo>
                <a:lnTo>
                  <a:pt x="58" y="47"/>
                </a:lnTo>
                <a:lnTo>
                  <a:pt x="54" y="50"/>
                </a:lnTo>
                <a:lnTo>
                  <a:pt x="51" y="55"/>
                </a:lnTo>
                <a:lnTo>
                  <a:pt x="48" y="60"/>
                </a:lnTo>
                <a:lnTo>
                  <a:pt x="46" y="68"/>
                </a:lnTo>
                <a:lnTo>
                  <a:pt x="46" y="74"/>
                </a:lnTo>
                <a:lnTo>
                  <a:pt x="47" y="79"/>
                </a:lnTo>
                <a:lnTo>
                  <a:pt x="50" y="86"/>
                </a:lnTo>
                <a:lnTo>
                  <a:pt x="54" y="90"/>
                </a:lnTo>
                <a:lnTo>
                  <a:pt x="59" y="94"/>
                </a:lnTo>
                <a:lnTo>
                  <a:pt x="64" y="97"/>
                </a:lnTo>
                <a:lnTo>
                  <a:pt x="71" y="99"/>
                </a:lnTo>
                <a:lnTo>
                  <a:pt x="77" y="101"/>
                </a:lnTo>
                <a:lnTo>
                  <a:pt x="85" y="101"/>
                </a:lnTo>
                <a:lnTo>
                  <a:pt x="92" y="101"/>
                </a:lnTo>
                <a:lnTo>
                  <a:pt x="99" y="99"/>
                </a:lnTo>
                <a:lnTo>
                  <a:pt x="104" y="97"/>
                </a:lnTo>
                <a:lnTo>
                  <a:pt x="108" y="93"/>
                </a:lnTo>
                <a:lnTo>
                  <a:pt x="112" y="89"/>
                </a:lnTo>
                <a:lnTo>
                  <a:pt x="114" y="82"/>
                </a:lnTo>
                <a:lnTo>
                  <a:pt x="116" y="77"/>
                </a:lnTo>
                <a:lnTo>
                  <a:pt x="117" y="70"/>
                </a:lnTo>
                <a:lnTo>
                  <a:pt x="117" y="59"/>
                </a:lnTo>
                <a:lnTo>
                  <a:pt x="116" y="55"/>
                </a:lnTo>
                <a:lnTo>
                  <a:pt x="114" y="54"/>
                </a:lnTo>
                <a:lnTo>
                  <a:pt x="106" y="49"/>
                </a:lnTo>
                <a:lnTo>
                  <a:pt x="99" y="47"/>
                </a:lnTo>
                <a:lnTo>
                  <a:pt x="92" y="45"/>
                </a:lnTo>
                <a:lnTo>
                  <a:pt x="91" y="45"/>
                </a:lnTo>
                <a:lnTo>
                  <a:pt x="84" y="45"/>
                </a:lnTo>
                <a:lnTo>
                  <a:pt x="75" y="4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91" name="任意多边形 1051490"/>
          <p:cNvSpPr/>
          <p:nvPr/>
        </p:nvSpPr>
        <p:spPr bwMode="auto">
          <a:xfrm>
            <a:off x="8678862" y="5465762"/>
            <a:ext cx="114300" cy="103187"/>
          </a:xfrm>
          <a:custGeom>
            <a:avLst/>
            <a:gdLst/>
            <a:ahLst/>
            <a:cxnLst/>
            <a:rect l="0" t="0" r="0" b="0"/>
            <a:pathLst>
              <a:path w="162" h="147">
                <a:moveTo>
                  <a:pt x="84" y="147"/>
                </a:moveTo>
                <a:lnTo>
                  <a:pt x="84" y="147"/>
                </a:lnTo>
                <a:lnTo>
                  <a:pt x="74" y="147"/>
                </a:lnTo>
                <a:lnTo>
                  <a:pt x="64" y="145"/>
                </a:lnTo>
                <a:lnTo>
                  <a:pt x="48" y="139"/>
                </a:lnTo>
                <a:lnTo>
                  <a:pt x="34" y="131"/>
                </a:lnTo>
                <a:lnTo>
                  <a:pt x="23" y="123"/>
                </a:lnTo>
                <a:lnTo>
                  <a:pt x="17" y="117"/>
                </a:lnTo>
                <a:lnTo>
                  <a:pt x="13" y="112"/>
                </a:lnTo>
                <a:lnTo>
                  <a:pt x="9" y="106"/>
                </a:lnTo>
                <a:lnTo>
                  <a:pt x="6" y="101"/>
                </a:lnTo>
                <a:lnTo>
                  <a:pt x="4" y="95"/>
                </a:lnTo>
                <a:lnTo>
                  <a:pt x="2" y="88"/>
                </a:lnTo>
                <a:lnTo>
                  <a:pt x="1" y="81"/>
                </a:lnTo>
                <a:lnTo>
                  <a:pt x="0" y="75"/>
                </a:lnTo>
                <a:lnTo>
                  <a:pt x="0" y="68"/>
                </a:lnTo>
                <a:lnTo>
                  <a:pt x="1" y="61"/>
                </a:lnTo>
                <a:lnTo>
                  <a:pt x="2" y="53"/>
                </a:lnTo>
                <a:lnTo>
                  <a:pt x="4" y="45"/>
                </a:lnTo>
                <a:lnTo>
                  <a:pt x="7" y="38"/>
                </a:lnTo>
                <a:lnTo>
                  <a:pt x="10" y="31"/>
                </a:lnTo>
                <a:lnTo>
                  <a:pt x="14" y="24"/>
                </a:lnTo>
                <a:lnTo>
                  <a:pt x="18" y="18"/>
                </a:lnTo>
                <a:lnTo>
                  <a:pt x="24" y="13"/>
                </a:lnTo>
                <a:lnTo>
                  <a:pt x="29" y="10"/>
                </a:lnTo>
                <a:lnTo>
                  <a:pt x="42" y="5"/>
                </a:lnTo>
                <a:lnTo>
                  <a:pt x="55" y="2"/>
                </a:lnTo>
                <a:lnTo>
                  <a:pt x="67" y="1"/>
                </a:lnTo>
                <a:lnTo>
                  <a:pt x="80" y="0"/>
                </a:lnTo>
                <a:lnTo>
                  <a:pt x="92" y="0"/>
                </a:lnTo>
                <a:lnTo>
                  <a:pt x="97" y="1"/>
                </a:lnTo>
                <a:lnTo>
                  <a:pt x="102" y="3"/>
                </a:lnTo>
                <a:lnTo>
                  <a:pt x="104" y="4"/>
                </a:lnTo>
                <a:lnTo>
                  <a:pt x="106" y="4"/>
                </a:lnTo>
                <a:lnTo>
                  <a:pt x="111" y="4"/>
                </a:lnTo>
                <a:lnTo>
                  <a:pt x="124" y="8"/>
                </a:lnTo>
                <a:lnTo>
                  <a:pt x="137" y="13"/>
                </a:lnTo>
                <a:lnTo>
                  <a:pt x="143" y="17"/>
                </a:lnTo>
                <a:lnTo>
                  <a:pt x="149" y="21"/>
                </a:lnTo>
                <a:lnTo>
                  <a:pt x="153" y="26"/>
                </a:lnTo>
                <a:lnTo>
                  <a:pt x="156" y="32"/>
                </a:lnTo>
                <a:lnTo>
                  <a:pt x="159" y="37"/>
                </a:lnTo>
                <a:lnTo>
                  <a:pt x="160" y="43"/>
                </a:lnTo>
                <a:lnTo>
                  <a:pt x="162" y="57"/>
                </a:lnTo>
                <a:lnTo>
                  <a:pt x="162" y="73"/>
                </a:lnTo>
                <a:lnTo>
                  <a:pt x="161" y="91"/>
                </a:lnTo>
                <a:lnTo>
                  <a:pt x="159" y="97"/>
                </a:lnTo>
                <a:lnTo>
                  <a:pt x="157" y="103"/>
                </a:lnTo>
                <a:lnTo>
                  <a:pt x="155" y="109"/>
                </a:lnTo>
                <a:lnTo>
                  <a:pt x="151" y="114"/>
                </a:lnTo>
                <a:lnTo>
                  <a:pt x="142" y="124"/>
                </a:lnTo>
                <a:lnTo>
                  <a:pt x="132" y="132"/>
                </a:lnTo>
                <a:lnTo>
                  <a:pt x="121" y="139"/>
                </a:lnTo>
                <a:lnTo>
                  <a:pt x="109" y="143"/>
                </a:lnTo>
                <a:lnTo>
                  <a:pt x="96" y="146"/>
                </a:lnTo>
                <a:lnTo>
                  <a:pt x="84" y="147"/>
                </a:lnTo>
                <a:close/>
                <a:moveTo>
                  <a:pt x="74" y="45"/>
                </a:moveTo>
                <a:lnTo>
                  <a:pt x="74" y="45"/>
                </a:lnTo>
                <a:lnTo>
                  <a:pt x="67" y="45"/>
                </a:lnTo>
                <a:lnTo>
                  <a:pt x="63" y="46"/>
                </a:lnTo>
                <a:lnTo>
                  <a:pt x="59" y="48"/>
                </a:lnTo>
                <a:lnTo>
                  <a:pt x="54" y="50"/>
                </a:lnTo>
                <a:lnTo>
                  <a:pt x="50" y="54"/>
                </a:lnTo>
                <a:lnTo>
                  <a:pt x="47" y="61"/>
                </a:lnTo>
                <a:lnTo>
                  <a:pt x="45" y="68"/>
                </a:lnTo>
                <a:lnTo>
                  <a:pt x="45" y="74"/>
                </a:lnTo>
                <a:lnTo>
                  <a:pt x="46" y="80"/>
                </a:lnTo>
                <a:lnTo>
                  <a:pt x="49" y="85"/>
                </a:lnTo>
                <a:lnTo>
                  <a:pt x="54" y="91"/>
                </a:lnTo>
                <a:lnTo>
                  <a:pt x="59" y="94"/>
                </a:lnTo>
                <a:lnTo>
                  <a:pt x="64" y="98"/>
                </a:lnTo>
                <a:lnTo>
                  <a:pt x="70" y="100"/>
                </a:lnTo>
                <a:lnTo>
                  <a:pt x="77" y="101"/>
                </a:lnTo>
                <a:lnTo>
                  <a:pt x="85" y="102"/>
                </a:lnTo>
                <a:lnTo>
                  <a:pt x="92" y="101"/>
                </a:lnTo>
                <a:lnTo>
                  <a:pt x="98" y="100"/>
                </a:lnTo>
                <a:lnTo>
                  <a:pt x="103" y="97"/>
                </a:lnTo>
                <a:lnTo>
                  <a:pt x="107" y="94"/>
                </a:lnTo>
                <a:lnTo>
                  <a:pt x="111" y="88"/>
                </a:lnTo>
                <a:lnTo>
                  <a:pt x="115" y="83"/>
                </a:lnTo>
                <a:lnTo>
                  <a:pt x="116" y="77"/>
                </a:lnTo>
                <a:lnTo>
                  <a:pt x="117" y="70"/>
                </a:lnTo>
                <a:lnTo>
                  <a:pt x="117" y="59"/>
                </a:lnTo>
                <a:lnTo>
                  <a:pt x="116" y="54"/>
                </a:lnTo>
                <a:lnTo>
                  <a:pt x="113" y="53"/>
                </a:lnTo>
                <a:lnTo>
                  <a:pt x="106" y="50"/>
                </a:lnTo>
                <a:lnTo>
                  <a:pt x="98" y="48"/>
                </a:lnTo>
                <a:lnTo>
                  <a:pt x="92" y="46"/>
                </a:lnTo>
                <a:lnTo>
                  <a:pt x="91" y="45"/>
                </a:lnTo>
                <a:lnTo>
                  <a:pt x="84" y="45"/>
                </a:lnTo>
                <a:lnTo>
                  <a:pt x="74" y="4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92" name="任意多边形 1051491"/>
          <p:cNvSpPr/>
          <p:nvPr/>
        </p:nvSpPr>
        <p:spPr bwMode="auto">
          <a:xfrm>
            <a:off x="8807450" y="5465762"/>
            <a:ext cx="114300" cy="103187"/>
          </a:xfrm>
          <a:custGeom>
            <a:avLst/>
            <a:gdLst/>
            <a:ahLst/>
            <a:cxnLst/>
            <a:rect l="0" t="0" r="0" b="0"/>
            <a:pathLst>
              <a:path w="162" h="147">
                <a:moveTo>
                  <a:pt x="83" y="147"/>
                </a:moveTo>
                <a:lnTo>
                  <a:pt x="83" y="147"/>
                </a:lnTo>
                <a:lnTo>
                  <a:pt x="73" y="147"/>
                </a:lnTo>
                <a:lnTo>
                  <a:pt x="64" y="145"/>
                </a:lnTo>
                <a:lnTo>
                  <a:pt x="48" y="139"/>
                </a:lnTo>
                <a:lnTo>
                  <a:pt x="34" y="131"/>
                </a:lnTo>
                <a:lnTo>
                  <a:pt x="22" y="123"/>
                </a:lnTo>
                <a:lnTo>
                  <a:pt x="17" y="117"/>
                </a:lnTo>
                <a:lnTo>
                  <a:pt x="13" y="112"/>
                </a:lnTo>
                <a:lnTo>
                  <a:pt x="9" y="106"/>
                </a:lnTo>
                <a:lnTo>
                  <a:pt x="6" y="101"/>
                </a:lnTo>
                <a:lnTo>
                  <a:pt x="4" y="95"/>
                </a:lnTo>
                <a:lnTo>
                  <a:pt x="2" y="88"/>
                </a:lnTo>
                <a:lnTo>
                  <a:pt x="1" y="81"/>
                </a:lnTo>
                <a:lnTo>
                  <a:pt x="0" y="75"/>
                </a:lnTo>
                <a:lnTo>
                  <a:pt x="0" y="68"/>
                </a:lnTo>
                <a:lnTo>
                  <a:pt x="1" y="61"/>
                </a:lnTo>
                <a:lnTo>
                  <a:pt x="2" y="53"/>
                </a:lnTo>
                <a:lnTo>
                  <a:pt x="4" y="45"/>
                </a:lnTo>
                <a:lnTo>
                  <a:pt x="7" y="38"/>
                </a:lnTo>
                <a:lnTo>
                  <a:pt x="10" y="31"/>
                </a:lnTo>
                <a:lnTo>
                  <a:pt x="14" y="24"/>
                </a:lnTo>
                <a:lnTo>
                  <a:pt x="18" y="18"/>
                </a:lnTo>
                <a:lnTo>
                  <a:pt x="23" y="13"/>
                </a:lnTo>
                <a:lnTo>
                  <a:pt x="29" y="10"/>
                </a:lnTo>
                <a:lnTo>
                  <a:pt x="42" y="5"/>
                </a:lnTo>
                <a:lnTo>
                  <a:pt x="54" y="2"/>
                </a:lnTo>
                <a:lnTo>
                  <a:pt x="67" y="1"/>
                </a:lnTo>
                <a:lnTo>
                  <a:pt x="80" y="0"/>
                </a:lnTo>
                <a:lnTo>
                  <a:pt x="92" y="0"/>
                </a:lnTo>
                <a:lnTo>
                  <a:pt x="97" y="1"/>
                </a:lnTo>
                <a:lnTo>
                  <a:pt x="102" y="3"/>
                </a:lnTo>
                <a:lnTo>
                  <a:pt x="104" y="4"/>
                </a:lnTo>
                <a:lnTo>
                  <a:pt x="106" y="4"/>
                </a:lnTo>
                <a:lnTo>
                  <a:pt x="110" y="4"/>
                </a:lnTo>
                <a:lnTo>
                  <a:pt x="123" y="8"/>
                </a:lnTo>
                <a:lnTo>
                  <a:pt x="136" y="13"/>
                </a:lnTo>
                <a:lnTo>
                  <a:pt x="143" y="17"/>
                </a:lnTo>
                <a:lnTo>
                  <a:pt x="148" y="21"/>
                </a:lnTo>
                <a:lnTo>
                  <a:pt x="153" y="26"/>
                </a:lnTo>
                <a:lnTo>
                  <a:pt x="156" y="32"/>
                </a:lnTo>
                <a:lnTo>
                  <a:pt x="159" y="37"/>
                </a:lnTo>
                <a:lnTo>
                  <a:pt x="160" y="43"/>
                </a:lnTo>
                <a:lnTo>
                  <a:pt x="162" y="57"/>
                </a:lnTo>
                <a:lnTo>
                  <a:pt x="162" y="73"/>
                </a:lnTo>
                <a:lnTo>
                  <a:pt x="161" y="91"/>
                </a:lnTo>
                <a:lnTo>
                  <a:pt x="159" y="97"/>
                </a:lnTo>
                <a:lnTo>
                  <a:pt x="157" y="103"/>
                </a:lnTo>
                <a:lnTo>
                  <a:pt x="155" y="109"/>
                </a:lnTo>
                <a:lnTo>
                  <a:pt x="150" y="114"/>
                </a:lnTo>
                <a:lnTo>
                  <a:pt x="142" y="124"/>
                </a:lnTo>
                <a:lnTo>
                  <a:pt x="132" y="132"/>
                </a:lnTo>
                <a:lnTo>
                  <a:pt x="121" y="139"/>
                </a:lnTo>
                <a:lnTo>
                  <a:pt x="109" y="143"/>
                </a:lnTo>
                <a:lnTo>
                  <a:pt x="96" y="146"/>
                </a:lnTo>
                <a:lnTo>
                  <a:pt x="83" y="147"/>
                </a:lnTo>
                <a:close/>
                <a:moveTo>
                  <a:pt x="74" y="45"/>
                </a:moveTo>
                <a:lnTo>
                  <a:pt x="74" y="45"/>
                </a:lnTo>
                <a:lnTo>
                  <a:pt x="67" y="45"/>
                </a:lnTo>
                <a:lnTo>
                  <a:pt x="63" y="46"/>
                </a:lnTo>
                <a:lnTo>
                  <a:pt x="59" y="48"/>
                </a:lnTo>
                <a:lnTo>
                  <a:pt x="53" y="50"/>
                </a:lnTo>
                <a:lnTo>
                  <a:pt x="50" y="54"/>
                </a:lnTo>
                <a:lnTo>
                  <a:pt x="47" y="61"/>
                </a:lnTo>
                <a:lnTo>
                  <a:pt x="45" y="68"/>
                </a:lnTo>
                <a:lnTo>
                  <a:pt x="45" y="74"/>
                </a:lnTo>
                <a:lnTo>
                  <a:pt x="46" y="80"/>
                </a:lnTo>
                <a:lnTo>
                  <a:pt x="49" y="85"/>
                </a:lnTo>
                <a:lnTo>
                  <a:pt x="53" y="91"/>
                </a:lnTo>
                <a:lnTo>
                  <a:pt x="59" y="94"/>
                </a:lnTo>
                <a:lnTo>
                  <a:pt x="64" y="98"/>
                </a:lnTo>
                <a:lnTo>
                  <a:pt x="70" y="100"/>
                </a:lnTo>
                <a:lnTo>
                  <a:pt x="77" y="101"/>
                </a:lnTo>
                <a:lnTo>
                  <a:pt x="84" y="102"/>
                </a:lnTo>
                <a:lnTo>
                  <a:pt x="92" y="101"/>
                </a:lnTo>
                <a:lnTo>
                  <a:pt x="98" y="100"/>
                </a:lnTo>
                <a:lnTo>
                  <a:pt x="103" y="97"/>
                </a:lnTo>
                <a:lnTo>
                  <a:pt x="107" y="94"/>
                </a:lnTo>
                <a:lnTo>
                  <a:pt x="111" y="88"/>
                </a:lnTo>
                <a:lnTo>
                  <a:pt x="114" y="83"/>
                </a:lnTo>
                <a:lnTo>
                  <a:pt x="115" y="77"/>
                </a:lnTo>
                <a:lnTo>
                  <a:pt x="116" y="70"/>
                </a:lnTo>
                <a:lnTo>
                  <a:pt x="116" y="59"/>
                </a:lnTo>
                <a:lnTo>
                  <a:pt x="116" y="57"/>
                </a:lnTo>
                <a:lnTo>
                  <a:pt x="115" y="54"/>
                </a:lnTo>
                <a:lnTo>
                  <a:pt x="113" y="53"/>
                </a:lnTo>
                <a:lnTo>
                  <a:pt x="106" y="50"/>
                </a:lnTo>
                <a:lnTo>
                  <a:pt x="98" y="48"/>
                </a:lnTo>
                <a:lnTo>
                  <a:pt x="92" y="46"/>
                </a:lnTo>
                <a:lnTo>
                  <a:pt x="91" y="45"/>
                </a:lnTo>
                <a:lnTo>
                  <a:pt x="83" y="45"/>
                </a:lnTo>
                <a:lnTo>
                  <a:pt x="74" y="4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93" name="任意多边形 1051492"/>
          <p:cNvSpPr/>
          <p:nvPr/>
        </p:nvSpPr>
        <p:spPr bwMode="auto">
          <a:xfrm>
            <a:off x="8934450" y="5465762"/>
            <a:ext cx="114300" cy="103187"/>
          </a:xfrm>
          <a:custGeom>
            <a:avLst/>
            <a:gdLst/>
            <a:ahLst/>
            <a:cxnLst/>
            <a:rect l="0" t="0" r="0" b="0"/>
            <a:pathLst>
              <a:path w="163" h="147">
                <a:moveTo>
                  <a:pt x="84" y="147"/>
                </a:moveTo>
                <a:lnTo>
                  <a:pt x="84" y="147"/>
                </a:lnTo>
                <a:lnTo>
                  <a:pt x="74" y="147"/>
                </a:lnTo>
                <a:lnTo>
                  <a:pt x="64" y="145"/>
                </a:lnTo>
                <a:lnTo>
                  <a:pt x="49" y="139"/>
                </a:lnTo>
                <a:lnTo>
                  <a:pt x="35" y="131"/>
                </a:lnTo>
                <a:lnTo>
                  <a:pt x="23" y="123"/>
                </a:lnTo>
                <a:lnTo>
                  <a:pt x="18" y="117"/>
                </a:lnTo>
                <a:lnTo>
                  <a:pt x="14" y="112"/>
                </a:lnTo>
                <a:lnTo>
                  <a:pt x="10" y="106"/>
                </a:lnTo>
                <a:lnTo>
                  <a:pt x="7" y="101"/>
                </a:lnTo>
                <a:lnTo>
                  <a:pt x="5" y="95"/>
                </a:lnTo>
                <a:lnTo>
                  <a:pt x="3" y="88"/>
                </a:lnTo>
                <a:lnTo>
                  <a:pt x="1" y="81"/>
                </a:lnTo>
                <a:lnTo>
                  <a:pt x="0" y="75"/>
                </a:lnTo>
                <a:lnTo>
                  <a:pt x="0" y="68"/>
                </a:lnTo>
                <a:lnTo>
                  <a:pt x="1" y="61"/>
                </a:lnTo>
                <a:lnTo>
                  <a:pt x="3" y="53"/>
                </a:lnTo>
                <a:lnTo>
                  <a:pt x="5" y="45"/>
                </a:lnTo>
                <a:lnTo>
                  <a:pt x="8" y="38"/>
                </a:lnTo>
                <a:lnTo>
                  <a:pt x="11" y="31"/>
                </a:lnTo>
                <a:lnTo>
                  <a:pt x="15" y="24"/>
                </a:lnTo>
                <a:lnTo>
                  <a:pt x="19" y="18"/>
                </a:lnTo>
                <a:lnTo>
                  <a:pt x="24" y="13"/>
                </a:lnTo>
                <a:lnTo>
                  <a:pt x="29" y="10"/>
                </a:lnTo>
                <a:lnTo>
                  <a:pt x="43" y="5"/>
                </a:lnTo>
                <a:lnTo>
                  <a:pt x="55" y="2"/>
                </a:lnTo>
                <a:lnTo>
                  <a:pt x="68" y="1"/>
                </a:lnTo>
                <a:lnTo>
                  <a:pt x="81" y="0"/>
                </a:lnTo>
                <a:lnTo>
                  <a:pt x="92" y="0"/>
                </a:lnTo>
                <a:lnTo>
                  <a:pt x="98" y="1"/>
                </a:lnTo>
                <a:lnTo>
                  <a:pt x="103" y="3"/>
                </a:lnTo>
                <a:lnTo>
                  <a:pt x="105" y="4"/>
                </a:lnTo>
                <a:lnTo>
                  <a:pt x="107" y="4"/>
                </a:lnTo>
                <a:lnTo>
                  <a:pt x="111" y="4"/>
                </a:lnTo>
                <a:lnTo>
                  <a:pt x="123" y="8"/>
                </a:lnTo>
                <a:lnTo>
                  <a:pt x="137" y="13"/>
                </a:lnTo>
                <a:lnTo>
                  <a:pt x="144" y="17"/>
                </a:lnTo>
                <a:lnTo>
                  <a:pt x="149" y="21"/>
                </a:lnTo>
                <a:lnTo>
                  <a:pt x="153" y="26"/>
                </a:lnTo>
                <a:lnTo>
                  <a:pt x="156" y="32"/>
                </a:lnTo>
                <a:lnTo>
                  <a:pt x="158" y="37"/>
                </a:lnTo>
                <a:lnTo>
                  <a:pt x="161" y="43"/>
                </a:lnTo>
                <a:lnTo>
                  <a:pt x="163" y="57"/>
                </a:lnTo>
                <a:lnTo>
                  <a:pt x="163" y="73"/>
                </a:lnTo>
                <a:lnTo>
                  <a:pt x="161" y="91"/>
                </a:lnTo>
                <a:lnTo>
                  <a:pt x="160" y="97"/>
                </a:lnTo>
                <a:lnTo>
                  <a:pt x="157" y="103"/>
                </a:lnTo>
                <a:lnTo>
                  <a:pt x="154" y="109"/>
                </a:lnTo>
                <a:lnTo>
                  <a:pt x="151" y="114"/>
                </a:lnTo>
                <a:lnTo>
                  <a:pt x="143" y="124"/>
                </a:lnTo>
                <a:lnTo>
                  <a:pt x="133" y="132"/>
                </a:lnTo>
                <a:lnTo>
                  <a:pt x="121" y="139"/>
                </a:lnTo>
                <a:lnTo>
                  <a:pt x="109" y="143"/>
                </a:lnTo>
                <a:lnTo>
                  <a:pt x="97" y="146"/>
                </a:lnTo>
                <a:lnTo>
                  <a:pt x="84" y="147"/>
                </a:lnTo>
                <a:close/>
                <a:moveTo>
                  <a:pt x="75" y="45"/>
                </a:moveTo>
                <a:lnTo>
                  <a:pt x="75" y="45"/>
                </a:lnTo>
                <a:lnTo>
                  <a:pt x="68" y="45"/>
                </a:lnTo>
                <a:lnTo>
                  <a:pt x="63" y="46"/>
                </a:lnTo>
                <a:lnTo>
                  <a:pt x="58" y="48"/>
                </a:lnTo>
                <a:lnTo>
                  <a:pt x="54" y="50"/>
                </a:lnTo>
                <a:lnTo>
                  <a:pt x="51" y="54"/>
                </a:lnTo>
                <a:lnTo>
                  <a:pt x="48" y="61"/>
                </a:lnTo>
                <a:lnTo>
                  <a:pt x="46" y="68"/>
                </a:lnTo>
                <a:lnTo>
                  <a:pt x="46" y="74"/>
                </a:lnTo>
                <a:lnTo>
                  <a:pt x="47" y="80"/>
                </a:lnTo>
                <a:lnTo>
                  <a:pt x="50" y="85"/>
                </a:lnTo>
                <a:lnTo>
                  <a:pt x="54" y="91"/>
                </a:lnTo>
                <a:lnTo>
                  <a:pt x="59" y="94"/>
                </a:lnTo>
                <a:lnTo>
                  <a:pt x="64" y="98"/>
                </a:lnTo>
                <a:lnTo>
                  <a:pt x="71" y="100"/>
                </a:lnTo>
                <a:lnTo>
                  <a:pt x="77" y="101"/>
                </a:lnTo>
                <a:lnTo>
                  <a:pt x="85" y="102"/>
                </a:lnTo>
                <a:lnTo>
                  <a:pt x="92" y="101"/>
                </a:lnTo>
                <a:lnTo>
                  <a:pt x="99" y="100"/>
                </a:lnTo>
                <a:lnTo>
                  <a:pt x="104" y="97"/>
                </a:lnTo>
                <a:lnTo>
                  <a:pt x="108" y="94"/>
                </a:lnTo>
                <a:lnTo>
                  <a:pt x="112" y="88"/>
                </a:lnTo>
                <a:lnTo>
                  <a:pt x="114" y="83"/>
                </a:lnTo>
                <a:lnTo>
                  <a:pt x="116" y="77"/>
                </a:lnTo>
                <a:lnTo>
                  <a:pt x="117" y="70"/>
                </a:lnTo>
                <a:lnTo>
                  <a:pt x="117" y="59"/>
                </a:lnTo>
                <a:lnTo>
                  <a:pt x="116" y="54"/>
                </a:lnTo>
                <a:lnTo>
                  <a:pt x="114" y="53"/>
                </a:lnTo>
                <a:lnTo>
                  <a:pt x="106" y="50"/>
                </a:lnTo>
                <a:lnTo>
                  <a:pt x="99" y="48"/>
                </a:lnTo>
                <a:lnTo>
                  <a:pt x="92" y="46"/>
                </a:lnTo>
                <a:lnTo>
                  <a:pt x="91" y="45"/>
                </a:lnTo>
                <a:lnTo>
                  <a:pt x="84" y="45"/>
                </a:lnTo>
                <a:lnTo>
                  <a:pt x="75" y="4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94" name="任意多边形 1051493"/>
          <p:cNvSpPr/>
          <p:nvPr/>
        </p:nvSpPr>
        <p:spPr bwMode="auto">
          <a:xfrm>
            <a:off x="8678862" y="5594350"/>
            <a:ext cx="114300" cy="103187"/>
          </a:xfrm>
          <a:custGeom>
            <a:avLst/>
            <a:gdLst/>
            <a:ahLst/>
            <a:cxnLst/>
            <a:rect l="0" t="0" r="0" b="0"/>
            <a:pathLst>
              <a:path w="162" h="147">
                <a:moveTo>
                  <a:pt x="84" y="147"/>
                </a:moveTo>
                <a:lnTo>
                  <a:pt x="84" y="147"/>
                </a:lnTo>
                <a:lnTo>
                  <a:pt x="74" y="146"/>
                </a:lnTo>
                <a:lnTo>
                  <a:pt x="64" y="144"/>
                </a:lnTo>
                <a:lnTo>
                  <a:pt x="48" y="138"/>
                </a:lnTo>
                <a:lnTo>
                  <a:pt x="34" y="131"/>
                </a:lnTo>
                <a:lnTo>
                  <a:pt x="23" y="121"/>
                </a:lnTo>
                <a:lnTo>
                  <a:pt x="17" y="116"/>
                </a:lnTo>
                <a:lnTo>
                  <a:pt x="13" y="111"/>
                </a:lnTo>
                <a:lnTo>
                  <a:pt x="9" y="106"/>
                </a:lnTo>
                <a:lnTo>
                  <a:pt x="6" y="100"/>
                </a:lnTo>
                <a:lnTo>
                  <a:pt x="4" y="93"/>
                </a:lnTo>
                <a:lnTo>
                  <a:pt x="2" y="87"/>
                </a:lnTo>
                <a:lnTo>
                  <a:pt x="1" y="81"/>
                </a:lnTo>
                <a:lnTo>
                  <a:pt x="0" y="74"/>
                </a:lnTo>
                <a:lnTo>
                  <a:pt x="0" y="67"/>
                </a:lnTo>
                <a:lnTo>
                  <a:pt x="1" y="60"/>
                </a:lnTo>
                <a:lnTo>
                  <a:pt x="2" y="52"/>
                </a:lnTo>
                <a:lnTo>
                  <a:pt x="4" y="45"/>
                </a:lnTo>
                <a:lnTo>
                  <a:pt x="7" y="37"/>
                </a:lnTo>
                <a:lnTo>
                  <a:pt x="10" y="29"/>
                </a:lnTo>
                <a:lnTo>
                  <a:pt x="14" y="23"/>
                </a:lnTo>
                <a:lnTo>
                  <a:pt x="18" y="17"/>
                </a:lnTo>
                <a:lnTo>
                  <a:pt x="24" y="13"/>
                </a:lnTo>
                <a:lnTo>
                  <a:pt x="29" y="9"/>
                </a:lnTo>
                <a:lnTo>
                  <a:pt x="42" y="4"/>
                </a:lnTo>
                <a:lnTo>
                  <a:pt x="55" y="2"/>
                </a:lnTo>
                <a:lnTo>
                  <a:pt x="67" y="0"/>
                </a:lnTo>
                <a:lnTo>
                  <a:pt x="80" y="0"/>
                </a:lnTo>
                <a:lnTo>
                  <a:pt x="92" y="0"/>
                </a:lnTo>
                <a:lnTo>
                  <a:pt x="97" y="1"/>
                </a:lnTo>
                <a:lnTo>
                  <a:pt x="102" y="3"/>
                </a:lnTo>
                <a:lnTo>
                  <a:pt x="104" y="4"/>
                </a:lnTo>
                <a:lnTo>
                  <a:pt x="106" y="4"/>
                </a:lnTo>
                <a:lnTo>
                  <a:pt x="111" y="4"/>
                </a:lnTo>
                <a:lnTo>
                  <a:pt x="124" y="7"/>
                </a:lnTo>
                <a:lnTo>
                  <a:pt x="137" y="13"/>
                </a:lnTo>
                <a:lnTo>
                  <a:pt x="143" y="17"/>
                </a:lnTo>
                <a:lnTo>
                  <a:pt x="149" y="21"/>
                </a:lnTo>
                <a:lnTo>
                  <a:pt x="153" y="25"/>
                </a:lnTo>
                <a:lnTo>
                  <a:pt x="156" y="30"/>
                </a:lnTo>
                <a:lnTo>
                  <a:pt x="159" y="37"/>
                </a:lnTo>
                <a:lnTo>
                  <a:pt x="160" y="43"/>
                </a:lnTo>
                <a:lnTo>
                  <a:pt x="162" y="56"/>
                </a:lnTo>
                <a:lnTo>
                  <a:pt x="162" y="72"/>
                </a:lnTo>
                <a:lnTo>
                  <a:pt x="161" y="90"/>
                </a:lnTo>
                <a:lnTo>
                  <a:pt x="159" y="97"/>
                </a:lnTo>
                <a:lnTo>
                  <a:pt x="157" y="103"/>
                </a:lnTo>
                <a:lnTo>
                  <a:pt x="155" y="108"/>
                </a:lnTo>
                <a:lnTo>
                  <a:pt x="151" y="113"/>
                </a:lnTo>
                <a:lnTo>
                  <a:pt x="142" y="123"/>
                </a:lnTo>
                <a:lnTo>
                  <a:pt x="132" y="132"/>
                </a:lnTo>
                <a:lnTo>
                  <a:pt x="121" y="138"/>
                </a:lnTo>
                <a:lnTo>
                  <a:pt x="109" y="143"/>
                </a:lnTo>
                <a:lnTo>
                  <a:pt x="96" y="146"/>
                </a:lnTo>
                <a:lnTo>
                  <a:pt x="84" y="147"/>
                </a:lnTo>
                <a:close/>
                <a:moveTo>
                  <a:pt x="74" y="44"/>
                </a:moveTo>
                <a:lnTo>
                  <a:pt x="74" y="44"/>
                </a:lnTo>
                <a:lnTo>
                  <a:pt x="67" y="45"/>
                </a:lnTo>
                <a:lnTo>
                  <a:pt x="63" y="45"/>
                </a:lnTo>
                <a:lnTo>
                  <a:pt x="59" y="47"/>
                </a:lnTo>
                <a:lnTo>
                  <a:pt x="54" y="50"/>
                </a:lnTo>
                <a:lnTo>
                  <a:pt x="50" y="54"/>
                </a:lnTo>
                <a:lnTo>
                  <a:pt x="47" y="59"/>
                </a:lnTo>
                <a:lnTo>
                  <a:pt x="45" y="68"/>
                </a:lnTo>
                <a:lnTo>
                  <a:pt x="45" y="74"/>
                </a:lnTo>
                <a:lnTo>
                  <a:pt x="46" y="79"/>
                </a:lnTo>
                <a:lnTo>
                  <a:pt x="49" y="84"/>
                </a:lnTo>
                <a:lnTo>
                  <a:pt x="54" y="89"/>
                </a:lnTo>
                <a:lnTo>
                  <a:pt x="59" y="93"/>
                </a:lnTo>
                <a:lnTo>
                  <a:pt x="64" y="97"/>
                </a:lnTo>
                <a:lnTo>
                  <a:pt x="70" y="99"/>
                </a:lnTo>
                <a:lnTo>
                  <a:pt x="77" y="101"/>
                </a:lnTo>
                <a:lnTo>
                  <a:pt x="85" y="101"/>
                </a:lnTo>
                <a:lnTo>
                  <a:pt x="92" y="101"/>
                </a:lnTo>
                <a:lnTo>
                  <a:pt x="98" y="99"/>
                </a:lnTo>
                <a:lnTo>
                  <a:pt x="103" y="97"/>
                </a:lnTo>
                <a:lnTo>
                  <a:pt x="107" y="92"/>
                </a:lnTo>
                <a:lnTo>
                  <a:pt x="111" y="88"/>
                </a:lnTo>
                <a:lnTo>
                  <a:pt x="115" y="82"/>
                </a:lnTo>
                <a:lnTo>
                  <a:pt x="116" y="76"/>
                </a:lnTo>
                <a:lnTo>
                  <a:pt x="117" y="70"/>
                </a:lnTo>
                <a:lnTo>
                  <a:pt x="117" y="58"/>
                </a:lnTo>
                <a:lnTo>
                  <a:pt x="116" y="54"/>
                </a:lnTo>
                <a:lnTo>
                  <a:pt x="113" y="53"/>
                </a:lnTo>
                <a:lnTo>
                  <a:pt x="106" y="49"/>
                </a:lnTo>
                <a:lnTo>
                  <a:pt x="98" y="47"/>
                </a:lnTo>
                <a:lnTo>
                  <a:pt x="92" y="45"/>
                </a:lnTo>
                <a:lnTo>
                  <a:pt x="91" y="45"/>
                </a:lnTo>
                <a:lnTo>
                  <a:pt x="84" y="45"/>
                </a:lnTo>
                <a:lnTo>
                  <a:pt x="74" y="4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95" name="任意多边形 1051494"/>
          <p:cNvSpPr/>
          <p:nvPr/>
        </p:nvSpPr>
        <p:spPr bwMode="auto">
          <a:xfrm>
            <a:off x="8807450" y="5594350"/>
            <a:ext cx="114300" cy="103187"/>
          </a:xfrm>
          <a:custGeom>
            <a:avLst/>
            <a:gdLst/>
            <a:ahLst/>
            <a:cxnLst/>
            <a:rect l="0" t="0" r="0" b="0"/>
            <a:pathLst>
              <a:path w="162" h="147">
                <a:moveTo>
                  <a:pt x="83" y="147"/>
                </a:moveTo>
                <a:lnTo>
                  <a:pt x="83" y="147"/>
                </a:lnTo>
                <a:lnTo>
                  <a:pt x="73" y="146"/>
                </a:lnTo>
                <a:lnTo>
                  <a:pt x="64" y="144"/>
                </a:lnTo>
                <a:lnTo>
                  <a:pt x="48" y="138"/>
                </a:lnTo>
                <a:lnTo>
                  <a:pt x="34" y="131"/>
                </a:lnTo>
                <a:lnTo>
                  <a:pt x="22" y="121"/>
                </a:lnTo>
                <a:lnTo>
                  <a:pt x="17" y="116"/>
                </a:lnTo>
                <a:lnTo>
                  <a:pt x="13" y="111"/>
                </a:lnTo>
                <a:lnTo>
                  <a:pt x="9" y="106"/>
                </a:lnTo>
                <a:lnTo>
                  <a:pt x="6" y="100"/>
                </a:lnTo>
                <a:lnTo>
                  <a:pt x="4" y="93"/>
                </a:lnTo>
                <a:lnTo>
                  <a:pt x="2" y="87"/>
                </a:lnTo>
                <a:lnTo>
                  <a:pt x="1" y="81"/>
                </a:lnTo>
                <a:lnTo>
                  <a:pt x="0" y="74"/>
                </a:lnTo>
                <a:lnTo>
                  <a:pt x="0" y="67"/>
                </a:lnTo>
                <a:lnTo>
                  <a:pt x="1" y="60"/>
                </a:lnTo>
                <a:lnTo>
                  <a:pt x="2" y="52"/>
                </a:lnTo>
                <a:lnTo>
                  <a:pt x="4" y="45"/>
                </a:lnTo>
                <a:lnTo>
                  <a:pt x="7" y="37"/>
                </a:lnTo>
                <a:lnTo>
                  <a:pt x="10" y="29"/>
                </a:lnTo>
                <a:lnTo>
                  <a:pt x="14" y="23"/>
                </a:lnTo>
                <a:lnTo>
                  <a:pt x="18" y="17"/>
                </a:lnTo>
                <a:lnTo>
                  <a:pt x="23" y="13"/>
                </a:lnTo>
                <a:lnTo>
                  <a:pt x="29" y="9"/>
                </a:lnTo>
                <a:lnTo>
                  <a:pt x="42" y="4"/>
                </a:lnTo>
                <a:lnTo>
                  <a:pt x="54" y="2"/>
                </a:lnTo>
                <a:lnTo>
                  <a:pt x="67" y="0"/>
                </a:lnTo>
                <a:lnTo>
                  <a:pt x="80" y="0"/>
                </a:lnTo>
                <a:lnTo>
                  <a:pt x="92" y="0"/>
                </a:lnTo>
                <a:lnTo>
                  <a:pt x="97" y="1"/>
                </a:lnTo>
                <a:lnTo>
                  <a:pt x="102" y="3"/>
                </a:lnTo>
                <a:lnTo>
                  <a:pt x="104" y="4"/>
                </a:lnTo>
                <a:lnTo>
                  <a:pt x="106" y="4"/>
                </a:lnTo>
                <a:lnTo>
                  <a:pt x="110" y="4"/>
                </a:lnTo>
                <a:lnTo>
                  <a:pt x="123" y="7"/>
                </a:lnTo>
                <a:lnTo>
                  <a:pt x="136" y="13"/>
                </a:lnTo>
                <a:lnTo>
                  <a:pt x="143" y="17"/>
                </a:lnTo>
                <a:lnTo>
                  <a:pt x="148" y="21"/>
                </a:lnTo>
                <a:lnTo>
                  <a:pt x="153" y="25"/>
                </a:lnTo>
                <a:lnTo>
                  <a:pt x="156" y="30"/>
                </a:lnTo>
                <a:lnTo>
                  <a:pt x="159" y="37"/>
                </a:lnTo>
                <a:lnTo>
                  <a:pt x="160" y="43"/>
                </a:lnTo>
                <a:lnTo>
                  <a:pt x="162" y="56"/>
                </a:lnTo>
                <a:lnTo>
                  <a:pt x="162" y="72"/>
                </a:lnTo>
                <a:lnTo>
                  <a:pt x="161" y="90"/>
                </a:lnTo>
                <a:lnTo>
                  <a:pt x="159" y="97"/>
                </a:lnTo>
                <a:lnTo>
                  <a:pt x="157" y="103"/>
                </a:lnTo>
                <a:lnTo>
                  <a:pt x="155" y="108"/>
                </a:lnTo>
                <a:lnTo>
                  <a:pt x="150" y="113"/>
                </a:lnTo>
                <a:lnTo>
                  <a:pt x="142" y="123"/>
                </a:lnTo>
                <a:lnTo>
                  <a:pt x="132" y="132"/>
                </a:lnTo>
                <a:lnTo>
                  <a:pt x="121" y="138"/>
                </a:lnTo>
                <a:lnTo>
                  <a:pt x="109" y="143"/>
                </a:lnTo>
                <a:lnTo>
                  <a:pt x="96" y="146"/>
                </a:lnTo>
                <a:lnTo>
                  <a:pt x="83" y="147"/>
                </a:lnTo>
                <a:close/>
                <a:moveTo>
                  <a:pt x="74" y="44"/>
                </a:moveTo>
                <a:lnTo>
                  <a:pt x="74" y="44"/>
                </a:lnTo>
                <a:lnTo>
                  <a:pt x="67" y="45"/>
                </a:lnTo>
                <a:lnTo>
                  <a:pt x="63" y="45"/>
                </a:lnTo>
                <a:lnTo>
                  <a:pt x="59" y="47"/>
                </a:lnTo>
                <a:lnTo>
                  <a:pt x="53" y="50"/>
                </a:lnTo>
                <a:lnTo>
                  <a:pt x="50" y="54"/>
                </a:lnTo>
                <a:lnTo>
                  <a:pt x="47" y="59"/>
                </a:lnTo>
                <a:lnTo>
                  <a:pt x="45" y="68"/>
                </a:lnTo>
                <a:lnTo>
                  <a:pt x="45" y="74"/>
                </a:lnTo>
                <a:lnTo>
                  <a:pt x="46" y="79"/>
                </a:lnTo>
                <a:lnTo>
                  <a:pt x="49" y="84"/>
                </a:lnTo>
                <a:lnTo>
                  <a:pt x="53" y="89"/>
                </a:lnTo>
                <a:lnTo>
                  <a:pt x="59" y="93"/>
                </a:lnTo>
                <a:lnTo>
                  <a:pt x="64" y="97"/>
                </a:lnTo>
                <a:lnTo>
                  <a:pt x="70" y="99"/>
                </a:lnTo>
                <a:lnTo>
                  <a:pt x="77" y="101"/>
                </a:lnTo>
                <a:lnTo>
                  <a:pt x="84" y="101"/>
                </a:lnTo>
                <a:lnTo>
                  <a:pt x="92" y="101"/>
                </a:lnTo>
                <a:lnTo>
                  <a:pt x="98" y="99"/>
                </a:lnTo>
                <a:lnTo>
                  <a:pt x="103" y="97"/>
                </a:lnTo>
                <a:lnTo>
                  <a:pt x="107" y="92"/>
                </a:lnTo>
                <a:lnTo>
                  <a:pt x="111" y="88"/>
                </a:lnTo>
                <a:lnTo>
                  <a:pt x="114" y="82"/>
                </a:lnTo>
                <a:lnTo>
                  <a:pt x="115" y="76"/>
                </a:lnTo>
                <a:lnTo>
                  <a:pt x="116" y="70"/>
                </a:lnTo>
                <a:lnTo>
                  <a:pt x="116" y="58"/>
                </a:lnTo>
                <a:lnTo>
                  <a:pt x="116" y="57"/>
                </a:lnTo>
                <a:lnTo>
                  <a:pt x="115" y="54"/>
                </a:lnTo>
                <a:lnTo>
                  <a:pt x="113" y="53"/>
                </a:lnTo>
                <a:lnTo>
                  <a:pt x="106" y="49"/>
                </a:lnTo>
                <a:lnTo>
                  <a:pt x="98" y="47"/>
                </a:lnTo>
                <a:lnTo>
                  <a:pt x="92" y="45"/>
                </a:lnTo>
                <a:lnTo>
                  <a:pt x="91" y="45"/>
                </a:lnTo>
                <a:lnTo>
                  <a:pt x="83" y="45"/>
                </a:lnTo>
                <a:lnTo>
                  <a:pt x="74" y="4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96" name="任意多边形 1051495"/>
          <p:cNvSpPr/>
          <p:nvPr/>
        </p:nvSpPr>
        <p:spPr bwMode="auto">
          <a:xfrm>
            <a:off x="8934450" y="5594350"/>
            <a:ext cx="114300" cy="103187"/>
          </a:xfrm>
          <a:custGeom>
            <a:avLst/>
            <a:gdLst/>
            <a:ahLst/>
            <a:cxnLst/>
            <a:rect l="0" t="0" r="0" b="0"/>
            <a:pathLst>
              <a:path w="163" h="147">
                <a:moveTo>
                  <a:pt x="84" y="147"/>
                </a:moveTo>
                <a:lnTo>
                  <a:pt x="84" y="147"/>
                </a:lnTo>
                <a:lnTo>
                  <a:pt x="74" y="146"/>
                </a:lnTo>
                <a:lnTo>
                  <a:pt x="64" y="144"/>
                </a:lnTo>
                <a:lnTo>
                  <a:pt x="49" y="138"/>
                </a:lnTo>
                <a:lnTo>
                  <a:pt x="35" y="131"/>
                </a:lnTo>
                <a:lnTo>
                  <a:pt x="23" y="121"/>
                </a:lnTo>
                <a:lnTo>
                  <a:pt x="18" y="116"/>
                </a:lnTo>
                <a:lnTo>
                  <a:pt x="14" y="111"/>
                </a:lnTo>
                <a:lnTo>
                  <a:pt x="10" y="106"/>
                </a:lnTo>
                <a:lnTo>
                  <a:pt x="7" y="100"/>
                </a:lnTo>
                <a:lnTo>
                  <a:pt x="5" y="93"/>
                </a:lnTo>
                <a:lnTo>
                  <a:pt x="3" y="87"/>
                </a:lnTo>
                <a:lnTo>
                  <a:pt x="1" y="81"/>
                </a:lnTo>
                <a:lnTo>
                  <a:pt x="0" y="74"/>
                </a:lnTo>
                <a:lnTo>
                  <a:pt x="0" y="67"/>
                </a:lnTo>
                <a:lnTo>
                  <a:pt x="1" y="60"/>
                </a:lnTo>
                <a:lnTo>
                  <a:pt x="3" y="52"/>
                </a:lnTo>
                <a:lnTo>
                  <a:pt x="5" y="45"/>
                </a:lnTo>
                <a:lnTo>
                  <a:pt x="8" y="37"/>
                </a:lnTo>
                <a:lnTo>
                  <a:pt x="11" y="29"/>
                </a:lnTo>
                <a:lnTo>
                  <a:pt x="15" y="23"/>
                </a:lnTo>
                <a:lnTo>
                  <a:pt x="19" y="17"/>
                </a:lnTo>
                <a:lnTo>
                  <a:pt x="24" y="13"/>
                </a:lnTo>
                <a:lnTo>
                  <a:pt x="29" y="9"/>
                </a:lnTo>
                <a:lnTo>
                  <a:pt x="43" y="4"/>
                </a:lnTo>
                <a:lnTo>
                  <a:pt x="55" y="2"/>
                </a:lnTo>
                <a:lnTo>
                  <a:pt x="68" y="0"/>
                </a:lnTo>
                <a:lnTo>
                  <a:pt x="81" y="0"/>
                </a:lnTo>
                <a:lnTo>
                  <a:pt x="92" y="0"/>
                </a:lnTo>
                <a:lnTo>
                  <a:pt x="98" y="1"/>
                </a:lnTo>
                <a:lnTo>
                  <a:pt x="103" y="3"/>
                </a:lnTo>
                <a:lnTo>
                  <a:pt x="105" y="4"/>
                </a:lnTo>
                <a:lnTo>
                  <a:pt x="107" y="4"/>
                </a:lnTo>
                <a:lnTo>
                  <a:pt x="111" y="4"/>
                </a:lnTo>
                <a:lnTo>
                  <a:pt x="123" y="7"/>
                </a:lnTo>
                <a:lnTo>
                  <a:pt x="137" y="13"/>
                </a:lnTo>
                <a:lnTo>
                  <a:pt x="144" y="17"/>
                </a:lnTo>
                <a:lnTo>
                  <a:pt x="149" y="21"/>
                </a:lnTo>
                <a:lnTo>
                  <a:pt x="153" y="25"/>
                </a:lnTo>
                <a:lnTo>
                  <a:pt x="156" y="30"/>
                </a:lnTo>
                <a:lnTo>
                  <a:pt x="158" y="37"/>
                </a:lnTo>
                <a:lnTo>
                  <a:pt x="161" y="43"/>
                </a:lnTo>
                <a:lnTo>
                  <a:pt x="163" y="56"/>
                </a:lnTo>
                <a:lnTo>
                  <a:pt x="163" y="72"/>
                </a:lnTo>
                <a:lnTo>
                  <a:pt x="161" y="90"/>
                </a:lnTo>
                <a:lnTo>
                  <a:pt x="160" y="97"/>
                </a:lnTo>
                <a:lnTo>
                  <a:pt x="157" y="103"/>
                </a:lnTo>
                <a:lnTo>
                  <a:pt x="154" y="108"/>
                </a:lnTo>
                <a:lnTo>
                  <a:pt x="151" y="113"/>
                </a:lnTo>
                <a:lnTo>
                  <a:pt x="143" y="123"/>
                </a:lnTo>
                <a:lnTo>
                  <a:pt x="133" y="132"/>
                </a:lnTo>
                <a:lnTo>
                  <a:pt x="121" y="138"/>
                </a:lnTo>
                <a:lnTo>
                  <a:pt x="109" y="143"/>
                </a:lnTo>
                <a:lnTo>
                  <a:pt x="97" y="146"/>
                </a:lnTo>
                <a:lnTo>
                  <a:pt x="84" y="147"/>
                </a:lnTo>
                <a:close/>
                <a:moveTo>
                  <a:pt x="75" y="44"/>
                </a:moveTo>
                <a:lnTo>
                  <a:pt x="75" y="44"/>
                </a:lnTo>
                <a:lnTo>
                  <a:pt x="68" y="45"/>
                </a:lnTo>
                <a:lnTo>
                  <a:pt x="63" y="45"/>
                </a:lnTo>
                <a:lnTo>
                  <a:pt x="58" y="47"/>
                </a:lnTo>
                <a:lnTo>
                  <a:pt x="54" y="50"/>
                </a:lnTo>
                <a:lnTo>
                  <a:pt x="51" y="54"/>
                </a:lnTo>
                <a:lnTo>
                  <a:pt x="48" y="59"/>
                </a:lnTo>
                <a:lnTo>
                  <a:pt x="46" y="68"/>
                </a:lnTo>
                <a:lnTo>
                  <a:pt x="46" y="74"/>
                </a:lnTo>
                <a:lnTo>
                  <a:pt x="47" y="79"/>
                </a:lnTo>
                <a:lnTo>
                  <a:pt x="50" y="84"/>
                </a:lnTo>
                <a:lnTo>
                  <a:pt x="54" y="89"/>
                </a:lnTo>
                <a:lnTo>
                  <a:pt x="59" y="93"/>
                </a:lnTo>
                <a:lnTo>
                  <a:pt x="64" y="97"/>
                </a:lnTo>
                <a:lnTo>
                  <a:pt x="71" y="99"/>
                </a:lnTo>
                <a:lnTo>
                  <a:pt x="77" y="101"/>
                </a:lnTo>
                <a:lnTo>
                  <a:pt x="85" y="101"/>
                </a:lnTo>
                <a:lnTo>
                  <a:pt x="92" y="101"/>
                </a:lnTo>
                <a:lnTo>
                  <a:pt x="99" y="99"/>
                </a:lnTo>
                <a:lnTo>
                  <a:pt x="104" y="97"/>
                </a:lnTo>
                <a:lnTo>
                  <a:pt x="108" y="92"/>
                </a:lnTo>
                <a:lnTo>
                  <a:pt x="112" y="88"/>
                </a:lnTo>
                <a:lnTo>
                  <a:pt x="114" y="82"/>
                </a:lnTo>
                <a:lnTo>
                  <a:pt x="116" y="76"/>
                </a:lnTo>
                <a:lnTo>
                  <a:pt x="117" y="70"/>
                </a:lnTo>
                <a:lnTo>
                  <a:pt x="117" y="58"/>
                </a:lnTo>
                <a:lnTo>
                  <a:pt x="116" y="54"/>
                </a:lnTo>
                <a:lnTo>
                  <a:pt x="114" y="53"/>
                </a:lnTo>
                <a:lnTo>
                  <a:pt x="106" y="49"/>
                </a:lnTo>
                <a:lnTo>
                  <a:pt x="99" y="47"/>
                </a:lnTo>
                <a:lnTo>
                  <a:pt x="92" y="45"/>
                </a:lnTo>
                <a:lnTo>
                  <a:pt x="91" y="45"/>
                </a:lnTo>
                <a:lnTo>
                  <a:pt x="84" y="45"/>
                </a:lnTo>
                <a:lnTo>
                  <a:pt x="75" y="4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97" name="任意多边形 1051496"/>
          <p:cNvSpPr/>
          <p:nvPr/>
        </p:nvSpPr>
        <p:spPr bwMode="auto">
          <a:xfrm>
            <a:off x="8678862" y="5722937"/>
            <a:ext cx="114300" cy="104775"/>
          </a:xfrm>
          <a:custGeom>
            <a:avLst/>
            <a:gdLst/>
            <a:ahLst/>
            <a:cxnLst/>
            <a:rect l="0" t="0" r="0" b="0"/>
            <a:pathLst>
              <a:path w="162" h="148">
                <a:moveTo>
                  <a:pt x="84" y="148"/>
                </a:moveTo>
                <a:lnTo>
                  <a:pt x="84" y="148"/>
                </a:lnTo>
                <a:lnTo>
                  <a:pt x="74" y="148"/>
                </a:lnTo>
                <a:lnTo>
                  <a:pt x="64" y="146"/>
                </a:lnTo>
                <a:lnTo>
                  <a:pt x="48" y="140"/>
                </a:lnTo>
                <a:lnTo>
                  <a:pt x="34" y="132"/>
                </a:lnTo>
                <a:lnTo>
                  <a:pt x="23" y="123"/>
                </a:lnTo>
                <a:lnTo>
                  <a:pt x="17" y="118"/>
                </a:lnTo>
                <a:lnTo>
                  <a:pt x="13" y="113"/>
                </a:lnTo>
                <a:lnTo>
                  <a:pt x="9" y="107"/>
                </a:lnTo>
                <a:lnTo>
                  <a:pt x="6" y="102"/>
                </a:lnTo>
                <a:lnTo>
                  <a:pt x="4" y="95"/>
                </a:lnTo>
                <a:lnTo>
                  <a:pt x="2" y="89"/>
                </a:lnTo>
                <a:lnTo>
                  <a:pt x="1" y="82"/>
                </a:lnTo>
                <a:lnTo>
                  <a:pt x="0" y="76"/>
                </a:lnTo>
                <a:lnTo>
                  <a:pt x="0" y="69"/>
                </a:lnTo>
                <a:lnTo>
                  <a:pt x="1" y="61"/>
                </a:lnTo>
                <a:lnTo>
                  <a:pt x="2" y="54"/>
                </a:lnTo>
                <a:lnTo>
                  <a:pt x="4" y="46"/>
                </a:lnTo>
                <a:lnTo>
                  <a:pt x="7" y="39"/>
                </a:lnTo>
                <a:lnTo>
                  <a:pt x="10" y="31"/>
                </a:lnTo>
                <a:lnTo>
                  <a:pt x="14" y="24"/>
                </a:lnTo>
                <a:lnTo>
                  <a:pt x="18" y="19"/>
                </a:lnTo>
                <a:lnTo>
                  <a:pt x="24" y="14"/>
                </a:lnTo>
                <a:lnTo>
                  <a:pt x="29" y="11"/>
                </a:lnTo>
                <a:lnTo>
                  <a:pt x="42" y="5"/>
                </a:lnTo>
                <a:lnTo>
                  <a:pt x="55" y="2"/>
                </a:lnTo>
                <a:lnTo>
                  <a:pt x="67" y="1"/>
                </a:lnTo>
                <a:lnTo>
                  <a:pt x="80" y="0"/>
                </a:lnTo>
                <a:lnTo>
                  <a:pt x="92" y="0"/>
                </a:lnTo>
                <a:lnTo>
                  <a:pt x="97" y="1"/>
                </a:lnTo>
                <a:lnTo>
                  <a:pt x="102" y="3"/>
                </a:lnTo>
                <a:lnTo>
                  <a:pt x="104" y="4"/>
                </a:lnTo>
                <a:lnTo>
                  <a:pt x="106" y="4"/>
                </a:lnTo>
                <a:lnTo>
                  <a:pt x="111" y="4"/>
                </a:lnTo>
                <a:lnTo>
                  <a:pt x="124" y="9"/>
                </a:lnTo>
                <a:lnTo>
                  <a:pt x="137" y="14"/>
                </a:lnTo>
                <a:lnTo>
                  <a:pt x="143" y="18"/>
                </a:lnTo>
                <a:lnTo>
                  <a:pt x="149" y="22"/>
                </a:lnTo>
                <a:lnTo>
                  <a:pt x="153" y="27"/>
                </a:lnTo>
                <a:lnTo>
                  <a:pt x="156" y="31"/>
                </a:lnTo>
                <a:lnTo>
                  <a:pt x="159" y="38"/>
                </a:lnTo>
                <a:lnTo>
                  <a:pt x="160" y="44"/>
                </a:lnTo>
                <a:lnTo>
                  <a:pt x="162" y="58"/>
                </a:lnTo>
                <a:lnTo>
                  <a:pt x="162" y="74"/>
                </a:lnTo>
                <a:lnTo>
                  <a:pt x="161" y="91"/>
                </a:lnTo>
                <a:lnTo>
                  <a:pt x="159" y="97"/>
                </a:lnTo>
                <a:lnTo>
                  <a:pt x="157" y="104"/>
                </a:lnTo>
                <a:lnTo>
                  <a:pt x="155" y="110"/>
                </a:lnTo>
                <a:lnTo>
                  <a:pt x="151" y="115"/>
                </a:lnTo>
                <a:lnTo>
                  <a:pt x="142" y="124"/>
                </a:lnTo>
                <a:lnTo>
                  <a:pt x="132" y="133"/>
                </a:lnTo>
                <a:lnTo>
                  <a:pt x="121" y="140"/>
                </a:lnTo>
                <a:lnTo>
                  <a:pt x="109" y="144"/>
                </a:lnTo>
                <a:lnTo>
                  <a:pt x="96" y="147"/>
                </a:lnTo>
                <a:lnTo>
                  <a:pt x="84" y="148"/>
                </a:lnTo>
                <a:close/>
                <a:moveTo>
                  <a:pt x="74" y="46"/>
                </a:moveTo>
                <a:lnTo>
                  <a:pt x="74" y="46"/>
                </a:lnTo>
                <a:lnTo>
                  <a:pt x="67" y="46"/>
                </a:lnTo>
                <a:lnTo>
                  <a:pt x="63" y="47"/>
                </a:lnTo>
                <a:lnTo>
                  <a:pt x="59" y="49"/>
                </a:lnTo>
                <a:lnTo>
                  <a:pt x="54" y="51"/>
                </a:lnTo>
                <a:lnTo>
                  <a:pt x="50" y="55"/>
                </a:lnTo>
                <a:lnTo>
                  <a:pt x="47" y="61"/>
                </a:lnTo>
                <a:lnTo>
                  <a:pt x="45" y="69"/>
                </a:lnTo>
                <a:lnTo>
                  <a:pt x="45" y="75"/>
                </a:lnTo>
                <a:lnTo>
                  <a:pt x="46" y="81"/>
                </a:lnTo>
                <a:lnTo>
                  <a:pt x="49" y="86"/>
                </a:lnTo>
                <a:lnTo>
                  <a:pt x="54" y="90"/>
                </a:lnTo>
                <a:lnTo>
                  <a:pt x="59" y="94"/>
                </a:lnTo>
                <a:lnTo>
                  <a:pt x="64" y="97"/>
                </a:lnTo>
                <a:lnTo>
                  <a:pt x="70" y="101"/>
                </a:lnTo>
                <a:lnTo>
                  <a:pt x="77" y="102"/>
                </a:lnTo>
                <a:lnTo>
                  <a:pt x="85" y="103"/>
                </a:lnTo>
                <a:lnTo>
                  <a:pt x="92" y="102"/>
                </a:lnTo>
                <a:lnTo>
                  <a:pt x="98" y="101"/>
                </a:lnTo>
                <a:lnTo>
                  <a:pt x="103" y="97"/>
                </a:lnTo>
                <a:lnTo>
                  <a:pt x="107" y="94"/>
                </a:lnTo>
                <a:lnTo>
                  <a:pt x="111" y="89"/>
                </a:lnTo>
                <a:lnTo>
                  <a:pt x="115" y="84"/>
                </a:lnTo>
                <a:lnTo>
                  <a:pt x="116" y="78"/>
                </a:lnTo>
                <a:lnTo>
                  <a:pt x="117" y="71"/>
                </a:lnTo>
                <a:lnTo>
                  <a:pt x="117" y="59"/>
                </a:lnTo>
                <a:lnTo>
                  <a:pt x="116" y="55"/>
                </a:lnTo>
                <a:lnTo>
                  <a:pt x="113" y="54"/>
                </a:lnTo>
                <a:lnTo>
                  <a:pt x="106" y="51"/>
                </a:lnTo>
                <a:lnTo>
                  <a:pt x="98" y="49"/>
                </a:lnTo>
                <a:lnTo>
                  <a:pt x="92" y="47"/>
                </a:lnTo>
                <a:lnTo>
                  <a:pt x="91" y="46"/>
                </a:lnTo>
                <a:lnTo>
                  <a:pt x="84" y="46"/>
                </a:lnTo>
                <a:lnTo>
                  <a:pt x="74" y="4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98" name="任意多边形 1051497"/>
          <p:cNvSpPr/>
          <p:nvPr/>
        </p:nvSpPr>
        <p:spPr bwMode="auto">
          <a:xfrm>
            <a:off x="8807450" y="5722937"/>
            <a:ext cx="114300" cy="104775"/>
          </a:xfrm>
          <a:custGeom>
            <a:avLst/>
            <a:gdLst/>
            <a:ahLst/>
            <a:cxnLst/>
            <a:rect l="0" t="0" r="0" b="0"/>
            <a:pathLst>
              <a:path w="162" h="148">
                <a:moveTo>
                  <a:pt x="83" y="148"/>
                </a:moveTo>
                <a:lnTo>
                  <a:pt x="83" y="148"/>
                </a:lnTo>
                <a:lnTo>
                  <a:pt x="73" y="148"/>
                </a:lnTo>
                <a:lnTo>
                  <a:pt x="64" y="146"/>
                </a:lnTo>
                <a:lnTo>
                  <a:pt x="48" y="140"/>
                </a:lnTo>
                <a:lnTo>
                  <a:pt x="34" y="132"/>
                </a:lnTo>
                <a:lnTo>
                  <a:pt x="22" y="123"/>
                </a:lnTo>
                <a:lnTo>
                  <a:pt x="17" y="118"/>
                </a:lnTo>
                <a:lnTo>
                  <a:pt x="13" y="113"/>
                </a:lnTo>
                <a:lnTo>
                  <a:pt x="9" y="107"/>
                </a:lnTo>
                <a:lnTo>
                  <a:pt x="6" y="102"/>
                </a:lnTo>
                <a:lnTo>
                  <a:pt x="4" y="95"/>
                </a:lnTo>
                <a:lnTo>
                  <a:pt x="2" y="89"/>
                </a:lnTo>
                <a:lnTo>
                  <a:pt x="1" y="82"/>
                </a:lnTo>
                <a:lnTo>
                  <a:pt x="0" y="76"/>
                </a:lnTo>
                <a:lnTo>
                  <a:pt x="0" y="69"/>
                </a:lnTo>
                <a:lnTo>
                  <a:pt x="1" y="61"/>
                </a:lnTo>
                <a:lnTo>
                  <a:pt x="2" y="54"/>
                </a:lnTo>
                <a:lnTo>
                  <a:pt x="4" y="46"/>
                </a:lnTo>
                <a:lnTo>
                  <a:pt x="7" y="39"/>
                </a:lnTo>
                <a:lnTo>
                  <a:pt x="10" y="31"/>
                </a:lnTo>
                <a:lnTo>
                  <a:pt x="14" y="24"/>
                </a:lnTo>
                <a:lnTo>
                  <a:pt x="18" y="19"/>
                </a:lnTo>
                <a:lnTo>
                  <a:pt x="23" y="14"/>
                </a:lnTo>
                <a:lnTo>
                  <a:pt x="29" y="11"/>
                </a:lnTo>
                <a:lnTo>
                  <a:pt x="42" y="5"/>
                </a:lnTo>
                <a:lnTo>
                  <a:pt x="54" y="2"/>
                </a:lnTo>
                <a:lnTo>
                  <a:pt x="67" y="1"/>
                </a:lnTo>
                <a:lnTo>
                  <a:pt x="80" y="0"/>
                </a:lnTo>
                <a:lnTo>
                  <a:pt x="92" y="0"/>
                </a:lnTo>
                <a:lnTo>
                  <a:pt x="97" y="1"/>
                </a:lnTo>
                <a:lnTo>
                  <a:pt x="102" y="3"/>
                </a:lnTo>
                <a:lnTo>
                  <a:pt x="104" y="4"/>
                </a:lnTo>
                <a:lnTo>
                  <a:pt x="106" y="4"/>
                </a:lnTo>
                <a:lnTo>
                  <a:pt x="110" y="4"/>
                </a:lnTo>
                <a:lnTo>
                  <a:pt x="123" y="9"/>
                </a:lnTo>
                <a:lnTo>
                  <a:pt x="136" y="14"/>
                </a:lnTo>
                <a:lnTo>
                  <a:pt x="143" y="18"/>
                </a:lnTo>
                <a:lnTo>
                  <a:pt x="148" y="22"/>
                </a:lnTo>
                <a:lnTo>
                  <a:pt x="153" y="27"/>
                </a:lnTo>
                <a:lnTo>
                  <a:pt x="156" y="31"/>
                </a:lnTo>
                <a:lnTo>
                  <a:pt x="159" y="38"/>
                </a:lnTo>
                <a:lnTo>
                  <a:pt x="160" y="44"/>
                </a:lnTo>
                <a:lnTo>
                  <a:pt x="162" y="57"/>
                </a:lnTo>
                <a:lnTo>
                  <a:pt x="162" y="74"/>
                </a:lnTo>
                <a:lnTo>
                  <a:pt x="161" y="91"/>
                </a:lnTo>
                <a:lnTo>
                  <a:pt x="159" y="97"/>
                </a:lnTo>
                <a:lnTo>
                  <a:pt x="157" y="104"/>
                </a:lnTo>
                <a:lnTo>
                  <a:pt x="155" y="110"/>
                </a:lnTo>
                <a:lnTo>
                  <a:pt x="150" y="115"/>
                </a:lnTo>
                <a:lnTo>
                  <a:pt x="142" y="124"/>
                </a:lnTo>
                <a:lnTo>
                  <a:pt x="132" y="133"/>
                </a:lnTo>
                <a:lnTo>
                  <a:pt x="121" y="140"/>
                </a:lnTo>
                <a:lnTo>
                  <a:pt x="109" y="144"/>
                </a:lnTo>
                <a:lnTo>
                  <a:pt x="96" y="147"/>
                </a:lnTo>
                <a:lnTo>
                  <a:pt x="83" y="148"/>
                </a:lnTo>
                <a:close/>
                <a:moveTo>
                  <a:pt x="74" y="46"/>
                </a:moveTo>
                <a:lnTo>
                  <a:pt x="74" y="46"/>
                </a:lnTo>
                <a:lnTo>
                  <a:pt x="67" y="46"/>
                </a:lnTo>
                <a:lnTo>
                  <a:pt x="63" y="47"/>
                </a:lnTo>
                <a:lnTo>
                  <a:pt x="59" y="49"/>
                </a:lnTo>
                <a:lnTo>
                  <a:pt x="53" y="51"/>
                </a:lnTo>
                <a:lnTo>
                  <a:pt x="50" y="55"/>
                </a:lnTo>
                <a:lnTo>
                  <a:pt x="47" y="61"/>
                </a:lnTo>
                <a:lnTo>
                  <a:pt x="45" y="69"/>
                </a:lnTo>
                <a:lnTo>
                  <a:pt x="45" y="75"/>
                </a:lnTo>
                <a:lnTo>
                  <a:pt x="46" y="81"/>
                </a:lnTo>
                <a:lnTo>
                  <a:pt x="49" y="86"/>
                </a:lnTo>
                <a:lnTo>
                  <a:pt x="53" y="90"/>
                </a:lnTo>
                <a:lnTo>
                  <a:pt x="59" y="94"/>
                </a:lnTo>
                <a:lnTo>
                  <a:pt x="64" y="97"/>
                </a:lnTo>
                <a:lnTo>
                  <a:pt x="70" y="101"/>
                </a:lnTo>
                <a:lnTo>
                  <a:pt x="77" y="102"/>
                </a:lnTo>
                <a:lnTo>
                  <a:pt x="84" y="103"/>
                </a:lnTo>
                <a:lnTo>
                  <a:pt x="92" y="102"/>
                </a:lnTo>
                <a:lnTo>
                  <a:pt x="98" y="101"/>
                </a:lnTo>
                <a:lnTo>
                  <a:pt x="103" y="97"/>
                </a:lnTo>
                <a:lnTo>
                  <a:pt x="107" y="94"/>
                </a:lnTo>
                <a:lnTo>
                  <a:pt x="111" y="89"/>
                </a:lnTo>
                <a:lnTo>
                  <a:pt x="114" y="84"/>
                </a:lnTo>
                <a:lnTo>
                  <a:pt x="115" y="78"/>
                </a:lnTo>
                <a:lnTo>
                  <a:pt x="116" y="71"/>
                </a:lnTo>
                <a:lnTo>
                  <a:pt x="116" y="59"/>
                </a:lnTo>
                <a:lnTo>
                  <a:pt x="116" y="58"/>
                </a:lnTo>
                <a:lnTo>
                  <a:pt x="115" y="55"/>
                </a:lnTo>
                <a:lnTo>
                  <a:pt x="113" y="54"/>
                </a:lnTo>
                <a:lnTo>
                  <a:pt x="106" y="51"/>
                </a:lnTo>
                <a:lnTo>
                  <a:pt x="98" y="49"/>
                </a:lnTo>
                <a:lnTo>
                  <a:pt x="92" y="47"/>
                </a:lnTo>
                <a:lnTo>
                  <a:pt x="91" y="46"/>
                </a:lnTo>
                <a:lnTo>
                  <a:pt x="83" y="46"/>
                </a:lnTo>
                <a:lnTo>
                  <a:pt x="74" y="4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499" name="任意多边形 1051498"/>
          <p:cNvSpPr/>
          <p:nvPr/>
        </p:nvSpPr>
        <p:spPr bwMode="auto">
          <a:xfrm>
            <a:off x="8934450" y="5722937"/>
            <a:ext cx="114300" cy="104775"/>
          </a:xfrm>
          <a:custGeom>
            <a:avLst/>
            <a:gdLst/>
            <a:ahLst/>
            <a:cxnLst/>
            <a:rect l="0" t="0" r="0" b="0"/>
            <a:pathLst>
              <a:path w="163" h="148">
                <a:moveTo>
                  <a:pt x="84" y="148"/>
                </a:moveTo>
                <a:lnTo>
                  <a:pt x="84" y="148"/>
                </a:lnTo>
                <a:lnTo>
                  <a:pt x="74" y="148"/>
                </a:lnTo>
                <a:lnTo>
                  <a:pt x="64" y="146"/>
                </a:lnTo>
                <a:lnTo>
                  <a:pt x="49" y="140"/>
                </a:lnTo>
                <a:lnTo>
                  <a:pt x="35" y="132"/>
                </a:lnTo>
                <a:lnTo>
                  <a:pt x="23" y="123"/>
                </a:lnTo>
                <a:lnTo>
                  <a:pt x="18" y="118"/>
                </a:lnTo>
                <a:lnTo>
                  <a:pt x="14" y="113"/>
                </a:lnTo>
                <a:lnTo>
                  <a:pt x="10" y="107"/>
                </a:lnTo>
                <a:lnTo>
                  <a:pt x="7" y="102"/>
                </a:lnTo>
                <a:lnTo>
                  <a:pt x="5" y="95"/>
                </a:lnTo>
                <a:lnTo>
                  <a:pt x="3" y="89"/>
                </a:lnTo>
                <a:lnTo>
                  <a:pt x="1" y="82"/>
                </a:lnTo>
                <a:lnTo>
                  <a:pt x="0" y="76"/>
                </a:lnTo>
                <a:lnTo>
                  <a:pt x="0" y="69"/>
                </a:lnTo>
                <a:lnTo>
                  <a:pt x="1" y="61"/>
                </a:lnTo>
                <a:lnTo>
                  <a:pt x="3" y="54"/>
                </a:lnTo>
                <a:lnTo>
                  <a:pt x="5" y="46"/>
                </a:lnTo>
                <a:lnTo>
                  <a:pt x="8" y="39"/>
                </a:lnTo>
                <a:lnTo>
                  <a:pt x="11" y="31"/>
                </a:lnTo>
                <a:lnTo>
                  <a:pt x="15" y="24"/>
                </a:lnTo>
                <a:lnTo>
                  <a:pt x="19" y="19"/>
                </a:lnTo>
                <a:lnTo>
                  <a:pt x="24" y="14"/>
                </a:lnTo>
                <a:lnTo>
                  <a:pt x="29" y="11"/>
                </a:lnTo>
                <a:lnTo>
                  <a:pt x="43" y="5"/>
                </a:lnTo>
                <a:lnTo>
                  <a:pt x="55" y="2"/>
                </a:lnTo>
                <a:lnTo>
                  <a:pt x="68" y="1"/>
                </a:lnTo>
                <a:lnTo>
                  <a:pt x="81" y="0"/>
                </a:lnTo>
                <a:lnTo>
                  <a:pt x="92" y="0"/>
                </a:lnTo>
                <a:lnTo>
                  <a:pt x="98" y="1"/>
                </a:lnTo>
                <a:lnTo>
                  <a:pt x="103" y="3"/>
                </a:lnTo>
                <a:lnTo>
                  <a:pt x="105" y="4"/>
                </a:lnTo>
                <a:lnTo>
                  <a:pt x="107" y="4"/>
                </a:lnTo>
                <a:lnTo>
                  <a:pt x="111" y="4"/>
                </a:lnTo>
                <a:lnTo>
                  <a:pt x="123" y="9"/>
                </a:lnTo>
                <a:lnTo>
                  <a:pt x="137" y="14"/>
                </a:lnTo>
                <a:lnTo>
                  <a:pt x="144" y="18"/>
                </a:lnTo>
                <a:lnTo>
                  <a:pt x="149" y="22"/>
                </a:lnTo>
                <a:lnTo>
                  <a:pt x="153" y="27"/>
                </a:lnTo>
                <a:lnTo>
                  <a:pt x="156" y="31"/>
                </a:lnTo>
                <a:lnTo>
                  <a:pt x="158" y="38"/>
                </a:lnTo>
                <a:lnTo>
                  <a:pt x="161" y="44"/>
                </a:lnTo>
                <a:lnTo>
                  <a:pt x="163" y="58"/>
                </a:lnTo>
                <a:lnTo>
                  <a:pt x="163" y="74"/>
                </a:lnTo>
                <a:lnTo>
                  <a:pt x="161" y="91"/>
                </a:lnTo>
                <a:lnTo>
                  <a:pt x="160" y="97"/>
                </a:lnTo>
                <a:lnTo>
                  <a:pt x="157" y="104"/>
                </a:lnTo>
                <a:lnTo>
                  <a:pt x="154" y="110"/>
                </a:lnTo>
                <a:lnTo>
                  <a:pt x="151" y="115"/>
                </a:lnTo>
                <a:lnTo>
                  <a:pt x="143" y="124"/>
                </a:lnTo>
                <a:lnTo>
                  <a:pt x="133" y="133"/>
                </a:lnTo>
                <a:lnTo>
                  <a:pt x="121" y="140"/>
                </a:lnTo>
                <a:lnTo>
                  <a:pt x="109" y="144"/>
                </a:lnTo>
                <a:lnTo>
                  <a:pt x="97" y="147"/>
                </a:lnTo>
                <a:lnTo>
                  <a:pt x="84" y="148"/>
                </a:lnTo>
                <a:close/>
                <a:moveTo>
                  <a:pt x="75" y="46"/>
                </a:moveTo>
                <a:lnTo>
                  <a:pt x="75" y="46"/>
                </a:lnTo>
                <a:lnTo>
                  <a:pt x="68" y="46"/>
                </a:lnTo>
                <a:lnTo>
                  <a:pt x="63" y="47"/>
                </a:lnTo>
                <a:lnTo>
                  <a:pt x="58" y="49"/>
                </a:lnTo>
                <a:lnTo>
                  <a:pt x="54" y="51"/>
                </a:lnTo>
                <a:lnTo>
                  <a:pt x="51" y="55"/>
                </a:lnTo>
                <a:lnTo>
                  <a:pt x="48" y="61"/>
                </a:lnTo>
                <a:lnTo>
                  <a:pt x="46" y="69"/>
                </a:lnTo>
                <a:lnTo>
                  <a:pt x="46" y="75"/>
                </a:lnTo>
                <a:lnTo>
                  <a:pt x="47" y="81"/>
                </a:lnTo>
                <a:lnTo>
                  <a:pt x="50" y="86"/>
                </a:lnTo>
                <a:lnTo>
                  <a:pt x="54" y="90"/>
                </a:lnTo>
                <a:lnTo>
                  <a:pt x="59" y="94"/>
                </a:lnTo>
                <a:lnTo>
                  <a:pt x="64" y="97"/>
                </a:lnTo>
                <a:lnTo>
                  <a:pt x="71" y="101"/>
                </a:lnTo>
                <a:lnTo>
                  <a:pt x="77" y="102"/>
                </a:lnTo>
                <a:lnTo>
                  <a:pt x="85" y="103"/>
                </a:lnTo>
                <a:lnTo>
                  <a:pt x="92" y="102"/>
                </a:lnTo>
                <a:lnTo>
                  <a:pt x="99" y="101"/>
                </a:lnTo>
                <a:lnTo>
                  <a:pt x="104" y="97"/>
                </a:lnTo>
                <a:lnTo>
                  <a:pt x="108" y="94"/>
                </a:lnTo>
                <a:lnTo>
                  <a:pt x="112" y="89"/>
                </a:lnTo>
                <a:lnTo>
                  <a:pt x="114" y="84"/>
                </a:lnTo>
                <a:lnTo>
                  <a:pt x="116" y="78"/>
                </a:lnTo>
                <a:lnTo>
                  <a:pt x="117" y="71"/>
                </a:lnTo>
                <a:lnTo>
                  <a:pt x="117" y="59"/>
                </a:lnTo>
                <a:lnTo>
                  <a:pt x="116" y="55"/>
                </a:lnTo>
                <a:lnTo>
                  <a:pt x="114" y="54"/>
                </a:lnTo>
                <a:lnTo>
                  <a:pt x="106" y="51"/>
                </a:lnTo>
                <a:lnTo>
                  <a:pt x="99" y="49"/>
                </a:lnTo>
                <a:lnTo>
                  <a:pt x="92" y="47"/>
                </a:lnTo>
                <a:lnTo>
                  <a:pt x="91" y="46"/>
                </a:lnTo>
                <a:lnTo>
                  <a:pt x="84" y="46"/>
                </a:lnTo>
                <a:lnTo>
                  <a:pt x="75" y="4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00" name="任意多边形 1051499"/>
          <p:cNvSpPr/>
          <p:nvPr/>
        </p:nvSpPr>
        <p:spPr bwMode="auto">
          <a:xfrm>
            <a:off x="8243887" y="1773237"/>
            <a:ext cx="36512" cy="92075"/>
          </a:xfrm>
          <a:custGeom>
            <a:avLst/>
            <a:gdLst/>
            <a:ahLst/>
            <a:cxnLst/>
            <a:rect l="0" t="0" r="0" b="0"/>
            <a:pathLst>
              <a:path w="51" h="129">
                <a:moveTo>
                  <a:pt x="51" y="5"/>
                </a:moveTo>
                <a:lnTo>
                  <a:pt x="51" y="5"/>
                </a:lnTo>
                <a:lnTo>
                  <a:pt x="50" y="3"/>
                </a:lnTo>
                <a:lnTo>
                  <a:pt x="49" y="1"/>
                </a:lnTo>
                <a:lnTo>
                  <a:pt x="48" y="1"/>
                </a:lnTo>
                <a:lnTo>
                  <a:pt x="46" y="0"/>
                </a:lnTo>
                <a:lnTo>
                  <a:pt x="44" y="1"/>
                </a:lnTo>
                <a:lnTo>
                  <a:pt x="43" y="1"/>
                </a:lnTo>
                <a:lnTo>
                  <a:pt x="42" y="3"/>
                </a:lnTo>
                <a:lnTo>
                  <a:pt x="41" y="5"/>
                </a:lnTo>
                <a:lnTo>
                  <a:pt x="40" y="14"/>
                </a:lnTo>
                <a:lnTo>
                  <a:pt x="37" y="25"/>
                </a:lnTo>
                <a:lnTo>
                  <a:pt x="34" y="35"/>
                </a:lnTo>
                <a:lnTo>
                  <a:pt x="30" y="44"/>
                </a:lnTo>
                <a:lnTo>
                  <a:pt x="21" y="64"/>
                </a:lnTo>
                <a:lnTo>
                  <a:pt x="13" y="82"/>
                </a:lnTo>
                <a:lnTo>
                  <a:pt x="9" y="92"/>
                </a:lnTo>
                <a:lnTo>
                  <a:pt x="3" y="105"/>
                </a:lnTo>
                <a:lnTo>
                  <a:pt x="1" y="112"/>
                </a:lnTo>
                <a:lnTo>
                  <a:pt x="0" y="119"/>
                </a:lnTo>
                <a:lnTo>
                  <a:pt x="1" y="124"/>
                </a:lnTo>
                <a:lnTo>
                  <a:pt x="2" y="126"/>
                </a:lnTo>
                <a:lnTo>
                  <a:pt x="4" y="128"/>
                </a:lnTo>
                <a:lnTo>
                  <a:pt x="6" y="129"/>
                </a:lnTo>
                <a:lnTo>
                  <a:pt x="9" y="129"/>
                </a:lnTo>
                <a:lnTo>
                  <a:pt x="12" y="128"/>
                </a:lnTo>
                <a:lnTo>
                  <a:pt x="13" y="126"/>
                </a:lnTo>
                <a:lnTo>
                  <a:pt x="13" y="125"/>
                </a:lnTo>
                <a:lnTo>
                  <a:pt x="13" y="123"/>
                </a:lnTo>
                <a:lnTo>
                  <a:pt x="11" y="122"/>
                </a:lnTo>
                <a:lnTo>
                  <a:pt x="11" y="120"/>
                </a:lnTo>
                <a:lnTo>
                  <a:pt x="10" y="117"/>
                </a:lnTo>
                <a:lnTo>
                  <a:pt x="11" y="109"/>
                </a:lnTo>
                <a:lnTo>
                  <a:pt x="14" y="100"/>
                </a:lnTo>
                <a:lnTo>
                  <a:pt x="19" y="90"/>
                </a:lnTo>
                <a:lnTo>
                  <a:pt x="27" y="69"/>
                </a:lnTo>
                <a:lnTo>
                  <a:pt x="33" y="58"/>
                </a:lnTo>
                <a:lnTo>
                  <a:pt x="43" y="36"/>
                </a:lnTo>
                <a:lnTo>
                  <a:pt x="46" y="26"/>
                </a:lnTo>
                <a:lnTo>
                  <a:pt x="49" y="14"/>
                </a:lnTo>
                <a:lnTo>
                  <a:pt x="50" y="13"/>
                </a:lnTo>
                <a:lnTo>
                  <a:pt x="51" y="11"/>
                </a:lnTo>
                <a:lnTo>
                  <a:pt x="51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01" name="任意多边形 1051500"/>
          <p:cNvSpPr/>
          <p:nvPr/>
        </p:nvSpPr>
        <p:spPr bwMode="auto">
          <a:xfrm>
            <a:off x="8304212" y="1839912"/>
            <a:ext cx="20637" cy="53975"/>
          </a:xfrm>
          <a:custGeom>
            <a:avLst/>
            <a:gdLst/>
            <a:ahLst/>
            <a:cxnLst/>
            <a:rect l="0" t="0" r="0" b="0"/>
            <a:pathLst>
              <a:path w="29" h="78">
                <a:moveTo>
                  <a:pt x="20" y="3"/>
                </a:moveTo>
                <a:lnTo>
                  <a:pt x="20" y="3"/>
                </a:lnTo>
                <a:lnTo>
                  <a:pt x="7" y="38"/>
                </a:lnTo>
                <a:lnTo>
                  <a:pt x="2" y="56"/>
                </a:lnTo>
                <a:lnTo>
                  <a:pt x="1" y="65"/>
                </a:lnTo>
                <a:lnTo>
                  <a:pt x="0" y="74"/>
                </a:lnTo>
                <a:lnTo>
                  <a:pt x="1" y="76"/>
                </a:lnTo>
                <a:lnTo>
                  <a:pt x="2" y="77"/>
                </a:lnTo>
                <a:lnTo>
                  <a:pt x="3" y="78"/>
                </a:lnTo>
                <a:lnTo>
                  <a:pt x="5" y="78"/>
                </a:lnTo>
                <a:lnTo>
                  <a:pt x="6" y="78"/>
                </a:lnTo>
                <a:lnTo>
                  <a:pt x="8" y="77"/>
                </a:lnTo>
                <a:lnTo>
                  <a:pt x="9" y="76"/>
                </a:lnTo>
                <a:lnTo>
                  <a:pt x="9" y="74"/>
                </a:lnTo>
                <a:lnTo>
                  <a:pt x="10" y="65"/>
                </a:lnTo>
                <a:lnTo>
                  <a:pt x="11" y="57"/>
                </a:lnTo>
                <a:lnTo>
                  <a:pt x="16" y="39"/>
                </a:lnTo>
                <a:lnTo>
                  <a:pt x="29" y="6"/>
                </a:lnTo>
                <a:lnTo>
                  <a:pt x="29" y="4"/>
                </a:lnTo>
                <a:lnTo>
                  <a:pt x="28" y="2"/>
                </a:lnTo>
                <a:lnTo>
                  <a:pt x="27" y="1"/>
                </a:lnTo>
                <a:lnTo>
                  <a:pt x="26" y="0"/>
                </a:lnTo>
                <a:lnTo>
                  <a:pt x="24" y="0"/>
                </a:lnTo>
                <a:lnTo>
                  <a:pt x="22" y="1"/>
                </a:lnTo>
                <a:lnTo>
                  <a:pt x="21" y="2"/>
                </a:lnTo>
                <a:lnTo>
                  <a:pt x="20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02" name="任意多边形 1051501"/>
          <p:cNvSpPr/>
          <p:nvPr/>
        </p:nvSpPr>
        <p:spPr bwMode="auto">
          <a:xfrm>
            <a:off x="8362950" y="1847850"/>
            <a:ext cx="26987" cy="93662"/>
          </a:xfrm>
          <a:custGeom>
            <a:avLst/>
            <a:gdLst/>
            <a:ahLst/>
            <a:cxnLst/>
            <a:rect l="0" t="0" r="0" b="0"/>
            <a:pathLst>
              <a:path w="41" h="130">
                <a:moveTo>
                  <a:pt x="32" y="4"/>
                </a:moveTo>
                <a:lnTo>
                  <a:pt x="32" y="4"/>
                </a:lnTo>
                <a:lnTo>
                  <a:pt x="20" y="33"/>
                </a:lnTo>
                <a:lnTo>
                  <a:pt x="11" y="63"/>
                </a:lnTo>
                <a:lnTo>
                  <a:pt x="6" y="79"/>
                </a:lnTo>
                <a:lnTo>
                  <a:pt x="3" y="94"/>
                </a:lnTo>
                <a:lnTo>
                  <a:pt x="1" y="110"/>
                </a:lnTo>
                <a:lnTo>
                  <a:pt x="0" y="125"/>
                </a:lnTo>
                <a:lnTo>
                  <a:pt x="0" y="127"/>
                </a:lnTo>
                <a:lnTo>
                  <a:pt x="1" y="128"/>
                </a:lnTo>
                <a:lnTo>
                  <a:pt x="3" y="129"/>
                </a:lnTo>
                <a:lnTo>
                  <a:pt x="4" y="130"/>
                </a:lnTo>
                <a:lnTo>
                  <a:pt x="6" y="129"/>
                </a:lnTo>
                <a:lnTo>
                  <a:pt x="7" y="128"/>
                </a:lnTo>
                <a:lnTo>
                  <a:pt x="9" y="127"/>
                </a:lnTo>
                <a:lnTo>
                  <a:pt x="9" y="125"/>
                </a:lnTo>
                <a:lnTo>
                  <a:pt x="10" y="110"/>
                </a:lnTo>
                <a:lnTo>
                  <a:pt x="12" y="94"/>
                </a:lnTo>
                <a:lnTo>
                  <a:pt x="16" y="80"/>
                </a:lnTo>
                <a:lnTo>
                  <a:pt x="20" y="64"/>
                </a:lnTo>
                <a:lnTo>
                  <a:pt x="30" y="35"/>
                </a:lnTo>
                <a:lnTo>
                  <a:pt x="40" y="6"/>
                </a:lnTo>
                <a:lnTo>
                  <a:pt x="41" y="4"/>
                </a:lnTo>
                <a:lnTo>
                  <a:pt x="40" y="2"/>
                </a:lnTo>
                <a:lnTo>
                  <a:pt x="39" y="1"/>
                </a:lnTo>
                <a:lnTo>
                  <a:pt x="37" y="1"/>
                </a:lnTo>
                <a:lnTo>
                  <a:pt x="36" y="0"/>
                </a:lnTo>
                <a:lnTo>
                  <a:pt x="34" y="1"/>
                </a:lnTo>
                <a:lnTo>
                  <a:pt x="33" y="2"/>
                </a:lnTo>
                <a:lnTo>
                  <a:pt x="32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03" name="任意多边形 1051502"/>
          <p:cNvSpPr/>
          <p:nvPr/>
        </p:nvSpPr>
        <p:spPr bwMode="auto">
          <a:xfrm>
            <a:off x="8407400" y="1887537"/>
            <a:ext cx="26987" cy="74612"/>
          </a:xfrm>
          <a:custGeom>
            <a:avLst/>
            <a:gdLst/>
            <a:ahLst/>
            <a:cxnLst/>
            <a:rect l="0" t="0" r="0" b="0"/>
            <a:pathLst>
              <a:path w="41" h="104">
                <a:moveTo>
                  <a:pt x="32" y="4"/>
                </a:moveTo>
                <a:lnTo>
                  <a:pt x="32" y="4"/>
                </a:lnTo>
                <a:lnTo>
                  <a:pt x="27" y="17"/>
                </a:lnTo>
                <a:lnTo>
                  <a:pt x="23" y="28"/>
                </a:lnTo>
                <a:lnTo>
                  <a:pt x="13" y="51"/>
                </a:lnTo>
                <a:lnTo>
                  <a:pt x="8" y="63"/>
                </a:lnTo>
                <a:lnTo>
                  <a:pt x="4" y="74"/>
                </a:lnTo>
                <a:lnTo>
                  <a:pt x="1" y="87"/>
                </a:lnTo>
                <a:lnTo>
                  <a:pt x="0" y="100"/>
                </a:lnTo>
                <a:lnTo>
                  <a:pt x="0" y="102"/>
                </a:lnTo>
                <a:lnTo>
                  <a:pt x="1" y="103"/>
                </a:lnTo>
                <a:lnTo>
                  <a:pt x="3" y="104"/>
                </a:lnTo>
                <a:lnTo>
                  <a:pt x="4" y="104"/>
                </a:lnTo>
                <a:lnTo>
                  <a:pt x="6" y="104"/>
                </a:lnTo>
                <a:lnTo>
                  <a:pt x="8" y="103"/>
                </a:lnTo>
                <a:lnTo>
                  <a:pt x="9" y="102"/>
                </a:lnTo>
                <a:lnTo>
                  <a:pt x="9" y="100"/>
                </a:lnTo>
                <a:lnTo>
                  <a:pt x="10" y="87"/>
                </a:lnTo>
                <a:lnTo>
                  <a:pt x="13" y="75"/>
                </a:lnTo>
                <a:lnTo>
                  <a:pt x="17" y="64"/>
                </a:lnTo>
                <a:lnTo>
                  <a:pt x="22" y="53"/>
                </a:lnTo>
                <a:lnTo>
                  <a:pt x="33" y="30"/>
                </a:lnTo>
                <a:lnTo>
                  <a:pt x="37" y="19"/>
                </a:lnTo>
                <a:lnTo>
                  <a:pt x="41" y="6"/>
                </a:lnTo>
                <a:lnTo>
                  <a:pt x="41" y="4"/>
                </a:lnTo>
                <a:lnTo>
                  <a:pt x="40" y="2"/>
                </a:lnTo>
                <a:lnTo>
                  <a:pt x="39" y="1"/>
                </a:lnTo>
                <a:lnTo>
                  <a:pt x="37" y="1"/>
                </a:lnTo>
                <a:lnTo>
                  <a:pt x="35" y="0"/>
                </a:lnTo>
                <a:lnTo>
                  <a:pt x="34" y="1"/>
                </a:lnTo>
                <a:lnTo>
                  <a:pt x="33" y="2"/>
                </a:lnTo>
                <a:lnTo>
                  <a:pt x="32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04" name="任意多边形 1051503"/>
          <p:cNvSpPr/>
          <p:nvPr/>
        </p:nvSpPr>
        <p:spPr bwMode="auto">
          <a:xfrm>
            <a:off x="8469312" y="1903412"/>
            <a:ext cx="41275" cy="85725"/>
          </a:xfrm>
          <a:custGeom>
            <a:avLst/>
            <a:gdLst/>
            <a:ahLst/>
            <a:cxnLst/>
            <a:rect l="0" t="0" r="0" b="0"/>
            <a:pathLst>
              <a:path w="60" h="123">
                <a:moveTo>
                  <a:pt x="51" y="2"/>
                </a:moveTo>
                <a:lnTo>
                  <a:pt x="51" y="2"/>
                </a:lnTo>
                <a:lnTo>
                  <a:pt x="37" y="25"/>
                </a:lnTo>
                <a:lnTo>
                  <a:pt x="25" y="44"/>
                </a:lnTo>
                <a:lnTo>
                  <a:pt x="14" y="64"/>
                </a:lnTo>
                <a:lnTo>
                  <a:pt x="6" y="83"/>
                </a:lnTo>
                <a:lnTo>
                  <a:pt x="2" y="93"/>
                </a:lnTo>
                <a:lnTo>
                  <a:pt x="0" y="101"/>
                </a:lnTo>
                <a:lnTo>
                  <a:pt x="0" y="108"/>
                </a:lnTo>
                <a:lnTo>
                  <a:pt x="1" y="114"/>
                </a:lnTo>
                <a:lnTo>
                  <a:pt x="2" y="116"/>
                </a:lnTo>
                <a:lnTo>
                  <a:pt x="5" y="119"/>
                </a:lnTo>
                <a:lnTo>
                  <a:pt x="7" y="120"/>
                </a:lnTo>
                <a:lnTo>
                  <a:pt x="10" y="123"/>
                </a:lnTo>
                <a:lnTo>
                  <a:pt x="12" y="123"/>
                </a:lnTo>
                <a:lnTo>
                  <a:pt x="14" y="123"/>
                </a:lnTo>
                <a:lnTo>
                  <a:pt x="15" y="120"/>
                </a:lnTo>
                <a:lnTo>
                  <a:pt x="16" y="119"/>
                </a:lnTo>
                <a:lnTo>
                  <a:pt x="15" y="115"/>
                </a:lnTo>
                <a:lnTo>
                  <a:pt x="14" y="114"/>
                </a:lnTo>
                <a:lnTo>
                  <a:pt x="13" y="113"/>
                </a:lnTo>
                <a:lnTo>
                  <a:pt x="11" y="112"/>
                </a:lnTo>
                <a:lnTo>
                  <a:pt x="10" y="111"/>
                </a:lnTo>
                <a:lnTo>
                  <a:pt x="10" y="107"/>
                </a:lnTo>
                <a:lnTo>
                  <a:pt x="10" y="102"/>
                </a:lnTo>
                <a:lnTo>
                  <a:pt x="12" y="96"/>
                </a:lnTo>
                <a:lnTo>
                  <a:pt x="18" y="80"/>
                </a:lnTo>
                <a:lnTo>
                  <a:pt x="27" y="62"/>
                </a:lnTo>
                <a:lnTo>
                  <a:pt x="47" y="27"/>
                </a:lnTo>
                <a:lnTo>
                  <a:pt x="59" y="7"/>
                </a:lnTo>
                <a:lnTo>
                  <a:pt x="60" y="5"/>
                </a:lnTo>
                <a:lnTo>
                  <a:pt x="59" y="3"/>
                </a:lnTo>
                <a:lnTo>
                  <a:pt x="59" y="1"/>
                </a:lnTo>
                <a:lnTo>
                  <a:pt x="57" y="0"/>
                </a:lnTo>
                <a:lnTo>
                  <a:pt x="56" y="0"/>
                </a:lnTo>
                <a:lnTo>
                  <a:pt x="54" y="0"/>
                </a:lnTo>
                <a:lnTo>
                  <a:pt x="52" y="0"/>
                </a:lnTo>
                <a:lnTo>
                  <a:pt x="51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05" name="任意多边形 1051504"/>
          <p:cNvSpPr/>
          <p:nvPr/>
        </p:nvSpPr>
        <p:spPr bwMode="auto">
          <a:xfrm>
            <a:off x="8521700" y="1919287"/>
            <a:ext cx="38100" cy="87312"/>
          </a:xfrm>
          <a:custGeom>
            <a:avLst/>
            <a:gdLst/>
            <a:ahLst/>
            <a:cxnLst/>
            <a:rect l="0" t="0" r="0" b="0"/>
            <a:pathLst>
              <a:path w="54" h="123">
                <a:moveTo>
                  <a:pt x="45" y="1"/>
                </a:moveTo>
                <a:lnTo>
                  <a:pt x="45" y="1"/>
                </a:lnTo>
                <a:lnTo>
                  <a:pt x="40" y="8"/>
                </a:lnTo>
                <a:lnTo>
                  <a:pt x="34" y="14"/>
                </a:lnTo>
                <a:lnTo>
                  <a:pt x="25" y="26"/>
                </a:lnTo>
                <a:lnTo>
                  <a:pt x="16" y="41"/>
                </a:lnTo>
                <a:lnTo>
                  <a:pt x="10" y="55"/>
                </a:lnTo>
                <a:lnTo>
                  <a:pt x="6" y="71"/>
                </a:lnTo>
                <a:lnTo>
                  <a:pt x="3" y="87"/>
                </a:lnTo>
                <a:lnTo>
                  <a:pt x="1" y="103"/>
                </a:lnTo>
                <a:lnTo>
                  <a:pt x="0" y="119"/>
                </a:lnTo>
                <a:lnTo>
                  <a:pt x="0" y="121"/>
                </a:lnTo>
                <a:lnTo>
                  <a:pt x="1" y="122"/>
                </a:lnTo>
                <a:lnTo>
                  <a:pt x="3" y="123"/>
                </a:lnTo>
                <a:lnTo>
                  <a:pt x="5" y="123"/>
                </a:lnTo>
                <a:lnTo>
                  <a:pt x="6" y="123"/>
                </a:lnTo>
                <a:lnTo>
                  <a:pt x="8" y="122"/>
                </a:lnTo>
                <a:lnTo>
                  <a:pt x="9" y="121"/>
                </a:lnTo>
                <a:lnTo>
                  <a:pt x="9" y="119"/>
                </a:lnTo>
                <a:lnTo>
                  <a:pt x="10" y="104"/>
                </a:lnTo>
                <a:lnTo>
                  <a:pt x="12" y="88"/>
                </a:lnTo>
                <a:lnTo>
                  <a:pt x="15" y="74"/>
                </a:lnTo>
                <a:lnTo>
                  <a:pt x="19" y="59"/>
                </a:lnTo>
                <a:lnTo>
                  <a:pt x="25" y="45"/>
                </a:lnTo>
                <a:lnTo>
                  <a:pt x="33" y="31"/>
                </a:lnTo>
                <a:lnTo>
                  <a:pt x="41" y="19"/>
                </a:lnTo>
                <a:lnTo>
                  <a:pt x="53" y="9"/>
                </a:lnTo>
                <a:lnTo>
                  <a:pt x="54" y="7"/>
                </a:lnTo>
                <a:lnTo>
                  <a:pt x="54" y="6"/>
                </a:lnTo>
                <a:lnTo>
                  <a:pt x="54" y="3"/>
                </a:lnTo>
                <a:lnTo>
                  <a:pt x="53" y="2"/>
                </a:lnTo>
                <a:lnTo>
                  <a:pt x="50" y="1"/>
                </a:lnTo>
                <a:lnTo>
                  <a:pt x="49" y="0"/>
                </a:lnTo>
                <a:lnTo>
                  <a:pt x="47" y="0"/>
                </a:lnTo>
                <a:lnTo>
                  <a:pt x="4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06" name="任意多边形 1051505"/>
          <p:cNvSpPr/>
          <p:nvPr/>
        </p:nvSpPr>
        <p:spPr bwMode="auto">
          <a:xfrm>
            <a:off x="8580438" y="1930400"/>
            <a:ext cx="34925" cy="82550"/>
          </a:xfrm>
          <a:custGeom>
            <a:avLst/>
            <a:gdLst/>
            <a:ahLst/>
            <a:cxnLst/>
            <a:rect l="0" t="0" r="0" b="0"/>
            <a:pathLst>
              <a:path w="48" h="117">
                <a:moveTo>
                  <a:pt x="39" y="3"/>
                </a:moveTo>
                <a:lnTo>
                  <a:pt x="39" y="3"/>
                </a:lnTo>
                <a:lnTo>
                  <a:pt x="27" y="29"/>
                </a:lnTo>
                <a:lnTo>
                  <a:pt x="17" y="56"/>
                </a:lnTo>
                <a:lnTo>
                  <a:pt x="8" y="82"/>
                </a:lnTo>
                <a:lnTo>
                  <a:pt x="4" y="96"/>
                </a:lnTo>
                <a:lnTo>
                  <a:pt x="0" y="110"/>
                </a:lnTo>
                <a:lnTo>
                  <a:pt x="0" y="112"/>
                </a:lnTo>
                <a:lnTo>
                  <a:pt x="1" y="113"/>
                </a:lnTo>
                <a:lnTo>
                  <a:pt x="4" y="116"/>
                </a:lnTo>
                <a:lnTo>
                  <a:pt x="6" y="117"/>
                </a:lnTo>
                <a:lnTo>
                  <a:pt x="8" y="116"/>
                </a:lnTo>
                <a:lnTo>
                  <a:pt x="9" y="114"/>
                </a:lnTo>
                <a:lnTo>
                  <a:pt x="10" y="112"/>
                </a:lnTo>
                <a:lnTo>
                  <a:pt x="13" y="99"/>
                </a:lnTo>
                <a:lnTo>
                  <a:pt x="16" y="85"/>
                </a:lnTo>
                <a:lnTo>
                  <a:pt x="25" y="58"/>
                </a:lnTo>
                <a:lnTo>
                  <a:pt x="37" y="32"/>
                </a:lnTo>
                <a:lnTo>
                  <a:pt x="47" y="5"/>
                </a:lnTo>
                <a:lnTo>
                  <a:pt x="48" y="3"/>
                </a:lnTo>
                <a:lnTo>
                  <a:pt x="47" y="2"/>
                </a:lnTo>
                <a:lnTo>
                  <a:pt x="46" y="1"/>
                </a:lnTo>
                <a:lnTo>
                  <a:pt x="45" y="0"/>
                </a:lnTo>
                <a:lnTo>
                  <a:pt x="41" y="0"/>
                </a:lnTo>
                <a:lnTo>
                  <a:pt x="40" y="1"/>
                </a:lnTo>
                <a:lnTo>
                  <a:pt x="3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07" name="任意多边形 1051506"/>
          <p:cNvSpPr/>
          <p:nvPr/>
        </p:nvSpPr>
        <p:spPr bwMode="auto">
          <a:xfrm>
            <a:off x="8647112" y="1935162"/>
            <a:ext cx="38100" cy="82550"/>
          </a:xfrm>
          <a:custGeom>
            <a:avLst/>
            <a:gdLst/>
            <a:ahLst/>
            <a:cxnLst/>
            <a:rect l="0" t="0" r="0" b="0"/>
            <a:pathLst>
              <a:path w="54" h="117">
                <a:moveTo>
                  <a:pt x="45" y="2"/>
                </a:moveTo>
                <a:lnTo>
                  <a:pt x="45" y="2"/>
                </a:lnTo>
                <a:lnTo>
                  <a:pt x="37" y="14"/>
                </a:lnTo>
                <a:lnTo>
                  <a:pt x="28" y="27"/>
                </a:lnTo>
                <a:lnTo>
                  <a:pt x="22" y="40"/>
                </a:lnTo>
                <a:lnTo>
                  <a:pt x="16" y="54"/>
                </a:lnTo>
                <a:lnTo>
                  <a:pt x="11" y="67"/>
                </a:lnTo>
                <a:lnTo>
                  <a:pt x="7" y="82"/>
                </a:lnTo>
                <a:lnTo>
                  <a:pt x="3" y="96"/>
                </a:lnTo>
                <a:lnTo>
                  <a:pt x="0" y="111"/>
                </a:lnTo>
                <a:lnTo>
                  <a:pt x="0" y="114"/>
                </a:lnTo>
                <a:lnTo>
                  <a:pt x="3" y="116"/>
                </a:lnTo>
                <a:lnTo>
                  <a:pt x="6" y="117"/>
                </a:lnTo>
                <a:lnTo>
                  <a:pt x="8" y="115"/>
                </a:lnTo>
                <a:lnTo>
                  <a:pt x="14" y="108"/>
                </a:lnTo>
                <a:lnTo>
                  <a:pt x="16" y="106"/>
                </a:lnTo>
                <a:lnTo>
                  <a:pt x="15" y="104"/>
                </a:lnTo>
                <a:lnTo>
                  <a:pt x="14" y="102"/>
                </a:lnTo>
                <a:lnTo>
                  <a:pt x="12" y="101"/>
                </a:lnTo>
                <a:lnTo>
                  <a:pt x="18" y="75"/>
                </a:lnTo>
                <a:lnTo>
                  <a:pt x="22" y="63"/>
                </a:lnTo>
                <a:lnTo>
                  <a:pt x="27" y="52"/>
                </a:lnTo>
                <a:lnTo>
                  <a:pt x="33" y="39"/>
                </a:lnTo>
                <a:lnTo>
                  <a:pt x="39" y="28"/>
                </a:lnTo>
                <a:lnTo>
                  <a:pt x="45" y="18"/>
                </a:lnTo>
                <a:lnTo>
                  <a:pt x="53" y="6"/>
                </a:lnTo>
                <a:lnTo>
                  <a:pt x="54" y="5"/>
                </a:lnTo>
                <a:lnTo>
                  <a:pt x="54" y="3"/>
                </a:lnTo>
                <a:lnTo>
                  <a:pt x="53" y="2"/>
                </a:lnTo>
                <a:lnTo>
                  <a:pt x="52" y="1"/>
                </a:lnTo>
                <a:lnTo>
                  <a:pt x="48" y="0"/>
                </a:lnTo>
                <a:lnTo>
                  <a:pt x="46" y="0"/>
                </a:lnTo>
                <a:lnTo>
                  <a:pt x="4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08" name="任意多边形 1051507"/>
          <p:cNvSpPr/>
          <p:nvPr/>
        </p:nvSpPr>
        <p:spPr bwMode="auto">
          <a:xfrm>
            <a:off x="8723312" y="1931987"/>
            <a:ext cx="38100" cy="74612"/>
          </a:xfrm>
          <a:custGeom>
            <a:avLst/>
            <a:gdLst/>
            <a:ahLst/>
            <a:cxnLst/>
            <a:rect l="0" t="0" r="0" b="0"/>
            <a:pathLst>
              <a:path w="53" h="105">
                <a:moveTo>
                  <a:pt x="44" y="3"/>
                </a:moveTo>
                <a:lnTo>
                  <a:pt x="44" y="3"/>
                </a:lnTo>
                <a:lnTo>
                  <a:pt x="39" y="14"/>
                </a:lnTo>
                <a:lnTo>
                  <a:pt x="35" y="26"/>
                </a:lnTo>
                <a:lnTo>
                  <a:pt x="34" y="32"/>
                </a:lnTo>
                <a:lnTo>
                  <a:pt x="33" y="38"/>
                </a:lnTo>
                <a:lnTo>
                  <a:pt x="32" y="44"/>
                </a:lnTo>
                <a:lnTo>
                  <a:pt x="31" y="48"/>
                </a:lnTo>
                <a:lnTo>
                  <a:pt x="30" y="50"/>
                </a:lnTo>
                <a:lnTo>
                  <a:pt x="25" y="55"/>
                </a:lnTo>
                <a:lnTo>
                  <a:pt x="22" y="61"/>
                </a:lnTo>
                <a:lnTo>
                  <a:pt x="15" y="73"/>
                </a:lnTo>
                <a:lnTo>
                  <a:pt x="9" y="86"/>
                </a:lnTo>
                <a:lnTo>
                  <a:pt x="5" y="91"/>
                </a:lnTo>
                <a:lnTo>
                  <a:pt x="1" y="97"/>
                </a:lnTo>
                <a:lnTo>
                  <a:pt x="0" y="98"/>
                </a:lnTo>
                <a:lnTo>
                  <a:pt x="0" y="100"/>
                </a:lnTo>
                <a:lnTo>
                  <a:pt x="0" y="102"/>
                </a:lnTo>
                <a:lnTo>
                  <a:pt x="1" y="103"/>
                </a:lnTo>
                <a:lnTo>
                  <a:pt x="3" y="104"/>
                </a:lnTo>
                <a:lnTo>
                  <a:pt x="4" y="105"/>
                </a:lnTo>
                <a:lnTo>
                  <a:pt x="6" y="104"/>
                </a:lnTo>
                <a:lnTo>
                  <a:pt x="7" y="103"/>
                </a:lnTo>
                <a:lnTo>
                  <a:pt x="14" y="94"/>
                </a:lnTo>
                <a:lnTo>
                  <a:pt x="21" y="84"/>
                </a:lnTo>
                <a:lnTo>
                  <a:pt x="31" y="63"/>
                </a:lnTo>
                <a:lnTo>
                  <a:pt x="34" y="60"/>
                </a:lnTo>
                <a:lnTo>
                  <a:pt x="37" y="57"/>
                </a:lnTo>
                <a:lnTo>
                  <a:pt x="39" y="54"/>
                </a:lnTo>
                <a:lnTo>
                  <a:pt x="40" y="50"/>
                </a:lnTo>
                <a:lnTo>
                  <a:pt x="42" y="38"/>
                </a:lnTo>
                <a:lnTo>
                  <a:pt x="44" y="28"/>
                </a:lnTo>
                <a:lnTo>
                  <a:pt x="48" y="18"/>
                </a:lnTo>
                <a:lnTo>
                  <a:pt x="53" y="7"/>
                </a:lnTo>
                <a:lnTo>
                  <a:pt x="53" y="5"/>
                </a:lnTo>
                <a:lnTo>
                  <a:pt x="53" y="4"/>
                </a:lnTo>
                <a:lnTo>
                  <a:pt x="51" y="1"/>
                </a:lnTo>
                <a:lnTo>
                  <a:pt x="48" y="0"/>
                </a:lnTo>
                <a:lnTo>
                  <a:pt x="47" y="0"/>
                </a:lnTo>
                <a:lnTo>
                  <a:pt x="45" y="1"/>
                </a:lnTo>
                <a:lnTo>
                  <a:pt x="4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09" name="任意多边形 1051508"/>
          <p:cNvSpPr/>
          <p:nvPr/>
        </p:nvSpPr>
        <p:spPr bwMode="auto">
          <a:xfrm>
            <a:off x="8782050" y="1930400"/>
            <a:ext cx="26987" cy="71437"/>
          </a:xfrm>
          <a:custGeom>
            <a:avLst/>
            <a:gdLst/>
            <a:ahLst/>
            <a:cxnLst/>
            <a:rect l="0" t="0" r="0" b="0"/>
            <a:pathLst>
              <a:path w="41" h="103">
                <a:moveTo>
                  <a:pt x="32" y="4"/>
                </a:moveTo>
                <a:lnTo>
                  <a:pt x="32" y="4"/>
                </a:lnTo>
                <a:lnTo>
                  <a:pt x="29" y="16"/>
                </a:lnTo>
                <a:lnTo>
                  <a:pt x="26" y="28"/>
                </a:lnTo>
                <a:lnTo>
                  <a:pt x="22" y="40"/>
                </a:lnTo>
                <a:lnTo>
                  <a:pt x="18" y="51"/>
                </a:lnTo>
                <a:lnTo>
                  <a:pt x="8" y="74"/>
                </a:lnTo>
                <a:lnTo>
                  <a:pt x="4" y="86"/>
                </a:lnTo>
                <a:lnTo>
                  <a:pt x="0" y="98"/>
                </a:lnTo>
                <a:lnTo>
                  <a:pt x="0" y="100"/>
                </a:lnTo>
                <a:lnTo>
                  <a:pt x="1" y="101"/>
                </a:lnTo>
                <a:lnTo>
                  <a:pt x="2" y="102"/>
                </a:lnTo>
                <a:lnTo>
                  <a:pt x="4" y="103"/>
                </a:lnTo>
                <a:lnTo>
                  <a:pt x="5" y="103"/>
                </a:lnTo>
                <a:lnTo>
                  <a:pt x="7" y="103"/>
                </a:lnTo>
                <a:lnTo>
                  <a:pt x="8" y="102"/>
                </a:lnTo>
                <a:lnTo>
                  <a:pt x="9" y="100"/>
                </a:lnTo>
                <a:lnTo>
                  <a:pt x="12" y="88"/>
                </a:lnTo>
                <a:lnTo>
                  <a:pt x="17" y="76"/>
                </a:lnTo>
                <a:lnTo>
                  <a:pt x="27" y="53"/>
                </a:lnTo>
                <a:lnTo>
                  <a:pt x="32" y="41"/>
                </a:lnTo>
                <a:lnTo>
                  <a:pt x="36" y="29"/>
                </a:lnTo>
                <a:lnTo>
                  <a:pt x="39" y="16"/>
                </a:lnTo>
                <a:lnTo>
                  <a:pt x="41" y="4"/>
                </a:lnTo>
                <a:lnTo>
                  <a:pt x="41" y="2"/>
                </a:lnTo>
                <a:lnTo>
                  <a:pt x="40" y="1"/>
                </a:lnTo>
                <a:lnTo>
                  <a:pt x="38" y="0"/>
                </a:lnTo>
                <a:lnTo>
                  <a:pt x="36" y="0"/>
                </a:lnTo>
                <a:lnTo>
                  <a:pt x="35" y="0"/>
                </a:lnTo>
                <a:lnTo>
                  <a:pt x="33" y="1"/>
                </a:lnTo>
                <a:lnTo>
                  <a:pt x="32" y="2"/>
                </a:lnTo>
                <a:lnTo>
                  <a:pt x="32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10" name="任意多边形 1051509"/>
          <p:cNvSpPr/>
          <p:nvPr/>
        </p:nvSpPr>
        <p:spPr bwMode="auto">
          <a:xfrm>
            <a:off x="8966200" y="1839912"/>
            <a:ext cx="12700" cy="50800"/>
          </a:xfrm>
          <a:custGeom>
            <a:avLst/>
            <a:gdLst/>
            <a:ahLst/>
            <a:cxnLst/>
            <a:rect l="0" t="0" r="0" b="0"/>
            <a:pathLst>
              <a:path w="17" h="72">
                <a:moveTo>
                  <a:pt x="11" y="58"/>
                </a:moveTo>
                <a:lnTo>
                  <a:pt x="11" y="58"/>
                </a:lnTo>
                <a:lnTo>
                  <a:pt x="10" y="51"/>
                </a:lnTo>
                <a:lnTo>
                  <a:pt x="9" y="44"/>
                </a:lnTo>
                <a:lnTo>
                  <a:pt x="10" y="33"/>
                </a:lnTo>
                <a:lnTo>
                  <a:pt x="11" y="5"/>
                </a:lnTo>
                <a:lnTo>
                  <a:pt x="11" y="3"/>
                </a:lnTo>
                <a:lnTo>
                  <a:pt x="10" y="1"/>
                </a:lnTo>
                <a:lnTo>
                  <a:pt x="8" y="0"/>
                </a:lnTo>
                <a:lnTo>
                  <a:pt x="7" y="0"/>
                </a:lnTo>
                <a:lnTo>
                  <a:pt x="5" y="0"/>
                </a:lnTo>
                <a:lnTo>
                  <a:pt x="4" y="1"/>
                </a:lnTo>
                <a:lnTo>
                  <a:pt x="3" y="3"/>
                </a:lnTo>
                <a:lnTo>
                  <a:pt x="2" y="5"/>
                </a:lnTo>
                <a:lnTo>
                  <a:pt x="1" y="20"/>
                </a:lnTo>
                <a:lnTo>
                  <a:pt x="0" y="40"/>
                </a:lnTo>
                <a:lnTo>
                  <a:pt x="0" y="50"/>
                </a:lnTo>
                <a:lnTo>
                  <a:pt x="2" y="59"/>
                </a:lnTo>
                <a:lnTo>
                  <a:pt x="3" y="63"/>
                </a:lnTo>
                <a:lnTo>
                  <a:pt x="5" y="66"/>
                </a:lnTo>
                <a:lnTo>
                  <a:pt x="7" y="69"/>
                </a:lnTo>
                <a:lnTo>
                  <a:pt x="11" y="72"/>
                </a:lnTo>
                <a:lnTo>
                  <a:pt x="13" y="72"/>
                </a:lnTo>
                <a:lnTo>
                  <a:pt x="15" y="72"/>
                </a:lnTo>
                <a:lnTo>
                  <a:pt x="17" y="70"/>
                </a:lnTo>
                <a:lnTo>
                  <a:pt x="17" y="68"/>
                </a:lnTo>
                <a:lnTo>
                  <a:pt x="17" y="62"/>
                </a:lnTo>
                <a:lnTo>
                  <a:pt x="17" y="59"/>
                </a:lnTo>
                <a:lnTo>
                  <a:pt x="15" y="58"/>
                </a:lnTo>
                <a:lnTo>
                  <a:pt x="13" y="57"/>
                </a:lnTo>
                <a:lnTo>
                  <a:pt x="11" y="5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11" name="任意多边形 1051510"/>
          <p:cNvSpPr/>
          <p:nvPr/>
        </p:nvSpPr>
        <p:spPr bwMode="auto">
          <a:xfrm>
            <a:off x="9009062" y="1803400"/>
            <a:ext cx="28575" cy="74612"/>
          </a:xfrm>
          <a:custGeom>
            <a:avLst/>
            <a:gdLst/>
            <a:ahLst/>
            <a:cxnLst/>
            <a:rect l="0" t="0" r="0" b="0"/>
            <a:pathLst>
              <a:path w="41" h="104">
                <a:moveTo>
                  <a:pt x="33" y="1"/>
                </a:moveTo>
                <a:lnTo>
                  <a:pt x="33" y="1"/>
                </a:lnTo>
                <a:lnTo>
                  <a:pt x="29" y="6"/>
                </a:lnTo>
                <a:lnTo>
                  <a:pt x="26" y="12"/>
                </a:lnTo>
                <a:lnTo>
                  <a:pt x="20" y="23"/>
                </a:lnTo>
                <a:lnTo>
                  <a:pt x="16" y="35"/>
                </a:lnTo>
                <a:lnTo>
                  <a:pt x="13" y="48"/>
                </a:lnTo>
                <a:lnTo>
                  <a:pt x="8" y="73"/>
                </a:lnTo>
                <a:lnTo>
                  <a:pt x="5" y="86"/>
                </a:lnTo>
                <a:lnTo>
                  <a:pt x="1" y="97"/>
                </a:lnTo>
                <a:lnTo>
                  <a:pt x="0" y="99"/>
                </a:lnTo>
                <a:lnTo>
                  <a:pt x="1" y="101"/>
                </a:lnTo>
                <a:lnTo>
                  <a:pt x="3" y="103"/>
                </a:lnTo>
                <a:lnTo>
                  <a:pt x="5" y="104"/>
                </a:lnTo>
                <a:lnTo>
                  <a:pt x="6" y="104"/>
                </a:lnTo>
                <a:lnTo>
                  <a:pt x="8" y="103"/>
                </a:lnTo>
                <a:lnTo>
                  <a:pt x="9" y="102"/>
                </a:lnTo>
                <a:lnTo>
                  <a:pt x="13" y="91"/>
                </a:lnTo>
                <a:lnTo>
                  <a:pt x="17" y="81"/>
                </a:lnTo>
                <a:lnTo>
                  <a:pt x="23" y="58"/>
                </a:lnTo>
                <a:lnTo>
                  <a:pt x="25" y="45"/>
                </a:lnTo>
                <a:lnTo>
                  <a:pt x="28" y="32"/>
                </a:lnTo>
                <a:lnTo>
                  <a:pt x="30" y="26"/>
                </a:lnTo>
                <a:lnTo>
                  <a:pt x="33" y="20"/>
                </a:lnTo>
                <a:lnTo>
                  <a:pt x="36" y="14"/>
                </a:lnTo>
                <a:lnTo>
                  <a:pt x="40" y="8"/>
                </a:lnTo>
                <a:lnTo>
                  <a:pt x="41" y="6"/>
                </a:lnTo>
                <a:lnTo>
                  <a:pt x="41" y="4"/>
                </a:lnTo>
                <a:lnTo>
                  <a:pt x="40" y="3"/>
                </a:lnTo>
                <a:lnTo>
                  <a:pt x="39" y="1"/>
                </a:lnTo>
                <a:lnTo>
                  <a:pt x="38" y="0"/>
                </a:lnTo>
                <a:lnTo>
                  <a:pt x="36" y="0"/>
                </a:lnTo>
                <a:lnTo>
                  <a:pt x="35" y="0"/>
                </a:lnTo>
                <a:lnTo>
                  <a:pt x="3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12" name="任意多边形 1051511"/>
          <p:cNvSpPr/>
          <p:nvPr/>
        </p:nvSpPr>
        <p:spPr bwMode="auto">
          <a:xfrm>
            <a:off x="8843962" y="1935162"/>
            <a:ext cx="12700" cy="63500"/>
          </a:xfrm>
          <a:custGeom>
            <a:avLst/>
            <a:gdLst/>
            <a:ahLst/>
            <a:cxnLst/>
            <a:rect l="0" t="0" r="0" b="0"/>
            <a:pathLst>
              <a:path w="17" h="91">
                <a:moveTo>
                  <a:pt x="16" y="4"/>
                </a:moveTo>
                <a:lnTo>
                  <a:pt x="16" y="4"/>
                </a:lnTo>
                <a:lnTo>
                  <a:pt x="16" y="2"/>
                </a:lnTo>
                <a:lnTo>
                  <a:pt x="15" y="1"/>
                </a:lnTo>
                <a:lnTo>
                  <a:pt x="13" y="0"/>
                </a:lnTo>
                <a:lnTo>
                  <a:pt x="11" y="0"/>
                </a:lnTo>
                <a:lnTo>
                  <a:pt x="10" y="0"/>
                </a:lnTo>
                <a:lnTo>
                  <a:pt x="8" y="1"/>
                </a:lnTo>
                <a:lnTo>
                  <a:pt x="7" y="2"/>
                </a:lnTo>
                <a:lnTo>
                  <a:pt x="7" y="4"/>
                </a:lnTo>
                <a:lnTo>
                  <a:pt x="8" y="25"/>
                </a:lnTo>
                <a:lnTo>
                  <a:pt x="8" y="44"/>
                </a:lnTo>
                <a:lnTo>
                  <a:pt x="8" y="55"/>
                </a:lnTo>
                <a:lnTo>
                  <a:pt x="7" y="65"/>
                </a:lnTo>
                <a:lnTo>
                  <a:pt x="4" y="74"/>
                </a:lnTo>
                <a:lnTo>
                  <a:pt x="0" y="84"/>
                </a:lnTo>
                <a:lnTo>
                  <a:pt x="0" y="86"/>
                </a:lnTo>
                <a:lnTo>
                  <a:pt x="0" y="88"/>
                </a:lnTo>
                <a:lnTo>
                  <a:pt x="3" y="91"/>
                </a:lnTo>
                <a:lnTo>
                  <a:pt x="4" y="91"/>
                </a:lnTo>
                <a:lnTo>
                  <a:pt x="7" y="91"/>
                </a:lnTo>
                <a:lnTo>
                  <a:pt x="8" y="91"/>
                </a:lnTo>
                <a:lnTo>
                  <a:pt x="9" y="89"/>
                </a:lnTo>
                <a:lnTo>
                  <a:pt x="13" y="79"/>
                </a:lnTo>
                <a:lnTo>
                  <a:pt x="15" y="68"/>
                </a:lnTo>
                <a:lnTo>
                  <a:pt x="17" y="58"/>
                </a:lnTo>
                <a:lnTo>
                  <a:pt x="17" y="48"/>
                </a:lnTo>
                <a:lnTo>
                  <a:pt x="17" y="26"/>
                </a:lnTo>
                <a:lnTo>
                  <a:pt x="16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13" name="任意多边形 1051512"/>
          <p:cNvSpPr/>
          <p:nvPr/>
        </p:nvSpPr>
        <p:spPr bwMode="auto">
          <a:xfrm>
            <a:off x="8890000" y="1955800"/>
            <a:ext cx="17462" cy="65087"/>
          </a:xfrm>
          <a:custGeom>
            <a:avLst/>
            <a:gdLst/>
            <a:ahLst/>
            <a:cxnLst/>
            <a:rect l="0" t="0" r="0" b="0"/>
            <a:pathLst>
              <a:path w="24" h="92">
                <a:moveTo>
                  <a:pt x="24" y="5"/>
                </a:moveTo>
                <a:lnTo>
                  <a:pt x="24" y="5"/>
                </a:lnTo>
                <a:lnTo>
                  <a:pt x="24" y="3"/>
                </a:lnTo>
                <a:lnTo>
                  <a:pt x="23" y="1"/>
                </a:lnTo>
                <a:lnTo>
                  <a:pt x="22" y="0"/>
                </a:lnTo>
                <a:lnTo>
                  <a:pt x="20" y="0"/>
                </a:lnTo>
                <a:lnTo>
                  <a:pt x="18" y="0"/>
                </a:lnTo>
                <a:lnTo>
                  <a:pt x="17" y="1"/>
                </a:lnTo>
                <a:lnTo>
                  <a:pt x="16" y="3"/>
                </a:lnTo>
                <a:lnTo>
                  <a:pt x="15" y="5"/>
                </a:lnTo>
                <a:lnTo>
                  <a:pt x="15" y="18"/>
                </a:lnTo>
                <a:lnTo>
                  <a:pt x="13" y="30"/>
                </a:lnTo>
                <a:lnTo>
                  <a:pt x="11" y="42"/>
                </a:lnTo>
                <a:lnTo>
                  <a:pt x="8" y="55"/>
                </a:lnTo>
                <a:lnTo>
                  <a:pt x="5" y="63"/>
                </a:lnTo>
                <a:lnTo>
                  <a:pt x="2" y="72"/>
                </a:lnTo>
                <a:lnTo>
                  <a:pt x="0" y="76"/>
                </a:lnTo>
                <a:lnTo>
                  <a:pt x="0" y="82"/>
                </a:lnTo>
                <a:lnTo>
                  <a:pt x="2" y="86"/>
                </a:lnTo>
                <a:lnTo>
                  <a:pt x="4" y="90"/>
                </a:lnTo>
                <a:lnTo>
                  <a:pt x="5" y="91"/>
                </a:lnTo>
                <a:lnTo>
                  <a:pt x="7" y="92"/>
                </a:lnTo>
                <a:lnTo>
                  <a:pt x="8" y="92"/>
                </a:lnTo>
                <a:lnTo>
                  <a:pt x="10" y="91"/>
                </a:lnTo>
                <a:lnTo>
                  <a:pt x="11" y="90"/>
                </a:lnTo>
                <a:lnTo>
                  <a:pt x="12" y="88"/>
                </a:lnTo>
                <a:lnTo>
                  <a:pt x="12" y="87"/>
                </a:lnTo>
                <a:lnTo>
                  <a:pt x="12" y="85"/>
                </a:lnTo>
                <a:lnTo>
                  <a:pt x="10" y="82"/>
                </a:lnTo>
                <a:lnTo>
                  <a:pt x="10" y="77"/>
                </a:lnTo>
                <a:lnTo>
                  <a:pt x="11" y="72"/>
                </a:lnTo>
                <a:lnTo>
                  <a:pt x="13" y="68"/>
                </a:lnTo>
                <a:lnTo>
                  <a:pt x="16" y="59"/>
                </a:lnTo>
                <a:lnTo>
                  <a:pt x="18" y="51"/>
                </a:lnTo>
                <a:lnTo>
                  <a:pt x="20" y="39"/>
                </a:lnTo>
                <a:lnTo>
                  <a:pt x="22" y="28"/>
                </a:lnTo>
                <a:lnTo>
                  <a:pt x="24" y="17"/>
                </a:lnTo>
                <a:lnTo>
                  <a:pt x="24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14" name="任意多边形 1051513"/>
          <p:cNvSpPr/>
          <p:nvPr/>
        </p:nvSpPr>
        <p:spPr bwMode="auto">
          <a:xfrm>
            <a:off x="8440738" y="1404937"/>
            <a:ext cx="53975" cy="87312"/>
          </a:xfrm>
          <a:custGeom>
            <a:avLst/>
            <a:gdLst/>
            <a:ahLst/>
            <a:cxnLst/>
            <a:rect l="0" t="0" r="0" b="0"/>
            <a:pathLst>
              <a:path w="73" h="123">
                <a:moveTo>
                  <a:pt x="63" y="3"/>
                </a:moveTo>
                <a:lnTo>
                  <a:pt x="63" y="3"/>
                </a:lnTo>
                <a:lnTo>
                  <a:pt x="61" y="12"/>
                </a:lnTo>
                <a:lnTo>
                  <a:pt x="59" y="19"/>
                </a:lnTo>
                <a:lnTo>
                  <a:pt x="52" y="33"/>
                </a:lnTo>
                <a:lnTo>
                  <a:pt x="43" y="48"/>
                </a:lnTo>
                <a:lnTo>
                  <a:pt x="33" y="61"/>
                </a:lnTo>
                <a:lnTo>
                  <a:pt x="24" y="75"/>
                </a:lnTo>
                <a:lnTo>
                  <a:pt x="15" y="88"/>
                </a:lnTo>
                <a:lnTo>
                  <a:pt x="6" y="102"/>
                </a:lnTo>
                <a:lnTo>
                  <a:pt x="3" y="110"/>
                </a:lnTo>
                <a:lnTo>
                  <a:pt x="0" y="117"/>
                </a:lnTo>
                <a:lnTo>
                  <a:pt x="0" y="119"/>
                </a:lnTo>
                <a:lnTo>
                  <a:pt x="0" y="121"/>
                </a:lnTo>
                <a:lnTo>
                  <a:pt x="2" y="122"/>
                </a:lnTo>
                <a:lnTo>
                  <a:pt x="3" y="123"/>
                </a:lnTo>
                <a:lnTo>
                  <a:pt x="5" y="123"/>
                </a:lnTo>
                <a:lnTo>
                  <a:pt x="6" y="123"/>
                </a:lnTo>
                <a:lnTo>
                  <a:pt x="8" y="121"/>
                </a:lnTo>
                <a:lnTo>
                  <a:pt x="10" y="120"/>
                </a:lnTo>
                <a:lnTo>
                  <a:pt x="13" y="112"/>
                </a:lnTo>
                <a:lnTo>
                  <a:pt x="16" y="105"/>
                </a:lnTo>
                <a:lnTo>
                  <a:pt x="24" y="90"/>
                </a:lnTo>
                <a:lnTo>
                  <a:pt x="33" y="77"/>
                </a:lnTo>
                <a:lnTo>
                  <a:pt x="43" y="63"/>
                </a:lnTo>
                <a:lnTo>
                  <a:pt x="52" y="50"/>
                </a:lnTo>
                <a:lnTo>
                  <a:pt x="61" y="36"/>
                </a:lnTo>
                <a:lnTo>
                  <a:pt x="67" y="22"/>
                </a:lnTo>
                <a:lnTo>
                  <a:pt x="70" y="14"/>
                </a:lnTo>
                <a:lnTo>
                  <a:pt x="73" y="6"/>
                </a:lnTo>
                <a:lnTo>
                  <a:pt x="73" y="4"/>
                </a:lnTo>
                <a:lnTo>
                  <a:pt x="71" y="2"/>
                </a:lnTo>
                <a:lnTo>
                  <a:pt x="70" y="1"/>
                </a:lnTo>
                <a:lnTo>
                  <a:pt x="69" y="0"/>
                </a:lnTo>
                <a:lnTo>
                  <a:pt x="67" y="0"/>
                </a:lnTo>
                <a:lnTo>
                  <a:pt x="65" y="0"/>
                </a:lnTo>
                <a:lnTo>
                  <a:pt x="64" y="1"/>
                </a:lnTo>
                <a:lnTo>
                  <a:pt x="6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15" name="任意多边形 1051514"/>
          <p:cNvSpPr/>
          <p:nvPr/>
        </p:nvSpPr>
        <p:spPr bwMode="auto">
          <a:xfrm>
            <a:off x="8501062" y="1433512"/>
            <a:ext cx="46037" cy="66675"/>
          </a:xfrm>
          <a:custGeom>
            <a:avLst/>
            <a:gdLst/>
            <a:ahLst/>
            <a:cxnLst/>
            <a:rect l="0" t="0" r="0" b="0"/>
            <a:pathLst>
              <a:path w="67" h="97">
                <a:moveTo>
                  <a:pt x="58" y="2"/>
                </a:moveTo>
                <a:lnTo>
                  <a:pt x="58" y="2"/>
                </a:lnTo>
                <a:lnTo>
                  <a:pt x="42" y="24"/>
                </a:lnTo>
                <a:lnTo>
                  <a:pt x="29" y="46"/>
                </a:lnTo>
                <a:lnTo>
                  <a:pt x="1" y="90"/>
                </a:lnTo>
                <a:lnTo>
                  <a:pt x="0" y="92"/>
                </a:lnTo>
                <a:lnTo>
                  <a:pt x="1" y="94"/>
                </a:lnTo>
                <a:lnTo>
                  <a:pt x="1" y="95"/>
                </a:lnTo>
                <a:lnTo>
                  <a:pt x="3" y="97"/>
                </a:lnTo>
                <a:lnTo>
                  <a:pt x="4" y="97"/>
                </a:lnTo>
                <a:lnTo>
                  <a:pt x="6" y="97"/>
                </a:lnTo>
                <a:lnTo>
                  <a:pt x="8" y="97"/>
                </a:lnTo>
                <a:lnTo>
                  <a:pt x="9" y="95"/>
                </a:lnTo>
                <a:lnTo>
                  <a:pt x="37" y="51"/>
                </a:lnTo>
                <a:lnTo>
                  <a:pt x="50" y="28"/>
                </a:lnTo>
                <a:lnTo>
                  <a:pt x="66" y="7"/>
                </a:lnTo>
                <a:lnTo>
                  <a:pt x="67" y="6"/>
                </a:lnTo>
                <a:lnTo>
                  <a:pt x="67" y="3"/>
                </a:lnTo>
                <a:lnTo>
                  <a:pt x="66" y="2"/>
                </a:lnTo>
                <a:lnTo>
                  <a:pt x="65" y="1"/>
                </a:lnTo>
                <a:lnTo>
                  <a:pt x="61" y="0"/>
                </a:lnTo>
                <a:lnTo>
                  <a:pt x="60" y="0"/>
                </a:lnTo>
                <a:lnTo>
                  <a:pt x="5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16" name="任意多边形 1051515"/>
          <p:cNvSpPr/>
          <p:nvPr/>
        </p:nvSpPr>
        <p:spPr bwMode="auto">
          <a:xfrm>
            <a:off x="8642350" y="1751012"/>
            <a:ext cx="38100" cy="90487"/>
          </a:xfrm>
          <a:custGeom>
            <a:avLst/>
            <a:gdLst/>
            <a:ahLst/>
            <a:cxnLst/>
            <a:rect l="0" t="0" r="0" b="0"/>
            <a:pathLst>
              <a:path w="54" h="129">
                <a:moveTo>
                  <a:pt x="45" y="3"/>
                </a:moveTo>
                <a:lnTo>
                  <a:pt x="45" y="3"/>
                </a:lnTo>
                <a:lnTo>
                  <a:pt x="43" y="10"/>
                </a:lnTo>
                <a:lnTo>
                  <a:pt x="40" y="16"/>
                </a:lnTo>
                <a:lnTo>
                  <a:pt x="32" y="29"/>
                </a:lnTo>
                <a:lnTo>
                  <a:pt x="25" y="41"/>
                </a:lnTo>
                <a:lnTo>
                  <a:pt x="22" y="47"/>
                </a:lnTo>
                <a:lnTo>
                  <a:pt x="20" y="53"/>
                </a:lnTo>
                <a:lnTo>
                  <a:pt x="14" y="71"/>
                </a:lnTo>
                <a:lnTo>
                  <a:pt x="9" y="89"/>
                </a:lnTo>
                <a:lnTo>
                  <a:pt x="3" y="106"/>
                </a:lnTo>
                <a:lnTo>
                  <a:pt x="1" y="115"/>
                </a:lnTo>
                <a:lnTo>
                  <a:pt x="0" y="125"/>
                </a:lnTo>
                <a:lnTo>
                  <a:pt x="1" y="127"/>
                </a:lnTo>
                <a:lnTo>
                  <a:pt x="2" y="128"/>
                </a:lnTo>
                <a:lnTo>
                  <a:pt x="3" y="129"/>
                </a:lnTo>
                <a:lnTo>
                  <a:pt x="5" y="129"/>
                </a:lnTo>
                <a:lnTo>
                  <a:pt x="6" y="129"/>
                </a:lnTo>
                <a:lnTo>
                  <a:pt x="9" y="128"/>
                </a:lnTo>
                <a:lnTo>
                  <a:pt x="10" y="127"/>
                </a:lnTo>
                <a:lnTo>
                  <a:pt x="10" y="125"/>
                </a:lnTo>
                <a:lnTo>
                  <a:pt x="12" y="108"/>
                </a:lnTo>
                <a:lnTo>
                  <a:pt x="16" y="93"/>
                </a:lnTo>
                <a:lnTo>
                  <a:pt x="21" y="78"/>
                </a:lnTo>
                <a:lnTo>
                  <a:pt x="28" y="64"/>
                </a:lnTo>
                <a:lnTo>
                  <a:pt x="42" y="35"/>
                </a:lnTo>
                <a:lnTo>
                  <a:pt x="49" y="20"/>
                </a:lnTo>
                <a:lnTo>
                  <a:pt x="54" y="6"/>
                </a:lnTo>
                <a:lnTo>
                  <a:pt x="54" y="4"/>
                </a:lnTo>
                <a:lnTo>
                  <a:pt x="54" y="2"/>
                </a:lnTo>
                <a:lnTo>
                  <a:pt x="53" y="1"/>
                </a:lnTo>
                <a:lnTo>
                  <a:pt x="51" y="0"/>
                </a:lnTo>
                <a:lnTo>
                  <a:pt x="49" y="0"/>
                </a:lnTo>
                <a:lnTo>
                  <a:pt x="48" y="1"/>
                </a:lnTo>
                <a:lnTo>
                  <a:pt x="46" y="2"/>
                </a:lnTo>
                <a:lnTo>
                  <a:pt x="4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17" name="任意多边形 1051516"/>
          <p:cNvSpPr/>
          <p:nvPr/>
        </p:nvSpPr>
        <p:spPr bwMode="auto">
          <a:xfrm>
            <a:off x="8710612" y="1763712"/>
            <a:ext cx="33337" cy="58737"/>
          </a:xfrm>
          <a:custGeom>
            <a:avLst/>
            <a:gdLst/>
            <a:ahLst/>
            <a:cxnLst/>
            <a:rect l="0" t="0" r="0" b="0"/>
            <a:pathLst>
              <a:path w="48" h="86">
                <a:moveTo>
                  <a:pt x="40" y="2"/>
                </a:moveTo>
                <a:lnTo>
                  <a:pt x="40" y="2"/>
                </a:lnTo>
                <a:lnTo>
                  <a:pt x="32" y="11"/>
                </a:lnTo>
                <a:lnTo>
                  <a:pt x="25" y="19"/>
                </a:lnTo>
                <a:lnTo>
                  <a:pt x="19" y="28"/>
                </a:lnTo>
                <a:lnTo>
                  <a:pt x="13" y="39"/>
                </a:lnTo>
                <a:lnTo>
                  <a:pt x="8" y="49"/>
                </a:lnTo>
                <a:lnTo>
                  <a:pt x="4" y="59"/>
                </a:lnTo>
                <a:lnTo>
                  <a:pt x="1" y="71"/>
                </a:lnTo>
                <a:lnTo>
                  <a:pt x="0" y="81"/>
                </a:lnTo>
                <a:lnTo>
                  <a:pt x="0" y="83"/>
                </a:lnTo>
                <a:lnTo>
                  <a:pt x="1" y="85"/>
                </a:lnTo>
                <a:lnTo>
                  <a:pt x="3" y="86"/>
                </a:lnTo>
                <a:lnTo>
                  <a:pt x="5" y="86"/>
                </a:lnTo>
                <a:lnTo>
                  <a:pt x="6" y="86"/>
                </a:lnTo>
                <a:lnTo>
                  <a:pt x="9" y="85"/>
                </a:lnTo>
                <a:lnTo>
                  <a:pt x="10" y="83"/>
                </a:lnTo>
                <a:lnTo>
                  <a:pt x="10" y="81"/>
                </a:lnTo>
                <a:lnTo>
                  <a:pt x="11" y="71"/>
                </a:lnTo>
                <a:lnTo>
                  <a:pt x="14" y="61"/>
                </a:lnTo>
                <a:lnTo>
                  <a:pt x="17" y="51"/>
                </a:lnTo>
                <a:lnTo>
                  <a:pt x="22" y="42"/>
                </a:lnTo>
                <a:lnTo>
                  <a:pt x="27" y="33"/>
                </a:lnTo>
                <a:lnTo>
                  <a:pt x="33" y="24"/>
                </a:lnTo>
                <a:lnTo>
                  <a:pt x="40" y="16"/>
                </a:lnTo>
                <a:lnTo>
                  <a:pt x="47" y="9"/>
                </a:lnTo>
                <a:lnTo>
                  <a:pt x="48" y="8"/>
                </a:lnTo>
                <a:lnTo>
                  <a:pt x="48" y="5"/>
                </a:lnTo>
                <a:lnTo>
                  <a:pt x="47" y="3"/>
                </a:lnTo>
                <a:lnTo>
                  <a:pt x="46" y="2"/>
                </a:lnTo>
                <a:lnTo>
                  <a:pt x="45" y="1"/>
                </a:lnTo>
                <a:lnTo>
                  <a:pt x="43" y="0"/>
                </a:lnTo>
                <a:lnTo>
                  <a:pt x="42" y="1"/>
                </a:lnTo>
                <a:lnTo>
                  <a:pt x="4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18" name="任意多边形 1051517"/>
          <p:cNvSpPr/>
          <p:nvPr/>
        </p:nvSpPr>
        <p:spPr bwMode="auto">
          <a:xfrm>
            <a:off x="8763000" y="1776412"/>
            <a:ext cx="38100" cy="60325"/>
          </a:xfrm>
          <a:custGeom>
            <a:avLst/>
            <a:gdLst/>
            <a:ahLst/>
            <a:cxnLst/>
            <a:rect l="0" t="0" r="0" b="0"/>
            <a:pathLst>
              <a:path w="53" h="85">
                <a:moveTo>
                  <a:pt x="44" y="2"/>
                </a:moveTo>
                <a:lnTo>
                  <a:pt x="44" y="2"/>
                </a:lnTo>
                <a:lnTo>
                  <a:pt x="38" y="10"/>
                </a:lnTo>
                <a:lnTo>
                  <a:pt x="32" y="17"/>
                </a:lnTo>
                <a:lnTo>
                  <a:pt x="25" y="26"/>
                </a:lnTo>
                <a:lnTo>
                  <a:pt x="19" y="34"/>
                </a:lnTo>
                <a:lnTo>
                  <a:pt x="13" y="44"/>
                </a:lnTo>
                <a:lnTo>
                  <a:pt x="9" y="56"/>
                </a:lnTo>
                <a:lnTo>
                  <a:pt x="5" y="67"/>
                </a:lnTo>
                <a:lnTo>
                  <a:pt x="0" y="77"/>
                </a:lnTo>
                <a:lnTo>
                  <a:pt x="0" y="79"/>
                </a:lnTo>
                <a:lnTo>
                  <a:pt x="0" y="82"/>
                </a:lnTo>
                <a:lnTo>
                  <a:pt x="2" y="85"/>
                </a:lnTo>
                <a:lnTo>
                  <a:pt x="4" y="85"/>
                </a:lnTo>
                <a:lnTo>
                  <a:pt x="5" y="85"/>
                </a:lnTo>
                <a:lnTo>
                  <a:pt x="7" y="85"/>
                </a:lnTo>
                <a:lnTo>
                  <a:pt x="8" y="83"/>
                </a:lnTo>
                <a:lnTo>
                  <a:pt x="16" y="63"/>
                </a:lnTo>
                <a:lnTo>
                  <a:pt x="26" y="42"/>
                </a:lnTo>
                <a:lnTo>
                  <a:pt x="28" y="37"/>
                </a:lnTo>
                <a:lnTo>
                  <a:pt x="31" y="33"/>
                </a:lnTo>
                <a:lnTo>
                  <a:pt x="38" y="25"/>
                </a:lnTo>
                <a:lnTo>
                  <a:pt x="46" y="15"/>
                </a:lnTo>
                <a:lnTo>
                  <a:pt x="52" y="7"/>
                </a:lnTo>
                <a:lnTo>
                  <a:pt x="53" y="5"/>
                </a:lnTo>
                <a:lnTo>
                  <a:pt x="52" y="3"/>
                </a:lnTo>
                <a:lnTo>
                  <a:pt x="52" y="2"/>
                </a:lnTo>
                <a:lnTo>
                  <a:pt x="50" y="0"/>
                </a:lnTo>
                <a:lnTo>
                  <a:pt x="49" y="0"/>
                </a:lnTo>
                <a:lnTo>
                  <a:pt x="47" y="0"/>
                </a:lnTo>
                <a:lnTo>
                  <a:pt x="45" y="1"/>
                </a:lnTo>
                <a:lnTo>
                  <a:pt x="4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19" name="任意多边形 1051518"/>
          <p:cNvSpPr/>
          <p:nvPr/>
        </p:nvSpPr>
        <p:spPr bwMode="auto">
          <a:xfrm>
            <a:off x="8878888" y="1562100"/>
            <a:ext cx="31750" cy="55562"/>
          </a:xfrm>
          <a:custGeom>
            <a:avLst/>
            <a:gdLst/>
            <a:ahLst/>
            <a:cxnLst/>
            <a:rect l="0" t="0" r="0" b="0"/>
            <a:pathLst>
              <a:path w="46" h="79">
                <a:moveTo>
                  <a:pt x="39" y="1"/>
                </a:moveTo>
                <a:lnTo>
                  <a:pt x="39" y="1"/>
                </a:lnTo>
                <a:lnTo>
                  <a:pt x="32" y="10"/>
                </a:lnTo>
                <a:lnTo>
                  <a:pt x="27" y="18"/>
                </a:lnTo>
                <a:lnTo>
                  <a:pt x="22" y="27"/>
                </a:lnTo>
                <a:lnTo>
                  <a:pt x="18" y="35"/>
                </a:lnTo>
                <a:lnTo>
                  <a:pt x="9" y="54"/>
                </a:lnTo>
                <a:lnTo>
                  <a:pt x="5" y="63"/>
                </a:lnTo>
                <a:lnTo>
                  <a:pt x="0" y="73"/>
                </a:lnTo>
                <a:lnTo>
                  <a:pt x="0" y="74"/>
                </a:lnTo>
                <a:lnTo>
                  <a:pt x="0" y="76"/>
                </a:lnTo>
                <a:lnTo>
                  <a:pt x="1" y="78"/>
                </a:lnTo>
                <a:lnTo>
                  <a:pt x="2" y="79"/>
                </a:lnTo>
                <a:lnTo>
                  <a:pt x="3" y="79"/>
                </a:lnTo>
                <a:lnTo>
                  <a:pt x="5" y="79"/>
                </a:lnTo>
                <a:lnTo>
                  <a:pt x="7" y="79"/>
                </a:lnTo>
                <a:lnTo>
                  <a:pt x="8" y="77"/>
                </a:lnTo>
                <a:lnTo>
                  <a:pt x="13" y="68"/>
                </a:lnTo>
                <a:lnTo>
                  <a:pt x="18" y="59"/>
                </a:lnTo>
                <a:lnTo>
                  <a:pt x="26" y="42"/>
                </a:lnTo>
                <a:lnTo>
                  <a:pt x="30" y="32"/>
                </a:lnTo>
                <a:lnTo>
                  <a:pt x="34" y="24"/>
                </a:lnTo>
                <a:lnTo>
                  <a:pt x="39" y="16"/>
                </a:lnTo>
                <a:lnTo>
                  <a:pt x="45" y="8"/>
                </a:lnTo>
                <a:lnTo>
                  <a:pt x="46" y="6"/>
                </a:lnTo>
                <a:lnTo>
                  <a:pt x="46" y="4"/>
                </a:lnTo>
                <a:lnTo>
                  <a:pt x="46" y="3"/>
                </a:lnTo>
                <a:lnTo>
                  <a:pt x="45" y="1"/>
                </a:lnTo>
                <a:lnTo>
                  <a:pt x="44" y="0"/>
                </a:lnTo>
                <a:lnTo>
                  <a:pt x="42" y="0"/>
                </a:lnTo>
                <a:lnTo>
                  <a:pt x="40" y="0"/>
                </a:lnTo>
                <a:lnTo>
                  <a:pt x="3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20" name="任意多边形 1051519"/>
          <p:cNvSpPr/>
          <p:nvPr/>
        </p:nvSpPr>
        <p:spPr bwMode="auto">
          <a:xfrm>
            <a:off x="8940800" y="1601787"/>
            <a:ext cx="12700" cy="11112"/>
          </a:xfrm>
          <a:custGeom>
            <a:avLst/>
            <a:gdLst/>
            <a:ahLst/>
            <a:cxnLst/>
            <a:rect l="0" t="0" r="0" b="0"/>
            <a:pathLst>
              <a:path w="16" h="16">
                <a:moveTo>
                  <a:pt x="8" y="1"/>
                </a:moveTo>
                <a:lnTo>
                  <a:pt x="2" y="8"/>
                </a:lnTo>
                <a:lnTo>
                  <a:pt x="1" y="9"/>
                </a:lnTo>
                <a:lnTo>
                  <a:pt x="0" y="11"/>
                </a:lnTo>
                <a:lnTo>
                  <a:pt x="1" y="13"/>
                </a:lnTo>
                <a:lnTo>
                  <a:pt x="2" y="14"/>
                </a:lnTo>
                <a:lnTo>
                  <a:pt x="3" y="16"/>
                </a:lnTo>
                <a:lnTo>
                  <a:pt x="5" y="16"/>
                </a:lnTo>
                <a:lnTo>
                  <a:pt x="7" y="16"/>
                </a:lnTo>
                <a:lnTo>
                  <a:pt x="8" y="14"/>
                </a:lnTo>
                <a:lnTo>
                  <a:pt x="14" y="8"/>
                </a:lnTo>
                <a:lnTo>
                  <a:pt x="15" y="6"/>
                </a:lnTo>
                <a:lnTo>
                  <a:pt x="16" y="5"/>
                </a:lnTo>
                <a:lnTo>
                  <a:pt x="15" y="3"/>
                </a:lnTo>
                <a:lnTo>
                  <a:pt x="14" y="1"/>
                </a:lnTo>
                <a:lnTo>
                  <a:pt x="13" y="0"/>
                </a:lnTo>
                <a:lnTo>
                  <a:pt x="11" y="0"/>
                </a:lnTo>
                <a:lnTo>
                  <a:pt x="9" y="0"/>
                </a:lnTo>
                <a:lnTo>
                  <a:pt x="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21" name="任意多边形 1051520"/>
          <p:cNvSpPr/>
          <p:nvPr/>
        </p:nvSpPr>
        <p:spPr bwMode="auto">
          <a:xfrm>
            <a:off x="8161337" y="1268412"/>
            <a:ext cx="942975" cy="827087"/>
          </a:xfrm>
          <a:custGeom>
            <a:avLst/>
            <a:gdLst/>
            <a:ahLst/>
            <a:cxnLst/>
            <a:rect l="0" t="0" r="0" b="0"/>
            <a:pathLst>
              <a:path w="1336" h="1175">
                <a:moveTo>
                  <a:pt x="1214" y="1175"/>
                </a:moveTo>
                <a:lnTo>
                  <a:pt x="1214" y="1175"/>
                </a:lnTo>
                <a:lnTo>
                  <a:pt x="1210" y="1175"/>
                </a:lnTo>
                <a:lnTo>
                  <a:pt x="1209" y="1175"/>
                </a:lnTo>
                <a:lnTo>
                  <a:pt x="1208" y="1175"/>
                </a:lnTo>
                <a:lnTo>
                  <a:pt x="1202" y="1174"/>
                </a:lnTo>
                <a:lnTo>
                  <a:pt x="1198" y="1173"/>
                </a:lnTo>
                <a:lnTo>
                  <a:pt x="1172" y="1162"/>
                </a:lnTo>
                <a:lnTo>
                  <a:pt x="1147" y="1152"/>
                </a:lnTo>
                <a:lnTo>
                  <a:pt x="1095" y="1131"/>
                </a:lnTo>
                <a:lnTo>
                  <a:pt x="1050" y="1113"/>
                </a:lnTo>
                <a:lnTo>
                  <a:pt x="1005" y="1095"/>
                </a:lnTo>
                <a:lnTo>
                  <a:pt x="982" y="1084"/>
                </a:lnTo>
                <a:lnTo>
                  <a:pt x="960" y="1073"/>
                </a:lnTo>
                <a:lnTo>
                  <a:pt x="938" y="1062"/>
                </a:lnTo>
                <a:lnTo>
                  <a:pt x="918" y="1048"/>
                </a:lnTo>
                <a:lnTo>
                  <a:pt x="911" y="1044"/>
                </a:lnTo>
                <a:lnTo>
                  <a:pt x="904" y="1048"/>
                </a:lnTo>
                <a:lnTo>
                  <a:pt x="899" y="1051"/>
                </a:lnTo>
                <a:lnTo>
                  <a:pt x="873" y="1061"/>
                </a:lnTo>
                <a:lnTo>
                  <a:pt x="847" y="1068"/>
                </a:lnTo>
                <a:lnTo>
                  <a:pt x="819" y="1075"/>
                </a:lnTo>
                <a:lnTo>
                  <a:pt x="789" y="1080"/>
                </a:lnTo>
                <a:lnTo>
                  <a:pt x="759" y="1084"/>
                </a:lnTo>
                <a:lnTo>
                  <a:pt x="728" y="1088"/>
                </a:lnTo>
                <a:lnTo>
                  <a:pt x="696" y="1090"/>
                </a:lnTo>
                <a:lnTo>
                  <a:pt x="664" y="1090"/>
                </a:lnTo>
                <a:lnTo>
                  <a:pt x="620" y="1089"/>
                </a:lnTo>
                <a:lnTo>
                  <a:pt x="576" y="1086"/>
                </a:lnTo>
                <a:lnTo>
                  <a:pt x="531" y="1080"/>
                </a:lnTo>
                <a:lnTo>
                  <a:pt x="488" y="1073"/>
                </a:lnTo>
                <a:lnTo>
                  <a:pt x="445" y="1064"/>
                </a:lnTo>
                <a:lnTo>
                  <a:pt x="402" y="1052"/>
                </a:lnTo>
                <a:lnTo>
                  <a:pt x="361" y="1040"/>
                </a:lnTo>
                <a:lnTo>
                  <a:pt x="322" y="1026"/>
                </a:lnTo>
                <a:lnTo>
                  <a:pt x="292" y="1012"/>
                </a:lnTo>
                <a:lnTo>
                  <a:pt x="263" y="997"/>
                </a:lnTo>
                <a:lnTo>
                  <a:pt x="235" y="980"/>
                </a:lnTo>
                <a:lnTo>
                  <a:pt x="209" y="962"/>
                </a:lnTo>
                <a:lnTo>
                  <a:pt x="184" y="942"/>
                </a:lnTo>
                <a:lnTo>
                  <a:pt x="161" y="920"/>
                </a:lnTo>
                <a:lnTo>
                  <a:pt x="138" y="898"/>
                </a:lnTo>
                <a:lnTo>
                  <a:pt x="117" y="873"/>
                </a:lnTo>
                <a:lnTo>
                  <a:pt x="99" y="847"/>
                </a:lnTo>
                <a:lnTo>
                  <a:pt x="81" y="820"/>
                </a:lnTo>
                <a:lnTo>
                  <a:pt x="66" y="792"/>
                </a:lnTo>
                <a:lnTo>
                  <a:pt x="51" y="762"/>
                </a:lnTo>
                <a:lnTo>
                  <a:pt x="39" y="732"/>
                </a:lnTo>
                <a:lnTo>
                  <a:pt x="28" y="700"/>
                </a:lnTo>
                <a:lnTo>
                  <a:pt x="19" y="668"/>
                </a:lnTo>
                <a:lnTo>
                  <a:pt x="12" y="634"/>
                </a:lnTo>
                <a:lnTo>
                  <a:pt x="8" y="609"/>
                </a:lnTo>
                <a:lnTo>
                  <a:pt x="5" y="582"/>
                </a:lnTo>
                <a:lnTo>
                  <a:pt x="2" y="554"/>
                </a:lnTo>
                <a:lnTo>
                  <a:pt x="1" y="524"/>
                </a:lnTo>
                <a:lnTo>
                  <a:pt x="0" y="492"/>
                </a:lnTo>
                <a:lnTo>
                  <a:pt x="1" y="459"/>
                </a:lnTo>
                <a:lnTo>
                  <a:pt x="4" y="424"/>
                </a:lnTo>
                <a:lnTo>
                  <a:pt x="9" y="389"/>
                </a:lnTo>
                <a:lnTo>
                  <a:pt x="16" y="354"/>
                </a:lnTo>
                <a:lnTo>
                  <a:pt x="21" y="337"/>
                </a:lnTo>
                <a:lnTo>
                  <a:pt x="26" y="320"/>
                </a:lnTo>
                <a:lnTo>
                  <a:pt x="33" y="303"/>
                </a:lnTo>
                <a:lnTo>
                  <a:pt x="39" y="285"/>
                </a:lnTo>
                <a:lnTo>
                  <a:pt x="46" y="267"/>
                </a:lnTo>
                <a:lnTo>
                  <a:pt x="54" y="251"/>
                </a:lnTo>
                <a:lnTo>
                  <a:pt x="64" y="234"/>
                </a:lnTo>
                <a:lnTo>
                  <a:pt x="74" y="218"/>
                </a:lnTo>
                <a:lnTo>
                  <a:pt x="84" y="201"/>
                </a:lnTo>
                <a:lnTo>
                  <a:pt x="97" y="185"/>
                </a:lnTo>
                <a:lnTo>
                  <a:pt x="109" y="169"/>
                </a:lnTo>
                <a:lnTo>
                  <a:pt x="123" y="154"/>
                </a:lnTo>
                <a:lnTo>
                  <a:pt x="138" y="139"/>
                </a:lnTo>
                <a:lnTo>
                  <a:pt x="153" y="125"/>
                </a:lnTo>
                <a:lnTo>
                  <a:pt x="167" y="114"/>
                </a:lnTo>
                <a:lnTo>
                  <a:pt x="180" y="103"/>
                </a:lnTo>
                <a:lnTo>
                  <a:pt x="195" y="94"/>
                </a:lnTo>
                <a:lnTo>
                  <a:pt x="209" y="86"/>
                </a:lnTo>
                <a:lnTo>
                  <a:pt x="224" y="76"/>
                </a:lnTo>
                <a:lnTo>
                  <a:pt x="239" y="69"/>
                </a:lnTo>
                <a:lnTo>
                  <a:pt x="255" y="62"/>
                </a:lnTo>
                <a:lnTo>
                  <a:pt x="270" y="56"/>
                </a:lnTo>
                <a:lnTo>
                  <a:pt x="303" y="43"/>
                </a:lnTo>
                <a:lnTo>
                  <a:pt x="336" y="34"/>
                </a:lnTo>
                <a:lnTo>
                  <a:pt x="369" y="26"/>
                </a:lnTo>
                <a:lnTo>
                  <a:pt x="403" y="20"/>
                </a:lnTo>
                <a:lnTo>
                  <a:pt x="439" y="14"/>
                </a:lnTo>
                <a:lnTo>
                  <a:pt x="473" y="11"/>
                </a:lnTo>
                <a:lnTo>
                  <a:pt x="507" y="8"/>
                </a:lnTo>
                <a:lnTo>
                  <a:pt x="541" y="6"/>
                </a:lnTo>
                <a:lnTo>
                  <a:pt x="607" y="5"/>
                </a:lnTo>
                <a:lnTo>
                  <a:pt x="669" y="5"/>
                </a:lnTo>
                <a:lnTo>
                  <a:pt x="700" y="5"/>
                </a:lnTo>
                <a:lnTo>
                  <a:pt x="704" y="5"/>
                </a:lnTo>
                <a:lnTo>
                  <a:pt x="708" y="6"/>
                </a:lnTo>
                <a:lnTo>
                  <a:pt x="711" y="7"/>
                </a:lnTo>
                <a:lnTo>
                  <a:pt x="714" y="7"/>
                </a:lnTo>
                <a:lnTo>
                  <a:pt x="732" y="4"/>
                </a:lnTo>
                <a:lnTo>
                  <a:pt x="749" y="2"/>
                </a:lnTo>
                <a:lnTo>
                  <a:pt x="768" y="1"/>
                </a:lnTo>
                <a:lnTo>
                  <a:pt x="787" y="0"/>
                </a:lnTo>
                <a:lnTo>
                  <a:pt x="803" y="0"/>
                </a:lnTo>
                <a:lnTo>
                  <a:pt x="821" y="1"/>
                </a:lnTo>
                <a:lnTo>
                  <a:pt x="856" y="5"/>
                </a:lnTo>
                <a:lnTo>
                  <a:pt x="891" y="11"/>
                </a:lnTo>
                <a:lnTo>
                  <a:pt x="926" y="21"/>
                </a:lnTo>
                <a:lnTo>
                  <a:pt x="960" y="31"/>
                </a:lnTo>
                <a:lnTo>
                  <a:pt x="994" y="43"/>
                </a:lnTo>
                <a:lnTo>
                  <a:pt x="1028" y="59"/>
                </a:lnTo>
                <a:lnTo>
                  <a:pt x="1060" y="75"/>
                </a:lnTo>
                <a:lnTo>
                  <a:pt x="1091" y="93"/>
                </a:lnTo>
                <a:lnTo>
                  <a:pt x="1121" y="112"/>
                </a:lnTo>
                <a:lnTo>
                  <a:pt x="1149" y="134"/>
                </a:lnTo>
                <a:lnTo>
                  <a:pt x="1175" y="156"/>
                </a:lnTo>
                <a:lnTo>
                  <a:pt x="1199" y="180"/>
                </a:lnTo>
                <a:lnTo>
                  <a:pt x="1210" y="192"/>
                </a:lnTo>
                <a:lnTo>
                  <a:pt x="1220" y="204"/>
                </a:lnTo>
                <a:lnTo>
                  <a:pt x="1230" y="217"/>
                </a:lnTo>
                <a:lnTo>
                  <a:pt x="1239" y="229"/>
                </a:lnTo>
                <a:lnTo>
                  <a:pt x="1247" y="243"/>
                </a:lnTo>
                <a:lnTo>
                  <a:pt x="1256" y="255"/>
                </a:lnTo>
                <a:lnTo>
                  <a:pt x="1264" y="273"/>
                </a:lnTo>
                <a:lnTo>
                  <a:pt x="1272" y="290"/>
                </a:lnTo>
                <a:lnTo>
                  <a:pt x="1280" y="310"/>
                </a:lnTo>
                <a:lnTo>
                  <a:pt x="1289" y="328"/>
                </a:lnTo>
                <a:lnTo>
                  <a:pt x="1296" y="349"/>
                </a:lnTo>
                <a:lnTo>
                  <a:pt x="1302" y="370"/>
                </a:lnTo>
                <a:lnTo>
                  <a:pt x="1308" y="390"/>
                </a:lnTo>
                <a:lnTo>
                  <a:pt x="1314" y="412"/>
                </a:lnTo>
                <a:lnTo>
                  <a:pt x="1320" y="434"/>
                </a:lnTo>
                <a:lnTo>
                  <a:pt x="1324" y="456"/>
                </a:lnTo>
                <a:lnTo>
                  <a:pt x="1328" y="478"/>
                </a:lnTo>
                <a:lnTo>
                  <a:pt x="1331" y="501"/>
                </a:lnTo>
                <a:lnTo>
                  <a:pt x="1333" y="524"/>
                </a:lnTo>
                <a:lnTo>
                  <a:pt x="1335" y="547"/>
                </a:lnTo>
                <a:lnTo>
                  <a:pt x="1336" y="570"/>
                </a:lnTo>
                <a:lnTo>
                  <a:pt x="1336" y="593"/>
                </a:lnTo>
                <a:lnTo>
                  <a:pt x="1335" y="616"/>
                </a:lnTo>
                <a:lnTo>
                  <a:pt x="1334" y="638"/>
                </a:lnTo>
                <a:lnTo>
                  <a:pt x="1332" y="660"/>
                </a:lnTo>
                <a:lnTo>
                  <a:pt x="1328" y="683"/>
                </a:lnTo>
                <a:lnTo>
                  <a:pt x="1324" y="704"/>
                </a:lnTo>
                <a:lnTo>
                  <a:pt x="1319" y="726"/>
                </a:lnTo>
                <a:lnTo>
                  <a:pt x="1312" y="747"/>
                </a:lnTo>
                <a:lnTo>
                  <a:pt x="1305" y="767"/>
                </a:lnTo>
                <a:lnTo>
                  <a:pt x="1297" y="787"/>
                </a:lnTo>
                <a:lnTo>
                  <a:pt x="1288" y="806"/>
                </a:lnTo>
                <a:lnTo>
                  <a:pt x="1277" y="824"/>
                </a:lnTo>
                <a:lnTo>
                  <a:pt x="1266" y="842"/>
                </a:lnTo>
                <a:lnTo>
                  <a:pt x="1253" y="859"/>
                </a:lnTo>
                <a:lnTo>
                  <a:pt x="1239" y="875"/>
                </a:lnTo>
                <a:lnTo>
                  <a:pt x="1225" y="890"/>
                </a:lnTo>
                <a:lnTo>
                  <a:pt x="1208" y="904"/>
                </a:lnTo>
                <a:lnTo>
                  <a:pt x="1204" y="907"/>
                </a:lnTo>
                <a:lnTo>
                  <a:pt x="1197" y="911"/>
                </a:lnTo>
                <a:lnTo>
                  <a:pt x="1197" y="918"/>
                </a:lnTo>
                <a:lnTo>
                  <a:pt x="1198" y="937"/>
                </a:lnTo>
                <a:lnTo>
                  <a:pt x="1200" y="954"/>
                </a:lnTo>
                <a:lnTo>
                  <a:pt x="1205" y="990"/>
                </a:lnTo>
                <a:lnTo>
                  <a:pt x="1212" y="1026"/>
                </a:lnTo>
                <a:lnTo>
                  <a:pt x="1220" y="1061"/>
                </a:lnTo>
                <a:lnTo>
                  <a:pt x="1231" y="1104"/>
                </a:lnTo>
                <a:lnTo>
                  <a:pt x="1235" y="1127"/>
                </a:lnTo>
                <a:lnTo>
                  <a:pt x="1239" y="1150"/>
                </a:lnTo>
                <a:lnTo>
                  <a:pt x="1239" y="1154"/>
                </a:lnTo>
                <a:lnTo>
                  <a:pt x="1238" y="1159"/>
                </a:lnTo>
                <a:lnTo>
                  <a:pt x="1236" y="1163"/>
                </a:lnTo>
                <a:lnTo>
                  <a:pt x="1234" y="1167"/>
                </a:lnTo>
                <a:lnTo>
                  <a:pt x="1230" y="1170"/>
                </a:lnTo>
                <a:lnTo>
                  <a:pt x="1225" y="1173"/>
                </a:lnTo>
                <a:lnTo>
                  <a:pt x="1219" y="1175"/>
                </a:lnTo>
                <a:lnTo>
                  <a:pt x="1214" y="1175"/>
                </a:lnTo>
                <a:close/>
                <a:moveTo>
                  <a:pt x="912" y="999"/>
                </a:moveTo>
                <a:lnTo>
                  <a:pt x="912" y="999"/>
                </a:lnTo>
                <a:lnTo>
                  <a:pt x="916" y="1000"/>
                </a:lnTo>
                <a:lnTo>
                  <a:pt x="920" y="1003"/>
                </a:lnTo>
                <a:lnTo>
                  <a:pt x="944" y="1018"/>
                </a:lnTo>
                <a:lnTo>
                  <a:pt x="967" y="1032"/>
                </a:lnTo>
                <a:lnTo>
                  <a:pt x="992" y="1045"/>
                </a:lnTo>
                <a:lnTo>
                  <a:pt x="1017" y="1057"/>
                </a:lnTo>
                <a:lnTo>
                  <a:pt x="1043" y="1068"/>
                </a:lnTo>
                <a:lnTo>
                  <a:pt x="1069" y="1078"/>
                </a:lnTo>
                <a:lnTo>
                  <a:pt x="1119" y="1098"/>
                </a:lnTo>
                <a:lnTo>
                  <a:pt x="1173" y="1120"/>
                </a:lnTo>
                <a:lnTo>
                  <a:pt x="1195" y="1128"/>
                </a:lnTo>
                <a:lnTo>
                  <a:pt x="1189" y="1105"/>
                </a:lnTo>
                <a:lnTo>
                  <a:pt x="1181" y="1067"/>
                </a:lnTo>
                <a:lnTo>
                  <a:pt x="1172" y="1029"/>
                </a:lnTo>
                <a:lnTo>
                  <a:pt x="1165" y="990"/>
                </a:lnTo>
                <a:lnTo>
                  <a:pt x="1162" y="971"/>
                </a:lnTo>
                <a:lnTo>
                  <a:pt x="1158" y="951"/>
                </a:lnTo>
                <a:lnTo>
                  <a:pt x="1157" y="932"/>
                </a:lnTo>
                <a:lnTo>
                  <a:pt x="1156" y="912"/>
                </a:lnTo>
                <a:lnTo>
                  <a:pt x="1156" y="907"/>
                </a:lnTo>
                <a:lnTo>
                  <a:pt x="1158" y="903"/>
                </a:lnTo>
                <a:lnTo>
                  <a:pt x="1161" y="899"/>
                </a:lnTo>
                <a:lnTo>
                  <a:pt x="1165" y="896"/>
                </a:lnTo>
                <a:lnTo>
                  <a:pt x="1170" y="893"/>
                </a:lnTo>
                <a:lnTo>
                  <a:pt x="1171" y="887"/>
                </a:lnTo>
                <a:lnTo>
                  <a:pt x="1173" y="882"/>
                </a:lnTo>
                <a:lnTo>
                  <a:pt x="1177" y="878"/>
                </a:lnTo>
                <a:lnTo>
                  <a:pt x="1193" y="864"/>
                </a:lnTo>
                <a:lnTo>
                  <a:pt x="1207" y="849"/>
                </a:lnTo>
                <a:lnTo>
                  <a:pt x="1220" y="833"/>
                </a:lnTo>
                <a:lnTo>
                  <a:pt x="1233" y="817"/>
                </a:lnTo>
                <a:lnTo>
                  <a:pt x="1243" y="799"/>
                </a:lnTo>
                <a:lnTo>
                  <a:pt x="1253" y="782"/>
                </a:lnTo>
                <a:lnTo>
                  <a:pt x="1262" y="762"/>
                </a:lnTo>
                <a:lnTo>
                  <a:pt x="1270" y="743"/>
                </a:lnTo>
                <a:lnTo>
                  <a:pt x="1276" y="723"/>
                </a:lnTo>
                <a:lnTo>
                  <a:pt x="1282" y="701"/>
                </a:lnTo>
                <a:lnTo>
                  <a:pt x="1287" y="681"/>
                </a:lnTo>
                <a:lnTo>
                  <a:pt x="1291" y="659"/>
                </a:lnTo>
                <a:lnTo>
                  <a:pt x="1294" y="636"/>
                </a:lnTo>
                <a:lnTo>
                  <a:pt x="1296" y="614"/>
                </a:lnTo>
                <a:lnTo>
                  <a:pt x="1297" y="592"/>
                </a:lnTo>
                <a:lnTo>
                  <a:pt x="1297" y="569"/>
                </a:lnTo>
                <a:lnTo>
                  <a:pt x="1296" y="546"/>
                </a:lnTo>
                <a:lnTo>
                  <a:pt x="1295" y="525"/>
                </a:lnTo>
                <a:lnTo>
                  <a:pt x="1293" y="502"/>
                </a:lnTo>
                <a:lnTo>
                  <a:pt x="1290" y="479"/>
                </a:lnTo>
                <a:lnTo>
                  <a:pt x="1286" y="457"/>
                </a:lnTo>
                <a:lnTo>
                  <a:pt x="1281" y="436"/>
                </a:lnTo>
                <a:lnTo>
                  <a:pt x="1276" y="414"/>
                </a:lnTo>
                <a:lnTo>
                  <a:pt x="1271" y="393"/>
                </a:lnTo>
                <a:lnTo>
                  <a:pt x="1265" y="373"/>
                </a:lnTo>
                <a:lnTo>
                  <a:pt x="1258" y="353"/>
                </a:lnTo>
                <a:lnTo>
                  <a:pt x="1250" y="334"/>
                </a:lnTo>
                <a:lnTo>
                  <a:pt x="1242" y="316"/>
                </a:lnTo>
                <a:lnTo>
                  <a:pt x="1233" y="298"/>
                </a:lnTo>
                <a:lnTo>
                  <a:pt x="1225" y="281"/>
                </a:lnTo>
                <a:lnTo>
                  <a:pt x="1214" y="265"/>
                </a:lnTo>
                <a:lnTo>
                  <a:pt x="1205" y="251"/>
                </a:lnTo>
                <a:lnTo>
                  <a:pt x="1187" y="229"/>
                </a:lnTo>
                <a:lnTo>
                  <a:pt x="1169" y="208"/>
                </a:lnTo>
                <a:lnTo>
                  <a:pt x="1147" y="187"/>
                </a:lnTo>
                <a:lnTo>
                  <a:pt x="1124" y="168"/>
                </a:lnTo>
                <a:lnTo>
                  <a:pt x="1101" y="150"/>
                </a:lnTo>
                <a:lnTo>
                  <a:pt x="1075" y="132"/>
                </a:lnTo>
                <a:lnTo>
                  <a:pt x="1048" y="116"/>
                </a:lnTo>
                <a:lnTo>
                  <a:pt x="1020" y="101"/>
                </a:lnTo>
                <a:lnTo>
                  <a:pt x="991" y="88"/>
                </a:lnTo>
                <a:lnTo>
                  <a:pt x="962" y="75"/>
                </a:lnTo>
                <a:lnTo>
                  <a:pt x="932" y="65"/>
                </a:lnTo>
                <a:lnTo>
                  <a:pt x="902" y="56"/>
                </a:lnTo>
                <a:lnTo>
                  <a:pt x="872" y="49"/>
                </a:lnTo>
                <a:lnTo>
                  <a:pt x="843" y="44"/>
                </a:lnTo>
                <a:lnTo>
                  <a:pt x="815" y="41"/>
                </a:lnTo>
                <a:lnTo>
                  <a:pt x="786" y="39"/>
                </a:lnTo>
                <a:lnTo>
                  <a:pt x="765" y="40"/>
                </a:lnTo>
                <a:lnTo>
                  <a:pt x="744" y="42"/>
                </a:lnTo>
                <a:lnTo>
                  <a:pt x="725" y="45"/>
                </a:lnTo>
                <a:lnTo>
                  <a:pt x="705" y="49"/>
                </a:lnTo>
                <a:lnTo>
                  <a:pt x="700" y="50"/>
                </a:lnTo>
                <a:lnTo>
                  <a:pt x="695" y="49"/>
                </a:lnTo>
                <a:lnTo>
                  <a:pt x="690" y="47"/>
                </a:lnTo>
                <a:lnTo>
                  <a:pt x="686" y="45"/>
                </a:lnTo>
                <a:lnTo>
                  <a:pt x="633" y="44"/>
                </a:lnTo>
                <a:lnTo>
                  <a:pt x="575" y="45"/>
                </a:lnTo>
                <a:lnTo>
                  <a:pt x="516" y="47"/>
                </a:lnTo>
                <a:lnTo>
                  <a:pt x="488" y="49"/>
                </a:lnTo>
                <a:lnTo>
                  <a:pt x="459" y="52"/>
                </a:lnTo>
                <a:lnTo>
                  <a:pt x="430" y="56"/>
                </a:lnTo>
                <a:lnTo>
                  <a:pt x="402" y="60"/>
                </a:lnTo>
                <a:lnTo>
                  <a:pt x="374" y="65"/>
                </a:lnTo>
                <a:lnTo>
                  <a:pt x="348" y="71"/>
                </a:lnTo>
                <a:lnTo>
                  <a:pt x="321" y="79"/>
                </a:lnTo>
                <a:lnTo>
                  <a:pt x="295" y="89"/>
                </a:lnTo>
                <a:lnTo>
                  <a:pt x="270" y="99"/>
                </a:lnTo>
                <a:lnTo>
                  <a:pt x="245" y="111"/>
                </a:lnTo>
                <a:lnTo>
                  <a:pt x="223" y="125"/>
                </a:lnTo>
                <a:lnTo>
                  <a:pt x="200" y="140"/>
                </a:lnTo>
                <a:lnTo>
                  <a:pt x="184" y="153"/>
                </a:lnTo>
                <a:lnTo>
                  <a:pt x="169" y="165"/>
                </a:lnTo>
                <a:lnTo>
                  <a:pt x="156" y="179"/>
                </a:lnTo>
                <a:lnTo>
                  <a:pt x="142" y="193"/>
                </a:lnTo>
                <a:lnTo>
                  <a:pt x="131" y="208"/>
                </a:lnTo>
                <a:lnTo>
                  <a:pt x="119" y="223"/>
                </a:lnTo>
                <a:lnTo>
                  <a:pt x="109" y="238"/>
                </a:lnTo>
                <a:lnTo>
                  <a:pt x="99" y="254"/>
                </a:lnTo>
                <a:lnTo>
                  <a:pt x="90" y="271"/>
                </a:lnTo>
                <a:lnTo>
                  <a:pt x="82" y="287"/>
                </a:lnTo>
                <a:lnTo>
                  <a:pt x="74" y="305"/>
                </a:lnTo>
                <a:lnTo>
                  <a:pt x="68" y="321"/>
                </a:lnTo>
                <a:lnTo>
                  <a:pt x="62" y="340"/>
                </a:lnTo>
                <a:lnTo>
                  <a:pt x="56" y="357"/>
                </a:lnTo>
                <a:lnTo>
                  <a:pt x="52" y="375"/>
                </a:lnTo>
                <a:lnTo>
                  <a:pt x="48" y="393"/>
                </a:lnTo>
                <a:lnTo>
                  <a:pt x="45" y="412"/>
                </a:lnTo>
                <a:lnTo>
                  <a:pt x="42" y="431"/>
                </a:lnTo>
                <a:lnTo>
                  <a:pt x="40" y="448"/>
                </a:lnTo>
                <a:lnTo>
                  <a:pt x="39" y="467"/>
                </a:lnTo>
                <a:lnTo>
                  <a:pt x="38" y="504"/>
                </a:lnTo>
                <a:lnTo>
                  <a:pt x="39" y="541"/>
                </a:lnTo>
                <a:lnTo>
                  <a:pt x="43" y="577"/>
                </a:lnTo>
                <a:lnTo>
                  <a:pt x="48" y="612"/>
                </a:lnTo>
                <a:lnTo>
                  <a:pt x="55" y="647"/>
                </a:lnTo>
                <a:lnTo>
                  <a:pt x="65" y="679"/>
                </a:lnTo>
                <a:lnTo>
                  <a:pt x="77" y="713"/>
                </a:lnTo>
                <a:lnTo>
                  <a:pt x="90" y="745"/>
                </a:lnTo>
                <a:lnTo>
                  <a:pt x="105" y="776"/>
                </a:lnTo>
                <a:lnTo>
                  <a:pt x="121" y="805"/>
                </a:lnTo>
                <a:lnTo>
                  <a:pt x="139" y="831"/>
                </a:lnTo>
                <a:lnTo>
                  <a:pt x="159" y="856"/>
                </a:lnTo>
                <a:lnTo>
                  <a:pt x="179" y="880"/>
                </a:lnTo>
                <a:lnTo>
                  <a:pt x="201" y="902"/>
                </a:lnTo>
                <a:lnTo>
                  <a:pt x="225" y="922"/>
                </a:lnTo>
                <a:lnTo>
                  <a:pt x="251" y="941"/>
                </a:lnTo>
                <a:lnTo>
                  <a:pt x="277" y="957"/>
                </a:lnTo>
                <a:lnTo>
                  <a:pt x="305" y="973"/>
                </a:lnTo>
                <a:lnTo>
                  <a:pt x="335" y="986"/>
                </a:lnTo>
                <a:lnTo>
                  <a:pt x="367" y="998"/>
                </a:lnTo>
                <a:lnTo>
                  <a:pt x="400" y="1008"/>
                </a:lnTo>
                <a:lnTo>
                  <a:pt x="434" y="1017"/>
                </a:lnTo>
                <a:lnTo>
                  <a:pt x="468" y="1025"/>
                </a:lnTo>
                <a:lnTo>
                  <a:pt x="500" y="1031"/>
                </a:lnTo>
                <a:lnTo>
                  <a:pt x="533" y="1036"/>
                </a:lnTo>
                <a:lnTo>
                  <a:pt x="562" y="1040"/>
                </a:lnTo>
                <a:lnTo>
                  <a:pt x="592" y="1043"/>
                </a:lnTo>
                <a:lnTo>
                  <a:pt x="622" y="1045"/>
                </a:lnTo>
                <a:lnTo>
                  <a:pt x="650" y="1046"/>
                </a:lnTo>
                <a:lnTo>
                  <a:pt x="678" y="1047"/>
                </a:lnTo>
                <a:lnTo>
                  <a:pt x="707" y="1046"/>
                </a:lnTo>
                <a:lnTo>
                  <a:pt x="736" y="1045"/>
                </a:lnTo>
                <a:lnTo>
                  <a:pt x="764" y="1042"/>
                </a:lnTo>
                <a:lnTo>
                  <a:pt x="791" y="1038"/>
                </a:lnTo>
                <a:lnTo>
                  <a:pt x="817" y="1033"/>
                </a:lnTo>
                <a:lnTo>
                  <a:pt x="842" y="1028"/>
                </a:lnTo>
                <a:lnTo>
                  <a:pt x="866" y="1020"/>
                </a:lnTo>
                <a:lnTo>
                  <a:pt x="890" y="1012"/>
                </a:lnTo>
                <a:lnTo>
                  <a:pt x="892" y="1011"/>
                </a:lnTo>
                <a:lnTo>
                  <a:pt x="895" y="1010"/>
                </a:lnTo>
                <a:lnTo>
                  <a:pt x="897" y="1007"/>
                </a:lnTo>
                <a:lnTo>
                  <a:pt x="900" y="1005"/>
                </a:lnTo>
                <a:lnTo>
                  <a:pt x="903" y="1002"/>
                </a:lnTo>
                <a:lnTo>
                  <a:pt x="912" y="99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22" name="任意多边形 1051521"/>
          <p:cNvSpPr/>
          <p:nvPr/>
        </p:nvSpPr>
        <p:spPr bwMode="auto">
          <a:xfrm>
            <a:off x="8432800" y="1612900"/>
            <a:ext cx="95250" cy="87312"/>
          </a:xfrm>
          <a:custGeom>
            <a:avLst/>
            <a:gdLst/>
            <a:ahLst/>
            <a:cxnLst/>
            <a:rect l="0" t="0" r="0" b="0"/>
            <a:pathLst>
              <a:path w="134" h="123">
                <a:moveTo>
                  <a:pt x="76" y="123"/>
                </a:moveTo>
                <a:lnTo>
                  <a:pt x="76" y="123"/>
                </a:lnTo>
                <a:lnTo>
                  <a:pt x="71" y="123"/>
                </a:lnTo>
                <a:lnTo>
                  <a:pt x="66" y="122"/>
                </a:lnTo>
                <a:lnTo>
                  <a:pt x="64" y="121"/>
                </a:lnTo>
                <a:lnTo>
                  <a:pt x="57" y="121"/>
                </a:lnTo>
                <a:lnTo>
                  <a:pt x="55" y="121"/>
                </a:lnTo>
                <a:lnTo>
                  <a:pt x="45" y="119"/>
                </a:lnTo>
                <a:lnTo>
                  <a:pt x="36" y="115"/>
                </a:lnTo>
                <a:lnTo>
                  <a:pt x="27" y="110"/>
                </a:lnTo>
                <a:lnTo>
                  <a:pt x="19" y="104"/>
                </a:lnTo>
                <a:lnTo>
                  <a:pt x="13" y="98"/>
                </a:lnTo>
                <a:lnTo>
                  <a:pt x="8" y="89"/>
                </a:lnTo>
                <a:lnTo>
                  <a:pt x="4" y="81"/>
                </a:lnTo>
                <a:lnTo>
                  <a:pt x="1" y="73"/>
                </a:lnTo>
                <a:lnTo>
                  <a:pt x="0" y="63"/>
                </a:lnTo>
                <a:lnTo>
                  <a:pt x="1" y="53"/>
                </a:lnTo>
                <a:lnTo>
                  <a:pt x="2" y="44"/>
                </a:lnTo>
                <a:lnTo>
                  <a:pt x="5" y="36"/>
                </a:lnTo>
                <a:lnTo>
                  <a:pt x="9" y="27"/>
                </a:lnTo>
                <a:lnTo>
                  <a:pt x="13" y="20"/>
                </a:lnTo>
                <a:lnTo>
                  <a:pt x="19" y="14"/>
                </a:lnTo>
                <a:lnTo>
                  <a:pt x="27" y="8"/>
                </a:lnTo>
                <a:lnTo>
                  <a:pt x="33" y="5"/>
                </a:lnTo>
                <a:lnTo>
                  <a:pt x="40" y="2"/>
                </a:lnTo>
                <a:lnTo>
                  <a:pt x="47" y="1"/>
                </a:lnTo>
                <a:lnTo>
                  <a:pt x="56" y="0"/>
                </a:lnTo>
                <a:lnTo>
                  <a:pt x="64" y="1"/>
                </a:lnTo>
                <a:lnTo>
                  <a:pt x="72" y="3"/>
                </a:lnTo>
                <a:lnTo>
                  <a:pt x="80" y="6"/>
                </a:lnTo>
                <a:lnTo>
                  <a:pt x="89" y="9"/>
                </a:lnTo>
                <a:lnTo>
                  <a:pt x="99" y="15"/>
                </a:lnTo>
                <a:lnTo>
                  <a:pt x="108" y="22"/>
                </a:lnTo>
                <a:lnTo>
                  <a:pt x="118" y="31"/>
                </a:lnTo>
                <a:lnTo>
                  <a:pt x="125" y="40"/>
                </a:lnTo>
                <a:lnTo>
                  <a:pt x="130" y="49"/>
                </a:lnTo>
                <a:lnTo>
                  <a:pt x="132" y="54"/>
                </a:lnTo>
                <a:lnTo>
                  <a:pt x="134" y="59"/>
                </a:lnTo>
                <a:lnTo>
                  <a:pt x="134" y="65"/>
                </a:lnTo>
                <a:lnTo>
                  <a:pt x="134" y="70"/>
                </a:lnTo>
                <a:lnTo>
                  <a:pt x="134" y="75"/>
                </a:lnTo>
                <a:lnTo>
                  <a:pt x="132" y="80"/>
                </a:lnTo>
                <a:lnTo>
                  <a:pt x="128" y="88"/>
                </a:lnTo>
                <a:lnTo>
                  <a:pt x="123" y="96"/>
                </a:lnTo>
                <a:lnTo>
                  <a:pt x="116" y="103"/>
                </a:lnTo>
                <a:lnTo>
                  <a:pt x="109" y="110"/>
                </a:lnTo>
                <a:lnTo>
                  <a:pt x="101" y="115"/>
                </a:lnTo>
                <a:lnTo>
                  <a:pt x="93" y="120"/>
                </a:lnTo>
                <a:lnTo>
                  <a:pt x="84" y="122"/>
                </a:lnTo>
                <a:lnTo>
                  <a:pt x="76" y="12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23" name="任意多边形 1051522"/>
          <p:cNvSpPr/>
          <p:nvPr/>
        </p:nvSpPr>
        <p:spPr bwMode="auto">
          <a:xfrm>
            <a:off x="8597900" y="1625600"/>
            <a:ext cx="84137" cy="76200"/>
          </a:xfrm>
          <a:custGeom>
            <a:avLst/>
            <a:gdLst/>
            <a:ahLst/>
            <a:cxnLst/>
            <a:rect l="0" t="0" r="0" b="0"/>
            <a:pathLst>
              <a:path w="121" h="110">
                <a:moveTo>
                  <a:pt x="66" y="110"/>
                </a:moveTo>
                <a:lnTo>
                  <a:pt x="66" y="110"/>
                </a:lnTo>
                <a:lnTo>
                  <a:pt x="56" y="109"/>
                </a:lnTo>
                <a:lnTo>
                  <a:pt x="46" y="106"/>
                </a:lnTo>
                <a:lnTo>
                  <a:pt x="44" y="106"/>
                </a:lnTo>
                <a:lnTo>
                  <a:pt x="42" y="106"/>
                </a:lnTo>
                <a:lnTo>
                  <a:pt x="38" y="106"/>
                </a:lnTo>
                <a:lnTo>
                  <a:pt x="36" y="105"/>
                </a:lnTo>
                <a:lnTo>
                  <a:pt x="33" y="104"/>
                </a:lnTo>
                <a:lnTo>
                  <a:pt x="29" y="100"/>
                </a:lnTo>
                <a:lnTo>
                  <a:pt x="28" y="99"/>
                </a:lnTo>
                <a:lnTo>
                  <a:pt x="18" y="92"/>
                </a:lnTo>
                <a:lnTo>
                  <a:pt x="11" y="83"/>
                </a:lnTo>
                <a:lnTo>
                  <a:pt x="4" y="73"/>
                </a:lnTo>
                <a:lnTo>
                  <a:pt x="1" y="62"/>
                </a:lnTo>
                <a:lnTo>
                  <a:pt x="0" y="52"/>
                </a:lnTo>
                <a:lnTo>
                  <a:pt x="0" y="42"/>
                </a:lnTo>
                <a:lnTo>
                  <a:pt x="3" y="33"/>
                </a:lnTo>
                <a:lnTo>
                  <a:pt x="7" y="26"/>
                </a:lnTo>
                <a:lnTo>
                  <a:pt x="11" y="21"/>
                </a:lnTo>
                <a:lnTo>
                  <a:pt x="15" y="18"/>
                </a:lnTo>
                <a:lnTo>
                  <a:pt x="24" y="10"/>
                </a:lnTo>
                <a:lnTo>
                  <a:pt x="35" y="5"/>
                </a:lnTo>
                <a:lnTo>
                  <a:pt x="49" y="1"/>
                </a:lnTo>
                <a:lnTo>
                  <a:pt x="54" y="0"/>
                </a:lnTo>
                <a:lnTo>
                  <a:pt x="58" y="0"/>
                </a:lnTo>
                <a:lnTo>
                  <a:pt x="61" y="0"/>
                </a:lnTo>
                <a:lnTo>
                  <a:pt x="63" y="0"/>
                </a:lnTo>
                <a:lnTo>
                  <a:pt x="71" y="0"/>
                </a:lnTo>
                <a:lnTo>
                  <a:pt x="80" y="1"/>
                </a:lnTo>
                <a:lnTo>
                  <a:pt x="89" y="4"/>
                </a:lnTo>
                <a:lnTo>
                  <a:pt x="96" y="7"/>
                </a:lnTo>
                <a:lnTo>
                  <a:pt x="102" y="11"/>
                </a:lnTo>
                <a:lnTo>
                  <a:pt x="108" y="16"/>
                </a:lnTo>
                <a:lnTo>
                  <a:pt x="112" y="21"/>
                </a:lnTo>
                <a:lnTo>
                  <a:pt x="115" y="25"/>
                </a:lnTo>
                <a:lnTo>
                  <a:pt x="119" y="35"/>
                </a:lnTo>
                <a:lnTo>
                  <a:pt x="120" y="43"/>
                </a:lnTo>
                <a:lnTo>
                  <a:pt x="121" y="52"/>
                </a:lnTo>
                <a:lnTo>
                  <a:pt x="120" y="60"/>
                </a:lnTo>
                <a:lnTo>
                  <a:pt x="119" y="68"/>
                </a:lnTo>
                <a:lnTo>
                  <a:pt x="116" y="76"/>
                </a:lnTo>
                <a:lnTo>
                  <a:pt x="113" y="84"/>
                </a:lnTo>
                <a:lnTo>
                  <a:pt x="109" y="91"/>
                </a:lnTo>
                <a:lnTo>
                  <a:pt x="104" y="97"/>
                </a:lnTo>
                <a:lnTo>
                  <a:pt x="99" y="100"/>
                </a:lnTo>
                <a:lnTo>
                  <a:pt x="99" y="103"/>
                </a:lnTo>
                <a:lnTo>
                  <a:pt x="97" y="103"/>
                </a:lnTo>
                <a:lnTo>
                  <a:pt x="93" y="105"/>
                </a:lnTo>
                <a:lnTo>
                  <a:pt x="85" y="109"/>
                </a:lnTo>
                <a:lnTo>
                  <a:pt x="77" y="109"/>
                </a:lnTo>
                <a:lnTo>
                  <a:pt x="76" y="109"/>
                </a:lnTo>
                <a:lnTo>
                  <a:pt x="66" y="11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24" name="任意多边形 1051523"/>
          <p:cNvSpPr/>
          <p:nvPr/>
        </p:nvSpPr>
        <p:spPr bwMode="auto">
          <a:xfrm>
            <a:off x="8758238" y="1619250"/>
            <a:ext cx="98425" cy="90487"/>
          </a:xfrm>
          <a:custGeom>
            <a:avLst/>
            <a:gdLst/>
            <a:ahLst/>
            <a:cxnLst/>
            <a:rect l="0" t="0" r="0" b="0"/>
            <a:pathLst>
              <a:path w="139" h="128">
                <a:moveTo>
                  <a:pt x="62" y="128"/>
                </a:moveTo>
                <a:lnTo>
                  <a:pt x="62" y="128"/>
                </a:lnTo>
                <a:lnTo>
                  <a:pt x="54" y="127"/>
                </a:lnTo>
                <a:lnTo>
                  <a:pt x="46" y="124"/>
                </a:lnTo>
                <a:lnTo>
                  <a:pt x="42" y="122"/>
                </a:lnTo>
                <a:lnTo>
                  <a:pt x="38" y="118"/>
                </a:lnTo>
                <a:lnTo>
                  <a:pt x="30" y="109"/>
                </a:lnTo>
                <a:lnTo>
                  <a:pt x="24" y="98"/>
                </a:lnTo>
                <a:lnTo>
                  <a:pt x="18" y="85"/>
                </a:lnTo>
                <a:lnTo>
                  <a:pt x="17" y="81"/>
                </a:lnTo>
                <a:lnTo>
                  <a:pt x="15" y="79"/>
                </a:lnTo>
                <a:lnTo>
                  <a:pt x="11" y="75"/>
                </a:lnTo>
                <a:lnTo>
                  <a:pt x="7" y="70"/>
                </a:lnTo>
                <a:lnTo>
                  <a:pt x="4" y="64"/>
                </a:lnTo>
                <a:lnTo>
                  <a:pt x="2" y="58"/>
                </a:lnTo>
                <a:lnTo>
                  <a:pt x="0" y="51"/>
                </a:lnTo>
                <a:lnTo>
                  <a:pt x="0" y="45"/>
                </a:lnTo>
                <a:lnTo>
                  <a:pt x="3" y="39"/>
                </a:lnTo>
                <a:lnTo>
                  <a:pt x="6" y="34"/>
                </a:lnTo>
                <a:lnTo>
                  <a:pt x="11" y="27"/>
                </a:lnTo>
                <a:lnTo>
                  <a:pt x="18" y="20"/>
                </a:lnTo>
                <a:lnTo>
                  <a:pt x="26" y="15"/>
                </a:lnTo>
                <a:lnTo>
                  <a:pt x="35" y="10"/>
                </a:lnTo>
                <a:lnTo>
                  <a:pt x="44" y="6"/>
                </a:lnTo>
                <a:lnTo>
                  <a:pt x="53" y="3"/>
                </a:lnTo>
                <a:lnTo>
                  <a:pt x="62" y="1"/>
                </a:lnTo>
                <a:lnTo>
                  <a:pt x="72" y="0"/>
                </a:lnTo>
                <a:lnTo>
                  <a:pt x="80" y="1"/>
                </a:lnTo>
                <a:lnTo>
                  <a:pt x="87" y="3"/>
                </a:lnTo>
                <a:lnTo>
                  <a:pt x="94" y="6"/>
                </a:lnTo>
                <a:lnTo>
                  <a:pt x="100" y="11"/>
                </a:lnTo>
                <a:lnTo>
                  <a:pt x="102" y="13"/>
                </a:lnTo>
                <a:lnTo>
                  <a:pt x="105" y="14"/>
                </a:lnTo>
                <a:lnTo>
                  <a:pt x="114" y="18"/>
                </a:lnTo>
                <a:lnTo>
                  <a:pt x="118" y="22"/>
                </a:lnTo>
                <a:lnTo>
                  <a:pt x="122" y="26"/>
                </a:lnTo>
                <a:lnTo>
                  <a:pt x="130" y="35"/>
                </a:lnTo>
                <a:lnTo>
                  <a:pt x="135" y="45"/>
                </a:lnTo>
                <a:lnTo>
                  <a:pt x="138" y="56"/>
                </a:lnTo>
                <a:lnTo>
                  <a:pt x="139" y="63"/>
                </a:lnTo>
                <a:lnTo>
                  <a:pt x="139" y="70"/>
                </a:lnTo>
                <a:lnTo>
                  <a:pt x="137" y="78"/>
                </a:lnTo>
                <a:lnTo>
                  <a:pt x="136" y="81"/>
                </a:lnTo>
                <a:lnTo>
                  <a:pt x="134" y="86"/>
                </a:lnTo>
                <a:lnTo>
                  <a:pt x="128" y="92"/>
                </a:lnTo>
                <a:lnTo>
                  <a:pt x="120" y="98"/>
                </a:lnTo>
                <a:lnTo>
                  <a:pt x="113" y="101"/>
                </a:lnTo>
                <a:lnTo>
                  <a:pt x="104" y="104"/>
                </a:lnTo>
                <a:lnTo>
                  <a:pt x="99" y="105"/>
                </a:lnTo>
                <a:lnTo>
                  <a:pt x="96" y="109"/>
                </a:lnTo>
                <a:lnTo>
                  <a:pt x="90" y="116"/>
                </a:lnTo>
                <a:lnTo>
                  <a:pt x="84" y="121"/>
                </a:lnTo>
                <a:lnTo>
                  <a:pt x="78" y="125"/>
                </a:lnTo>
                <a:lnTo>
                  <a:pt x="70" y="128"/>
                </a:lnTo>
                <a:lnTo>
                  <a:pt x="62" y="12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25" name="任意多边形 1051524"/>
          <p:cNvSpPr/>
          <p:nvPr/>
        </p:nvSpPr>
        <p:spPr bwMode="auto">
          <a:xfrm>
            <a:off x="2838450" y="1516062"/>
            <a:ext cx="19050" cy="84137"/>
          </a:xfrm>
          <a:custGeom>
            <a:avLst/>
            <a:gdLst/>
            <a:ahLst/>
            <a:cxnLst/>
            <a:rect l="0" t="0" r="0" b="0"/>
            <a:pathLst>
              <a:path w="27" h="118">
                <a:moveTo>
                  <a:pt x="27" y="4"/>
                </a:moveTo>
                <a:lnTo>
                  <a:pt x="27" y="4"/>
                </a:lnTo>
                <a:lnTo>
                  <a:pt x="27" y="2"/>
                </a:lnTo>
                <a:lnTo>
                  <a:pt x="26" y="1"/>
                </a:lnTo>
                <a:lnTo>
                  <a:pt x="25" y="0"/>
                </a:lnTo>
                <a:lnTo>
                  <a:pt x="23" y="0"/>
                </a:lnTo>
                <a:lnTo>
                  <a:pt x="21" y="0"/>
                </a:lnTo>
                <a:lnTo>
                  <a:pt x="20" y="1"/>
                </a:lnTo>
                <a:lnTo>
                  <a:pt x="19" y="2"/>
                </a:lnTo>
                <a:lnTo>
                  <a:pt x="18" y="4"/>
                </a:lnTo>
                <a:lnTo>
                  <a:pt x="17" y="22"/>
                </a:lnTo>
                <a:lnTo>
                  <a:pt x="14" y="39"/>
                </a:lnTo>
                <a:lnTo>
                  <a:pt x="9" y="56"/>
                </a:lnTo>
                <a:lnTo>
                  <a:pt x="4" y="73"/>
                </a:lnTo>
                <a:lnTo>
                  <a:pt x="2" y="84"/>
                </a:lnTo>
                <a:lnTo>
                  <a:pt x="1" y="95"/>
                </a:lnTo>
                <a:lnTo>
                  <a:pt x="0" y="100"/>
                </a:lnTo>
                <a:lnTo>
                  <a:pt x="1" y="106"/>
                </a:lnTo>
                <a:lnTo>
                  <a:pt x="2" y="111"/>
                </a:lnTo>
                <a:lnTo>
                  <a:pt x="4" y="116"/>
                </a:lnTo>
                <a:lnTo>
                  <a:pt x="5" y="117"/>
                </a:lnTo>
                <a:lnTo>
                  <a:pt x="7" y="118"/>
                </a:lnTo>
                <a:lnTo>
                  <a:pt x="8" y="118"/>
                </a:lnTo>
                <a:lnTo>
                  <a:pt x="10" y="118"/>
                </a:lnTo>
                <a:lnTo>
                  <a:pt x="12" y="116"/>
                </a:lnTo>
                <a:lnTo>
                  <a:pt x="13" y="115"/>
                </a:lnTo>
                <a:lnTo>
                  <a:pt x="14" y="113"/>
                </a:lnTo>
                <a:lnTo>
                  <a:pt x="13" y="111"/>
                </a:lnTo>
                <a:lnTo>
                  <a:pt x="10" y="104"/>
                </a:lnTo>
                <a:lnTo>
                  <a:pt x="9" y="97"/>
                </a:lnTo>
                <a:lnTo>
                  <a:pt x="10" y="91"/>
                </a:lnTo>
                <a:lnTo>
                  <a:pt x="12" y="83"/>
                </a:lnTo>
                <a:lnTo>
                  <a:pt x="16" y="68"/>
                </a:lnTo>
                <a:lnTo>
                  <a:pt x="20" y="56"/>
                </a:lnTo>
                <a:lnTo>
                  <a:pt x="23" y="44"/>
                </a:lnTo>
                <a:lnTo>
                  <a:pt x="26" y="30"/>
                </a:lnTo>
                <a:lnTo>
                  <a:pt x="2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26" name="任意多边形 1051525"/>
          <p:cNvSpPr/>
          <p:nvPr/>
        </p:nvSpPr>
        <p:spPr bwMode="auto">
          <a:xfrm>
            <a:off x="2884487" y="1560512"/>
            <a:ext cx="12700" cy="71437"/>
          </a:xfrm>
          <a:custGeom>
            <a:avLst/>
            <a:gdLst/>
            <a:ahLst/>
            <a:cxnLst/>
            <a:rect l="0" t="0" r="0" b="0"/>
            <a:pathLst>
              <a:path w="20" h="104">
                <a:moveTo>
                  <a:pt x="20" y="5"/>
                </a:moveTo>
                <a:lnTo>
                  <a:pt x="20" y="5"/>
                </a:lnTo>
                <a:lnTo>
                  <a:pt x="19" y="3"/>
                </a:lnTo>
                <a:lnTo>
                  <a:pt x="18" y="1"/>
                </a:lnTo>
                <a:lnTo>
                  <a:pt x="17" y="1"/>
                </a:lnTo>
                <a:lnTo>
                  <a:pt x="15" y="0"/>
                </a:lnTo>
                <a:lnTo>
                  <a:pt x="13" y="1"/>
                </a:lnTo>
                <a:lnTo>
                  <a:pt x="12" y="1"/>
                </a:lnTo>
                <a:lnTo>
                  <a:pt x="11" y="3"/>
                </a:lnTo>
                <a:lnTo>
                  <a:pt x="10" y="5"/>
                </a:lnTo>
                <a:lnTo>
                  <a:pt x="10" y="55"/>
                </a:lnTo>
                <a:lnTo>
                  <a:pt x="10" y="61"/>
                </a:lnTo>
                <a:lnTo>
                  <a:pt x="8" y="66"/>
                </a:lnTo>
                <a:lnTo>
                  <a:pt x="5" y="78"/>
                </a:lnTo>
                <a:lnTo>
                  <a:pt x="2" y="88"/>
                </a:lnTo>
                <a:lnTo>
                  <a:pt x="0" y="100"/>
                </a:lnTo>
                <a:lnTo>
                  <a:pt x="0" y="101"/>
                </a:lnTo>
                <a:lnTo>
                  <a:pt x="1" y="103"/>
                </a:lnTo>
                <a:lnTo>
                  <a:pt x="3" y="104"/>
                </a:lnTo>
                <a:lnTo>
                  <a:pt x="4" y="104"/>
                </a:lnTo>
                <a:lnTo>
                  <a:pt x="8" y="103"/>
                </a:lnTo>
                <a:lnTo>
                  <a:pt x="10" y="101"/>
                </a:lnTo>
                <a:lnTo>
                  <a:pt x="10" y="100"/>
                </a:lnTo>
                <a:lnTo>
                  <a:pt x="12" y="90"/>
                </a:lnTo>
                <a:lnTo>
                  <a:pt x="15" y="81"/>
                </a:lnTo>
                <a:lnTo>
                  <a:pt x="18" y="71"/>
                </a:lnTo>
                <a:lnTo>
                  <a:pt x="20" y="62"/>
                </a:lnTo>
                <a:lnTo>
                  <a:pt x="20" y="48"/>
                </a:lnTo>
                <a:lnTo>
                  <a:pt x="20" y="33"/>
                </a:lnTo>
                <a:lnTo>
                  <a:pt x="2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27" name="任意多边形 1051526"/>
          <p:cNvSpPr/>
          <p:nvPr/>
        </p:nvSpPr>
        <p:spPr bwMode="auto">
          <a:xfrm>
            <a:off x="2921000" y="1601787"/>
            <a:ext cx="12700" cy="79375"/>
          </a:xfrm>
          <a:custGeom>
            <a:avLst/>
            <a:gdLst/>
            <a:ahLst/>
            <a:cxnLst/>
            <a:rect l="0" t="0" r="0" b="0"/>
            <a:pathLst>
              <a:path w="18" h="109">
                <a:moveTo>
                  <a:pt x="9" y="4"/>
                </a:moveTo>
                <a:lnTo>
                  <a:pt x="9" y="4"/>
                </a:lnTo>
                <a:lnTo>
                  <a:pt x="7" y="30"/>
                </a:lnTo>
                <a:lnTo>
                  <a:pt x="4" y="55"/>
                </a:lnTo>
                <a:lnTo>
                  <a:pt x="1" y="80"/>
                </a:lnTo>
                <a:lnTo>
                  <a:pt x="0" y="104"/>
                </a:lnTo>
                <a:lnTo>
                  <a:pt x="0" y="106"/>
                </a:lnTo>
                <a:lnTo>
                  <a:pt x="1" y="107"/>
                </a:lnTo>
                <a:lnTo>
                  <a:pt x="3" y="109"/>
                </a:lnTo>
                <a:lnTo>
                  <a:pt x="4" y="109"/>
                </a:lnTo>
                <a:lnTo>
                  <a:pt x="6" y="109"/>
                </a:lnTo>
                <a:lnTo>
                  <a:pt x="7" y="107"/>
                </a:lnTo>
                <a:lnTo>
                  <a:pt x="8" y="106"/>
                </a:lnTo>
                <a:lnTo>
                  <a:pt x="9" y="104"/>
                </a:lnTo>
                <a:lnTo>
                  <a:pt x="10" y="80"/>
                </a:lnTo>
                <a:lnTo>
                  <a:pt x="13" y="55"/>
                </a:lnTo>
                <a:lnTo>
                  <a:pt x="16" y="30"/>
                </a:lnTo>
                <a:lnTo>
                  <a:pt x="18" y="4"/>
                </a:lnTo>
                <a:lnTo>
                  <a:pt x="18" y="2"/>
                </a:lnTo>
                <a:lnTo>
                  <a:pt x="17" y="1"/>
                </a:lnTo>
                <a:lnTo>
                  <a:pt x="15" y="0"/>
                </a:lnTo>
                <a:lnTo>
                  <a:pt x="14" y="0"/>
                </a:lnTo>
                <a:lnTo>
                  <a:pt x="12" y="0"/>
                </a:lnTo>
                <a:lnTo>
                  <a:pt x="10" y="1"/>
                </a:lnTo>
                <a:lnTo>
                  <a:pt x="9" y="2"/>
                </a:lnTo>
                <a:lnTo>
                  <a:pt x="9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28" name="任意多边形 1051527"/>
          <p:cNvSpPr/>
          <p:nvPr/>
        </p:nvSpPr>
        <p:spPr bwMode="auto">
          <a:xfrm>
            <a:off x="2960687" y="1649412"/>
            <a:ext cx="17462" cy="73025"/>
          </a:xfrm>
          <a:custGeom>
            <a:avLst/>
            <a:gdLst/>
            <a:ahLst/>
            <a:cxnLst/>
            <a:rect l="0" t="0" r="0" b="0"/>
            <a:pathLst>
              <a:path w="23" h="105">
                <a:moveTo>
                  <a:pt x="14" y="5"/>
                </a:moveTo>
                <a:lnTo>
                  <a:pt x="14" y="5"/>
                </a:lnTo>
                <a:lnTo>
                  <a:pt x="13" y="17"/>
                </a:lnTo>
                <a:lnTo>
                  <a:pt x="12" y="29"/>
                </a:lnTo>
                <a:lnTo>
                  <a:pt x="8" y="52"/>
                </a:lnTo>
                <a:lnTo>
                  <a:pt x="4" y="76"/>
                </a:lnTo>
                <a:lnTo>
                  <a:pt x="0" y="98"/>
                </a:lnTo>
                <a:lnTo>
                  <a:pt x="0" y="100"/>
                </a:lnTo>
                <a:lnTo>
                  <a:pt x="1" y="102"/>
                </a:lnTo>
                <a:lnTo>
                  <a:pt x="4" y="105"/>
                </a:lnTo>
                <a:lnTo>
                  <a:pt x="5" y="105"/>
                </a:lnTo>
                <a:lnTo>
                  <a:pt x="7" y="105"/>
                </a:lnTo>
                <a:lnTo>
                  <a:pt x="8" y="102"/>
                </a:lnTo>
                <a:lnTo>
                  <a:pt x="9" y="101"/>
                </a:lnTo>
                <a:lnTo>
                  <a:pt x="13" y="77"/>
                </a:lnTo>
                <a:lnTo>
                  <a:pt x="17" y="53"/>
                </a:lnTo>
                <a:lnTo>
                  <a:pt x="21" y="29"/>
                </a:lnTo>
                <a:lnTo>
                  <a:pt x="22" y="17"/>
                </a:lnTo>
                <a:lnTo>
                  <a:pt x="23" y="5"/>
                </a:lnTo>
                <a:lnTo>
                  <a:pt x="22" y="3"/>
                </a:lnTo>
                <a:lnTo>
                  <a:pt x="21" y="1"/>
                </a:lnTo>
                <a:lnTo>
                  <a:pt x="20" y="0"/>
                </a:lnTo>
                <a:lnTo>
                  <a:pt x="18" y="0"/>
                </a:lnTo>
                <a:lnTo>
                  <a:pt x="17" y="0"/>
                </a:lnTo>
                <a:lnTo>
                  <a:pt x="15" y="1"/>
                </a:lnTo>
                <a:lnTo>
                  <a:pt x="14" y="3"/>
                </a:lnTo>
                <a:lnTo>
                  <a:pt x="14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29" name="任意多边形 1051528"/>
          <p:cNvSpPr/>
          <p:nvPr/>
        </p:nvSpPr>
        <p:spPr bwMode="auto">
          <a:xfrm>
            <a:off x="2989262" y="1689100"/>
            <a:ext cx="19050" cy="69850"/>
          </a:xfrm>
          <a:custGeom>
            <a:avLst/>
            <a:gdLst/>
            <a:ahLst/>
            <a:cxnLst/>
            <a:rect l="0" t="0" r="0" b="0"/>
            <a:pathLst>
              <a:path w="28" h="99">
                <a:moveTo>
                  <a:pt x="19" y="5"/>
                </a:moveTo>
                <a:lnTo>
                  <a:pt x="19" y="5"/>
                </a:lnTo>
                <a:lnTo>
                  <a:pt x="17" y="17"/>
                </a:lnTo>
                <a:lnTo>
                  <a:pt x="15" y="28"/>
                </a:lnTo>
                <a:lnTo>
                  <a:pt x="10" y="50"/>
                </a:lnTo>
                <a:lnTo>
                  <a:pt x="5" y="71"/>
                </a:lnTo>
                <a:lnTo>
                  <a:pt x="0" y="94"/>
                </a:lnTo>
                <a:lnTo>
                  <a:pt x="0" y="96"/>
                </a:lnTo>
                <a:lnTo>
                  <a:pt x="0" y="97"/>
                </a:lnTo>
                <a:lnTo>
                  <a:pt x="3" y="99"/>
                </a:lnTo>
                <a:lnTo>
                  <a:pt x="5" y="99"/>
                </a:lnTo>
                <a:lnTo>
                  <a:pt x="7" y="99"/>
                </a:lnTo>
                <a:lnTo>
                  <a:pt x="8" y="98"/>
                </a:lnTo>
                <a:lnTo>
                  <a:pt x="8" y="96"/>
                </a:lnTo>
                <a:lnTo>
                  <a:pt x="14" y="73"/>
                </a:lnTo>
                <a:lnTo>
                  <a:pt x="20" y="51"/>
                </a:lnTo>
                <a:lnTo>
                  <a:pt x="26" y="28"/>
                </a:lnTo>
                <a:lnTo>
                  <a:pt x="27" y="17"/>
                </a:lnTo>
                <a:lnTo>
                  <a:pt x="28" y="5"/>
                </a:lnTo>
                <a:lnTo>
                  <a:pt x="28" y="3"/>
                </a:lnTo>
                <a:lnTo>
                  <a:pt x="27" y="1"/>
                </a:lnTo>
                <a:lnTo>
                  <a:pt x="25" y="1"/>
                </a:lnTo>
                <a:lnTo>
                  <a:pt x="24" y="0"/>
                </a:lnTo>
                <a:lnTo>
                  <a:pt x="22" y="1"/>
                </a:lnTo>
                <a:lnTo>
                  <a:pt x="20" y="1"/>
                </a:lnTo>
                <a:lnTo>
                  <a:pt x="19" y="3"/>
                </a:lnTo>
                <a:lnTo>
                  <a:pt x="19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30" name="任意多边形 1051529"/>
          <p:cNvSpPr/>
          <p:nvPr/>
        </p:nvSpPr>
        <p:spPr bwMode="auto">
          <a:xfrm>
            <a:off x="3028950" y="1712912"/>
            <a:ext cx="30162" cy="84137"/>
          </a:xfrm>
          <a:custGeom>
            <a:avLst/>
            <a:gdLst/>
            <a:ahLst/>
            <a:cxnLst/>
            <a:rect l="0" t="0" r="0" b="0"/>
            <a:pathLst>
              <a:path w="43" h="119">
                <a:moveTo>
                  <a:pt x="34" y="3"/>
                </a:moveTo>
                <a:lnTo>
                  <a:pt x="34" y="3"/>
                </a:lnTo>
                <a:lnTo>
                  <a:pt x="31" y="10"/>
                </a:lnTo>
                <a:lnTo>
                  <a:pt x="28" y="18"/>
                </a:lnTo>
                <a:lnTo>
                  <a:pt x="23" y="33"/>
                </a:lnTo>
                <a:lnTo>
                  <a:pt x="20" y="49"/>
                </a:lnTo>
                <a:lnTo>
                  <a:pt x="16" y="65"/>
                </a:lnTo>
                <a:lnTo>
                  <a:pt x="9" y="89"/>
                </a:lnTo>
                <a:lnTo>
                  <a:pt x="1" y="113"/>
                </a:lnTo>
                <a:lnTo>
                  <a:pt x="0" y="115"/>
                </a:lnTo>
                <a:lnTo>
                  <a:pt x="1" y="117"/>
                </a:lnTo>
                <a:lnTo>
                  <a:pt x="2" y="118"/>
                </a:lnTo>
                <a:lnTo>
                  <a:pt x="4" y="119"/>
                </a:lnTo>
                <a:lnTo>
                  <a:pt x="7" y="118"/>
                </a:lnTo>
                <a:lnTo>
                  <a:pt x="9" y="117"/>
                </a:lnTo>
                <a:lnTo>
                  <a:pt x="10" y="116"/>
                </a:lnTo>
                <a:lnTo>
                  <a:pt x="23" y="75"/>
                </a:lnTo>
                <a:lnTo>
                  <a:pt x="28" y="58"/>
                </a:lnTo>
                <a:lnTo>
                  <a:pt x="31" y="40"/>
                </a:lnTo>
                <a:lnTo>
                  <a:pt x="36" y="24"/>
                </a:lnTo>
                <a:lnTo>
                  <a:pt x="39" y="16"/>
                </a:lnTo>
                <a:lnTo>
                  <a:pt x="42" y="7"/>
                </a:lnTo>
                <a:lnTo>
                  <a:pt x="43" y="5"/>
                </a:lnTo>
                <a:lnTo>
                  <a:pt x="43" y="4"/>
                </a:lnTo>
                <a:lnTo>
                  <a:pt x="42" y="2"/>
                </a:lnTo>
                <a:lnTo>
                  <a:pt x="40" y="1"/>
                </a:lnTo>
                <a:lnTo>
                  <a:pt x="39" y="0"/>
                </a:lnTo>
                <a:lnTo>
                  <a:pt x="37" y="0"/>
                </a:lnTo>
                <a:lnTo>
                  <a:pt x="36" y="1"/>
                </a:lnTo>
                <a:lnTo>
                  <a:pt x="3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31" name="任意多边形 1051530"/>
          <p:cNvSpPr/>
          <p:nvPr/>
        </p:nvSpPr>
        <p:spPr bwMode="auto">
          <a:xfrm>
            <a:off x="3074987" y="1754187"/>
            <a:ext cx="30162" cy="82550"/>
          </a:xfrm>
          <a:custGeom>
            <a:avLst/>
            <a:gdLst/>
            <a:ahLst/>
            <a:cxnLst/>
            <a:rect l="0" t="0" r="0" b="0"/>
            <a:pathLst>
              <a:path w="42" h="118">
                <a:moveTo>
                  <a:pt x="33" y="3"/>
                </a:moveTo>
                <a:lnTo>
                  <a:pt x="33" y="3"/>
                </a:lnTo>
                <a:lnTo>
                  <a:pt x="23" y="30"/>
                </a:lnTo>
                <a:lnTo>
                  <a:pt x="11" y="57"/>
                </a:lnTo>
                <a:lnTo>
                  <a:pt x="7" y="70"/>
                </a:lnTo>
                <a:lnTo>
                  <a:pt x="4" y="84"/>
                </a:lnTo>
                <a:lnTo>
                  <a:pt x="1" y="98"/>
                </a:lnTo>
                <a:lnTo>
                  <a:pt x="0" y="114"/>
                </a:lnTo>
                <a:lnTo>
                  <a:pt x="0" y="115"/>
                </a:lnTo>
                <a:lnTo>
                  <a:pt x="1" y="117"/>
                </a:lnTo>
                <a:lnTo>
                  <a:pt x="3" y="118"/>
                </a:lnTo>
                <a:lnTo>
                  <a:pt x="4" y="118"/>
                </a:lnTo>
                <a:lnTo>
                  <a:pt x="6" y="118"/>
                </a:lnTo>
                <a:lnTo>
                  <a:pt x="7" y="117"/>
                </a:lnTo>
                <a:lnTo>
                  <a:pt x="9" y="115"/>
                </a:lnTo>
                <a:lnTo>
                  <a:pt x="9" y="114"/>
                </a:lnTo>
                <a:lnTo>
                  <a:pt x="10" y="99"/>
                </a:lnTo>
                <a:lnTo>
                  <a:pt x="13" y="85"/>
                </a:lnTo>
                <a:lnTo>
                  <a:pt x="16" y="71"/>
                </a:lnTo>
                <a:lnTo>
                  <a:pt x="22" y="58"/>
                </a:lnTo>
                <a:lnTo>
                  <a:pt x="32" y="32"/>
                </a:lnTo>
                <a:lnTo>
                  <a:pt x="42" y="5"/>
                </a:lnTo>
                <a:lnTo>
                  <a:pt x="42" y="3"/>
                </a:lnTo>
                <a:lnTo>
                  <a:pt x="42" y="2"/>
                </a:lnTo>
                <a:lnTo>
                  <a:pt x="41" y="1"/>
                </a:lnTo>
                <a:lnTo>
                  <a:pt x="39" y="0"/>
                </a:lnTo>
                <a:lnTo>
                  <a:pt x="36" y="0"/>
                </a:lnTo>
                <a:lnTo>
                  <a:pt x="34" y="1"/>
                </a:lnTo>
                <a:lnTo>
                  <a:pt x="3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32" name="任意多边形 1051531"/>
          <p:cNvSpPr/>
          <p:nvPr/>
        </p:nvSpPr>
        <p:spPr bwMode="auto">
          <a:xfrm>
            <a:off x="3111500" y="1803400"/>
            <a:ext cx="26987" cy="77787"/>
          </a:xfrm>
          <a:custGeom>
            <a:avLst/>
            <a:gdLst/>
            <a:ahLst/>
            <a:cxnLst/>
            <a:rect l="0" t="0" r="0" b="0"/>
            <a:pathLst>
              <a:path w="39" h="110">
                <a:moveTo>
                  <a:pt x="29" y="2"/>
                </a:moveTo>
                <a:lnTo>
                  <a:pt x="29" y="2"/>
                </a:lnTo>
                <a:lnTo>
                  <a:pt x="23" y="14"/>
                </a:lnTo>
                <a:lnTo>
                  <a:pt x="18" y="25"/>
                </a:lnTo>
                <a:lnTo>
                  <a:pt x="15" y="37"/>
                </a:lnTo>
                <a:lnTo>
                  <a:pt x="12" y="50"/>
                </a:lnTo>
                <a:lnTo>
                  <a:pt x="6" y="77"/>
                </a:lnTo>
                <a:lnTo>
                  <a:pt x="3" y="91"/>
                </a:lnTo>
                <a:lnTo>
                  <a:pt x="0" y="104"/>
                </a:lnTo>
                <a:lnTo>
                  <a:pt x="2" y="107"/>
                </a:lnTo>
                <a:lnTo>
                  <a:pt x="3" y="108"/>
                </a:lnTo>
                <a:lnTo>
                  <a:pt x="4" y="109"/>
                </a:lnTo>
                <a:lnTo>
                  <a:pt x="6" y="110"/>
                </a:lnTo>
                <a:lnTo>
                  <a:pt x="7" y="109"/>
                </a:lnTo>
                <a:lnTo>
                  <a:pt x="9" y="108"/>
                </a:lnTo>
                <a:lnTo>
                  <a:pt x="10" y="107"/>
                </a:lnTo>
                <a:lnTo>
                  <a:pt x="10" y="104"/>
                </a:lnTo>
                <a:lnTo>
                  <a:pt x="12" y="94"/>
                </a:lnTo>
                <a:lnTo>
                  <a:pt x="15" y="84"/>
                </a:lnTo>
                <a:lnTo>
                  <a:pt x="18" y="73"/>
                </a:lnTo>
                <a:lnTo>
                  <a:pt x="19" y="62"/>
                </a:lnTo>
                <a:lnTo>
                  <a:pt x="21" y="48"/>
                </a:lnTo>
                <a:lnTo>
                  <a:pt x="25" y="34"/>
                </a:lnTo>
                <a:lnTo>
                  <a:pt x="30" y="20"/>
                </a:lnTo>
                <a:lnTo>
                  <a:pt x="38" y="7"/>
                </a:lnTo>
                <a:lnTo>
                  <a:pt x="39" y="5"/>
                </a:lnTo>
                <a:lnTo>
                  <a:pt x="39" y="4"/>
                </a:lnTo>
                <a:lnTo>
                  <a:pt x="38" y="2"/>
                </a:lnTo>
                <a:lnTo>
                  <a:pt x="37" y="1"/>
                </a:lnTo>
                <a:lnTo>
                  <a:pt x="34" y="0"/>
                </a:lnTo>
                <a:lnTo>
                  <a:pt x="31" y="1"/>
                </a:lnTo>
                <a:lnTo>
                  <a:pt x="2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33" name="任意多边形 1051532"/>
          <p:cNvSpPr/>
          <p:nvPr/>
        </p:nvSpPr>
        <p:spPr bwMode="auto">
          <a:xfrm>
            <a:off x="3151187" y="1843087"/>
            <a:ext cx="17462" cy="74612"/>
          </a:xfrm>
          <a:custGeom>
            <a:avLst/>
            <a:gdLst/>
            <a:ahLst/>
            <a:cxnLst/>
            <a:rect l="0" t="0" r="0" b="0"/>
            <a:pathLst>
              <a:path w="24" h="104">
                <a:moveTo>
                  <a:pt x="15" y="5"/>
                </a:moveTo>
                <a:lnTo>
                  <a:pt x="15" y="5"/>
                </a:lnTo>
                <a:lnTo>
                  <a:pt x="13" y="29"/>
                </a:lnTo>
                <a:lnTo>
                  <a:pt x="11" y="53"/>
                </a:lnTo>
                <a:lnTo>
                  <a:pt x="7" y="75"/>
                </a:lnTo>
                <a:lnTo>
                  <a:pt x="1" y="98"/>
                </a:lnTo>
                <a:lnTo>
                  <a:pt x="0" y="100"/>
                </a:lnTo>
                <a:lnTo>
                  <a:pt x="1" y="102"/>
                </a:lnTo>
                <a:lnTo>
                  <a:pt x="2" y="103"/>
                </a:lnTo>
                <a:lnTo>
                  <a:pt x="4" y="104"/>
                </a:lnTo>
                <a:lnTo>
                  <a:pt x="7" y="104"/>
                </a:lnTo>
                <a:lnTo>
                  <a:pt x="8" y="104"/>
                </a:lnTo>
                <a:lnTo>
                  <a:pt x="10" y="103"/>
                </a:lnTo>
                <a:lnTo>
                  <a:pt x="10" y="101"/>
                </a:lnTo>
                <a:lnTo>
                  <a:pt x="16" y="77"/>
                </a:lnTo>
                <a:lnTo>
                  <a:pt x="20" y="54"/>
                </a:lnTo>
                <a:lnTo>
                  <a:pt x="23" y="29"/>
                </a:lnTo>
                <a:lnTo>
                  <a:pt x="24" y="5"/>
                </a:lnTo>
                <a:lnTo>
                  <a:pt x="24" y="3"/>
                </a:lnTo>
                <a:lnTo>
                  <a:pt x="23" y="2"/>
                </a:lnTo>
                <a:lnTo>
                  <a:pt x="22" y="1"/>
                </a:lnTo>
                <a:lnTo>
                  <a:pt x="20" y="0"/>
                </a:lnTo>
                <a:lnTo>
                  <a:pt x="18" y="1"/>
                </a:lnTo>
                <a:lnTo>
                  <a:pt x="17" y="2"/>
                </a:lnTo>
                <a:lnTo>
                  <a:pt x="16" y="3"/>
                </a:lnTo>
                <a:lnTo>
                  <a:pt x="15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34" name="任意多边形 1051533"/>
          <p:cNvSpPr/>
          <p:nvPr/>
        </p:nvSpPr>
        <p:spPr bwMode="auto">
          <a:xfrm>
            <a:off x="3189287" y="1871662"/>
            <a:ext cx="30162" cy="79375"/>
          </a:xfrm>
          <a:custGeom>
            <a:avLst/>
            <a:gdLst/>
            <a:ahLst/>
            <a:cxnLst/>
            <a:rect l="0" t="0" r="0" b="0"/>
            <a:pathLst>
              <a:path w="42" h="114">
                <a:moveTo>
                  <a:pt x="33" y="3"/>
                </a:moveTo>
                <a:lnTo>
                  <a:pt x="33" y="3"/>
                </a:lnTo>
                <a:lnTo>
                  <a:pt x="19" y="56"/>
                </a:lnTo>
                <a:lnTo>
                  <a:pt x="9" y="83"/>
                </a:lnTo>
                <a:lnTo>
                  <a:pt x="0" y="108"/>
                </a:lnTo>
                <a:lnTo>
                  <a:pt x="0" y="110"/>
                </a:lnTo>
                <a:lnTo>
                  <a:pt x="0" y="112"/>
                </a:lnTo>
                <a:lnTo>
                  <a:pt x="1" y="113"/>
                </a:lnTo>
                <a:lnTo>
                  <a:pt x="3" y="114"/>
                </a:lnTo>
                <a:lnTo>
                  <a:pt x="6" y="113"/>
                </a:lnTo>
                <a:lnTo>
                  <a:pt x="8" y="112"/>
                </a:lnTo>
                <a:lnTo>
                  <a:pt x="9" y="111"/>
                </a:lnTo>
                <a:lnTo>
                  <a:pt x="19" y="85"/>
                </a:lnTo>
                <a:lnTo>
                  <a:pt x="27" y="59"/>
                </a:lnTo>
                <a:lnTo>
                  <a:pt x="42" y="6"/>
                </a:lnTo>
                <a:lnTo>
                  <a:pt x="42" y="4"/>
                </a:lnTo>
                <a:lnTo>
                  <a:pt x="42" y="2"/>
                </a:lnTo>
                <a:lnTo>
                  <a:pt x="40" y="1"/>
                </a:lnTo>
                <a:lnTo>
                  <a:pt x="39" y="0"/>
                </a:lnTo>
                <a:lnTo>
                  <a:pt x="37" y="0"/>
                </a:lnTo>
                <a:lnTo>
                  <a:pt x="35" y="1"/>
                </a:lnTo>
                <a:lnTo>
                  <a:pt x="34" y="2"/>
                </a:lnTo>
                <a:lnTo>
                  <a:pt x="3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35" name="任意多边形 1051534"/>
          <p:cNvSpPr/>
          <p:nvPr/>
        </p:nvSpPr>
        <p:spPr bwMode="auto">
          <a:xfrm>
            <a:off x="3230562" y="1911350"/>
            <a:ext cx="19050" cy="71437"/>
          </a:xfrm>
          <a:custGeom>
            <a:avLst/>
            <a:gdLst/>
            <a:ahLst/>
            <a:cxnLst/>
            <a:rect l="0" t="0" r="0" b="0"/>
            <a:pathLst>
              <a:path w="29" h="104">
                <a:moveTo>
                  <a:pt x="18" y="5"/>
                </a:moveTo>
                <a:lnTo>
                  <a:pt x="18" y="5"/>
                </a:lnTo>
                <a:lnTo>
                  <a:pt x="17" y="16"/>
                </a:lnTo>
                <a:lnTo>
                  <a:pt x="14" y="27"/>
                </a:lnTo>
                <a:lnTo>
                  <a:pt x="11" y="37"/>
                </a:lnTo>
                <a:lnTo>
                  <a:pt x="8" y="49"/>
                </a:lnTo>
                <a:lnTo>
                  <a:pt x="6" y="61"/>
                </a:lnTo>
                <a:lnTo>
                  <a:pt x="4" y="73"/>
                </a:lnTo>
                <a:lnTo>
                  <a:pt x="2" y="86"/>
                </a:lnTo>
                <a:lnTo>
                  <a:pt x="0" y="98"/>
                </a:lnTo>
                <a:lnTo>
                  <a:pt x="0" y="100"/>
                </a:lnTo>
                <a:lnTo>
                  <a:pt x="1" y="102"/>
                </a:lnTo>
                <a:lnTo>
                  <a:pt x="2" y="103"/>
                </a:lnTo>
                <a:lnTo>
                  <a:pt x="4" y="104"/>
                </a:lnTo>
                <a:lnTo>
                  <a:pt x="5" y="104"/>
                </a:lnTo>
                <a:lnTo>
                  <a:pt x="7" y="104"/>
                </a:lnTo>
                <a:lnTo>
                  <a:pt x="8" y="102"/>
                </a:lnTo>
                <a:lnTo>
                  <a:pt x="9" y="101"/>
                </a:lnTo>
                <a:lnTo>
                  <a:pt x="13" y="76"/>
                </a:lnTo>
                <a:lnTo>
                  <a:pt x="17" y="51"/>
                </a:lnTo>
                <a:lnTo>
                  <a:pt x="19" y="39"/>
                </a:lnTo>
                <a:lnTo>
                  <a:pt x="24" y="28"/>
                </a:lnTo>
                <a:lnTo>
                  <a:pt x="27" y="16"/>
                </a:lnTo>
                <a:lnTo>
                  <a:pt x="29" y="5"/>
                </a:lnTo>
                <a:lnTo>
                  <a:pt x="28" y="3"/>
                </a:lnTo>
                <a:lnTo>
                  <a:pt x="27" y="1"/>
                </a:lnTo>
                <a:lnTo>
                  <a:pt x="26" y="1"/>
                </a:lnTo>
                <a:lnTo>
                  <a:pt x="24" y="0"/>
                </a:lnTo>
                <a:lnTo>
                  <a:pt x="21" y="1"/>
                </a:lnTo>
                <a:lnTo>
                  <a:pt x="20" y="1"/>
                </a:lnTo>
                <a:lnTo>
                  <a:pt x="19" y="3"/>
                </a:lnTo>
                <a:lnTo>
                  <a:pt x="18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36" name="任意多边形 1051535"/>
          <p:cNvSpPr/>
          <p:nvPr/>
        </p:nvSpPr>
        <p:spPr bwMode="auto">
          <a:xfrm>
            <a:off x="3255962" y="1947862"/>
            <a:ext cx="22225" cy="76200"/>
          </a:xfrm>
          <a:custGeom>
            <a:avLst/>
            <a:gdLst/>
            <a:ahLst/>
            <a:cxnLst/>
            <a:rect l="0" t="0" r="0" b="0"/>
            <a:pathLst>
              <a:path w="33" h="108">
                <a:moveTo>
                  <a:pt x="24" y="2"/>
                </a:moveTo>
                <a:lnTo>
                  <a:pt x="24" y="2"/>
                </a:lnTo>
                <a:lnTo>
                  <a:pt x="20" y="14"/>
                </a:lnTo>
                <a:lnTo>
                  <a:pt x="16" y="28"/>
                </a:lnTo>
                <a:lnTo>
                  <a:pt x="9" y="54"/>
                </a:lnTo>
                <a:lnTo>
                  <a:pt x="3" y="79"/>
                </a:lnTo>
                <a:lnTo>
                  <a:pt x="1" y="91"/>
                </a:lnTo>
                <a:lnTo>
                  <a:pt x="0" y="104"/>
                </a:lnTo>
                <a:lnTo>
                  <a:pt x="0" y="105"/>
                </a:lnTo>
                <a:lnTo>
                  <a:pt x="1" y="107"/>
                </a:lnTo>
                <a:lnTo>
                  <a:pt x="2" y="108"/>
                </a:lnTo>
                <a:lnTo>
                  <a:pt x="4" y="108"/>
                </a:lnTo>
                <a:lnTo>
                  <a:pt x="6" y="108"/>
                </a:lnTo>
                <a:lnTo>
                  <a:pt x="7" y="107"/>
                </a:lnTo>
                <a:lnTo>
                  <a:pt x="8" y="105"/>
                </a:lnTo>
                <a:lnTo>
                  <a:pt x="9" y="104"/>
                </a:lnTo>
                <a:lnTo>
                  <a:pt x="10" y="92"/>
                </a:lnTo>
                <a:lnTo>
                  <a:pt x="12" y="80"/>
                </a:lnTo>
                <a:lnTo>
                  <a:pt x="19" y="57"/>
                </a:lnTo>
                <a:lnTo>
                  <a:pt x="22" y="44"/>
                </a:lnTo>
                <a:lnTo>
                  <a:pt x="25" y="32"/>
                </a:lnTo>
                <a:lnTo>
                  <a:pt x="28" y="19"/>
                </a:lnTo>
                <a:lnTo>
                  <a:pt x="32" y="6"/>
                </a:lnTo>
                <a:lnTo>
                  <a:pt x="33" y="5"/>
                </a:lnTo>
                <a:lnTo>
                  <a:pt x="32" y="3"/>
                </a:lnTo>
                <a:lnTo>
                  <a:pt x="30" y="0"/>
                </a:lnTo>
                <a:lnTo>
                  <a:pt x="28" y="0"/>
                </a:lnTo>
                <a:lnTo>
                  <a:pt x="27" y="0"/>
                </a:lnTo>
                <a:lnTo>
                  <a:pt x="25" y="0"/>
                </a:lnTo>
                <a:lnTo>
                  <a:pt x="2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37" name="任意多边形 1051536"/>
          <p:cNvSpPr/>
          <p:nvPr/>
        </p:nvSpPr>
        <p:spPr bwMode="auto">
          <a:xfrm>
            <a:off x="3294062" y="1976437"/>
            <a:ext cx="14287" cy="69850"/>
          </a:xfrm>
          <a:custGeom>
            <a:avLst/>
            <a:gdLst/>
            <a:ahLst/>
            <a:cxnLst/>
            <a:rect l="0" t="0" r="0" b="0"/>
            <a:pathLst>
              <a:path w="23" h="99">
                <a:moveTo>
                  <a:pt x="14" y="4"/>
                </a:moveTo>
                <a:lnTo>
                  <a:pt x="14" y="4"/>
                </a:lnTo>
                <a:lnTo>
                  <a:pt x="13" y="15"/>
                </a:lnTo>
                <a:lnTo>
                  <a:pt x="12" y="27"/>
                </a:lnTo>
                <a:lnTo>
                  <a:pt x="9" y="50"/>
                </a:lnTo>
                <a:lnTo>
                  <a:pt x="0" y="93"/>
                </a:lnTo>
                <a:lnTo>
                  <a:pt x="0" y="95"/>
                </a:lnTo>
                <a:lnTo>
                  <a:pt x="1" y="97"/>
                </a:lnTo>
                <a:lnTo>
                  <a:pt x="4" y="99"/>
                </a:lnTo>
                <a:lnTo>
                  <a:pt x="6" y="99"/>
                </a:lnTo>
                <a:lnTo>
                  <a:pt x="7" y="99"/>
                </a:lnTo>
                <a:lnTo>
                  <a:pt x="8" y="98"/>
                </a:lnTo>
                <a:lnTo>
                  <a:pt x="9" y="96"/>
                </a:lnTo>
                <a:lnTo>
                  <a:pt x="18" y="51"/>
                </a:lnTo>
                <a:lnTo>
                  <a:pt x="21" y="28"/>
                </a:lnTo>
                <a:lnTo>
                  <a:pt x="23" y="17"/>
                </a:lnTo>
                <a:lnTo>
                  <a:pt x="23" y="4"/>
                </a:lnTo>
                <a:lnTo>
                  <a:pt x="23" y="3"/>
                </a:lnTo>
                <a:lnTo>
                  <a:pt x="22" y="1"/>
                </a:lnTo>
                <a:lnTo>
                  <a:pt x="20" y="0"/>
                </a:lnTo>
                <a:lnTo>
                  <a:pt x="19" y="0"/>
                </a:lnTo>
                <a:lnTo>
                  <a:pt x="17" y="0"/>
                </a:lnTo>
                <a:lnTo>
                  <a:pt x="15" y="1"/>
                </a:lnTo>
                <a:lnTo>
                  <a:pt x="14" y="3"/>
                </a:lnTo>
                <a:lnTo>
                  <a:pt x="1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38" name="任意多边形 1051537"/>
          <p:cNvSpPr/>
          <p:nvPr/>
        </p:nvSpPr>
        <p:spPr bwMode="auto">
          <a:xfrm>
            <a:off x="3403600" y="1968500"/>
            <a:ext cx="11112" cy="76200"/>
          </a:xfrm>
          <a:custGeom>
            <a:avLst/>
            <a:gdLst/>
            <a:ahLst/>
            <a:cxnLst/>
            <a:rect l="0" t="0" r="0" b="0"/>
            <a:pathLst>
              <a:path w="14" h="109">
                <a:moveTo>
                  <a:pt x="13" y="73"/>
                </a:moveTo>
                <a:lnTo>
                  <a:pt x="13" y="73"/>
                </a:lnTo>
                <a:lnTo>
                  <a:pt x="14" y="39"/>
                </a:lnTo>
                <a:lnTo>
                  <a:pt x="13" y="5"/>
                </a:lnTo>
                <a:lnTo>
                  <a:pt x="13" y="3"/>
                </a:lnTo>
                <a:lnTo>
                  <a:pt x="12" y="1"/>
                </a:lnTo>
                <a:lnTo>
                  <a:pt x="11" y="1"/>
                </a:lnTo>
                <a:lnTo>
                  <a:pt x="9" y="0"/>
                </a:lnTo>
                <a:lnTo>
                  <a:pt x="7" y="1"/>
                </a:lnTo>
                <a:lnTo>
                  <a:pt x="6" y="1"/>
                </a:lnTo>
                <a:lnTo>
                  <a:pt x="5" y="3"/>
                </a:lnTo>
                <a:lnTo>
                  <a:pt x="4" y="5"/>
                </a:lnTo>
                <a:lnTo>
                  <a:pt x="4" y="58"/>
                </a:lnTo>
                <a:lnTo>
                  <a:pt x="5" y="80"/>
                </a:lnTo>
                <a:lnTo>
                  <a:pt x="4" y="94"/>
                </a:lnTo>
                <a:lnTo>
                  <a:pt x="3" y="98"/>
                </a:lnTo>
                <a:lnTo>
                  <a:pt x="2" y="100"/>
                </a:lnTo>
                <a:lnTo>
                  <a:pt x="0" y="101"/>
                </a:lnTo>
                <a:lnTo>
                  <a:pt x="0" y="103"/>
                </a:lnTo>
                <a:lnTo>
                  <a:pt x="0" y="105"/>
                </a:lnTo>
                <a:lnTo>
                  <a:pt x="0" y="106"/>
                </a:lnTo>
                <a:lnTo>
                  <a:pt x="1" y="108"/>
                </a:lnTo>
                <a:lnTo>
                  <a:pt x="3" y="108"/>
                </a:lnTo>
                <a:lnTo>
                  <a:pt x="5" y="109"/>
                </a:lnTo>
                <a:lnTo>
                  <a:pt x="7" y="108"/>
                </a:lnTo>
                <a:lnTo>
                  <a:pt x="9" y="106"/>
                </a:lnTo>
                <a:lnTo>
                  <a:pt x="11" y="102"/>
                </a:lnTo>
                <a:lnTo>
                  <a:pt x="12" y="97"/>
                </a:lnTo>
                <a:lnTo>
                  <a:pt x="13" y="91"/>
                </a:lnTo>
                <a:lnTo>
                  <a:pt x="13" y="81"/>
                </a:lnTo>
                <a:lnTo>
                  <a:pt x="13" y="7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39" name="任意多边形 1051538"/>
          <p:cNvSpPr/>
          <p:nvPr/>
        </p:nvSpPr>
        <p:spPr bwMode="auto">
          <a:xfrm>
            <a:off x="3436937" y="1954212"/>
            <a:ext cx="25400" cy="69850"/>
          </a:xfrm>
          <a:custGeom>
            <a:avLst/>
            <a:gdLst/>
            <a:ahLst/>
            <a:cxnLst/>
            <a:rect l="0" t="0" r="0" b="0"/>
            <a:pathLst>
              <a:path w="37" h="99">
                <a:moveTo>
                  <a:pt x="28" y="4"/>
                </a:moveTo>
                <a:lnTo>
                  <a:pt x="28" y="4"/>
                </a:lnTo>
                <a:lnTo>
                  <a:pt x="27" y="14"/>
                </a:lnTo>
                <a:lnTo>
                  <a:pt x="24" y="24"/>
                </a:lnTo>
                <a:lnTo>
                  <a:pt x="20" y="33"/>
                </a:lnTo>
                <a:lnTo>
                  <a:pt x="17" y="42"/>
                </a:lnTo>
                <a:lnTo>
                  <a:pt x="13" y="56"/>
                </a:lnTo>
                <a:lnTo>
                  <a:pt x="8" y="68"/>
                </a:lnTo>
                <a:lnTo>
                  <a:pt x="4" y="81"/>
                </a:lnTo>
                <a:lnTo>
                  <a:pt x="0" y="93"/>
                </a:lnTo>
                <a:lnTo>
                  <a:pt x="0" y="95"/>
                </a:lnTo>
                <a:lnTo>
                  <a:pt x="0" y="97"/>
                </a:lnTo>
                <a:lnTo>
                  <a:pt x="1" y="98"/>
                </a:lnTo>
                <a:lnTo>
                  <a:pt x="3" y="99"/>
                </a:lnTo>
                <a:lnTo>
                  <a:pt x="5" y="99"/>
                </a:lnTo>
                <a:lnTo>
                  <a:pt x="6" y="99"/>
                </a:lnTo>
                <a:lnTo>
                  <a:pt x="8" y="98"/>
                </a:lnTo>
                <a:lnTo>
                  <a:pt x="9" y="96"/>
                </a:lnTo>
                <a:lnTo>
                  <a:pt x="13" y="85"/>
                </a:lnTo>
                <a:lnTo>
                  <a:pt x="17" y="73"/>
                </a:lnTo>
                <a:lnTo>
                  <a:pt x="26" y="51"/>
                </a:lnTo>
                <a:lnTo>
                  <a:pt x="30" y="39"/>
                </a:lnTo>
                <a:lnTo>
                  <a:pt x="33" y="28"/>
                </a:lnTo>
                <a:lnTo>
                  <a:pt x="36" y="16"/>
                </a:lnTo>
                <a:lnTo>
                  <a:pt x="37" y="4"/>
                </a:lnTo>
                <a:lnTo>
                  <a:pt x="37" y="2"/>
                </a:lnTo>
                <a:lnTo>
                  <a:pt x="36" y="1"/>
                </a:lnTo>
                <a:lnTo>
                  <a:pt x="35" y="0"/>
                </a:lnTo>
                <a:lnTo>
                  <a:pt x="33" y="0"/>
                </a:lnTo>
                <a:lnTo>
                  <a:pt x="31" y="0"/>
                </a:lnTo>
                <a:lnTo>
                  <a:pt x="30" y="1"/>
                </a:lnTo>
                <a:lnTo>
                  <a:pt x="29" y="2"/>
                </a:lnTo>
                <a:lnTo>
                  <a:pt x="2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40" name="任意多边形 1051539"/>
          <p:cNvSpPr/>
          <p:nvPr/>
        </p:nvSpPr>
        <p:spPr bwMode="auto">
          <a:xfrm>
            <a:off x="3479800" y="1911350"/>
            <a:ext cx="20637" cy="69850"/>
          </a:xfrm>
          <a:custGeom>
            <a:avLst/>
            <a:gdLst/>
            <a:ahLst/>
            <a:cxnLst/>
            <a:rect l="0" t="0" r="0" b="0"/>
            <a:pathLst>
              <a:path w="29" h="99">
                <a:moveTo>
                  <a:pt x="15" y="91"/>
                </a:moveTo>
                <a:lnTo>
                  <a:pt x="15" y="91"/>
                </a:lnTo>
                <a:lnTo>
                  <a:pt x="20" y="82"/>
                </a:lnTo>
                <a:lnTo>
                  <a:pt x="24" y="71"/>
                </a:lnTo>
                <a:lnTo>
                  <a:pt x="27" y="61"/>
                </a:lnTo>
                <a:lnTo>
                  <a:pt x="28" y="50"/>
                </a:lnTo>
                <a:lnTo>
                  <a:pt x="29" y="38"/>
                </a:lnTo>
                <a:lnTo>
                  <a:pt x="29" y="27"/>
                </a:lnTo>
                <a:lnTo>
                  <a:pt x="29" y="5"/>
                </a:lnTo>
                <a:lnTo>
                  <a:pt x="28" y="3"/>
                </a:lnTo>
                <a:lnTo>
                  <a:pt x="27" y="1"/>
                </a:lnTo>
                <a:lnTo>
                  <a:pt x="26" y="1"/>
                </a:lnTo>
                <a:lnTo>
                  <a:pt x="24" y="0"/>
                </a:lnTo>
                <a:lnTo>
                  <a:pt x="22" y="1"/>
                </a:lnTo>
                <a:lnTo>
                  <a:pt x="21" y="1"/>
                </a:lnTo>
                <a:lnTo>
                  <a:pt x="20" y="3"/>
                </a:lnTo>
                <a:lnTo>
                  <a:pt x="20" y="5"/>
                </a:lnTo>
                <a:lnTo>
                  <a:pt x="20" y="26"/>
                </a:lnTo>
                <a:lnTo>
                  <a:pt x="19" y="47"/>
                </a:lnTo>
                <a:lnTo>
                  <a:pt x="18" y="58"/>
                </a:lnTo>
                <a:lnTo>
                  <a:pt x="16" y="67"/>
                </a:lnTo>
                <a:lnTo>
                  <a:pt x="11" y="76"/>
                </a:lnTo>
                <a:lnTo>
                  <a:pt x="6" y="86"/>
                </a:lnTo>
                <a:lnTo>
                  <a:pt x="3" y="87"/>
                </a:lnTo>
                <a:lnTo>
                  <a:pt x="2" y="89"/>
                </a:lnTo>
                <a:lnTo>
                  <a:pt x="1" y="91"/>
                </a:lnTo>
                <a:lnTo>
                  <a:pt x="0" y="95"/>
                </a:lnTo>
                <a:lnTo>
                  <a:pt x="1" y="97"/>
                </a:lnTo>
                <a:lnTo>
                  <a:pt x="3" y="99"/>
                </a:lnTo>
                <a:lnTo>
                  <a:pt x="6" y="99"/>
                </a:lnTo>
                <a:lnTo>
                  <a:pt x="8" y="98"/>
                </a:lnTo>
                <a:lnTo>
                  <a:pt x="11" y="94"/>
                </a:lnTo>
                <a:lnTo>
                  <a:pt x="14" y="93"/>
                </a:lnTo>
                <a:lnTo>
                  <a:pt x="15" y="9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41" name="任意多边形 1051540"/>
          <p:cNvSpPr/>
          <p:nvPr/>
        </p:nvSpPr>
        <p:spPr bwMode="auto">
          <a:xfrm>
            <a:off x="3525837" y="1887537"/>
            <a:ext cx="15875" cy="73025"/>
          </a:xfrm>
          <a:custGeom>
            <a:avLst/>
            <a:gdLst/>
            <a:ahLst/>
            <a:cxnLst/>
            <a:rect l="0" t="0" r="0" b="0"/>
            <a:pathLst>
              <a:path w="22" h="104">
                <a:moveTo>
                  <a:pt x="20" y="5"/>
                </a:moveTo>
                <a:lnTo>
                  <a:pt x="20" y="5"/>
                </a:lnTo>
                <a:lnTo>
                  <a:pt x="19" y="3"/>
                </a:lnTo>
                <a:lnTo>
                  <a:pt x="18" y="1"/>
                </a:lnTo>
                <a:lnTo>
                  <a:pt x="17" y="0"/>
                </a:lnTo>
                <a:lnTo>
                  <a:pt x="15" y="0"/>
                </a:lnTo>
                <a:lnTo>
                  <a:pt x="14" y="0"/>
                </a:lnTo>
                <a:lnTo>
                  <a:pt x="12" y="1"/>
                </a:lnTo>
                <a:lnTo>
                  <a:pt x="11" y="3"/>
                </a:lnTo>
                <a:lnTo>
                  <a:pt x="11" y="5"/>
                </a:lnTo>
                <a:lnTo>
                  <a:pt x="12" y="28"/>
                </a:lnTo>
                <a:lnTo>
                  <a:pt x="13" y="53"/>
                </a:lnTo>
                <a:lnTo>
                  <a:pt x="13" y="64"/>
                </a:lnTo>
                <a:lnTo>
                  <a:pt x="11" y="75"/>
                </a:lnTo>
                <a:lnTo>
                  <a:pt x="7" y="87"/>
                </a:lnTo>
                <a:lnTo>
                  <a:pt x="4" y="92"/>
                </a:lnTo>
                <a:lnTo>
                  <a:pt x="1" y="97"/>
                </a:lnTo>
                <a:lnTo>
                  <a:pt x="0" y="99"/>
                </a:lnTo>
                <a:lnTo>
                  <a:pt x="0" y="100"/>
                </a:lnTo>
                <a:lnTo>
                  <a:pt x="1" y="102"/>
                </a:lnTo>
                <a:lnTo>
                  <a:pt x="3" y="103"/>
                </a:lnTo>
                <a:lnTo>
                  <a:pt x="6" y="104"/>
                </a:lnTo>
                <a:lnTo>
                  <a:pt x="8" y="103"/>
                </a:lnTo>
                <a:lnTo>
                  <a:pt x="10" y="102"/>
                </a:lnTo>
                <a:lnTo>
                  <a:pt x="13" y="96"/>
                </a:lnTo>
                <a:lnTo>
                  <a:pt x="16" y="91"/>
                </a:lnTo>
                <a:lnTo>
                  <a:pt x="20" y="79"/>
                </a:lnTo>
                <a:lnTo>
                  <a:pt x="22" y="67"/>
                </a:lnTo>
                <a:lnTo>
                  <a:pt x="22" y="55"/>
                </a:lnTo>
                <a:lnTo>
                  <a:pt x="22" y="42"/>
                </a:lnTo>
                <a:lnTo>
                  <a:pt x="21" y="29"/>
                </a:lnTo>
                <a:lnTo>
                  <a:pt x="2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42" name="任意多边形 1051541"/>
          <p:cNvSpPr/>
          <p:nvPr/>
        </p:nvSpPr>
        <p:spPr bwMode="auto">
          <a:xfrm>
            <a:off x="3570287" y="1843087"/>
            <a:ext cx="11112" cy="74612"/>
          </a:xfrm>
          <a:custGeom>
            <a:avLst/>
            <a:gdLst/>
            <a:ahLst/>
            <a:cxnLst/>
            <a:rect l="0" t="0" r="0" b="0"/>
            <a:pathLst>
              <a:path w="15" h="104">
                <a:moveTo>
                  <a:pt x="15" y="94"/>
                </a:moveTo>
                <a:lnTo>
                  <a:pt x="15" y="94"/>
                </a:lnTo>
                <a:lnTo>
                  <a:pt x="14" y="72"/>
                </a:lnTo>
                <a:lnTo>
                  <a:pt x="12" y="50"/>
                </a:lnTo>
                <a:lnTo>
                  <a:pt x="11" y="27"/>
                </a:lnTo>
                <a:lnTo>
                  <a:pt x="9" y="5"/>
                </a:lnTo>
                <a:lnTo>
                  <a:pt x="9" y="3"/>
                </a:lnTo>
                <a:lnTo>
                  <a:pt x="8" y="2"/>
                </a:lnTo>
                <a:lnTo>
                  <a:pt x="6" y="1"/>
                </a:lnTo>
                <a:lnTo>
                  <a:pt x="5" y="0"/>
                </a:lnTo>
                <a:lnTo>
                  <a:pt x="3" y="1"/>
                </a:lnTo>
                <a:lnTo>
                  <a:pt x="2" y="2"/>
                </a:lnTo>
                <a:lnTo>
                  <a:pt x="1" y="3"/>
                </a:lnTo>
                <a:lnTo>
                  <a:pt x="0" y="5"/>
                </a:lnTo>
                <a:lnTo>
                  <a:pt x="1" y="29"/>
                </a:lnTo>
                <a:lnTo>
                  <a:pt x="2" y="53"/>
                </a:lnTo>
                <a:lnTo>
                  <a:pt x="4" y="76"/>
                </a:lnTo>
                <a:lnTo>
                  <a:pt x="5" y="100"/>
                </a:lnTo>
                <a:lnTo>
                  <a:pt x="5" y="102"/>
                </a:lnTo>
                <a:lnTo>
                  <a:pt x="6" y="103"/>
                </a:lnTo>
                <a:lnTo>
                  <a:pt x="8" y="104"/>
                </a:lnTo>
                <a:lnTo>
                  <a:pt x="9" y="104"/>
                </a:lnTo>
                <a:lnTo>
                  <a:pt x="12" y="104"/>
                </a:lnTo>
                <a:lnTo>
                  <a:pt x="13" y="103"/>
                </a:lnTo>
                <a:lnTo>
                  <a:pt x="15" y="102"/>
                </a:lnTo>
                <a:lnTo>
                  <a:pt x="15" y="100"/>
                </a:lnTo>
                <a:lnTo>
                  <a:pt x="15" y="95"/>
                </a:lnTo>
                <a:lnTo>
                  <a:pt x="15" y="9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43" name="任意多边形 1051542"/>
          <p:cNvSpPr/>
          <p:nvPr/>
        </p:nvSpPr>
        <p:spPr bwMode="auto">
          <a:xfrm>
            <a:off x="3606800" y="1795462"/>
            <a:ext cx="11112" cy="71437"/>
          </a:xfrm>
          <a:custGeom>
            <a:avLst/>
            <a:gdLst/>
            <a:ahLst/>
            <a:cxnLst/>
            <a:rect l="0" t="0" r="0" b="0"/>
            <a:pathLst>
              <a:path w="15" h="103">
                <a:moveTo>
                  <a:pt x="13" y="4"/>
                </a:moveTo>
                <a:lnTo>
                  <a:pt x="13" y="4"/>
                </a:lnTo>
                <a:lnTo>
                  <a:pt x="13" y="2"/>
                </a:lnTo>
                <a:lnTo>
                  <a:pt x="12" y="1"/>
                </a:lnTo>
                <a:lnTo>
                  <a:pt x="10" y="0"/>
                </a:lnTo>
                <a:lnTo>
                  <a:pt x="9" y="0"/>
                </a:lnTo>
                <a:lnTo>
                  <a:pt x="7" y="0"/>
                </a:lnTo>
                <a:lnTo>
                  <a:pt x="6" y="1"/>
                </a:lnTo>
                <a:lnTo>
                  <a:pt x="5" y="2"/>
                </a:lnTo>
                <a:lnTo>
                  <a:pt x="4" y="4"/>
                </a:lnTo>
                <a:lnTo>
                  <a:pt x="5" y="28"/>
                </a:lnTo>
                <a:lnTo>
                  <a:pt x="5" y="51"/>
                </a:lnTo>
                <a:lnTo>
                  <a:pt x="5" y="63"/>
                </a:lnTo>
                <a:lnTo>
                  <a:pt x="4" y="74"/>
                </a:lnTo>
                <a:lnTo>
                  <a:pt x="3" y="85"/>
                </a:lnTo>
                <a:lnTo>
                  <a:pt x="0" y="98"/>
                </a:lnTo>
                <a:lnTo>
                  <a:pt x="0" y="100"/>
                </a:lnTo>
                <a:lnTo>
                  <a:pt x="0" y="101"/>
                </a:lnTo>
                <a:lnTo>
                  <a:pt x="1" y="102"/>
                </a:lnTo>
                <a:lnTo>
                  <a:pt x="3" y="103"/>
                </a:lnTo>
                <a:lnTo>
                  <a:pt x="5" y="103"/>
                </a:lnTo>
                <a:lnTo>
                  <a:pt x="6" y="103"/>
                </a:lnTo>
                <a:lnTo>
                  <a:pt x="8" y="102"/>
                </a:lnTo>
                <a:lnTo>
                  <a:pt x="9" y="100"/>
                </a:lnTo>
                <a:lnTo>
                  <a:pt x="11" y="89"/>
                </a:lnTo>
                <a:lnTo>
                  <a:pt x="13" y="76"/>
                </a:lnTo>
                <a:lnTo>
                  <a:pt x="14" y="64"/>
                </a:lnTo>
                <a:lnTo>
                  <a:pt x="15" y="52"/>
                </a:lnTo>
                <a:lnTo>
                  <a:pt x="14" y="28"/>
                </a:lnTo>
                <a:lnTo>
                  <a:pt x="13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44" name="任意多边形 1051543"/>
          <p:cNvSpPr/>
          <p:nvPr/>
        </p:nvSpPr>
        <p:spPr bwMode="auto">
          <a:xfrm>
            <a:off x="3640137" y="1757362"/>
            <a:ext cx="11112" cy="57150"/>
          </a:xfrm>
          <a:custGeom>
            <a:avLst/>
            <a:gdLst/>
            <a:ahLst/>
            <a:cxnLst/>
            <a:rect l="0" t="0" r="0" b="0"/>
            <a:pathLst>
              <a:path w="14" h="81">
                <a:moveTo>
                  <a:pt x="10" y="5"/>
                </a:moveTo>
                <a:lnTo>
                  <a:pt x="10" y="5"/>
                </a:lnTo>
                <a:lnTo>
                  <a:pt x="9" y="3"/>
                </a:lnTo>
                <a:lnTo>
                  <a:pt x="8" y="1"/>
                </a:lnTo>
                <a:lnTo>
                  <a:pt x="7" y="0"/>
                </a:lnTo>
                <a:lnTo>
                  <a:pt x="5" y="0"/>
                </a:lnTo>
                <a:lnTo>
                  <a:pt x="2" y="0"/>
                </a:lnTo>
                <a:lnTo>
                  <a:pt x="1" y="1"/>
                </a:lnTo>
                <a:lnTo>
                  <a:pt x="0" y="3"/>
                </a:lnTo>
                <a:lnTo>
                  <a:pt x="0" y="5"/>
                </a:lnTo>
                <a:lnTo>
                  <a:pt x="0" y="14"/>
                </a:lnTo>
                <a:lnTo>
                  <a:pt x="2" y="24"/>
                </a:lnTo>
                <a:lnTo>
                  <a:pt x="3" y="33"/>
                </a:lnTo>
                <a:lnTo>
                  <a:pt x="5" y="42"/>
                </a:lnTo>
                <a:lnTo>
                  <a:pt x="5" y="59"/>
                </a:lnTo>
                <a:lnTo>
                  <a:pt x="5" y="75"/>
                </a:lnTo>
                <a:lnTo>
                  <a:pt x="6" y="77"/>
                </a:lnTo>
                <a:lnTo>
                  <a:pt x="7" y="80"/>
                </a:lnTo>
                <a:lnTo>
                  <a:pt x="8" y="81"/>
                </a:lnTo>
                <a:lnTo>
                  <a:pt x="10" y="81"/>
                </a:lnTo>
                <a:lnTo>
                  <a:pt x="11" y="81"/>
                </a:lnTo>
                <a:lnTo>
                  <a:pt x="13" y="80"/>
                </a:lnTo>
                <a:lnTo>
                  <a:pt x="14" y="77"/>
                </a:lnTo>
                <a:lnTo>
                  <a:pt x="14" y="75"/>
                </a:lnTo>
                <a:lnTo>
                  <a:pt x="14" y="42"/>
                </a:lnTo>
                <a:lnTo>
                  <a:pt x="14" y="33"/>
                </a:lnTo>
                <a:lnTo>
                  <a:pt x="12" y="24"/>
                </a:lnTo>
                <a:lnTo>
                  <a:pt x="11" y="14"/>
                </a:lnTo>
                <a:lnTo>
                  <a:pt x="1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45" name="任意多边形 1051544"/>
          <p:cNvSpPr/>
          <p:nvPr/>
        </p:nvSpPr>
        <p:spPr bwMode="auto">
          <a:xfrm>
            <a:off x="3681412" y="1712912"/>
            <a:ext cx="9525" cy="44450"/>
          </a:xfrm>
          <a:custGeom>
            <a:avLst/>
            <a:gdLst/>
            <a:ahLst/>
            <a:cxnLst/>
            <a:rect l="0" t="0" r="0" b="0"/>
            <a:pathLst>
              <a:path w="14" h="62">
                <a:moveTo>
                  <a:pt x="9" y="5"/>
                </a:moveTo>
                <a:lnTo>
                  <a:pt x="9" y="5"/>
                </a:lnTo>
                <a:lnTo>
                  <a:pt x="8" y="3"/>
                </a:lnTo>
                <a:lnTo>
                  <a:pt x="7" y="2"/>
                </a:lnTo>
                <a:lnTo>
                  <a:pt x="6" y="1"/>
                </a:lnTo>
                <a:lnTo>
                  <a:pt x="4" y="0"/>
                </a:lnTo>
                <a:lnTo>
                  <a:pt x="2" y="1"/>
                </a:lnTo>
                <a:lnTo>
                  <a:pt x="1" y="2"/>
                </a:lnTo>
                <a:lnTo>
                  <a:pt x="0" y="3"/>
                </a:lnTo>
                <a:lnTo>
                  <a:pt x="0" y="5"/>
                </a:lnTo>
                <a:lnTo>
                  <a:pt x="0" y="19"/>
                </a:lnTo>
                <a:lnTo>
                  <a:pt x="2" y="31"/>
                </a:lnTo>
                <a:lnTo>
                  <a:pt x="3" y="44"/>
                </a:lnTo>
                <a:lnTo>
                  <a:pt x="4" y="57"/>
                </a:lnTo>
                <a:lnTo>
                  <a:pt x="5" y="59"/>
                </a:lnTo>
                <a:lnTo>
                  <a:pt x="6" y="61"/>
                </a:lnTo>
                <a:lnTo>
                  <a:pt x="7" y="62"/>
                </a:lnTo>
                <a:lnTo>
                  <a:pt x="9" y="62"/>
                </a:lnTo>
                <a:lnTo>
                  <a:pt x="12" y="62"/>
                </a:lnTo>
                <a:lnTo>
                  <a:pt x="13" y="61"/>
                </a:lnTo>
                <a:lnTo>
                  <a:pt x="14" y="59"/>
                </a:lnTo>
                <a:lnTo>
                  <a:pt x="14" y="57"/>
                </a:lnTo>
                <a:lnTo>
                  <a:pt x="14" y="44"/>
                </a:lnTo>
                <a:lnTo>
                  <a:pt x="12" y="31"/>
                </a:lnTo>
                <a:lnTo>
                  <a:pt x="11" y="19"/>
                </a:lnTo>
                <a:lnTo>
                  <a:pt x="9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46" name="任意多边形 1051545"/>
          <p:cNvSpPr/>
          <p:nvPr/>
        </p:nvSpPr>
        <p:spPr bwMode="auto">
          <a:xfrm>
            <a:off x="3314700" y="1314450"/>
            <a:ext cx="33337" cy="90487"/>
          </a:xfrm>
          <a:custGeom>
            <a:avLst/>
            <a:gdLst/>
            <a:ahLst/>
            <a:cxnLst/>
            <a:rect l="0" t="0" r="0" b="0"/>
            <a:pathLst>
              <a:path w="47" h="129">
                <a:moveTo>
                  <a:pt x="38" y="2"/>
                </a:moveTo>
                <a:lnTo>
                  <a:pt x="38" y="2"/>
                </a:lnTo>
                <a:lnTo>
                  <a:pt x="31" y="17"/>
                </a:lnTo>
                <a:lnTo>
                  <a:pt x="24" y="31"/>
                </a:lnTo>
                <a:lnTo>
                  <a:pt x="19" y="46"/>
                </a:lnTo>
                <a:lnTo>
                  <a:pt x="14" y="60"/>
                </a:lnTo>
                <a:lnTo>
                  <a:pt x="10" y="75"/>
                </a:lnTo>
                <a:lnTo>
                  <a:pt x="5" y="92"/>
                </a:lnTo>
                <a:lnTo>
                  <a:pt x="2" y="109"/>
                </a:lnTo>
                <a:lnTo>
                  <a:pt x="0" y="125"/>
                </a:lnTo>
                <a:lnTo>
                  <a:pt x="0" y="127"/>
                </a:lnTo>
                <a:lnTo>
                  <a:pt x="1" y="128"/>
                </a:lnTo>
                <a:lnTo>
                  <a:pt x="2" y="129"/>
                </a:lnTo>
                <a:lnTo>
                  <a:pt x="4" y="129"/>
                </a:lnTo>
                <a:lnTo>
                  <a:pt x="7" y="128"/>
                </a:lnTo>
                <a:lnTo>
                  <a:pt x="8" y="127"/>
                </a:lnTo>
                <a:lnTo>
                  <a:pt x="9" y="125"/>
                </a:lnTo>
                <a:lnTo>
                  <a:pt x="10" y="119"/>
                </a:lnTo>
                <a:lnTo>
                  <a:pt x="11" y="113"/>
                </a:lnTo>
                <a:lnTo>
                  <a:pt x="15" y="100"/>
                </a:lnTo>
                <a:lnTo>
                  <a:pt x="18" y="88"/>
                </a:lnTo>
                <a:lnTo>
                  <a:pt x="20" y="82"/>
                </a:lnTo>
                <a:lnTo>
                  <a:pt x="21" y="75"/>
                </a:lnTo>
                <a:lnTo>
                  <a:pt x="22" y="66"/>
                </a:lnTo>
                <a:lnTo>
                  <a:pt x="24" y="58"/>
                </a:lnTo>
                <a:lnTo>
                  <a:pt x="30" y="40"/>
                </a:lnTo>
                <a:lnTo>
                  <a:pt x="38" y="23"/>
                </a:lnTo>
                <a:lnTo>
                  <a:pt x="46" y="7"/>
                </a:lnTo>
                <a:lnTo>
                  <a:pt x="47" y="5"/>
                </a:lnTo>
                <a:lnTo>
                  <a:pt x="46" y="3"/>
                </a:lnTo>
                <a:lnTo>
                  <a:pt x="46" y="2"/>
                </a:lnTo>
                <a:lnTo>
                  <a:pt x="44" y="1"/>
                </a:lnTo>
                <a:lnTo>
                  <a:pt x="43" y="0"/>
                </a:lnTo>
                <a:lnTo>
                  <a:pt x="41" y="0"/>
                </a:lnTo>
                <a:lnTo>
                  <a:pt x="39" y="1"/>
                </a:lnTo>
                <a:lnTo>
                  <a:pt x="3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47" name="任意多边形 1051546"/>
          <p:cNvSpPr/>
          <p:nvPr/>
        </p:nvSpPr>
        <p:spPr bwMode="auto">
          <a:xfrm>
            <a:off x="3359150" y="1354137"/>
            <a:ext cx="30162" cy="47625"/>
          </a:xfrm>
          <a:custGeom>
            <a:avLst/>
            <a:gdLst/>
            <a:ahLst/>
            <a:cxnLst/>
            <a:rect l="0" t="0" r="0" b="0"/>
            <a:pathLst>
              <a:path w="41" h="66">
                <a:moveTo>
                  <a:pt x="33" y="1"/>
                </a:moveTo>
                <a:lnTo>
                  <a:pt x="33" y="1"/>
                </a:lnTo>
                <a:lnTo>
                  <a:pt x="27" y="8"/>
                </a:lnTo>
                <a:lnTo>
                  <a:pt x="22" y="14"/>
                </a:lnTo>
                <a:lnTo>
                  <a:pt x="13" y="29"/>
                </a:lnTo>
                <a:lnTo>
                  <a:pt x="6" y="44"/>
                </a:lnTo>
                <a:lnTo>
                  <a:pt x="0" y="61"/>
                </a:lnTo>
                <a:lnTo>
                  <a:pt x="0" y="63"/>
                </a:lnTo>
                <a:lnTo>
                  <a:pt x="0" y="64"/>
                </a:lnTo>
                <a:lnTo>
                  <a:pt x="2" y="65"/>
                </a:lnTo>
                <a:lnTo>
                  <a:pt x="3" y="66"/>
                </a:lnTo>
                <a:lnTo>
                  <a:pt x="5" y="66"/>
                </a:lnTo>
                <a:lnTo>
                  <a:pt x="6" y="66"/>
                </a:lnTo>
                <a:lnTo>
                  <a:pt x="8" y="65"/>
                </a:lnTo>
                <a:lnTo>
                  <a:pt x="9" y="63"/>
                </a:lnTo>
                <a:lnTo>
                  <a:pt x="14" y="48"/>
                </a:lnTo>
                <a:lnTo>
                  <a:pt x="21" y="34"/>
                </a:lnTo>
                <a:lnTo>
                  <a:pt x="30" y="21"/>
                </a:lnTo>
                <a:lnTo>
                  <a:pt x="34" y="14"/>
                </a:lnTo>
                <a:lnTo>
                  <a:pt x="39" y="8"/>
                </a:lnTo>
                <a:lnTo>
                  <a:pt x="40" y="6"/>
                </a:lnTo>
                <a:lnTo>
                  <a:pt x="41" y="5"/>
                </a:lnTo>
                <a:lnTo>
                  <a:pt x="40" y="3"/>
                </a:lnTo>
                <a:lnTo>
                  <a:pt x="39" y="2"/>
                </a:lnTo>
                <a:lnTo>
                  <a:pt x="38" y="1"/>
                </a:lnTo>
                <a:lnTo>
                  <a:pt x="36" y="0"/>
                </a:lnTo>
                <a:lnTo>
                  <a:pt x="34" y="0"/>
                </a:lnTo>
                <a:lnTo>
                  <a:pt x="3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48" name="任意多边形 1051547"/>
          <p:cNvSpPr/>
          <p:nvPr/>
        </p:nvSpPr>
        <p:spPr bwMode="auto">
          <a:xfrm>
            <a:off x="3411537" y="1535112"/>
            <a:ext cx="25400" cy="53975"/>
          </a:xfrm>
          <a:custGeom>
            <a:avLst/>
            <a:gdLst/>
            <a:ahLst/>
            <a:cxnLst/>
            <a:rect l="0" t="0" r="0" b="0"/>
            <a:pathLst>
              <a:path w="35" h="78">
                <a:moveTo>
                  <a:pt x="26" y="2"/>
                </a:moveTo>
                <a:lnTo>
                  <a:pt x="26" y="2"/>
                </a:lnTo>
                <a:lnTo>
                  <a:pt x="18" y="20"/>
                </a:lnTo>
                <a:lnTo>
                  <a:pt x="9" y="37"/>
                </a:lnTo>
                <a:lnTo>
                  <a:pt x="6" y="45"/>
                </a:lnTo>
                <a:lnTo>
                  <a:pt x="3" y="55"/>
                </a:lnTo>
                <a:lnTo>
                  <a:pt x="1" y="64"/>
                </a:lnTo>
                <a:lnTo>
                  <a:pt x="0" y="74"/>
                </a:lnTo>
                <a:lnTo>
                  <a:pt x="1" y="76"/>
                </a:lnTo>
                <a:lnTo>
                  <a:pt x="2" y="77"/>
                </a:lnTo>
                <a:lnTo>
                  <a:pt x="3" y="78"/>
                </a:lnTo>
                <a:lnTo>
                  <a:pt x="5" y="78"/>
                </a:lnTo>
                <a:lnTo>
                  <a:pt x="7" y="78"/>
                </a:lnTo>
                <a:lnTo>
                  <a:pt x="8" y="77"/>
                </a:lnTo>
                <a:lnTo>
                  <a:pt x="9" y="76"/>
                </a:lnTo>
                <a:lnTo>
                  <a:pt x="10" y="74"/>
                </a:lnTo>
                <a:lnTo>
                  <a:pt x="10" y="65"/>
                </a:lnTo>
                <a:lnTo>
                  <a:pt x="12" y="56"/>
                </a:lnTo>
                <a:lnTo>
                  <a:pt x="16" y="47"/>
                </a:lnTo>
                <a:lnTo>
                  <a:pt x="19" y="39"/>
                </a:lnTo>
                <a:lnTo>
                  <a:pt x="26" y="23"/>
                </a:lnTo>
                <a:lnTo>
                  <a:pt x="34" y="7"/>
                </a:lnTo>
                <a:lnTo>
                  <a:pt x="35" y="5"/>
                </a:lnTo>
                <a:lnTo>
                  <a:pt x="35" y="3"/>
                </a:lnTo>
                <a:lnTo>
                  <a:pt x="34" y="2"/>
                </a:lnTo>
                <a:lnTo>
                  <a:pt x="32" y="1"/>
                </a:lnTo>
                <a:lnTo>
                  <a:pt x="31" y="0"/>
                </a:lnTo>
                <a:lnTo>
                  <a:pt x="29" y="0"/>
                </a:lnTo>
                <a:lnTo>
                  <a:pt x="28" y="1"/>
                </a:lnTo>
                <a:lnTo>
                  <a:pt x="2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49" name="任意多边形 1051548"/>
          <p:cNvSpPr/>
          <p:nvPr/>
        </p:nvSpPr>
        <p:spPr bwMode="auto">
          <a:xfrm>
            <a:off x="3462337" y="1547812"/>
            <a:ext cx="23812" cy="46037"/>
          </a:xfrm>
          <a:custGeom>
            <a:avLst/>
            <a:gdLst/>
            <a:ahLst/>
            <a:cxnLst/>
            <a:rect l="0" t="0" r="0" b="0"/>
            <a:pathLst>
              <a:path w="34" h="65">
                <a:moveTo>
                  <a:pt x="26" y="2"/>
                </a:moveTo>
                <a:lnTo>
                  <a:pt x="26" y="2"/>
                </a:lnTo>
                <a:lnTo>
                  <a:pt x="17" y="15"/>
                </a:lnTo>
                <a:lnTo>
                  <a:pt x="9" y="30"/>
                </a:lnTo>
                <a:lnTo>
                  <a:pt x="5" y="37"/>
                </a:lnTo>
                <a:lnTo>
                  <a:pt x="2" y="44"/>
                </a:lnTo>
                <a:lnTo>
                  <a:pt x="1" y="52"/>
                </a:lnTo>
                <a:lnTo>
                  <a:pt x="0" y="61"/>
                </a:lnTo>
                <a:lnTo>
                  <a:pt x="0" y="63"/>
                </a:lnTo>
                <a:lnTo>
                  <a:pt x="1" y="64"/>
                </a:lnTo>
                <a:lnTo>
                  <a:pt x="2" y="65"/>
                </a:lnTo>
                <a:lnTo>
                  <a:pt x="4" y="65"/>
                </a:lnTo>
                <a:lnTo>
                  <a:pt x="7" y="65"/>
                </a:lnTo>
                <a:lnTo>
                  <a:pt x="8" y="64"/>
                </a:lnTo>
                <a:lnTo>
                  <a:pt x="9" y="63"/>
                </a:lnTo>
                <a:lnTo>
                  <a:pt x="10" y="61"/>
                </a:lnTo>
                <a:lnTo>
                  <a:pt x="11" y="53"/>
                </a:lnTo>
                <a:lnTo>
                  <a:pt x="12" y="46"/>
                </a:lnTo>
                <a:lnTo>
                  <a:pt x="15" y="39"/>
                </a:lnTo>
                <a:lnTo>
                  <a:pt x="18" y="32"/>
                </a:lnTo>
                <a:lnTo>
                  <a:pt x="26" y="18"/>
                </a:lnTo>
                <a:lnTo>
                  <a:pt x="34" y="6"/>
                </a:lnTo>
                <a:lnTo>
                  <a:pt x="34" y="4"/>
                </a:lnTo>
                <a:lnTo>
                  <a:pt x="34" y="3"/>
                </a:lnTo>
                <a:lnTo>
                  <a:pt x="34" y="1"/>
                </a:lnTo>
                <a:lnTo>
                  <a:pt x="32" y="0"/>
                </a:lnTo>
                <a:lnTo>
                  <a:pt x="31" y="0"/>
                </a:lnTo>
                <a:lnTo>
                  <a:pt x="29" y="0"/>
                </a:lnTo>
                <a:lnTo>
                  <a:pt x="27" y="0"/>
                </a:lnTo>
                <a:lnTo>
                  <a:pt x="2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50" name="任意多边形 1051549"/>
          <p:cNvSpPr/>
          <p:nvPr/>
        </p:nvSpPr>
        <p:spPr bwMode="auto">
          <a:xfrm>
            <a:off x="3516312" y="1574800"/>
            <a:ext cx="6350" cy="14287"/>
          </a:xfrm>
          <a:custGeom>
            <a:avLst/>
            <a:gdLst/>
            <a:ahLst/>
            <a:cxnLst/>
            <a:rect l="0" t="0" r="0" b="0"/>
            <a:pathLst>
              <a:path w="9" h="21">
                <a:moveTo>
                  <a:pt x="0" y="5"/>
                </a:moveTo>
                <a:lnTo>
                  <a:pt x="0" y="17"/>
                </a:lnTo>
                <a:lnTo>
                  <a:pt x="1" y="19"/>
                </a:lnTo>
                <a:lnTo>
                  <a:pt x="2" y="20"/>
                </a:lnTo>
                <a:lnTo>
                  <a:pt x="3" y="21"/>
                </a:lnTo>
                <a:lnTo>
                  <a:pt x="5" y="21"/>
                </a:lnTo>
                <a:lnTo>
                  <a:pt x="6" y="21"/>
                </a:lnTo>
                <a:lnTo>
                  <a:pt x="8" y="20"/>
                </a:lnTo>
                <a:lnTo>
                  <a:pt x="9" y="19"/>
                </a:lnTo>
                <a:lnTo>
                  <a:pt x="9" y="17"/>
                </a:lnTo>
                <a:lnTo>
                  <a:pt x="9" y="5"/>
                </a:lnTo>
                <a:lnTo>
                  <a:pt x="9" y="3"/>
                </a:lnTo>
                <a:lnTo>
                  <a:pt x="8" y="1"/>
                </a:lnTo>
                <a:lnTo>
                  <a:pt x="6" y="0"/>
                </a:lnTo>
                <a:lnTo>
                  <a:pt x="5" y="0"/>
                </a:lnTo>
                <a:lnTo>
                  <a:pt x="3" y="0"/>
                </a:lnTo>
                <a:lnTo>
                  <a:pt x="2" y="1"/>
                </a:lnTo>
                <a:lnTo>
                  <a:pt x="1" y="3"/>
                </a:lnTo>
                <a:lnTo>
                  <a:pt x="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51" name="任意多边形 1051550"/>
          <p:cNvSpPr/>
          <p:nvPr/>
        </p:nvSpPr>
        <p:spPr bwMode="auto">
          <a:xfrm>
            <a:off x="3065462" y="1574800"/>
            <a:ext cx="20637" cy="63500"/>
          </a:xfrm>
          <a:custGeom>
            <a:avLst/>
            <a:gdLst/>
            <a:ahLst/>
            <a:cxnLst/>
            <a:rect l="0" t="0" r="0" b="0"/>
            <a:pathLst>
              <a:path w="29" h="92">
                <a:moveTo>
                  <a:pt x="19" y="5"/>
                </a:moveTo>
                <a:lnTo>
                  <a:pt x="19" y="5"/>
                </a:lnTo>
                <a:lnTo>
                  <a:pt x="18" y="15"/>
                </a:lnTo>
                <a:lnTo>
                  <a:pt x="16" y="26"/>
                </a:lnTo>
                <a:lnTo>
                  <a:pt x="10" y="45"/>
                </a:lnTo>
                <a:lnTo>
                  <a:pt x="3" y="66"/>
                </a:lnTo>
                <a:lnTo>
                  <a:pt x="1" y="76"/>
                </a:lnTo>
                <a:lnTo>
                  <a:pt x="0" y="87"/>
                </a:lnTo>
                <a:lnTo>
                  <a:pt x="0" y="89"/>
                </a:lnTo>
                <a:lnTo>
                  <a:pt x="1" y="91"/>
                </a:lnTo>
                <a:lnTo>
                  <a:pt x="3" y="91"/>
                </a:lnTo>
                <a:lnTo>
                  <a:pt x="5" y="92"/>
                </a:lnTo>
                <a:lnTo>
                  <a:pt x="7" y="91"/>
                </a:lnTo>
                <a:lnTo>
                  <a:pt x="9" y="91"/>
                </a:lnTo>
                <a:lnTo>
                  <a:pt x="10" y="89"/>
                </a:lnTo>
                <a:lnTo>
                  <a:pt x="10" y="87"/>
                </a:lnTo>
                <a:lnTo>
                  <a:pt x="11" y="76"/>
                </a:lnTo>
                <a:lnTo>
                  <a:pt x="13" y="66"/>
                </a:lnTo>
                <a:lnTo>
                  <a:pt x="19" y="45"/>
                </a:lnTo>
                <a:lnTo>
                  <a:pt x="25" y="26"/>
                </a:lnTo>
                <a:lnTo>
                  <a:pt x="27" y="15"/>
                </a:lnTo>
                <a:lnTo>
                  <a:pt x="29" y="5"/>
                </a:lnTo>
                <a:lnTo>
                  <a:pt x="28" y="3"/>
                </a:lnTo>
                <a:lnTo>
                  <a:pt x="27" y="1"/>
                </a:lnTo>
                <a:lnTo>
                  <a:pt x="26" y="0"/>
                </a:lnTo>
                <a:lnTo>
                  <a:pt x="24" y="0"/>
                </a:lnTo>
                <a:lnTo>
                  <a:pt x="22" y="0"/>
                </a:lnTo>
                <a:lnTo>
                  <a:pt x="21" y="1"/>
                </a:lnTo>
                <a:lnTo>
                  <a:pt x="20" y="3"/>
                </a:lnTo>
                <a:lnTo>
                  <a:pt x="19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52" name="任意多边形 1051551"/>
          <p:cNvSpPr/>
          <p:nvPr/>
        </p:nvSpPr>
        <p:spPr bwMode="auto">
          <a:xfrm>
            <a:off x="3113087" y="1600200"/>
            <a:ext cx="17462" cy="42862"/>
          </a:xfrm>
          <a:custGeom>
            <a:avLst/>
            <a:gdLst/>
            <a:ahLst/>
            <a:cxnLst/>
            <a:rect l="0" t="0" r="0" b="0"/>
            <a:pathLst>
              <a:path w="22" h="60">
                <a:moveTo>
                  <a:pt x="13" y="3"/>
                </a:moveTo>
                <a:lnTo>
                  <a:pt x="13" y="3"/>
                </a:lnTo>
                <a:lnTo>
                  <a:pt x="5" y="29"/>
                </a:lnTo>
                <a:lnTo>
                  <a:pt x="2" y="41"/>
                </a:lnTo>
                <a:lnTo>
                  <a:pt x="0" y="55"/>
                </a:lnTo>
                <a:lnTo>
                  <a:pt x="1" y="57"/>
                </a:lnTo>
                <a:lnTo>
                  <a:pt x="2" y="59"/>
                </a:lnTo>
                <a:lnTo>
                  <a:pt x="3" y="59"/>
                </a:lnTo>
                <a:lnTo>
                  <a:pt x="5" y="60"/>
                </a:lnTo>
                <a:lnTo>
                  <a:pt x="6" y="59"/>
                </a:lnTo>
                <a:lnTo>
                  <a:pt x="8" y="59"/>
                </a:lnTo>
                <a:lnTo>
                  <a:pt x="9" y="57"/>
                </a:lnTo>
                <a:lnTo>
                  <a:pt x="9" y="55"/>
                </a:lnTo>
                <a:lnTo>
                  <a:pt x="11" y="42"/>
                </a:lnTo>
                <a:lnTo>
                  <a:pt x="14" y="30"/>
                </a:lnTo>
                <a:lnTo>
                  <a:pt x="22" y="6"/>
                </a:lnTo>
                <a:lnTo>
                  <a:pt x="22" y="4"/>
                </a:lnTo>
                <a:lnTo>
                  <a:pt x="21" y="2"/>
                </a:lnTo>
                <a:lnTo>
                  <a:pt x="20" y="1"/>
                </a:lnTo>
                <a:lnTo>
                  <a:pt x="19" y="0"/>
                </a:lnTo>
                <a:lnTo>
                  <a:pt x="17" y="0"/>
                </a:lnTo>
                <a:lnTo>
                  <a:pt x="15" y="0"/>
                </a:lnTo>
                <a:lnTo>
                  <a:pt x="14" y="1"/>
                </a:lnTo>
                <a:lnTo>
                  <a:pt x="1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53" name="任意多边形 1051552"/>
          <p:cNvSpPr/>
          <p:nvPr/>
        </p:nvSpPr>
        <p:spPr bwMode="auto">
          <a:xfrm>
            <a:off x="2979737" y="1341437"/>
            <a:ext cx="25400" cy="63500"/>
          </a:xfrm>
          <a:custGeom>
            <a:avLst/>
            <a:gdLst/>
            <a:ahLst/>
            <a:cxnLst/>
            <a:rect l="0" t="0" r="0" b="0"/>
            <a:pathLst>
              <a:path w="34" h="91">
                <a:moveTo>
                  <a:pt x="24" y="4"/>
                </a:moveTo>
                <a:lnTo>
                  <a:pt x="24" y="4"/>
                </a:lnTo>
                <a:lnTo>
                  <a:pt x="23" y="16"/>
                </a:lnTo>
                <a:lnTo>
                  <a:pt x="20" y="26"/>
                </a:lnTo>
                <a:lnTo>
                  <a:pt x="16" y="35"/>
                </a:lnTo>
                <a:lnTo>
                  <a:pt x="12" y="46"/>
                </a:lnTo>
                <a:lnTo>
                  <a:pt x="7" y="55"/>
                </a:lnTo>
                <a:lnTo>
                  <a:pt x="4" y="65"/>
                </a:lnTo>
                <a:lnTo>
                  <a:pt x="1" y="76"/>
                </a:lnTo>
                <a:lnTo>
                  <a:pt x="0" y="87"/>
                </a:lnTo>
                <a:lnTo>
                  <a:pt x="0" y="89"/>
                </a:lnTo>
                <a:lnTo>
                  <a:pt x="1" y="90"/>
                </a:lnTo>
                <a:lnTo>
                  <a:pt x="2" y="91"/>
                </a:lnTo>
                <a:lnTo>
                  <a:pt x="4" y="91"/>
                </a:lnTo>
                <a:lnTo>
                  <a:pt x="6" y="91"/>
                </a:lnTo>
                <a:lnTo>
                  <a:pt x="7" y="90"/>
                </a:lnTo>
                <a:lnTo>
                  <a:pt x="8" y="89"/>
                </a:lnTo>
                <a:lnTo>
                  <a:pt x="9" y="87"/>
                </a:lnTo>
                <a:lnTo>
                  <a:pt x="10" y="76"/>
                </a:lnTo>
                <a:lnTo>
                  <a:pt x="13" y="65"/>
                </a:lnTo>
                <a:lnTo>
                  <a:pt x="17" y="55"/>
                </a:lnTo>
                <a:lnTo>
                  <a:pt x="21" y="46"/>
                </a:lnTo>
                <a:lnTo>
                  <a:pt x="25" y="35"/>
                </a:lnTo>
                <a:lnTo>
                  <a:pt x="30" y="26"/>
                </a:lnTo>
                <a:lnTo>
                  <a:pt x="33" y="16"/>
                </a:lnTo>
                <a:lnTo>
                  <a:pt x="34" y="4"/>
                </a:lnTo>
                <a:lnTo>
                  <a:pt x="34" y="2"/>
                </a:lnTo>
                <a:lnTo>
                  <a:pt x="33" y="1"/>
                </a:lnTo>
                <a:lnTo>
                  <a:pt x="32" y="0"/>
                </a:lnTo>
                <a:lnTo>
                  <a:pt x="30" y="0"/>
                </a:lnTo>
                <a:lnTo>
                  <a:pt x="27" y="0"/>
                </a:lnTo>
                <a:lnTo>
                  <a:pt x="26" y="1"/>
                </a:lnTo>
                <a:lnTo>
                  <a:pt x="25" y="2"/>
                </a:lnTo>
                <a:lnTo>
                  <a:pt x="2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54" name="任意多边形 1051553"/>
          <p:cNvSpPr/>
          <p:nvPr/>
        </p:nvSpPr>
        <p:spPr bwMode="auto">
          <a:xfrm>
            <a:off x="3024187" y="1350962"/>
            <a:ext cx="30162" cy="46037"/>
          </a:xfrm>
          <a:custGeom>
            <a:avLst/>
            <a:gdLst/>
            <a:ahLst/>
            <a:cxnLst/>
            <a:rect l="0" t="0" r="0" b="0"/>
            <a:pathLst>
              <a:path w="41" h="66">
                <a:moveTo>
                  <a:pt x="32" y="2"/>
                </a:moveTo>
                <a:lnTo>
                  <a:pt x="32" y="2"/>
                </a:lnTo>
                <a:lnTo>
                  <a:pt x="21" y="16"/>
                </a:lnTo>
                <a:lnTo>
                  <a:pt x="11" y="30"/>
                </a:lnTo>
                <a:lnTo>
                  <a:pt x="7" y="37"/>
                </a:lnTo>
                <a:lnTo>
                  <a:pt x="4" y="45"/>
                </a:lnTo>
                <a:lnTo>
                  <a:pt x="1" y="52"/>
                </a:lnTo>
                <a:lnTo>
                  <a:pt x="0" y="62"/>
                </a:lnTo>
                <a:lnTo>
                  <a:pt x="0" y="64"/>
                </a:lnTo>
                <a:lnTo>
                  <a:pt x="1" y="65"/>
                </a:lnTo>
                <a:lnTo>
                  <a:pt x="3" y="66"/>
                </a:lnTo>
                <a:lnTo>
                  <a:pt x="4" y="66"/>
                </a:lnTo>
                <a:lnTo>
                  <a:pt x="6" y="66"/>
                </a:lnTo>
                <a:lnTo>
                  <a:pt x="7" y="65"/>
                </a:lnTo>
                <a:lnTo>
                  <a:pt x="9" y="64"/>
                </a:lnTo>
                <a:lnTo>
                  <a:pt x="9" y="62"/>
                </a:lnTo>
                <a:lnTo>
                  <a:pt x="10" y="53"/>
                </a:lnTo>
                <a:lnTo>
                  <a:pt x="13" y="46"/>
                </a:lnTo>
                <a:lnTo>
                  <a:pt x="16" y="39"/>
                </a:lnTo>
                <a:lnTo>
                  <a:pt x="20" y="33"/>
                </a:lnTo>
                <a:lnTo>
                  <a:pt x="31" y="19"/>
                </a:lnTo>
                <a:lnTo>
                  <a:pt x="40" y="7"/>
                </a:lnTo>
                <a:lnTo>
                  <a:pt x="41" y="5"/>
                </a:lnTo>
                <a:lnTo>
                  <a:pt x="41" y="3"/>
                </a:lnTo>
                <a:lnTo>
                  <a:pt x="40" y="2"/>
                </a:lnTo>
                <a:lnTo>
                  <a:pt x="39" y="1"/>
                </a:lnTo>
                <a:lnTo>
                  <a:pt x="37" y="0"/>
                </a:lnTo>
                <a:lnTo>
                  <a:pt x="35" y="0"/>
                </a:lnTo>
                <a:lnTo>
                  <a:pt x="34" y="1"/>
                </a:lnTo>
                <a:lnTo>
                  <a:pt x="3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55" name="任意多边形 1051554"/>
          <p:cNvSpPr/>
          <p:nvPr/>
        </p:nvSpPr>
        <p:spPr bwMode="auto">
          <a:xfrm>
            <a:off x="3060700" y="1363662"/>
            <a:ext cx="30162" cy="57150"/>
          </a:xfrm>
          <a:custGeom>
            <a:avLst/>
            <a:gdLst/>
            <a:ahLst/>
            <a:cxnLst/>
            <a:rect l="0" t="0" r="0" b="0"/>
            <a:pathLst>
              <a:path w="42" h="80">
                <a:moveTo>
                  <a:pt x="40" y="4"/>
                </a:moveTo>
                <a:lnTo>
                  <a:pt x="40" y="4"/>
                </a:lnTo>
                <a:lnTo>
                  <a:pt x="40" y="2"/>
                </a:lnTo>
                <a:lnTo>
                  <a:pt x="39" y="1"/>
                </a:lnTo>
                <a:lnTo>
                  <a:pt x="37" y="0"/>
                </a:lnTo>
                <a:lnTo>
                  <a:pt x="35" y="1"/>
                </a:lnTo>
                <a:lnTo>
                  <a:pt x="32" y="3"/>
                </a:lnTo>
                <a:lnTo>
                  <a:pt x="32" y="4"/>
                </a:lnTo>
                <a:lnTo>
                  <a:pt x="32" y="6"/>
                </a:lnTo>
                <a:lnTo>
                  <a:pt x="32" y="12"/>
                </a:lnTo>
                <a:lnTo>
                  <a:pt x="31" y="18"/>
                </a:lnTo>
                <a:lnTo>
                  <a:pt x="29" y="22"/>
                </a:lnTo>
                <a:lnTo>
                  <a:pt x="27" y="27"/>
                </a:lnTo>
                <a:lnTo>
                  <a:pt x="20" y="36"/>
                </a:lnTo>
                <a:lnTo>
                  <a:pt x="14" y="45"/>
                </a:lnTo>
                <a:lnTo>
                  <a:pt x="8" y="52"/>
                </a:lnTo>
                <a:lnTo>
                  <a:pt x="4" y="59"/>
                </a:lnTo>
                <a:lnTo>
                  <a:pt x="1" y="66"/>
                </a:lnTo>
                <a:lnTo>
                  <a:pt x="0" y="75"/>
                </a:lnTo>
                <a:lnTo>
                  <a:pt x="0" y="77"/>
                </a:lnTo>
                <a:lnTo>
                  <a:pt x="1" y="79"/>
                </a:lnTo>
                <a:lnTo>
                  <a:pt x="3" y="79"/>
                </a:lnTo>
                <a:lnTo>
                  <a:pt x="4" y="80"/>
                </a:lnTo>
                <a:lnTo>
                  <a:pt x="6" y="79"/>
                </a:lnTo>
                <a:lnTo>
                  <a:pt x="7" y="79"/>
                </a:lnTo>
                <a:lnTo>
                  <a:pt x="9" y="77"/>
                </a:lnTo>
                <a:lnTo>
                  <a:pt x="9" y="75"/>
                </a:lnTo>
                <a:lnTo>
                  <a:pt x="11" y="69"/>
                </a:lnTo>
                <a:lnTo>
                  <a:pt x="12" y="65"/>
                </a:lnTo>
                <a:lnTo>
                  <a:pt x="16" y="56"/>
                </a:lnTo>
                <a:lnTo>
                  <a:pt x="22" y="49"/>
                </a:lnTo>
                <a:lnTo>
                  <a:pt x="28" y="41"/>
                </a:lnTo>
                <a:lnTo>
                  <a:pt x="34" y="32"/>
                </a:lnTo>
                <a:lnTo>
                  <a:pt x="38" y="24"/>
                </a:lnTo>
                <a:lnTo>
                  <a:pt x="40" y="20"/>
                </a:lnTo>
                <a:lnTo>
                  <a:pt x="42" y="15"/>
                </a:lnTo>
                <a:lnTo>
                  <a:pt x="42" y="10"/>
                </a:lnTo>
                <a:lnTo>
                  <a:pt x="4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56" name="任意多边形 1051555"/>
          <p:cNvSpPr/>
          <p:nvPr/>
        </p:nvSpPr>
        <p:spPr bwMode="auto">
          <a:xfrm>
            <a:off x="2762250" y="1131887"/>
            <a:ext cx="985837" cy="965200"/>
          </a:xfrm>
          <a:custGeom>
            <a:avLst/>
            <a:gdLst/>
            <a:ahLst/>
            <a:cxnLst/>
            <a:rect l="0" t="0" r="0" b="0"/>
            <a:pathLst>
              <a:path w="1398" h="1368">
                <a:moveTo>
                  <a:pt x="829" y="1368"/>
                </a:moveTo>
                <a:lnTo>
                  <a:pt x="829" y="1368"/>
                </a:lnTo>
                <a:lnTo>
                  <a:pt x="813" y="1367"/>
                </a:lnTo>
                <a:lnTo>
                  <a:pt x="796" y="1364"/>
                </a:lnTo>
                <a:lnTo>
                  <a:pt x="779" y="1359"/>
                </a:lnTo>
                <a:lnTo>
                  <a:pt x="761" y="1352"/>
                </a:lnTo>
                <a:lnTo>
                  <a:pt x="743" y="1343"/>
                </a:lnTo>
                <a:lnTo>
                  <a:pt x="726" y="1330"/>
                </a:lnTo>
                <a:lnTo>
                  <a:pt x="707" y="1317"/>
                </a:lnTo>
                <a:lnTo>
                  <a:pt x="688" y="1300"/>
                </a:lnTo>
                <a:lnTo>
                  <a:pt x="683" y="1296"/>
                </a:lnTo>
                <a:lnTo>
                  <a:pt x="681" y="1291"/>
                </a:lnTo>
                <a:lnTo>
                  <a:pt x="681" y="1288"/>
                </a:lnTo>
                <a:lnTo>
                  <a:pt x="679" y="1286"/>
                </a:lnTo>
                <a:lnTo>
                  <a:pt x="659" y="1264"/>
                </a:lnTo>
                <a:lnTo>
                  <a:pt x="639" y="1242"/>
                </a:lnTo>
                <a:lnTo>
                  <a:pt x="597" y="1201"/>
                </a:lnTo>
                <a:lnTo>
                  <a:pt x="554" y="1161"/>
                </a:lnTo>
                <a:lnTo>
                  <a:pt x="512" y="1122"/>
                </a:lnTo>
                <a:lnTo>
                  <a:pt x="441" y="1054"/>
                </a:lnTo>
                <a:lnTo>
                  <a:pt x="406" y="1019"/>
                </a:lnTo>
                <a:lnTo>
                  <a:pt x="372" y="984"/>
                </a:lnTo>
                <a:lnTo>
                  <a:pt x="322" y="930"/>
                </a:lnTo>
                <a:lnTo>
                  <a:pt x="318" y="926"/>
                </a:lnTo>
                <a:lnTo>
                  <a:pt x="260" y="865"/>
                </a:lnTo>
                <a:lnTo>
                  <a:pt x="201" y="803"/>
                </a:lnTo>
                <a:lnTo>
                  <a:pt x="142" y="742"/>
                </a:lnTo>
                <a:lnTo>
                  <a:pt x="81" y="683"/>
                </a:lnTo>
                <a:lnTo>
                  <a:pt x="77" y="677"/>
                </a:lnTo>
                <a:lnTo>
                  <a:pt x="75" y="672"/>
                </a:lnTo>
                <a:lnTo>
                  <a:pt x="74" y="669"/>
                </a:lnTo>
                <a:lnTo>
                  <a:pt x="72" y="666"/>
                </a:lnTo>
                <a:lnTo>
                  <a:pt x="54" y="647"/>
                </a:lnTo>
                <a:lnTo>
                  <a:pt x="40" y="629"/>
                </a:lnTo>
                <a:lnTo>
                  <a:pt x="27" y="609"/>
                </a:lnTo>
                <a:lnTo>
                  <a:pt x="16" y="589"/>
                </a:lnTo>
                <a:lnTo>
                  <a:pt x="9" y="569"/>
                </a:lnTo>
                <a:lnTo>
                  <a:pt x="3" y="548"/>
                </a:lnTo>
                <a:lnTo>
                  <a:pt x="2" y="538"/>
                </a:lnTo>
                <a:lnTo>
                  <a:pt x="1" y="528"/>
                </a:lnTo>
                <a:lnTo>
                  <a:pt x="0" y="518"/>
                </a:lnTo>
                <a:lnTo>
                  <a:pt x="1" y="508"/>
                </a:lnTo>
                <a:lnTo>
                  <a:pt x="2" y="495"/>
                </a:lnTo>
                <a:lnTo>
                  <a:pt x="6" y="480"/>
                </a:lnTo>
                <a:lnTo>
                  <a:pt x="10" y="468"/>
                </a:lnTo>
                <a:lnTo>
                  <a:pt x="17" y="455"/>
                </a:lnTo>
                <a:lnTo>
                  <a:pt x="24" y="443"/>
                </a:lnTo>
                <a:lnTo>
                  <a:pt x="34" y="432"/>
                </a:lnTo>
                <a:lnTo>
                  <a:pt x="45" y="421"/>
                </a:lnTo>
                <a:lnTo>
                  <a:pt x="58" y="411"/>
                </a:lnTo>
                <a:lnTo>
                  <a:pt x="60" y="410"/>
                </a:lnTo>
                <a:lnTo>
                  <a:pt x="61" y="408"/>
                </a:lnTo>
                <a:lnTo>
                  <a:pt x="65" y="403"/>
                </a:lnTo>
                <a:lnTo>
                  <a:pt x="116" y="353"/>
                </a:lnTo>
                <a:lnTo>
                  <a:pt x="168" y="303"/>
                </a:lnTo>
                <a:lnTo>
                  <a:pt x="168" y="302"/>
                </a:lnTo>
                <a:lnTo>
                  <a:pt x="246" y="228"/>
                </a:lnTo>
                <a:lnTo>
                  <a:pt x="286" y="191"/>
                </a:lnTo>
                <a:lnTo>
                  <a:pt x="326" y="155"/>
                </a:lnTo>
                <a:lnTo>
                  <a:pt x="367" y="120"/>
                </a:lnTo>
                <a:lnTo>
                  <a:pt x="410" y="87"/>
                </a:lnTo>
                <a:lnTo>
                  <a:pt x="432" y="71"/>
                </a:lnTo>
                <a:lnTo>
                  <a:pt x="454" y="56"/>
                </a:lnTo>
                <a:lnTo>
                  <a:pt x="477" y="40"/>
                </a:lnTo>
                <a:lnTo>
                  <a:pt x="500" y="27"/>
                </a:lnTo>
                <a:lnTo>
                  <a:pt x="501" y="26"/>
                </a:lnTo>
                <a:lnTo>
                  <a:pt x="502" y="26"/>
                </a:lnTo>
                <a:lnTo>
                  <a:pt x="508" y="21"/>
                </a:lnTo>
                <a:lnTo>
                  <a:pt x="515" y="18"/>
                </a:lnTo>
                <a:lnTo>
                  <a:pt x="539" y="10"/>
                </a:lnTo>
                <a:lnTo>
                  <a:pt x="562" y="5"/>
                </a:lnTo>
                <a:lnTo>
                  <a:pt x="583" y="1"/>
                </a:lnTo>
                <a:lnTo>
                  <a:pt x="605" y="0"/>
                </a:lnTo>
                <a:lnTo>
                  <a:pt x="617" y="0"/>
                </a:lnTo>
                <a:lnTo>
                  <a:pt x="629" y="2"/>
                </a:lnTo>
                <a:lnTo>
                  <a:pt x="640" y="4"/>
                </a:lnTo>
                <a:lnTo>
                  <a:pt x="650" y="7"/>
                </a:lnTo>
                <a:lnTo>
                  <a:pt x="661" y="11"/>
                </a:lnTo>
                <a:lnTo>
                  <a:pt x="671" y="15"/>
                </a:lnTo>
                <a:lnTo>
                  <a:pt x="679" y="21"/>
                </a:lnTo>
                <a:lnTo>
                  <a:pt x="689" y="28"/>
                </a:lnTo>
                <a:lnTo>
                  <a:pt x="691" y="30"/>
                </a:lnTo>
                <a:lnTo>
                  <a:pt x="693" y="31"/>
                </a:lnTo>
                <a:lnTo>
                  <a:pt x="697" y="32"/>
                </a:lnTo>
                <a:lnTo>
                  <a:pt x="700" y="34"/>
                </a:lnTo>
                <a:lnTo>
                  <a:pt x="702" y="36"/>
                </a:lnTo>
                <a:lnTo>
                  <a:pt x="705" y="40"/>
                </a:lnTo>
                <a:lnTo>
                  <a:pt x="717" y="58"/>
                </a:lnTo>
                <a:lnTo>
                  <a:pt x="729" y="76"/>
                </a:lnTo>
                <a:lnTo>
                  <a:pt x="741" y="94"/>
                </a:lnTo>
                <a:lnTo>
                  <a:pt x="755" y="111"/>
                </a:lnTo>
                <a:lnTo>
                  <a:pt x="783" y="144"/>
                </a:lnTo>
                <a:lnTo>
                  <a:pt x="812" y="176"/>
                </a:lnTo>
                <a:lnTo>
                  <a:pt x="842" y="208"/>
                </a:lnTo>
                <a:lnTo>
                  <a:pt x="874" y="238"/>
                </a:lnTo>
                <a:lnTo>
                  <a:pt x="937" y="297"/>
                </a:lnTo>
                <a:lnTo>
                  <a:pt x="983" y="341"/>
                </a:lnTo>
                <a:lnTo>
                  <a:pt x="1030" y="385"/>
                </a:lnTo>
                <a:lnTo>
                  <a:pt x="1103" y="458"/>
                </a:lnTo>
                <a:lnTo>
                  <a:pt x="1182" y="535"/>
                </a:lnTo>
                <a:lnTo>
                  <a:pt x="1223" y="573"/>
                </a:lnTo>
                <a:lnTo>
                  <a:pt x="1265" y="612"/>
                </a:lnTo>
                <a:lnTo>
                  <a:pt x="1307" y="650"/>
                </a:lnTo>
                <a:lnTo>
                  <a:pt x="1351" y="688"/>
                </a:lnTo>
                <a:lnTo>
                  <a:pt x="1354" y="690"/>
                </a:lnTo>
                <a:lnTo>
                  <a:pt x="1358" y="690"/>
                </a:lnTo>
                <a:lnTo>
                  <a:pt x="1361" y="691"/>
                </a:lnTo>
                <a:lnTo>
                  <a:pt x="1363" y="692"/>
                </a:lnTo>
                <a:lnTo>
                  <a:pt x="1368" y="697"/>
                </a:lnTo>
                <a:lnTo>
                  <a:pt x="1379" y="710"/>
                </a:lnTo>
                <a:lnTo>
                  <a:pt x="1386" y="724"/>
                </a:lnTo>
                <a:lnTo>
                  <a:pt x="1392" y="738"/>
                </a:lnTo>
                <a:lnTo>
                  <a:pt x="1395" y="752"/>
                </a:lnTo>
                <a:lnTo>
                  <a:pt x="1398" y="766"/>
                </a:lnTo>
                <a:lnTo>
                  <a:pt x="1398" y="780"/>
                </a:lnTo>
                <a:lnTo>
                  <a:pt x="1397" y="794"/>
                </a:lnTo>
                <a:lnTo>
                  <a:pt x="1395" y="808"/>
                </a:lnTo>
                <a:lnTo>
                  <a:pt x="1391" y="821"/>
                </a:lnTo>
                <a:lnTo>
                  <a:pt x="1387" y="833"/>
                </a:lnTo>
                <a:lnTo>
                  <a:pt x="1381" y="847"/>
                </a:lnTo>
                <a:lnTo>
                  <a:pt x="1375" y="859"/>
                </a:lnTo>
                <a:lnTo>
                  <a:pt x="1367" y="871"/>
                </a:lnTo>
                <a:lnTo>
                  <a:pt x="1359" y="882"/>
                </a:lnTo>
                <a:lnTo>
                  <a:pt x="1351" y="892"/>
                </a:lnTo>
                <a:lnTo>
                  <a:pt x="1341" y="902"/>
                </a:lnTo>
                <a:lnTo>
                  <a:pt x="1339" y="905"/>
                </a:lnTo>
                <a:lnTo>
                  <a:pt x="1338" y="909"/>
                </a:lnTo>
                <a:lnTo>
                  <a:pt x="1337" y="913"/>
                </a:lnTo>
                <a:lnTo>
                  <a:pt x="1334" y="917"/>
                </a:lnTo>
                <a:lnTo>
                  <a:pt x="1287" y="981"/>
                </a:lnTo>
                <a:lnTo>
                  <a:pt x="1253" y="1028"/>
                </a:lnTo>
                <a:lnTo>
                  <a:pt x="1217" y="1073"/>
                </a:lnTo>
                <a:lnTo>
                  <a:pt x="1200" y="1095"/>
                </a:lnTo>
                <a:lnTo>
                  <a:pt x="1181" y="1115"/>
                </a:lnTo>
                <a:lnTo>
                  <a:pt x="1162" y="1136"/>
                </a:lnTo>
                <a:lnTo>
                  <a:pt x="1141" y="1156"/>
                </a:lnTo>
                <a:lnTo>
                  <a:pt x="1134" y="1163"/>
                </a:lnTo>
                <a:lnTo>
                  <a:pt x="1122" y="1171"/>
                </a:lnTo>
                <a:lnTo>
                  <a:pt x="1096" y="1191"/>
                </a:lnTo>
                <a:lnTo>
                  <a:pt x="1059" y="1217"/>
                </a:lnTo>
                <a:lnTo>
                  <a:pt x="1042" y="1231"/>
                </a:lnTo>
                <a:lnTo>
                  <a:pt x="1026" y="1243"/>
                </a:lnTo>
                <a:lnTo>
                  <a:pt x="1024" y="1246"/>
                </a:lnTo>
                <a:lnTo>
                  <a:pt x="1023" y="1249"/>
                </a:lnTo>
                <a:lnTo>
                  <a:pt x="1021" y="1253"/>
                </a:lnTo>
                <a:lnTo>
                  <a:pt x="1018" y="1257"/>
                </a:lnTo>
                <a:lnTo>
                  <a:pt x="1002" y="1275"/>
                </a:lnTo>
                <a:lnTo>
                  <a:pt x="999" y="1278"/>
                </a:lnTo>
                <a:lnTo>
                  <a:pt x="999" y="1281"/>
                </a:lnTo>
                <a:lnTo>
                  <a:pt x="997" y="1285"/>
                </a:lnTo>
                <a:lnTo>
                  <a:pt x="996" y="1290"/>
                </a:lnTo>
                <a:lnTo>
                  <a:pt x="994" y="1295"/>
                </a:lnTo>
                <a:lnTo>
                  <a:pt x="991" y="1298"/>
                </a:lnTo>
                <a:lnTo>
                  <a:pt x="988" y="1301"/>
                </a:lnTo>
                <a:lnTo>
                  <a:pt x="984" y="1303"/>
                </a:lnTo>
                <a:lnTo>
                  <a:pt x="980" y="1304"/>
                </a:lnTo>
                <a:lnTo>
                  <a:pt x="974" y="1305"/>
                </a:lnTo>
                <a:lnTo>
                  <a:pt x="969" y="1305"/>
                </a:lnTo>
                <a:lnTo>
                  <a:pt x="965" y="1309"/>
                </a:lnTo>
                <a:lnTo>
                  <a:pt x="951" y="1321"/>
                </a:lnTo>
                <a:lnTo>
                  <a:pt x="937" y="1331"/>
                </a:lnTo>
                <a:lnTo>
                  <a:pt x="922" y="1341"/>
                </a:lnTo>
                <a:lnTo>
                  <a:pt x="908" y="1348"/>
                </a:lnTo>
                <a:lnTo>
                  <a:pt x="893" y="1355"/>
                </a:lnTo>
                <a:lnTo>
                  <a:pt x="879" y="1360"/>
                </a:lnTo>
                <a:lnTo>
                  <a:pt x="864" y="1364"/>
                </a:lnTo>
                <a:lnTo>
                  <a:pt x="850" y="1366"/>
                </a:lnTo>
                <a:lnTo>
                  <a:pt x="839" y="1367"/>
                </a:lnTo>
                <a:lnTo>
                  <a:pt x="829" y="1368"/>
                </a:lnTo>
                <a:close/>
                <a:moveTo>
                  <a:pt x="601" y="41"/>
                </a:moveTo>
                <a:lnTo>
                  <a:pt x="601" y="41"/>
                </a:lnTo>
                <a:lnTo>
                  <a:pt x="591" y="41"/>
                </a:lnTo>
                <a:lnTo>
                  <a:pt x="581" y="42"/>
                </a:lnTo>
                <a:lnTo>
                  <a:pt x="563" y="46"/>
                </a:lnTo>
                <a:lnTo>
                  <a:pt x="545" y="51"/>
                </a:lnTo>
                <a:lnTo>
                  <a:pt x="532" y="57"/>
                </a:lnTo>
                <a:lnTo>
                  <a:pt x="508" y="71"/>
                </a:lnTo>
                <a:lnTo>
                  <a:pt x="485" y="86"/>
                </a:lnTo>
                <a:lnTo>
                  <a:pt x="462" y="101"/>
                </a:lnTo>
                <a:lnTo>
                  <a:pt x="440" y="117"/>
                </a:lnTo>
                <a:lnTo>
                  <a:pt x="396" y="150"/>
                </a:lnTo>
                <a:lnTo>
                  <a:pt x="355" y="185"/>
                </a:lnTo>
                <a:lnTo>
                  <a:pt x="315" y="221"/>
                </a:lnTo>
                <a:lnTo>
                  <a:pt x="275" y="258"/>
                </a:lnTo>
                <a:lnTo>
                  <a:pt x="198" y="332"/>
                </a:lnTo>
                <a:lnTo>
                  <a:pt x="147" y="383"/>
                </a:lnTo>
                <a:lnTo>
                  <a:pt x="95" y="433"/>
                </a:lnTo>
                <a:lnTo>
                  <a:pt x="90" y="436"/>
                </a:lnTo>
                <a:lnTo>
                  <a:pt x="86" y="438"/>
                </a:lnTo>
                <a:lnTo>
                  <a:pt x="84" y="441"/>
                </a:lnTo>
                <a:lnTo>
                  <a:pt x="82" y="444"/>
                </a:lnTo>
                <a:lnTo>
                  <a:pt x="78" y="447"/>
                </a:lnTo>
                <a:lnTo>
                  <a:pt x="69" y="454"/>
                </a:lnTo>
                <a:lnTo>
                  <a:pt x="62" y="463"/>
                </a:lnTo>
                <a:lnTo>
                  <a:pt x="55" y="471"/>
                </a:lnTo>
                <a:lnTo>
                  <a:pt x="49" y="479"/>
                </a:lnTo>
                <a:lnTo>
                  <a:pt x="45" y="488"/>
                </a:lnTo>
                <a:lnTo>
                  <a:pt x="42" y="498"/>
                </a:lnTo>
                <a:lnTo>
                  <a:pt x="41" y="508"/>
                </a:lnTo>
                <a:lnTo>
                  <a:pt x="40" y="519"/>
                </a:lnTo>
                <a:lnTo>
                  <a:pt x="41" y="529"/>
                </a:lnTo>
                <a:lnTo>
                  <a:pt x="42" y="538"/>
                </a:lnTo>
                <a:lnTo>
                  <a:pt x="44" y="548"/>
                </a:lnTo>
                <a:lnTo>
                  <a:pt x="47" y="558"/>
                </a:lnTo>
                <a:lnTo>
                  <a:pt x="51" y="567"/>
                </a:lnTo>
                <a:lnTo>
                  <a:pt x="55" y="576"/>
                </a:lnTo>
                <a:lnTo>
                  <a:pt x="66" y="595"/>
                </a:lnTo>
                <a:lnTo>
                  <a:pt x="78" y="612"/>
                </a:lnTo>
                <a:lnTo>
                  <a:pt x="93" y="629"/>
                </a:lnTo>
                <a:lnTo>
                  <a:pt x="107" y="642"/>
                </a:lnTo>
                <a:lnTo>
                  <a:pt x="123" y="655"/>
                </a:lnTo>
                <a:lnTo>
                  <a:pt x="127" y="658"/>
                </a:lnTo>
                <a:lnTo>
                  <a:pt x="129" y="662"/>
                </a:lnTo>
                <a:lnTo>
                  <a:pt x="131" y="666"/>
                </a:lnTo>
                <a:lnTo>
                  <a:pt x="132" y="670"/>
                </a:lnTo>
                <a:lnTo>
                  <a:pt x="133" y="674"/>
                </a:lnTo>
                <a:lnTo>
                  <a:pt x="136" y="677"/>
                </a:lnTo>
                <a:lnTo>
                  <a:pt x="172" y="715"/>
                </a:lnTo>
                <a:lnTo>
                  <a:pt x="207" y="752"/>
                </a:lnTo>
                <a:lnTo>
                  <a:pt x="278" y="825"/>
                </a:lnTo>
                <a:lnTo>
                  <a:pt x="352" y="905"/>
                </a:lnTo>
                <a:lnTo>
                  <a:pt x="390" y="944"/>
                </a:lnTo>
                <a:lnTo>
                  <a:pt x="428" y="982"/>
                </a:lnTo>
                <a:lnTo>
                  <a:pt x="478" y="1030"/>
                </a:lnTo>
                <a:lnTo>
                  <a:pt x="526" y="1075"/>
                </a:lnTo>
                <a:lnTo>
                  <a:pt x="574" y="1119"/>
                </a:lnTo>
                <a:lnTo>
                  <a:pt x="622" y="1165"/>
                </a:lnTo>
                <a:lnTo>
                  <a:pt x="668" y="1211"/>
                </a:lnTo>
                <a:lnTo>
                  <a:pt x="690" y="1235"/>
                </a:lnTo>
                <a:lnTo>
                  <a:pt x="712" y="1259"/>
                </a:lnTo>
                <a:lnTo>
                  <a:pt x="714" y="1263"/>
                </a:lnTo>
                <a:lnTo>
                  <a:pt x="717" y="1267"/>
                </a:lnTo>
                <a:lnTo>
                  <a:pt x="718" y="1271"/>
                </a:lnTo>
                <a:lnTo>
                  <a:pt x="721" y="1273"/>
                </a:lnTo>
                <a:lnTo>
                  <a:pt x="734" y="1285"/>
                </a:lnTo>
                <a:lnTo>
                  <a:pt x="748" y="1294"/>
                </a:lnTo>
                <a:lnTo>
                  <a:pt x="761" y="1302"/>
                </a:lnTo>
                <a:lnTo>
                  <a:pt x="774" y="1310"/>
                </a:lnTo>
                <a:lnTo>
                  <a:pt x="789" y="1315"/>
                </a:lnTo>
                <a:lnTo>
                  <a:pt x="802" y="1318"/>
                </a:lnTo>
                <a:lnTo>
                  <a:pt x="816" y="1320"/>
                </a:lnTo>
                <a:lnTo>
                  <a:pt x="829" y="1321"/>
                </a:lnTo>
                <a:lnTo>
                  <a:pt x="847" y="1320"/>
                </a:lnTo>
                <a:lnTo>
                  <a:pt x="864" y="1316"/>
                </a:lnTo>
                <a:lnTo>
                  <a:pt x="882" y="1310"/>
                </a:lnTo>
                <a:lnTo>
                  <a:pt x="899" y="1301"/>
                </a:lnTo>
                <a:lnTo>
                  <a:pt x="918" y="1290"/>
                </a:lnTo>
                <a:lnTo>
                  <a:pt x="937" y="1277"/>
                </a:lnTo>
                <a:lnTo>
                  <a:pt x="955" y="1260"/>
                </a:lnTo>
                <a:lnTo>
                  <a:pt x="975" y="1241"/>
                </a:lnTo>
                <a:lnTo>
                  <a:pt x="983" y="1232"/>
                </a:lnTo>
                <a:lnTo>
                  <a:pt x="991" y="1224"/>
                </a:lnTo>
                <a:lnTo>
                  <a:pt x="1010" y="1207"/>
                </a:lnTo>
                <a:lnTo>
                  <a:pt x="1030" y="1192"/>
                </a:lnTo>
                <a:lnTo>
                  <a:pt x="1049" y="1176"/>
                </a:lnTo>
                <a:lnTo>
                  <a:pt x="1067" y="1164"/>
                </a:lnTo>
                <a:lnTo>
                  <a:pt x="1081" y="1153"/>
                </a:lnTo>
                <a:lnTo>
                  <a:pt x="1107" y="1130"/>
                </a:lnTo>
                <a:lnTo>
                  <a:pt x="1131" y="1107"/>
                </a:lnTo>
                <a:lnTo>
                  <a:pt x="1153" y="1083"/>
                </a:lnTo>
                <a:lnTo>
                  <a:pt x="1174" y="1059"/>
                </a:lnTo>
                <a:lnTo>
                  <a:pt x="1195" y="1033"/>
                </a:lnTo>
                <a:lnTo>
                  <a:pt x="1215" y="1007"/>
                </a:lnTo>
                <a:lnTo>
                  <a:pt x="1254" y="955"/>
                </a:lnTo>
                <a:lnTo>
                  <a:pt x="1284" y="916"/>
                </a:lnTo>
                <a:lnTo>
                  <a:pt x="1286" y="912"/>
                </a:lnTo>
                <a:lnTo>
                  <a:pt x="1286" y="908"/>
                </a:lnTo>
                <a:lnTo>
                  <a:pt x="1286" y="903"/>
                </a:lnTo>
                <a:lnTo>
                  <a:pt x="1288" y="897"/>
                </a:lnTo>
                <a:lnTo>
                  <a:pt x="1291" y="892"/>
                </a:lnTo>
                <a:lnTo>
                  <a:pt x="1295" y="888"/>
                </a:lnTo>
                <a:lnTo>
                  <a:pt x="1302" y="883"/>
                </a:lnTo>
                <a:lnTo>
                  <a:pt x="1309" y="876"/>
                </a:lnTo>
                <a:lnTo>
                  <a:pt x="1317" y="868"/>
                </a:lnTo>
                <a:lnTo>
                  <a:pt x="1324" y="860"/>
                </a:lnTo>
                <a:lnTo>
                  <a:pt x="1330" y="852"/>
                </a:lnTo>
                <a:lnTo>
                  <a:pt x="1336" y="843"/>
                </a:lnTo>
                <a:lnTo>
                  <a:pt x="1341" y="833"/>
                </a:lnTo>
                <a:lnTo>
                  <a:pt x="1347" y="823"/>
                </a:lnTo>
                <a:lnTo>
                  <a:pt x="1351" y="813"/>
                </a:lnTo>
                <a:lnTo>
                  <a:pt x="1354" y="802"/>
                </a:lnTo>
                <a:lnTo>
                  <a:pt x="1356" y="792"/>
                </a:lnTo>
                <a:lnTo>
                  <a:pt x="1358" y="782"/>
                </a:lnTo>
                <a:lnTo>
                  <a:pt x="1357" y="771"/>
                </a:lnTo>
                <a:lnTo>
                  <a:pt x="1356" y="760"/>
                </a:lnTo>
                <a:lnTo>
                  <a:pt x="1353" y="751"/>
                </a:lnTo>
                <a:lnTo>
                  <a:pt x="1349" y="740"/>
                </a:lnTo>
                <a:lnTo>
                  <a:pt x="1347" y="737"/>
                </a:lnTo>
                <a:lnTo>
                  <a:pt x="1344" y="735"/>
                </a:lnTo>
                <a:lnTo>
                  <a:pt x="1338" y="732"/>
                </a:lnTo>
                <a:lnTo>
                  <a:pt x="1303" y="702"/>
                </a:lnTo>
                <a:lnTo>
                  <a:pt x="1268" y="671"/>
                </a:lnTo>
                <a:lnTo>
                  <a:pt x="1233" y="639"/>
                </a:lnTo>
                <a:lnTo>
                  <a:pt x="1199" y="607"/>
                </a:lnTo>
                <a:lnTo>
                  <a:pt x="1131" y="542"/>
                </a:lnTo>
                <a:lnTo>
                  <a:pt x="1065" y="478"/>
                </a:lnTo>
                <a:lnTo>
                  <a:pt x="1008" y="421"/>
                </a:lnTo>
                <a:lnTo>
                  <a:pt x="949" y="365"/>
                </a:lnTo>
                <a:lnTo>
                  <a:pt x="898" y="318"/>
                </a:lnTo>
                <a:lnTo>
                  <a:pt x="839" y="262"/>
                </a:lnTo>
                <a:lnTo>
                  <a:pt x="811" y="234"/>
                </a:lnTo>
                <a:lnTo>
                  <a:pt x="782" y="204"/>
                </a:lnTo>
                <a:lnTo>
                  <a:pt x="755" y="174"/>
                </a:lnTo>
                <a:lnTo>
                  <a:pt x="728" y="144"/>
                </a:lnTo>
                <a:lnTo>
                  <a:pt x="703" y="112"/>
                </a:lnTo>
                <a:lnTo>
                  <a:pt x="680" y="78"/>
                </a:lnTo>
                <a:lnTo>
                  <a:pt x="678" y="76"/>
                </a:lnTo>
                <a:lnTo>
                  <a:pt x="676" y="75"/>
                </a:lnTo>
                <a:lnTo>
                  <a:pt x="672" y="71"/>
                </a:lnTo>
                <a:lnTo>
                  <a:pt x="665" y="64"/>
                </a:lnTo>
                <a:lnTo>
                  <a:pt x="658" y="58"/>
                </a:lnTo>
                <a:lnTo>
                  <a:pt x="649" y="52"/>
                </a:lnTo>
                <a:lnTo>
                  <a:pt x="641" y="48"/>
                </a:lnTo>
                <a:lnTo>
                  <a:pt x="632" y="45"/>
                </a:lnTo>
                <a:lnTo>
                  <a:pt x="623" y="43"/>
                </a:lnTo>
                <a:lnTo>
                  <a:pt x="612" y="41"/>
                </a:lnTo>
                <a:lnTo>
                  <a:pt x="601" y="4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57" name="任意多边形 1051556"/>
          <p:cNvSpPr/>
          <p:nvPr/>
        </p:nvSpPr>
        <p:spPr bwMode="auto">
          <a:xfrm>
            <a:off x="2882900" y="1185862"/>
            <a:ext cx="793750" cy="806450"/>
          </a:xfrm>
          <a:custGeom>
            <a:avLst/>
            <a:gdLst/>
            <a:ahLst/>
            <a:cxnLst/>
            <a:rect l="0" t="0" r="0" b="0"/>
            <a:pathLst>
              <a:path w="1125" h="1142">
                <a:moveTo>
                  <a:pt x="676" y="1142"/>
                </a:moveTo>
                <a:lnTo>
                  <a:pt x="676" y="1142"/>
                </a:lnTo>
                <a:lnTo>
                  <a:pt x="672" y="1142"/>
                </a:lnTo>
                <a:lnTo>
                  <a:pt x="667" y="1141"/>
                </a:lnTo>
                <a:lnTo>
                  <a:pt x="663" y="1138"/>
                </a:lnTo>
                <a:lnTo>
                  <a:pt x="660" y="1136"/>
                </a:lnTo>
                <a:lnTo>
                  <a:pt x="658" y="1133"/>
                </a:lnTo>
                <a:lnTo>
                  <a:pt x="657" y="1130"/>
                </a:lnTo>
                <a:lnTo>
                  <a:pt x="656" y="1126"/>
                </a:lnTo>
                <a:lnTo>
                  <a:pt x="656" y="1122"/>
                </a:lnTo>
                <a:lnTo>
                  <a:pt x="656" y="1088"/>
                </a:lnTo>
                <a:lnTo>
                  <a:pt x="656" y="1054"/>
                </a:lnTo>
                <a:lnTo>
                  <a:pt x="654" y="1020"/>
                </a:lnTo>
                <a:lnTo>
                  <a:pt x="652" y="986"/>
                </a:lnTo>
                <a:lnTo>
                  <a:pt x="647" y="917"/>
                </a:lnTo>
                <a:lnTo>
                  <a:pt x="641" y="850"/>
                </a:lnTo>
                <a:lnTo>
                  <a:pt x="634" y="775"/>
                </a:lnTo>
                <a:lnTo>
                  <a:pt x="629" y="701"/>
                </a:lnTo>
                <a:lnTo>
                  <a:pt x="628" y="689"/>
                </a:lnTo>
                <a:lnTo>
                  <a:pt x="568" y="686"/>
                </a:lnTo>
                <a:lnTo>
                  <a:pt x="455" y="681"/>
                </a:lnTo>
                <a:lnTo>
                  <a:pt x="451" y="680"/>
                </a:lnTo>
                <a:lnTo>
                  <a:pt x="446" y="679"/>
                </a:lnTo>
                <a:lnTo>
                  <a:pt x="442" y="677"/>
                </a:lnTo>
                <a:lnTo>
                  <a:pt x="439" y="675"/>
                </a:lnTo>
                <a:lnTo>
                  <a:pt x="437" y="672"/>
                </a:lnTo>
                <a:lnTo>
                  <a:pt x="435" y="667"/>
                </a:lnTo>
                <a:lnTo>
                  <a:pt x="434" y="663"/>
                </a:lnTo>
                <a:lnTo>
                  <a:pt x="433" y="659"/>
                </a:lnTo>
                <a:lnTo>
                  <a:pt x="429" y="586"/>
                </a:lnTo>
                <a:lnTo>
                  <a:pt x="423" y="506"/>
                </a:lnTo>
                <a:lnTo>
                  <a:pt x="422" y="491"/>
                </a:lnTo>
                <a:lnTo>
                  <a:pt x="406" y="496"/>
                </a:lnTo>
                <a:lnTo>
                  <a:pt x="403" y="497"/>
                </a:lnTo>
                <a:lnTo>
                  <a:pt x="399" y="497"/>
                </a:lnTo>
                <a:lnTo>
                  <a:pt x="358" y="496"/>
                </a:lnTo>
                <a:lnTo>
                  <a:pt x="316" y="494"/>
                </a:lnTo>
                <a:lnTo>
                  <a:pt x="236" y="489"/>
                </a:lnTo>
                <a:lnTo>
                  <a:pt x="144" y="483"/>
                </a:lnTo>
                <a:lnTo>
                  <a:pt x="98" y="481"/>
                </a:lnTo>
                <a:lnTo>
                  <a:pt x="52" y="481"/>
                </a:lnTo>
                <a:lnTo>
                  <a:pt x="20" y="481"/>
                </a:lnTo>
                <a:lnTo>
                  <a:pt x="19" y="481"/>
                </a:lnTo>
                <a:lnTo>
                  <a:pt x="14" y="481"/>
                </a:lnTo>
                <a:lnTo>
                  <a:pt x="10" y="478"/>
                </a:lnTo>
                <a:lnTo>
                  <a:pt x="6" y="476"/>
                </a:lnTo>
                <a:lnTo>
                  <a:pt x="4" y="474"/>
                </a:lnTo>
                <a:lnTo>
                  <a:pt x="2" y="471"/>
                </a:lnTo>
                <a:lnTo>
                  <a:pt x="1" y="468"/>
                </a:lnTo>
                <a:lnTo>
                  <a:pt x="0" y="461"/>
                </a:lnTo>
                <a:lnTo>
                  <a:pt x="1" y="454"/>
                </a:lnTo>
                <a:lnTo>
                  <a:pt x="2" y="451"/>
                </a:lnTo>
                <a:lnTo>
                  <a:pt x="4" y="446"/>
                </a:lnTo>
                <a:lnTo>
                  <a:pt x="6" y="443"/>
                </a:lnTo>
                <a:lnTo>
                  <a:pt x="10" y="441"/>
                </a:lnTo>
                <a:lnTo>
                  <a:pt x="15" y="439"/>
                </a:lnTo>
                <a:lnTo>
                  <a:pt x="21" y="438"/>
                </a:lnTo>
                <a:lnTo>
                  <a:pt x="53" y="438"/>
                </a:lnTo>
                <a:lnTo>
                  <a:pt x="98" y="439"/>
                </a:lnTo>
                <a:lnTo>
                  <a:pt x="144" y="440"/>
                </a:lnTo>
                <a:lnTo>
                  <a:pt x="234" y="446"/>
                </a:lnTo>
                <a:lnTo>
                  <a:pt x="315" y="452"/>
                </a:lnTo>
                <a:lnTo>
                  <a:pt x="357" y="454"/>
                </a:lnTo>
                <a:lnTo>
                  <a:pt x="399" y="455"/>
                </a:lnTo>
                <a:lnTo>
                  <a:pt x="403" y="456"/>
                </a:lnTo>
                <a:lnTo>
                  <a:pt x="420" y="459"/>
                </a:lnTo>
                <a:lnTo>
                  <a:pt x="418" y="442"/>
                </a:lnTo>
                <a:lnTo>
                  <a:pt x="411" y="337"/>
                </a:lnTo>
                <a:lnTo>
                  <a:pt x="408" y="283"/>
                </a:lnTo>
                <a:lnTo>
                  <a:pt x="406" y="231"/>
                </a:lnTo>
                <a:lnTo>
                  <a:pt x="404" y="178"/>
                </a:lnTo>
                <a:lnTo>
                  <a:pt x="403" y="125"/>
                </a:lnTo>
                <a:lnTo>
                  <a:pt x="404" y="72"/>
                </a:lnTo>
                <a:lnTo>
                  <a:pt x="405" y="20"/>
                </a:lnTo>
                <a:lnTo>
                  <a:pt x="406" y="15"/>
                </a:lnTo>
                <a:lnTo>
                  <a:pt x="408" y="11"/>
                </a:lnTo>
                <a:lnTo>
                  <a:pt x="410" y="6"/>
                </a:lnTo>
                <a:lnTo>
                  <a:pt x="413" y="4"/>
                </a:lnTo>
                <a:lnTo>
                  <a:pt x="417" y="2"/>
                </a:lnTo>
                <a:lnTo>
                  <a:pt x="421" y="0"/>
                </a:lnTo>
                <a:lnTo>
                  <a:pt x="428" y="0"/>
                </a:lnTo>
                <a:lnTo>
                  <a:pt x="432" y="0"/>
                </a:lnTo>
                <a:lnTo>
                  <a:pt x="436" y="1"/>
                </a:lnTo>
                <a:lnTo>
                  <a:pt x="440" y="3"/>
                </a:lnTo>
                <a:lnTo>
                  <a:pt x="443" y="5"/>
                </a:lnTo>
                <a:lnTo>
                  <a:pt x="445" y="8"/>
                </a:lnTo>
                <a:lnTo>
                  <a:pt x="446" y="12"/>
                </a:lnTo>
                <a:lnTo>
                  <a:pt x="447" y="15"/>
                </a:lnTo>
                <a:lnTo>
                  <a:pt x="447" y="19"/>
                </a:lnTo>
                <a:lnTo>
                  <a:pt x="445" y="78"/>
                </a:lnTo>
                <a:lnTo>
                  <a:pt x="445" y="137"/>
                </a:lnTo>
                <a:lnTo>
                  <a:pt x="446" y="196"/>
                </a:lnTo>
                <a:lnTo>
                  <a:pt x="448" y="255"/>
                </a:lnTo>
                <a:lnTo>
                  <a:pt x="452" y="313"/>
                </a:lnTo>
                <a:lnTo>
                  <a:pt x="456" y="372"/>
                </a:lnTo>
                <a:lnTo>
                  <a:pt x="464" y="488"/>
                </a:lnTo>
                <a:lnTo>
                  <a:pt x="473" y="629"/>
                </a:lnTo>
                <a:lnTo>
                  <a:pt x="474" y="640"/>
                </a:lnTo>
                <a:lnTo>
                  <a:pt x="485" y="641"/>
                </a:lnTo>
                <a:lnTo>
                  <a:pt x="564" y="644"/>
                </a:lnTo>
                <a:lnTo>
                  <a:pt x="698" y="651"/>
                </a:lnTo>
                <a:lnTo>
                  <a:pt x="834" y="658"/>
                </a:lnTo>
                <a:lnTo>
                  <a:pt x="901" y="663"/>
                </a:lnTo>
                <a:lnTo>
                  <a:pt x="969" y="669"/>
                </a:lnTo>
                <a:lnTo>
                  <a:pt x="1036" y="676"/>
                </a:lnTo>
                <a:lnTo>
                  <a:pt x="1104" y="683"/>
                </a:lnTo>
                <a:lnTo>
                  <a:pt x="1110" y="684"/>
                </a:lnTo>
                <a:lnTo>
                  <a:pt x="1114" y="686"/>
                </a:lnTo>
                <a:lnTo>
                  <a:pt x="1118" y="689"/>
                </a:lnTo>
                <a:lnTo>
                  <a:pt x="1120" y="693"/>
                </a:lnTo>
                <a:lnTo>
                  <a:pt x="1123" y="696"/>
                </a:lnTo>
                <a:lnTo>
                  <a:pt x="1124" y="702"/>
                </a:lnTo>
                <a:lnTo>
                  <a:pt x="1125" y="706"/>
                </a:lnTo>
                <a:lnTo>
                  <a:pt x="1125" y="710"/>
                </a:lnTo>
                <a:lnTo>
                  <a:pt x="1124" y="715"/>
                </a:lnTo>
                <a:lnTo>
                  <a:pt x="1122" y="720"/>
                </a:lnTo>
                <a:lnTo>
                  <a:pt x="1120" y="722"/>
                </a:lnTo>
                <a:lnTo>
                  <a:pt x="1118" y="724"/>
                </a:lnTo>
                <a:lnTo>
                  <a:pt x="1115" y="725"/>
                </a:lnTo>
                <a:lnTo>
                  <a:pt x="1111" y="725"/>
                </a:lnTo>
                <a:lnTo>
                  <a:pt x="1107" y="725"/>
                </a:lnTo>
                <a:lnTo>
                  <a:pt x="1053" y="719"/>
                </a:lnTo>
                <a:lnTo>
                  <a:pt x="998" y="714"/>
                </a:lnTo>
                <a:lnTo>
                  <a:pt x="892" y="705"/>
                </a:lnTo>
                <a:lnTo>
                  <a:pt x="786" y="697"/>
                </a:lnTo>
                <a:lnTo>
                  <a:pt x="684" y="692"/>
                </a:lnTo>
                <a:lnTo>
                  <a:pt x="671" y="691"/>
                </a:lnTo>
                <a:lnTo>
                  <a:pt x="672" y="705"/>
                </a:lnTo>
                <a:lnTo>
                  <a:pt x="677" y="779"/>
                </a:lnTo>
                <a:lnTo>
                  <a:pt x="683" y="852"/>
                </a:lnTo>
                <a:lnTo>
                  <a:pt x="689" y="918"/>
                </a:lnTo>
                <a:lnTo>
                  <a:pt x="694" y="987"/>
                </a:lnTo>
                <a:lnTo>
                  <a:pt x="696" y="1020"/>
                </a:lnTo>
                <a:lnTo>
                  <a:pt x="697" y="1054"/>
                </a:lnTo>
                <a:lnTo>
                  <a:pt x="698" y="1088"/>
                </a:lnTo>
                <a:lnTo>
                  <a:pt x="698" y="1122"/>
                </a:lnTo>
                <a:lnTo>
                  <a:pt x="697" y="1127"/>
                </a:lnTo>
                <a:lnTo>
                  <a:pt x="695" y="1131"/>
                </a:lnTo>
                <a:lnTo>
                  <a:pt x="693" y="1135"/>
                </a:lnTo>
                <a:lnTo>
                  <a:pt x="690" y="1137"/>
                </a:lnTo>
                <a:lnTo>
                  <a:pt x="686" y="1140"/>
                </a:lnTo>
                <a:lnTo>
                  <a:pt x="683" y="1141"/>
                </a:lnTo>
                <a:lnTo>
                  <a:pt x="676" y="114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58" name="任意多边形 1051557"/>
          <p:cNvSpPr/>
          <p:nvPr/>
        </p:nvSpPr>
        <p:spPr bwMode="auto">
          <a:xfrm>
            <a:off x="5507037" y="1843087"/>
            <a:ext cx="69850" cy="155575"/>
          </a:xfrm>
          <a:custGeom>
            <a:avLst/>
            <a:gdLst/>
            <a:ahLst/>
            <a:cxnLst/>
            <a:rect l="0" t="0" r="0" b="0"/>
            <a:pathLst>
              <a:path w="99" h="218">
                <a:moveTo>
                  <a:pt x="94" y="0"/>
                </a:moveTo>
                <a:lnTo>
                  <a:pt x="94" y="0"/>
                </a:lnTo>
                <a:lnTo>
                  <a:pt x="88" y="1"/>
                </a:lnTo>
                <a:lnTo>
                  <a:pt x="84" y="3"/>
                </a:lnTo>
                <a:lnTo>
                  <a:pt x="81" y="5"/>
                </a:lnTo>
                <a:lnTo>
                  <a:pt x="78" y="7"/>
                </a:lnTo>
                <a:lnTo>
                  <a:pt x="73" y="14"/>
                </a:lnTo>
                <a:lnTo>
                  <a:pt x="69" y="22"/>
                </a:lnTo>
                <a:lnTo>
                  <a:pt x="62" y="37"/>
                </a:lnTo>
                <a:lnTo>
                  <a:pt x="55" y="53"/>
                </a:lnTo>
                <a:lnTo>
                  <a:pt x="44" y="83"/>
                </a:lnTo>
                <a:lnTo>
                  <a:pt x="31" y="118"/>
                </a:lnTo>
                <a:lnTo>
                  <a:pt x="18" y="153"/>
                </a:lnTo>
                <a:lnTo>
                  <a:pt x="7" y="183"/>
                </a:lnTo>
                <a:lnTo>
                  <a:pt x="3" y="197"/>
                </a:lnTo>
                <a:lnTo>
                  <a:pt x="0" y="214"/>
                </a:lnTo>
                <a:lnTo>
                  <a:pt x="0" y="216"/>
                </a:lnTo>
                <a:lnTo>
                  <a:pt x="1" y="217"/>
                </a:lnTo>
                <a:lnTo>
                  <a:pt x="2" y="218"/>
                </a:lnTo>
                <a:lnTo>
                  <a:pt x="4" y="218"/>
                </a:lnTo>
                <a:lnTo>
                  <a:pt x="7" y="217"/>
                </a:lnTo>
                <a:lnTo>
                  <a:pt x="9" y="216"/>
                </a:lnTo>
                <a:lnTo>
                  <a:pt x="9" y="214"/>
                </a:lnTo>
                <a:lnTo>
                  <a:pt x="11" y="201"/>
                </a:lnTo>
                <a:lnTo>
                  <a:pt x="14" y="189"/>
                </a:lnTo>
                <a:lnTo>
                  <a:pt x="18" y="177"/>
                </a:lnTo>
                <a:lnTo>
                  <a:pt x="22" y="164"/>
                </a:lnTo>
                <a:lnTo>
                  <a:pt x="33" y="140"/>
                </a:lnTo>
                <a:lnTo>
                  <a:pt x="42" y="117"/>
                </a:lnTo>
                <a:lnTo>
                  <a:pt x="52" y="89"/>
                </a:lnTo>
                <a:lnTo>
                  <a:pt x="63" y="62"/>
                </a:lnTo>
                <a:lnTo>
                  <a:pt x="68" y="47"/>
                </a:lnTo>
                <a:lnTo>
                  <a:pt x="74" y="31"/>
                </a:lnTo>
                <a:lnTo>
                  <a:pt x="78" y="24"/>
                </a:lnTo>
                <a:lnTo>
                  <a:pt x="82" y="16"/>
                </a:lnTo>
                <a:lnTo>
                  <a:pt x="88" y="12"/>
                </a:lnTo>
                <a:lnTo>
                  <a:pt x="92" y="10"/>
                </a:lnTo>
                <a:lnTo>
                  <a:pt x="96" y="9"/>
                </a:lnTo>
                <a:lnTo>
                  <a:pt x="98" y="9"/>
                </a:lnTo>
                <a:lnTo>
                  <a:pt x="99" y="7"/>
                </a:lnTo>
                <a:lnTo>
                  <a:pt x="99" y="6"/>
                </a:lnTo>
                <a:lnTo>
                  <a:pt x="99" y="4"/>
                </a:lnTo>
                <a:lnTo>
                  <a:pt x="97" y="1"/>
                </a:lnTo>
                <a:lnTo>
                  <a:pt x="96" y="1"/>
                </a:lnTo>
                <a:lnTo>
                  <a:pt x="94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59" name="任意多边形 1051558"/>
          <p:cNvSpPr/>
          <p:nvPr/>
        </p:nvSpPr>
        <p:spPr bwMode="auto">
          <a:xfrm>
            <a:off x="5522912" y="1830387"/>
            <a:ext cx="120650" cy="212725"/>
          </a:xfrm>
          <a:custGeom>
            <a:avLst/>
            <a:gdLst/>
            <a:ahLst/>
            <a:cxnLst/>
            <a:rect l="0" t="0" r="0" b="0"/>
            <a:pathLst>
              <a:path w="171" h="299">
                <a:moveTo>
                  <a:pt x="162" y="3"/>
                </a:moveTo>
                <a:lnTo>
                  <a:pt x="162" y="3"/>
                </a:lnTo>
                <a:lnTo>
                  <a:pt x="157" y="13"/>
                </a:lnTo>
                <a:lnTo>
                  <a:pt x="152" y="21"/>
                </a:lnTo>
                <a:lnTo>
                  <a:pt x="146" y="28"/>
                </a:lnTo>
                <a:lnTo>
                  <a:pt x="139" y="34"/>
                </a:lnTo>
                <a:lnTo>
                  <a:pt x="135" y="41"/>
                </a:lnTo>
                <a:lnTo>
                  <a:pt x="131" y="49"/>
                </a:lnTo>
                <a:lnTo>
                  <a:pt x="122" y="63"/>
                </a:lnTo>
                <a:lnTo>
                  <a:pt x="81" y="134"/>
                </a:lnTo>
                <a:lnTo>
                  <a:pt x="59" y="172"/>
                </a:lnTo>
                <a:lnTo>
                  <a:pt x="39" y="212"/>
                </a:lnTo>
                <a:lnTo>
                  <a:pt x="20" y="251"/>
                </a:lnTo>
                <a:lnTo>
                  <a:pt x="1" y="292"/>
                </a:lnTo>
                <a:lnTo>
                  <a:pt x="0" y="294"/>
                </a:lnTo>
                <a:lnTo>
                  <a:pt x="0" y="296"/>
                </a:lnTo>
                <a:lnTo>
                  <a:pt x="3" y="299"/>
                </a:lnTo>
                <a:lnTo>
                  <a:pt x="5" y="299"/>
                </a:lnTo>
                <a:lnTo>
                  <a:pt x="7" y="299"/>
                </a:lnTo>
                <a:lnTo>
                  <a:pt x="8" y="298"/>
                </a:lnTo>
                <a:lnTo>
                  <a:pt x="9" y="297"/>
                </a:lnTo>
                <a:lnTo>
                  <a:pt x="28" y="257"/>
                </a:lnTo>
                <a:lnTo>
                  <a:pt x="47" y="216"/>
                </a:lnTo>
                <a:lnTo>
                  <a:pt x="68" y="177"/>
                </a:lnTo>
                <a:lnTo>
                  <a:pt x="89" y="138"/>
                </a:lnTo>
                <a:lnTo>
                  <a:pt x="131" y="69"/>
                </a:lnTo>
                <a:lnTo>
                  <a:pt x="141" y="53"/>
                </a:lnTo>
                <a:lnTo>
                  <a:pt x="152" y="38"/>
                </a:lnTo>
                <a:lnTo>
                  <a:pt x="163" y="23"/>
                </a:lnTo>
                <a:lnTo>
                  <a:pt x="167" y="15"/>
                </a:lnTo>
                <a:lnTo>
                  <a:pt x="171" y="7"/>
                </a:lnTo>
                <a:lnTo>
                  <a:pt x="171" y="5"/>
                </a:lnTo>
                <a:lnTo>
                  <a:pt x="171" y="2"/>
                </a:lnTo>
                <a:lnTo>
                  <a:pt x="170" y="1"/>
                </a:lnTo>
                <a:lnTo>
                  <a:pt x="168" y="0"/>
                </a:lnTo>
                <a:lnTo>
                  <a:pt x="165" y="1"/>
                </a:lnTo>
                <a:lnTo>
                  <a:pt x="163" y="2"/>
                </a:lnTo>
                <a:lnTo>
                  <a:pt x="16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60" name="任意多边形 1051559"/>
          <p:cNvSpPr/>
          <p:nvPr/>
        </p:nvSpPr>
        <p:spPr bwMode="auto">
          <a:xfrm>
            <a:off x="5567362" y="1858962"/>
            <a:ext cx="114300" cy="196850"/>
          </a:xfrm>
          <a:custGeom>
            <a:avLst/>
            <a:gdLst/>
            <a:ahLst/>
            <a:cxnLst/>
            <a:rect l="0" t="0" r="0" b="0"/>
            <a:pathLst>
              <a:path w="162" h="278">
                <a:moveTo>
                  <a:pt x="152" y="2"/>
                </a:moveTo>
                <a:lnTo>
                  <a:pt x="152" y="2"/>
                </a:lnTo>
                <a:lnTo>
                  <a:pt x="133" y="39"/>
                </a:lnTo>
                <a:lnTo>
                  <a:pt x="112" y="76"/>
                </a:lnTo>
                <a:lnTo>
                  <a:pt x="92" y="113"/>
                </a:lnTo>
                <a:lnTo>
                  <a:pt x="74" y="150"/>
                </a:lnTo>
                <a:lnTo>
                  <a:pt x="69" y="160"/>
                </a:lnTo>
                <a:lnTo>
                  <a:pt x="64" y="167"/>
                </a:lnTo>
                <a:lnTo>
                  <a:pt x="53" y="183"/>
                </a:lnTo>
                <a:lnTo>
                  <a:pt x="42" y="198"/>
                </a:lnTo>
                <a:lnTo>
                  <a:pt x="30" y="213"/>
                </a:lnTo>
                <a:lnTo>
                  <a:pt x="21" y="228"/>
                </a:lnTo>
                <a:lnTo>
                  <a:pt x="14" y="242"/>
                </a:lnTo>
                <a:lnTo>
                  <a:pt x="7" y="258"/>
                </a:lnTo>
                <a:lnTo>
                  <a:pt x="0" y="273"/>
                </a:lnTo>
                <a:lnTo>
                  <a:pt x="0" y="275"/>
                </a:lnTo>
                <a:lnTo>
                  <a:pt x="0" y="276"/>
                </a:lnTo>
                <a:lnTo>
                  <a:pt x="1" y="277"/>
                </a:lnTo>
                <a:lnTo>
                  <a:pt x="3" y="278"/>
                </a:lnTo>
                <a:lnTo>
                  <a:pt x="5" y="278"/>
                </a:lnTo>
                <a:lnTo>
                  <a:pt x="7" y="278"/>
                </a:lnTo>
                <a:lnTo>
                  <a:pt x="9" y="277"/>
                </a:lnTo>
                <a:lnTo>
                  <a:pt x="10" y="275"/>
                </a:lnTo>
                <a:lnTo>
                  <a:pt x="16" y="259"/>
                </a:lnTo>
                <a:lnTo>
                  <a:pt x="24" y="243"/>
                </a:lnTo>
                <a:lnTo>
                  <a:pt x="32" y="229"/>
                </a:lnTo>
                <a:lnTo>
                  <a:pt x="43" y="214"/>
                </a:lnTo>
                <a:lnTo>
                  <a:pt x="62" y="186"/>
                </a:lnTo>
                <a:lnTo>
                  <a:pt x="73" y="171"/>
                </a:lnTo>
                <a:lnTo>
                  <a:pt x="81" y="156"/>
                </a:lnTo>
                <a:lnTo>
                  <a:pt x="121" y="81"/>
                </a:lnTo>
                <a:lnTo>
                  <a:pt x="141" y="44"/>
                </a:lnTo>
                <a:lnTo>
                  <a:pt x="160" y="7"/>
                </a:lnTo>
                <a:lnTo>
                  <a:pt x="162" y="5"/>
                </a:lnTo>
                <a:lnTo>
                  <a:pt x="160" y="3"/>
                </a:lnTo>
                <a:lnTo>
                  <a:pt x="159" y="1"/>
                </a:lnTo>
                <a:lnTo>
                  <a:pt x="158" y="0"/>
                </a:lnTo>
                <a:lnTo>
                  <a:pt x="156" y="0"/>
                </a:lnTo>
                <a:lnTo>
                  <a:pt x="155" y="0"/>
                </a:lnTo>
                <a:lnTo>
                  <a:pt x="153" y="0"/>
                </a:lnTo>
                <a:lnTo>
                  <a:pt x="15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61" name="任意多边形 1051560"/>
          <p:cNvSpPr/>
          <p:nvPr/>
        </p:nvSpPr>
        <p:spPr bwMode="auto">
          <a:xfrm>
            <a:off x="5613400" y="1892300"/>
            <a:ext cx="95250" cy="179387"/>
          </a:xfrm>
          <a:custGeom>
            <a:avLst/>
            <a:gdLst/>
            <a:ahLst/>
            <a:cxnLst/>
            <a:rect l="0" t="0" r="0" b="0"/>
            <a:pathLst>
              <a:path w="134" h="255">
                <a:moveTo>
                  <a:pt x="123" y="3"/>
                </a:moveTo>
                <a:lnTo>
                  <a:pt x="123" y="3"/>
                </a:lnTo>
                <a:lnTo>
                  <a:pt x="118" y="16"/>
                </a:lnTo>
                <a:lnTo>
                  <a:pt x="111" y="27"/>
                </a:lnTo>
                <a:lnTo>
                  <a:pt x="105" y="38"/>
                </a:lnTo>
                <a:lnTo>
                  <a:pt x="100" y="51"/>
                </a:lnTo>
                <a:lnTo>
                  <a:pt x="93" y="68"/>
                </a:lnTo>
                <a:lnTo>
                  <a:pt x="86" y="87"/>
                </a:lnTo>
                <a:lnTo>
                  <a:pt x="72" y="122"/>
                </a:lnTo>
                <a:lnTo>
                  <a:pt x="65" y="139"/>
                </a:lnTo>
                <a:lnTo>
                  <a:pt x="56" y="154"/>
                </a:lnTo>
                <a:lnTo>
                  <a:pt x="38" y="186"/>
                </a:lnTo>
                <a:lnTo>
                  <a:pt x="18" y="217"/>
                </a:lnTo>
                <a:lnTo>
                  <a:pt x="9" y="233"/>
                </a:lnTo>
                <a:lnTo>
                  <a:pt x="0" y="249"/>
                </a:lnTo>
                <a:lnTo>
                  <a:pt x="0" y="250"/>
                </a:lnTo>
                <a:lnTo>
                  <a:pt x="0" y="252"/>
                </a:lnTo>
                <a:lnTo>
                  <a:pt x="4" y="255"/>
                </a:lnTo>
                <a:lnTo>
                  <a:pt x="5" y="255"/>
                </a:lnTo>
                <a:lnTo>
                  <a:pt x="7" y="255"/>
                </a:lnTo>
                <a:lnTo>
                  <a:pt x="8" y="255"/>
                </a:lnTo>
                <a:lnTo>
                  <a:pt x="9" y="253"/>
                </a:lnTo>
                <a:lnTo>
                  <a:pt x="17" y="238"/>
                </a:lnTo>
                <a:lnTo>
                  <a:pt x="25" y="223"/>
                </a:lnTo>
                <a:lnTo>
                  <a:pt x="43" y="193"/>
                </a:lnTo>
                <a:lnTo>
                  <a:pt x="61" y="163"/>
                </a:lnTo>
                <a:lnTo>
                  <a:pt x="70" y="148"/>
                </a:lnTo>
                <a:lnTo>
                  <a:pt x="77" y="132"/>
                </a:lnTo>
                <a:lnTo>
                  <a:pt x="90" y="101"/>
                </a:lnTo>
                <a:lnTo>
                  <a:pt x="103" y="69"/>
                </a:lnTo>
                <a:lnTo>
                  <a:pt x="110" y="53"/>
                </a:lnTo>
                <a:lnTo>
                  <a:pt x="118" y="37"/>
                </a:lnTo>
                <a:lnTo>
                  <a:pt x="125" y="22"/>
                </a:lnTo>
                <a:lnTo>
                  <a:pt x="133" y="5"/>
                </a:lnTo>
                <a:lnTo>
                  <a:pt x="134" y="3"/>
                </a:lnTo>
                <a:lnTo>
                  <a:pt x="133" y="2"/>
                </a:lnTo>
                <a:lnTo>
                  <a:pt x="132" y="1"/>
                </a:lnTo>
                <a:lnTo>
                  <a:pt x="130" y="0"/>
                </a:lnTo>
                <a:lnTo>
                  <a:pt x="126" y="0"/>
                </a:lnTo>
                <a:lnTo>
                  <a:pt x="124" y="1"/>
                </a:lnTo>
                <a:lnTo>
                  <a:pt x="12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62" name="任意多边形 1051561"/>
          <p:cNvSpPr/>
          <p:nvPr/>
        </p:nvSpPr>
        <p:spPr bwMode="auto">
          <a:xfrm>
            <a:off x="5530850" y="1509712"/>
            <a:ext cx="65087" cy="117475"/>
          </a:xfrm>
          <a:custGeom>
            <a:avLst/>
            <a:gdLst/>
            <a:ahLst/>
            <a:cxnLst/>
            <a:rect l="0" t="0" r="0" b="0"/>
            <a:pathLst>
              <a:path w="94" h="166">
                <a:moveTo>
                  <a:pt x="89" y="0"/>
                </a:moveTo>
                <a:lnTo>
                  <a:pt x="89" y="0"/>
                </a:lnTo>
                <a:lnTo>
                  <a:pt x="85" y="2"/>
                </a:lnTo>
                <a:lnTo>
                  <a:pt x="82" y="5"/>
                </a:lnTo>
                <a:lnTo>
                  <a:pt x="76" y="11"/>
                </a:lnTo>
                <a:lnTo>
                  <a:pt x="68" y="25"/>
                </a:lnTo>
                <a:lnTo>
                  <a:pt x="52" y="54"/>
                </a:lnTo>
                <a:lnTo>
                  <a:pt x="37" y="81"/>
                </a:lnTo>
                <a:lnTo>
                  <a:pt x="24" y="107"/>
                </a:lnTo>
                <a:lnTo>
                  <a:pt x="17" y="120"/>
                </a:lnTo>
                <a:lnTo>
                  <a:pt x="10" y="132"/>
                </a:lnTo>
                <a:lnTo>
                  <a:pt x="5" y="139"/>
                </a:lnTo>
                <a:lnTo>
                  <a:pt x="2" y="147"/>
                </a:lnTo>
                <a:lnTo>
                  <a:pt x="0" y="154"/>
                </a:lnTo>
                <a:lnTo>
                  <a:pt x="0" y="158"/>
                </a:lnTo>
                <a:lnTo>
                  <a:pt x="0" y="163"/>
                </a:lnTo>
                <a:lnTo>
                  <a:pt x="1" y="164"/>
                </a:lnTo>
                <a:lnTo>
                  <a:pt x="2" y="165"/>
                </a:lnTo>
                <a:lnTo>
                  <a:pt x="4" y="166"/>
                </a:lnTo>
                <a:lnTo>
                  <a:pt x="6" y="166"/>
                </a:lnTo>
                <a:lnTo>
                  <a:pt x="7" y="165"/>
                </a:lnTo>
                <a:lnTo>
                  <a:pt x="9" y="164"/>
                </a:lnTo>
                <a:lnTo>
                  <a:pt x="9" y="162"/>
                </a:lnTo>
                <a:lnTo>
                  <a:pt x="9" y="160"/>
                </a:lnTo>
                <a:lnTo>
                  <a:pt x="9" y="155"/>
                </a:lnTo>
                <a:lnTo>
                  <a:pt x="9" y="151"/>
                </a:lnTo>
                <a:lnTo>
                  <a:pt x="11" y="148"/>
                </a:lnTo>
                <a:lnTo>
                  <a:pt x="13" y="143"/>
                </a:lnTo>
                <a:lnTo>
                  <a:pt x="18" y="137"/>
                </a:lnTo>
                <a:lnTo>
                  <a:pt x="20" y="134"/>
                </a:lnTo>
                <a:lnTo>
                  <a:pt x="22" y="131"/>
                </a:lnTo>
                <a:lnTo>
                  <a:pt x="34" y="108"/>
                </a:lnTo>
                <a:lnTo>
                  <a:pt x="45" y="87"/>
                </a:lnTo>
                <a:lnTo>
                  <a:pt x="57" y="65"/>
                </a:lnTo>
                <a:lnTo>
                  <a:pt x="68" y="44"/>
                </a:lnTo>
                <a:lnTo>
                  <a:pt x="78" y="25"/>
                </a:lnTo>
                <a:lnTo>
                  <a:pt x="84" y="15"/>
                </a:lnTo>
                <a:lnTo>
                  <a:pt x="87" y="12"/>
                </a:lnTo>
                <a:lnTo>
                  <a:pt x="92" y="9"/>
                </a:lnTo>
                <a:lnTo>
                  <a:pt x="93" y="8"/>
                </a:lnTo>
                <a:lnTo>
                  <a:pt x="94" y="7"/>
                </a:lnTo>
                <a:lnTo>
                  <a:pt x="94" y="3"/>
                </a:lnTo>
                <a:lnTo>
                  <a:pt x="94" y="2"/>
                </a:lnTo>
                <a:lnTo>
                  <a:pt x="93" y="1"/>
                </a:lnTo>
                <a:lnTo>
                  <a:pt x="91" y="0"/>
                </a:lnTo>
                <a:lnTo>
                  <a:pt x="89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63" name="任意多边形 1051562"/>
          <p:cNvSpPr/>
          <p:nvPr/>
        </p:nvSpPr>
        <p:spPr bwMode="auto">
          <a:xfrm>
            <a:off x="5583237" y="1524000"/>
            <a:ext cx="87312" cy="144462"/>
          </a:xfrm>
          <a:custGeom>
            <a:avLst/>
            <a:gdLst/>
            <a:ahLst/>
            <a:cxnLst/>
            <a:rect l="0" t="0" r="0" b="0"/>
            <a:pathLst>
              <a:path w="124" h="204">
                <a:moveTo>
                  <a:pt x="117" y="0"/>
                </a:moveTo>
                <a:lnTo>
                  <a:pt x="117" y="0"/>
                </a:lnTo>
                <a:lnTo>
                  <a:pt x="106" y="9"/>
                </a:lnTo>
                <a:lnTo>
                  <a:pt x="97" y="18"/>
                </a:lnTo>
                <a:lnTo>
                  <a:pt x="89" y="27"/>
                </a:lnTo>
                <a:lnTo>
                  <a:pt x="82" y="39"/>
                </a:lnTo>
                <a:lnTo>
                  <a:pt x="74" y="50"/>
                </a:lnTo>
                <a:lnTo>
                  <a:pt x="68" y="61"/>
                </a:lnTo>
                <a:lnTo>
                  <a:pt x="58" y="84"/>
                </a:lnTo>
                <a:lnTo>
                  <a:pt x="31" y="142"/>
                </a:lnTo>
                <a:lnTo>
                  <a:pt x="18" y="170"/>
                </a:lnTo>
                <a:lnTo>
                  <a:pt x="9" y="183"/>
                </a:lnTo>
                <a:lnTo>
                  <a:pt x="1" y="197"/>
                </a:lnTo>
                <a:lnTo>
                  <a:pt x="0" y="199"/>
                </a:lnTo>
                <a:lnTo>
                  <a:pt x="1" y="201"/>
                </a:lnTo>
                <a:lnTo>
                  <a:pt x="1" y="202"/>
                </a:lnTo>
                <a:lnTo>
                  <a:pt x="3" y="203"/>
                </a:lnTo>
                <a:lnTo>
                  <a:pt x="4" y="204"/>
                </a:lnTo>
                <a:lnTo>
                  <a:pt x="6" y="204"/>
                </a:lnTo>
                <a:lnTo>
                  <a:pt x="8" y="203"/>
                </a:lnTo>
                <a:lnTo>
                  <a:pt x="9" y="202"/>
                </a:lnTo>
                <a:lnTo>
                  <a:pt x="23" y="180"/>
                </a:lnTo>
                <a:lnTo>
                  <a:pt x="36" y="157"/>
                </a:lnTo>
                <a:lnTo>
                  <a:pt x="48" y="134"/>
                </a:lnTo>
                <a:lnTo>
                  <a:pt x="57" y="110"/>
                </a:lnTo>
                <a:lnTo>
                  <a:pt x="68" y="83"/>
                </a:lnTo>
                <a:lnTo>
                  <a:pt x="74" y="69"/>
                </a:lnTo>
                <a:lnTo>
                  <a:pt x="82" y="54"/>
                </a:lnTo>
                <a:lnTo>
                  <a:pt x="90" y="41"/>
                </a:lnTo>
                <a:lnTo>
                  <a:pt x="100" y="28"/>
                </a:lnTo>
                <a:lnTo>
                  <a:pt x="111" y="18"/>
                </a:lnTo>
                <a:lnTo>
                  <a:pt x="122" y="9"/>
                </a:lnTo>
                <a:lnTo>
                  <a:pt x="123" y="8"/>
                </a:lnTo>
                <a:lnTo>
                  <a:pt x="124" y="6"/>
                </a:lnTo>
                <a:lnTo>
                  <a:pt x="124" y="4"/>
                </a:lnTo>
                <a:lnTo>
                  <a:pt x="123" y="3"/>
                </a:lnTo>
                <a:lnTo>
                  <a:pt x="122" y="2"/>
                </a:lnTo>
                <a:lnTo>
                  <a:pt x="120" y="0"/>
                </a:lnTo>
                <a:lnTo>
                  <a:pt x="119" y="0"/>
                </a:lnTo>
                <a:lnTo>
                  <a:pt x="117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64" name="任意多边形 1051563"/>
          <p:cNvSpPr/>
          <p:nvPr/>
        </p:nvSpPr>
        <p:spPr bwMode="auto">
          <a:xfrm>
            <a:off x="5640387" y="1541462"/>
            <a:ext cx="100012" cy="139700"/>
          </a:xfrm>
          <a:custGeom>
            <a:avLst/>
            <a:gdLst/>
            <a:ahLst/>
            <a:cxnLst/>
            <a:rect l="0" t="0" r="0" b="0"/>
            <a:pathLst>
              <a:path w="141" h="200">
                <a:moveTo>
                  <a:pt x="132" y="3"/>
                </a:moveTo>
                <a:lnTo>
                  <a:pt x="132" y="3"/>
                </a:lnTo>
                <a:lnTo>
                  <a:pt x="130" y="8"/>
                </a:lnTo>
                <a:lnTo>
                  <a:pt x="127" y="14"/>
                </a:lnTo>
                <a:lnTo>
                  <a:pt x="123" y="19"/>
                </a:lnTo>
                <a:lnTo>
                  <a:pt x="118" y="23"/>
                </a:lnTo>
                <a:lnTo>
                  <a:pt x="108" y="32"/>
                </a:lnTo>
                <a:lnTo>
                  <a:pt x="100" y="42"/>
                </a:lnTo>
                <a:lnTo>
                  <a:pt x="85" y="62"/>
                </a:lnTo>
                <a:lnTo>
                  <a:pt x="71" y="83"/>
                </a:lnTo>
                <a:lnTo>
                  <a:pt x="36" y="133"/>
                </a:lnTo>
                <a:lnTo>
                  <a:pt x="28" y="148"/>
                </a:lnTo>
                <a:lnTo>
                  <a:pt x="19" y="163"/>
                </a:lnTo>
                <a:lnTo>
                  <a:pt x="11" y="178"/>
                </a:lnTo>
                <a:lnTo>
                  <a:pt x="6" y="184"/>
                </a:lnTo>
                <a:lnTo>
                  <a:pt x="1" y="191"/>
                </a:lnTo>
                <a:lnTo>
                  <a:pt x="0" y="192"/>
                </a:lnTo>
                <a:lnTo>
                  <a:pt x="0" y="194"/>
                </a:lnTo>
                <a:lnTo>
                  <a:pt x="0" y="196"/>
                </a:lnTo>
                <a:lnTo>
                  <a:pt x="1" y="198"/>
                </a:lnTo>
                <a:lnTo>
                  <a:pt x="3" y="199"/>
                </a:lnTo>
                <a:lnTo>
                  <a:pt x="4" y="200"/>
                </a:lnTo>
                <a:lnTo>
                  <a:pt x="6" y="199"/>
                </a:lnTo>
                <a:lnTo>
                  <a:pt x="7" y="198"/>
                </a:lnTo>
                <a:lnTo>
                  <a:pt x="15" y="187"/>
                </a:lnTo>
                <a:lnTo>
                  <a:pt x="22" y="176"/>
                </a:lnTo>
                <a:lnTo>
                  <a:pt x="35" y="153"/>
                </a:lnTo>
                <a:lnTo>
                  <a:pt x="44" y="139"/>
                </a:lnTo>
                <a:lnTo>
                  <a:pt x="54" y="124"/>
                </a:lnTo>
                <a:lnTo>
                  <a:pt x="74" y="95"/>
                </a:lnTo>
                <a:lnTo>
                  <a:pt x="108" y="46"/>
                </a:lnTo>
                <a:lnTo>
                  <a:pt x="112" y="41"/>
                </a:lnTo>
                <a:lnTo>
                  <a:pt x="117" y="36"/>
                </a:lnTo>
                <a:lnTo>
                  <a:pt x="127" y="27"/>
                </a:lnTo>
                <a:lnTo>
                  <a:pt x="132" y="23"/>
                </a:lnTo>
                <a:lnTo>
                  <a:pt x="136" y="18"/>
                </a:lnTo>
                <a:lnTo>
                  <a:pt x="139" y="12"/>
                </a:lnTo>
                <a:lnTo>
                  <a:pt x="141" y="5"/>
                </a:lnTo>
                <a:lnTo>
                  <a:pt x="141" y="3"/>
                </a:lnTo>
                <a:lnTo>
                  <a:pt x="140" y="2"/>
                </a:lnTo>
                <a:lnTo>
                  <a:pt x="139" y="1"/>
                </a:lnTo>
                <a:lnTo>
                  <a:pt x="138" y="0"/>
                </a:lnTo>
                <a:lnTo>
                  <a:pt x="136" y="0"/>
                </a:lnTo>
                <a:lnTo>
                  <a:pt x="134" y="0"/>
                </a:lnTo>
                <a:lnTo>
                  <a:pt x="133" y="1"/>
                </a:lnTo>
                <a:lnTo>
                  <a:pt x="13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65" name="任意多边形 1051564"/>
          <p:cNvSpPr/>
          <p:nvPr/>
        </p:nvSpPr>
        <p:spPr bwMode="auto">
          <a:xfrm>
            <a:off x="5707062" y="1570037"/>
            <a:ext cx="71437" cy="123825"/>
          </a:xfrm>
          <a:custGeom>
            <a:avLst/>
            <a:gdLst/>
            <a:ahLst/>
            <a:cxnLst/>
            <a:rect l="0" t="0" r="0" b="0"/>
            <a:pathLst>
              <a:path w="100" h="174">
                <a:moveTo>
                  <a:pt x="100" y="3"/>
                </a:moveTo>
                <a:lnTo>
                  <a:pt x="100" y="3"/>
                </a:lnTo>
                <a:lnTo>
                  <a:pt x="98" y="1"/>
                </a:lnTo>
                <a:lnTo>
                  <a:pt x="96" y="0"/>
                </a:lnTo>
                <a:lnTo>
                  <a:pt x="94" y="0"/>
                </a:lnTo>
                <a:lnTo>
                  <a:pt x="92" y="1"/>
                </a:lnTo>
                <a:lnTo>
                  <a:pt x="86" y="6"/>
                </a:lnTo>
                <a:lnTo>
                  <a:pt x="85" y="8"/>
                </a:lnTo>
                <a:lnTo>
                  <a:pt x="86" y="11"/>
                </a:lnTo>
                <a:lnTo>
                  <a:pt x="87" y="13"/>
                </a:lnTo>
                <a:lnTo>
                  <a:pt x="91" y="14"/>
                </a:lnTo>
                <a:lnTo>
                  <a:pt x="89" y="21"/>
                </a:lnTo>
                <a:lnTo>
                  <a:pt x="85" y="31"/>
                </a:lnTo>
                <a:lnTo>
                  <a:pt x="81" y="39"/>
                </a:lnTo>
                <a:lnTo>
                  <a:pt x="77" y="47"/>
                </a:lnTo>
                <a:lnTo>
                  <a:pt x="67" y="64"/>
                </a:lnTo>
                <a:lnTo>
                  <a:pt x="58" y="77"/>
                </a:lnTo>
                <a:lnTo>
                  <a:pt x="44" y="99"/>
                </a:lnTo>
                <a:lnTo>
                  <a:pt x="31" y="119"/>
                </a:lnTo>
                <a:lnTo>
                  <a:pt x="18" y="141"/>
                </a:lnTo>
                <a:lnTo>
                  <a:pt x="4" y="163"/>
                </a:lnTo>
                <a:lnTo>
                  <a:pt x="2" y="165"/>
                </a:lnTo>
                <a:lnTo>
                  <a:pt x="1" y="169"/>
                </a:lnTo>
                <a:lnTo>
                  <a:pt x="0" y="171"/>
                </a:lnTo>
                <a:lnTo>
                  <a:pt x="1" y="172"/>
                </a:lnTo>
                <a:lnTo>
                  <a:pt x="3" y="174"/>
                </a:lnTo>
                <a:lnTo>
                  <a:pt x="6" y="174"/>
                </a:lnTo>
                <a:lnTo>
                  <a:pt x="8" y="174"/>
                </a:lnTo>
                <a:lnTo>
                  <a:pt x="9" y="172"/>
                </a:lnTo>
                <a:lnTo>
                  <a:pt x="10" y="171"/>
                </a:lnTo>
                <a:lnTo>
                  <a:pt x="11" y="170"/>
                </a:lnTo>
                <a:lnTo>
                  <a:pt x="13" y="169"/>
                </a:lnTo>
                <a:lnTo>
                  <a:pt x="14" y="168"/>
                </a:lnTo>
                <a:lnTo>
                  <a:pt x="14" y="167"/>
                </a:lnTo>
                <a:lnTo>
                  <a:pt x="14" y="165"/>
                </a:lnTo>
                <a:lnTo>
                  <a:pt x="30" y="141"/>
                </a:lnTo>
                <a:lnTo>
                  <a:pt x="44" y="116"/>
                </a:lnTo>
                <a:lnTo>
                  <a:pt x="60" y="93"/>
                </a:lnTo>
                <a:lnTo>
                  <a:pt x="75" y="69"/>
                </a:lnTo>
                <a:lnTo>
                  <a:pt x="84" y="54"/>
                </a:lnTo>
                <a:lnTo>
                  <a:pt x="93" y="37"/>
                </a:lnTo>
                <a:lnTo>
                  <a:pt x="96" y="29"/>
                </a:lnTo>
                <a:lnTo>
                  <a:pt x="99" y="19"/>
                </a:lnTo>
                <a:lnTo>
                  <a:pt x="100" y="11"/>
                </a:lnTo>
                <a:lnTo>
                  <a:pt x="100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66" name="任意多边形 1051565"/>
          <p:cNvSpPr/>
          <p:nvPr/>
        </p:nvSpPr>
        <p:spPr bwMode="auto">
          <a:xfrm>
            <a:off x="5740400" y="1600200"/>
            <a:ext cx="80962" cy="138112"/>
          </a:xfrm>
          <a:custGeom>
            <a:avLst/>
            <a:gdLst/>
            <a:ahLst/>
            <a:cxnLst/>
            <a:rect l="0" t="0" r="0" b="0"/>
            <a:pathLst>
              <a:path w="114" h="194">
                <a:moveTo>
                  <a:pt x="106" y="3"/>
                </a:moveTo>
                <a:lnTo>
                  <a:pt x="106" y="3"/>
                </a:lnTo>
                <a:lnTo>
                  <a:pt x="79" y="51"/>
                </a:lnTo>
                <a:lnTo>
                  <a:pt x="65" y="74"/>
                </a:lnTo>
                <a:lnTo>
                  <a:pt x="50" y="98"/>
                </a:lnTo>
                <a:lnTo>
                  <a:pt x="36" y="120"/>
                </a:lnTo>
                <a:lnTo>
                  <a:pt x="23" y="141"/>
                </a:lnTo>
                <a:lnTo>
                  <a:pt x="11" y="164"/>
                </a:lnTo>
                <a:lnTo>
                  <a:pt x="5" y="177"/>
                </a:lnTo>
                <a:lnTo>
                  <a:pt x="0" y="189"/>
                </a:lnTo>
                <a:lnTo>
                  <a:pt x="0" y="191"/>
                </a:lnTo>
                <a:lnTo>
                  <a:pt x="1" y="192"/>
                </a:lnTo>
                <a:lnTo>
                  <a:pt x="2" y="193"/>
                </a:lnTo>
                <a:lnTo>
                  <a:pt x="3" y="194"/>
                </a:lnTo>
                <a:lnTo>
                  <a:pt x="5" y="194"/>
                </a:lnTo>
                <a:lnTo>
                  <a:pt x="7" y="194"/>
                </a:lnTo>
                <a:lnTo>
                  <a:pt x="8" y="193"/>
                </a:lnTo>
                <a:lnTo>
                  <a:pt x="10" y="191"/>
                </a:lnTo>
                <a:lnTo>
                  <a:pt x="15" y="179"/>
                </a:lnTo>
                <a:lnTo>
                  <a:pt x="21" y="166"/>
                </a:lnTo>
                <a:lnTo>
                  <a:pt x="33" y="142"/>
                </a:lnTo>
                <a:lnTo>
                  <a:pt x="48" y="119"/>
                </a:lnTo>
                <a:lnTo>
                  <a:pt x="63" y="96"/>
                </a:lnTo>
                <a:lnTo>
                  <a:pt x="77" y="74"/>
                </a:lnTo>
                <a:lnTo>
                  <a:pt x="89" y="53"/>
                </a:lnTo>
                <a:lnTo>
                  <a:pt x="114" y="7"/>
                </a:lnTo>
                <a:lnTo>
                  <a:pt x="114" y="5"/>
                </a:lnTo>
                <a:lnTo>
                  <a:pt x="114" y="4"/>
                </a:lnTo>
                <a:lnTo>
                  <a:pt x="113" y="2"/>
                </a:lnTo>
                <a:lnTo>
                  <a:pt x="112" y="1"/>
                </a:lnTo>
                <a:lnTo>
                  <a:pt x="110" y="0"/>
                </a:lnTo>
                <a:lnTo>
                  <a:pt x="109" y="0"/>
                </a:lnTo>
                <a:lnTo>
                  <a:pt x="107" y="1"/>
                </a:lnTo>
                <a:lnTo>
                  <a:pt x="10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67" name="任意多边形 1051566"/>
          <p:cNvSpPr/>
          <p:nvPr/>
        </p:nvSpPr>
        <p:spPr bwMode="auto">
          <a:xfrm>
            <a:off x="5780087" y="1630362"/>
            <a:ext cx="80962" cy="127000"/>
          </a:xfrm>
          <a:custGeom>
            <a:avLst/>
            <a:gdLst/>
            <a:ahLst/>
            <a:cxnLst/>
            <a:rect l="0" t="0" r="0" b="0"/>
            <a:pathLst>
              <a:path w="115" h="180">
                <a:moveTo>
                  <a:pt x="106" y="1"/>
                </a:moveTo>
                <a:lnTo>
                  <a:pt x="106" y="1"/>
                </a:lnTo>
                <a:lnTo>
                  <a:pt x="99" y="10"/>
                </a:lnTo>
                <a:lnTo>
                  <a:pt x="93" y="18"/>
                </a:lnTo>
                <a:lnTo>
                  <a:pt x="87" y="27"/>
                </a:lnTo>
                <a:lnTo>
                  <a:pt x="82" y="35"/>
                </a:lnTo>
                <a:lnTo>
                  <a:pt x="72" y="54"/>
                </a:lnTo>
                <a:lnTo>
                  <a:pt x="63" y="74"/>
                </a:lnTo>
                <a:lnTo>
                  <a:pt x="33" y="123"/>
                </a:lnTo>
                <a:lnTo>
                  <a:pt x="18" y="148"/>
                </a:lnTo>
                <a:lnTo>
                  <a:pt x="1" y="173"/>
                </a:lnTo>
                <a:lnTo>
                  <a:pt x="0" y="175"/>
                </a:lnTo>
                <a:lnTo>
                  <a:pt x="0" y="177"/>
                </a:lnTo>
                <a:lnTo>
                  <a:pt x="1" y="178"/>
                </a:lnTo>
                <a:lnTo>
                  <a:pt x="2" y="179"/>
                </a:lnTo>
                <a:lnTo>
                  <a:pt x="6" y="180"/>
                </a:lnTo>
                <a:lnTo>
                  <a:pt x="7" y="179"/>
                </a:lnTo>
                <a:lnTo>
                  <a:pt x="9" y="178"/>
                </a:lnTo>
                <a:lnTo>
                  <a:pt x="25" y="155"/>
                </a:lnTo>
                <a:lnTo>
                  <a:pt x="39" y="133"/>
                </a:lnTo>
                <a:lnTo>
                  <a:pt x="66" y="86"/>
                </a:lnTo>
                <a:lnTo>
                  <a:pt x="77" y="65"/>
                </a:lnTo>
                <a:lnTo>
                  <a:pt x="87" y="45"/>
                </a:lnTo>
                <a:lnTo>
                  <a:pt x="93" y="35"/>
                </a:lnTo>
                <a:lnTo>
                  <a:pt x="98" y="26"/>
                </a:lnTo>
                <a:lnTo>
                  <a:pt x="105" y="17"/>
                </a:lnTo>
                <a:lnTo>
                  <a:pt x="113" y="8"/>
                </a:lnTo>
                <a:lnTo>
                  <a:pt x="114" y="7"/>
                </a:lnTo>
                <a:lnTo>
                  <a:pt x="115" y="4"/>
                </a:lnTo>
                <a:lnTo>
                  <a:pt x="114" y="2"/>
                </a:lnTo>
                <a:lnTo>
                  <a:pt x="113" y="1"/>
                </a:lnTo>
                <a:lnTo>
                  <a:pt x="112" y="0"/>
                </a:lnTo>
                <a:lnTo>
                  <a:pt x="110" y="0"/>
                </a:lnTo>
                <a:lnTo>
                  <a:pt x="107" y="0"/>
                </a:lnTo>
                <a:lnTo>
                  <a:pt x="10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68" name="任意多边形 1051567"/>
          <p:cNvSpPr/>
          <p:nvPr/>
        </p:nvSpPr>
        <p:spPr bwMode="auto">
          <a:xfrm>
            <a:off x="5818187" y="1662112"/>
            <a:ext cx="79375" cy="128587"/>
          </a:xfrm>
          <a:custGeom>
            <a:avLst/>
            <a:gdLst/>
            <a:ahLst/>
            <a:cxnLst/>
            <a:rect l="0" t="0" r="0" b="0"/>
            <a:pathLst>
              <a:path w="113" h="185">
                <a:moveTo>
                  <a:pt x="104" y="2"/>
                </a:moveTo>
                <a:lnTo>
                  <a:pt x="104" y="2"/>
                </a:lnTo>
                <a:lnTo>
                  <a:pt x="100" y="8"/>
                </a:lnTo>
                <a:lnTo>
                  <a:pt x="94" y="14"/>
                </a:lnTo>
                <a:lnTo>
                  <a:pt x="89" y="20"/>
                </a:lnTo>
                <a:lnTo>
                  <a:pt x="86" y="23"/>
                </a:lnTo>
                <a:lnTo>
                  <a:pt x="85" y="27"/>
                </a:lnTo>
                <a:lnTo>
                  <a:pt x="80" y="41"/>
                </a:lnTo>
                <a:lnTo>
                  <a:pt x="73" y="54"/>
                </a:lnTo>
                <a:lnTo>
                  <a:pt x="58" y="79"/>
                </a:lnTo>
                <a:lnTo>
                  <a:pt x="29" y="128"/>
                </a:lnTo>
                <a:lnTo>
                  <a:pt x="14" y="153"/>
                </a:lnTo>
                <a:lnTo>
                  <a:pt x="0" y="177"/>
                </a:lnTo>
                <a:lnTo>
                  <a:pt x="0" y="179"/>
                </a:lnTo>
                <a:lnTo>
                  <a:pt x="0" y="181"/>
                </a:lnTo>
                <a:lnTo>
                  <a:pt x="1" y="183"/>
                </a:lnTo>
                <a:lnTo>
                  <a:pt x="2" y="184"/>
                </a:lnTo>
                <a:lnTo>
                  <a:pt x="5" y="185"/>
                </a:lnTo>
                <a:lnTo>
                  <a:pt x="7" y="184"/>
                </a:lnTo>
                <a:lnTo>
                  <a:pt x="8" y="183"/>
                </a:lnTo>
                <a:lnTo>
                  <a:pt x="11" y="178"/>
                </a:lnTo>
                <a:lnTo>
                  <a:pt x="15" y="175"/>
                </a:lnTo>
                <a:lnTo>
                  <a:pt x="17" y="173"/>
                </a:lnTo>
                <a:lnTo>
                  <a:pt x="18" y="171"/>
                </a:lnTo>
                <a:lnTo>
                  <a:pt x="18" y="168"/>
                </a:lnTo>
                <a:lnTo>
                  <a:pt x="17" y="167"/>
                </a:lnTo>
                <a:lnTo>
                  <a:pt x="39" y="129"/>
                </a:lnTo>
                <a:lnTo>
                  <a:pt x="63" y="91"/>
                </a:lnTo>
                <a:lnTo>
                  <a:pt x="76" y="69"/>
                </a:lnTo>
                <a:lnTo>
                  <a:pt x="82" y="58"/>
                </a:lnTo>
                <a:lnTo>
                  <a:pt x="89" y="45"/>
                </a:lnTo>
                <a:lnTo>
                  <a:pt x="94" y="35"/>
                </a:lnTo>
                <a:lnTo>
                  <a:pt x="100" y="25"/>
                </a:lnTo>
                <a:lnTo>
                  <a:pt x="112" y="7"/>
                </a:lnTo>
                <a:lnTo>
                  <a:pt x="113" y="5"/>
                </a:lnTo>
                <a:lnTo>
                  <a:pt x="113" y="3"/>
                </a:lnTo>
                <a:lnTo>
                  <a:pt x="112" y="2"/>
                </a:lnTo>
                <a:lnTo>
                  <a:pt x="111" y="1"/>
                </a:lnTo>
                <a:lnTo>
                  <a:pt x="109" y="0"/>
                </a:lnTo>
                <a:lnTo>
                  <a:pt x="107" y="0"/>
                </a:lnTo>
                <a:lnTo>
                  <a:pt x="106" y="1"/>
                </a:lnTo>
                <a:lnTo>
                  <a:pt x="10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69" name="任意多边形 1051568"/>
          <p:cNvSpPr/>
          <p:nvPr/>
        </p:nvSpPr>
        <p:spPr bwMode="auto">
          <a:xfrm>
            <a:off x="5848350" y="1700212"/>
            <a:ext cx="88900" cy="134937"/>
          </a:xfrm>
          <a:custGeom>
            <a:avLst/>
            <a:gdLst/>
            <a:ahLst/>
            <a:cxnLst/>
            <a:rect l="0" t="0" r="0" b="0"/>
            <a:pathLst>
              <a:path w="128" h="190">
                <a:moveTo>
                  <a:pt x="119" y="4"/>
                </a:moveTo>
                <a:lnTo>
                  <a:pt x="119" y="4"/>
                </a:lnTo>
                <a:lnTo>
                  <a:pt x="118" y="9"/>
                </a:lnTo>
                <a:lnTo>
                  <a:pt x="116" y="13"/>
                </a:lnTo>
                <a:lnTo>
                  <a:pt x="111" y="22"/>
                </a:lnTo>
                <a:lnTo>
                  <a:pt x="99" y="40"/>
                </a:lnTo>
                <a:lnTo>
                  <a:pt x="91" y="51"/>
                </a:lnTo>
                <a:lnTo>
                  <a:pt x="83" y="61"/>
                </a:lnTo>
                <a:lnTo>
                  <a:pt x="74" y="73"/>
                </a:lnTo>
                <a:lnTo>
                  <a:pt x="67" y="84"/>
                </a:lnTo>
                <a:lnTo>
                  <a:pt x="34" y="134"/>
                </a:lnTo>
                <a:lnTo>
                  <a:pt x="18" y="159"/>
                </a:lnTo>
                <a:lnTo>
                  <a:pt x="1" y="183"/>
                </a:lnTo>
                <a:lnTo>
                  <a:pt x="0" y="184"/>
                </a:lnTo>
                <a:lnTo>
                  <a:pt x="0" y="186"/>
                </a:lnTo>
                <a:lnTo>
                  <a:pt x="1" y="188"/>
                </a:lnTo>
                <a:lnTo>
                  <a:pt x="2" y="190"/>
                </a:lnTo>
                <a:lnTo>
                  <a:pt x="4" y="190"/>
                </a:lnTo>
                <a:lnTo>
                  <a:pt x="6" y="190"/>
                </a:lnTo>
                <a:lnTo>
                  <a:pt x="7" y="190"/>
                </a:lnTo>
                <a:lnTo>
                  <a:pt x="9" y="187"/>
                </a:lnTo>
                <a:lnTo>
                  <a:pt x="27" y="161"/>
                </a:lnTo>
                <a:lnTo>
                  <a:pt x="44" y="135"/>
                </a:lnTo>
                <a:lnTo>
                  <a:pt x="81" y="81"/>
                </a:lnTo>
                <a:lnTo>
                  <a:pt x="88" y="71"/>
                </a:lnTo>
                <a:lnTo>
                  <a:pt x="96" y="59"/>
                </a:lnTo>
                <a:lnTo>
                  <a:pt x="103" y="49"/>
                </a:lnTo>
                <a:lnTo>
                  <a:pt x="111" y="38"/>
                </a:lnTo>
                <a:lnTo>
                  <a:pt x="121" y="23"/>
                </a:lnTo>
                <a:lnTo>
                  <a:pt x="125" y="15"/>
                </a:lnTo>
                <a:lnTo>
                  <a:pt x="128" y="7"/>
                </a:lnTo>
                <a:lnTo>
                  <a:pt x="128" y="5"/>
                </a:lnTo>
                <a:lnTo>
                  <a:pt x="127" y="3"/>
                </a:lnTo>
                <a:lnTo>
                  <a:pt x="124" y="0"/>
                </a:lnTo>
                <a:lnTo>
                  <a:pt x="123" y="0"/>
                </a:lnTo>
                <a:lnTo>
                  <a:pt x="121" y="0"/>
                </a:lnTo>
                <a:lnTo>
                  <a:pt x="120" y="3"/>
                </a:lnTo>
                <a:lnTo>
                  <a:pt x="119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70" name="任意多边形 1051569"/>
          <p:cNvSpPr/>
          <p:nvPr/>
        </p:nvSpPr>
        <p:spPr bwMode="auto">
          <a:xfrm>
            <a:off x="5884862" y="1738312"/>
            <a:ext cx="101600" cy="142875"/>
          </a:xfrm>
          <a:custGeom>
            <a:avLst/>
            <a:gdLst/>
            <a:ahLst/>
            <a:cxnLst/>
            <a:rect l="0" t="0" r="0" b="0"/>
            <a:pathLst>
              <a:path w="142" h="204">
                <a:moveTo>
                  <a:pt x="133" y="2"/>
                </a:moveTo>
                <a:lnTo>
                  <a:pt x="133" y="2"/>
                </a:lnTo>
                <a:lnTo>
                  <a:pt x="116" y="23"/>
                </a:lnTo>
                <a:lnTo>
                  <a:pt x="100" y="45"/>
                </a:lnTo>
                <a:lnTo>
                  <a:pt x="81" y="70"/>
                </a:lnTo>
                <a:lnTo>
                  <a:pt x="72" y="84"/>
                </a:lnTo>
                <a:lnTo>
                  <a:pt x="63" y="96"/>
                </a:lnTo>
                <a:lnTo>
                  <a:pt x="53" y="107"/>
                </a:lnTo>
                <a:lnTo>
                  <a:pt x="44" y="119"/>
                </a:lnTo>
                <a:lnTo>
                  <a:pt x="36" y="131"/>
                </a:lnTo>
                <a:lnTo>
                  <a:pt x="29" y="144"/>
                </a:lnTo>
                <a:lnTo>
                  <a:pt x="0" y="196"/>
                </a:lnTo>
                <a:lnTo>
                  <a:pt x="0" y="198"/>
                </a:lnTo>
                <a:lnTo>
                  <a:pt x="0" y="201"/>
                </a:lnTo>
                <a:lnTo>
                  <a:pt x="1" y="202"/>
                </a:lnTo>
                <a:lnTo>
                  <a:pt x="2" y="203"/>
                </a:lnTo>
                <a:lnTo>
                  <a:pt x="4" y="204"/>
                </a:lnTo>
                <a:lnTo>
                  <a:pt x="5" y="204"/>
                </a:lnTo>
                <a:lnTo>
                  <a:pt x="7" y="203"/>
                </a:lnTo>
                <a:lnTo>
                  <a:pt x="8" y="202"/>
                </a:lnTo>
                <a:lnTo>
                  <a:pt x="25" y="173"/>
                </a:lnTo>
                <a:lnTo>
                  <a:pt x="41" y="145"/>
                </a:lnTo>
                <a:lnTo>
                  <a:pt x="60" y="117"/>
                </a:lnTo>
                <a:lnTo>
                  <a:pt x="79" y="91"/>
                </a:lnTo>
                <a:lnTo>
                  <a:pt x="86" y="81"/>
                </a:lnTo>
                <a:lnTo>
                  <a:pt x="94" y="70"/>
                </a:lnTo>
                <a:lnTo>
                  <a:pt x="108" y="50"/>
                </a:lnTo>
                <a:lnTo>
                  <a:pt x="125" y="28"/>
                </a:lnTo>
                <a:lnTo>
                  <a:pt x="141" y="6"/>
                </a:lnTo>
                <a:lnTo>
                  <a:pt x="142" y="5"/>
                </a:lnTo>
                <a:lnTo>
                  <a:pt x="141" y="3"/>
                </a:lnTo>
                <a:lnTo>
                  <a:pt x="141" y="1"/>
                </a:lnTo>
                <a:lnTo>
                  <a:pt x="139" y="0"/>
                </a:lnTo>
                <a:lnTo>
                  <a:pt x="136" y="0"/>
                </a:lnTo>
                <a:lnTo>
                  <a:pt x="134" y="0"/>
                </a:lnTo>
                <a:lnTo>
                  <a:pt x="13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71" name="任意多边形 1051570"/>
          <p:cNvSpPr/>
          <p:nvPr/>
        </p:nvSpPr>
        <p:spPr bwMode="auto">
          <a:xfrm>
            <a:off x="5897562" y="1784350"/>
            <a:ext cx="107950" cy="166687"/>
          </a:xfrm>
          <a:custGeom>
            <a:avLst/>
            <a:gdLst/>
            <a:ahLst/>
            <a:cxnLst/>
            <a:rect l="0" t="0" r="0" b="0"/>
            <a:pathLst>
              <a:path w="152" h="237">
                <a:moveTo>
                  <a:pt x="143" y="2"/>
                </a:moveTo>
                <a:lnTo>
                  <a:pt x="143" y="2"/>
                </a:lnTo>
                <a:lnTo>
                  <a:pt x="110" y="58"/>
                </a:lnTo>
                <a:lnTo>
                  <a:pt x="77" y="114"/>
                </a:lnTo>
                <a:lnTo>
                  <a:pt x="58" y="143"/>
                </a:lnTo>
                <a:lnTo>
                  <a:pt x="39" y="172"/>
                </a:lnTo>
                <a:lnTo>
                  <a:pt x="20" y="201"/>
                </a:lnTo>
                <a:lnTo>
                  <a:pt x="1" y="230"/>
                </a:lnTo>
                <a:lnTo>
                  <a:pt x="0" y="232"/>
                </a:lnTo>
                <a:lnTo>
                  <a:pt x="0" y="234"/>
                </a:lnTo>
                <a:lnTo>
                  <a:pt x="1" y="235"/>
                </a:lnTo>
                <a:lnTo>
                  <a:pt x="2" y="236"/>
                </a:lnTo>
                <a:lnTo>
                  <a:pt x="4" y="237"/>
                </a:lnTo>
                <a:lnTo>
                  <a:pt x="7" y="237"/>
                </a:lnTo>
                <a:lnTo>
                  <a:pt x="8" y="236"/>
                </a:lnTo>
                <a:lnTo>
                  <a:pt x="10" y="235"/>
                </a:lnTo>
                <a:lnTo>
                  <a:pt x="44" y="180"/>
                </a:lnTo>
                <a:lnTo>
                  <a:pt x="62" y="152"/>
                </a:lnTo>
                <a:lnTo>
                  <a:pt x="80" y="125"/>
                </a:lnTo>
                <a:lnTo>
                  <a:pt x="99" y="96"/>
                </a:lnTo>
                <a:lnTo>
                  <a:pt x="117" y="67"/>
                </a:lnTo>
                <a:lnTo>
                  <a:pt x="134" y="36"/>
                </a:lnTo>
                <a:lnTo>
                  <a:pt x="151" y="8"/>
                </a:lnTo>
                <a:lnTo>
                  <a:pt x="152" y="5"/>
                </a:lnTo>
                <a:lnTo>
                  <a:pt x="152" y="3"/>
                </a:lnTo>
                <a:lnTo>
                  <a:pt x="151" y="2"/>
                </a:lnTo>
                <a:lnTo>
                  <a:pt x="150" y="1"/>
                </a:lnTo>
                <a:lnTo>
                  <a:pt x="148" y="0"/>
                </a:lnTo>
                <a:lnTo>
                  <a:pt x="146" y="0"/>
                </a:lnTo>
                <a:lnTo>
                  <a:pt x="145" y="1"/>
                </a:lnTo>
                <a:lnTo>
                  <a:pt x="14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72" name="任意多边形 1051571"/>
          <p:cNvSpPr/>
          <p:nvPr/>
        </p:nvSpPr>
        <p:spPr bwMode="auto">
          <a:xfrm>
            <a:off x="5918200" y="1854200"/>
            <a:ext cx="96837" cy="153987"/>
          </a:xfrm>
          <a:custGeom>
            <a:avLst/>
            <a:gdLst/>
            <a:ahLst/>
            <a:cxnLst/>
            <a:rect l="0" t="0" r="0" b="0"/>
            <a:pathLst>
              <a:path w="139" h="218">
                <a:moveTo>
                  <a:pt x="129" y="2"/>
                </a:moveTo>
                <a:lnTo>
                  <a:pt x="129" y="2"/>
                </a:lnTo>
                <a:lnTo>
                  <a:pt x="112" y="29"/>
                </a:lnTo>
                <a:lnTo>
                  <a:pt x="94" y="56"/>
                </a:lnTo>
                <a:lnTo>
                  <a:pt x="78" y="84"/>
                </a:lnTo>
                <a:lnTo>
                  <a:pt x="63" y="112"/>
                </a:lnTo>
                <a:lnTo>
                  <a:pt x="54" y="129"/>
                </a:lnTo>
                <a:lnTo>
                  <a:pt x="45" y="144"/>
                </a:lnTo>
                <a:lnTo>
                  <a:pt x="25" y="175"/>
                </a:lnTo>
                <a:lnTo>
                  <a:pt x="19" y="184"/>
                </a:lnTo>
                <a:lnTo>
                  <a:pt x="12" y="194"/>
                </a:lnTo>
                <a:lnTo>
                  <a:pt x="6" y="202"/>
                </a:lnTo>
                <a:lnTo>
                  <a:pt x="1" y="212"/>
                </a:lnTo>
                <a:lnTo>
                  <a:pt x="0" y="214"/>
                </a:lnTo>
                <a:lnTo>
                  <a:pt x="1" y="216"/>
                </a:lnTo>
                <a:lnTo>
                  <a:pt x="2" y="217"/>
                </a:lnTo>
                <a:lnTo>
                  <a:pt x="4" y="218"/>
                </a:lnTo>
                <a:lnTo>
                  <a:pt x="7" y="218"/>
                </a:lnTo>
                <a:lnTo>
                  <a:pt x="9" y="217"/>
                </a:lnTo>
                <a:lnTo>
                  <a:pt x="11" y="215"/>
                </a:lnTo>
                <a:lnTo>
                  <a:pt x="13" y="209"/>
                </a:lnTo>
                <a:lnTo>
                  <a:pt x="16" y="204"/>
                </a:lnTo>
                <a:lnTo>
                  <a:pt x="23" y="194"/>
                </a:lnTo>
                <a:lnTo>
                  <a:pt x="31" y="182"/>
                </a:lnTo>
                <a:lnTo>
                  <a:pt x="38" y="172"/>
                </a:lnTo>
                <a:lnTo>
                  <a:pt x="71" y="117"/>
                </a:lnTo>
                <a:lnTo>
                  <a:pt x="103" y="61"/>
                </a:lnTo>
                <a:lnTo>
                  <a:pt x="120" y="35"/>
                </a:lnTo>
                <a:lnTo>
                  <a:pt x="138" y="8"/>
                </a:lnTo>
                <a:lnTo>
                  <a:pt x="139" y="6"/>
                </a:lnTo>
                <a:lnTo>
                  <a:pt x="139" y="5"/>
                </a:lnTo>
                <a:lnTo>
                  <a:pt x="138" y="2"/>
                </a:lnTo>
                <a:lnTo>
                  <a:pt x="137" y="1"/>
                </a:lnTo>
                <a:lnTo>
                  <a:pt x="132" y="0"/>
                </a:lnTo>
                <a:lnTo>
                  <a:pt x="131" y="1"/>
                </a:lnTo>
                <a:lnTo>
                  <a:pt x="12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73" name="任意多边形 1051572"/>
          <p:cNvSpPr/>
          <p:nvPr/>
        </p:nvSpPr>
        <p:spPr bwMode="auto">
          <a:xfrm>
            <a:off x="5948362" y="1916112"/>
            <a:ext cx="76200" cy="120650"/>
          </a:xfrm>
          <a:custGeom>
            <a:avLst/>
            <a:gdLst/>
            <a:ahLst/>
            <a:cxnLst/>
            <a:rect l="0" t="0" r="0" b="0"/>
            <a:pathLst>
              <a:path w="108" h="171">
                <a:moveTo>
                  <a:pt x="100" y="2"/>
                </a:moveTo>
                <a:lnTo>
                  <a:pt x="100" y="2"/>
                </a:lnTo>
                <a:lnTo>
                  <a:pt x="94" y="12"/>
                </a:lnTo>
                <a:lnTo>
                  <a:pt x="85" y="20"/>
                </a:lnTo>
                <a:lnTo>
                  <a:pt x="79" y="28"/>
                </a:lnTo>
                <a:lnTo>
                  <a:pt x="73" y="37"/>
                </a:lnTo>
                <a:lnTo>
                  <a:pt x="63" y="58"/>
                </a:lnTo>
                <a:lnTo>
                  <a:pt x="51" y="79"/>
                </a:lnTo>
                <a:lnTo>
                  <a:pt x="26" y="122"/>
                </a:lnTo>
                <a:lnTo>
                  <a:pt x="14" y="143"/>
                </a:lnTo>
                <a:lnTo>
                  <a:pt x="0" y="163"/>
                </a:lnTo>
                <a:lnTo>
                  <a:pt x="0" y="165"/>
                </a:lnTo>
                <a:lnTo>
                  <a:pt x="0" y="166"/>
                </a:lnTo>
                <a:lnTo>
                  <a:pt x="1" y="169"/>
                </a:lnTo>
                <a:lnTo>
                  <a:pt x="2" y="170"/>
                </a:lnTo>
                <a:lnTo>
                  <a:pt x="5" y="171"/>
                </a:lnTo>
                <a:lnTo>
                  <a:pt x="7" y="170"/>
                </a:lnTo>
                <a:lnTo>
                  <a:pt x="8" y="169"/>
                </a:lnTo>
                <a:lnTo>
                  <a:pt x="20" y="149"/>
                </a:lnTo>
                <a:lnTo>
                  <a:pt x="32" y="129"/>
                </a:lnTo>
                <a:lnTo>
                  <a:pt x="43" y="110"/>
                </a:lnTo>
                <a:lnTo>
                  <a:pt x="55" y="91"/>
                </a:lnTo>
                <a:lnTo>
                  <a:pt x="62" y="81"/>
                </a:lnTo>
                <a:lnTo>
                  <a:pt x="68" y="70"/>
                </a:lnTo>
                <a:lnTo>
                  <a:pt x="78" y="49"/>
                </a:lnTo>
                <a:lnTo>
                  <a:pt x="81" y="43"/>
                </a:lnTo>
                <a:lnTo>
                  <a:pt x="84" y="37"/>
                </a:lnTo>
                <a:lnTo>
                  <a:pt x="93" y="27"/>
                </a:lnTo>
                <a:lnTo>
                  <a:pt x="101" y="18"/>
                </a:lnTo>
                <a:lnTo>
                  <a:pt x="108" y="7"/>
                </a:lnTo>
                <a:lnTo>
                  <a:pt x="108" y="5"/>
                </a:lnTo>
                <a:lnTo>
                  <a:pt x="108" y="3"/>
                </a:lnTo>
                <a:lnTo>
                  <a:pt x="107" y="2"/>
                </a:lnTo>
                <a:lnTo>
                  <a:pt x="106" y="0"/>
                </a:lnTo>
                <a:lnTo>
                  <a:pt x="105" y="0"/>
                </a:lnTo>
                <a:lnTo>
                  <a:pt x="103" y="0"/>
                </a:lnTo>
                <a:lnTo>
                  <a:pt x="101" y="1"/>
                </a:lnTo>
                <a:lnTo>
                  <a:pt x="10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74" name="任意多边形 1051573"/>
          <p:cNvSpPr/>
          <p:nvPr/>
        </p:nvSpPr>
        <p:spPr bwMode="auto">
          <a:xfrm>
            <a:off x="5983287" y="1974850"/>
            <a:ext cx="41275" cy="63500"/>
          </a:xfrm>
          <a:custGeom>
            <a:avLst/>
            <a:gdLst/>
            <a:ahLst/>
            <a:cxnLst/>
            <a:rect l="0" t="0" r="0" b="0"/>
            <a:pathLst>
              <a:path w="57" h="90">
                <a:moveTo>
                  <a:pt x="57" y="4"/>
                </a:moveTo>
                <a:lnTo>
                  <a:pt x="57" y="3"/>
                </a:lnTo>
                <a:lnTo>
                  <a:pt x="56" y="1"/>
                </a:lnTo>
                <a:lnTo>
                  <a:pt x="54" y="0"/>
                </a:lnTo>
                <a:lnTo>
                  <a:pt x="51" y="0"/>
                </a:lnTo>
                <a:lnTo>
                  <a:pt x="49" y="1"/>
                </a:lnTo>
                <a:lnTo>
                  <a:pt x="45" y="6"/>
                </a:lnTo>
                <a:lnTo>
                  <a:pt x="41" y="11"/>
                </a:lnTo>
                <a:lnTo>
                  <a:pt x="34" y="23"/>
                </a:lnTo>
                <a:lnTo>
                  <a:pt x="27" y="38"/>
                </a:lnTo>
                <a:lnTo>
                  <a:pt x="19" y="54"/>
                </a:lnTo>
                <a:lnTo>
                  <a:pt x="1" y="84"/>
                </a:lnTo>
                <a:lnTo>
                  <a:pt x="0" y="86"/>
                </a:lnTo>
                <a:lnTo>
                  <a:pt x="0" y="87"/>
                </a:lnTo>
                <a:lnTo>
                  <a:pt x="1" y="89"/>
                </a:lnTo>
                <a:lnTo>
                  <a:pt x="3" y="90"/>
                </a:lnTo>
                <a:lnTo>
                  <a:pt x="4" y="90"/>
                </a:lnTo>
                <a:lnTo>
                  <a:pt x="6" y="90"/>
                </a:lnTo>
                <a:lnTo>
                  <a:pt x="8" y="90"/>
                </a:lnTo>
                <a:lnTo>
                  <a:pt x="10" y="88"/>
                </a:lnTo>
                <a:lnTo>
                  <a:pt x="25" y="61"/>
                </a:lnTo>
                <a:lnTo>
                  <a:pt x="41" y="33"/>
                </a:lnTo>
                <a:lnTo>
                  <a:pt x="47" y="21"/>
                </a:lnTo>
                <a:lnTo>
                  <a:pt x="50" y="14"/>
                </a:lnTo>
                <a:lnTo>
                  <a:pt x="54" y="9"/>
                </a:lnTo>
                <a:lnTo>
                  <a:pt x="57" y="7"/>
                </a:lnTo>
                <a:lnTo>
                  <a:pt x="57" y="6"/>
                </a:lnTo>
                <a:lnTo>
                  <a:pt x="5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75" name="任意多边形 1051574"/>
          <p:cNvSpPr/>
          <p:nvPr/>
        </p:nvSpPr>
        <p:spPr bwMode="auto">
          <a:xfrm>
            <a:off x="5561012" y="1239837"/>
            <a:ext cx="46037" cy="111125"/>
          </a:xfrm>
          <a:custGeom>
            <a:avLst/>
            <a:gdLst/>
            <a:ahLst/>
            <a:cxnLst/>
            <a:rect l="0" t="0" r="0" b="0"/>
            <a:pathLst>
              <a:path w="67" h="156">
                <a:moveTo>
                  <a:pt x="57" y="4"/>
                </a:moveTo>
                <a:lnTo>
                  <a:pt x="57" y="4"/>
                </a:lnTo>
                <a:lnTo>
                  <a:pt x="56" y="12"/>
                </a:lnTo>
                <a:lnTo>
                  <a:pt x="53" y="21"/>
                </a:lnTo>
                <a:lnTo>
                  <a:pt x="45" y="39"/>
                </a:lnTo>
                <a:lnTo>
                  <a:pt x="37" y="56"/>
                </a:lnTo>
                <a:lnTo>
                  <a:pt x="30" y="72"/>
                </a:lnTo>
                <a:lnTo>
                  <a:pt x="24" y="89"/>
                </a:lnTo>
                <a:lnTo>
                  <a:pt x="18" y="107"/>
                </a:lnTo>
                <a:lnTo>
                  <a:pt x="11" y="125"/>
                </a:lnTo>
                <a:lnTo>
                  <a:pt x="4" y="142"/>
                </a:lnTo>
                <a:lnTo>
                  <a:pt x="1" y="143"/>
                </a:lnTo>
                <a:lnTo>
                  <a:pt x="1" y="144"/>
                </a:lnTo>
                <a:lnTo>
                  <a:pt x="0" y="146"/>
                </a:lnTo>
                <a:lnTo>
                  <a:pt x="0" y="150"/>
                </a:lnTo>
                <a:lnTo>
                  <a:pt x="1" y="154"/>
                </a:lnTo>
                <a:lnTo>
                  <a:pt x="4" y="156"/>
                </a:lnTo>
                <a:lnTo>
                  <a:pt x="7" y="156"/>
                </a:lnTo>
                <a:lnTo>
                  <a:pt x="8" y="155"/>
                </a:lnTo>
                <a:lnTo>
                  <a:pt x="9" y="154"/>
                </a:lnTo>
                <a:lnTo>
                  <a:pt x="17" y="136"/>
                </a:lnTo>
                <a:lnTo>
                  <a:pt x="23" y="118"/>
                </a:lnTo>
                <a:lnTo>
                  <a:pt x="36" y="83"/>
                </a:lnTo>
                <a:lnTo>
                  <a:pt x="44" y="64"/>
                </a:lnTo>
                <a:lnTo>
                  <a:pt x="54" y="44"/>
                </a:lnTo>
                <a:lnTo>
                  <a:pt x="58" y="35"/>
                </a:lnTo>
                <a:lnTo>
                  <a:pt x="62" y="24"/>
                </a:lnTo>
                <a:lnTo>
                  <a:pt x="65" y="14"/>
                </a:lnTo>
                <a:lnTo>
                  <a:pt x="67" y="4"/>
                </a:lnTo>
                <a:lnTo>
                  <a:pt x="66" y="2"/>
                </a:lnTo>
                <a:lnTo>
                  <a:pt x="66" y="1"/>
                </a:lnTo>
                <a:lnTo>
                  <a:pt x="64" y="0"/>
                </a:lnTo>
                <a:lnTo>
                  <a:pt x="63" y="0"/>
                </a:lnTo>
                <a:lnTo>
                  <a:pt x="59" y="1"/>
                </a:lnTo>
                <a:lnTo>
                  <a:pt x="58" y="2"/>
                </a:lnTo>
                <a:lnTo>
                  <a:pt x="5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76" name="任意多边形 1051575"/>
          <p:cNvSpPr/>
          <p:nvPr/>
        </p:nvSpPr>
        <p:spPr bwMode="auto">
          <a:xfrm>
            <a:off x="5613400" y="1249362"/>
            <a:ext cx="76200" cy="123825"/>
          </a:xfrm>
          <a:custGeom>
            <a:avLst/>
            <a:gdLst/>
            <a:ahLst/>
            <a:cxnLst/>
            <a:rect l="0" t="0" r="0" b="0"/>
            <a:pathLst>
              <a:path w="109" h="176">
                <a:moveTo>
                  <a:pt x="101" y="3"/>
                </a:moveTo>
                <a:lnTo>
                  <a:pt x="101" y="3"/>
                </a:lnTo>
                <a:lnTo>
                  <a:pt x="88" y="23"/>
                </a:lnTo>
                <a:lnTo>
                  <a:pt x="76" y="43"/>
                </a:lnTo>
                <a:lnTo>
                  <a:pt x="63" y="63"/>
                </a:lnTo>
                <a:lnTo>
                  <a:pt x="57" y="73"/>
                </a:lnTo>
                <a:lnTo>
                  <a:pt x="53" y="85"/>
                </a:lnTo>
                <a:lnTo>
                  <a:pt x="42" y="109"/>
                </a:lnTo>
                <a:lnTo>
                  <a:pt x="36" y="121"/>
                </a:lnTo>
                <a:lnTo>
                  <a:pt x="28" y="132"/>
                </a:lnTo>
                <a:lnTo>
                  <a:pt x="17" y="151"/>
                </a:lnTo>
                <a:lnTo>
                  <a:pt x="10" y="161"/>
                </a:lnTo>
                <a:lnTo>
                  <a:pt x="6" y="164"/>
                </a:lnTo>
                <a:lnTo>
                  <a:pt x="3" y="167"/>
                </a:lnTo>
                <a:lnTo>
                  <a:pt x="2" y="168"/>
                </a:lnTo>
                <a:lnTo>
                  <a:pt x="0" y="169"/>
                </a:lnTo>
                <a:lnTo>
                  <a:pt x="0" y="172"/>
                </a:lnTo>
                <a:lnTo>
                  <a:pt x="0" y="173"/>
                </a:lnTo>
                <a:lnTo>
                  <a:pt x="4" y="176"/>
                </a:lnTo>
                <a:lnTo>
                  <a:pt x="6" y="176"/>
                </a:lnTo>
                <a:lnTo>
                  <a:pt x="8" y="175"/>
                </a:lnTo>
                <a:lnTo>
                  <a:pt x="13" y="172"/>
                </a:lnTo>
                <a:lnTo>
                  <a:pt x="16" y="167"/>
                </a:lnTo>
                <a:lnTo>
                  <a:pt x="23" y="156"/>
                </a:lnTo>
                <a:lnTo>
                  <a:pt x="37" y="137"/>
                </a:lnTo>
                <a:lnTo>
                  <a:pt x="43" y="127"/>
                </a:lnTo>
                <a:lnTo>
                  <a:pt x="48" y="118"/>
                </a:lnTo>
                <a:lnTo>
                  <a:pt x="60" y="91"/>
                </a:lnTo>
                <a:lnTo>
                  <a:pt x="67" y="79"/>
                </a:lnTo>
                <a:lnTo>
                  <a:pt x="74" y="66"/>
                </a:lnTo>
                <a:lnTo>
                  <a:pt x="91" y="37"/>
                </a:lnTo>
                <a:lnTo>
                  <a:pt x="101" y="23"/>
                </a:lnTo>
                <a:lnTo>
                  <a:pt x="109" y="7"/>
                </a:lnTo>
                <a:lnTo>
                  <a:pt x="109" y="5"/>
                </a:lnTo>
                <a:lnTo>
                  <a:pt x="109" y="4"/>
                </a:lnTo>
                <a:lnTo>
                  <a:pt x="108" y="2"/>
                </a:lnTo>
                <a:lnTo>
                  <a:pt x="107" y="1"/>
                </a:lnTo>
                <a:lnTo>
                  <a:pt x="105" y="0"/>
                </a:lnTo>
                <a:lnTo>
                  <a:pt x="104" y="0"/>
                </a:lnTo>
                <a:lnTo>
                  <a:pt x="102" y="1"/>
                </a:lnTo>
                <a:lnTo>
                  <a:pt x="101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77" name="任意多边形 1051576"/>
          <p:cNvSpPr/>
          <p:nvPr/>
        </p:nvSpPr>
        <p:spPr bwMode="auto">
          <a:xfrm>
            <a:off x="5688012" y="1263650"/>
            <a:ext cx="66675" cy="122237"/>
          </a:xfrm>
          <a:custGeom>
            <a:avLst/>
            <a:gdLst/>
            <a:ahLst/>
            <a:cxnLst/>
            <a:rect l="0" t="0" r="0" b="0"/>
            <a:pathLst>
              <a:path w="95" h="174">
                <a:moveTo>
                  <a:pt x="85" y="4"/>
                </a:moveTo>
                <a:lnTo>
                  <a:pt x="85" y="4"/>
                </a:lnTo>
                <a:lnTo>
                  <a:pt x="82" y="12"/>
                </a:lnTo>
                <a:lnTo>
                  <a:pt x="79" y="21"/>
                </a:lnTo>
                <a:lnTo>
                  <a:pt x="75" y="31"/>
                </a:lnTo>
                <a:lnTo>
                  <a:pt x="71" y="39"/>
                </a:lnTo>
                <a:lnTo>
                  <a:pt x="63" y="60"/>
                </a:lnTo>
                <a:lnTo>
                  <a:pt x="54" y="80"/>
                </a:lnTo>
                <a:lnTo>
                  <a:pt x="43" y="103"/>
                </a:lnTo>
                <a:lnTo>
                  <a:pt x="31" y="126"/>
                </a:lnTo>
                <a:lnTo>
                  <a:pt x="16" y="146"/>
                </a:lnTo>
                <a:lnTo>
                  <a:pt x="1" y="167"/>
                </a:lnTo>
                <a:lnTo>
                  <a:pt x="0" y="169"/>
                </a:lnTo>
                <a:lnTo>
                  <a:pt x="0" y="172"/>
                </a:lnTo>
                <a:lnTo>
                  <a:pt x="2" y="174"/>
                </a:lnTo>
                <a:lnTo>
                  <a:pt x="4" y="174"/>
                </a:lnTo>
                <a:lnTo>
                  <a:pt x="9" y="174"/>
                </a:lnTo>
                <a:lnTo>
                  <a:pt x="12" y="174"/>
                </a:lnTo>
                <a:lnTo>
                  <a:pt x="13" y="172"/>
                </a:lnTo>
                <a:lnTo>
                  <a:pt x="13" y="169"/>
                </a:lnTo>
                <a:lnTo>
                  <a:pt x="12" y="167"/>
                </a:lnTo>
                <a:lnTo>
                  <a:pt x="27" y="147"/>
                </a:lnTo>
                <a:lnTo>
                  <a:pt x="40" y="128"/>
                </a:lnTo>
                <a:lnTo>
                  <a:pt x="51" y="107"/>
                </a:lnTo>
                <a:lnTo>
                  <a:pt x="62" y="85"/>
                </a:lnTo>
                <a:lnTo>
                  <a:pt x="72" y="64"/>
                </a:lnTo>
                <a:lnTo>
                  <a:pt x="80" y="41"/>
                </a:lnTo>
                <a:lnTo>
                  <a:pt x="85" y="32"/>
                </a:lnTo>
                <a:lnTo>
                  <a:pt x="89" y="23"/>
                </a:lnTo>
                <a:lnTo>
                  <a:pt x="92" y="14"/>
                </a:lnTo>
                <a:lnTo>
                  <a:pt x="95" y="4"/>
                </a:lnTo>
                <a:lnTo>
                  <a:pt x="94" y="2"/>
                </a:lnTo>
                <a:lnTo>
                  <a:pt x="94" y="1"/>
                </a:lnTo>
                <a:lnTo>
                  <a:pt x="92" y="0"/>
                </a:lnTo>
                <a:lnTo>
                  <a:pt x="91" y="0"/>
                </a:lnTo>
                <a:lnTo>
                  <a:pt x="87" y="1"/>
                </a:lnTo>
                <a:lnTo>
                  <a:pt x="86" y="2"/>
                </a:lnTo>
                <a:lnTo>
                  <a:pt x="85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78" name="任意多边形 1051577"/>
          <p:cNvSpPr/>
          <p:nvPr/>
        </p:nvSpPr>
        <p:spPr bwMode="auto">
          <a:xfrm>
            <a:off x="5761037" y="1282700"/>
            <a:ext cx="69850" cy="106362"/>
          </a:xfrm>
          <a:custGeom>
            <a:avLst/>
            <a:gdLst/>
            <a:ahLst/>
            <a:cxnLst/>
            <a:rect l="0" t="0" r="0" b="0"/>
            <a:pathLst>
              <a:path w="99" h="151">
                <a:moveTo>
                  <a:pt x="90" y="5"/>
                </a:moveTo>
                <a:lnTo>
                  <a:pt x="90" y="5"/>
                </a:lnTo>
                <a:lnTo>
                  <a:pt x="88" y="14"/>
                </a:lnTo>
                <a:lnTo>
                  <a:pt x="85" y="24"/>
                </a:lnTo>
                <a:lnTo>
                  <a:pt x="80" y="34"/>
                </a:lnTo>
                <a:lnTo>
                  <a:pt x="74" y="44"/>
                </a:lnTo>
                <a:lnTo>
                  <a:pt x="61" y="63"/>
                </a:lnTo>
                <a:lnTo>
                  <a:pt x="49" y="79"/>
                </a:lnTo>
                <a:lnTo>
                  <a:pt x="23" y="111"/>
                </a:lnTo>
                <a:lnTo>
                  <a:pt x="11" y="128"/>
                </a:lnTo>
                <a:lnTo>
                  <a:pt x="0" y="144"/>
                </a:lnTo>
                <a:lnTo>
                  <a:pt x="0" y="146"/>
                </a:lnTo>
                <a:lnTo>
                  <a:pt x="0" y="148"/>
                </a:lnTo>
                <a:lnTo>
                  <a:pt x="1" y="149"/>
                </a:lnTo>
                <a:lnTo>
                  <a:pt x="2" y="150"/>
                </a:lnTo>
                <a:lnTo>
                  <a:pt x="4" y="151"/>
                </a:lnTo>
                <a:lnTo>
                  <a:pt x="5" y="151"/>
                </a:lnTo>
                <a:lnTo>
                  <a:pt x="7" y="150"/>
                </a:lnTo>
                <a:lnTo>
                  <a:pt x="8" y="149"/>
                </a:lnTo>
                <a:lnTo>
                  <a:pt x="16" y="139"/>
                </a:lnTo>
                <a:lnTo>
                  <a:pt x="22" y="129"/>
                </a:lnTo>
                <a:lnTo>
                  <a:pt x="37" y="110"/>
                </a:lnTo>
                <a:lnTo>
                  <a:pt x="52" y="93"/>
                </a:lnTo>
                <a:lnTo>
                  <a:pt x="60" y="82"/>
                </a:lnTo>
                <a:lnTo>
                  <a:pt x="65" y="73"/>
                </a:lnTo>
                <a:lnTo>
                  <a:pt x="76" y="56"/>
                </a:lnTo>
                <a:lnTo>
                  <a:pt x="86" y="40"/>
                </a:lnTo>
                <a:lnTo>
                  <a:pt x="91" y="32"/>
                </a:lnTo>
                <a:lnTo>
                  <a:pt x="95" y="23"/>
                </a:lnTo>
                <a:lnTo>
                  <a:pt x="98" y="14"/>
                </a:lnTo>
                <a:lnTo>
                  <a:pt x="99" y="5"/>
                </a:lnTo>
                <a:lnTo>
                  <a:pt x="99" y="3"/>
                </a:lnTo>
                <a:lnTo>
                  <a:pt x="98" y="1"/>
                </a:lnTo>
                <a:lnTo>
                  <a:pt x="97" y="1"/>
                </a:lnTo>
                <a:lnTo>
                  <a:pt x="95" y="0"/>
                </a:lnTo>
                <a:lnTo>
                  <a:pt x="92" y="1"/>
                </a:lnTo>
                <a:lnTo>
                  <a:pt x="91" y="3"/>
                </a:lnTo>
                <a:lnTo>
                  <a:pt x="90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79" name="任意多边形 1051578"/>
          <p:cNvSpPr/>
          <p:nvPr/>
        </p:nvSpPr>
        <p:spPr bwMode="auto">
          <a:xfrm>
            <a:off x="5837237" y="1289050"/>
            <a:ext cx="68262" cy="120650"/>
          </a:xfrm>
          <a:custGeom>
            <a:avLst/>
            <a:gdLst/>
            <a:ahLst/>
            <a:cxnLst/>
            <a:rect l="0" t="0" r="0" b="0"/>
            <a:pathLst>
              <a:path w="95" h="170">
                <a:moveTo>
                  <a:pt x="85" y="4"/>
                </a:moveTo>
                <a:lnTo>
                  <a:pt x="85" y="4"/>
                </a:lnTo>
                <a:lnTo>
                  <a:pt x="83" y="13"/>
                </a:lnTo>
                <a:lnTo>
                  <a:pt x="80" y="24"/>
                </a:lnTo>
                <a:lnTo>
                  <a:pt x="75" y="33"/>
                </a:lnTo>
                <a:lnTo>
                  <a:pt x="71" y="42"/>
                </a:lnTo>
                <a:lnTo>
                  <a:pt x="59" y="61"/>
                </a:lnTo>
                <a:lnTo>
                  <a:pt x="48" y="78"/>
                </a:lnTo>
                <a:lnTo>
                  <a:pt x="36" y="99"/>
                </a:lnTo>
                <a:lnTo>
                  <a:pt x="24" y="121"/>
                </a:lnTo>
                <a:lnTo>
                  <a:pt x="13" y="142"/>
                </a:lnTo>
                <a:lnTo>
                  <a:pt x="1" y="164"/>
                </a:lnTo>
                <a:lnTo>
                  <a:pt x="0" y="166"/>
                </a:lnTo>
                <a:lnTo>
                  <a:pt x="0" y="167"/>
                </a:lnTo>
                <a:lnTo>
                  <a:pt x="1" y="169"/>
                </a:lnTo>
                <a:lnTo>
                  <a:pt x="3" y="170"/>
                </a:lnTo>
                <a:lnTo>
                  <a:pt x="4" y="170"/>
                </a:lnTo>
                <a:lnTo>
                  <a:pt x="6" y="170"/>
                </a:lnTo>
                <a:lnTo>
                  <a:pt x="8" y="170"/>
                </a:lnTo>
                <a:lnTo>
                  <a:pt x="9" y="168"/>
                </a:lnTo>
                <a:lnTo>
                  <a:pt x="22" y="146"/>
                </a:lnTo>
                <a:lnTo>
                  <a:pt x="35" y="123"/>
                </a:lnTo>
                <a:lnTo>
                  <a:pt x="47" y="99"/>
                </a:lnTo>
                <a:lnTo>
                  <a:pt x="61" y="77"/>
                </a:lnTo>
                <a:lnTo>
                  <a:pt x="71" y="61"/>
                </a:lnTo>
                <a:lnTo>
                  <a:pt x="81" y="43"/>
                </a:lnTo>
                <a:lnTo>
                  <a:pt x="85" y="34"/>
                </a:lnTo>
                <a:lnTo>
                  <a:pt x="89" y="25"/>
                </a:lnTo>
                <a:lnTo>
                  <a:pt x="93" y="15"/>
                </a:lnTo>
                <a:lnTo>
                  <a:pt x="95" y="6"/>
                </a:lnTo>
                <a:lnTo>
                  <a:pt x="95" y="4"/>
                </a:lnTo>
                <a:lnTo>
                  <a:pt x="94" y="3"/>
                </a:lnTo>
                <a:lnTo>
                  <a:pt x="90" y="1"/>
                </a:lnTo>
                <a:lnTo>
                  <a:pt x="89" y="0"/>
                </a:lnTo>
                <a:lnTo>
                  <a:pt x="87" y="1"/>
                </a:lnTo>
                <a:lnTo>
                  <a:pt x="86" y="2"/>
                </a:lnTo>
                <a:lnTo>
                  <a:pt x="85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80" name="任意多边形 1051579"/>
          <p:cNvSpPr/>
          <p:nvPr/>
        </p:nvSpPr>
        <p:spPr bwMode="auto">
          <a:xfrm>
            <a:off x="5900737" y="1312862"/>
            <a:ext cx="63500" cy="123825"/>
          </a:xfrm>
          <a:custGeom>
            <a:avLst/>
            <a:gdLst/>
            <a:ahLst/>
            <a:cxnLst/>
            <a:rect l="0" t="0" r="0" b="0"/>
            <a:pathLst>
              <a:path w="90" h="175">
                <a:moveTo>
                  <a:pt x="81" y="3"/>
                </a:moveTo>
                <a:lnTo>
                  <a:pt x="81" y="3"/>
                </a:lnTo>
                <a:lnTo>
                  <a:pt x="66" y="45"/>
                </a:lnTo>
                <a:lnTo>
                  <a:pt x="57" y="66"/>
                </a:lnTo>
                <a:lnTo>
                  <a:pt x="48" y="87"/>
                </a:lnTo>
                <a:lnTo>
                  <a:pt x="38" y="107"/>
                </a:lnTo>
                <a:lnTo>
                  <a:pt x="27" y="128"/>
                </a:lnTo>
                <a:lnTo>
                  <a:pt x="15" y="149"/>
                </a:lnTo>
                <a:lnTo>
                  <a:pt x="2" y="167"/>
                </a:lnTo>
                <a:lnTo>
                  <a:pt x="0" y="168"/>
                </a:lnTo>
                <a:lnTo>
                  <a:pt x="0" y="170"/>
                </a:lnTo>
                <a:lnTo>
                  <a:pt x="2" y="173"/>
                </a:lnTo>
                <a:lnTo>
                  <a:pt x="4" y="175"/>
                </a:lnTo>
                <a:lnTo>
                  <a:pt x="5" y="175"/>
                </a:lnTo>
                <a:lnTo>
                  <a:pt x="7" y="175"/>
                </a:lnTo>
                <a:lnTo>
                  <a:pt x="8" y="173"/>
                </a:lnTo>
                <a:lnTo>
                  <a:pt x="13" y="168"/>
                </a:lnTo>
                <a:lnTo>
                  <a:pt x="14" y="167"/>
                </a:lnTo>
                <a:lnTo>
                  <a:pt x="14" y="165"/>
                </a:lnTo>
                <a:lnTo>
                  <a:pt x="24" y="150"/>
                </a:lnTo>
                <a:lnTo>
                  <a:pt x="34" y="132"/>
                </a:lnTo>
                <a:lnTo>
                  <a:pt x="42" y="116"/>
                </a:lnTo>
                <a:lnTo>
                  <a:pt x="51" y="99"/>
                </a:lnTo>
                <a:lnTo>
                  <a:pt x="57" y="88"/>
                </a:lnTo>
                <a:lnTo>
                  <a:pt x="63" y="76"/>
                </a:lnTo>
                <a:lnTo>
                  <a:pt x="73" y="54"/>
                </a:lnTo>
                <a:lnTo>
                  <a:pt x="82" y="30"/>
                </a:lnTo>
                <a:lnTo>
                  <a:pt x="90" y="5"/>
                </a:lnTo>
                <a:lnTo>
                  <a:pt x="90" y="3"/>
                </a:lnTo>
                <a:lnTo>
                  <a:pt x="89" y="2"/>
                </a:lnTo>
                <a:lnTo>
                  <a:pt x="88" y="1"/>
                </a:lnTo>
                <a:lnTo>
                  <a:pt x="87" y="0"/>
                </a:lnTo>
                <a:lnTo>
                  <a:pt x="85" y="0"/>
                </a:lnTo>
                <a:lnTo>
                  <a:pt x="83" y="0"/>
                </a:lnTo>
                <a:lnTo>
                  <a:pt x="82" y="1"/>
                </a:lnTo>
                <a:lnTo>
                  <a:pt x="81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81" name="任意多边形 1051580"/>
          <p:cNvSpPr/>
          <p:nvPr/>
        </p:nvSpPr>
        <p:spPr bwMode="auto">
          <a:xfrm>
            <a:off x="5935662" y="1350962"/>
            <a:ext cx="58737" cy="122237"/>
          </a:xfrm>
          <a:custGeom>
            <a:avLst/>
            <a:gdLst/>
            <a:ahLst/>
            <a:cxnLst/>
            <a:rect l="0" t="0" r="0" b="0"/>
            <a:pathLst>
              <a:path w="85" h="175">
                <a:moveTo>
                  <a:pt x="75" y="5"/>
                </a:moveTo>
                <a:lnTo>
                  <a:pt x="75" y="5"/>
                </a:lnTo>
                <a:lnTo>
                  <a:pt x="74" y="16"/>
                </a:lnTo>
                <a:lnTo>
                  <a:pt x="71" y="26"/>
                </a:lnTo>
                <a:lnTo>
                  <a:pt x="68" y="38"/>
                </a:lnTo>
                <a:lnTo>
                  <a:pt x="64" y="48"/>
                </a:lnTo>
                <a:lnTo>
                  <a:pt x="54" y="69"/>
                </a:lnTo>
                <a:lnTo>
                  <a:pt x="43" y="88"/>
                </a:lnTo>
                <a:lnTo>
                  <a:pt x="22" y="128"/>
                </a:lnTo>
                <a:lnTo>
                  <a:pt x="10" y="148"/>
                </a:lnTo>
                <a:lnTo>
                  <a:pt x="0" y="168"/>
                </a:lnTo>
                <a:lnTo>
                  <a:pt x="0" y="170"/>
                </a:lnTo>
                <a:lnTo>
                  <a:pt x="0" y="172"/>
                </a:lnTo>
                <a:lnTo>
                  <a:pt x="1" y="173"/>
                </a:lnTo>
                <a:lnTo>
                  <a:pt x="2" y="174"/>
                </a:lnTo>
                <a:lnTo>
                  <a:pt x="4" y="175"/>
                </a:lnTo>
                <a:lnTo>
                  <a:pt x="5" y="175"/>
                </a:lnTo>
                <a:lnTo>
                  <a:pt x="7" y="174"/>
                </a:lnTo>
                <a:lnTo>
                  <a:pt x="8" y="173"/>
                </a:lnTo>
                <a:lnTo>
                  <a:pt x="21" y="148"/>
                </a:lnTo>
                <a:lnTo>
                  <a:pt x="34" y="125"/>
                </a:lnTo>
                <a:lnTo>
                  <a:pt x="61" y="78"/>
                </a:lnTo>
                <a:lnTo>
                  <a:pt x="69" y="61"/>
                </a:lnTo>
                <a:lnTo>
                  <a:pt x="77" y="42"/>
                </a:lnTo>
                <a:lnTo>
                  <a:pt x="80" y="33"/>
                </a:lnTo>
                <a:lnTo>
                  <a:pt x="83" y="23"/>
                </a:lnTo>
                <a:lnTo>
                  <a:pt x="84" y="14"/>
                </a:lnTo>
                <a:lnTo>
                  <a:pt x="85" y="5"/>
                </a:lnTo>
                <a:lnTo>
                  <a:pt x="85" y="3"/>
                </a:lnTo>
                <a:lnTo>
                  <a:pt x="84" y="1"/>
                </a:lnTo>
                <a:lnTo>
                  <a:pt x="82" y="0"/>
                </a:lnTo>
                <a:lnTo>
                  <a:pt x="81" y="0"/>
                </a:lnTo>
                <a:lnTo>
                  <a:pt x="78" y="0"/>
                </a:lnTo>
                <a:lnTo>
                  <a:pt x="77" y="1"/>
                </a:lnTo>
                <a:lnTo>
                  <a:pt x="75" y="3"/>
                </a:lnTo>
                <a:lnTo>
                  <a:pt x="75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82" name="任意多边形 1051581"/>
          <p:cNvSpPr/>
          <p:nvPr/>
        </p:nvSpPr>
        <p:spPr bwMode="auto">
          <a:xfrm>
            <a:off x="5975350" y="1392237"/>
            <a:ext cx="58737" cy="117475"/>
          </a:xfrm>
          <a:custGeom>
            <a:avLst/>
            <a:gdLst/>
            <a:ahLst/>
            <a:cxnLst/>
            <a:rect l="0" t="0" r="0" b="0"/>
            <a:pathLst>
              <a:path w="85" h="165">
                <a:moveTo>
                  <a:pt x="85" y="4"/>
                </a:moveTo>
                <a:lnTo>
                  <a:pt x="85" y="4"/>
                </a:lnTo>
                <a:lnTo>
                  <a:pt x="85" y="2"/>
                </a:lnTo>
                <a:lnTo>
                  <a:pt x="82" y="1"/>
                </a:lnTo>
                <a:lnTo>
                  <a:pt x="79" y="0"/>
                </a:lnTo>
                <a:lnTo>
                  <a:pt x="78" y="0"/>
                </a:lnTo>
                <a:lnTo>
                  <a:pt x="76" y="1"/>
                </a:lnTo>
                <a:lnTo>
                  <a:pt x="75" y="2"/>
                </a:lnTo>
                <a:lnTo>
                  <a:pt x="75" y="4"/>
                </a:lnTo>
                <a:lnTo>
                  <a:pt x="75" y="14"/>
                </a:lnTo>
                <a:lnTo>
                  <a:pt x="73" y="23"/>
                </a:lnTo>
                <a:lnTo>
                  <a:pt x="69" y="33"/>
                </a:lnTo>
                <a:lnTo>
                  <a:pt x="64" y="42"/>
                </a:lnTo>
                <a:lnTo>
                  <a:pt x="52" y="59"/>
                </a:lnTo>
                <a:lnTo>
                  <a:pt x="47" y="69"/>
                </a:lnTo>
                <a:lnTo>
                  <a:pt x="43" y="77"/>
                </a:lnTo>
                <a:lnTo>
                  <a:pt x="35" y="96"/>
                </a:lnTo>
                <a:lnTo>
                  <a:pt x="27" y="113"/>
                </a:lnTo>
                <a:lnTo>
                  <a:pt x="16" y="137"/>
                </a:lnTo>
                <a:lnTo>
                  <a:pt x="10" y="147"/>
                </a:lnTo>
                <a:lnTo>
                  <a:pt x="6" y="152"/>
                </a:lnTo>
                <a:lnTo>
                  <a:pt x="2" y="157"/>
                </a:lnTo>
                <a:lnTo>
                  <a:pt x="0" y="159"/>
                </a:lnTo>
                <a:lnTo>
                  <a:pt x="0" y="162"/>
                </a:lnTo>
                <a:lnTo>
                  <a:pt x="1" y="164"/>
                </a:lnTo>
                <a:lnTo>
                  <a:pt x="4" y="165"/>
                </a:lnTo>
                <a:lnTo>
                  <a:pt x="9" y="165"/>
                </a:lnTo>
                <a:lnTo>
                  <a:pt x="11" y="165"/>
                </a:lnTo>
                <a:lnTo>
                  <a:pt x="13" y="163"/>
                </a:lnTo>
                <a:lnTo>
                  <a:pt x="13" y="161"/>
                </a:lnTo>
                <a:lnTo>
                  <a:pt x="13" y="159"/>
                </a:lnTo>
                <a:lnTo>
                  <a:pt x="16" y="155"/>
                </a:lnTo>
                <a:lnTo>
                  <a:pt x="19" y="149"/>
                </a:lnTo>
                <a:lnTo>
                  <a:pt x="25" y="139"/>
                </a:lnTo>
                <a:lnTo>
                  <a:pt x="37" y="113"/>
                </a:lnTo>
                <a:lnTo>
                  <a:pt x="49" y="87"/>
                </a:lnTo>
                <a:lnTo>
                  <a:pt x="54" y="77"/>
                </a:lnTo>
                <a:lnTo>
                  <a:pt x="60" y="68"/>
                </a:lnTo>
                <a:lnTo>
                  <a:pt x="72" y="47"/>
                </a:lnTo>
                <a:lnTo>
                  <a:pt x="77" y="37"/>
                </a:lnTo>
                <a:lnTo>
                  <a:pt x="81" y="26"/>
                </a:lnTo>
                <a:lnTo>
                  <a:pt x="85" y="15"/>
                </a:lnTo>
                <a:lnTo>
                  <a:pt x="85" y="10"/>
                </a:lnTo>
                <a:lnTo>
                  <a:pt x="85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83" name="任意多边形 1051582"/>
          <p:cNvSpPr/>
          <p:nvPr/>
        </p:nvSpPr>
        <p:spPr bwMode="auto">
          <a:xfrm>
            <a:off x="6027737" y="1433512"/>
            <a:ext cx="63500" cy="114300"/>
          </a:xfrm>
          <a:custGeom>
            <a:avLst/>
            <a:gdLst/>
            <a:ahLst/>
            <a:cxnLst/>
            <a:rect l="0" t="0" r="0" b="0"/>
            <a:pathLst>
              <a:path w="90" h="162">
                <a:moveTo>
                  <a:pt x="81" y="5"/>
                </a:moveTo>
                <a:lnTo>
                  <a:pt x="81" y="5"/>
                </a:lnTo>
                <a:lnTo>
                  <a:pt x="80" y="15"/>
                </a:lnTo>
                <a:lnTo>
                  <a:pt x="77" y="25"/>
                </a:lnTo>
                <a:lnTo>
                  <a:pt x="73" y="36"/>
                </a:lnTo>
                <a:lnTo>
                  <a:pt x="67" y="46"/>
                </a:lnTo>
                <a:lnTo>
                  <a:pt x="56" y="64"/>
                </a:lnTo>
                <a:lnTo>
                  <a:pt x="46" y="83"/>
                </a:lnTo>
                <a:lnTo>
                  <a:pt x="34" y="101"/>
                </a:lnTo>
                <a:lnTo>
                  <a:pt x="23" y="119"/>
                </a:lnTo>
                <a:lnTo>
                  <a:pt x="1" y="154"/>
                </a:lnTo>
                <a:lnTo>
                  <a:pt x="0" y="156"/>
                </a:lnTo>
                <a:lnTo>
                  <a:pt x="0" y="158"/>
                </a:lnTo>
                <a:lnTo>
                  <a:pt x="1" y="159"/>
                </a:lnTo>
                <a:lnTo>
                  <a:pt x="2" y="160"/>
                </a:lnTo>
                <a:lnTo>
                  <a:pt x="4" y="162"/>
                </a:lnTo>
                <a:lnTo>
                  <a:pt x="6" y="162"/>
                </a:lnTo>
                <a:lnTo>
                  <a:pt x="7" y="160"/>
                </a:lnTo>
                <a:lnTo>
                  <a:pt x="10" y="159"/>
                </a:lnTo>
                <a:lnTo>
                  <a:pt x="33" y="120"/>
                </a:lnTo>
                <a:lnTo>
                  <a:pt x="46" y="101"/>
                </a:lnTo>
                <a:lnTo>
                  <a:pt x="57" y="81"/>
                </a:lnTo>
                <a:lnTo>
                  <a:pt x="68" y="62"/>
                </a:lnTo>
                <a:lnTo>
                  <a:pt x="79" y="45"/>
                </a:lnTo>
                <a:lnTo>
                  <a:pt x="83" y="34"/>
                </a:lnTo>
                <a:lnTo>
                  <a:pt x="86" y="25"/>
                </a:lnTo>
                <a:lnTo>
                  <a:pt x="89" y="15"/>
                </a:lnTo>
                <a:lnTo>
                  <a:pt x="90" y="5"/>
                </a:lnTo>
                <a:lnTo>
                  <a:pt x="90" y="2"/>
                </a:lnTo>
                <a:lnTo>
                  <a:pt x="89" y="1"/>
                </a:lnTo>
                <a:lnTo>
                  <a:pt x="88" y="0"/>
                </a:lnTo>
                <a:lnTo>
                  <a:pt x="86" y="0"/>
                </a:lnTo>
                <a:lnTo>
                  <a:pt x="83" y="1"/>
                </a:lnTo>
                <a:lnTo>
                  <a:pt x="82" y="2"/>
                </a:lnTo>
                <a:lnTo>
                  <a:pt x="81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84" name="任意多边形 1051583"/>
          <p:cNvSpPr/>
          <p:nvPr/>
        </p:nvSpPr>
        <p:spPr bwMode="auto">
          <a:xfrm>
            <a:off x="6059487" y="1473200"/>
            <a:ext cx="66675" cy="114300"/>
          </a:xfrm>
          <a:custGeom>
            <a:avLst/>
            <a:gdLst/>
            <a:ahLst/>
            <a:cxnLst/>
            <a:rect l="0" t="0" r="0" b="0"/>
            <a:pathLst>
              <a:path w="92" h="161">
                <a:moveTo>
                  <a:pt x="84" y="0"/>
                </a:moveTo>
                <a:lnTo>
                  <a:pt x="84" y="0"/>
                </a:lnTo>
                <a:lnTo>
                  <a:pt x="81" y="3"/>
                </a:lnTo>
                <a:lnTo>
                  <a:pt x="78" y="6"/>
                </a:lnTo>
                <a:lnTo>
                  <a:pt x="73" y="14"/>
                </a:lnTo>
                <a:lnTo>
                  <a:pt x="65" y="29"/>
                </a:lnTo>
                <a:lnTo>
                  <a:pt x="56" y="46"/>
                </a:lnTo>
                <a:lnTo>
                  <a:pt x="47" y="61"/>
                </a:lnTo>
                <a:lnTo>
                  <a:pt x="31" y="93"/>
                </a:lnTo>
                <a:lnTo>
                  <a:pt x="19" y="114"/>
                </a:lnTo>
                <a:lnTo>
                  <a:pt x="6" y="133"/>
                </a:lnTo>
                <a:lnTo>
                  <a:pt x="2" y="140"/>
                </a:lnTo>
                <a:lnTo>
                  <a:pt x="0" y="146"/>
                </a:lnTo>
                <a:lnTo>
                  <a:pt x="0" y="152"/>
                </a:lnTo>
                <a:lnTo>
                  <a:pt x="1" y="156"/>
                </a:lnTo>
                <a:lnTo>
                  <a:pt x="3" y="159"/>
                </a:lnTo>
                <a:lnTo>
                  <a:pt x="5" y="160"/>
                </a:lnTo>
                <a:lnTo>
                  <a:pt x="7" y="161"/>
                </a:lnTo>
                <a:lnTo>
                  <a:pt x="10" y="160"/>
                </a:lnTo>
                <a:lnTo>
                  <a:pt x="11" y="158"/>
                </a:lnTo>
                <a:lnTo>
                  <a:pt x="12" y="156"/>
                </a:lnTo>
                <a:lnTo>
                  <a:pt x="14" y="155"/>
                </a:lnTo>
                <a:lnTo>
                  <a:pt x="15" y="154"/>
                </a:lnTo>
                <a:lnTo>
                  <a:pt x="15" y="150"/>
                </a:lnTo>
                <a:lnTo>
                  <a:pt x="15" y="149"/>
                </a:lnTo>
                <a:lnTo>
                  <a:pt x="13" y="148"/>
                </a:lnTo>
                <a:lnTo>
                  <a:pt x="12" y="147"/>
                </a:lnTo>
                <a:lnTo>
                  <a:pt x="10" y="147"/>
                </a:lnTo>
                <a:lnTo>
                  <a:pt x="9" y="148"/>
                </a:lnTo>
                <a:lnTo>
                  <a:pt x="10" y="145"/>
                </a:lnTo>
                <a:lnTo>
                  <a:pt x="11" y="142"/>
                </a:lnTo>
                <a:lnTo>
                  <a:pt x="16" y="136"/>
                </a:lnTo>
                <a:lnTo>
                  <a:pt x="21" y="130"/>
                </a:lnTo>
                <a:lnTo>
                  <a:pt x="24" y="125"/>
                </a:lnTo>
                <a:lnTo>
                  <a:pt x="47" y="83"/>
                </a:lnTo>
                <a:lnTo>
                  <a:pt x="59" y="61"/>
                </a:lnTo>
                <a:lnTo>
                  <a:pt x="70" y="40"/>
                </a:lnTo>
                <a:lnTo>
                  <a:pt x="78" y="24"/>
                </a:lnTo>
                <a:lnTo>
                  <a:pt x="83" y="15"/>
                </a:lnTo>
                <a:lnTo>
                  <a:pt x="86" y="12"/>
                </a:lnTo>
                <a:lnTo>
                  <a:pt x="90" y="8"/>
                </a:lnTo>
                <a:lnTo>
                  <a:pt x="91" y="7"/>
                </a:lnTo>
                <a:lnTo>
                  <a:pt x="92" y="6"/>
                </a:lnTo>
                <a:lnTo>
                  <a:pt x="92" y="4"/>
                </a:lnTo>
                <a:lnTo>
                  <a:pt x="91" y="2"/>
                </a:lnTo>
                <a:lnTo>
                  <a:pt x="90" y="1"/>
                </a:lnTo>
                <a:lnTo>
                  <a:pt x="88" y="0"/>
                </a:lnTo>
                <a:lnTo>
                  <a:pt x="86" y="0"/>
                </a:lnTo>
                <a:lnTo>
                  <a:pt x="84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85" name="任意多边形 1051584"/>
          <p:cNvSpPr/>
          <p:nvPr/>
        </p:nvSpPr>
        <p:spPr bwMode="auto">
          <a:xfrm>
            <a:off x="6089650" y="1497012"/>
            <a:ext cx="69850" cy="114300"/>
          </a:xfrm>
          <a:custGeom>
            <a:avLst/>
            <a:gdLst/>
            <a:ahLst/>
            <a:cxnLst/>
            <a:rect l="0" t="0" r="0" b="0"/>
            <a:pathLst>
              <a:path w="99" h="161">
                <a:moveTo>
                  <a:pt x="90" y="3"/>
                </a:moveTo>
                <a:lnTo>
                  <a:pt x="90" y="3"/>
                </a:lnTo>
                <a:lnTo>
                  <a:pt x="89" y="9"/>
                </a:lnTo>
                <a:lnTo>
                  <a:pt x="86" y="13"/>
                </a:lnTo>
                <a:lnTo>
                  <a:pt x="79" y="23"/>
                </a:lnTo>
                <a:lnTo>
                  <a:pt x="67" y="41"/>
                </a:lnTo>
                <a:lnTo>
                  <a:pt x="53" y="61"/>
                </a:lnTo>
                <a:lnTo>
                  <a:pt x="38" y="83"/>
                </a:lnTo>
                <a:lnTo>
                  <a:pt x="33" y="94"/>
                </a:lnTo>
                <a:lnTo>
                  <a:pt x="28" y="107"/>
                </a:lnTo>
                <a:lnTo>
                  <a:pt x="23" y="119"/>
                </a:lnTo>
                <a:lnTo>
                  <a:pt x="20" y="124"/>
                </a:lnTo>
                <a:lnTo>
                  <a:pt x="15" y="129"/>
                </a:lnTo>
                <a:lnTo>
                  <a:pt x="10" y="136"/>
                </a:lnTo>
                <a:lnTo>
                  <a:pt x="6" y="142"/>
                </a:lnTo>
                <a:lnTo>
                  <a:pt x="3" y="148"/>
                </a:lnTo>
                <a:lnTo>
                  <a:pt x="0" y="155"/>
                </a:lnTo>
                <a:lnTo>
                  <a:pt x="0" y="157"/>
                </a:lnTo>
                <a:lnTo>
                  <a:pt x="0" y="159"/>
                </a:lnTo>
                <a:lnTo>
                  <a:pt x="1" y="160"/>
                </a:lnTo>
                <a:lnTo>
                  <a:pt x="3" y="161"/>
                </a:lnTo>
                <a:lnTo>
                  <a:pt x="6" y="160"/>
                </a:lnTo>
                <a:lnTo>
                  <a:pt x="8" y="159"/>
                </a:lnTo>
                <a:lnTo>
                  <a:pt x="9" y="158"/>
                </a:lnTo>
                <a:lnTo>
                  <a:pt x="13" y="149"/>
                </a:lnTo>
                <a:lnTo>
                  <a:pt x="20" y="141"/>
                </a:lnTo>
                <a:lnTo>
                  <a:pt x="26" y="132"/>
                </a:lnTo>
                <a:lnTo>
                  <a:pt x="31" y="123"/>
                </a:lnTo>
                <a:lnTo>
                  <a:pt x="40" y="101"/>
                </a:lnTo>
                <a:lnTo>
                  <a:pt x="45" y="91"/>
                </a:lnTo>
                <a:lnTo>
                  <a:pt x="51" y="81"/>
                </a:lnTo>
                <a:lnTo>
                  <a:pt x="65" y="59"/>
                </a:lnTo>
                <a:lnTo>
                  <a:pt x="79" y="38"/>
                </a:lnTo>
                <a:lnTo>
                  <a:pt x="91" y="23"/>
                </a:lnTo>
                <a:lnTo>
                  <a:pt x="96" y="15"/>
                </a:lnTo>
                <a:lnTo>
                  <a:pt x="98" y="11"/>
                </a:lnTo>
                <a:lnTo>
                  <a:pt x="99" y="6"/>
                </a:lnTo>
                <a:lnTo>
                  <a:pt x="99" y="4"/>
                </a:lnTo>
                <a:lnTo>
                  <a:pt x="98" y="2"/>
                </a:lnTo>
                <a:lnTo>
                  <a:pt x="97" y="1"/>
                </a:lnTo>
                <a:lnTo>
                  <a:pt x="95" y="0"/>
                </a:lnTo>
                <a:lnTo>
                  <a:pt x="94" y="0"/>
                </a:lnTo>
                <a:lnTo>
                  <a:pt x="92" y="0"/>
                </a:lnTo>
                <a:lnTo>
                  <a:pt x="91" y="2"/>
                </a:lnTo>
                <a:lnTo>
                  <a:pt x="90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86" name="任意多边形 1051585"/>
          <p:cNvSpPr/>
          <p:nvPr/>
        </p:nvSpPr>
        <p:spPr bwMode="auto">
          <a:xfrm>
            <a:off x="6121400" y="1530350"/>
            <a:ext cx="80962" cy="133350"/>
          </a:xfrm>
          <a:custGeom>
            <a:avLst/>
            <a:gdLst/>
            <a:ahLst/>
            <a:cxnLst/>
            <a:rect l="0" t="0" r="0" b="0"/>
            <a:pathLst>
              <a:path w="113" h="189">
                <a:moveTo>
                  <a:pt x="106" y="1"/>
                </a:moveTo>
                <a:lnTo>
                  <a:pt x="106" y="1"/>
                </a:lnTo>
                <a:lnTo>
                  <a:pt x="89" y="20"/>
                </a:lnTo>
                <a:lnTo>
                  <a:pt x="74" y="41"/>
                </a:lnTo>
                <a:lnTo>
                  <a:pt x="59" y="62"/>
                </a:lnTo>
                <a:lnTo>
                  <a:pt x="53" y="73"/>
                </a:lnTo>
                <a:lnTo>
                  <a:pt x="47" y="84"/>
                </a:lnTo>
                <a:lnTo>
                  <a:pt x="35" y="109"/>
                </a:lnTo>
                <a:lnTo>
                  <a:pt x="23" y="133"/>
                </a:lnTo>
                <a:lnTo>
                  <a:pt x="13" y="158"/>
                </a:lnTo>
                <a:lnTo>
                  <a:pt x="0" y="183"/>
                </a:lnTo>
                <a:lnTo>
                  <a:pt x="0" y="184"/>
                </a:lnTo>
                <a:lnTo>
                  <a:pt x="0" y="186"/>
                </a:lnTo>
                <a:lnTo>
                  <a:pt x="1" y="188"/>
                </a:lnTo>
                <a:lnTo>
                  <a:pt x="3" y="189"/>
                </a:lnTo>
                <a:lnTo>
                  <a:pt x="5" y="189"/>
                </a:lnTo>
                <a:lnTo>
                  <a:pt x="6" y="189"/>
                </a:lnTo>
                <a:lnTo>
                  <a:pt x="8" y="189"/>
                </a:lnTo>
                <a:lnTo>
                  <a:pt x="9" y="187"/>
                </a:lnTo>
                <a:lnTo>
                  <a:pt x="19" y="166"/>
                </a:lnTo>
                <a:lnTo>
                  <a:pt x="28" y="144"/>
                </a:lnTo>
                <a:lnTo>
                  <a:pt x="38" y="124"/>
                </a:lnTo>
                <a:lnTo>
                  <a:pt x="48" y="103"/>
                </a:lnTo>
                <a:lnTo>
                  <a:pt x="62" y="78"/>
                </a:lnTo>
                <a:lnTo>
                  <a:pt x="78" y="53"/>
                </a:lnTo>
                <a:lnTo>
                  <a:pt x="94" y="31"/>
                </a:lnTo>
                <a:lnTo>
                  <a:pt x="112" y="8"/>
                </a:lnTo>
                <a:lnTo>
                  <a:pt x="113" y="6"/>
                </a:lnTo>
                <a:lnTo>
                  <a:pt x="113" y="4"/>
                </a:lnTo>
                <a:lnTo>
                  <a:pt x="112" y="1"/>
                </a:lnTo>
                <a:lnTo>
                  <a:pt x="111" y="0"/>
                </a:lnTo>
                <a:lnTo>
                  <a:pt x="109" y="0"/>
                </a:lnTo>
                <a:lnTo>
                  <a:pt x="107" y="0"/>
                </a:lnTo>
                <a:lnTo>
                  <a:pt x="10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87" name="任意多边形 1051586"/>
          <p:cNvSpPr/>
          <p:nvPr/>
        </p:nvSpPr>
        <p:spPr bwMode="auto">
          <a:xfrm>
            <a:off x="6159500" y="1573212"/>
            <a:ext cx="88900" cy="141287"/>
          </a:xfrm>
          <a:custGeom>
            <a:avLst/>
            <a:gdLst/>
            <a:ahLst/>
            <a:cxnLst/>
            <a:rect l="0" t="0" r="0" b="0"/>
            <a:pathLst>
              <a:path w="128" h="199">
                <a:moveTo>
                  <a:pt x="120" y="2"/>
                </a:moveTo>
                <a:lnTo>
                  <a:pt x="120" y="2"/>
                </a:lnTo>
                <a:lnTo>
                  <a:pt x="112" y="12"/>
                </a:lnTo>
                <a:lnTo>
                  <a:pt x="104" y="23"/>
                </a:lnTo>
                <a:lnTo>
                  <a:pt x="90" y="46"/>
                </a:lnTo>
                <a:lnTo>
                  <a:pt x="77" y="70"/>
                </a:lnTo>
                <a:lnTo>
                  <a:pt x="62" y="93"/>
                </a:lnTo>
                <a:lnTo>
                  <a:pt x="32" y="138"/>
                </a:lnTo>
                <a:lnTo>
                  <a:pt x="18" y="162"/>
                </a:lnTo>
                <a:lnTo>
                  <a:pt x="4" y="186"/>
                </a:lnTo>
                <a:lnTo>
                  <a:pt x="1" y="187"/>
                </a:lnTo>
                <a:lnTo>
                  <a:pt x="0" y="188"/>
                </a:lnTo>
                <a:lnTo>
                  <a:pt x="0" y="190"/>
                </a:lnTo>
                <a:lnTo>
                  <a:pt x="0" y="195"/>
                </a:lnTo>
                <a:lnTo>
                  <a:pt x="1" y="198"/>
                </a:lnTo>
                <a:lnTo>
                  <a:pt x="4" y="199"/>
                </a:lnTo>
                <a:lnTo>
                  <a:pt x="6" y="199"/>
                </a:lnTo>
                <a:lnTo>
                  <a:pt x="8" y="198"/>
                </a:lnTo>
                <a:lnTo>
                  <a:pt x="9" y="197"/>
                </a:lnTo>
                <a:lnTo>
                  <a:pt x="22" y="174"/>
                </a:lnTo>
                <a:lnTo>
                  <a:pt x="35" y="154"/>
                </a:lnTo>
                <a:lnTo>
                  <a:pt x="63" y="110"/>
                </a:lnTo>
                <a:lnTo>
                  <a:pt x="79" y="84"/>
                </a:lnTo>
                <a:lnTo>
                  <a:pt x="93" y="59"/>
                </a:lnTo>
                <a:lnTo>
                  <a:pt x="110" y="33"/>
                </a:lnTo>
                <a:lnTo>
                  <a:pt x="118" y="20"/>
                </a:lnTo>
                <a:lnTo>
                  <a:pt x="127" y="8"/>
                </a:lnTo>
                <a:lnTo>
                  <a:pt x="128" y="7"/>
                </a:lnTo>
                <a:lnTo>
                  <a:pt x="128" y="5"/>
                </a:lnTo>
                <a:lnTo>
                  <a:pt x="126" y="2"/>
                </a:lnTo>
                <a:lnTo>
                  <a:pt x="125" y="1"/>
                </a:lnTo>
                <a:lnTo>
                  <a:pt x="123" y="0"/>
                </a:lnTo>
                <a:lnTo>
                  <a:pt x="122" y="1"/>
                </a:lnTo>
                <a:lnTo>
                  <a:pt x="12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88" name="任意多边形 1051587"/>
          <p:cNvSpPr/>
          <p:nvPr/>
        </p:nvSpPr>
        <p:spPr bwMode="auto">
          <a:xfrm>
            <a:off x="6189662" y="1639887"/>
            <a:ext cx="85725" cy="150812"/>
          </a:xfrm>
          <a:custGeom>
            <a:avLst/>
            <a:gdLst/>
            <a:ahLst/>
            <a:cxnLst/>
            <a:rect l="0" t="0" r="0" b="0"/>
            <a:pathLst>
              <a:path w="124" h="214">
                <a:moveTo>
                  <a:pt x="115" y="4"/>
                </a:moveTo>
                <a:lnTo>
                  <a:pt x="115" y="4"/>
                </a:lnTo>
                <a:lnTo>
                  <a:pt x="110" y="18"/>
                </a:lnTo>
                <a:lnTo>
                  <a:pt x="105" y="32"/>
                </a:lnTo>
                <a:lnTo>
                  <a:pt x="99" y="45"/>
                </a:lnTo>
                <a:lnTo>
                  <a:pt x="91" y="59"/>
                </a:lnTo>
                <a:lnTo>
                  <a:pt x="77" y="85"/>
                </a:lnTo>
                <a:lnTo>
                  <a:pt x="63" y="111"/>
                </a:lnTo>
                <a:lnTo>
                  <a:pt x="56" y="124"/>
                </a:lnTo>
                <a:lnTo>
                  <a:pt x="49" y="137"/>
                </a:lnTo>
                <a:lnTo>
                  <a:pt x="35" y="162"/>
                </a:lnTo>
                <a:lnTo>
                  <a:pt x="26" y="173"/>
                </a:lnTo>
                <a:lnTo>
                  <a:pt x="18" y="185"/>
                </a:lnTo>
                <a:lnTo>
                  <a:pt x="10" y="195"/>
                </a:lnTo>
                <a:lnTo>
                  <a:pt x="1" y="206"/>
                </a:lnTo>
                <a:lnTo>
                  <a:pt x="0" y="208"/>
                </a:lnTo>
                <a:lnTo>
                  <a:pt x="1" y="210"/>
                </a:lnTo>
                <a:lnTo>
                  <a:pt x="1" y="212"/>
                </a:lnTo>
                <a:lnTo>
                  <a:pt x="4" y="213"/>
                </a:lnTo>
                <a:lnTo>
                  <a:pt x="5" y="214"/>
                </a:lnTo>
                <a:lnTo>
                  <a:pt x="7" y="214"/>
                </a:lnTo>
                <a:lnTo>
                  <a:pt x="9" y="213"/>
                </a:lnTo>
                <a:lnTo>
                  <a:pt x="10" y="212"/>
                </a:lnTo>
                <a:lnTo>
                  <a:pt x="18" y="200"/>
                </a:lnTo>
                <a:lnTo>
                  <a:pt x="26" y="189"/>
                </a:lnTo>
                <a:lnTo>
                  <a:pt x="35" y="178"/>
                </a:lnTo>
                <a:lnTo>
                  <a:pt x="42" y="167"/>
                </a:lnTo>
                <a:lnTo>
                  <a:pt x="59" y="138"/>
                </a:lnTo>
                <a:lnTo>
                  <a:pt x="75" y="109"/>
                </a:lnTo>
                <a:lnTo>
                  <a:pt x="88" y="83"/>
                </a:lnTo>
                <a:lnTo>
                  <a:pt x="102" y="59"/>
                </a:lnTo>
                <a:lnTo>
                  <a:pt x="109" y="46"/>
                </a:lnTo>
                <a:lnTo>
                  <a:pt x="114" y="33"/>
                </a:lnTo>
                <a:lnTo>
                  <a:pt x="119" y="19"/>
                </a:lnTo>
                <a:lnTo>
                  <a:pt x="124" y="6"/>
                </a:lnTo>
                <a:lnTo>
                  <a:pt x="124" y="4"/>
                </a:lnTo>
                <a:lnTo>
                  <a:pt x="123" y="3"/>
                </a:lnTo>
                <a:lnTo>
                  <a:pt x="122" y="1"/>
                </a:lnTo>
                <a:lnTo>
                  <a:pt x="120" y="1"/>
                </a:lnTo>
                <a:lnTo>
                  <a:pt x="119" y="0"/>
                </a:lnTo>
                <a:lnTo>
                  <a:pt x="117" y="1"/>
                </a:lnTo>
                <a:lnTo>
                  <a:pt x="116" y="2"/>
                </a:lnTo>
                <a:lnTo>
                  <a:pt x="115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89" name="任意多边形 1051588"/>
          <p:cNvSpPr/>
          <p:nvPr/>
        </p:nvSpPr>
        <p:spPr bwMode="auto">
          <a:xfrm>
            <a:off x="6196012" y="1720850"/>
            <a:ext cx="84137" cy="144462"/>
          </a:xfrm>
          <a:custGeom>
            <a:avLst/>
            <a:gdLst/>
            <a:ahLst/>
            <a:cxnLst/>
            <a:rect l="0" t="0" r="0" b="0"/>
            <a:pathLst>
              <a:path w="118" h="205">
                <a:moveTo>
                  <a:pt x="109" y="2"/>
                </a:moveTo>
                <a:lnTo>
                  <a:pt x="109" y="2"/>
                </a:lnTo>
                <a:lnTo>
                  <a:pt x="101" y="14"/>
                </a:lnTo>
                <a:lnTo>
                  <a:pt x="94" y="25"/>
                </a:lnTo>
                <a:lnTo>
                  <a:pt x="80" y="48"/>
                </a:lnTo>
                <a:lnTo>
                  <a:pt x="68" y="73"/>
                </a:lnTo>
                <a:lnTo>
                  <a:pt x="57" y="99"/>
                </a:lnTo>
                <a:lnTo>
                  <a:pt x="50" y="111"/>
                </a:lnTo>
                <a:lnTo>
                  <a:pt x="44" y="123"/>
                </a:lnTo>
                <a:lnTo>
                  <a:pt x="29" y="148"/>
                </a:lnTo>
                <a:lnTo>
                  <a:pt x="14" y="173"/>
                </a:lnTo>
                <a:lnTo>
                  <a:pt x="7" y="185"/>
                </a:lnTo>
                <a:lnTo>
                  <a:pt x="0" y="198"/>
                </a:lnTo>
                <a:lnTo>
                  <a:pt x="0" y="200"/>
                </a:lnTo>
                <a:lnTo>
                  <a:pt x="0" y="202"/>
                </a:lnTo>
                <a:lnTo>
                  <a:pt x="1" y="203"/>
                </a:lnTo>
                <a:lnTo>
                  <a:pt x="2" y="204"/>
                </a:lnTo>
                <a:lnTo>
                  <a:pt x="4" y="205"/>
                </a:lnTo>
                <a:lnTo>
                  <a:pt x="5" y="205"/>
                </a:lnTo>
                <a:lnTo>
                  <a:pt x="7" y="204"/>
                </a:lnTo>
                <a:lnTo>
                  <a:pt x="8" y="203"/>
                </a:lnTo>
                <a:lnTo>
                  <a:pt x="19" y="180"/>
                </a:lnTo>
                <a:lnTo>
                  <a:pt x="32" y="158"/>
                </a:lnTo>
                <a:lnTo>
                  <a:pt x="58" y="116"/>
                </a:lnTo>
                <a:lnTo>
                  <a:pt x="65" y="103"/>
                </a:lnTo>
                <a:lnTo>
                  <a:pt x="72" y="89"/>
                </a:lnTo>
                <a:lnTo>
                  <a:pt x="84" y="61"/>
                </a:lnTo>
                <a:lnTo>
                  <a:pt x="92" y="48"/>
                </a:lnTo>
                <a:lnTo>
                  <a:pt x="99" y="34"/>
                </a:lnTo>
                <a:lnTo>
                  <a:pt x="107" y="21"/>
                </a:lnTo>
                <a:lnTo>
                  <a:pt x="116" y="9"/>
                </a:lnTo>
                <a:lnTo>
                  <a:pt x="118" y="8"/>
                </a:lnTo>
                <a:lnTo>
                  <a:pt x="118" y="6"/>
                </a:lnTo>
                <a:lnTo>
                  <a:pt x="115" y="2"/>
                </a:lnTo>
                <a:lnTo>
                  <a:pt x="114" y="1"/>
                </a:lnTo>
                <a:lnTo>
                  <a:pt x="113" y="0"/>
                </a:lnTo>
                <a:lnTo>
                  <a:pt x="111" y="1"/>
                </a:lnTo>
                <a:lnTo>
                  <a:pt x="10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90" name="任意多边形 1051589"/>
          <p:cNvSpPr/>
          <p:nvPr/>
        </p:nvSpPr>
        <p:spPr bwMode="auto">
          <a:xfrm>
            <a:off x="6211887" y="1784350"/>
            <a:ext cx="92075" cy="160337"/>
          </a:xfrm>
          <a:custGeom>
            <a:avLst/>
            <a:gdLst/>
            <a:ahLst/>
            <a:cxnLst/>
            <a:rect l="0" t="0" r="0" b="0"/>
            <a:pathLst>
              <a:path w="129" h="228">
                <a:moveTo>
                  <a:pt x="119" y="3"/>
                </a:moveTo>
                <a:lnTo>
                  <a:pt x="119" y="3"/>
                </a:lnTo>
                <a:lnTo>
                  <a:pt x="118" y="10"/>
                </a:lnTo>
                <a:lnTo>
                  <a:pt x="116" y="16"/>
                </a:lnTo>
                <a:lnTo>
                  <a:pt x="109" y="29"/>
                </a:lnTo>
                <a:lnTo>
                  <a:pt x="96" y="54"/>
                </a:lnTo>
                <a:lnTo>
                  <a:pt x="86" y="69"/>
                </a:lnTo>
                <a:lnTo>
                  <a:pt x="77" y="84"/>
                </a:lnTo>
                <a:lnTo>
                  <a:pt x="58" y="112"/>
                </a:lnTo>
                <a:lnTo>
                  <a:pt x="43" y="137"/>
                </a:lnTo>
                <a:lnTo>
                  <a:pt x="27" y="161"/>
                </a:lnTo>
                <a:lnTo>
                  <a:pt x="20" y="174"/>
                </a:lnTo>
                <a:lnTo>
                  <a:pt x="14" y="187"/>
                </a:lnTo>
                <a:lnTo>
                  <a:pt x="9" y="201"/>
                </a:lnTo>
                <a:lnTo>
                  <a:pt x="4" y="214"/>
                </a:lnTo>
                <a:lnTo>
                  <a:pt x="2" y="215"/>
                </a:lnTo>
                <a:lnTo>
                  <a:pt x="0" y="218"/>
                </a:lnTo>
                <a:lnTo>
                  <a:pt x="0" y="222"/>
                </a:lnTo>
                <a:lnTo>
                  <a:pt x="2" y="224"/>
                </a:lnTo>
                <a:lnTo>
                  <a:pt x="3" y="226"/>
                </a:lnTo>
                <a:lnTo>
                  <a:pt x="5" y="228"/>
                </a:lnTo>
                <a:lnTo>
                  <a:pt x="9" y="226"/>
                </a:lnTo>
                <a:lnTo>
                  <a:pt x="10" y="225"/>
                </a:lnTo>
                <a:lnTo>
                  <a:pt x="10" y="224"/>
                </a:lnTo>
                <a:lnTo>
                  <a:pt x="15" y="208"/>
                </a:lnTo>
                <a:lnTo>
                  <a:pt x="22" y="192"/>
                </a:lnTo>
                <a:lnTo>
                  <a:pt x="29" y="176"/>
                </a:lnTo>
                <a:lnTo>
                  <a:pt x="39" y="160"/>
                </a:lnTo>
                <a:lnTo>
                  <a:pt x="57" y="130"/>
                </a:lnTo>
                <a:lnTo>
                  <a:pt x="76" y="101"/>
                </a:lnTo>
                <a:lnTo>
                  <a:pt x="94" y="74"/>
                </a:lnTo>
                <a:lnTo>
                  <a:pt x="103" y="59"/>
                </a:lnTo>
                <a:lnTo>
                  <a:pt x="111" y="44"/>
                </a:lnTo>
                <a:lnTo>
                  <a:pt x="116" y="34"/>
                </a:lnTo>
                <a:lnTo>
                  <a:pt x="121" y="25"/>
                </a:lnTo>
                <a:lnTo>
                  <a:pt x="125" y="16"/>
                </a:lnTo>
                <a:lnTo>
                  <a:pt x="128" y="12"/>
                </a:lnTo>
                <a:lnTo>
                  <a:pt x="129" y="6"/>
                </a:lnTo>
                <a:lnTo>
                  <a:pt x="129" y="4"/>
                </a:lnTo>
                <a:lnTo>
                  <a:pt x="128" y="2"/>
                </a:lnTo>
                <a:lnTo>
                  <a:pt x="124" y="0"/>
                </a:lnTo>
                <a:lnTo>
                  <a:pt x="123" y="0"/>
                </a:lnTo>
                <a:lnTo>
                  <a:pt x="121" y="0"/>
                </a:lnTo>
                <a:lnTo>
                  <a:pt x="120" y="1"/>
                </a:lnTo>
                <a:lnTo>
                  <a:pt x="11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91" name="任意多边形 1051590"/>
          <p:cNvSpPr/>
          <p:nvPr/>
        </p:nvSpPr>
        <p:spPr bwMode="auto">
          <a:xfrm>
            <a:off x="6211887" y="1858962"/>
            <a:ext cx="114300" cy="168275"/>
          </a:xfrm>
          <a:custGeom>
            <a:avLst/>
            <a:gdLst/>
            <a:ahLst/>
            <a:cxnLst/>
            <a:rect l="0" t="0" r="0" b="0"/>
            <a:pathLst>
              <a:path w="163" h="241">
                <a:moveTo>
                  <a:pt x="153" y="2"/>
                </a:moveTo>
                <a:lnTo>
                  <a:pt x="153" y="2"/>
                </a:lnTo>
                <a:lnTo>
                  <a:pt x="130" y="34"/>
                </a:lnTo>
                <a:lnTo>
                  <a:pt x="119" y="49"/>
                </a:lnTo>
                <a:lnTo>
                  <a:pt x="109" y="67"/>
                </a:lnTo>
                <a:lnTo>
                  <a:pt x="89" y="101"/>
                </a:lnTo>
                <a:lnTo>
                  <a:pt x="69" y="135"/>
                </a:lnTo>
                <a:lnTo>
                  <a:pt x="57" y="151"/>
                </a:lnTo>
                <a:lnTo>
                  <a:pt x="45" y="167"/>
                </a:lnTo>
                <a:lnTo>
                  <a:pt x="33" y="183"/>
                </a:lnTo>
                <a:lnTo>
                  <a:pt x="20" y="199"/>
                </a:lnTo>
                <a:lnTo>
                  <a:pt x="13" y="208"/>
                </a:lnTo>
                <a:lnTo>
                  <a:pt x="6" y="217"/>
                </a:lnTo>
                <a:lnTo>
                  <a:pt x="4" y="222"/>
                </a:lnTo>
                <a:lnTo>
                  <a:pt x="2" y="227"/>
                </a:lnTo>
                <a:lnTo>
                  <a:pt x="0" y="232"/>
                </a:lnTo>
                <a:lnTo>
                  <a:pt x="2" y="237"/>
                </a:lnTo>
                <a:lnTo>
                  <a:pt x="2" y="239"/>
                </a:lnTo>
                <a:lnTo>
                  <a:pt x="4" y="240"/>
                </a:lnTo>
                <a:lnTo>
                  <a:pt x="5" y="241"/>
                </a:lnTo>
                <a:lnTo>
                  <a:pt x="7" y="241"/>
                </a:lnTo>
                <a:lnTo>
                  <a:pt x="9" y="240"/>
                </a:lnTo>
                <a:lnTo>
                  <a:pt x="10" y="239"/>
                </a:lnTo>
                <a:lnTo>
                  <a:pt x="11" y="237"/>
                </a:lnTo>
                <a:lnTo>
                  <a:pt x="10" y="235"/>
                </a:lnTo>
                <a:lnTo>
                  <a:pt x="10" y="232"/>
                </a:lnTo>
                <a:lnTo>
                  <a:pt x="11" y="229"/>
                </a:lnTo>
                <a:lnTo>
                  <a:pt x="14" y="222"/>
                </a:lnTo>
                <a:lnTo>
                  <a:pt x="19" y="214"/>
                </a:lnTo>
                <a:lnTo>
                  <a:pt x="25" y="205"/>
                </a:lnTo>
                <a:lnTo>
                  <a:pt x="38" y="190"/>
                </a:lnTo>
                <a:lnTo>
                  <a:pt x="47" y="179"/>
                </a:lnTo>
                <a:lnTo>
                  <a:pt x="67" y="152"/>
                </a:lnTo>
                <a:lnTo>
                  <a:pt x="77" y="139"/>
                </a:lnTo>
                <a:lnTo>
                  <a:pt x="85" y="125"/>
                </a:lnTo>
                <a:lnTo>
                  <a:pt x="104" y="95"/>
                </a:lnTo>
                <a:lnTo>
                  <a:pt x="120" y="64"/>
                </a:lnTo>
                <a:lnTo>
                  <a:pt x="130" y="49"/>
                </a:lnTo>
                <a:lnTo>
                  <a:pt x="140" y="35"/>
                </a:lnTo>
                <a:lnTo>
                  <a:pt x="162" y="7"/>
                </a:lnTo>
                <a:lnTo>
                  <a:pt x="163" y="5"/>
                </a:lnTo>
                <a:lnTo>
                  <a:pt x="163" y="3"/>
                </a:lnTo>
                <a:lnTo>
                  <a:pt x="162" y="2"/>
                </a:lnTo>
                <a:lnTo>
                  <a:pt x="161" y="1"/>
                </a:lnTo>
                <a:lnTo>
                  <a:pt x="156" y="0"/>
                </a:lnTo>
                <a:lnTo>
                  <a:pt x="154" y="1"/>
                </a:lnTo>
                <a:lnTo>
                  <a:pt x="15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92" name="任意多边形 1051591"/>
          <p:cNvSpPr/>
          <p:nvPr/>
        </p:nvSpPr>
        <p:spPr bwMode="auto">
          <a:xfrm>
            <a:off x="6246812" y="1941512"/>
            <a:ext cx="82550" cy="120650"/>
          </a:xfrm>
          <a:custGeom>
            <a:avLst/>
            <a:gdLst/>
            <a:ahLst/>
            <a:cxnLst/>
            <a:rect l="0" t="0" r="0" b="0"/>
            <a:pathLst>
              <a:path w="118" h="171">
                <a:moveTo>
                  <a:pt x="109" y="3"/>
                </a:moveTo>
                <a:lnTo>
                  <a:pt x="109" y="3"/>
                </a:lnTo>
                <a:lnTo>
                  <a:pt x="105" y="12"/>
                </a:lnTo>
                <a:lnTo>
                  <a:pt x="101" y="21"/>
                </a:lnTo>
                <a:lnTo>
                  <a:pt x="95" y="29"/>
                </a:lnTo>
                <a:lnTo>
                  <a:pt x="88" y="38"/>
                </a:lnTo>
                <a:lnTo>
                  <a:pt x="74" y="53"/>
                </a:lnTo>
                <a:lnTo>
                  <a:pt x="67" y="61"/>
                </a:lnTo>
                <a:lnTo>
                  <a:pt x="62" y="69"/>
                </a:lnTo>
                <a:lnTo>
                  <a:pt x="29" y="114"/>
                </a:lnTo>
                <a:lnTo>
                  <a:pt x="13" y="138"/>
                </a:lnTo>
                <a:lnTo>
                  <a:pt x="6" y="150"/>
                </a:lnTo>
                <a:lnTo>
                  <a:pt x="0" y="164"/>
                </a:lnTo>
                <a:lnTo>
                  <a:pt x="0" y="166"/>
                </a:lnTo>
                <a:lnTo>
                  <a:pt x="0" y="168"/>
                </a:lnTo>
                <a:lnTo>
                  <a:pt x="2" y="170"/>
                </a:lnTo>
                <a:lnTo>
                  <a:pt x="4" y="171"/>
                </a:lnTo>
                <a:lnTo>
                  <a:pt x="5" y="171"/>
                </a:lnTo>
                <a:lnTo>
                  <a:pt x="7" y="170"/>
                </a:lnTo>
                <a:lnTo>
                  <a:pt x="8" y="168"/>
                </a:lnTo>
                <a:lnTo>
                  <a:pt x="15" y="155"/>
                </a:lnTo>
                <a:lnTo>
                  <a:pt x="22" y="143"/>
                </a:lnTo>
                <a:lnTo>
                  <a:pt x="36" y="119"/>
                </a:lnTo>
                <a:lnTo>
                  <a:pt x="53" y="96"/>
                </a:lnTo>
                <a:lnTo>
                  <a:pt x="70" y="74"/>
                </a:lnTo>
                <a:lnTo>
                  <a:pt x="83" y="58"/>
                </a:lnTo>
                <a:lnTo>
                  <a:pt x="97" y="42"/>
                </a:lnTo>
                <a:lnTo>
                  <a:pt x="103" y="32"/>
                </a:lnTo>
                <a:lnTo>
                  <a:pt x="110" y="24"/>
                </a:lnTo>
                <a:lnTo>
                  <a:pt x="115" y="15"/>
                </a:lnTo>
                <a:lnTo>
                  <a:pt x="118" y="6"/>
                </a:lnTo>
                <a:lnTo>
                  <a:pt x="118" y="3"/>
                </a:lnTo>
                <a:lnTo>
                  <a:pt x="117" y="2"/>
                </a:lnTo>
                <a:lnTo>
                  <a:pt x="116" y="0"/>
                </a:lnTo>
                <a:lnTo>
                  <a:pt x="115" y="0"/>
                </a:lnTo>
                <a:lnTo>
                  <a:pt x="113" y="0"/>
                </a:lnTo>
                <a:lnTo>
                  <a:pt x="111" y="0"/>
                </a:lnTo>
                <a:lnTo>
                  <a:pt x="110" y="1"/>
                </a:lnTo>
                <a:lnTo>
                  <a:pt x="10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93" name="任意多边形 1051592"/>
          <p:cNvSpPr/>
          <p:nvPr/>
        </p:nvSpPr>
        <p:spPr bwMode="auto">
          <a:xfrm>
            <a:off x="5475287" y="1830387"/>
            <a:ext cx="290512" cy="276225"/>
          </a:xfrm>
          <a:custGeom>
            <a:avLst/>
            <a:gdLst/>
            <a:ahLst/>
            <a:cxnLst/>
            <a:rect l="0" t="0" r="0" b="0"/>
            <a:pathLst>
              <a:path w="411" h="391">
                <a:moveTo>
                  <a:pt x="231" y="391"/>
                </a:moveTo>
                <a:lnTo>
                  <a:pt x="231" y="391"/>
                </a:lnTo>
                <a:lnTo>
                  <a:pt x="213" y="391"/>
                </a:lnTo>
                <a:lnTo>
                  <a:pt x="195" y="389"/>
                </a:lnTo>
                <a:lnTo>
                  <a:pt x="178" y="385"/>
                </a:lnTo>
                <a:lnTo>
                  <a:pt x="160" y="381"/>
                </a:lnTo>
                <a:lnTo>
                  <a:pt x="143" y="374"/>
                </a:lnTo>
                <a:lnTo>
                  <a:pt x="125" y="367"/>
                </a:lnTo>
                <a:lnTo>
                  <a:pt x="109" y="359"/>
                </a:lnTo>
                <a:lnTo>
                  <a:pt x="92" y="350"/>
                </a:lnTo>
                <a:lnTo>
                  <a:pt x="78" y="339"/>
                </a:lnTo>
                <a:lnTo>
                  <a:pt x="63" y="328"/>
                </a:lnTo>
                <a:lnTo>
                  <a:pt x="50" y="315"/>
                </a:lnTo>
                <a:lnTo>
                  <a:pt x="37" y="303"/>
                </a:lnTo>
                <a:lnTo>
                  <a:pt x="27" y="289"/>
                </a:lnTo>
                <a:lnTo>
                  <a:pt x="18" y="273"/>
                </a:lnTo>
                <a:lnTo>
                  <a:pt x="11" y="258"/>
                </a:lnTo>
                <a:lnTo>
                  <a:pt x="5" y="241"/>
                </a:lnTo>
                <a:lnTo>
                  <a:pt x="3" y="229"/>
                </a:lnTo>
                <a:lnTo>
                  <a:pt x="1" y="216"/>
                </a:lnTo>
                <a:lnTo>
                  <a:pt x="0" y="204"/>
                </a:lnTo>
                <a:lnTo>
                  <a:pt x="0" y="193"/>
                </a:lnTo>
                <a:lnTo>
                  <a:pt x="0" y="182"/>
                </a:lnTo>
                <a:lnTo>
                  <a:pt x="1" y="171"/>
                </a:lnTo>
                <a:lnTo>
                  <a:pt x="3" y="160"/>
                </a:lnTo>
                <a:lnTo>
                  <a:pt x="6" y="151"/>
                </a:lnTo>
                <a:lnTo>
                  <a:pt x="13" y="133"/>
                </a:lnTo>
                <a:lnTo>
                  <a:pt x="20" y="117"/>
                </a:lnTo>
                <a:lnTo>
                  <a:pt x="29" y="103"/>
                </a:lnTo>
                <a:lnTo>
                  <a:pt x="37" y="89"/>
                </a:lnTo>
                <a:lnTo>
                  <a:pt x="46" y="80"/>
                </a:lnTo>
                <a:lnTo>
                  <a:pt x="55" y="70"/>
                </a:lnTo>
                <a:lnTo>
                  <a:pt x="64" y="61"/>
                </a:lnTo>
                <a:lnTo>
                  <a:pt x="75" y="52"/>
                </a:lnTo>
                <a:lnTo>
                  <a:pt x="86" y="45"/>
                </a:lnTo>
                <a:lnTo>
                  <a:pt x="97" y="38"/>
                </a:lnTo>
                <a:lnTo>
                  <a:pt x="109" y="30"/>
                </a:lnTo>
                <a:lnTo>
                  <a:pt x="121" y="24"/>
                </a:lnTo>
                <a:lnTo>
                  <a:pt x="134" y="19"/>
                </a:lnTo>
                <a:lnTo>
                  <a:pt x="146" y="14"/>
                </a:lnTo>
                <a:lnTo>
                  <a:pt x="159" y="10"/>
                </a:lnTo>
                <a:lnTo>
                  <a:pt x="173" y="7"/>
                </a:lnTo>
                <a:lnTo>
                  <a:pt x="186" y="3"/>
                </a:lnTo>
                <a:lnTo>
                  <a:pt x="200" y="1"/>
                </a:lnTo>
                <a:lnTo>
                  <a:pt x="213" y="0"/>
                </a:lnTo>
                <a:lnTo>
                  <a:pt x="227" y="0"/>
                </a:lnTo>
                <a:lnTo>
                  <a:pt x="234" y="0"/>
                </a:lnTo>
                <a:lnTo>
                  <a:pt x="239" y="1"/>
                </a:lnTo>
                <a:lnTo>
                  <a:pt x="243" y="3"/>
                </a:lnTo>
                <a:lnTo>
                  <a:pt x="246" y="5"/>
                </a:lnTo>
                <a:lnTo>
                  <a:pt x="249" y="5"/>
                </a:lnTo>
                <a:lnTo>
                  <a:pt x="267" y="6"/>
                </a:lnTo>
                <a:lnTo>
                  <a:pt x="283" y="9"/>
                </a:lnTo>
                <a:lnTo>
                  <a:pt x="299" y="13"/>
                </a:lnTo>
                <a:lnTo>
                  <a:pt x="312" y="18"/>
                </a:lnTo>
                <a:lnTo>
                  <a:pt x="326" y="24"/>
                </a:lnTo>
                <a:lnTo>
                  <a:pt x="338" y="32"/>
                </a:lnTo>
                <a:lnTo>
                  <a:pt x="348" y="41"/>
                </a:lnTo>
                <a:lnTo>
                  <a:pt x="359" y="50"/>
                </a:lnTo>
                <a:lnTo>
                  <a:pt x="368" y="60"/>
                </a:lnTo>
                <a:lnTo>
                  <a:pt x="376" y="72"/>
                </a:lnTo>
                <a:lnTo>
                  <a:pt x="383" y="83"/>
                </a:lnTo>
                <a:lnTo>
                  <a:pt x="390" y="95"/>
                </a:lnTo>
                <a:lnTo>
                  <a:pt x="396" y="108"/>
                </a:lnTo>
                <a:lnTo>
                  <a:pt x="400" y="120"/>
                </a:lnTo>
                <a:lnTo>
                  <a:pt x="404" y="134"/>
                </a:lnTo>
                <a:lnTo>
                  <a:pt x="407" y="146"/>
                </a:lnTo>
                <a:lnTo>
                  <a:pt x="409" y="163"/>
                </a:lnTo>
                <a:lnTo>
                  <a:pt x="411" y="179"/>
                </a:lnTo>
                <a:lnTo>
                  <a:pt x="411" y="196"/>
                </a:lnTo>
                <a:lnTo>
                  <a:pt x="410" y="212"/>
                </a:lnTo>
                <a:lnTo>
                  <a:pt x="408" y="230"/>
                </a:lnTo>
                <a:lnTo>
                  <a:pt x="405" y="246"/>
                </a:lnTo>
                <a:lnTo>
                  <a:pt x="400" y="263"/>
                </a:lnTo>
                <a:lnTo>
                  <a:pt x="395" y="278"/>
                </a:lnTo>
                <a:lnTo>
                  <a:pt x="388" y="295"/>
                </a:lnTo>
                <a:lnTo>
                  <a:pt x="378" y="309"/>
                </a:lnTo>
                <a:lnTo>
                  <a:pt x="369" y="324"/>
                </a:lnTo>
                <a:lnTo>
                  <a:pt x="358" y="337"/>
                </a:lnTo>
                <a:lnTo>
                  <a:pt x="345" y="348"/>
                </a:lnTo>
                <a:lnTo>
                  <a:pt x="331" y="360"/>
                </a:lnTo>
                <a:lnTo>
                  <a:pt x="315" y="370"/>
                </a:lnTo>
                <a:lnTo>
                  <a:pt x="299" y="378"/>
                </a:lnTo>
                <a:lnTo>
                  <a:pt x="283" y="384"/>
                </a:lnTo>
                <a:lnTo>
                  <a:pt x="267" y="388"/>
                </a:lnTo>
                <a:lnTo>
                  <a:pt x="249" y="390"/>
                </a:lnTo>
                <a:lnTo>
                  <a:pt x="231" y="391"/>
                </a:lnTo>
                <a:close/>
                <a:moveTo>
                  <a:pt x="203" y="45"/>
                </a:moveTo>
                <a:lnTo>
                  <a:pt x="203" y="45"/>
                </a:lnTo>
                <a:lnTo>
                  <a:pt x="190" y="48"/>
                </a:lnTo>
                <a:lnTo>
                  <a:pt x="178" y="51"/>
                </a:lnTo>
                <a:lnTo>
                  <a:pt x="166" y="55"/>
                </a:lnTo>
                <a:lnTo>
                  <a:pt x="153" y="60"/>
                </a:lnTo>
                <a:lnTo>
                  <a:pt x="141" y="65"/>
                </a:lnTo>
                <a:lnTo>
                  <a:pt x="128" y="72"/>
                </a:lnTo>
                <a:lnTo>
                  <a:pt x="117" y="79"/>
                </a:lnTo>
                <a:lnTo>
                  <a:pt x="106" y="87"/>
                </a:lnTo>
                <a:lnTo>
                  <a:pt x="95" y="95"/>
                </a:lnTo>
                <a:lnTo>
                  <a:pt x="85" y="104"/>
                </a:lnTo>
                <a:lnTo>
                  <a:pt x="75" y="113"/>
                </a:lnTo>
                <a:lnTo>
                  <a:pt x="66" y="123"/>
                </a:lnTo>
                <a:lnTo>
                  <a:pt x="58" y="134"/>
                </a:lnTo>
                <a:lnTo>
                  <a:pt x="52" y="144"/>
                </a:lnTo>
                <a:lnTo>
                  <a:pt x="46" y="155"/>
                </a:lnTo>
                <a:lnTo>
                  <a:pt x="42" y="167"/>
                </a:lnTo>
                <a:lnTo>
                  <a:pt x="40" y="178"/>
                </a:lnTo>
                <a:lnTo>
                  <a:pt x="37" y="189"/>
                </a:lnTo>
                <a:lnTo>
                  <a:pt x="37" y="203"/>
                </a:lnTo>
                <a:lnTo>
                  <a:pt x="38" y="217"/>
                </a:lnTo>
                <a:lnTo>
                  <a:pt x="44" y="232"/>
                </a:lnTo>
                <a:lnTo>
                  <a:pt x="47" y="239"/>
                </a:lnTo>
                <a:lnTo>
                  <a:pt x="50" y="247"/>
                </a:lnTo>
                <a:lnTo>
                  <a:pt x="55" y="254"/>
                </a:lnTo>
                <a:lnTo>
                  <a:pt x="60" y="263"/>
                </a:lnTo>
                <a:lnTo>
                  <a:pt x="67" y="270"/>
                </a:lnTo>
                <a:lnTo>
                  <a:pt x="75" y="278"/>
                </a:lnTo>
                <a:lnTo>
                  <a:pt x="89" y="292"/>
                </a:lnTo>
                <a:lnTo>
                  <a:pt x="107" y="305"/>
                </a:lnTo>
                <a:lnTo>
                  <a:pt x="125" y="316"/>
                </a:lnTo>
                <a:lnTo>
                  <a:pt x="145" y="328"/>
                </a:lnTo>
                <a:lnTo>
                  <a:pt x="167" y="337"/>
                </a:lnTo>
                <a:lnTo>
                  <a:pt x="188" y="344"/>
                </a:lnTo>
                <a:lnTo>
                  <a:pt x="200" y="346"/>
                </a:lnTo>
                <a:lnTo>
                  <a:pt x="211" y="348"/>
                </a:lnTo>
                <a:lnTo>
                  <a:pt x="222" y="350"/>
                </a:lnTo>
                <a:lnTo>
                  <a:pt x="233" y="351"/>
                </a:lnTo>
                <a:lnTo>
                  <a:pt x="245" y="350"/>
                </a:lnTo>
                <a:lnTo>
                  <a:pt x="256" y="348"/>
                </a:lnTo>
                <a:lnTo>
                  <a:pt x="267" y="346"/>
                </a:lnTo>
                <a:lnTo>
                  <a:pt x="278" y="342"/>
                </a:lnTo>
                <a:lnTo>
                  <a:pt x="287" y="338"/>
                </a:lnTo>
                <a:lnTo>
                  <a:pt x="297" y="333"/>
                </a:lnTo>
                <a:lnTo>
                  <a:pt x="306" y="327"/>
                </a:lnTo>
                <a:lnTo>
                  <a:pt x="314" y="320"/>
                </a:lnTo>
                <a:lnTo>
                  <a:pt x="324" y="310"/>
                </a:lnTo>
                <a:lnTo>
                  <a:pt x="332" y="300"/>
                </a:lnTo>
                <a:lnTo>
                  <a:pt x="340" y="290"/>
                </a:lnTo>
                <a:lnTo>
                  <a:pt x="346" y="278"/>
                </a:lnTo>
                <a:lnTo>
                  <a:pt x="352" y="266"/>
                </a:lnTo>
                <a:lnTo>
                  <a:pt x="358" y="254"/>
                </a:lnTo>
                <a:lnTo>
                  <a:pt x="362" y="241"/>
                </a:lnTo>
                <a:lnTo>
                  <a:pt x="366" y="229"/>
                </a:lnTo>
                <a:lnTo>
                  <a:pt x="368" y="215"/>
                </a:lnTo>
                <a:lnTo>
                  <a:pt x="370" y="203"/>
                </a:lnTo>
                <a:lnTo>
                  <a:pt x="370" y="189"/>
                </a:lnTo>
                <a:lnTo>
                  <a:pt x="370" y="176"/>
                </a:lnTo>
                <a:lnTo>
                  <a:pt x="369" y="164"/>
                </a:lnTo>
                <a:lnTo>
                  <a:pt x="367" y="151"/>
                </a:lnTo>
                <a:lnTo>
                  <a:pt x="364" y="138"/>
                </a:lnTo>
                <a:lnTo>
                  <a:pt x="359" y="126"/>
                </a:lnTo>
                <a:lnTo>
                  <a:pt x="356" y="117"/>
                </a:lnTo>
                <a:lnTo>
                  <a:pt x="350" y="108"/>
                </a:lnTo>
                <a:lnTo>
                  <a:pt x="345" y="101"/>
                </a:lnTo>
                <a:lnTo>
                  <a:pt x="340" y="92"/>
                </a:lnTo>
                <a:lnTo>
                  <a:pt x="334" y="85"/>
                </a:lnTo>
                <a:lnTo>
                  <a:pt x="328" y="79"/>
                </a:lnTo>
                <a:lnTo>
                  <a:pt x="320" y="73"/>
                </a:lnTo>
                <a:lnTo>
                  <a:pt x="313" y="68"/>
                </a:lnTo>
                <a:lnTo>
                  <a:pt x="306" y="63"/>
                </a:lnTo>
                <a:lnTo>
                  <a:pt x="298" y="59"/>
                </a:lnTo>
                <a:lnTo>
                  <a:pt x="289" y="55"/>
                </a:lnTo>
                <a:lnTo>
                  <a:pt x="280" y="52"/>
                </a:lnTo>
                <a:lnTo>
                  <a:pt x="271" y="50"/>
                </a:lnTo>
                <a:lnTo>
                  <a:pt x="262" y="48"/>
                </a:lnTo>
                <a:lnTo>
                  <a:pt x="251" y="47"/>
                </a:lnTo>
                <a:lnTo>
                  <a:pt x="241" y="47"/>
                </a:lnTo>
                <a:lnTo>
                  <a:pt x="221" y="48"/>
                </a:lnTo>
                <a:lnTo>
                  <a:pt x="218" y="49"/>
                </a:lnTo>
                <a:lnTo>
                  <a:pt x="214" y="48"/>
                </a:lnTo>
                <a:lnTo>
                  <a:pt x="210" y="47"/>
                </a:lnTo>
                <a:lnTo>
                  <a:pt x="207" y="45"/>
                </a:lnTo>
                <a:lnTo>
                  <a:pt x="203" y="4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94" name="任意多边形 1051593"/>
          <p:cNvSpPr/>
          <p:nvPr/>
        </p:nvSpPr>
        <p:spPr bwMode="auto">
          <a:xfrm>
            <a:off x="5480050" y="1484312"/>
            <a:ext cx="598487" cy="592137"/>
          </a:xfrm>
          <a:custGeom>
            <a:avLst/>
            <a:gdLst/>
            <a:ahLst/>
            <a:cxnLst/>
            <a:rect l="0" t="0" r="0" b="0"/>
            <a:pathLst>
              <a:path w="847" h="838">
                <a:moveTo>
                  <a:pt x="829" y="838"/>
                </a:moveTo>
                <a:lnTo>
                  <a:pt x="829" y="838"/>
                </a:lnTo>
                <a:lnTo>
                  <a:pt x="782" y="835"/>
                </a:lnTo>
                <a:lnTo>
                  <a:pt x="735" y="833"/>
                </a:lnTo>
                <a:lnTo>
                  <a:pt x="686" y="833"/>
                </a:lnTo>
                <a:lnTo>
                  <a:pt x="635" y="832"/>
                </a:lnTo>
                <a:lnTo>
                  <a:pt x="616" y="832"/>
                </a:lnTo>
                <a:lnTo>
                  <a:pt x="609" y="831"/>
                </a:lnTo>
                <a:lnTo>
                  <a:pt x="606" y="830"/>
                </a:lnTo>
                <a:lnTo>
                  <a:pt x="603" y="831"/>
                </a:lnTo>
                <a:lnTo>
                  <a:pt x="599" y="831"/>
                </a:lnTo>
                <a:lnTo>
                  <a:pt x="593" y="831"/>
                </a:lnTo>
                <a:lnTo>
                  <a:pt x="588" y="829"/>
                </a:lnTo>
                <a:lnTo>
                  <a:pt x="584" y="826"/>
                </a:lnTo>
                <a:lnTo>
                  <a:pt x="581" y="822"/>
                </a:lnTo>
                <a:lnTo>
                  <a:pt x="575" y="811"/>
                </a:lnTo>
                <a:lnTo>
                  <a:pt x="571" y="800"/>
                </a:lnTo>
                <a:lnTo>
                  <a:pt x="567" y="789"/>
                </a:lnTo>
                <a:lnTo>
                  <a:pt x="564" y="779"/>
                </a:lnTo>
                <a:lnTo>
                  <a:pt x="562" y="767"/>
                </a:lnTo>
                <a:lnTo>
                  <a:pt x="561" y="756"/>
                </a:lnTo>
                <a:lnTo>
                  <a:pt x="560" y="732"/>
                </a:lnTo>
                <a:lnTo>
                  <a:pt x="559" y="714"/>
                </a:lnTo>
                <a:lnTo>
                  <a:pt x="558" y="697"/>
                </a:lnTo>
                <a:lnTo>
                  <a:pt x="555" y="679"/>
                </a:lnTo>
                <a:lnTo>
                  <a:pt x="551" y="661"/>
                </a:lnTo>
                <a:lnTo>
                  <a:pt x="545" y="641"/>
                </a:lnTo>
                <a:lnTo>
                  <a:pt x="538" y="622"/>
                </a:lnTo>
                <a:lnTo>
                  <a:pt x="530" y="602"/>
                </a:lnTo>
                <a:lnTo>
                  <a:pt x="522" y="582"/>
                </a:lnTo>
                <a:lnTo>
                  <a:pt x="513" y="564"/>
                </a:lnTo>
                <a:lnTo>
                  <a:pt x="504" y="545"/>
                </a:lnTo>
                <a:lnTo>
                  <a:pt x="493" y="528"/>
                </a:lnTo>
                <a:lnTo>
                  <a:pt x="482" y="510"/>
                </a:lnTo>
                <a:lnTo>
                  <a:pt x="470" y="492"/>
                </a:lnTo>
                <a:lnTo>
                  <a:pt x="458" y="476"/>
                </a:lnTo>
                <a:lnTo>
                  <a:pt x="446" y="459"/>
                </a:lnTo>
                <a:lnTo>
                  <a:pt x="432" y="444"/>
                </a:lnTo>
                <a:lnTo>
                  <a:pt x="419" y="429"/>
                </a:lnTo>
                <a:lnTo>
                  <a:pt x="404" y="415"/>
                </a:lnTo>
                <a:lnTo>
                  <a:pt x="390" y="403"/>
                </a:lnTo>
                <a:lnTo>
                  <a:pt x="375" y="389"/>
                </a:lnTo>
                <a:lnTo>
                  <a:pt x="364" y="380"/>
                </a:lnTo>
                <a:lnTo>
                  <a:pt x="352" y="372"/>
                </a:lnTo>
                <a:lnTo>
                  <a:pt x="339" y="363"/>
                </a:lnTo>
                <a:lnTo>
                  <a:pt x="326" y="356"/>
                </a:lnTo>
                <a:lnTo>
                  <a:pt x="313" y="349"/>
                </a:lnTo>
                <a:lnTo>
                  <a:pt x="299" y="342"/>
                </a:lnTo>
                <a:lnTo>
                  <a:pt x="270" y="330"/>
                </a:lnTo>
                <a:lnTo>
                  <a:pt x="239" y="320"/>
                </a:lnTo>
                <a:lnTo>
                  <a:pt x="206" y="312"/>
                </a:lnTo>
                <a:lnTo>
                  <a:pt x="171" y="304"/>
                </a:lnTo>
                <a:lnTo>
                  <a:pt x="134" y="299"/>
                </a:lnTo>
                <a:lnTo>
                  <a:pt x="112" y="297"/>
                </a:lnTo>
                <a:lnTo>
                  <a:pt x="93" y="296"/>
                </a:lnTo>
                <a:lnTo>
                  <a:pt x="75" y="294"/>
                </a:lnTo>
                <a:lnTo>
                  <a:pt x="66" y="292"/>
                </a:lnTo>
                <a:lnTo>
                  <a:pt x="57" y="290"/>
                </a:lnTo>
                <a:lnTo>
                  <a:pt x="50" y="287"/>
                </a:lnTo>
                <a:lnTo>
                  <a:pt x="43" y="283"/>
                </a:lnTo>
                <a:lnTo>
                  <a:pt x="38" y="278"/>
                </a:lnTo>
                <a:lnTo>
                  <a:pt x="35" y="271"/>
                </a:lnTo>
                <a:lnTo>
                  <a:pt x="33" y="268"/>
                </a:lnTo>
                <a:lnTo>
                  <a:pt x="29" y="266"/>
                </a:lnTo>
                <a:lnTo>
                  <a:pt x="27" y="263"/>
                </a:lnTo>
                <a:lnTo>
                  <a:pt x="25" y="261"/>
                </a:lnTo>
                <a:lnTo>
                  <a:pt x="22" y="255"/>
                </a:lnTo>
                <a:lnTo>
                  <a:pt x="14" y="223"/>
                </a:lnTo>
                <a:lnTo>
                  <a:pt x="8" y="191"/>
                </a:lnTo>
                <a:lnTo>
                  <a:pt x="4" y="160"/>
                </a:lnTo>
                <a:lnTo>
                  <a:pt x="2" y="129"/>
                </a:lnTo>
                <a:lnTo>
                  <a:pt x="0" y="99"/>
                </a:lnTo>
                <a:lnTo>
                  <a:pt x="3" y="70"/>
                </a:lnTo>
                <a:lnTo>
                  <a:pt x="6" y="41"/>
                </a:lnTo>
                <a:lnTo>
                  <a:pt x="11" y="14"/>
                </a:lnTo>
                <a:lnTo>
                  <a:pt x="13" y="10"/>
                </a:lnTo>
                <a:lnTo>
                  <a:pt x="14" y="7"/>
                </a:lnTo>
                <a:lnTo>
                  <a:pt x="16" y="5"/>
                </a:lnTo>
                <a:lnTo>
                  <a:pt x="19" y="3"/>
                </a:lnTo>
                <a:lnTo>
                  <a:pt x="23" y="1"/>
                </a:lnTo>
                <a:lnTo>
                  <a:pt x="28" y="0"/>
                </a:lnTo>
                <a:lnTo>
                  <a:pt x="34" y="1"/>
                </a:lnTo>
                <a:lnTo>
                  <a:pt x="39" y="2"/>
                </a:lnTo>
                <a:lnTo>
                  <a:pt x="43" y="5"/>
                </a:lnTo>
                <a:lnTo>
                  <a:pt x="47" y="8"/>
                </a:lnTo>
                <a:lnTo>
                  <a:pt x="50" y="11"/>
                </a:lnTo>
                <a:lnTo>
                  <a:pt x="55" y="11"/>
                </a:lnTo>
                <a:lnTo>
                  <a:pt x="105" y="13"/>
                </a:lnTo>
                <a:lnTo>
                  <a:pt x="151" y="17"/>
                </a:lnTo>
                <a:lnTo>
                  <a:pt x="198" y="23"/>
                </a:lnTo>
                <a:lnTo>
                  <a:pt x="241" y="31"/>
                </a:lnTo>
                <a:lnTo>
                  <a:pt x="284" y="40"/>
                </a:lnTo>
                <a:lnTo>
                  <a:pt x="325" y="50"/>
                </a:lnTo>
                <a:lnTo>
                  <a:pt x="364" y="63"/>
                </a:lnTo>
                <a:lnTo>
                  <a:pt x="401" y="77"/>
                </a:lnTo>
                <a:lnTo>
                  <a:pt x="437" y="94"/>
                </a:lnTo>
                <a:lnTo>
                  <a:pt x="471" y="111"/>
                </a:lnTo>
                <a:lnTo>
                  <a:pt x="504" y="131"/>
                </a:lnTo>
                <a:lnTo>
                  <a:pt x="536" y="153"/>
                </a:lnTo>
                <a:lnTo>
                  <a:pt x="564" y="175"/>
                </a:lnTo>
                <a:lnTo>
                  <a:pt x="593" y="201"/>
                </a:lnTo>
                <a:lnTo>
                  <a:pt x="620" y="228"/>
                </a:lnTo>
                <a:lnTo>
                  <a:pt x="645" y="256"/>
                </a:lnTo>
                <a:lnTo>
                  <a:pt x="667" y="284"/>
                </a:lnTo>
                <a:lnTo>
                  <a:pt x="686" y="312"/>
                </a:lnTo>
                <a:lnTo>
                  <a:pt x="706" y="340"/>
                </a:lnTo>
                <a:lnTo>
                  <a:pt x="724" y="368"/>
                </a:lnTo>
                <a:lnTo>
                  <a:pt x="739" y="398"/>
                </a:lnTo>
                <a:lnTo>
                  <a:pt x="755" y="429"/>
                </a:lnTo>
                <a:lnTo>
                  <a:pt x="768" y="460"/>
                </a:lnTo>
                <a:lnTo>
                  <a:pt x="780" y="493"/>
                </a:lnTo>
                <a:lnTo>
                  <a:pt x="792" y="526"/>
                </a:lnTo>
                <a:lnTo>
                  <a:pt x="801" y="562"/>
                </a:lnTo>
                <a:lnTo>
                  <a:pt x="810" y="597"/>
                </a:lnTo>
                <a:lnTo>
                  <a:pt x="818" y="634"/>
                </a:lnTo>
                <a:lnTo>
                  <a:pt x="825" y="672"/>
                </a:lnTo>
                <a:lnTo>
                  <a:pt x="830" y="711"/>
                </a:lnTo>
                <a:lnTo>
                  <a:pt x="834" y="752"/>
                </a:lnTo>
                <a:lnTo>
                  <a:pt x="837" y="794"/>
                </a:lnTo>
                <a:lnTo>
                  <a:pt x="837" y="799"/>
                </a:lnTo>
                <a:lnTo>
                  <a:pt x="840" y="802"/>
                </a:lnTo>
                <a:lnTo>
                  <a:pt x="844" y="808"/>
                </a:lnTo>
                <a:lnTo>
                  <a:pt x="847" y="815"/>
                </a:lnTo>
                <a:lnTo>
                  <a:pt x="847" y="822"/>
                </a:lnTo>
                <a:lnTo>
                  <a:pt x="846" y="829"/>
                </a:lnTo>
                <a:lnTo>
                  <a:pt x="843" y="833"/>
                </a:lnTo>
                <a:lnTo>
                  <a:pt x="840" y="836"/>
                </a:lnTo>
                <a:lnTo>
                  <a:pt x="836" y="837"/>
                </a:lnTo>
                <a:lnTo>
                  <a:pt x="831" y="838"/>
                </a:lnTo>
                <a:lnTo>
                  <a:pt x="829" y="838"/>
                </a:lnTo>
                <a:close/>
                <a:moveTo>
                  <a:pt x="45" y="65"/>
                </a:moveTo>
                <a:lnTo>
                  <a:pt x="45" y="65"/>
                </a:lnTo>
                <a:lnTo>
                  <a:pt x="44" y="89"/>
                </a:lnTo>
                <a:lnTo>
                  <a:pt x="43" y="112"/>
                </a:lnTo>
                <a:lnTo>
                  <a:pt x="44" y="135"/>
                </a:lnTo>
                <a:lnTo>
                  <a:pt x="46" y="157"/>
                </a:lnTo>
                <a:lnTo>
                  <a:pt x="49" y="177"/>
                </a:lnTo>
                <a:lnTo>
                  <a:pt x="52" y="197"/>
                </a:lnTo>
                <a:lnTo>
                  <a:pt x="59" y="232"/>
                </a:lnTo>
                <a:lnTo>
                  <a:pt x="61" y="237"/>
                </a:lnTo>
                <a:lnTo>
                  <a:pt x="67" y="239"/>
                </a:lnTo>
                <a:lnTo>
                  <a:pt x="72" y="243"/>
                </a:lnTo>
                <a:lnTo>
                  <a:pt x="76" y="249"/>
                </a:lnTo>
                <a:lnTo>
                  <a:pt x="78" y="253"/>
                </a:lnTo>
                <a:lnTo>
                  <a:pt x="82" y="254"/>
                </a:lnTo>
                <a:lnTo>
                  <a:pt x="92" y="257"/>
                </a:lnTo>
                <a:lnTo>
                  <a:pt x="103" y="259"/>
                </a:lnTo>
                <a:lnTo>
                  <a:pt x="125" y="263"/>
                </a:lnTo>
                <a:lnTo>
                  <a:pt x="149" y="265"/>
                </a:lnTo>
                <a:lnTo>
                  <a:pt x="174" y="267"/>
                </a:lnTo>
                <a:lnTo>
                  <a:pt x="207" y="270"/>
                </a:lnTo>
                <a:lnTo>
                  <a:pt x="220" y="272"/>
                </a:lnTo>
                <a:lnTo>
                  <a:pt x="232" y="274"/>
                </a:lnTo>
                <a:lnTo>
                  <a:pt x="254" y="281"/>
                </a:lnTo>
                <a:lnTo>
                  <a:pt x="275" y="287"/>
                </a:lnTo>
                <a:lnTo>
                  <a:pt x="298" y="295"/>
                </a:lnTo>
                <a:lnTo>
                  <a:pt x="321" y="304"/>
                </a:lnTo>
                <a:lnTo>
                  <a:pt x="343" y="316"/>
                </a:lnTo>
                <a:lnTo>
                  <a:pt x="366" y="328"/>
                </a:lnTo>
                <a:lnTo>
                  <a:pt x="376" y="335"/>
                </a:lnTo>
                <a:lnTo>
                  <a:pt x="387" y="344"/>
                </a:lnTo>
                <a:lnTo>
                  <a:pt x="397" y="352"/>
                </a:lnTo>
                <a:lnTo>
                  <a:pt x="406" y="360"/>
                </a:lnTo>
                <a:lnTo>
                  <a:pt x="432" y="386"/>
                </a:lnTo>
                <a:lnTo>
                  <a:pt x="456" y="413"/>
                </a:lnTo>
                <a:lnTo>
                  <a:pt x="478" y="439"/>
                </a:lnTo>
                <a:lnTo>
                  <a:pt x="498" y="465"/>
                </a:lnTo>
                <a:lnTo>
                  <a:pt x="517" y="491"/>
                </a:lnTo>
                <a:lnTo>
                  <a:pt x="535" y="518"/>
                </a:lnTo>
                <a:lnTo>
                  <a:pt x="550" y="545"/>
                </a:lnTo>
                <a:lnTo>
                  <a:pt x="565" y="574"/>
                </a:lnTo>
                <a:lnTo>
                  <a:pt x="571" y="585"/>
                </a:lnTo>
                <a:lnTo>
                  <a:pt x="575" y="598"/>
                </a:lnTo>
                <a:lnTo>
                  <a:pt x="578" y="611"/>
                </a:lnTo>
                <a:lnTo>
                  <a:pt x="581" y="625"/>
                </a:lnTo>
                <a:lnTo>
                  <a:pt x="585" y="653"/>
                </a:lnTo>
                <a:lnTo>
                  <a:pt x="588" y="680"/>
                </a:lnTo>
                <a:lnTo>
                  <a:pt x="591" y="707"/>
                </a:lnTo>
                <a:lnTo>
                  <a:pt x="594" y="734"/>
                </a:lnTo>
                <a:lnTo>
                  <a:pt x="598" y="747"/>
                </a:lnTo>
                <a:lnTo>
                  <a:pt x="601" y="759"/>
                </a:lnTo>
                <a:lnTo>
                  <a:pt x="604" y="771"/>
                </a:lnTo>
                <a:lnTo>
                  <a:pt x="609" y="783"/>
                </a:lnTo>
                <a:lnTo>
                  <a:pt x="612" y="791"/>
                </a:lnTo>
                <a:lnTo>
                  <a:pt x="625" y="791"/>
                </a:lnTo>
                <a:lnTo>
                  <a:pt x="704" y="791"/>
                </a:lnTo>
                <a:lnTo>
                  <a:pt x="742" y="792"/>
                </a:lnTo>
                <a:lnTo>
                  <a:pt x="781" y="793"/>
                </a:lnTo>
                <a:lnTo>
                  <a:pt x="795" y="794"/>
                </a:lnTo>
                <a:lnTo>
                  <a:pt x="794" y="780"/>
                </a:lnTo>
                <a:lnTo>
                  <a:pt x="791" y="740"/>
                </a:lnTo>
                <a:lnTo>
                  <a:pt x="787" y="701"/>
                </a:lnTo>
                <a:lnTo>
                  <a:pt x="781" y="664"/>
                </a:lnTo>
                <a:lnTo>
                  <a:pt x="775" y="628"/>
                </a:lnTo>
                <a:lnTo>
                  <a:pt x="768" y="594"/>
                </a:lnTo>
                <a:lnTo>
                  <a:pt x="760" y="560"/>
                </a:lnTo>
                <a:lnTo>
                  <a:pt x="750" y="528"/>
                </a:lnTo>
                <a:lnTo>
                  <a:pt x="739" y="497"/>
                </a:lnTo>
                <a:lnTo>
                  <a:pt x="728" y="467"/>
                </a:lnTo>
                <a:lnTo>
                  <a:pt x="715" y="439"/>
                </a:lnTo>
                <a:lnTo>
                  <a:pt x="702" y="411"/>
                </a:lnTo>
                <a:lnTo>
                  <a:pt x="686" y="384"/>
                </a:lnTo>
                <a:lnTo>
                  <a:pt x="671" y="358"/>
                </a:lnTo>
                <a:lnTo>
                  <a:pt x="654" y="333"/>
                </a:lnTo>
                <a:lnTo>
                  <a:pt x="636" y="310"/>
                </a:lnTo>
                <a:lnTo>
                  <a:pt x="616" y="287"/>
                </a:lnTo>
                <a:lnTo>
                  <a:pt x="590" y="259"/>
                </a:lnTo>
                <a:lnTo>
                  <a:pt x="562" y="233"/>
                </a:lnTo>
                <a:lnTo>
                  <a:pt x="535" y="209"/>
                </a:lnTo>
                <a:lnTo>
                  <a:pt x="506" y="187"/>
                </a:lnTo>
                <a:lnTo>
                  <a:pt x="476" y="166"/>
                </a:lnTo>
                <a:lnTo>
                  <a:pt x="445" y="147"/>
                </a:lnTo>
                <a:lnTo>
                  <a:pt x="412" y="131"/>
                </a:lnTo>
                <a:lnTo>
                  <a:pt x="379" y="115"/>
                </a:lnTo>
                <a:lnTo>
                  <a:pt x="343" y="102"/>
                </a:lnTo>
                <a:lnTo>
                  <a:pt x="307" y="90"/>
                </a:lnTo>
                <a:lnTo>
                  <a:pt x="270" y="80"/>
                </a:lnTo>
                <a:lnTo>
                  <a:pt x="231" y="71"/>
                </a:lnTo>
                <a:lnTo>
                  <a:pt x="190" y="65"/>
                </a:lnTo>
                <a:lnTo>
                  <a:pt x="147" y="60"/>
                </a:lnTo>
                <a:lnTo>
                  <a:pt x="104" y="55"/>
                </a:lnTo>
                <a:lnTo>
                  <a:pt x="58" y="53"/>
                </a:lnTo>
                <a:lnTo>
                  <a:pt x="47" y="53"/>
                </a:lnTo>
                <a:lnTo>
                  <a:pt x="45" y="6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95" name="任意多边形 1051594"/>
          <p:cNvSpPr/>
          <p:nvPr/>
        </p:nvSpPr>
        <p:spPr bwMode="auto">
          <a:xfrm>
            <a:off x="5503862" y="1201737"/>
            <a:ext cx="865187" cy="879475"/>
          </a:xfrm>
          <a:custGeom>
            <a:avLst/>
            <a:gdLst/>
            <a:ahLst/>
            <a:cxnLst/>
            <a:rect l="0" t="0" r="0" b="0"/>
            <a:pathLst>
              <a:path w="1227" h="1244">
                <a:moveTo>
                  <a:pt x="997" y="1244"/>
                </a:moveTo>
                <a:lnTo>
                  <a:pt x="997" y="1244"/>
                </a:lnTo>
                <a:lnTo>
                  <a:pt x="992" y="1243"/>
                </a:lnTo>
                <a:lnTo>
                  <a:pt x="987" y="1241"/>
                </a:lnTo>
                <a:lnTo>
                  <a:pt x="980" y="1233"/>
                </a:lnTo>
                <a:lnTo>
                  <a:pt x="971" y="1239"/>
                </a:lnTo>
                <a:lnTo>
                  <a:pt x="965" y="1243"/>
                </a:lnTo>
                <a:lnTo>
                  <a:pt x="957" y="1244"/>
                </a:lnTo>
                <a:lnTo>
                  <a:pt x="953" y="1243"/>
                </a:lnTo>
                <a:lnTo>
                  <a:pt x="948" y="1241"/>
                </a:lnTo>
                <a:lnTo>
                  <a:pt x="946" y="1239"/>
                </a:lnTo>
                <a:lnTo>
                  <a:pt x="945" y="1236"/>
                </a:lnTo>
                <a:lnTo>
                  <a:pt x="943" y="1233"/>
                </a:lnTo>
                <a:lnTo>
                  <a:pt x="942" y="1229"/>
                </a:lnTo>
                <a:lnTo>
                  <a:pt x="939" y="1211"/>
                </a:lnTo>
                <a:lnTo>
                  <a:pt x="936" y="1191"/>
                </a:lnTo>
                <a:lnTo>
                  <a:pt x="933" y="1152"/>
                </a:lnTo>
                <a:lnTo>
                  <a:pt x="932" y="1113"/>
                </a:lnTo>
                <a:lnTo>
                  <a:pt x="931" y="1075"/>
                </a:lnTo>
                <a:lnTo>
                  <a:pt x="930" y="1025"/>
                </a:lnTo>
                <a:lnTo>
                  <a:pt x="929" y="1000"/>
                </a:lnTo>
                <a:lnTo>
                  <a:pt x="927" y="974"/>
                </a:lnTo>
                <a:lnTo>
                  <a:pt x="925" y="948"/>
                </a:lnTo>
                <a:lnTo>
                  <a:pt x="921" y="923"/>
                </a:lnTo>
                <a:lnTo>
                  <a:pt x="917" y="898"/>
                </a:lnTo>
                <a:lnTo>
                  <a:pt x="911" y="872"/>
                </a:lnTo>
                <a:lnTo>
                  <a:pt x="903" y="847"/>
                </a:lnTo>
                <a:lnTo>
                  <a:pt x="896" y="822"/>
                </a:lnTo>
                <a:lnTo>
                  <a:pt x="888" y="798"/>
                </a:lnTo>
                <a:lnTo>
                  <a:pt x="879" y="776"/>
                </a:lnTo>
                <a:lnTo>
                  <a:pt x="870" y="753"/>
                </a:lnTo>
                <a:lnTo>
                  <a:pt x="860" y="730"/>
                </a:lnTo>
                <a:lnTo>
                  <a:pt x="850" y="710"/>
                </a:lnTo>
                <a:lnTo>
                  <a:pt x="839" y="688"/>
                </a:lnTo>
                <a:lnTo>
                  <a:pt x="828" y="668"/>
                </a:lnTo>
                <a:lnTo>
                  <a:pt x="817" y="649"/>
                </a:lnTo>
                <a:lnTo>
                  <a:pt x="804" y="629"/>
                </a:lnTo>
                <a:lnTo>
                  <a:pt x="791" y="610"/>
                </a:lnTo>
                <a:lnTo>
                  <a:pt x="777" y="593"/>
                </a:lnTo>
                <a:lnTo>
                  <a:pt x="764" y="576"/>
                </a:lnTo>
                <a:lnTo>
                  <a:pt x="749" y="559"/>
                </a:lnTo>
                <a:lnTo>
                  <a:pt x="735" y="543"/>
                </a:lnTo>
                <a:lnTo>
                  <a:pt x="717" y="526"/>
                </a:lnTo>
                <a:lnTo>
                  <a:pt x="699" y="508"/>
                </a:lnTo>
                <a:lnTo>
                  <a:pt x="680" y="493"/>
                </a:lnTo>
                <a:lnTo>
                  <a:pt x="662" y="477"/>
                </a:lnTo>
                <a:lnTo>
                  <a:pt x="643" y="462"/>
                </a:lnTo>
                <a:lnTo>
                  <a:pt x="623" y="448"/>
                </a:lnTo>
                <a:lnTo>
                  <a:pt x="604" y="435"/>
                </a:lnTo>
                <a:lnTo>
                  <a:pt x="584" y="422"/>
                </a:lnTo>
                <a:lnTo>
                  <a:pt x="565" y="411"/>
                </a:lnTo>
                <a:lnTo>
                  <a:pt x="544" y="400"/>
                </a:lnTo>
                <a:lnTo>
                  <a:pt x="523" y="389"/>
                </a:lnTo>
                <a:lnTo>
                  <a:pt x="504" y="380"/>
                </a:lnTo>
                <a:lnTo>
                  <a:pt x="461" y="361"/>
                </a:lnTo>
                <a:lnTo>
                  <a:pt x="419" y="346"/>
                </a:lnTo>
                <a:lnTo>
                  <a:pt x="375" y="332"/>
                </a:lnTo>
                <a:lnTo>
                  <a:pt x="331" y="318"/>
                </a:lnTo>
                <a:lnTo>
                  <a:pt x="287" y="307"/>
                </a:lnTo>
                <a:lnTo>
                  <a:pt x="241" y="296"/>
                </a:lnTo>
                <a:lnTo>
                  <a:pt x="195" y="287"/>
                </a:lnTo>
                <a:lnTo>
                  <a:pt x="149" y="279"/>
                </a:lnTo>
                <a:lnTo>
                  <a:pt x="55" y="262"/>
                </a:lnTo>
                <a:lnTo>
                  <a:pt x="25" y="257"/>
                </a:lnTo>
                <a:lnTo>
                  <a:pt x="18" y="254"/>
                </a:lnTo>
                <a:lnTo>
                  <a:pt x="16" y="253"/>
                </a:lnTo>
                <a:lnTo>
                  <a:pt x="14" y="251"/>
                </a:lnTo>
                <a:lnTo>
                  <a:pt x="12" y="248"/>
                </a:lnTo>
                <a:lnTo>
                  <a:pt x="11" y="245"/>
                </a:lnTo>
                <a:lnTo>
                  <a:pt x="11" y="241"/>
                </a:lnTo>
                <a:lnTo>
                  <a:pt x="12" y="236"/>
                </a:lnTo>
                <a:lnTo>
                  <a:pt x="13" y="231"/>
                </a:lnTo>
                <a:lnTo>
                  <a:pt x="9" y="227"/>
                </a:lnTo>
                <a:lnTo>
                  <a:pt x="6" y="221"/>
                </a:lnTo>
                <a:lnTo>
                  <a:pt x="5" y="215"/>
                </a:lnTo>
                <a:lnTo>
                  <a:pt x="4" y="165"/>
                </a:lnTo>
                <a:lnTo>
                  <a:pt x="3" y="117"/>
                </a:lnTo>
                <a:lnTo>
                  <a:pt x="3" y="116"/>
                </a:lnTo>
                <a:lnTo>
                  <a:pt x="1" y="69"/>
                </a:lnTo>
                <a:lnTo>
                  <a:pt x="0" y="20"/>
                </a:lnTo>
                <a:lnTo>
                  <a:pt x="0" y="15"/>
                </a:lnTo>
                <a:lnTo>
                  <a:pt x="1" y="11"/>
                </a:lnTo>
                <a:lnTo>
                  <a:pt x="3" y="8"/>
                </a:lnTo>
                <a:lnTo>
                  <a:pt x="5" y="5"/>
                </a:lnTo>
                <a:lnTo>
                  <a:pt x="8" y="3"/>
                </a:lnTo>
                <a:lnTo>
                  <a:pt x="12" y="1"/>
                </a:lnTo>
                <a:lnTo>
                  <a:pt x="16" y="0"/>
                </a:lnTo>
                <a:lnTo>
                  <a:pt x="20" y="0"/>
                </a:lnTo>
                <a:lnTo>
                  <a:pt x="24" y="0"/>
                </a:lnTo>
                <a:lnTo>
                  <a:pt x="28" y="1"/>
                </a:lnTo>
                <a:lnTo>
                  <a:pt x="33" y="2"/>
                </a:lnTo>
                <a:lnTo>
                  <a:pt x="36" y="4"/>
                </a:lnTo>
                <a:lnTo>
                  <a:pt x="38" y="7"/>
                </a:lnTo>
                <a:lnTo>
                  <a:pt x="41" y="7"/>
                </a:lnTo>
                <a:lnTo>
                  <a:pt x="79" y="13"/>
                </a:lnTo>
                <a:lnTo>
                  <a:pt x="116" y="19"/>
                </a:lnTo>
                <a:lnTo>
                  <a:pt x="191" y="27"/>
                </a:lnTo>
                <a:lnTo>
                  <a:pt x="236" y="32"/>
                </a:lnTo>
                <a:lnTo>
                  <a:pt x="281" y="38"/>
                </a:lnTo>
                <a:lnTo>
                  <a:pt x="326" y="44"/>
                </a:lnTo>
                <a:lnTo>
                  <a:pt x="371" y="53"/>
                </a:lnTo>
                <a:lnTo>
                  <a:pt x="416" y="62"/>
                </a:lnTo>
                <a:lnTo>
                  <a:pt x="437" y="68"/>
                </a:lnTo>
                <a:lnTo>
                  <a:pt x="459" y="74"/>
                </a:lnTo>
                <a:lnTo>
                  <a:pt x="481" y="82"/>
                </a:lnTo>
                <a:lnTo>
                  <a:pt x="503" y="90"/>
                </a:lnTo>
                <a:lnTo>
                  <a:pt x="524" y="98"/>
                </a:lnTo>
                <a:lnTo>
                  <a:pt x="545" y="107"/>
                </a:lnTo>
                <a:lnTo>
                  <a:pt x="600" y="135"/>
                </a:lnTo>
                <a:lnTo>
                  <a:pt x="651" y="163"/>
                </a:lnTo>
                <a:lnTo>
                  <a:pt x="701" y="193"/>
                </a:lnTo>
                <a:lnTo>
                  <a:pt x="746" y="223"/>
                </a:lnTo>
                <a:lnTo>
                  <a:pt x="768" y="239"/>
                </a:lnTo>
                <a:lnTo>
                  <a:pt x="790" y="255"/>
                </a:lnTo>
                <a:lnTo>
                  <a:pt x="809" y="271"/>
                </a:lnTo>
                <a:lnTo>
                  <a:pt x="830" y="287"/>
                </a:lnTo>
                <a:lnTo>
                  <a:pt x="849" y="304"/>
                </a:lnTo>
                <a:lnTo>
                  <a:pt x="867" y="321"/>
                </a:lnTo>
                <a:lnTo>
                  <a:pt x="885" y="338"/>
                </a:lnTo>
                <a:lnTo>
                  <a:pt x="902" y="355"/>
                </a:lnTo>
                <a:lnTo>
                  <a:pt x="922" y="377"/>
                </a:lnTo>
                <a:lnTo>
                  <a:pt x="942" y="400"/>
                </a:lnTo>
                <a:lnTo>
                  <a:pt x="960" y="421"/>
                </a:lnTo>
                <a:lnTo>
                  <a:pt x="979" y="443"/>
                </a:lnTo>
                <a:lnTo>
                  <a:pt x="995" y="466"/>
                </a:lnTo>
                <a:lnTo>
                  <a:pt x="1012" y="487"/>
                </a:lnTo>
                <a:lnTo>
                  <a:pt x="1027" y="510"/>
                </a:lnTo>
                <a:lnTo>
                  <a:pt x="1042" y="532"/>
                </a:lnTo>
                <a:lnTo>
                  <a:pt x="1056" y="555"/>
                </a:lnTo>
                <a:lnTo>
                  <a:pt x="1070" y="577"/>
                </a:lnTo>
                <a:lnTo>
                  <a:pt x="1082" y="599"/>
                </a:lnTo>
                <a:lnTo>
                  <a:pt x="1093" y="622"/>
                </a:lnTo>
                <a:lnTo>
                  <a:pt x="1104" y="645"/>
                </a:lnTo>
                <a:lnTo>
                  <a:pt x="1114" y="666"/>
                </a:lnTo>
                <a:lnTo>
                  <a:pt x="1122" y="689"/>
                </a:lnTo>
                <a:lnTo>
                  <a:pt x="1131" y="712"/>
                </a:lnTo>
                <a:lnTo>
                  <a:pt x="1139" y="735"/>
                </a:lnTo>
                <a:lnTo>
                  <a:pt x="1146" y="759"/>
                </a:lnTo>
                <a:lnTo>
                  <a:pt x="1158" y="807"/>
                </a:lnTo>
                <a:lnTo>
                  <a:pt x="1169" y="855"/>
                </a:lnTo>
                <a:lnTo>
                  <a:pt x="1178" y="904"/>
                </a:lnTo>
                <a:lnTo>
                  <a:pt x="1186" y="952"/>
                </a:lnTo>
                <a:lnTo>
                  <a:pt x="1193" y="1002"/>
                </a:lnTo>
                <a:lnTo>
                  <a:pt x="1205" y="1099"/>
                </a:lnTo>
                <a:lnTo>
                  <a:pt x="1215" y="1189"/>
                </a:lnTo>
                <a:lnTo>
                  <a:pt x="1216" y="1193"/>
                </a:lnTo>
                <a:lnTo>
                  <a:pt x="1219" y="1196"/>
                </a:lnTo>
                <a:lnTo>
                  <a:pt x="1224" y="1201"/>
                </a:lnTo>
                <a:lnTo>
                  <a:pt x="1227" y="1208"/>
                </a:lnTo>
                <a:lnTo>
                  <a:pt x="1227" y="1216"/>
                </a:lnTo>
                <a:lnTo>
                  <a:pt x="1226" y="1223"/>
                </a:lnTo>
                <a:lnTo>
                  <a:pt x="1222" y="1227"/>
                </a:lnTo>
                <a:lnTo>
                  <a:pt x="1219" y="1230"/>
                </a:lnTo>
                <a:lnTo>
                  <a:pt x="1215" y="1232"/>
                </a:lnTo>
                <a:lnTo>
                  <a:pt x="1210" y="1233"/>
                </a:lnTo>
                <a:lnTo>
                  <a:pt x="1208" y="1232"/>
                </a:lnTo>
                <a:lnTo>
                  <a:pt x="1188" y="1231"/>
                </a:lnTo>
                <a:lnTo>
                  <a:pt x="1167" y="1231"/>
                </a:lnTo>
                <a:lnTo>
                  <a:pt x="1137" y="1232"/>
                </a:lnTo>
                <a:lnTo>
                  <a:pt x="1106" y="1233"/>
                </a:lnTo>
                <a:lnTo>
                  <a:pt x="1046" y="1239"/>
                </a:lnTo>
                <a:lnTo>
                  <a:pt x="1000" y="1244"/>
                </a:lnTo>
                <a:lnTo>
                  <a:pt x="997" y="1244"/>
                </a:lnTo>
                <a:close/>
                <a:moveTo>
                  <a:pt x="43" y="65"/>
                </a:moveTo>
                <a:lnTo>
                  <a:pt x="43" y="65"/>
                </a:lnTo>
                <a:lnTo>
                  <a:pt x="45" y="117"/>
                </a:lnTo>
                <a:lnTo>
                  <a:pt x="46" y="162"/>
                </a:lnTo>
                <a:lnTo>
                  <a:pt x="47" y="208"/>
                </a:lnTo>
                <a:lnTo>
                  <a:pt x="47" y="218"/>
                </a:lnTo>
                <a:lnTo>
                  <a:pt x="66" y="221"/>
                </a:lnTo>
                <a:lnTo>
                  <a:pt x="166" y="240"/>
                </a:lnTo>
                <a:lnTo>
                  <a:pt x="215" y="249"/>
                </a:lnTo>
                <a:lnTo>
                  <a:pt x="265" y="259"/>
                </a:lnTo>
                <a:lnTo>
                  <a:pt x="314" y="271"/>
                </a:lnTo>
                <a:lnTo>
                  <a:pt x="362" y="283"/>
                </a:lnTo>
                <a:lnTo>
                  <a:pt x="411" y="297"/>
                </a:lnTo>
                <a:lnTo>
                  <a:pt x="457" y="313"/>
                </a:lnTo>
                <a:lnTo>
                  <a:pt x="504" y="332"/>
                </a:lnTo>
                <a:lnTo>
                  <a:pt x="526" y="341"/>
                </a:lnTo>
                <a:lnTo>
                  <a:pt x="548" y="352"/>
                </a:lnTo>
                <a:lnTo>
                  <a:pt x="571" y="363"/>
                </a:lnTo>
                <a:lnTo>
                  <a:pt x="592" y="375"/>
                </a:lnTo>
                <a:lnTo>
                  <a:pt x="613" y="387"/>
                </a:lnTo>
                <a:lnTo>
                  <a:pt x="634" y="401"/>
                </a:lnTo>
                <a:lnTo>
                  <a:pt x="654" y="414"/>
                </a:lnTo>
                <a:lnTo>
                  <a:pt x="675" y="430"/>
                </a:lnTo>
                <a:lnTo>
                  <a:pt x="695" y="445"/>
                </a:lnTo>
                <a:lnTo>
                  <a:pt x="713" y="462"/>
                </a:lnTo>
                <a:lnTo>
                  <a:pt x="732" y="479"/>
                </a:lnTo>
                <a:lnTo>
                  <a:pt x="750" y="498"/>
                </a:lnTo>
                <a:lnTo>
                  <a:pt x="768" y="516"/>
                </a:lnTo>
                <a:lnTo>
                  <a:pt x="786" y="537"/>
                </a:lnTo>
                <a:lnTo>
                  <a:pt x="813" y="573"/>
                </a:lnTo>
                <a:lnTo>
                  <a:pt x="839" y="609"/>
                </a:lnTo>
                <a:lnTo>
                  <a:pt x="862" y="646"/>
                </a:lnTo>
                <a:lnTo>
                  <a:pt x="884" y="683"/>
                </a:lnTo>
                <a:lnTo>
                  <a:pt x="902" y="719"/>
                </a:lnTo>
                <a:lnTo>
                  <a:pt x="918" y="756"/>
                </a:lnTo>
                <a:lnTo>
                  <a:pt x="931" y="792"/>
                </a:lnTo>
                <a:lnTo>
                  <a:pt x="943" y="829"/>
                </a:lnTo>
                <a:lnTo>
                  <a:pt x="949" y="856"/>
                </a:lnTo>
                <a:lnTo>
                  <a:pt x="954" y="884"/>
                </a:lnTo>
                <a:lnTo>
                  <a:pt x="958" y="912"/>
                </a:lnTo>
                <a:lnTo>
                  <a:pt x="961" y="939"/>
                </a:lnTo>
                <a:lnTo>
                  <a:pt x="964" y="967"/>
                </a:lnTo>
                <a:lnTo>
                  <a:pt x="965" y="994"/>
                </a:lnTo>
                <a:lnTo>
                  <a:pt x="968" y="1048"/>
                </a:lnTo>
                <a:lnTo>
                  <a:pt x="971" y="1120"/>
                </a:lnTo>
                <a:lnTo>
                  <a:pt x="975" y="1157"/>
                </a:lnTo>
                <a:lnTo>
                  <a:pt x="979" y="1193"/>
                </a:lnTo>
                <a:lnTo>
                  <a:pt x="981" y="1208"/>
                </a:lnTo>
                <a:lnTo>
                  <a:pt x="995" y="1203"/>
                </a:lnTo>
                <a:lnTo>
                  <a:pt x="1002" y="1201"/>
                </a:lnTo>
                <a:lnTo>
                  <a:pt x="1048" y="1197"/>
                </a:lnTo>
                <a:lnTo>
                  <a:pt x="1104" y="1192"/>
                </a:lnTo>
                <a:lnTo>
                  <a:pt x="1132" y="1190"/>
                </a:lnTo>
                <a:lnTo>
                  <a:pt x="1159" y="1189"/>
                </a:lnTo>
                <a:lnTo>
                  <a:pt x="1174" y="1189"/>
                </a:lnTo>
                <a:lnTo>
                  <a:pt x="1172" y="1175"/>
                </a:lnTo>
                <a:lnTo>
                  <a:pt x="1162" y="1087"/>
                </a:lnTo>
                <a:lnTo>
                  <a:pt x="1151" y="994"/>
                </a:lnTo>
                <a:lnTo>
                  <a:pt x="1146" y="947"/>
                </a:lnTo>
                <a:lnTo>
                  <a:pt x="1138" y="901"/>
                </a:lnTo>
                <a:lnTo>
                  <a:pt x="1130" y="855"/>
                </a:lnTo>
                <a:lnTo>
                  <a:pt x="1118" y="810"/>
                </a:lnTo>
                <a:lnTo>
                  <a:pt x="1112" y="787"/>
                </a:lnTo>
                <a:lnTo>
                  <a:pt x="1106" y="764"/>
                </a:lnTo>
                <a:lnTo>
                  <a:pt x="1097" y="743"/>
                </a:lnTo>
                <a:lnTo>
                  <a:pt x="1089" y="721"/>
                </a:lnTo>
                <a:lnTo>
                  <a:pt x="1078" y="693"/>
                </a:lnTo>
                <a:lnTo>
                  <a:pt x="1065" y="665"/>
                </a:lnTo>
                <a:lnTo>
                  <a:pt x="1052" y="638"/>
                </a:lnTo>
                <a:lnTo>
                  <a:pt x="1039" y="612"/>
                </a:lnTo>
                <a:lnTo>
                  <a:pt x="1024" y="586"/>
                </a:lnTo>
                <a:lnTo>
                  <a:pt x="1010" y="561"/>
                </a:lnTo>
                <a:lnTo>
                  <a:pt x="993" y="536"/>
                </a:lnTo>
                <a:lnTo>
                  <a:pt x="978" y="511"/>
                </a:lnTo>
                <a:lnTo>
                  <a:pt x="960" y="487"/>
                </a:lnTo>
                <a:lnTo>
                  <a:pt x="943" y="465"/>
                </a:lnTo>
                <a:lnTo>
                  <a:pt x="924" y="442"/>
                </a:lnTo>
                <a:lnTo>
                  <a:pt x="905" y="420"/>
                </a:lnTo>
                <a:lnTo>
                  <a:pt x="886" y="399"/>
                </a:lnTo>
                <a:lnTo>
                  <a:pt x="866" y="378"/>
                </a:lnTo>
                <a:lnTo>
                  <a:pt x="845" y="358"/>
                </a:lnTo>
                <a:lnTo>
                  <a:pt x="825" y="340"/>
                </a:lnTo>
                <a:lnTo>
                  <a:pt x="786" y="307"/>
                </a:lnTo>
                <a:lnTo>
                  <a:pt x="743" y="273"/>
                </a:lnTo>
                <a:lnTo>
                  <a:pt x="719" y="256"/>
                </a:lnTo>
                <a:lnTo>
                  <a:pt x="696" y="239"/>
                </a:lnTo>
                <a:lnTo>
                  <a:pt x="671" y="222"/>
                </a:lnTo>
                <a:lnTo>
                  <a:pt x="645" y="206"/>
                </a:lnTo>
                <a:lnTo>
                  <a:pt x="619" y="190"/>
                </a:lnTo>
                <a:lnTo>
                  <a:pt x="591" y="176"/>
                </a:lnTo>
                <a:lnTo>
                  <a:pt x="565" y="161"/>
                </a:lnTo>
                <a:lnTo>
                  <a:pt x="536" y="148"/>
                </a:lnTo>
                <a:lnTo>
                  <a:pt x="507" y="135"/>
                </a:lnTo>
                <a:lnTo>
                  <a:pt x="478" y="124"/>
                </a:lnTo>
                <a:lnTo>
                  <a:pt x="449" y="115"/>
                </a:lnTo>
                <a:lnTo>
                  <a:pt x="419" y="106"/>
                </a:lnTo>
                <a:lnTo>
                  <a:pt x="389" y="100"/>
                </a:lnTo>
                <a:lnTo>
                  <a:pt x="359" y="94"/>
                </a:lnTo>
                <a:lnTo>
                  <a:pt x="299" y="84"/>
                </a:lnTo>
                <a:lnTo>
                  <a:pt x="240" y="75"/>
                </a:lnTo>
                <a:lnTo>
                  <a:pt x="181" y="68"/>
                </a:lnTo>
                <a:lnTo>
                  <a:pt x="119" y="61"/>
                </a:lnTo>
                <a:lnTo>
                  <a:pt x="56" y="53"/>
                </a:lnTo>
                <a:lnTo>
                  <a:pt x="42" y="50"/>
                </a:lnTo>
                <a:lnTo>
                  <a:pt x="43" y="6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96" name="任意多边形 1051595"/>
          <p:cNvSpPr/>
          <p:nvPr/>
        </p:nvSpPr>
        <p:spPr bwMode="auto">
          <a:xfrm>
            <a:off x="4316412" y="1301750"/>
            <a:ext cx="73025" cy="204787"/>
          </a:xfrm>
          <a:custGeom>
            <a:avLst/>
            <a:gdLst/>
            <a:ahLst/>
            <a:cxnLst/>
            <a:rect l="0" t="0" r="0" b="0"/>
            <a:pathLst>
              <a:path w="105" h="290">
                <a:moveTo>
                  <a:pt x="96" y="3"/>
                </a:moveTo>
                <a:lnTo>
                  <a:pt x="96" y="3"/>
                </a:lnTo>
                <a:lnTo>
                  <a:pt x="86" y="18"/>
                </a:lnTo>
                <a:lnTo>
                  <a:pt x="77" y="35"/>
                </a:lnTo>
                <a:lnTo>
                  <a:pt x="70" y="51"/>
                </a:lnTo>
                <a:lnTo>
                  <a:pt x="63" y="69"/>
                </a:lnTo>
                <a:lnTo>
                  <a:pt x="50" y="104"/>
                </a:lnTo>
                <a:lnTo>
                  <a:pt x="39" y="138"/>
                </a:lnTo>
                <a:lnTo>
                  <a:pt x="27" y="174"/>
                </a:lnTo>
                <a:lnTo>
                  <a:pt x="15" y="210"/>
                </a:lnTo>
                <a:lnTo>
                  <a:pt x="10" y="229"/>
                </a:lnTo>
                <a:lnTo>
                  <a:pt x="5" y="247"/>
                </a:lnTo>
                <a:lnTo>
                  <a:pt x="2" y="266"/>
                </a:lnTo>
                <a:lnTo>
                  <a:pt x="0" y="285"/>
                </a:lnTo>
                <a:lnTo>
                  <a:pt x="1" y="287"/>
                </a:lnTo>
                <a:lnTo>
                  <a:pt x="2" y="288"/>
                </a:lnTo>
                <a:lnTo>
                  <a:pt x="3" y="289"/>
                </a:lnTo>
                <a:lnTo>
                  <a:pt x="5" y="290"/>
                </a:lnTo>
                <a:lnTo>
                  <a:pt x="6" y="289"/>
                </a:lnTo>
                <a:lnTo>
                  <a:pt x="8" y="288"/>
                </a:lnTo>
                <a:lnTo>
                  <a:pt x="9" y="287"/>
                </a:lnTo>
                <a:lnTo>
                  <a:pt x="10" y="285"/>
                </a:lnTo>
                <a:lnTo>
                  <a:pt x="11" y="266"/>
                </a:lnTo>
                <a:lnTo>
                  <a:pt x="15" y="247"/>
                </a:lnTo>
                <a:lnTo>
                  <a:pt x="19" y="230"/>
                </a:lnTo>
                <a:lnTo>
                  <a:pt x="25" y="211"/>
                </a:lnTo>
                <a:lnTo>
                  <a:pt x="36" y="176"/>
                </a:lnTo>
                <a:lnTo>
                  <a:pt x="48" y="141"/>
                </a:lnTo>
                <a:lnTo>
                  <a:pt x="60" y="107"/>
                </a:lnTo>
                <a:lnTo>
                  <a:pt x="71" y="72"/>
                </a:lnTo>
                <a:lnTo>
                  <a:pt x="78" y="55"/>
                </a:lnTo>
                <a:lnTo>
                  <a:pt x="86" y="39"/>
                </a:lnTo>
                <a:lnTo>
                  <a:pt x="94" y="22"/>
                </a:lnTo>
                <a:lnTo>
                  <a:pt x="104" y="8"/>
                </a:lnTo>
                <a:lnTo>
                  <a:pt x="105" y="6"/>
                </a:lnTo>
                <a:lnTo>
                  <a:pt x="104" y="4"/>
                </a:lnTo>
                <a:lnTo>
                  <a:pt x="104" y="3"/>
                </a:lnTo>
                <a:lnTo>
                  <a:pt x="102" y="2"/>
                </a:lnTo>
                <a:lnTo>
                  <a:pt x="99" y="0"/>
                </a:lnTo>
                <a:lnTo>
                  <a:pt x="97" y="2"/>
                </a:lnTo>
                <a:lnTo>
                  <a:pt x="9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97" name="任意多边形 1051596"/>
          <p:cNvSpPr/>
          <p:nvPr/>
        </p:nvSpPr>
        <p:spPr bwMode="auto">
          <a:xfrm>
            <a:off x="4318000" y="1263650"/>
            <a:ext cx="119062" cy="374650"/>
          </a:xfrm>
          <a:custGeom>
            <a:avLst/>
            <a:gdLst/>
            <a:ahLst/>
            <a:cxnLst/>
            <a:rect l="0" t="0" r="0" b="0"/>
            <a:pathLst>
              <a:path w="166" h="531">
                <a:moveTo>
                  <a:pt x="156" y="4"/>
                </a:moveTo>
                <a:lnTo>
                  <a:pt x="156" y="4"/>
                </a:lnTo>
                <a:lnTo>
                  <a:pt x="155" y="20"/>
                </a:lnTo>
                <a:lnTo>
                  <a:pt x="152" y="37"/>
                </a:lnTo>
                <a:lnTo>
                  <a:pt x="148" y="53"/>
                </a:lnTo>
                <a:lnTo>
                  <a:pt x="143" y="70"/>
                </a:lnTo>
                <a:lnTo>
                  <a:pt x="132" y="103"/>
                </a:lnTo>
                <a:lnTo>
                  <a:pt x="121" y="134"/>
                </a:lnTo>
                <a:lnTo>
                  <a:pt x="108" y="168"/>
                </a:lnTo>
                <a:lnTo>
                  <a:pt x="95" y="202"/>
                </a:lnTo>
                <a:lnTo>
                  <a:pt x="82" y="235"/>
                </a:lnTo>
                <a:lnTo>
                  <a:pt x="68" y="268"/>
                </a:lnTo>
                <a:lnTo>
                  <a:pt x="63" y="285"/>
                </a:lnTo>
                <a:lnTo>
                  <a:pt x="58" y="301"/>
                </a:lnTo>
                <a:lnTo>
                  <a:pt x="51" y="333"/>
                </a:lnTo>
                <a:lnTo>
                  <a:pt x="38" y="399"/>
                </a:lnTo>
                <a:lnTo>
                  <a:pt x="35" y="416"/>
                </a:lnTo>
                <a:lnTo>
                  <a:pt x="31" y="431"/>
                </a:lnTo>
                <a:lnTo>
                  <a:pt x="26" y="446"/>
                </a:lnTo>
                <a:lnTo>
                  <a:pt x="20" y="461"/>
                </a:lnTo>
                <a:lnTo>
                  <a:pt x="15" y="476"/>
                </a:lnTo>
                <a:lnTo>
                  <a:pt x="11" y="492"/>
                </a:lnTo>
                <a:lnTo>
                  <a:pt x="7" y="507"/>
                </a:lnTo>
                <a:lnTo>
                  <a:pt x="2" y="522"/>
                </a:lnTo>
                <a:lnTo>
                  <a:pt x="0" y="524"/>
                </a:lnTo>
                <a:lnTo>
                  <a:pt x="0" y="526"/>
                </a:lnTo>
                <a:lnTo>
                  <a:pt x="1" y="528"/>
                </a:lnTo>
                <a:lnTo>
                  <a:pt x="1" y="529"/>
                </a:lnTo>
                <a:lnTo>
                  <a:pt x="3" y="531"/>
                </a:lnTo>
                <a:lnTo>
                  <a:pt x="5" y="531"/>
                </a:lnTo>
                <a:lnTo>
                  <a:pt x="7" y="531"/>
                </a:lnTo>
                <a:lnTo>
                  <a:pt x="9" y="529"/>
                </a:lnTo>
                <a:lnTo>
                  <a:pt x="13" y="517"/>
                </a:lnTo>
                <a:lnTo>
                  <a:pt x="18" y="505"/>
                </a:lnTo>
                <a:lnTo>
                  <a:pt x="20" y="492"/>
                </a:lnTo>
                <a:lnTo>
                  <a:pt x="23" y="480"/>
                </a:lnTo>
                <a:lnTo>
                  <a:pt x="29" y="462"/>
                </a:lnTo>
                <a:lnTo>
                  <a:pt x="35" y="446"/>
                </a:lnTo>
                <a:lnTo>
                  <a:pt x="41" y="428"/>
                </a:lnTo>
                <a:lnTo>
                  <a:pt x="46" y="410"/>
                </a:lnTo>
                <a:lnTo>
                  <a:pt x="53" y="375"/>
                </a:lnTo>
                <a:lnTo>
                  <a:pt x="59" y="341"/>
                </a:lnTo>
                <a:lnTo>
                  <a:pt x="67" y="305"/>
                </a:lnTo>
                <a:lnTo>
                  <a:pt x="71" y="288"/>
                </a:lnTo>
                <a:lnTo>
                  <a:pt x="77" y="271"/>
                </a:lnTo>
                <a:lnTo>
                  <a:pt x="91" y="235"/>
                </a:lnTo>
                <a:lnTo>
                  <a:pt x="105" y="200"/>
                </a:lnTo>
                <a:lnTo>
                  <a:pt x="120" y="165"/>
                </a:lnTo>
                <a:lnTo>
                  <a:pt x="132" y="129"/>
                </a:lnTo>
                <a:lnTo>
                  <a:pt x="143" y="98"/>
                </a:lnTo>
                <a:lnTo>
                  <a:pt x="154" y="67"/>
                </a:lnTo>
                <a:lnTo>
                  <a:pt x="158" y="51"/>
                </a:lnTo>
                <a:lnTo>
                  <a:pt x="162" y="36"/>
                </a:lnTo>
                <a:lnTo>
                  <a:pt x="164" y="20"/>
                </a:lnTo>
                <a:lnTo>
                  <a:pt x="166" y="4"/>
                </a:lnTo>
                <a:lnTo>
                  <a:pt x="165" y="2"/>
                </a:lnTo>
                <a:lnTo>
                  <a:pt x="164" y="1"/>
                </a:lnTo>
                <a:lnTo>
                  <a:pt x="163" y="0"/>
                </a:lnTo>
                <a:lnTo>
                  <a:pt x="161" y="0"/>
                </a:lnTo>
                <a:lnTo>
                  <a:pt x="160" y="0"/>
                </a:lnTo>
                <a:lnTo>
                  <a:pt x="158" y="1"/>
                </a:lnTo>
                <a:lnTo>
                  <a:pt x="157" y="2"/>
                </a:lnTo>
                <a:lnTo>
                  <a:pt x="156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98" name="任意多边形 1051597"/>
          <p:cNvSpPr/>
          <p:nvPr/>
        </p:nvSpPr>
        <p:spPr bwMode="auto">
          <a:xfrm>
            <a:off x="4335462" y="1484312"/>
            <a:ext cx="77787" cy="223837"/>
          </a:xfrm>
          <a:custGeom>
            <a:avLst/>
            <a:gdLst/>
            <a:ahLst/>
            <a:cxnLst/>
            <a:rect l="0" t="0" r="0" b="0"/>
            <a:pathLst>
              <a:path w="109" h="317">
                <a:moveTo>
                  <a:pt x="99" y="4"/>
                </a:moveTo>
                <a:lnTo>
                  <a:pt x="99" y="4"/>
                </a:lnTo>
                <a:lnTo>
                  <a:pt x="98" y="14"/>
                </a:lnTo>
                <a:lnTo>
                  <a:pt x="97" y="23"/>
                </a:lnTo>
                <a:lnTo>
                  <a:pt x="92" y="43"/>
                </a:lnTo>
                <a:lnTo>
                  <a:pt x="79" y="81"/>
                </a:lnTo>
                <a:lnTo>
                  <a:pt x="73" y="103"/>
                </a:lnTo>
                <a:lnTo>
                  <a:pt x="68" y="125"/>
                </a:lnTo>
                <a:lnTo>
                  <a:pt x="57" y="169"/>
                </a:lnTo>
                <a:lnTo>
                  <a:pt x="51" y="188"/>
                </a:lnTo>
                <a:lnTo>
                  <a:pt x="43" y="205"/>
                </a:lnTo>
                <a:lnTo>
                  <a:pt x="35" y="223"/>
                </a:lnTo>
                <a:lnTo>
                  <a:pt x="26" y="239"/>
                </a:lnTo>
                <a:lnTo>
                  <a:pt x="17" y="257"/>
                </a:lnTo>
                <a:lnTo>
                  <a:pt x="10" y="274"/>
                </a:lnTo>
                <a:lnTo>
                  <a:pt x="4" y="293"/>
                </a:lnTo>
                <a:lnTo>
                  <a:pt x="1" y="302"/>
                </a:lnTo>
                <a:lnTo>
                  <a:pt x="0" y="313"/>
                </a:lnTo>
                <a:lnTo>
                  <a:pt x="0" y="314"/>
                </a:lnTo>
                <a:lnTo>
                  <a:pt x="1" y="316"/>
                </a:lnTo>
                <a:lnTo>
                  <a:pt x="2" y="317"/>
                </a:lnTo>
                <a:lnTo>
                  <a:pt x="4" y="317"/>
                </a:lnTo>
                <a:lnTo>
                  <a:pt x="7" y="316"/>
                </a:lnTo>
                <a:lnTo>
                  <a:pt x="9" y="314"/>
                </a:lnTo>
                <a:lnTo>
                  <a:pt x="9" y="313"/>
                </a:lnTo>
                <a:lnTo>
                  <a:pt x="11" y="302"/>
                </a:lnTo>
                <a:lnTo>
                  <a:pt x="13" y="292"/>
                </a:lnTo>
                <a:lnTo>
                  <a:pt x="19" y="273"/>
                </a:lnTo>
                <a:lnTo>
                  <a:pt x="28" y="255"/>
                </a:lnTo>
                <a:lnTo>
                  <a:pt x="36" y="237"/>
                </a:lnTo>
                <a:lnTo>
                  <a:pt x="45" y="220"/>
                </a:lnTo>
                <a:lnTo>
                  <a:pt x="54" y="201"/>
                </a:lnTo>
                <a:lnTo>
                  <a:pt x="62" y="182"/>
                </a:lnTo>
                <a:lnTo>
                  <a:pt x="68" y="164"/>
                </a:lnTo>
                <a:lnTo>
                  <a:pt x="79" y="119"/>
                </a:lnTo>
                <a:lnTo>
                  <a:pt x="91" y="76"/>
                </a:lnTo>
                <a:lnTo>
                  <a:pt x="102" y="40"/>
                </a:lnTo>
                <a:lnTo>
                  <a:pt x="106" y="22"/>
                </a:lnTo>
                <a:lnTo>
                  <a:pt x="109" y="4"/>
                </a:lnTo>
                <a:lnTo>
                  <a:pt x="108" y="2"/>
                </a:lnTo>
                <a:lnTo>
                  <a:pt x="107" y="1"/>
                </a:lnTo>
                <a:lnTo>
                  <a:pt x="106" y="0"/>
                </a:lnTo>
                <a:lnTo>
                  <a:pt x="104" y="0"/>
                </a:lnTo>
                <a:lnTo>
                  <a:pt x="101" y="1"/>
                </a:lnTo>
                <a:lnTo>
                  <a:pt x="100" y="2"/>
                </a:lnTo>
                <a:lnTo>
                  <a:pt x="99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599" name="任意多边形 1051598"/>
          <p:cNvSpPr/>
          <p:nvPr/>
        </p:nvSpPr>
        <p:spPr bwMode="auto">
          <a:xfrm>
            <a:off x="4370387" y="1512887"/>
            <a:ext cx="79375" cy="227012"/>
          </a:xfrm>
          <a:custGeom>
            <a:avLst/>
            <a:gdLst/>
            <a:ahLst/>
            <a:cxnLst/>
            <a:rect l="0" t="0" r="0" b="0"/>
            <a:pathLst>
              <a:path w="110" h="322">
                <a:moveTo>
                  <a:pt x="102" y="1"/>
                </a:moveTo>
                <a:lnTo>
                  <a:pt x="102" y="1"/>
                </a:lnTo>
                <a:lnTo>
                  <a:pt x="97" y="7"/>
                </a:lnTo>
                <a:lnTo>
                  <a:pt x="93" y="13"/>
                </a:lnTo>
                <a:lnTo>
                  <a:pt x="87" y="26"/>
                </a:lnTo>
                <a:lnTo>
                  <a:pt x="82" y="39"/>
                </a:lnTo>
                <a:lnTo>
                  <a:pt x="79" y="54"/>
                </a:lnTo>
                <a:lnTo>
                  <a:pt x="72" y="77"/>
                </a:lnTo>
                <a:lnTo>
                  <a:pt x="65" y="101"/>
                </a:lnTo>
                <a:lnTo>
                  <a:pt x="51" y="148"/>
                </a:lnTo>
                <a:lnTo>
                  <a:pt x="44" y="168"/>
                </a:lnTo>
                <a:lnTo>
                  <a:pt x="37" y="190"/>
                </a:lnTo>
                <a:lnTo>
                  <a:pt x="20" y="231"/>
                </a:lnTo>
                <a:lnTo>
                  <a:pt x="13" y="252"/>
                </a:lnTo>
                <a:lnTo>
                  <a:pt x="7" y="274"/>
                </a:lnTo>
                <a:lnTo>
                  <a:pt x="2" y="295"/>
                </a:lnTo>
                <a:lnTo>
                  <a:pt x="1" y="307"/>
                </a:lnTo>
                <a:lnTo>
                  <a:pt x="0" y="317"/>
                </a:lnTo>
                <a:lnTo>
                  <a:pt x="1" y="319"/>
                </a:lnTo>
                <a:lnTo>
                  <a:pt x="2" y="321"/>
                </a:lnTo>
                <a:lnTo>
                  <a:pt x="3" y="322"/>
                </a:lnTo>
                <a:lnTo>
                  <a:pt x="6" y="322"/>
                </a:lnTo>
                <a:lnTo>
                  <a:pt x="8" y="322"/>
                </a:lnTo>
                <a:lnTo>
                  <a:pt x="9" y="321"/>
                </a:lnTo>
                <a:lnTo>
                  <a:pt x="10" y="319"/>
                </a:lnTo>
                <a:lnTo>
                  <a:pt x="11" y="317"/>
                </a:lnTo>
                <a:lnTo>
                  <a:pt x="11" y="307"/>
                </a:lnTo>
                <a:lnTo>
                  <a:pt x="12" y="296"/>
                </a:lnTo>
                <a:lnTo>
                  <a:pt x="16" y="276"/>
                </a:lnTo>
                <a:lnTo>
                  <a:pt x="22" y="256"/>
                </a:lnTo>
                <a:lnTo>
                  <a:pt x="29" y="237"/>
                </a:lnTo>
                <a:lnTo>
                  <a:pt x="44" y="198"/>
                </a:lnTo>
                <a:lnTo>
                  <a:pt x="51" y="179"/>
                </a:lnTo>
                <a:lnTo>
                  <a:pt x="57" y="159"/>
                </a:lnTo>
                <a:lnTo>
                  <a:pt x="70" y="120"/>
                </a:lnTo>
                <a:lnTo>
                  <a:pt x="81" y="81"/>
                </a:lnTo>
                <a:lnTo>
                  <a:pt x="86" y="62"/>
                </a:lnTo>
                <a:lnTo>
                  <a:pt x="91" y="42"/>
                </a:lnTo>
                <a:lnTo>
                  <a:pt x="94" y="33"/>
                </a:lnTo>
                <a:lnTo>
                  <a:pt x="97" y="25"/>
                </a:lnTo>
                <a:lnTo>
                  <a:pt x="103" y="16"/>
                </a:lnTo>
                <a:lnTo>
                  <a:pt x="109" y="8"/>
                </a:lnTo>
                <a:lnTo>
                  <a:pt x="110" y="6"/>
                </a:lnTo>
                <a:lnTo>
                  <a:pt x="110" y="4"/>
                </a:lnTo>
                <a:lnTo>
                  <a:pt x="109" y="3"/>
                </a:lnTo>
                <a:lnTo>
                  <a:pt x="108" y="1"/>
                </a:lnTo>
                <a:lnTo>
                  <a:pt x="107" y="0"/>
                </a:lnTo>
                <a:lnTo>
                  <a:pt x="105" y="0"/>
                </a:lnTo>
                <a:lnTo>
                  <a:pt x="104" y="0"/>
                </a:lnTo>
                <a:lnTo>
                  <a:pt x="10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00" name="任意多边形 1051599"/>
          <p:cNvSpPr/>
          <p:nvPr/>
        </p:nvSpPr>
        <p:spPr bwMode="auto">
          <a:xfrm>
            <a:off x="4421187" y="1517650"/>
            <a:ext cx="55562" cy="242887"/>
          </a:xfrm>
          <a:custGeom>
            <a:avLst/>
            <a:gdLst/>
            <a:ahLst/>
            <a:cxnLst/>
            <a:rect l="0" t="0" r="0" b="0"/>
            <a:pathLst>
              <a:path w="76" h="346">
                <a:moveTo>
                  <a:pt x="67" y="4"/>
                </a:moveTo>
                <a:lnTo>
                  <a:pt x="67" y="4"/>
                </a:lnTo>
                <a:lnTo>
                  <a:pt x="65" y="28"/>
                </a:lnTo>
                <a:lnTo>
                  <a:pt x="62" y="52"/>
                </a:lnTo>
                <a:lnTo>
                  <a:pt x="58" y="76"/>
                </a:lnTo>
                <a:lnTo>
                  <a:pt x="53" y="99"/>
                </a:lnTo>
                <a:lnTo>
                  <a:pt x="43" y="147"/>
                </a:lnTo>
                <a:lnTo>
                  <a:pt x="39" y="171"/>
                </a:lnTo>
                <a:lnTo>
                  <a:pt x="35" y="193"/>
                </a:lnTo>
                <a:lnTo>
                  <a:pt x="33" y="205"/>
                </a:lnTo>
                <a:lnTo>
                  <a:pt x="30" y="215"/>
                </a:lnTo>
                <a:lnTo>
                  <a:pt x="22" y="236"/>
                </a:lnTo>
                <a:lnTo>
                  <a:pt x="15" y="255"/>
                </a:lnTo>
                <a:lnTo>
                  <a:pt x="12" y="267"/>
                </a:lnTo>
                <a:lnTo>
                  <a:pt x="10" y="277"/>
                </a:lnTo>
                <a:lnTo>
                  <a:pt x="7" y="294"/>
                </a:lnTo>
                <a:lnTo>
                  <a:pt x="6" y="302"/>
                </a:lnTo>
                <a:lnTo>
                  <a:pt x="5" y="310"/>
                </a:lnTo>
                <a:lnTo>
                  <a:pt x="5" y="325"/>
                </a:lnTo>
                <a:lnTo>
                  <a:pt x="5" y="333"/>
                </a:lnTo>
                <a:lnTo>
                  <a:pt x="4" y="335"/>
                </a:lnTo>
                <a:lnTo>
                  <a:pt x="3" y="337"/>
                </a:lnTo>
                <a:lnTo>
                  <a:pt x="1" y="338"/>
                </a:lnTo>
                <a:lnTo>
                  <a:pt x="0" y="340"/>
                </a:lnTo>
                <a:lnTo>
                  <a:pt x="1" y="342"/>
                </a:lnTo>
                <a:lnTo>
                  <a:pt x="1" y="343"/>
                </a:lnTo>
                <a:lnTo>
                  <a:pt x="2" y="345"/>
                </a:lnTo>
                <a:lnTo>
                  <a:pt x="4" y="345"/>
                </a:lnTo>
                <a:lnTo>
                  <a:pt x="5" y="346"/>
                </a:lnTo>
                <a:lnTo>
                  <a:pt x="7" y="345"/>
                </a:lnTo>
                <a:lnTo>
                  <a:pt x="10" y="342"/>
                </a:lnTo>
                <a:lnTo>
                  <a:pt x="12" y="339"/>
                </a:lnTo>
                <a:lnTo>
                  <a:pt x="13" y="334"/>
                </a:lnTo>
                <a:lnTo>
                  <a:pt x="14" y="329"/>
                </a:lnTo>
                <a:lnTo>
                  <a:pt x="14" y="318"/>
                </a:lnTo>
                <a:lnTo>
                  <a:pt x="14" y="310"/>
                </a:lnTo>
                <a:lnTo>
                  <a:pt x="15" y="298"/>
                </a:lnTo>
                <a:lnTo>
                  <a:pt x="17" y="285"/>
                </a:lnTo>
                <a:lnTo>
                  <a:pt x="19" y="273"/>
                </a:lnTo>
                <a:lnTo>
                  <a:pt x="23" y="260"/>
                </a:lnTo>
                <a:lnTo>
                  <a:pt x="32" y="236"/>
                </a:lnTo>
                <a:lnTo>
                  <a:pt x="40" y="213"/>
                </a:lnTo>
                <a:lnTo>
                  <a:pt x="44" y="201"/>
                </a:lnTo>
                <a:lnTo>
                  <a:pt x="46" y="188"/>
                </a:lnTo>
                <a:lnTo>
                  <a:pt x="47" y="176"/>
                </a:lnTo>
                <a:lnTo>
                  <a:pt x="49" y="163"/>
                </a:lnTo>
                <a:lnTo>
                  <a:pt x="56" y="135"/>
                </a:lnTo>
                <a:lnTo>
                  <a:pt x="63" y="107"/>
                </a:lnTo>
                <a:lnTo>
                  <a:pt x="65" y="93"/>
                </a:lnTo>
                <a:lnTo>
                  <a:pt x="66" y="79"/>
                </a:lnTo>
                <a:lnTo>
                  <a:pt x="70" y="52"/>
                </a:lnTo>
                <a:lnTo>
                  <a:pt x="73" y="28"/>
                </a:lnTo>
                <a:lnTo>
                  <a:pt x="75" y="17"/>
                </a:lnTo>
                <a:lnTo>
                  <a:pt x="76" y="4"/>
                </a:lnTo>
                <a:lnTo>
                  <a:pt x="75" y="2"/>
                </a:lnTo>
                <a:lnTo>
                  <a:pt x="74" y="1"/>
                </a:lnTo>
                <a:lnTo>
                  <a:pt x="73" y="0"/>
                </a:lnTo>
                <a:lnTo>
                  <a:pt x="71" y="0"/>
                </a:lnTo>
                <a:lnTo>
                  <a:pt x="70" y="0"/>
                </a:lnTo>
                <a:lnTo>
                  <a:pt x="68" y="1"/>
                </a:lnTo>
                <a:lnTo>
                  <a:pt x="67" y="2"/>
                </a:lnTo>
                <a:lnTo>
                  <a:pt x="6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01" name="任意多边形 1051600"/>
          <p:cNvSpPr/>
          <p:nvPr/>
        </p:nvSpPr>
        <p:spPr bwMode="auto">
          <a:xfrm>
            <a:off x="4465637" y="1473200"/>
            <a:ext cx="63500" cy="336550"/>
          </a:xfrm>
          <a:custGeom>
            <a:avLst/>
            <a:gdLst/>
            <a:ahLst/>
            <a:cxnLst/>
            <a:rect l="0" t="0" r="0" b="0"/>
            <a:pathLst>
              <a:path w="90" h="478">
                <a:moveTo>
                  <a:pt x="80" y="4"/>
                </a:moveTo>
                <a:lnTo>
                  <a:pt x="80" y="4"/>
                </a:lnTo>
                <a:lnTo>
                  <a:pt x="78" y="20"/>
                </a:lnTo>
                <a:lnTo>
                  <a:pt x="76" y="34"/>
                </a:lnTo>
                <a:lnTo>
                  <a:pt x="69" y="63"/>
                </a:lnTo>
                <a:lnTo>
                  <a:pt x="54" y="121"/>
                </a:lnTo>
                <a:lnTo>
                  <a:pt x="40" y="180"/>
                </a:lnTo>
                <a:lnTo>
                  <a:pt x="26" y="238"/>
                </a:lnTo>
                <a:lnTo>
                  <a:pt x="23" y="253"/>
                </a:lnTo>
                <a:lnTo>
                  <a:pt x="21" y="269"/>
                </a:lnTo>
                <a:lnTo>
                  <a:pt x="19" y="301"/>
                </a:lnTo>
                <a:lnTo>
                  <a:pt x="16" y="332"/>
                </a:lnTo>
                <a:lnTo>
                  <a:pt x="15" y="347"/>
                </a:lnTo>
                <a:lnTo>
                  <a:pt x="12" y="363"/>
                </a:lnTo>
                <a:lnTo>
                  <a:pt x="8" y="391"/>
                </a:lnTo>
                <a:lnTo>
                  <a:pt x="4" y="419"/>
                </a:lnTo>
                <a:lnTo>
                  <a:pt x="2" y="446"/>
                </a:lnTo>
                <a:lnTo>
                  <a:pt x="0" y="474"/>
                </a:lnTo>
                <a:lnTo>
                  <a:pt x="0" y="476"/>
                </a:lnTo>
                <a:lnTo>
                  <a:pt x="1" y="477"/>
                </a:lnTo>
                <a:lnTo>
                  <a:pt x="3" y="478"/>
                </a:lnTo>
                <a:lnTo>
                  <a:pt x="4" y="478"/>
                </a:lnTo>
                <a:lnTo>
                  <a:pt x="6" y="478"/>
                </a:lnTo>
                <a:lnTo>
                  <a:pt x="8" y="477"/>
                </a:lnTo>
                <a:lnTo>
                  <a:pt x="9" y="476"/>
                </a:lnTo>
                <a:lnTo>
                  <a:pt x="9" y="474"/>
                </a:lnTo>
                <a:lnTo>
                  <a:pt x="11" y="444"/>
                </a:lnTo>
                <a:lnTo>
                  <a:pt x="14" y="415"/>
                </a:lnTo>
                <a:lnTo>
                  <a:pt x="18" y="385"/>
                </a:lnTo>
                <a:lnTo>
                  <a:pt x="23" y="357"/>
                </a:lnTo>
                <a:lnTo>
                  <a:pt x="25" y="341"/>
                </a:lnTo>
                <a:lnTo>
                  <a:pt x="28" y="326"/>
                </a:lnTo>
                <a:lnTo>
                  <a:pt x="30" y="295"/>
                </a:lnTo>
                <a:lnTo>
                  <a:pt x="33" y="263"/>
                </a:lnTo>
                <a:lnTo>
                  <a:pt x="35" y="247"/>
                </a:lnTo>
                <a:lnTo>
                  <a:pt x="38" y="232"/>
                </a:lnTo>
                <a:lnTo>
                  <a:pt x="51" y="174"/>
                </a:lnTo>
                <a:lnTo>
                  <a:pt x="66" y="116"/>
                </a:lnTo>
                <a:lnTo>
                  <a:pt x="79" y="61"/>
                </a:lnTo>
                <a:lnTo>
                  <a:pt x="85" y="32"/>
                </a:lnTo>
                <a:lnTo>
                  <a:pt x="90" y="4"/>
                </a:lnTo>
                <a:lnTo>
                  <a:pt x="90" y="3"/>
                </a:lnTo>
                <a:lnTo>
                  <a:pt x="88" y="1"/>
                </a:lnTo>
                <a:lnTo>
                  <a:pt x="87" y="0"/>
                </a:lnTo>
                <a:lnTo>
                  <a:pt x="85" y="0"/>
                </a:lnTo>
                <a:lnTo>
                  <a:pt x="82" y="1"/>
                </a:lnTo>
                <a:lnTo>
                  <a:pt x="81" y="3"/>
                </a:lnTo>
                <a:lnTo>
                  <a:pt x="8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02" name="任意多边形 1051601"/>
          <p:cNvSpPr/>
          <p:nvPr/>
        </p:nvSpPr>
        <p:spPr bwMode="auto">
          <a:xfrm>
            <a:off x="4494212" y="1265237"/>
            <a:ext cx="139700" cy="608012"/>
          </a:xfrm>
          <a:custGeom>
            <a:avLst/>
            <a:gdLst/>
            <a:ahLst/>
            <a:cxnLst/>
            <a:rect l="0" t="0" r="0" b="0"/>
            <a:pathLst>
              <a:path w="198" h="862">
                <a:moveTo>
                  <a:pt x="189" y="5"/>
                </a:moveTo>
                <a:lnTo>
                  <a:pt x="189" y="5"/>
                </a:lnTo>
                <a:lnTo>
                  <a:pt x="189" y="9"/>
                </a:lnTo>
                <a:lnTo>
                  <a:pt x="187" y="12"/>
                </a:lnTo>
                <a:lnTo>
                  <a:pt x="186" y="15"/>
                </a:lnTo>
                <a:lnTo>
                  <a:pt x="185" y="19"/>
                </a:lnTo>
                <a:lnTo>
                  <a:pt x="183" y="34"/>
                </a:lnTo>
                <a:lnTo>
                  <a:pt x="181" y="47"/>
                </a:lnTo>
                <a:lnTo>
                  <a:pt x="178" y="73"/>
                </a:lnTo>
                <a:lnTo>
                  <a:pt x="173" y="98"/>
                </a:lnTo>
                <a:lnTo>
                  <a:pt x="167" y="127"/>
                </a:lnTo>
                <a:lnTo>
                  <a:pt x="160" y="154"/>
                </a:lnTo>
                <a:lnTo>
                  <a:pt x="152" y="182"/>
                </a:lnTo>
                <a:lnTo>
                  <a:pt x="142" y="208"/>
                </a:lnTo>
                <a:lnTo>
                  <a:pt x="108" y="307"/>
                </a:lnTo>
                <a:lnTo>
                  <a:pt x="104" y="321"/>
                </a:lnTo>
                <a:lnTo>
                  <a:pt x="101" y="334"/>
                </a:lnTo>
                <a:lnTo>
                  <a:pt x="96" y="363"/>
                </a:lnTo>
                <a:lnTo>
                  <a:pt x="88" y="420"/>
                </a:lnTo>
                <a:lnTo>
                  <a:pt x="82" y="448"/>
                </a:lnTo>
                <a:lnTo>
                  <a:pt x="77" y="476"/>
                </a:lnTo>
                <a:lnTo>
                  <a:pt x="66" y="533"/>
                </a:lnTo>
                <a:lnTo>
                  <a:pt x="54" y="589"/>
                </a:lnTo>
                <a:lnTo>
                  <a:pt x="41" y="644"/>
                </a:lnTo>
                <a:lnTo>
                  <a:pt x="30" y="698"/>
                </a:lnTo>
                <a:lnTo>
                  <a:pt x="18" y="751"/>
                </a:lnTo>
                <a:lnTo>
                  <a:pt x="7" y="804"/>
                </a:lnTo>
                <a:lnTo>
                  <a:pt x="3" y="831"/>
                </a:lnTo>
                <a:lnTo>
                  <a:pt x="0" y="858"/>
                </a:lnTo>
                <a:lnTo>
                  <a:pt x="0" y="860"/>
                </a:lnTo>
                <a:lnTo>
                  <a:pt x="1" y="861"/>
                </a:lnTo>
                <a:lnTo>
                  <a:pt x="2" y="862"/>
                </a:lnTo>
                <a:lnTo>
                  <a:pt x="4" y="862"/>
                </a:lnTo>
                <a:lnTo>
                  <a:pt x="7" y="861"/>
                </a:lnTo>
                <a:lnTo>
                  <a:pt x="8" y="860"/>
                </a:lnTo>
                <a:lnTo>
                  <a:pt x="9" y="858"/>
                </a:lnTo>
                <a:lnTo>
                  <a:pt x="12" y="830"/>
                </a:lnTo>
                <a:lnTo>
                  <a:pt x="17" y="803"/>
                </a:lnTo>
                <a:lnTo>
                  <a:pt x="29" y="748"/>
                </a:lnTo>
                <a:lnTo>
                  <a:pt x="40" y="693"/>
                </a:lnTo>
                <a:lnTo>
                  <a:pt x="53" y="638"/>
                </a:lnTo>
                <a:lnTo>
                  <a:pt x="64" y="580"/>
                </a:lnTo>
                <a:lnTo>
                  <a:pt x="77" y="522"/>
                </a:lnTo>
                <a:lnTo>
                  <a:pt x="89" y="464"/>
                </a:lnTo>
                <a:lnTo>
                  <a:pt x="95" y="435"/>
                </a:lnTo>
                <a:lnTo>
                  <a:pt x="99" y="405"/>
                </a:lnTo>
                <a:lnTo>
                  <a:pt x="103" y="379"/>
                </a:lnTo>
                <a:lnTo>
                  <a:pt x="107" y="353"/>
                </a:lnTo>
                <a:lnTo>
                  <a:pt x="113" y="326"/>
                </a:lnTo>
                <a:lnTo>
                  <a:pt x="121" y="301"/>
                </a:lnTo>
                <a:lnTo>
                  <a:pt x="158" y="195"/>
                </a:lnTo>
                <a:lnTo>
                  <a:pt x="166" y="167"/>
                </a:lnTo>
                <a:lnTo>
                  <a:pt x="174" y="140"/>
                </a:lnTo>
                <a:lnTo>
                  <a:pt x="181" y="112"/>
                </a:lnTo>
                <a:lnTo>
                  <a:pt x="186" y="83"/>
                </a:lnTo>
                <a:lnTo>
                  <a:pt x="189" y="60"/>
                </a:lnTo>
                <a:lnTo>
                  <a:pt x="190" y="47"/>
                </a:lnTo>
                <a:lnTo>
                  <a:pt x="192" y="36"/>
                </a:lnTo>
                <a:lnTo>
                  <a:pt x="196" y="20"/>
                </a:lnTo>
                <a:lnTo>
                  <a:pt x="198" y="12"/>
                </a:lnTo>
                <a:lnTo>
                  <a:pt x="198" y="5"/>
                </a:lnTo>
                <a:lnTo>
                  <a:pt x="198" y="3"/>
                </a:lnTo>
                <a:lnTo>
                  <a:pt x="197" y="2"/>
                </a:lnTo>
                <a:lnTo>
                  <a:pt x="196" y="1"/>
                </a:lnTo>
                <a:lnTo>
                  <a:pt x="194" y="0"/>
                </a:lnTo>
                <a:lnTo>
                  <a:pt x="192" y="1"/>
                </a:lnTo>
                <a:lnTo>
                  <a:pt x="191" y="2"/>
                </a:lnTo>
                <a:lnTo>
                  <a:pt x="190" y="3"/>
                </a:lnTo>
                <a:lnTo>
                  <a:pt x="189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03" name="任意多边形 1051602"/>
          <p:cNvSpPr/>
          <p:nvPr/>
        </p:nvSpPr>
        <p:spPr bwMode="auto">
          <a:xfrm>
            <a:off x="4541837" y="1277937"/>
            <a:ext cx="131762" cy="603250"/>
          </a:xfrm>
          <a:custGeom>
            <a:avLst/>
            <a:gdLst/>
            <a:ahLst/>
            <a:cxnLst/>
            <a:rect l="0" t="0" r="0" b="0"/>
            <a:pathLst>
              <a:path w="185" h="854">
                <a:moveTo>
                  <a:pt x="175" y="5"/>
                </a:moveTo>
                <a:lnTo>
                  <a:pt x="175" y="5"/>
                </a:lnTo>
                <a:lnTo>
                  <a:pt x="175" y="17"/>
                </a:lnTo>
                <a:lnTo>
                  <a:pt x="174" y="29"/>
                </a:lnTo>
                <a:lnTo>
                  <a:pt x="170" y="52"/>
                </a:lnTo>
                <a:lnTo>
                  <a:pt x="159" y="100"/>
                </a:lnTo>
                <a:lnTo>
                  <a:pt x="150" y="153"/>
                </a:lnTo>
                <a:lnTo>
                  <a:pt x="141" y="207"/>
                </a:lnTo>
                <a:lnTo>
                  <a:pt x="130" y="261"/>
                </a:lnTo>
                <a:lnTo>
                  <a:pt x="121" y="315"/>
                </a:lnTo>
                <a:lnTo>
                  <a:pt x="104" y="426"/>
                </a:lnTo>
                <a:lnTo>
                  <a:pt x="101" y="437"/>
                </a:lnTo>
                <a:lnTo>
                  <a:pt x="99" y="449"/>
                </a:lnTo>
                <a:lnTo>
                  <a:pt x="96" y="461"/>
                </a:lnTo>
                <a:lnTo>
                  <a:pt x="93" y="472"/>
                </a:lnTo>
                <a:lnTo>
                  <a:pt x="91" y="488"/>
                </a:lnTo>
                <a:lnTo>
                  <a:pt x="88" y="502"/>
                </a:lnTo>
                <a:lnTo>
                  <a:pt x="81" y="531"/>
                </a:lnTo>
                <a:lnTo>
                  <a:pt x="51" y="644"/>
                </a:lnTo>
                <a:lnTo>
                  <a:pt x="44" y="672"/>
                </a:lnTo>
                <a:lnTo>
                  <a:pt x="35" y="699"/>
                </a:lnTo>
                <a:lnTo>
                  <a:pt x="19" y="753"/>
                </a:lnTo>
                <a:lnTo>
                  <a:pt x="13" y="780"/>
                </a:lnTo>
                <a:lnTo>
                  <a:pt x="7" y="806"/>
                </a:lnTo>
                <a:lnTo>
                  <a:pt x="2" y="828"/>
                </a:lnTo>
                <a:lnTo>
                  <a:pt x="0" y="838"/>
                </a:lnTo>
                <a:lnTo>
                  <a:pt x="0" y="848"/>
                </a:lnTo>
                <a:lnTo>
                  <a:pt x="0" y="851"/>
                </a:lnTo>
                <a:lnTo>
                  <a:pt x="1" y="853"/>
                </a:lnTo>
                <a:lnTo>
                  <a:pt x="2" y="853"/>
                </a:lnTo>
                <a:lnTo>
                  <a:pt x="4" y="854"/>
                </a:lnTo>
                <a:lnTo>
                  <a:pt x="6" y="853"/>
                </a:lnTo>
                <a:lnTo>
                  <a:pt x="7" y="853"/>
                </a:lnTo>
                <a:lnTo>
                  <a:pt x="8" y="851"/>
                </a:lnTo>
                <a:lnTo>
                  <a:pt x="9" y="848"/>
                </a:lnTo>
                <a:lnTo>
                  <a:pt x="10" y="837"/>
                </a:lnTo>
                <a:lnTo>
                  <a:pt x="13" y="825"/>
                </a:lnTo>
                <a:lnTo>
                  <a:pt x="18" y="800"/>
                </a:lnTo>
                <a:lnTo>
                  <a:pt x="23" y="774"/>
                </a:lnTo>
                <a:lnTo>
                  <a:pt x="30" y="747"/>
                </a:lnTo>
                <a:lnTo>
                  <a:pt x="47" y="693"/>
                </a:lnTo>
                <a:lnTo>
                  <a:pt x="63" y="638"/>
                </a:lnTo>
                <a:lnTo>
                  <a:pt x="92" y="525"/>
                </a:lnTo>
                <a:lnTo>
                  <a:pt x="98" y="500"/>
                </a:lnTo>
                <a:lnTo>
                  <a:pt x="102" y="476"/>
                </a:lnTo>
                <a:lnTo>
                  <a:pt x="105" y="461"/>
                </a:lnTo>
                <a:lnTo>
                  <a:pt x="109" y="447"/>
                </a:lnTo>
                <a:lnTo>
                  <a:pt x="112" y="433"/>
                </a:lnTo>
                <a:lnTo>
                  <a:pt x="115" y="419"/>
                </a:lnTo>
                <a:lnTo>
                  <a:pt x="131" y="309"/>
                </a:lnTo>
                <a:lnTo>
                  <a:pt x="141" y="255"/>
                </a:lnTo>
                <a:lnTo>
                  <a:pt x="151" y="201"/>
                </a:lnTo>
                <a:lnTo>
                  <a:pt x="160" y="147"/>
                </a:lnTo>
                <a:lnTo>
                  <a:pt x="170" y="93"/>
                </a:lnTo>
                <a:lnTo>
                  <a:pt x="180" y="50"/>
                </a:lnTo>
                <a:lnTo>
                  <a:pt x="183" y="27"/>
                </a:lnTo>
                <a:lnTo>
                  <a:pt x="184" y="16"/>
                </a:lnTo>
                <a:lnTo>
                  <a:pt x="185" y="5"/>
                </a:lnTo>
                <a:lnTo>
                  <a:pt x="184" y="3"/>
                </a:lnTo>
                <a:lnTo>
                  <a:pt x="183" y="1"/>
                </a:lnTo>
                <a:lnTo>
                  <a:pt x="182" y="0"/>
                </a:lnTo>
                <a:lnTo>
                  <a:pt x="180" y="0"/>
                </a:lnTo>
                <a:lnTo>
                  <a:pt x="178" y="0"/>
                </a:lnTo>
                <a:lnTo>
                  <a:pt x="177" y="1"/>
                </a:lnTo>
                <a:lnTo>
                  <a:pt x="176" y="3"/>
                </a:lnTo>
                <a:lnTo>
                  <a:pt x="175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04" name="任意多边形 1051603"/>
          <p:cNvSpPr/>
          <p:nvPr/>
        </p:nvSpPr>
        <p:spPr bwMode="auto">
          <a:xfrm>
            <a:off x="4592637" y="1300162"/>
            <a:ext cx="138112" cy="673100"/>
          </a:xfrm>
          <a:custGeom>
            <a:avLst/>
            <a:gdLst/>
            <a:ahLst/>
            <a:cxnLst/>
            <a:rect l="0" t="0" r="0" b="0"/>
            <a:pathLst>
              <a:path w="196" h="954">
                <a:moveTo>
                  <a:pt x="185" y="5"/>
                </a:moveTo>
                <a:lnTo>
                  <a:pt x="185" y="5"/>
                </a:lnTo>
                <a:lnTo>
                  <a:pt x="184" y="36"/>
                </a:lnTo>
                <a:lnTo>
                  <a:pt x="181" y="67"/>
                </a:lnTo>
                <a:lnTo>
                  <a:pt x="176" y="97"/>
                </a:lnTo>
                <a:lnTo>
                  <a:pt x="169" y="127"/>
                </a:lnTo>
                <a:lnTo>
                  <a:pt x="162" y="157"/>
                </a:lnTo>
                <a:lnTo>
                  <a:pt x="153" y="187"/>
                </a:lnTo>
                <a:lnTo>
                  <a:pt x="136" y="246"/>
                </a:lnTo>
                <a:lnTo>
                  <a:pt x="133" y="261"/>
                </a:lnTo>
                <a:lnTo>
                  <a:pt x="129" y="273"/>
                </a:lnTo>
                <a:lnTo>
                  <a:pt x="126" y="300"/>
                </a:lnTo>
                <a:lnTo>
                  <a:pt x="124" y="327"/>
                </a:lnTo>
                <a:lnTo>
                  <a:pt x="123" y="355"/>
                </a:lnTo>
                <a:lnTo>
                  <a:pt x="121" y="386"/>
                </a:lnTo>
                <a:lnTo>
                  <a:pt x="118" y="418"/>
                </a:lnTo>
                <a:lnTo>
                  <a:pt x="113" y="449"/>
                </a:lnTo>
                <a:lnTo>
                  <a:pt x="108" y="481"/>
                </a:lnTo>
                <a:lnTo>
                  <a:pt x="101" y="511"/>
                </a:lnTo>
                <a:lnTo>
                  <a:pt x="92" y="538"/>
                </a:lnTo>
                <a:lnTo>
                  <a:pt x="74" y="596"/>
                </a:lnTo>
                <a:lnTo>
                  <a:pt x="65" y="627"/>
                </a:lnTo>
                <a:lnTo>
                  <a:pt x="58" y="659"/>
                </a:lnTo>
                <a:lnTo>
                  <a:pt x="53" y="691"/>
                </a:lnTo>
                <a:lnTo>
                  <a:pt x="47" y="723"/>
                </a:lnTo>
                <a:lnTo>
                  <a:pt x="34" y="784"/>
                </a:lnTo>
                <a:lnTo>
                  <a:pt x="23" y="846"/>
                </a:lnTo>
                <a:lnTo>
                  <a:pt x="20" y="863"/>
                </a:lnTo>
                <a:lnTo>
                  <a:pt x="18" y="880"/>
                </a:lnTo>
                <a:lnTo>
                  <a:pt x="14" y="897"/>
                </a:lnTo>
                <a:lnTo>
                  <a:pt x="12" y="905"/>
                </a:lnTo>
                <a:lnTo>
                  <a:pt x="9" y="913"/>
                </a:lnTo>
                <a:lnTo>
                  <a:pt x="6" y="922"/>
                </a:lnTo>
                <a:lnTo>
                  <a:pt x="3" y="931"/>
                </a:lnTo>
                <a:lnTo>
                  <a:pt x="1" y="939"/>
                </a:lnTo>
                <a:lnTo>
                  <a:pt x="0" y="949"/>
                </a:lnTo>
                <a:lnTo>
                  <a:pt x="1" y="951"/>
                </a:lnTo>
                <a:lnTo>
                  <a:pt x="2" y="952"/>
                </a:lnTo>
                <a:lnTo>
                  <a:pt x="3" y="953"/>
                </a:lnTo>
                <a:lnTo>
                  <a:pt x="6" y="954"/>
                </a:lnTo>
                <a:lnTo>
                  <a:pt x="7" y="953"/>
                </a:lnTo>
                <a:lnTo>
                  <a:pt x="9" y="952"/>
                </a:lnTo>
                <a:lnTo>
                  <a:pt x="10" y="951"/>
                </a:lnTo>
                <a:lnTo>
                  <a:pt x="11" y="949"/>
                </a:lnTo>
                <a:lnTo>
                  <a:pt x="12" y="937"/>
                </a:lnTo>
                <a:lnTo>
                  <a:pt x="15" y="926"/>
                </a:lnTo>
                <a:lnTo>
                  <a:pt x="18" y="914"/>
                </a:lnTo>
                <a:lnTo>
                  <a:pt x="21" y="903"/>
                </a:lnTo>
                <a:lnTo>
                  <a:pt x="27" y="871"/>
                </a:lnTo>
                <a:lnTo>
                  <a:pt x="33" y="840"/>
                </a:lnTo>
                <a:lnTo>
                  <a:pt x="47" y="774"/>
                </a:lnTo>
                <a:lnTo>
                  <a:pt x="53" y="741"/>
                </a:lnTo>
                <a:lnTo>
                  <a:pt x="59" y="709"/>
                </a:lnTo>
                <a:lnTo>
                  <a:pt x="71" y="650"/>
                </a:lnTo>
                <a:lnTo>
                  <a:pt x="77" y="620"/>
                </a:lnTo>
                <a:lnTo>
                  <a:pt x="85" y="591"/>
                </a:lnTo>
                <a:lnTo>
                  <a:pt x="94" y="563"/>
                </a:lnTo>
                <a:lnTo>
                  <a:pt x="105" y="534"/>
                </a:lnTo>
                <a:lnTo>
                  <a:pt x="110" y="518"/>
                </a:lnTo>
                <a:lnTo>
                  <a:pt x="114" y="500"/>
                </a:lnTo>
                <a:lnTo>
                  <a:pt x="120" y="465"/>
                </a:lnTo>
                <a:lnTo>
                  <a:pt x="125" y="436"/>
                </a:lnTo>
                <a:lnTo>
                  <a:pt x="128" y="407"/>
                </a:lnTo>
                <a:lnTo>
                  <a:pt x="133" y="348"/>
                </a:lnTo>
                <a:lnTo>
                  <a:pt x="135" y="320"/>
                </a:lnTo>
                <a:lnTo>
                  <a:pt x="138" y="291"/>
                </a:lnTo>
                <a:lnTo>
                  <a:pt x="143" y="262"/>
                </a:lnTo>
                <a:lnTo>
                  <a:pt x="146" y="247"/>
                </a:lnTo>
                <a:lnTo>
                  <a:pt x="150" y="233"/>
                </a:lnTo>
                <a:lnTo>
                  <a:pt x="167" y="177"/>
                </a:lnTo>
                <a:lnTo>
                  <a:pt x="174" y="149"/>
                </a:lnTo>
                <a:lnTo>
                  <a:pt x="181" y="120"/>
                </a:lnTo>
                <a:lnTo>
                  <a:pt x="186" y="92"/>
                </a:lnTo>
                <a:lnTo>
                  <a:pt x="191" y="63"/>
                </a:lnTo>
                <a:lnTo>
                  <a:pt x="195" y="34"/>
                </a:lnTo>
                <a:lnTo>
                  <a:pt x="196" y="5"/>
                </a:lnTo>
                <a:lnTo>
                  <a:pt x="195" y="3"/>
                </a:lnTo>
                <a:lnTo>
                  <a:pt x="194" y="1"/>
                </a:lnTo>
                <a:lnTo>
                  <a:pt x="192" y="1"/>
                </a:lnTo>
                <a:lnTo>
                  <a:pt x="190" y="0"/>
                </a:lnTo>
                <a:lnTo>
                  <a:pt x="188" y="1"/>
                </a:lnTo>
                <a:lnTo>
                  <a:pt x="187" y="1"/>
                </a:lnTo>
                <a:lnTo>
                  <a:pt x="186" y="3"/>
                </a:lnTo>
                <a:lnTo>
                  <a:pt x="185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05" name="任意多边形 1051604"/>
          <p:cNvSpPr/>
          <p:nvPr/>
        </p:nvSpPr>
        <p:spPr bwMode="auto">
          <a:xfrm>
            <a:off x="4643437" y="1346200"/>
            <a:ext cx="130175" cy="652462"/>
          </a:xfrm>
          <a:custGeom>
            <a:avLst/>
            <a:gdLst/>
            <a:ahLst/>
            <a:cxnLst/>
            <a:rect l="0" t="0" r="0" b="0"/>
            <a:pathLst>
              <a:path w="185" h="925">
                <a:moveTo>
                  <a:pt x="175" y="5"/>
                </a:moveTo>
                <a:lnTo>
                  <a:pt x="175" y="5"/>
                </a:lnTo>
                <a:lnTo>
                  <a:pt x="174" y="9"/>
                </a:lnTo>
                <a:lnTo>
                  <a:pt x="172" y="13"/>
                </a:lnTo>
                <a:lnTo>
                  <a:pt x="168" y="22"/>
                </a:lnTo>
                <a:lnTo>
                  <a:pt x="163" y="30"/>
                </a:lnTo>
                <a:lnTo>
                  <a:pt x="162" y="35"/>
                </a:lnTo>
                <a:lnTo>
                  <a:pt x="161" y="39"/>
                </a:lnTo>
                <a:lnTo>
                  <a:pt x="161" y="62"/>
                </a:lnTo>
                <a:lnTo>
                  <a:pt x="159" y="87"/>
                </a:lnTo>
                <a:lnTo>
                  <a:pt x="155" y="118"/>
                </a:lnTo>
                <a:lnTo>
                  <a:pt x="149" y="148"/>
                </a:lnTo>
                <a:lnTo>
                  <a:pt x="146" y="164"/>
                </a:lnTo>
                <a:lnTo>
                  <a:pt x="142" y="178"/>
                </a:lnTo>
                <a:lnTo>
                  <a:pt x="138" y="193"/>
                </a:lnTo>
                <a:lnTo>
                  <a:pt x="135" y="207"/>
                </a:lnTo>
                <a:lnTo>
                  <a:pt x="131" y="238"/>
                </a:lnTo>
                <a:lnTo>
                  <a:pt x="128" y="268"/>
                </a:lnTo>
                <a:lnTo>
                  <a:pt x="122" y="330"/>
                </a:lnTo>
                <a:lnTo>
                  <a:pt x="117" y="361"/>
                </a:lnTo>
                <a:lnTo>
                  <a:pt x="112" y="392"/>
                </a:lnTo>
                <a:lnTo>
                  <a:pt x="106" y="422"/>
                </a:lnTo>
                <a:lnTo>
                  <a:pt x="99" y="452"/>
                </a:lnTo>
                <a:lnTo>
                  <a:pt x="80" y="510"/>
                </a:lnTo>
                <a:lnTo>
                  <a:pt x="72" y="538"/>
                </a:lnTo>
                <a:lnTo>
                  <a:pt x="64" y="568"/>
                </a:lnTo>
                <a:lnTo>
                  <a:pt x="56" y="599"/>
                </a:lnTo>
                <a:lnTo>
                  <a:pt x="50" y="630"/>
                </a:lnTo>
                <a:lnTo>
                  <a:pt x="38" y="691"/>
                </a:lnTo>
                <a:lnTo>
                  <a:pt x="25" y="750"/>
                </a:lnTo>
                <a:lnTo>
                  <a:pt x="15" y="809"/>
                </a:lnTo>
                <a:lnTo>
                  <a:pt x="6" y="865"/>
                </a:lnTo>
                <a:lnTo>
                  <a:pt x="2" y="893"/>
                </a:lnTo>
                <a:lnTo>
                  <a:pt x="1" y="906"/>
                </a:lnTo>
                <a:lnTo>
                  <a:pt x="0" y="921"/>
                </a:lnTo>
                <a:lnTo>
                  <a:pt x="1" y="923"/>
                </a:lnTo>
                <a:lnTo>
                  <a:pt x="2" y="924"/>
                </a:lnTo>
                <a:lnTo>
                  <a:pt x="3" y="925"/>
                </a:lnTo>
                <a:lnTo>
                  <a:pt x="5" y="925"/>
                </a:lnTo>
                <a:lnTo>
                  <a:pt x="7" y="925"/>
                </a:lnTo>
                <a:lnTo>
                  <a:pt x="8" y="924"/>
                </a:lnTo>
                <a:lnTo>
                  <a:pt x="9" y="923"/>
                </a:lnTo>
                <a:lnTo>
                  <a:pt x="9" y="921"/>
                </a:lnTo>
                <a:lnTo>
                  <a:pt x="10" y="906"/>
                </a:lnTo>
                <a:lnTo>
                  <a:pt x="11" y="891"/>
                </a:lnTo>
                <a:lnTo>
                  <a:pt x="13" y="875"/>
                </a:lnTo>
                <a:lnTo>
                  <a:pt x="16" y="862"/>
                </a:lnTo>
                <a:lnTo>
                  <a:pt x="21" y="833"/>
                </a:lnTo>
                <a:lnTo>
                  <a:pt x="25" y="803"/>
                </a:lnTo>
                <a:lnTo>
                  <a:pt x="31" y="774"/>
                </a:lnTo>
                <a:lnTo>
                  <a:pt x="37" y="744"/>
                </a:lnTo>
                <a:lnTo>
                  <a:pt x="48" y="685"/>
                </a:lnTo>
                <a:lnTo>
                  <a:pt x="62" y="623"/>
                </a:lnTo>
                <a:lnTo>
                  <a:pt x="68" y="592"/>
                </a:lnTo>
                <a:lnTo>
                  <a:pt x="75" y="560"/>
                </a:lnTo>
                <a:lnTo>
                  <a:pt x="83" y="531"/>
                </a:lnTo>
                <a:lnTo>
                  <a:pt x="93" y="503"/>
                </a:lnTo>
                <a:lnTo>
                  <a:pt x="110" y="446"/>
                </a:lnTo>
                <a:lnTo>
                  <a:pt x="117" y="417"/>
                </a:lnTo>
                <a:lnTo>
                  <a:pt x="124" y="386"/>
                </a:lnTo>
                <a:lnTo>
                  <a:pt x="129" y="355"/>
                </a:lnTo>
                <a:lnTo>
                  <a:pt x="132" y="324"/>
                </a:lnTo>
                <a:lnTo>
                  <a:pt x="138" y="262"/>
                </a:lnTo>
                <a:lnTo>
                  <a:pt x="141" y="231"/>
                </a:lnTo>
                <a:lnTo>
                  <a:pt x="145" y="201"/>
                </a:lnTo>
                <a:lnTo>
                  <a:pt x="148" y="186"/>
                </a:lnTo>
                <a:lnTo>
                  <a:pt x="153" y="172"/>
                </a:lnTo>
                <a:lnTo>
                  <a:pt x="157" y="157"/>
                </a:lnTo>
                <a:lnTo>
                  <a:pt x="161" y="143"/>
                </a:lnTo>
                <a:lnTo>
                  <a:pt x="164" y="119"/>
                </a:lnTo>
                <a:lnTo>
                  <a:pt x="167" y="94"/>
                </a:lnTo>
                <a:lnTo>
                  <a:pt x="169" y="70"/>
                </a:lnTo>
                <a:lnTo>
                  <a:pt x="171" y="45"/>
                </a:lnTo>
                <a:lnTo>
                  <a:pt x="171" y="40"/>
                </a:lnTo>
                <a:lnTo>
                  <a:pt x="172" y="36"/>
                </a:lnTo>
                <a:lnTo>
                  <a:pt x="177" y="26"/>
                </a:lnTo>
                <a:lnTo>
                  <a:pt x="181" y="17"/>
                </a:lnTo>
                <a:lnTo>
                  <a:pt x="183" y="12"/>
                </a:lnTo>
                <a:lnTo>
                  <a:pt x="185" y="7"/>
                </a:lnTo>
                <a:lnTo>
                  <a:pt x="185" y="5"/>
                </a:lnTo>
                <a:lnTo>
                  <a:pt x="183" y="4"/>
                </a:lnTo>
                <a:lnTo>
                  <a:pt x="180" y="1"/>
                </a:lnTo>
                <a:lnTo>
                  <a:pt x="179" y="0"/>
                </a:lnTo>
                <a:lnTo>
                  <a:pt x="177" y="1"/>
                </a:lnTo>
                <a:lnTo>
                  <a:pt x="176" y="3"/>
                </a:lnTo>
                <a:lnTo>
                  <a:pt x="175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06" name="任意多边形 1051605"/>
          <p:cNvSpPr/>
          <p:nvPr/>
        </p:nvSpPr>
        <p:spPr bwMode="auto">
          <a:xfrm>
            <a:off x="4691062" y="1392237"/>
            <a:ext cx="130175" cy="666750"/>
          </a:xfrm>
          <a:custGeom>
            <a:avLst/>
            <a:gdLst/>
            <a:ahLst/>
            <a:cxnLst/>
            <a:rect l="0" t="0" r="0" b="0"/>
            <a:pathLst>
              <a:path w="185" h="943">
                <a:moveTo>
                  <a:pt x="174" y="4"/>
                </a:moveTo>
                <a:lnTo>
                  <a:pt x="174" y="4"/>
                </a:lnTo>
                <a:lnTo>
                  <a:pt x="174" y="33"/>
                </a:lnTo>
                <a:lnTo>
                  <a:pt x="173" y="62"/>
                </a:lnTo>
                <a:lnTo>
                  <a:pt x="171" y="90"/>
                </a:lnTo>
                <a:lnTo>
                  <a:pt x="167" y="119"/>
                </a:lnTo>
                <a:lnTo>
                  <a:pt x="157" y="179"/>
                </a:lnTo>
                <a:lnTo>
                  <a:pt x="147" y="239"/>
                </a:lnTo>
                <a:lnTo>
                  <a:pt x="142" y="271"/>
                </a:lnTo>
                <a:lnTo>
                  <a:pt x="136" y="302"/>
                </a:lnTo>
                <a:lnTo>
                  <a:pt x="131" y="334"/>
                </a:lnTo>
                <a:lnTo>
                  <a:pt x="126" y="365"/>
                </a:lnTo>
                <a:lnTo>
                  <a:pt x="118" y="428"/>
                </a:lnTo>
                <a:lnTo>
                  <a:pt x="112" y="459"/>
                </a:lnTo>
                <a:lnTo>
                  <a:pt x="107" y="490"/>
                </a:lnTo>
                <a:lnTo>
                  <a:pt x="101" y="519"/>
                </a:lnTo>
                <a:lnTo>
                  <a:pt x="94" y="547"/>
                </a:lnTo>
                <a:lnTo>
                  <a:pt x="78" y="605"/>
                </a:lnTo>
                <a:lnTo>
                  <a:pt x="62" y="662"/>
                </a:lnTo>
                <a:lnTo>
                  <a:pt x="47" y="719"/>
                </a:lnTo>
                <a:lnTo>
                  <a:pt x="41" y="747"/>
                </a:lnTo>
                <a:lnTo>
                  <a:pt x="36" y="776"/>
                </a:lnTo>
                <a:lnTo>
                  <a:pt x="32" y="806"/>
                </a:lnTo>
                <a:lnTo>
                  <a:pt x="27" y="835"/>
                </a:lnTo>
                <a:lnTo>
                  <a:pt x="24" y="848"/>
                </a:lnTo>
                <a:lnTo>
                  <a:pt x="20" y="859"/>
                </a:lnTo>
                <a:lnTo>
                  <a:pt x="12" y="883"/>
                </a:lnTo>
                <a:lnTo>
                  <a:pt x="5" y="907"/>
                </a:lnTo>
                <a:lnTo>
                  <a:pt x="2" y="919"/>
                </a:lnTo>
                <a:lnTo>
                  <a:pt x="0" y="931"/>
                </a:lnTo>
                <a:lnTo>
                  <a:pt x="0" y="933"/>
                </a:lnTo>
                <a:lnTo>
                  <a:pt x="0" y="939"/>
                </a:lnTo>
                <a:lnTo>
                  <a:pt x="0" y="940"/>
                </a:lnTo>
                <a:lnTo>
                  <a:pt x="1" y="942"/>
                </a:lnTo>
                <a:lnTo>
                  <a:pt x="2" y="943"/>
                </a:lnTo>
                <a:lnTo>
                  <a:pt x="4" y="943"/>
                </a:lnTo>
                <a:lnTo>
                  <a:pt x="6" y="943"/>
                </a:lnTo>
                <a:lnTo>
                  <a:pt x="7" y="942"/>
                </a:lnTo>
                <a:lnTo>
                  <a:pt x="8" y="940"/>
                </a:lnTo>
                <a:lnTo>
                  <a:pt x="9" y="939"/>
                </a:lnTo>
                <a:lnTo>
                  <a:pt x="10" y="924"/>
                </a:lnTo>
                <a:lnTo>
                  <a:pt x="13" y="911"/>
                </a:lnTo>
                <a:lnTo>
                  <a:pt x="16" y="897"/>
                </a:lnTo>
                <a:lnTo>
                  <a:pt x="21" y="884"/>
                </a:lnTo>
                <a:lnTo>
                  <a:pt x="30" y="857"/>
                </a:lnTo>
                <a:lnTo>
                  <a:pt x="34" y="843"/>
                </a:lnTo>
                <a:lnTo>
                  <a:pt x="37" y="829"/>
                </a:lnTo>
                <a:lnTo>
                  <a:pt x="42" y="800"/>
                </a:lnTo>
                <a:lnTo>
                  <a:pt x="47" y="771"/>
                </a:lnTo>
                <a:lnTo>
                  <a:pt x="52" y="741"/>
                </a:lnTo>
                <a:lnTo>
                  <a:pt x="58" y="712"/>
                </a:lnTo>
                <a:lnTo>
                  <a:pt x="73" y="653"/>
                </a:lnTo>
                <a:lnTo>
                  <a:pt x="90" y="595"/>
                </a:lnTo>
                <a:lnTo>
                  <a:pt x="106" y="535"/>
                </a:lnTo>
                <a:lnTo>
                  <a:pt x="113" y="506"/>
                </a:lnTo>
                <a:lnTo>
                  <a:pt x="120" y="476"/>
                </a:lnTo>
                <a:lnTo>
                  <a:pt x="125" y="447"/>
                </a:lnTo>
                <a:lnTo>
                  <a:pt x="129" y="417"/>
                </a:lnTo>
                <a:lnTo>
                  <a:pt x="136" y="359"/>
                </a:lnTo>
                <a:lnTo>
                  <a:pt x="141" y="327"/>
                </a:lnTo>
                <a:lnTo>
                  <a:pt x="146" y="296"/>
                </a:lnTo>
                <a:lnTo>
                  <a:pt x="153" y="264"/>
                </a:lnTo>
                <a:lnTo>
                  <a:pt x="158" y="233"/>
                </a:lnTo>
                <a:lnTo>
                  <a:pt x="168" y="173"/>
                </a:lnTo>
                <a:lnTo>
                  <a:pt x="178" y="113"/>
                </a:lnTo>
                <a:lnTo>
                  <a:pt x="182" y="86"/>
                </a:lnTo>
                <a:lnTo>
                  <a:pt x="184" y="58"/>
                </a:lnTo>
                <a:lnTo>
                  <a:pt x="184" y="32"/>
                </a:lnTo>
                <a:lnTo>
                  <a:pt x="185" y="4"/>
                </a:lnTo>
                <a:lnTo>
                  <a:pt x="184" y="2"/>
                </a:lnTo>
                <a:lnTo>
                  <a:pt x="183" y="1"/>
                </a:lnTo>
                <a:lnTo>
                  <a:pt x="182" y="0"/>
                </a:lnTo>
                <a:lnTo>
                  <a:pt x="180" y="0"/>
                </a:lnTo>
                <a:lnTo>
                  <a:pt x="177" y="0"/>
                </a:lnTo>
                <a:lnTo>
                  <a:pt x="176" y="1"/>
                </a:lnTo>
                <a:lnTo>
                  <a:pt x="175" y="2"/>
                </a:lnTo>
                <a:lnTo>
                  <a:pt x="17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07" name="任意多边形 1051606"/>
          <p:cNvSpPr/>
          <p:nvPr/>
        </p:nvSpPr>
        <p:spPr bwMode="auto">
          <a:xfrm>
            <a:off x="4749800" y="1433512"/>
            <a:ext cx="120650" cy="655637"/>
          </a:xfrm>
          <a:custGeom>
            <a:avLst/>
            <a:gdLst/>
            <a:ahLst/>
            <a:cxnLst/>
            <a:rect l="0" t="0" r="0" b="0"/>
            <a:pathLst>
              <a:path w="171" h="929">
                <a:moveTo>
                  <a:pt x="162" y="5"/>
                </a:moveTo>
                <a:lnTo>
                  <a:pt x="162" y="5"/>
                </a:lnTo>
                <a:lnTo>
                  <a:pt x="162" y="36"/>
                </a:lnTo>
                <a:lnTo>
                  <a:pt x="161" y="67"/>
                </a:lnTo>
                <a:lnTo>
                  <a:pt x="160" y="97"/>
                </a:lnTo>
                <a:lnTo>
                  <a:pt x="155" y="128"/>
                </a:lnTo>
                <a:lnTo>
                  <a:pt x="151" y="156"/>
                </a:lnTo>
                <a:lnTo>
                  <a:pt x="146" y="185"/>
                </a:lnTo>
                <a:lnTo>
                  <a:pt x="141" y="214"/>
                </a:lnTo>
                <a:lnTo>
                  <a:pt x="137" y="243"/>
                </a:lnTo>
                <a:lnTo>
                  <a:pt x="129" y="305"/>
                </a:lnTo>
                <a:lnTo>
                  <a:pt x="123" y="335"/>
                </a:lnTo>
                <a:lnTo>
                  <a:pt x="117" y="366"/>
                </a:lnTo>
                <a:lnTo>
                  <a:pt x="111" y="397"/>
                </a:lnTo>
                <a:lnTo>
                  <a:pt x="104" y="427"/>
                </a:lnTo>
                <a:lnTo>
                  <a:pt x="97" y="457"/>
                </a:lnTo>
                <a:lnTo>
                  <a:pt x="87" y="487"/>
                </a:lnTo>
                <a:lnTo>
                  <a:pt x="78" y="515"/>
                </a:lnTo>
                <a:lnTo>
                  <a:pt x="69" y="543"/>
                </a:lnTo>
                <a:lnTo>
                  <a:pt x="59" y="572"/>
                </a:lnTo>
                <a:lnTo>
                  <a:pt x="51" y="599"/>
                </a:lnTo>
                <a:lnTo>
                  <a:pt x="48" y="614"/>
                </a:lnTo>
                <a:lnTo>
                  <a:pt x="46" y="628"/>
                </a:lnTo>
                <a:lnTo>
                  <a:pt x="44" y="658"/>
                </a:lnTo>
                <a:lnTo>
                  <a:pt x="42" y="687"/>
                </a:lnTo>
                <a:lnTo>
                  <a:pt x="40" y="702"/>
                </a:lnTo>
                <a:lnTo>
                  <a:pt x="38" y="717"/>
                </a:lnTo>
                <a:lnTo>
                  <a:pt x="28" y="769"/>
                </a:lnTo>
                <a:lnTo>
                  <a:pt x="23" y="796"/>
                </a:lnTo>
                <a:lnTo>
                  <a:pt x="17" y="822"/>
                </a:lnTo>
                <a:lnTo>
                  <a:pt x="15" y="834"/>
                </a:lnTo>
                <a:lnTo>
                  <a:pt x="12" y="846"/>
                </a:lnTo>
                <a:lnTo>
                  <a:pt x="9" y="872"/>
                </a:lnTo>
                <a:lnTo>
                  <a:pt x="6" y="898"/>
                </a:lnTo>
                <a:lnTo>
                  <a:pt x="4" y="910"/>
                </a:lnTo>
                <a:lnTo>
                  <a:pt x="0" y="924"/>
                </a:lnTo>
                <a:lnTo>
                  <a:pt x="0" y="926"/>
                </a:lnTo>
                <a:lnTo>
                  <a:pt x="2" y="927"/>
                </a:lnTo>
                <a:lnTo>
                  <a:pt x="3" y="928"/>
                </a:lnTo>
                <a:lnTo>
                  <a:pt x="5" y="929"/>
                </a:lnTo>
                <a:lnTo>
                  <a:pt x="6" y="929"/>
                </a:lnTo>
                <a:lnTo>
                  <a:pt x="8" y="929"/>
                </a:lnTo>
                <a:lnTo>
                  <a:pt x="9" y="928"/>
                </a:lnTo>
                <a:lnTo>
                  <a:pt x="10" y="926"/>
                </a:lnTo>
                <a:lnTo>
                  <a:pt x="13" y="915"/>
                </a:lnTo>
                <a:lnTo>
                  <a:pt x="14" y="902"/>
                </a:lnTo>
                <a:lnTo>
                  <a:pt x="17" y="878"/>
                </a:lnTo>
                <a:lnTo>
                  <a:pt x="20" y="855"/>
                </a:lnTo>
                <a:lnTo>
                  <a:pt x="22" y="842"/>
                </a:lnTo>
                <a:lnTo>
                  <a:pt x="25" y="831"/>
                </a:lnTo>
                <a:lnTo>
                  <a:pt x="30" y="805"/>
                </a:lnTo>
                <a:lnTo>
                  <a:pt x="36" y="778"/>
                </a:lnTo>
                <a:lnTo>
                  <a:pt x="45" y="727"/>
                </a:lnTo>
                <a:lnTo>
                  <a:pt x="49" y="698"/>
                </a:lnTo>
                <a:lnTo>
                  <a:pt x="52" y="669"/>
                </a:lnTo>
                <a:lnTo>
                  <a:pt x="54" y="640"/>
                </a:lnTo>
                <a:lnTo>
                  <a:pt x="58" y="610"/>
                </a:lnTo>
                <a:lnTo>
                  <a:pt x="61" y="595"/>
                </a:lnTo>
                <a:lnTo>
                  <a:pt x="66" y="580"/>
                </a:lnTo>
                <a:lnTo>
                  <a:pt x="76" y="550"/>
                </a:lnTo>
                <a:lnTo>
                  <a:pt x="86" y="519"/>
                </a:lnTo>
                <a:lnTo>
                  <a:pt x="97" y="490"/>
                </a:lnTo>
                <a:lnTo>
                  <a:pt x="106" y="461"/>
                </a:lnTo>
                <a:lnTo>
                  <a:pt x="113" y="431"/>
                </a:lnTo>
                <a:lnTo>
                  <a:pt x="120" y="402"/>
                </a:lnTo>
                <a:lnTo>
                  <a:pt x="126" y="372"/>
                </a:lnTo>
                <a:lnTo>
                  <a:pt x="132" y="342"/>
                </a:lnTo>
                <a:lnTo>
                  <a:pt x="137" y="312"/>
                </a:lnTo>
                <a:lnTo>
                  <a:pt x="145" y="252"/>
                </a:lnTo>
                <a:lnTo>
                  <a:pt x="149" y="219"/>
                </a:lnTo>
                <a:lnTo>
                  <a:pt x="155" y="186"/>
                </a:lnTo>
                <a:lnTo>
                  <a:pt x="161" y="154"/>
                </a:lnTo>
                <a:lnTo>
                  <a:pt x="166" y="121"/>
                </a:lnTo>
                <a:lnTo>
                  <a:pt x="169" y="92"/>
                </a:lnTo>
                <a:lnTo>
                  <a:pt x="171" y="63"/>
                </a:lnTo>
                <a:lnTo>
                  <a:pt x="171" y="34"/>
                </a:lnTo>
                <a:lnTo>
                  <a:pt x="171" y="5"/>
                </a:lnTo>
                <a:lnTo>
                  <a:pt x="171" y="2"/>
                </a:lnTo>
                <a:lnTo>
                  <a:pt x="170" y="1"/>
                </a:lnTo>
                <a:lnTo>
                  <a:pt x="168" y="0"/>
                </a:lnTo>
                <a:lnTo>
                  <a:pt x="167" y="0"/>
                </a:lnTo>
                <a:lnTo>
                  <a:pt x="165" y="0"/>
                </a:lnTo>
                <a:lnTo>
                  <a:pt x="164" y="1"/>
                </a:lnTo>
                <a:lnTo>
                  <a:pt x="163" y="2"/>
                </a:lnTo>
                <a:lnTo>
                  <a:pt x="16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08" name="任意多边形 1051607"/>
          <p:cNvSpPr/>
          <p:nvPr/>
        </p:nvSpPr>
        <p:spPr bwMode="auto">
          <a:xfrm>
            <a:off x="4806950" y="1479550"/>
            <a:ext cx="120650" cy="582612"/>
          </a:xfrm>
          <a:custGeom>
            <a:avLst/>
            <a:gdLst/>
            <a:ahLst/>
            <a:cxnLst/>
            <a:rect l="0" t="0" r="0" b="0"/>
            <a:pathLst>
              <a:path w="170" h="825">
                <a:moveTo>
                  <a:pt x="161" y="5"/>
                </a:moveTo>
                <a:lnTo>
                  <a:pt x="161" y="5"/>
                </a:lnTo>
                <a:lnTo>
                  <a:pt x="160" y="34"/>
                </a:lnTo>
                <a:lnTo>
                  <a:pt x="157" y="61"/>
                </a:lnTo>
                <a:lnTo>
                  <a:pt x="153" y="90"/>
                </a:lnTo>
                <a:lnTo>
                  <a:pt x="148" y="118"/>
                </a:lnTo>
                <a:lnTo>
                  <a:pt x="143" y="143"/>
                </a:lnTo>
                <a:lnTo>
                  <a:pt x="136" y="168"/>
                </a:lnTo>
                <a:lnTo>
                  <a:pt x="130" y="192"/>
                </a:lnTo>
                <a:lnTo>
                  <a:pt x="126" y="216"/>
                </a:lnTo>
                <a:lnTo>
                  <a:pt x="124" y="227"/>
                </a:lnTo>
                <a:lnTo>
                  <a:pt x="124" y="236"/>
                </a:lnTo>
                <a:lnTo>
                  <a:pt x="124" y="257"/>
                </a:lnTo>
                <a:lnTo>
                  <a:pt x="123" y="271"/>
                </a:lnTo>
                <a:lnTo>
                  <a:pt x="120" y="285"/>
                </a:lnTo>
                <a:lnTo>
                  <a:pt x="115" y="314"/>
                </a:lnTo>
                <a:lnTo>
                  <a:pt x="102" y="367"/>
                </a:lnTo>
                <a:lnTo>
                  <a:pt x="97" y="395"/>
                </a:lnTo>
                <a:lnTo>
                  <a:pt x="93" y="422"/>
                </a:lnTo>
                <a:lnTo>
                  <a:pt x="91" y="447"/>
                </a:lnTo>
                <a:lnTo>
                  <a:pt x="88" y="472"/>
                </a:lnTo>
                <a:lnTo>
                  <a:pt x="86" y="495"/>
                </a:lnTo>
                <a:lnTo>
                  <a:pt x="82" y="520"/>
                </a:lnTo>
                <a:lnTo>
                  <a:pt x="74" y="547"/>
                </a:lnTo>
                <a:lnTo>
                  <a:pt x="65" y="573"/>
                </a:lnTo>
                <a:lnTo>
                  <a:pt x="56" y="599"/>
                </a:lnTo>
                <a:lnTo>
                  <a:pt x="47" y="624"/>
                </a:lnTo>
                <a:lnTo>
                  <a:pt x="31" y="672"/>
                </a:lnTo>
                <a:lnTo>
                  <a:pt x="24" y="696"/>
                </a:lnTo>
                <a:lnTo>
                  <a:pt x="17" y="720"/>
                </a:lnTo>
                <a:lnTo>
                  <a:pt x="10" y="745"/>
                </a:lnTo>
                <a:lnTo>
                  <a:pt x="5" y="770"/>
                </a:lnTo>
                <a:lnTo>
                  <a:pt x="2" y="795"/>
                </a:lnTo>
                <a:lnTo>
                  <a:pt x="0" y="820"/>
                </a:lnTo>
                <a:lnTo>
                  <a:pt x="1" y="822"/>
                </a:lnTo>
                <a:lnTo>
                  <a:pt x="2" y="823"/>
                </a:lnTo>
                <a:lnTo>
                  <a:pt x="3" y="824"/>
                </a:lnTo>
                <a:lnTo>
                  <a:pt x="5" y="825"/>
                </a:lnTo>
                <a:lnTo>
                  <a:pt x="6" y="824"/>
                </a:lnTo>
                <a:lnTo>
                  <a:pt x="8" y="823"/>
                </a:lnTo>
                <a:lnTo>
                  <a:pt x="9" y="822"/>
                </a:lnTo>
                <a:lnTo>
                  <a:pt x="9" y="820"/>
                </a:lnTo>
                <a:lnTo>
                  <a:pt x="11" y="794"/>
                </a:lnTo>
                <a:lnTo>
                  <a:pt x="15" y="769"/>
                </a:lnTo>
                <a:lnTo>
                  <a:pt x="21" y="743"/>
                </a:lnTo>
                <a:lnTo>
                  <a:pt x="27" y="717"/>
                </a:lnTo>
                <a:lnTo>
                  <a:pt x="34" y="693"/>
                </a:lnTo>
                <a:lnTo>
                  <a:pt x="42" y="668"/>
                </a:lnTo>
                <a:lnTo>
                  <a:pt x="58" y="618"/>
                </a:lnTo>
                <a:lnTo>
                  <a:pt x="66" y="594"/>
                </a:lnTo>
                <a:lnTo>
                  <a:pt x="75" y="571"/>
                </a:lnTo>
                <a:lnTo>
                  <a:pt x="84" y="547"/>
                </a:lnTo>
                <a:lnTo>
                  <a:pt x="90" y="522"/>
                </a:lnTo>
                <a:lnTo>
                  <a:pt x="93" y="510"/>
                </a:lnTo>
                <a:lnTo>
                  <a:pt x="95" y="496"/>
                </a:lnTo>
                <a:lnTo>
                  <a:pt x="98" y="469"/>
                </a:lnTo>
                <a:lnTo>
                  <a:pt x="100" y="443"/>
                </a:lnTo>
                <a:lnTo>
                  <a:pt x="103" y="416"/>
                </a:lnTo>
                <a:lnTo>
                  <a:pt x="107" y="391"/>
                </a:lnTo>
                <a:lnTo>
                  <a:pt x="113" y="366"/>
                </a:lnTo>
                <a:lnTo>
                  <a:pt x="123" y="316"/>
                </a:lnTo>
                <a:lnTo>
                  <a:pt x="128" y="291"/>
                </a:lnTo>
                <a:lnTo>
                  <a:pt x="133" y="266"/>
                </a:lnTo>
                <a:lnTo>
                  <a:pt x="134" y="253"/>
                </a:lnTo>
                <a:lnTo>
                  <a:pt x="134" y="239"/>
                </a:lnTo>
                <a:lnTo>
                  <a:pt x="134" y="226"/>
                </a:lnTo>
                <a:lnTo>
                  <a:pt x="136" y="212"/>
                </a:lnTo>
                <a:lnTo>
                  <a:pt x="141" y="186"/>
                </a:lnTo>
                <a:lnTo>
                  <a:pt x="147" y="162"/>
                </a:lnTo>
                <a:lnTo>
                  <a:pt x="153" y="137"/>
                </a:lnTo>
                <a:lnTo>
                  <a:pt x="159" y="112"/>
                </a:lnTo>
                <a:lnTo>
                  <a:pt x="163" y="85"/>
                </a:lnTo>
                <a:lnTo>
                  <a:pt x="167" y="58"/>
                </a:lnTo>
                <a:lnTo>
                  <a:pt x="169" y="32"/>
                </a:lnTo>
                <a:lnTo>
                  <a:pt x="170" y="5"/>
                </a:lnTo>
                <a:lnTo>
                  <a:pt x="170" y="3"/>
                </a:lnTo>
                <a:lnTo>
                  <a:pt x="169" y="1"/>
                </a:lnTo>
                <a:lnTo>
                  <a:pt x="168" y="0"/>
                </a:lnTo>
                <a:lnTo>
                  <a:pt x="166" y="0"/>
                </a:lnTo>
                <a:lnTo>
                  <a:pt x="164" y="0"/>
                </a:lnTo>
                <a:lnTo>
                  <a:pt x="163" y="1"/>
                </a:lnTo>
                <a:lnTo>
                  <a:pt x="162" y="3"/>
                </a:lnTo>
                <a:lnTo>
                  <a:pt x="161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09" name="任意多边形 1051608"/>
          <p:cNvSpPr/>
          <p:nvPr/>
        </p:nvSpPr>
        <p:spPr bwMode="auto">
          <a:xfrm>
            <a:off x="4884737" y="1535112"/>
            <a:ext cx="88900" cy="479425"/>
          </a:xfrm>
          <a:custGeom>
            <a:avLst/>
            <a:gdLst/>
            <a:ahLst/>
            <a:cxnLst/>
            <a:rect l="0" t="0" r="0" b="0"/>
            <a:pathLst>
              <a:path w="128" h="682">
                <a:moveTo>
                  <a:pt x="117" y="4"/>
                </a:moveTo>
                <a:lnTo>
                  <a:pt x="117" y="4"/>
                </a:lnTo>
                <a:lnTo>
                  <a:pt x="117" y="27"/>
                </a:lnTo>
                <a:lnTo>
                  <a:pt x="116" y="50"/>
                </a:lnTo>
                <a:lnTo>
                  <a:pt x="113" y="95"/>
                </a:lnTo>
                <a:lnTo>
                  <a:pt x="108" y="139"/>
                </a:lnTo>
                <a:lnTo>
                  <a:pt x="101" y="184"/>
                </a:lnTo>
                <a:lnTo>
                  <a:pt x="94" y="228"/>
                </a:lnTo>
                <a:lnTo>
                  <a:pt x="84" y="273"/>
                </a:lnTo>
                <a:lnTo>
                  <a:pt x="68" y="361"/>
                </a:lnTo>
                <a:lnTo>
                  <a:pt x="63" y="383"/>
                </a:lnTo>
                <a:lnTo>
                  <a:pt x="57" y="404"/>
                </a:lnTo>
                <a:lnTo>
                  <a:pt x="51" y="422"/>
                </a:lnTo>
                <a:lnTo>
                  <a:pt x="48" y="432"/>
                </a:lnTo>
                <a:lnTo>
                  <a:pt x="47" y="440"/>
                </a:lnTo>
                <a:lnTo>
                  <a:pt x="46" y="461"/>
                </a:lnTo>
                <a:lnTo>
                  <a:pt x="44" y="482"/>
                </a:lnTo>
                <a:lnTo>
                  <a:pt x="41" y="503"/>
                </a:lnTo>
                <a:lnTo>
                  <a:pt x="38" y="523"/>
                </a:lnTo>
                <a:lnTo>
                  <a:pt x="32" y="542"/>
                </a:lnTo>
                <a:lnTo>
                  <a:pt x="24" y="561"/>
                </a:lnTo>
                <a:lnTo>
                  <a:pt x="10" y="598"/>
                </a:lnTo>
                <a:lnTo>
                  <a:pt x="7" y="608"/>
                </a:lnTo>
                <a:lnTo>
                  <a:pt x="5" y="618"/>
                </a:lnTo>
                <a:lnTo>
                  <a:pt x="2" y="637"/>
                </a:lnTo>
                <a:lnTo>
                  <a:pt x="0" y="657"/>
                </a:lnTo>
                <a:lnTo>
                  <a:pt x="0" y="678"/>
                </a:lnTo>
                <a:lnTo>
                  <a:pt x="0" y="680"/>
                </a:lnTo>
                <a:lnTo>
                  <a:pt x="1" y="681"/>
                </a:lnTo>
                <a:lnTo>
                  <a:pt x="3" y="682"/>
                </a:lnTo>
                <a:lnTo>
                  <a:pt x="4" y="682"/>
                </a:lnTo>
                <a:lnTo>
                  <a:pt x="6" y="682"/>
                </a:lnTo>
                <a:lnTo>
                  <a:pt x="7" y="681"/>
                </a:lnTo>
                <a:lnTo>
                  <a:pt x="9" y="680"/>
                </a:lnTo>
                <a:lnTo>
                  <a:pt x="9" y="678"/>
                </a:lnTo>
                <a:lnTo>
                  <a:pt x="10" y="656"/>
                </a:lnTo>
                <a:lnTo>
                  <a:pt x="12" y="635"/>
                </a:lnTo>
                <a:lnTo>
                  <a:pt x="16" y="615"/>
                </a:lnTo>
                <a:lnTo>
                  <a:pt x="22" y="594"/>
                </a:lnTo>
                <a:lnTo>
                  <a:pt x="36" y="556"/>
                </a:lnTo>
                <a:lnTo>
                  <a:pt x="43" y="537"/>
                </a:lnTo>
                <a:lnTo>
                  <a:pt x="48" y="517"/>
                </a:lnTo>
                <a:lnTo>
                  <a:pt x="51" y="501"/>
                </a:lnTo>
                <a:lnTo>
                  <a:pt x="53" y="483"/>
                </a:lnTo>
                <a:lnTo>
                  <a:pt x="56" y="448"/>
                </a:lnTo>
                <a:lnTo>
                  <a:pt x="57" y="436"/>
                </a:lnTo>
                <a:lnTo>
                  <a:pt x="60" y="422"/>
                </a:lnTo>
                <a:lnTo>
                  <a:pt x="67" y="398"/>
                </a:lnTo>
                <a:lnTo>
                  <a:pt x="74" y="372"/>
                </a:lnTo>
                <a:lnTo>
                  <a:pt x="77" y="359"/>
                </a:lnTo>
                <a:lnTo>
                  <a:pt x="80" y="347"/>
                </a:lnTo>
                <a:lnTo>
                  <a:pt x="87" y="305"/>
                </a:lnTo>
                <a:lnTo>
                  <a:pt x="96" y="262"/>
                </a:lnTo>
                <a:lnTo>
                  <a:pt x="104" y="220"/>
                </a:lnTo>
                <a:lnTo>
                  <a:pt x="112" y="178"/>
                </a:lnTo>
                <a:lnTo>
                  <a:pt x="119" y="134"/>
                </a:lnTo>
                <a:lnTo>
                  <a:pt x="123" y="92"/>
                </a:lnTo>
                <a:lnTo>
                  <a:pt x="127" y="48"/>
                </a:lnTo>
                <a:lnTo>
                  <a:pt x="128" y="4"/>
                </a:lnTo>
                <a:lnTo>
                  <a:pt x="127" y="2"/>
                </a:lnTo>
                <a:lnTo>
                  <a:pt x="126" y="1"/>
                </a:lnTo>
                <a:lnTo>
                  <a:pt x="125" y="0"/>
                </a:lnTo>
                <a:lnTo>
                  <a:pt x="122" y="0"/>
                </a:lnTo>
                <a:lnTo>
                  <a:pt x="120" y="0"/>
                </a:lnTo>
                <a:lnTo>
                  <a:pt x="119" y="1"/>
                </a:lnTo>
                <a:lnTo>
                  <a:pt x="118" y="2"/>
                </a:lnTo>
                <a:lnTo>
                  <a:pt x="11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10" name="任意多边形 1051609"/>
          <p:cNvSpPr/>
          <p:nvPr/>
        </p:nvSpPr>
        <p:spPr bwMode="auto">
          <a:xfrm>
            <a:off x="4946650" y="1581150"/>
            <a:ext cx="80962" cy="357187"/>
          </a:xfrm>
          <a:custGeom>
            <a:avLst/>
            <a:gdLst/>
            <a:ahLst/>
            <a:cxnLst/>
            <a:rect l="0" t="0" r="0" b="0"/>
            <a:pathLst>
              <a:path w="114" h="507">
                <a:moveTo>
                  <a:pt x="114" y="4"/>
                </a:moveTo>
                <a:lnTo>
                  <a:pt x="114" y="4"/>
                </a:lnTo>
                <a:lnTo>
                  <a:pt x="114" y="2"/>
                </a:lnTo>
                <a:lnTo>
                  <a:pt x="113" y="1"/>
                </a:lnTo>
                <a:lnTo>
                  <a:pt x="111" y="0"/>
                </a:lnTo>
                <a:lnTo>
                  <a:pt x="110" y="0"/>
                </a:lnTo>
                <a:lnTo>
                  <a:pt x="108" y="0"/>
                </a:lnTo>
                <a:lnTo>
                  <a:pt x="106" y="1"/>
                </a:lnTo>
                <a:lnTo>
                  <a:pt x="105" y="2"/>
                </a:lnTo>
                <a:lnTo>
                  <a:pt x="105" y="4"/>
                </a:lnTo>
                <a:lnTo>
                  <a:pt x="104" y="38"/>
                </a:lnTo>
                <a:lnTo>
                  <a:pt x="100" y="71"/>
                </a:lnTo>
                <a:lnTo>
                  <a:pt x="94" y="104"/>
                </a:lnTo>
                <a:lnTo>
                  <a:pt x="88" y="137"/>
                </a:lnTo>
                <a:lnTo>
                  <a:pt x="81" y="170"/>
                </a:lnTo>
                <a:lnTo>
                  <a:pt x="74" y="203"/>
                </a:lnTo>
                <a:lnTo>
                  <a:pt x="58" y="268"/>
                </a:lnTo>
                <a:lnTo>
                  <a:pt x="47" y="324"/>
                </a:lnTo>
                <a:lnTo>
                  <a:pt x="40" y="352"/>
                </a:lnTo>
                <a:lnTo>
                  <a:pt x="37" y="366"/>
                </a:lnTo>
                <a:lnTo>
                  <a:pt x="31" y="379"/>
                </a:lnTo>
                <a:lnTo>
                  <a:pt x="29" y="385"/>
                </a:lnTo>
                <a:lnTo>
                  <a:pt x="28" y="393"/>
                </a:lnTo>
                <a:lnTo>
                  <a:pt x="26" y="406"/>
                </a:lnTo>
                <a:lnTo>
                  <a:pt x="25" y="419"/>
                </a:lnTo>
                <a:lnTo>
                  <a:pt x="22" y="433"/>
                </a:lnTo>
                <a:lnTo>
                  <a:pt x="13" y="467"/>
                </a:lnTo>
                <a:lnTo>
                  <a:pt x="8" y="483"/>
                </a:lnTo>
                <a:lnTo>
                  <a:pt x="1" y="500"/>
                </a:lnTo>
                <a:lnTo>
                  <a:pt x="0" y="502"/>
                </a:lnTo>
                <a:lnTo>
                  <a:pt x="0" y="504"/>
                </a:lnTo>
                <a:lnTo>
                  <a:pt x="3" y="506"/>
                </a:lnTo>
                <a:lnTo>
                  <a:pt x="5" y="507"/>
                </a:lnTo>
                <a:lnTo>
                  <a:pt x="7" y="507"/>
                </a:lnTo>
                <a:lnTo>
                  <a:pt x="8" y="506"/>
                </a:lnTo>
                <a:lnTo>
                  <a:pt x="10" y="505"/>
                </a:lnTo>
                <a:lnTo>
                  <a:pt x="20" y="479"/>
                </a:lnTo>
                <a:lnTo>
                  <a:pt x="25" y="465"/>
                </a:lnTo>
                <a:lnTo>
                  <a:pt x="29" y="451"/>
                </a:lnTo>
                <a:lnTo>
                  <a:pt x="32" y="437"/>
                </a:lnTo>
                <a:lnTo>
                  <a:pt x="36" y="424"/>
                </a:lnTo>
                <a:lnTo>
                  <a:pt x="38" y="409"/>
                </a:lnTo>
                <a:lnTo>
                  <a:pt x="39" y="396"/>
                </a:lnTo>
                <a:lnTo>
                  <a:pt x="40" y="387"/>
                </a:lnTo>
                <a:lnTo>
                  <a:pt x="41" y="380"/>
                </a:lnTo>
                <a:lnTo>
                  <a:pt x="45" y="365"/>
                </a:lnTo>
                <a:lnTo>
                  <a:pt x="55" y="335"/>
                </a:lnTo>
                <a:lnTo>
                  <a:pt x="59" y="319"/>
                </a:lnTo>
                <a:lnTo>
                  <a:pt x="62" y="303"/>
                </a:lnTo>
                <a:lnTo>
                  <a:pt x="64" y="286"/>
                </a:lnTo>
                <a:lnTo>
                  <a:pt x="68" y="271"/>
                </a:lnTo>
                <a:lnTo>
                  <a:pt x="82" y="206"/>
                </a:lnTo>
                <a:lnTo>
                  <a:pt x="96" y="142"/>
                </a:lnTo>
                <a:lnTo>
                  <a:pt x="103" y="109"/>
                </a:lnTo>
                <a:lnTo>
                  <a:pt x="109" y="76"/>
                </a:lnTo>
                <a:lnTo>
                  <a:pt x="112" y="43"/>
                </a:lnTo>
                <a:lnTo>
                  <a:pt x="114" y="10"/>
                </a:lnTo>
                <a:lnTo>
                  <a:pt x="114" y="9"/>
                </a:lnTo>
                <a:lnTo>
                  <a:pt x="11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11" name="任意多边形 1051610"/>
          <p:cNvSpPr/>
          <p:nvPr/>
        </p:nvSpPr>
        <p:spPr bwMode="auto">
          <a:xfrm>
            <a:off x="5027612" y="1617662"/>
            <a:ext cx="44450" cy="254000"/>
          </a:xfrm>
          <a:custGeom>
            <a:avLst/>
            <a:gdLst/>
            <a:ahLst/>
            <a:cxnLst/>
            <a:rect l="0" t="0" r="0" b="0"/>
            <a:pathLst>
              <a:path w="62" h="360">
                <a:moveTo>
                  <a:pt x="54" y="2"/>
                </a:moveTo>
                <a:lnTo>
                  <a:pt x="54" y="2"/>
                </a:lnTo>
                <a:lnTo>
                  <a:pt x="50" y="6"/>
                </a:lnTo>
                <a:lnTo>
                  <a:pt x="48" y="11"/>
                </a:lnTo>
                <a:lnTo>
                  <a:pt x="46" y="17"/>
                </a:lnTo>
                <a:lnTo>
                  <a:pt x="45" y="24"/>
                </a:lnTo>
                <a:lnTo>
                  <a:pt x="46" y="38"/>
                </a:lnTo>
                <a:lnTo>
                  <a:pt x="46" y="44"/>
                </a:lnTo>
                <a:lnTo>
                  <a:pt x="46" y="50"/>
                </a:lnTo>
                <a:lnTo>
                  <a:pt x="44" y="62"/>
                </a:lnTo>
                <a:lnTo>
                  <a:pt x="42" y="74"/>
                </a:lnTo>
                <a:lnTo>
                  <a:pt x="36" y="99"/>
                </a:lnTo>
                <a:lnTo>
                  <a:pt x="31" y="123"/>
                </a:lnTo>
                <a:lnTo>
                  <a:pt x="29" y="135"/>
                </a:lnTo>
                <a:lnTo>
                  <a:pt x="29" y="147"/>
                </a:lnTo>
                <a:lnTo>
                  <a:pt x="28" y="162"/>
                </a:lnTo>
                <a:lnTo>
                  <a:pt x="27" y="177"/>
                </a:lnTo>
                <a:lnTo>
                  <a:pt x="24" y="206"/>
                </a:lnTo>
                <a:lnTo>
                  <a:pt x="19" y="236"/>
                </a:lnTo>
                <a:lnTo>
                  <a:pt x="13" y="265"/>
                </a:lnTo>
                <a:lnTo>
                  <a:pt x="11" y="275"/>
                </a:lnTo>
                <a:lnTo>
                  <a:pt x="10" y="286"/>
                </a:lnTo>
                <a:lnTo>
                  <a:pt x="9" y="306"/>
                </a:lnTo>
                <a:lnTo>
                  <a:pt x="8" y="319"/>
                </a:lnTo>
                <a:lnTo>
                  <a:pt x="5" y="331"/>
                </a:lnTo>
                <a:lnTo>
                  <a:pt x="0" y="354"/>
                </a:lnTo>
                <a:lnTo>
                  <a:pt x="0" y="356"/>
                </a:lnTo>
                <a:lnTo>
                  <a:pt x="1" y="358"/>
                </a:lnTo>
                <a:lnTo>
                  <a:pt x="4" y="360"/>
                </a:lnTo>
                <a:lnTo>
                  <a:pt x="6" y="360"/>
                </a:lnTo>
                <a:lnTo>
                  <a:pt x="7" y="360"/>
                </a:lnTo>
                <a:lnTo>
                  <a:pt x="8" y="359"/>
                </a:lnTo>
                <a:lnTo>
                  <a:pt x="9" y="357"/>
                </a:lnTo>
                <a:lnTo>
                  <a:pt x="16" y="325"/>
                </a:lnTo>
                <a:lnTo>
                  <a:pt x="18" y="309"/>
                </a:lnTo>
                <a:lnTo>
                  <a:pt x="19" y="292"/>
                </a:lnTo>
                <a:lnTo>
                  <a:pt x="20" y="280"/>
                </a:lnTo>
                <a:lnTo>
                  <a:pt x="22" y="266"/>
                </a:lnTo>
                <a:lnTo>
                  <a:pt x="27" y="240"/>
                </a:lnTo>
                <a:lnTo>
                  <a:pt x="33" y="215"/>
                </a:lnTo>
                <a:lnTo>
                  <a:pt x="35" y="201"/>
                </a:lnTo>
                <a:lnTo>
                  <a:pt x="37" y="188"/>
                </a:lnTo>
                <a:lnTo>
                  <a:pt x="38" y="174"/>
                </a:lnTo>
                <a:lnTo>
                  <a:pt x="38" y="161"/>
                </a:lnTo>
                <a:lnTo>
                  <a:pt x="39" y="146"/>
                </a:lnTo>
                <a:lnTo>
                  <a:pt x="40" y="133"/>
                </a:lnTo>
                <a:lnTo>
                  <a:pt x="44" y="109"/>
                </a:lnTo>
                <a:lnTo>
                  <a:pt x="50" y="85"/>
                </a:lnTo>
                <a:lnTo>
                  <a:pt x="55" y="65"/>
                </a:lnTo>
                <a:lnTo>
                  <a:pt x="57" y="53"/>
                </a:lnTo>
                <a:lnTo>
                  <a:pt x="57" y="43"/>
                </a:lnTo>
                <a:lnTo>
                  <a:pt x="56" y="34"/>
                </a:lnTo>
                <a:lnTo>
                  <a:pt x="56" y="24"/>
                </a:lnTo>
                <a:lnTo>
                  <a:pt x="56" y="19"/>
                </a:lnTo>
                <a:lnTo>
                  <a:pt x="56" y="15"/>
                </a:lnTo>
                <a:lnTo>
                  <a:pt x="58" y="11"/>
                </a:lnTo>
                <a:lnTo>
                  <a:pt x="60" y="8"/>
                </a:lnTo>
                <a:lnTo>
                  <a:pt x="62" y="7"/>
                </a:lnTo>
                <a:lnTo>
                  <a:pt x="62" y="5"/>
                </a:lnTo>
                <a:lnTo>
                  <a:pt x="62" y="3"/>
                </a:lnTo>
                <a:lnTo>
                  <a:pt x="61" y="2"/>
                </a:lnTo>
                <a:lnTo>
                  <a:pt x="58" y="0"/>
                </a:lnTo>
                <a:lnTo>
                  <a:pt x="56" y="1"/>
                </a:lnTo>
                <a:lnTo>
                  <a:pt x="5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12" name="任意多边形 1051611"/>
          <p:cNvSpPr/>
          <p:nvPr/>
        </p:nvSpPr>
        <p:spPr bwMode="auto">
          <a:xfrm>
            <a:off x="5060950" y="1670050"/>
            <a:ext cx="30162" cy="173037"/>
          </a:xfrm>
          <a:custGeom>
            <a:avLst/>
            <a:gdLst/>
            <a:ahLst/>
            <a:cxnLst/>
            <a:rect l="0" t="0" r="0" b="0"/>
            <a:pathLst>
              <a:path w="42" h="246">
                <a:moveTo>
                  <a:pt x="33" y="4"/>
                </a:moveTo>
                <a:lnTo>
                  <a:pt x="33" y="4"/>
                </a:lnTo>
                <a:lnTo>
                  <a:pt x="33" y="37"/>
                </a:lnTo>
                <a:lnTo>
                  <a:pt x="29" y="69"/>
                </a:lnTo>
                <a:lnTo>
                  <a:pt x="25" y="101"/>
                </a:lnTo>
                <a:lnTo>
                  <a:pt x="23" y="117"/>
                </a:lnTo>
                <a:lnTo>
                  <a:pt x="19" y="133"/>
                </a:lnTo>
                <a:lnTo>
                  <a:pt x="13" y="156"/>
                </a:lnTo>
                <a:lnTo>
                  <a:pt x="11" y="167"/>
                </a:lnTo>
                <a:lnTo>
                  <a:pt x="10" y="179"/>
                </a:lnTo>
                <a:lnTo>
                  <a:pt x="8" y="194"/>
                </a:lnTo>
                <a:lnTo>
                  <a:pt x="5" y="210"/>
                </a:lnTo>
                <a:lnTo>
                  <a:pt x="2" y="225"/>
                </a:lnTo>
                <a:lnTo>
                  <a:pt x="0" y="242"/>
                </a:lnTo>
                <a:lnTo>
                  <a:pt x="0" y="244"/>
                </a:lnTo>
                <a:lnTo>
                  <a:pt x="1" y="245"/>
                </a:lnTo>
                <a:lnTo>
                  <a:pt x="3" y="246"/>
                </a:lnTo>
                <a:lnTo>
                  <a:pt x="4" y="246"/>
                </a:lnTo>
                <a:lnTo>
                  <a:pt x="6" y="246"/>
                </a:lnTo>
                <a:lnTo>
                  <a:pt x="8" y="245"/>
                </a:lnTo>
                <a:lnTo>
                  <a:pt x="9" y="244"/>
                </a:lnTo>
                <a:lnTo>
                  <a:pt x="9" y="242"/>
                </a:lnTo>
                <a:lnTo>
                  <a:pt x="11" y="227"/>
                </a:lnTo>
                <a:lnTo>
                  <a:pt x="14" y="214"/>
                </a:lnTo>
                <a:lnTo>
                  <a:pt x="17" y="199"/>
                </a:lnTo>
                <a:lnTo>
                  <a:pt x="18" y="193"/>
                </a:lnTo>
                <a:lnTo>
                  <a:pt x="18" y="186"/>
                </a:lnTo>
                <a:lnTo>
                  <a:pt x="19" y="177"/>
                </a:lnTo>
                <a:lnTo>
                  <a:pt x="20" y="169"/>
                </a:lnTo>
                <a:lnTo>
                  <a:pt x="24" y="152"/>
                </a:lnTo>
                <a:lnTo>
                  <a:pt x="28" y="135"/>
                </a:lnTo>
                <a:lnTo>
                  <a:pt x="32" y="119"/>
                </a:lnTo>
                <a:lnTo>
                  <a:pt x="37" y="90"/>
                </a:lnTo>
                <a:lnTo>
                  <a:pt x="40" y="62"/>
                </a:lnTo>
                <a:lnTo>
                  <a:pt x="42" y="33"/>
                </a:lnTo>
                <a:lnTo>
                  <a:pt x="42" y="4"/>
                </a:lnTo>
                <a:lnTo>
                  <a:pt x="42" y="2"/>
                </a:lnTo>
                <a:lnTo>
                  <a:pt x="41" y="1"/>
                </a:lnTo>
                <a:lnTo>
                  <a:pt x="39" y="0"/>
                </a:lnTo>
                <a:lnTo>
                  <a:pt x="38" y="0"/>
                </a:lnTo>
                <a:lnTo>
                  <a:pt x="36" y="0"/>
                </a:lnTo>
                <a:lnTo>
                  <a:pt x="35" y="1"/>
                </a:lnTo>
                <a:lnTo>
                  <a:pt x="34" y="2"/>
                </a:lnTo>
                <a:lnTo>
                  <a:pt x="33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13" name="任意多边形 1051612"/>
          <p:cNvSpPr/>
          <p:nvPr/>
        </p:nvSpPr>
        <p:spPr bwMode="auto">
          <a:xfrm>
            <a:off x="4489450" y="1263650"/>
            <a:ext cx="33337" cy="87312"/>
          </a:xfrm>
          <a:custGeom>
            <a:avLst/>
            <a:gdLst/>
            <a:ahLst/>
            <a:cxnLst/>
            <a:rect l="0" t="0" r="0" b="0"/>
            <a:pathLst>
              <a:path w="47" h="123">
                <a:moveTo>
                  <a:pt x="38" y="4"/>
                </a:moveTo>
                <a:lnTo>
                  <a:pt x="38" y="4"/>
                </a:lnTo>
                <a:lnTo>
                  <a:pt x="37" y="12"/>
                </a:lnTo>
                <a:lnTo>
                  <a:pt x="36" y="19"/>
                </a:lnTo>
                <a:lnTo>
                  <a:pt x="31" y="34"/>
                </a:lnTo>
                <a:lnTo>
                  <a:pt x="26" y="47"/>
                </a:lnTo>
                <a:lnTo>
                  <a:pt x="18" y="62"/>
                </a:lnTo>
                <a:lnTo>
                  <a:pt x="12" y="75"/>
                </a:lnTo>
                <a:lnTo>
                  <a:pt x="6" y="89"/>
                </a:lnTo>
                <a:lnTo>
                  <a:pt x="2" y="103"/>
                </a:lnTo>
                <a:lnTo>
                  <a:pt x="1" y="110"/>
                </a:lnTo>
                <a:lnTo>
                  <a:pt x="0" y="117"/>
                </a:lnTo>
                <a:lnTo>
                  <a:pt x="0" y="120"/>
                </a:lnTo>
                <a:lnTo>
                  <a:pt x="1" y="122"/>
                </a:lnTo>
                <a:lnTo>
                  <a:pt x="3" y="123"/>
                </a:lnTo>
                <a:lnTo>
                  <a:pt x="4" y="123"/>
                </a:lnTo>
                <a:lnTo>
                  <a:pt x="6" y="123"/>
                </a:lnTo>
                <a:lnTo>
                  <a:pt x="8" y="122"/>
                </a:lnTo>
                <a:lnTo>
                  <a:pt x="9" y="120"/>
                </a:lnTo>
                <a:lnTo>
                  <a:pt x="9" y="117"/>
                </a:lnTo>
                <a:lnTo>
                  <a:pt x="10" y="109"/>
                </a:lnTo>
                <a:lnTo>
                  <a:pt x="12" y="101"/>
                </a:lnTo>
                <a:lnTo>
                  <a:pt x="15" y="94"/>
                </a:lnTo>
                <a:lnTo>
                  <a:pt x="19" y="86"/>
                </a:lnTo>
                <a:lnTo>
                  <a:pt x="27" y="73"/>
                </a:lnTo>
                <a:lnTo>
                  <a:pt x="30" y="65"/>
                </a:lnTo>
                <a:lnTo>
                  <a:pt x="33" y="58"/>
                </a:lnTo>
                <a:lnTo>
                  <a:pt x="42" y="32"/>
                </a:lnTo>
                <a:lnTo>
                  <a:pt x="45" y="18"/>
                </a:lnTo>
                <a:lnTo>
                  <a:pt x="47" y="4"/>
                </a:lnTo>
                <a:lnTo>
                  <a:pt x="47" y="2"/>
                </a:lnTo>
                <a:lnTo>
                  <a:pt x="46" y="1"/>
                </a:lnTo>
                <a:lnTo>
                  <a:pt x="44" y="0"/>
                </a:lnTo>
                <a:lnTo>
                  <a:pt x="43" y="0"/>
                </a:lnTo>
                <a:lnTo>
                  <a:pt x="41" y="0"/>
                </a:lnTo>
                <a:lnTo>
                  <a:pt x="39" y="1"/>
                </a:lnTo>
                <a:lnTo>
                  <a:pt x="38" y="2"/>
                </a:lnTo>
                <a:lnTo>
                  <a:pt x="3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14" name="任意多边形 1051613"/>
          <p:cNvSpPr/>
          <p:nvPr/>
        </p:nvSpPr>
        <p:spPr bwMode="auto">
          <a:xfrm>
            <a:off x="4513262" y="1265237"/>
            <a:ext cx="34925" cy="104775"/>
          </a:xfrm>
          <a:custGeom>
            <a:avLst/>
            <a:gdLst/>
            <a:ahLst/>
            <a:cxnLst/>
            <a:rect l="0" t="0" r="0" b="0"/>
            <a:pathLst>
              <a:path w="52" h="146">
                <a:moveTo>
                  <a:pt x="43" y="5"/>
                </a:moveTo>
                <a:lnTo>
                  <a:pt x="43" y="5"/>
                </a:lnTo>
                <a:lnTo>
                  <a:pt x="42" y="13"/>
                </a:lnTo>
                <a:lnTo>
                  <a:pt x="40" y="23"/>
                </a:lnTo>
                <a:lnTo>
                  <a:pt x="35" y="40"/>
                </a:lnTo>
                <a:lnTo>
                  <a:pt x="29" y="57"/>
                </a:lnTo>
                <a:lnTo>
                  <a:pt x="21" y="73"/>
                </a:lnTo>
                <a:lnTo>
                  <a:pt x="14" y="91"/>
                </a:lnTo>
                <a:lnTo>
                  <a:pt x="7" y="107"/>
                </a:lnTo>
                <a:lnTo>
                  <a:pt x="3" y="125"/>
                </a:lnTo>
                <a:lnTo>
                  <a:pt x="1" y="133"/>
                </a:lnTo>
                <a:lnTo>
                  <a:pt x="0" y="142"/>
                </a:lnTo>
                <a:lnTo>
                  <a:pt x="1" y="144"/>
                </a:lnTo>
                <a:lnTo>
                  <a:pt x="1" y="145"/>
                </a:lnTo>
                <a:lnTo>
                  <a:pt x="3" y="146"/>
                </a:lnTo>
                <a:lnTo>
                  <a:pt x="5" y="146"/>
                </a:lnTo>
                <a:lnTo>
                  <a:pt x="6" y="146"/>
                </a:lnTo>
                <a:lnTo>
                  <a:pt x="8" y="145"/>
                </a:lnTo>
                <a:lnTo>
                  <a:pt x="9" y="144"/>
                </a:lnTo>
                <a:lnTo>
                  <a:pt x="9" y="142"/>
                </a:lnTo>
                <a:lnTo>
                  <a:pt x="10" y="133"/>
                </a:lnTo>
                <a:lnTo>
                  <a:pt x="12" y="125"/>
                </a:lnTo>
                <a:lnTo>
                  <a:pt x="17" y="107"/>
                </a:lnTo>
                <a:lnTo>
                  <a:pt x="24" y="91"/>
                </a:lnTo>
                <a:lnTo>
                  <a:pt x="31" y="73"/>
                </a:lnTo>
                <a:lnTo>
                  <a:pt x="38" y="57"/>
                </a:lnTo>
                <a:lnTo>
                  <a:pt x="44" y="40"/>
                </a:lnTo>
                <a:lnTo>
                  <a:pt x="49" y="23"/>
                </a:lnTo>
                <a:lnTo>
                  <a:pt x="51" y="13"/>
                </a:lnTo>
                <a:lnTo>
                  <a:pt x="52" y="5"/>
                </a:lnTo>
                <a:lnTo>
                  <a:pt x="51" y="3"/>
                </a:lnTo>
                <a:lnTo>
                  <a:pt x="51" y="2"/>
                </a:lnTo>
                <a:lnTo>
                  <a:pt x="49" y="1"/>
                </a:lnTo>
                <a:lnTo>
                  <a:pt x="47" y="0"/>
                </a:lnTo>
                <a:lnTo>
                  <a:pt x="44" y="2"/>
                </a:lnTo>
                <a:lnTo>
                  <a:pt x="43" y="3"/>
                </a:lnTo>
                <a:lnTo>
                  <a:pt x="43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15" name="任意多边形 1051614"/>
          <p:cNvSpPr/>
          <p:nvPr/>
        </p:nvSpPr>
        <p:spPr bwMode="auto">
          <a:xfrm>
            <a:off x="4546600" y="1265237"/>
            <a:ext cx="46037" cy="133350"/>
          </a:xfrm>
          <a:custGeom>
            <a:avLst/>
            <a:gdLst/>
            <a:ahLst/>
            <a:cxnLst/>
            <a:rect l="0" t="0" r="0" b="0"/>
            <a:pathLst>
              <a:path w="66" h="190">
                <a:moveTo>
                  <a:pt x="57" y="4"/>
                </a:moveTo>
                <a:lnTo>
                  <a:pt x="57" y="4"/>
                </a:lnTo>
                <a:lnTo>
                  <a:pt x="56" y="8"/>
                </a:lnTo>
                <a:lnTo>
                  <a:pt x="54" y="12"/>
                </a:lnTo>
                <a:lnTo>
                  <a:pt x="50" y="20"/>
                </a:lnTo>
                <a:lnTo>
                  <a:pt x="48" y="26"/>
                </a:lnTo>
                <a:lnTo>
                  <a:pt x="47" y="31"/>
                </a:lnTo>
                <a:lnTo>
                  <a:pt x="45" y="42"/>
                </a:lnTo>
                <a:lnTo>
                  <a:pt x="35" y="71"/>
                </a:lnTo>
                <a:lnTo>
                  <a:pt x="30" y="86"/>
                </a:lnTo>
                <a:lnTo>
                  <a:pt x="24" y="99"/>
                </a:lnTo>
                <a:lnTo>
                  <a:pt x="15" y="118"/>
                </a:lnTo>
                <a:lnTo>
                  <a:pt x="12" y="128"/>
                </a:lnTo>
                <a:lnTo>
                  <a:pt x="9" y="138"/>
                </a:lnTo>
                <a:lnTo>
                  <a:pt x="7" y="142"/>
                </a:lnTo>
                <a:lnTo>
                  <a:pt x="7" y="149"/>
                </a:lnTo>
                <a:lnTo>
                  <a:pt x="6" y="161"/>
                </a:lnTo>
                <a:lnTo>
                  <a:pt x="6" y="167"/>
                </a:lnTo>
                <a:lnTo>
                  <a:pt x="5" y="173"/>
                </a:lnTo>
                <a:lnTo>
                  <a:pt x="4" y="179"/>
                </a:lnTo>
                <a:lnTo>
                  <a:pt x="1" y="182"/>
                </a:lnTo>
                <a:lnTo>
                  <a:pt x="0" y="184"/>
                </a:lnTo>
                <a:lnTo>
                  <a:pt x="0" y="185"/>
                </a:lnTo>
                <a:lnTo>
                  <a:pt x="0" y="187"/>
                </a:lnTo>
                <a:lnTo>
                  <a:pt x="1" y="188"/>
                </a:lnTo>
                <a:lnTo>
                  <a:pt x="4" y="190"/>
                </a:lnTo>
                <a:lnTo>
                  <a:pt x="6" y="189"/>
                </a:lnTo>
                <a:lnTo>
                  <a:pt x="9" y="189"/>
                </a:lnTo>
                <a:lnTo>
                  <a:pt x="13" y="184"/>
                </a:lnTo>
                <a:lnTo>
                  <a:pt x="15" y="179"/>
                </a:lnTo>
                <a:lnTo>
                  <a:pt x="16" y="173"/>
                </a:lnTo>
                <a:lnTo>
                  <a:pt x="16" y="167"/>
                </a:lnTo>
                <a:lnTo>
                  <a:pt x="15" y="159"/>
                </a:lnTo>
                <a:lnTo>
                  <a:pt x="16" y="151"/>
                </a:lnTo>
                <a:lnTo>
                  <a:pt x="17" y="142"/>
                </a:lnTo>
                <a:lnTo>
                  <a:pt x="19" y="134"/>
                </a:lnTo>
                <a:lnTo>
                  <a:pt x="25" y="119"/>
                </a:lnTo>
                <a:lnTo>
                  <a:pt x="32" y="103"/>
                </a:lnTo>
                <a:lnTo>
                  <a:pt x="37" y="92"/>
                </a:lnTo>
                <a:lnTo>
                  <a:pt x="42" y="80"/>
                </a:lnTo>
                <a:lnTo>
                  <a:pt x="49" y="58"/>
                </a:lnTo>
                <a:lnTo>
                  <a:pt x="53" y="44"/>
                </a:lnTo>
                <a:lnTo>
                  <a:pt x="57" y="30"/>
                </a:lnTo>
                <a:lnTo>
                  <a:pt x="59" y="24"/>
                </a:lnTo>
                <a:lnTo>
                  <a:pt x="62" y="18"/>
                </a:lnTo>
                <a:lnTo>
                  <a:pt x="64" y="12"/>
                </a:lnTo>
                <a:lnTo>
                  <a:pt x="66" y="6"/>
                </a:lnTo>
                <a:lnTo>
                  <a:pt x="66" y="4"/>
                </a:lnTo>
                <a:lnTo>
                  <a:pt x="65" y="2"/>
                </a:lnTo>
                <a:lnTo>
                  <a:pt x="63" y="1"/>
                </a:lnTo>
                <a:lnTo>
                  <a:pt x="61" y="0"/>
                </a:lnTo>
                <a:lnTo>
                  <a:pt x="59" y="1"/>
                </a:lnTo>
                <a:lnTo>
                  <a:pt x="58" y="2"/>
                </a:lnTo>
                <a:lnTo>
                  <a:pt x="5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16" name="任意多边形 1051615"/>
          <p:cNvSpPr/>
          <p:nvPr/>
        </p:nvSpPr>
        <p:spPr bwMode="auto">
          <a:xfrm>
            <a:off x="4367212" y="1341437"/>
            <a:ext cx="190500" cy="195262"/>
          </a:xfrm>
          <a:custGeom>
            <a:avLst/>
            <a:gdLst/>
            <a:ahLst/>
            <a:cxnLst/>
            <a:rect l="0" t="0" r="0" b="0"/>
            <a:pathLst>
              <a:path w="271" h="277">
                <a:moveTo>
                  <a:pt x="144" y="277"/>
                </a:moveTo>
                <a:lnTo>
                  <a:pt x="144" y="277"/>
                </a:lnTo>
                <a:lnTo>
                  <a:pt x="131" y="277"/>
                </a:lnTo>
                <a:lnTo>
                  <a:pt x="120" y="276"/>
                </a:lnTo>
                <a:lnTo>
                  <a:pt x="108" y="274"/>
                </a:lnTo>
                <a:lnTo>
                  <a:pt x="96" y="271"/>
                </a:lnTo>
                <a:lnTo>
                  <a:pt x="85" y="267"/>
                </a:lnTo>
                <a:lnTo>
                  <a:pt x="73" y="263"/>
                </a:lnTo>
                <a:lnTo>
                  <a:pt x="62" y="257"/>
                </a:lnTo>
                <a:lnTo>
                  <a:pt x="53" y="251"/>
                </a:lnTo>
                <a:lnTo>
                  <a:pt x="42" y="244"/>
                </a:lnTo>
                <a:lnTo>
                  <a:pt x="34" y="236"/>
                </a:lnTo>
                <a:lnTo>
                  <a:pt x="26" y="226"/>
                </a:lnTo>
                <a:lnTo>
                  <a:pt x="19" y="217"/>
                </a:lnTo>
                <a:lnTo>
                  <a:pt x="13" y="206"/>
                </a:lnTo>
                <a:lnTo>
                  <a:pt x="7" y="194"/>
                </a:lnTo>
                <a:lnTo>
                  <a:pt x="3" y="181"/>
                </a:lnTo>
                <a:lnTo>
                  <a:pt x="1" y="168"/>
                </a:lnTo>
                <a:lnTo>
                  <a:pt x="0" y="153"/>
                </a:lnTo>
                <a:lnTo>
                  <a:pt x="0" y="139"/>
                </a:lnTo>
                <a:lnTo>
                  <a:pt x="1" y="125"/>
                </a:lnTo>
                <a:lnTo>
                  <a:pt x="4" y="112"/>
                </a:lnTo>
                <a:lnTo>
                  <a:pt x="8" y="98"/>
                </a:lnTo>
                <a:lnTo>
                  <a:pt x="14" y="86"/>
                </a:lnTo>
                <a:lnTo>
                  <a:pt x="20" y="74"/>
                </a:lnTo>
                <a:lnTo>
                  <a:pt x="27" y="61"/>
                </a:lnTo>
                <a:lnTo>
                  <a:pt x="35" y="51"/>
                </a:lnTo>
                <a:lnTo>
                  <a:pt x="45" y="41"/>
                </a:lnTo>
                <a:lnTo>
                  <a:pt x="55" y="31"/>
                </a:lnTo>
                <a:lnTo>
                  <a:pt x="66" y="23"/>
                </a:lnTo>
                <a:lnTo>
                  <a:pt x="78" y="16"/>
                </a:lnTo>
                <a:lnTo>
                  <a:pt x="91" y="10"/>
                </a:lnTo>
                <a:lnTo>
                  <a:pt x="103" y="4"/>
                </a:lnTo>
                <a:lnTo>
                  <a:pt x="118" y="0"/>
                </a:lnTo>
                <a:lnTo>
                  <a:pt x="122" y="0"/>
                </a:lnTo>
                <a:lnTo>
                  <a:pt x="128" y="1"/>
                </a:lnTo>
                <a:lnTo>
                  <a:pt x="132" y="2"/>
                </a:lnTo>
                <a:lnTo>
                  <a:pt x="135" y="5"/>
                </a:lnTo>
                <a:lnTo>
                  <a:pt x="138" y="9"/>
                </a:lnTo>
                <a:lnTo>
                  <a:pt x="141" y="13"/>
                </a:lnTo>
                <a:lnTo>
                  <a:pt x="146" y="14"/>
                </a:lnTo>
                <a:lnTo>
                  <a:pt x="158" y="17"/>
                </a:lnTo>
                <a:lnTo>
                  <a:pt x="171" y="20"/>
                </a:lnTo>
                <a:lnTo>
                  <a:pt x="183" y="24"/>
                </a:lnTo>
                <a:lnTo>
                  <a:pt x="193" y="29"/>
                </a:lnTo>
                <a:lnTo>
                  <a:pt x="204" y="34"/>
                </a:lnTo>
                <a:lnTo>
                  <a:pt x="214" y="41"/>
                </a:lnTo>
                <a:lnTo>
                  <a:pt x="223" y="48"/>
                </a:lnTo>
                <a:lnTo>
                  <a:pt x="232" y="55"/>
                </a:lnTo>
                <a:lnTo>
                  <a:pt x="239" y="63"/>
                </a:lnTo>
                <a:lnTo>
                  <a:pt x="246" y="72"/>
                </a:lnTo>
                <a:lnTo>
                  <a:pt x="252" y="81"/>
                </a:lnTo>
                <a:lnTo>
                  <a:pt x="257" y="90"/>
                </a:lnTo>
                <a:lnTo>
                  <a:pt x="261" y="100"/>
                </a:lnTo>
                <a:lnTo>
                  <a:pt x="266" y="111"/>
                </a:lnTo>
                <a:lnTo>
                  <a:pt x="268" y="122"/>
                </a:lnTo>
                <a:lnTo>
                  <a:pt x="270" y="134"/>
                </a:lnTo>
                <a:lnTo>
                  <a:pt x="271" y="145"/>
                </a:lnTo>
                <a:lnTo>
                  <a:pt x="271" y="156"/>
                </a:lnTo>
                <a:lnTo>
                  <a:pt x="270" y="168"/>
                </a:lnTo>
                <a:lnTo>
                  <a:pt x="268" y="179"/>
                </a:lnTo>
                <a:lnTo>
                  <a:pt x="265" y="190"/>
                </a:lnTo>
                <a:lnTo>
                  <a:pt x="260" y="202"/>
                </a:lnTo>
                <a:lnTo>
                  <a:pt x="255" y="212"/>
                </a:lnTo>
                <a:lnTo>
                  <a:pt x="250" y="222"/>
                </a:lnTo>
                <a:lnTo>
                  <a:pt x="243" y="232"/>
                </a:lnTo>
                <a:lnTo>
                  <a:pt x="236" y="241"/>
                </a:lnTo>
                <a:lnTo>
                  <a:pt x="227" y="249"/>
                </a:lnTo>
                <a:lnTo>
                  <a:pt x="218" y="256"/>
                </a:lnTo>
                <a:lnTo>
                  <a:pt x="209" y="263"/>
                </a:lnTo>
                <a:lnTo>
                  <a:pt x="197" y="268"/>
                </a:lnTo>
                <a:lnTo>
                  <a:pt x="186" y="272"/>
                </a:lnTo>
                <a:lnTo>
                  <a:pt x="174" y="275"/>
                </a:lnTo>
                <a:lnTo>
                  <a:pt x="159" y="277"/>
                </a:lnTo>
                <a:lnTo>
                  <a:pt x="144" y="277"/>
                </a:lnTo>
                <a:close/>
                <a:moveTo>
                  <a:pt x="101" y="48"/>
                </a:moveTo>
                <a:lnTo>
                  <a:pt x="101" y="48"/>
                </a:lnTo>
                <a:lnTo>
                  <a:pt x="87" y="56"/>
                </a:lnTo>
                <a:lnTo>
                  <a:pt x="73" y="66"/>
                </a:lnTo>
                <a:lnTo>
                  <a:pt x="62" y="79"/>
                </a:lnTo>
                <a:lnTo>
                  <a:pt x="57" y="86"/>
                </a:lnTo>
                <a:lnTo>
                  <a:pt x="52" y="93"/>
                </a:lnTo>
                <a:lnTo>
                  <a:pt x="48" y="100"/>
                </a:lnTo>
                <a:lnTo>
                  <a:pt x="44" y="109"/>
                </a:lnTo>
                <a:lnTo>
                  <a:pt x="40" y="117"/>
                </a:lnTo>
                <a:lnTo>
                  <a:pt x="38" y="126"/>
                </a:lnTo>
                <a:lnTo>
                  <a:pt x="37" y="135"/>
                </a:lnTo>
                <a:lnTo>
                  <a:pt x="36" y="144"/>
                </a:lnTo>
                <a:lnTo>
                  <a:pt x="37" y="153"/>
                </a:lnTo>
                <a:lnTo>
                  <a:pt x="38" y="163"/>
                </a:lnTo>
                <a:lnTo>
                  <a:pt x="41" y="172"/>
                </a:lnTo>
                <a:lnTo>
                  <a:pt x="44" y="180"/>
                </a:lnTo>
                <a:lnTo>
                  <a:pt x="48" y="187"/>
                </a:lnTo>
                <a:lnTo>
                  <a:pt x="52" y="194"/>
                </a:lnTo>
                <a:lnTo>
                  <a:pt x="56" y="202"/>
                </a:lnTo>
                <a:lnTo>
                  <a:pt x="62" y="208"/>
                </a:lnTo>
                <a:lnTo>
                  <a:pt x="67" y="214"/>
                </a:lnTo>
                <a:lnTo>
                  <a:pt x="73" y="219"/>
                </a:lnTo>
                <a:lnTo>
                  <a:pt x="81" y="224"/>
                </a:lnTo>
                <a:lnTo>
                  <a:pt x="88" y="229"/>
                </a:lnTo>
                <a:lnTo>
                  <a:pt x="95" y="232"/>
                </a:lnTo>
                <a:lnTo>
                  <a:pt x="103" y="235"/>
                </a:lnTo>
                <a:lnTo>
                  <a:pt x="112" y="238"/>
                </a:lnTo>
                <a:lnTo>
                  <a:pt x="121" y="239"/>
                </a:lnTo>
                <a:lnTo>
                  <a:pt x="129" y="241"/>
                </a:lnTo>
                <a:lnTo>
                  <a:pt x="139" y="241"/>
                </a:lnTo>
                <a:lnTo>
                  <a:pt x="147" y="241"/>
                </a:lnTo>
                <a:lnTo>
                  <a:pt x="155" y="240"/>
                </a:lnTo>
                <a:lnTo>
                  <a:pt x="163" y="238"/>
                </a:lnTo>
                <a:lnTo>
                  <a:pt x="171" y="236"/>
                </a:lnTo>
                <a:lnTo>
                  <a:pt x="179" y="233"/>
                </a:lnTo>
                <a:lnTo>
                  <a:pt x="187" y="229"/>
                </a:lnTo>
                <a:lnTo>
                  <a:pt x="194" y="224"/>
                </a:lnTo>
                <a:lnTo>
                  <a:pt x="201" y="219"/>
                </a:lnTo>
                <a:lnTo>
                  <a:pt x="207" y="214"/>
                </a:lnTo>
                <a:lnTo>
                  <a:pt x="213" y="208"/>
                </a:lnTo>
                <a:lnTo>
                  <a:pt x="217" y="202"/>
                </a:lnTo>
                <a:lnTo>
                  <a:pt x="222" y="194"/>
                </a:lnTo>
                <a:lnTo>
                  <a:pt x="225" y="187"/>
                </a:lnTo>
                <a:lnTo>
                  <a:pt x="228" y="180"/>
                </a:lnTo>
                <a:lnTo>
                  <a:pt x="230" y="172"/>
                </a:lnTo>
                <a:lnTo>
                  <a:pt x="233" y="163"/>
                </a:lnTo>
                <a:lnTo>
                  <a:pt x="234" y="155"/>
                </a:lnTo>
                <a:lnTo>
                  <a:pt x="234" y="147"/>
                </a:lnTo>
                <a:lnTo>
                  <a:pt x="233" y="139"/>
                </a:lnTo>
                <a:lnTo>
                  <a:pt x="230" y="130"/>
                </a:lnTo>
                <a:lnTo>
                  <a:pt x="228" y="121"/>
                </a:lnTo>
                <a:lnTo>
                  <a:pt x="225" y="113"/>
                </a:lnTo>
                <a:lnTo>
                  <a:pt x="221" y="105"/>
                </a:lnTo>
                <a:lnTo>
                  <a:pt x="216" y="97"/>
                </a:lnTo>
                <a:lnTo>
                  <a:pt x="212" y="90"/>
                </a:lnTo>
                <a:lnTo>
                  <a:pt x="206" y="84"/>
                </a:lnTo>
                <a:lnTo>
                  <a:pt x="199" y="78"/>
                </a:lnTo>
                <a:lnTo>
                  <a:pt x="192" y="73"/>
                </a:lnTo>
                <a:lnTo>
                  <a:pt x="185" y="67"/>
                </a:lnTo>
                <a:lnTo>
                  <a:pt x="177" y="63"/>
                </a:lnTo>
                <a:lnTo>
                  <a:pt x="168" y="59"/>
                </a:lnTo>
                <a:lnTo>
                  <a:pt x="160" y="56"/>
                </a:lnTo>
                <a:lnTo>
                  <a:pt x="150" y="53"/>
                </a:lnTo>
                <a:lnTo>
                  <a:pt x="141" y="51"/>
                </a:lnTo>
                <a:lnTo>
                  <a:pt x="129" y="50"/>
                </a:lnTo>
                <a:lnTo>
                  <a:pt x="119" y="49"/>
                </a:lnTo>
                <a:lnTo>
                  <a:pt x="115" y="49"/>
                </a:lnTo>
                <a:lnTo>
                  <a:pt x="112" y="47"/>
                </a:lnTo>
                <a:lnTo>
                  <a:pt x="107" y="45"/>
                </a:lnTo>
                <a:lnTo>
                  <a:pt x="101" y="4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17" name="任意多边形 1051616"/>
          <p:cNvSpPr/>
          <p:nvPr/>
        </p:nvSpPr>
        <p:spPr bwMode="auto">
          <a:xfrm>
            <a:off x="4260850" y="1246187"/>
            <a:ext cx="858837" cy="857250"/>
          </a:xfrm>
          <a:custGeom>
            <a:avLst/>
            <a:gdLst/>
            <a:ahLst/>
            <a:cxnLst/>
            <a:rect l="0" t="0" r="0" b="0"/>
            <a:pathLst>
              <a:path w="1220" h="1215">
                <a:moveTo>
                  <a:pt x="706" y="1215"/>
                </a:moveTo>
                <a:lnTo>
                  <a:pt x="706" y="1215"/>
                </a:lnTo>
                <a:lnTo>
                  <a:pt x="688" y="1214"/>
                </a:lnTo>
                <a:lnTo>
                  <a:pt x="671" y="1211"/>
                </a:lnTo>
                <a:lnTo>
                  <a:pt x="653" y="1206"/>
                </a:lnTo>
                <a:lnTo>
                  <a:pt x="636" y="1200"/>
                </a:lnTo>
                <a:lnTo>
                  <a:pt x="617" y="1193"/>
                </a:lnTo>
                <a:lnTo>
                  <a:pt x="599" y="1184"/>
                </a:lnTo>
                <a:lnTo>
                  <a:pt x="581" y="1172"/>
                </a:lnTo>
                <a:lnTo>
                  <a:pt x="563" y="1160"/>
                </a:lnTo>
                <a:lnTo>
                  <a:pt x="561" y="1158"/>
                </a:lnTo>
                <a:lnTo>
                  <a:pt x="558" y="1158"/>
                </a:lnTo>
                <a:lnTo>
                  <a:pt x="554" y="1156"/>
                </a:lnTo>
                <a:lnTo>
                  <a:pt x="550" y="1153"/>
                </a:lnTo>
                <a:lnTo>
                  <a:pt x="307" y="910"/>
                </a:lnTo>
                <a:lnTo>
                  <a:pt x="290" y="891"/>
                </a:lnTo>
                <a:lnTo>
                  <a:pt x="271" y="872"/>
                </a:lnTo>
                <a:lnTo>
                  <a:pt x="236" y="832"/>
                </a:lnTo>
                <a:lnTo>
                  <a:pt x="200" y="790"/>
                </a:lnTo>
                <a:lnTo>
                  <a:pt x="181" y="771"/>
                </a:lnTo>
                <a:lnTo>
                  <a:pt x="163" y="751"/>
                </a:lnTo>
                <a:lnTo>
                  <a:pt x="143" y="731"/>
                </a:lnTo>
                <a:lnTo>
                  <a:pt x="123" y="714"/>
                </a:lnTo>
                <a:lnTo>
                  <a:pt x="102" y="697"/>
                </a:lnTo>
                <a:lnTo>
                  <a:pt x="80" y="682"/>
                </a:lnTo>
                <a:lnTo>
                  <a:pt x="77" y="679"/>
                </a:lnTo>
                <a:lnTo>
                  <a:pt x="74" y="677"/>
                </a:lnTo>
                <a:lnTo>
                  <a:pt x="72" y="670"/>
                </a:lnTo>
                <a:lnTo>
                  <a:pt x="71" y="665"/>
                </a:lnTo>
                <a:lnTo>
                  <a:pt x="71" y="661"/>
                </a:lnTo>
                <a:lnTo>
                  <a:pt x="72" y="657"/>
                </a:lnTo>
                <a:lnTo>
                  <a:pt x="71" y="654"/>
                </a:lnTo>
                <a:lnTo>
                  <a:pt x="59" y="626"/>
                </a:lnTo>
                <a:lnTo>
                  <a:pt x="49" y="598"/>
                </a:lnTo>
                <a:lnTo>
                  <a:pt x="40" y="570"/>
                </a:lnTo>
                <a:lnTo>
                  <a:pt x="32" y="541"/>
                </a:lnTo>
                <a:lnTo>
                  <a:pt x="25" y="512"/>
                </a:lnTo>
                <a:lnTo>
                  <a:pt x="19" y="483"/>
                </a:lnTo>
                <a:lnTo>
                  <a:pt x="15" y="453"/>
                </a:lnTo>
                <a:lnTo>
                  <a:pt x="11" y="425"/>
                </a:lnTo>
                <a:lnTo>
                  <a:pt x="7" y="396"/>
                </a:lnTo>
                <a:lnTo>
                  <a:pt x="4" y="368"/>
                </a:lnTo>
                <a:lnTo>
                  <a:pt x="1" y="312"/>
                </a:lnTo>
                <a:lnTo>
                  <a:pt x="0" y="259"/>
                </a:lnTo>
                <a:lnTo>
                  <a:pt x="1" y="212"/>
                </a:lnTo>
                <a:lnTo>
                  <a:pt x="1" y="207"/>
                </a:lnTo>
                <a:lnTo>
                  <a:pt x="3" y="202"/>
                </a:lnTo>
                <a:lnTo>
                  <a:pt x="6" y="198"/>
                </a:lnTo>
                <a:lnTo>
                  <a:pt x="10" y="196"/>
                </a:lnTo>
                <a:lnTo>
                  <a:pt x="14" y="193"/>
                </a:lnTo>
                <a:lnTo>
                  <a:pt x="16" y="188"/>
                </a:lnTo>
                <a:lnTo>
                  <a:pt x="17" y="185"/>
                </a:lnTo>
                <a:lnTo>
                  <a:pt x="19" y="182"/>
                </a:lnTo>
                <a:lnTo>
                  <a:pt x="41" y="154"/>
                </a:lnTo>
                <a:lnTo>
                  <a:pt x="63" y="127"/>
                </a:lnTo>
                <a:lnTo>
                  <a:pt x="86" y="103"/>
                </a:lnTo>
                <a:lnTo>
                  <a:pt x="110" y="81"/>
                </a:lnTo>
                <a:lnTo>
                  <a:pt x="135" y="60"/>
                </a:lnTo>
                <a:lnTo>
                  <a:pt x="159" y="41"/>
                </a:lnTo>
                <a:lnTo>
                  <a:pt x="185" y="25"/>
                </a:lnTo>
                <a:lnTo>
                  <a:pt x="210" y="10"/>
                </a:lnTo>
                <a:lnTo>
                  <a:pt x="215" y="8"/>
                </a:lnTo>
                <a:lnTo>
                  <a:pt x="219" y="7"/>
                </a:lnTo>
                <a:lnTo>
                  <a:pt x="222" y="8"/>
                </a:lnTo>
                <a:lnTo>
                  <a:pt x="228" y="8"/>
                </a:lnTo>
                <a:lnTo>
                  <a:pt x="232" y="5"/>
                </a:lnTo>
                <a:lnTo>
                  <a:pt x="236" y="3"/>
                </a:lnTo>
                <a:lnTo>
                  <a:pt x="242" y="2"/>
                </a:lnTo>
                <a:lnTo>
                  <a:pt x="291" y="0"/>
                </a:lnTo>
                <a:lnTo>
                  <a:pt x="335" y="0"/>
                </a:lnTo>
                <a:lnTo>
                  <a:pt x="377" y="0"/>
                </a:lnTo>
                <a:lnTo>
                  <a:pt x="419" y="2"/>
                </a:lnTo>
                <a:lnTo>
                  <a:pt x="458" y="5"/>
                </a:lnTo>
                <a:lnTo>
                  <a:pt x="495" y="8"/>
                </a:lnTo>
                <a:lnTo>
                  <a:pt x="531" y="13"/>
                </a:lnTo>
                <a:lnTo>
                  <a:pt x="566" y="20"/>
                </a:lnTo>
                <a:lnTo>
                  <a:pt x="599" y="26"/>
                </a:lnTo>
                <a:lnTo>
                  <a:pt x="631" y="34"/>
                </a:lnTo>
                <a:lnTo>
                  <a:pt x="634" y="35"/>
                </a:lnTo>
                <a:lnTo>
                  <a:pt x="636" y="36"/>
                </a:lnTo>
                <a:lnTo>
                  <a:pt x="638" y="36"/>
                </a:lnTo>
                <a:lnTo>
                  <a:pt x="642" y="36"/>
                </a:lnTo>
                <a:lnTo>
                  <a:pt x="646" y="38"/>
                </a:lnTo>
                <a:lnTo>
                  <a:pt x="656" y="46"/>
                </a:lnTo>
                <a:lnTo>
                  <a:pt x="697" y="80"/>
                </a:lnTo>
                <a:lnTo>
                  <a:pt x="736" y="114"/>
                </a:lnTo>
                <a:lnTo>
                  <a:pt x="775" y="149"/>
                </a:lnTo>
                <a:lnTo>
                  <a:pt x="812" y="184"/>
                </a:lnTo>
                <a:lnTo>
                  <a:pt x="887" y="256"/>
                </a:lnTo>
                <a:lnTo>
                  <a:pt x="958" y="328"/>
                </a:lnTo>
                <a:lnTo>
                  <a:pt x="1008" y="379"/>
                </a:lnTo>
                <a:lnTo>
                  <a:pt x="1057" y="428"/>
                </a:lnTo>
                <a:lnTo>
                  <a:pt x="1107" y="475"/>
                </a:lnTo>
                <a:lnTo>
                  <a:pt x="1156" y="521"/>
                </a:lnTo>
                <a:lnTo>
                  <a:pt x="1159" y="524"/>
                </a:lnTo>
                <a:lnTo>
                  <a:pt x="1163" y="524"/>
                </a:lnTo>
                <a:lnTo>
                  <a:pt x="1167" y="525"/>
                </a:lnTo>
                <a:lnTo>
                  <a:pt x="1171" y="527"/>
                </a:lnTo>
                <a:lnTo>
                  <a:pt x="1173" y="529"/>
                </a:lnTo>
                <a:lnTo>
                  <a:pt x="1175" y="533"/>
                </a:lnTo>
                <a:lnTo>
                  <a:pt x="1185" y="553"/>
                </a:lnTo>
                <a:lnTo>
                  <a:pt x="1193" y="571"/>
                </a:lnTo>
                <a:lnTo>
                  <a:pt x="1201" y="590"/>
                </a:lnTo>
                <a:lnTo>
                  <a:pt x="1207" y="607"/>
                </a:lnTo>
                <a:lnTo>
                  <a:pt x="1211" y="626"/>
                </a:lnTo>
                <a:lnTo>
                  <a:pt x="1215" y="644"/>
                </a:lnTo>
                <a:lnTo>
                  <a:pt x="1218" y="660"/>
                </a:lnTo>
                <a:lnTo>
                  <a:pt x="1220" y="677"/>
                </a:lnTo>
                <a:lnTo>
                  <a:pt x="1220" y="693"/>
                </a:lnTo>
                <a:lnTo>
                  <a:pt x="1220" y="710"/>
                </a:lnTo>
                <a:lnTo>
                  <a:pt x="1218" y="725"/>
                </a:lnTo>
                <a:lnTo>
                  <a:pt x="1216" y="741"/>
                </a:lnTo>
                <a:lnTo>
                  <a:pt x="1212" y="755"/>
                </a:lnTo>
                <a:lnTo>
                  <a:pt x="1208" y="771"/>
                </a:lnTo>
                <a:lnTo>
                  <a:pt x="1202" y="785"/>
                </a:lnTo>
                <a:lnTo>
                  <a:pt x="1194" y="798"/>
                </a:lnTo>
                <a:lnTo>
                  <a:pt x="1192" y="804"/>
                </a:lnTo>
                <a:lnTo>
                  <a:pt x="1193" y="809"/>
                </a:lnTo>
                <a:lnTo>
                  <a:pt x="1194" y="813"/>
                </a:lnTo>
                <a:lnTo>
                  <a:pt x="1193" y="817"/>
                </a:lnTo>
                <a:lnTo>
                  <a:pt x="1191" y="821"/>
                </a:lnTo>
                <a:lnTo>
                  <a:pt x="1188" y="826"/>
                </a:lnTo>
                <a:lnTo>
                  <a:pt x="1147" y="869"/>
                </a:lnTo>
                <a:lnTo>
                  <a:pt x="1109" y="909"/>
                </a:lnTo>
                <a:lnTo>
                  <a:pt x="1070" y="948"/>
                </a:lnTo>
                <a:lnTo>
                  <a:pt x="1031" y="985"/>
                </a:lnTo>
                <a:lnTo>
                  <a:pt x="952" y="1062"/>
                </a:lnTo>
                <a:lnTo>
                  <a:pt x="862" y="1146"/>
                </a:lnTo>
                <a:lnTo>
                  <a:pt x="858" y="1151"/>
                </a:lnTo>
                <a:lnTo>
                  <a:pt x="857" y="1152"/>
                </a:lnTo>
                <a:lnTo>
                  <a:pt x="853" y="1157"/>
                </a:lnTo>
                <a:lnTo>
                  <a:pt x="834" y="1170"/>
                </a:lnTo>
                <a:lnTo>
                  <a:pt x="815" y="1182"/>
                </a:lnTo>
                <a:lnTo>
                  <a:pt x="798" y="1192"/>
                </a:lnTo>
                <a:lnTo>
                  <a:pt x="779" y="1200"/>
                </a:lnTo>
                <a:lnTo>
                  <a:pt x="761" y="1206"/>
                </a:lnTo>
                <a:lnTo>
                  <a:pt x="743" y="1211"/>
                </a:lnTo>
                <a:lnTo>
                  <a:pt x="724" y="1214"/>
                </a:lnTo>
                <a:lnTo>
                  <a:pt x="706" y="1215"/>
                </a:lnTo>
                <a:close/>
                <a:moveTo>
                  <a:pt x="231" y="43"/>
                </a:moveTo>
                <a:lnTo>
                  <a:pt x="231" y="43"/>
                </a:lnTo>
                <a:lnTo>
                  <a:pt x="206" y="57"/>
                </a:lnTo>
                <a:lnTo>
                  <a:pt x="182" y="72"/>
                </a:lnTo>
                <a:lnTo>
                  <a:pt x="159" y="90"/>
                </a:lnTo>
                <a:lnTo>
                  <a:pt x="137" y="108"/>
                </a:lnTo>
                <a:lnTo>
                  <a:pt x="114" y="129"/>
                </a:lnTo>
                <a:lnTo>
                  <a:pt x="93" y="151"/>
                </a:lnTo>
                <a:lnTo>
                  <a:pt x="73" y="175"/>
                </a:lnTo>
                <a:lnTo>
                  <a:pt x="54" y="198"/>
                </a:lnTo>
                <a:lnTo>
                  <a:pt x="50" y="202"/>
                </a:lnTo>
                <a:lnTo>
                  <a:pt x="46" y="205"/>
                </a:lnTo>
                <a:lnTo>
                  <a:pt x="40" y="208"/>
                </a:lnTo>
                <a:lnTo>
                  <a:pt x="40" y="216"/>
                </a:lnTo>
                <a:lnTo>
                  <a:pt x="39" y="280"/>
                </a:lnTo>
                <a:lnTo>
                  <a:pt x="40" y="311"/>
                </a:lnTo>
                <a:lnTo>
                  <a:pt x="41" y="342"/>
                </a:lnTo>
                <a:lnTo>
                  <a:pt x="43" y="371"/>
                </a:lnTo>
                <a:lnTo>
                  <a:pt x="45" y="400"/>
                </a:lnTo>
                <a:lnTo>
                  <a:pt x="49" y="427"/>
                </a:lnTo>
                <a:lnTo>
                  <a:pt x="52" y="453"/>
                </a:lnTo>
                <a:lnTo>
                  <a:pt x="56" y="479"/>
                </a:lnTo>
                <a:lnTo>
                  <a:pt x="61" y="504"/>
                </a:lnTo>
                <a:lnTo>
                  <a:pt x="68" y="529"/>
                </a:lnTo>
                <a:lnTo>
                  <a:pt x="74" y="552"/>
                </a:lnTo>
                <a:lnTo>
                  <a:pt x="80" y="574"/>
                </a:lnTo>
                <a:lnTo>
                  <a:pt x="88" y="596"/>
                </a:lnTo>
                <a:lnTo>
                  <a:pt x="96" y="618"/>
                </a:lnTo>
                <a:lnTo>
                  <a:pt x="105" y="637"/>
                </a:lnTo>
                <a:lnTo>
                  <a:pt x="107" y="642"/>
                </a:lnTo>
                <a:lnTo>
                  <a:pt x="107" y="648"/>
                </a:lnTo>
                <a:lnTo>
                  <a:pt x="107" y="654"/>
                </a:lnTo>
                <a:lnTo>
                  <a:pt x="112" y="658"/>
                </a:lnTo>
                <a:lnTo>
                  <a:pt x="131" y="671"/>
                </a:lnTo>
                <a:lnTo>
                  <a:pt x="148" y="686"/>
                </a:lnTo>
                <a:lnTo>
                  <a:pt x="165" y="701"/>
                </a:lnTo>
                <a:lnTo>
                  <a:pt x="181" y="718"/>
                </a:lnTo>
                <a:lnTo>
                  <a:pt x="213" y="751"/>
                </a:lnTo>
                <a:lnTo>
                  <a:pt x="243" y="785"/>
                </a:lnTo>
                <a:lnTo>
                  <a:pt x="276" y="822"/>
                </a:lnTo>
                <a:lnTo>
                  <a:pt x="294" y="841"/>
                </a:lnTo>
                <a:lnTo>
                  <a:pt x="311" y="859"/>
                </a:lnTo>
                <a:lnTo>
                  <a:pt x="579" y="1127"/>
                </a:lnTo>
                <a:lnTo>
                  <a:pt x="582" y="1128"/>
                </a:lnTo>
                <a:lnTo>
                  <a:pt x="585" y="1129"/>
                </a:lnTo>
                <a:lnTo>
                  <a:pt x="588" y="1131"/>
                </a:lnTo>
                <a:lnTo>
                  <a:pt x="604" y="1142"/>
                </a:lnTo>
                <a:lnTo>
                  <a:pt x="618" y="1152"/>
                </a:lnTo>
                <a:lnTo>
                  <a:pt x="633" y="1159"/>
                </a:lnTo>
                <a:lnTo>
                  <a:pt x="647" y="1165"/>
                </a:lnTo>
                <a:lnTo>
                  <a:pt x="662" y="1170"/>
                </a:lnTo>
                <a:lnTo>
                  <a:pt x="677" y="1174"/>
                </a:lnTo>
                <a:lnTo>
                  <a:pt x="691" y="1177"/>
                </a:lnTo>
                <a:lnTo>
                  <a:pt x="706" y="1177"/>
                </a:lnTo>
                <a:lnTo>
                  <a:pt x="720" y="1177"/>
                </a:lnTo>
                <a:lnTo>
                  <a:pt x="735" y="1174"/>
                </a:lnTo>
                <a:lnTo>
                  <a:pt x="750" y="1170"/>
                </a:lnTo>
                <a:lnTo>
                  <a:pt x="765" y="1165"/>
                </a:lnTo>
                <a:lnTo>
                  <a:pt x="779" y="1159"/>
                </a:lnTo>
                <a:lnTo>
                  <a:pt x="794" y="1152"/>
                </a:lnTo>
                <a:lnTo>
                  <a:pt x="808" y="1142"/>
                </a:lnTo>
                <a:lnTo>
                  <a:pt x="823" y="1131"/>
                </a:lnTo>
                <a:lnTo>
                  <a:pt x="824" y="1130"/>
                </a:lnTo>
                <a:lnTo>
                  <a:pt x="825" y="1130"/>
                </a:lnTo>
                <a:lnTo>
                  <a:pt x="826" y="1129"/>
                </a:lnTo>
                <a:lnTo>
                  <a:pt x="865" y="1090"/>
                </a:lnTo>
                <a:lnTo>
                  <a:pt x="934" y="1017"/>
                </a:lnTo>
                <a:lnTo>
                  <a:pt x="1002" y="949"/>
                </a:lnTo>
                <a:lnTo>
                  <a:pt x="1069" y="883"/>
                </a:lnTo>
                <a:lnTo>
                  <a:pt x="1105" y="850"/>
                </a:lnTo>
                <a:lnTo>
                  <a:pt x="1140" y="817"/>
                </a:lnTo>
                <a:lnTo>
                  <a:pt x="1143" y="815"/>
                </a:lnTo>
                <a:lnTo>
                  <a:pt x="1144" y="811"/>
                </a:lnTo>
                <a:lnTo>
                  <a:pt x="1145" y="807"/>
                </a:lnTo>
                <a:lnTo>
                  <a:pt x="1147" y="803"/>
                </a:lnTo>
                <a:lnTo>
                  <a:pt x="1157" y="786"/>
                </a:lnTo>
                <a:lnTo>
                  <a:pt x="1165" y="770"/>
                </a:lnTo>
                <a:lnTo>
                  <a:pt x="1173" y="753"/>
                </a:lnTo>
                <a:lnTo>
                  <a:pt x="1177" y="736"/>
                </a:lnTo>
                <a:lnTo>
                  <a:pt x="1180" y="720"/>
                </a:lnTo>
                <a:lnTo>
                  <a:pt x="1182" y="703"/>
                </a:lnTo>
                <a:lnTo>
                  <a:pt x="1182" y="688"/>
                </a:lnTo>
                <a:lnTo>
                  <a:pt x="1181" y="672"/>
                </a:lnTo>
                <a:lnTo>
                  <a:pt x="1179" y="657"/>
                </a:lnTo>
                <a:lnTo>
                  <a:pt x="1176" y="642"/>
                </a:lnTo>
                <a:lnTo>
                  <a:pt x="1173" y="628"/>
                </a:lnTo>
                <a:lnTo>
                  <a:pt x="1169" y="614"/>
                </a:lnTo>
                <a:lnTo>
                  <a:pt x="1158" y="588"/>
                </a:lnTo>
                <a:lnTo>
                  <a:pt x="1148" y="564"/>
                </a:lnTo>
                <a:lnTo>
                  <a:pt x="1146" y="560"/>
                </a:lnTo>
                <a:lnTo>
                  <a:pt x="1143" y="558"/>
                </a:lnTo>
                <a:lnTo>
                  <a:pt x="1140" y="556"/>
                </a:lnTo>
                <a:lnTo>
                  <a:pt x="1089" y="514"/>
                </a:lnTo>
                <a:lnTo>
                  <a:pt x="1039" y="471"/>
                </a:lnTo>
                <a:lnTo>
                  <a:pt x="991" y="427"/>
                </a:lnTo>
                <a:lnTo>
                  <a:pt x="942" y="381"/>
                </a:lnTo>
                <a:lnTo>
                  <a:pt x="894" y="335"/>
                </a:lnTo>
                <a:lnTo>
                  <a:pt x="846" y="289"/>
                </a:lnTo>
                <a:lnTo>
                  <a:pt x="752" y="196"/>
                </a:lnTo>
                <a:lnTo>
                  <a:pt x="629" y="75"/>
                </a:lnTo>
                <a:lnTo>
                  <a:pt x="627" y="72"/>
                </a:lnTo>
                <a:lnTo>
                  <a:pt x="623" y="72"/>
                </a:lnTo>
                <a:lnTo>
                  <a:pt x="622" y="71"/>
                </a:lnTo>
                <a:lnTo>
                  <a:pt x="590" y="64"/>
                </a:lnTo>
                <a:lnTo>
                  <a:pt x="558" y="57"/>
                </a:lnTo>
                <a:lnTo>
                  <a:pt x="525" y="52"/>
                </a:lnTo>
                <a:lnTo>
                  <a:pt x="491" y="46"/>
                </a:lnTo>
                <a:lnTo>
                  <a:pt x="455" y="43"/>
                </a:lnTo>
                <a:lnTo>
                  <a:pt x="417" y="40"/>
                </a:lnTo>
                <a:lnTo>
                  <a:pt x="377" y="39"/>
                </a:lnTo>
                <a:lnTo>
                  <a:pt x="336" y="38"/>
                </a:lnTo>
                <a:lnTo>
                  <a:pt x="291" y="39"/>
                </a:lnTo>
                <a:lnTo>
                  <a:pt x="241" y="40"/>
                </a:lnTo>
                <a:lnTo>
                  <a:pt x="236" y="40"/>
                </a:lnTo>
                <a:lnTo>
                  <a:pt x="232" y="42"/>
                </a:lnTo>
                <a:lnTo>
                  <a:pt x="231" y="4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18" name="任意多边形 1051617"/>
          <p:cNvSpPr/>
          <p:nvPr/>
        </p:nvSpPr>
        <p:spPr bwMode="auto">
          <a:xfrm>
            <a:off x="4449762" y="1149350"/>
            <a:ext cx="742950" cy="300037"/>
          </a:xfrm>
          <a:custGeom>
            <a:avLst/>
            <a:gdLst/>
            <a:ahLst/>
            <a:cxnLst/>
            <a:rect l="0" t="0" r="0" b="0"/>
            <a:pathLst>
              <a:path w="1052" h="426">
                <a:moveTo>
                  <a:pt x="96" y="426"/>
                </a:moveTo>
                <a:lnTo>
                  <a:pt x="96" y="426"/>
                </a:lnTo>
                <a:lnTo>
                  <a:pt x="90" y="425"/>
                </a:lnTo>
                <a:lnTo>
                  <a:pt x="85" y="425"/>
                </a:lnTo>
                <a:lnTo>
                  <a:pt x="80" y="423"/>
                </a:lnTo>
                <a:lnTo>
                  <a:pt x="77" y="421"/>
                </a:lnTo>
                <a:lnTo>
                  <a:pt x="74" y="418"/>
                </a:lnTo>
                <a:lnTo>
                  <a:pt x="68" y="423"/>
                </a:lnTo>
                <a:lnTo>
                  <a:pt x="68" y="421"/>
                </a:lnTo>
                <a:lnTo>
                  <a:pt x="65" y="420"/>
                </a:lnTo>
                <a:lnTo>
                  <a:pt x="59" y="417"/>
                </a:lnTo>
                <a:lnTo>
                  <a:pt x="53" y="413"/>
                </a:lnTo>
                <a:lnTo>
                  <a:pt x="44" y="405"/>
                </a:lnTo>
                <a:lnTo>
                  <a:pt x="36" y="396"/>
                </a:lnTo>
                <a:lnTo>
                  <a:pt x="28" y="385"/>
                </a:lnTo>
                <a:lnTo>
                  <a:pt x="21" y="373"/>
                </a:lnTo>
                <a:lnTo>
                  <a:pt x="14" y="361"/>
                </a:lnTo>
                <a:lnTo>
                  <a:pt x="9" y="349"/>
                </a:lnTo>
                <a:lnTo>
                  <a:pt x="5" y="336"/>
                </a:lnTo>
                <a:lnTo>
                  <a:pt x="2" y="324"/>
                </a:lnTo>
                <a:lnTo>
                  <a:pt x="0" y="313"/>
                </a:lnTo>
                <a:lnTo>
                  <a:pt x="0" y="300"/>
                </a:lnTo>
                <a:lnTo>
                  <a:pt x="0" y="275"/>
                </a:lnTo>
                <a:lnTo>
                  <a:pt x="1" y="253"/>
                </a:lnTo>
                <a:lnTo>
                  <a:pt x="1" y="234"/>
                </a:lnTo>
                <a:lnTo>
                  <a:pt x="0" y="210"/>
                </a:lnTo>
                <a:lnTo>
                  <a:pt x="1" y="198"/>
                </a:lnTo>
                <a:lnTo>
                  <a:pt x="3" y="188"/>
                </a:lnTo>
                <a:lnTo>
                  <a:pt x="8" y="166"/>
                </a:lnTo>
                <a:lnTo>
                  <a:pt x="13" y="153"/>
                </a:lnTo>
                <a:lnTo>
                  <a:pt x="18" y="139"/>
                </a:lnTo>
                <a:lnTo>
                  <a:pt x="25" y="126"/>
                </a:lnTo>
                <a:lnTo>
                  <a:pt x="32" y="112"/>
                </a:lnTo>
                <a:lnTo>
                  <a:pt x="40" y="100"/>
                </a:lnTo>
                <a:lnTo>
                  <a:pt x="44" y="95"/>
                </a:lnTo>
                <a:lnTo>
                  <a:pt x="49" y="89"/>
                </a:lnTo>
                <a:lnTo>
                  <a:pt x="62" y="80"/>
                </a:lnTo>
                <a:lnTo>
                  <a:pt x="73" y="72"/>
                </a:lnTo>
                <a:lnTo>
                  <a:pt x="87" y="65"/>
                </a:lnTo>
                <a:lnTo>
                  <a:pt x="100" y="58"/>
                </a:lnTo>
                <a:lnTo>
                  <a:pt x="114" y="53"/>
                </a:lnTo>
                <a:lnTo>
                  <a:pt x="127" y="47"/>
                </a:lnTo>
                <a:lnTo>
                  <a:pt x="156" y="38"/>
                </a:lnTo>
                <a:lnTo>
                  <a:pt x="160" y="37"/>
                </a:lnTo>
                <a:lnTo>
                  <a:pt x="180" y="31"/>
                </a:lnTo>
                <a:lnTo>
                  <a:pt x="198" y="27"/>
                </a:lnTo>
                <a:lnTo>
                  <a:pt x="218" y="24"/>
                </a:lnTo>
                <a:lnTo>
                  <a:pt x="236" y="24"/>
                </a:lnTo>
                <a:lnTo>
                  <a:pt x="250" y="24"/>
                </a:lnTo>
                <a:lnTo>
                  <a:pt x="262" y="25"/>
                </a:lnTo>
                <a:lnTo>
                  <a:pt x="275" y="27"/>
                </a:lnTo>
                <a:lnTo>
                  <a:pt x="287" y="31"/>
                </a:lnTo>
                <a:lnTo>
                  <a:pt x="309" y="36"/>
                </a:lnTo>
                <a:lnTo>
                  <a:pt x="311" y="37"/>
                </a:lnTo>
                <a:lnTo>
                  <a:pt x="338" y="44"/>
                </a:lnTo>
                <a:lnTo>
                  <a:pt x="362" y="51"/>
                </a:lnTo>
                <a:lnTo>
                  <a:pt x="387" y="60"/>
                </a:lnTo>
                <a:lnTo>
                  <a:pt x="400" y="66"/>
                </a:lnTo>
                <a:lnTo>
                  <a:pt x="412" y="72"/>
                </a:lnTo>
                <a:lnTo>
                  <a:pt x="438" y="85"/>
                </a:lnTo>
                <a:lnTo>
                  <a:pt x="464" y="100"/>
                </a:lnTo>
                <a:lnTo>
                  <a:pt x="513" y="130"/>
                </a:lnTo>
                <a:lnTo>
                  <a:pt x="523" y="136"/>
                </a:lnTo>
                <a:lnTo>
                  <a:pt x="529" y="127"/>
                </a:lnTo>
                <a:lnTo>
                  <a:pt x="540" y="113"/>
                </a:lnTo>
                <a:lnTo>
                  <a:pt x="551" y="101"/>
                </a:lnTo>
                <a:lnTo>
                  <a:pt x="563" y="89"/>
                </a:lnTo>
                <a:lnTo>
                  <a:pt x="574" y="79"/>
                </a:lnTo>
                <a:lnTo>
                  <a:pt x="587" y="70"/>
                </a:lnTo>
                <a:lnTo>
                  <a:pt x="599" y="60"/>
                </a:lnTo>
                <a:lnTo>
                  <a:pt x="611" y="52"/>
                </a:lnTo>
                <a:lnTo>
                  <a:pt x="625" y="45"/>
                </a:lnTo>
                <a:lnTo>
                  <a:pt x="642" y="37"/>
                </a:lnTo>
                <a:lnTo>
                  <a:pt x="661" y="29"/>
                </a:lnTo>
                <a:lnTo>
                  <a:pt x="680" y="23"/>
                </a:lnTo>
                <a:lnTo>
                  <a:pt x="698" y="18"/>
                </a:lnTo>
                <a:lnTo>
                  <a:pt x="734" y="10"/>
                </a:lnTo>
                <a:lnTo>
                  <a:pt x="767" y="4"/>
                </a:lnTo>
                <a:lnTo>
                  <a:pt x="790" y="1"/>
                </a:lnTo>
                <a:lnTo>
                  <a:pt x="813" y="0"/>
                </a:lnTo>
                <a:lnTo>
                  <a:pt x="826" y="0"/>
                </a:lnTo>
                <a:lnTo>
                  <a:pt x="841" y="1"/>
                </a:lnTo>
                <a:lnTo>
                  <a:pt x="868" y="5"/>
                </a:lnTo>
                <a:lnTo>
                  <a:pt x="894" y="10"/>
                </a:lnTo>
                <a:lnTo>
                  <a:pt x="922" y="16"/>
                </a:lnTo>
                <a:lnTo>
                  <a:pt x="935" y="19"/>
                </a:lnTo>
                <a:lnTo>
                  <a:pt x="947" y="23"/>
                </a:lnTo>
                <a:lnTo>
                  <a:pt x="959" y="28"/>
                </a:lnTo>
                <a:lnTo>
                  <a:pt x="971" y="35"/>
                </a:lnTo>
                <a:lnTo>
                  <a:pt x="982" y="42"/>
                </a:lnTo>
                <a:lnTo>
                  <a:pt x="994" y="49"/>
                </a:lnTo>
                <a:lnTo>
                  <a:pt x="1004" y="57"/>
                </a:lnTo>
                <a:lnTo>
                  <a:pt x="1013" y="67"/>
                </a:lnTo>
                <a:lnTo>
                  <a:pt x="1022" y="77"/>
                </a:lnTo>
                <a:lnTo>
                  <a:pt x="1030" y="87"/>
                </a:lnTo>
                <a:lnTo>
                  <a:pt x="1037" y="99"/>
                </a:lnTo>
                <a:lnTo>
                  <a:pt x="1043" y="110"/>
                </a:lnTo>
                <a:lnTo>
                  <a:pt x="1047" y="122"/>
                </a:lnTo>
                <a:lnTo>
                  <a:pt x="1050" y="135"/>
                </a:lnTo>
                <a:lnTo>
                  <a:pt x="1052" y="148"/>
                </a:lnTo>
                <a:lnTo>
                  <a:pt x="1052" y="163"/>
                </a:lnTo>
                <a:lnTo>
                  <a:pt x="1050" y="183"/>
                </a:lnTo>
                <a:lnTo>
                  <a:pt x="1047" y="203"/>
                </a:lnTo>
                <a:lnTo>
                  <a:pt x="1041" y="221"/>
                </a:lnTo>
                <a:lnTo>
                  <a:pt x="1034" y="237"/>
                </a:lnTo>
                <a:lnTo>
                  <a:pt x="1025" y="252"/>
                </a:lnTo>
                <a:lnTo>
                  <a:pt x="1014" y="264"/>
                </a:lnTo>
                <a:lnTo>
                  <a:pt x="1003" y="275"/>
                </a:lnTo>
                <a:lnTo>
                  <a:pt x="991" y="285"/>
                </a:lnTo>
                <a:lnTo>
                  <a:pt x="978" y="293"/>
                </a:lnTo>
                <a:lnTo>
                  <a:pt x="965" y="300"/>
                </a:lnTo>
                <a:lnTo>
                  <a:pt x="951" y="306"/>
                </a:lnTo>
                <a:lnTo>
                  <a:pt x="938" y="311"/>
                </a:lnTo>
                <a:lnTo>
                  <a:pt x="924" y="316"/>
                </a:lnTo>
                <a:lnTo>
                  <a:pt x="912" y="320"/>
                </a:lnTo>
                <a:lnTo>
                  <a:pt x="887" y="324"/>
                </a:lnTo>
                <a:lnTo>
                  <a:pt x="871" y="326"/>
                </a:lnTo>
                <a:lnTo>
                  <a:pt x="854" y="327"/>
                </a:lnTo>
                <a:lnTo>
                  <a:pt x="841" y="326"/>
                </a:lnTo>
                <a:lnTo>
                  <a:pt x="827" y="325"/>
                </a:lnTo>
                <a:lnTo>
                  <a:pt x="799" y="321"/>
                </a:lnTo>
                <a:lnTo>
                  <a:pt x="769" y="315"/>
                </a:lnTo>
                <a:lnTo>
                  <a:pt x="740" y="305"/>
                </a:lnTo>
                <a:lnTo>
                  <a:pt x="711" y="294"/>
                </a:lnTo>
                <a:lnTo>
                  <a:pt x="681" y="281"/>
                </a:lnTo>
                <a:lnTo>
                  <a:pt x="652" y="265"/>
                </a:lnTo>
                <a:lnTo>
                  <a:pt x="623" y="246"/>
                </a:lnTo>
                <a:lnTo>
                  <a:pt x="597" y="229"/>
                </a:lnTo>
                <a:lnTo>
                  <a:pt x="571" y="209"/>
                </a:lnTo>
                <a:lnTo>
                  <a:pt x="541" y="187"/>
                </a:lnTo>
                <a:lnTo>
                  <a:pt x="531" y="179"/>
                </a:lnTo>
                <a:lnTo>
                  <a:pt x="524" y="190"/>
                </a:lnTo>
                <a:lnTo>
                  <a:pt x="500" y="227"/>
                </a:lnTo>
                <a:lnTo>
                  <a:pt x="482" y="256"/>
                </a:lnTo>
                <a:lnTo>
                  <a:pt x="479" y="259"/>
                </a:lnTo>
                <a:lnTo>
                  <a:pt x="476" y="262"/>
                </a:lnTo>
                <a:lnTo>
                  <a:pt x="473" y="263"/>
                </a:lnTo>
                <a:lnTo>
                  <a:pt x="469" y="263"/>
                </a:lnTo>
                <a:lnTo>
                  <a:pt x="464" y="263"/>
                </a:lnTo>
                <a:lnTo>
                  <a:pt x="458" y="261"/>
                </a:lnTo>
                <a:lnTo>
                  <a:pt x="455" y="258"/>
                </a:lnTo>
                <a:lnTo>
                  <a:pt x="452" y="254"/>
                </a:lnTo>
                <a:lnTo>
                  <a:pt x="451" y="251"/>
                </a:lnTo>
                <a:lnTo>
                  <a:pt x="450" y="247"/>
                </a:lnTo>
                <a:lnTo>
                  <a:pt x="451" y="244"/>
                </a:lnTo>
                <a:lnTo>
                  <a:pt x="453" y="240"/>
                </a:lnTo>
                <a:lnTo>
                  <a:pt x="474" y="208"/>
                </a:lnTo>
                <a:lnTo>
                  <a:pt x="498" y="172"/>
                </a:lnTo>
                <a:lnTo>
                  <a:pt x="504" y="162"/>
                </a:lnTo>
                <a:lnTo>
                  <a:pt x="477" y="144"/>
                </a:lnTo>
                <a:lnTo>
                  <a:pt x="445" y="123"/>
                </a:lnTo>
                <a:lnTo>
                  <a:pt x="429" y="113"/>
                </a:lnTo>
                <a:lnTo>
                  <a:pt x="412" y="104"/>
                </a:lnTo>
                <a:lnTo>
                  <a:pt x="394" y="95"/>
                </a:lnTo>
                <a:lnTo>
                  <a:pt x="377" y="86"/>
                </a:lnTo>
                <a:lnTo>
                  <a:pt x="359" y="80"/>
                </a:lnTo>
                <a:lnTo>
                  <a:pt x="343" y="75"/>
                </a:lnTo>
                <a:lnTo>
                  <a:pt x="335" y="74"/>
                </a:lnTo>
                <a:lnTo>
                  <a:pt x="310" y="68"/>
                </a:lnTo>
                <a:lnTo>
                  <a:pt x="284" y="63"/>
                </a:lnTo>
                <a:lnTo>
                  <a:pt x="256" y="58"/>
                </a:lnTo>
                <a:lnTo>
                  <a:pt x="243" y="57"/>
                </a:lnTo>
                <a:lnTo>
                  <a:pt x="229" y="57"/>
                </a:lnTo>
                <a:lnTo>
                  <a:pt x="213" y="57"/>
                </a:lnTo>
                <a:lnTo>
                  <a:pt x="196" y="59"/>
                </a:lnTo>
                <a:lnTo>
                  <a:pt x="182" y="64"/>
                </a:lnTo>
                <a:lnTo>
                  <a:pt x="167" y="68"/>
                </a:lnTo>
                <a:lnTo>
                  <a:pt x="156" y="72"/>
                </a:lnTo>
                <a:lnTo>
                  <a:pt x="142" y="76"/>
                </a:lnTo>
                <a:lnTo>
                  <a:pt x="128" y="81"/>
                </a:lnTo>
                <a:lnTo>
                  <a:pt x="115" y="86"/>
                </a:lnTo>
                <a:lnTo>
                  <a:pt x="101" y="91"/>
                </a:lnTo>
                <a:lnTo>
                  <a:pt x="89" y="99"/>
                </a:lnTo>
                <a:lnTo>
                  <a:pt x="81" y="106"/>
                </a:lnTo>
                <a:lnTo>
                  <a:pt x="74" y="112"/>
                </a:lnTo>
                <a:lnTo>
                  <a:pt x="68" y="119"/>
                </a:lnTo>
                <a:lnTo>
                  <a:pt x="63" y="127"/>
                </a:lnTo>
                <a:lnTo>
                  <a:pt x="55" y="143"/>
                </a:lnTo>
                <a:lnTo>
                  <a:pt x="47" y="159"/>
                </a:lnTo>
                <a:lnTo>
                  <a:pt x="44" y="166"/>
                </a:lnTo>
                <a:lnTo>
                  <a:pt x="40" y="175"/>
                </a:lnTo>
                <a:lnTo>
                  <a:pt x="37" y="184"/>
                </a:lnTo>
                <a:lnTo>
                  <a:pt x="33" y="207"/>
                </a:lnTo>
                <a:lnTo>
                  <a:pt x="30" y="231"/>
                </a:lnTo>
                <a:lnTo>
                  <a:pt x="29" y="256"/>
                </a:lnTo>
                <a:lnTo>
                  <a:pt x="30" y="281"/>
                </a:lnTo>
                <a:lnTo>
                  <a:pt x="33" y="304"/>
                </a:lnTo>
                <a:lnTo>
                  <a:pt x="35" y="316"/>
                </a:lnTo>
                <a:lnTo>
                  <a:pt x="38" y="326"/>
                </a:lnTo>
                <a:lnTo>
                  <a:pt x="41" y="335"/>
                </a:lnTo>
                <a:lnTo>
                  <a:pt x="45" y="344"/>
                </a:lnTo>
                <a:lnTo>
                  <a:pt x="49" y="353"/>
                </a:lnTo>
                <a:lnTo>
                  <a:pt x="55" y="360"/>
                </a:lnTo>
                <a:lnTo>
                  <a:pt x="60" y="366"/>
                </a:lnTo>
                <a:lnTo>
                  <a:pt x="65" y="372"/>
                </a:lnTo>
                <a:lnTo>
                  <a:pt x="71" y="378"/>
                </a:lnTo>
                <a:lnTo>
                  <a:pt x="77" y="382"/>
                </a:lnTo>
                <a:lnTo>
                  <a:pt x="92" y="391"/>
                </a:lnTo>
                <a:lnTo>
                  <a:pt x="97" y="394"/>
                </a:lnTo>
                <a:lnTo>
                  <a:pt x="101" y="397"/>
                </a:lnTo>
                <a:lnTo>
                  <a:pt x="108" y="390"/>
                </a:lnTo>
                <a:lnTo>
                  <a:pt x="109" y="393"/>
                </a:lnTo>
                <a:lnTo>
                  <a:pt x="112" y="393"/>
                </a:lnTo>
                <a:lnTo>
                  <a:pt x="117" y="394"/>
                </a:lnTo>
                <a:lnTo>
                  <a:pt x="121" y="395"/>
                </a:lnTo>
                <a:lnTo>
                  <a:pt x="123" y="397"/>
                </a:lnTo>
                <a:lnTo>
                  <a:pt x="125" y="400"/>
                </a:lnTo>
                <a:lnTo>
                  <a:pt x="127" y="405"/>
                </a:lnTo>
                <a:lnTo>
                  <a:pt x="127" y="410"/>
                </a:lnTo>
                <a:lnTo>
                  <a:pt x="127" y="413"/>
                </a:lnTo>
                <a:lnTo>
                  <a:pt x="125" y="419"/>
                </a:lnTo>
                <a:lnTo>
                  <a:pt x="123" y="421"/>
                </a:lnTo>
                <a:lnTo>
                  <a:pt x="121" y="423"/>
                </a:lnTo>
                <a:lnTo>
                  <a:pt x="117" y="425"/>
                </a:lnTo>
                <a:lnTo>
                  <a:pt x="112" y="425"/>
                </a:lnTo>
                <a:lnTo>
                  <a:pt x="103" y="426"/>
                </a:lnTo>
                <a:lnTo>
                  <a:pt x="96" y="426"/>
                </a:lnTo>
                <a:close/>
                <a:moveTo>
                  <a:pt x="819" y="29"/>
                </a:moveTo>
                <a:lnTo>
                  <a:pt x="819" y="29"/>
                </a:lnTo>
                <a:lnTo>
                  <a:pt x="805" y="31"/>
                </a:lnTo>
                <a:lnTo>
                  <a:pt x="788" y="32"/>
                </a:lnTo>
                <a:lnTo>
                  <a:pt x="771" y="34"/>
                </a:lnTo>
                <a:lnTo>
                  <a:pt x="754" y="37"/>
                </a:lnTo>
                <a:lnTo>
                  <a:pt x="736" y="41"/>
                </a:lnTo>
                <a:lnTo>
                  <a:pt x="717" y="46"/>
                </a:lnTo>
                <a:lnTo>
                  <a:pt x="675" y="58"/>
                </a:lnTo>
                <a:lnTo>
                  <a:pt x="659" y="65"/>
                </a:lnTo>
                <a:lnTo>
                  <a:pt x="643" y="72"/>
                </a:lnTo>
                <a:lnTo>
                  <a:pt x="628" y="80"/>
                </a:lnTo>
                <a:lnTo>
                  <a:pt x="613" y="90"/>
                </a:lnTo>
                <a:lnTo>
                  <a:pt x="599" y="101"/>
                </a:lnTo>
                <a:lnTo>
                  <a:pt x="586" y="113"/>
                </a:lnTo>
                <a:lnTo>
                  <a:pt x="572" y="127"/>
                </a:lnTo>
                <a:lnTo>
                  <a:pt x="559" y="142"/>
                </a:lnTo>
                <a:lnTo>
                  <a:pt x="550" y="152"/>
                </a:lnTo>
                <a:lnTo>
                  <a:pt x="562" y="160"/>
                </a:lnTo>
                <a:lnTo>
                  <a:pt x="582" y="174"/>
                </a:lnTo>
                <a:lnTo>
                  <a:pt x="602" y="190"/>
                </a:lnTo>
                <a:lnTo>
                  <a:pt x="632" y="213"/>
                </a:lnTo>
                <a:lnTo>
                  <a:pt x="648" y="224"/>
                </a:lnTo>
                <a:lnTo>
                  <a:pt x="664" y="234"/>
                </a:lnTo>
                <a:lnTo>
                  <a:pt x="688" y="246"/>
                </a:lnTo>
                <a:lnTo>
                  <a:pt x="704" y="255"/>
                </a:lnTo>
                <a:lnTo>
                  <a:pt x="723" y="264"/>
                </a:lnTo>
                <a:lnTo>
                  <a:pt x="744" y="272"/>
                </a:lnTo>
                <a:lnTo>
                  <a:pt x="765" y="279"/>
                </a:lnTo>
                <a:lnTo>
                  <a:pt x="787" y="286"/>
                </a:lnTo>
                <a:lnTo>
                  <a:pt x="797" y="288"/>
                </a:lnTo>
                <a:lnTo>
                  <a:pt x="808" y="289"/>
                </a:lnTo>
                <a:lnTo>
                  <a:pt x="834" y="291"/>
                </a:lnTo>
                <a:lnTo>
                  <a:pt x="859" y="292"/>
                </a:lnTo>
                <a:lnTo>
                  <a:pt x="882" y="291"/>
                </a:lnTo>
                <a:lnTo>
                  <a:pt x="903" y="289"/>
                </a:lnTo>
                <a:lnTo>
                  <a:pt x="922" y="285"/>
                </a:lnTo>
                <a:lnTo>
                  <a:pt x="940" y="279"/>
                </a:lnTo>
                <a:lnTo>
                  <a:pt x="955" y="273"/>
                </a:lnTo>
                <a:lnTo>
                  <a:pt x="970" y="265"/>
                </a:lnTo>
                <a:lnTo>
                  <a:pt x="983" y="255"/>
                </a:lnTo>
                <a:lnTo>
                  <a:pt x="994" y="243"/>
                </a:lnTo>
                <a:lnTo>
                  <a:pt x="1001" y="233"/>
                </a:lnTo>
                <a:lnTo>
                  <a:pt x="1007" y="222"/>
                </a:lnTo>
                <a:lnTo>
                  <a:pt x="1012" y="209"/>
                </a:lnTo>
                <a:lnTo>
                  <a:pt x="1016" y="197"/>
                </a:lnTo>
                <a:lnTo>
                  <a:pt x="1019" y="182"/>
                </a:lnTo>
                <a:lnTo>
                  <a:pt x="1021" y="169"/>
                </a:lnTo>
                <a:lnTo>
                  <a:pt x="1021" y="156"/>
                </a:lnTo>
                <a:lnTo>
                  <a:pt x="1020" y="142"/>
                </a:lnTo>
                <a:lnTo>
                  <a:pt x="1019" y="134"/>
                </a:lnTo>
                <a:lnTo>
                  <a:pt x="1016" y="127"/>
                </a:lnTo>
                <a:lnTo>
                  <a:pt x="1014" y="119"/>
                </a:lnTo>
                <a:lnTo>
                  <a:pt x="1010" y="113"/>
                </a:lnTo>
                <a:lnTo>
                  <a:pt x="1007" y="107"/>
                </a:lnTo>
                <a:lnTo>
                  <a:pt x="1002" y="101"/>
                </a:lnTo>
                <a:lnTo>
                  <a:pt x="997" y="96"/>
                </a:lnTo>
                <a:lnTo>
                  <a:pt x="991" y="91"/>
                </a:lnTo>
                <a:lnTo>
                  <a:pt x="973" y="79"/>
                </a:lnTo>
                <a:lnTo>
                  <a:pt x="956" y="67"/>
                </a:lnTo>
                <a:lnTo>
                  <a:pt x="947" y="60"/>
                </a:lnTo>
                <a:lnTo>
                  <a:pt x="938" y="55"/>
                </a:lnTo>
                <a:lnTo>
                  <a:pt x="926" y="50"/>
                </a:lnTo>
                <a:lnTo>
                  <a:pt x="914" y="46"/>
                </a:lnTo>
                <a:lnTo>
                  <a:pt x="889" y="39"/>
                </a:lnTo>
                <a:lnTo>
                  <a:pt x="865" y="35"/>
                </a:lnTo>
                <a:lnTo>
                  <a:pt x="849" y="32"/>
                </a:lnTo>
                <a:lnTo>
                  <a:pt x="834" y="31"/>
                </a:lnTo>
                <a:lnTo>
                  <a:pt x="819" y="2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19" name="任意多边形 1051618"/>
          <p:cNvSpPr/>
          <p:nvPr/>
        </p:nvSpPr>
        <p:spPr bwMode="auto">
          <a:xfrm>
            <a:off x="6921500" y="1338262"/>
            <a:ext cx="30162" cy="133350"/>
          </a:xfrm>
          <a:custGeom>
            <a:avLst/>
            <a:gdLst/>
            <a:ahLst/>
            <a:cxnLst/>
            <a:rect l="0" t="0" r="0" b="0"/>
            <a:pathLst>
              <a:path w="42" h="189">
                <a:moveTo>
                  <a:pt x="33" y="4"/>
                </a:moveTo>
                <a:lnTo>
                  <a:pt x="33" y="4"/>
                </a:lnTo>
                <a:lnTo>
                  <a:pt x="32" y="15"/>
                </a:lnTo>
                <a:lnTo>
                  <a:pt x="28" y="26"/>
                </a:lnTo>
                <a:lnTo>
                  <a:pt x="26" y="36"/>
                </a:lnTo>
                <a:lnTo>
                  <a:pt x="23" y="48"/>
                </a:lnTo>
                <a:lnTo>
                  <a:pt x="16" y="94"/>
                </a:lnTo>
                <a:lnTo>
                  <a:pt x="11" y="117"/>
                </a:lnTo>
                <a:lnTo>
                  <a:pt x="6" y="139"/>
                </a:lnTo>
                <a:lnTo>
                  <a:pt x="2" y="161"/>
                </a:lnTo>
                <a:lnTo>
                  <a:pt x="0" y="173"/>
                </a:lnTo>
                <a:lnTo>
                  <a:pt x="0" y="184"/>
                </a:lnTo>
                <a:lnTo>
                  <a:pt x="0" y="186"/>
                </a:lnTo>
                <a:lnTo>
                  <a:pt x="1" y="188"/>
                </a:lnTo>
                <a:lnTo>
                  <a:pt x="2" y="189"/>
                </a:lnTo>
                <a:lnTo>
                  <a:pt x="4" y="189"/>
                </a:lnTo>
                <a:lnTo>
                  <a:pt x="6" y="189"/>
                </a:lnTo>
                <a:lnTo>
                  <a:pt x="7" y="188"/>
                </a:lnTo>
                <a:lnTo>
                  <a:pt x="8" y="186"/>
                </a:lnTo>
                <a:lnTo>
                  <a:pt x="9" y="184"/>
                </a:lnTo>
                <a:lnTo>
                  <a:pt x="10" y="172"/>
                </a:lnTo>
                <a:lnTo>
                  <a:pt x="11" y="158"/>
                </a:lnTo>
                <a:lnTo>
                  <a:pt x="16" y="132"/>
                </a:lnTo>
                <a:lnTo>
                  <a:pt x="22" y="107"/>
                </a:lnTo>
                <a:lnTo>
                  <a:pt x="27" y="82"/>
                </a:lnTo>
                <a:lnTo>
                  <a:pt x="32" y="58"/>
                </a:lnTo>
                <a:lnTo>
                  <a:pt x="36" y="35"/>
                </a:lnTo>
                <a:lnTo>
                  <a:pt x="40" y="20"/>
                </a:lnTo>
                <a:lnTo>
                  <a:pt x="41" y="12"/>
                </a:lnTo>
                <a:lnTo>
                  <a:pt x="42" y="4"/>
                </a:lnTo>
                <a:lnTo>
                  <a:pt x="42" y="2"/>
                </a:lnTo>
                <a:lnTo>
                  <a:pt x="41" y="1"/>
                </a:lnTo>
                <a:lnTo>
                  <a:pt x="39" y="0"/>
                </a:lnTo>
                <a:lnTo>
                  <a:pt x="37" y="0"/>
                </a:lnTo>
                <a:lnTo>
                  <a:pt x="36" y="0"/>
                </a:lnTo>
                <a:lnTo>
                  <a:pt x="34" y="1"/>
                </a:lnTo>
                <a:lnTo>
                  <a:pt x="33" y="2"/>
                </a:lnTo>
                <a:lnTo>
                  <a:pt x="33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20" name="任意多边形 1051619"/>
          <p:cNvSpPr/>
          <p:nvPr/>
        </p:nvSpPr>
        <p:spPr bwMode="auto">
          <a:xfrm>
            <a:off x="6972300" y="1276350"/>
            <a:ext cx="58737" cy="230187"/>
          </a:xfrm>
          <a:custGeom>
            <a:avLst/>
            <a:gdLst/>
            <a:ahLst/>
            <a:cxnLst/>
            <a:rect l="0" t="0" r="0" b="0"/>
            <a:pathLst>
              <a:path w="86" h="328">
                <a:moveTo>
                  <a:pt x="77" y="2"/>
                </a:moveTo>
                <a:lnTo>
                  <a:pt x="77" y="2"/>
                </a:lnTo>
                <a:lnTo>
                  <a:pt x="71" y="14"/>
                </a:lnTo>
                <a:lnTo>
                  <a:pt x="66" y="25"/>
                </a:lnTo>
                <a:lnTo>
                  <a:pt x="63" y="37"/>
                </a:lnTo>
                <a:lnTo>
                  <a:pt x="60" y="49"/>
                </a:lnTo>
                <a:lnTo>
                  <a:pt x="55" y="74"/>
                </a:lnTo>
                <a:lnTo>
                  <a:pt x="50" y="98"/>
                </a:lnTo>
                <a:lnTo>
                  <a:pt x="43" y="126"/>
                </a:lnTo>
                <a:lnTo>
                  <a:pt x="35" y="154"/>
                </a:lnTo>
                <a:lnTo>
                  <a:pt x="27" y="182"/>
                </a:lnTo>
                <a:lnTo>
                  <a:pt x="19" y="210"/>
                </a:lnTo>
                <a:lnTo>
                  <a:pt x="13" y="233"/>
                </a:lnTo>
                <a:lnTo>
                  <a:pt x="9" y="253"/>
                </a:lnTo>
                <a:lnTo>
                  <a:pt x="4" y="274"/>
                </a:lnTo>
                <a:lnTo>
                  <a:pt x="1" y="296"/>
                </a:lnTo>
                <a:lnTo>
                  <a:pt x="0" y="305"/>
                </a:lnTo>
                <a:lnTo>
                  <a:pt x="0" y="312"/>
                </a:lnTo>
                <a:lnTo>
                  <a:pt x="1" y="319"/>
                </a:lnTo>
                <a:lnTo>
                  <a:pt x="3" y="325"/>
                </a:lnTo>
                <a:lnTo>
                  <a:pt x="5" y="326"/>
                </a:lnTo>
                <a:lnTo>
                  <a:pt x="6" y="327"/>
                </a:lnTo>
                <a:lnTo>
                  <a:pt x="9" y="328"/>
                </a:lnTo>
                <a:lnTo>
                  <a:pt x="11" y="327"/>
                </a:lnTo>
                <a:lnTo>
                  <a:pt x="13" y="326"/>
                </a:lnTo>
                <a:lnTo>
                  <a:pt x="14" y="325"/>
                </a:lnTo>
                <a:lnTo>
                  <a:pt x="14" y="324"/>
                </a:lnTo>
                <a:lnTo>
                  <a:pt x="14" y="322"/>
                </a:lnTo>
                <a:lnTo>
                  <a:pt x="13" y="319"/>
                </a:lnTo>
                <a:lnTo>
                  <a:pt x="12" y="318"/>
                </a:lnTo>
                <a:lnTo>
                  <a:pt x="11" y="317"/>
                </a:lnTo>
                <a:lnTo>
                  <a:pt x="9" y="317"/>
                </a:lnTo>
                <a:lnTo>
                  <a:pt x="16" y="265"/>
                </a:lnTo>
                <a:lnTo>
                  <a:pt x="26" y="221"/>
                </a:lnTo>
                <a:lnTo>
                  <a:pt x="30" y="199"/>
                </a:lnTo>
                <a:lnTo>
                  <a:pt x="36" y="178"/>
                </a:lnTo>
                <a:lnTo>
                  <a:pt x="49" y="136"/>
                </a:lnTo>
                <a:lnTo>
                  <a:pt x="56" y="114"/>
                </a:lnTo>
                <a:lnTo>
                  <a:pt x="61" y="92"/>
                </a:lnTo>
                <a:lnTo>
                  <a:pt x="70" y="49"/>
                </a:lnTo>
                <a:lnTo>
                  <a:pt x="72" y="39"/>
                </a:lnTo>
                <a:lnTo>
                  <a:pt x="75" y="27"/>
                </a:lnTo>
                <a:lnTo>
                  <a:pt x="79" y="17"/>
                </a:lnTo>
                <a:lnTo>
                  <a:pt x="86" y="8"/>
                </a:lnTo>
                <a:lnTo>
                  <a:pt x="86" y="5"/>
                </a:lnTo>
                <a:lnTo>
                  <a:pt x="86" y="3"/>
                </a:lnTo>
                <a:lnTo>
                  <a:pt x="84" y="2"/>
                </a:lnTo>
                <a:lnTo>
                  <a:pt x="83" y="1"/>
                </a:lnTo>
                <a:lnTo>
                  <a:pt x="81" y="0"/>
                </a:lnTo>
                <a:lnTo>
                  <a:pt x="80" y="0"/>
                </a:lnTo>
                <a:lnTo>
                  <a:pt x="78" y="1"/>
                </a:lnTo>
                <a:lnTo>
                  <a:pt x="7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21" name="任意多边形 1051620"/>
          <p:cNvSpPr/>
          <p:nvPr/>
        </p:nvSpPr>
        <p:spPr bwMode="auto">
          <a:xfrm>
            <a:off x="7008812" y="1206500"/>
            <a:ext cx="73025" cy="306387"/>
          </a:xfrm>
          <a:custGeom>
            <a:avLst/>
            <a:gdLst/>
            <a:ahLst/>
            <a:cxnLst/>
            <a:rect l="0" t="0" r="0" b="0"/>
            <a:pathLst>
              <a:path w="105" h="436">
                <a:moveTo>
                  <a:pt x="95" y="3"/>
                </a:moveTo>
                <a:lnTo>
                  <a:pt x="95" y="3"/>
                </a:lnTo>
                <a:lnTo>
                  <a:pt x="87" y="23"/>
                </a:lnTo>
                <a:lnTo>
                  <a:pt x="80" y="43"/>
                </a:lnTo>
                <a:lnTo>
                  <a:pt x="75" y="64"/>
                </a:lnTo>
                <a:lnTo>
                  <a:pt x="72" y="86"/>
                </a:lnTo>
                <a:lnTo>
                  <a:pt x="68" y="118"/>
                </a:lnTo>
                <a:lnTo>
                  <a:pt x="63" y="151"/>
                </a:lnTo>
                <a:lnTo>
                  <a:pt x="57" y="183"/>
                </a:lnTo>
                <a:lnTo>
                  <a:pt x="51" y="215"/>
                </a:lnTo>
                <a:lnTo>
                  <a:pt x="45" y="242"/>
                </a:lnTo>
                <a:lnTo>
                  <a:pt x="38" y="269"/>
                </a:lnTo>
                <a:lnTo>
                  <a:pt x="21" y="322"/>
                </a:lnTo>
                <a:lnTo>
                  <a:pt x="13" y="349"/>
                </a:lnTo>
                <a:lnTo>
                  <a:pt x="7" y="376"/>
                </a:lnTo>
                <a:lnTo>
                  <a:pt x="3" y="404"/>
                </a:lnTo>
                <a:lnTo>
                  <a:pt x="2" y="417"/>
                </a:lnTo>
                <a:lnTo>
                  <a:pt x="0" y="432"/>
                </a:lnTo>
                <a:lnTo>
                  <a:pt x="0" y="434"/>
                </a:lnTo>
                <a:lnTo>
                  <a:pt x="2" y="435"/>
                </a:lnTo>
                <a:lnTo>
                  <a:pt x="4" y="436"/>
                </a:lnTo>
                <a:lnTo>
                  <a:pt x="6" y="436"/>
                </a:lnTo>
                <a:lnTo>
                  <a:pt x="7" y="436"/>
                </a:lnTo>
                <a:lnTo>
                  <a:pt x="9" y="435"/>
                </a:lnTo>
                <a:lnTo>
                  <a:pt x="10" y="434"/>
                </a:lnTo>
                <a:lnTo>
                  <a:pt x="10" y="432"/>
                </a:lnTo>
                <a:lnTo>
                  <a:pt x="11" y="418"/>
                </a:lnTo>
                <a:lnTo>
                  <a:pt x="12" y="405"/>
                </a:lnTo>
                <a:lnTo>
                  <a:pt x="16" y="378"/>
                </a:lnTo>
                <a:lnTo>
                  <a:pt x="22" y="353"/>
                </a:lnTo>
                <a:lnTo>
                  <a:pt x="29" y="328"/>
                </a:lnTo>
                <a:lnTo>
                  <a:pt x="46" y="277"/>
                </a:lnTo>
                <a:lnTo>
                  <a:pt x="53" y="252"/>
                </a:lnTo>
                <a:lnTo>
                  <a:pt x="59" y="225"/>
                </a:lnTo>
                <a:lnTo>
                  <a:pt x="69" y="174"/>
                </a:lnTo>
                <a:lnTo>
                  <a:pt x="74" y="148"/>
                </a:lnTo>
                <a:lnTo>
                  <a:pt x="77" y="122"/>
                </a:lnTo>
                <a:lnTo>
                  <a:pt x="85" y="63"/>
                </a:lnTo>
                <a:lnTo>
                  <a:pt x="88" y="49"/>
                </a:lnTo>
                <a:lnTo>
                  <a:pt x="92" y="34"/>
                </a:lnTo>
                <a:lnTo>
                  <a:pt x="98" y="21"/>
                </a:lnTo>
                <a:lnTo>
                  <a:pt x="104" y="7"/>
                </a:lnTo>
                <a:lnTo>
                  <a:pt x="105" y="5"/>
                </a:lnTo>
                <a:lnTo>
                  <a:pt x="105" y="4"/>
                </a:lnTo>
                <a:lnTo>
                  <a:pt x="104" y="2"/>
                </a:lnTo>
                <a:lnTo>
                  <a:pt x="102" y="1"/>
                </a:lnTo>
                <a:lnTo>
                  <a:pt x="101" y="0"/>
                </a:lnTo>
                <a:lnTo>
                  <a:pt x="99" y="0"/>
                </a:lnTo>
                <a:lnTo>
                  <a:pt x="98" y="1"/>
                </a:lnTo>
                <a:lnTo>
                  <a:pt x="9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22" name="任意多边形 1051621"/>
          <p:cNvSpPr/>
          <p:nvPr/>
        </p:nvSpPr>
        <p:spPr bwMode="auto">
          <a:xfrm>
            <a:off x="7059612" y="1185862"/>
            <a:ext cx="85725" cy="325437"/>
          </a:xfrm>
          <a:custGeom>
            <a:avLst/>
            <a:gdLst/>
            <a:ahLst/>
            <a:cxnLst/>
            <a:rect l="0" t="0" r="0" b="0"/>
            <a:pathLst>
              <a:path w="123" h="460">
                <a:moveTo>
                  <a:pt x="113" y="3"/>
                </a:moveTo>
                <a:lnTo>
                  <a:pt x="113" y="3"/>
                </a:lnTo>
                <a:lnTo>
                  <a:pt x="108" y="31"/>
                </a:lnTo>
                <a:lnTo>
                  <a:pt x="104" y="58"/>
                </a:lnTo>
                <a:lnTo>
                  <a:pt x="100" y="86"/>
                </a:lnTo>
                <a:lnTo>
                  <a:pt x="95" y="113"/>
                </a:lnTo>
                <a:lnTo>
                  <a:pt x="88" y="143"/>
                </a:lnTo>
                <a:lnTo>
                  <a:pt x="77" y="172"/>
                </a:lnTo>
                <a:lnTo>
                  <a:pt x="68" y="201"/>
                </a:lnTo>
                <a:lnTo>
                  <a:pt x="60" y="231"/>
                </a:lnTo>
                <a:lnTo>
                  <a:pt x="51" y="257"/>
                </a:lnTo>
                <a:lnTo>
                  <a:pt x="42" y="284"/>
                </a:lnTo>
                <a:lnTo>
                  <a:pt x="23" y="338"/>
                </a:lnTo>
                <a:lnTo>
                  <a:pt x="15" y="365"/>
                </a:lnTo>
                <a:lnTo>
                  <a:pt x="8" y="393"/>
                </a:lnTo>
                <a:lnTo>
                  <a:pt x="3" y="421"/>
                </a:lnTo>
                <a:lnTo>
                  <a:pt x="1" y="434"/>
                </a:lnTo>
                <a:lnTo>
                  <a:pt x="0" y="449"/>
                </a:lnTo>
                <a:lnTo>
                  <a:pt x="0" y="451"/>
                </a:lnTo>
                <a:lnTo>
                  <a:pt x="0" y="455"/>
                </a:lnTo>
                <a:lnTo>
                  <a:pt x="0" y="457"/>
                </a:lnTo>
                <a:lnTo>
                  <a:pt x="1" y="459"/>
                </a:lnTo>
                <a:lnTo>
                  <a:pt x="3" y="460"/>
                </a:lnTo>
                <a:lnTo>
                  <a:pt x="4" y="460"/>
                </a:lnTo>
                <a:lnTo>
                  <a:pt x="6" y="460"/>
                </a:lnTo>
                <a:lnTo>
                  <a:pt x="8" y="459"/>
                </a:lnTo>
                <a:lnTo>
                  <a:pt x="9" y="457"/>
                </a:lnTo>
                <a:lnTo>
                  <a:pt x="9" y="455"/>
                </a:lnTo>
                <a:lnTo>
                  <a:pt x="10" y="440"/>
                </a:lnTo>
                <a:lnTo>
                  <a:pt x="11" y="427"/>
                </a:lnTo>
                <a:lnTo>
                  <a:pt x="13" y="412"/>
                </a:lnTo>
                <a:lnTo>
                  <a:pt x="16" y="398"/>
                </a:lnTo>
                <a:lnTo>
                  <a:pt x="23" y="370"/>
                </a:lnTo>
                <a:lnTo>
                  <a:pt x="32" y="342"/>
                </a:lnTo>
                <a:lnTo>
                  <a:pt x="50" y="287"/>
                </a:lnTo>
                <a:lnTo>
                  <a:pt x="60" y="261"/>
                </a:lnTo>
                <a:lnTo>
                  <a:pt x="68" y="233"/>
                </a:lnTo>
                <a:lnTo>
                  <a:pt x="76" y="206"/>
                </a:lnTo>
                <a:lnTo>
                  <a:pt x="85" y="179"/>
                </a:lnTo>
                <a:lnTo>
                  <a:pt x="95" y="152"/>
                </a:lnTo>
                <a:lnTo>
                  <a:pt x="102" y="124"/>
                </a:lnTo>
                <a:lnTo>
                  <a:pt x="105" y="110"/>
                </a:lnTo>
                <a:lnTo>
                  <a:pt x="108" y="95"/>
                </a:lnTo>
                <a:lnTo>
                  <a:pt x="112" y="65"/>
                </a:lnTo>
                <a:lnTo>
                  <a:pt x="116" y="35"/>
                </a:lnTo>
                <a:lnTo>
                  <a:pt x="120" y="21"/>
                </a:lnTo>
                <a:lnTo>
                  <a:pt x="123" y="6"/>
                </a:lnTo>
                <a:lnTo>
                  <a:pt x="123" y="4"/>
                </a:lnTo>
                <a:lnTo>
                  <a:pt x="122" y="2"/>
                </a:lnTo>
                <a:lnTo>
                  <a:pt x="121" y="1"/>
                </a:lnTo>
                <a:lnTo>
                  <a:pt x="120" y="0"/>
                </a:lnTo>
                <a:lnTo>
                  <a:pt x="117" y="0"/>
                </a:lnTo>
                <a:lnTo>
                  <a:pt x="115" y="0"/>
                </a:lnTo>
                <a:lnTo>
                  <a:pt x="114" y="1"/>
                </a:lnTo>
                <a:lnTo>
                  <a:pt x="11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23" name="任意多边形 1051622"/>
          <p:cNvSpPr/>
          <p:nvPr/>
        </p:nvSpPr>
        <p:spPr bwMode="auto">
          <a:xfrm>
            <a:off x="7116762" y="1217612"/>
            <a:ext cx="76200" cy="282575"/>
          </a:xfrm>
          <a:custGeom>
            <a:avLst/>
            <a:gdLst/>
            <a:ahLst/>
            <a:cxnLst/>
            <a:rect l="0" t="0" r="0" b="0"/>
            <a:pathLst>
              <a:path w="110" h="402">
                <a:moveTo>
                  <a:pt x="99" y="5"/>
                </a:moveTo>
                <a:lnTo>
                  <a:pt x="99" y="5"/>
                </a:lnTo>
                <a:lnTo>
                  <a:pt x="98" y="17"/>
                </a:lnTo>
                <a:lnTo>
                  <a:pt x="96" y="31"/>
                </a:lnTo>
                <a:lnTo>
                  <a:pt x="91" y="56"/>
                </a:lnTo>
                <a:lnTo>
                  <a:pt x="80" y="108"/>
                </a:lnTo>
                <a:lnTo>
                  <a:pt x="58" y="210"/>
                </a:lnTo>
                <a:lnTo>
                  <a:pt x="53" y="235"/>
                </a:lnTo>
                <a:lnTo>
                  <a:pt x="46" y="260"/>
                </a:lnTo>
                <a:lnTo>
                  <a:pt x="29" y="308"/>
                </a:lnTo>
                <a:lnTo>
                  <a:pt x="21" y="334"/>
                </a:lnTo>
                <a:lnTo>
                  <a:pt x="17" y="348"/>
                </a:lnTo>
                <a:lnTo>
                  <a:pt x="12" y="360"/>
                </a:lnTo>
                <a:lnTo>
                  <a:pt x="4" y="379"/>
                </a:lnTo>
                <a:lnTo>
                  <a:pt x="1" y="388"/>
                </a:lnTo>
                <a:lnTo>
                  <a:pt x="0" y="398"/>
                </a:lnTo>
                <a:lnTo>
                  <a:pt x="1" y="400"/>
                </a:lnTo>
                <a:lnTo>
                  <a:pt x="3" y="402"/>
                </a:lnTo>
                <a:lnTo>
                  <a:pt x="5" y="402"/>
                </a:lnTo>
                <a:lnTo>
                  <a:pt x="9" y="401"/>
                </a:lnTo>
                <a:lnTo>
                  <a:pt x="13" y="396"/>
                </a:lnTo>
                <a:lnTo>
                  <a:pt x="15" y="394"/>
                </a:lnTo>
                <a:lnTo>
                  <a:pt x="15" y="392"/>
                </a:lnTo>
                <a:lnTo>
                  <a:pt x="13" y="390"/>
                </a:lnTo>
                <a:lnTo>
                  <a:pt x="12" y="389"/>
                </a:lnTo>
                <a:lnTo>
                  <a:pt x="14" y="379"/>
                </a:lnTo>
                <a:lnTo>
                  <a:pt x="18" y="369"/>
                </a:lnTo>
                <a:lnTo>
                  <a:pt x="26" y="350"/>
                </a:lnTo>
                <a:lnTo>
                  <a:pt x="30" y="338"/>
                </a:lnTo>
                <a:lnTo>
                  <a:pt x="34" y="326"/>
                </a:lnTo>
                <a:lnTo>
                  <a:pt x="42" y="302"/>
                </a:lnTo>
                <a:lnTo>
                  <a:pt x="57" y="254"/>
                </a:lnTo>
                <a:lnTo>
                  <a:pt x="63" y="229"/>
                </a:lnTo>
                <a:lnTo>
                  <a:pt x="70" y="204"/>
                </a:lnTo>
                <a:lnTo>
                  <a:pt x="91" y="102"/>
                </a:lnTo>
                <a:lnTo>
                  <a:pt x="102" y="53"/>
                </a:lnTo>
                <a:lnTo>
                  <a:pt x="107" y="28"/>
                </a:lnTo>
                <a:lnTo>
                  <a:pt x="108" y="17"/>
                </a:lnTo>
                <a:lnTo>
                  <a:pt x="110" y="5"/>
                </a:lnTo>
                <a:lnTo>
                  <a:pt x="109" y="3"/>
                </a:lnTo>
                <a:lnTo>
                  <a:pt x="108" y="1"/>
                </a:lnTo>
                <a:lnTo>
                  <a:pt x="107" y="1"/>
                </a:lnTo>
                <a:lnTo>
                  <a:pt x="105" y="0"/>
                </a:lnTo>
                <a:lnTo>
                  <a:pt x="104" y="1"/>
                </a:lnTo>
                <a:lnTo>
                  <a:pt x="102" y="1"/>
                </a:lnTo>
                <a:lnTo>
                  <a:pt x="101" y="3"/>
                </a:lnTo>
                <a:lnTo>
                  <a:pt x="99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24" name="任意多边形 1051623"/>
          <p:cNvSpPr/>
          <p:nvPr/>
        </p:nvSpPr>
        <p:spPr bwMode="auto">
          <a:xfrm>
            <a:off x="7162800" y="1255712"/>
            <a:ext cx="65087" cy="250825"/>
          </a:xfrm>
          <a:custGeom>
            <a:avLst/>
            <a:gdLst/>
            <a:ahLst/>
            <a:cxnLst/>
            <a:rect l="0" t="0" r="0" b="0"/>
            <a:pathLst>
              <a:path w="95" h="356">
                <a:moveTo>
                  <a:pt x="86" y="6"/>
                </a:moveTo>
                <a:lnTo>
                  <a:pt x="86" y="6"/>
                </a:lnTo>
                <a:lnTo>
                  <a:pt x="84" y="16"/>
                </a:lnTo>
                <a:lnTo>
                  <a:pt x="81" y="26"/>
                </a:lnTo>
                <a:lnTo>
                  <a:pt x="78" y="36"/>
                </a:lnTo>
                <a:lnTo>
                  <a:pt x="75" y="46"/>
                </a:lnTo>
                <a:lnTo>
                  <a:pt x="67" y="86"/>
                </a:lnTo>
                <a:lnTo>
                  <a:pt x="61" y="108"/>
                </a:lnTo>
                <a:lnTo>
                  <a:pt x="56" y="130"/>
                </a:lnTo>
                <a:lnTo>
                  <a:pt x="44" y="172"/>
                </a:lnTo>
                <a:lnTo>
                  <a:pt x="31" y="216"/>
                </a:lnTo>
                <a:lnTo>
                  <a:pt x="19" y="261"/>
                </a:lnTo>
                <a:lnTo>
                  <a:pt x="13" y="283"/>
                </a:lnTo>
                <a:lnTo>
                  <a:pt x="8" y="306"/>
                </a:lnTo>
                <a:lnTo>
                  <a:pt x="4" y="329"/>
                </a:lnTo>
                <a:lnTo>
                  <a:pt x="0" y="352"/>
                </a:lnTo>
                <a:lnTo>
                  <a:pt x="0" y="354"/>
                </a:lnTo>
                <a:lnTo>
                  <a:pt x="1" y="355"/>
                </a:lnTo>
                <a:lnTo>
                  <a:pt x="4" y="356"/>
                </a:lnTo>
                <a:lnTo>
                  <a:pt x="5" y="356"/>
                </a:lnTo>
                <a:lnTo>
                  <a:pt x="9" y="355"/>
                </a:lnTo>
                <a:lnTo>
                  <a:pt x="10" y="354"/>
                </a:lnTo>
                <a:lnTo>
                  <a:pt x="10" y="352"/>
                </a:lnTo>
                <a:lnTo>
                  <a:pt x="13" y="328"/>
                </a:lnTo>
                <a:lnTo>
                  <a:pt x="17" y="304"/>
                </a:lnTo>
                <a:lnTo>
                  <a:pt x="23" y="281"/>
                </a:lnTo>
                <a:lnTo>
                  <a:pt x="29" y="258"/>
                </a:lnTo>
                <a:lnTo>
                  <a:pt x="43" y="212"/>
                </a:lnTo>
                <a:lnTo>
                  <a:pt x="55" y="167"/>
                </a:lnTo>
                <a:lnTo>
                  <a:pt x="67" y="124"/>
                </a:lnTo>
                <a:lnTo>
                  <a:pt x="73" y="103"/>
                </a:lnTo>
                <a:lnTo>
                  <a:pt x="78" y="81"/>
                </a:lnTo>
                <a:lnTo>
                  <a:pt x="82" y="62"/>
                </a:lnTo>
                <a:lnTo>
                  <a:pt x="87" y="44"/>
                </a:lnTo>
                <a:lnTo>
                  <a:pt x="92" y="24"/>
                </a:lnTo>
                <a:lnTo>
                  <a:pt x="94" y="15"/>
                </a:lnTo>
                <a:lnTo>
                  <a:pt x="95" y="6"/>
                </a:lnTo>
                <a:lnTo>
                  <a:pt x="95" y="3"/>
                </a:lnTo>
                <a:lnTo>
                  <a:pt x="94" y="1"/>
                </a:lnTo>
                <a:lnTo>
                  <a:pt x="92" y="1"/>
                </a:lnTo>
                <a:lnTo>
                  <a:pt x="91" y="0"/>
                </a:lnTo>
                <a:lnTo>
                  <a:pt x="89" y="1"/>
                </a:lnTo>
                <a:lnTo>
                  <a:pt x="87" y="1"/>
                </a:lnTo>
                <a:lnTo>
                  <a:pt x="86" y="3"/>
                </a:lnTo>
                <a:lnTo>
                  <a:pt x="86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25" name="任意多边形 1051624"/>
          <p:cNvSpPr/>
          <p:nvPr/>
        </p:nvSpPr>
        <p:spPr bwMode="auto">
          <a:xfrm>
            <a:off x="7205662" y="1277937"/>
            <a:ext cx="73025" cy="239712"/>
          </a:xfrm>
          <a:custGeom>
            <a:avLst/>
            <a:gdLst/>
            <a:ahLst/>
            <a:cxnLst/>
            <a:rect l="0" t="0" r="0" b="0"/>
            <a:pathLst>
              <a:path w="105" h="338">
                <a:moveTo>
                  <a:pt x="95" y="6"/>
                </a:moveTo>
                <a:lnTo>
                  <a:pt x="95" y="6"/>
                </a:lnTo>
                <a:lnTo>
                  <a:pt x="94" y="16"/>
                </a:lnTo>
                <a:lnTo>
                  <a:pt x="93" y="27"/>
                </a:lnTo>
                <a:lnTo>
                  <a:pt x="88" y="50"/>
                </a:lnTo>
                <a:lnTo>
                  <a:pt x="82" y="73"/>
                </a:lnTo>
                <a:lnTo>
                  <a:pt x="77" y="94"/>
                </a:lnTo>
                <a:lnTo>
                  <a:pt x="72" y="118"/>
                </a:lnTo>
                <a:lnTo>
                  <a:pt x="64" y="141"/>
                </a:lnTo>
                <a:lnTo>
                  <a:pt x="57" y="165"/>
                </a:lnTo>
                <a:lnTo>
                  <a:pt x="50" y="188"/>
                </a:lnTo>
                <a:lnTo>
                  <a:pt x="39" y="231"/>
                </a:lnTo>
                <a:lnTo>
                  <a:pt x="32" y="251"/>
                </a:lnTo>
                <a:lnTo>
                  <a:pt x="26" y="272"/>
                </a:lnTo>
                <a:lnTo>
                  <a:pt x="20" y="287"/>
                </a:lnTo>
                <a:lnTo>
                  <a:pt x="13" y="301"/>
                </a:lnTo>
                <a:lnTo>
                  <a:pt x="7" y="314"/>
                </a:lnTo>
                <a:lnTo>
                  <a:pt x="1" y="330"/>
                </a:lnTo>
                <a:lnTo>
                  <a:pt x="0" y="331"/>
                </a:lnTo>
                <a:lnTo>
                  <a:pt x="0" y="333"/>
                </a:lnTo>
                <a:lnTo>
                  <a:pt x="0" y="334"/>
                </a:lnTo>
                <a:lnTo>
                  <a:pt x="0" y="335"/>
                </a:lnTo>
                <a:lnTo>
                  <a:pt x="1" y="337"/>
                </a:lnTo>
                <a:lnTo>
                  <a:pt x="5" y="338"/>
                </a:lnTo>
                <a:lnTo>
                  <a:pt x="8" y="338"/>
                </a:lnTo>
                <a:lnTo>
                  <a:pt x="9" y="337"/>
                </a:lnTo>
                <a:lnTo>
                  <a:pt x="10" y="335"/>
                </a:lnTo>
                <a:lnTo>
                  <a:pt x="12" y="327"/>
                </a:lnTo>
                <a:lnTo>
                  <a:pt x="15" y="320"/>
                </a:lnTo>
                <a:lnTo>
                  <a:pt x="21" y="304"/>
                </a:lnTo>
                <a:lnTo>
                  <a:pt x="28" y="290"/>
                </a:lnTo>
                <a:lnTo>
                  <a:pt x="34" y="274"/>
                </a:lnTo>
                <a:lnTo>
                  <a:pt x="43" y="251"/>
                </a:lnTo>
                <a:lnTo>
                  <a:pt x="49" y="229"/>
                </a:lnTo>
                <a:lnTo>
                  <a:pt x="61" y="182"/>
                </a:lnTo>
                <a:lnTo>
                  <a:pt x="76" y="136"/>
                </a:lnTo>
                <a:lnTo>
                  <a:pt x="82" y="112"/>
                </a:lnTo>
                <a:lnTo>
                  <a:pt x="88" y="88"/>
                </a:lnTo>
                <a:lnTo>
                  <a:pt x="93" y="68"/>
                </a:lnTo>
                <a:lnTo>
                  <a:pt x="99" y="47"/>
                </a:lnTo>
                <a:lnTo>
                  <a:pt x="103" y="26"/>
                </a:lnTo>
                <a:lnTo>
                  <a:pt x="104" y="16"/>
                </a:lnTo>
                <a:lnTo>
                  <a:pt x="105" y="6"/>
                </a:lnTo>
                <a:lnTo>
                  <a:pt x="104" y="4"/>
                </a:lnTo>
                <a:lnTo>
                  <a:pt x="103" y="3"/>
                </a:lnTo>
                <a:lnTo>
                  <a:pt x="102" y="1"/>
                </a:lnTo>
                <a:lnTo>
                  <a:pt x="100" y="0"/>
                </a:lnTo>
                <a:lnTo>
                  <a:pt x="99" y="1"/>
                </a:lnTo>
                <a:lnTo>
                  <a:pt x="96" y="3"/>
                </a:lnTo>
                <a:lnTo>
                  <a:pt x="95" y="4"/>
                </a:lnTo>
                <a:lnTo>
                  <a:pt x="95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26" name="任意多边形 1051625"/>
          <p:cNvSpPr/>
          <p:nvPr/>
        </p:nvSpPr>
        <p:spPr bwMode="auto">
          <a:xfrm>
            <a:off x="7259637" y="1327150"/>
            <a:ext cx="73025" cy="239712"/>
          </a:xfrm>
          <a:custGeom>
            <a:avLst/>
            <a:gdLst/>
            <a:ahLst/>
            <a:cxnLst/>
            <a:rect l="0" t="0" r="0" b="0"/>
            <a:pathLst>
              <a:path w="104" h="340">
                <a:moveTo>
                  <a:pt x="95" y="4"/>
                </a:moveTo>
                <a:lnTo>
                  <a:pt x="95" y="4"/>
                </a:lnTo>
                <a:lnTo>
                  <a:pt x="94" y="14"/>
                </a:lnTo>
                <a:lnTo>
                  <a:pt x="92" y="24"/>
                </a:lnTo>
                <a:lnTo>
                  <a:pt x="86" y="45"/>
                </a:lnTo>
                <a:lnTo>
                  <a:pt x="79" y="66"/>
                </a:lnTo>
                <a:lnTo>
                  <a:pt x="73" y="86"/>
                </a:lnTo>
                <a:lnTo>
                  <a:pt x="62" y="132"/>
                </a:lnTo>
                <a:lnTo>
                  <a:pt x="47" y="178"/>
                </a:lnTo>
                <a:lnTo>
                  <a:pt x="34" y="217"/>
                </a:lnTo>
                <a:lnTo>
                  <a:pt x="19" y="256"/>
                </a:lnTo>
                <a:lnTo>
                  <a:pt x="13" y="275"/>
                </a:lnTo>
                <a:lnTo>
                  <a:pt x="8" y="295"/>
                </a:lnTo>
                <a:lnTo>
                  <a:pt x="3" y="316"/>
                </a:lnTo>
                <a:lnTo>
                  <a:pt x="0" y="335"/>
                </a:lnTo>
                <a:lnTo>
                  <a:pt x="1" y="337"/>
                </a:lnTo>
                <a:lnTo>
                  <a:pt x="1" y="339"/>
                </a:lnTo>
                <a:lnTo>
                  <a:pt x="3" y="340"/>
                </a:lnTo>
                <a:lnTo>
                  <a:pt x="4" y="340"/>
                </a:lnTo>
                <a:lnTo>
                  <a:pt x="8" y="339"/>
                </a:lnTo>
                <a:lnTo>
                  <a:pt x="9" y="337"/>
                </a:lnTo>
                <a:lnTo>
                  <a:pt x="10" y="335"/>
                </a:lnTo>
                <a:lnTo>
                  <a:pt x="13" y="315"/>
                </a:lnTo>
                <a:lnTo>
                  <a:pt x="17" y="294"/>
                </a:lnTo>
                <a:lnTo>
                  <a:pt x="24" y="273"/>
                </a:lnTo>
                <a:lnTo>
                  <a:pt x="30" y="253"/>
                </a:lnTo>
                <a:lnTo>
                  <a:pt x="45" y="212"/>
                </a:lnTo>
                <a:lnTo>
                  <a:pt x="60" y="172"/>
                </a:lnTo>
                <a:lnTo>
                  <a:pt x="67" y="149"/>
                </a:lnTo>
                <a:lnTo>
                  <a:pt x="73" y="127"/>
                </a:lnTo>
                <a:lnTo>
                  <a:pt x="84" y="80"/>
                </a:lnTo>
                <a:lnTo>
                  <a:pt x="90" y="62"/>
                </a:lnTo>
                <a:lnTo>
                  <a:pt x="96" y="43"/>
                </a:lnTo>
                <a:lnTo>
                  <a:pt x="101" y="23"/>
                </a:lnTo>
                <a:lnTo>
                  <a:pt x="103" y="14"/>
                </a:lnTo>
                <a:lnTo>
                  <a:pt x="104" y="4"/>
                </a:lnTo>
                <a:lnTo>
                  <a:pt x="104" y="2"/>
                </a:lnTo>
                <a:lnTo>
                  <a:pt x="103" y="1"/>
                </a:lnTo>
                <a:lnTo>
                  <a:pt x="102" y="0"/>
                </a:lnTo>
                <a:lnTo>
                  <a:pt x="100" y="0"/>
                </a:lnTo>
                <a:lnTo>
                  <a:pt x="98" y="0"/>
                </a:lnTo>
                <a:lnTo>
                  <a:pt x="97" y="1"/>
                </a:lnTo>
                <a:lnTo>
                  <a:pt x="96" y="2"/>
                </a:lnTo>
                <a:lnTo>
                  <a:pt x="95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27" name="任意多边形 1051626"/>
          <p:cNvSpPr/>
          <p:nvPr/>
        </p:nvSpPr>
        <p:spPr bwMode="auto">
          <a:xfrm>
            <a:off x="7302500" y="1379537"/>
            <a:ext cx="80962" cy="265112"/>
          </a:xfrm>
          <a:custGeom>
            <a:avLst/>
            <a:gdLst/>
            <a:ahLst/>
            <a:cxnLst/>
            <a:rect l="0" t="0" r="0" b="0"/>
            <a:pathLst>
              <a:path w="113" h="374">
                <a:moveTo>
                  <a:pt x="104" y="5"/>
                </a:moveTo>
                <a:lnTo>
                  <a:pt x="104" y="5"/>
                </a:lnTo>
                <a:lnTo>
                  <a:pt x="103" y="17"/>
                </a:lnTo>
                <a:lnTo>
                  <a:pt x="101" y="28"/>
                </a:lnTo>
                <a:lnTo>
                  <a:pt x="95" y="51"/>
                </a:lnTo>
                <a:lnTo>
                  <a:pt x="88" y="73"/>
                </a:lnTo>
                <a:lnTo>
                  <a:pt x="80" y="95"/>
                </a:lnTo>
                <a:lnTo>
                  <a:pt x="64" y="143"/>
                </a:lnTo>
                <a:lnTo>
                  <a:pt x="46" y="190"/>
                </a:lnTo>
                <a:lnTo>
                  <a:pt x="38" y="213"/>
                </a:lnTo>
                <a:lnTo>
                  <a:pt x="32" y="237"/>
                </a:lnTo>
                <a:lnTo>
                  <a:pt x="27" y="260"/>
                </a:lnTo>
                <a:lnTo>
                  <a:pt x="19" y="283"/>
                </a:lnTo>
                <a:lnTo>
                  <a:pt x="13" y="305"/>
                </a:lnTo>
                <a:lnTo>
                  <a:pt x="7" y="326"/>
                </a:lnTo>
                <a:lnTo>
                  <a:pt x="3" y="348"/>
                </a:lnTo>
                <a:lnTo>
                  <a:pt x="1" y="358"/>
                </a:lnTo>
                <a:lnTo>
                  <a:pt x="0" y="370"/>
                </a:lnTo>
                <a:lnTo>
                  <a:pt x="0" y="372"/>
                </a:lnTo>
                <a:lnTo>
                  <a:pt x="1" y="373"/>
                </a:lnTo>
                <a:lnTo>
                  <a:pt x="3" y="374"/>
                </a:lnTo>
                <a:lnTo>
                  <a:pt x="4" y="374"/>
                </a:lnTo>
                <a:lnTo>
                  <a:pt x="6" y="374"/>
                </a:lnTo>
                <a:lnTo>
                  <a:pt x="8" y="373"/>
                </a:lnTo>
                <a:lnTo>
                  <a:pt x="9" y="372"/>
                </a:lnTo>
                <a:lnTo>
                  <a:pt x="9" y="370"/>
                </a:lnTo>
                <a:lnTo>
                  <a:pt x="10" y="357"/>
                </a:lnTo>
                <a:lnTo>
                  <a:pt x="12" y="345"/>
                </a:lnTo>
                <a:lnTo>
                  <a:pt x="18" y="319"/>
                </a:lnTo>
                <a:lnTo>
                  <a:pt x="34" y="270"/>
                </a:lnTo>
                <a:lnTo>
                  <a:pt x="46" y="222"/>
                </a:lnTo>
                <a:lnTo>
                  <a:pt x="53" y="199"/>
                </a:lnTo>
                <a:lnTo>
                  <a:pt x="62" y="176"/>
                </a:lnTo>
                <a:lnTo>
                  <a:pt x="78" y="129"/>
                </a:lnTo>
                <a:lnTo>
                  <a:pt x="94" y="83"/>
                </a:lnTo>
                <a:lnTo>
                  <a:pt x="101" y="64"/>
                </a:lnTo>
                <a:lnTo>
                  <a:pt x="106" y="44"/>
                </a:lnTo>
                <a:lnTo>
                  <a:pt x="111" y="25"/>
                </a:lnTo>
                <a:lnTo>
                  <a:pt x="112" y="14"/>
                </a:lnTo>
                <a:lnTo>
                  <a:pt x="113" y="5"/>
                </a:lnTo>
                <a:lnTo>
                  <a:pt x="113" y="3"/>
                </a:lnTo>
                <a:lnTo>
                  <a:pt x="112" y="1"/>
                </a:lnTo>
                <a:lnTo>
                  <a:pt x="110" y="0"/>
                </a:lnTo>
                <a:lnTo>
                  <a:pt x="109" y="0"/>
                </a:lnTo>
                <a:lnTo>
                  <a:pt x="107" y="0"/>
                </a:lnTo>
                <a:lnTo>
                  <a:pt x="106" y="1"/>
                </a:lnTo>
                <a:lnTo>
                  <a:pt x="104" y="3"/>
                </a:lnTo>
                <a:lnTo>
                  <a:pt x="104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28" name="任意多边形 1051627"/>
          <p:cNvSpPr/>
          <p:nvPr/>
        </p:nvSpPr>
        <p:spPr bwMode="auto">
          <a:xfrm>
            <a:off x="7302500" y="1443037"/>
            <a:ext cx="120650" cy="404812"/>
          </a:xfrm>
          <a:custGeom>
            <a:avLst/>
            <a:gdLst/>
            <a:ahLst/>
            <a:cxnLst/>
            <a:rect l="0" t="0" r="0" b="0"/>
            <a:pathLst>
              <a:path w="170" h="573">
                <a:moveTo>
                  <a:pt x="161" y="4"/>
                </a:moveTo>
                <a:lnTo>
                  <a:pt x="161" y="4"/>
                </a:lnTo>
                <a:lnTo>
                  <a:pt x="156" y="18"/>
                </a:lnTo>
                <a:lnTo>
                  <a:pt x="149" y="33"/>
                </a:lnTo>
                <a:lnTo>
                  <a:pt x="142" y="47"/>
                </a:lnTo>
                <a:lnTo>
                  <a:pt x="137" y="63"/>
                </a:lnTo>
                <a:lnTo>
                  <a:pt x="116" y="134"/>
                </a:lnTo>
                <a:lnTo>
                  <a:pt x="110" y="153"/>
                </a:lnTo>
                <a:lnTo>
                  <a:pt x="104" y="170"/>
                </a:lnTo>
                <a:lnTo>
                  <a:pt x="91" y="205"/>
                </a:lnTo>
                <a:lnTo>
                  <a:pt x="83" y="225"/>
                </a:lnTo>
                <a:lnTo>
                  <a:pt x="77" y="245"/>
                </a:lnTo>
                <a:lnTo>
                  <a:pt x="67" y="284"/>
                </a:lnTo>
                <a:lnTo>
                  <a:pt x="49" y="358"/>
                </a:lnTo>
                <a:lnTo>
                  <a:pt x="39" y="394"/>
                </a:lnTo>
                <a:lnTo>
                  <a:pt x="29" y="432"/>
                </a:lnTo>
                <a:lnTo>
                  <a:pt x="17" y="469"/>
                </a:lnTo>
                <a:lnTo>
                  <a:pt x="5" y="506"/>
                </a:lnTo>
                <a:lnTo>
                  <a:pt x="3" y="513"/>
                </a:lnTo>
                <a:lnTo>
                  <a:pt x="1" y="521"/>
                </a:lnTo>
                <a:lnTo>
                  <a:pt x="0" y="537"/>
                </a:lnTo>
                <a:lnTo>
                  <a:pt x="0" y="569"/>
                </a:lnTo>
                <a:lnTo>
                  <a:pt x="0" y="571"/>
                </a:lnTo>
                <a:lnTo>
                  <a:pt x="1" y="572"/>
                </a:lnTo>
                <a:lnTo>
                  <a:pt x="3" y="573"/>
                </a:lnTo>
                <a:lnTo>
                  <a:pt x="5" y="573"/>
                </a:lnTo>
                <a:lnTo>
                  <a:pt x="6" y="573"/>
                </a:lnTo>
                <a:lnTo>
                  <a:pt x="8" y="572"/>
                </a:lnTo>
                <a:lnTo>
                  <a:pt x="9" y="571"/>
                </a:lnTo>
                <a:lnTo>
                  <a:pt x="9" y="569"/>
                </a:lnTo>
                <a:lnTo>
                  <a:pt x="9" y="551"/>
                </a:lnTo>
                <a:lnTo>
                  <a:pt x="10" y="534"/>
                </a:lnTo>
                <a:lnTo>
                  <a:pt x="12" y="517"/>
                </a:lnTo>
                <a:lnTo>
                  <a:pt x="14" y="509"/>
                </a:lnTo>
                <a:lnTo>
                  <a:pt x="16" y="501"/>
                </a:lnTo>
                <a:lnTo>
                  <a:pt x="30" y="464"/>
                </a:lnTo>
                <a:lnTo>
                  <a:pt x="40" y="425"/>
                </a:lnTo>
                <a:lnTo>
                  <a:pt x="50" y="389"/>
                </a:lnTo>
                <a:lnTo>
                  <a:pt x="61" y="352"/>
                </a:lnTo>
                <a:lnTo>
                  <a:pt x="78" y="278"/>
                </a:lnTo>
                <a:lnTo>
                  <a:pt x="83" y="259"/>
                </a:lnTo>
                <a:lnTo>
                  <a:pt x="89" y="242"/>
                </a:lnTo>
                <a:lnTo>
                  <a:pt x="101" y="206"/>
                </a:lnTo>
                <a:lnTo>
                  <a:pt x="113" y="172"/>
                </a:lnTo>
                <a:lnTo>
                  <a:pt x="126" y="137"/>
                </a:lnTo>
                <a:lnTo>
                  <a:pt x="135" y="105"/>
                </a:lnTo>
                <a:lnTo>
                  <a:pt x="143" y="73"/>
                </a:lnTo>
                <a:lnTo>
                  <a:pt x="150" y="57"/>
                </a:lnTo>
                <a:lnTo>
                  <a:pt x="157" y="39"/>
                </a:lnTo>
                <a:lnTo>
                  <a:pt x="164" y="23"/>
                </a:lnTo>
                <a:lnTo>
                  <a:pt x="170" y="6"/>
                </a:lnTo>
                <a:lnTo>
                  <a:pt x="170" y="4"/>
                </a:lnTo>
                <a:lnTo>
                  <a:pt x="170" y="3"/>
                </a:lnTo>
                <a:lnTo>
                  <a:pt x="169" y="1"/>
                </a:lnTo>
                <a:lnTo>
                  <a:pt x="167" y="1"/>
                </a:lnTo>
                <a:lnTo>
                  <a:pt x="165" y="0"/>
                </a:lnTo>
                <a:lnTo>
                  <a:pt x="164" y="1"/>
                </a:lnTo>
                <a:lnTo>
                  <a:pt x="162" y="2"/>
                </a:lnTo>
                <a:lnTo>
                  <a:pt x="161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29" name="任意多边形 1051628"/>
          <p:cNvSpPr/>
          <p:nvPr/>
        </p:nvSpPr>
        <p:spPr bwMode="auto">
          <a:xfrm>
            <a:off x="7348537" y="1481137"/>
            <a:ext cx="107950" cy="393700"/>
          </a:xfrm>
          <a:custGeom>
            <a:avLst/>
            <a:gdLst/>
            <a:ahLst/>
            <a:cxnLst/>
            <a:rect l="0" t="0" r="0" b="0"/>
            <a:pathLst>
              <a:path w="152" h="558">
                <a:moveTo>
                  <a:pt x="143" y="2"/>
                </a:moveTo>
                <a:lnTo>
                  <a:pt x="143" y="2"/>
                </a:lnTo>
                <a:lnTo>
                  <a:pt x="137" y="12"/>
                </a:lnTo>
                <a:lnTo>
                  <a:pt x="133" y="22"/>
                </a:lnTo>
                <a:lnTo>
                  <a:pt x="130" y="34"/>
                </a:lnTo>
                <a:lnTo>
                  <a:pt x="128" y="45"/>
                </a:lnTo>
                <a:lnTo>
                  <a:pt x="125" y="65"/>
                </a:lnTo>
                <a:lnTo>
                  <a:pt x="120" y="84"/>
                </a:lnTo>
                <a:lnTo>
                  <a:pt x="107" y="122"/>
                </a:lnTo>
                <a:lnTo>
                  <a:pt x="96" y="161"/>
                </a:lnTo>
                <a:lnTo>
                  <a:pt x="86" y="200"/>
                </a:lnTo>
                <a:lnTo>
                  <a:pt x="76" y="240"/>
                </a:lnTo>
                <a:lnTo>
                  <a:pt x="69" y="279"/>
                </a:lnTo>
                <a:lnTo>
                  <a:pt x="66" y="298"/>
                </a:lnTo>
                <a:lnTo>
                  <a:pt x="64" y="318"/>
                </a:lnTo>
                <a:lnTo>
                  <a:pt x="62" y="337"/>
                </a:lnTo>
                <a:lnTo>
                  <a:pt x="59" y="356"/>
                </a:lnTo>
                <a:lnTo>
                  <a:pt x="54" y="372"/>
                </a:lnTo>
                <a:lnTo>
                  <a:pt x="47" y="390"/>
                </a:lnTo>
                <a:lnTo>
                  <a:pt x="41" y="407"/>
                </a:lnTo>
                <a:lnTo>
                  <a:pt x="37" y="423"/>
                </a:lnTo>
                <a:lnTo>
                  <a:pt x="32" y="441"/>
                </a:lnTo>
                <a:lnTo>
                  <a:pt x="28" y="459"/>
                </a:lnTo>
                <a:lnTo>
                  <a:pt x="23" y="477"/>
                </a:lnTo>
                <a:lnTo>
                  <a:pt x="17" y="494"/>
                </a:lnTo>
                <a:lnTo>
                  <a:pt x="12" y="509"/>
                </a:lnTo>
                <a:lnTo>
                  <a:pt x="7" y="523"/>
                </a:lnTo>
                <a:lnTo>
                  <a:pt x="3" y="539"/>
                </a:lnTo>
                <a:lnTo>
                  <a:pt x="1" y="546"/>
                </a:lnTo>
                <a:lnTo>
                  <a:pt x="0" y="554"/>
                </a:lnTo>
                <a:lnTo>
                  <a:pt x="1" y="556"/>
                </a:lnTo>
                <a:lnTo>
                  <a:pt x="1" y="557"/>
                </a:lnTo>
                <a:lnTo>
                  <a:pt x="3" y="558"/>
                </a:lnTo>
                <a:lnTo>
                  <a:pt x="5" y="558"/>
                </a:lnTo>
                <a:lnTo>
                  <a:pt x="6" y="558"/>
                </a:lnTo>
                <a:lnTo>
                  <a:pt x="8" y="557"/>
                </a:lnTo>
                <a:lnTo>
                  <a:pt x="9" y="556"/>
                </a:lnTo>
                <a:lnTo>
                  <a:pt x="9" y="554"/>
                </a:lnTo>
                <a:lnTo>
                  <a:pt x="10" y="546"/>
                </a:lnTo>
                <a:lnTo>
                  <a:pt x="12" y="538"/>
                </a:lnTo>
                <a:lnTo>
                  <a:pt x="17" y="521"/>
                </a:lnTo>
                <a:lnTo>
                  <a:pt x="24" y="505"/>
                </a:lnTo>
                <a:lnTo>
                  <a:pt x="29" y="489"/>
                </a:lnTo>
                <a:lnTo>
                  <a:pt x="37" y="457"/>
                </a:lnTo>
                <a:lnTo>
                  <a:pt x="42" y="442"/>
                </a:lnTo>
                <a:lnTo>
                  <a:pt x="45" y="426"/>
                </a:lnTo>
                <a:lnTo>
                  <a:pt x="49" y="411"/>
                </a:lnTo>
                <a:lnTo>
                  <a:pt x="55" y="396"/>
                </a:lnTo>
                <a:lnTo>
                  <a:pt x="61" y="381"/>
                </a:lnTo>
                <a:lnTo>
                  <a:pt x="66" y="366"/>
                </a:lnTo>
                <a:lnTo>
                  <a:pt x="70" y="350"/>
                </a:lnTo>
                <a:lnTo>
                  <a:pt x="72" y="332"/>
                </a:lnTo>
                <a:lnTo>
                  <a:pt x="76" y="297"/>
                </a:lnTo>
                <a:lnTo>
                  <a:pt x="78" y="277"/>
                </a:lnTo>
                <a:lnTo>
                  <a:pt x="83" y="258"/>
                </a:lnTo>
                <a:lnTo>
                  <a:pt x="91" y="220"/>
                </a:lnTo>
                <a:lnTo>
                  <a:pt x="111" y="142"/>
                </a:lnTo>
                <a:lnTo>
                  <a:pt x="121" y="110"/>
                </a:lnTo>
                <a:lnTo>
                  <a:pt x="130" y="77"/>
                </a:lnTo>
                <a:lnTo>
                  <a:pt x="134" y="59"/>
                </a:lnTo>
                <a:lnTo>
                  <a:pt x="138" y="41"/>
                </a:lnTo>
                <a:lnTo>
                  <a:pt x="143" y="23"/>
                </a:lnTo>
                <a:lnTo>
                  <a:pt x="147" y="15"/>
                </a:lnTo>
                <a:lnTo>
                  <a:pt x="152" y="7"/>
                </a:lnTo>
                <a:lnTo>
                  <a:pt x="152" y="5"/>
                </a:lnTo>
                <a:lnTo>
                  <a:pt x="152" y="3"/>
                </a:lnTo>
                <a:lnTo>
                  <a:pt x="151" y="2"/>
                </a:lnTo>
                <a:lnTo>
                  <a:pt x="150" y="1"/>
                </a:lnTo>
                <a:lnTo>
                  <a:pt x="148" y="0"/>
                </a:lnTo>
                <a:lnTo>
                  <a:pt x="147" y="0"/>
                </a:lnTo>
                <a:lnTo>
                  <a:pt x="144" y="1"/>
                </a:lnTo>
                <a:lnTo>
                  <a:pt x="14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30" name="任意多边形 1051629"/>
          <p:cNvSpPr/>
          <p:nvPr/>
        </p:nvSpPr>
        <p:spPr bwMode="auto">
          <a:xfrm>
            <a:off x="7380287" y="1512887"/>
            <a:ext cx="127000" cy="438150"/>
          </a:xfrm>
          <a:custGeom>
            <a:avLst/>
            <a:gdLst/>
            <a:ahLst/>
            <a:cxnLst/>
            <a:rect l="0" t="0" r="0" b="0"/>
            <a:pathLst>
              <a:path w="180" h="621">
                <a:moveTo>
                  <a:pt x="180" y="4"/>
                </a:moveTo>
                <a:lnTo>
                  <a:pt x="180" y="4"/>
                </a:lnTo>
                <a:lnTo>
                  <a:pt x="180" y="2"/>
                </a:lnTo>
                <a:lnTo>
                  <a:pt x="179" y="1"/>
                </a:lnTo>
                <a:lnTo>
                  <a:pt x="177" y="0"/>
                </a:lnTo>
                <a:lnTo>
                  <a:pt x="175" y="0"/>
                </a:lnTo>
                <a:lnTo>
                  <a:pt x="174" y="0"/>
                </a:lnTo>
                <a:lnTo>
                  <a:pt x="172" y="1"/>
                </a:lnTo>
                <a:lnTo>
                  <a:pt x="171" y="2"/>
                </a:lnTo>
                <a:lnTo>
                  <a:pt x="171" y="4"/>
                </a:lnTo>
                <a:lnTo>
                  <a:pt x="170" y="23"/>
                </a:lnTo>
                <a:lnTo>
                  <a:pt x="169" y="41"/>
                </a:lnTo>
                <a:lnTo>
                  <a:pt x="166" y="59"/>
                </a:lnTo>
                <a:lnTo>
                  <a:pt x="160" y="76"/>
                </a:lnTo>
                <a:lnTo>
                  <a:pt x="153" y="96"/>
                </a:lnTo>
                <a:lnTo>
                  <a:pt x="145" y="116"/>
                </a:lnTo>
                <a:lnTo>
                  <a:pt x="138" y="134"/>
                </a:lnTo>
                <a:lnTo>
                  <a:pt x="130" y="154"/>
                </a:lnTo>
                <a:lnTo>
                  <a:pt x="118" y="194"/>
                </a:lnTo>
                <a:lnTo>
                  <a:pt x="104" y="233"/>
                </a:lnTo>
                <a:lnTo>
                  <a:pt x="89" y="273"/>
                </a:lnTo>
                <a:lnTo>
                  <a:pt x="74" y="312"/>
                </a:lnTo>
                <a:lnTo>
                  <a:pt x="66" y="330"/>
                </a:lnTo>
                <a:lnTo>
                  <a:pt x="60" y="348"/>
                </a:lnTo>
                <a:lnTo>
                  <a:pt x="54" y="367"/>
                </a:lnTo>
                <a:lnTo>
                  <a:pt x="50" y="384"/>
                </a:lnTo>
                <a:lnTo>
                  <a:pt x="46" y="403"/>
                </a:lnTo>
                <a:lnTo>
                  <a:pt x="42" y="421"/>
                </a:lnTo>
                <a:lnTo>
                  <a:pt x="36" y="460"/>
                </a:lnTo>
                <a:lnTo>
                  <a:pt x="33" y="482"/>
                </a:lnTo>
                <a:lnTo>
                  <a:pt x="31" y="504"/>
                </a:lnTo>
                <a:lnTo>
                  <a:pt x="26" y="526"/>
                </a:lnTo>
                <a:lnTo>
                  <a:pt x="24" y="537"/>
                </a:lnTo>
                <a:lnTo>
                  <a:pt x="20" y="548"/>
                </a:lnTo>
                <a:lnTo>
                  <a:pt x="14" y="564"/>
                </a:lnTo>
                <a:lnTo>
                  <a:pt x="7" y="581"/>
                </a:lnTo>
                <a:lnTo>
                  <a:pt x="2" y="598"/>
                </a:lnTo>
                <a:lnTo>
                  <a:pt x="0" y="607"/>
                </a:lnTo>
                <a:lnTo>
                  <a:pt x="0" y="616"/>
                </a:lnTo>
                <a:lnTo>
                  <a:pt x="0" y="618"/>
                </a:lnTo>
                <a:lnTo>
                  <a:pt x="1" y="620"/>
                </a:lnTo>
                <a:lnTo>
                  <a:pt x="2" y="620"/>
                </a:lnTo>
                <a:lnTo>
                  <a:pt x="4" y="621"/>
                </a:lnTo>
                <a:lnTo>
                  <a:pt x="6" y="620"/>
                </a:lnTo>
                <a:lnTo>
                  <a:pt x="7" y="620"/>
                </a:lnTo>
                <a:lnTo>
                  <a:pt x="9" y="618"/>
                </a:lnTo>
                <a:lnTo>
                  <a:pt x="10" y="616"/>
                </a:lnTo>
                <a:lnTo>
                  <a:pt x="11" y="606"/>
                </a:lnTo>
                <a:lnTo>
                  <a:pt x="12" y="597"/>
                </a:lnTo>
                <a:lnTo>
                  <a:pt x="18" y="578"/>
                </a:lnTo>
                <a:lnTo>
                  <a:pt x="25" y="561"/>
                </a:lnTo>
                <a:lnTo>
                  <a:pt x="32" y="543"/>
                </a:lnTo>
                <a:lnTo>
                  <a:pt x="34" y="534"/>
                </a:lnTo>
                <a:lnTo>
                  <a:pt x="37" y="525"/>
                </a:lnTo>
                <a:lnTo>
                  <a:pt x="41" y="506"/>
                </a:lnTo>
                <a:lnTo>
                  <a:pt x="45" y="469"/>
                </a:lnTo>
                <a:lnTo>
                  <a:pt x="48" y="445"/>
                </a:lnTo>
                <a:lnTo>
                  <a:pt x="52" y="423"/>
                </a:lnTo>
                <a:lnTo>
                  <a:pt x="56" y="401"/>
                </a:lnTo>
                <a:lnTo>
                  <a:pt x="61" y="379"/>
                </a:lnTo>
                <a:lnTo>
                  <a:pt x="67" y="357"/>
                </a:lnTo>
                <a:lnTo>
                  <a:pt x="75" y="336"/>
                </a:lnTo>
                <a:lnTo>
                  <a:pt x="83" y="314"/>
                </a:lnTo>
                <a:lnTo>
                  <a:pt x="92" y="292"/>
                </a:lnTo>
                <a:lnTo>
                  <a:pt x="107" y="257"/>
                </a:lnTo>
                <a:lnTo>
                  <a:pt x="119" y="221"/>
                </a:lnTo>
                <a:lnTo>
                  <a:pt x="143" y="149"/>
                </a:lnTo>
                <a:lnTo>
                  <a:pt x="149" y="129"/>
                </a:lnTo>
                <a:lnTo>
                  <a:pt x="157" y="111"/>
                </a:lnTo>
                <a:lnTo>
                  <a:pt x="164" y="91"/>
                </a:lnTo>
                <a:lnTo>
                  <a:pt x="173" y="72"/>
                </a:lnTo>
                <a:lnTo>
                  <a:pt x="175" y="64"/>
                </a:lnTo>
                <a:lnTo>
                  <a:pt x="177" y="56"/>
                </a:lnTo>
                <a:lnTo>
                  <a:pt x="179" y="38"/>
                </a:lnTo>
                <a:lnTo>
                  <a:pt x="180" y="22"/>
                </a:lnTo>
                <a:lnTo>
                  <a:pt x="18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31" name="任意多边形 1051630"/>
          <p:cNvSpPr/>
          <p:nvPr/>
        </p:nvSpPr>
        <p:spPr bwMode="auto">
          <a:xfrm>
            <a:off x="7421562" y="1543050"/>
            <a:ext cx="133350" cy="430212"/>
          </a:xfrm>
          <a:custGeom>
            <a:avLst/>
            <a:gdLst/>
            <a:ahLst/>
            <a:cxnLst/>
            <a:rect l="0" t="0" r="0" b="0"/>
            <a:pathLst>
              <a:path w="189" h="608">
                <a:moveTo>
                  <a:pt x="180" y="6"/>
                </a:moveTo>
                <a:lnTo>
                  <a:pt x="180" y="6"/>
                </a:lnTo>
                <a:lnTo>
                  <a:pt x="179" y="14"/>
                </a:lnTo>
                <a:lnTo>
                  <a:pt x="177" y="21"/>
                </a:lnTo>
                <a:lnTo>
                  <a:pt x="170" y="37"/>
                </a:lnTo>
                <a:lnTo>
                  <a:pt x="167" y="47"/>
                </a:lnTo>
                <a:lnTo>
                  <a:pt x="165" y="58"/>
                </a:lnTo>
                <a:lnTo>
                  <a:pt x="163" y="69"/>
                </a:lnTo>
                <a:lnTo>
                  <a:pt x="160" y="79"/>
                </a:lnTo>
                <a:lnTo>
                  <a:pt x="149" y="115"/>
                </a:lnTo>
                <a:lnTo>
                  <a:pt x="136" y="152"/>
                </a:lnTo>
                <a:lnTo>
                  <a:pt x="123" y="189"/>
                </a:lnTo>
                <a:lnTo>
                  <a:pt x="110" y="227"/>
                </a:lnTo>
                <a:lnTo>
                  <a:pt x="81" y="301"/>
                </a:lnTo>
                <a:lnTo>
                  <a:pt x="66" y="338"/>
                </a:lnTo>
                <a:lnTo>
                  <a:pt x="55" y="375"/>
                </a:lnTo>
                <a:lnTo>
                  <a:pt x="43" y="414"/>
                </a:lnTo>
                <a:lnTo>
                  <a:pt x="33" y="452"/>
                </a:lnTo>
                <a:lnTo>
                  <a:pt x="24" y="489"/>
                </a:lnTo>
                <a:lnTo>
                  <a:pt x="16" y="526"/>
                </a:lnTo>
                <a:lnTo>
                  <a:pt x="7" y="563"/>
                </a:lnTo>
                <a:lnTo>
                  <a:pt x="0" y="602"/>
                </a:lnTo>
                <a:lnTo>
                  <a:pt x="0" y="605"/>
                </a:lnTo>
                <a:lnTo>
                  <a:pt x="2" y="607"/>
                </a:lnTo>
                <a:lnTo>
                  <a:pt x="5" y="608"/>
                </a:lnTo>
                <a:lnTo>
                  <a:pt x="7" y="606"/>
                </a:lnTo>
                <a:lnTo>
                  <a:pt x="12" y="602"/>
                </a:lnTo>
                <a:lnTo>
                  <a:pt x="13" y="598"/>
                </a:lnTo>
                <a:lnTo>
                  <a:pt x="13" y="596"/>
                </a:lnTo>
                <a:lnTo>
                  <a:pt x="12" y="595"/>
                </a:lnTo>
                <a:lnTo>
                  <a:pt x="11" y="593"/>
                </a:lnTo>
                <a:lnTo>
                  <a:pt x="18" y="560"/>
                </a:lnTo>
                <a:lnTo>
                  <a:pt x="26" y="528"/>
                </a:lnTo>
                <a:lnTo>
                  <a:pt x="33" y="495"/>
                </a:lnTo>
                <a:lnTo>
                  <a:pt x="40" y="462"/>
                </a:lnTo>
                <a:lnTo>
                  <a:pt x="44" y="441"/>
                </a:lnTo>
                <a:lnTo>
                  <a:pt x="50" y="422"/>
                </a:lnTo>
                <a:lnTo>
                  <a:pt x="61" y="382"/>
                </a:lnTo>
                <a:lnTo>
                  <a:pt x="74" y="342"/>
                </a:lnTo>
                <a:lnTo>
                  <a:pt x="90" y="304"/>
                </a:lnTo>
                <a:lnTo>
                  <a:pt x="120" y="226"/>
                </a:lnTo>
                <a:lnTo>
                  <a:pt x="134" y="185"/>
                </a:lnTo>
                <a:lnTo>
                  <a:pt x="148" y="146"/>
                </a:lnTo>
                <a:lnTo>
                  <a:pt x="160" y="110"/>
                </a:lnTo>
                <a:lnTo>
                  <a:pt x="172" y="74"/>
                </a:lnTo>
                <a:lnTo>
                  <a:pt x="177" y="52"/>
                </a:lnTo>
                <a:lnTo>
                  <a:pt x="180" y="42"/>
                </a:lnTo>
                <a:lnTo>
                  <a:pt x="183" y="31"/>
                </a:lnTo>
                <a:lnTo>
                  <a:pt x="187" y="19"/>
                </a:lnTo>
                <a:lnTo>
                  <a:pt x="188" y="12"/>
                </a:lnTo>
                <a:lnTo>
                  <a:pt x="189" y="6"/>
                </a:lnTo>
                <a:lnTo>
                  <a:pt x="189" y="3"/>
                </a:lnTo>
                <a:lnTo>
                  <a:pt x="188" y="1"/>
                </a:lnTo>
                <a:lnTo>
                  <a:pt x="187" y="0"/>
                </a:lnTo>
                <a:lnTo>
                  <a:pt x="185" y="0"/>
                </a:lnTo>
                <a:lnTo>
                  <a:pt x="182" y="1"/>
                </a:lnTo>
                <a:lnTo>
                  <a:pt x="181" y="3"/>
                </a:lnTo>
                <a:lnTo>
                  <a:pt x="180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32" name="任意多边形 1051631"/>
          <p:cNvSpPr/>
          <p:nvPr/>
        </p:nvSpPr>
        <p:spPr bwMode="auto">
          <a:xfrm>
            <a:off x="7448550" y="1600200"/>
            <a:ext cx="153987" cy="436562"/>
          </a:xfrm>
          <a:custGeom>
            <a:avLst/>
            <a:gdLst/>
            <a:ahLst/>
            <a:cxnLst/>
            <a:rect l="0" t="0" r="0" b="0"/>
            <a:pathLst>
              <a:path w="219" h="617">
                <a:moveTo>
                  <a:pt x="210" y="3"/>
                </a:moveTo>
                <a:lnTo>
                  <a:pt x="210" y="3"/>
                </a:lnTo>
                <a:lnTo>
                  <a:pt x="205" y="21"/>
                </a:lnTo>
                <a:lnTo>
                  <a:pt x="202" y="39"/>
                </a:lnTo>
                <a:lnTo>
                  <a:pt x="198" y="57"/>
                </a:lnTo>
                <a:lnTo>
                  <a:pt x="194" y="74"/>
                </a:lnTo>
                <a:lnTo>
                  <a:pt x="185" y="98"/>
                </a:lnTo>
                <a:lnTo>
                  <a:pt x="177" y="122"/>
                </a:lnTo>
                <a:lnTo>
                  <a:pt x="159" y="168"/>
                </a:lnTo>
                <a:lnTo>
                  <a:pt x="151" y="192"/>
                </a:lnTo>
                <a:lnTo>
                  <a:pt x="142" y="216"/>
                </a:lnTo>
                <a:lnTo>
                  <a:pt x="121" y="261"/>
                </a:lnTo>
                <a:lnTo>
                  <a:pt x="100" y="307"/>
                </a:lnTo>
                <a:lnTo>
                  <a:pt x="79" y="352"/>
                </a:lnTo>
                <a:lnTo>
                  <a:pt x="71" y="372"/>
                </a:lnTo>
                <a:lnTo>
                  <a:pt x="63" y="391"/>
                </a:lnTo>
                <a:lnTo>
                  <a:pt x="50" y="432"/>
                </a:lnTo>
                <a:lnTo>
                  <a:pt x="39" y="472"/>
                </a:lnTo>
                <a:lnTo>
                  <a:pt x="28" y="513"/>
                </a:lnTo>
                <a:lnTo>
                  <a:pt x="19" y="546"/>
                </a:lnTo>
                <a:lnTo>
                  <a:pt x="14" y="563"/>
                </a:lnTo>
                <a:lnTo>
                  <a:pt x="8" y="579"/>
                </a:lnTo>
                <a:lnTo>
                  <a:pt x="5" y="588"/>
                </a:lnTo>
                <a:lnTo>
                  <a:pt x="1" y="596"/>
                </a:lnTo>
                <a:lnTo>
                  <a:pt x="0" y="605"/>
                </a:lnTo>
                <a:lnTo>
                  <a:pt x="0" y="610"/>
                </a:lnTo>
                <a:lnTo>
                  <a:pt x="2" y="614"/>
                </a:lnTo>
                <a:lnTo>
                  <a:pt x="3" y="616"/>
                </a:lnTo>
                <a:lnTo>
                  <a:pt x="5" y="617"/>
                </a:lnTo>
                <a:lnTo>
                  <a:pt x="7" y="617"/>
                </a:lnTo>
                <a:lnTo>
                  <a:pt x="8" y="616"/>
                </a:lnTo>
                <a:lnTo>
                  <a:pt x="11" y="614"/>
                </a:lnTo>
                <a:lnTo>
                  <a:pt x="11" y="611"/>
                </a:lnTo>
                <a:lnTo>
                  <a:pt x="11" y="609"/>
                </a:lnTo>
                <a:lnTo>
                  <a:pt x="10" y="605"/>
                </a:lnTo>
                <a:lnTo>
                  <a:pt x="10" y="600"/>
                </a:lnTo>
                <a:lnTo>
                  <a:pt x="12" y="594"/>
                </a:lnTo>
                <a:lnTo>
                  <a:pt x="14" y="587"/>
                </a:lnTo>
                <a:lnTo>
                  <a:pt x="19" y="575"/>
                </a:lnTo>
                <a:lnTo>
                  <a:pt x="24" y="567"/>
                </a:lnTo>
                <a:lnTo>
                  <a:pt x="26" y="563"/>
                </a:lnTo>
                <a:lnTo>
                  <a:pt x="28" y="560"/>
                </a:lnTo>
                <a:lnTo>
                  <a:pt x="30" y="551"/>
                </a:lnTo>
                <a:lnTo>
                  <a:pt x="33" y="533"/>
                </a:lnTo>
                <a:lnTo>
                  <a:pt x="44" y="491"/>
                </a:lnTo>
                <a:lnTo>
                  <a:pt x="55" y="449"/>
                </a:lnTo>
                <a:lnTo>
                  <a:pt x="69" y="408"/>
                </a:lnTo>
                <a:lnTo>
                  <a:pt x="83" y="367"/>
                </a:lnTo>
                <a:lnTo>
                  <a:pt x="91" y="347"/>
                </a:lnTo>
                <a:lnTo>
                  <a:pt x="101" y="327"/>
                </a:lnTo>
                <a:lnTo>
                  <a:pt x="137" y="250"/>
                </a:lnTo>
                <a:lnTo>
                  <a:pt x="153" y="211"/>
                </a:lnTo>
                <a:lnTo>
                  <a:pt x="169" y="171"/>
                </a:lnTo>
                <a:lnTo>
                  <a:pt x="184" y="128"/>
                </a:lnTo>
                <a:lnTo>
                  <a:pt x="200" y="86"/>
                </a:lnTo>
                <a:lnTo>
                  <a:pt x="206" y="65"/>
                </a:lnTo>
                <a:lnTo>
                  <a:pt x="210" y="45"/>
                </a:lnTo>
                <a:lnTo>
                  <a:pt x="214" y="26"/>
                </a:lnTo>
                <a:lnTo>
                  <a:pt x="219" y="6"/>
                </a:lnTo>
                <a:lnTo>
                  <a:pt x="219" y="4"/>
                </a:lnTo>
                <a:lnTo>
                  <a:pt x="219" y="2"/>
                </a:lnTo>
                <a:lnTo>
                  <a:pt x="217" y="1"/>
                </a:lnTo>
                <a:lnTo>
                  <a:pt x="216" y="0"/>
                </a:lnTo>
                <a:lnTo>
                  <a:pt x="214" y="0"/>
                </a:lnTo>
                <a:lnTo>
                  <a:pt x="213" y="1"/>
                </a:lnTo>
                <a:lnTo>
                  <a:pt x="211" y="2"/>
                </a:lnTo>
                <a:lnTo>
                  <a:pt x="210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33" name="任意多边形 1051632"/>
          <p:cNvSpPr/>
          <p:nvPr/>
        </p:nvSpPr>
        <p:spPr bwMode="auto">
          <a:xfrm>
            <a:off x="7577137" y="1651000"/>
            <a:ext cx="69850" cy="179387"/>
          </a:xfrm>
          <a:custGeom>
            <a:avLst/>
            <a:gdLst/>
            <a:ahLst/>
            <a:cxnLst/>
            <a:rect l="0" t="0" r="0" b="0"/>
            <a:pathLst>
              <a:path w="99" h="256">
                <a:moveTo>
                  <a:pt x="90" y="4"/>
                </a:moveTo>
                <a:lnTo>
                  <a:pt x="90" y="4"/>
                </a:lnTo>
                <a:lnTo>
                  <a:pt x="89" y="13"/>
                </a:lnTo>
                <a:lnTo>
                  <a:pt x="88" y="21"/>
                </a:lnTo>
                <a:lnTo>
                  <a:pt x="84" y="36"/>
                </a:lnTo>
                <a:lnTo>
                  <a:pt x="74" y="66"/>
                </a:lnTo>
                <a:lnTo>
                  <a:pt x="68" y="81"/>
                </a:lnTo>
                <a:lnTo>
                  <a:pt x="62" y="94"/>
                </a:lnTo>
                <a:lnTo>
                  <a:pt x="57" y="109"/>
                </a:lnTo>
                <a:lnTo>
                  <a:pt x="52" y="122"/>
                </a:lnTo>
                <a:lnTo>
                  <a:pt x="46" y="139"/>
                </a:lnTo>
                <a:lnTo>
                  <a:pt x="39" y="154"/>
                </a:lnTo>
                <a:lnTo>
                  <a:pt x="25" y="186"/>
                </a:lnTo>
                <a:lnTo>
                  <a:pt x="20" y="202"/>
                </a:lnTo>
                <a:lnTo>
                  <a:pt x="15" y="218"/>
                </a:lnTo>
                <a:lnTo>
                  <a:pt x="9" y="234"/>
                </a:lnTo>
                <a:lnTo>
                  <a:pt x="5" y="242"/>
                </a:lnTo>
                <a:lnTo>
                  <a:pt x="1" y="248"/>
                </a:lnTo>
                <a:lnTo>
                  <a:pt x="0" y="250"/>
                </a:lnTo>
                <a:lnTo>
                  <a:pt x="0" y="251"/>
                </a:lnTo>
                <a:lnTo>
                  <a:pt x="1" y="255"/>
                </a:lnTo>
                <a:lnTo>
                  <a:pt x="3" y="256"/>
                </a:lnTo>
                <a:lnTo>
                  <a:pt x="4" y="256"/>
                </a:lnTo>
                <a:lnTo>
                  <a:pt x="6" y="256"/>
                </a:lnTo>
                <a:lnTo>
                  <a:pt x="7" y="254"/>
                </a:lnTo>
                <a:lnTo>
                  <a:pt x="14" y="245"/>
                </a:lnTo>
                <a:lnTo>
                  <a:pt x="19" y="235"/>
                </a:lnTo>
                <a:lnTo>
                  <a:pt x="25" y="212"/>
                </a:lnTo>
                <a:lnTo>
                  <a:pt x="32" y="193"/>
                </a:lnTo>
                <a:lnTo>
                  <a:pt x="40" y="176"/>
                </a:lnTo>
                <a:lnTo>
                  <a:pt x="49" y="157"/>
                </a:lnTo>
                <a:lnTo>
                  <a:pt x="56" y="140"/>
                </a:lnTo>
                <a:lnTo>
                  <a:pt x="70" y="105"/>
                </a:lnTo>
                <a:lnTo>
                  <a:pt x="77" y="87"/>
                </a:lnTo>
                <a:lnTo>
                  <a:pt x="83" y="69"/>
                </a:lnTo>
                <a:lnTo>
                  <a:pt x="88" y="53"/>
                </a:lnTo>
                <a:lnTo>
                  <a:pt x="93" y="37"/>
                </a:lnTo>
                <a:lnTo>
                  <a:pt x="97" y="22"/>
                </a:lnTo>
                <a:lnTo>
                  <a:pt x="98" y="14"/>
                </a:lnTo>
                <a:lnTo>
                  <a:pt x="99" y="4"/>
                </a:lnTo>
                <a:lnTo>
                  <a:pt x="98" y="2"/>
                </a:lnTo>
                <a:lnTo>
                  <a:pt x="97" y="1"/>
                </a:lnTo>
                <a:lnTo>
                  <a:pt x="96" y="0"/>
                </a:lnTo>
                <a:lnTo>
                  <a:pt x="94" y="0"/>
                </a:lnTo>
                <a:lnTo>
                  <a:pt x="93" y="0"/>
                </a:lnTo>
                <a:lnTo>
                  <a:pt x="91" y="1"/>
                </a:lnTo>
                <a:lnTo>
                  <a:pt x="90" y="2"/>
                </a:lnTo>
                <a:lnTo>
                  <a:pt x="9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34" name="任意多边形 1051633"/>
          <p:cNvSpPr/>
          <p:nvPr/>
        </p:nvSpPr>
        <p:spPr bwMode="auto">
          <a:xfrm>
            <a:off x="7618412" y="1701800"/>
            <a:ext cx="41275" cy="115887"/>
          </a:xfrm>
          <a:custGeom>
            <a:avLst/>
            <a:gdLst/>
            <a:ahLst/>
            <a:cxnLst/>
            <a:rect l="0" t="0" r="0" b="0"/>
            <a:pathLst>
              <a:path w="62" h="165">
                <a:moveTo>
                  <a:pt x="53" y="4"/>
                </a:moveTo>
                <a:lnTo>
                  <a:pt x="53" y="4"/>
                </a:lnTo>
                <a:lnTo>
                  <a:pt x="50" y="24"/>
                </a:lnTo>
                <a:lnTo>
                  <a:pt x="44" y="44"/>
                </a:lnTo>
                <a:lnTo>
                  <a:pt x="38" y="64"/>
                </a:lnTo>
                <a:lnTo>
                  <a:pt x="31" y="83"/>
                </a:lnTo>
                <a:lnTo>
                  <a:pt x="15" y="120"/>
                </a:lnTo>
                <a:lnTo>
                  <a:pt x="8" y="140"/>
                </a:lnTo>
                <a:lnTo>
                  <a:pt x="1" y="160"/>
                </a:lnTo>
                <a:lnTo>
                  <a:pt x="0" y="161"/>
                </a:lnTo>
                <a:lnTo>
                  <a:pt x="1" y="163"/>
                </a:lnTo>
                <a:lnTo>
                  <a:pt x="2" y="164"/>
                </a:lnTo>
                <a:lnTo>
                  <a:pt x="4" y="165"/>
                </a:lnTo>
                <a:lnTo>
                  <a:pt x="5" y="165"/>
                </a:lnTo>
                <a:lnTo>
                  <a:pt x="7" y="165"/>
                </a:lnTo>
                <a:lnTo>
                  <a:pt x="8" y="164"/>
                </a:lnTo>
                <a:lnTo>
                  <a:pt x="9" y="162"/>
                </a:lnTo>
                <a:lnTo>
                  <a:pt x="19" y="139"/>
                </a:lnTo>
                <a:lnTo>
                  <a:pt x="28" y="117"/>
                </a:lnTo>
                <a:lnTo>
                  <a:pt x="47" y="73"/>
                </a:lnTo>
                <a:lnTo>
                  <a:pt x="53" y="56"/>
                </a:lnTo>
                <a:lnTo>
                  <a:pt x="57" y="39"/>
                </a:lnTo>
                <a:lnTo>
                  <a:pt x="60" y="21"/>
                </a:lnTo>
                <a:lnTo>
                  <a:pt x="62" y="4"/>
                </a:lnTo>
                <a:lnTo>
                  <a:pt x="62" y="2"/>
                </a:lnTo>
                <a:lnTo>
                  <a:pt x="61" y="1"/>
                </a:lnTo>
                <a:lnTo>
                  <a:pt x="60" y="0"/>
                </a:lnTo>
                <a:lnTo>
                  <a:pt x="58" y="0"/>
                </a:lnTo>
                <a:lnTo>
                  <a:pt x="55" y="1"/>
                </a:lnTo>
                <a:lnTo>
                  <a:pt x="54" y="2"/>
                </a:lnTo>
                <a:lnTo>
                  <a:pt x="53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35" name="任意多边形 1051634"/>
          <p:cNvSpPr/>
          <p:nvPr/>
        </p:nvSpPr>
        <p:spPr bwMode="auto">
          <a:xfrm>
            <a:off x="7675562" y="1731962"/>
            <a:ext cx="22225" cy="79375"/>
          </a:xfrm>
          <a:custGeom>
            <a:avLst/>
            <a:gdLst/>
            <a:ahLst/>
            <a:cxnLst/>
            <a:rect l="0" t="0" r="0" b="0"/>
            <a:pathLst>
              <a:path w="33" h="113">
                <a:moveTo>
                  <a:pt x="22" y="5"/>
                </a:moveTo>
                <a:lnTo>
                  <a:pt x="22" y="5"/>
                </a:lnTo>
                <a:lnTo>
                  <a:pt x="22" y="17"/>
                </a:lnTo>
                <a:lnTo>
                  <a:pt x="20" y="31"/>
                </a:lnTo>
                <a:lnTo>
                  <a:pt x="17" y="43"/>
                </a:lnTo>
                <a:lnTo>
                  <a:pt x="13" y="57"/>
                </a:lnTo>
                <a:lnTo>
                  <a:pt x="6" y="83"/>
                </a:lnTo>
                <a:lnTo>
                  <a:pt x="2" y="95"/>
                </a:lnTo>
                <a:lnTo>
                  <a:pt x="0" y="107"/>
                </a:lnTo>
                <a:lnTo>
                  <a:pt x="0" y="109"/>
                </a:lnTo>
                <a:lnTo>
                  <a:pt x="0" y="111"/>
                </a:lnTo>
                <a:lnTo>
                  <a:pt x="3" y="113"/>
                </a:lnTo>
                <a:lnTo>
                  <a:pt x="5" y="113"/>
                </a:lnTo>
                <a:lnTo>
                  <a:pt x="7" y="113"/>
                </a:lnTo>
                <a:lnTo>
                  <a:pt x="8" y="112"/>
                </a:lnTo>
                <a:lnTo>
                  <a:pt x="9" y="110"/>
                </a:lnTo>
                <a:lnTo>
                  <a:pt x="11" y="97"/>
                </a:lnTo>
                <a:lnTo>
                  <a:pt x="15" y="84"/>
                </a:lnTo>
                <a:lnTo>
                  <a:pt x="22" y="58"/>
                </a:lnTo>
                <a:lnTo>
                  <a:pt x="26" y="44"/>
                </a:lnTo>
                <a:lnTo>
                  <a:pt x="30" y="31"/>
                </a:lnTo>
                <a:lnTo>
                  <a:pt x="32" y="18"/>
                </a:lnTo>
                <a:lnTo>
                  <a:pt x="33" y="5"/>
                </a:lnTo>
                <a:lnTo>
                  <a:pt x="32" y="3"/>
                </a:lnTo>
                <a:lnTo>
                  <a:pt x="31" y="1"/>
                </a:lnTo>
                <a:lnTo>
                  <a:pt x="30" y="0"/>
                </a:lnTo>
                <a:lnTo>
                  <a:pt x="27" y="0"/>
                </a:lnTo>
                <a:lnTo>
                  <a:pt x="25" y="0"/>
                </a:lnTo>
                <a:lnTo>
                  <a:pt x="24" y="1"/>
                </a:lnTo>
                <a:lnTo>
                  <a:pt x="23" y="3"/>
                </a:lnTo>
                <a:lnTo>
                  <a:pt x="2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36" name="任意多边形 1051635"/>
          <p:cNvSpPr/>
          <p:nvPr/>
        </p:nvSpPr>
        <p:spPr bwMode="auto">
          <a:xfrm>
            <a:off x="6832600" y="1136650"/>
            <a:ext cx="957262" cy="958850"/>
          </a:xfrm>
          <a:custGeom>
            <a:avLst/>
            <a:gdLst/>
            <a:ahLst/>
            <a:cxnLst/>
            <a:rect l="0" t="0" r="0" b="0"/>
            <a:pathLst>
              <a:path w="1354" h="1359">
                <a:moveTo>
                  <a:pt x="963" y="1359"/>
                </a:moveTo>
                <a:lnTo>
                  <a:pt x="963" y="1359"/>
                </a:lnTo>
                <a:lnTo>
                  <a:pt x="958" y="1358"/>
                </a:lnTo>
                <a:lnTo>
                  <a:pt x="953" y="1356"/>
                </a:lnTo>
                <a:lnTo>
                  <a:pt x="950" y="1355"/>
                </a:lnTo>
                <a:lnTo>
                  <a:pt x="946" y="1356"/>
                </a:lnTo>
                <a:lnTo>
                  <a:pt x="941" y="1355"/>
                </a:lnTo>
                <a:lnTo>
                  <a:pt x="934" y="1352"/>
                </a:lnTo>
                <a:lnTo>
                  <a:pt x="918" y="1342"/>
                </a:lnTo>
                <a:lnTo>
                  <a:pt x="902" y="1330"/>
                </a:lnTo>
                <a:lnTo>
                  <a:pt x="888" y="1318"/>
                </a:lnTo>
                <a:lnTo>
                  <a:pt x="873" y="1305"/>
                </a:lnTo>
                <a:lnTo>
                  <a:pt x="847" y="1278"/>
                </a:lnTo>
                <a:lnTo>
                  <a:pt x="820" y="1249"/>
                </a:lnTo>
                <a:lnTo>
                  <a:pt x="798" y="1225"/>
                </a:lnTo>
                <a:lnTo>
                  <a:pt x="776" y="1201"/>
                </a:lnTo>
                <a:lnTo>
                  <a:pt x="748" y="1174"/>
                </a:lnTo>
                <a:lnTo>
                  <a:pt x="722" y="1149"/>
                </a:lnTo>
                <a:lnTo>
                  <a:pt x="695" y="1125"/>
                </a:lnTo>
                <a:lnTo>
                  <a:pt x="669" y="1102"/>
                </a:lnTo>
                <a:lnTo>
                  <a:pt x="642" y="1081"/>
                </a:lnTo>
                <a:lnTo>
                  <a:pt x="616" y="1061"/>
                </a:lnTo>
                <a:lnTo>
                  <a:pt x="590" y="1042"/>
                </a:lnTo>
                <a:lnTo>
                  <a:pt x="565" y="1025"/>
                </a:lnTo>
                <a:lnTo>
                  <a:pt x="558" y="1019"/>
                </a:lnTo>
                <a:lnTo>
                  <a:pt x="555" y="1013"/>
                </a:lnTo>
                <a:lnTo>
                  <a:pt x="553" y="1006"/>
                </a:lnTo>
                <a:lnTo>
                  <a:pt x="555" y="999"/>
                </a:lnTo>
                <a:lnTo>
                  <a:pt x="558" y="992"/>
                </a:lnTo>
                <a:lnTo>
                  <a:pt x="562" y="985"/>
                </a:lnTo>
                <a:lnTo>
                  <a:pt x="569" y="982"/>
                </a:lnTo>
                <a:lnTo>
                  <a:pt x="572" y="981"/>
                </a:lnTo>
                <a:lnTo>
                  <a:pt x="575" y="981"/>
                </a:lnTo>
                <a:lnTo>
                  <a:pt x="580" y="982"/>
                </a:lnTo>
                <a:lnTo>
                  <a:pt x="586" y="984"/>
                </a:lnTo>
                <a:lnTo>
                  <a:pt x="613" y="1003"/>
                </a:lnTo>
                <a:lnTo>
                  <a:pt x="639" y="1022"/>
                </a:lnTo>
                <a:lnTo>
                  <a:pt x="665" y="1041"/>
                </a:lnTo>
                <a:lnTo>
                  <a:pt x="688" y="1062"/>
                </a:lnTo>
                <a:lnTo>
                  <a:pt x="736" y="1102"/>
                </a:lnTo>
                <a:lnTo>
                  <a:pt x="779" y="1141"/>
                </a:lnTo>
                <a:lnTo>
                  <a:pt x="795" y="1157"/>
                </a:lnTo>
                <a:lnTo>
                  <a:pt x="810" y="1172"/>
                </a:lnTo>
                <a:lnTo>
                  <a:pt x="840" y="1205"/>
                </a:lnTo>
                <a:lnTo>
                  <a:pt x="860" y="1227"/>
                </a:lnTo>
                <a:lnTo>
                  <a:pt x="880" y="1249"/>
                </a:lnTo>
                <a:lnTo>
                  <a:pt x="901" y="1269"/>
                </a:lnTo>
                <a:lnTo>
                  <a:pt x="923" y="1288"/>
                </a:lnTo>
                <a:lnTo>
                  <a:pt x="941" y="1301"/>
                </a:lnTo>
                <a:lnTo>
                  <a:pt x="943" y="1281"/>
                </a:lnTo>
                <a:lnTo>
                  <a:pt x="953" y="1205"/>
                </a:lnTo>
                <a:lnTo>
                  <a:pt x="957" y="1168"/>
                </a:lnTo>
                <a:lnTo>
                  <a:pt x="960" y="1132"/>
                </a:lnTo>
                <a:lnTo>
                  <a:pt x="962" y="1096"/>
                </a:lnTo>
                <a:lnTo>
                  <a:pt x="962" y="1061"/>
                </a:lnTo>
                <a:lnTo>
                  <a:pt x="961" y="1025"/>
                </a:lnTo>
                <a:lnTo>
                  <a:pt x="958" y="987"/>
                </a:lnTo>
                <a:lnTo>
                  <a:pt x="958" y="983"/>
                </a:lnTo>
                <a:lnTo>
                  <a:pt x="959" y="980"/>
                </a:lnTo>
                <a:lnTo>
                  <a:pt x="960" y="976"/>
                </a:lnTo>
                <a:lnTo>
                  <a:pt x="962" y="974"/>
                </a:lnTo>
                <a:lnTo>
                  <a:pt x="965" y="971"/>
                </a:lnTo>
                <a:lnTo>
                  <a:pt x="968" y="970"/>
                </a:lnTo>
                <a:lnTo>
                  <a:pt x="973" y="968"/>
                </a:lnTo>
                <a:lnTo>
                  <a:pt x="978" y="968"/>
                </a:lnTo>
                <a:lnTo>
                  <a:pt x="983" y="968"/>
                </a:lnTo>
                <a:lnTo>
                  <a:pt x="987" y="970"/>
                </a:lnTo>
                <a:lnTo>
                  <a:pt x="989" y="970"/>
                </a:lnTo>
                <a:lnTo>
                  <a:pt x="992" y="970"/>
                </a:lnTo>
                <a:lnTo>
                  <a:pt x="994" y="970"/>
                </a:lnTo>
                <a:lnTo>
                  <a:pt x="999" y="970"/>
                </a:lnTo>
                <a:lnTo>
                  <a:pt x="1017" y="970"/>
                </a:lnTo>
                <a:lnTo>
                  <a:pt x="1035" y="969"/>
                </a:lnTo>
                <a:lnTo>
                  <a:pt x="1070" y="965"/>
                </a:lnTo>
                <a:lnTo>
                  <a:pt x="1104" y="960"/>
                </a:lnTo>
                <a:lnTo>
                  <a:pt x="1138" y="953"/>
                </a:lnTo>
                <a:lnTo>
                  <a:pt x="1170" y="948"/>
                </a:lnTo>
                <a:lnTo>
                  <a:pt x="1202" y="943"/>
                </a:lnTo>
                <a:lnTo>
                  <a:pt x="1234" y="939"/>
                </a:lnTo>
                <a:lnTo>
                  <a:pt x="1265" y="937"/>
                </a:lnTo>
                <a:lnTo>
                  <a:pt x="1292" y="937"/>
                </a:lnTo>
                <a:lnTo>
                  <a:pt x="1274" y="917"/>
                </a:lnTo>
                <a:lnTo>
                  <a:pt x="1180" y="808"/>
                </a:lnTo>
                <a:lnTo>
                  <a:pt x="1133" y="753"/>
                </a:lnTo>
                <a:lnTo>
                  <a:pt x="1085" y="700"/>
                </a:lnTo>
                <a:lnTo>
                  <a:pt x="1037" y="647"/>
                </a:lnTo>
                <a:lnTo>
                  <a:pt x="987" y="595"/>
                </a:lnTo>
                <a:lnTo>
                  <a:pt x="936" y="543"/>
                </a:lnTo>
                <a:lnTo>
                  <a:pt x="886" y="493"/>
                </a:lnTo>
                <a:lnTo>
                  <a:pt x="847" y="456"/>
                </a:lnTo>
                <a:lnTo>
                  <a:pt x="808" y="417"/>
                </a:lnTo>
                <a:lnTo>
                  <a:pt x="734" y="341"/>
                </a:lnTo>
                <a:lnTo>
                  <a:pt x="660" y="266"/>
                </a:lnTo>
                <a:lnTo>
                  <a:pt x="585" y="192"/>
                </a:lnTo>
                <a:lnTo>
                  <a:pt x="547" y="156"/>
                </a:lnTo>
                <a:lnTo>
                  <a:pt x="508" y="120"/>
                </a:lnTo>
                <a:lnTo>
                  <a:pt x="468" y="86"/>
                </a:lnTo>
                <a:lnTo>
                  <a:pt x="428" y="52"/>
                </a:lnTo>
                <a:lnTo>
                  <a:pt x="420" y="44"/>
                </a:lnTo>
                <a:lnTo>
                  <a:pt x="412" y="53"/>
                </a:lnTo>
                <a:lnTo>
                  <a:pt x="387" y="76"/>
                </a:lnTo>
                <a:lnTo>
                  <a:pt x="362" y="100"/>
                </a:lnTo>
                <a:lnTo>
                  <a:pt x="335" y="123"/>
                </a:lnTo>
                <a:lnTo>
                  <a:pt x="308" y="145"/>
                </a:lnTo>
                <a:lnTo>
                  <a:pt x="277" y="171"/>
                </a:lnTo>
                <a:lnTo>
                  <a:pt x="245" y="198"/>
                </a:lnTo>
                <a:lnTo>
                  <a:pt x="215" y="227"/>
                </a:lnTo>
                <a:lnTo>
                  <a:pt x="201" y="242"/>
                </a:lnTo>
                <a:lnTo>
                  <a:pt x="188" y="256"/>
                </a:lnTo>
                <a:lnTo>
                  <a:pt x="166" y="282"/>
                </a:lnTo>
                <a:lnTo>
                  <a:pt x="145" y="307"/>
                </a:lnTo>
                <a:lnTo>
                  <a:pt x="127" y="329"/>
                </a:lnTo>
                <a:lnTo>
                  <a:pt x="108" y="352"/>
                </a:lnTo>
                <a:lnTo>
                  <a:pt x="89" y="373"/>
                </a:lnTo>
                <a:lnTo>
                  <a:pt x="70" y="393"/>
                </a:lnTo>
                <a:lnTo>
                  <a:pt x="60" y="401"/>
                </a:lnTo>
                <a:lnTo>
                  <a:pt x="69" y="410"/>
                </a:lnTo>
                <a:lnTo>
                  <a:pt x="102" y="447"/>
                </a:lnTo>
                <a:lnTo>
                  <a:pt x="135" y="483"/>
                </a:lnTo>
                <a:lnTo>
                  <a:pt x="168" y="517"/>
                </a:lnTo>
                <a:lnTo>
                  <a:pt x="201" y="552"/>
                </a:lnTo>
                <a:lnTo>
                  <a:pt x="204" y="555"/>
                </a:lnTo>
                <a:lnTo>
                  <a:pt x="206" y="558"/>
                </a:lnTo>
                <a:lnTo>
                  <a:pt x="207" y="564"/>
                </a:lnTo>
                <a:lnTo>
                  <a:pt x="207" y="569"/>
                </a:lnTo>
                <a:lnTo>
                  <a:pt x="206" y="574"/>
                </a:lnTo>
                <a:lnTo>
                  <a:pt x="202" y="580"/>
                </a:lnTo>
                <a:lnTo>
                  <a:pt x="197" y="586"/>
                </a:lnTo>
                <a:lnTo>
                  <a:pt x="191" y="589"/>
                </a:lnTo>
                <a:lnTo>
                  <a:pt x="183" y="591"/>
                </a:lnTo>
                <a:lnTo>
                  <a:pt x="179" y="590"/>
                </a:lnTo>
                <a:lnTo>
                  <a:pt x="176" y="589"/>
                </a:lnTo>
                <a:lnTo>
                  <a:pt x="172" y="587"/>
                </a:lnTo>
                <a:lnTo>
                  <a:pt x="169" y="584"/>
                </a:lnTo>
                <a:lnTo>
                  <a:pt x="133" y="546"/>
                </a:lnTo>
                <a:lnTo>
                  <a:pt x="97" y="509"/>
                </a:lnTo>
                <a:lnTo>
                  <a:pt x="62" y="471"/>
                </a:lnTo>
                <a:lnTo>
                  <a:pt x="27" y="432"/>
                </a:lnTo>
                <a:lnTo>
                  <a:pt x="24" y="429"/>
                </a:lnTo>
                <a:lnTo>
                  <a:pt x="19" y="428"/>
                </a:lnTo>
                <a:lnTo>
                  <a:pt x="13" y="427"/>
                </a:lnTo>
                <a:lnTo>
                  <a:pt x="8" y="422"/>
                </a:lnTo>
                <a:lnTo>
                  <a:pt x="4" y="416"/>
                </a:lnTo>
                <a:lnTo>
                  <a:pt x="1" y="410"/>
                </a:lnTo>
                <a:lnTo>
                  <a:pt x="0" y="402"/>
                </a:lnTo>
                <a:lnTo>
                  <a:pt x="2" y="395"/>
                </a:lnTo>
                <a:lnTo>
                  <a:pt x="5" y="388"/>
                </a:lnTo>
                <a:lnTo>
                  <a:pt x="10" y="383"/>
                </a:lnTo>
                <a:lnTo>
                  <a:pt x="25" y="372"/>
                </a:lnTo>
                <a:lnTo>
                  <a:pt x="40" y="359"/>
                </a:lnTo>
                <a:lnTo>
                  <a:pt x="53" y="346"/>
                </a:lnTo>
                <a:lnTo>
                  <a:pt x="67" y="333"/>
                </a:lnTo>
                <a:lnTo>
                  <a:pt x="91" y="305"/>
                </a:lnTo>
                <a:lnTo>
                  <a:pt x="114" y="276"/>
                </a:lnTo>
                <a:lnTo>
                  <a:pt x="132" y="254"/>
                </a:lnTo>
                <a:lnTo>
                  <a:pt x="149" y="232"/>
                </a:lnTo>
                <a:lnTo>
                  <a:pt x="168" y="212"/>
                </a:lnTo>
                <a:lnTo>
                  <a:pt x="188" y="193"/>
                </a:lnTo>
                <a:lnTo>
                  <a:pt x="221" y="164"/>
                </a:lnTo>
                <a:lnTo>
                  <a:pt x="254" y="136"/>
                </a:lnTo>
                <a:lnTo>
                  <a:pt x="287" y="107"/>
                </a:lnTo>
                <a:lnTo>
                  <a:pt x="320" y="78"/>
                </a:lnTo>
                <a:lnTo>
                  <a:pt x="352" y="49"/>
                </a:lnTo>
                <a:lnTo>
                  <a:pt x="384" y="17"/>
                </a:lnTo>
                <a:lnTo>
                  <a:pt x="387" y="13"/>
                </a:lnTo>
                <a:lnTo>
                  <a:pt x="391" y="11"/>
                </a:lnTo>
                <a:lnTo>
                  <a:pt x="394" y="10"/>
                </a:lnTo>
                <a:lnTo>
                  <a:pt x="398" y="9"/>
                </a:lnTo>
                <a:lnTo>
                  <a:pt x="401" y="10"/>
                </a:lnTo>
                <a:lnTo>
                  <a:pt x="407" y="11"/>
                </a:lnTo>
                <a:lnTo>
                  <a:pt x="412" y="7"/>
                </a:lnTo>
                <a:lnTo>
                  <a:pt x="416" y="4"/>
                </a:lnTo>
                <a:lnTo>
                  <a:pt x="420" y="2"/>
                </a:lnTo>
                <a:lnTo>
                  <a:pt x="424" y="1"/>
                </a:lnTo>
                <a:lnTo>
                  <a:pt x="429" y="0"/>
                </a:lnTo>
                <a:lnTo>
                  <a:pt x="433" y="1"/>
                </a:lnTo>
                <a:lnTo>
                  <a:pt x="436" y="2"/>
                </a:lnTo>
                <a:lnTo>
                  <a:pt x="441" y="3"/>
                </a:lnTo>
                <a:lnTo>
                  <a:pt x="444" y="6"/>
                </a:lnTo>
                <a:lnTo>
                  <a:pt x="489" y="42"/>
                </a:lnTo>
                <a:lnTo>
                  <a:pt x="534" y="82"/>
                </a:lnTo>
                <a:lnTo>
                  <a:pt x="577" y="121"/>
                </a:lnTo>
                <a:lnTo>
                  <a:pt x="620" y="161"/>
                </a:lnTo>
                <a:lnTo>
                  <a:pt x="663" y="202"/>
                </a:lnTo>
                <a:lnTo>
                  <a:pt x="704" y="245"/>
                </a:lnTo>
                <a:lnTo>
                  <a:pt x="786" y="327"/>
                </a:lnTo>
                <a:lnTo>
                  <a:pt x="852" y="395"/>
                </a:lnTo>
                <a:lnTo>
                  <a:pt x="918" y="461"/>
                </a:lnTo>
                <a:lnTo>
                  <a:pt x="976" y="520"/>
                </a:lnTo>
                <a:lnTo>
                  <a:pt x="1032" y="578"/>
                </a:lnTo>
                <a:lnTo>
                  <a:pt x="1088" y="637"/>
                </a:lnTo>
                <a:lnTo>
                  <a:pt x="1142" y="697"/>
                </a:lnTo>
                <a:lnTo>
                  <a:pt x="1196" y="757"/>
                </a:lnTo>
                <a:lnTo>
                  <a:pt x="1247" y="816"/>
                </a:lnTo>
                <a:lnTo>
                  <a:pt x="1349" y="933"/>
                </a:lnTo>
                <a:lnTo>
                  <a:pt x="1352" y="940"/>
                </a:lnTo>
                <a:lnTo>
                  <a:pt x="1354" y="946"/>
                </a:lnTo>
                <a:lnTo>
                  <a:pt x="1354" y="951"/>
                </a:lnTo>
                <a:lnTo>
                  <a:pt x="1353" y="956"/>
                </a:lnTo>
                <a:lnTo>
                  <a:pt x="1350" y="963"/>
                </a:lnTo>
                <a:lnTo>
                  <a:pt x="1345" y="968"/>
                </a:lnTo>
                <a:lnTo>
                  <a:pt x="1340" y="972"/>
                </a:lnTo>
                <a:lnTo>
                  <a:pt x="1334" y="974"/>
                </a:lnTo>
                <a:lnTo>
                  <a:pt x="1329" y="975"/>
                </a:lnTo>
                <a:lnTo>
                  <a:pt x="1327" y="978"/>
                </a:lnTo>
                <a:lnTo>
                  <a:pt x="1324" y="981"/>
                </a:lnTo>
                <a:lnTo>
                  <a:pt x="1321" y="983"/>
                </a:lnTo>
                <a:lnTo>
                  <a:pt x="1318" y="984"/>
                </a:lnTo>
                <a:lnTo>
                  <a:pt x="1313" y="984"/>
                </a:lnTo>
                <a:lnTo>
                  <a:pt x="1310" y="984"/>
                </a:lnTo>
                <a:lnTo>
                  <a:pt x="1292" y="983"/>
                </a:lnTo>
                <a:lnTo>
                  <a:pt x="1272" y="982"/>
                </a:lnTo>
                <a:lnTo>
                  <a:pt x="1255" y="983"/>
                </a:lnTo>
                <a:lnTo>
                  <a:pt x="1237" y="984"/>
                </a:lnTo>
                <a:lnTo>
                  <a:pt x="1203" y="987"/>
                </a:lnTo>
                <a:lnTo>
                  <a:pt x="1168" y="994"/>
                </a:lnTo>
                <a:lnTo>
                  <a:pt x="1134" y="999"/>
                </a:lnTo>
                <a:lnTo>
                  <a:pt x="1106" y="1004"/>
                </a:lnTo>
                <a:lnTo>
                  <a:pt x="1077" y="1009"/>
                </a:lnTo>
                <a:lnTo>
                  <a:pt x="1048" y="1012"/>
                </a:lnTo>
                <a:lnTo>
                  <a:pt x="1019" y="1015"/>
                </a:lnTo>
                <a:lnTo>
                  <a:pt x="1007" y="1015"/>
                </a:lnTo>
                <a:lnTo>
                  <a:pt x="1007" y="1028"/>
                </a:lnTo>
                <a:lnTo>
                  <a:pt x="1008" y="1063"/>
                </a:lnTo>
                <a:lnTo>
                  <a:pt x="1008" y="1098"/>
                </a:lnTo>
                <a:lnTo>
                  <a:pt x="1006" y="1133"/>
                </a:lnTo>
                <a:lnTo>
                  <a:pt x="1002" y="1168"/>
                </a:lnTo>
                <a:lnTo>
                  <a:pt x="999" y="1203"/>
                </a:lnTo>
                <a:lnTo>
                  <a:pt x="994" y="1238"/>
                </a:lnTo>
                <a:lnTo>
                  <a:pt x="985" y="1308"/>
                </a:lnTo>
                <a:lnTo>
                  <a:pt x="980" y="1344"/>
                </a:lnTo>
                <a:lnTo>
                  <a:pt x="978" y="1351"/>
                </a:lnTo>
                <a:lnTo>
                  <a:pt x="975" y="1355"/>
                </a:lnTo>
                <a:lnTo>
                  <a:pt x="969" y="1358"/>
                </a:lnTo>
                <a:lnTo>
                  <a:pt x="963" y="135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37" name="任意多边形 1051636"/>
          <p:cNvSpPr/>
          <p:nvPr/>
        </p:nvSpPr>
        <p:spPr bwMode="auto">
          <a:xfrm>
            <a:off x="6913562" y="1487487"/>
            <a:ext cx="396875" cy="385762"/>
          </a:xfrm>
          <a:custGeom>
            <a:avLst/>
            <a:gdLst/>
            <a:ahLst/>
            <a:cxnLst/>
            <a:rect l="0" t="0" r="0" b="0"/>
            <a:pathLst>
              <a:path w="563" h="544">
                <a:moveTo>
                  <a:pt x="298" y="544"/>
                </a:moveTo>
                <a:lnTo>
                  <a:pt x="298" y="544"/>
                </a:lnTo>
                <a:lnTo>
                  <a:pt x="271" y="543"/>
                </a:lnTo>
                <a:lnTo>
                  <a:pt x="245" y="540"/>
                </a:lnTo>
                <a:lnTo>
                  <a:pt x="219" y="535"/>
                </a:lnTo>
                <a:lnTo>
                  <a:pt x="195" y="528"/>
                </a:lnTo>
                <a:lnTo>
                  <a:pt x="172" y="519"/>
                </a:lnTo>
                <a:lnTo>
                  <a:pt x="149" y="509"/>
                </a:lnTo>
                <a:lnTo>
                  <a:pt x="128" y="497"/>
                </a:lnTo>
                <a:lnTo>
                  <a:pt x="109" y="483"/>
                </a:lnTo>
                <a:lnTo>
                  <a:pt x="90" y="468"/>
                </a:lnTo>
                <a:lnTo>
                  <a:pt x="73" y="450"/>
                </a:lnTo>
                <a:lnTo>
                  <a:pt x="58" y="433"/>
                </a:lnTo>
                <a:lnTo>
                  <a:pt x="45" y="412"/>
                </a:lnTo>
                <a:lnTo>
                  <a:pt x="32" y="391"/>
                </a:lnTo>
                <a:lnTo>
                  <a:pt x="22" y="369"/>
                </a:lnTo>
                <a:lnTo>
                  <a:pt x="13" y="345"/>
                </a:lnTo>
                <a:lnTo>
                  <a:pt x="6" y="320"/>
                </a:lnTo>
                <a:lnTo>
                  <a:pt x="3" y="306"/>
                </a:lnTo>
                <a:lnTo>
                  <a:pt x="2" y="292"/>
                </a:lnTo>
                <a:lnTo>
                  <a:pt x="1" y="278"/>
                </a:lnTo>
                <a:lnTo>
                  <a:pt x="0" y="263"/>
                </a:lnTo>
                <a:lnTo>
                  <a:pt x="1" y="249"/>
                </a:lnTo>
                <a:lnTo>
                  <a:pt x="2" y="233"/>
                </a:lnTo>
                <a:lnTo>
                  <a:pt x="4" y="219"/>
                </a:lnTo>
                <a:lnTo>
                  <a:pt x="7" y="204"/>
                </a:lnTo>
                <a:lnTo>
                  <a:pt x="10" y="191"/>
                </a:lnTo>
                <a:lnTo>
                  <a:pt x="15" y="177"/>
                </a:lnTo>
                <a:lnTo>
                  <a:pt x="20" y="163"/>
                </a:lnTo>
                <a:lnTo>
                  <a:pt x="26" y="151"/>
                </a:lnTo>
                <a:lnTo>
                  <a:pt x="32" y="137"/>
                </a:lnTo>
                <a:lnTo>
                  <a:pt x="39" y="126"/>
                </a:lnTo>
                <a:lnTo>
                  <a:pt x="47" y="114"/>
                </a:lnTo>
                <a:lnTo>
                  <a:pt x="55" y="103"/>
                </a:lnTo>
                <a:lnTo>
                  <a:pt x="64" y="92"/>
                </a:lnTo>
                <a:lnTo>
                  <a:pt x="75" y="81"/>
                </a:lnTo>
                <a:lnTo>
                  <a:pt x="85" y="72"/>
                </a:lnTo>
                <a:lnTo>
                  <a:pt x="95" y="63"/>
                </a:lnTo>
                <a:lnTo>
                  <a:pt x="106" y="56"/>
                </a:lnTo>
                <a:lnTo>
                  <a:pt x="117" y="48"/>
                </a:lnTo>
                <a:lnTo>
                  <a:pt x="127" y="42"/>
                </a:lnTo>
                <a:lnTo>
                  <a:pt x="139" y="37"/>
                </a:lnTo>
                <a:lnTo>
                  <a:pt x="151" y="32"/>
                </a:lnTo>
                <a:lnTo>
                  <a:pt x="163" y="27"/>
                </a:lnTo>
                <a:lnTo>
                  <a:pt x="188" y="20"/>
                </a:lnTo>
                <a:lnTo>
                  <a:pt x="215" y="13"/>
                </a:lnTo>
                <a:lnTo>
                  <a:pt x="244" y="8"/>
                </a:lnTo>
                <a:lnTo>
                  <a:pt x="247" y="8"/>
                </a:lnTo>
                <a:lnTo>
                  <a:pt x="249" y="7"/>
                </a:lnTo>
                <a:lnTo>
                  <a:pt x="252" y="5"/>
                </a:lnTo>
                <a:lnTo>
                  <a:pt x="256" y="4"/>
                </a:lnTo>
                <a:lnTo>
                  <a:pt x="277" y="1"/>
                </a:lnTo>
                <a:lnTo>
                  <a:pt x="299" y="0"/>
                </a:lnTo>
                <a:lnTo>
                  <a:pt x="312" y="0"/>
                </a:lnTo>
                <a:lnTo>
                  <a:pt x="324" y="1"/>
                </a:lnTo>
                <a:lnTo>
                  <a:pt x="338" y="3"/>
                </a:lnTo>
                <a:lnTo>
                  <a:pt x="350" y="6"/>
                </a:lnTo>
                <a:lnTo>
                  <a:pt x="363" y="9"/>
                </a:lnTo>
                <a:lnTo>
                  <a:pt x="374" y="13"/>
                </a:lnTo>
                <a:lnTo>
                  <a:pt x="385" y="18"/>
                </a:lnTo>
                <a:lnTo>
                  <a:pt x="398" y="24"/>
                </a:lnTo>
                <a:lnTo>
                  <a:pt x="408" y="30"/>
                </a:lnTo>
                <a:lnTo>
                  <a:pt x="420" y="36"/>
                </a:lnTo>
                <a:lnTo>
                  <a:pt x="440" y="51"/>
                </a:lnTo>
                <a:lnTo>
                  <a:pt x="460" y="67"/>
                </a:lnTo>
                <a:lnTo>
                  <a:pt x="477" y="86"/>
                </a:lnTo>
                <a:lnTo>
                  <a:pt x="494" y="106"/>
                </a:lnTo>
                <a:lnTo>
                  <a:pt x="508" y="127"/>
                </a:lnTo>
                <a:lnTo>
                  <a:pt x="522" y="150"/>
                </a:lnTo>
                <a:lnTo>
                  <a:pt x="533" y="172"/>
                </a:lnTo>
                <a:lnTo>
                  <a:pt x="543" y="196"/>
                </a:lnTo>
                <a:lnTo>
                  <a:pt x="552" y="221"/>
                </a:lnTo>
                <a:lnTo>
                  <a:pt x="557" y="245"/>
                </a:lnTo>
                <a:lnTo>
                  <a:pt x="561" y="269"/>
                </a:lnTo>
                <a:lnTo>
                  <a:pt x="563" y="294"/>
                </a:lnTo>
                <a:lnTo>
                  <a:pt x="562" y="319"/>
                </a:lnTo>
                <a:lnTo>
                  <a:pt x="560" y="343"/>
                </a:lnTo>
                <a:lnTo>
                  <a:pt x="554" y="366"/>
                </a:lnTo>
                <a:lnTo>
                  <a:pt x="547" y="388"/>
                </a:lnTo>
                <a:lnTo>
                  <a:pt x="537" y="410"/>
                </a:lnTo>
                <a:lnTo>
                  <a:pt x="525" y="431"/>
                </a:lnTo>
                <a:lnTo>
                  <a:pt x="511" y="450"/>
                </a:lnTo>
                <a:lnTo>
                  <a:pt x="503" y="460"/>
                </a:lnTo>
                <a:lnTo>
                  <a:pt x="494" y="469"/>
                </a:lnTo>
                <a:lnTo>
                  <a:pt x="485" y="477"/>
                </a:lnTo>
                <a:lnTo>
                  <a:pt x="475" y="485"/>
                </a:lnTo>
                <a:lnTo>
                  <a:pt x="465" y="494"/>
                </a:lnTo>
                <a:lnTo>
                  <a:pt x="455" y="501"/>
                </a:lnTo>
                <a:lnTo>
                  <a:pt x="444" y="507"/>
                </a:lnTo>
                <a:lnTo>
                  <a:pt x="433" y="513"/>
                </a:lnTo>
                <a:lnTo>
                  <a:pt x="422" y="519"/>
                </a:lnTo>
                <a:lnTo>
                  <a:pt x="410" y="524"/>
                </a:lnTo>
                <a:lnTo>
                  <a:pt x="398" y="529"/>
                </a:lnTo>
                <a:lnTo>
                  <a:pt x="385" y="533"/>
                </a:lnTo>
                <a:lnTo>
                  <a:pt x="372" y="536"/>
                </a:lnTo>
                <a:lnTo>
                  <a:pt x="360" y="538"/>
                </a:lnTo>
                <a:lnTo>
                  <a:pt x="346" y="540"/>
                </a:lnTo>
                <a:lnTo>
                  <a:pt x="333" y="542"/>
                </a:lnTo>
                <a:lnTo>
                  <a:pt x="315" y="543"/>
                </a:lnTo>
                <a:lnTo>
                  <a:pt x="298" y="544"/>
                </a:lnTo>
                <a:close/>
                <a:moveTo>
                  <a:pt x="297" y="44"/>
                </a:moveTo>
                <a:lnTo>
                  <a:pt x="294" y="45"/>
                </a:lnTo>
                <a:lnTo>
                  <a:pt x="289" y="47"/>
                </a:lnTo>
                <a:lnTo>
                  <a:pt x="285" y="48"/>
                </a:lnTo>
                <a:lnTo>
                  <a:pt x="248" y="54"/>
                </a:lnTo>
                <a:lnTo>
                  <a:pt x="229" y="58"/>
                </a:lnTo>
                <a:lnTo>
                  <a:pt x="211" y="61"/>
                </a:lnTo>
                <a:lnTo>
                  <a:pt x="193" y="66"/>
                </a:lnTo>
                <a:lnTo>
                  <a:pt x="177" y="71"/>
                </a:lnTo>
                <a:lnTo>
                  <a:pt x="160" y="78"/>
                </a:lnTo>
                <a:lnTo>
                  <a:pt x="145" y="86"/>
                </a:lnTo>
                <a:lnTo>
                  <a:pt x="129" y="94"/>
                </a:lnTo>
                <a:lnTo>
                  <a:pt x="116" y="104"/>
                </a:lnTo>
                <a:lnTo>
                  <a:pt x="102" y="116"/>
                </a:lnTo>
                <a:lnTo>
                  <a:pt x="91" y="128"/>
                </a:lnTo>
                <a:lnTo>
                  <a:pt x="81" y="141"/>
                </a:lnTo>
                <a:lnTo>
                  <a:pt x="71" y="157"/>
                </a:lnTo>
                <a:lnTo>
                  <a:pt x="64" y="174"/>
                </a:lnTo>
                <a:lnTo>
                  <a:pt x="58" y="194"/>
                </a:lnTo>
                <a:lnTo>
                  <a:pt x="55" y="209"/>
                </a:lnTo>
                <a:lnTo>
                  <a:pt x="52" y="222"/>
                </a:lnTo>
                <a:lnTo>
                  <a:pt x="50" y="236"/>
                </a:lnTo>
                <a:lnTo>
                  <a:pt x="48" y="251"/>
                </a:lnTo>
                <a:lnTo>
                  <a:pt x="48" y="264"/>
                </a:lnTo>
                <a:lnTo>
                  <a:pt x="48" y="278"/>
                </a:lnTo>
                <a:lnTo>
                  <a:pt x="48" y="291"/>
                </a:lnTo>
                <a:lnTo>
                  <a:pt x="49" y="304"/>
                </a:lnTo>
                <a:lnTo>
                  <a:pt x="51" y="317"/>
                </a:lnTo>
                <a:lnTo>
                  <a:pt x="54" y="329"/>
                </a:lnTo>
                <a:lnTo>
                  <a:pt x="57" y="341"/>
                </a:lnTo>
                <a:lnTo>
                  <a:pt x="61" y="353"/>
                </a:lnTo>
                <a:lnTo>
                  <a:pt x="65" y="365"/>
                </a:lnTo>
                <a:lnTo>
                  <a:pt x="70" y="375"/>
                </a:lnTo>
                <a:lnTo>
                  <a:pt x="77" y="385"/>
                </a:lnTo>
                <a:lnTo>
                  <a:pt x="83" y="396"/>
                </a:lnTo>
                <a:lnTo>
                  <a:pt x="92" y="407"/>
                </a:lnTo>
                <a:lnTo>
                  <a:pt x="101" y="418"/>
                </a:lnTo>
                <a:lnTo>
                  <a:pt x="112" y="429"/>
                </a:lnTo>
                <a:lnTo>
                  <a:pt x="123" y="439"/>
                </a:lnTo>
                <a:lnTo>
                  <a:pt x="134" y="448"/>
                </a:lnTo>
                <a:lnTo>
                  <a:pt x="147" y="456"/>
                </a:lnTo>
                <a:lnTo>
                  <a:pt x="160" y="465"/>
                </a:lnTo>
                <a:lnTo>
                  <a:pt x="174" y="472"/>
                </a:lnTo>
                <a:lnTo>
                  <a:pt x="187" y="478"/>
                </a:lnTo>
                <a:lnTo>
                  <a:pt x="202" y="484"/>
                </a:lnTo>
                <a:lnTo>
                  <a:pt x="216" y="488"/>
                </a:lnTo>
                <a:lnTo>
                  <a:pt x="232" y="493"/>
                </a:lnTo>
                <a:lnTo>
                  <a:pt x="246" y="496"/>
                </a:lnTo>
                <a:lnTo>
                  <a:pt x="261" y="499"/>
                </a:lnTo>
                <a:lnTo>
                  <a:pt x="277" y="500"/>
                </a:lnTo>
                <a:lnTo>
                  <a:pt x="294" y="500"/>
                </a:lnTo>
                <a:lnTo>
                  <a:pt x="307" y="500"/>
                </a:lnTo>
                <a:lnTo>
                  <a:pt x="320" y="499"/>
                </a:lnTo>
                <a:lnTo>
                  <a:pt x="333" y="497"/>
                </a:lnTo>
                <a:lnTo>
                  <a:pt x="346" y="495"/>
                </a:lnTo>
                <a:lnTo>
                  <a:pt x="364" y="490"/>
                </a:lnTo>
                <a:lnTo>
                  <a:pt x="381" y="484"/>
                </a:lnTo>
                <a:lnTo>
                  <a:pt x="399" y="477"/>
                </a:lnTo>
                <a:lnTo>
                  <a:pt x="415" y="469"/>
                </a:lnTo>
                <a:lnTo>
                  <a:pt x="431" y="460"/>
                </a:lnTo>
                <a:lnTo>
                  <a:pt x="446" y="449"/>
                </a:lnTo>
                <a:lnTo>
                  <a:pt x="460" y="438"/>
                </a:lnTo>
                <a:lnTo>
                  <a:pt x="473" y="425"/>
                </a:lnTo>
                <a:lnTo>
                  <a:pt x="485" y="412"/>
                </a:lnTo>
                <a:lnTo>
                  <a:pt x="495" y="398"/>
                </a:lnTo>
                <a:lnTo>
                  <a:pt x="503" y="382"/>
                </a:lnTo>
                <a:lnTo>
                  <a:pt x="510" y="365"/>
                </a:lnTo>
                <a:lnTo>
                  <a:pt x="516" y="347"/>
                </a:lnTo>
                <a:lnTo>
                  <a:pt x="519" y="328"/>
                </a:lnTo>
                <a:lnTo>
                  <a:pt x="520" y="309"/>
                </a:lnTo>
                <a:lnTo>
                  <a:pt x="518" y="288"/>
                </a:lnTo>
                <a:lnTo>
                  <a:pt x="515" y="265"/>
                </a:lnTo>
                <a:lnTo>
                  <a:pt x="509" y="244"/>
                </a:lnTo>
                <a:lnTo>
                  <a:pt x="503" y="222"/>
                </a:lnTo>
                <a:lnTo>
                  <a:pt x="495" y="200"/>
                </a:lnTo>
                <a:lnTo>
                  <a:pt x="485" y="180"/>
                </a:lnTo>
                <a:lnTo>
                  <a:pt x="474" y="159"/>
                </a:lnTo>
                <a:lnTo>
                  <a:pt x="462" y="140"/>
                </a:lnTo>
                <a:lnTo>
                  <a:pt x="448" y="122"/>
                </a:lnTo>
                <a:lnTo>
                  <a:pt x="434" y="105"/>
                </a:lnTo>
                <a:lnTo>
                  <a:pt x="417" y="91"/>
                </a:lnTo>
                <a:lnTo>
                  <a:pt x="401" y="77"/>
                </a:lnTo>
                <a:lnTo>
                  <a:pt x="383" y="66"/>
                </a:lnTo>
                <a:lnTo>
                  <a:pt x="364" y="57"/>
                </a:lnTo>
                <a:lnTo>
                  <a:pt x="354" y="54"/>
                </a:lnTo>
                <a:lnTo>
                  <a:pt x="344" y="51"/>
                </a:lnTo>
                <a:lnTo>
                  <a:pt x="335" y="47"/>
                </a:lnTo>
                <a:lnTo>
                  <a:pt x="324" y="45"/>
                </a:lnTo>
                <a:lnTo>
                  <a:pt x="313" y="44"/>
                </a:lnTo>
                <a:lnTo>
                  <a:pt x="303" y="44"/>
                </a:lnTo>
                <a:lnTo>
                  <a:pt x="297" y="4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38" name="任意多边形 1051637"/>
          <p:cNvSpPr/>
          <p:nvPr/>
        </p:nvSpPr>
        <p:spPr bwMode="auto">
          <a:xfrm>
            <a:off x="6989762" y="1562100"/>
            <a:ext cx="250825" cy="230187"/>
          </a:xfrm>
          <a:custGeom>
            <a:avLst/>
            <a:gdLst/>
            <a:ahLst/>
            <a:cxnLst/>
            <a:rect l="0" t="0" r="0" b="0"/>
            <a:pathLst>
              <a:path w="358" h="328">
                <a:moveTo>
                  <a:pt x="169" y="328"/>
                </a:moveTo>
                <a:lnTo>
                  <a:pt x="169" y="328"/>
                </a:lnTo>
                <a:lnTo>
                  <a:pt x="156" y="327"/>
                </a:lnTo>
                <a:lnTo>
                  <a:pt x="143" y="325"/>
                </a:lnTo>
                <a:lnTo>
                  <a:pt x="133" y="322"/>
                </a:lnTo>
                <a:lnTo>
                  <a:pt x="123" y="319"/>
                </a:lnTo>
                <a:lnTo>
                  <a:pt x="115" y="315"/>
                </a:lnTo>
                <a:lnTo>
                  <a:pt x="108" y="310"/>
                </a:lnTo>
                <a:lnTo>
                  <a:pt x="102" y="303"/>
                </a:lnTo>
                <a:lnTo>
                  <a:pt x="97" y="295"/>
                </a:lnTo>
                <a:lnTo>
                  <a:pt x="93" y="284"/>
                </a:lnTo>
                <a:lnTo>
                  <a:pt x="89" y="273"/>
                </a:lnTo>
                <a:lnTo>
                  <a:pt x="87" y="262"/>
                </a:lnTo>
                <a:lnTo>
                  <a:pt x="87" y="249"/>
                </a:lnTo>
                <a:lnTo>
                  <a:pt x="87" y="236"/>
                </a:lnTo>
                <a:lnTo>
                  <a:pt x="88" y="231"/>
                </a:lnTo>
                <a:lnTo>
                  <a:pt x="82" y="230"/>
                </a:lnTo>
                <a:lnTo>
                  <a:pt x="71" y="228"/>
                </a:lnTo>
                <a:lnTo>
                  <a:pt x="59" y="226"/>
                </a:lnTo>
                <a:lnTo>
                  <a:pt x="50" y="224"/>
                </a:lnTo>
                <a:lnTo>
                  <a:pt x="41" y="221"/>
                </a:lnTo>
                <a:lnTo>
                  <a:pt x="33" y="218"/>
                </a:lnTo>
                <a:lnTo>
                  <a:pt x="25" y="214"/>
                </a:lnTo>
                <a:lnTo>
                  <a:pt x="19" y="209"/>
                </a:lnTo>
                <a:lnTo>
                  <a:pt x="14" y="204"/>
                </a:lnTo>
                <a:lnTo>
                  <a:pt x="7" y="193"/>
                </a:lnTo>
                <a:lnTo>
                  <a:pt x="3" y="182"/>
                </a:lnTo>
                <a:lnTo>
                  <a:pt x="0" y="171"/>
                </a:lnTo>
                <a:lnTo>
                  <a:pt x="0" y="158"/>
                </a:lnTo>
                <a:lnTo>
                  <a:pt x="0" y="155"/>
                </a:lnTo>
                <a:lnTo>
                  <a:pt x="1" y="145"/>
                </a:lnTo>
                <a:lnTo>
                  <a:pt x="2" y="134"/>
                </a:lnTo>
                <a:lnTo>
                  <a:pt x="5" y="125"/>
                </a:lnTo>
                <a:lnTo>
                  <a:pt x="7" y="121"/>
                </a:lnTo>
                <a:lnTo>
                  <a:pt x="9" y="117"/>
                </a:lnTo>
                <a:lnTo>
                  <a:pt x="14" y="111"/>
                </a:lnTo>
                <a:lnTo>
                  <a:pt x="20" y="107"/>
                </a:lnTo>
                <a:lnTo>
                  <a:pt x="26" y="102"/>
                </a:lnTo>
                <a:lnTo>
                  <a:pt x="33" y="100"/>
                </a:lnTo>
                <a:lnTo>
                  <a:pt x="40" y="98"/>
                </a:lnTo>
                <a:lnTo>
                  <a:pt x="47" y="97"/>
                </a:lnTo>
                <a:lnTo>
                  <a:pt x="62" y="96"/>
                </a:lnTo>
                <a:lnTo>
                  <a:pt x="78" y="97"/>
                </a:lnTo>
                <a:lnTo>
                  <a:pt x="82" y="97"/>
                </a:lnTo>
                <a:lnTo>
                  <a:pt x="91" y="97"/>
                </a:lnTo>
                <a:lnTo>
                  <a:pt x="90" y="91"/>
                </a:lnTo>
                <a:lnTo>
                  <a:pt x="90" y="75"/>
                </a:lnTo>
                <a:lnTo>
                  <a:pt x="91" y="59"/>
                </a:lnTo>
                <a:lnTo>
                  <a:pt x="93" y="51"/>
                </a:lnTo>
                <a:lnTo>
                  <a:pt x="95" y="44"/>
                </a:lnTo>
                <a:lnTo>
                  <a:pt x="98" y="37"/>
                </a:lnTo>
                <a:lnTo>
                  <a:pt x="102" y="31"/>
                </a:lnTo>
                <a:lnTo>
                  <a:pt x="108" y="24"/>
                </a:lnTo>
                <a:lnTo>
                  <a:pt x="115" y="18"/>
                </a:lnTo>
                <a:lnTo>
                  <a:pt x="122" y="13"/>
                </a:lnTo>
                <a:lnTo>
                  <a:pt x="131" y="8"/>
                </a:lnTo>
                <a:lnTo>
                  <a:pt x="140" y="4"/>
                </a:lnTo>
                <a:lnTo>
                  <a:pt x="149" y="2"/>
                </a:lnTo>
                <a:lnTo>
                  <a:pt x="159" y="0"/>
                </a:lnTo>
                <a:lnTo>
                  <a:pt x="169" y="0"/>
                </a:lnTo>
                <a:lnTo>
                  <a:pt x="179" y="0"/>
                </a:lnTo>
                <a:lnTo>
                  <a:pt x="194" y="2"/>
                </a:lnTo>
                <a:lnTo>
                  <a:pt x="204" y="5"/>
                </a:lnTo>
                <a:lnTo>
                  <a:pt x="214" y="9"/>
                </a:lnTo>
                <a:lnTo>
                  <a:pt x="225" y="16"/>
                </a:lnTo>
                <a:lnTo>
                  <a:pt x="230" y="19"/>
                </a:lnTo>
                <a:lnTo>
                  <a:pt x="235" y="23"/>
                </a:lnTo>
                <a:lnTo>
                  <a:pt x="239" y="28"/>
                </a:lnTo>
                <a:lnTo>
                  <a:pt x="242" y="33"/>
                </a:lnTo>
                <a:lnTo>
                  <a:pt x="245" y="39"/>
                </a:lnTo>
                <a:lnTo>
                  <a:pt x="248" y="46"/>
                </a:lnTo>
                <a:lnTo>
                  <a:pt x="251" y="55"/>
                </a:lnTo>
                <a:lnTo>
                  <a:pt x="252" y="65"/>
                </a:lnTo>
                <a:lnTo>
                  <a:pt x="253" y="85"/>
                </a:lnTo>
                <a:lnTo>
                  <a:pt x="253" y="97"/>
                </a:lnTo>
                <a:lnTo>
                  <a:pt x="254" y="101"/>
                </a:lnTo>
                <a:lnTo>
                  <a:pt x="258" y="102"/>
                </a:lnTo>
                <a:lnTo>
                  <a:pt x="268" y="103"/>
                </a:lnTo>
                <a:lnTo>
                  <a:pt x="278" y="105"/>
                </a:lnTo>
                <a:lnTo>
                  <a:pt x="285" y="105"/>
                </a:lnTo>
                <a:lnTo>
                  <a:pt x="294" y="105"/>
                </a:lnTo>
                <a:lnTo>
                  <a:pt x="303" y="106"/>
                </a:lnTo>
                <a:lnTo>
                  <a:pt x="311" y="107"/>
                </a:lnTo>
                <a:lnTo>
                  <a:pt x="320" y="110"/>
                </a:lnTo>
                <a:lnTo>
                  <a:pt x="329" y="114"/>
                </a:lnTo>
                <a:lnTo>
                  <a:pt x="337" y="120"/>
                </a:lnTo>
                <a:lnTo>
                  <a:pt x="344" y="127"/>
                </a:lnTo>
                <a:lnTo>
                  <a:pt x="350" y="136"/>
                </a:lnTo>
                <a:lnTo>
                  <a:pt x="354" y="145"/>
                </a:lnTo>
                <a:lnTo>
                  <a:pt x="357" y="154"/>
                </a:lnTo>
                <a:lnTo>
                  <a:pt x="358" y="163"/>
                </a:lnTo>
                <a:lnTo>
                  <a:pt x="358" y="174"/>
                </a:lnTo>
                <a:lnTo>
                  <a:pt x="356" y="183"/>
                </a:lnTo>
                <a:lnTo>
                  <a:pt x="354" y="192"/>
                </a:lnTo>
                <a:lnTo>
                  <a:pt x="351" y="203"/>
                </a:lnTo>
                <a:lnTo>
                  <a:pt x="347" y="211"/>
                </a:lnTo>
                <a:lnTo>
                  <a:pt x="341" y="220"/>
                </a:lnTo>
                <a:lnTo>
                  <a:pt x="334" y="227"/>
                </a:lnTo>
                <a:lnTo>
                  <a:pt x="327" y="233"/>
                </a:lnTo>
                <a:lnTo>
                  <a:pt x="322" y="235"/>
                </a:lnTo>
                <a:lnTo>
                  <a:pt x="317" y="237"/>
                </a:lnTo>
                <a:lnTo>
                  <a:pt x="306" y="240"/>
                </a:lnTo>
                <a:lnTo>
                  <a:pt x="294" y="240"/>
                </a:lnTo>
                <a:lnTo>
                  <a:pt x="278" y="239"/>
                </a:lnTo>
                <a:lnTo>
                  <a:pt x="261" y="237"/>
                </a:lnTo>
                <a:lnTo>
                  <a:pt x="246" y="235"/>
                </a:lnTo>
                <a:lnTo>
                  <a:pt x="246" y="241"/>
                </a:lnTo>
                <a:lnTo>
                  <a:pt x="245" y="256"/>
                </a:lnTo>
                <a:lnTo>
                  <a:pt x="243" y="272"/>
                </a:lnTo>
                <a:lnTo>
                  <a:pt x="240" y="279"/>
                </a:lnTo>
                <a:lnTo>
                  <a:pt x="238" y="286"/>
                </a:lnTo>
                <a:lnTo>
                  <a:pt x="234" y="294"/>
                </a:lnTo>
                <a:lnTo>
                  <a:pt x="230" y="301"/>
                </a:lnTo>
                <a:lnTo>
                  <a:pt x="225" y="307"/>
                </a:lnTo>
                <a:lnTo>
                  <a:pt x="219" y="312"/>
                </a:lnTo>
                <a:lnTo>
                  <a:pt x="211" y="317"/>
                </a:lnTo>
                <a:lnTo>
                  <a:pt x="204" y="320"/>
                </a:lnTo>
                <a:lnTo>
                  <a:pt x="196" y="324"/>
                </a:lnTo>
                <a:lnTo>
                  <a:pt x="188" y="326"/>
                </a:lnTo>
                <a:lnTo>
                  <a:pt x="178" y="328"/>
                </a:lnTo>
                <a:lnTo>
                  <a:pt x="169" y="328"/>
                </a:lnTo>
                <a:close/>
                <a:moveTo>
                  <a:pt x="141" y="280"/>
                </a:moveTo>
                <a:lnTo>
                  <a:pt x="141" y="280"/>
                </a:lnTo>
                <a:lnTo>
                  <a:pt x="151" y="281"/>
                </a:lnTo>
                <a:lnTo>
                  <a:pt x="163" y="282"/>
                </a:lnTo>
                <a:lnTo>
                  <a:pt x="166" y="282"/>
                </a:lnTo>
                <a:lnTo>
                  <a:pt x="173" y="282"/>
                </a:lnTo>
                <a:lnTo>
                  <a:pt x="180" y="280"/>
                </a:lnTo>
                <a:lnTo>
                  <a:pt x="187" y="277"/>
                </a:lnTo>
                <a:lnTo>
                  <a:pt x="191" y="274"/>
                </a:lnTo>
                <a:lnTo>
                  <a:pt x="195" y="269"/>
                </a:lnTo>
                <a:lnTo>
                  <a:pt x="197" y="265"/>
                </a:lnTo>
                <a:lnTo>
                  <a:pt x="199" y="259"/>
                </a:lnTo>
                <a:lnTo>
                  <a:pt x="200" y="253"/>
                </a:lnTo>
                <a:lnTo>
                  <a:pt x="201" y="241"/>
                </a:lnTo>
                <a:lnTo>
                  <a:pt x="201" y="228"/>
                </a:lnTo>
                <a:lnTo>
                  <a:pt x="201" y="219"/>
                </a:lnTo>
                <a:lnTo>
                  <a:pt x="201" y="214"/>
                </a:lnTo>
                <a:lnTo>
                  <a:pt x="203" y="210"/>
                </a:lnTo>
                <a:lnTo>
                  <a:pt x="205" y="206"/>
                </a:lnTo>
                <a:lnTo>
                  <a:pt x="208" y="203"/>
                </a:lnTo>
                <a:lnTo>
                  <a:pt x="210" y="202"/>
                </a:lnTo>
                <a:lnTo>
                  <a:pt x="210" y="201"/>
                </a:lnTo>
                <a:lnTo>
                  <a:pt x="212" y="196"/>
                </a:lnTo>
                <a:lnTo>
                  <a:pt x="215" y="192"/>
                </a:lnTo>
                <a:lnTo>
                  <a:pt x="219" y="190"/>
                </a:lnTo>
                <a:lnTo>
                  <a:pt x="222" y="188"/>
                </a:lnTo>
                <a:lnTo>
                  <a:pt x="225" y="188"/>
                </a:lnTo>
                <a:lnTo>
                  <a:pt x="229" y="187"/>
                </a:lnTo>
                <a:lnTo>
                  <a:pt x="231" y="187"/>
                </a:lnTo>
                <a:lnTo>
                  <a:pt x="244" y="188"/>
                </a:lnTo>
                <a:lnTo>
                  <a:pt x="254" y="189"/>
                </a:lnTo>
                <a:lnTo>
                  <a:pt x="264" y="190"/>
                </a:lnTo>
                <a:lnTo>
                  <a:pt x="277" y="192"/>
                </a:lnTo>
                <a:lnTo>
                  <a:pt x="283" y="194"/>
                </a:lnTo>
                <a:lnTo>
                  <a:pt x="292" y="194"/>
                </a:lnTo>
                <a:lnTo>
                  <a:pt x="299" y="194"/>
                </a:lnTo>
                <a:lnTo>
                  <a:pt x="302" y="193"/>
                </a:lnTo>
                <a:lnTo>
                  <a:pt x="305" y="191"/>
                </a:lnTo>
                <a:lnTo>
                  <a:pt x="308" y="188"/>
                </a:lnTo>
                <a:lnTo>
                  <a:pt x="309" y="185"/>
                </a:lnTo>
                <a:lnTo>
                  <a:pt x="311" y="181"/>
                </a:lnTo>
                <a:lnTo>
                  <a:pt x="311" y="175"/>
                </a:lnTo>
                <a:lnTo>
                  <a:pt x="311" y="170"/>
                </a:lnTo>
                <a:lnTo>
                  <a:pt x="311" y="164"/>
                </a:lnTo>
                <a:lnTo>
                  <a:pt x="310" y="159"/>
                </a:lnTo>
                <a:lnTo>
                  <a:pt x="307" y="155"/>
                </a:lnTo>
                <a:lnTo>
                  <a:pt x="303" y="152"/>
                </a:lnTo>
                <a:lnTo>
                  <a:pt x="298" y="151"/>
                </a:lnTo>
                <a:lnTo>
                  <a:pt x="292" y="150"/>
                </a:lnTo>
                <a:lnTo>
                  <a:pt x="286" y="150"/>
                </a:lnTo>
                <a:lnTo>
                  <a:pt x="273" y="149"/>
                </a:lnTo>
                <a:lnTo>
                  <a:pt x="261" y="148"/>
                </a:lnTo>
                <a:lnTo>
                  <a:pt x="248" y="146"/>
                </a:lnTo>
                <a:lnTo>
                  <a:pt x="235" y="145"/>
                </a:lnTo>
                <a:lnTo>
                  <a:pt x="230" y="145"/>
                </a:lnTo>
                <a:lnTo>
                  <a:pt x="224" y="143"/>
                </a:lnTo>
                <a:lnTo>
                  <a:pt x="219" y="140"/>
                </a:lnTo>
                <a:lnTo>
                  <a:pt x="213" y="136"/>
                </a:lnTo>
                <a:lnTo>
                  <a:pt x="212" y="132"/>
                </a:lnTo>
                <a:lnTo>
                  <a:pt x="211" y="129"/>
                </a:lnTo>
                <a:lnTo>
                  <a:pt x="209" y="116"/>
                </a:lnTo>
                <a:lnTo>
                  <a:pt x="208" y="102"/>
                </a:lnTo>
                <a:lnTo>
                  <a:pt x="207" y="79"/>
                </a:lnTo>
                <a:lnTo>
                  <a:pt x="206" y="75"/>
                </a:lnTo>
                <a:lnTo>
                  <a:pt x="205" y="64"/>
                </a:lnTo>
                <a:lnTo>
                  <a:pt x="203" y="60"/>
                </a:lnTo>
                <a:lnTo>
                  <a:pt x="201" y="56"/>
                </a:lnTo>
                <a:lnTo>
                  <a:pt x="198" y="52"/>
                </a:lnTo>
                <a:lnTo>
                  <a:pt x="194" y="49"/>
                </a:lnTo>
                <a:lnTo>
                  <a:pt x="188" y="47"/>
                </a:lnTo>
                <a:lnTo>
                  <a:pt x="180" y="46"/>
                </a:lnTo>
                <a:lnTo>
                  <a:pt x="175" y="46"/>
                </a:lnTo>
                <a:lnTo>
                  <a:pt x="166" y="46"/>
                </a:lnTo>
                <a:lnTo>
                  <a:pt x="157" y="46"/>
                </a:lnTo>
                <a:lnTo>
                  <a:pt x="149" y="49"/>
                </a:lnTo>
                <a:lnTo>
                  <a:pt x="144" y="52"/>
                </a:lnTo>
                <a:lnTo>
                  <a:pt x="139" y="57"/>
                </a:lnTo>
                <a:lnTo>
                  <a:pt x="138" y="58"/>
                </a:lnTo>
                <a:lnTo>
                  <a:pt x="138" y="60"/>
                </a:lnTo>
                <a:lnTo>
                  <a:pt x="137" y="64"/>
                </a:lnTo>
                <a:lnTo>
                  <a:pt x="137" y="118"/>
                </a:lnTo>
                <a:lnTo>
                  <a:pt x="137" y="120"/>
                </a:lnTo>
                <a:lnTo>
                  <a:pt x="137" y="124"/>
                </a:lnTo>
                <a:lnTo>
                  <a:pt x="136" y="129"/>
                </a:lnTo>
                <a:lnTo>
                  <a:pt x="134" y="133"/>
                </a:lnTo>
                <a:lnTo>
                  <a:pt x="131" y="137"/>
                </a:lnTo>
                <a:lnTo>
                  <a:pt x="127" y="141"/>
                </a:lnTo>
                <a:lnTo>
                  <a:pt x="122" y="143"/>
                </a:lnTo>
                <a:lnTo>
                  <a:pt x="117" y="145"/>
                </a:lnTo>
                <a:lnTo>
                  <a:pt x="112" y="145"/>
                </a:lnTo>
                <a:lnTo>
                  <a:pt x="108" y="145"/>
                </a:lnTo>
                <a:lnTo>
                  <a:pt x="104" y="143"/>
                </a:lnTo>
                <a:lnTo>
                  <a:pt x="102" y="143"/>
                </a:lnTo>
                <a:lnTo>
                  <a:pt x="99" y="143"/>
                </a:lnTo>
                <a:lnTo>
                  <a:pt x="91" y="143"/>
                </a:lnTo>
                <a:lnTo>
                  <a:pt x="89" y="143"/>
                </a:lnTo>
                <a:lnTo>
                  <a:pt x="83" y="143"/>
                </a:lnTo>
                <a:lnTo>
                  <a:pt x="81" y="143"/>
                </a:lnTo>
                <a:lnTo>
                  <a:pt x="74" y="143"/>
                </a:lnTo>
                <a:lnTo>
                  <a:pt x="59" y="142"/>
                </a:lnTo>
                <a:lnTo>
                  <a:pt x="51" y="142"/>
                </a:lnTo>
                <a:lnTo>
                  <a:pt x="47" y="143"/>
                </a:lnTo>
                <a:lnTo>
                  <a:pt x="46" y="147"/>
                </a:lnTo>
                <a:lnTo>
                  <a:pt x="45" y="160"/>
                </a:lnTo>
                <a:lnTo>
                  <a:pt x="45" y="171"/>
                </a:lnTo>
                <a:lnTo>
                  <a:pt x="56" y="170"/>
                </a:lnTo>
                <a:lnTo>
                  <a:pt x="56" y="171"/>
                </a:lnTo>
                <a:lnTo>
                  <a:pt x="55" y="172"/>
                </a:lnTo>
                <a:lnTo>
                  <a:pt x="51" y="174"/>
                </a:lnTo>
                <a:lnTo>
                  <a:pt x="50" y="174"/>
                </a:lnTo>
                <a:lnTo>
                  <a:pt x="52" y="176"/>
                </a:lnTo>
                <a:lnTo>
                  <a:pt x="58" y="180"/>
                </a:lnTo>
                <a:lnTo>
                  <a:pt x="67" y="182"/>
                </a:lnTo>
                <a:lnTo>
                  <a:pt x="68" y="183"/>
                </a:lnTo>
                <a:lnTo>
                  <a:pt x="69" y="183"/>
                </a:lnTo>
                <a:lnTo>
                  <a:pt x="83" y="184"/>
                </a:lnTo>
                <a:lnTo>
                  <a:pt x="103" y="185"/>
                </a:lnTo>
                <a:lnTo>
                  <a:pt x="109" y="186"/>
                </a:lnTo>
                <a:lnTo>
                  <a:pt x="110" y="186"/>
                </a:lnTo>
                <a:lnTo>
                  <a:pt x="111" y="186"/>
                </a:lnTo>
                <a:lnTo>
                  <a:pt x="113" y="186"/>
                </a:lnTo>
                <a:lnTo>
                  <a:pt x="118" y="186"/>
                </a:lnTo>
                <a:lnTo>
                  <a:pt x="122" y="188"/>
                </a:lnTo>
                <a:lnTo>
                  <a:pt x="127" y="190"/>
                </a:lnTo>
                <a:lnTo>
                  <a:pt x="130" y="192"/>
                </a:lnTo>
                <a:lnTo>
                  <a:pt x="132" y="195"/>
                </a:lnTo>
                <a:lnTo>
                  <a:pt x="134" y="200"/>
                </a:lnTo>
                <a:lnTo>
                  <a:pt x="135" y="203"/>
                </a:lnTo>
                <a:lnTo>
                  <a:pt x="135" y="208"/>
                </a:lnTo>
                <a:lnTo>
                  <a:pt x="134" y="224"/>
                </a:lnTo>
                <a:lnTo>
                  <a:pt x="133" y="241"/>
                </a:lnTo>
                <a:lnTo>
                  <a:pt x="133" y="258"/>
                </a:lnTo>
                <a:lnTo>
                  <a:pt x="134" y="264"/>
                </a:lnTo>
                <a:lnTo>
                  <a:pt x="136" y="273"/>
                </a:lnTo>
                <a:lnTo>
                  <a:pt x="137" y="270"/>
                </a:lnTo>
                <a:lnTo>
                  <a:pt x="139" y="269"/>
                </a:lnTo>
                <a:lnTo>
                  <a:pt x="141" y="269"/>
                </a:lnTo>
                <a:lnTo>
                  <a:pt x="141" y="28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39" name="任意多边形 1051638"/>
          <p:cNvSpPr/>
          <p:nvPr/>
        </p:nvSpPr>
        <p:spPr bwMode="auto">
          <a:xfrm>
            <a:off x="9837738" y="4279900"/>
            <a:ext cx="53975" cy="82550"/>
          </a:xfrm>
          <a:custGeom>
            <a:avLst/>
            <a:gdLst/>
            <a:ahLst/>
            <a:cxnLst/>
            <a:rect l="0" t="0" r="0" b="0"/>
            <a:pathLst>
              <a:path w="75" h="118">
                <a:moveTo>
                  <a:pt x="70" y="1"/>
                </a:moveTo>
                <a:lnTo>
                  <a:pt x="70" y="1"/>
                </a:lnTo>
                <a:lnTo>
                  <a:pt x="65" y="3"/>
                </a:lnTo>
                <a:lnTo>
                  <a:pt x="60" y="6"/>
                </a:lnTo>
                <a:lnTo>
                  <a:pt x="54" y="10"/>
                </a:lnTo>
                <a:lnTo>
                  <a:pt x="50" y="15"/>
                </a:lnTo>
                <a:lnTo>
                  <a:pt x="42" y="26"/>
                </a:lnTo>
                <a:lnTo>
                  <a:pt x="39" y="31"/>
                </a:lnTo>
                <a:lnTo>
                  <a:pt x="37" y="36"/>
                </a:lnTo>
                <a:lnTo>
                  <a:pt x="33" y="45"/>
                </a:lnTo>
                <a:lnTo>
                  <a:pt x="27" y="55"/>
                </a:lnTo>
                <a:lnTo>
                  <a:pt x="17" y="72"/>
                </a:lnTo>
                <a:lnTo>
                  <a:pt x="11" y="81"/>
                </a:lnTo>
                <a:lnTo>
                  <a:pt x="7" y="91"/>
                </a:lnTo>
                <a:lnTo>
                  <a:pt x="3" y="101"/>
                </a:lnTo>
                <a:lnTo>
                  <a:pt x="0" y="112"/>
                </a:lnTo>
                <a:lnTo>
                  <a:pt x="0" y="114"/>
                </a:lnTo>
                <a:lnTo>
                  <a:pt x="1" y="116"/>
                </a:lnTo>
                <a:lnTo>
                  <a:pt x="4" y="118"/>
                </a:lnTo>
                <a:lnTo>
                  <a:pt x="6" y="118"/>
                </a:lnTo>
                <a:lnTo>
                  <a:pt x="7" y="117"/>
                </a:lnTo>
                <a:lnTo>
                  <a:pt x="9" y="116"/>
                </a:lnTo>
                <a:lnTo>
                  <a:pt x="9" y="114"/>
                </a:lnTo>
                <a:lnTo>
                  <a:pt x="11" y="106"/>
                </a:lnTo>
                <a:lnTo>
                  <a:pt x="13" y="98"/>
                </a:lnTo>
                <a:lnTo>
                  <a:pt x="19" y="84"/>
                </a:lnTo>
                <a:lnTo>
                  <a:pt x="27" y="70"/>
                </a:lnTo>
                <a:lnTo>
                  <a:pt x="37" y="57"/>
                </a:lnTo>
                <a:lnTo>
                  <a:pt x="44" y="44"/>
                </a:lnTo>
                <a:lnTo>
                  <a:pt x="51" y="30"/>
                </a:lnTo>
                <a:lnTo>
                  <a:pt x="55" y="23"/>
                </a:lnTo>
                <a:lnTo>
                  <a:pt x="61" y="17"/>
                </a:lnTo>
                <a:lnTo>
                  <a:pt x="66" y="13"/>
                </a:lnTo>
                <a:lnTo>
                  <a:pt x="72" y="10"/>
                </a:lnTo>
                <a:lnTo>
                  <a:pt x="74" y="9"/>
                </a:lnTo>
                <a:lnTo>
                  <a:pt x="75" y="7"/>
                </a:lnTo>
                <a:lnTo>
                  <a:pt x="75" y="4"/>
                </a:lnTo>
                <a:lnTo>
                  <a:pt x="75" y="2"/>
                </a:lnTo>
                <a:lnTo>
                  <a:pt x="73" y="1"/>
                </a:lnTo>
                <a:lnTo>
                  <a:pt x="72" y="0"/>
                </a:lnTo>
                <a:lnTo>
                  <a:pt x="7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40" name="任意多边形 1051639"/>
          <p:cNvSpPr/>
          <p:nvPr/>
        </p:nvSpPr>
        <p:spPr bwMode="auto">
          <a:xfrm>
            <a:off x="9853612" y="4335462"/>
            <a:ext cx="58737" cy="98425"/>
          </a:xfrm>
          <a:custGeom>
            <a:avLst/>
            <a:gdLst/>
            <a:ahLst/>
            <a:cxnLst/>
            <a:rect l="0" t="0" r="0" b="0"/>
            <a:pathLst>
              <a:path w="85" h="140">
                <a:moveTo>
                  <a:pt x="77" y="1"/>
                </a:moveTo>
                <a:lnTo>
                  <a:pt x="77" y="1"/>
                </a:lnTo>
                <a:lnTo>
                  <a:pt x="65" y="16"/>
                </a:lnTo>
                <a:lnTo>
                  <a:pt x="55" y="31"/>
                </a:lnTo>
                <a:lnTo>
                  <a:pt x="35" y="64"/>
                </a:lnTo>
                <a:lnTo>
                  <a:pt x="25" y="80"/>
                </a:lnTo>
                <a:lnTo>
                  <a:pt x="16" y="98"/>
                </a:lnTo>
                <a:lnTo>
                  <a:pt x="6" y="115"/>
                </a:lnTo>
                <a:lnTo>
                  <a:pt x="0" y="134"/>
                </a:lnTo>
                <a:lnTo>
                  <a:pt x="0" y="136"/>
                </a:lnTo>
                <a:lnTo>
                  <a:pt x="0" y="137"/>
                </a:lnTo>
                <a:lnTo>
                  <a:pt x="1" y="139"/>
                </a:lnTo>
                <a:lnTo>
                  <a:pt x="3" y="139"/>
                </a:lnTo>
                <a:lnTo>
                  <a:pt x="5" y="140"/>
                </a:lnTo>
                <a:lnTo>
                  <a:pt x="6" y="139"/>
                </a:lnTo>
                <a:lnTo>
                  <a:pt x="8" y="138"/>
                </a:lnTo>
                <a:lnTo>
                  <a:pt x="10" y="136"/>
                </a:lnTo>
                <a:lnTo>
                  <a:pt x="16" y="119"/>
                </a:lnTo>
                <a:lnTo>
                  <a:pt x="24" y="101"/>
                </a:lnTo>
                <a:lnTo>
                  <a:pt x="44" y="68"/>
                </a:lnTo>
                <a:lnTo>
                  <a:pt x="53" y="52"/>
                </a:lnTo>
                <a:lnTo>
                  <a:pt x="62" y="37"/>
                </a:lnTo>
                <a:lnTo>
                  <a:pt x="73" y="22"/>
                </a:lnTo>
                <a:lnTo>
                  <a:pt x="84" y="9"/>
                </a:lnTo>
                <a:lnTo>
                  <a:pt x="85" y="7"/>
                </a:lnTo>
                <a:lnTo>
                  <a:pt x="85" y="5"/>
                </a:lnTo>
                <a:lnTo>
                  <a:pt x="85" y="4"/>
                </a:lnTo>
                <a:lnTo>
                  <a:pt x="84" y="1"/>
                </a:lnTo>
                <a:lnTo>
                  <a:pt x="82" y="0"/>
                </a:lnTo>
                <a:lnTo>
                  <a:pt x="81" y="0"/>
                </a:lnTo>
                <a:lnTo>
                  <a:pt x="79" y="0"/>
                </a:lnTo>
                <a:lnTo>
                  <a:pt x="7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41" name="任意多边形 1051640"/>
          <p:cNvSpPr/>
          <p:nvPr/>
        </p:nvSpPr>
        <p:spPr bwMode="auto">
          <a:xfrm>
            <a:off x="9888538" y="4394200"/>
            <a:ext cx="50800" cy="68262"/>
          </a:xfrm>
          <a:custGeom>
            <a:avLst/>
            <a:gdLst/>
            <a:ahLst/>
            <a:cxnLst/>
            <a:rect l="0" t="0" r="0" b="0"/>
            <a:pathLst>
              <a:path w="71" h="98">
                <a:moveTo>
                  <a:pt x="62" y="1"/>
                </a:moveTo>
                <a:lnTo>
                  <a:pt x="62" y="1"/>
                </a:lnTo>
                <a:lnTo>
                  <a:pt x="42" y="23"/>
                </a:lnTo>
                <a:lnTo>
                  <a:pt x="21" y="46"/>
                </a:lnTo>
                <a:lnTo>
                  <a:pt x="18" y="51"/>
                </a:lnTo>
                <a:lnTo>
                  <a:pt x="16" y="57"/>
                </a:lnTo>
                <a:lnTo>
                  <a:pt x="10" y="69"/>
                </a:lnTo>
                <a:lnTo>
                  <a:pt x="1" y="93"/>
                </a:lnTo>
                <a:lnTo>
                  <a:pt x="0" y="95"/>
                </a:lnTo>
                <a:lnTo>
                  <a:pt x="1" y="96"/>
                </a:lnTo>
                <a:lnTo>
                  <a:pt x="2" y="97"/>
                </a:lnTo>
                <a:lnTo>
                  <a:pt x="4" y="98"/>
                </a:lnTo>
                <a:lnTo>
                  <a:pt x="7" y="98"/>
                </a:lnTo>
                <a:lnTo>
                  <a:pt x="9" y="97"/>
                </a:lnTo>
                <a:lnTo>
                  <a:pt x="10" y="95"/>
                </a:lnTo>
                <a:lnTo>
                  <a:pt x="20" y="71"/>
                </a:lnTo>
                <a:lnTo>
                  <a:pt x="25" y="58"/>
                </a:lnTo>
                <a:lnTo>
                  <a:pt x="28" y="53"/>
                </a:lnTo>
                <a:lnTo>
                  <a:pt x="31" y="48"/>
                </a:lnTo>
                <a:lnTo>
                  <a:pt x="40" y="38"/>
                </a:lnTo>
                <a:lnTo>
                  <a:pt x="50" y="27"/>
                </a:lnTo>
                <a:lnTo>
                  <a:pt x="70" y="9"/>
                </a:lnTo>
                <a:lnTo>
                  <a:pt x="71" y="7"/>
                </a:lnTo>
                <a:lnTo>
                  <a:pt x="71" y="4"/>
                </a:lnTo>
                <a:lnTo>
                  <a:pt x="70" y="3"/>
                </a:lnTo>
                <a:lnTo>
                  <a:pt x="68" y="1"/>
                </a:lnTo>
                <a:lnTo>
                  <a:pt x="67" y="0"/>
                </a:lnTo>
                <a:lnTo>
                  <a:pt x="65" y="0"/>
                </a:lnTo>
                <a:lnTo>
                  <a:pt x="64" y="0"/>
                </a:lnTo>
                <a:lnTo>
                  <a:pt x="6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42" name="任意多边形 1051641"/>
          <p:cNvSpPr/>
          <p:nvPr/>
        </p:nvSpPr>
        <p:spPr bwMode="auto">
          <a:xfrm>
            <a:off x="9920288" y="4443412"/>
            <a:ext cx="47625" cy="77787"/>
          </a:xfrm>
          <a:custGeom>
            <a:avLst/>
            <a:gdLst/>
            <a:ahLst/>
            <a:cxnLst/>
            <a:rect l="0" t="0" r="0" b="0"/>
            <a:pathLst>
              <a:path w="64" h="111">
                <a:moveTo>
                  <a:pt x="55" y="2"/>
                </a:moveTo>
                <a:lnTo>
                  <a:pt x="55" y="2"/>
                </a:lnTo>
                <a:lnTo>
                  <a:pt x="37" y="27"/>
                </a:lnTo>
                <a:lnTo>
                  <a:pt x="29" y="38"/>
                </a:lnTo>
                <a:lnTo>
                  <a:pt x="20" y="51"/>
                </a:lnTo>
                <a:lnTo>
                  <a:pt x="13" y="64"/>
                </a:lnTo>
                <a:lnTo>
                  <a:pt x="7" y="76"/>
                </a:lnTo>
                <a:lnTo>
                  <a:pt x="3" y="91"/>
                </a:lnTo>
                <a:lnTo>
                  <a:pt x="0" y="107"/>
                </a:lnTo>
                <a:lnTo>
                  <a:pt x="1" y="108"/>
                </a:lnTo>
                <a:lnTo>
                  <a:pt x="2" y="110"/>
                </a:lnTo>
                <a:lnTo>
                  <a:pt x="3" y="111"/>
                </a:lnTo>
                <a:lnTo>
                  <a:pt x="5" y="111"/>
                </a:lnTo>
                <a:lnTo>
                  <a:pt x="8" y="110"/>
                </a:lnTo>
                <a:lnTo>
                  <a:pt x="9" y="108"/>
                </a:lnTo>
                <a:lnTo>
                  <a:pt x="10" y="107"/>
                </a:lnTo>
                <a:lnTo>
                  <a:pt x="12" y="92"/>
                </a:lnTo>
                <a:lnTo>
                  <a:pt x="16" y="79"/>
                </a:lnTo>
                <a:lnTo>
                  <a:pt x="22" y="65"/>
                </a:lnTo>
                <a:lnTo>
                  <a:pt x="30" y="54"/>
                </a:lnTo>
                <a:lnTo>
                  <a:pt x="38" y="41"/>
                </a:lnTo>
                <a:lnTo>
                  <a:pt x="46" y="30"/>
                </a:lnTo>
                <a:lnTo>
                  <a:pt x="63" y="7"/>
                </a:lnTo>
                <a:lnTo>
                  <a:pt x="64" y="5"/>
                </a:lnTo>
                <a:lnTo>
                  <a:pt x="64" y="3"/>
                </a:lnTo>
                <a:lnTo>
                  <a:pt x="63" y="2"/>
                </a:lnTo>
                <a:lnTo>
                  <a:pt x="62" y="1"/>
                </a:lnTo>
                <a:lnTo>
                  <a:pt x="58" y="0"/>
                </a:lnTo>
                <a:lnTo>
                  <a:pt x="57" y="1"/>
                </a:lnTo>
                <a:lnTo>
                  <a:pt x="5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43" name="任意多边形 1051642"/>
          <p:cNvSpPr/>
          <p:nvPr/>
        </p:nvSpPr>
        <p:spPr bwMode="auto">
          <a:xfrm>
            <a:off x="9977438" y="4465637"/>
            <a:ext cx="47625" cy="79375"/>
          </a:xfrm>
          <a:custGeom>
            <a:avLst/>
            <a:gdLst/>
            <a:ahLst/>
            <a:cxnLst/>
            <a:rect l="0" t="0" r="0" b="0"/>
            <a:pathLst>
              <a:path w="67" h="113">
                <a:moveTo>
                  <a:pt x="58" y="2"/>
                </a:moveTo>
                <a:lnTo>
                  <a:pt x="58" y="2"/>
                </a:lnTo>
                <a:lnTo>
                  <a:pt x="43" y="28"/>
                </a:lnTo>
                <a:lnTo>
                  <a:pt x="27" y="54"/>
                </a:lnTo>
                <a:lnTo>
                  <a:pt x="13" y="80"/>
                </a:lnTo>
                <a:lnTo>
                  <a:pt x="7" y="93"/>
                </a:lnTo>
                <a:lnTo>
                  <a:pt x="0" y="108"/>
                </a:lnTo>
                <a:lnTo>
                  <a:pt x="0" y="110"/>
                </a:lnTo>
                <a:lnTo>
                  <a:pt x="0" y="111"/>
                </a:lnTo>
                <a:lnTo>
                  <a:pt x="1" y="113"/>
                </a:lnTo>
                <a:lnTo>
                  <a:pt x="4" y="113"/>
                </a:lnTo>
                <a:lnTo>
                  <a:pt x="7" y="113"/>
                </a:lnTo>
                <a:lnTo>
                  <a:pt x="9" y="112"/>
                </a:lnTo>
                <a:lnTo>
                  <a:pt x="10" y="110"/>
                </a:lnTo>
                <a:lnTo>
                  <a:pt x="15" y="96"/>
                </a:lnTo>
                <a:lnTo>
                  <a:pt x="22" y="83"/>
                </a:lnTo>
                <a:lnTo>
                  <a:pt x="37" y="58"/>
                </a:lnTo>
                <a:lnTo>
                  <a:pt x="51" y="32"/>
                </a:lnTo>
                <a:lnTo>
                  <a:pt x="67" y="6"/>
                </a:lnTo>
                <a:lnTo>
                  <a:pt x="67" y="5"/>
                </a:lnTo>
                <a:lnTo>
                  <a:pt x="67" y="3"/>
                </a:lnTo>
                <a:lnTo>
                  <a:pt x="66" y="1"/>
                </a:lnTo>
                <a:lnTo>
                  <a:pt x="65" y="0"/>
                </a:lnTo>
                <a:lnTo>
                  <a:pt x="63" y="0"/>
                </a:lnTo>
                <a:lnTo>
                  <a:pt x="61" y="0"/>
                </a:lnTo>
                <a:lnTo>
                  <a:pt x="60" y="0"/>
                </a:lnTo>
                <a:lnTo>
                  <a:pt x="5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44" name="任意多边形 1051643"/>
          <p:cNvSpPr/>
          <p:nvPr/>
        </p:nvSpPr>
        <p:spPr bwMode="auto">
          <a:xfrm>
            <a:off x="10050462" y="4487862"/>
            <a:ext cx="38100" cy="65087"/>
          </a:xfrm>
          <a:custGeom>
            <a:avLst/>
            <a:gdLst/>
            <a:ahLst/>
            <a:cxnLst/>
            <a:rect l="0" t="0" r="0" b="0"/>
            <a:pathLst>
              <a:path w="54" h="92">
                <a:moveTo>
                  <a:pt x="45" y="4"/>
                </a:moveTo>
                <a:lnTo>
                  <a:pt x="45" y="4"/>
                </a:lnTo>
                <a:lnTo>
                  <a:pt x="44" y="8"/>
                </a:lnTo>
                <a:lnTo>
                  <a:pt x="41" y="13"/>
                </a:lnTo>
                <a:lnTo>
                  <a:pt x="36" y="23"/>
                </a:lnTo>
                <a:lnTo>
                  <a:pt x="30" y="32"/>
                </a:lnTo>
                <a:lnTo>
                  <a:pt x="26" y="40"/>
                </a:lnTo>
                <a:lnTo>
                  <a:pt x="20" y="52"/>
                </a:lnTo>
                <a:lnTo>
                  <a:pt x="13" y="63"/>
                </a:lnTo>
                <a:lnTo>
                  <a:pt x="6" y="74"/>
                </a:lnTo>
                <a:lnTo>
                  <a:pt x="0" y="85"/>
                </a:lnTo>
                <a:lnTo>
                  <a:pt x="0" y="87"/>
                </a:lnTo>
                <a:lnTo>
                  <a:pt x="0" y="89"/>
                </a:lnTo>
                <a:lnTo>
                  <a:pt x="3" y="91"/>
                </a:lnTo>
                <a:lnTo>
                  <a:pt x="4" y="92"/>
                </a:lnTo>
                <a:lnTo>
                  <a:pt x="6" y="92"/>
                </a:lnTo>
                <a:lnTo>
                  <a:pt x="7" y="91"/>
                </a:lnTo>
                <a:lnTo>
                  <a:pt x="8" y="90"/>
                </a:lnTo>
                <a:lnTo>
                  <a:pt x="15" y="78"/>
                </a:lnTo>
                <a:lnTo>
                  <a:pt x="22" y="65"/>
                </a:lnTo>
                <a:lnTo>
                  <a:pt x="37" y="42"/>
                </a:lnTo>
                <a:lnTo>
                  <a:pt x="42" y="34"/>
                </a:lnTo>
                <a:lnTo>
                  <a:pt x="47" y="25"/>
                </a:lnTo>
                <a:lnTo>
                  <a:pt x="51" y="16"/>
                </a:lnTo>
                <a:lnTo>
                  <a:pt x="54" y="6"/>
                </a:lnTo>
                <a:lnTo>
                  <a:pt x="54" y="4"/>
                </a:lnTo>
                <a:lnTo>
                  <a:pt x="53" y="2"/>
                </a:lnTo>
                <a:lnTo>
                  <a:pt x="50" y="0"/>
                </a:lnTo>
                <a:lnTo>
                  <a:pt x="48" y="0"/>
                </a:lnTo>
                <a:lnTo>
                  <a:pt x="47" y="1"/>
                </a:lnTo>
                <a:lnTo>
                  <a:pt x="46" y="2"/>
                </a:lnTo>
                <a:lnTo>
                  <a:pt x="45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45" name="任意多边形 1051644"/>
          <p:cNvSpPr/>
          <p:nvPr/>
        </p:nvSpPr>
        <p:spPr bwMode="auto">
          <a:xfrm>
            <a:off x="10117138" y="4494212"/>
            <a:ext cx="36512" cy="63500"/>
          </a:xfrm>
          <a:custGeom>
            <a:avLst/>
            <a:gdLst/>
            <a:ahLst/>
            <a:cxnLst/>
            <a:rect l="0" t="0" r="0" b="0"/>
            <a:pathLst>
              <a:path w="51" h="89">
                <a:moveTo>
                  <a:pt x="42" y="3"/>
                </a:moveTo>
                <a:lnTo>
                  <a:pt x="42" y="3"/>
                </a:lnTo>
                <a:lnTo>
                  <a:pt x="37" y="13"/>
                </a:lnTo>
                <a:lnTo>
                  <a:pt x="31" y="22"/>
                </a:lnTo>
                <a:lnTo>
                  <a:pt x="22" y="31"/>
                </a:lnTo>
                <a:lnTo>
                  <a:pt x="19" y="37"/>
                </a:lnTo>
                <a:lnTo>
                  <a:pt x="16" y="42"/>
                </a:lnTo>
                <a:lnTo>
                  <a:pt x="13" y="53"/>
                </a:lnTo>
                <a:lnTo>
                  <a:pt x="9" y="62"/>
                </a:lnTo>
                <a:lnTo>
                  <a:pt x="4" y="73"/>
                </a:lnTo>
                <a:lnTo>
                  <a:pt x="0" y="83"/>
                </a:lnTo>
                <a:lnTo>
                  <a:pt x="0" y="85"/>
                </a:lnTo>
                <a:lnTo>
                  <a:pt x="0" y="87"/>
                </a:lnTo>
                <a:lnTo>
                  <a:pt x="3" y="88"/>
                </a:lnTo>
                <a:lnTo>
                  <a:pt x="4" y="89"/>
                </a:lnTo>
                <a:lnTo>
                  <a:pt x="6" y="89"/>
                </a:lnTo>
                <a:lnTo>
                  <a:pt x="7" y="88"/>
                </a:lnTo>
                <a:lnTo>
                  <a:pt x="9" y="87"/>
                </a:lnTo>
                <a:lnTo>
                  <a:pt x="10" y="86"/>
                </a:lnTo>
                <a:lnTo>
                  <a:pt x="13" y="77"/>
                </a:lnTo>
                <a:lnTo>
                  <a:pt x="17" y="68"/>
                </a:lnTo>
                <a:lnTo>
                  <a:pt x="24" y="49"/>
                </a:lnTo>
                <a:lnTo>
                  <a:pt x="26" y="44"/>
                </a:lnTo>
                <a:lnTo>
                  <a:pt x="29" y="39"/>
                </a:lnTo>
                <a:lnTo>
                  <a:pt x="37" y="28"/>
                </a:lnTo>
                <a:lnTo>
                  <a:pt x="44" y="18"/>
                </a:lnTo>
                <a:lnTo>
                  <a:pt x="50" y="8"/>
                </a:lnTo>
                <a:lnTo>
                  <a:pt x="51" y="5"/>
                </a:lnTo>
                <a:lnTo>
                  <a:pt x="50" y="4"/>
                </a:lnTo>
                <a:lnTo>
                  <a:pt x="50" y="2"/>
                </a:lnTo>
                <a:lnTo>
                  <a:pt x="48" y="1"/>
                </a:lnTo>
                <a:lnTo>
                  <a:pt x="47" y="0"/>
                </a:lnTo>
                <a:lnTo>
                  <a:pt x="45" y="0"/>
                </a:lnTo>
                <a:lnTo>
                  <a:pt x="43" y="1"/>
                </a:lnTo>
                <a:lnTo>
                  <a:pt x="4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46" name="任意多边形 1051645"/>
          <p:cNvSpPr/>
          <p:nvPr/>
        </p:nvSpPr>
        <p:spPr bwMode="auto">
          <a:xfrm>
            <a:off x="10193338" y="4491037"/>
            <a:ext cx="38100" cy="73025"/>
          </a:xfrm>
          <a:custGeom>
            <a:avLst/>
            <a:gdLst/>
            <a:ahLst/>
            <a:cxnLst/>
            <a:rect l="0" t="0" r="0" b="0"/>
            <a:pathLst>
              <a:path w="55" h="101">
                <a:moveTo>
                  <a:pt x="46" y="3"/>
                </a:moveTo>
                <a:lnTo>
                  <a:pt x="46" y="3"/>
                </a:lnTo>
                <a:lnTo>
                  <a:pt x="39" y="19"/>
                </a:lnTo>
                <a:lnTo>
                  <a:pt x="31" y="34"/>
                </a:lnTo>
                <a:lnTo>
                  <a:pt x="23" y="49"/>
                </a:lnTo>
                <a:lnTo>
                  <a:pt x="15" y="64"/>
                </a:lnTo>
                <a:lnTo>
                  <a:pt x="10" y="72"/>
                </a:lnTo>
                <a:lnTo>
                  <a:pt x="4" y="80"/>
                </a:lnTo>
                <a:lnTo>
                  <a:pt x="2" y="84"/>
                </a:lnTo>
                <a:lnTo>
                  <a:pt x="1" y="89"/>
                </a:lnTo>
                <a:lnTo>
                  <a:pt x="0" y="94"/>
                </a:lnTo>
                <a:lnTo>
                  <a:pt x="1" y="98"/>
                </a:lnTo>
                <a:lnTo>
                  <a:pt x="2" y="100"/>
                </a:lnTo>
                <a:lnTo>
                  <a:pt x="3" y="101"/>
                </a:lnTo>
                <a:lnTo>
                  <a:pt x="5" y="101"/>
                </a:lnTo>
                <a:lnTo>
                  <a:pt x="7" y="101"/>
                </a:lnTo>
                <a:lnTo>
                  <a:pt x="9" y="100"/>
                </a:lnTo>
                <a:lnTo>
                  <a:pt x="10" y="99"/>
                </a:lnTo>
                <a:lnTo>
                  <a:pt x="11" y="97"/>
                </a:lnTo>
                <a:lnTo>
                  <a:pt x="11" y="95"/>
                </a:lnTo>
                <a:lnTo>
                  <a:pt x="11" y="90"/>
                </a:lnTo>
                <a:lnTo>
                  <a:pt x="12" y="85"/>
                </a:lnTo>
                <a:lnTo>
                  <a:pt x="15" y="80"/>
                </a:lnTo>
                <a:lnTo>
                  <a:pt x="18" y="74"/>
                </a:lnTo>
                <a:lnTo>
                  <a:pt x="26" y="62"/>
                </a:lnTo>
                <a:lnTo>
                  <a:pt x="32" y="54"/>
                </a:lnTo>
                <a:lnTo>
                  <a:pt x="39" y="43"/>
                </a:lnTo>
                <a:lnTo>
                  <a:pt x="45" y="30"/>
                </a:lnTo>
                <a:lnTo>
                  <a:pt x="55" y="5"/>
                </a:lnTo>
                <a:lnTo>
                  <a:pt x="55" y="3"/>
                </a:lnTo>
                <a:lnTo>
                  <a:pt x="54" y="2"/>
                </a:lnTo>
                <a:lnTo>
                  <a:pt x="53" y="0"/>
                </a:lnTo>
                <a:lnTo>
                  <a:pt x="52" y="0"/>
                </a:lnTo>
                <a:lnTo>
                  <a:pt x="48" y="0"/>
                </a:lnTo>
                <a:lnTo>
                  <a:pt x="47" y="1"/>
                </a:lnTo>
                <a:lnTo>
                  <a:pt x="46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47" name="任意多边形 1051646"/>
          <p:cNvSpPr/>
          <p:nvPr/>
        </p:nvSpPr>
        <p:spPr bwMode="auto">
          <a:xfrm>
            <a:off x="10263188" y="4491037"/>
            <a:ext cx="31750" cy="66675"/>
          </a:xfrm>
          <a:custGeom>
            <a:avLst/>
            <a:gdLst/>
            <a:ahLst/>
            <a:cxnLst/>
            <a:rect l="0" t="0" r="0" b="0"/>
            <a:pathLst>
              <a:path w="45" h="92">
                <a:moveTo>
                  <a:pt x="35" y="4"/>
                </a:moveTo>
                <a:lnTo>
                  <a:pt x="35" y="4"/>
                </a:lnTo>
                <a:lnTo>
                  <a:pt x="32" y="15"/>
                </a:lnTo>
                <a:lnTo>
                  <a:pt x="27" y="25"/>
                </a:lnTo>
                <a:lnTo>
                  <a:pt x="16" y="47"/>
                </a:lnTo>
                <a:lnTo>
                  <a:pt x="11" y="56"/>
                </a:lnTo>
                <a:lnTo>
                  <a:pt x="8" y="67"/>
                </a:lnTo>
                <a:lnTo>
                  <a:pt x="1" y="86"/>
                </a:lnTo>
                <a:lnTo>
                  <a:pt x="0" y="88"/>
                </a:lnTo>
                <a:lnTo>
                  <a:pt x="1" y="90"/>
                </a:lnTo>
                <a:lnTo>
                  <a:pt x="2" y="91"/>
                </a:lnTo>
                <a:lnTo>
                  <a:pt x="4" y="92"/>
                </a:lnTo>
                <a:lnTo>
                  <a:pt x="7" y="91"/>
                </a:lnTo>
                <a:lnTo>
                  <a:pt x="9" y="90"/>
                </a:lnTo>
                <a:lnTo>
                  <a:pt x="10" y="89"/>
                </a:lnTo>
                <a:lnTo>
                  <a:pt x="12" y="80"/>
                </a:lnTo>
                <a:lnTo>
                  <a:pt x="14" y="71"/>
                </a:lnTo>
                <a:lnTo>
                  <a:pt x="16" y="64"/>
                </a:lnTo>
                <a:lnTo>
                  <a:pt x="19" y="58"/>
                </a:lnTo>
                <a:lnTo>
                  <a:pt x="27" y="47"/>
                </a:lnTo>
                <a:lnTo>
                  <a:pt x="36" y="27"/>
                </a:lnTo>
                <a:lnTo>
                  <a:pt x="41" y="17"/>
                </a:lnTo>
                <a:lnTo>
                  <a:pt x="44" y="6"/>
                </a:lnTo>
                <a:lnTo>
                  <a:pt x="45" y="4"/>
                </a:lnTo>
                <a:lnTo>
                  <a:pt x="44" y="3"/>
                </a:lnTo>
                <a:lnTo>
                  <a:pt x="43" y="1"/>
                </a:lnTo>
                <a:lnTo>
                  <a:pt x="41" y="1"/>
                </a:lnTo>
                <a:lnTo>
                  <a:pt x="40" y="0"/>
                </a:lnTo>
                <a:lnTo>
                  <a:pt x="38" y="1"/>
                </a:lnTo>
                <a:lnTo>
                  <a:pt x="36" y="2"/>
                </a:lnTo>
                <a:lnTo>
                  <a:pt x="35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48" name="任意多边形 1051647"/>
          <p:cNvSpPr/>
          <p:nvPr/>
        </p:nvSpPr>
        <p:spPr bwMode="auto">
          <a:xfrm>
            <a:off x="10313988" y="4491037"/>
            <a:ext cx="34925" cy="73025"/>
          </a:xfrm>
          <a:custGeom>
            <a:avLst/>
            <a:gdLst/>
            <a:ahLst/>
            <a:cxnLst/>
            <a:rect l="0" t="0" r="0" b="0"/>
            <a:pathLst>
              <a:path w="48" h="102">
                <a:moveTo>
                  <a:pt x="39" y="5"/>
                </a:moveTo>
                <a:lnTo>
                  <a:pt x="39" y="5"/>
                </a:lnTo>
                <a:lnTo>
                  <a:pt x="38" y="12"/>
                </a:lnTo>
                <a:lnTo>
                  <a:pt x="37" y="18"/>
                </a:lnTo>
                <a:lnTo>
                  <a:pt x="31" y="30"/>
                </a:lnTo>
                <a:lnTo>
                  <a:pt x="26" y="42"/>
                </a:lnTo>
                <a:lnTo>
                  <a:pt x="20" y="53"/>
                </a:lnTo>
                <a:lnTo>
                  <a:pt x="14" y="63"/>
                </a:lnTo>
                <a:lnTo>
                  <a:pt x="10" y="74"/>
                </a:lnTo>
                <a:lnTo>
                  <a:pt x="0" y="96"/>
                </a:lnTo>
                <a:lnTo>
                  <a:pt x="0" y="98"/>
                </a:lnTo>
                <a:lnTo>
                  <a:pt x="0" y="100"/>
                </a:lnTo>
                <a:lnTo>
                  <a:pt x="1" y="101"/>
                </a:lnTo>
                <a:lnTo>
                  <a:pt x="3" y="102"/>
                </a:lnTo>
                <a:lnTo>
                  <a:pt x="6" y="102"/>
                </a:lnTo>
                <a:lnTo>
                  <a:pt x="9" y="101"/>
                </a:lnTo>
                <a:lnTo>
                  <a:pt x="10" y="99"/>
                </a:lnTo>
                <a:lnTo>
                  <a:pt x="15" y="87"/>
                </a:lnTo>
                <a:lnTo>
                  <a:pt x="20" y="76"/>
                </a:lnTo>
                <a:lnTo>
                  <a:pt x="32" y="53"/>
                </a:lnTo>
                <a:lnTo>
                  <a:pt x="38" y="42"/>
                </a:lnTo>
                <a:lnTo>
                  <a:pt x="43" y="29"/>
                </a:lnTo>
                <a:lnTo>
                  <a:pt x="46" y="18"/>
                </a:lnTo>
                <a:lnTo>
                  <a:pt x="48" y="5"/>
                </a:lnTo>
                <a:lnTo>
                  <a:pt x="48" y="3"/>
                </a:lnTo>
                <a:lnTo>
                  <a:pt x="47" y="2"/>
                </a:lnTo>
                <a:lnTo>
                  <a:pt x="45" y="1"/>
                </a:lnTo>
                <a:lnTo>
                  <a:pt x="44" y="0"/>
                </a:lnTo>
                <a:lnTo>
                  <a:pt x="42" y="1"/>
                </a:lnTo>
                <a:lnTo>
                  <a:pt x="40" y="2"/>
                </a:lnTo>
                <a:lnTo>
                  <a:pt x="39" y="3"/>
                </a:lnTo>
                <a:lnTo>
                  <a:pt x="39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49" name="任意多边形 1051648"/>
          <p:cNvSpPr/>
          <p:nvPr/>
        </p:nvSpPr>
        <p:spPr bwMode="auto">
          <a:xfrm>
            <a:off x="10377488" y="4508500"/>
            <a:ext cx="30162" cy="55562"/>
          </a:xfrm>
          <a:custGeom>
            <a:avLst/>
            <a:gdLst/>
            <a:ahLst/>
            <a:cxnLst/>
            <a:rect l="0" t="0" r="0" b="0"/>
            <a:pathLst>
              <a:path w="42" h="79">
                <a:moveTo>
                  <a:pt x="33" y="2"/>
                </a:moveTo>
                <a:lnTo>
                  <a:pt x="33" y="2"/>
                </a:lnTo>
                <a:lnTo>
                  <a:pt x="24" y="17"/>
                </a:lnTo>
                <a:lnTo>
                  <a:pt x="18" y="32"/>
                </a:lnTo>
                <a:lnTo>
                  <a:pt x="14" y="42"/>
                </a:lnTo>
                <a:lnTo>
                  <a:pt x="9" y="52"/>
                </a:lnTo>
                <a:lnTo>
                  <a:pt x="5" y="62"/>
                </a:lnTo>
                <a:lnTo>
                  <a:pt x="0" y="73"/>
                </a:lnTo>
                <a:lnTo>
                  <a:pt x="0" y="75"/>
                </a:lnTo>
                <a:lnTo>
                  <a:pt x="0" y="77"/>
                </a:lnTo>
                <a:lnTo>
                  <a:pt x="2" y="78"/>
                </a:lnTo>
                <a:lnTo>
                  <a:pt x="3" y="79"/>
                </a:lnTo>
                <a:lnTo>
                  <a:pt x="6" y="79"/>
                </a:lnTo>
                <a:lnTo>
                  <a:pt x="7" y="79"/>
                </a:lnTo>
                <a:lnTo>
                  <a:pt x="9" y="78"/>
                </a:lnTo>
                <a:lnTo>
                  <a:pt x="10" y="76"/>
                </a:lnTo>
                <a:lnTo>
                  <a:pt x="13" y="66"/>
                </a:lnTo>
                <a:lnTo>
                  <a:pt x="17" y="58"/>
                </a:lnTo>
                <a:lnTo>
                  <a:pt x="21" y="50"/>
                </a:lnTo>
                <a:lnTo>
                  <a:pt x="25" y="40"/>
                </a:lnTo>
                <a:lnTo>
                  <a:pt x="33" y="23"/>
                </a:lnTo>
                <a:lnTo>
                  <a:pt x="36" y="15"/>
                </a:lnTo>
                <a:lnTo>
                  <a:pt x="41" y="7"/>
                </a:lnTo>
                <a:lnTo>
                  <a:pt x="42" y="5"/>
                </a:lnTo>
                <a:lnTo>
                  <a:pt x="41" y="3"/>
                </a:lnTo>
                <a:lnTo>
                  <a:pt x="41" y="2"/>
                </a:lnTo>
                <a:lnTo>
                  <a:pt x="39" y="1"/>
                </a:lnTo>
                <a:lnTo>
                  <a:pt x="38" y="0"/>
                </a:lnTo>
                <a:lnTo>
                  <a:pt x="36" y="0"/>
                </a:lnTo>
                <a:lnTo>
                  <a:pt x="34" y="1"/>
                </a:lnTo>
                <a:lnTo>
                  <a:pt x="3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50" name="任意多边形 1051649"/>
          <p:cNvSpPr/>
          <p:nvPr/>
        </p:nvSpPr>
        <p:spPr bwMode="auto">
          <a:xfrm>
            <a:off x="10445750" y="4500562"/>
            <a:ext cx="23812" cy="63500"/>
          </a:xfrm>
          <a:custGeom>
            <a:avLst/>
            <a:gdLst/>
            <a:ahLst/>
            <a:cxnLst/>
            <a:rect l="0" t="0" r="0" b="0"/>
            <a:pathLst>
              <a:path w="35" h="91">
                <a:moveTo>
                  <a:pt x="26" y="4"/>
                </a:moveTo>
                <a:lnTo>
                  <a:pt x="26" y="4"/>
                </a:lnTo>
                <a:lnTo>
                  <a:pt x="25" y="14"/>
                </a:lnTo>
                <a:lnTo>
                  <a:pt x="23" y="24"/>
                </a:lnTo>
                <a:lnTo>
                  <a:pt x="16" y="45"/>
                </a:lnTo>
                <a:lnTo>
                  <a:pt x="8" y="66"/>
                </a:lnTo>
                <a:lnTo>
                  <a:pt x="1" y="85"/>
                </a:lnTo>
                <a:lnTo>
                  <a:pt x="0" y="87"/>
                </a:lnTo>
                <a:lnTo>
                  <a:pt x="1" y="89"/>
                </a:lnTo>
                <a:lnTo>
                  <a:pt x="2" y="90"/>
                </a:lnTo>
                <a:lnTo>
                  <a:pt x="3" y="91"/>
                </a:lnTo>
                <a:lnTo>
                  <a:pt x="7" y="91"/>
                </a:lnTo>
                <a:lnTo>
                  <a:pt x="8" y="90"/>
                </a:lnTo>
                <a:lnTo>
                  <a:pt x="10" y="88"/>
                </a:lnTo>
                <a:lnTo>
                  <a:pt x="17" y="67"/>
                </a:lnTo>
                <a:lnTo>
                  <a:pt x="26" y="46"/>
                </a:lnTo>
                <a:lnTo>
                  <a:pt x="29" y="36"/>
                </a:lnTo>
                <a:lnTo>
                  <a:pt x="32" y="25"/>
                </a:lnTo>
                <a:lnTo>
                  <a:pt x="34" y="14"/>
                </a:lnTo>
                <a:lnTo>
                  <a:pt x="35" y="4"/>
                </a:lnTo>
                <a:lnTo>
                  <a:pt x="35" y="2"/>
                </a:lnTo>
                <a:lnTo>
                  <a:pt x="34" y="1"/>
                </a:lnTo>
                <a:lnTo>
                  <a:pt x="32" y="0"/>
                </a:lnTo>
                <a:lnTo>
                  <a:pt x="31" y="0"/>
                </a:lnTo>
                <a:lnTo>
                  <a:pt x="29" y="0"/>
                </a:lnTo>
                <a:lnTo>
                  <a:pt x="28" y="1"/>
                </a:lnTo>
                <a:lnTo>
                  <a:pt x="26" y="2"/>
                </a:lnTo>
                <a:lnTo>
                  <a:pt x="26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51" name="任意多边形 1051650"/>
          <p:cNvSpPr/>
          <p:nvPr/>
        </p:nvSpPr>
        <p:spPr bwMode="auto">
          <a:xfrm>
            <a:off x="10509250" y="4495800"/>
            <a:ext cx="33337" cy="68262"/>
          </a:xfrm>
          <a:custGeom>
            <a:avLst/>
            <a:gdLst/>
            <a:ahLst/>
            <a:cxnLst/>
            <a:rect l="0" t="0" r="0" b="0"/>
            <a:pathLst>
              <a:path w="48" h="96">
                <a:moveTo>
                  <a:pt x="39" y="4"/>
                </a:moveTo>
                <a:lnTo>
                  <a:pt x="39" y="4"/>
                </a:lnTo>
                <a:lnTo>
                  <a:pt x="21" y="46"/>
                </a:lnTo>
                <a:lnTo>
                  <a:pt x="11" y="68"/>
                </a:lnTo>
                <a:lnTo>
                  <a:pt x="1" y="89"/>
                </a:lnTo>
                <a:lnTo>
                  <a:pt x="0" y="91"/>
                </a:lnTo>
                <a:lnTo>
                  <a:pt x="1" y="93"/>
                </a:lnTo>
                <a:lnTo>
                  <a:pt x="2" y="95"/>
                </a:lnTo>
                <a:lnTo>
                  <a:pt x="3" y="96"/>
                </a:lnTo>
                <a:lnTo>
                  <a:pt x="4" y="96"/>
                </a:lnTo>
                <a:lnTo>
                  <a:pt x="6" y="96"/>
                </a:lnTo>
                <a:lnTo>
                  <a:pt x="8" y="95"/>
                </a:lnTo>
                <a:lnTo>
                  <a:pt x="9" y="94"/>
                </a:lnTo>
                <a:lnTo>
                  <a:pt x="20" y="73"/>
                </a:lnTo>
                <a:lnTo>
                  <a:pt x="29" y="51"/>
                </a:lnTo>
                <a:lnTo>
                  <a:pt x="48" y="8"/>
                </a:lnTo>
                <a:lnTo>
                  <a:pt x="48" y="6"/>
                </a:lnTo>
                <a:lnTo>
                  <a:pt x="48" y="5"/>
                </a:lnTo>
                <a:lnTo>
                  <a:pt x="45" y="1"/>
                </a:lnTo>
                <a:lnTo>
                  <a:pt x="43" y="0"/>
                </a:lnTo>
                <a:lnTo>
                  <a:pt x="41" y="0"/>
                </a:lnTo>
                <a:lnTo>
                  <a:pt x="40" y="1"/>
                </a:lnTo>
                <a:lnTo>
                  <a:pt x="39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52" name="任意多边形 1051651"/>
          <p:cNvSpPr/>
          <p:nvPr/>
        </p:nvSpPr>
        <p:spPr bwMode="auto">
          <a:xfrm>
            <a:off x="10674350" y="4394200"/>
            <a:ext cx="26987" cy="58737"/>
          </a:xfrm>
          <a:custGeom>
            <a:avLst/>
            <a:gdLst/>
            <a:ahLst/>
            <a:cxnLst/>
            <a:rect l="0" t="0" r="0" b="0"/>
            <a:pathLst>
              <a:path w="41" h="85">
                <a:moveTo>
                  <a:pt x="33" y="1"/>
                </a:moveTo>
                <a:lnTo>
                  <a:pt x="33" y="1"/>
                </a:lnTo>
                <a:lnTo>
                  <a:pt x="28" y="8"/>
                </a:lnTo>
                <a:lnTo>
                  <a:pt x="25" y="15"/>
                </a:lnTo>
                <a:lnTo>
                  <a:pt x="21" y="30"/>
                </a:lnTo>
                <a:lnTo>
                  <a:pt x="17" y="43"/>
                </a:lnTo>
                <a:lnTo>
                  <a:pt x="11" y="54"/>
                </a:lnTo>
                <a:lnTo>
                  <a:pt x="0" y="78"/>
                </a:lnTo>
                <a:lnTo>
                  <a:pt x="0" y="80"/>
                </a:lnTo>
                <a:lnTo>
                  <a:pt x="0" y="82"/>
                </a:lnTo>
                <a:lnTo>
                  <a:pt x="1" y="84"/>
                </a:lnTo>
                <a:lnTo>
                  <a:pt x="2" y="85"/>
                </a:lnTo>
                <a:lnTo>
                  <a:pt x="4" y="85"/>
                </a:lnTo>
                <a:lnTo>
                  <a:pt x="5" y="85"/>
                </a:lnTo>
                <a:lnTo>
                  <a:pt x="7" y="85"/>
                </a:lnTo>
                <a:lnTo>
                  <a:pt x="8" y="83"/>
                </a:lnTo>
                <a:lnTo>
                  <a:pt x="18" y="66"/>
                </a:lnTo>
                <a:lnTo>
                  <a:pt x="26" y="47"/>
                </a:lnTo>
                <a:lnTo>
                  <a:pt x="28" y="39"/>
                </a:lnTo>
                <a:lnTo>
                  <a:pt x="30" y="29"/>
                </a:lnTo>
                <a:lnTo>
                  <a:pt x="33" y="21"/>
                </a:lnTo>
                <a:lnTo>
                  <a:pt x="36" y="13"/>
                </a:lnTo>
                <a:lnTo>
                  <a:pt x="39" y="11"/>
                </a:lnTo>
                <a:lnTo>
                  <a:pt x="41" y="10"/>
                </a:lnTo>
                <a:lnTo>
                  <a:pt x="41" y="8"/>
                </a:lnTo>
                <a:lnTo>
                  <a:pt x="41" y="4"/>
                </a:lnTo>
                <a:lnTo>
                  <a:pt x="41" y="2"/>
                </a:lnTo>
                <a:lnTo>
                  <a:pt x="37" y="0"/>
                </a:lnTo>
                <a:lnTo>
                  <a:pt x="35" y="0"/>
                </a:lnTo>
                <a:lnTo>
                  <a:pt x="3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53" name="任意多边形 1051652"/>
          <p:cNvSpPr/>
          <p:nvPr/>
        </p:nvSpPr>
        <p:spPr bwMode="auto">
          <a:xfrm>
            <a:off x="10729912" y="4389437"/>
            <a:ext cx="31750" cy="53975"/>
          </a:xfrm>
          <a:custGeom>
            <a:avLst/>
            <a:gdLst/>
            <a:ahLst/>
            <a:cxnLst/>
            <a:rect l="0" t="0" r="0" b="0"/>
            <a:pathLst>
              <a:path w="44" h="76">
                <a:moveTo>
                  <a:pt x="35" y="3"/>
                </a:moveTo>
                <a:lnTo>
                  <a:pt x="35" y="3"/>
                </a:lnTo>
                <a:lnTo>
                  <a:pt x="34" y="7"/>
                </a:lnTo>
                <a:lnTo>
                  <a:pt x="32" y="10"/>
                </a:lnTo>
                <a:lnTo>
                  <a:pt x="28" y="18"/>
                </a:lnTo>
                <a:lnTo>
                  <a:pt x="23" y="24"/>
                </a:lnTo>
                <a:lnTo>
                  <a:pt x="20" y="31"/>
                </a:lnTo>
                <a:lnTo>
                  <a:pt x="15" y="42"/>
                </a:lnTo>
                <a:lnTo>
                  <a:pt x="10" y="51"/>
                </a:lnTo>
                <a:lnTo>
                  <a:pt x="1" y="69"/>
                </a:lnTo>
                <a:lnTo>
                  <a:pt x="0" y="71"/>
                </a:lnTo>
                <a:lnTo>
                  <a:pt x="0" y="73"/>
                </a:lnTo>
                <a:lnTo>
                  <a:pt x="1" y="74"/>
                </a:lnTo>
                <a:lnTo>
                  <a:pt x="3" y="75"/>
                </a:lnTo>
                <a:lnTo>
                  <a:pt x="4" y="76"/>
                </a:lnTo>
                <a:lnTo>
                  <a:pt x="6" y="76"/>
                </a:lnTo>
                <a:lnTo>
                  <a:pt x="7" y="75"/>
                </a:lnTo>
                <a:lnTo>
                  <a:pt x="9" y="74"/>
                </a:lnTo>
                <a:lnTo>
                  <a:pt x="17" y="58"/>
                </a:lnTo>
                <a:lnTo>
                  <a:pt x="22" y="50"/>
                </a:lnTo>
                <a:lnTo>
                  <a:pt x="26" y="42"/>
                </a:lnTo>
                <a:lnTo>
                  <a:pt x="30" y="32"/>
                </a:lnTo>
                <a:lnTo>
                  <a:pt x="36" y="23"/>
                </a:lnTo>
                <a:lnTo>
                  <a:pt x="41" y="15"/>
                </a:lnTo>
                <a:lnTo>
                  <a:pt x="43" y="10"/>
                </a:lnTo>
                <a:lnTo>
                  <a:pt x="44" y="5"/>
                </a:lnTo>
                <a:lnTo>
                  <a:pt x="44" y="3"/>
                </a:lnTo>
                <a:lnTo>
                  <a:pt x="43" y="2"/>
                </a:lnTo>
                <a:lnTo>
                  <a:pt x="40" y="0"/>
                </a:lnTo>
                <a:lnTo>
                  <a:pt x="38" y="0"/>
                </a:lnTo>
                <a:lnTo>
                  <a:pt x="37" y="0"/>
                </a:lnTo>
                <a:lnTo>
                  <a:pt x="36" y="1"/>
                </a:lnTo>
                <a:lnTo>
                  <a:pt x="3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54" name="任意多边形 1051653"/>
          <p:cNvSpPr/>
          <p:nvPr/>
        </p:nvSpPr>
        <p:spPr bwMode="auto">
          <a:xfrm>
            <a:off x="10774362" y="4357687"/>
            <a:ext cx="15875" cy="55562"/>
          </a:xfrm>
          <a:custGeom>
            <a:avLst/>
            <a:gdLst/>
            <a:ahLst/>
            <a:cxnLst/>
            <a:rect l="0" t="0" r="0" b="0"/>
            <a:pathLst>
              <a:path w="23" h="78">
                <a:moveTo>
                  <a:pt x="14" y="4"/>
                </a:moveTo>
                <a:lnTo>
                  <a:pt x="14" y="4"/>
                </a:lnTo>
                <a:lnTo>
                  <a:pt x="13" y="12"/>
                </a:lnTo>
                <a:lnTo>
                  <a:pt x="11" y="19"/>
                </a:lnTo>
                <a:lnTo>
                  <a:pt x="10" y="26"/>
                </a:lnTo>
                <a:lnTo>
                  <a:pt x="9" y="34"/>
                </a:lnTo>
                <a:lnTo>
                  <a:pt x="9" y="44"/>
                </a:lnTo>
                <a:lnTo>
                  <a:pt x="8" y="53"/>
                </a:lnTo>
                <a:lnTo>
                  <a:pt x="5" y="63"/>
                </a:lnTo>
                <a:lnTo>
                  <a:pt x="1" y="71"/>
                </a:lnTo>
                <a:lnTo>
                  <a:pt x="0" y="73"/>
                </a:lnTo>
                <a:lnTo>
                  <a:pt x="0" y="75"/>
                </a:lnTo>
                <a:lnTo>
                  <a:pt x="1" y="76"/>
                </a:lnTo>
                <a:lnTo>
                  <a:pt x="2" y="77"/>
                </a:lnTo>
                <a:lnTo>
                  <a:pt x="4" y="78"/>
                </a:lnTo>
                <a:lnTo>
                  <a:pt x="6" y="78"/>
                </a:lnTo>
                <a:lnTo>
                  <a:pt x="7" y="77"/>
                </a:lnTo>
                <a:lnTo>
                  <a:pt x="9" y="76"/>
                </a:lnTo>
                <a:lnTo>
                  <a:pt x="14" y="69"/>
                </a:lnTo>
                <a:lnTo>
                  <a:pt x="17" y="61"/>
                </a:lnTo>
                <a:lnTo>
                  <a:pt x="18" y="52"/>
                </a:lnTo>
                <a:lnTo>
                  <a:pt x="19" y="43"/>
                </a:lnTo>
                <a:lnTo>
                  <a:pt x="21" y="23"/>
                </a:lnTo>
                <a:lnTo>
                  <a:pt x="22" y="14"/>
                </a:lnTo>
                <a:lnTo>
                  <a:pt x="23" y="4"/>
                </a:lnTo>
                <a:lnTo>
                  <a:pt x="22" y="2"/>
                </a:lnTo>
                <a:lnTo>
                  <a:pt x="21" y="1"/>
                </a:lnTo>
                <a:lnTo>
                  <a:pt x="20" y="0"/>
                </a:lnTo>
                <a:lnTo>
                  <a:pt x="18" y="0"/>
                </a:lnTo>
                <a:lnTo>
                  <a:pt x="16" y="0"/>
                </a:lnTo>
                <a:lnTo>
                  <a:pt x="15" y="1"/>
                </a:lnTo>
                <a:lnTo>
                  <a:pt x="14" y="2"/>
                </a:lnTo>
                <a:lnTo>
                  <a:pt x="1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55" name="任意多边形 1051654"/>
          <p:cNvSpPr/>
          <p:nvPr/>
        </p:nvSpPr>
        <p:spPr bwMode="auto">
          <a:xfrm>
            <a:off x="10634662" y="4121150"/>
            <a:ext cx="15875" cy="44450"/>
          </a:xfrm>
          <a:custGeom>
            <a:avLst/>
            <a:gdLst/>
            <a:ahLst/>
            <a:cxnLst/>
            <a:rect l="0" t="0" r="0" b="0"/>
            <a:pathLst>
              <a:path w="25" h="63">
                <a:moveTo>
                  <a:pt x="16" y="5"/>
                </a:moveTo>
                <a:lnTo>
                  <a:pt x="16" y="5"/>
                </a:lnTo>
                <a:lnTo>
                  <a:pt x="15" y="12"/>
                </a:lnTo>
                <a:lnTo>
                  <a:pt x="14" y="18"/>
                </a:lnTo>
                <a:lnTo>
                  <a:pt x="8" y="32"/>
                </a:lnTo>
                <a:lnTo>
                  <a:pt x="3" y="44"/>
                </a:lnTo>
                <a:lnTo>
                  <a:pt x="0" y="58"/>
                </a:lnTo>
                <a:lnTo>
                  <a:pt x="0" y="60"/>
                </a:lnTo>
                <a:lnTo>
                  <a:pt x="0" y="61"/>
                </a:lnTo>
                <a:lnTo>
                  <a:pt x="2" y="63"/>
                </a:lnTo>
                <a:lnTo>
                  <a:pt x="3" y="63"/>
                </a:lnTo>
                <a:lnTo>
                  <a:pt x="5" y="63"/>
                </a:lnTo>
                <a:lnTo>
                  <a:pt x="7" y="63"/>
                </a:lnTo>
                <a:lnTo>
                  <a:pt x="8" y="62"/>
                </a:lnTo>
                <a:lnTo>
                  <a:pt x="9" y="60"/>
                </a:lnTo>
                <a:lnTo>
                  <a:pt x="13" y="46"/>
                </a:lnTo>
                <a:lnTo>
                  <a:pt x="18" y="33"/>
                </a:lnTo>
                <a:lnTo>
                  <a:pt x="23" y="19"/>
                </a:lnTo>
                <a:lnTo>
                  <a:pt x="24" y="12"/>
                </a:lnTo>
                <a:lnTo>
                  <a:pt x="25" y="5"/>
                </a:lnTo>
                <a:lnTo>
                  <a:pt x="25" y="3"/>
                </a:lnTo>
                <a:lnTo>
                  <a:pt x="24" y="2"/>
                </a:lnTo>
                <a:lnTo>
                  <a:pt x="22" y="1"/>
                </a:lnTo>
                <a:lnTo>
                  <a:pt x="21" y="0"/>
                </a:lnTo>
                <a:lnTo>
                  <a:pt x="19" y="1"/>
                </a:lnTo>
                <a:lnTo>
                  <a:pt x="17" y="2"/>
                </a:lnTo>
                <a:lnTo>
                  <a:pt x="16" y="3"/>
                </a:lnTo>
                <a:lnTo>
                  <a:pt x="16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56" name="任意多边形 1051655"/>
          <p:cNvSpPr/>
          <p:nvPr/>
        </p:nvSpPr>
        <p:spPr bwMode="auto">
          <a:xfrm>
            <a:off x="10666412" y="4132262"/>
            <a:ext cx="25400" cy="41275"/>
          </a:xfrm>
          <a:custGeom>
            <a:avLst/>
            <a:gdLst/>
            <a:ahLst/>
            <a:cxnLst/>
            <a:rect l="0" t="0" r="0" b="0"/>
            <a:pathLst>
              <a:path w="35" h="60">
                <a:moveTo>
                  <a:pt x="27" y="1"/>
                </a:moveTo>
                <a:lnTo>
                  <a:pt x="27" y="1"/>
                </a:lnTo>
                <a:lnTo>
                  <a:pt x="17" y="13"/>
                </a:lnTo>
                <a:lnTo>
                  <a:pt x="9" y="26"/>
                </a:lnTo>
                <a:lnTo>
                  <a:pt x="6" y="32"/>
                </a:lnTo>
                <a:lnTo>
                  <a:pt x="3" y="40"/>
                </a:lnTo>
                <a:lnTo>
                  <a:pt x="1" y="48"/>
                </a:lnTo>
                <a:lnTo>
                  <a:pt x="0" y="55"/>
                </a:lnTo>
                <a:lnTo>
                  <a:pt x="1" y="57"/>
                </a:lnTo>
                <a:lnTo>
                  <a:pt x="2" y="59"/>
                </a:lnTo>
                <a:lnTo>
                  <a:pt x="3" y="59"/>
                </a:lnTo>
                <a:lnTo>
                  <a:pt x="5" y="60"/>
                </a:lnTo>
                <a:lnTo>
                  <a:pt x="6" y="59"/>
                </a:lnTo>
                <a:lnTo>
                  <a:pt x="8" y="59"/>
                </a:lnTo>
                <a:lnTo>
                  <a:pt x="9" y="57"/>
                </a:lnTo>
                <a:lnTo>
                  <a:pt x="10" y="55"/>
                </a:lnTo>
                <a:lnTo>
                  <a:pt x="10" y="49"/>
                </a:lnTo>
                <a:lnTo>
                  <a:pt x="12" y="42"/>
                </a:lnTo>
                <a:lnTo>
                  <a:pt x="14" y="35"/>
                </a:lnTo>
                <a:lnTo>
                  <a:pt x="17" y="29"/>
                </a:lnTo>
                <a:lnTo>
                  <a:pt x="25" y="18"/>
                </a:lnTo>
                <a:lnTo>
                  <a:pt x="34" y="8"/>
                </a:lnTo>
                <a:lnTo>
                  <a:pt x="35" y="6"/>
                </a:lnTo>
                <a:lnTo>
                  <a:pt x="35" y="4"/>
                </a:lnTo>
                <a:lnTo>
                  <a:pt x="35" y="2"/>
                </a:lnTo>
                <a:lnTo>
                  <a:pt x="34" y="1"/>
                </a:lnTo>
                <a:lnTo>
                  <a:pt x="32" y="0"/>
                </a:lnTo>
                <a:lnTo>
                  <a:pt x="31" y="0"/>
                </a:lnTo>
                <a:lnTo>
                  <a:pt x="29" y="0"/>
                </a:lnTo>
                <a:lnTo>
                  <a:pt x="2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57" name="任意多边形 1051656"/>
          <p:cNvSpPr/>
          <p:nvPr/>
        </p:nvSpPr>
        <p:spPr bwMode="auto">
          <a:xfrm>
            <a:off x="10698162" y="4144962"/>
            <a:ext cx="22225" cy="46037"/>
          </a:xfrm>
          <a:custGeom>
            <a:avLst/>
            <a:gdLst/>
            <a:ahLst/>
            <a:cxnLst/>
            <a:rect l="0" t="0" r="0" b="0"/>
            <a:pathLst>
              <a:path w="32" h="66">
                <a:moveTo>
                  <a:pt x="23" y="5"/>
                </a:moveTo>
                <a:lnTo>
                  <a:pt x="23" y="5"/>
                </a:lnTo>
                <a:lnTo>
                  <a:pt x="22" y="12"/>
                </a:lnTo>
                <a:lnTo>
                  <a:pt x="20" y="20"/>
                </a:lnTo>
                <a:lnTo>
                  <a:pt x="17" y="26"/>
                </a:lnTo>
                <a:lnTo>
                  <a:pt x="14" y="33"/>
                </a:lnTo>
                <a:lnTo>
                  <a:pt x="7" y="47"/>
                </a:lnTo>
                <a:lnTo>
                  <a:pt x="3" y="54"/>
                </a:lnTo>
                <a:lnTo>
                  <a:pt x="0" y="60"/>
                </a:lnTo>
                <a:lnTo>
                  <a:pt x="0" y="62"/>
                </a:lnTo>
                <a:lnTo>
                  <a:pt x="1" y="64"/>
                </a:lnTo>
                <a:lnTo>
                  <a:pt x="2" y="65"/>
                </a:lnTo>
                <a:lnTo>
                  <a:pt x="4" y="66"/>
                </a:lnTo>
                <a:lnTo>
                  <a:pt x="5" y="66"/>
                </a:lnTo>
                <a:lnTo>
                  <a:pt x="8" y="66"/>
                </a:lnTo>
                <a:lnTo>
                  <a:pt x="9" y="65"/>
                </a:lnTo>
                <a:lnTo>
                  <a:pt x="10" y="63"/>
                </a:lnTo>
                <a:lnTo>
                  <a:pt x="13" y="55"/>
                </a:lnTo>
                <a:lnTo>
                  <a:pt x="17" y="48"/>
                </a:lnTo>
                <a:lnTo>
                  <a:pt x="21" y="39"/>
                </a:lnTo>
                <a:lnTo>
                  <a:pt x="25" y="31"/>
                </a:lnTo>
                <a:lnTo>
                  <a:pt x="28" y="26"/>
                </a:lnTo>
                <a:lnTo>
                  <a:pt x="30" y="21"/>
                </a:lnTo>
                <a:lnTo>
                  <a:pt x="32" y="12"/>
                </a:lnTo>
                <a:lnTo>
                  <a:pt x="32" y="5"/>
                </a:lnTo>
                <a:lnTo>
                  <a:pt x="31" y="3"/>
                </a:lnTo>
                <a:lnTo>
                  <a:pt x="30" y="1"/>
                </a:lnTo>
                <a:lnTo>
                  <a:pt x="29" y="0"/>
                </a:lnTo>
                <a:lnTo>
                  <a:pt x="27" y="0"/>
                </a:lnTo>
                <a:lnTo>
                  <a:pt x="26" y="0"/>
                </a:lnTo>
                <a:lnTo>
                  <a:pt x="24" y="1"/>
                </a:lnTo>
                <a:lnTo>
                  <a:pt x="23" y="3"/>
                </a:lnTo>
                <a:lnTo>
                  <a:pt x="23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58" name="任意多边形 1051657"/>
          <p:cNvSpPr/>
          <p:nvPr/>
        </p:nvSpPr>
        <p:spPr bwMode="auto">
          <a:xfrm>
            <a:off x="10718800" y="4173537"/>
            <a:ext cx="23812" cy="50800"/>
          </a:xfrm>
          <a:custGeom>
            <a:avLst/>
            <a:gdLst/>
            <a:ahLst/>
            <a:cxnLst/>
            <a:rect l="0" t="0" r="0" b="0"/>
            <a:pathLst>
              <a:path w="35" h="73">
                <a:moveTo>
                  <a:pt x="25" y="3"/>
                </a:moveTo>
                <a:lnTo>
                  <a:pt x="25" y="3"/>
                </a:lnTo>
                <a:lnTo>
                  <a:pt x="20" y="20"/>
                </a:lnTo>
                <a:lnTo>
                  <a:pt x="15" y="36"/>
                </a:lnTo>
                <a:lnTo>
                  <a:pt x="8" y="51"/>
                </a:lnTo>
                <a:lnTo>
                  <a:pt x="0" y="66"/>
                </a:lnTo>
                <a:lnTo>
                  <a:pt x="0" y="68"/>
                </a:lnTo>
                <a:lnTo>
                  <a:pt x="0" y="70"/>
                </a:lnTo>
                <a:lnTo>
                  <a:pt x="1" y="71"/>
                </a:lnTo>
                <a:lnTo>
                  <a:pt x="2" y="73"/>
                </a:lnTo>
                <a:lnTo>
                  <a:pt x="4" y="73"/>
                </a:lnTo>
                <a:lnTo>
                  <a:pt x="7" y="73"/>
                </a:lnTo>
                <a:lnTo>
                  <a:pt x="8" y="72"/>
                </a:lnTo>
                <a:lnTo>
                  <a:pt x="9" y="71"/>
                </a:lnTo>
                <a:lnTo>
                  <a:pt x="17" y="55"/>
                </a:lnTo>
                <a:lnTo>
                  <a:pt x="23" y="39"/>
                </a:lnTo>
                <a:lnTo>
                  <a:pt x="29" y="23"/>
                </a:lnTo>
                <a:lnTo>
                  <a:pt x="35" y="7"/>
                </a:lnTo>
                <a:lnTo>
                  <a:pt x="35" y="5"/>
                </a:lnTo>
                <a:lnTo>
                  <a:pt x="35" y="2"/>
                </a:lnTo>
                <a:lnTo>
                  <a:pt x="33" y="1"/>
                </a:lnTo>
                <a:lnTo>
                  <a:pt x="31" y="0"/>
                </a:lnTo>
                <a:lnTo>
                  <a:pt x="29" y="0"/>
                </a:lnTo>
                <a:lnTo>
                  <a:pt x="28" y="0"/>
                </a:lnTo>
                <a:lnTo>
                  <a:pt x="26" y="1"/>
                </a:lnTo>
                <a:lnTo>
                  <a:pt x="2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59" name="任意多边形 1051658"/>
          <p:cNvSpPr/>
          <p:nvPr/>
        </p:nvSpPr>
        <p:spPr bwMode="auto">
          <a:xfrm>
            <a:off x="10744200" y="4203700"/>
            <a:ext cx="31750" cy="68262"/>
          </a:xfrm>
          <a:custGeom>
            <a:avLst/>
            <a:gdLst/>
            <a:ahLst/>
            <a:cxnLst/>
            <a:rect l="0" t="0" r="0" b="0"/>
            <a:pathLst>
              <a:path w="46" h="97">
                <a:moveTo>
                  <a:pt x="38" y="2"/>
                </a:moveTo>
                <a:lnTo>
                  <a:pt x="38" y="2"/>
                </a:lnTo>
                <a:lnTo>
                  <a:pt x="33" y="12"/>
                </a:lnTo>
                <a:lnTo>
                  <a:pt x="28" y="24"/>
                </a:lnTo>
                <a:lnTo>
                  <a:pt x="18" y="46"/>
                </a:lnTo>
                <a:lnTo>
                  <a:pt x="10" y="68"/>
                </a:lnTo>
                <a:lnTo>
                  <a:pt x="5" y="80"/>
                </a:lnTo>
                <a:lnTo>
                  <a:pt x="0" y="91"/>
                </a:lnTo>
                <a:lnTo>
                  <a:pt x="0" y="92"/>
                </a:lnTo>
                <a:lnTo>
                  <a:pt x="0" y="94"/>
                </a:lnTo>
                <a:lnTo>
                  <a:pt x="1" y="96"/>
                </a:lnTo>
                <a:lnTo>
                  <a:pt x="2" y="97"/>
                </a:lnTo>
                <a:lnTo>
                  <a:pt x="4" y="97"/>
                </a:lnTo>
                <a:lnTo>
                  <a:pt x="5" y="97"/>
                </a:lnTo>
                <a:lnTo>
                  <a:pt x="7" y="97"/>
                </a:lnTo>
                <a:lnTo>
                  <a:pt x="8" y="95"/>
                </a:lnTo>
                <a:lnTo>
                  <a:pt x="13" y="85"/>
                </a:lnTo>
                <a:lnTo>
                  <a:pt x="18" y="73"/>
                </a:lnTo>
                <a:lnTo>
                  <a:pt x="27" y="51"/>
                </a:lnTo>
                <a:lnTo>
                  <a:pt x="36" y="29"/>
                </a:lnTo>
                <a:lnTo>
                  <a:pt x="41" y="17"/>
                </a:lnTo>
                <a:lnTo>
                  <a:pt x="46" y="6"/>
                </a:lnTo>
                <a:lnTo>
                  <a:pt x="46" y="5"/>
                </a:lnTo>
                <a:lnTo>
                  <a:pt x="46" y="3"/>
                </a:lnTo>
                <a:lnTo>
                  <a:pt x="45" y="1"/>
                </a:lnTo>
                <a:lnTo>
                  <a:pt x="44" y="0"/>
                </a:lnTo>
                <a:lnTo>
                  <a:pt x="42" y="0"/>
                </a:lnTo>
                <a:lnTo>
                  <a:pt x="41" y="0"/>
                </a:lnTo>
                <a:lnTo>
                  <a:pt x="39" y="0"/>
                </a:lnTo>
                <a:lnTo>
                  <a:pt x="3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60" name="任意多边形 1051659"/>
          <p:cNvSpPr/>
          <p:nvPr/>
        </p:nvSpPr>
        <p:spPr bwMode="auto">
          <a:xfrm>
            <a:off x="9836150" y="4627562"/>
            <a:ext cx="25400" cy="47625"/>
          </a:xfrm>
          <a:custGeom>
            <a:avLst/>
            <a:gdLst/>
            <a:ahLst/>
            <a:cxnLst/>
            <a:rect l="0" t="0" r="0" b="0"/>
            <a:pathLst>
              <a:path w="36" h="69">
                <a:moveTo>
                  <a:pt x="26" y="2"/>
                </a:moveTo>
                <a:lnTo>
                  <a:pt x="26" y="2"/>
                </a:lnTo>
                <a:lnTo>
                  <a:pt x="18" y="16"/>
                </a:lnTo>
                <a:lnTo>
                  <a:pt x="12" y="32"/>
                </a:lnTo>
                <a:lnTo>
                  <a:pt x="6" y="48"/>
                </a:lnTo>
                <a:lnTo>
                  <a:pt x="0" y="63"/>
                </a:lnTo>
                <a:lnTo>
                  <a:pt x="0" y="65"/>
                </a:lnTo>
                <a:lnTo>
                  <a:pt x="1" y="67"/>
                </a:lnTo>
                <a:lnTo>
                  <a:pt x="2" y="68"/>
                </a:lnTo>
                <a:lnTo>
                  <a:pt x="4" y="69"/>
                </a:lnTo>
                <a:lnTo>
                  <a:pt x="6" y="69"/>
                </a:lnTo>
                <a:lnTo>
                  <a:pt x="8" y="69"/>
                </a:lnTo>
                <a:lnTo>
                  <a:pt x="9" y="68"/>
                </a:lnTo>
                <a:lnTo>
                  <a:pt x="10" y="66"/>
                </a:lnTo>
                <a:lnTo>
                  <a:pt x="15" y="51"/>
                </a:lnTo>
                <a:lnTo>
                  <a:pt x="20" y="36"/>
                </a:lnTo>
                <a:lnTo>
                  <a:pt x="27" y="21"/>
                </a:lnTo>
                <a:lnTo>
                  <a:pt x="35" y="7"/>
                </a:lnTo>
                <a:lnTo>
                  <a:pt x="36" y="5"/>
                </a:lnTo>
                <a:lnTo>
                  <a:pt x="36" y="3"/>
                </a:lnTo>
                <a:lnTo>
                  <a:pt x="35" y="2"/>
                </a:lnTo>
                <a:lnTo>
                  <a:pt x="34" y="1"/>
                </a:lnTo>
                <a:lnTo>
                  <a:pt x="31" y="0"/>
                </a:lnTo>
                <a:lnTo>
                  <a:pt x="29" y="0"/>
                </a:lnTo>
                <a:lnTo>
                  <a:pt x="28" y="1"/>
                </a:lnTo>
                <a:lnTo>
                  <a:pt x="2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61" name="任意多边形 1051660"/>
          <p:cNvSpPr/>
          <p:nvPr/>
        </p:nvSpPr>
        <p:spPr bwMode="auto">
          <a:xfrm>
            <a:off x="9882188" y="4640262"/>
            <a:ext cx="34925" cy="52387"/>
          </a:xfrm>
          <a:custGeom>
            <a:avLst/>
            <a:gdLst/>
            <a:ahLst/>
            <a:cxnLst/>
            <a:rect l="0" t="0" r="0" b="0"/>
            <a:pathLst>
              <a:path w="47" h="74">
                <a:moveTo>
                  <a:pt x="39" y="2"/>
                </a:moveTo>
                <a:lnTo>
                  <a:pt x="39" y="2"/>
                </a:lnTo>
                <a:lnTo>
                  <a:pt x="28" y="17"/>
                </a:lnTo>
                <a:lnTo>
                  <a:pt x="17" y="34"/>
                </a:lnTo>
                <a:lnTo>
                  <a:pt x="8" y="51"/>
                </a:lnTo>
                <a:lnTo>
                  <a:pt x="1" y="69"/>
                </a:lnTo>
                <a:lnTo>
                  <a:pt x="0" y="71"/>
                </a:lnTo>
                <a:lnTo>
                  <a:pt x="1" y="72"/>
                </a:lnTo>
                <a:lnTo>
                  <a:pt x="2" y="74"/>
                </a:lnTo>
                <a:lnTo>
                  <a:pt x="3" y="74"/>
                </a:lnTo>
                <a:lnTo>
                  <a:pt x="7" y="74"/>
                </a:lnTo>
                <a:lnTo>
                  <a:pt x="8" y="73"/>
                </a:lnTo>
                <a:lnTo>
                  <a:pt x="9" y="71"/>
                </a:lnTo>
                <a:lnTo>
                  <a:pt x="17" y="55"/>
                </a:lnTo>
                <a:lnTo>
                  <a:pt x="26" y="38"/>
                </a:lnTo>
                <a:lnTo>
                  <a:pt x="36" y="21"/>
                </a:lnTo>
                <a:lnTo>
                  <a:pt x="47" y="6"/>
                </a:lnTo>
                <a:lnTo>
                  <a:pt x="47" y="4"/>
                </a:lnTo>
                <a:lnTo>
                  <a:pt x="47" y="3"/>
                </a:lnTo>
                <a:lnTo>
                  <a:pt x="47" y="1"/>
                </a:lnTo>
                <a:lnTo>
                  <a:pt x="45" y="0"/>
                </a:lnTo>
                <a:lnTo>
                  <a:pt x="42" y="0"/>
                </a:lnTo>
                <a:lnTo>
                  <a:pt x="40" y="0"/>
                </a:lnTo>
                <a:lnTo>
                  <a:pt x="3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62" name="任意多边形 1051661"/>
          <p:cNvSpPr/>
          <p:nvPr/>
        </p:nvSpPr>
        <p:spPr bwMode="auto">
          <a:xfrm>
            <a:off x="9939338" y="4652962"/>
            <a:ext cx="31750" cy="60325"/>
          </a:xfrm>
          <a:custGeom>
            <a:avLst/>
            <a:gdLst/>
            <a:ahLst/>
            <a:cxnLst/>
            <a:rect l="0" t="0" r="0" b="0"/>
            <a:pathLst>
              <a:path w="44" h="85">
                <a:moveTo>
                  <a:pt x="35" y="4"/>
                </a:moveTo>
                <a:lnTo>
                  <a:pt x="35" y="4"/>
                </a:lnTo>
                <a:lnTo>
                  <a:pt x="34" y="9"/>
                </a:lnTo>
                <a:lnTo>
                  <a:pt x="32" y="11"/>
                </a:lnTo>
                <a:lnTo>
                  <a:pt x="30" y="13"/>
                </a:lnTo>
                <a:lnTo>
                  <a:pt x="29" y="16"/>
                </a:lnTo>
                <a:lnTo>
                  <a:pt x="22" y="27"/>
                </a:lnTo>
                <a:lnTo>
                  <a:pt x="16" y="39"/>
                </a:lnTo>
                <a:lnTo>
                  <a:pt x="11" y="48"/>
                </a:lnTo>
                <a:lnTo>
                  <a:pt x="7" y="58"/>
                </a:lnTo>
                <a:lnTo>
                  <a:pt x="0" y="79"/>
                </a:lnTo>
                <a:lnTo>
                  <a:pt x="0" y="81"/>
                </a:lnTo>
                <a:lnTo>
                  <a:pt x="1" y="83"/>
                </a:lnTo>
                <a:lnTo>
                  <a:pt x="2" y="84"/>
                </a:lnTo>
                <a:lnTo>
                  <a:pt x="3" y="85"/>
                </a:lnTo>
                <a:lnTo>
                  <a:pt x="5" y="85"/>
                </a:lnTo>
                <a:lnTo>
                  <a:pt x="7" y="85"/>
                </a:lnTo>
                <a:lnTo>
                  <a:pt x="8" y="84"/>
                </a:lnTo>
                <a:lnTo>
                  <a:pt x="9" y="82"/>
                </a:lnTo>
                <a:lnTo>
                  <a:pt x="13" y="70"/>
                </a:lnTo>
                <a:lnTo>
                  <a:pt x="18" y="57"/>
                </a:lnTo>
                <a:lnTo>
                  <a:pt x="23" y="46"/>
                </a:lnTo>
                <a:lnTo>
                  <a:pt x="31" y="34"/>
                </a:lnTo>
                <a:lnTo>
                  <a:pt x="39" y="20"/>
                </a:lnTo>
                <a:lnTo>
                  <a:pt x="42" y="13"/>
                </a:lnTo>
                <a:lnTo>
                  <a:pt x="44" y="4"/>
                </a:lnTo>
                <a:lnTo>
                  <a:pt x="44" y="2"/>
                </a:lnTo>
                <a:lnTo>
                  <a:pt x="43" y="1"/>
                </a:lnTo>
                <a:lnTo>
                  <a:pt x="41" y="0"/>
                </a:lnTo>
                <a:lnTo>
                  <a:pt x="40" y="0"/>
                </a:lnTo>
                <a:lnTo>
                  <a:pt x="36" y="1"/>
                </a:lnTo>
                <a:lnTo>
                  <a:pt x="35" y="2"/>
                </a:lnTo>
                <a:lnTo>
                  <a:pt x="35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63" name="任意多边形 1051662"/>
          <p:cNvSpPr/>
          <p:nvPr/>
        </p:nvSpPr>
        <p:spPr bwMode="auto">
          <a:xfrm>
            <a:off x="9990138" y="4667250"/>
            <a:ext cx="28575" cy="52387"/>
          </a:xfrm>
          <a:custGeom>
            <a:avLst/>
            <a:gdLst/>
            <a:ahLst/>
            <a:cxnLst/>
            <a:rect l="0" t="0" r="0" b="0"/>
            <a:pathLst>
              <a:path w="38" h="76">
                <a:moveTo>
                  <a:pt x="29" y="3"/>
                </a:moveTo>
                <a:lnTo>
                  <a:pt x="29" y="3"/>
                </a:lnTo>
                <a:lnTo>
                  <a:pt x="27" y="12"/>
                </a:lnTo>
                <a:lnTo>
                  <a:pt x="25" y="21"/>
                </a:lnTo>
                <a:lnTo>
                  <a:pt x="19" y="37"/>
                </a:lnTo>
                <a:lnTo>
                  <a:pt x="10" y="53"/>
                </a:lnTo>
                <a:lnTo>
                  <a:pt x="1" y="69"/>
                </a:lnTo>
                <a:lnTo>
                  <a:pt x="0" y="70"/>
                </a:lnTo>
                <a:lnTo>
                  <a:pt x="1" y="72"/>
                </a:lnTo>
                <a:lnTo>
                  <a:pt x="1" y="75"/>
                </a:lnTo>
                <a:lnTo>
                  <a:pt x="3" y="76"/>
                </a:lnTo>
                <a:lnTo>
                  <a:pt x="4" y="76"/>
                </a:lnTo>
                <a:lnTo>
                  <a:pt x="6" y="76"/>
                </a:lnTo>
                <a:lnTo>
                  <a:pt x="8" y="76"/>
                </a:lnTo>
                <a:lnTo>
                  <a:pt x="9" y="74"/>
                </a:lnTo>
                <a:lnTo>
                  <a:pt x="19" y="58"/>
                </a:lnTo>
                <a:lnTo>
                  <a:pt x="27" y="41"/>
                </a:lnTo>
                <a:lnTo>
                  <a:pt x="34" y="24"/>
                </a:lnTo>
                <a:lnTo>
                  <a:pt x="36" y="15"/>
                </a:lnTo>
                <a:lnTo>
                  <a:pt x="38" y="6"/>
                </a:lnTo>
                <a:lnTo>
                  <a:pt x="38" y="4"/>
                </a:lnTo>
                <a:lnTo>
                  <a:pt x="37" y="2"/>
                </a:lnTo>
                <a:lnTo>
                  <a:pt x="34" y="0"/>
                </a:lnTo>
                <a:lnTo>
                  <a:pt x="32" y="0"/>
                </a:lnTo>
                <a:lnTo>
                  <a:pt x="31" y="0"/>
                </a:lnTo>
                <a:lnTo>
                  <a:pt x="30" y="2"/>
                </a:lnTo>
                <a:lnTo>
                  <a:pt x="2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64" name="任意多边形 1051663"/>
          <p:cNvSpPr/>
          <p:nvPr/>
        </p:nvSpPr>
        <p:spPr bwMode="auto">
          <a:xfrm>
            <a:off x="10052050" y="4673600"/>
            <a:ext cx="20637" cy="46037"/>
          </a:xfrm>
          <a:custGeom>
            <a:avLst/>
            <a:gdLst/>
            <a:ahLst/>
            <a:cxnLst/>
            <a:rect l="0" t="0" r="0" b="0"/>
            <a:pathLst>
              <a:path w="32" h="68">
                <a:moveTo>
                  <a:pt x="22" y="5"/>
                </a:moveTo>
                <a:lnTo>
                  <a:pt x="22" y="5"/>
                </a:lnTo>
                <a:lnTo>
                  <a:pt x="22" y="13"/>
                </a:lnTo>
                <a:lnTo>
                  <a:pt x="20" y="20"/>
                </a:lnTo>
                <a:lnTo>
                  <a:pt x="14" y="33"/>
                </a:lnTo>
                <a:lnTo>
                  <a:pt x="7" y="47"/>
                </a:lnTo>
                <a:lnTo>
                  <a:pt x="1" y="60"/>
                </a:lnTo>
                <a:lnTo>
                  <a:pt x="0" y="62"/>
                </a:lnTo>
                <a:lnTo>
                  <a:pt x="1" y="63"/>
                </a:lnTo>
                <a:lnTo>
                  <a:pt x="3" y="67"/>
                </a:lnTo>
                <a:lnTo>
                  <a:pt x="4" y="68"/>
                </a:lnTo>
                <a:lnTo>
                  <a:pt x="6" y="67"/>
                </a:lnTo>
                <a:lnTo>
                  <a:pt x="7" y="67"/>
                </a:lnTo>
                <a:lnTo>
                  <a:pt x="8" y="65"/>
                </a:lnTo>
                <a:lnTo>
                  <a:pt x="16" y="50"/>
                </a:lnTo>
                <a:lnTo>
                  <a:pt x="23" y="35"/>
                </a:lnTo>
                <a:lnTo>
                  <a:pt x="26" y="28"/>
                </a:lnTo>
                <a:lnTo>
                  <a:pt x="29" y="21"/>
                </a:lnTo>
                <a:lnTo>
                  <a:pt x="31" y="14"/>
                </a:lnTo>
                <a:lnTo>
                  <a:pt x="32" y="5"/>
                </a:lnTo>
                <a:lnTo>
                  <a:pt x="31" y="3"/>
                </a:lnTo>
                <a:lnTo>
                  <a:pt x="30" y="1"/>
                </a:lnTo>
                <a:lnTo>
                  <a:pt x="29" y="1"/>
                </a:lnTo>
                <a:lnTo>
                  <a:pt x="27" y="0"/>
                </a:lnTo>
                <a:lnTo>
                  <a:pt x="25" y="1"/>
                </a:lnTo>
                <a:lnTo>
                  <a:pt x="24" y="1"/>
                </a:lnTo>
                <a:lnTo>
                  <a:pt x="23" y="3"/>
                </a:lnTo>
                <a:lnTo>
                  <a:pt x="2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65" name="任意多边形 1051664"/>
          <p:cNvSpPr/>
          <p:nvPr/>
        </p:nvSpPr>
        <p:spPr bwMode="auto">
          <a:xfrm>
            <a:off x="10123488" y="4662487"/>
            <a:ext cx="31750" cy="53975"/>
          </a:xfrm>
          <a:custGeom>
            <a:avLst/>
            <a:gdLst/>
            <a:ahLst/>
            <a:cxnLst/>
            <a:rect l="0" t="0" r="0" b="0"/>
            <a:pathLst>
              <a:path w="47" h="76">
                <a:moveTo>
                  <a:pt x="38" y="2"/>
                </a:moveTo>
                <a:lnTo>
                  <a:pt x="38" y="2"/>
                </a:lnTo>
                <a:lnTo>
                  <a:pt x="31" y="19"/>
                </a:lnTo>
                <a:lnTo>
                  <a:pt x="21" y="36"/>
                </a:lnTo>
                <a:lnTo>
                  <a:pt x="12" y="53"/>
                </a:lnTo>
                <a:lnTo>
                  <a:pt x="1" y="67"/>
                </a:lnTo>
                <a:lnTo>
                  <a:pt x="0" y="69"/>
                </a:lnTo>
                <a:lnTo>
                  <a:pt x="0" y="71"/>
                </a:lnTo>
                <a:lnTo>
                  <a:pt x="2" y="74"/>
                </a:lnTo>
                <a:lnTo>
                  <a:pt x="3" y="75"/>
                </a:lnTo>
                <a:lnTo>
                  <a:pt x="5" y="76"/>
                </a:lnTo>
                <a:lnTo>
                  <a:pt x="6" y="75"/>
                </a:lnTo>
                <a:lnTo>
                  <a:pt x="8" y="74"/>
                </a:lnTo>
                <a:lnTo>
                  <a:pt x="19" y="59"/>
                </a:lnTo>
                <a:lnTo>
                  <a:pt x="30" y="42"/>
                </a:lnTo>
                <a:lnTo>
                  <a:pt x="38" y="25"/>
                </a:lnTo>
                <a:lnTo>
                  <a:pt x="46" y="7"/>
                </a:lnTo>
                <a:lnTo>
                  <a:pt x="47" y="5"/>
                </a:lnTo>
                <a:lnTo>
                  <a:pt x="46" y="3"/>
                </a:lnTo>
                <a:lnTo>
                  <a:pt x="44" y="0"/>
                </a:lnTo>
                <a:lnTo>
                  <a:pt x="42" y="0"/>
                </a:lnTo>
                <a:lnTo>
                  <a:pt x="41" y="0"/>
                </a:lnTo>
                <a:lnTo>
                  <a:pt x="39" y="1"/>
                </a:lnTo>
                <a:lnTo>
                  <a:pt x="3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66" name="任意多边形 1051665"/>
          <p:cNvSpPr/>
          <p:nvPr/>
        </p:nvSpPr>
        <p:spPr bwMode="auto">
          <a:xfrm>
            <a:off x="10190162" y="4668837"/>
            <a:ext cx="33337" cy="49212"/>
          </a:xfrm>
          <a:custGeom>
            <a:avLst/>
            <a:gdLst/>
            <a:ahLst/>
            <a:cxnLst/>
            <a:rect l="0" t="0" r="0" b="0"/>
            <a:pathLst>
              <a:path w="48" h="69">
                <a:moveTo>
                  <a:pt x="38" y="2"/>
                </a:moveTo>
                <a:lnTo>
                  <a:pt x="38" y="2"/>
                </a:lnTo>
                <a:lnTo>
                  <a:pt x="28" y="18"/>
                </a:lnTo>
                <a:lnTo>
                  <a:pt x="17" y="32"/>
                </a:lnTo>
                <a:lnTo>
                  <a:pt x="7" y="47"/>
                </a:lnTo>
                <a:lnTo>
                  <a:pt x="3" y="55"/>
                </a:lnTo>
                <a:lnTo>
                  <a:pt x="0" y="64"/>
                </a:lnTo>
                <a:lnTo>
                  <a:pt x="0" y="66"/>
                </a:lnTo>
                <a:lnTo>
                  <a:pt x="0" y="67"/>
                </a:lnTo>
                <a:lnTo>
                  <a:pt x="1" y="68"/>
                </a:lnTo>
                <a:lnTo>
                  <a:pt x="3" y="69"/>
                </a:lnTo>
                <a:lnTo>
                  <a:pt x="5" y="69"/>
                </a:lnTo>
                <a:lnTo>
                  <a:pt x="6" y="69"/>
                </a:lnTo>
                <a:lnTo>
                  <a:pt x="8" y="68"/>
                </a:lnTo>
                <a:lnTo>
                  <a:pt x="9" y="66"/>
                </a:lnTo>
                <a:lnTo>
                  <a:pt x="12" y="58"/>
                </a:lnTo>
                <a:lnTo>
                  <a:pt x="16" y="50"/>
                </a:lnTo>
                <a:lnTo>
                  <a:pt x="26" y="35"/>
                </a:lnTo>
                <a:lnTo>
                  <a:pt x="36" y="22"/>
                </a:lnTo>
                <a:lnTo>
                  <a:pt x="47" y="7"/>
                </a:lnTo>
                <a:lnTo>
                  <a:pt x="48" y="5"/>
                </a:lnTo>
                <a:lnTo>
                  <a:pt x="48" y="3"/>
                </a:lnTo>
                <a:lnTo>
                  <a:pt x="47" y="2"/>
                </a:lnTo>
                <a:lnTo>
                  <a:pt x="45" y="1"/>
                </a:lnTo>
                <a:lnTo>
                  <a:pt x="44" y="0"/>
                </a:lnTo>
                <a:lnTo>
                  <a:pt x="41" y="0"/>
                </a:lnTo>
                <a:lnTo>
                  <a:pt x="39" y="1"/>
                </a:lnTo>
                <a:lnTo>
                  <a:pt x="3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67" name="任意多边形 1051666"/>
          <p:cNvSpPr/>
          <p:nvPr/>
        </p:nvSpPr>
        <p:spPr bwMode="auto">
          <a:xfrm>
            <a:off x="10250488" y="4675187"/>
            <a:ext cx="31750" cy="49212"/>
          </a:xfrm>
          <a:custGeom>
            <a:avLst/>
            <a:gdLst/>
            <a:ahLst/>
            <a:cxnLst/>
            <a:rect l="0" t="0" r="0" b="0"/>
            <a:pathLst>
              <a:path w="45" h="71">
                <a:moveTo>
                  <a:pt x="35" y="5"/>
                </a:moveTo>
                <a:lnTo>
                  <a:pt x="35" y="5"/>
                </a:lnTo>
                <a:lnTo>
                  <a:pt x="32" y="13"/>
                </a:lnTo>
                <a:lnTo>
                  <a:pt x="28" y="21"/>
                </a:lnTo>
                <a:lnTo>
                  <a:pt x="19" y="38"/>
                </a:lnTo>
                <a:lnTo>
                  <a:pt x="10" y="50"/>
                </a:lnTo>
                <a:lnTo>
                  <a:pt x="2" y="63"/>
                </a:lnTo>
                <a:lnTo>
                  <a:pt x="1" y="64"/>
                </a:lnTo>
                <a:lnTo>
                  <a:pt x="0" y="66"/>
                </a:lnTo>
                <a:lnTo>
                  <a:pt x="1" y="68"/>
                </a:lnTo>
                <a:lnTo>
                  <a:pt x="2" y="69"/>
                </a:lnTo>
                <a:lnTo>
                  <a:pt x="3" y="70"/>
                </a:lnTo>
                <a:lnTo>
                  <a:pt x="5" y="71"/>
                </a:lnTo>
                <a:lnTo>
                  <a:pt x="7" y="70"/>
                </a:lnTo>
                <a:lnTo>
                  <a:pt x="8" y="69"/>
                </a:lnTo>
                <a:lnTo>
                  <a:pt x="19" y="56"/>
                </a:lnTo>
                <a:lnTo>
                  <a:pt x="27" y="42"/>
                </a:lnTo>
                <a:lnTo>
                  <a:pt x="36" y="25"/>
                </a:lnTo>
                <a:lnTo>
                  <a:pt x="41" y="16"/>
                </a:lnTo>
                <a:lnTo>
                  <a:pt x="45" y="7"/>
                </a:lnTo>
                <a:lnTo>
                  <a:pt x="45" y="5"/>
                </a:lnTo>
                <a:lnTo>
                  <a:pt x="45" y="2"/>
                </a:lnTo>
                <a:lnTo>
                  <a:pt x="43" y="1"/>
                </a:lnTo>
                <a:lnTo>
                  <a:pt x="41" y="1"/>
                </a:lnTo>
                <a:lnTo>
                  <a:pt x="39" y="0"/>
                </a:lnTo>
                <a:lnTo>
                  <a:pt x="37" y="1"/>
                </a:lnTo>
                <a:lnTo>
                  <a:pt x="36" y="2"/>
                </a:lnTo>
                <a:lnTo>
                  <a:pt x="35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68" name="任意多边形 1051667"/>
          <p:cNvSpPr/>
          <p:nvPr/>
        </p:nvSpPr>
        <p:spPr bwMode="auto">
          <a:xfrm>
            <a:off x="10306050" y="4673600"/>
            <a:ext cx="20637" cy="44450"/>
          </a:xfrm>
          <a:custGeom>
            <a:avLst/>
            <a:gdLst/>
            <a:ahLst/>
            <a:cxnLst/>
            <a:rect l="0" t="0" r="0" b="0"/>
            <a:pathLst>
              <a:path w="28" h="63">
                <a:moveTo>
                  <a:pt x="18" y="5"/>
                </a:moveTo>
                <a:lnTo>
                  <a:pt x="18" y="5"/>
                </a:lnTo>
                <a:lnTo>
                  <a:pt x="18" y="13"/>
                </a:lnTo>
                <a:lnTo>
                  <a:pt x="17" y="19"/>
                </a:lnTo>
                <a:lnTo>
                  <a:pt x="15" y="25"/>
                </a:lnTo>
                <a:lnTo>
                  <a:pt x="12" y="31"/>
                </a:lnTo>
                <a:lnTo>
                  <a:pt x="6" y="44"/>
                </a:lnTo>
                <a:lnTo>
                  <a:pt x="0" y="56"/>
                </a:lnTo>
                <a:lnTo>
                  <a:pt x="0" y="58"/>
                </a:lnTo>
                <a:lnTo>
                  <a:pt x="0" y="60"/>
                </a:lnTo>
                <a:lnTo>
                  <a:pt x="3" y="63"/>
                </a:lnTo>
                <a:lnTo>
                  <a:pt x="4" y="63"/>
                </a:lnTo>
                <a:lnTo>
                  <a:pt x="6" y="63"/>
                </a:lnTo>
                <a:lnTo>
                  <a:pt x="7" y="63"/>
                </a:lnTo>
                <a:lnTo>
                  <a:pt x="8" y="61"/>
                </a:lnTo>
                <a:lnTo>
                  <a:pt x="15" y="47"/>
                </a:lnTo>
                <a:lnTo>
                  <a:pt x="23" y="33"/>
                </a:lnTo>
                <a:lnTo>
                  <a:pt x="26" y="26"/>
                </a:lnTo>
                <a:lnTo>
                  <a:pt x="27" y="20"/>
                </a:lnTo>
                <a:lnTo>
                  <a:pt x="28" y="13"/>
                </a:lnTo>
                <a:lnTo>
                  <a:pt x="28" y="5"/>
                </a:lnTo>
                <a:lnTo>
                  <a:pt x="28" y="3"/>
                </a:lnTo>
                <a:lnTo>
                  <a:pt x="27" y="1"/>
                </a:lnTo>
                <a:lnTo>
                  <a:pt x="25" y="1"/>
                </a:lnTo>
                <a:lnTo>
                  <a:pt x="24" y="0"/>
                </a:lnTo>
                <a:lnTo>
                  <a:pt x="22" y="1"/>
                </a:lnTo>
                <a:lnTo>
                  <a:pt x="21" y="1"/>
                </a:lnTo>
                <a:lnTo>
                  <a:pt x="20" y="3"/>
                </a:lnTo>
                <a:lnTo>
                  <a:pt x="18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69" name="任意多边形 1051668"/>
          <p:cNvSpPr/>
          <p:nvPr/>
        </p:nvSpPr>
        <p:spPr bwMode="auto">
          <a:xfrm>
            <a:off x="10375900" y="4667250"/>
            <a:ext cx="31750" cy="57150"/>
          </a:xfrm>
          <a:custGeom>
            <a:avLst/>
            <a:gdLst/>
            <a:ahLst/>
            <a:cxnLst/>
            <a:rect l="0" t="0" r="0" b="0"/>
            <a:pathLst>
              <a:path w="45" h="82">
                <a:moveTo>
                  <a:pt x="44" y="3"/>
                </a:moveTo>
                <a:lnTo>
                  <a:pt x="44" y="3"/>
                </a:lnTo>
                <a:lnTo>
                  <a:pt x="44" y="2"/>
                </a:lnTo>
                <a:lnTo>
                  <a:pt x="42" y="0"/>
                </a:lnTo>
                <a:lnTo>
                  <a:pt x="41" y="0"/>
                </a:lnTo>
                <a:lnTo>
                  <a:pt x="39" y="0"/>
                </a:lnTo>
                <a:lnTo>
                  <a:pt x="36" y="2"/>
                </a:lnTo>
                <a:lnTo>
                  <a:pt x="36" y="4"/>
                </a:lnTo>
                <a:lnTo>
                  <a:pt x="34" y="6"/>
                </a:lnTo>
                <a:lnTo>
                  <a:pt x="34" y="10"/>
                </a:lnTo>
                <a:lnTo>
                  <a:pt x="33" y="14"/>
                </a:lnTo>
                <a:lnTo>
                  <a:pt x="31" y="20"/>
                </a:lnTo>
                <a:lnTo>
                  <a:pt x="28" y="24"/>
                </a:lnTo>
                <a:lnTo>
                  <a:pt x="17" y="40"/>
                </a:lnTo>
                <a:lnTo>
                  <a:pt x="12" y="49"/>
                </a:lnTo>
                <a:lnTo>
                  <a:pt x="6" y="58"/>
                </a:lnTo>
                <a:lnTo>
                  <a:pt x="3" y="67"/>
                </a:lnTo>
                <a:lnTo>
                  <a:pt x="0" y="77"/>
                </a:lnTo>
                <a:lnTo>
                  <a:pt x="0" y="79"/>
                </a:lnTo>
                <a:lnTo>
                  <a:pt x="0" y="80"/>
                </a:lnTo>
                <a:lnTo>
                  <a:pt x="1" y="82"/>
                </a:lnTo>
                <a:lnTo>
                  <a:pt x="3" y="82"/>
                </a:lnTo>
                <a:lnTo>
                  <a:pt x="5" y="82"/>
                </a:lnTo>
                <a:lnTo>
                  <a:pt x="6" y="82"/>
                </a:lnTo>
                <a:lnTo>
                  <a:pt x="9" y="81"/>
                </a:lnTo>
                <a:lnTo>
                  <a:pt x="10" y="79"/>
                </a:lnTo>
                <a:lnTo>
                  <a:pt x="14" y="67"/>
                </a:lnTo>
                <a:lnTo>
                  <a:pt x="19" y="56"/>
                </a:lnTo>
                <a:lnTo>
                  <a:pt x="25" y="44"/>
                </a:lnTo>
                <a:lnTo>
                  <a:pt x="32" y="34"/>
                </a:lnTo>
                <a:lnTo>
                  <a:pt x="38" y="27"/>
                </a:lnTo>
                <a:lnTo>
                  <a:pt x="42" y="20"/>
                </a:lnTo>
                <a:lnTo>
                  <a:pt x="44" y="11"/>
                </a:lnTo>
                <a:lnTo>
                  <a:pt x="45" y="7"/>
                </a:lnTo>
                <a:lnTo>
                  <a:pt x="44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70" name="任意多边形 1051669"/>
          <p:cNvSpPr/>
          <p:nvPr/>
        </p:nvSpPr>
        <p:spPr bwMode="auto">
          <a:xfrm>
            <a:off x="10433050" y="4678362"/>
            <a:ext cx="38100" cy="41275"/>
          </a:xfrm>
          <a:custGeom>
            <a:avLst/>
            <a:gdLst/>
            <a:ahLst/>
            <a:cxnLst/>
            <a:rect l="0" t="0" r="0" b="0"/>
            <a:pathLst>
              <a:path w="54" h="61">
                <a:moveTo>
                  <a:pt x="47" y="2"/>
                </a:moveTo>
                <a:lnTo>
                  <a:pt x="47" y="2"/>
                </a:lnTo>
                <a:lnTo>
                  <a:pt x="41" y="7"/>
                </a:lnTo>
                <a:lnTo>
                  <a:pt x="34" y="13"/>
                </a:lnTo>
                <a:lnTo>
                  <a:pt x="22" y="25"/>
                </a:lnTo>
                <a:lnTo>
                  <a:pt x="11" y="40"/>
                </a:lnTo>
                <a:lnTo>
                  <a:pt x="1" y="54"/>
                </a:lnTo>
                <a:lnTo>
                  <a:pt x="0" y="55"/>
                </a:lnTo>
                <a:lnTo>
                  <a:pt x="0" y="57"/>
                </a:lnTo>
                <a:lnTo>
                  <a:pt x="1" y="59"/>
                </a:lnTo>
                <a:lnTo>
                  <a:pt x="2" y="61"/>
                </a:lnTo>
                <a:lnTo>
                  <a:pt x="4" y="61"/>
                </a:lnTo>
                <a:lnTo>
                  <a:pt x="6" y="61"/>
                </a:lnTo>
                <a:lnTo>
                  <a:pt x="7" y="61"/>
                </a:lnTo>
                <a:lnTo>
                  <a:pt x="9" y="59"/>
                </a:lnTo>
                <a:lnTo>
                  <a:pt x="19" y="45"/>
                </a:lnTo>
                <a:lnTo>
                  <a:pt x="28" y="33"/>
                </a:lnTo>
                <a:lnTo>
                  <a:pt x="40" y="20"/>
                </a:lnTo>
                <a:lnTo>
                  <a:pt x="46" y="15"/>
                </a:lnTo>
                <a:lnTo>
                  <a:pt x="52" y="10"/>
                </a:lnTo>
                <a:lnTo>
                  <a:pt x="53" y="8"/>
                </a:lnTo>
                <a:lnTo>
                  <a:pt x="54" y="7"/>
                </a:lnTo>
                <a:lnTo>
                  <a:pt x="53" y="3"/>
                </a:lnTo>
                <a:lnTo>
                  <a:pt x="52" y="2"/>
                </a:lnTo>
                <a:lnTo>
                  <a:pt x="51" y="0"/>
                </a:lnTo>
                <a:lnTo>
                  <a:pt x="49" y="0"/>
                </a:lnTo>
                <a:lnTo>
                  <a:pt x="4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71" name="任意多边形 1051670"/>
          <p:cNvSpPr/>
          <p:nvPr/>
        </p:nvSpPr>
        <p:spPr bwMode="auto">
          <a:xfrm>
            <a:off x="10494962" y="4672012"/>
            <a:ext cx="22225" cy="47625"/>
          </a:xfrm>
          <a:custGeom>
            <a:avLst/>
            <a:gdLst/>
            <a:ahLst/>
            <a:cxnLst/>
            <a:rect l="0" t="0" r="0" b="0"/>
            <a:pathLst>
              <a:path w="34" h="70">
                <a:moveTo>
                  <a:pt x="25" y="3"/>
                </a:moveTo>
                <a:lnTo>
                  <a:pt x="25" y="3"/>
                </a:lnTo>
                <a:lnTo>
                  <a:pt x="25" y="7"/>
                </a:lnTo>
                <a:lnTo>
                  <a:pt x="23" y="11"/>
                </a:lnTo>
                <a:lnTo>
                  <a:pt x="19" y="18"/>
                </a:lnTo>
                <a:lnTo>
                  <a:pt x="16" y="25"/>
                </a:lnTo>
                <a:lnTo>
                  <a:pt x="13" y="32"/>
                </a:lnTo>
                <a:lnTo>
                  <a:pt x="8" y="41"/>
                </a:lnTo>
                <a:lnTo>
                  <a:pt x="4" y="48"/>
                </a:lnTo>
                <a:lnTo>
                  <a:pt x="1" y="56"/>
                </a:lnTo>
                <a:lnTo>
                  <a:pt x="0" y="65"/>
                </a:lnTo>
                <a:lnTo>
                  <a:pt x="0" y="68"/>
                </a:lnTo>
                <a:lnTo>
                  <a:pt x="1" y="69"/>
                </a:lnTo>
                <a:lnTo>
                  <a:pt x="2" y="70"/>
                </a:lnTo>
                <a:lnTo>
                  <a:pt x="4" y="70"/>
                </a:lnTo>
                <a:lnTo>
                  <a:pt x="6" y="70"/>
                </a:lnTo>
                <a:lnTo>
                  <a:pt x="7" y="69"/>
                </a:lnTo>
                <a:lnTo>
                  <a:pt x="8" y="68"/>
                </a:lnTo>
                <a:lnTo>
                  <a:pt x="10" y="65"/>
                </a:lnTo>
                <a:lnTo>
                  <a:pt x="11" y="60"/>
                </a:lnTo>
                <a:lnTo>
                  <a:pt x="12" y="55"/>
                </a:lnTo>
                <a:lnTo>
                  <a:pt x="17" y="45"/>
                </a:lnTo>
                <a:lnTo>
                  <a:pt x="21" y="36"/>
                </a:lnTo>
                <a:lnTo>
                  <a:pt x="24" y="32"/>
                </a:lnTo>
                <a:lnTo>
                  <a:pt x="25" y="28"/>
                </a:lnTo>
                <a:lnTo>
                  <a:pt x="27" y="23"/>
                </a:lnTo>
                <a:lnTo>
                  <a:pt x="30" y="18"/>
                </a:lnTo>
                <a:lnTo>
                  <a:pt x="33" y="13"/>
                </a:lnTo>
                <a:lnTo>
                  <a:pt x="34" y="6"/>
                </a:lnTo>
                <a:lnTo>
                  <a:pt x="34" y="4"/>
                </a:lnTo>
                <a:lnTo>
                  <a:pt x="33" y="2"/>
                </a:lnTo>
                <a:lnTo>
                  <a:pt x="31" y="0"/>
                </a:lnTo>
                <a:lnTo>
                  <a:pt x="29" y="0"/>
                </a:lnTo>
                <a:lnTo>
                  <a:pt x="27" y="1"/>
                </a:lnTo>
                <a:lnTo>
                  <a:pt x="26" y="2"/>
                </a:lnTo>
                <a:lnTo>
                  <a:pt x="2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72" name="任意多边形 1051671"/>
          <p:cNvSpPr/>
          <p:nvPr/>
        </p:nvSpPr>
        <p:spPr bwMode="auto">
          <a:xfrm>
            <a:off x="10548938" y="4662487"/>
            <a:ext cx="28575" cy="50800"/>
          </a:xfrm>
          <a:custGeom>
            <a:avLst/>
            <a:gdLst/>
            <a:ahLst/>
            <a:cxnLst/>
            <a:rect l="0" t="0" r="0" b="0"/>
            <a:pathLst>
              <a:path w="38" h="72">
                <a:moveTo>
                  <a:pt x="29" y="3"/>
                </a:moveTo>
                <a:lnTo>
                  <a:pt x="29" y="3"/>
                </a:lnTo>
                <a:lnTo>
                  <a:pt x="26" y="10"/>
                </a:lnTo>
                <a:lnTo>
                  <a:pt x="22" y="16"/>
                </a:lnTo>
                <a:lnTo>
                  <a:pt x="18" y="23"/>
                </a:lnTo>
                <a:lnTo>
                  <a:pt x="14" y="30"/>
                </a:lnTo>
                <a:lnTo>
                  <a:pt x="8" y="48"/>
                </a:lnTo>
                <a:lnTo>
                  <a:pt x="5" y="57"/>
                </a:lnTo>
                <a:lnTo>
                  <a:pt x="1" y="65"/>
                </a:lnTo>
                <a:lnTo>
                  <a:pt x="0" y="67"/>
                </a:lnTo>
                <a:lnTo>
                  <a:pt x="1" y="69"/>
                </a:lnTo>
                <a:lnTo>
                  <a:pt x="1" y="70"/>
                </a:lnTo>
                <a:lnTo>
                  <a:pt x="3" y="72"/>
                </a:lnTo>
                <a:lnTo>
                  <a:pt x="4" y="72"/>
                </a:lnTo>
                <a:lnTo>
                  <a:pt x="6" y="72"/>
                </a:lnTo>
                <a:lnTo>
                  <a:pt x="8" y="71"/>
                </a:lnTo>
                <a:lnTo>
                  <a:pt x="9" y="70"/>
                </a:lnTo>
                <a:lnTo>
                  <a:pt x="13" y="62"/>
                </a:lnTo>
                <a:lnTo>
                  <a:pt x="17" y="54"/>
                </a:lnTo>
                <a:lnTo>
                  <a:pt x="23" y="36"/>
                </a:lnTo>
                <a:lnTo>
                  <a:pt x="26" y="29"/>
                </a:lnTo>
                <a:lnTo>
                  <a:pt x="30" y="21"/>
                </a:lnTo>
                <a:lnTo>
                  <a:pt x="34" y="13"/>
                </a:lnTo>
                <a:lnTo>
                  <a:pt x="38" y="6"/>
                </a:lnTo>
                <a:lnTo>
                  <a:pt x="38" y="4"/>
                </a:lnTo>
                <a:lnTo>
                  <a:pt x="38" y="2"/>
                </a:lnTo>
                <a:lnTo>
                  <a:pt x="36" y="1"/>
                </a:lnTo>
                <a:lnTo>
                  <a:pt x="35" y="0"/>
                </a:lnTo>
                <a:lnTo>
                  <a:pt x="33" y="0"/>
                </a:lnTo>
                <a:lnTo>
                  <a:pt x="32" y="0"/>
                </a:lnTo>
                <a:lnTo>
                  <a:pt x="30" y="2"/>
                </a:lnTo>
                <a:lnTo>
                  <a:pt x="2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73" name="任意多边形 1051672"/>
          <p:cNvSpPr/>
          <p:nvPr/>
        </p:nvSpPr>
        <p:spPr bwMode="auto">
          <a:xfrm>
            <a:off x="10596562" y="4649787"/>
            <a:ext cx="28575" cy="50800"/>
          </a:xfrm>
          <a:custGeom>
            <a:avLst/>
            <a:gdLst/>
            <a:ahLst/>
            <a:cxnLst/>
            <a:rect l="0" t="0" r="0" b="0"/>
            <a:pathLst>
              <a:path w="44" h="70">
                <a:moveTo>
                  <a:pt x="39" y="0"/>
                </a:moveTo>
                <a:lnTo>
                  <a:pt x="39" y="0"/>
                </a:lnTo>
                <a:lnTo>
                  <a:pt x="35" y="1"/>
                </a:lnTo>
                <a:lnTo>
                  <a:pt x="32" y="3"/>
                </a:lnTo>
                <a:lnTo>
                  <a:pt x="27" y="8"/>
                </a:lnTo>
                <a:lnTo>
                  <a:pt x="24" y="15"/>
                </a:lnTo>
                <a:lnTo>
                  <a:pt x="21" y="20"/>
                </a:lnTo>
                <a:lnTo>
                  <a:pt x="10" y="42"/>
                </a:lnTo>
                <a:lnTo>
                  <a:pt x="4" y="52"/>
                </a:lnTo>
                <a:lnTo>
                  <a:pt x="0" y="63"/>
                </a:lnTo>
                <a:lnTo>
                  <a:pt x="0" y="65"/>
                </a:lnTo>
                <a:lnTo>
                  <a:pt x="0" y="68"/>
                </a:lnTo>
                <a:lnTo>
                  <a:pt x="1" y="69"/>
                </a:lnTo>
                <a:lnTo>
                  <a:pt x="3" y="70"/>
                </a:lnTo>
                <a:lnTo>
                  <a:pt x="5" y="70"/>
                </a:lnTo>
                <a:lnTo>
                  <a:pt x="6" y="69"/>
                </a:lnTo>
                <a:lnTo>
                  <a:pt x="8" y="68"/>
                </a:lnTo>
                <a:lnTo>
                  <a:pt x="10" y="66"/>
                </a:lnTo>
                <a:lnTo>
                  <a:pt x="13" y="57"/>
                </a:lnTo>
                <a:lnTo>
                  <a:pt x="16" y="48"/>
                </a:lnTo>
                <a:lnTo>
                  <a:pt x="21" y="39"/>
                </a:lnTo>
                <a:lnTo>
                  <a:pt x="26" y="30"/>
                </a:lnTo>
                <a:lnTo>
                  <a:pt x="32" y="18"/>
                </a:lnTo>
                <a:lnTo>
                  <a:pt x="36" y="13"/>
                </a:lnTo>
                <a:lnTo>
                  <a:pt x="39" y="11"/>
                </a:lnTo>
                <a:lnTo>
                  <a:pt x="41" y="9"/>
                </a:lnTo>
                <a:lnTo>
                  <a:pt x="43" y="8"/>
                </a:lnTo>
                <a:lnTo>
                  <a:pt x="44" y="7"/>
                </a:lnTo>
                <a:lnTo>
                  <a:pt x="44" y="5"/>
                </a:lnTo>
                <a:lnTo>
                  <a:pt x="44" y="3"/>
                </a:lnTo>
                <a:lnTo>
                  <a:pt x="43" y="2"/>
                </a:lnTo>
                <a:lnTo>
                  <a:pt x="42" y="0"/>
                </a:lnTo>
                <a:lnTo>
                  <a:pt x="41" y="0"/>
                </a:lnTo>
                <a:lnTo>
                  <a:pt x="39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74" name="任意多边形 1051673"/>
          <p:cNvSpPr/>
          <p:nvPr/>
        </p:nvSpPr>
        <p:spPr bwMode="auto">
          <a:xfrm>
            <a:off x="10647362" y="4635500"/>
            <a:ext cx="31750" cy="44450"/>
          </a:xfrm>
          <a:custGeom>
            <a:avLst/>
            <a:gdLst/>
            <a:ahLst/>
            <a:cxnLst/>
            <a:rect l="0" t="0" r="0" b="0"/>
            <a:pathLst>
              <a:path w="44" h="64">
                <a:moveTo>
                  <a:pt x="35" y="6"/>
                </a:moveTo>
                <a:lnTo>
                  <a:pt x="35" y="6"/>
                </a:lnTo>
                <a:lnTo>
                  <a:pt x="34" y="10"/>
                </a:lnTo>
                <a:lnTo>
                  <a:pt x="32" y="13"/>
                </a:lnTo>
                <a:lnTo>
                  <a:pt x="27" y="18"/>
                </a:lnTo>
                <a:lnTo>
                  <a:pt x="23" y="23"/>
                </a:lnTo>
                <a:lnTo>
                  <a:pt x="19" y="28"/>
                </a:lnTo>
                <a:lnTo>
                  <a:pt x="10" y="43"/>
                </a:lnTo>
                <a:lnTo>
                  <a:pt x="1" y="56"/>
                </a:lnTo>
                <a:lnTo>
                  <a:pt x="0" y="58"/>
                </a:lnTo>
                <a:lnTo>
                  <a:pt x="0" y="60"/>
                </a:lnTo>
                <a:lnTo>
                  <a:pt x="1" y="62"/>
                </a:lnTo>
                <a:lnTo>
                  <a:pt x="2" y="63"/>
                </a:lnTo>
                <a:lnTo>
                  <a:pt x="5" y="64"/>
                </a:lnTo>
                <a:lnTo>
                  <a:pt x="7" y="63"/>
                </a:lnTo>
                <a:lnTo>
                  <a:pt x="8" y="62"/>
                </a:lnTo>
                <a:lnTo>
                  <a:pt x="20" y="44"/>
                </a:lnTo>
                <a:lnTo>
                  <a:pt x="32" y="26"/>
                </a:lnTo>
                <a:lnTo>
                  <a:pt x="34" y="24"/>
                </a:lnTo>
                <a:lnTo>
                  <a:pt x="36" y="22"/>
                </a:lnTo>
                <a:lnTo>
                  <a:pt x="38" y="20"/>
                </a:lnTo>
                <a:lnTo>
                  <a:pt x="40" y="18"/>
                </a:lnTo>
                <a:lnTo>
                  <a:pt x="43" y="12"/>
                </a:lnTo>
                <a:lnTo>
                  <a:pt x="44" y="6"/>
                </a:lnTo>
                <a:lnTo>
                  <a:pt x="43" y="3"/>
                </a:lnTo>
                <a:lnTo>
                  <a:pt x="43" y="1"/>
                </a:lnTo>
                <a:lnTo>
                  <a:pt x="41" y="1"/>
                </a:lnTo>
                <a:lnTo>
                  <a:pt x="39" y="0"/>
                </a:lnTo>
                <a:lnTo>
                  <a:pt x="38" y="1"/>
                </a:lnTo>
                <a:lnTo>
                  <a:pt x="36" y="1"/>
                </a:lnTo>
                <a:lnTo>
                  <a:pt x="35" y="3"/>
                </a:lnTo>
                <a:lnTo>
                  <a:pt x="35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75" name="任意多边形 1051674"/>
          <p:cNvSpPr/>
          <p:nvPr/>
        </p:nvSpPr>
        <p:spPr bwMode="auto">
          <a:xfrm>
            <a:off x="10174288" y="4141787"/>
            <a:ext cx="36512" cy="50800"/>
          </a:xfrm>
          <a:custGeom>
            <a:avLst/>
            <a:gdLst/>
            <a:ahLst/>
            <a:cxnLst/>
            <a:rect l="0" t="0" r="0" b="0"/>
            <a:pathLst>
              <a:path w="51" h="72">
                <a:moveTo>
                  <a:pt x="43" y="1"/>
                </a:moveTo>
                <a:lnTo>
                  <a:pt x="43" y="1"/>
                </a:lnTo>
                <a:lnTo>
                  <a:pt x="31" y="16"/>
                </a:lnTo>
                <a:lnTo>
                  <a:pt x="20" y="32"/>
                </a:lnTo>
                <a:lnTo>
                  <a:pt x="10" y="49"/>
                </a:lnTo>
                <a:lnTo>
                  <a:pt x="1" y="65"/>
                </a:lnTo>
                <a:lnTo>
                  <a:pt x="0" y="67"/>
                </a:lnTo>
                <a:lnTo>
                  <a:pt x="1" y="69"/>
                </a:lnTo>
                <a:lnTo>
                  <a:pt x="3" y="72"/>
                </a:lnTo>
                <a:lnTo>
                  <a:pt x="5" y="72"/>
                </a:lnTo>
                <a:lnTo>
                  <a:pt x="6" y="72"/>
                </a:lnTo>
                <a:lnTo>
                  <a:pt x="9" y="72"/>
                </a:lnTo>
                <a:lnTo>
                  <a:pt x="10" y="70"/>
                </a:lnTo>
                <a:lnTo>
                  <a:pt x="18" y="54"/>
                </a:lnTo>
                <a:lnTo>
                  <a:pt x="27" y="38"/>
                </a:lnTo>
                <a:lnTo>
                  <a:pt x="39" y="23"/>
                </a:lnTo>
                <a:lnTo>
                  <a:pt x="50" y="8"/>
                </a:lnTo>
                <a:lnTo>
                  <a:pt x="51" y="6"/>
                </a:lnTo>
                <a:lnTo>
                  <a:pt x="51" y="4"/>
                </a:lnTo>
                <a:lnTo>
                  <a:pt x="49" y="1"/>
                </a:lnTo>
                <a:lnTo>
                  <a:pt x="48" y="0"/>
                </a:lnTo>
                <a:lnTo>
                  <a:pt x="46" y="0"/>
                </a:lnTo>
                <a:lnTo>
                  <a:pt x="45" y="0"/>
                </a:lnTo>
                <a:lnTo>
                  <a:pt x="4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76" name="任意多边形 1051675"/>
          <p:cNvSpPr/>
          <p:nvPr/>
        </p:nvSpPr>
        <p:spPr bwMode="auto">
          <a:xfrm>
            <a:off x="10231438" y="4171950"/>
            <a:ext cx="42862" cy="57150"/>
          </a:xfrm>
          <a:custGeom>
            <a:avLst/>
            <a:gdLst/>
            <a:ahLst/>
            <a:cxnLst/>
            <a:rect l="0" t="0" r="0" b="0"/>
            <a:pathLst>
              <a:path w="60" h="82">
                <a:moveTo>
                  <a:pt x="52" y="1"/>
                </a:moveTo>
                <a:lnTo>
                  <a:pt x="52" y="1"/>
                </a:lnTo>
                <a:lnTo>
                  <a:pt x="38" y="19"/>
                </a:lnTo>
                <a:lnTo>
                  <a:pt x="25" y="38"/>
                </a:lnTo>
                <a:lnTo>
                  <a:pt x="0" y="75"/>
                </a:lnTo>
                <a:lnTo>
                  <a:pt x="0" y="77"/>
                </a:lnTo>
                <a:lnTo>
                  <a:pt x="0" y="79"/>
                </a:lnTo>
                <a:lnTo>
                  <a:pt x="1" y="80"/>
                </a:lnTo>
                <a:lnTo>
                  <a:pt x="2" y="81"/>
                </a:lnTo>
                <a:lnTo>
                  <a:pt x="4" y="82"/>
                </a:lnTo>
                <a:lnTo>
                  <a:pt x="5" y="82"/>
                </a:lnTo>
                <a:lnTo>
                  <a:pt x="7" y="81"/>
                </a:lnTo>
                <a:lnTo>
                  <a:pt x="8" y="80"/>
                </a:lnTo>
                <a:lnTo>
                  <a:pt x="32" y="43"/>
                </a:lnTo>
                <a:lnTo>
                  <a:pt x="45" y="25"/>
                </a:lnTo>
                <a:lnTo>
                  <a:pt x="59" y="9"/>
                </a:lnTo>
                <a:lnTo>
                  <a:pt x="60" y="6"/>
                </a:lnTo>
                <a:lnTo>
                  <a:pt x="60" y="4"/>
                </a:lnTo>
                <a:lnTo>
                  <a:pt x="58" y="1"/>
                </a:lnTo>
                <a:lnTo>
                  <a:pt x="57" y="0"/>
                </a:lnTo>
                <a:lnTo>
                  <a:pt x="55" y="0"/>
                </a:lnTo>
                <a:lnTo>
                  <a:pt x="54" y="0"/>
                </a:lnTo>
                <a:lnTo>
                  <a:pt x="5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77" name="任意多边形 1051676"/>
          <p:cNvSpPr/>
          <p:nvPr/>
        </p:nvSpPr>
        <p:spPr bwMode="auto">
          <a:xfrm>
            <a:off x="10409238" y="4310062"/>
            <a:ext cx="25400" cy="38100"/>
          </a:xfrm>
          <a:custGeom>
            <a:avLst/>
            <a:gdLst/>
            <a:ahLst/>
            <a:cxnLst/>
            <a:rect l="0" t="0" r="0" b="0"/>
            <a:pathLst>
              <a:path w="37" h="56">
                <a:moveTo>
                  <a:pt x="28" y="4"/>
                </a:moveTo>
                <a:lnTo>
                  <a:pt x="28" y="4"/>
                </a:lnTo>
                <a:lnTo>
                  <a:pt x="27" y="8"/>
                </a:lnTo>
                <a:lnTo>
                  <a:pt x="25" y="13"/>
                </a:lnTo>
                <a:lnTo>
                  <a:pt x="20" y="20"/>
                </a:lnTo>
                <a:lnTo>
                  <a:pt x="15" y="26"/>
                </a:lnTo>
                <a:lnTo>
                  <a:pt x="14" y="29"/>
                </a:lnTo>
                <a:lnTo>
                  <a:pt x="11" y="32"/>
                </a:lnTo>
                <a:lnTo>
                  <a:pt x="7" y="36"/>
                </a:lnTo>
                <a:lnTo>
                  <a:pt x="4" y="41"/>
                </a:lnTo>
                <a:lnTo>
                  <a:pt x="1" y="46"/>
                </a:lnTo>
                <a:lnTo>
                  <a:pt x="0" y="52"/>
                </a:lnTo>
                <a:lnTo>
                  <a:pt x="0" y="54"/>
                </a:lnTo>
                <a:lnTo>
                  <a:pt x="1" y="55"/>
                </a:lnTo>
                <a:lnTo>
                  <a:pt x="2" y="56"/>
                </a:lnTo>
                <a:lnTo>
                  <a:pt x="4" y="56"/>
                </a:lnTo>
                <a:lnTo>
                  <a:pt x="7" y="55"/>
                </a:lnTo>
                <a:lnTo>
                  <a:pt x="8" y="54"/>
                </a:lnTo>
                <a:lnTo>
                  <a:pt x="9" y="52"/>
                </a:lnTo>
                <a:lnTo>
                  <a:pt x="9" y="49"/>
                </a:lnTo>
                <a:lnTo>
                  <a:pt x="11" y="46"/>
                </a:lnTo>
                <a:lnTo>
                  <a:pt x="15" y="41"/>
                </a:lnTo>
                <a:lnTo>
                  <a:pt x="21" y="36"/>
                </a:lnTo>
                <a:lnTo>
                  <a:pt x="23" y="33"/>
                </a:lnTo>
                <a:lnTo>
                  <a:pt x="25" y="31"/>
                </a:lnTo>
                <a:lnTo>
                  <a:pt x="28" y="24"/>
                </a:lnTo>
                <a:lnTo>
                  <a:pt x="32" y="18"/>
                </a:lnTo>
                <a:lnTo>
                  <a:pt x="35" y="11"/>
                </a:lnTo>
                <a:lnTo>
                  <a:pt x="37" y="8"/>
                </a:lnTo>
                <a:lnTo>
                  <a:pt x="37" y="4"/>
                </a:lnTo>
                <a:lnTo>
                  <a:pt x="37" y="2"/>
                </a:lnTo>
                <a:lnTo>
                  <a:pt x="36" y="1"/>
                </a:lnTo>
                <a:lnTo>
                  <a:pt x="35" y="0"/>
                </a:lnTo>
                <a:lnTo>
                  <a:pt x="33" y="0"/>
                </a:lnTo>
                <a:lnTo>
                  <a:pt x="30" y="1"/>
                </a:lnTo>
                <a:lnTo>
                  <a:pt x="29" y="2"/>
                </a:lnTo>
                <a:lnTo>
                  <a:pt x="2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78" name="任意多边形 1051677"/>
          <p:cNvSpPr/>
          <p:nvPr/>
        </p:nvSpPr>
        <p:spPr bwMode="auto">
          <a:xfrm>
            <a:off x="10450512" y="4322762"/>
            <a:ext cx="34925" cy="41275"/>
          </a:xfrm>
          <a:custGeom>
            <a:avLst/>
            <a:gdLst/>
            <a:ahLst/>
            <a:cxnLst/>
            <a:rect l="0" t="0" r="0" b="0"/>
            <a:pathLst>
              <a:path w="51" h="60">
                <a:moveTo>
                  <a:pt x="41" y="2"/>
                </a:moveTo>
                <a:lnTo>
                  <a:pt x="41" y="2"/>
                </a:lnTo>
                <a:lnTo>
                  <a:pt x="37" y="8"/>
                </a:lnTo>
                <a:lnTo>
                  <a:pt x="32" y="14"/>
                </a:lnTo>
                <a:lnTo>
                  <a:pt x="21" y="27"/>
                </a:lnTo>
                <a:lnTo>
                  <a:pt x="11" y="39"/>
                </a:lnTo>
                <a:lnTo>
                  <a:pt x="1" y="52"/>
                </a:lnTo>
                <a:lnTo>
                  <a:pt x="0" y="54"/>
                </a:lnTo>
                <a:lnTo>
                  <a:pt x="0" y="55"/>
                </a:lnTo>
                <a:lnTo>
                  <a:pt x="0" y="57"/>
                </a:lnTo>
                <a:lnTo>
                  <a:pt x="1" y="58"/>
                </a:lnTo>
                <a:lnTo>
                  <a:pt x="3" y="59"/>
                </a:lnTo>
                <a:lnTo>
                  <a:pt x="4" y="60"/>
                </a:lnTo>
                <a:lnTo>
                  <a:pt x="6" y="60"/>
                </a:lnTo>
                <a:lnTo>
                  <a:pt x="7" y="59"/>
                </a:lnTo>
                <a:lnTo>
                  <a:pt x="18" y="46"/>
                </a:lnTo>
                <a:lnTo>
                  <a:pt x="27" y="35"/>
                </a:lnTo>
                <a:lnTo>
                  <a:pt x="33" y="28"/>
                </a:lnTo>
                <a:lnTo>
                  <a:pt x="39" y="20"/>
                </a:lnTo>
                <a:lnTo>
                  <a:pt x="45" y="14"/>
                </a:lnTo>
                <a:lnTo>
                  <a:pt x="50" y="7"/>
                </a:lnTo>
                <a:lnTo>
                  <a:pt x="51" y="5"/>
                </a:lnTo>
                <a:lnTo>
                  <a:pt x="50" y="3"/>
                </a:lnTo>
                <a:lnTo>
                  <a:pt x="50" y="2"/>
                </a:lnTo>
                <a:lnTo>
                  <a:pt x="48" y="0"/>
                </a:lnTo>
                <a:lnTo>
                  <a:pt x="47" y="0"/>
                </a:lnTo>
                <a:lnTo>
                  <a:pt x="45" y="0"/>
                </a:lnTo>
                <a:lnTo>
                  <a:pt x="42" y="1"/>
                </a:lnTo>
                <a:lnTo>
                  <a:pt x="41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79" name="任意多边形 1051678"/>
          <p:cNvSpPr/>
          <p:nvPr/>
        </p:nvSpPr>
        <p:spPr bwMode="auto">
          <a:xfrm>
            <a:off x="10040938" y="4205287"/>
            <a:ext cx="19050" cy="47625"/>
          </a:xfrm>
          <a:custGeom>
            <a:avLst/>
            <a:gdLst/>
            <a:ahLst/>
            <a:cxnLst/>
            <a:rect l="0" t="0" r="0" b="0"/>
            <a:pathLst>
              <a:path w="28" h="66">
                <a:moveTo>
                  <a:pt x="18" y="4"/>
                </a:moveTo>
                <a:lnTo>
                  <a:pt x="18" y="4"/>
                </a:lnTo>
                <a:lnTo>
                  <a:pt x="13" y="18"/>
                </a:lnTo>
                <a:lnTo>
                  <a:pt x="7" y="32"/>
                </a:lnTo>
                <a:lnTo>
                  <a:pt x="2" y="47"/>
                </a:lnTo>
                <a:lnTo>
                  <a:pt x="0" y="54"/>
                </a:lnTo>
                <a:lnTo>
                  <a:pt x="0" y="62"/>
                </a:lnTo>
                <a:lnTo>
                  <a:pt x="0" y="64"/>
                </a:lnTo>
                <a:lnTo>
                  <a:pt x="1" y="65"/>
                </a:lnTo>
                <a:lnTo>
                  <a:pt x="2" y="66"/>
                </a:lnTo>
                <a:lnTo>
                  <a:pt x="4" y="66"/>
                </a:lnTo>
                <a:lnTo>
                  <a:pt x="6" y="66"/>
                </a:lnTo>
                <a:lnTo>
                  <a:pt x="7" y="65"/>
                </a:lnTo>
                <a:lnTo>
                  <a:pt x="8" y="64"/>
                </a:lnTo>
                <a:lnTo>
                  <a:pt x="9" y="62"/>
                </a:lnTo>
                <a:lnTo>
                  <a:pt x="10" y="55"/>
                </a:lnTo>
                <a:lnTo>
                  <a:pt x="11" y="48"/>
                </a:lnTo>
                <a:lnTo>
                  <a:pt x="16" y="33"/>
                </a:lnTo>
                <a:lnTo>
                  <a:pt x="22" y="20"/>
                </a:lnTo>
                <a:lnTo>
                  <a:pt x="28" y="6"/>
                </a:lnTo>
                <a:lnTo>
                  <a:pt x="28" y="4"/>
                </a:lnTo>
                <a:lnTo>
                  <a:pt x="28" y="2"/>
                </a:lnTo>
                <a:lnTo>
                  <a:pt x="27" y="1"/>
                </a:lnTo>
                <a:lnTo>
                  <a:pt x="24" y="1"/>
                </a:lnTo>
                <a:lnTo>
                  <a:pt x="22" y="0"/>
                </a:lnTo>
                <a:lnTo>
                  <a:pt x="21" y="1"/>
                </a:lnTo>
                <a:lnTo>
                  <a:pt x="19" y="2"/>
                </a:lnTo>
                <a:lnTo>
                  <a:pt x="1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80" name="任意多边形 1051679"/>
          <p:cNvSpPr/>
          <p:nvPr/>
        </p:nvSpPr>
        <p:spPr bwMode="auto">
          <a:xfrm>
            <a:off x="10066338" y="4237037"/>
            <a:ext cx="42862" cy="74612"/>
          </a:xfrm>
          <a:custGeom>
            <a:avLst/>
            <a:gdLst/>
            <a:ahLst/>
            <a:cxnLst/>
            <a:rect l="0" t="0" r="0" b="0"/>
            <a:pathLst>
              <a:path w="60" h="104">
                <a:moveTo>
                  <a:pt x="53" y="1"/>
                </a:moveTo>
                <a:lnTo>
                  <a:pt x="53" y="1"/>
                </a:lnTo>
                <a:lnTo>
                  <a:pt x="43" y="12"/>
                </a:lnTo>
                <a:lnTo>
                  <a:pt x="35" y="22"/>
                </a:lnTo>
                <a:lnTo>
                  <a:pt x="28" y="35"/>
                </a:lnTo>
                <a:lnTo>
                  <a:pt x="22" y="47"/>
                </a:lnTo>
                <a:lnTo>
                  <a:pt x="10" y="72"/>
                </a:lnTo>
                <a:lnTo>
                  <a:pt x="0" y="98"/>
                </a:lnTo>
                <a:lnTo>
                  <a:pt x="0" y="100"/>
                </a:lnTo>
                <a:lnTo>
                  <a:pt x="1" y="102"/>
                </a:lnTo>
                <a:lnTo>
                  <a:pt x="2" y="103"/>
                </a:lnTo>
                <a:lnTo>
                  <a:pt x="3" y="104"/>
                </a:lnTo>
                <a:lnTo>
                  <a:pt x="7" y="103"/>
                </a:lnTo>
                <a:lnTo>
                  <a:pt x="8" y="102"/>
                </a:lnTo>
                <a:lnTo>
                  <a:pt x="9" y="101"/>
                </a:lnTo>
                <a:lnTo>
                  <a:pt x="20" y="76"/>
                </a:lnTo>
                <a:lnTo>
                  <a:pt x="30" y="51"/>
                </a:lnTo>
                <a:lnTo>
                  <a:pt x="36" y="40"/>
                </a:lnTo>
                <a:lnTo>
                  <a:pt x="42" y="29"/>
                </a:lnTo>
                <a:lnTo>
                  <a:pt x="51" y="18"/>
                </a:lnTo>
                <a:lnTo>
                  <a:pt x="59" y="8"/>
                </a:lnTo>
                <a:lnTo>
                  <a:pt x="60" y="6"/>
                </a:lnTo>
                <a:lnTo>
                  <a:pt x="60" y="4"/>
                </a:lnTo>
                <a:lnTo>
                  <a:pt x="60" y="3"/>
                </a:lnTo>
                <a:lnTo>
                  <a:pt x="59" y="1"/>
                </a:lnTo>
                <a:lnTo>
                  <a:pt x="58" y="0"/>
                </a:lnTo>
                <a:lnTo>
                  <a:pt x="56" y="0"/>
                </a:lnTo>
                <a:lnTo>
                  <a:pt x="54" y="0"/>
                </a:lnTo>
                <a:lnTo>
                  <a:pt x="5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81" name="任意多边形 1051680"/>
          <p:cNvSpPr/>
          <p:nvPr/>
        </p:nvSpPr>
        <p:spPr bwMode="auto">
          <a:xfrm>
            <a:off x="9805988" y="3967162"/>
            <a:ext cx="855662" cy="622300"/>
          </a:xfrm>
          <a:custGeom>
            <a:avLst/>
            <a:gdLst/>
            <a:ahLst/>
            <a:cxnLst/>
            <a:rect l="0" t="0" r="0" b="0"/>
            <a:pathLst>
              <a:path w="1212" h="881">
                <a:moveTo>
                  <a:pt x="1080" y="881"/>
                </a:moveTo>
                <a:lnTo>
                  <a:pt x="1080" y="881"/>
                </a:lnTo>
                <a:lnTo>
                  <a:pt x="1077" y="880"/>
                </a:lnTo>
                <a:lnTo>
                  <a:pt x="1074" y="880"/>
                </a:lnTo>
                <a:lnTo>
                  <a:pt x="1068" y="876"/>
                </a:lnTo>
                <a:lnTo>
                  <a:pt x="1065" y="872"/>
                </a:lnTo>
                <a:lnTo>
                  <a:pt x="1062" y="865"/>
                </a:lnTo>
                <a:lnTo>
                  <a:pt x="1062" y="862"/>
                </a:lnTo>
                <a:lnTo>
                  <a:pt x="1062" y="857"/>
                </a:lnTo>
                <a:lnTo>
                  <a:pt x="1063" y="855"/>
                </a:lnTo>
                <a:lnTo>
                  <a:pt x="1065" y="852"/>
                </a:lnTo>
                <a:lnTo>
                  <a:pt x="1067" y="850"/>
                </a:lnTo>
                <a:lnTo>
                  <a:pt x="1070" y="847"/>
                </a:lnTo>
                <a:lnTo>
                  <a:pt x="1076" y="844"/>
                </a:lnTo>
                <a:lnTo>
                  <a:pt x="1080" y="841"/>
                </a:lnTo>
                <a:lnTo>
                  <a:pt x="1084" y="836"/>
                </a:lnTo>
                <a:lnTo>
                  <a:pt x="1086" y="832"/>
                </a:lnTo>
                <a:lnTo>
                  <a:pt x="1091" y="823"/>
                </a:lnTo>
                <a:lnTo>
                  <a:pt x="1094" y="815"/>
                </a:lnTo>
                <a:lnTo>
                  <a:pt x="1097" y="805"/>
                </a:lnTo>
                <a:lnTo>
                  <a:pt x="1102" y="797"/>
                </a:lnTo>
                <a:lnTo>
                  <a:pt x="1103" y="796"/>
                </a:lnTo>
                <a:lnTo>
                  <a:pt x="1118" y="771"/>
                </a:lnTo>
                <a:lnTo>
                  <a:pt x="1125" y="758"/>
                </a:lnTo>
                <a:lnTo>
                  <a:pt x="1132" y="744"/>
                </a:lnTo>
                <a:lnTo>
                  <a:pt x="1134" y="739"/>
                </a:lnTo>
                <a:lnTo>
                  <a:pt x="1144" y="715"/>
                </a:lnTo>
                <a:lnTo>
                  <a:pt x="1153" y="689"/>
                </a:lnTo>
                <a:lnTo>
                  <a:pt x="1163" y="662"/>
                </a:lnTo>
                <a:lnTo>
                  <a:pt x="1169" y="637"/>
                </a:lnTo>
                <a:lnTo>
                  <a:pt x="1172" y="621"/>
                </a:lnTo>
                <a:lnTo>
                  <a:pt x="1174" y="604"/>
                </a:lnTo>
                <a:lnTo>
                  <a:pt x="1176" y="589"/>
                </a:lnTo>
                <a:lnTo>
                  <a:pt x="1176" y="573"/>
                </a:lnTo>
                <a:lnTo>
                  <a:pt x="1176" y="559"/>
                </a:lnTo>
                <a:lnTo>
                  <a:pt x="1175" y="544"/>
                </a:lnTo>
                <a:lnTo>
                  <a:pt x="1173" y="532"/>
                </a:lnTo>
                <a:lnTo>
                  <a:pt x="1170" y="518"/>
                </a:lnTo>
                <a:lnTo>
                  <a:pt x="1169" y="512"/>
                </a:lnTo>
                <a:lnTo>
                  <a:pt x="1169" y="505"/>
                </a:lnTo>
                <a:lnTo>
                  <a:pt x="1169" y="489"/>
                </a:lnTo>
                <a:lnTo>
                  <a:pt x="1170" y="476"/>
                </a:lnTo>
                <a:lnTo>
                  <a:pt x="1169" y="462"/>
                </a:lnTo>
                <a:lnTo>
                  <a:pt x="1167" y="450"/>
                </a:lnTo>
                <a:lnTo>
                  <a:pt x="1162" y="424"/>
                </a:lnTo>
                <a:lnTo>
                  <a:pt x="1159" y="411"/>
                </a:lnTo>
                <a:lnTo>
                  <a:pt x="1152" y="382"/>
                </a:lnTo>
                <a:lnTo>
                  <a:pt x="1145" y="354"/>
                </a:lnTo>
                <a:lnTo>
                  <a:pt x="1138" y="328"/>
                </a:lnTo>
                <a:lnTo>
                  <a:pt x="1130" y="301"/>
                </a:lnTo>
                <a:lnTo>
                  <a:pt x="1120" y="275"/>
                </a:lnTo>
                <a:lnTo>
                  <a:pt x="1110" y="249"/>
                </a:lnTo>
                <a:lnTo>
                  <a:pt x="1100" y="225"/>
                </a:lnTo>
                <a:lnTo>
                  <a:pt x="1089" y="201"/>
                </a:lnTo>
                <a:lnTo>
                  <a:pt x="1084" y="192"/>
                </a:lnTo>
                <a:lnTo>
                  <a:pt x="1067" y="157"/>
                </a:lnTo>
                <a:lnTo>
                  <a:pt x="1050" y="122"/>
                </a:lnTo>
                <a:lnTo>
                  <a:pt x="1037" y="97"/>
                </a:lnTo>
                <a:lnTo>
                  <a:pt x="1021" y="66"/>
                </a:lnTo>
                <a:lnTo>
                  <a:pt x="1012" y="52"/>
                </a:lnTo>
                <a:lnTo>
                  <a:pt x="1004" y="39"/>
                </a:lnTo>
                <a:lnTo>
                  <a:pt x="1003" y="37"/>
                </a:lnTo>
                <a:lnTo>
                  <a:pt x="971" y="37"/>
                </a:lnTo>
                <a:lnTo>
                  <a:pt x="919" y="37"/>
                </a:lnTo>
                <a:lnTo>
                  <a:pt x="841" y="36"/>
                </a:lnTo>
                <a:lnTo>
                  <a:pt x="818" y="36"/>
                </a:lnTo>
                <a:lnTo>
                  <a:pt x="763" y="35"/>
                </a:lnTo>
                <a:lnTo>
                  <a:pt x="740" y="35"/>
                </a:lnTo>
                <a:lnTo>
                  <a:pt x="718" y="36"/>
                </a:lnTo>
                <a:lnTo>
                  <a:pt x="695" y="38"/>
                </a:lnTo>
                <a:lnTo>
                  <a:pt x="673" y="41"/>
                </a:lnTo>
                <a:lnTo>
                  <a:pt x="645" y="45"/>
                </a:lnTo>
                <a:lnTo>
                  <a:pt x="630" y="46"/>
                </a:lnTo>
                <a:lnTo>
                  <a:pt x="616" y="46"/>
                </a:lnTo>
                <a:lnTo>
                  <a:pt x="531" y="47"/>
                </a:lnTo>
                <a:lnTo>
                  <a:pt x="442" y="47"/>
                </a:lnTo>
                <a:lnTo>
                  <a:pt x="354" y="45"/>
                </a:lnTo>
                <a:lnTo>
                  <a:pt x="198" y="44"/>
                </a:lnTo>
                <a:lnTo>
                  <a:pt x="195" y="44"/>
                </a:lnTo>
                <a:lnTo>
                  <a:pt x="194" y="46"/>
                </a:lnTo>
                <a:lnTo>
                  <a:pt x="168" y="84"/>
                </a:lnTo>
                <a:lnTo>
                  <a:pt x="147" y="114"/>
                </a:lnTo>
                <a:lnTo>
                  <a:pt x="127" y="145"/>
                </a:lnTo>
                <a:lnTo>
                  <a:pt x="118" y="161"/>
                </a:lnTo>
                <a:lnTo>
                  <a:pt x="110" y="177"/>
                </a:lnTo>
                <a:lnTo>
                  <a:pt x="102" y="194"/>
                </a:lnTo>
                <a:lnTo>
                  <a:pt x="95" y="212"/>
                </a:lnTo>
                <a:lnTo>
                  <a:pt x="81" y="259"/>
                </a:lnTo>
                <a:lnTo>
                  <a:pt x="66" y="307"/>
                </a:lnTo>
                <a:lnTo>
                  <a:pt x="59" y="331"/>
                </a:lnTo>
                <a:lnTo>
                  <a:pt x="51" y="358"/>
                </a:lnTo>
                <a:lnTo>
                  <a:pt x="42" y="389"/>
                </a:lnTo>
                <a:lnTo>
                  <a:pt x="39" y="405"/>
                </a:lnTo>
                <a:lnTo>
                  <a:pt x="37" y="421"/>
                </a:lnTo>
                <a:lnTo>
                  <a:pt x="36" y="436"/>
                </a:lnTo>
                <a:lnTo>
                  <a:pt x="36" y="451"/>
                </a:lnTo>
                <a:lnTo>
                  <a:pt x="37" y="476"/>
                </a:lnTo>
                <a:lnTo>
                  <a:pt x="38" y="503"/>
                </a:lnTo>
                <a:lnTo>
                  <a:pt x="40" y="515"/>
                </a:lnTo>
                <a:lnTo>
                  <a:pt x="42" y="527"/>
                </a:lnTo>
                <a:lnTo>
                  <a:pt x="44" y="540"/>
                </a:lnTo>
                <a:lnTo>
                  <a:pt x="44" y="545"/>
                </a:lnTo>
                <a:lnTo>
                  <a:pt x="44" y="551"/>
                </a:lnTo>
                <a:lnTo>
                  <a:pt x="44" y="565"/>
                </a:lnTo>
                <a:lnTo>
                  <a:pt x="47" y="577"/>
                </a:lnTo>
                <a:lnTo>
                  <a:pt x="49" y="590"/>
                </a:lnTo>
                <a:lnTo>
                  <a:pt x="52" y="601"/>
                </a:lnTo>
                <a:lnTo>
                  <a:pt x="56" y="613"/>
                </a:lnTo>
                <a:lnTo>
                  <a:pt x="61" y="624"/>
                </a:lnTo>
                <a:lnTo>
                  <a:pt x="71" y="646"/>
                </a:lnTo>
                <a:lnTo>
                  <a:pt x="81" y="663"/>
                </a:lnTo>
                <a:lnTo>
                  <a:pt x="89" y="683"/>
                </a:lnTo>
                <a:lnTo>
                  <a:pt x="98" y="704"/>
                </a:lnTo>
                <a:lnTo>
                  <a:pt x="111" y="734"/>
                </a:lnTo>
                <a:lnTo>
                  <a:pt x="118" y="748"/>
                </a:lnTo>
                <a:lnTo>
                  <a:pt x="125" y="763"/>
                </a:lnTo>
                <a:lnTo>
                  <a:pt x="129" y="770"/>
                </a:lnTo>
                <a:lnTo>
                  <a:pt x="136" y="777"/>
                </a:lnTo>
                <a:lnTo>
                  <a:pt x="147" y="790"/>
                </a:lnTo>
                <a:lnTo>
                  <a:pt x="155" y="799"/>
                </a:lnTo>
                <a:lnTo>
                  <a:pt x="165" y="812"/>
                </a:lnTo>
                <a:lnTo>
                  <a:pt x="171" y="819"/>
                </a:lnTo>
                <a:lnTo>
                  <a:pt x="173" y="819"/>
                </a:lnTo>
                <a:lnTo>
                  <a:pt x="177" y="820"/>
                </a:lnTo>
                <a:lnTo>
                  <a:pt x="180" y="821"/>
                </a:lnTo>
                <a:lnTo>
                  <a:pt x="183" y="824"/>
                </a:lnTo>
                <a:lnTo>
                  <a:pt x="186" y="827"/>
                </a:lnTo>
                <a:lnTo>
                  <a:pt x="189" y="831"/>
                </a:lnTo>
                <a:lnTo>
                  <a:pt x="191" y="835"/>
                </a:lnTo>
                <a:lnTo>
                  <a:pt x="191" y="840"/>
                </a:lnTo>
                <a:lnTo>
                  <a:pt x="190" y="844"/>
                </a:lnTo>
                <a:lnTo>
                  <a:pt x="190" y="845"/>
                </a:lnTo>
                <a:lnTo>
                  <a:pt x="189" y="851"/>
                </a:lnTo>
                <a:lnTo>
                  <a:pt x="185" y="857"/>
                </a:lnTo>
                <a:lnTo>
                  <a:pt x="183" y="859"/>
                </a:lnTo>
                <a:lnTo>
                  <a:pt x="180" y="861"/>
                </a:lnTo>
                <a:lnTo>
                  <a:pt x="178" y="862"/>
                </a:lnTo>
                <a:lnTo>
                  <a:pt x="175" y="862"/>
                </a:lnTo>
                <a:lnTo>
                  <a:pt x="169" y="861"/>
                </a:lnTo>
                <a:lnTo>
                  <a:pt x="159" y="857"/>
                </a:lnTo>
                <a:lnTo>
                  <a:pt x="153" y="854"/>
                </a:lnTo>
                <a:lnTo>
                  <a:pt x="148" y="849"/>
                </a:lnTo>
                <a:lnTo>
                  <a:pt x="143" y="842"/>
                </a:lnTo>
                <a:lnTo>
                  <a:pt x="138" y="834"/>
                </a:lnTo>
                <a:lnTo>
                  <a:pt x="133" y="828"/>
                </a:lnTo>
                <a:lnTo>
                  <a:pt x="121" y="817"/>
                </a:lnTo>
                <a:lnTo>
                  <a:pt x="110" y="804"/>
                </a:lnTo>
                <a:lnTo>
                  <a:pt x="104" y="798"/>
                </a:lnTo>
                <a:lnTo>
                  <a:pt x="99" y="791"/>
                </a:lnTo>
                <a:lnTo>
                  <a:pt x="86" y="766"/>
                </a:lnTo>
                <a:lnTo>
                  <a:pt x="73" y="740"/>
                </a:lnTo>
                <a:lnTo>
                  <a:pt x="62" y="714"/>
                </a:lnTo>
                <a:lnTo>
                  <a:pt x="52" y="689"/>
                </a:lnTo>
                <a:lnTo>
                  <a:pt x="48" y="680"/>
                </a:lnTo>
                <a:lnTo>
                  <a:pt x="43" y="671"/>
                </a:lnTo>
                <a:lnTo>
                  <a:pt x="33" y="651"/>
                </a:lnTo>
                <a:lnTo>
                  <a:pt x="23" y="633"/>
                </a:lnTo>
                <a:lnTo>
                  <a:pt x="14" y="616"/>
                </a:lnTo>
                <a:lnTo>
                  <a:pt x="11" y="607"/>
                </a:lnTo>
                <a:lnTo>
                  <a:pt x="9" y="598"/>
                </a:lnTo>
                <a:lnTo>
                  <a:pt x="7" y="590"/>
                </a:lnTo>
                <a:lnTo>
                  <a:pt x="7" y="580"/>
                </a:lnTo>
                <a:lnTo>
                  <a:pt x="7" y="560"/>
                </a:lnTo>
                <a:lnTo>
                  <a:pt x="7" y="539"/>
                </a:lnTo>
                <a:lnTo>
                  <a:pt x="3" y="496"/>
                </a:lnTo>
                <a:lnTo>
                  <a:pt x="1" y="463"/>
                </a:lnTo>
                <a:lnTo>
                  <a:pt x="0" y="448"/>
                </a:lnTo>
                <a:lnTo>
                  <a:pt x="0" y="433"/>
                </a:lnTo>
                <a:lnTo>
                  <a:pt x="1" y="419"/>
                </a:lnTo>
                <a:lnTo>
                  <a:pt x="3" y="403"/>
                </a:lnTo>
                <a:lnTo>
                  <a:pt x="8" y="373"/>
                </a:lnTo>
                <a:lnTo>
                  <a:pt x="14" y="342"/>
                </a:lnTo>
                <a:lnTo>
                  <a:pt x="24" y="312"/>
                </a:lnTo>
                <a:lnTo>
                  <a:pt x="33" y="282"/>
                </a:lnTo>
                <a:lnTo>
                  <a:pt x="54" y="223"/>
                </a:lnTo>
                <a:lnTo>
                  <a:pt x="60" y="203"/>
                </a:lnTo>
                <a:lnTo>
                  <a:pt x="68" y="185"/>
                </a:lnTo>
                <a:lnTo>
                  <a:pt x="76" y="166"/>
                </a:lnTo>
                <a:lnTo>
                  <a:pt x="85" y="149"/>
                </a:lnTo>
                <a:lnTo>
                  <a:pt x="94" y="132"/>
                </a:lnTo>
                <a:lnTo>
                  <a:pt x="115" y="98"/>
                </a:lnTo>
                <a:lnTo>
                  <a:pt x="137" y="66"/>
                </a:lnTo>
                <a:lnTo>
                  <a:pt x="161" y="30"/>
                </a:lnTo>
                <a:lnTo>
                  <a:pt x="162" y="28"/>
                </a:lnTo>
                <a:lnTo>
                  <a:pt x="162" y="27"/>
                </a:lnTo>
                <a:lnTo>
                  <a:pt x="162" y="23"/>
                </a:lnTo>
                <a:lnTo>
                  <a:pt x="163" y="19"/>
                </a:lnTo>
                <a:lnTo>
                  <a:pt x="165" y="16"/>
                </a:lnTo>
                <a:lnTo>
                  <a:pt x="167" y="12"/>
                </a:lnTo>
                <a:lnTo>
                  <a:pt x="169" y="10"/>
                </a:lnTo>
                <a:lnTo>
                  <a:pt x="172" y="8"/>
                </a:lnTo>
                <a:lnTo>
                  <a:pt x="175" y="7"/>
                </a:lnTo>
                <a:lnTo>
                  <a:pt x="179" y="7"/>
                </a:lnTo>
                <a:lnTo>
                  <a:pt x="403" y="7"/>
                </a:lnTo>
                <a:lnTo>
                  <a:pt x="443" y="8"/>
                </a:lnTo>
                <a:lnTo>
                  <a:pt x="484" y="9"/>
                </a:lnTo>
                <a:lnTo>
                  <a:pt x="525" y="10"/>
                </a:lnTo>
                <a:lnTo>
                  <a:pt x="567" y="11"/>
                </a:lnTo>
                <a:lnTo>
                  <a:pt x="593" y="10"/>
                </a:lnTo>
                <a:lnTo>
                  <a:pt x="616" y="9"/>
                </a:lnTo>
                <a:lnTo>
                  <a:pt x="668" y="7"/>
                </a:lnTo>
                <a:lnTo>
                  <a:pt x="746" y="2"/>
                </a:lnTo>
                <a:lnTo>
                  <a:pt x="784" y="1"/>
                </a:lnTo>
                <a:lnTo>
                  <a:pt x="824" y="0"/>
                </a:lnTo>
                <a:lnTo>
                  <a:pt x="841" y="1"/>
                </a:lnTo>
                <a:lnTo>
                  <a:pt x="924" y="1"/>
                </a:lnTo>
                <a:lnTo>
                  <a:pt x="1023" y="1"/>
                </a:lnTo>
                <a:lnTo>
                  <a:pt x="1027" y="1"/>
                </a:lnTo>
                <a:lnTo>
                  <a:pt x="1030" y="2"/>
                </a:lnTo>
                <a:lnTo>
                  <a:pt x="1033" y="4"/>
                </a:lnTo>
                <a:lnTo>
                  <a:pt x="1036" y="7"/>
                </a:lnTo>
                <a:lnTo>
                  <a:pt x="1038" y="10"/>
                </a:lnTo>
                <a:lnTo>
                  <a:pt x="1039" y="15"/>
                </a:lnTo>
                <a:lnTo>
                  <a:pt x="1039" y="20"/>
                </a:lnTo>
                <a:lnTo>
                  <a:pt x="1039" y="24"/>
                </a:lnTo>
                <a:lnTo>
                  <a:pt x="1038" y="26"/>
                </a:lnTo>
                <a:lnTo>
                  <a:pt x="1040" y="28"/>
                </a:lnTo>
                <a:lnTo>
                  <a:pt x="1051" y="48"/>
                </a:lnTo>
                <a:lnTo>
                  <a:pt x="1061" y="67"/>
                </a:lnTo>
                <a:lnTo>
                  <a:pt x="1070" y="86"/>
                </a:lnTo>
                <a:lnTo>
                  <a:pt x="1081" y="104"/>
                </a:lnTo>
                <a:lnTo>
                  <a:pt x="1090" y="119"/>
                </a:lnTo>
                <a:lnTo>
                  <a:pt x="1098" y="136"/>
                </a:lnTo>
                <a:lnTo>
                  <a:pt x="1114" y="170"/>
                </a:lnTo>
                <a:lnTo>
                  <a:pt x="1126" y="197"/>
                </a:lnTo>
                <a:lnTo>
                  <a:pt x="1139" y="224"/>
                </a:lnTo>
                <a:lnTo>
                  <a:pt x="1150" y="252"/>
                </a:lnTo>
                <a:lnTo>
                  <a:pt x="1161" y="281"/>
                </a:lnTo>
                <a:lnTo>
                  <a:pt x="1169" y="309"/>
                </a:lnTo>
                <a:lnTo>
                  <a:pt x="1177" y="338"/>
                </a:lnTo>
                <a:lnTo>
                  <a:pt x="1184" y="368"/>
                </a:lnTo>
                <a:lnTo>
                  <a:pt x="1199" y="426"/>
                </a:lnTo>
                <a:lnTo>
                  <a:pt x="1205" y="452"/>
                </a:lnTo>
                <a:lnTo>
                  <a:pt x="1206" y="461"/>
                </a:lnTo>
                <a:lnTo>
                  <a:pt x="1207" y="472"/>
                </a:lnTo>
                <a:lnTo>
                  <a:pt x="1208" y="493"/>
                </a:lnTo>
                <a:lnTo>
                  <a:pt x="1208" y="513"/>
                </a:lnTo>
                <a:lnTo>
                  <a:pt x="1208" y="522"/>
                </a:lnTo>
                <a:lnTo>
                  <a:pt x="1209" y="532"/>
                </a:lnTo>
                <a:lnTo>
                  <a:pt x="1211" y="543"/>
                </a:lnTo>
                <a:lnTo>
                  <a:pt x="1212" y="556"/>
                </a:lnTo>
                <a:lnTo>
                  <a:pt x="1212" y="577"/>
                </a:lnTo>
                <a:lnTo>
                  <a:pt x="1210" y="609"/>
                </a:lnTo>
                <a:lnTo>
                  <a:pt x="1208" y="623"/>
                </a:lnTo>
                <a:lnTo>
                  <a:pt x="1206" y="637"/>
                </a:lnTo>
                <a:lnTo>
                  <a:pt x="1203" y="650"/>
                </a:lnTo>
                <a:lnTo>
                  <a:pt x="1200" y="662"/>
                </a:lnTo>
                <a:lnTo>
                  <a:pt x="1196" y="674"/>
                </a:lnTo>
                <a:lnTo>
                  <a:pt x="1192" y="685"/>
                </a:lnTo>
                <a:lnTo>
                  <a:pt x="1182" y="707"/>
                </a:lnTo>
                <a:lnTo>
                  <a:pt x="1174" y="731"/>
                </a:lnTo>
                <a:lnTo>
                  <a:pt x="1168" y="749"/>
                </a:lnTo>
                <a:lnTo>
                  <a:pt x="1162" y="767"/>
                </a:lnTo>
                <a:lnTo>
                  <a:pt x="1154" y="780"/>
                </a:lnTo>
                <a:lnTo>
                  <a:pt x="1147" y="793"/>
                </a:lnTo>
                <a:lnTo>
                  <a:pt x="1139" y="806"/>
                </a:lnTo>
                <a:lnTo>
                  <a:pt x="1132" y="820"/>
                </a:lnTo>
                <a:lnTo>
                  <a:pt x="1124" y="837"/>
                </a:lnTo>
                <a:lnTo>
                  <a:pt x="1120" y="846"/>
                </a:lnTo>
                <a:lnTo>
                  <a:pt x="1115" y="853"/>
                </a:lnTo>
                <a:lnTo>
                  <a:pt x="1110" y="860"/>
                </a:lnTo>
                <a:lnTo>
                  <a:pt x="1104" y="868"/>
                </a:lnTo>
                <a:lnTo>
                  <a:pt x="1096" y="873"/>
                </a:lnTo>
                <a:lnTo>
                  <a:pt x="1089" y="878"/>
                </a:lnTo>
                <a:lnTo>
                  <a:pt x="1084" y="880"/>
                </a:lnTo>
                <a:lnTo>
                  <a:pt x="1080" y="88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82" name="任意多边形 1051681"/>
          <p:cNvSpPr/>
          <p:nvPr/>
        </p:nvSpPr>
        <p:spPr bwMode="auto">
          <a:xfrm>
            <a:off x="9753600" y="4548187"/>
            <a:ext cx="985837" cy="187325"/>
          </a:xfrm>
          <a:custGeom>
            <a:avLst/>
            <a:gdLst/>
            <a:ahLst/>
            <a:cxnLst/>
            <a:rect l="0" t="0" r="0" b="0"/>
            <a:pathLst>
              <a:path w="1397" h="265">
                <a:moveTo>
                  <a:pt x="759" y="265"/>
                </a:moveTo>
                <a:lnTo>
                  <a:pt x="759" y="265"/>
                </a:lnTo>
                <a:lnTo>
                  <a:pt x="738" y="264"/>
                </a:lnTo>
                <a:lnTo>
                  <a:pt x="718" y="263"/>
                </a:lnTo>
                <a:lnTo>
                  <a:pt x="677" y="260"/>
                </a:lnTo>
                <a:lnTo>
                  <a:pt x="650" y="258"/>
                </a:lnTo>
                <a:lnTo>
                  <a:pt x="623" y="257"/>
                </a:lnTo>
                <a:lnTo>
                  <a:pt x="585" y="256"/>
                </a:lnTo>
                <a:lnTo>
                  <a:pt x="549" y="256"/>
                </a:lnTo>
                <a:lnTo>
                  <a:pt x="513" y="257"/>
                </a:lnTo>
                <a:lnTo>
                  <a:pt x="484" y="256"/>
                </a:lnTo>
                <a:lnTo>
                  <a:pt x="460" y="255"/>
                </a:lnTo>
                <a:lnTo>
                  <a:pt x="422" y="252"/>
                </a:lnTo>
                <a:lnTo>
                  <a:pt x="378" y="248"/>
                </a:lnTo>
                <a:lnTo>
                  <a:pt x="355" y="247"/>
                </a:lnTo>
                <a:lnTo>
                  <a:pt x="333" y="246"/>
                </a:lnTo>
                <a:lnTo>
                  <a:pt x="281" y="246"/>
                </a:lnTo>
                <a:lnTo>
                  <a:pt x="255" y="245"/>
                </a:lnTo>
                <a:lnTo>
                  <a:pt x="229" y="242"/>
                </a:lnTo>
                <a:lnTo>
                  <a:pt x="203" y="237"/>
                </a:lnTo>
                <a:lnTo>
                  <a:pt x="179" y="231"/>
                </a:lnTo>
                <a:lnTo>
                  <a:pt x="166" y="227"/>
                </a:lnTo>
                <a:lnTo>
                  <a:pt x="154" y="222"/>
                </a:lnTo>
                <a:lnTo>
                  <a:pt x="142" y="217"/>
                </a:lnTo>
                <a:lnTo>
                  <a:pt x="131" y="210"/>
                </a:lnTo>
                <a:lnTo>
                  <a:pt x="120" y="203"/>
                </a:lnTo>
                <a:lnTo>
                  <a:pt x="109" y="195"/>
                </a:lnTo>
                <a:lnTo>
                  <a:pt x="98" y="187"/>
                </a:lnTo>
                <a:lnTo>
                  <a:pt x="86" y="176"/>
                </a:lnTo>
                <a:lnTo>
                  <a:pt x="76" y="166"/>
                </a:lnTo>
                <a:lnTo>
                  <a:pt x="65" y="154"/>
                </a:lnTo>
                <a:lnTo>
                  <a:pt x="54" y="142"/>
                </a:lnTo>
                <a:lnTo>
                  <a:pt x="45" y="129"/>
                </a:lnTo>
                <a:lnTo>
                  <a:pt x="35" y="117"/>
                </a:lnTo>
                <a:lnTo>
                  <a:pt x="25" y="105"/>
                </a:lnTo>
                <a:lnTo>
                  <a:pt x="17" y="92"/>
                </a:lnTo>
                <a:lnTo>
                  <a:pt x="9" y="79"/>
                </a:lnTo>
                <a:lnTo>
                  <a:pt x="6" y="73"/>
                </a:lnTo>
                <a:lnTo>
                  <a:pt x="3" y="66"/>
                </a:lnTo>
                <a:lnTo>
                  <a:pt x="0" y="54"/>
                </a:lnTo>
                <a:lnTo>
                  <a:pt x="0" y="42"/>
                </a:lnTo>
                <a:lnTo>
                  <a:pt x="0" y="36"/>
                </a:lnTo>
                <a:lnTo>
                  <a:pt x="1" y="31"/>
                </a:lnTo>
                <a:lnTo>
                  <a:pt x="3" y="27"/>
                </a:lnTo>
                <a:lnTo>
                  <a:pt x="6" y="23"/>
                </a:lnTo>
                <a:lnTo>
                  <a:pt x="9" y="19"/>
                </a:lnTo>
                <a:lnTo>
                  <a:pt x="13" y="15"/>
                </a:lnTo>
                <a:lnTo>
                  <a:pt x="21" y="8"/>
                </a:lnTo>
                <a:lnTo>
                  <a:pt x="31" y="4"/>
                </a:lnTo>
                <a:lnTo>
                  <a:pt x="44" y="1"/>
                </a:lnTo>
                <a:lnTo>
                  <a:pt x="49" y="1"/>
                </a:lnTo>
                <a:lnTo>
                  <a:pt x="51" y="1"/>
                </a:lnTo>
                <a:lnTo>
                  <a:pt x="57" y="0"/>
                </a:lnTo>
                <a:lnTo>
                  <a:pt x="61" y="1"/>
                </a:lnTo>
                <a:lnTo>
                  <a:pt x="63" y="1"/>
                </a:lnTo>
                <a:lnTo>
                  <a:pt x="95" y="2"/>
                </a:lnTo>
                <a:lnTo>
                  <a:pt x="126" y="4"/>
                </a:lnTo>
                <a:lnTo>
                  <a:pt x="165" y="6"/>
                </a:lnTo>
                <a:lnTo>
                  <a:pt x="204" y="7"/>
                </a:lnTo>
                <a:lnTo>
                  <a:pt x="248" y="8"/>
                </a:lnTo>
                <a:lnTo>
                  <a:pt x="293" y="10"/>
                </a:lnTo>
                <a:lnTo>
                  <a:pt x="337" y="12"/>
                </a:lnTo>
                <a:lnTo>
                  <a:pt x="382" y="14"/>
                </a:lnTo>
                <a:lnTo>
                  <a:pt x="471" y="14"/>
                </a:lnTo>
                <a:lnTo>
                  <a:pt x="560" y="14"/>
                </a:lnTo>
                <a:lnTo>
                  <a:pt x="648" y="14"/>
                </a:lnTo>
                <a:lnTo>
                  <a:pt x="751" y="11"/>
                </a:lnTo>
                <a:lnTo>
                  <a:pt x="765" y="11"/>
                </a:lnTo>
                <a:lnTo>
                  <a:pt x="787" y="11"/>
                </a:lnTo>
                <a:lnTo>
                  <a:pt x="808" y="12"/>
                </a:lnTo>
                <a:lnTo>
                  <a:pt x="849" y="16"/>
                </a:lnTo>
                <a:lnTo>
                  <a:pt x="877" y="18"/>
                </a:lnTo>
                <a:lnTo>
                  <a:pt x="905" y="20"/>
                </a:lnTo>
                <a:lnTo>
                  <a:pt x="991" y="23"/>
                </a:lnTo>
                <a:lnTo>
                  <a:pt x="1070" y="26"/>
                </a:lnTo>
                <a:lnTo>
                  <a:pt x="1084" y="27"/>
                </a:lnTo>
                <a:lnTo>
                  <a:pt x="1099" y="29"/>
                </a:lnTo>
                <a:lnTo>
                  <a:pt x="1118" y="31"/>
                </a:lnTo>
                <a:lnTo>
                  <a:pt x="1136" y="32"/>
                </a:lnTo>
                <a:lnTo>
                  <a:pt x="1150" y="31"/>
                </a:lnTo>
                <a:lnTo>
                  <a:pt x="1167" y="29"/>
                </a:lnTo>
                <a:lnTo>
                  <a:pt x="1188" y="27"/>
                </a:lnTo>
                <a:lnTo>
                  <a:pt x="1209" y="26"/>
                </a:lnTo>
                <a:lnTo>
                  <a:pt x="1221" y="27"/>
                </a:lnTo>
                <a:lnTo>
                  <a:pt x="1239" y="27"/>
                </a:lnTo>
                <a:lnTo>
                  <a:pt x="1264" y="26"/>
                </a:lnTo>
                <a:lnTo>
                  <a:pt x="1289" y="24"/>
                </a:lnTo>
                <a:lnTo>
                  <a:pt x="1307" y="22"/>
                </a:lnTo>
                <a:lnTo>
                  <a:pt x="1327" y="20"/>
                </a:lnTo>
                <a:lnTo>
                  <a:pt x="1329" y="20"/>
                </a:lnTo>
                <a:lnTo>
                  <a:pt x="1330" y="18"/>
                </a:lnTo>
                <a:lnTo>
                  <a:pt x="1333" y="16"/>
                </a:lnTo>
                <a:lnTo>
                  <a:pt x="1336" y="15"/>
                </a:lnTo>
                <a:lnTo>
                  <a:pt x="1339" y="14"/>
                </a:lnTo>
                <a:lnTo>
                  <a:pt x="1342" y="14"/>
                </a:lnTo>
                <a:lnTo>
                  <a:pt x="1357" y="15"/>
                </a:lnTo>
                <a:lnTo>
                  <a:pt x="1363" y="16"/>
                </a:lnTo>
                <a:lnTo>
                  <a:pt x="1369" y="18"/>
                </a:lnTo>
                <a:lnTo>
                  <a:pt x="1375" y="21"/>
                </a:lnTo>
                <a:lnTo>
                  <a:pt x="1380" y="24"/>
                </a:lnTo>
                <a:lnTo>
                  <a:pt x="1384" y="27"/>
                </a:lnTo>
                <a:lnTo>
                  <a:pt x="1387" y="31"/>
                </a:lnTo>
                <a:lnTo>
                  <a:pt x="1392" y="38"/>
                </a:lnTo>
                <a:lnTo>
                  <a:pt x="1395" y="48"/>
                </a:lnTo>
                <a:lnTo>
                  <a:pt x="1396" y="57"/>
                </a:lnTo>
                <a:lnTo>
                  <a:pt x="1397" y="67"/>
                </a:lnTo>
                <a:lnTo>
                  <a:pt x="1397" y="77"/>
                </a:lnTo>
                <a:lnTo>
                  <a:pt x="1396" y="87"/>
                </a:lnTo>
                <a:lnTo>
                  <a:pt x="1392" y="106"/>
                </a:lnTo>
                <a:lnTo>
                  <a:pt x="1388" y="119"/>
                </a:lnTo>
                <a:lnTo>
                  <a:pt x="1383" y="132"/>
                </a:lnTo>
                <a:lnTo>
                  <a:pt x="1377" y="144"/>
                </a:lnTo>
                <a:lnTo>
                  <a:pt x="1369" y="156"/>
                </a:lnTo>
                <a:lnTo>
                  <a:pt x="1361" y="167"/>
                </a:lnTo>
                <a:lnTo>
                  <a:pt x="1352" y="178"/>
                </a:lnTo>
                <a:lnTo>
                  <a:pt x="1342" y="188"/>
                </a:lnTo>
                <a:lnTo>
                  <a:pt x="1331" y="197"/>
                </a:lnTo>
                <a:lnTo>
                  <a:pt x="1319" y="206"/>
                </a:lnTo>
                <a:lnTo>
                  <a:pt x="1306" y="215"/>
                </a:lnTo>
                <a:lnTo>
                  <a:pt x="1292" y="222"/>
                </a:lnTo>
                <a:lnTo>
                  <a:pt x="1277" y="229"/>
                </a:lnTo>
                <a:lnTo>
                  <a:pt x="1263" y="235"/>
                </a:lnTo>
                <a:lnTo>
                  <a:pt x="1246" y="241"/>
                </a:lnTo>
                <a:lnTo>
                  <a:pt x="1230" y="245"/>
                </a:lnTo>
                <a:lnTo>
                  <a:pt x="1212" y="249"/>
                </a:lnTo>
                <a:lnTo>
                  <a:pt x="1179" y="254"/>
                </a:lnTo>
                <a:lnTo>
                  <a:pt x="1145" y="258"/>
                </a:lnTo>
                <a:lnTo>
                  <a:pt x="1111" y="261"/>
                </a:lnTo>
                <a:lnTo>
                  <a:pt x="1077" y="263"/>
                </a:lnTo>
                <a:lnTo>
                  <a:pt x="1044" y="264"/>
                </a:lnTo>
                <a:lnTo>
                  <a:pt x="1011" y="264"/>
                </a:lnTo>
                <a:lnTo>
                  <a:pt x="948" y="265"/>
                </a:lnTo>
                <a:lnTo>
                  <a:pt x="759" y="265"/>
                </a:lnTo>
                <a:close/>
                <a:moveTo>
                  <a:pt x="592" y="220"/>
                </a:moveTo>
                <a:lnTo>
                  <a:pt x="592" y="220"/>
                </a:lnTo>
                <a:lnTo>
                  <a:pt x="606" y="220"/>
                </a:lnTo>
                <a:lnTo>
                  <a:pt x="666" y="223"/>
                </a:lnTo>
                <a:lnTo>
                  <a:pt x="748" y="227"/>
                </a:lnTo>
                <a:lnTo>
                  <a:pt x="788" y="228"/>
                </a:lnTo>
                <a:lnTo>
                  <a:pt x="829" y="229"/>
                </a:lnTo>
                <a:lnTo>
                  <a:pt x="863" y="229"/>
                </a:lnTo>
                <a:lnTo>
                  <a:pt x="896" y="230"/>
                </a:lnTo>
                <a:lnTo>
                  <a:pt x="930" y="231"/>
                </a:lnTo>
                <a:lnTo>
                  <a:pt x="964" y="232"/>
                </a:lnTo>
                <a:lnTo>
                  <a:pt x="992" y="231"/>
                </a:lnTo>
                <a:lnTo>
                  <a:pt x="1018" y="230"/>
                </a:lnTo>
                <a:lnTo>
                  <a:pt x="1042" y="228"/>
                </a:lnTo>
                <a:lnTo>
                  <a:pt x="1065" y="224"/>
                </a:lnTo>
                <a:lnTo>
                  <a:pt x="1083" y="222"/>
                </a:lnTo>
                <a:lnTo>
                  <a:pt x="1102" y="220"/>
                </a:lnTo>
                <a:lnTo>
                  <a:pt x="1139" y="219"/>
                </a:lnTo>
                <a:lnTo>
                  <a:pt x="1178" y="217"/>
                </a:lnTo>
                <a:lnTo>
                  <a:pt x="1197" y="215"/>
                </a:lnTo>
                <a:lnTo>
                  <a:pt x="1216" y="211"/>
                </a:lnTo>
                <a:lnTo>
                  <a:pt x="1235" y="207"/>
                </a:lnTo>
                <a:lnTo>
                  <a:pt x="1253" y="202"/>
                </a:lnTo>
                <a:lnTo>
                  <a:pt x="1272" y="194"/>
                </a:lnTo>
                <a:lnTo>
                  <a:pt x="1280" y="189"/>
                </a:lnTo>
                <a:lnTo>
                  <a:pt x="1290" y="184"/>
                </a:lnTo>
                <a:lnTo>
                  <a:pt x="1300" y="175"/>
                </a:lnTo>
                <a:lnTo>
                  <a:pt x="1311" y="167"/>
                </a:lnTo>
                <a:lnTo>
                  <a:pt x="1322" y="158"/>
                </a:lnTo>
                <a:lnTo>
                  <a:pt x="1332" y="146"/>
                </a:lnTo>
                <a:lnTo>
                  <a:pt x="1341" y="135"/>
                </a:lnTo>
                <a:lnTo>
                  <a:pt x="1349" y="121"/>
                </a:lnTo>
                <a:lnTo>
                  <a:pt x="1352" y="114"/>
                </a:lnTo>
                <a:lnTo>
                  <a:pt x="1355" y="107"/>
                </a:lnTo>
                <a:lnTo>
                  <a:pt x="1356" y="99"/>
                </a:lnTo>
                <a:lnTo>
                  <a:pt x="1358" y="91"/>
                </a:lnTo>
                <a:lnTo>
                  <a:pt x="1358" y="85"/>
                </a:lnTo>
                <a:lnTo>
                  <a:pt x="1359" y="74"/>
                </a:lnTo>
                <a:lnTo>
                  <a:pt x="1359" y="61"/>
                </a:lnTo>
                <a:lnTo>
                  <a:pt x="1359" y="47"/>
                </a:lnTo>
                <a:lnTo>
                  <a:pt x="1350" y="56"/>
                </a:lnTo>
                <a:lnTo>
                  <a:pt x="1347" y="59"/>
                </a:lnTo>
                <a:lnTo>
                  <a:pt x="1344" y="60"/>
                </a:lnTo>
                <a:lnTo>
                  <a:pt x="1340" y="62"/>
                </a:lnTo>
                <a:lnTo>
                  <a:pt x="1336" y="62"/>
                </a:lnTo>
                <a:lnTo>
                  <a:pt x="1330" y="62"/>
                </a:lnTo>
                <a:lnTo>
                  <a:pt x="1324" y="61"/>
                </a:lnTo>
                <a:lnTo>
                  <a:pt x="1319" y="58"/>
                </a:lnTo>
                <a:lnTo>
                  <a:pt x="1318" y="57"/>
                </a:lnTo>
                <a:lnTo>
                  <a:pt x="1314" y="57"/>
                </a:lnTo>
                <a:lnTo>
                  <a:pt x="1292" y="59"/>
                </a:lnTo>
                <a:lnTo>
                  <a:pt x="1267" y="64"/>
                </a:lnTo>
                <a:lnTo>
                  <a:pt x="1261" y="64"/>
                </a:lnTo>
                <a:lnTo>
                  <a:pt x="1253" y="65"/>
                </a:lnTo>
                <a:lnTo>
                  <a:pt x="1244" y="64"/>
                </a:lnTo>
                <a:lnTo>
                  <a:pt x="1235" y="63"/>
                </a:lnTo>
                <a:lnTo>
                  <a:pt x="1224" y="62"/>
                </a:lnTo>
                <a:lnTo>
                  <a:pt x="1214" y="62"/>
                </a:lnTo>
                <a:lnTo>
                  <a:pt x="1210" y="62"/>
                </a:lnTo>
                <a:lnTo>
                  <a:pt x="1193" y="63"/>
                </a:lnTo>
                <a:lnTo>
                  <a:pt x="1178" y="65"/>
                </a:lnTo>
                <a:lnTo>
                  <a:pt x="1158" y="67"/>
                </a:lnTo>
                <a:lnTo>
                  <a:pt x="1138" y="68"/>
                </a:lnTo>
                <a:lnTo>
                  <a:pt x="1123" y="67"/>
                </a:lnTo>
                <a:lnTo>
                  <a:pt x="1089" y="64"/>
                </a:lnTo>
                <a:lnTo>
                  <a:pt x="1072" y="62"/>
                </a:lnTo>
                <a:lnTo>
                  <a:pt x="1055" y="62"/>
                </a:lnTo>
                <a:lnTo>
                  <a:pt x="1021" y="61"/>
                </a:lnTo>
                <a:lnTo>
                  <a:pt x="987" y="60"/>
                </a:lnTo>
                <a:lnTo>
                  <a:pt x="919" y="54"/>
                </a:lnTo>
                <a:lnTo>
                  <a:pt x="850" y="49"/>
                </a:lnTo>
                <a:lnTo>
                  <a:pt x="815" y="48"/>
                </a:lnTo>
                <a:lnTo>
                  <a:pt x="781" y="47"/>
                </a:lnTo>
                <a:lnTo>
                  <a:pt x="751" y="48"/>
                </a:lnTo>
                <a:lnTo>
                  <a:pt x="670" y="50"/>
                </a:lnTo>
                <a:lnTo>
                  <a:pt x="576" y="51"/>
                </a:lnTo>
                <a:lnTo>
                  <a:pt x="469" y="50"/>
                </a:lnTo>
                <a:lnTo>
                  <a:pt x="363" y="50"/>
                </a:lnTo>
                <a:lnTo>
                  <a:pt x="320" y="49"/>
                </a:lnTo>
                <a:lnTo>
                  <a:pt x="275" y="47"/>
                </a:lnTo>
                <a:lnTo>
                  <a:pt x="231" y="44"/>
                </a:lnTo>
                <a:lnTo>
                  <a:pt x="187" y="44"/>
                </a:lnTo>
                <a:lnTo>
                  <a:pt x="153" y="43"/>
                </a:lnTo>
                <a:lnTo>
                  <a:pt x="117" y="39"/>
                </a:lnTo>
                <a:lnTo>
                  <a:pt x="83" y="37"/>
                </a:lnTo>
                <a:lnTo>
                  <a:pt x="49" y="36"/>
                </a:lnTo>
                <a:lnTo>
                  <a:pt x="47" y="36"/>
                </a:lnTo>
                <a:lnTo>
                  <a:pt x="46" y="36"/>
                </a:lnTo>
                <a:lnTo>
                  <a:pt x="45" y="36"/>
                </a:lnTo>
                <a:lnTo>
                  <a:pt x="42" y="37"/>
                </a:lnTo>
                <a:lnTo>
                  <a:pt x="40" y="39"/>
                </a:lnTo>
                <a:lnTo>
                  <a:pt x="38" y="43"/>
                </a:lnTo>
                <a:lnTo>
                  <a:pt x="37" y="47"/>
                </a:lnTo>
                <a:lnTo>
                  <a:pt x="38" y="51"/>
                </a:lnTo>
                <a:lnTo>
                  <a:pt x="41" y="56"/>
                </a:lnTo>
                <a:lnTo>
                  <a:pt x="45" y="62"/>
                </a:lnTo>
                <a:lnTo>
                  <a:pt x="51" y="74"/>
                </a:lnTo>
                <a:lnTo>
                  <a:pt x="57" y="83"/>
                </a:lnTo>
                <a:lnTo>
                  <a:pt x="64" y="94"/>
                </a:lnTo>
                <a:lnTo>
                  <a:pt x="72" y="105"/>
                </a:lnTo>
                <a:lnTo>
                  <a:pt x="83" y="120"/>
                </a:lnTo>
                <a:lnTo>
                  <a:pt x="97" y="134"/>
                </a:lnTo>
                <a:lnTo>
                  <a:pt x="111" y="147"/>
                </a:lnTo>
                <a:lnTo>
                  <a:pt x="126" y="159"/>
                </a:lnTo>
                <a:lnTo>
                  <a:pt x="142" y="170"/>
                </a:lnTo>
                <a:lnTo>
                  <a:pt x="161" y="180"/>
                </a:lnTo>
                <a:lnTo>
                  <a:pt x="180" y="191"/>
                </a:lnTo>
                <a:lnTo>
                  <a:pt x="200" y="199"/>
                </a:lnTo>
                <a:lnTo>
                  <a:pt x="209" y="202"/>
                </a:lnTo>
                <a:lnTo>
                  <a:pt x="217" y="203"/>
                </a:lnTo>
                <a:lnTo>
                  <a:pt x="232" y="204"/>
                </a:lnTo>
                <a:lnTo>
                  <a:pt x="242" y="204"/>
                </a:lnTo>
                <a:lnTo>
                  <a:pt x="251" y="204"/>
                </a:lnTo>
                <a:lnTo>
                  <a:pt x="263" y="204"/>
                </a:lnTo>
                <a:lnTo>
                  <a:pt x="276" y="207"/>
                </a:lnTo>
                <a:lnTo>
                  <a:pt x="286" y="209"/>
                </a:lnTo>
                <a:lnTo>
                  <a:pt x="297" y="209"/>
                </a:lnTo>
                <a:lnTo>
                  <a:pt x="328" y="210"/>
                </a:lnTo>
                <a:lnTo>
                  <a:pt x="358" y="214"/>
                </a:lnTo>
                <a:lnTo>
                  <a:pt x="396" y="216"/>
                </a:lnTo>
                <a:lnTo>
                  <a:pt x="443" y="219"/>
                </a:lnTo>
                <a:lnTo>
                  <a:pt x="475" y="221"/>
                </a:lnTo>
                <a:lnTo>
                  <a:pt x="508" y="222"/>
                </a:lnTo>
                <a:lnTo>
                  <a:pt x="515" y="222"/>
                </a:lnTo>
                <a:lnTo>
                  <a:pt x="535" y="222"/>
                </a:lnTo>
                <a:lnTo>
                  <a:pt x="554" y="221"/>
                </a:lnTo>
                <a:lnTo>
                  <a:pt x="573" y="220"/>
                </a:lnTo>
                <a:lnTo>
                  <a:pt x="592" y="22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83" name="任意多边形 1051682"/>
          <p:cNvSpPr/>
          <p:nvPr/>
        </p:nvSpPr>
        <p:spPr bwMode="auto">
          <a:xfrm>
            <a:off x="10572750" y="4070350"/>
            <a:ext cx="265112" cy="404812"/>
          </a:xfrm>
          <a:custGeom>
            <a:avLst/>
            <a:gdLst/>
            <a:ahLst/>
            <a:cxnLst/>
            <a:rect l="0" t="0" r="0" b="0"/>
            <a:pathLst>
              <a:path w="373" h="574">
                <a:moveTo>
                  <a:pt x="102" y="574"/>
                </a:moveTo>
                <a:lnTo>
                  <a:pt x="102" y="574"/>
                </a:lnTo>
                <a:lnTo>
                  <a:pt x="98" y="574"/>
                </a:lnTo>
                <a:lnTo>
                  <a:pt x="94" y="573"/>
                </a:lnTo>
                <a:lnTo>
                  <a:pt x="90" y="571"/>
                </a:lnTo>
                <a:lnTo>
                  <a:pt x="88" y="568"/>
                </a:lnTo>
                <a:lnTo>
                  <a:pt x="85" y="565"/>
                </a:lnTo>
                <a:lnTo>
                  <a:pt x="84" y="562"/>
                </a:lnTo>
                <a:lnTo>
                  <a:pt x="82" y="559"/>
                </a:lnTo>
                <a:lnTo>
                  <a:pt x="82" y="555"/>
                </a:lnTo>
                <a:lnTo>
                  <a:pt x="82" y="552"/>
                </a:lnTo>
                <a:lnTo>
                  <a:pt x="83" y="546"/>
                </a:lnTo>
                <a:lnTo>
                  <a:pt x="85" y="544"/>
                </a:lnTo>
                <a:lnTo>
                  <a:pt x="87" y="542"/>
                </a:lnTo>
                <a:lnTo>
                  <a:pt x="90" y="541"/>
                </a:lnTo>
                <a:lnTo>
                  <a:pt x="94" y="540"/>
                </a:lnTo>
                <a:lnTo>
                  <a:pt x="118" y="536"/>
                </a:lnTo>
                <a:lnTo>
                  <a:pt x="141" y="532"/>
                </a:lnTo>
                <a:lnTo>
                  <a:pt x="165" y="527"/>
                </a:lnTo>
                <a:lnTo>
                  <a:pt x="187" y="521"/>
                </a:lnTo>
                <a:lnTo>
                  <a:pt x="209" y="513"/>
                </a:lnTo>
                <a:lnTo>
                  <a:pt x="230" y="504"/>
                </a:lnTo>
                <a:lnTo>
                  <a:pt x="251" y="493"/>
                </a:lnTo>
                <a:lnTo>
                  <a:pt x="261" y="486"/>
                </a:lnTo>
                <a:lnTo>
                  <a:pt x="271" y="480"/>
                </a:lnTo>
                <a:lnTo>
                  <a:pt x="282" y="470"/>
                </a:lnTo>
                <a:lnTo>
                  <a:pt x="292" y="459"/>
                </a:lnTo>
                <a:lnTo>
                  <a:pt x="302" y="447"/>
                </a:lnTo>
                <a:lnTo>
                  <a:pt x="310" y="434"/>
                </a:lnTo>
                <a:lnTo>
                  <a:pt x="317" y="422"/>
                </a:lnTo>
                <a:lnTo>
                  <a:pt x="323" y="409"/>
                </a:lnTo>
                <a:lnTo>
                  <a:pt x="328" y="395"/>
                </a:lnTo>
                <a:lnTo>
                  <a:pt x="332" y="381"/>
                </a:lnTo>
                <a:lnTo>
                  <a:pt x="335" y="366"/>
                </a:lnTo>
                <a:lnTo>
                  <a:pt x="337" y="352"/>
                </a:lnTo>
                <a:lnTo>
                  <a:pt x="338" y="337"/>
                </a:lnTo>
                <a:lnTo>
                  <a:pt x="338" y="323"/>
                </a:lnTo>
                <a:lnTo>
                  <a:pt x="337" y="308"/>
                </a:lnTo>
                <a:lnTo>
                  <a:pt x="336" y="294"/>
                </a:lnTo>
                <a:lnTo>
                  <a:pt x="334" y="280"/>
                </a:lnTo>
                <a:lnTo>
                  <a:pt x="331" y="267"/>
                </a:lnTo>
                <a:lnTo>
                  <a:pt x="323" y="241"/>
                </a:lnTo>
                <a:lnTo>
                  <a:pt x="316" y="216"/>
                </a:lnTo>
                <a:lnTo>
                  <a:pt x="308" y="191"/>
                </a:lnTo>
                <a:lnTo>
                  <a:pt x="298" y="168"/>
                </a:lnTo>
                <a:lnTo>
                  <a:pt x="286" y="145"/>
                </a:lnTo>
                <a:lnTo>
                  <a:pt x="279" y="135"/>
                </a:lnTo>
                <a:lnTo>
                  <a:pt x="272" y="125"/>
                </a:lnTo>
                <a:lnTo>
                  <a:pt x="263" y="114"/>
                </a:lnTo>
                <a:lnTo>
                  <a:pt x="255" y="105"/>
                </a:lnTo>
                <a:lnTo>
                  <a:pt x="245" y="96"/>
                </a:lnTo>
                <a:lnTo>
                  <a:pt x="234" y="86"/>
                </a:lnTo>
                <a:lnTo>
                  <a:pt x="224" y="79"/>
                </a:lnTo>
                <a:lnTo>
                  <a:pt x="213" y="72"/>
                </a:lnTo>
                <a:lnTo>
                  <a:pt x="200" y="65"/>
                </a:lnTo>
                <a:lnTo>
                  <a:pt x="188" y="60"/>
                </a:lnTo>
                <a:lnTo>
                  <a:pt x="174" y="55"/>
                </a:lnTo>
                <a:lnTo>
                  <a:pt x="161" y="51"/>
                </a:lnTo>
                <a:lnTo>
                  <a:pt x="146" y="48"/>
                </a:lnTo>
                <a:lnTo>
                  <a:pt x="133" y="45"/>
                </a:lnTo>
                <a:lnTo>
                  <a:pt x="104" y="41"/>
                </a:lnTo>
                <a:lnTo>
                  <a:pt x="74" y="38"/>
                </a:lnTo>
                <a:lnTo>
                  <a:pt x="45" y="36"/>
                </a:lnTo>
                <a:lnTo>
                  <a:pt x="17" y="36"/>
                </a:lnTo>
                <a:lnTo>
                  <a:pt x="13" y="35"/>
                </a:lnTo>
                <a:lnTo>
                  <a:pt x="9" y="34"/>
                </a:lnTo>
                <a:lnTo>
                  <a:pt x="6" y="32"/>
                </a:lnTo>
                <a:lnTo>
                  <a:pt x="4" y="30"/>
                </a:lnTo>
                <a:lnTo>
                  <a:pt x="2" y="27"/>
                </a:lnTo>
                <a:lnTo>
                  <a:pt x="1" y="24"/>
                </a:lnTo>
                <a:lnTo>
                  <a:pt x="0" y="18"/>
                </a:lnTo>
                <a:lnTo>
                  <a:pt x="1" y="12"/>
                </a:lnTo>
                <a:lnTo>
                  <a:pt x="2" y="8"/>
                </a:lnTo>
                <a:lnTo>
                  <a:pt x="4" y="5"/>
                </a:lnTo>
                <a:lnTo>
                  <a:pt x="6" y="3"/>
                </a:lnTo>
                <a:lnTo>
                  <a:pt x="9" y="1"/>
                </a:lnTo>
                <a:lnTo>
                  <a:pt x="13" y="0"/>
                </a:lnTo>
                <a:lnTo>
                  <a:pt x="17" y="0"/>
                </a:lnTo>
                <a:lnTo>
                  <a:pt x="49" y="0"/>
                </a:lnTo>
                <a:lnTo>
                  <a:pt x="81" y="2"/>
                </a:lnTo>
                <a:lnTo>
                  <a:pt x="114" y="5"/>
                </a:lnTo>
                <a:lnTo>
                  <a:pt x="147" y="11"/>
                </a:lnTo>
                <a:lnTo>
                  <a:pt x="163" y="14"/>
                </a:lnTo>
                <a:lnTo>
                  <a:pt x="178" y="19"/>
                </a:lnTo>
                <a:lnTo>
                  <a:pt x="194" y="23"/>
                </a:lnTo>
                <a:lnTo>
                  <a:pt x="208" y="29"/>
                </a:lnTo>
                <a:lnTo>
                  <a:pt x="223" y="35"/>
                </a:lnTo>
                <a:lnTo>
                  <a:pt x="236" y="44"/>
                </a:lnTo>
                <a:lnTo>
                  <a:pt x="249" y="52"/>
                </a:lnTo>
                <a:lnTo>
                  <a:pt x="261" y="61"/>
                </a:lnTo>
                <a:lnTo>
                  <a:pt x="272" y="72"/>
                </a:lnTo>
                <a:lnTo>
                  <a:pt x="282" y="83"/>
                </a:lnTo>
                <a:lnTo>
                  <a:pt x="292" y="93"/>
                </a:lnTo>
                <a:lnTo>
                  <a:pt x="302" y="106"/>
                </a:lnTo>
                <a:lnTo>
                  <a:pt x="310" y="117"/>
                </a:lnTo>
                <a:lnTo>
                  <a:pt x="318" y="130"/>
                </a:lnTo>
                <a:lnTo>
                  <a:pt x="326" y="143"/>
                </a:lnTo>
                <a:lnTo>
                  <a:pt x="333" y="157"/>
                </a:lnTo>
                <a:lnTo>
                  <a:pt x="339" y="171"/>
                </a:lnTo>
                <a:lnTo>
                  <a:pt x="345" y="186"/>
                </a:lnTo>
                <a:lnTo>
                  <a:pt x="350" y="200"/>
                </a:lnTo>
                <a:lnTo>
                  <a:pt x="356" y="216"/>
                </a:lnTo>
                <a:lnTo>
                  <a:pt x="360" y="232"/>
                </a:lnTo>
                <a:lnTo>
                  <a:pt x="364" y="249"/>
                </a:lnTo>
                <a:lnTo>
                  <a:pt x="370" y="283"/>
                </a:lnTo>
                <a:lnTo>
                  <a:pt x="372" y="300"/>
                </a:lnTo>
                <a:lnTo>
                  <a:pt x="373" y="315"/>
                </a:lnTo>
                <a:lnTo>
                  <a:pt x="373" y="331"/>
                </a:lnTo>
                <a:lnTo>
                  <a:pt x="373" y="345"/>
                </a:lnTo>
                <a:lnTo>
                  <a:pt x="371" y="360"/>
                </a:lnTo>
                <a:lnTo>
                  <a:pt x="369" y="374"/>
                </a:lnTo>
                <a:lnTo>
                  <a:pt x="366" y="388"/>
                </a:lnTo>
                <a:lnTo>
                  <a:pt x="363" y="401"/>
                </a:lnTo>
                <a:lnTo>
                  <a:pt x="358" y="415"/>
                </a:lnTo>
                <a:lnTo>
                  <a:pt x="352" y="428"/>
                </a:lnTo>
                <a:lnTo>
                  <a:pt x="346" y="441"/>
                </a:lnTo>
                <a:lnTo>
                  <a:pt x="339" y="453"/>
                </a:lnTo>
                <a:lnTo>
                  <a:pt x="332" y="465"/>
                </a:lnTo>
                <a:lnTo>
                  <a:pt x="322" y="477"/>
                </a:lnTo>
                <a:lnTo>
                  <a:pt x="313" y="488"/>
                </a:lnTo>
                <a:lnTo>
                  <a:pt x="303" y="500"/>
                </a:lnTo>
                <a:lnTo>
                  <a:pt x="292" y="509"/>
                </a:lnTo>
                <a:lnTo>
                  <a:pt x="282" y="518"/>
                </a:lnTo>
                <a:lnTo>
                  <a:pt x="272" y="526"/>
                </a:lnTo>
                <a:lnTo>
                  <a:pt x="259" y="533"/>
                </a:lnTo>
                <a:lnTo>
                  <a:pt x="247" y="539"/>
                </a:lnTo>
                <a:lnTo>
                  <a:pt x="234" y="544"/>
                </a:lnTo>
                <a:lnTo>
                  <a:pt x="222" y="550"/>
                </a:lnTo>
                <a:lnTo>
                  <a:pt x="208" y="554"/>
                </a:lnTo>
                <a:lnTo>
                  <a:pt x="181" y="561"/>
                </a:lnTo>
                <a:lnTo>
                  <a:pt x="156" y="566"/>
                </a:lnTo>
                <a:lnTo>
                  <a:pt x="130" y="570"/>
                </a:lnTo>
                <a:lnTo>
                  <a:pt x="105" y="574"/>
                </a:lnTo>
                <a:lnTo>
                  <a:pt x="102" y="57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84" name="任意多边形 1051683"/>
          <p:cNvSpPr/>
          <p:nvPr/>
        </p:nvSpPr>
        <p:spPr bwMode="auto">
          <a:xfrm>
            <a:off x="10604500" y="4154487"/>
            <a:ext cx="147637" cy="222250"/>
          </a:xfrm>
          <a:custGeom>
            <a:avLst/>
            <a:gdLst/>
            <a:ahLst/>
            <a:cxnLst/>
            <a:rect l="0" t="0" r="0" b="0"/>
            <a:pathLst>
              <a:path w="209" h="316">
                <a:moveTo>
                  <a:pt x="71" y="316"/>
                </a:moveTo>
                <a:lnTo>
                  <a:pt x="71" y="316"/>
                </a:lnTo>
                <a:lnTo>
                  <a:pt x="68" y="316"/>
                </a:lnTo>
                <a:lnTo>
                  <a:pt x="65" y="314"/>
                </a:lnTo>
                <a:lnTo>
                  <a:pt x="62" y="312"/>
                </a:lnTo>
                <a:lnTo>
                  <a:pt x="60" y="311"/>
                </a:lnTo>
                <a:lnTo>
                  <a:pt x="58" y="306"/>
                </a:lnTo>
                <a:lnTo>
                  <a:pt x="57" y="300"/>
                </a:lnTo>
                <a:lnTo>
                  <a:pt x="58" y="293"/>
                </a:lnTo>
                <a:lnTo>
                  <a:pt x="59" y="290"/>
                </a:lnTo>
                <a:lnTo>
                  <a:pt x="61" y="286"/>
                </a:lnTo>
                <a:lnTo>
                  <a:pt x="63" y="284"/>
                </a:lnTo>
                <a:lnTo>
                  <a:pt x="66" y="281"/>
                </a:lnTo>
                <a:lnTo>
                  <a:pt x="70" y="280"/>
                </a:lnTo>
                <a:lnTo>
                  <a:pt x="74" y="279"/>
                </a:lnTo>
                <a:lnTo>
                  <a:pt x="84" y="278"/>
                </a:lnTo>
                <a:lnTo>
                  <a:pt x="94" y="276"/>
                </a:lnTo>
                <a:lnTo>
                  <a:pt x="106" y="273"/>
                </a:lnTo>
                <a:lnTo>
                  <a:pt x="118" y="269"/>
                </a:lnTo>
                <a:lnTo>
                  <a:pt x="130" y="264"/>
                </a:lnTo>
                <a:lnTo>
                  <a:pt x="142" y="256"/>
                </a:lnTo>
                <a:lnTo>
                  <a:pt x="152" y="249"/>
                </a:lnTo>
                <a:lnTo>
                  <a:pt x="160" y="240"/>
                </a:lnTo>
                <a:lnTo>
                  <a:pt x="167" y="232"/>
                </a:lnTo>
                <a:lnTo>
                  <a:pt x="171" y="222"/>
                </a:lnTo>
                <a:lnTo>
                  <a:pt x="173" y="213"/>
                </a:lnTo>
                <a:lnTo>
                  <a:pt x="173" y="204"/>
                </a:lnTo>
                <a:lnTo>
                  <a:pt x="172" y="191"/>
                </a:lnTo>
                <a:lnTo>
                  <a:pt x="170" y="177"/>
                </a:lnTo>
                <a:lnTo>
                  <a:pt x="166" y="160"/>
                </a:lnTo>
                <a:lnTo>
                  <a:pt x="161" y="143"/>
                </a:lnTo>
                <a:lnTo>
                  <a:pt x="155" y="128"/>
                </a:lnTo>
                <a:lnTo>
                  <a:pt x="148" y="112"/>
                </a:lnTo>
                <a:lnTo>
                  <a:pt x="140" y="99"/>
                </a:lnTo>
                <a:lnTo>
                  <a:pt x="134" y="93"/>
                </a:lnTo>
                <a:lnTo>
                  <a:pt x="129" y="87"/>
                </a:lnTo>
                <a:lnTo>
                  <a:pt x="117" y="78"/>
                </a:lnTo>
                <a:lnTo>
                  <a:pt x="104" y="71"/>
                </a:lnTo>
                <a:lnTo>
                  <a:pt x="91" y="65"/>
                </a:lnTo>
                <a:lnTo>
                  <a:pt x="78" y="60"/>
                </a:lnTo>
                <a:lnTo>
                  <a:pt x="63" y="52"/>
                </a:lnTo>
                <a:lnTo>
                  <a:pt x="47" y="45"/>
                </a:lnTo>
                <a:lnTo>
                  <a:pt x="44" y="44"/>
                </a:lnTo>
                <a:lnTo>
                  <a:pt x="35" y="38"/>
                </a:lnTo>
                <a:lnTo>
                  <a:pt x="33" y="37"/>
                </a:lnTo>
                <a:lnTo>
                  <a:pt x="16" y="37"/>
                </a:lnTo>
                <a:lnTo>
                  <a:pt x="12" y="36"/>
                </a:lnTo>
                <a:lnTo>
                  <a:pt x="9" y="35"/>
                </a:lnTo>
                <a:lnTo>
                  <a:pt x="6" y="34"/>
                </a:lnTo>
                <a:lnTo>
                  <a:pt x="4" y="30"/>
                </a:lnTo>
                <a:lnTo>
                  <a:pt x="2" y="28"/>
                </a:lnTo>
                <a:lnTo>
                  <a:pt x="1" y="25"/>
                </a:lnTo>
                <a:lnTo>
                  <a:pt x="0" y="18"/>
                </a:lnTo>
                <a:lnTo>
                  <a:pt x="1" y="12"/>
                </a:lnTo>
                <a:lnTo>
                  <a:pt x="2" y="9"/>
                </a:lnTo>
                <a:lnTo>
                  <a:pt x="4" y="6"/>
                </a:lnTo>
                <a:lnTo>
                  <a:pt x="6" y="4"/>
                </a:lnTo>
                <a:lnTo>
                  <a:pt x="9" y="1"/>
                </a:lnTo>
                <a:lnTo>
                  <a:pt x="12" y="0"/>
                </a:lnTo>
                <a:lnTo>
                  <a:pt x="16" y="0"/>
                </a:lnTo>
                <a:lnTo>
                  <a:pt x="42" y="0"/>
                </a:lnTo>
                <a:lnTo>
                  <a:pt x="47" y="1"/>
                </a:lnTo>
                <a:lnTo>
                  <a:pt x="53" y="5"/>
                </a:lnTo>
                <a:lnTo>
                  <a:pt x="57" y="9"/>
                </a:lnTo>
                <a:lnTo>
                  <a:pt x="60" y="14"/>
                </a:lnTo>
                <a:lnTo>
                  <a:pt x="69" y="11"/>
                </a:lnTo>
                <a:lnTo>
                  <a:pt x="72" y="14"/>
                </a:lnTo>
                <a:lnTo>
                  <a:pt x="78" y="17"/>
                </a:lnTo>
                <a:lnTo>
                  <a:pt x="84" y="20"/>
                </a:lnTo>
                <a:lnTo>
                  <a:pt x="91" y="22"/>
                </a:lnTo>
                <a:lnTo>
                  <a:pt x="101" y="26"/>
                </a:lnTo>
                <a:lnTo>
                  <a:pt x="111" y="32"/>
                </a:lnTo>
                <a:lnTo>
                  <a:pt x="122" y="38"/>
                </a:lnTo>
                <a:lnTo>
                  <a:pt x="134" y="45"/>
                </a:lnTo>
                <a:lnTo>
                  <a:pt x="146" y="52"/>
                </a:lnTo>
                <a:lnTo>
                  <a:pt x="150" y="57"/>
                </a:lnTo>
                <a:lnTo>
                  <a:pt x="155" y="62"/>
                </a:lnTo>
                <a:lnTo>
                  <a:pt x="164" y="74"/>
                </a:lnTo>
                <a:lnTo>
                  <a:pt x="173" y="86"/>
                </a:lnTo>
                <a:lnTo>
                  <a:pt x="180" y="101"/>
                </a:lnTo>
                <a:lnTo>
                  <a:pt x="187" y="117"/>
                </a:lnTo>
                <a:lnTo>
                  <a:pt x="193" y="132"/>
                </a:lnTo>
                <a:lnTo>
                  <a:pt x="200" y="150"/>
                </a:lnTo>
                <a:lnTo>
                  <a:pt x="204" y="167"/>
                </a:lnTo>
                <a:lnTo>
                  <a:pt x="207" y="185"/>
                </a:lnTo>
                <a:lnTo>
                  <a:pt x="209" y="196"/>
                </a:lnTo>
                <a:lnTo>
                  <a:pt x="209" y="206"/>
                </a:lnTo>
                <a:lnTo>
                  <a:pt x="208" y="216"/>
                </a:lnTo>
                <a:lnTo>
                  <a:pt x="207" y="225"/>
                </a:lnTo>
                <a:lnTo>
                  <a:pt x="204" y="235"/>
                </a:lnTo>
                <a:lnTo>
                  <a:pt x="200" y="244"/>
                </a:lnTo>
                <a:lnTo>
                  <a:pt x="196" y="252"/>
                </a:lnTo>
                <a:lnTo>
                  <a:pt x="189" y="261"/>
                </a:lnTo>
                <a:lnTo>
                  <a:pt x="180" y="272"/>
                </a:lnTo>
                <a:lnTo>
                  <a:pt x="169" y="281"/>
                </a:lnTo>
                <a:lnTo>
                  <a:pt x="155" y="291"/>
                </a:lnTo>
                <a:lnTo>
                  <a:pt x="141" y="298"/>
                </a:lnTo>
                <a:lnTo>
                  <a:pt x="125" y="304"/>
                </a:lnTo>
                <a:lnTo>
                  <a:pt x="108" y="309"/>
                </a:lnTo>
                <a:lnTo>
                  <a:pt x="91" y="313"/>
                </a:lnTo>
                <a:lnTo>
                  <a:pt x="73" y="316"/>
                </a:lnTo>
                <a:lnTo>
                  <a:pt x="71" y="31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85" name="任意多边形 1051684"/>
          <p:cNvSpPr/>
          <p:nvPr/>
        </p:nvSpPr>
        <p:spPr bwMode="auto">
          <a:xfrm>
            <a:off x="10031412" y="3665537"/>
            <a:ext cx="66675" cy="263525"/>
          </a:xfrm>
          <a:custGeom>
            <a:avLst/>
            <a:gdLst/>
            <a:ahLst/>
            <a:cxnLst/>
            <a:rect l="0" t="0" r="0" b="0"/>
            <a:pathLst>
              <a:path w="96" h="372">
                <a:moveTo>
                  <a:pt x="56" y="372"/>
                </a:moveTo>
                <a:lnTo>
                  <a:pt x="56" y="372"/>
                </a:lnTo>
                <a:lnTo>
                  <a:pt x="50" y="371"/>
                </a:lnTo>
                <a:lnTo>
                  <a:pt x="45" y="368"/>
                </a:lnTo>
                <a:lnTo>
                  <a:pt x="37" y="362"/>
                </a:lnTo>
                <a:lnTo>
                  <a:pt x="31" y="355"/>
                </a:lnTo>
                <a:lnTo>
                  <a:pt x="26" y="348"/>
                </a:lnTo>
                <a:lnTo>
                  <a:pt x="21" y="340"/>
                </a:lnTo>
                <a:lnTo>
                  <a:pt x="16" y="333"/>
                </a:lnTo>
                <a:lnTo>
                  <a:pt x="11" y="324"/>
                </a:lnTo>
                <a:lnTo>
                  <a:pt x="8" y="316"/>
                </a:lnTo>
                <a:lnTo>
                  <a:pt x="5" y="307"/>
                </a:lnTo>
                <a:lnTo>
                  <a:pt x="3" y="299"/>
                </a:lnTo>
                <a:lnTo>
                  <a:pt x="1" y="289"/>
                </a:lnTo>
                <a:lnTo>
                  <a:pt x="0" y="280"/>
                </a:lnTo>
                <a:lnTo>
                  <a:pt x="0" y="271"/>
                </a:lnTo>
                <a:lnTo>
                  <a:pt x="0" y="261"/>
                </a:lnTo>
                <a:lnTo>
                  <a:pt x="1" y="252"/>
                </a:lnTo>
                <a:lnTo>
                  <a:pt x="2" y="243"/>
                </a:lnTo>
                <a:lnTo>
                  <a:pt x="4" y="233"/>
                </a:lnTo>
                <a:lnTo>
                  <a:pt x="11" y="213"/>
                </a:lnTo>
                <a:lnTo>
                  <a:pt x="20" y="193"/>
                </a:lnTo>
                <a:lnTo>
                  <a:pt x="30" y="174"/>
                </a:lnTo>
                <a:lnTo>
                  <a:pt x="40" y="156"/>
                </a:lnTo>
                <a:lnTo>
                  <a:pt x="45" y="148"/>
                </a:lnTo>
                <a:lnTo>
                  <a:pt x="52" y="135"/>
                </a:lnTo>
                <a:lnTo>
                  <a:pt x="56" y="120"/>
                </a:lnTo>
                <a:lnTo>
                  <a:pt x="59" y="105"/>
                </a:lnTo>
                <a:lnTo>
                  <a:pt x="60" y="89"/>
                </a:lnTo>
                <a:lnTo>
                  <a:pt x="60" y="73"/>
                </a:lnTo>
                <a:lnTo>
                  <a:pt x="58" y="57"/>
                </a:lnTo>
                <a:lnTo>
                  <a:pt x="54" y="43"/>
                </a:lnTo>
                <a:lnTo>
                  <a:pt x="49" y="28"/>
                </a:lnTo>
                <a:lnTo>
                  <a:pt x="47" y="23"/>
                </a:lnTo>
                <a:lnTo>
                  <a:pt x="47" y="18"/>
                </a:lnTo>
                <a:lnTo>
                  <a:pt x="48" y="14"/>
                </a:lnTo>
                <a:lnTo>
                  <a:pt x="50" y="10"/>
                </a:lnTo>
                <a:lnTo>
                  <a:pt x="53" y="6"/>
                </a:lnTo>
                <a:lnTo>
                  <a:pt x="57" y="3"/>
                </a:lnTo>
                <a:lnTo>
                  <a:pt x="61" y="1"/>
                </a:lnTo>
                <a:lnTo>
                  <a:pt x="66" y="0"/>
                </a:lnTo>
                <a:lnTo>
                  <a:pt x="71" y="1"/>
                </a:lnTo>
                <a:lnTo>
                  <a:pt x="74" y="3"/>
                </a:lnTo>
                <a:lnTo>
                  <a:pt x="77" y="5"/>
                </a:lnTo>
                <a:lnTo>
                  <a:pt x="80" y="9"/>
                </a:lnTo>
                <a:lnTo>
                  <a:pt x="86" y="26"/>
                </a:lnTo>
                <a:lnTo>
                  <a:pt x="91" y="44"/>
                </a:lnTo>
                <a:lnTo>
                  <a:pt x="95" y="61"/>
                </a:lnTo>
                <a:lnTo>
                  <a:pt x="96" y="79"/>
                </a:lnTo>
                <a:lnTo>
                  <a:pt x="96" y="96"/>
                </a:lnTo>
                <a:lnTo>
                  <a:pt x="95" y="114"/>
                </a:lnTo>
                <a:lnTo>
                  <a:pt x="91" y="131"/>
                </a:lnTo>
                <a:lnTo>
                  <a:pt x="86" y="147"/>
                </a:lnTo>
                <a:lnTo>
                  <a:pt x="78" y="167"/>
                </a:lnTo>
                <a:lnTo>
                  <a:pt x="67" y="187"/>
                </a:lnTo>
                <a:lnTo>
                  <a:pt x="57" y="205"/>
                </a:lnTo>
                <a:lnTo>
                  <a:pt x="48" y="225"/>
                </a:lnTo>
                <a:lnTo>
                  <a:pt x="45" y="235"/>
                </a:lnTo>
                <a:lnTo>
                  <a:pt x="40" y="245"/>
                </a:lnTo>
                <a:lnTo>
                  <a:pt x="38" y="255"/>
                </a:lnTo>
                <a:lnTo>
                  <a:pt x="36" y="264"/>
                </a:lnTo>
                <a:lnTo>
                  <a:pt x="36" y="275"/>
                </a:lnTo>
                <a:lnTo>
                  <a:pt x="36" y="285"/>
                </a:lnTo>
                <a:lnTo>
                  <a:pt x="38" y="294"/>
                </a:lnTo>
                <a:lnTo>
                  <a:pt x="42" y="305"/>
                </a:lnTo>
                <a:lnTo>
                  <a:pt x="46" y="314"/>
                </a:lnTo>
                <a:lnTo>
                  <a:pt x="53" y="323"/>
                </a:lnTo>
                <a:lnTo>
                  <a:pt x="60" y="334"/>
                </a:lnTo>
                <a:lnTo>
                  <a:pt x="71" y="343"/>
                </a:lnTo>
                <a:lnTo>
                  <a:pt x="75" y="347"/>
                </a:lnTo>
                <a:lnTo>
                  <a:pt x="77" y="351"/>
                </a:lnTo>
                <a:lnTo>
                  <a:pt x="77" y="356"/>
                </a:lnTo>
                <a:lnTo>
                  <a:pt x="76" y="359"/>
                </a:lnTo>
                <a:lnTo>
                  <a:pt x="73" y="364"/>
                </a:lnTo>
                <a:lnTo>
                  <a:pt x="68" y="368"/>
                </a:lnTo>
                <a:lnTo>
                  <a:pt x="62" y="371"/>
                </a:lnTo>
                <a:lnTo>
                  <a:pt x="56" y="37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86" name="任意多边形 1051685"/>
          <p:cNvSpPr/>
          <p:nvPr/>
        </p:nvSpPr>
        <p:spPr bwMode="auto">
          <a:xfrm>
            <a:off x="10155238" y="3663950"/>
            <a:ext cx="68262" cy="255587"/>
          </a:xfrm>
          <a:custGeom>
            <a:avLst/>
            <a:gdLst/>
            <a:ahLst/>
            <a:cxnLst/>
            <a:rect l="0" t="0" r="0" b="0"/>
            <a:pathLst>
              <a:path w="96" h="364">
                <a:moveTo>
                  <a:pt x="76" y="364"/>
                </a:moveTo>
                <a:lnTo>
                  <a:pt x="76" y="364"/>
                </a:lnTo>
                <a:lnTo>
                  <a:pt x="72" y="364"/>
                </a:lnTo>
                <a:lnTo>
                  <a:pt x="68" y="362"/>
                </a:lnTo>
                <a:lnTo>
                  <a:pt x="59" y="358"/>
                </a:lnTo>
                <a:lnTo>
                  <a:pt x="51" y="352"/>
                </a:lnTo>
                <a:lnTo>
                  <a:pt x="44" y="346"/>
                </a:lnTo>
                <a:lnTo>
                  <a:pt x="37" y="339"/>
                </a:lnTo>
                <a:lnTo>
                  <a:pt x="30" y="332"/>
                </a:lnTo>
                <a:lnTo>
                  <a:pt x="24" y="323"/>
                </a:lnTo>
                <a:lnTo>
                  <a:pt x="19" y="315"/>
                </a:lnTo>
                <a:lnTo>
                  <a:pt x="15" y="307"/>
                </a:lnTo>
                <a:lnTo>
                  <a:pt x="11" y="297"/>
                </a:lnTo>
                <a:lnTo>
                  <a:pt x="6" y="288"/>
                </a:lnTo>
                <a:lnTo>
                  <a:pt x="4" y="278"/>
                </a:lnTo>
                <a:lnTo>
                  <a:pt x="1" y="267"/>
                </a:lnTo>
                <a:lnTo>
                  <a:pt x="0" y="258"/>
                </a:lnTo>
                <a:lnTo>
                  <a:pt x="0" y="248"/>
                </a:lnTo>
                <a:lnTo>
                  <a:pt x="0" y="237"/>
                </a:lnTo>
                <a:lnTo>
                  <a:pt x="1" y="227"/>
                </a:lnTo>
                <a:lnTo>
                  <a:pt x="4" y="211"/>
                </a:lnTo>
                <a:lnTo>
                  <a:pt x="10" y="197"/>
                </a:lnTo>
                <a:lnTo>
                  <a:pt x="16" y="183"/>
                </a:lnTo>
                <a:lnTo>
                  <a:pt x="23" y="169"/>
                </a:lnTo>
                <a:lnTo>
                  <a:pt x="30" y="155"/>
                </a:lnTo>
                <a:lnTo>
                  <a:pt x="38" y="141"/>
                </a:lnTo>
                <a:lnTo>
                  <a:pt x="42" y="129"/>
                </a:lnTo>
                <a:lnTo>
                  <a:pt x="44" y="118"/>
                </a:lnTo>
                <a:lnTo>
                  <a:pt x="45" y="107"/>
                </a:lnTo>
                <a:lnTo>
                  <a:pt x="45" y="95"/>
                </a:lnTo>
                <a:lnTo>
                  <a:pt x="45" y="85"/>
                </a:lnTo>
                <a:lnTo>
                  <a:pt x="43" y="74"/>
                </a:lnTo>
                <a:lnTo>
                  <a:pt x="40" y="52"/>
                </a:lnTo>
                <a:lnTo>
                  <a:pt x="37" y="34"/>
                </a:lnTo>
                <a:lnTo>
                  <a:pt x="33" y="17"/>
                </a:lnTo>
                <a:lnTo>
                  <a:pt x="34" y="9"/>
                </a:lnTo>
                <a:lnTo>
                  <a:pt x="36" y="7"/>
                </a:lnTo>
                <a:lnTo>
                  <a:pt x="38" y="4"/>
                </a:lnTo>
                <a:lnTo>
                  <a:pt x="40" y="2"/>
                </a:lnTo>
                <a:lnTo>
                  <a:pt x="43" y="1"/>
                </a:lnTo>
                <a:lnTo>
                  <a:pt x="46" y="0"/>
                </a:lnTo>
                <a:lnTo>
                  <a:pt x="50" y="0"/>
                </a:lnTo>
                <a:lnTo>
                  <a:pt x="56" y="1"/>
                </a:lnTo>
                <a:lnTo>
                  <a:pt x="60" y="2"/>
                </a:lnTo>
                <a:lnTo>
                  <a:pt x="62" y="4"/>
                </a:lnTo>
                <a:lnTo>
                  <a:pt x="66" y="6"/>
                </a:lnTo>
                <a:lnTo>
                  <a:pt x="68" y="9"/>
                </a:lnTo>
                <a:lnTo>
                  <a:pt x="70" y="13"/>
                </a:lnTo>
                <a:lnTo>
                  <a:pt x="70" y="18"/>
                </a:lnTo>
                <a:lnTo>
                  <a:pt x="72" y="37"/>
                </a:lnTo>
                <a:lnTo>
                  <a:pt x="75" y="56"/>
                </a:lnTo>
                <a:lnTo>
                  <a:pt x="78" y="85"/>
                </a:lnTo>
                <a:lnTo>
                  <a:pt x="79" y="99"/>
                </a:lnTo>
                <a:lnTo>
                  <a:pt x="79" y="114"/>
                </a:lnTo>
                <a:lnTo>
                  <a:pt x="78" y="127"/>
                </a:lnTo>
                <a:lnTo>
                  <a:pt x="74" y="142"/>
                </a:lnTo>
                <a:lnTo>
                  <a:pt x="69" y="156"/>
                </a:lnTo>
                <a:lnTo>
                  <a:pt x="61" y="172"/>
                </a:lnTo>
                <a:lnTo>
                  <a:pt x="54" y="185"/>
                </a:lnTo>
                <a:lnTo>
                  <a:pt x="48" y="200"/>
                </a:lnTo>
                <a:lnTo>
                  <a:pt x="43" y="214"/>
                </a:lnTo>
                <a:lnTo>
                  <a:pt x="40" y="229"/>
                </a:lnTo>
                <a:lnTo>
                  <a:pt x="39" y="242"/>
                </a:lnTo>
                <a:lnTo>
                  <a:pt x="38" y="256"/>
                </a:lnTo>
                <a:lnTo>
                  <a:pt x="39" y="268"/>
                </a:lnTo>
                <a:lnTo>
                  <a:pt x="42" y="280"/>
                </a:lnTo>
                <a:lnTo>
                  <a:pt x="45" y="288"/>
                </a:lnTo>
                <a:lnTo>
                  <a:pt x="48" y="296"/>
                </a:lnTo>
                <a:lnTo>
                  <a:pt x="53" y="304"/>
                </a:lnTo>
                <a:lnTo>
                  <a:pt x="58" y="310"/>
                </a:lnTo>
                <a:lnTo>
                  <a:pt x="65" y="316"/>
                </a:lnTo>
                <a:lnTo>
                  <a:pt x="71" y="321"/>
                </a:lnTo>
                <a:lnTo>
                  <a:pt x="79" y="326"/>
                </a:lnTo>
                <a:lnTo>
                  <a:pt x="86" y="332"/>
                </a:lnTo>
                <a:lnTo>
                  <a:pt x="90" y="333"/>
                </a:lnTo>
                <a:lnTo>
                  <a:pt x="93" y="335"/>
                </a:lnTo>
                <a:lnTo>
                  <a:pt x="95" y="340"/>
                </a:lnTo>
                <a:lnTo>
                  <a:pt x="96" y="344"/>
                </a:lnTo>
                <a:lnTo>
                  <a:pt x="96" y="348"/>
                </a:lnTo>
                <a:lnTo>
                  <a:pt x="93" y="354"/>
                </a:lnTo>
                <a:lnTo>
                  <a:pt x="88" y="359"/>
                </a:lnTo>
                <a:lnTo>
                  <a:pt x="83" y="363"/>
                </a:lnTo>
                <a:lnTo>
                  <a:pt x="80" y="364"/>
                </a:lnTo>
                <a:lnTo>
                  <a:pt x="76" y="36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87" name="任意多边形 1051686"/>
          <p:cNvSpPr/>
          <p:nvPr/>
        </p:nvSpPr>
        <p:spPr bwMode="auto">
          <a:xfrm>
            <a:off x="10287000" y="3665537"/>
            <a:ext cx="74612" cy="246062"/>
          </a:xfrm>
          <a:custGeom>
            <a:avLst/>
            <a:gdLst/>
            <a:ahLst/>
            <a:cxnLst/>
            <a:rect l="0" t="0" r="0" b="0"/>
            <a:pathLst>
              <a:path w="105" h="348">
                <a:moveTo>
                  <a:pt x="86" y="348"/>
                </a:moveTo>
                <a:lnTo>
                  <a:pt x="86" y="348"/>
                </a:lnTo>
                <a:lnTo>
                  <a:pt x="83" y="347"/>
                </a:lnTo>
                <a:lnTo>
                  <a:pt x="80" y="346"/>
                </a:lnTo>
                <a:lnTo>
                  <a:pt x="77" y="345"/>
                </a:lnTo>
                <a:lnTo>
                  <a:pt x="74" y="343"/>
                </a:lnTo>
                <a:lnTo>
                  <a:pt x="54" y="320"/>
                </a:lnTo>
                <a:lnTo>
                  <a:pt x="35" y="300"/>
                </a:lnTo>
                <a:lnTo>
                  <a:pt x="28" y="291"/>
                </a:lnTo>
                <a:lnTo>
                  <a:pt x="22" y="282"/>
                </a:lnTo>
                <a:lnTo>
                  <a:pt x="15" y="273"/>
                </a:lnTo>
                <a:lnTo>
                  <a:pt x="9" y="262"/>
                </a:lnTo>
                <a:lnTo>
                  <a:pt x="5" y="252"/>
                </a:lnTo>
                <a:lnTo>
                  <a:pt x="2" y="242"/>
                </a:lnTo>
                <a:lnTo>
                  <a:pt x="0" y="231"/>
                </a:lnTo>
                <a:lnTo>
                  <a:pt x="0" y="222"/>
                </a:lnTo>
                <a:lnTo>
                  <a:pt x="2" y="213"/>
                </a:lnTo>
                <a:lnTo>
                  <a:pt x="4" y="203"/>
                </a:lnTo>
                <a:lnTo>
                  <a:pt x="9" y="186"/>
                </a:lnTo>
                <a:lnTo>
                  <a:pt x="16" y="168"/>
                </a:lnTo>
                <a:lnTo>
                  <a:pt x="25" y="150"/>
                </a:lnTo>
                <a:lnTo>
                  <a:pt x="30" y="140"/>
                </a:lnTo>
                <a:lnTo>
                  <a:pt x="35" y="129"/>
                </a:lnTo>
                <a:lnTo>
                  <a:pt x="39" y="113"/>
                </a:lnTo>
                <a:lnTo>
                  <a:pt x="43" y="96"/>
                </a:lnTo>
                <a:lnTo>
                  <a:pt x="43" y="88"/>
                </a:lnTo>
                <a:lnTo>
                  <a:pt x="43" y="82"/>
                </a:lnTo>
                <a:lnTo>
                  <a:pt x="42" y="76"/>
                </a:lnTo>
                <a:lnTo>
                  <a:pt x="36" y="42"/>
                </a:lnTo>
                <a:lnTo>
                  <a:pt x="39" y="38"/>
                </a:lnTo>
                <a:lnTo>
                  <a:pt x="34" y="34"/>
                </a:lnTo>
                <a:lnTo>
                  <a:pt x="30" y="32"/>
                </a:lnTo>
                <a:lnTo>
                  <a:pt x="28" y="29"/>
                </a:lnTo>
                <a:lnTo>
                  <a:pt x="26" y="27"/>
                </a:lnTo>
                <a:lnTo>
                  <a:pt x="26" y="24"/>
                </a:lnTo>
                <a:lnTo>
                  <a:pt x="25" y="19"/>
                </a:lnTo>
                <a:lnTo>
                  <a:pt x="26" y="15"/>
                </a:lnTo>
                <a:lnTo>
                  <a:pt x="28" y="9"/>
                </a:lnTo>
                <a:lnTo>
                  <a:pt x="32" y="5"/>
                </a:lnTo>
                <a:lnTo>
                  <a:pt x="36" y="2"/>
                </a:lnTo>
                <a:lnTo>
                  <a:pt x="39" y="1"/>
                </a:lnTo>
                <a:lnTo>
                  <a:pt x="42" y="0"/>
                </a:lnTo>
                <a:lnTo>
                  <a:pt x="48" y="1"/>
                </a:lnTo>
                <a:lnTo>
                  <a:pt x="52" y="3"/>
                </a:lnTo>
                <a:lnTo>
                  <a:pt x="58" y="8"/>
                </a:lnTo>
                <a:lnTo>
                  <a:pt x="64" y="15"/>
                </a:lnTo>
                <a:lnTo>
                  <a:pt x="68" y="22"/>
                </a:lnTo>
                <a:lnTo>
                  <a:pt x="72" y="30"/>
                </a:lnTo>
                <a:lnTo>
                  <a:pt x="75" y="38"/>
                </a:lnTo>
                <a:lnTo>
                  <a:pt x="78" y="48"/>
                </a:lnTo>
                <a:lnTo>
                  <a:pt x="79" y="58"/>
                </a:lnTo>
                <a:lnTo>
                  <a:pt x="80" y="67"/>
                </a:lnTo>
                <a:lnTo>
                  <a:pt x="80" y="88"/>
                </a:lnTo>
                <a:lnTo>
                  <a:pt x="78" y="109"/>
                </a:lnTo>
                <a:lnTo>
                  <a:pt x="73" y="127"/>
                </a:lnTo>
                <a:lnTo>
                  <a:pt x="68" y="142"/>
                </a:lnTo>
                <a:lnTo>
                  <a:pt x="63" y="156"/>
                </a:lnTo>
                <a:lnTo>
                  <a:pt x="56" y="169"/>
                </a:lnTo>
                <a:lnTo>
                  <a:pt x="51" y="180"/>
                </a:lnTo>
                <a:lnTo>
                  <a:pt x="45" y="192"/>
                </a:lnTo>
                <a:lnTo>
                  <a:pt x="41" y="203"/>
                </a:lnTo>
                <a:lnTo>
                  <a:pt x="39" y="215"/>
                </a:lnTo>
                <a:lnTo>
                  <a:pt x="39" y="227"/>
                </a:lnTo>
                <a:lnTo>
                  <a:pt x="39" y="233"/>
                </a:lnTo>
                <a:lnTo>
                  <a:pt x="41" y="239"/>
                </a:lnTo>
                <a:lnTo>
                  <a:pt x="43" y="246"/>
                </a:lnTo>
                <a:lnTo>
                  <a:pt x="46" y="252"/>
                </a:lnTo>
                <a:lnTo>
                  <a:pt x="51" y="259"/>
                </a:lnTo>
                <a:lnTo>
                  <a:pt x="55" y="266"/>
                </a:lnTo>
                <a:lnTo>
                  <a:pt x="66" y="280"/>
                </a:lnTo>
                <a:lnTo>
                  <a:pt x="78" y="293"/>
                </a:lnTo>
                <a:lnTo>
                  <a:pt x="99" y="317"/>
                </a:lnTo>
                <a:lnTo>
                  <a:pt x="103" y="322"/>
                </a:lnTo>
                <a:lnTo>
                  <a:pt x="105" y="328"/>
                </a:lnTo>
                <a:lnTo>
                  <a:pt x="105" y="332"/>
                </a:lnTo>
                <a:lnTo>
                  <a:pt x="103" y="336"/>
                </a:lnTo>
                <a:lnTo>
                  <a:pt x="100" y="341"/>
                </a:lnTo>
                <a:lnTo>
                  <a:pt x="96" y="344"/>
                </a:lnTo>
                <a:lnTo>
                  <a:pt x="91" y="347"/>
                </a:lnTo>
                <a:lnTo>
                  <a:pt x="86" y="34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88" name="任意多边形 1051687"/>
          <p:cNvSpPr/>
          <p:nvPr/>
        </p:nvSpPr>
        <p:spPr bwMode="auto">
          <a:xfrm>
            <a:off x="9753600" y="5135562"/>
            <a:ext cx="400050" cy="473075"/>
          </a:xfrm>
          <a:custGeom>
            <a:avLst/>
            <a:gdLst/>
            <a:ahLst/>
            <a:cxnLst/>
            <a:rect l="0" t="0" r="0" b="0"/>
            <a:pathLst>
              <a:path w="567" h="671">
                <a:moveTo>
                  <a:pt x="559" y="1"/>
                </a:moveTo>
                <a:lnTo>
                  <a:pt x="559" y="1"/>
                </a:lnTo>
                <a:lnTo>
                  <a:pt x="480" y="78"/>
                </a:lnTo>
                <a:lnTo>
                  <a:pt x="442" y="117"/>
                </a:lnTo>
                <a:lnTo>
                  <a:pt x="403" y="157"/>
                </a:lnTo>
                <a:lnTo>
                  <a:pt x="329" y="237"/>
                </a:lnTo>
                <a:lnTo>
                  <a:pt x="292" y="277"/>
                </a:lnTo>
                <a:lnTo>
                  <a:pt x="274" y="298"/>
                </a:lnTo>
                <a:lnTo>
                  <a:pt x="256" y="318"/>
                </a:lnTo>
                <a:lnTo>
                  <a:pt x="239" y="340"/>
                </a:lnTo>
                <a:lnTo>
                  <a:pt x="220" y="361"/>
                </a:lnTo>
                <a:lnTo>
                  <a:pt x="183" y="402"/>
                </a:lnTo>
                <a:lnTo>
                  <a:pt x="164" y="423"/>
                </a:lnTo>
                <a:lnTo>
                  <a:pt x="146" y="445"/>
                </a:lnTo>
                <a:lnTo>
                  <a:pt x="130" y="467"/>
                </a:lnTo>
                <a:lnTo>
                  <a:pt x="113" y="490"/>
                </a:lnTo>
                <a:lnTo>
                  <a:pt x="99" y="511"/>
                </a:lnTo>
                <a:lnTo>
                  <a:pt x="84" y="534"/>
                </a:lnTo>
                <a:lnTo>
                  <a:pt x="71" y="558"/>
                </a:lnTo>
                <a:lnTo>
                  <a:pt x="65" y="570"/>
                </a:lnTo>
                <a:lnTo>
                  <a:pt x="60" y="582"/>
                </a:lnTo>
                <a:lnTo>
                  <a:pt x="55" y="594"/>
                </a:lnTo>
                <a:lnTo>
                  <a:pt x="50" y="606"/>
                </a:lnTo>
                <a:lnTo>
                  <a:pt x="43" y="616"/>
                </a:lnTo>
                <a:lnTo>
                  <a:pt x="37" y="625"/>
                </a:lnTo>
                <a:lnTo>
                  <a:pt x="28" y="636"/>
                </a:lnTo>
                <a:lnTo>
                  <a:pt x="20" y="644"/>
                </a:lnTo>
                <a:lnTo>
                  <a:pt x="2" y="663"/>
                </a:lnTo>
                <a:lnTo>
                  <a:pt x="1" y="665"/>
                </a:lnTo>
                <a:lnTo>
                  <a:pt x="0" y="666"/>
                </a:lnTo>
                <a:lnTo>
                  <a:pt x="1" y="668"/>
                </a:lnTo>
                <a:lnTo>
                  <a:pt x="2" y="669"/>
                </a:lnTo>
                <a:lnTo>
                  <a:pt x="3" y="670"/>
                </a:lnTo>
                <a:lnTo>
                  <a:pt x="6" y="671"/>
                </a:lnTo>
                <a:lnTo>
                  <a:pt x="8" y="671"/>
                </a:lnTo>
                <a:lnTo>
                  <a:pt x="9" y="669"/>
                </a:lnTo>
                <a:lnTo>
                  <a:pt x="22" y="656"/>
                </a:lnTo>
                <a:lnTo>
                  <a:pt x="36" y="642"/>
                </a:lnTo>
                <a:lnTo>
                  <a:pt x="47" y="627"/>
                </a:lnTo>
                <a:lnTo>
                  <a:pt x="53" y="620"/>
                </a:lnTo>
                <a:lnTo>
                  <a:pt x="57" y="612"/>
                </a:lnTo>
                <a:lnTo>
                  <a:pt x="63" y="601"/>
                </a:lnTo>
                <a:lnTo>
                  <a:pt x="67" y="591"/>
                </a:lnTo>
                <a:lnTo>
                  <a:pt x="71" y="581"/>
                </a:lnTo>
                <a:lnTo>
                  <a:pt x="76" y="570"/>
                </a:lnTo>
                <a:lnTo>
                  <a:pt x="108" y="517"/>
                </a:lnTo>
                <a:lnTo>
                  <a:pt x="124" y="492"/>
                </a:lnTo>
                <a:lnTo>
                  <a:pt x="141" y="468"/>
                </a:lnTo>
                <a:lnTo>
                  <a:pt x="160" y="445"/>
                </a:lnTo>
                <a:lnTo>
                  <a:pt x="180" y="422"/>
                </a:lnTo>
                <a:lnTo>
                  <a:pt x="219" y="378"/>
                </a:lnTo>
                <a:lnTo>
                  <a:pt x="238" y="356"/>
                </a:lnTo>
                <a:lnTo>
                  <a:pt x="257" y="333"/>
                </a:lnTo>
                <a:lnTo>
                  <a:pt x="293" y="288"/>
                </a:lnTo>
                <a:lnTo>
                  <a:pt x="311" y="267"/>
                </a:lnTo>
                <a:lnTo>
                  <a:pt x="331" y="245"/>
                </a:lnTo>
                <a:lnTo>
                  <a:pt x="368" y="209"/>
                </a:lnTo>
                <a:lnTo>
                  <a:pt x="387" y="189"/>
                </a:lnTo>
                <a:lnTo>
                  <a:pt x="405" y="170"/>
                </a:lnTo>
                <a:lnTo>
                  <a:pt x="444" y="128"/>
                </a:lnTo>
                <a:lnTo>
                  <a:pt x="483" y="87"/>
                </a:lnTo>
                <a:lnTo>
                  <a:pt x="525" y="47"/>
                </a:lnTo>
                <a:lnTo>
                  <a:pt x="565" y="8"/>
                </a:lnTo>
                <a:lnTo>
                  <a:pt x="566" y="7"/>
                </a:lnTo>
                <a:lnTo>
                  <a:pt x="567" y="4"/>
                </a:lnTo>
                <a:lnTo>
                  <a:pt x="566" y="3"/>
                </a:lnTo>
                <a:lnTo>
                  <a:pt x="565" y="1"/>
                </a:lnTo>
                <a:lnTo>
                  <a:pt x="564" y="0"/>
                </a:lnTo>
                <a:lnTo>
                  <a:pt x="562" y="0"/>
                </a:lnTo>
                <a:lnTo>
                  <a:pt x="561" y="0"/>
                </a:lnTo>
                <a:lnTo>
                  <a:pt x="55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89" name="任意多边形 1051688"/>
          <p:cNvSpPr/>
          <p:nvPr/>
        </p:nvSpPr>
        <p:spPr bwMode="auto">
          <a:xfrm>
            <a:off x="9767888" y="5122862"/>
            <a:ext cx="447675" cy="533400"/>
          </a:xfrm>
          <a:custGeom>
            <a:avLst/>
            <a:gdLst/>
            <a:ahLst/>
            <a:cxnLst/>
            <a:rect l="0" t="0" r="0" b="0"/>
            <a:pathLst>
              <a:path w="632" h="756">
                <a:moveTo>
                  <a:pt x="625" y="1"/>
                </a:moveTo>
                <a:lnTo>
                  <a:pt x="625" y="1"/>
                </a:lnTo>
                <a:lnTo>
                  <a:pt x="619" y="5"/>
                </a:lnTo>
                <a:lnTo>
                  <a:pt x="614" y="10"/>
                </a:lnTo>
                <a:lnTo>
                  <a:pt x="608" y="16"/>
                </a:lnTo>
                <a:lnTo>
                  <a:pt x="603" y="22"/>
                </a:lnTo>
                <a:lnTo>
                  <a:pt x="593" y="36"/>
                </a:lnTo>
                <a:lnTo>
                  <a:pt x="581" y="48"/>
                </a:lnTo>
                <a:lnTo>
                  <a:pt x="558" y="72"/>
                </a:lnTo>
                <a:lnTo>
                  <a:pt x="509" y="122"/>
                </a:lnTo>
                <a:lnTo>
                  <a:pt x="485" y="147"/>
                </a:lnTo>
                <a:lnTo>
                  <a:pt x="461" y="173"/>
                </a:lnTo>
                <a:lnTo>
                  <a:pt x="418" y="220"/>
                </a:lnTo>
                <a:lnTo>
                  <a:pt x="374" y="267"/>
                </a:lnTo>
                <a:lnTo>
                  <a:pt x="330" y="315"/>
                </a:lnTo>
                <a:lnTo>
                  <a:pt x="309" y="339"/>
                </a:lnTo>
                <a:lnTo>
                  <a:pt x="287" y="362"/>
                </a:lnTo>
                <a:lnTo>
                  <a:pt x="247" y="412"/>
                </a:lnTo>
                <a:lnTo>
                  <a:pt x="207" y="462"/>
                </a:lnTo>
                <a:lnTo>
                  <a:pt x="169" y="514"/>
                </a:lnTo>
                <a:lnTo>
                  <a:pt x="132" y="566"/>
                </a:lnTo>
                <a:lnTo>
                  <a:pt x="91" y="625"/>
                </a:lnTo>
                <a:lnTo>
                  <a:pt x="69" y="654"/>
                </a:lnTo>
                <a:lnTo>
                  <a:pt x="48" y="682"/>
                </a:lnTo>
                <a:lnTo>
                  <a:pt x="33" y="700"/>
                </a:lnTo>
                <a:lnTo>
                  <a:pt x="20" y="719"/>
                </a:lnTo>
                <a:lnTo>
                  <a:pt x="8" y="733"/>
                </a:lnTo>
                <a:lnTo>
                  <a:pt x="3" y="742"/>
                </a:lnTo>
                <a:lnTo>
                  <a:pt x="1" y="746"/>
                </a:lnTo>
                <a:lnTo>
                  <a:pt x="0" y="750"/>
                </a:lnTo>
                <a:lnTo>
                  <a:pt x="0" y="752"/>
                </a:lnTo>
                <a:lnTo>
                  <a:pt x="1" y="754"/>
                </a:lnTo>
                <a:lnTo>
                  <a:pt x="4" y="756"/>
                </a:lnTo>
                <a:lnTo>
                  <a:pt x="5" y="756"/>
                </a:lnTo>
                <a:lnTo>
                  <a:pt x="7" y="756"/>
                </a:lnTo>
                <a:lnTo>
                  <a:pt x="8" y="755"/>
                </a:lnTo>
                <a:lnTo>
                  <a:pt x="9" y="753"/>
                </a:lnTo>
                <a:lnTo>
                  <a:pt x="10" y="748"/>
                </a:lnTo>
                <a:lnTo>
                  <a:pt x="12" y="744"/>
                </a:lnTo>
                <a:lnTo>
                  <a:pt x="18" y="735"/>
                </a:lnTo>
                <a:lnTo>
                  <a:pt x="30" y="719"/>
                </a:lnTo>
                <a:lnTo>
                  <a:pt x="40" y="706"/>
                </a:lnTo>
                <a:lnTo>
                  <a:pt x="51" y="693"/>
                </a:lnTo>
                <a:lnTo>
                  <a:pt x="72" y="667"/>
                </a:lnTo>
                <a:lnTo>
                  <a:pt x="89" y="643"/>
                </a:lnTo>
                <a:lnTo>
                  <a:pt x="107" y="619"/>
                </a:lnTo>
                <a:lnTo>
                  <a:pt x="140" y="571"/>
                </a:lnTo>
                <a:lnTo>
                  <a:pt x="178" y="517"/>
                </a:lnTo>
                <a:lnTo>
                  <a:pt x="218" y="464"/>
                </a:lnTo>
                <a:lnTo>
                  <a:pt x="258" y="413"/>
                </a:lnTo>
                <a:lnTo>
                  <a:pt x="300" y="362"/>
                </a:lnTo>
                <a:lnTo>
                  <a:pt x="319" y="340"/>
                </a:lnTo>
                <a:lnTo>
                  <a:pt x="340" y="318"/>
                </a:lnTo>
                <a:lnTo>
                  <a:pt x="380" y="274"/>
                </a:lnTo>
                <a:lnTo>
                  <a:pt x="422" y="231"/>
                </a:lnTo>
                <a:lnTo>
                  <a:pt x="462" y="186"/>
                </a:lnTo>
                <a:lnTo>
                  <a:pt x="484" y="162"/>
                </a:lnTo>
                <a:lnTo>
                  <a:pt x="506" y="138"/>
                </a:lnTo>
                <a:lnTo>
                  <a:pt x="551" y="93"/>
                </a:lnTo>
                <a:lnTo>
                  <a:pt x="598" y="46"/>
                </a:lnTo>
                <a:lnTo>
                  <a:pt x="604" y="38"/>
                </a:lnTo>
                <a:lnTo>
                  <a:pt x="610" y="30"/>
                </a:lnTo>
                <a:lnTo>
                  <a:pt x="616" y="21"/>
                </a:lnTo>
                <a:lnTo>
                  <a:pt x="623" y="14"/>
                </a:lnTo>
                <a:lnTo>
                  <a:pt x="625" y="14"/>
                </a:lnTo>
                <a:lnTo>
                  <a:pt x="626" y="13"/>
                </a:lnTo>
                <a:lnTo>
                  <a:pt x="631" y="8"/>
                </a:lnTo>
                <a:lnTo>
                  <a:pt x="632" y="7"/>
                </a:lnTo>
                <a:lnTo>
                  <a:pt x="632" y="5"/>
                </a:lnTo>
                <a:lnTo>
                  <a:pt x="631" y="2"/>
                </a:lnTo>
                <a:lnTo>
                  <a:pt x="629" y="1"/>
                </a:lnTo>
                <a:lnTo>
                  <a:pt x="627" y="0"/>
                </a:lnTo>
                <a:lnTo>
                  <a:pt x="62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90" name="任意多边形 1051689"/>
          <p:cNvSpPr/>
          <p:nvPr/>
        </p:nvSpPr>
        <p:spPr bwMode="auto">
          <a:xfrm>
            <a:off x="9771062" y="5487987"/>
            <a:ext cx="171450" cy="219075"/>
          </a:xfrm>
          <a:custGeom>
            <a:avLst/>
            <a:gdLst/>
            <a:ahLst/>
            <a:cxnLst/>
            <a:rect l="0" t="0" r="0" b="0"/>
            <a:pathLst>
              <a:path w="243" h="309">
                <a:moveTo>
                  <a:pt x="239" y="0"/>
                </a:moveTo>
                <a:lnTo>
                  <a:pt x="239" y="0"/>
                </a:lnTo>
                <a:lnTo>
                  <a:pt x="231" y="1"/>
                </a:lnTo>
                <a:lnTo>
                  <a:pt x="225" y="4"/>
                </a:lnTo>
                <a:lnTo>
                  <a:pt x="220" y="8"/>
                </a:lnTo>
                <a:lnTo>
                  <a:pt x="215" y="12"/>
                </a:lnTo>
                <a:lnTo>
                  <a:pt x="206" y="23"/>
                </a:lnTo>
                <a:lnTo>
                  <a:pt x="197" y="34"/>
                </a:lnTo>
                <a:lnTo>
                  <a:pt x="188" y="45"/>
                </a:lnTo>
                <a:lnTo>
                  <a:pt x="179" y="57"/>
                </a:lnTo>
                <a:lnTo>
                  <a:pt x="163" y="82"/>
                </a:lnTo>
                <a:lnTo>
                  <a:pt x="147" y="106"/>
                </a:lnTo>
                <a:lnTo>
                  <a:pt x="139" y="118"/>
                </a:lnTo>
                <a:lnTo>
                  <a:pt x="131" y="129"/>
                </a:lnTo>
                <a:lnTo>
                  <a:pt x="114" y="151"/>
                </a:lnTo>
                <a:lnTo>
                  <a:pt x="98" y="173"/>
                </a:lnTo>
                <a:lnTo>
                  <a:pt x="65" y="218"/>
                </a:lnTo>
                <a:lnTo>
                  <a:pt x="49" y="238"/>
                </a:lnTo>
                <a:lnTo>
                  <a:pt x="32" y="259"/>
                </a:lnTo>
                <a:lnTo>
                  <a:pt x="17" y="280"/>
                </a:lnTo>
                <a:lnTo>
                  <a:pt x="1" y="301"/>
                </a:lnTo>
                <a:lnTo>
                  <a:pt x="0" y="304"/>
                </a:lnTo>
                <a:lnTo>
                  <a:pt x="0" y="306"/>
                </a:lnTo>
                <a:lnTo>
                  <a:pt x="1" y="307"/>
                </a:lnTo>
                <a:lnTo>
                  <a:pt x="3" y="308"/>
                </a:lnTo>
                <a:lnTo>
                  <a:pt x="4" y="309"/>
                </a:lnTo>
                <a:lnTo>
                  <a:pt x="6" y="309"/>
                </a:lnTo>
                <a:lnTo>
                  <a:pt x="8" y="308"/>
                </a:lnTo>
                <a:lnTo>
                  <a:pt x="9" y="307"/>
                </a:lnTo>
                <a:lnTo>
                  <a:pt x="21" y="290"/>
                </a:lnTo>
                <a:lnTo>
                  <a:pt x="33" y="276"/>
                </a:lnTo>
                <a:lnTo>
                  <a:pt x="46" y="260"/>
                </a:lnTo>
                <a:lnTo>
                  <a:pt x="57" y="244"/>
                </a:lnTo>
                <a:lnTo>
                  <a:pt x="86" y="204"/>
                </a:lnTo>
                <a:lnTo>
                  <a:pt x="116" y="165"/>
                </a:lnTo>
                <a:lnTo>
                  <a:pt x="145" y="125"/>
                </a:lnTo>
                <a:lnTo>
                  <a:pt x="160" y="106"/>
                </a:lnTo>
                <a:lnTo>
                  <a:pt x="173" y="86"/>
                </a:lnTo>
                <a:lnTo>
                  <a:pt x="190" y="61"/>
                </a:lnTo>
                <a:lnTo>
                  <a:pt x="198" y="49"/>
                </a:lnTo>
                <a:lnTo>
                  <a:pt x="206" y="37"/>
                </a:lnTo>
                <a:lnTo>
                  <a:pt x="214" y="29"/>
                </a:lnTo>
                <a:lnTo>
                  <a:pt x="220" y="20"/>
                </a:lnTo>
                <a:lnTo>
                  <a:pt x="223" y="16"/>
                </a:lnTo>
                <a:lnTo>
                  <a:pt x="228" y="12"/>
                </a:lnTo>
                <a:lnTo>
                  <a:pt x="232" y="10"/>
                </a:lnTo>
                <a:lnTo>
                  <a:pt x="239" y="9"/>
                </a:lnTo>
                <a:lnTo>
                  <a:pt x="241" y="8"/>
                </a:lnTo>
                <a:lnTo>
                  <a:pt x="242" y="7"/>
                </a:lnTo>
                <a:lnTo>
                  <a:pt x="243" y="4"/>
                </a:lnTo>
                <a:lnTo>
                  <a:pt x="243" y="2"/>
                </a:lnTo>
                <a:lnTo>
                  <a:pt x="242" y="1"/>
                </a:lnTo>
                <a:lnTo>
                  <a:pt x="241" y="0"/>
                </a:lnTo>
                <a:lnTo>
                  <a:pt x="239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91" name="任意多边形 1051690"/>
          <p:cNvSpPr/>
          <p:nvPr/>
        </p:nvSpPr>
        <p:spPr bwMode="auto">
          <a:xfrm>
            <a:off x="9791700" y="5599112"/>
            <a:ext cx="119062" cy="149225"/>
          </a:xfrm>
          <a:custGeom>
            <a:avLst/>
            <a:gdLst/>
            <a:ahLst/>
            <a:cxnLst/>
            <a:rect l="0" t="0" r="0" b="0"/>
            <a:pathLst>
              <a:path w="167" h="214">
                <a:moveTo>
                  <a:pt x="159" y="1"/>
                </a:moveTo>
                <a:lnTo>
                  <a:pt x="159" y="1"/>
                </a:lnTo>
                <a:lnTo>
                  <a:pt x="139" y="22"/>
                </a:lnTo>
                <a:lnTo>
                  <a:pt x="119" y="42"/>
                </a:lnTo>
                <a:lnTo>
                  <a:pt x="108" y="55"/>
                </a:lnTo>
                <a:lnTo>
                  <a:pt x="98" y="70"/>
                </a:lnTo>
                <a:lnTo>
                  <a:pt x="87" y="83"/>
                </a:lnTo>
                <a:lnTo>
                  <a:pt x="77" y="97"/>
                </a:lnTo>
                <a:lnTo>
                  <a:pt x="57" y="120"/>
                </a:lnTo>
                <a:lnTo>
                  <a:pt x="39" y="143"/>
                </a:lnTo>
                <a:lnTo>
                  <a:pt x="29" y="159"/>
                </a:lnTo>
                <a:lnTo>
                  <a:pt x="20" y="176"/>
                </a:lnTo>
                <a:lnTo>
                  <a:pt x="11" y="191"/>
                </a:lnTo>
                <a:lnTo>
                  <a:pt x="1" y="208"/>
                </a:lnTo>
                <a:lnTo>
                  <a:pt x="0" y="209"/>
                </a:lnTo>
                <a:lnTo>
                  <a:pt x="0" y="211"/>
                </a:lnTo>
                <a:lnTo>
                  <a:pt x="1" y="213"/>
                </a:lnTo>
                <a:lnTo>
                  <a:pt x="2" y="214"/>
                </a:lnTo>
                <a:lnTo>
                  <a:pt x="5" y="214"/>
                </a:lnTo>
                <a:lnTo>
                  <a:pt x="7" y="214"/>
                </a:lnTo>
                <a:lnTo>
                  <a:pt x="10" y="212"/>
                </a:lnTo>
                <a:lnTo>
                  <a:pt x="18" y="198"/>
                </a:lnTo>
                <a:lnTo>
                  <a:pt x="27" y="184"/>
                </a:lnTo>
                <a:lnTo>
                  <a:pt x="43" y="155"/>
                </a:lnTo>
                <a:lnTo>
                  <a:pt x="47" y="148"/>
                </a:lnTo>
                <a:lnTo>
                  <a:pt x="52" y="139"/>
                </a:lnTo>
                <a:lnTo>
                  <a:pt x="63" y="125"/>
                </a:lnTo>
                <a:lnTo>
                  <a:pt x="88" y="98"/>
                </a:lnTo>
                <a:lnTo>
                  <a:pt x="98" y="85"/>
                </a:lnTo>
                <a:lnTo>
                  <a:pt x="107" y="73"/>
                </a:lnTo>
                <a:lnTo>
                  <a:pt x="116" y="60"/>
                </a:lnTo>
                <a:lnTo>
                  <a:pt x="126" y="49"/>
                </a:lnTo>
                <a:lnTo>
                  <a:pt x="145" y="28"/>
                </a:lnTo>
                <a:lnTo>
                  <a:pt x="165" y="9"/>
                </a:lnTo>
                <a:lnTo>
                  <a:pt x="166" y="7"/>
                </a:lnTo>
                <a:lnTo>
                  <a:pt x="167" y="6"/>
                </a:lnTo>
                <a:lnTo>
                  <a:pt x="166" y="3"/>
                </a:lnTo>
                <a:lnTo>
                  <a:pt x="165" y="2"/>
                </a:lnTo>
                <a:lnTo>
                  <a:pt x="164" y="1"/>
                </a:lnTo>
                <a:lnTo>
                  <a:pt x="162" y="0"/>
                </a:lnTo>
                <a:lnTo>
                  <a:pt x="160" y="0"/>
                </a:lnTo>
                <a:lnTo>
                  <a:pt x="15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92" name="任意多边形 1051691"/>
          <p:cNvSpPr/>
          <p:nvPr/>
        </p:nvSpPr>
        <p:spPr bwMode="auto">
          <a:xfrm>
            <a:off x="9810750" y="5638800"/>
            <a:ext cx="119062" cy="160337"/>
          </a:xfrm>
          <a:custGeom>
            <a:avLst/>
            <a:gdLst/>
            <a:ahLst/>
            <a:cxnLst/>
            <a:rect l="0" t="0" r="0" b="0"/>
            <a:pathLst>
              <a:path w="167" h="228">
                <a:moveTo>
                  <a:pt x="159" y="1"/>
                </a:moveTo>
                <a:lnTo>
                  <a:pt x="159" y="1"/>
                </a:lnTo>
                <a:lnTo>
                  <a:pt x="147" y="15"/>
                </a:lnTo>
                <a:lnTo>
                  <a:pt x="136" y="28"/>
                </a:lnTo>
                <a:lnTo>
                  <a:pt x="116" y="57"/>
                </a:lnTo>
                <a:lnTo>
                  <a:pt x="96" y="86"/>
                </a:lnTo>
                <a:lnTo>
                  <a:pt x="75" y="115"/>
                </a:lnTo>
                <a:lnTo>
                  <a:pt x="54" y="140"/>
                </a:lnTo>
                <a:lnTo>
                  <a:pt x="33" y="166"/>
                </a:lnTo>
                <a:lnTo>
                  <a:pt x="24" y="180"/>
                </a:lnTo>
                <a:lnTo>
                  <a:pt x="15" y="193"/>
                </a:lnTo>
                <a:lnTo>
                  <a:pt x="7" y="208"/>
                </a:lnTo>
                <a:lnTo>
                  <a:pt x="1" y="223"/>
                </a:lnTo>
                <a:lnTo>
                  <a:pt x="0" y="225"/>
                </a:lnTo>
                <a:lnTo>
                  <a:pt x="1" y="226"/>
                </a:lnTo>
                <a:lnTo>
                  <a:pt x="2" y="227"/>
                </a:lnTo>
                <a:lnTo>
                  <a:pt x="4" y="228"/>
                </a:lnTo>
                <a:lnTo>
                  <a:pt x="7" y="228"/>
                </a:lnTo>
                <a:lnTo>
                  <a:pt x="8" y="227"/>
                </a:lnTo>
                <a:lnTo>
                  <a:pt x="11" y="225"/>
                </a:lnTo>
                <a:lnTo>
                  <a:pt x="17" y="210"/>
                </a:lnTo>
                <a:lnTo>
                  <a:pt x="25" y="195"/>
                </a:lnTo>
                <a:lnTo>
                  <a:pt x="34" y="182"/>
                </a:lnTo>
                <a:lnTo>
                  <a:pt x="45" y="167"/>
                </a:lnTo>
                <a:lnTo>
                  <a:pt x="66" y="140"/>
                </a:lnTo>
                <a:lnTo>
                  <a:pt x="87" y="114"/>
                </a:lnTo>
                <a:lnTo>
                  <a:pt x="107" y="88"/>
                </a:lnTo>
                <a:lnTo>
                  <a:pt x="126" y="60"/>
                </a:lnTo>
                <a:lnTo>
                  <a:pt x="144" y="34"/>
                </a:lnTo>
                <a:lnTo>
                  <a:pt x="155" y="21"/>
                </a:lnTo>
                <a:lnTo>
                  <a:pt x="166" y="9"/>
                </a:lnTo>
                <a:lnTo>
                  <a:pt x="167" y="7"/>
                </a:lnTo>
                <a:lnTo>
                  <a:pt x="167" y="6"/>
                </a:lnTo>
                <a:lnTo>
                  <a:pt x="167" y="3"/>
                </a:lnTo>
                <a:lnTo>
                  <a:pt x="166" y="2"/>
                </a:lnTo>
                <a:lnTo>
                  <a:pt x="164" y="1"/>
                </a:lnTo>
                <a:lnTo>
                  <a:pt x="163" y="0"/>
                </a:lnTo>
                <a:lnTo>
                  <a:pt x="161" y="0"/>
                </a:lnTo>
                <a:lnTo>
                  <a:pt x="15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93" name="任意多边形 1051692"/>
          <p:cNvSpPr/>
          <p:nvPr/>
        </p:nvSpPr>
        <p:spPr bwMode="auto">
          <a:xfrm>
            <a:off x="9837738" y="5697537"/>
            <a:ext cx="119062" cy="165100"/>
          </a:xfrm>
          <a:custGeom>
            <a:avLst/>
            <a:gdLst/>
            <a:ahLst/>
            <a:cxnLst/>
            <a:rect l="0" t="0" r="0" b="0"/>
            <a:pathLst>
              <a:path w="166" h="233">
                <a:moveTo>
                  <a:pt x="158" y="1"/>
                </a:moveTo>
                <a:lnTo>
                  <a:pt x="158" y="1"/>
                </a:lnTo>
                <a:lnTo>
                  <a:pt x="147" y="12"/>
                </a:lnTo>
                <a:lnTo>
                  <a:pt x="136" y="24"/>
                </a:lnTo>
                <a:lnTo>
                  <a:pt x="127" y="38"/>
                </a:lnTo>
                <a:lnTo>
                  <a:pt x="118" y="51"/>
                </a:lnTo>
                <a:lnTo>
                  <a:pt x="101" y="81"/>
                </a:lnTo>
                <a:lnTo>
                  <a:pt x="86" y="109"/>
                </a:lnTo>
                <a:lnTo>
                  <a:pt x="76" y="125"/>
                </a:lnTo>
                <a:lnTo>
                  <a:pt x="65" y="140"/>
                </a:lnTo>
                <a:lnTo>
                  <a:pt x="41" y="170"/>
                </a:lnTo>
                <a:lnTo>
                  <a:pt x="20" y="197"/>
                </a:lnTo>
                <a:lnTo>
                  <a:pt x="1" y="226"/>
                </a:lnTo>
                <a:lnTo>
                  <a:pt x="0" y="228"/>
                </a:lnTo>
                <a:lnTo>
                  <a:pt x="0" y="229"/>
                </a:lnTo>
                <a:lnTo>
                  <a:pt x="1" y="232"/>
                </a:lnTo>
                <a:lnTo>
                  <a:pt x="2" y="233"/>
                </a:lnTo>
                <a:lnTo>
                  <a:pt x="4" y="233"/>
                </a:lnTo>
                <a:lnTo>
                  <a:pt x="6" y="233"/>
                </a:lnTo>
                <a:lnTo>
                  <a:pt x="7" y="233"/>
                </a:lnTo>
                <a:lnTo>
                  <a:pt x="9" y="231"/>
                </a:lnTo>
                <a:lnTo>
                  <a:pt x="18" y="217"/>
                </a:lnTo>
                <a:lnTo>
                  <a:pt x="29" y="204"/>
                </a:lnTo>
                <a:lnTo>
                  <a:pt x="49" y="177"/>
                </a:lnTo>
                <a:lnTo>
                  <a:pt x="71" y="150"/>
                </a:lnTo>
                <a:lnTo>
                  <a:pt x="80" y="136"/>
                </a:lnTo>
                <a:lnTo>
                  <a:pt x="90" y="122"/>
                </a:lnTo>
                <a:lnTo>
                  <a:pt x="128" y="58"/>
                </a:lnTo>
                <a:lnTo>
                  <a:pt x="135" y="45"/>
                </a:lnTo>
                <a:lnTo>
                  <a:pt x="144" y="32"/>
                </a:lnTo>
                <a:lnTo>
                  <a:pt x="154" y="19"/>
                </a:lnTo>
                <a:lnTo>
                  <a:pt x="159" y="14"/>
                </a:lnTo>
                <a:lnTo>
                  <a:pt x="165" y="9"/>
                </a:lnTo>
                <a:lnTo>
                  <a:pt x="166" y="7"/>
                </a:lnTo>
                <a:lnTo>
                  <a:pt x="166" y="6"/>
                </a:lnTo>
                <a:lnTo>
                  <a:pt x="166" y="4"/>
                </a:lnTo>
                <a:lnTo>
                  <a:pt x="165" y="2"/>
                </a:lnTo>
                <a:lnTo>
                  <a:pt x="162" y="0"/>
                </a:lnTo>
                <a:lnTo>
                  <a:pt x="160" y="0"/>
                </a:lnTo>
                <a:lnTo>
                  <a:pt x="158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94" name="任意多边形 1051693"/>
          <p:cNvSpPr/>
          <p:nvPr/>
        </p:nvSpPr>
        <p:spPr bwMode="auto">
          <a:xfrm>
            <a:off x="9879012" y="5738812"/>
            <a:ext cx="114300" cy="153987"/>
          </a:xfrm>
          <a:custGeom>
            <a:avLst/>
            <a:gdLst/>
            <a:ahLst/>
            <a:cxnLst/>
            <a:rect l="0" t="0" r="0" b="0"/>
            <a:pathLst>
              <a:path w="161" h="219">
                <a:moveTo>
                  <a:pt x="154" y="1"/>
                </a:moveTo>
                <a:lnTo>
                  <a:pt x="154" y="1"/>
                </a:lnTo>
                <a:lnTo>
                  <a:pt x="143" y="13"/>
                </a:lnTo>
                <a:lnTo>
                  <a:pt x="133" y="24"/>
                </a:lnTo>
                <a:lnTo>
                  <a:pt x="124" y="38"/>
                </a:lnTo>
                <a:lnTo>
                  <a:pt x="117" y="50"/>
                </a:lnTo>
                <a:lnTo>
                  <a:pt x="102" y="78"/>
                </a:lnTo>
                <a:lnTo>
                  <a:pt x="94" y="92"/>
                </a:lnTo>
                <a:lnTo>
                  <a:pt x="87" y="105"/>
                </a:lnTo>
                <a:lnTo>
                  <a:pt x="75" y="122"/>
                </a:lnTo>
                <a:lnTo>
                  <a:pt x="64" y="137"/>
                </a:lnTo>
                <a:lnTo>
                  <a:pt x="39" y="168"/>
                </a:lnTo>
                <a:lnTo>
                  <a:pt x="30" y="180"/>
                </a:lnTo>
                <a:lnTo>
                  <a:pt x="19" y="190"/>
                </a:lnTo>
                <a:lnTo>
                  <a:pt x="10" y="200"/>
                </a:lnTo>
                <a:lnTo>
                  <a:pt x="1" y="212"/>
                </a:lnTo>
                <a:lnTo>
                  <a:pt x="0" y="214"/>
                </a:lnTo>
                <a:lnTo>
                  <a:pt x="0" y="215"/>
                </a:lnTo>
                <a:lnTo>
                  <a:pt x="1" y="217"/>
                </a:lnTo>
                <a:lnTo>
                  <a:pt x="2" y="218"/>
                </a:lnTo>
                <a:lnTo>
                  <a:pt x="6" y="219"/>
                </a:lnTo>
                <a:lnTo>
                  <a:pt x="7" y="218"/>
                </a:lnTo>
                <a:lnTo>
                  <a:pt x="9" y="217"/>
                </a:lnTo>
                <a:lnTo>
                  <a:pt x="19" y="205"/>
                </a:lnTo>
                <a:lnTo>
                  <a:pt x="30" y="192"/>
                </a:lnTo>
                <a:lnTo>
                  <a:pt x="41" y="180"/>
                </a:lnTo>
                <a:lnTo>
                  <a:pt x="51" y="167"/>
                </a:lnTo>
                <a:lnTo>
                  <a:pt x="71" y="142"/>
                </a:lnTo>
                <a:lnTo>
                  <a:pt x="90" y="117"/>
                </a:lnTo>
                <a:lnTo>
                  <a:pt x="99" y="103"/>
                </a:lnTo>
                <a:lnTo>
                  <a:pt x="106" y="89"/>
                </a:lnTo>
                <a:lnTo>
                  <a:pt x="122" y="61"/>
                </a:lnTo>
                <a:lnTo>
                  <a:pt x="130" y="46"/>
                </a:lnTo>
                <a:lnTo>
                  <a:pt x="138" y="33"/>
                </a:lnTo>
                <a:lnTo>
                  <a:pt x="149" y="20"/>
                </a:lnTo>
                <a:lnTo>
                  <a:pt x="160" y="9"/>
                </a:lnTo>
                <a:lnTo>
                  <a:pt x="161" y="7"/>
                </a:lnTo>
                <a:lnTo>
                  <a:pt x="161" y="5"/>
                </a:lnTo>
                <a:lnTo>
                  <a:pt x="161" y="4"/>
                </a:lnTo>
                <a:lnTo>
                  <a:pt x="160" y="1"/>
                </a:lnTo>
                <a:lnTo>
                  <a:pt x="159" y="0"/>
                </a:lnTo>
                <a:lnTo>
                  <a:pt x="157" y="0"/>
                </a:lnTo>
                <a:lnTo>
                  <a:pt x="155" y="0"/>
                </a:lnTo>
                <a:lnTo>
                  <a:pt x="15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95" name="任意多边形 1051694"/>
          <p:cNvSpPr/>
          <p:nvPr/>
        </p:nvSpPr>
        <p:spPr bwMode="auto">
          <a:xfrm>
            <a:off x="9906000" y="5795962"/>
            <a:ext cx="101600" cy="147637"/>
          </a:xfrm>
          <a:custGeom>
            <a:avLst/>
            <a:gdLst/>
            <a:ahLst/>
            <a:cxnLst/>
            <a:rect l="0" t="0" r="0" b="0"/>
            <a:pathLst>
              <a:path w="143" h="210">
                <a:moveTo>
                  <a:pt x="135" y="1"/>
                </a:moveTo>
                <a:lnTo>
                  <a:pt x="135" y="1"/>
                </a:lnTo>
                <a:lnTo>
                  <a:pt x="125" y="12"/>
                </a:lnTo>
                <a:lnTo>
                  <a:pt x="117" y="22"/>
                </a:lnTo>
                <a:lnTo>
                  <a:pt x="101" y="44"/>
                </a:lnTo>
                <a:lnTo>
                  <a:pt x="72" y="88"/>
                </a:lnTo>
                <a:lnTo>
                  <a:pt x="54" y="116"/>
                </a:lnTo>
                <a:lnTo>
                  <a:pt x="36" y="145"/>
                </a:lnTo>
                <a:lnTo>
                  <a:pt x="1" y="202"/>
                </a:lnTo>
                <a:lnTo>
                  <a:pt x="0" y="204"/>
                </a:lnTo>
                <a:lnTo>
                  <a:pt x="0" y="205"/>
                </a:lnTo>
                <a:lnTo>
                  <a:pt x="1" y="208"/>
                </a:lnTo>
                <a:lnTo>
                  <a:pt x="2" y="209"/>
                </a:lnTo>
                <a:lnTo>
                  <a:pt x="4" y="210"/>
                </a:lnTo>
                <a:lnTo>
                  <a:pt x="6" y="210"/>
                </a:lnTo>
                <a:lnTo>
                  <a:pt x="7" y="209"/>
                </a:lnTo>
                <a:lnTo>
                  <a:pt x="9" y="208"/>
                </a:lnTo>
                <a:lnTo>
                  <a:pt x="41" y="158"/>
                </a:lnTo>
                <a:lnTo>
                  <a:pt x="57" y="133"/>
                </a:lnTo>
                <a:lnTo>
                  <a:pt x="72" y="108"/>
                </a:lnTo>
                <a:lnTo>
                  <a:pt x="87" y="82"/>
                </a:lnTo>
                <a:lnTo>
                  <a:pt x="104" y="56"/>
                </a:lnTo>
                <a:lnTo>
                  <a:pt x="121" y="31"/>
                </a:lnTo>
                <a:lnTo>
                  <a:pt x="131" y="20"/>
                </a:lnTo>
                <a:lnTo>
                  <a:pt x="141" y="9"/>
                </a:lnTo>
                <a:lnTo>
                  <a:pt x="142" y="6"/>
                </a:lnTo>
                <a:lnTo>
                  <a:pt x="143" y="4"/>
                </a:lnTo>
                <a:lnTo>
                  <a:pt x="142" y="3"/>
                </a:lnTo>
                <a:lnTo>
                  <a:pt x="141" y="1"/>
                </a:lnTo>
                <a:lnTo>
                  <a:pt x="140" y="0"/>
                </a:lnTo>
                <a:lnTo>
                  <a:pt x="138" y="0"/>
                </a:lnTo>
                <a:lnTo>
                  <a:pt x="137" y="0"/>
                </a:lnTo>
                <a:lnTo>
                  <a:pt x="13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96" name="任意多边形 1051695"/>
          <p:cNvSpPr/>
          <p:nvPr/>
        </p:nvSpPr>
        <p:spPr bwMode="auto">
          <a:xfrm>
            <a:off x="9942512" y="5834062"/>
            <a:ext cx="111125" cy="136525"/>
          </a:xfrm>
          <a:custGeom>
            <a:avLst/>
            <a:gdLst/>
            <a:ahLst/>
            <a:cxnLst/>
            <a:rect l="0" t="0" r="0" b="0"/>
            <a:pathLst>
              <a:path w="157" h="195">
                <a:moveTo>
                  <a:pt x="149" y="2"/>
                </a:moveTo>
                <a:lnTo>
                  <a:pt x="149" y="2"/>
                </a:lnTo>
                <a:lnTo>
                  <a:pt x="127" y="24"/>
                </a:lnTo>
                <a:lnTo>
                  <a:pt x="105" y="47"/>
                </a:lnTo>
                <a:lnTo>
                  <a:pt x="86" y="71"/>
                </a:lnTo>
                <a:lnTo>
                  <a:pt x="76" y="83"/>
                </a:lnTo>
                <a:lnTo>
                  <a:pt x="68" y="95"/>
                </a:lnTo>
                <a:lnTo>
                  <a:pt x="60" y="107"/>
                </a:lnTo>
                <a:lnTo>
                  <a:pt x="50" y="119"/>
                </a:lnTo>
                <a:lnTo>
                  <a:pt x="32" y="141"/>
                </a:lnTo>
                <a:lnTo>
                  <a:pt x="22" y="152"/>
                </a:lnTo>
                <a:lnTo>
                  <a:pt x="14" y="164"/>
                </a:lnTo>
                <a:lnTo>
                  <a:pt x="7" y="176"/>
                </a:lnTo>
                <a:lnTo>
                  <a:pt x="1" y="190"/>
                </a:lnTo>
                <a:lnTo>
                  <a:pt x="0" y="192"/>
                </a:lnTo>
                <a:lnTo>
                  <a:pt x="1" y="193"/>
                </a:lnTo>
                <a:lnTo>
                  <a:pt x="2" y="194"/>
                </a:lnTo>
                <a:lnTo>
                  <a:pt x="3" y="195"/>
                </a:lnTo>
                <a:lnTo>
                  <a:pt x="7" y="195"/>
                </a:lnTo>
                <a:lnTo>
                  <a:pt x="8" y="194"/>
                </a:lnTo>
                <a:lnTo>
                  <a:pt x="10" y="192"/>
                </a:lnTo>
                <a:lnTo>
                  <a:pt x="15" y="180"/>
                </a:lnTo>
                <a:lnTo>
                  <a:pt x="22" y="169"/>
                </a:lnTo>
                <a:lnTo>
                  <a:pt x="30" y="159"/>
                </a:lnTo>
                <a:lnTo>
                  <a:pt x="38" y="148"/>
                </a:lnTo>
                <a:lnTo>
                  <a:pt x="55" y="128"/>
                </a:lnTo>
                <a:lnTo>
                  <a:pt x="71" y="107"/>
                </a:lnTo>
                <a:lnTo>
                  <a:pt x="91" y="81"/>
                </a:lnTo>
                <a:lnTo>
                  <a:pt x="112" y="56"/>
                </a:lnTo>
                <a:lnTo>
                  <a:pt x="133" y="32"/>
                </a:lnTo>
                <a:lnTo>
                  <a:pt x="156" y="8"/>
                </a:lnTo>
                <a:lnTo>
                  <a:pt x="157" y="7"/>
                </a:lnTo>
                <a:lnTo>
                  <a:pt x="157" y="5"/>
                </a:lnTo>
                <a:lnTo>
                  <a:pt x="157" y="3"/>
                </a:lnTo>
                <a:lnTo>
                  <a:pt x="156" y="2"/>
                </a:lnTo>
                <a:lnTo>
                  <a:pt x="154" y="1"/>
                </a:lnTo>
                <a:lnTo>
                  <a:pt x="153" y="0"/>
                </a:lnTo>
                <a:lnTo>
                  <a:pt x="151" y="1"/>
                </a:lnTo>
                <a:lnTo>
                  <a:pt x="14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97" name="任意多边形 1051696"/>
          <p:cNvSpPr/>
          <p:nvPr/>
        </p:nvSpPr>
        <p:spPr bwMode="auto">
          <a:xfrm>
            <a:off x="9993312" y="5862637"/>
            <a:ext cx="107950" cy="138112"/>
          </a:xfrm>
          <a:custGeom>
            <a:avLst/>
            <a:gdLst/>
            <a:ahLst/>
            <a:cxnLst/>
            <a:rect l="0" t="0" r="0" b="0"/>
            <a:pathLst>
              <a:path w="153" h="194">
                <a:moveTo>
                  <a:pt x="144" y="1"/>
                </a:moveTo>
                <a:lnTo>
                  <a:pt x="144" y="1"/>
                </a:lnTo>
                <a:lnTo>
                  <a:pt x="125" y="24"/>
                </a:lnTo>
                <a:lnTo>
                  <a:pt x="105" y="48"/>
                </a:lnTo>
                <a:lnTo>
                  <a:pt x="86" y="73"/>
                </a:lnTo>
                <a:lnTo>
                  <a:pt x="68" y="99"/>
                </a:lnTo>
                <a:lnTo>
                  <a:pt x="52" y="122"/>
                </a:lnTo>
                <a:lnTo>
                  <a:pt x="35" y="145"/>
                </a:lnTo>
                <a:lnTo>
                  <a:pt x="27" y="155"/>
                </a:lnTo>
                <a:lnTo>
                  <a:pt x="18" y="165"/>
                </a:lnTo>
                <a:lnTo>
                  <a:pt x="10" y="176"/>
                </a:lnTo>
                <a:lnTo>
                  <a:pt x="1" y="187"/>
                </a:lnTo>
                <a:lnTo>
                  <a:pt x="0" y="189"/>
                </a:lnTo>
                <a:lnTo>
                  <a:pt x="0" y="190"/>
                </a:lnTo>
                <a:lnTo>
                  <a:pt x="1" y="192"/>
                </a:lnTo>
                <a:lnTo>
                  <a:pt x="3" y="193"/>
                </a:lnTo>
                <a:lnTo>
                  <a:pt x="4" y="194"/>
                </a:lnTo>
                <a:lnTo>
                  <a:pt x="6" y="194"/>
                </a:lnTo>
                <a:lnTo>
                  <a:pt x="8" y="193"/>
                </a:lnTo>
                <a:lnTo>
                  <a:pt x="10" y="192"/>
                </a:lnTo>
                <a:lnTo>
                  <a:pt x="16" y="183"/>
                </a:lnTo>
                <a:lnTo>
                  <a:pt x="24" y="174"/>
                </a:lnTo>
                <a:lnTo>
                  <a:pt x="31" y="165"/>
                </a:lnTo>
                <a:lnTo>
                  <a:pt x="39" y="156"/>
                </a:lnTo>
                <a:lnTo>
                  <a:pt x="55" y="134"/>
                </a:lnTo>
                <a:lnTo>
                  <a:pt x="72" y="112"/>
                </a:lnTo>
                <a:lnTo>
                  <a:pt x="90" y="85"/>
                </a:lnTo>
                <a:lnTo>
                  <a:pt x="110" y="58"/>
                </a:lnTo>
                <a:lnTo>
                  <a:pt x="131" y="33"/>
                </a:lnTo>
                <a:lnTo>
                  <a:pt x="152" y="8"/>
                </a:lnTo>
                <a:lnTo>
                  <a:pt x="153" y="6"/>
                </a:lnTo>
                <a:lnTo>
                  <a:pt x="153" y="4"/>
                </a:lnTo>
                <a:lnTo>
                  <a:pt x="152" y="1"/>
                </a:lnTo>
                <a:lnTo>
                  <a:pt x="149" y="0"/>
                </a:lnTo>
                <a:lnTo>
                  <a:pt x="148" y="0"/>
                </a:lnTo>
                <a:lnTo>
                  <a:pt x="146" y="0"/>
                </a:lnTo>
                <a:lnTo>
                  <a:pt x="14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98" name="任意多边形 1051697"/>
          <p:cNvSpPr/>
          <p:nvPr/>
        </p:nvSpPr>
        <p:spPr bwMode="auto">
          <a:xfrm>
            <a:off x="10053638" y="5880100"/>
            <a:ext cx="104775" cy="144462"/>
          </a:xfrm>
          <a:custGeom>
            <a:avLst/>
            <a:gdLst/>
            <a:ahLst/>
            <a:cxnLst/>
            <a:rect l="0" t="0" r="0" b="0"/>
            <a:pathLst>
              <a:path w="147" h="205">
                <a:moveTo>
                  <a:pt x="139" y="1"/>
                </a:moveTo>
                <a:lnTo>
                  <a:pt x="139" y="1"/>
                </a:lnTo>
                <a:lnTo>
                  <a:pt x="121" y="22"/>
                </a:lnTo>
                <a:lnTo>
                  <a:pt x="105" y="45"/>
                </a:lnTo>
                <a:lnTo>
                  <a:pt x="88" y="68"/>
                </a:lnTo>
                <a:lnTo>
                  <a:pt x="72" y="91"/>
                </a:lnTo>
                <a:lnTo>
                  <a:pt x="53" y="117"/>
                </a:lnTo>
                <a:lnTo>
                  <a:pt x="34" y="142"/>
                </a:lnTo>
                <a:lnTo>
                  <a:pt x="18" y="170"/>
                </a:lnTo>
                <a:lnTo>
                  <a:pt x="1" y="197"/>
                </a:lnTo>
                <a:lnTo>
                  <a:pt x="0" y="199"/>
                </a:lnTo>
                <a:lnTo>
                  <a:pt x="0" y="202"/>
                </a:lnTo>
                <a:lnTo>
                  <a:pt x="1" y="203"/>
                </a:lnTo>
                <a:lnTo>
                  <a:pt x="2" y="204"/>
                </a:lnTo>
                <a:lnTo>
                  <a:pt x="4" y="205"/>
                </a:lnTo>
                <a:lnTo>
                  <a:pt x="6" y="205"/>
                </a:lnTo>
                <a:lnTo>
                  <a:pt x="7" y="204"/>
                </a:lnTo>
                <a:lnTo>
                  <a:pt x="10" y="203"/>
                </a:lnTo>
                <a:lnTo>
                  <a:pt x="24" y="177"/>
                </a:lnTo>
                <a:lnTo>
                  <a:pt x="41" y="151"/>
                </a:lnTo>
                <a:lnTo>
                  <a:pt x="58" y="126"/>
                </a:lnTo>
                <a:lnTo>
                  <a:pt x="75" y="101"/>
                </a:lnTo>
                <a:lnTo>
                  <a:pt x="110" y="53"/>
                </a:lnTo>
                <a:lnTo>
                  <a:pt x="128" y="31"/>
                </a:lnTo>
                <a:lnTo>
                  <a:pt x="146" y="8"/>
                </a:lnTo>
                <a:lnTo>
                  <a:pt x="147" y="7"/>
                </a:lnTo>
                <a:lnTo>
                  <a:pt x="147" y="5"/>
                </a:lnTo>
                <a:lnTo>
                  <a:pt x="147" y="3"/>
                </a:lnTo>
                <a:lnTo>
                  <a:pt x="146" y="1"/>
                </a:lnTo>
                <a:lnTo>
                  <a:pt x="144" y="0"/>
                </a:lnTo>
                <a:lnTo>
                  <a:pt x="143" y="0"/>
                </a:lnTo>
                <a:lnTo>
                  <a:pt x="141" y="0"/>
                </a:lnTo>
                <a:lnTo>
                  <a:pt x="13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699" name="任意多边形 1051698"/>
          <p:cNvSpPr/>
          <p:nvPr/>
        </p:nvSpPr>
        <p:spPr bwMode="auto">
          <a:xfrm>
            <a:off x="10107612" y="5892800"/>
            <a:ext cx="107950" cy="158750"/>
          </a:xfrm>
          <a:custGeom>
            <a:avLst/>
            <a:gdLst/>
            <a:ahLst/>
            <a:cxnLst/>
            <a:rect l="0" t="0" r="0" b="0"/>
            <a:pathLst>
              <a:path w="151" h="224">
                <a:moveTo>
                  <a:pt x="142" y="3"/>
                </a:moveTo>
                <a:lnTo>
                  <a:pt x="142" y="3"/>
                </a:lnTo>
                <a:lnTo>
                  <a:pt x="140" y="12"/>
                </a:lnTo>
                <a:lnTo>
                  <a:pt x="136" y="19"/>
                </a:lnTo>
                <a:lnTo>
                  <a:pt x="127" y="33"/>
                </a:lnTo>
                <a:lnTo>
                  <a:pt x="117" y="47"/>
                </a:lnTo>
                <a:lnTo>
                  <a:pt x="106" y="58"/>
                </a:lnTo>
                <a:lnTo>
                  <a:pt x="100" y="64"/>
                </a:lnTo>
                <a:lnTo>
                  <a:pt x="96" y="71"/>
                </a:lnTo>
                <a:lnTo>
                  <a:pt x="87" y="84"/>
                </a:lnTo>
                <a:lnTo>
                  <a:pt x="80" y="98"/>
                </a:lnTo>
                <a:lnTo>
                  <a:pt x="71" y="111"/>
                </a:lnTo>
                <a:lnTo>
                  <a:pt x="53" y="137"/>
                </a:lnTo>
                <a:lnTo>
                  <a:pt x="34" y="163"/>
                </a:lnTo>
                <a:lnTo>
                  <a:pt x="25" y="175"/>
                </a:lnTo>
                <a:lnTo>
                  <a:pt x="15" y="189"/>
                </a:lnTo>
                <a:lnTo>
                  <a:pt x="7" y="202"/>
                </a:lnTo>
                <a:lnTo>
                  <a:pt x="0" y="217"/>
                </a:lnTo>
                <a:lnTo>
                  <a:pt x="0" y="219"/>
                </a:lnTo>
                <a:lnTo>
                  <a:pt x="0" y="221"/>
                </a:lnTo>
                <a:lnTo>
                  <a:pt x="2" y="223"/>
                </a:lnTo>
                <a:lnTo>
                  <a:pt x="4" y="224"/>
                </a:lnTo>
                <a:lnTo>
                  <a:pt x="5" y="224"/>
                </a:lnTo>
                <a:lnTo>
                  <a:pt x="7" y="223"/>
                </a:lnTo>
                <a:lnTo>
                  <a:pt x="8" y="221"/>
                </a:lnTo>
                <a:lnTo>
                  <a:pt x="15" y="206"/>
                </a:lnTo>
                <a:lnTo>
                  <a:pt x="25" y="192"/>
                </a:lnTo>
                <a:lnTo>
                  <a:pt x="34" y="177"/>
                </a:lnTo>
                <a:lnTo>
                  <a:pt x="44" y="164"/>
                </a:lnTo>
                <a:lnTo>
                  <a:pt x="65" y="136"/>
                </a:lnTo>
                <a:lnTo>
                  <a:pt x="84" y="108"/>
                </a:lnTo>
                <a:lnTo>
                  <a:pt x="105" y="79"/>
                </a:lnTo>
                <a:lnTo>
                  <a:pt x="115" y="64"/>
                </a:lnTo>
                <a:lnTo>
                  <a:pt x="125" y="50"/>
                </a:lnTo>
                <a:lnTo>
                  <a:pt x="134" y="41"/>
                </a:lnTo>
                <a:lnTo>
                  <a:pt x="141" y="29"/>
                </a:lnTo>
                <a:lnTo>
                  <a:pt x="147" y="18"/>
                </a:lnTo>
                <a:lnTo>
                  <a:pt x="151" y="6"/>
                </a:lnTo>
                <a:lnTo>
                  <a:pt x="151" y="4"/>
                </a:lnTo>
                <a:lnTo>
                  <a:pt x="151" y="2"/>
                </a:lnTo>
                <a:lnTo>
                  <a:pt x="150" y="1"/>
                </a:lnTo>
                <a:lnTo>
                  <a:pt x="148" y="0"/>
                </a:lnTo>
                <a:lnTo>
                  <a:pt x="146" y="0"/>
                </a:lnTo>
                <a:lnTo>
                  <a:pt x="145" y="1"/>
                </a:lnTo>
                <a:lnTo>
                  <a:pt x="143" y="2"/>
                </a:lnTo>
                <a:lnTo>
                  <a:pt x="14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00" name="任意多边形 1051699"/>
          <p:cNvSpPr/>
          <p:nvPr/>
        </p:nvSpPr>
        <p:spPr bwMode="auto">
          <a:xfrm>
            <a:off x="10177462" y="5899150"/>
            <a:ext cx="107950" cy="153987"/>
          </a:xfrm>
          <a:custGeom>
            <a:avLst/>
            <a:gdLst/>
            <a:ahLst/>
            <a:cxnLst/>
            <a:rect l="0" t="0" r="0" b="0"/>
            <a:pathLst>
              <a:path w="153" h="219">
                <a:moveTo>
                  <a:pt x="143" y="3"/>
                </a:moveTo>
                <a:lnTo>
                  <a:pt x="143" y="3"/>
                </a:lnTo>
                <a:lnTo>
                  <a:pt x="134" y="16"/>
                </a:lnTo>
                <a:lnTo>
                  <a:pt x="125" y="29"/>
                </a:lnTo>
                <a:lnTo>
                  <a:pt x="103" y="54"/>
                </a:lnTo>
                <a:lnTo>
                  <a:pt x="82" y="79"/>
                </a:lnTo>
                <a:lnTo>
                  <a:pt x="72" y="93"/>
                </a:lnTo>
                <a:lnTo>
                  <a:pt x="63" y="106"/>
                </a:lnTo>
                <a:lnTo>
                  <a:pt x="45" y="131"/>
                </a:lnTo>
                <a:lnTo>
                  <a:pt x="30" y="158"/>
                </a:lnTo>
                <a:lnTo>
                  <a:pt x="0" y="212"/>
                </a:lnTo>
                <a:lnTo>
                  <a:pt x="0" y="214"/>
                </a:lnTo>
                <a:lnTo>
                  <a:pt x="0" y="216"/>
                </a:lnTo>
                <a:lnTo>
                  <a:pt x="1" y="218"/>
                </a:lnTo>
                <a:lnTo>
                  <a:pt x="2" y="219"/>
                </a:lnTo>
                <a:lnTo>
                  <a:pt x="5" y="219"/>
                </a:lnTo>
                <a:lnTo>
                  <a:pt x="7" y="219"/>
                </a:lnTo>
                <a:lnTo>
                  <a:pt x="8" y="219"/>
                </a:lnTo>
                <a:lnTo>
                  <a:pt x="9" y="217"/>
                </a:lnTo>
                <a:lnTo>
                  <a:pt x="39" y="163"/>
                </a:lnTo>
                <a:lnTo>
                  <a:pt x="54" y="136"/>
                </a:lnTo>
                <a:lnTo>
                  <a:pt x="71" y="110"/>
                </a:lnTo>
                <a:lnTo>
                  <a:pt x="80" y="97"/>
                </a:lnTo>
                <a:lnTo>
                  <a:pt x="90" y="84"/>
                </a:lnTo>
                <a:lnTo>
                  <a:pt x="111" y="60"/>
                </a:lnTo>
                <a:lnTo>
                  <a:pt x="132" y="35"/>
                </a:lnTo>
                <a:lnTo>
                  <a:pt x="142" y="21"/>
                </a:lnTo>
                <a:lnTo>
                  <a:pt x="152" y="8"/>
                </a:lnTo>
                <a:lnTo>
                  <a:pt x="153" y="6"/>
                </a:lnTo>
                <a:lnTo>
                  <a:pt x="153" y="5"/>
                </a:lnTo>
                <a:lnTo>
                  <a:pt x="152" y="3"/>
                </a:lnTo>
                <a:lnTo>
                  <a:pt x="151" y="1"/>
                </a:lnTo>
                <a:lnTo>
                  <a:pt x="149" y="0"/>
                </a:lnTo>
                <a:lnTo>
                  <a:pt x="147" y="0"/>
                </a:lnTo>
                <a:lnTo>
                  <a:pt x="146" y="1"/>
                </a:lnTo>
                <a:lnTo>
                  <a:pt x="14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01" name="任意多边形 1051700"/>
          <p:cNvSpPr/>
          <p:nvPr/>
        </p:nvSpPr>
        <p:spPr bwMode="auto">
          <a:xfrm>
            <a:off x="10225088" y="5873750"/>
            <a:ext cx="138112" cy="185737"/>
          </a:xfrm>
          <a:custGeom>
            <a:avLst/>
            <a:gdLst/>
            <a:ahLst/>
            <a:cxnLst/>
            <a:rect l="0" t="0" r="0" b="0"/>
            <a:pathLst>
              <a:path w="195" h="266">
                <a:moveTo>
                  <a:pt x="186" y="2"/>
                </a:moveTo>
                <a:lnTo>
                  <a:pt x="186" y="2"/>
                </a:lnTo>
                <a:lnTo>
                  <a:pt x="174" y="19"/>
                </a:lnTo>
                <a:lnTo>
                  <a:pt x="161" y="35"/>
                </a:lnTo>
                <a:lnTo>
                  <a:pt x="138" y="71"/>
                </a:lnTo>
                <a:lnTo>
                  <a:pt x="113" y="105"/>
                </a:lnTo>
                <a:lnTo>
                  <a:pt x="100" y="121"/>
                </a:lnTo>
                <a:lnTo>
                  <a:pt x="86" y="138"/>
                </a:lnTo>
                <a:lnTo>
                  <a:pt x="61" y="166"/>
                </a:lnTo>
                <a:lnTo>
                  <a:pt x="48" y="180"/>
                </a:lnTo>
                <a:lnTo>
                  <a:pt x="37" y="195"/>
                </a:lnTo>
                <a:lnTo>
                  <a:pt x="26" y="210"/>
                </a:lnTo>
                <a:lnTo>
                  <a:pt x="16" y="226"/>
                </a:lnTo>
                <a:lnTo>
                  <a:pt x="7" y="244"/>
                </a:lnTo>
                <a:lnTo>
                  <a:pt x="0" y="261"/>
                </a:lnTo>
                <a:lnTo>
                  <a:pt x="0" y="263"/>
                </a:lnTo>
                <a:lnTo>
                  <a:pt x="1" y="264"/>
                </a:lnTo>
                <a:lnTo>
                  <a:pt x="2" y="265"/>
                </a:lnTo>
                <a:lnTo>
                  <a:pt x="3" y="266"/>
                </a:lnTo>
                <a:lnTo>
                  <a:pt x="7" y="266"/>
                </a:lnTo>
                <a:lnTo>
                  <a:pt x="8" y="265"/>
                </a:lnTo>
                <a:lnTo>
                  <a:pt x="9" y="263"/>
                </a:lnTo>
                <a:lnTo>
                  <a:pt x="16" y="246"/>
                </a:lnTo>
                <a:lnTo>
                  <a:pt x="26" y="228"/>
                </a:lnTo>
                <a:lnTo>
                  <a:pt x="36" y="213"/>
                </a:lnTo>
                <a:lnTo>
                  <a:pt x="47" y="197"/>
                </a:lnTo>
                <a:lnTo>
                  <a:pt x="59" y="181"/>
                </a:lnTo>
                <a:lnTo>
                  <a:pt x="72" y="167"/>
                </a:lnTo>
                <a:lnTo>
                  <a:pt x="98" y="139"/>
                </a:lnTo>
                <a:lnTo>
                  <a:pt x="112" y="123"/>
                </a:lnTo>
                <a:lnTo>
                  <a:pt x="123" y="108"/>
                </a:lnTo>
                <a:lnTo>
                  <a:pt x="146" y="75"/>
                </a:lnTo>
                <a:lnTo>
                  <a:pt x="169" y="41"/>
                </a:lnTo>
                <a:lnTo>
                  <a:pt x="181" y="24"/>
                </a:lnTo>
                <a:lnTo>
                  <a:pt x="194" y="8"/>
                </a:lnTo>
                <a:lnTo>
                  <a:pt x="195" y="7"/>
                </a:lnTo>
                <a:lnTo>
                  <a:pt x="195" y="5"/>
                </a:lnTo>
                <a:lnTo>
                  <a:pt x="195" y="3"/>
                </a:lnTo>
                <a:lnTo>
                  <a:pt x="194" y="2"/>
                </a:lnTo>
                <a:lnTo>
                  <a:pt x="191" y="1"/>
                </a:lnTo>
                <a:lnTo>
                  <a:pt x="190" y="0"/>
                </a:lnTo>
                <a:lnTo>
                  <a:pt x="188" y="1"/>
                </a:lnTo>
                <a:lnTo>
                  <a:pt x="18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02" name="任意多边形 1051701"/>
          <p:cNvSpPr/>
          <p:nvPr/>
        </p:nvSpPr>
        <p:spPr bwMode="auto">
          <a:xfrm>
            <a:off x="10301288" y="5868987"/>
            <a:ext cx="144462" cy="190500"/>
          </a:xfrm>
          <a:custGeom>
            <a:avLst/>
            <a:gdLst/>
            <a:ahLst/>
            <a:cxnLst/>
            <a:rect l="0" t="0" r="0" b="0"/>
            <a:pathLst>
              <a:path w="204" h="270">
                <a:moveTo>
                  <a:pt x="195" y="1"/>
                </a:moveTo>
                <a:lnTo>
                  <a:pt x="195" y="1"/>
                </a:lnTo>
                <a:lnTo>
                  <a:pt x="182" y="17"/>
                </a:lnTo>
                <a:lnTo>
                  <a:pt x="169" y="32"/>
                </a:lnTo>
                <a:lnTo>
                  <a:pt x="156" y="49"/>
                </a:lnTo>
                <a:lnTo>
                  <a:pt x="144" y="64"/>
                </a:lnTo>
                <a:lnTo>
                  <a:pt x="120" y="98"/>
                </a:lnTo>
                <a:lnTo>
                  <a:pt x="96" y="131"/>
                </a:lnTo>
                <a:lnTo>
                  <a:pt x="70" y="164"/>
                </a:lnTo>
                <a:lnTo>
                  <a:pt x="45" y="196"/>
                </a:lnTo>
                <a:lnTo>
                  <a:pt x="21" y="229"/>
                </a:lnTo>
                <a:lnTo>
                  <a:pt x="10" y="246"/>
                </a:lnTo>
                <a:lnTo>
                  <a:pt x="0" y="264"/>
                </a:lnTo>
                <a:lnTo>
                  <a:pt x="0" y="265"/>
                </a:lnTo>
                <a:lnTo>
                  <a:pt x="0" y="267"/>
                </a:lnTo>
                <a:lnTo>
                  <a:pt x="1" y="269"/>
                </a:lnTo>
                <a:lnTo>
                  <a:pt x="2" y="270"/>
                </a:lnTo>
                <a:lnTo>
                  <a:pt x="4" y="270"/>
                </a:lnTo>
                <a:lnTo>
                  <a:pt x="5" y="270"/>
                </a:lnTo>
                <a:lnTo>
                  <a:pt x="7" y="270"/>
                </a:lnTo>
                <a:lnTo>
                  <a:pt x="8" y="268"/>
                </a:lnTo>
                <a:lnTo>
                  <a:pt x="18" y="251"/>
                </a:lnTo>
                <a:lnTo>
                  <a:pt x="30" y="234"/>
                </a:lnTo>
                <a:lnTo>
                  <a:pt x="52" y="201"/>
                </a:lnTo>
                <a:lnTo>
                  <a:pt x="77" y="169"/>
                </a:lnTo>
                <a:lnTo>
                  <a:pt x="102" y="138"/>
                </a:lnTo>
                <a:lnTo>
                  <a:pt x="127" y="105"/>
                </a:lnTo>
                <a:lnTo>
                  <a:pt x="151" y="71"/>
                </a:lnTo>
                <a:lnTo>
                  <a:pt x="162" y="55"/>
                </a:lnTo>
                <a:lnTo>
                  <a:pt x="175" y="39"/>
                </a:lnTo>
                <a:lnTo>
                  <a:pt x="188" y="23"/>
                </a:lnTo>
                <a:lnTo>
                  <a:pt x="203" y="8"/>
                </a:lnTo>
                <a:lnTo>
                  <a:pt x="204" y="6"/>
                </a:lnTo>
                <a:lnTo>
                  <a:pt x="204" y="4"/>
                </a:lnTo>
                <a:lnTo>
                  <a:pt x="204" y="3"/>
                </a:lnTo>
                <a:lnTo>
                  <a:pt x="203" y="1"/>
                </a:lnTo>
                <a:lnTo>
                  <a:pt x="201" y="0"/>
                </a:lnTo>
                <a:lnTo>
                  <a:pt x="200" y="0"/>
                </a:lnTo>
                <a:lnTo>
                  <a:pt x="198" y="0"/>
                </a:lnTo>
                <a:lnTo>
                  <a:pt x="19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03" name="任意多边形 1051702"/>
          <p:cNvSpPr/>
          <p:nvPr/>
        </p:nvSpPr>
        <p:spPr bwMode="auto">
          <a:xfrm>
            <a:off x="10369550" y="5484812"/>
            <a:ext cx="379412" cy="590550"/>
          </a:xfrm>
          <a:custGeom>
            <a:avLst/>
            <a:gdLst/>
            <a:ahLst/>
            <a:cxnLst/>
            <a:rect l="0" t="0" r="0" b="0"/>
            <a:pathLst>
              <a:path w="538" h="837">
                <a:moveTo>
                  <a:pt x="530" y="1"/>
                </a:moveTo>
                <a:lnTo>
                  <a:pt x="530" y="1"/>
                </a:lnTo>
                <a:lnTo>
                  <a:pt x="521" y="11"/>
                </a:lnTo>
                <a:lnTo>
                  <a:pt x="513" y="21"/>
                </a:lnTo>
                <a:lnTo>
                  <a:pt x="507" y="32"/>
                </a:lnTo>
                <a:lnTo>
                  <a:pt x="499" y="43"/>
                </a:lnTo>
                <a:lnTo>
                  <a:pt x="492" y="57"/>
                </a:lnTo>
                <a:lnTo>
                  <a:pt x="485" y="69"/>
                </a:lnTo>
                <a:lnTo>
                  <a:pt x="476" y="82"/>
                </a:lnTo>
                <a:lnTo>
                  <a:pt x="466" y="93"/>
                </a:lnTo>
                <a:lnTo>
                  <a:pt x="446" y="118"/>
                </a:lnTo>
                <a:lnTo>
                  <a:pt x="426" y="144"/>
                </a:lnTo>
                <a:lnTo>
                  <a:pt x="388" y="197"/>
                </a:lnTo>
                <a:lnTo>
                  <a:pt x="377" y="210"/>
                </a:lnTo>
                <a:lnTo>
                  <a:pt x="366" y="224"/>
                </a:lnTo>
                <a:lnTo>
                  <a:pt x="354" y="236"/>
                </a:lnTo>
                <a:lnTo>
                  <a:pt x="344" y="249"/>
                </a:lnTo>
                <a:lnTo>
                  <a:pt x="324" y="276"/>
                </a:lnTo>
                <a:lnTo>
                  <a:pt x="306" y="303"/>
                </a:lnTo>
                <a:lnTo>
                  <a:pt x="288" y="330"/>
                </a:lnTo>
                <a:lnTo>
                  <a:pt x="270" y="357"/>
                </a:lnTo>
                <a:lnTo>
                  <a:pt x="263" y="372"/>
                </a:lnTo>
                <a:lnTo>
                  <a:pt x="257" y="386"/>
                </a:lnTo>
                <a:lnTo>
                  <a:pt x="250" y="402"/>
                </a:lnTo>
                <a:lnTo>
                  <a:pt x="242" y="415"/>
                </a:lnTo>
                <a:lnTo>
                  <a:pt x="227" y="444"/>
                </a:lnTo>
                <a:lnTo>
                  <a:pt x="211" y="474"/>
                </a:lnTo>
                <a:lnTo>
                  <a:pt x="197" y="503"/>
                </a:lnTo>
                <a:lnTo>
                  <a:pt x="181" y="532"/>
                </a:lnTo>
                <a:lnTo>
                  <a:pt x="166" y="560"/>
                </a:lnTo>
                <a:lnTo>
                  <a:pt x="149" y="588"/>
                </a:lnTo>
                <a:lnTo>
                  <a:pt x="133" y="615"/>
                </a:lnTo>
                <a:lnTo>
                  <a:pt x="117" y="643"/>
                </a:lnTo>
                <a:lnTo>
                  <a:pt x="109" y="659"/>
                </a:lnTo>
                <a:lnTo>
                  <a:pt x="99" y="673"/>
                </a:lnTo>
                <a:lnTo>
                  <a:pt x="79" y="701"/>
                </a:lnTo>
                <a:lnTo>
                  <a:pt x="69" y="714"/>
                </a:lnTo>
                <a:lnTo>
                  <a:pt x="62" y="727"/>
                </a:lnTo>
                <a:lnTo>
                  <a:pt x="48" y="755"/>
                </a:lnTo>
                <a:lnTo>
                  <a:pt x="40" y="767"/>
                </a:lnTo>
                <a:lnTo>
                  <a:pt x="33" y="777"/>
                </a:lnTo>
                <a:lnTo>
                  <a:pt x="25" y="788"/>
                </a:lnTo>
                <a:lnTo>
                  <a:pt x="18" y="799"/>
                </a:lnTo>
                <a:lnTo>
                  <a:pt x="14" y="807"/>
                </a:lnTo>
                <a:lnTo>
                  <a:pt x="11" y="814"/>
                </a:lnTo>
                <a:lnTo>
                  <a:pt x="7" y="822"/>
                </a:lnTo>
                <a:lnTo>
                  <a:pt x="2" y="829"/>
                </a:lnTo>
                <a:lnTo>
                  <a:pt x="1" y="831"/>
                </a:lnTo>
                <a:lnTo>
                  <a:pt x="0" y="832"/>
                </a:lnTo>
                <a:lnTo>
                  <a:pt x="1" y="834"/>
                </a:lnTo>
                <a:lnTo>
                  <a:pt x="2" y="835"/>
                </a:lnTo>
                <a:lnTo>
                  <a:pt x="3" y="836"/>
                </a:lnTo>
                <a:lnTo>
                  <a:pt x="5" y="837"/>
                </a:lnTo>
                <a:lnTo>
                  <a:pt x="7" y="837"/>
                </a:lnTo>
                <a:lnTo>
                  <a:pt x="8" y="836"/>
                </a:lnTo>
                <a:lnTo>
                  <a:pt x="16" y="829"/>
                </a:lnTo>
                <a:lnTo>
                  <a:pt x="20" y="826"/>
                </a:lnTo>
                <a:lnTo>
                  <a:pt x="22" y="822"/>
                </a:lnTo>
                <a:lnTo>
                  <a:pt x="25" y="810"/>
                </a:lnTo>
                <a:lnTo>
                  <a:pt x="27" y="804"/>
                </a:lnTo>
                <a:lnTo>
                  <a:pt x="30" y="798"/>
                </a:lnTo>
                <a:lnTo>
                  <a:pt x="32" y="794"/>
                </a:lnTo>
                <a:lnTo>
                  <a:pt x="36" y="791"/>
                </a:lnTo>
                <a:lnTo>
                  <a:pt x="39" y="786"/>
                </a:lnTo>
                <a:lnTo>
                  <a:pt x="42" y="782"/>
                </a:lnTo>
                <a:lnTo>
                  <a:pt x="58" y="755"/>
                </a:lnTo>
                <a:lnTo>
                  <a:pt x="72" y="727"/>
                </a:lnTo>
                <a:lnTo>
                  <a:pt x="82" y="712"/>
                </a:lnTo>
                <a:lnTo>
                  <a:pt x="92" y="698"/>
                </a:lnTo>
                <a:lnTo>
                  <a:pt x="113" y="670"/>
                </a:lnTo>
                <a:lnTo>
                  <a:pt x="122" y="657"/>
                </a:lnTo>
                <a:lnTo>
                  <a:pt x="131" y="642"/>
                </a:lnTo>
                <a:lnTo>
                  <a:pt x="138" y="628"/>
                </a:lnTo>
                <a:lnTo>
                  <a:pt x="146" y="614"/>
                </a:lnTo>
                <a:lnTo>
                  <a:pt x="163" y="587"/>
                </a:lnTo>
                <a:lnTo>
                  <a:pt x="178" y="559"/>
                </a:lnTo>
                <a:lnTo>
                  <a:pt x="194" y="529"/>
                </a:lnTo>
                <a:lnTo>
                  <a:pt x="208" y="499"/>
                </a:lnTo>
                <a:lnTo>
                  <a:pt x="237" y="440"/>
                </a:lnTo>
                <a:lnTo>
                  <a:pt x="245" y="427"/>
                </a:lnTo>
                <a:lnTo>
                  <a:pt x="253" y="413"/>
                </a:lnTo>
                <a:lnTo>
                  <a:pt x="261" y="400"/>
                </a:lnTo>
                <a:lnTo>
                  <a:pt x="267" y="385"/>
                </a:lnTo>
                <a:lnTo>
                  <a:pt x="275" y="370"/>
                </a:lnTo>
                <a:lnTo>
                  <a:pt x="284" y="352"/>
                </a:lnTo>
                <a:lnTo>
                  <a:pt x="293" y="336"/>
                </a:lnTo>
                <a:lnTo>
                  <a:pt x="298" y="327"/>
                </a:lnTo>
                <a:lnTo>
                  <a:pt x="304" y="321"/>
                </a:lnTo>
                <a:lnTo>
                  <a:pt x="313" y="310"/>
                </a:lnTo>
                <a:lnTo>
                  <a:pt x="321" y="297"/>
                </a:lnTo>
                <a:lnTo>
                  <a:pt x="338" y="273"/>
                </a:lnTo>
                <a:lnTo>
                  <a:pt x="348" y="259"/>
                </a:lnTo>
                <a:lnTo>
                  <a:pt x="360" y="244"/>
                </a:lnTo>
                <a:lnTo>
                  <a:pt x="372" y="231"/>
                </a:lnTo>
                <a:lnTo>
                  <a:pt x="384" y="217"/>
                </a:lnTo>
                <a:lnTo>
                  <a:pt x="395" y="205"/>
                </a:lnTo>
                <a:lnTo>
                  <a:pt x="404" y="192"/>
                </a:lnTo>
                <a:lnTo>
                  <a:pt x="422" y="167"/>
                </a:lnTo>
                <a:lnTo>
                  <a:pt x="443" y="135"/>
                </a:lnTo>
                <a:lnTo>
                  <a:pt x="467" y="106"/>
                </a:lnTo>
                <a:lnTo>
                  <a:pt x="476" y="97"/>
                </a:lnTo>
                <a:lnTo>
                  <a:pt x="485" y="88"/>
                </a:lnTo>
                <a:lnTo>
                  <a:pt x="493" y="77"/>
                </a:lnTo>
                <a:lnTo>
                  <a:pt x="497" y="72"/>
                </a:lnTo>
                <a:lnTo>
                  <a:pt x="499" y="67"/>
                </a:lnTo>
                <a:lnTo>
                  <a:pt x="507" y="52"/>
                </a:lnTo>
                <a:lnTo>
                  <a:pt x="515" y="36"/>
                </a:lnTo>
                <a:lnTo>
                  <a:pt x="525" y="21"/>
                </a:lnTo>
                <a:lnTo>
                  <a:pt x="537" y="8"/>
                </a:lnTo>
                <a:lnTo>
                  <a:pt x="538" y="6"/>
                </a:lnTo>
                <a:lnTo>
                  <a:pt x="538" y="4"/>
                </a:lnTo>
                <a:lnTo>
                  <a:pt x="538" y="3"/>
                </a:lnTo>
                <a:lnTo>
                  <a:pt x="537" y="1"/>
                </a:lnTo>
                <a:lnTo>
                  <a:pt x="535" y="0"/>
                </a:lnTo>
                <a:lnTo>
                  <a:pt x="534" y="0"/>
                </a:lnTo>
                <a:lnTo>
                  <a:pt x="532" y="0"/>
                </a:lnTo>
                <a:lnTo>
                  <a:pt x="530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04" name="任意多边形 1051703"/>
          <p:cNvSpPr/>
          <p:nvPr/>
        </p:nvSpPr>
        <p:spPr bwMode="auto">
          <a:xfrm>
            <a:off x="10434638" y="5554662"/>
            <a:ext cx="330200" cy="498475"/>
          </a:xfrm>
          <a:custGeom>
            <a:avLst/>
            <a:gdLst/>
            <a:ahLst/>
            <a:cxnLst/>
            <a:rect l="0" t="0" r="0" b="0"/>
            <a:pathLst>
              <a:path w="467" h="708">
                <a:moveTo>
                  <a:pt x="457" y="4"/>
                </a:moveTo>
                <a:lnTo>
                  <a:pt x="457" y="4"/>
                </a:lnTo>
                <a:lnTo>
                  <a:pt x="454" y="6"/>
                </a:lnTo>
                <a:lnTo>
                  <a:pt x="449" y="10"/>
                </a:lnTo>
                <a:lnTo>
                  <a:pt x="440" y="16"/>
                </a:lnTo>
                <a:lnTo>
                  <a:pt x="433" y="23"/>
                </a:lnTo>
                <a:lnTo>
                  <a:pt x="427" y="30"/>
                </a:lnTo>
                <a:lnTo>
                  <a:pt x="416" y="47"/>
                </a:lnTo>
                <a:lnTo>
                  <a:pt x="409" y="55"/>
                </a:lnTo>
                <a:lnTo>
                  <a:pt x="401" y="62"/>
                </a:lnTo>
                <a:lnTo>
                  <a:pt x="394" y="71"/>
                </a:lnTo>
                <a:lnTo>
                  <a:pt x="388" y="80"/>
                </a:lnTo>
                <a:lnTo>
                  <a:pt x="382" y="91"/>
                </a:lnTo>
                <a:lnTo>
                  <a:pt x="375" y="104"/>
                </a:lnTo>
                <a:lnTo>
                  <a:pt x="370" y="115"/>
                </a:lnTo>
                <a:lnTo>
                  <a:pt x="363" y="127"/>
                </a:lnTo>
                <a:lnTo>
                  <a:pt x="348" y="148"/>
                </a:lnTo>
                <a:lnTo>
                  <a:pt x="335" y="172"/>
                </a:lnTo>
                <a:lnTo>
                  <a:pt x="328" y="183"/>
                </a:lnTo>
                <a:lnTo>
                  <a:pt x="319" y="194"/>
                </a:lnTo>
                <a:lnTo>
                  <a:pt x="312" y="204"/>
                </a:lnTo>
                <a:lnTo>
                  <a:pt x="306" y="216"/>
                </a:lnTo>
                <a:lnTo>
                  <a:pt x="299" y="229"/>
                </a:lnTo>
                <a:lnTo>
                  <a:pt x="290" y="242"/>
                </a:lnTo>
                <a:lnTo>
                  <a:pt x="274" y="266"/>
                </a:lnTo>
                <a:lnTo>
                  <a:pt x="256" y="289"/>
                </a:lnTo>
                <a:lnTo>
                  <a:pt x="239" y="313"/>
                </a:lnTo>
                <a:lnTo>
                  <a:pt x="221" y="338"/>
                </a:lnTo>
                <a:lnTo>
                  <a:pt x="203" y="363"/>
                </a:lnTo>
                <a:lnTo>
                  <a:pt x="187" y="388"/>
                </a:lnTo>
                <a:lnTo>
                  <a:pt x="179" y="400"/>
                </a:lnTo>
                <a:lnTo>
                  <a:pt x="171" y="414"/>
                </a:lnTo>
                <a:lnTo>
                  <a:pt x="158" y="439"/>
                </a:lnTo>
                <a:lnTo>
                  <a:pt x="142" y="464"/>
                </a:lnTo>
                <a:lnTo>
                  <a:pt x="127" y="487"/>
                </a:lnTo>
                <a:lnTo>
                  <a:pt x="110" y="511"/>
                </a:lnTo>
                <a:lnTo>
                  <a:pt x="95" y="535"/>
                </a:lnTo>
                <a:lnTo>
                  <a:pt x="79" y="560"/>
                </a:lnTo>
                <a:lnTo>
                  <a:pt x="65" y="585"/>
                </a:lnTo>
                <a:lnTo>
                  <a:pt x="49" y="610"/>
                </a:lnTo>
                <a:lnTo>
                  <a:pt x="32" y="631"/>
                </a:lnTo>
                <a:lnTo>
                  <a:pt x="25" y="643"/>
                </a:lnTo>
                <a:lnTo>
                  <a:pt x="18" y="653"/>
                </a:lnTo>
                <a:lnTo>
                  <a:pt x="12" y="665"/>
                </a:lnTo>
                <a:lnTo>
                  <a:pt x="6" y="677"/>
                </a:lnTo>
                <a:lnTo>
                  <a:pt x="2" y="689"/>
                </a:lnTo>
                <a:lnTo>
                  <a:pt x="0" y="704"/>
                </a:lnTo>
                <a:lnTo>
                  <a:pt x="1" y="706"/>
                </a:lnTo>
                <a:lnTo>
                  <a:pt x="1" y="707"/>
                </a:lnTo>
                <a:lnTo>
                  <a:pt x="3" y="708"/>
                </a:lnTo>
                <a:lnTo>
                  <a:pt x="5" y="708"/>
                </a:lnTo>
                <a:lnTo>
                  <a:pt x="6" y="708"/>
                </a:lnTo>
                <a:lnTo>
                  <a:pt x="9" y="707"/>
                </a:lnTo>
                <a:lnTo>
                  <a:pt x="10" y="706"/>
                </a:lnTo>
                <a:lnTo>
                  <a:pt x="10" y="704"/>
                </a:lnTo>
                <a:lnTo>
                  <a:pt x="11" y="697"/>
                </a:lnTo>
                <a:lnTo>
                  <a:pt x="13" y="689"/>
                </a:lnTo>
                <a:lnTo>
                  <a:pt x="17" y="675"/>
                </a:lnTo>
                <a:lnTo>
                  <a:pt x="23" y="661"/>
                </a:lnTo>
                <a:lnTo>
                  <a:pt x="31" y="649"/>
                </a:lnTo>
                <a:lnTo>
                  <a:pt x="40" y="637"/>
                </a:lnTo>
                <a:lnTo>
                  <a:pt x="49" y="624"/>
                </a:lnTo>
                <a:lnTo>
                  <a:pt x="67" y="600"/>
                </a:lnTo>
                <a:lnTo>
                  <a:pt x="82" y="575"/>
                </a:lnTo>
                <a:lnTo>
                  <a:pt x="97" y="552"/>
                </a:lnTo>
                <a:lnTo>
                  <a:pt x="112" y="527"/>
                </a:lnTo>
                <a:lnTo>
                  <a:pt x="128" y="503"/>
                </a:lnTo>
                <a:lnTo>
                  <a:pt x="143" y="479"/>
                </a:lnTo>
                <a:lnTo>
                  <a:pt x="159" y="454"/>
                </a:lnTo>
                <a:lnTo>
                  <a:pt x="173" y="429"/>
                </a:lnTo>
                <a:lnTo>
                  <a:pt x="187" y="404"/>
                </a:lnTo>
                <a:lnTo>
                  <a:pt x="194" y="391"/>
                </a:lnTo>
                <a:lnTo>
                  <a:pt x="202" y="378"/>
                </a:lnTo>
                <a:lnTo>
                  <a:pt x="220" y="354"/>
                </a:lnTo>
                <a:lnTo>
                  <a:pt x="239" y="329"/>
                </a:lnTo>
                <a:lnTo>
                  <a:pt x="256" y="304"/>
                </a:lnTo>
                <a:lnTo>
                  <a:pt x="273" y="282"/>
                </a:lnTo>
                <a:lnTo>
                  <a:pt x="281" y="271"/>
                </a:lnTo>
                <a:lnTo>
                  <a:pt x="288" y="259"/>
                </a:lnTo>
                <a:lnTo>
                  <a:pt x="303" y="237"/>
                </a:lnTo>
                <a:lnTo>
                  <a:pt x="318" y="215"/>
                </a:lnTo>
                <a:lnTo>
                  <a:pt x="334" y="193"/>
                </a:lnTo>
                <a:lnTo>
                  <a:pt x="348" y="171"/>
                </a:lnTo>
                <a:lnTo>
                  <a:pt x="375" y="126"/>
                </a:lnTo>
                <a:lnTo>
                  <a:pt x="382" y="113"/>
                </a:lnTo>
                <a:lnTo>
                  <a:pt x="388" y="100"/>
                </a:lnTo>
                <a:lnTo>
                  <a:pt x="394" y="86"/>
                </a:lnTo>
                <a:lnTo>
                  <a:pt x="398" y="80"/>
                </a:lnTo>
                <a:lnTo>
                  <a:pt x="403" y="75"/>
                </a:lnTo>
                <a:lnTo>
                  <a:pt x="412" y="66"/>
                </a:lnTo>
                <a:lnTo>
                  <a:pt x="419" y="57"/>
                </a:lnTo>
                <a:lnTo>
                  <a:pt x="435" y="39"/>
                </a:lnTo>
                <a:lnTo>
                  <a:pt x="441" y="30"/>
                </a:lnTo>
                <a:lnTo>
                  <a:pt x="446" y="23"/>
                </a:lnTo>
                <a:lnTo>
                  <a:pt x="453" y="18"/>
                </a:lnTo>
                <a:lnTo>
                  <a:pt x="457" y="15"/>
                </a:lnTo>
                <a:lnTo>
                  <a:pt x="461" y="14"/>
                </a:lnTo>
                <a:lnTo>
                  <a:pt x="465" y="12"/>
                </a:lnTo>
                <a:lnTo>
                  <a:pt x="466" y="10"/>
                </a:lnTo>
                <a:lnTo>
                  <a:pt x="467" y="4"/>
                </a:lnTo>
                <a:lnTo>
                  <a:pt x="467" y="2"/>
                </a:lnTo>
                <a:lnTo>
                  <a:pt x="466" y="1"/>
                </a:lnTo>
                <a:lnTo>
                  <a:pt x="464" y="0"/>
                </a:lnTo>
                <a:lnTo>
                  <a:pt x="463" y="0"/>
                </a:lnTo>
                <a:lnTo>
                  <a:pt x="460" y="0"/>
                </a:lnTo>
                <a:lnTo>
                  <a:pt x="459" y="1"/>
                </a:lnTo>
                <a:lnTo>
                  <a:pt x="457" y="2"/>
                </a:lnTo>
                <a:lnTo>
                  <a:pt x="45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05" name="任意多边形 1051704"/>
          <p:cNvSpPr/>
          <p:nvPr/>
        </p:nvSpPr>
        <p:spPr bwMode="auto">
          <a:xfrm>
            <a:off x="10509250" y="5621337"/>
            <a:ext cx="246062" cy="396875"/>
          </a:xfrm>
          <a:custGeom>
            <a:avLst/>
            <a:gdLst/>
            <a:ahLst/>
            <a:cxnLst/>
            <a:rect l="0" t="0" r="0" b="0"/>
            <a:pathLst>
              <a:path w="347" h="561">
                <a:moveTo>
                  <a:pt x="339" y="2"/>
                </a:moveTo>
                <a:lnTo>
                  <a:pt x="339" y="2"/>
                </a:lnTo>
                <a:lnTo>
                  <a:pt x="327" y="15"/>
                </a:lnTo>
                <a:lnTo>
                  <a:pt x="316" y="31"/>
                </a:lnTo>
                <a:lnTo>
                  <a:pt x="306" y="46"/>
                </a:lnTo>
                <a:lnTo>
                  <a:pt x="296" y="63"/>
                </a:lnTo>
                <a:lnTo>
                  <a:pt x="278" y="95"/>
                </a:lnTo>
                <a:lnTo>
                  <a:pt x="268" y="111"/>
                </a:lnTo>
                <a:lnTo>
                  <a:pt x="258" y="127"/>
                </a:lnTo>
                <a:lnTo>
                  <a:pt x="234" y="163"/>
                </a:lnTo>
                <a:lnTo>
                  <a:pt x="222" y="181"/>
                </a:lnTo>
                <a:lnTo>
                  <a:pt x="209" y="199"/>
                </a:lnTo>
                <a:lnTo>
                  <a:pt x="184" y="233"/>
                </a:lnTo>
                <a:lnTo>
                  <a:pt x="172" y="249"/>
                </a:lnTo>
                <a:lnTo>
                  <a:pt x="162" y="268"/>
                </a:lnTo>
                <a:lnTo>
                  <a:pt x="141" y="304"/>
                </a:lnTo>
                <a:lnTo>
                  <a:pt x="121" y="341"/>
                </a:lnTo>
                <a:lnTo>
                  <a:pt x="85" y="415"/>
                </a:lnTo>
                <a:lnTo>
                  <a:pt x="77" y="433"/>
                </a:lnTo>
                <a:lnTo>
                  <a:pt x="66" y="449"/>
                </a:lnTo>
                <a:lnTo>
                  <a:pt x="47" y="483"/>
                </a:lnTo>
                <a:lnTo>
                  <a:pt x="27" y="516"/>
                </a:lnTo>
                <a:lnTo>
                  <a:pt x="17" y="531"/>
                </a:lnTo>
                <a:lnTo>
                  <a:pt x="6" y="547"/>
                </a:lnTo>
                <a:lnTo>
                  <a:pt x="4" y="547"/>
                </a:lnTo>
                <a:lnTo>
                  <a:pt x="2" y="548"/>
                </a:lnTo>
                <a:lnTo>
                  <a:pt x="1" y="549"/>
                </a:lnTo>
                <a:lnTo>
                  <a:pt x="0" y="552"/>
                </a:lnTo>
                <a:lnTo>
                  <a:pt x="0" y="556"/>
                </a:lnTo>
                <a:lnTo>
                  <a:pt x="1" y="559"/>
                </a:lnTo>
                <a:lnTo>
                  <a:pt x="3" y="560"/>
                </a:lnTo>
                <a:lnTo>
                  <a:pt x="6" y="561"/>
                </a:lnTo>
                <a:lnTo>
                  <a:pt x="8" y="559"/>
                </a:lnTo>
                <a:lnTo>
                  <a:pt x="19" y="546"/>
                </a:lnTo>
                <a:lnTo>
                  <a:pt x="28" y="531"/>
                </a:lnTo>
                <a:lnTo>
                  <a:pt x="47" y="501"/>
                </a:lnTo>
                <a:lnTo>
                  <a:pt x="66" y="468"/>
                </a:lnTo>
                <a:lnTo>
                  <a:pt x="77" y="451"/>
                </a:lnTo>
                <a:lnTo>
                  <a:pt x="86" y="435"/>
                </a:lnTo>
                <a:lnTo>
                  <a:pt x="124" y="361"/>
                </a:lnTo>
                <a:lnTo>
                  <a:pt x="162" y="288"/>
                </a:lnTo>
                <a:lnTo>
                  <a:pt x="171" y="269"/>
                </a:lnTo>
                <a:lnTo>
                  <a:pt x="182" y="250"/>
                </a:lnTo>
                <a:lnTo>
                  <a:pt x="194" y="233"/>
                </a:lnTo>
                <a:lnTo>
                  <a:pt x="206" y="215"/>
                </a:lnTo>
                <a:lnTo>
                  <a:pt x="232" y="181"/>
                </a:lnTo>
                <a:lnTo>
                  <a:pt x="256" y="146"/>
                </a:lnTo>
                <a:lnTo>
                  <a:pt x="280" y="111"/>
                </a:lnTo>
                <a:lnTo>
                  <a:pt x="290" y="94"/>
                </a:lnTo>
                <a:lnTo>
                  <a:pt x="302" y="76"/>
                </a:lnTo>
                <a:lnTo>
                  <a:pt x="311" y="59"/>
                </a:lnTo>
                <a:lnTo>
                  <a:pt x="321" y="41"/>
                </a:lnTo>
                <a:lnTo>
                  <a:pt x="333" y="23"/>
                </a:lnTo>
                <a:lnTo>
                  <a:pt x="339" y="16"/>
                </a:lnTo>
                <a:lnTo>
                  <a:pt x="346" y="8"/>
                </a:lnTo>
                <a:lnTo>
                  <a:pt x="347" y="6"/>
                </a:lnTo>
                <a:lnTo>
                  <a:pt x="347" y="5"/>
                </a:lnTo>
                <a:lnTo>
                  <a:pt x="347" y="3"/>
                </a:lnTo>
                <a:lnTo>
                  <a:pt x="346" y="2"/>
                </a:lnTo>
                <a:lnTo>
                  <a:pt x="344" y="1"/>
                </a:lnTo>
                <a:lnTo>
                  <a:pt x="343" y="0"/>
                </a:lnTo>
                <a:lnTo>
                  <a:pt x="341" y="0"/>
                </a:lnTo>
                <a:lnTo>
                  <a:pt x="33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06" name="任意多边形 1051705"/>
          <p:cNvSpPr/>
          <p:nvPr/>
        </p:nvSpPr>
        <p:spPr bwMode="auto">
          <a:xfrm>
            <a:off x="10571162" y="5702300"/>
            <a:ext cx="160337" cy="261937"/>
          </a:xfrm>
          <a:custGeom>
            <a:avLst/>
            <a:gdLst/>
            <a:ahLst/>
            <a:cxnLst/>
            <a:rect l="0" t="0" r="0" b="0"/>
            <a:pathLst>
              <a:path w="228" h="370">
                <a:moveTo>
                  <a:pt x="219" y="4"/>
                </a:moveTo>
                <a:lnTo>
                  <a:pt x="219" y="4"/>
                </a:lnTo>
                <a:lnTo>
                  <a:pt x="218" y="9"/>
                </a:lnTo>
                <a:lnTo>
                  <a:pt x="217" y="14"/>
                </a:lnTo>
                <a:lnTo>
                  <a:pt x="210" y="23"/>
                </a:lnTo>
                <a:lnTo>
                  <a:pt x="204" y="33"/>
                </a:lnTo>
                <a:lnTo>
                  <a:pt x="198" y="42"/>
                </a:lnTo>
                <a:lnTo>
                  <a:pt x="185" y="63"/>
                </a:lnTo>
                <a:lnTo>
                  <a:pt x="172" y="85"/>
                </a:lnTo>
                <a:lnTo>
                  <a:pt x="157" y="108"/>
                </a:lnTo>
                <a:lnTo>
                  <a:pt x="144" y="133"/>
                </a:lnTo>
                <a:lnTo>
                  <a:pt x="117" y="183"/>
                </a:lnTo>
                <a:lnTo>
                  <a:pt x="104" y="207"/>
                </a:lnTo>
                <a:lnTo>
                  <a:pt x="91" y="231"/>
                </a:lnTo>
                <a:lnTo>
                  <a:pt x="77" y="255"/>
                </a:lnTo>
                <a:lnTo>
                  <a:pt x="62" y="277"/>
                </a:lnTo>
                <a:lnTo>
                  <a:pt x="47" y="298"/>
                </a:lnTo>
                <a:lnTo>
                  <a:pt x="30" y="319"/>
                </a:lnTo>
                <a:lnTo>
                  <a:pt x="14" y="341"/>
                </a:lnTo>
                <a:lnTo>
                  <a:pt x="7" y="352"/>
                </a:lnTo>
                <a:lnTo>
                  <a:pt x="0" y="362"/>
                </a:lnTo>
                <a:lnTo>
                  <a:pt x="0" y="364"/>
                </a:lnTo>
                <a:lnTo>
                  <a:pt x="0" y="367"/>
                </a:lnTo>
                <a:lnTo>
                  <a:pt x="1" y="369"/>
                </a:lnTo>
                <a:lnTo>
                  <a:pt x="2" y="370"/>
                </a:lnTo>
                <a:lnTo>
                  <a:pt x="4" y="370"/>
                </a:lnTo>
                <a:lnTo>
                  <a:pt x="6" y="370"/>
                </a:lnTo>
                <a:lnTo>
                  <a:pt x="7" y="370"/>
                </a:lnTo>
                <a:lnTo>
                  <a:pt x="8" y="368"/>
                </a:lnTo>
                <a:lnTo>
                  <a:pt x="16" y="356"/>
                </a:lnTo>
                <a:lnTo>
                  <a:pt x="23" y="346"/>
                </a:lnTo>
                <a:lnTo>
                  <a:pt x="38" y="324"/>
                </a:lnTo>
                <a:lnTo>
                  <a:pt x="55" y="303"/>
                </a:lnTo>
                <a:lnTo>
                  <a:pt x="70" y="282"/>
                </a:lnTo>
                <a:lnTo>
                  <a:pt x="86" y="258"/>
                </a:lnTo>
                <a:lnTo>
                  <a:pt x="102" y="232"/>
                </a:lnTo>
                <a:lnTo>
                  <a:pt x="115" y="206"/>
                </a:lnTo>
                <a:lnTo>
                  <a:pt x="128" y="180"/>
                </a:lnTo>
                <a:lnTo>
                  <a:pt x="143" y="153"/>
                </a:lnTo>
                <a:lnTo>
                  <a:pt x="159" y="127"/>
                </a:lnTo>
                <a:lnTo>
                  <a:pt x="174" y="100"/>
                </a:lnTo>
                <a:lnTo>
                  <a:pt x="190" y="75"/>
                </a:lnTo>
                <a:lnTo>
                  <a:pt x="205" y="49"/>
                </a:lnTo>
                <a:lnTo>
                  <a:pt x="212" y="37"/>
                </a:lnTo>
                <a:lnTo>
                  <a:pt x="222" y="26"/>
                </a:lnTo>
                <a:lnTo>
                  <a:pt x="225" y="20"/>
                </a:lnTo>
                <a:lnTo>
                  <a:pt x="227" y="15"/>
                </a:lnTo>
                <a:lnTo>
                  <a:pt x="228" y="10"/>
                </a:lnTo>
                <a:lnTo>
                  <a:pt x="228" y="4"/>
                </a:lnTo>
                <a:lnTo>
                  <a:pt x="228" y="2"/>
                </a:lnTo>
                <a:lnTo>
                  <a:pt x="227" y="1"/>
                </a:lnTo>
                <a:lnTo>
                  <a:pt x="225" y="0"/>
                </a:lnTo>
                <a:lnTo>
                  <a:pt x="224" y="0"/>
                </a:lnTo>
                <a:lnTo>
                  <a:pt x="222" y="0"/>
                </a:lnTo>
                <a:lnTo>
                  <a:pt x="220" y="1"/>
                </a:lnTo>
                <a:lnTo>
                  <a:pt x="219" y="2"/>
                </a:lnTo>
                <a:lnTo>
                  <a:pt x="219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07" name="任意多边形 1051706"/>
          <p:cNvSpPr/>
          <p:nvPr/>
        </p:nvSpPr>
        <p:spPr bwMode="auto">
          <a:xfrm>
            <a:off x="10113962" y="5111750"/>
            <a:ext cx="160337" cy="196850"/>
          </a:xfrm>
          <a:custGeom>
            <a:avLst/>
            <a:gdLst/>
            <a:ahLst/>
            <a:cxnLst/>
            <a:rect l="0" t="0" r="0" b="0"/>
            <a:pathLst>
              <a:path w="228" h="280">
                <a:moveTo>
                  <a:pt x="219" y="3"/>
                </a:moveTo>
                <a:lnTo>
                  <a:pt x="219" y="3"/>
                </a:lnTo>
                <a:lnTo>
                  <a:pt x="218" y="8"/>
                </a:lnTo>
                <a:lnTo>
                  <a:pt x="215" y="14"/>
                </a:lnTo>
                <a:lnTo>
                  <a:pt x="212" y="19"/>
                </a:lnTo>
                <a:lnTo>
                  <a:pt x="209" y="23"/>
                </a:lnTo>
                <a:lnTo>
                  <a:pt x="200" y="31"/>
                </a:lnTo>
                <a:lnTo>
                  <a:pt x="192" y="40"/>
                </a:lnTo>
                <a:lnTo>
                  <a:pt x="184" y="48"/>
                </a:lnTo>
                <a:lnTo>
                  <a:pt x="175" y="57"/>
                </a:lnTo>
                <a:lnTo>
                  <a:pt x="168" y="67"/>
                </a:lnTo>
                <a:lnTo>
                  <a:pt x="161" y="77"/>
                </a:lnTo>
                <a:lnTo>
                  <a:pt x="125" y="115"/>
                </a:lnTo>
                <a:lnTo>
                  <a:pt x="90" y="156"/>
                </a:lnTo>
                <a:lnTo>
                  <a:pt x="60" y="192"/>
                </a:lnTo>
                <a:lnTo>
                  <a:pt x="46" y="211"/>
                </a:lnTo>
                <a:lnTo>
                  <a:pt x="32" y="229"/>
                </a:lnTo>
                <a:lnTo>
                  <a:pt x="28" y="235"/>
                </a:lnTo>
                <a:lnTo>
                  <a:pt x="23" y="241"/>
                </a:lnTo>
                <a:lnTo>
                  <a:pt x="12" y="250"/>
                </a:lnTo>
                <a:lnTo>
                  <a:pt x="7" y="255"/>
                </a:lnTo>
                <a:lnTo>
                  <a:pt x="3" y="261"/>
                </a:lnTo>
                <a:lnTo>
                  <a:pt x="1" y="268"/>
                </a:lnTo>
                <a:lnTo>
                  <a:pt x="0" y="276"/>
                </a:lnTo>
                <a:lnTo>
                  <a:pt x="0" y="278"/>
                </a:lnTo>
                <a:lnTo>
                  <a:pt x="1" y="279"/>
                </a:lnTo>
                <a:lnTo>
                  <a:pt x="2" y="280"/>
                </a:lnTo>
                <a:lnTo>
                  <a:pt x="4" y="280"/>
                </a:lnTo>
                <a:lnTo>
                  <a:pt x="6" y="280"/>
                </a:lnTo>
                <a:lnTo>
                  <a:pt x="7" y="279"/>
                </a:lnTo>
                <a:lnTo>
                  <a:pt x="9" y="278"/>
                </a:lnTo>
                <a:lnTo>
                  <a:pt x="10" y="276"/>
                </a:lnTo>
                <a:lnTo>
                  <a:pt x="11" y="270"/>
                </a:lnTo>
                <a:lnTo>
                  <a:pt x="13" y="264"/>
                </a:lnTo>
                <a:lnTo>
                  <a:pt x="16" y="259"/>
                </a:lnTo>
                <a:lnTo>
                  <a:pt x="19" y="255"/>
                </a:lnTo>
                <a:lnTo>
                  <a:pt x="28" y="248"/>
                </a:lnTo>
                <a:lnTo>
                  <a:pt x="37" y="241"/>
                </a:lnTo>
                <a:lnTo>
                  <a:pt x="44" y="232"/>
                </a:lnTo>
                <a:lnTo>
                  <a:pt x="49" y="223"/>
                </a:lnTo>
                <a:lnTo>
                  <a:pt x="55" y="214"/>
                </a:lnTo>
                <a:lnTo>
                  <a:pt x="61" y="205"/>
                </a:lnTo>
                <a:lnTo>
                  <a:pt x="127" y="127"/>
                </a:lnTo>
                <a:lnTo>
                  <a:pt x="142" y="109"/>
                </a:lnTo>
                <a:lnTo>
                  <a:pt x="158" y="92"/>
                </a:lnTo>
                <a:lnTo>
                  <a:pt x="173" y="76"/>
                </a:lnTo>
                <a:lnTo>
                  <a:pt x="189" y="58"/>
                </a:lnTo>
                <a:lnTo>
                  <a:pt x="200" y="47"/>
                </a:lnTo>
                <a:lnTo>
                  <a:pt x="212" y="34"/>
                </a:lnTo>
                <a:lnTo>
                  <a:pt x="218" y="28"/>
                </a:lnTo>
                <a:lnTo>
                  <a:pt x="222" y="21"/>
                </a:lnTo>
                <a:lnTo>
                  <a:pt x="226" y="14"/>
                </a:lnTo>
                <a:lnTo>
                  <a:pt x="228" y="5"/>
                </a:lnTo>
                <a:lnTo>
                  <a:pt x="228" y="3"/>
                </a:lnTo>
                <a:lnTo>
                  <a:pt x="227" y="2"/>
                </a:lnTo>
                <a:lnTo>
                  <a:pt x="224" y="0"/>
                </a:lnTo>
                <a:lnTo>
                  <a:pt x="222" y="0"/>
                </a:lnTo>
                <a:lnTo>
                  <a:pt x="221" y="0"/>
                </a:lnTo>
                <a:lnTo>
                  <a:pt x="220" y="1"/>
                </a:lnTo>
                <a:lnTo>
                  <a:pt x="21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08" name="任意多边形 1051707"/>
          <p:cNvSpPr/>
          <p:nvPr/>
        </p:nvSpPr>
        <p:spPr bwMode="auto">
          <a:xfrm>
            <a:off x="10198100" y="5122862"/>
            <a:ext cx="127000" cy="166687"/>
          </a:xfrm>
          <a:custGeom>
            <a:avLst/>
            <a:gdLst/>
            <a:ahLst/>
            <a:cxnLst/>
            <a:rect l="0" t="0" r="0" b="0"/>
            <a:pathLst>
              <a:path w="181" h="238">
                <a:moveTo>
                  <a:pt x="171" y="4"/>
                </a:moveTo>
                <a:lnTo>
                  <a:pt x="171" y="4"/>
                </a:lnTo>
                <a:lnTo>
                  <a:pt x="169" y="8"/>
                </a:lnTo>
                <a:lnTo>
                  <a:pt x="166" y="13"/>
                </a:lnTo>
                <a:lnTo>
                  <a:pt x="159" y="21"/>
                </a:lnTo>
                <a:lnTo>
                  <a:pt x="150" y="30"/>
                </a:lnTo>
                <a:lnTo>
                  <a:pt x="142" y="37"/>
                </a:lnTo>
                <a:lnTo>
                  <a:pt x="129" y="53"/>
                </a:lnTo>
                <a:lnTo>
                  <a:pt x="117" y="71"/>
                </a:lnTo>
                <a:lnTo>
                  <a:pt x="82" y="118"/>
                </a:lnTo>
                <a:lnTo>
                  <a:pt x="48" y="163"/>
                </a:lnTo>
                <a:lnTo>
                  <a:pt x="37" y="177"/>
                </a:lnTo>
                <a:lnTo>
                  <a:pt x="18" y="200"/>
                </a:lnTo>
                <a:lnTo>
                  <a:pt x="10" y="212"/>
                </a:lnTo>
                <a:lnTo>
                  <a:pt x="4" y="222"/>
                </a:lnTo>
                <a:lnTo>
                  <a:pt x="1" y="228"/>
                </a:lnTo>
                <a:lnTo>
                  <a:pt x="0" y="231"/>
                </a:lnTo>
                <a:lnTo>
                  <a:pt x="0" y="234"/>
                </a:lnTo>
                <a:lnTo>
                  <a:pt x="1" y="236"/>
                </a:lnTo>
                <a:lnTo>
                  <a:pt x="3" y="237"/>
                </a:lnTo>
                <a:lnTo>
                  <a:pt x="5" y="238"/>
                </a:lnTo>
                <a:lnTo>
                  <a:pt x="8" y="236"/>
                </a:lnTo>
                <a:lnTo>
                  <a:pt x="9" y="235"/>
                </a:lnTo>
                <a:lnTo>
                  <a:pt x="10" y="233"/>
                </a:lnTo>
                <a:lnTo>
                  <a:pt x="9" y="231"/>
                </a:lnTo>
                <a:lnTo>
                  <a:pt x="8" y="230"/>
                </a:lnTo>
                <a:lnTo>
                  <a:pt x="9" y="231"/>
                </a:lnTo>
                <a:lnTo>
                  <a:pt x="10" y="230"/>
                </a:lnTo>
                <a:lnTo>
                  <a:pt x="12" y="228"/>
                </a:lnTo>
                <a:lnTo>
                  <a:pt x="16" y="220"/>
                </a:lnTo>
                <a:lnTo>
                  <a:pt x="25" y="209"/>
                </a:lnTo>
                <a:lnTo>
                  <a:pt x="35" y="197"/>
                </a:lnTo>
                <a:lnTo>
                  <a:pt x="55" y="169"/>
                </a:lnTo>
                <a:lnTo>
                  <a:pt x="76" y="141"/>
                </a:lnTo>
                <a:lnTo>
                  <a:pt x="135" y="63"/>
                </a:lnTo>
                <a:lnTo>
                  <a:pt x="150" y="43"/>
                </a:lnTo>
                <a:lnTo>
                  <a:pt x="158" y="34"/>
                </a:lnTo>
                <a:lnTo>
                  <a:pt x="167" y="26"/>
                </a:lnTo>
                <a:lnTo>
                  <a:pt x="171" y="21"/>
                </a:lnTo>
                <a:lnTo>
                  <a:pt x="176" y="17"/>
                </a:lnTo>
                <a:lnTo>
                  <a:pt x="179" y="12"/>
                </a:lnTo>
                <a:lnTo>
                  <a:pt x="181" y="6"/>
                </a:lnTo>
                <a:lnTo>
                  <a:pt x="181" y="4"/>
                </a:lnTo>
                <a:lnTo>
                  <a:pt x="180" y="2"/>
                </a:lnTo>
                <a:lnTo>
                  <a:pt x="179" y="1"/>
                </a:lnTo>
                <a:lnTo>
                  <a:pt x="177" y="1"/>
                </a:lnTo>
                <a:lnTo>
                  <a:pt x="175" y="0"/>
                </a:lnTo>
                <a:lnTo>
                  <a:pt x="174" y="1"/>
                </a:lnTo>
                <a:lnTo>
                  <a:pt x="172" y="2"/>
                </a:lnTo>
                <a:lnTo>
                  <a:pt x="171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09" name="任意多边形 1051708"/>
          <p:cNvSpPr/>
          <p:nvPr/>
        </p:nvSpPr>
        <p:spPr bwMode="auto">
          <a:xfrm>
            <a:off x="10261600" y="5129212"/>
            <a:ext cx="109537" cy="146050"/>
          </a:xfrm>
          <a:custGeom>
            <a:avLst/>
            <a:gdLst/>
            <a:ahLst/>
            <a:cxnLst/>
            <a:rect l="0" t="0" r="0" b="0"/>
            <a:pathLst>
              <a:path w="156" h="209">
                <a:moveTo>
                  <a:pt x="148" y="2"/>
                </a:moveTo>
                <a:lnTo>
                  <a:pt x="148" y="2"/>
                </a:lnTo>
                <a:lnTo>
                  <a:pt x="126" y="28"/>
                </a:lnTo>
                <a:lnTo>
                  <a:pt x="104" y="55"/>
                </a:lnTo>
                <a:lnTo>
                  <a:pt x="62" y="109"/>
                </a:lnTo>
                <a:lnTo>
                  <a:pt x="39" y="137"/>
                </a:lnTo>
                <a:lnTo>
                  <a:pt x="15" y="165"/>
                </a:lnTo>
                <a:lnTo>
                  <a:pt x="8" y="174"/>
                </a:lnTo>
                <a:lnTo>
                  <a:pt x="3" y="183"/>
                </a:lnTo>
                <a:lnTo>
                  <a:pt x="0" y="194"/>
                </a:lnTo>
                <a:lnTo>
                  <a:pt x="0" y="205"/>
                </a:lnTo>
                <a:lnTo>
                  <a:pt x="0" y="207"/>
                </a:lnTo>
                <a:lnTo>
                  <a:pt x="1" y="208"/>
                </a:lnTo>
                <a:lnTo>
                  <a:pt x="2" y="209"/>
                </a:lnTo>
                <a:lnTo>
                  <a:pt x="4" y="209"/>
                </a:lnTo>
                <a:lnTo>
                  <a:pt x="6" y="209"/>
                </a:lnTo>
                <a:lnTo>
                  <a:pt x="7" y="208"/>
                </a:lnTo>
                <a:lnTo>
                  <a:pt x="8" y="207"/>
                </a:lnTo>
                <a:lnTo>
                  <a:pt x="9" y="205"/>
                </a:lnTo>
                <a:lnTo>
                  <a:pt x="9" y="197"/>
                </a:lnTo>
                <a:lnTo>
                  <a:pt x="11" y="190"/>
                </a:lnTo>
                <a:lnTo>
                  <a:pt x="14" y="183"/>
                </a:lnTo>
                <a:lnTo>
                  <a:pt x="17" y="177"/>
                </a:lnTo>
                <a:lnTo>
                  <a:pt x="27" y="167"/>
                </a:lnTo>
                <a:lnTo>
                  <a:pt x="37" y="155"/>
                </a:lnTo>
                <a:lnTo>
                  <a:pt x="45" y="145"/>
                </a:lnTo>
                <a:lnTo>
                  <a:pt x="53" y="135"/>
                </a:lnTo>
                <a:lnTo>
                  <a:pt x="70" y="114"/>
                </a:lnTo>
                <a:lnTo>
                  <a:pt x="112" y="60"/>
                </a:lnTo>
                <a:lnTo>
                  <a:pt x="133" y="34"/>
                </a:lnTo>
                <a:lnTo>
                  <a:pt x="155" y="8"/>
                </a:lnTo>
                <a:lnTo>
                  <a:pt x="156" y="7"/>
                </a:lnTo>
                <a:lnTo>
                  <a:pt x="156" y="5"/>
                </a:lnTo>
                <a:lnTo>
                  <a:pt x="155" y="3"/>
                </a:lnTo>
                <a:lnTo>
                  <a:pt x="154" y="2"/>
                </a:lnTo>
                <a:lnTo>
                  <a:pt x="153" y="1"/>
                </a:lnTo>
                <a:lnTo>
                  <a:pt x="151" y="0"/>
                </a:lnTo>
                <a:lnTo>
                  <a:pt x="150" y="1"/>
                </a:lnTo>
                <a:lnTo>
                  <a:pt x="14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10" name="任意多边形 1051709"/>
          <p:cNvSpPr/>
          <p:nvPr/>
        </p:nvSpPr>
        <p:spPr bwMode="auto">
          <a:xfrm>
            <a:off x="10307638" y="5137150"/>
            <a:ext cx="111125" cy="141287"/>
          </a:xfrm>
          <a:custGeom>
            <a:avLst/>
            <a:gdLst/>
            <a:ahLst/>
            <a:cxnLst/>
            <a:rect l="0" t="0" r="0" b="0"/>
            <a:pathLst>
              <a:path w="156" h="200">
                <a:moveTo>
                  <a:pt x="148" y="4"/>
                </a:moveTo>
                <a:lnTo>
                  <a:pt x="148" y="4"/>
                </a:lnTo>
                <a:lnTo>
                  <a:pt x="132" y="28"/>
                </a:lnTo>
                <a:lnTo>
                  <a:pt x="114" y="52"/>
                </a:lnTo>
                <a:lnTo>
                  <a:pt x="95" y="76"/>
                </a:lnTo>
                <a:lnTo>
                  <a:pt x="77" y="100"/>
                </a:lnTo>
                <a:lnTo>
                  <a:pt x="37" y="147"/>
                </a:lnTo>
                <a:lnTo>
                  <a:pt x="19" y="169"/>
                </a:lnTo>
                <a:lnTo>
                  <a:pt x="0" y="193"/>
                </a:lnTo>
                <a:lnTo>
                  <a:pt x="0" y="195"/>
                </a:lnTo>
                <a:lnTo>
                  <a:pt x="0" y="197"/>
                </a:lnTo>
                <a:lnTo>
                  <a:pt x="1" y="198"/>
                </a:lnTo>
                <a:lnTo>
                  <a:pt x="2" y="199"/>
                </a:lnTo>
                <a:lnTo>
                  <a:pt x="5" y="200"/>
                </a:lnTo>
                <a:lnTo>
                  <a:pt x="7" y="199"/>
                </a:lnTo>
                <a:lnTo>
                  <a:pt x="8" y="198"/>
                </a:lnTo>
                <a:lnTo>
                  <a:pt x="27" y="175"/>
                </a:lnTo>
                <a:lnTo>
                  <a:pt x="46" y="151"/>
                </a:lnTo>
                <a:lnTo>
                  <a:pt x="85" y="104"/>
                </a:lnTo>
                <a:lnTo>
                  <a:pt x="104" y="81"/>
                </a:lnTo>
                <a:lnTo>
                  <a:pt x="122" y="57"/>
                </a:lnTo>
                <a:lnTo>
                  <a:pt x="140" y="34"/>
                </a:lnTo>
                <a:lnTo>
                  <a:pt x="156" y="8"/>
                </a:lnTo>
                <a:lnTo>
                  <a:pt x="156" y="6"/>
                </a:lnTo>
                <a:lnTo>
                  <a:pt x="156" y="5"/>
                </a:lnTo>
                <a:lnTo>
                  <a:pt x="155" y="3"/>
                </a:lnTo>
                <a:lnTo>
                  <a:pt x="154" y="1"/>
                </a:lnTo>
                <a:lnTo>
                  <a:pt x="152" y="0"/>
                </a:lnTo>
                <a:lnTo>
                  <a:pt x="151" y="0"/>
                </a:lnTo>
                <a:lnTo>
                  <a:pt x="149" y="1"/>
                </a:lnTo>
                <a:lnTo>
                  <a:pt x="14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11" name="任意多边形 1051710"/>
          <p:cNvSpPr/>
          <p:nvPr/>
        </p:nvSpPr>
        <p:spPr bwMode="auto">
          <a:xfrm>
            <a:off x="10371138" y="5148262"/>
            <a:ext cx="95250" cy="123825"/>
          </a:xfrm>
          <a:custGeom>
            <a:avLst/>
            <a:gdLst/>
            <a:ahLst/>
            <a:cxnLst/>
            <a:rect l="0" t="0" r="0" b="0"/>
            <a:pathLst>
              <a:path w="134" h="176">
                <a:moveTo>
                  <a:pt x="126" y="1"/>
                </a:moveTo>
                <a:lnTo>
                  <a:pt x="126" y="1"/>
                </a:lnTo>
                <a:lnTo>
                  <a:pt x="116" y="10"/>
                </a:lnTo>
                <a:lnTo>
                  <a:pt x="108" y="20"/>
                </a:lnTo>
                <a:lnTo>
                  <a:pt x="101" y="29"/>
                </a:lnTo>
                <a:lnTo>
                  <a:pt x="93" y="39"/>
                </a:lnTo>
                <a:lnTo>
                  <a:pt x="81" y="60"/>
                </a:lnTo>
                <a:lnTo>
                  <a:pt x="66" y="81"/>
                </a:lnTo>
                <a:lnTo>
                  <a:pt x="49" y="106"/>
                </a:lnTo>
                <a:lnTo>
                  <a:pt x="31" y="131"/>
                </a:lnTo>
                <a:lnTo>
                  <a:pt x="18" y="150"/>
                </a:lnTo>
                <a:lnTo>
                  <a:pt x="9" y="161"/>
                </a:lnTo>
                <a:lnTo>
                  <a:pt x="6" y="165"/>
                </a:lnTo>
                <a:lnTo>
                  <a:pt x="2" y="167"/>
                </a:lnTo>
                <a:lnTo>
                  <a:pt x="1" y="168"/>
                </a:lnTo>
                <a:lnTo>
                  <a:pt x="0" y="170"/>
                </a:lnTo>
                <a:lnTo>
                  <a:pt x="0" y="172"/>
                </a:lnTo>
                <a:lnTo>
                  <a:pt x="1" y="173"/>
                </a:lnTo>
                <a:lnTo>
                  <a:pt x="3" y="175"/>
                </a:lnTo>
                <a:lnTo>
                  <a:pt x="5" y="176"/>
                </a:lnTo>
                <a:lnTo>
                  <a:pt x="7" y="175"/>
                </a:lnTo>
                <a:lnTo>
                  <a:pt x="13" y="172"/>
                </a:lnTo>
                <a:lnTo>
                  <a:pt x="17" y="167"/>
                </a:lnTo>
                <a:lnTo>
                  <a:pt x="23" y="156"/>
                </a:lnTo>
                <a:lnTo>
                  <a:pt x="32" y="144"/>
                </a:lnTo>
                <a:lnTo>
                  <a:pt x="41" y="132"/>
                </a:lnTo>
                <a:lnTo>
                  <a:pt x="59" y="107"/>
                </a:lnTo>
                <a:lnTo>
                  <a:pt x="76" y="82"/>
                </a:lnTo>
                <a:lnTo>
                  <a:pt x="92" y="55"/>
                </a:lnTo>
                <a:lnTo>
                  <a:pt x="102" y="42"/>
                </a:lnTo>
                <a:lnTo>
                  <a:pt x="111" y="30"/>
                </a:lnTo>
                <a:lnTo>
                  <a:pt x="121" y="19"/>
                </a:lnTo>
                <a:lnTo>
                  <a:pt x="132" y="8"/>
                </a:lnTo>
                <a:lnTo>
                  <a:pt x="133" y="6"/>
                </a:lnTo>
                <a:lnTo>
                  <a:pt x="134" y="5"/>
                </a:lnTo>
                <a:lnTo>
                  <a:pt x="133" y="3"/>
                </a:lnTo>
                <a:lnTo>
                  <a:pt x="132" y="2"/>
                </a:lnTo>
                <a:lnTo>
                  <a:pt x="131" y="1"/>
                </a:lnTo>
                <a:lnTo>
                  <a:pt x="129" y="0"/>
                </a:lnTo>
                <a:lnTo>
                  <a:pt x="127" y="0"/>
                </a:lnTo>
                <a:lnTo>
                  <a:pt x="12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12" name="任意多边形 1051711"/>
          <p:cNvSpPr/>
          <p:nvPr/>
        </p:nvSpPr>
        <p:spPr bwMode="auto">
          <a:xfrm>
            <a:off x="10388600" y="5164137"/>
            <a:ext cx="109537" cy="150812"/>
          </a:xfrm>
          <a:custGeom>
            <a:avLst/>
            <a:gdLst/>
            <a:ahLst/>
            <a:cxnLst/>
            <a:rect l="0" t="0" r="0" b="0"/>
            <a:pathLst>
              <a:path w="156" h="213">
                <a:moveTo>
                  <a:pt x="149" y="1"/>
                </a:moveTo>
                <a:lnTo>
                  <a:pt x="149" y="1"/>
                </a:lnTo>
                <a:lnTo>
                  <a:pt x="140" y="13"/>
                </a:lnTo>
                <a:lnTo>
                  <a:pt x="131" y="25"/>
                </a:lnTo>
                <a:lnTo>
                  <a:pt x="114" y="50"/>
                </a:lnTo>
                <a:lnTo>
                  <a:pt x="97" y="75"/>
                </a:lnTo>
                <a:lnTo>
                  <a:pt x="80" y="99"/>
                </a:lnTo>
                <a:lnTo>
                  <a:pt x="39" y="152"/>
                </a:lnTo>
                <a:lnTo>
                  <a:pt x="1" y="207"/>
                </a:lnTo>
                <a:lnTo>
                  <a:pt x="0" y="208"/>
                </a:lnTo>
                <a:lnTo>
                  <a:pt x="0" y="210"/>
                </a:lnTo>
                <a:lnTo>
                  <a:pt x="2" y="212"/>
                </a:lnTo>
                <a:lnTo>
                  <a:pt x="5" y="213"/>
                </a:lnTo>
                <a:lnTo>
                  <a:pt x="6" y="213"/>
                </a:lnTo>
                <a:lnTo>
                  <a:pt x="8" y="212"/>
                </a:lnTo>
                <a:lnTo>
                  <a:pt x="12" y="208"/>
                </a:lnTo>
                <a:lnTo>
                  <a:pt x="14" y="206"/>
                </a:lnTo>
                <a:lnTo>
                  <a:pt x="14" y="204"/>
                </a:lnTo>
                <a:lnTo>
                  <a:pt x="53" y="151"/>
                </a:lnTo>
                <a:lnTo>
                  <a:pt x="92" y="99"/>
                </a:lnTo>
                <a:lnTo>
                  <a:pt x="109" y="76"/>
                </a:lnTo>
                <a:lnTo>
                  <a:pt x="123" y="54"/>
                </a:lnTo>
                <a:lnTo>
                  <a:pt x="139" y="30"/>
                </a:lnTo>
                <a:lnTo>
                  <a:pt x="147" y="18"/>
                </a:lnTo>
                <a:lnTo>
                  <a:pt x="155" y="8"/>
                </a:lnTo>
                <a:lnTo>
                  <a:pt x="156" y="6"/>
                </a:lnTo>
                <a:lnTo>
                  <a:pt x="156" y="4"/>
                </a:lnTo>
                <a:lnTo>
                  <a:pt x="155" y="1"/>
                </a:lnTo>
                <a:lnTo>
                  <a:pt x="153" y="0"/>
                </a:lnTo>
                <a:lnTo>
                  <a:pt x="152" y="0"/>
                </a:lnTo>
                <a:lnTo>
                  <a:pt x="150" y="0"/>
                </a:lnTo>
                <a:lnTo>
                  <a:pt x="14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13" name="任意多边形 1051712"/>
          <p:cNvSpPr/>
          <p:nvPr/>
        </p:nvSpPr>
        <p:spPr bwMode="auto">
          <a:xfrm>
            <a:off x="10433050" y="5181600"/>
            <a:ext cx="114300" cy="147637"/>
          </a:xfrm>
          <a:custGeom>
            <a:avLst/>
            <a:gdLst/>
            <a:ahLst/>
            <a:cxnLst/>
            <a:rect l="0" t="0" r="0" b="0"/>
            <a:pathLst>
              <a:path w="162" h="209">
                <a:moveTo>
                  <a:pt x="152" y="3"/>
                </a:moveTo>
                <a:lnTo>
                  <a:pt x="152" y="3"/>
                </a:lnTo>
                <a:lnTo>
                  <a:pt x="150" y="8"/>
                </a:lnTo>
                <a:lnTo>
                  <a:pt x="147" y="12"/>
                </a:lnTo>
                <a:lnTo>
                  <a:pt x="139" y="22"/>
                </a:lnTo>
                <a:lnTo>
                  <a:pt x="131" y="33"/>
                </a:lnTo>
                <a:lnTo>
                  <a:pt x="124" y="41"/>
                </a:lnTo>
                <a:lnTo>
                  <a:pt x="86" y="97"/>
                </a:lnTo>
                <a:lnTo>
                  <a:pt x="66" y="124"/>
                </a:lnTo>
                <a:lnTo>
                  <a:pt x="45" y="150"/>
                </a:lnTo>
                <a:lnTo>
                  <a:pt x="1" y="201"/>
                </a:lnTo>
                <a:lnTo>
                  <a:pt x="0" y="203"/>
                </a:lnTo>
                <a:lnTo>
                  <a:pt x="0" y="205"/>
                </a:lnTo>
                <a:lnTo>
                  <a:pt x="0" y="206"/>
                </a:lnTo>
                <a:lnTo>
                  <a:pt x="1" y="208"/>
                </a:lnTo>
                <a:lnTo>
                  <a:pt x="3" y="209"/>
                </a:lnTo>
                <a:lnTo>
                  <a:pt x="4" y="209"/>
                </a:lnTo>
                <a:lnTo>
                  <a:pt x="6" y="209"/>
                </a:lnTo>
                <a:lnTo>
                  <a:pt x="8" y="208"/>
                </a:lnTo>
                <a:lnTo>
                  <a:pt x="52" y="155"/>
                </a:lnTo>
                <a:lnTo>
                  <a:pt x="74" y="129"/>
                </a:lnTo>
                <a:lnTo>
                  <a:pt x="94" y="101"/>
                </a:lnTo>
                <a:lnTo>
                  <a:pt x="113" y="74"/>
                </a:lnTo>
                <a:lnTo>
                  <a:pt x="133" y="46"/>
                </a:lnTo>
                <a:lnTo>
                  <a:pt x="140" y="36"/>
                </a:lnTo>
                <a:lnTo>
                  <a:pt x="148" y="27"/>
                </a:lnTo>
                <a:lnTo>
                  <a:pt x="156" y="16"/>
                </a:lnTo>
                <a:lnTo>
                  <a:pt x="159" y="11"/>
                </a:lnTo>
                <a:lnTo>
                  <a:pt x="162" y="6"/>
                </a:lnTo>
                <a:lnTo>
                  <a:pt x="162" y="4"/>
                </a:lnTo>
                <a:lnTo>
                  <a:pt x="161" y="2"/>
                </a:lnTo>
                <a:lnTo>
                  <a:pt x="160" y="1"/>
                </a:lnTo>
                <a:lnTo>
                  <a:pt x="158" y="0"/>
                </a:lnTo>
                <a:lnTo>
                  <a:pt x="157" y="0"/>
                </a:lnTo>
                <a:lnTo>
                  <a:pt x="155" y="0"/>
                </a:lnTo>
                <a:lnTo>
                  <a:pt x="154" y="2"/>
                </a:lnTo>
                <a:lnTo>
                  <a:pt x="15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14" name="任意多边形 1051713"/>
          <p:cNvSpPr/>
          <p:nvPr/>
        </p:nvSpPr>
        <p:spPr bwMode="auto">
          <a:xfrm>
            <a:off x="10490200" y="5205412"/>
            <a:ext cx="100012" cy="149225"/>
          </a:xfrm>
          <a:custGeom>
            <a:avLst/>
            <a:gdLst/>
            <a:ahLst/>
            <a:cxnLst/>
            <a:rect l="0" t="0" r="0" b="0"/>
            <a:pathLst>
              <a:path w="143" h="213">
                <a:moveTo>
                  <a:pt x="134" y="5"/>
                </a:moveTo>
                <a:lnTo>
                  <a:pt x="134" y="5"/>
                </a:lnTo>
                <a:lnTo>
                  <a:pt x="133" y="11"/>
                </a:lnTo>
                <a:lnTo>
                  <a:pt x="131" y="18"/>
                </a:lnTo>
                <a:lnTo>
                  <a:pt x="123" y="32"/>
                </a:lnTo>
                <a:lnTo>
                  <a:pt x="115" y="45"/>
                </a:lnTo>
                <a:lnTo>
                  <a:pt x="108" y="58"/>
                </a:lnTo>
                <a:lnTo>
                  <a:pt x="93" y="85"/>
                </a:lnTo>
                <a:lnTo>
                  <a:pt x="86" y="98"/>
                </a:lnTo>
                <a:lnTo>
                  <a:pt x="78" y="112"/>
                </a:lnTo>
                <a:lnTo>
                  <a:pt x="59" y="136"/>
                </a:lnTo>
                <a:lnTo>
                  <a:pt x="40" y="159"/>
                </a:lnTo>
                <a:lnTo>
                  <a:pt x="21" y="183"/>
                </a:lnTo>
                <a:lnTo>
                  <a:pt x="1" y="207"/>
                </a:lnTo>
                <a:lnTo>
                  <a:pt x="0" y="208"/>
                </a:lnTo>
                <a:lnTo>
                  <a:pt x="1" y="210"/>
                </a:lnTo>
                <a:lnTo>
                  <a:pt x="1" y="211"/>
                </a:lnTo>
                <a:lnTo>
                  <a:pt x="3" y="212"/>
                </a:lnTo>
                <a:lnTo>
                  <a:pt x="6" y="213"/>
                </a:lnTo>
                <a:lnTo>
                  <a:pt x="8" y="213"/>
                </a:lnTo>
                <a:lnTo>
                  <a:pt x="9" y="211"/>
                </a:lnTo>
                <a:lnTo>
                  <a:pt x="30" y="186"/>
                </a:lnTo>
                <a:lnTo>
                  <a:pt x="51" y="160"/>
                </a:lnTo>
                <a:lnTo>
                  <a:pt x="71" y="136"/>
                </a:lnTo>
                <a:lnTo>
                  <a:pt x="90" y="110"/>
                </a:lnTo>
                <a:lnTo>
                  <a:pt x="100" y="94"/>
                </a:lnTo>
                <a:lnTo>
                  <a:pt x="109" y="79"/>
                </a:lnTo>
                <a:lnTo>
                  <a:pt x="124" y="46"/>
                </a:lnTo>
                <a:lnTo>
                  <a:pt x="136" y="27"/>
                </a:lnTo>
                <a:lnTo>
                  <a:pt x="141" y="16"/>
                </a:lnTo>
                <a:lnTo>
                  <a:pt x="142" y="10"/>
                </a:lnTo>
                <a:lnTo>
                  <a:pt x="143" y="5"/>
                </a:lnTo>
                <a:lnTo>
                  <a:pt x="143" y="3"/>
                </a:lnTo>
                <a:lnTo>
                  <a:pt x="142" y="1"/>
                </a:lnTo>
                <a:lnTo>
                  <a:pt x="141" y="1"/>
                </a:lnTo>
                <a:lnTo>
                  <a:pt x="139" y="0"/>
                </a:lnTo>
                <a:lnTo>
                  <a:pt x="136" y="1"/>
                </a:lnTo>
                <a:lnTo>
                  <a:pt x="135" y="3"/>
                </a:lnTo>
                <a:lnTo>
                  <a:pt x="134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15" name="任意多边形 1051714"/>
          <p:cNvSpPr/>
          <p:nvPr/>
        </p:nvSpPr>
        <p:spPr bwMode="auto">
          <a:xfrm>
            <a:off x="10520362" y="5238750"/>
            <a:ext cx="101600" cy="147637"/>
          </a:xfrm>
          <a:custGeom>
            <a:avLst/>
            <a:gdLst/>
            <a:ahLst/>
            <a:cxnLst/>
            <a:rect l="0" t="0" r="0" b="0"/>
            <a:pathLst>
              <a:path w="143" h="210">
                <a:moveTo>
                  <a:pt x="134" y="4"/>
                </a:moveTo>
                <a:lnTo>
                  <a:pt x="134" y="4"/>
                </a:lnTo>
                <a:lnTo>
                  <a:pt x="132" y="10"/>
                </a:lnTo>
                <a:lnTo>
                  <a:pt x="130" y="15"/>
                </a:lnTo>
                <a:lnTo>
                  <a:pt x="125" y="26"/>
                </a:lnTo>
                <a:lnTo>
                  <a:pt x="118" y="37"/>
                </a:lnTo>
                <a:lnTo>
                  <a:pt x="110" y="46"/>
                </a:lnTo>
                <a:lnTo>
                  <a:pt x="102" y="60"/>
                </a:lnTo>
                <a:lnTo>
                  <a:pt x="94" y="73"/>
                </a:lnTo>
                <a:lnTo>
                  <a:pt x="85" y="86"/>
                </a:lnTo>
                <a:lnTo>
                  <a:pt x="77" y="100"/>
                </a:lnTo>
                <a:lnTo>
                  <a:pt x="58" y="126"/>
                </a:lnTo>
                <a:lnTo>
                  <a:pt x="39" y="151"/>
                </a:lnTo>
                <a:lnTo>
                  <a:pt x="19" y="177"/>
                </a:lnTo>
                <a:lnTo>
                  <a:pt x="1" y="203"/>
                </a:lnTo>
                <a:lnTo>
                  <a:pt x="0" y="206"/>
                </a:lnTo>
                <a:lnTo>
                  <a:pt x="1" y="208"/>
                </a:lnTo>
                <a:lnTo>
                  <a:pt x="4" y="210"/>
                </a:lnTo>
                <a:lnTo>
                  <a:pt x="7" y="210"/>
                </a:lnTo>
                <a:lnTo>
                  <a:pt x="10" y="209"/>
                </a:lnTo>
                <a:lnTo>
                  <a:pt x="12" y="207"/>
                </a:lnTo>
                <a:lnTo>
                  <a:pt x="14" y="205"/>
                </a:lnTo>
                <a:lnTo>
                  <a:pt x="15" y="202"/>
                </a:lnTo>
                <a:lnTo>
                  <a:pt x="15" y="201"/>
                </a:lnTo>
                <a:lnTo>
                  <a:pt x="33" y="175"/>
                </a:lnTo>
                <a:lnTo>
                  <a:pt x="52" y="149"/>
                </a:lnTo>
                <a:lnTo>
                  <a:pt x="71" y="124"/>
                </a:lnTo>
                <a:lnTo>
                  <a:pt x="90" y="98"/>
                </a:lnTo>
                <a:lnTo>
                  <a:pt x="99" y="84"/>
                </a:lnTo>
                <a:lnTo>
                  <a:pt x="106" y="71"/>
                </a:lnTo>
                <a:lnTo>
                  <a:pt x="114" y="57"/>
                </a:lnTo>
                <a:lnTo>
                  <a:pt x="123" y="45"/>
                </a:lnTo>
                <a:lnTo>
                  <a:pt x="129" y="36"/>
                </a:lnTo>
                <a:lnTo>
                  <a:pt x="135" y="26"/>
                </a:lnTo>
                <a:lnTo>
                  <a:pt x="140" y="17"/>
                </a:lnTo>
                <a:lnTo>
                  <a:pt x="143" y="7"/>
                </a:lnTo>
                <a:lnTo>
                  <a:pt x="143" y="5"/>
                </a:lnTo>
                <a:lnTo>
                  <a:pt x="142" y="3"/>
                </a:lnTo>
                <a:lnTo>
                  <a:pt x="139" y="0"/>
                </a:lnTo>
                <a:lnTo>
                  <a:pt x="137" y="0"/>
                </a:lnTo>
                <a:lnTo>
                  <a:pt x="136" y="0"/>
                </a:lnTo>
                <a:lnTo>
                  <a:pt x="134" y="2"/>
                </a:lnTo>
                <a:lnTo>
                  <a:pt x="13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16" name="任意多边形 1051715"/>
          <p:cNvSpPr/>
          <p:nvPr/>
        </p:nvSpPr>
        <p:spPr bwMode="auto">
          <a:xfrm>
            <a:off x="10558462" y="5265737"/>
            <a:ext cx="95250" cy="144462"/>
          </a:xfrm>
          <a:custGeom>
            <a:avLst/>
            <a:gdLst/>
            <a:ahLst/>
            <a:cxnLst/>
            <a:rect l="0" t="0" r="0" b="0"/>
            <a:pathLst>
              <a:path w="137" h="204">
                <a:moveTo>
                  <a:pt x="129" y="3"/>
                </a:moveTo>
                <a:lnTo>
                  <a:pt x="129" y="3"/>
                </a:lnTo>
                <a:lnTo>
                  <a:pt x="126" y="14"/>
                </a:lnTo>
                <a:lnTo>
                  <a:pt x="121" y="25"/>
                </a:lnTo>
                <a:lnTo>
                  <a:pt x="115" y="35"/>
                </a:lnTo>
                <a:lnTo>
                  <a:pt x="109" y="44"/>
                </a:lnTo>
                <a:lnTo>
                  <a:pt x="100" y="57"/>
                </a:lnTo>
                <a:lnTo>
                  <a:pt x="93" y="69"/>
                </a:lnTo>
                <a:lnTo>
                  <a:pt x="77" y="95"/>
                </a:lnTo>
                <a:lnTo>
                  <a:pt x="59" y="121"/>
                </a:lnTo>
                <a:lnTo>
                  <a:pt x="41" y="147"/>
                </a:lnTo>
                <a:lnTo>
                  <a:pt x="21" y="172"/>
                </a:lnTo>
                <a:lnTo>
                  <a:pt x="1" y="196"/>
                </a:lnTo>
                <a:lnTo>
                  <a:pt x="0" y="198"/>
                </a:lnTo>
                <a:lnTo>
                  <a:pt x="0" y="200"/>
                </a:lnTo>
                <a:lnTo>
                  <a:pt x="1" y="203"/>
                </a:lnTo>
                <a:lnTo>
                  <a:pt x="2" y="204"/>
                </a:lnTo>
                <a:lnTo>
                  <a:pt x="4" y="204"/>
                </a:lnTo>
                <a:lnTo>
                  <a:pt x="7" y="204"/>
                </a:lnTo>
                <a:lnTo>
                  <a:pt x="8" y="203"/>
                </a:lnTo>
                <a:lnTo>
                  <a:pt x="13" y="198"/>
                </a:lnTo>
                <a:lnTo>
                  <a:pt x="14" y="196"/>
                </a:lnTo>
                <a:lnTo>
                  <a:pt x="32" y="172"/>
                </a:lnTo>
                <a:lnTo>
                  <a:pt x="51" y="149"/>
                </a:lnTo>
                <a:lnTo>
                  <a:pt x="68" y="124"/>
                </a:lnTo>
                <a:lnTo>
                  <a:pt x="84" y="100"/>
                </a:lnTo>
                <a:lnTo>
                  <a:pt x="101" y="74"/>
                </a:lnTo>
                <a:lnTo>
                  <a:pt x="108" y="62"/>
                </a:lnTo>
                <a:lnTo>
                  <a:pt x="117" y="50"/>
                </a:lnTo>
                <a:lnTo>
                  <a:pt x="124" y="39"/>
                </a:lnTo>
                <a:lnTo>
                  <a:pt x="130" y="29"/>
                </a:lnTo>
                <a:lnTo>
                  <a:pt x="134" y="17"/>
                </a:lnTo>
                <a:lnTo>
                  <a:pt x="137" y="5"/>
                </a:lnTo>
                <a:lnTo>
                  <a:pt x="137" y="3"/>
                </a:lnTo>
                <a:lnTo>
                  <a:pt x="137" y="2"/>
                </a:lnTo>
                <a:lnTo>
                  <a:pt x="134" y="0"/>
                </a:lnTo>
                <a:lnTo>
                  <a:pt x="132" y="0"/>
                </a:lnTo>
                <a:lnTo>
                  <a:pt x="131" y="0"/>
                </a:lnTo>
                <a:lnTo>
                  <a:pt x="129" y="1"/>
                </a:lnTo>
                <a:lnTo>
                  <a:pt x="12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17" name="任意多边形 1051716"/>
          <p:cNvSpPr/>
          <p:nvPr/>
        </p:nvSpPr>
        <p:spPr bwMode="auto">
          <a:xfrm>
            <a:off x="10571162" y="5307012"/>
            <a:ext cx="109537" cy="158750"/>
          </a:xfrm>
          <a:custGeom>
            <a:avLst/>
            <a:gdLst/>
            <a:ahLst/>
            <a:cxnLst/>
            <a:rect l="0" t="0" r="0" b="0"/>
            <a:pathLst>
              <a:path w="156" h="224">
                <a:moveTo>
                  <a:pt x="147" y="3"/>
                </a:moveTo>
                <a:lnTo>
                  <a:pt x="147" y="3"/>
                </a:lnTo>
                <a:lnTo>
                  <a:pt x="146" y="9"/>
                </a:lnTo>
                <a:lnTo>
                  <a:pt x="144" y="15"/>
                </a:lnTo>
                <a:lnTo>
                  <a:pt x="139" y="27"/>
                </a:lnTo>
                <a:lnTo>
                  <a:pt x="125" y="50"/>
                </a:lnTo>
                <a:lnTo>
                  <a:pt x="116" y="64"/>
                </a:lnTo>
                <a:lnTo>
                  <a:pt x="107" y="79"/>
                </a:lnTo>
                <a:lnTo>
                  <a:pt x="86" y="107"/>
                </a:lnTo>
                <a:lnTo>
                  <a:pt x="66" y="135"/>
                </a:lnTo>
                <a:lnTo>
                  <a:pt x="46" y="162"/>
                </a:lnTo>
                <a:lnTo>
                  <a:pt x="24" y="188"/>
                </a:lnTo>
                <a:lnTo>
                  <a:pt x="1" y="215"/>
                </a:lnTo>
                <a:lnTo>
                  <a:pt x="0" y="216"/>
                </a:lnTo>
                <a:lnTo>
                  <a:pt x="0" y="219"/>
                </a:lnTo>
                <a:lnTo>
                  <a:pt x="1" y="221"/>
                </a:lnTo>
                <a:lnTo>
                  <a:pt x="2" y="222"/>
                </a:lnTo>
                <a:lnTo>
                  <a:pt x="3" y="223"/>
                </a:lnTo>
                <a:lnTo>
                  <a:pt x="4" y="224"/>
                </a:lnTo>
                <a:lnTo>
                  <a:pt x="6" y="223"/>
                </a:lnTo>
                <a:lnTo>
                  <a:pt x="8" y="222"/>
                </a:lnTo>
                <a:lnTo>
                  <a:pt x="31" y="195"/>
                </a:lnTo>
                <a:lnTo>
                  <a:pt x="53" y="168"/>
                </a:lnTo>
                <a:lnTo>
                  <a:pt x="74" y="140"/>
                </a:lnTo>
                <a:lnTo>
                  <a:pt x="94" y="112"/>
                </a:lnTo>
                <a:lnTo>
                  <a:pt x="114" y="83"/>
                </a:lnTo>
                <a:lnTo>
                  <a:pt x="134" y="55"/>
                </a:lnTo>
                <a:lnTo>
                  <a:pt x="141" y="43"/>
                </a:lnTo>
                <a:lnTo>
                  <a:pt x="148" y="31"/>
                </a:lnTo>
                <a:lnTo>
                  <a:pt x="153" y="18"/>
                </a:lnTo>
                <a:lnTo>
                  <a:pt x="155" y="12"/>
                </a:lnTo>
                <a:lnTo>
                  <a:pt x="156" y="6"/>
                </a:lnTo>
                <a:lnTo>
                  <a:pt x="156" y="4"/>
                </a:lnTo>
                <a:lnTo>
                  <a:pt x="155" y="2"/>
                </a:lnTo>
                <a:lnTo>
                  <a:pt x="152" y="0"/>
                </a:lnTo>
                <a:lnTo>
                  <a:pt x="151" y="0"/>
                </a:lnTo>
                <a:lnTo>
                  <a:pt x="149" y="0"/>
                </a:lnTo>
                <a:lnTo>
                  <a:pt x="148" y="1"/>
                </a:lnTo>
                <a:lnTo>
                  <a:pt x="14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18" name="任意多边形 1051717"/>
          <p:cNvSpPr/>
          <p:nvPr/>
        </p:nvSpPr>
        <p:spPr bwMode="auto">
          <a:xfrm>
            <a:off x="10587038" y="5348287"/>
            <a:ext cx="120650" cy="171450"/>
          </a:xfrm>
          <a:custGeom>
            <a:avLst/>
            <a:gdLst/>
            <a:ahLst/>
            <a:cxnLst/>
            <a:rect l="0" t="0" r="0" b="0"/>
            <a:pathLst>
              <a:path w="171" h="243">
                <a:moveTo>
                  <a:pt x="161" y="4"/>
                </a:moveTo>
                <a:lnTo>
                  <a:pt x="161" y="4"/>
                </a:lnTo>
                <a:lnTo>
                  <a:pt x="159" y="13"/>
                </a:lnTo>
                <a:lnTo>
                  <a:pt x="155" y="22"/>
                </a:lnTo>
                <a:lnTo>
                  <a:pt x="150" y="31"/>
                </a:lnTo>
                <a:lnTo>
                  <a:pt x="144" y="39"/>
                </a:lnTo>
                <a:lnTo>
                  <a:pt x="130" y="56"/>
                </a:lnTo>
                <a:lnTo>
                  <a:pt x="118" y="70"/>
                </a:lnTo>
                <a:lnTo>
                  <a:pt x="96" y="98"/>
                </a:lnTo>
                <a:lnTo>
                  <a:pt x="74" y="127"/>
                </a:lnTo>
                <a:lnTo>
                  <a:pt x="51" y="160"/>
                </a:lnTo>
                <a:lnTo>
                  <a:pt x="26" y="193"/>
                </a:lnTo>
                <a:lnTo>
                  <a:pt x="18" y="202"/>
                </a:lnTo>
                <a:lnTo>
                  <a:pt x="10" y="213"/>
                </a:lnTo>
                <a:lnTo>
                  <a:pt x="4" y="225"/>
                </a:lnTo>
                <a:lnTo>
                  <a:pt x="2" y="231"/>
                </a:lnTo>
                <a:lnTo>
                  <a:pt x="0" y="237"/>
                </a:lnTo>
                <a:lnTo>
                  <a:pt x="0" y="239"/>
                </a:lnTo>
                <a:lnTo>
                  <a:pt x="1" y="240"/>
                </a:lnTo>
                <a:lnTo>
                  <a:pt x="2" y="243"/>
                </a:lnTo>
                <a:lnTo>
                  <a:pt x="3" y="243"/>
                </a:lnTo>
                <a:lnTo>
                  <a:pt x="5" y="243"/>
                </a:lnTo>
                <a:lnTo>
                  <a:pt x="7" y="243"/>
                </a:lnTo>
                <a:lnTo>
                  <a:pt x="8" y="241"/>
                </a:lnTo>
                <a:lnTo>
                  <a:pt x="9" y="239"/>
                </a:lnTo>
                <a:lnTo>
                  <a:pt x="11" y="232"/>
                </a:lnTo>
                <a:lnTo>
                  <a:pt x="15" y="224"/>
                </a:lnTo>
                <a:lnTo>
                  <a:pt x="19" y="217"/>
                </a:lnTo>
                <a:lnTo>
                  <a:pt x="24" y="209"/>
                </a:lnTo>
                <a:lnTo>
                  <a:pt x="35" y="196"/>
                </a:lnTo>
                <a:lnTo>
                  <a:pt x="44" y="182"/>
                </a:lnTo>
                <a:lnTo>
                  <a:pt x="69" y="150"/>
                </a:lnTo>
                <a:lnTo>
                  <a:pt x="94" y="117"/>
                </a:lnTo>
                <a:lnTo>
                  <a:pt x="117" y="87"/>
                </a:lnTo>
                <a:lnTo>
                  <a:pt x="141" y="57"/>
                </a:lnTo>
                <a:lnTo>
                  <a:pt x="150" y="46"/>
                </a:lnTo>
                <a:lnTo>
                  <a:pt x="158" y="33"/>
                </a:lnTo>
                <a:lnTo>
                  <a:pt x="167" y="20"/>
                </a:lnTo>
                <a:lnTo>
                  <a:pt x="169" y="13"/>
                </a:lnTo>
                <a:lnTo>
                  <a:pt x="171" y="6"/>
                </a:lnTo>
                <a:lnTo>
                  <a:pt x="171" y="4"/>
                </a:lnTo>
                <a:lnTo>
                  <a:pt x="170" y="3"/>
                </a:lnTo>
                <a:lnTo>
                  <a:pt x="167" y="1"/>
                </a:lnTo>
                <a:lnTo>
                  <a:pt x="166" y="0"/>
                </a:lnTo>
                <a:lnTo>
                  <a:pt x="164" y="1"/>
                </a:lnTo>
                <a:lnTo>
                  <a:pt x="163" y="2"/>
                </a:lnTo>
                <a:lnTo>
                  <a:pt x="161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19" name="任意多边形 1051718"/>
          <p:cNvSpPr/>
          <p:nvPr/>
        </p:nvSpPr>
        <p:spPr bwMode="auto">
          <a:xfrm>
            <a:off x="10593388" y="5380037"/>
            <a:ext cx="142875" cy="195262"/>
          </a:xfrm>
          <a:custGeom>
            <a:avLst/>
            <a:gdLst/>
            <a:ahLst/>
            <a:cxnLst/>
            <a:rect l="0" t="0" r="0" b="0"/>
            <a:pathLst>
              <a:path w="200" h="275">
                <a:moveTo>
                  <a:pt x="200" y="3"/>
                </a:moveTo>
                <a:lnTo>
                  <a:pt x="200" y="3"/>
                </a:lnTo>
                <a:lnTo>
                  <a:pt x="199" y="1"/>
                </a:lnTo>
                <a:lnTo>
                  <a:pt x="198" y="0"/>
                </a:lnTo>
                <a:lnTo>
                  <a:pt x="196" y="0"/>
                </a:lnTo>
                <a:lnTo>
                  <a:pt x="194" y="0"/>
                </a:lnTo>
                <a:lnTo>
                  <a:pt x="193" y="1"/>
                </a:lnTo>
                <a:lnTo>
                  <a:pt x="192" y="2"/>
                </a:lnTo>
                <a:lnTo>
                  <a:pt x="191" y="4"/>
                </a:lnTo>
                <a:lnTo>
                  <a:pt x="191" y="6"/>
                </a:lnTo>
                <a:lnTo>
                  <a:pt x="190" y="9"/>
                </a:lnTo>
                <a:lnTo>
                  <a:pt x="189" y="14"/>
                </a:lnTo>
                <a:lnTo>
                  <a:pt x="182" y="23"/>
                </a:lnTo>
                <a:lnTo>
                  <a:pt x="174" y="34"/>
                </a:lnTo>
                <a:lnTo>
                  <a:pt x="168" y="41"/>
                </a:lnTo>
                <a:lnTo>
                  <a:pt x="141" y="71"/>
                </a:lnTo>
                <a:lnTo>
                  <a:pt x="129" y="87"/>
                </a:lnTo>
                <a:lnTo>
                  <a:pt x="117" y="102"/>
                </a:lnTo>
                <a:lnTo>
                  <a:pt x="94" y="134"/>
                </a:lnTo>
                <a:lnTo>
                  <a:pt x="70" y="173"/>
                </a:lnTo>
                <a:lnTo>
                  <a:pt x="44" y="211"/>
                </a:lnTo>
                <a:lnTo>
                  <a:pt x="34" y="222"/>
                </a:lnTo>
                <a:lnTo>
                  <a:pt x="23" y="235"/>
                </a:lnTo>
                <a:lnTo>
                  <a:pt x="12" y="248"/>
                </a:lnTo>
                <a:lnTo>
                  <a:pt x="7" y="254"/>
                </a:lnTo>
                <a:lnTo>
                  <a:pt x="3" y="262"/>
                </a:lnTo>
                <a:lnTo>
                  <a:pt x="1" y="263"/>
                </a:lnTo>
                <a:lnTo>
                  <a:pt x="0" y="266"/>
                </a:lnTo>
                <a:lnTo>
                  <a:pt x="0" y="270"/>
                </a:lnTo>
                <a:lnTo>
                  <a:pt x="0" y="272"/>
                </a:lnTo>
                <a:lnTo>
                  <a:pt x="1" y="273"/>
                </a:lnTo>
                <a:lnTo>
                  <a:pt x="4" y="275"/>
                </a:lnTo>
                <a:lnTo>
                  <a:pt x="7" y="274"/>
                </a:lnTo>
                <a:lnTo>
                  <a:pt x="8" y="273"/>
                </a:lnTo>
                <a:lnTo>
                  <a:pt x="9" y="272"/>
                </a:lnTo>
                <a:lnTo>
                  <a:pt x="12" y="267"/>
                </a:lnTo>
                <a:lnTo>
                  <a:pt x="15" y="262"/>
                </a:lnTo>
                <a:lnTo>
                  <a:pt x="22" y="252"/>
                </a:lnTo>
                <a:lnTo>
                  <a:pt x="37" y="235"/>
                </a:lnTo>
                <a:lnTo>
                  <a:pt x="50" y="218"/>
                </a:lnTo>
                <a:lnTo>
                  <a:pt x="62" y="201"/>
                </a:lnTo>
                <a:lnTo>
                  <a:pt x="90" y="158"/>
                </a:lnTo>
                <a:lnTo>
                  <a:pt x="104" y="136"/>
                </a:lnTo>
                <a:lnTo>
                  <a:pt x="118" y="116"/>
                </a:lnTo>
                <a:lnTo>
                  <a:pt x="133" y="97"/>
                </a:lnTo>
                <a:lnTo>
                  <a:pt x="148" y="78"/>
                </a:lnTo>
                <a:lnTo>
                  <a:pt x="179" y="41"/>
                </a:lnTo>
                <a:lnTo>
                  <a:pt x="187" y="33"/>
                </a:lnTo>
                <a:lnTo>
                  <a:pt x="194" y="23"/>
                </a:lnTo>
                <a:lnTo>
                  <a:pt x="197" y="19"/>
                </a:lnTo>
                <a:lnTo>
                  <a:pt x="199" y="14"/>
                </a:lnTo>
                <a:lnTo>
                  <a:pt x="200" y="8"/>
                </a:lnTo>
                <a:lnTo>
                  <a:pt x="200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20" name="任意多边形 1051719"/>
          <p:cNvSpPr/>
          <p:nvPr/>
        </p:nvSpPr>
        <p:spPr bwMode="auto">
          <a:xfrm>
            <a:off x="10593388" y="5427662"/>
            <a:ext cx="158750" cy="200025"/>
          </a:xfrm>
          <a:custGeom>
            <a:avLst/>
            <a:gdLst/>
            <a:ahLst/>
            <a:cxnLst/>
            <a:rect l="0" t="0" r="0" b="0"/>
            <a:pathLst>
              <a:path w="224" h="285">
                <a:moveTo>
                  <a:pt x="216" y="1"/>
                </a:moveTo>
                <a:lnTo>
                  <a:pt x="216" y="1"/>
                </a:lnTo>
                <a:lnTo>
                  <a:pt x="201" y="16"/>
                </a:lnTo>
                <a:lnTo>
                  <a:pt x="187" y="33"/>
                </a:lnTo>
                <a:lnTo>
                  <a:pt x="160" y="66"/>
                </a:lnTo>
                <a:lnTo>
                  <a:pt x="135" y="100"/>
                </a:lnTo>
                <a:lnTo>
                  <a:pt x="110" y="136"/>
                </a:lnTo>
                <a:lnTo>
                  <a:pt x="85" y="173"/>
                </a:lnTo>
                <a:lnTo>
                  <a:pt x="60" y="209"/>
                </a:lnTo>
                <a:lnTo>
                  <a:pt x="47" y="227"/>
                </a:lnTo>
                <a:lnTo>
                  <a:pt x="32" y="244"/>
                </a:lnTo>
                <a:lnTo>
                  <a:pt x="18" y="261"/>
                </a:lnTo>
                <a:lnTo>
                  <a:pt x="1" y="278"/>
                </a:lnTo>
                <a:lnTo>
                  <a:pt x="0" y="279"/>
                </a:lnTo>
                <a:lnTo>
                  <a:pt x="0" y="281"/>
                </a:lnTo>
                <a:lnTo>
                  <a:pt x="0" y="282"/>
                </a:lnTo>
                <a:lnTo>
                  <a:pt x="1" y="284"/>
                </a:lnTo>
                <a:lnTo>
                  <a:pt x="3" y="285"/>
                </a:lnTo>
                <a:lnTo>
                  <a:pt x="4" y="285"/>
                </a:lnTo>
                <a:lnTo>
                  <a:pt x="6" y="285"/>
                </a:lnTo>
                <a:lnTo>
                  <a:pt x="8" y="284"/>
                </a:lnTo>
                <a:lnTo>
                  <a:pt x="24" y="268"/>
                </a:lnTo>
                <a:lnTo>
                  <a:pt x="38" y="253"/>
                </a:lnTo>
                <a:lnTo>
                  <a:pt x="53" y="236"/>
                </a:lnTo>
                <a:lnTo>
                  <a:pt x="66" y="219"/>
                </a:lnTo>
                <a:lnTo>
                  <a:pt x="91" y="183"/>
                </a:lnTo>
                <a:lnTo>
                  <a:pt x="116" y="147"/>
                </a:lnTo>
                <a:lnTo>
                  <a:pt x="141" y="111"/>
                </a:lnTo>
                <a:lnTo>
                  <a:pt x="166" y="76"/>
                </a:lnTo>
                <a:lnTo>
                  <a:pt x="179" y="58"/>
                </a:lnTo>
                <a:lnTo>
                  <a:pt x="193" y="40"/>
                </a:lnTo>
                <a:lnTo>
                  <a:pt x="207" y="24"/>
                </a:lnTo>
                <a:lnTo>
                  <a:pt x="222" y="8"/>
                </a:lnTo>
                <a:lnTo>
                  <a:pt x="223" y="6"/>
                </a:lnTo>
                <a:lnTo>
                  <a:pt x="224" y="4"/>
                </a:lnTo>
                <a:lnTo>
                  <a:pt x="223" y="3"/>
                </a:lnTo>
                <a:lnTo>
                  <a:pt x="222" y="1"/>
                </a:lnTo>
                <a:lnTo>
                  <a:pt x="221" y="0"/>
                </a:lnTo>
                <a:lnTo>
                  <a:pt x="219" y="0"/>
                </a:lnTo>
                <a:lnTo>
                  <a:pt x="218" y="0"/>
                </a:lnTo>
                <a:lnTo>
                  <a:pt x="21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21" name="任意多边形 1051720"/>
          <p:cNvSpPr/>
          <p:nvPr/>
        </p:nvSpPr>
        <p:spPr bwMode="auto">
          <a:xfrm>
            <a:off x="9777412" y="5157787"/>
            <a:ext cx="219075" cy="269875"/>
          </a:xfrm>
          <a:custGeom>
            <a:avLst/>
            <a:gdLst/>
            <a:ahLst/>
            <a:cxnLst/>
            <a:rect l="0" t="0" r="0" b="0"/>
            <a:pathLst>
              <a:path w="314" h="381">
                <a:moveTo>
                  <a:pt x="306" y="1"/>
                </a:moveTo>
                <a:lnTo>
                  <a:pt x="306" y="1"/>
                </a:lnTo>
                <a:lnTo>
                  <a:pt x="303" y="6"/>
                </a:lnTo>
                <a:lnTo>
                  <a:pt x="299" y="11"/>
                </a:lnTo>
                <a:lnTo>
                  <a:pt x="294" y="21"/>
                </a:lnTo>
                <a:lnTo>
                  <a:pt x="288" y="32"/>
                </a:lnTo>
                <a:lnTo>
                  <a:pt x="281" y="41"/>
                </a:lnTo>
                <a:lnTo>
                  <a:pt x="262" y="64"/>
                </a:lnTo>
                <a:lnTo>
                  <a:pt x="243" y="88"/>
                </a:lnTo>
                <a:lnTo>
                  <a:pt x="234" y="98"/>
                </a:lnTo>
                <a:lnTo>
                  <a:pt x="224" y="107"/>
                </a:lnTo>
                <a:lnTo>
                  <a:pt x="205" y="125"/>
                </a:lnTo>
                <a:lnTo>
                  <a:pt x="193" y="136"/>
                </a:lnTo>
                <a:lnTo>
                  <a:pt x="183" y="150"/>
                </a:lnTo>
                <a:lnTo>
                  <a:pt x="162" y="176"/>
                </a:lnTo>
                <a:lnTo>
                  <a:pt x="123" y="223"/>
                </a:lnTo>
                <a:lnTo>
                  <a:pt x="83" y="270"/>
                </a:lnTo>
                <a:lnTo>
                  <a:pt x="44" y="318"/>
                </a:lnTo>
                <a:lnTo>
                  <a:pt x="25" y="342"/>
                </a:lnTo>
                <a:lnTo>
                  <a:pt x="7" y="366"/>
                </a:lnTo>
                <a:lnTo>
                  <a:pt x="6" y="367"/>
                </a:lnTo>
                <a:lnTo>
                  <a:pt x="4" y="369"/>
                </a:lnTo>
                <a:lnTo>
                  <a:pt x="1" y="370"/>
                </a:lnTo>
                <a:lnTo>
                  <a:pt x="0" y="376"/>
                </a:lnTo>
                <a:lnTo>
                  <a:pt x="0" y="378"/>
                </a:lnTo>
                <a:lnTo>
                  <a:pt x="1" y="379"/>
                </a:lnTo>
                <a:lnTo>
                  <a:pt x="5" y="381"/>
                </a:lnTo>
                <a:lnTo>
                  <a:pt x="7" y="380"/>
                </a:lnTo>
                <a:lnTo>
                  <a:pt x="10" y="379"/>
                </a:lnTo>
                <a:lnTo>
                  <a:pt x="27" y="354"/>
                </a:lnTo>
                <a:lnTo>
                  <a:pt x="47" y="330"/>
                </a:lnTo>
                <a:lnTo>
                  <a:pt x="86" y="282"/>
                </a:lnTo>
                <a:lnTo>
                  <a:pt x="126" y="236"/>
                </a:lnTo>
                <a:lnTo>
                  <a:pt x="146" y="212"/>
                </a:lnTo>
                <a:lnTo>
                  <a:pt x="164" y="188"/>
                </a:lnTo>
                <a:lnTo>
                  <a:pt x="175" y="176"/>
                </a:lnTo>
                <a:lnTo>
                  <a:pt x="185" y="163"/>
                </a:lnTo>
                <a:lnTo>
                  <a:pt x="206" y="140"/>
                </a:lnTo>
                <a:lnTo>
                  <a:pt x="227" y="118"/>
                </a:lnTo>
                <a:lnTo>
                  <a:pt x="249" y="95"/>
                </a:lnTo>
                <a:lnTo>
                  <a:pt x="257" y="84"/>
                </a:lnTo>
                <a:lnTo>
                  <a:pt x="266" y="74"/>
                </a:lnTo>
                <a:lnTo>
                  <a:pt x="274" y="64"/>
                </a:lnTo>
                <a:lnTo>
                  <a:pt x="282" y="53"/>
                </a:lnTo>
                <a:lnTo>
                  <a:pt x="291" y="44"/>
                </a:lnTo>
                <a:lnTo>
                  <a:pt x="298" y="35"/>
                </a:lnTo>
                <a:lnTo>
                  <a:pt x="302" y="28"/>
                </a:lnTo>
                <a:lnTo>
                  <a:pt x="305" y="21"/>
                </a:lnTo>
                <a:lnTo>
                  <a:pt x="308" y="14"/>
                </a:lnTo>
                <a:lnTo>
                  <a:pt x="313" y="9"/>
                </a:lnTo>
                <a:lnTo>
                  <a:pt x="314" y="7"/>
                </a:lnTo>
                <a:lnTo>
                  <a:pt x="314" y="5"/>
                </a:lnTo>
                <a:lnTo>
                  <a:pt x="314" y="4"/>
                </a:lnTo>
                <a:lnTo>
                  <a:pt x="313" y="1"/>
                </a:lnTo>
                <a:lnTo>
                  <a:pt x="311" y="0"/>
                </a:lnTo>
                <a:lnTo>
                  <a:pt x="310" y="0"/>
                </a:lnTo>
                <a:lnTo>
                  <a:pt x="308" y="0"/>
                </a:lnTo>
                <a:lnTo>
                  <a:pt x="30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22" name="任意多边形 1051721"/>
          <p:cNvSpPr/>
          <p:nvPr/>
        </p:nvSpPr>
        <p:spPr bwMode="auto">
          <a:xfrm>
            <a:off x="9771062" y="5130800"/>
            <a:ext cx="317500" cy="368300"/>
          </a:xfrm>
          <a:custGeom>
            <a:avLst/>
            <a:gdLst/>
            <a:ahLst/>
            <a:cxnLst/>
            <a:rect l="0" t="0" r="0" b="0"/>
            <a:pathLst>
              <a:path w="452" h="521">
                <a:moveTo>
                  <a:pt x="444" y="1"/>
                </a:moveTo>
                <a:lnTo>
                  <a:pt x="444" y="1"/>
                </a:lnTo>
                <a:lnTo>
                  <a:pt x="430" y="16"/>
                </a:lnTo>
                <a:lnTo>
                  <a:pt x="417" y="30"/>
                </a:lnTo>
                <a:lnTo>
                  <a:pt x="390" y="58"/>
                </a:lnTo>
                <a:lnTo>
                  <a:pt x="374" y="74"/>
                </a:lnTo>
                <a:lnTo>
                  <a:pt x="358" y="89"/>
                </a:lnTo>
                <a:lnTo>
                  <a:pt x="341" y="105"/>
                </a:lnTo>
                <a:lnTo>
                  <a:pt x="326" y="120"/>
                </a:lnTo>
                <a:lnTo>
                  <a:pt x="295" y="154"/>
                </a:lnTo>
                <a:lnTo>
                  <a:pt x="267" y="189"/>
                </a:lnTo>
                <a:lnTo>
                  <a:pt x="213" y="258"/>
                </a:lnTo>
                <a:lnTo>
                  <a:pt x="185" y="293"/>
                </a:lnTo>
                <a:lnTo>
                  <a:pt x="158" y="329"/>
                </a:lnTo>
                <a:lnTo>
                  <a:pt x="131" y="364"/>
                </a:lnTo>
                <a:lnTo>
                  <a:pt x="103" y="398"/>
                </a:lnTo>
                <a:lnTo>
                  <a:pt x="88" y="413"/>
                </a:lnTo>
                <a:lnTo>
                  <a:pt x="74" y="427"/>
                </a:lnTo>
                <a:lnTo>
                  <a:pt x="65" y="435"/>
                </a:lnTo>
                <a:lnTo>
                  <a:pt x="55" y="443"/>
                </a:lnTo>
                <a:lnTo>
                  <a:pt x="46" y="450"/>
                </a:lnTo>
                <a:lnTo>
                  <a:pt x="37" y="458"/>
                </a:lnTo>
                <a:lnTo>
                  <a:pt x="27" y="470"/>
                </a:lnTo>
                <a:lnTo>
                  <a:pt x="17" y="482"/>
                </a:lnTo>
                <a:lnTo>
                  <a:pt x="8" y="497"/>
                </a:lnTo>
                <a:lnTo>
                  <a:pt x="4" y="504"/>
                </a:lnTo>
                <a:lnTo>
                  <a:pt x="2" y="510"/>
                </a:lnTo>
                <a:lnTo>
                  <a:pt x="1" y="512"/>
                </a:lnTo>
                <a:lnTo>
                  <a:pt x="0" y="514"/>
                </a:lnTo>
                <a:lnTo>
                  <a:pt x="0" y="516"/>
                </a:lnTo>
                <a:lnTo>
                  <a:pt x="0" y="518"/>
                </a:lnTo>
                <a:lnTo>
                  <a:pt x="1" y="519"/>
                </a:lnTo>
                <a:lnTo>
                  <a:pt x="4" y="521"/>
                </a:lnTo>
                <a:lnTo>
                  <a:pt x="7" y="520"/>
                </a:lnTo>
                <a:lnTo>
                  <a:pt x="8" y="519"/>
                </a:lnTo>
                <a:lnTo>
                  <a:pt x="9" y="517"/>
                </a:lnTo>
                <a:lnTo>
                  <a:pt x="10" y="513"/>
                </a:lnTo>
                <a:lnTo>
                  <a:pt x="13" y="509"/>
                </a:lnTo>
                <a:lnTo>
                  <a:pt x="18" y="500"/>
                </a:lnTo>
                <a:lnTo>
                  <a:pt x="30" y="483"/>
                </a:lnTo>
                <a:lnTo>
                  <a:pt x="36" y="474"/>
                </a:lnTo>
                <a:lnTo>
                  <a:pt x="45" y="465"/>
                </a:lnTo>
                <a:lnTo>
                  <a:pt x="62" y="450"/>
                </a:lnTo>
                <a:lnTo>
                  <a:pt x="79" y="435"/>
                </a:lnTo>
                <a:lnTo>
                  <a:pt x="95" y="420"/>
                </a:lnTo>
                <a:lnTo>
                  <a:pt x="110" y="403"/>
                </a:lnTo>
                <a:lnTo>
                  <a:pt x="124" y="387"/>
                </a:lnTo>
                <a:lnTo>
                  <a:pt x="177" y="318"/>
                </a:lnTo>
                <a:lnTo>
                  <a:pt x="204" y="284"/>
                </a:lnTo>
                <a:lnTo>
                  <a:pt x="231" y="251"/>
                </a:lnTo>
                <a:lnTo>
                  <a:pt x="257" y="218"/>
                </a:lnTo>
                <a:lnTo>
                  <a:pt x="283" y="186"/>
                </a:lnTo>
                <a:lnTo>
                  <a:pt x="310" y="152"/>
                </a:lnTo>
                <a:lnTo>
                  <a:pt x="337" y="121"/>
                </a:lnTo>
                <a:lnTo>
                  <a:pt x="351" y="107"/>
                </a:lnTo>
                <a:lnTo>
                  <a:pt x="367" y="93"/>
                </a:lnTo>
                <a:lnTo>
                  <a:pt x="397" y="65"/>
                </a:lnTo>
                <a:lnTo>
                  <a:pt x="411" y="51"/>
                </a:lnTo>
                <a:lnTo>
                  <a:pt x="424" y="36"/>
                </a:lnTo>
                <a:lnTo>
                  <a:pt x="436" y="22"/>
                </a:lnTo>
                <a:lnTo>
                  <a:pt x="451" y="8"/>
                </a:lnTo>
                <a:lnTo>
                  <a:pt x="452" y="6"/>
                </a:lnTo>
                <a:lnTo>
                  <a:pt x="452" y="5"/>
                </a:lnTo>
                <a:lnTo>
                  <a:pt x="452" y="3"/>
                </a:lnTo>
                <a:lnTo>
                  <a:pt x="451" y="2"/>
                </a:lnTo>
                <a:lnTo>
                  <a:pt x="449" y="1"/>
                </a:lnTo>
                <a:lnTo>
                  <a:pt x="448" y="0"/>
                </a:lnTo>
                <a:lnTo>
                  <a:pt x="446" y="0"/>
                </a:lnTo>
                <a:lnTo>
                  <a:pt x="44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23" name="任意多边形 1051722"/>
          <p:cNvSpPr/>
          <p:nvPr/>
        </p:nvSpPr>
        <p:spPr bwMode="auto">
          <a:xfrm>
            <a:off x="10101262" y="5448300"/>
            <a:ext cx="9525" cy="49212"/>
          </a:xfrm>
          <a:custGeom>
            <a:avLst/>
            <a:gdLst/>
            <a:ahLst/>
            <a:cxnLst/>
            <a:rect l="0" t="0" r="0" b="0"/>
            <a:pathLst>
              <a:path w="16" h="68">
                <a:moveTo>
                  <a:pt x="7" y="4"/>
                </a:moveTo>
                <a:lnTo>
                  <a:pt x="7" y="4"/>
                </a:lnTo>
                <a:lnTo>
                  <a:pt x="7" y="20"/>
                </a:lnTo>
                <a:lnTo>
                  <a:pt x="5" y="35"/>
                </a:lnTo>
                <a:lnTo>
                  <a:pt x="2" y="50"/>
                </a:lnTo>
                <a:lnTo>
                  <a:pt x="0" y="64"/>
                </a:lnTo>
                <a:lnTo>
                  <a:pt x="1" y="66"/>
                </a:lnTo>
                <a:lnTo>
                  <a:pt x="1" y="67"/>
                </a:lnTo>
                <a:lnTo>
                  <a:pt x="3" y="68"/>
                </a:lnTo>
                <a:lnTo>
                  <a:pt x="5" y="68"/>
                </a:lnTo>
                <a:lnTo>
                  <a:pt x="6" y="68"/>
                </a:lnTo>
                <a:lnTo>
                  <a:pt x="8" y="67"/>
                </a:lnTo>
                <a:lnTo>
                  <a:pt x="9" y="66"/>
                </a:lnTo>
                <a:lnTo>
                  <a:pt x="9" y="64"/>
                </a:lnTo>
                <a:lnTo>
                  <a:pt x="12" y="49"/>
                </a:lnTo>
                <a:lnTo>
                  <a:pt x="15" y="34"/>
                </a:lnTo>
                <a:lnTo>
                  <a:pt x="16" y="27"/>
                </a:lnTo>
                <a:lnTo>
                  <a:pt x="16" y="20"/>
                </a:lnTo>
                <a:lnTo>
                  <a:pt x="16" y="4"/>
                </a:lnTo>
                <a:lnTo>
                  <a:pt x="16" y="2"/>
                </a:lnTo>
                <a:lnTo>
                  <a:pt x="15" y="1"/>
                </a:lnTo>
                <a:lnTo>
                  <a:pt x="13" y="0"/>
                </a:lnTo>
                <a:lnTo>
                  <a:pt x="12" y="0"/>
                </a:lnTo>
                <a:lnTo>
                  <a:pt x="10" y="0"/>
                </a:lnTo>
                <a:lnTo>
                  <a:pt x="9" y="1"/>
                </a:lnTo>
                <a:lnTo>
                  <a:pt x="8" y="2"/>
                </a:lnTo>
                <a:lnTo>
                  <a:pt x="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24" name="任意多边形 1051723"/>
          <p:cNvSpPr/>
          <p:nvPr/>
        </p:nvSpPr>
        <p:spPr bwMode="auto">
          <a:xfrm>
            <a:off x="10128250" y="5465762"/>
            <a:ext cx="11112" cy="46037"/>
          </a:xfrm>
          <a:custGeom>
            <a:avLst/>
            <a:gdLst/>
            <a:ahLst/>
            <a:cxnLst/>
            <a:rect l="0" t="0" r="0" b="0"/>
            <a:pathLst>
              <a:path w="13" h="68">
                <a:moveTo>
                  <a:pt x="9" y="2"/>
                </a:moveTo>
                <a:lnTo>
                  <a:pt x="9" y="2"/>
                </a:lnTo>
                <a:lnTo>
                  <a:pt x="8" y="0"/>
                </a:lnTo>
                <a:lnTo>
                  <a:pt x="6" y="0"/>
                </a:lnTo>
                <a:lnTo>
                  <a:pt x="4" y="0"/>
                </a:lnTo>
                <a:lnTo>
                  <a:pt x="3" y="0"/>
                </a:lnTo>
                <a:lnTo>
                  <a:pt x="1" y="1"/>
                </a:lnTo>
                <a:lnTo>
                  <a:pt x="1" y="3"/>
                </a:lnTo>
                <a:lnTo>
                  <a:pt x="0" y="4"/>
                </a:lnTo>
                <a:lnTo>
                  <a:pt x="1" y="6"/>
                </a:lnTo>
                <a:lnTo>
                  <a:pt x="3" y="12"/>
                </a:lnTo>
                <a:lnTo>
                  <a:pt x="3" y="19"/>
                </a:lnTo>
                <a:lnTo>
                  <a:pt x="3" y="33"/>
                </a:lnTo>
                <a:lnTo>
                  <a:pt x="1" y="48"/>
                </a:lnTo>
                <a:lnTo>
                  <a:pt x="0" y="63"/>
                </a:lnTo>
                <a:lnTo>
                  <a:pt x="1" y="65"/>
                </a:lnTo>
                <a:lnTo>
                  <a:pt x="2" y="67"/>
                </a:lnTo>
                <a:lnTo>
                  <a:pt x="3" y="68"/>
                </a:lnTo>
                <a:lnTo>
                  <a:pt x="5" y="68"/>
                </a:lnTo>
                <a:lnTo>
                  <a:pt x="6" y="68"/>
                </a:lnTo>
                <a:lnTo>
                  <a:pt x="8" y="67"/>
                </a:lnTo>
                <a:lnTo>
                  <a:pt x="9" y="65"/>
                </a:lnTo>
                <a:lnTo>
                  <a:pt x="9" y="63"/>
                </a:lnTo>
                <a:lnTo>
                  <a:pt x="11" y="48"/>
                </a:lnTo>
                <a:lnTo>
                  <a:pt x="13" y="32"/>
                </a:lnTo>
                <a:lnTo>
                  <a:pt x="13" y="24"/>
                </a:lnTo>
                <a:lnTo>
                  <a:pt x="13" y="16"/>
                </a:lnTo>
                <a:lnTo>
                  <a:pt x="11" y="8"/>
                </a:lnTo>
                <a:lnTo>
                  <a:pt x="9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25" name="任意多边形 1051724"/>
          <p:cNvSpPr/>
          <p:nvPr/>
        </p:nvSpPr>
        <p:spPr bwMode="auto">
          <a:xfrm>
            <a:off x="10147300" y="5481637"/>
            <a:ext cx="11112" cy="53975"/>
          </a:xfrm>
          <a:custGeom>
            <a:avLst/>
            <a:gdLst/>
            <a:ahLst/>
            <a:cxnLst/>
            <a:rect l="0" t="0" r="0" b="0"/>
            <a:pathLst>
              <a:path w="15" h="73">
                <a:moveTo>
                  <a:pt x="7" y="3"/>
                </a:moveTo>
                <a:lnTo>
                  <a:pt x="7" y="3"/>
                </a:lnTo>
                <a:lnTo>
                  <a:pt x="4" y="19"/>
                </a:lnTo>
                <a:lnTo>
                  <a:pt x="2" y="36"/>
                </a:lnTo>
                <a:lnTo>
                  <a:pt x="0" y="68"/>
                </a:lnTo>
                <a:lnTo>
                  <a:pt x="0" y="70"/>
                </a:lnTo>
                <a:lnTo>
                  <a:pt x="1" y="72"/>
                </a:lnTo>
                <a:lnTo>
                  <a:pt x="2" y="72"/>
                </a:lnTo>
                <a:lnTo>
                  <a:pt x="4" y="73"/>
                </a:lnTo>
                <a:lnTo>
                  <a:pt x="6" y="72"/>
                </a:lnTo>
                <a:lnTo>
                  <a:pt x="7" y="72"/>
                </a:lnTo>
                <a:lnTo>
                  <a:pt x="8" y="70"/>
                </a:lnTo>
                <a:lnTo>
                  <a:pt x="9" y="68"/>
                </a:lnTo>
                <a:lnTo>
                  <a:pt x="11" y="37"/>
                </a:lnTo>
                <a:lnTo>
                  <a:pt x="13" y="21"/>
                </a:lnTo>
                <a:lnTo>
                  <a:pt x="15" y="6"/>
                </a:lnTo>
                <a:lnTo>
                  <a:pt x="15" y="4"/>
                </a:lnTo>
                <a:lnTo>
                  <a:pt x="15" y="2"/>
                </a:lnTo>
                <a:lnTo>
                  <a:pt x="13" y="1"/>
                </a:lnTo>
                <a:lnTo>
                  <a:pt x="12" y="0"/>
                </a:lnTo>
                <a:lnTo>
                  <a:pt x="10" y="0"/>
                </a:lnTo>
                <a:lnTo>
                  <a:pt x="9" y="0"/>
                </a:lnTo>
                <a:lnTo>
                  <a:pt x="7" y="1"/>
                </a:lnTo>
                <a:lnTo>
                  <a:pt x="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26" name="任意多边形 1051725"/>
          <p:cNvSpPr/>
          <p:nvPr/>
        </p:nvSpPr>
        <p:spPr bwMode="auto">
          <a:xfrm>
            <a:off x="10161588" y="5505450"/>
            <a:ext cx="12700" cy="49212"/>
          </a:xfrm>
          <a:custGeom>
            <a:avLst/>
            <a:gdLst/>
            <a:ahLst/>
            <a:cxnLst/>
            <a:rect l="0" t="0" r="0" b="0"/>
            <a:pathLst>
              <a:path w="18" h="70">
                <a:moveTo>
                  <a:pt x="9" y="4"/>
                </a:moveTo>
                <a:lnTo>
                  <a:pt x="9" y="4"/>
                </a:lnTo>
                <a:lnTo>
                  <a:pt x="8" y="19"/>
                </a:lnTo>
                <a:lnTo>
                  <a:pt x="5" y="35"/>
                </a:lnTo>
                <a:lnTo>
                  <a:pt x="2" y="50"/>
                </a:lnTo>
                <a:lnTo>
                  <a:pt x="0" y="66"/>
                </a:lnTo>
                <a:lnTo>
                  <a:pt x="0" y="68"/>
                </a:lnTo>
                <a:lnTo>
                  <a:pt x="1" y="69"/>
                </a:lnTo>
                <a:lnTo>
                  <a:pt x="3" y="70"/>
                </a:lnTo>
                <a:lnTo>
                  <a:pt x="4" y="70"/>
                </a:lnTo>
                <a:lnTo>
                  <a:pt x="6" y="70"/>
                </a:lnTo>
                <a:lnTo>
                  <a:pt x="7" y="69"/>
                </a:lnTo>
                <a:lnTo>
                  <a:pt x="9" y="68"/>
                </a:lnTo>
                <a:lnTo>
                  <a:pt x="9" y="66"/>
                </a:lnTo>
                <a:lnTo>
                  <a:pt x="11" y="50"/>
                </a:lnTo>
                <a:lnTo>
                  <a:pt x="14" y="35"/>
                </a:lnTo>
                <a:lnTo>
                  <a:pt x="17" y="19"/>
                </a:lnTo>
                <a:lnTo>
                  <a:pt x="18" y="4"/>
                </a:lnTo>
                <a:lnTo>
                  <a:pt x="18" y="2"/>
                </a:lnTo>
                <a:lnTo>
                  <a:pt x="17" y="1"/>
                </a:lnTo>
                <a:lnTo>
                  <a:pt x="15" y="0"/>
                </a:lnTo>
                <a:lnTo>
                  <a:pt x="14" y="0"/>
                </a:lnTo>
                <a:lnTo>
                  <a:pt x="12" y="0"/>
                </a:lnTo>
                <a:lnTo>
                  <a:pt x="11" y="1"/>
                </a:lnTo>
                <a:lnTo>
                  <a:pt x="9" y="2"/>
                </a:lnTo>
                <a:lnTo>
                  <a:pt x="9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27" name="任意多边形 1051726"/>
          <p:cNvSpPr/>
          <p:nvPr/>
        </p:nvSpPr>
        <p:spPr bwMode="auto">
          <a:xfrm>
            <a:off x="10177462" y="5518150"/>
            <a:ext cx="14287" cy="31750"/>
          </a:xfrm>
          <a:custGeom>
            <a:avLst/>
            <a:gdLst/>
            <a:ahLst/>
            <a:cxnLst/>
            <a:rect l="0" t="0" r="0" b="0"/>
            <a:pathLst>
              <a:path w="21" h="43">
                <a:moveTo>
                  <a:pt x="14" y="1"/>
                </a:moveTo>
                <a:lnTo>
                  <a:pt x="14" y="1"/>
                </a:lnTo>
                <a:lnTo>
                  <a:pt x="11" y="5"/>
                </a:lnTo>
                <a:lnTo>
                  <a:pt x="8" y="9"/>
                </a:lnTo>
                <a:lnTo>
                  <a:pt x="6" y="13"/>
                </a:lnTo>
                <a:lnTo>
                  <a:pt x="4" y="17"/>
                </a:lnTo>
                <a:lnTo>
                  <a:pt x="3" y="22"/>
                </a:lnTo>
                <a:lnTo>
                  <a:pt x="2" y="28"/>
                </a:lnTo>
                <a:lnTo>
                  <a:pt x="0" y="34"/>
                </a:lnTo>
                <a:lnTo>
                  <a:pt x="0" y="39"/>
                </a:lnTo>
                <a:lnTo>
                  <a:pt x="0" y="41"/>
                </a:lnTo>
                <a:lnTo>
                  <a:pt x="1" y="42"/>
                </a:lnTo>
                <a:lnTo>
                  <a:pt x="2" y="43"/>
                </a:lnTo>
                <a:lnTo>
                  <a:pt x="4" y="43"/>
                </a:lnTo>
                <a:lnTo>
                  <a:pt x="7" y="43"/>
                </a:lnTo>
                <a:lnTo>
                  <a:pt x="8" y="42"/>
                </a:lnTo>
                <a:lnTo>
                  <a:pt x="9" y="41"/>
                </a:lnTo>
                <a:lnTo>
                  <a:pt x="10" y="39"/>
                </a:lnTo>
                <a:lnTo>
                  <a:pt x="11" y="30"/>
                </a:lnTo>
                <a:lnTo>
                  <a:pt x="13" y="23"/>
                </a:lnTo>
                <a:lnTo>
                  <a:pt x="15" y="16"/>
                </a:lnTo>
                <a:lnTo>
                  <a:pt x="17" y="12"/>
                </a:lnTo>
                <a:lnTo>
                  <a:pt x="19" y="10"/>
                </a:lnTo>
                <a:lnTo>
                  <a:pt x="20" y="8"/>
                </a:lnTo>
                <a:lnTo>
                  <a:pt x="21" y="7"/>
                </a:lnTo>
                <a:lnTo>
                  <a:pt x="21" y="5"/>
                </a:lnTo>
                <a:lnTo>
                  <a:pt x="20" y="3"/>
                </a:lnTo>
                <a:lnTo>
                  <a:pt x="19" y="1"/>
                </a:lnTo>
                <a:lnTo>
                  <a:pt x="18" y="0"/>
                </a:lnTo>
                <a:lnTo>
                  <a:pt x="16" y="0"/>
                </a:lnTo>
                <a:lnTo>
                  <a:pt x="1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28" name="任意多边形 1051727"/>
          <p:cNvSpPr/>
          <p:nvPr/>
        </p:nvSpPr>
        <p:spPr bwMode="auto">
          <a:xfrm>
            <a:off x="10320338" y="5518150"/>
            <a:ext cx="17462" cy="58737"/>
          </a:xfrm>
          <a:custGeom>
            <a:avLst/>
            <a:gdLst/>
            <a:ahLst/>
            <a:cxnLst/>
            <a:rect l="0" t="0" r="0" b="0"/>
            <a:pathLst>
              <a:path w="23" h="85">
                <a:moveTo>
                  <a:pt x="14" y="5"/>
                </a:moveTo>
                <a:lnTo>
                  <a:pt x="14" y="5"/>
                </a:lnTo>
                <a:lnTo>
                  <a:pt x="12" y="24"/>
                </a:lnTo>
                <a:lnTo>
                  <a:pt x="9" y="43"/>
                </a:lnTo>
                <a:lnTo>
                  <a:pt x="5" y="62"/>
                </a:lnTo>
                <a:lnTo>
                  <a:pt x="0" y="80"/>
                </a:lnTo>
                <a:lnTo>
                  <a:pt x="0" y="82"/>
                </a:lnTo>
                <a:lnTo>
                  <a:pt x="0" y="83"/>
                </a:lnTo>
                <a:lnTo>
                  <a:pt x="2" y="84"/>
                </a:lnTo>
                <a:lnTo>
                  <a:pt x="3" y="85"/>
                </a:lnTo>
                <a:lnTo>
                  <a:pt x="5" y="85"/>
                </a:lnTo>
                <a:lnTo>
                  <a:pt x="7" y="85"/>
                </a:lnTo>
                <a:lnTo>
                  <a:pt x="8" y="84"/>
                </a:lnTo>
                <a:lnTo>
                  <a:pt x="9" y="82"/>
                </a:lnTo>
                <a:lnTo>
                  <a:pt x="14" y="64"/>
                </a:lnTo>
                <a:lnTo>
                  <a:pt x="18" y="44"/>
                </a:lnTo>
                <a:lnTo>
                  <a:pt x="21" y="25"/>
                </a:lnTo>
                <a:lnTo>
                  <a:pt x="23" y="5"/>
                </a:lnTo>
                <a:lnTo>
                  <a:pt x="23" y="3"/>
                </a:lnTo>
                <a:lnTo>
                  <a:pt x="22" y="1"/>
                </a:lnTo>
                <a:lnTo>
                  <a:pt x="20" y="0"/>
                </a:lnTo>
                <a:lnTo>
                  <a:pt x="18" y="0"/>
                </a:lnTo>
                <a:lnTo>
                  <a:pt x="17" y="0"/>
                </a:lnTo>
                <a:lnTo>
                  <a:pt x="15" y="1"/>
                </a:lnTo>
                <a:lnTo>
                  <a:pt x="14" y="3"/>
                </a:lnTo>
                <a:lnTo>
                  <a:pt x="14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29" name="任意多边形 1051728"/>
          <p:cNvSpPr/>
          <p:nvPr/>
        </p:nvSpPr>
        <p:spPr bwMode="auto">
          <a:xfrm>
            <a:off x="10348912" y="5494337"/>
            <a:ext cx="19050" cy="68262"/>
          </a:xfrm>
          <a:custGeom>
            <a:avLst/>
            <a:gdLst/>
            <a:ahLst/>
            <a:cxnLst/>
            <a:rect l="0" t="0" r="0" b="0"/>
            <a:pathLst>
              <a:path w="28" h="96">
                <a:moveTo>
                  <a:pt x="19" y="3"/>
                </a:moveTo>
                <a:lnTo>
                  <a:pt x="19" y="3"/>
                </a:lnTo>
                <a:lnTo>
                  <a:pt x="16" y="14"/>
                </a:lnTo>
                <a:lnTo>
                  <a:pt x="14" y="23"/>
                </a:lnTo>
                <a:lnTo>
                  <a:pt x="12" y="33"/>
                </a:lnTo>
                <a:lnTo>
                  <a:pt x="10" y="44"/>
                </a:lnTo>
                <a:lnTo>
                  <a:pt x="5" y="67"/>
                </a:lnTo>
                <a:lnTo>
                  <a:pt x="0" y="89"/>
                </a:lnTo>
                <a:lnTo>
                  <a:pt x="0" y="91"/>
                </a:lnTo>
                <a:lnTo>
                  <a:pt x="1" y="92"/>
                </a:lnTo>
                <a:lnTo>
                  <a:pt x="3" y="95"/>
                </a:lnTo>
                <a:lnTo>
                  <a:pt x="5" y="96"/>
                </a:lnTo>
                <a:lnTo>
                  <a:pt x="7" y="95"/>
                </a:lnTo>
                <a:lnTo>
                  <a:pt x="8" y="93"/>
                </a:lnTo>
                <a:lnTo>
                  <a:pt x="9" y="91"/>
                </a:lnTo>
                <a:lnTo>
                  <a:pt x="13" y="69"/>
                </a:lnTo>
                <a:lnTo>
                  <a:pt x="20" y="47"/>
                </a:lnTo>
                <a:lnTo>
                  <a:pt x="22" y="36"/>
                </a:lnTo>
                <a:lnTo>
                  <a:pt x="24" y="26"/>
                </a:lnTo>
                <a:lnTo>
                  <a:pt x="25" y="16"/>
                </a:lnTo>
                <a:lnTo>
                  <a:pt x="28" y="6"/>
                </a:lnTo>
                <a:lnTo>
                  <a:pt x="28" y="4"/>
                </a:lnTo>
                <a:lnTo>
                  <a:pt x="28" y="2"/>
                </a:lnTo>
                <a:lnTo>
                  <a:pt x="27" y="1"/>
                </a:lnTo>
                <a:lnTo>
                  <a:pt x="25" y="0"/>
                </a:lnTo>
                <a:lnTo>
                  <a:pt x="23" y="0"/>
                </a:lnTo>
                <a:lnTo>
                  <a:pt x="22" y="0"/>
                </a:lnTo>
                <a:lnTo>
                  <a:pt x="20" y="1"/>
                </a:lnTo>
                <a:lnTo>
                  <a:pt x="1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30" name="任意多边形 1051729"/>
          <p:cNvSpPr/>
          <p:nvPr/>
        </p:nvSpPr>
        <p:spPr bwMode="auto">
          <a:xfrm>
            <a:off x="10374312" y="5481637"/>
            <a:ext cx="14287" cy="66675"/>
          </a:xfrm>
          <a:custGeom>
            <a:avLst/>
            <a:gdLst/>
            <a:ahLst/>
            <a:cxnLst/>
            <a:rect l="0" t="0" r="0" b="0"/>
            <a:pathLst>
              <a:path w="22" h="92">
                <a:moveTo>
                  <a:pt x="13" y="4"/>
                </a:moveTo>
                <a:lnTo>
                  <a:pt x="13" y="4"/>
                </a:lnTo>
                <a:lnTo>
                  <a:pt x="12" y="13"/>
                </a:lnTo>
                <a:lnTo>
                  <a:pt x="9" y="21"/>
                </a:lnTo>
                <a:lnTo>
                  <a:pt x="8" y="31"/>
                </a:lnTo>
                <a:lnTo>
                  <a:pt x="7" y="40"/>
                </a:lnTo>
                <a:lnTo>
                  <a:pt x="7" y="51"/>
                </a:lnTo>
                <a:lnTo>
                  <a:pt x="5" y="63"/>
                </a:lnTo>
                <a:lnTo>
                  <a:pt x="1" y="86"/>
                </a:lnTo>
                <a:lnTo>
                  <a:pt x="0" y="88"/>
                </a:lnTo>
                <a:lnTo>
                  <a:pt x="1" y="90"/>
                </a:lnTo>
                <a:lnTo>
                  <a:pt x="2" y="91"/>
                </a:lnTo>
                <a:lnTo>
                  <a:pt x="4" y="92"/>
                </a:lnTo>
                <a:lnTo>
                  <a:pt x="6" y="92"/>
                </a:lnTo>
                <a:lnTo>
                  <a:pt x="7" y="92"/>
                </a:lnTo>
                <a:lnTo>
                  <a:pt x="9" y="91"/>
                </a:lnTo>
                <a:lnTo>
                  <a:pt x="9" y="89"/>
                </a:lnTo>
                <a:lnTo>
                  <a:pt x="15" y="69"/>
                </a:lnTo>
                <a:lnTo>
                  <a:pt x="17" y="60"/>
                </a:lnTo>
                <a:lnTo>
                  <a:pt x="17" y="49"/>
                </a:lnTo>
                <a:lnTo>
                  <a:pt x="18" y="38"/>
                </a:lnTo>
                <a:lnTo>
                  <a:pt x="19" y="27"/>
                </a:lnTo>
                <a:lnTo>
                  <a:pt x="21" y="15"/>
                </a:lnTo>
                <a:lnTo>
                  <a:pt x="22" y="4"/>
                </a:lnTo>
                <a:lnTo>
                  <a:pt x="22" y="2"/>
                </a:lnTo>
                <a:lnTo>
                  <a:pt x="21" y="1"/>
                </a:lnTo>
                <a:lnTo>
                  <a:pt x="19" y="0"/>
                </a:lnTo>
                <a:lnTo>
                  <a:pt x="18" y="0"/>
                </a:lnTo>
                <a:lnTo>
                  <a:pt x="16" y="0"/>
                </a:lnTo>
                <a:lnTo>
                  <a:pt x="14" y="1"/>
                </a:lnTo>
                <a:lnTo>
                  <a:pt x="13" y="2"/>
                </a:lnTo>
                <a:lnTo>
                  <a:pt x="13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31" name="任意多边形 1051730"/>
          <p:cNvSpPr/>
          <p:nvPr/>
        </p:nvSpPr>
        <p:spPr bwMode="auto">
          <a:xfrm>
            <a:off x="10210800" y="5562600"/>
            <a:ext cx="31750" cy="69850"/>
          </a:xfrm>
          <a:custGeom>
            <a:avLst/>
            <a:gdLst/>
            <a:ahLst/>
            <a:cxnLst/>
            <a:rect l="0" t="0" r="0" b="0"/>
            <a:pathLst>
              <a:path w="44" h="101">
                <a:moveTo>
                  <a:pt x="34" y="2"/>
                </a:moveTo>
                <a:lnTo>
                  <a:pt x="34" y="2"/>
                </a:lnTo>
                <a:lnTo>
                  <a:pt x="24" y="27"/>
                </a:lnTo>
                <a:lnTo>
                  <a:pt x="12" y="51"/>
                </a:lnTo>
                <a:lnTo>
                  <a:pt x="10" y="60"/>
                </a:lnTo>
                <a:lnTo>
                  <a:pt x="8" y="70"/>
                </a:lnTo>
                <a:lnTo>
                  <a:pt x="5" y="79"/>
                </a:lnTo>
                <a:lnTo>
                  <a:pt x="4" y="84"/>
                </a:lnTo>
                <a:lnTo>
                  <a:pt x="2" y="88"/>
                </a:lnTo>
                <a:lnTo>
                  <a:pt x="0" y="90"/>
                </a:lnTo>
                <a:lnTo>
                  <a:pt x="0" y="93"/>
                </a:lnTo>
                <a:lnTo>
                  <a:pt x="1" y="98"/>
                </a:lnTo>
                <a:lnTo>
                  <a:pt x="2" y="100"/>
                </a:lnTo>
                <a:lnTo>
                  <a:pt x="3" y="101"/>
                </a:lnTo>
                <a:lnTo>
                  <a:pt x="5" y="101"/>
                </a:lnTo>
                <a:lnTo>
                  <a:pt x="7" y="101"/>
                </a:lnTo>
                <a:lnTo>
                  <a:pt x="8" y="100"/>
                </a:lnTo>
                <a:lnTo>
                  <a:pt x="9" y="99"/>
                </a:lnTo>
                <a:lnTo>
                  <a:pt x="10" y="97"/>
                </a:lnTo>
                <a:lnTo>
                  <a:pt x="10" y="95"/>
                </a:lnTo>
                <a:lnTo>
                  <a:pt x="15" y="81"/>
                </a:lnTo>
                <a:lnTo>
                  <a:pt x="18" y="67"/>
                </a:lnTo>
                <a:lnTo>
                  <a:pt x="22" y="53"/>
                </a:lnTo>
                <a:lnTo>
                  <a:pt x="32" y="30"/>
                </a:lnTo>
                <a:lnTo>
                  <a:pt x="43" y="6"/>
                </a:lnTo>
                <a:lnTo>
                  <a:pt x="44" y="5"/>
                </a:lnTo>
                <a:lnTo>
                  <a:pt x="43" y="3"/>
                </a:lnTo>
                <a:lnTo>
                  <a:pt x="40" y="0"/>
                </a:lnTo>
                <a:lnTo>
                  <a:pt x="39" y="0"/>
                </a:lnTo>
                <a:lnTo>
                  <a:pt x="37" y="0"/>
                </a:lnTo>
                <a:lnTo>
                  <a:pt x="36" y="0"/>
                </a:lnTo>
                <a:lnTo>
                  <a:pt x="3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32" name="任意多边形 1051731"/>
          <p:cNvSpPr/>
          <p:nvPr/>
        </p:nvSpPr>
        <p:spPr bwMode="auto">
          <a:xfrm>
            <a:off x="10228262" y="5557837"/>
            <a:ext cx="34925" cy="79375"/>
          </a:xfrm>
          <a:custGeom>
            <a:avLst/>
            <a:gdLst/>
            <a:ahLst/>
            <a:cxnLst/>
            <a:rect l="0" t="0" r="0" b="0"/>
            <a:pathLst>
              <a:path w="52" h="112">
                <a:moveTo>
                  <a:pt x="42" y="2"/>
                </a:moveTo>
                <a:lnTo>
                  <a:pt x="42" y="2"/>
                </a:lnTo>
                <a:lnTo>
                  <a:pt x="24" y="47"/>
                </a:lnTo>
                <a:lnTo>
                  <a:pt x="20" y="59"/>
                </a:lnTo>
                <a:lnTo>
                  <a:pt x="15" y="73"/>
                </a:lnTo>
                <a:lnTo>
                  <a:pt x="11" y="83"/>
                </a:lnTo>
                <a:lnTo>
                  <a:pt x="4" y="99"/>
                </a:lnTo>
                <a:lnTo>
                  <a:pt x="3" y="100"/>
                </a:lnTo>
                <a:lnTo>
                  <a:pt x="2" y="101"/>
                </a:lnTo>
                <a:lnTo>
                  <a:pt x="1" y="104"/>
                </a:lnTo>
                <a:lnTo>
                  <a:pt x="0" y="106"/>
                </a:lnTo>
                <a:lnTo>
                  <a:pt x="0" y="108"/>
                </a:lnTo>
                <a:lnTo>
                  <a:pt x="1" y="110"/>
                </a:lnTo>
                <a:lnTo>
                  <a:pt x="2" y="111"/>
                </a:lnTo>
                <a:lnTo>
                  <a:pt x="4" y="112"/>
                </a:lnTo>
                <a:lnTo>
                  <a:pt x="5" y="112"/>
                </a:lnTo>
                <a:lnTo>
                  <a:pt x="7" y="111"/>
                </a:lnTo>
                <a:lnTo>
                  <a:pt x="10" y="107"/>
                </a:lnTo>
                <a:lnTo>
                  <a:pt x="13" y="103"/>
                </a:lnTo>
                <a:lnTo>
                  <a:pt x="17" y="95"/>
                </a:lnTo>
                <a:lnTo>
                  <a:pt x="25" y="75"/>
                </a:lnTo>
                <a:lnTo>
                  <a:pt x="37" y="42"/>
                </a:lnTo>
                <a:lnTo>
                  <a:pt x="43" y="24"/>
                </a:lnTo>
                <a:lnTo>
                  <a:pt x="51" y="8"/>
                </a:lnTo>
                <a:lnTo>
                  <a:pt x="52" y="6"/>
                </a:lnTo>
                <a:lnTo>
                  <a:pt x="51" y="3"/>
                </a:lnTo>
                <a:lnTo>
                  <a:pt x="49" y="1"/>
                </a:lnTo>
                <a:lnTo>
                  <a:pt x="48" y="0"/>
                </a:lnTo>
                <a:lnTo>
                  <a:pt x="45" y="0"/>
                </a:lnTo>
                <a:lnTo>
                  <a:pt x="43" y="1"/>
                </a:lnTo>
                <a:lnTo>
                  <a:pt x="4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33" name="任意多边形 1051732"/>
          <p:cNvSpPr/>
          <p:nvPr/>
        </p:nvSpPr>
        <p:spPr bwMode="auto">
          <a:xfrm>
            <a:off x="10242550" y="5562600"/>
            <a:ext cx="39687" cy="82550"/>
          </a:xfrm>
          <a:custGeom>
            <a:avLst/>
            <a:gdLst/>
            <a:ahLst/>
            <a:cxnLst/>
            <a:rect l="0" t="0" r="0" b="0"/>
            <a:pathLst>
              <a:path w="58" h="118">
                <a:moveTo>
                  <a:pt x="56" y="2"/>
                </a:moveTo>
                <a:lnTo>
                  <a:pt x="56" y="2"/>
                </a:lnTo>
                <a:lnTo>
                  <a:pt x="55" y="0"/>
                </a:lnTo>
                <a:lnTo>
                  <a:pt x="52" y="0"/>
                </a:lnTo>
                <a:lnTo>
                  <a:pt x="51" y="0"/>
                </a:lnTo>
                <a:lnTo>
                  <a:pt x="49" y="0"/>
                </a:lnTo>
                <a:lnTo>
                  <a:pt x="48" y="2"/>
                </a:lnTo>
                <a:lnTo>
                  <a:pt x="47" y="3"/>
                </a:lnTo>
                <a:lnTo>
                  <a:pt x="47" y="5"/>
                </a:lnTo>
                <a:lnTo>
                  <a:pt x="48" y="6"/>
                </a:lnTo>
                <a:lnTo>
                  <a:pt x="48" y="9"/>
                </a:lnTo>
                <a:lnTo>
                  <a:pt x="47" y="13"/>
                </a:lnTo>
                <a:lnTo>
                  <a:pt x="42" y="24"/>
                </a:lnTo>
                <a:lnTo>
                  <a:pt x="32" y="43"/>
                </a:lnTo>
                <a:lnTo>
                  <a:pt x="17" y="78"/>
                </a:lnTo>
                <a:lnTo>
                  <a:pt x="10" y="95"/>
                </a:lnTo>
                <a:lnTo>
                  <a:pt x="6" y="103"/>
                </a:lnTo>
                <a:lnTo>
                  <a:pt x="1" y="110"/>
                </a:lnTo>
                <a:lnTo>
                  <a:pt x="0" y="113"/>
                </a:lnTo>
                <a:lnTo>
                  <a:pt x="0" y="115"/>
                </a:lnTo>
                <a:lnTo>
                  <a:pt x="1" y="116"/>
                </a:lnTo>
                <a:lnTo>
                  <a:pt x="2" y="117"/>
                </a:lnTo>
                <a:lnTo>
                  <a:pt x="5" y="118"/>
                </a:lnTo>
                <a:lnTo>
                  <a:pt x="7" y="117"/>
                </a:lnTo>
                <a:lnTo>
                  <a:pt x="9" y="116"/>
                </a:lnTo>
                <a:lnTo>
                  <a:pt x="14" y="107"/>
                </a:lnTo>
                <a:lnTo>
                  <a:pt x="19" y="98"/>
                </a:lnTo>
                <a:lnTo>
                  <a:pt x="28" y="79"/>
                </a:lnTo>
                <a:lnTo>
                  <a:pt x="35" y="60"/>
                </a:lnTo>
                <a:lnTo>
                  <a:pt x="43" y="41"/>
                </a:lnTo>
                <a:lnTo>
                  <a:pt x="47" y="33"/>
                </a:lnTo>
                <a:lnTo>
                  <a:pt x="53" y="21"/>
                </a:lnTo>
                <a:lnTo>
                  <a:pt x="56" y="16"/>
                </a:lnTo>
                <a:lnTo>
                  <a:pt x="58" y="11"/>
                </a:lnTo>
                <a:lnTo>
                  <a:pt x="58" y="6"/>
                </a:lnTo>
                <a:lnTo>
                  <a:pt x="5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34" name="任意多边形 1051733"/>
          <p:cNvSpPr/>
          <p:nvPr/>
        </p:nvSpPr>
        <p:spPr bwMode="auto">
          <a:xfrm>
            <a:off x="10260012" y="5570537"/>
            <a:ext cx="33337" cy="85725"/>
          </a:xfrm>
          <a:custGeom>
            <a:avLst/>
            <a:gdLst/>
            <a:ahLst/>
            <a:cxnLst/>
            <a:rect l="0" t="0" r="0" b="0"/>
            <a:pathLst>
              <a:path w="48" h="120">
                <a:moveTo>
                  <a:pt x="39" y="4"/>
                </a:moveTo>
                <a:lnTo>
                  <a:pt x="39" y="4"/>
                </a:lnTo>
                <a:lnTo>
                  <a:pt x="37" y="19"/>
                </a:lnTo>
                <a:lnTo>
                  <a:pt x="33" y="32"/>
                </a:lnTo>
                <a:lnTo>
                  <a:pt x="28" y="47"/>
                </a:lnTo>
                <a:lnTo>
                  <a:pt x="23" y="60"/>
                </a:lnTo>
                <a:lnTo>
                  <a:pt x="12" y="88"/>
                </a:lnTo>
                <a:lnTo>
                  <a:pt x="0" y="115"/>
                </a:lnTo>
                <a:lnTo>
                  <a:pt x="0" y="117"/>
                </a:lnTo>
                <a:lnTo>
                  <a:pt x="2" y="118"/>
                </a:lnTo>
                <a:lnTo>
                  <a:pt x="3" y="119"/>
                </a:lnTo>
                <a:lnTo>
                  <a:pt x="4" y="120"/>
                </a:lnTo>
                <a:lnTo>
                  <a:pt x="6" y="120"/>
                </a:lnTo>
                <a:lnTo>
                  <a:pt x="8" y="120"/>
                </a:lnTo>
                <a:lnTo>
                  <a:pt x="9" y="119"/>
                </a:lnTo>
                <a:lnTo>
                  <a:pt x="10" y="117"/>
                </a:lnTo>
                <a:lnTo>
                  <a:pt x="21" y="89"/>
                </a:lnTo>
                <a:lnTo>
                  <a:pt x="33" y="61"/>
                </a:lnTo>
                <a:lnTo>
                  <a:pt x="38" y="48"/>
                </a:lnTo>
                <a:lnTo>
                  <a:pt x="42" y="33"/>
                </a:lnTo>
                <a:lnTo>
                  <a:pt x="46" y="19"/>
                </a:lnTo>
                <a:lnTo>
                  <a:pt x="48" y="4"/>
                </a:lnTo>
                <a:lnTo>
                  <a:pt x="48" y="2"/>
                </a:lnTo>
                <a:lnTo>
                  <a:pt x="47" y="1"/>
                </a:lnTo>
                <a:lnTo>
                  <a:pt x="46" y="0"/>
                </a:lnTo>
                <a:lnTo>
                  <a:pt x="44" y="0"/>
                </a:lnTo>
                <a:lnTo>
                  <a:pt x="41" y="1"/>
                </a:lnTo>
                <a:lnTo>
                  <a:pt x="40" y="2"/>
                </a:lnTo>
                <a:lnTo>
                  <a:pt x="39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35" name="任意多边形 1051734"/>
          <p:cNvSpPr/>
          <p:nvPr/>
        </p:nvSpPr>
        <p:spPr bwMode="auto">
          <a:xfrm>
            <a:off x="10082212" y="5651500"/>
            <a:ext cx="46037" cy="74612"/>
          </a:xfrm>
          <a:custGeom>
            <a:avLst/>
            <a:gdLst/>
            <a:ahLst/>
            <a:cxnLst/>
            <a:rect l="0" t="0" r="0" b="0"/>
            <a:pathLst>
              <a:path w="66" h="105">
                <a:moveTo>
                  <a:pt x="57" y="5"/>
                </a:moveTo>
                <a:lnTo>
                  <a:pt x="57" y="5"/>
                </a:lnTo>
                <a:lnTo>
                  <a:pt x="56" y="10"/>
                </a:lnTo>
                <a:lnTo>
                  <a:pt x="53" y="16"/>
                </a:lnTo>
                <a:lnTo>
                  <a:pt x="48" y="25"/>
                </a:lnTo>
                <a:lnTo>
                  <a:pt x="42" y="34"/>
                </a:lnTo>
                <a:lnTo>
                  <a:pt x="40" y="39"/>
                </a:lnTo>
                <a:lnTo>
                  <a:pt x="38" y="45"/>
                </a:lnTo>
                <a:lnTo>
                  <a:pt x="35" y="52"/>
                </a:lnTo>
                <a:lnTo>
                  <a:pt x="32" y="59"/>
                </a:lnTo>
                <a:lnTo>
                  <a:pt x="22" y="73"/>
                </a:lnTo>
                <a:lnTo>
                  <a:pt x="12" y="85"/>
                </a:lnTo>
                <a:lnTo>
                  <a:pt x="1" y="96"/>
                </a:lnTo>
                <a:lnTo>
                  <a:pt x="0" y="98"/>
                </a:lnTo>
                <a:lnTo>
                  <a:pt x="0" y="101"/>
                </a:lnTo>
                <a:lnTo>
                  <a:pt x="0" y="102"/>
                </a:lnTo>
                <a:lnTo>
                  <a:pt x="1" y="104"/>
                </a:lnTo>
                <a:lnTo>
                  <a:pt x="2" y="105"/>
                </a:lnTo>
                <a:lnTo>
                  <a:pt x="4" y="105"/>
                </a:lnTo>
                <a:lnTo>
                  <a:pt x="6" y="105"/>
                </a:lnTo>
                <a:lnTo>
                  <a:pt x="7" y="104"/>
                </a:lnTo>
                <a:lnTo>
                  <a:pt x="18" y="92"/>
                </a:lnTo>
                <a:lnTo>
                  <a:pt x="31" y="79"/>
                </a:lnTo>
                <a:lnTo>
                  <a:pt x="36" y="73"/>
                </a:lnTo>
                <a:lnTo>
                  <a:pt x="40" y="65"/>
                </a:lnTo>
                <a:lnTo>
                  <a:pt x="44" y="58"/>
                </a:lnTo>
                <a:lnTo>
                  <a:pt x="46" y="51"/>
                </a:lnTo>
                <a:lnTo>
                  <a:pt x="48" y="45"/>
                </a:lnTo>
                <a:lnTo>
                  <a:pt x="51" y="38"/>
                </a:lnTo>
                <a:lnTo>
                  <a:pt x="58" y="28"/>
                </a:lnTo>
                <a:lnTo>
                  <a:pt x="63" y="17"/>
                </a:lnTo>
                <a:lnTo>
                  <a:pt x="65" y="10"/>
                </a:lnTo>
                <a:lnTo>
                  <a:pt x="66" y="5"/>
                </a:lnTo>
                <a:lnTo>
                  <a:pt x="66" y="3"/>
                </a:lnTo>
                <a:lnTo>
                  <a:pt x="65" y="1"/>
                </a:lnTo>
                <a:lnTo>
                  <a:pt x="64" y="0"/>
                </a:lnTo>
                <a:lnTo>
                  <a:pt x="62" y="0"/>
                </a:lnTo>
                <a:lnTo>
                  <a:pt x="59" y="1"/>
                </a:lnTo>
                <a:lnTo>
                  <a:pt x="57" y="3"/>
                </a:lnTo>
                <a:lnTo>
                  <a:pt x="57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36" name="任意多边形 1051735"/>
          <p:cNvSpPr/>
          <p:nvPr/>
        </p:nvSpPr>
        <p:spPr bwMode="auto">
          <a:xfrm>
            <a:off x="10126662" y="5695950"/>
            <a:ext cx="31750" cy="46037"/>
          </a:xfrm>
          <a:custGeom>
            <a:avLst/>
            <a:gdLst/>
            <a:ahLst/>
            <a:cxnLst/>
            <a:rect l="0" t="0" r="0" b="0"/>
            <a:pathLst>
              <a:path w="47" h="66">
                <a:moveTo>
                  <a:pt x="38" y="3"/>
                </a:moveTo>
                <a:lnTo>
                  <a:pt x="38" y="3"/>
                </a:lnTo>
                <a:lnTo>
                  <a:pt x="31" y="18"/>
                </a:lnTo>
                <a:lnTo>
                  <a:pt x="23" y="32"/>
                </a:lnTo>
                <a:lnTo>
                  <a:pt x="12" y="46"/>
                </a:lnTo>
                <a:lnTo>
                  <a:pt x="1" y="58"/>
                </a:lnTo>
                <a:lnTo>
                  <a:pt x="0" y="59"/>
                </a:lnTo>
                <a:lnTo>
                  <a:pt x="0" y="61"/>
                </a:lnTo>
                <a:lnTo>
                  <a:pt x="0" y="63"/>
                </a:lnTo>
                <a:lnTo>
                  <a:pt x="1" y="65"/>
                </a:lnTo>
                <a:lnTo>
                  <a:pt x="3" y="66"/>
                </a:lnTo>
                <a:lnTo>
                  <a:pt x="4" y="66"/>
                </a:lnTo>
                <a:lnTo>
                  <a:pt x="6" y="66"/>
                </a:lnTo>
                <a:lnTo>
                  <a:pt x="8" y="65"/>
                </a:lnTo>
                <a:lnTo>
                  <a:pt x="19" y="51"/>
                </a:lnTo>
                <a:lnTo>
                  <a:pt x="31" y="38"/>
                </a:lnTo>
                <a:lnTo>
                  <a:pt x="40" y="22"/>
                </a:lnTo>
                <a:lnTo>
                  <a:pt x="43" y="14"/>
                </a:lnTo>
                <a:lnTo>
                  <a:pt x="47" y="5"/>
                </a:lnTo>
                <a:lnTo>
                  <a:pt x="47" y="3"/>
                </a:lnTo>
                <a:lnTo>
                  <a:pt x="46" y="1"/>
                </a:lnTo>
                <a:lnTo>
                  <a:pt x="45" y="0"/>
                </a:lnTo>
                <a:lnTo>
                  <a:pt x="44" y="0"/>
                </a:lnTo>
                <a:lnTo>
                  <a:pt x="40" y="0"/>
                </a:lnTo>
                <a:lnTo>
                  <a:pt x="39" y="1"/>
                </a:lnTo>
                <a:lnTo>
                  <a:pt x="38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37" name="任意多边形 1051736"/>
          <p:cNvSpPr/>
          <p:nvPr/>
        </p:nvSpPr>
        <p:spPr bwMode="auto">
          <a:xfrm>
            <a:off x="10375900" y="5659437"/>
            <a:ext cx="30162" cy="47625"/>
          </a:xfrm>
          <a:custGeom>
            <a:avLst/>
            <a:gdLst/>
            <a:ahLst/>
            <a:cxnLst/>
            <a:rect l="0" t="0" r="0" b="0"/>
            <a:pathLst>
              <a:path w="41" h="67">
                <a:moveTo>
                  <a:pt x="33" y="3"/>
                </a:moveTo>
                <a:lnTo>
                  <a:pt x="33" y="3"/>
                </a:lnTo>
                <a:lnTo>
                  <a:pt x="28" y="9"/>
                </a:lnTo>
                <a:lnTo>
                  <a:pt x="23" y="15"/>
                </a:lnTo>
                <a:lnTo>
                  <a:pt x="15" y="30"/>
                </a:lnTo>
                <a:lnTo>
                  <a:pt x="0" y="61"/>
                </a:lnTo>
                <a:lnTo>
                  <a:pt x="0" y="63"/>
                </a:lnTo>
                <a:lnTo>
                  <a:pt x="0" y="64"/>
                </a:lnTo>
                <a:lnTo>
                  <a:pt x="1" y="66"/>
                </a:lnTo>
                <a:lnTo>
                  <a:pt x="2" y="67"/>
                </a:lnTo>
                <a:lnTo>
                  <a:pt x="4" y="67"/>
                </a:lnTo>
                <a:lnTo>
                  <a:pt x="5" y="67"/>
                </a:lnTo>
                <a:lnTo>
                  <a:pt x="8" y="67"/>
                </a:lnTo>
                <a:lnTo>
                  <a:pt x="9" y="65"/>
                </a:lnTo>
                <a:lnTo>
                  <a:pt x="23" y="36"/>
                </a:lnTo>
                <a:lnTo>
                  <a:pt x="30" y="21"/>
                </a:lnTo>
                <a:lnTo>
                  <a:pt x="34" y="15"/>
                </a:lnTo>
                <a:lnTo>
                  <a:pt x="40" y="9"/>
                </a:lnTo>
                <a:lnTo>
                  <a:pt x="41" y="7"/>
                </a:lnTo>
                <a:lnTo>
                  <a:pt x="41" y="6"/>
                </a:lnTo>
                <a:lnTo>
                  <a:pt x="40" y="1"/>
                </a:lnTo>
                <a:lnTo>
                  <a:pt x="38" y="0"/>
                </a:lnTo>
                <a:lnTo>
                  <a:pt x="37" y="0"/>
                </a:lnTo>
                <a:lnTo>
                  <a:pt x="34" y="0"/>
                </a:lnTo>
                <a:lnTo>
                  <a:pt x="33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38" name="任意多边形 1051737"/>
          <p:cNvSpPr/>
          <p:nvPr/>
        </p:nvSpPr>
        <p:spPr bwMode="auto">
          <a:xfrm>
            <a:off x="10402888" y="5676900"/>
            <a:ext cx="28575" cy="42862"/>
          </a:xfrm>
          <a:custGeom>
            <a:avLst/>
            <a:gdLst/>
            <a:ahLst/>
            <a:cxnLst/>
            <a:rect l="0" t="0" r="0" b="0"/>
            <a:pathLst>
              <a:path w="41" h="60">
                <a:moveTo>
                  <a:pt x="33" y="1"/>
                </a:moveTo>
                <a:lnTo>
                  <a:pt x="33" y="1"/>
                </a:lnTo>
                <a:lnTo>
                  <a:pt x="22" y="13"/>
                </a:lnTo>
                <a:lnTo>
                  <a:pt x="14" y="26"/>
                </a:lnTo>
                <a:lnTo>
                  <a:pt x="6" y="40"/>
                </a:lnTo>
                <a:lnTo>
                  <a:pt x="0" y="54"/>
                </a:lnTo>
                <a:lnTo>
                  <a:pt x="0" y="56"/>
                </a:lnTo>
                <a:lnTo>
                  <a:pt x="1" y="58"/>
                </a:lnTo>
                <a:lnTo>
                  <a:pt x="2" y="59"/>
                </a:lnTo>
                <a:lnTo>
                  <a:pt x="3" y="59"/>
                </a:lnTo>
                <a:lnTo>
                  <a:pt x="5" y="60"/>
                </a:lnTo>
                <a:lnTo>
                  <a:pt x="7" y="59"/>
                </a:lnTo>
                <a:lnTo>
                  <a:pt x="8" y="58"/>
                </a:lnTo>
                <a:lnTo>
                  <a:pt x="9" y="56"/>
                </a:lnTo>
                <a:lnTo>
                  <a:pt x="15" y="44"/>
                </a:lnTo>
                <a:lnTo>
                  <a:pt x="21" y="30"/>
                </a:lnTo>
                <a:lnTo>
                  <a:pt x="31" y="19"/>
                </a:lnTo>
                <a:lnTo>
                  <a:pt x="40" y="9"/>
                </a:lnTo>
                <a:lnTo>
                  <a:pt x="41" y="7"/>
                </a:lnTo>
                <a:lnTo>
                  <a:pt x="41" y="4"/>
                </a:lnTo>
                <a:lnTo>
                  <a:pt x="41" y="3"/>
                </a:lnTo>
                <a:lnTo>
                  <a:pt x="40" y="1"/>
                </a:lnTo>
                <a:lnTo>
                  <a:pt x="38" y="0"/>
                </a:lnTo>
                <a:lnTo>
                  <a:pt x="37" y="0"/>
                </a:lnTo>
                <a:lnTo>
                  <a:pt x="35" y="0"/>
                </a:lnTo>
                <a:lnTo>
                  <a:pt x="3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39" name="任意多边形 1051738"/>
          <p:cNvSpPr/>
          <p:nvPr/>
        </p:nvSpPr>
        <p:spPr bwMode="auto">
          <a:xfrm>
            <a:off x="10412412" y="5722937"/>
            <a:ext cx="41275" cy="47625"/>
          </a:xfrm>
          <a:custGeom>
            <a:avLst/>
            <a:gdLst/>
            <a:ahLst/>
            <a:cxnLst/>
            <a:rect l="0" t="0" r="0" b="0"/>
            <a:pathLst>
              <a:path w="60" h="66">
                <a:moveTo>
                  <a:pt x="51" y="2"/>
                </a:moveTo>
                <a:lnTo>
                  <a:pt x="51" y="2"/>
                </a:lnTo>
                <a:lnTo>
                  <a:pt x="39" y="17"/>
                </a:lnTo>
                <a:lnTo>
                  <a:pt x="27" y="31"/>
                </a:lnTo>
                <a:lnTo>
                  <a:pt x="1" y="58"/>
                </a:lnTo>
                <a:lnTo>
                  <a:pt x="0" y="60"/>
                </a:lnTo>
                <a:lnTo>
                  <a:pt x="0" y="62"/>
                </a:lnTo>
                <a:lnTo>
                  <a:pt x="0" y="63"/>
                </a:lnTo>
                <a:lnTo>
                  <a:pt x="1" y="65"/>
                </a:lnTo>
                <a:lnTo>
                  <a:pt x="2" y="66"/>
                </a:lnTo>
                <a:lnTo>
                  <a:pt x="4" y="66"/>
                </a:lnTo>
                <a:lnTo>
                  <a:pt x="6" y="66"/>
                </a:lnTo>
                <a:lnTo>
                  <a:pt x="7" y="65"/>
                </a:lnTo>
                <a:lnTo>
                  <a:pt x="35" y="37"/>
                </a:lnTo>
                <a:lnTo>
                  <a:pt x="48" y="22"/>
                </a:lnTo>
                <a:lnTo>
                  <a:pt x="59" y="7"/>
                </a:lnTo>
                <a:lnTo>
                  <a:pt x="60" y="5"/>
                </a:lnTo>
                <a:lnTo>
                  <a:pt x="60" y="3"/>
                </a:lnTo>
                <a:lnTo>
                  <a:pt x="59" y="2"/>
                </a:lnTo>
                <a:lnTo>
                  <a:pt x="58" y="1"/>
                </a:lnTo>
                <a:lnTo>
                  <a:pt x="56" y="0"/>
                </a:lnTo>
                <a:lnTo>
                  <a:pt x="54" y="0"/>
                </a:lnTo>
                <a:lnTo>
                  <a:pt x="53" y="1"/>
                </a:lnTo>
                <a:lnTo>
                  <a:pt x="51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40" name="任意多边形 1051739"/>
          <p:cNvSpPr/>
          <p:nvPr/>
        </p:nvSpPr>
        <p:spPr bwMode="auto">
          <a:xfrm>
            <a:off x="10388600" y="5405437"/>
            <a:ext cx="20637" cy="31750"/>
          </a:xfrm>
          <a:custGeom>
            <a:avLst/>
            <a:gdLst/>
            <a:ahLst/>
            <a:cxnLst/>
            <a:rect l="0" t="0" r="0" b="0"/>
            <a:pathLst>
              <a:path w="28" h="46">
                <a:moveTo>
                  <a:pt x="19" y="4"/>
                </a:moveTo>
                <a:lnTo>
                  <a:pt x="19" y="4"/>
                </a:lnTo>
                <a:lnTo>
                  <a:pt x="19" y="9"/>
                </a:lnTo>
                <a:lnTo>
                  <a:pt x="17" y="13"/>
                </a:lnTo>
                <a:lnTo>
                  <a:pt x="11" y="23"/>
                </a:lnTo>
                <a:lnTo>
                  <a:pt x="6" y="31"/>
                </a:lnTo>
                <a:lnTo>
                  <a:pt x="1" y="39"/>
                </a:lnTo>
                <a:lnTo>
                  <a:pt x="0" y="41"/>
                </a:lnTo>
                <a:lnTo>
                  <a:pt x="0" y="43"/>
                </a:lnTo>
                <a:lnTo>
                  <a:pt x="1" y="45"/>
                </a:lnTo>
                <a:lnTo>
                  <a:pt x="2" y="46"/>
                </a:lnTo>
                <a:lnTo>
                  <a:pt x="4" y="46"/>
                </a:lnTo>
                <a:lnTo>
                  <a:pt x="6" y="46"/>
                </a:lnTo>
                <a:lnTo>
                  <a:pt x="7" y="46"/>
                </a:lnTo>
                <a:lnTo>
                  <a:pt x="9" y="44"/>
                </a:lnTo>
                <a:lnTo>
                  <a:pt x="14" y="35"/>
                </a:lnTo>
                <a:lnTo>
                  <a:pt x="21" y="25"/>
                </a:lnTo>
                <a:lnTo>
                  <a:pt x="26" y="15"/>
                </a:lnTo>
                <a:lnTo>
                  <a:pt x="28" y="9"/>
                </a:lnTo>
                <a:lnTo>
                  <a:pt x="28" y="4"/>
                </a:lnTo>
                <a:lnTo>
                  <a:pt x="28" y="2"/>
                </a:lnTo>
                <a:lnTo>
                  <a:pt x="27" y="1"/>
                </a:lnTo>
                <a:lnTo>
                  <a:pt x="26" y="0"/>
                </a:lnTo>
                <a:lnTo>
                  <a:pt x="24" y="0"/>
                </a:lnTo>
                <a:lnTo>
                  <a:pt x="22" y="0"/>
                </a:lnTo>
                <a:lnTo>
                  <a:pt x="21" y="1"/>
                </a:lnTo>
                <a:lnTo>
                  <a:pt x="20" y="2"/>
                </a:lnTo>
                <a:lnTo>
                  <a:pt x="19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41" name="任意多边形 1051740"/>
          <p:cNvSpPr/>
          <p:nvPr/>
        </p:nvSpPr>
        <p:spPr bwMode="auto">
          <a:xfrm>
            <a:off x="10420350" y="5430837"/>
            <a:ext cx="25400" cy="30162"/>
          </a:xfrm>
          <a:custGeom>
            <a:avLst/>
            <a:gdLst/>
            <a:ahLst/>
            <a:cxnLst/>
            <a:rect l="0" t="0" r="0" b="0"/>
            <a:pathLst>
              <a:path w="35" h="42">
                <a:moveTo>
                  <a:pt x="26" y="2"/>
                </a:moveTo>
                <a:lnTo>
                  <a:pt x="26" y="2"/>
                </a:lnTo>
                <a:lnTo>
                  <a:pt x="22" y="11"/>
                </a:lnTo>
                <a:lnTo>
                  <a:pt x="17" y="20"/>
                </a:lnTo>
                <a:lnTo>
                  <a:pt x="11" y="27"/>
                </a:lnTo>
                <a:lnTo>
                  <a:pt x="7" y="30"/>
                </a:lnTo>
                <a:lnTo>
                  <a:pt x="3" y="32"/>
                </a:lnTo>
                <a:lnTo>
                  <a:pt x="2" y="34"/>
                </a:lnTo>
                <a:lnTo>
                  <a:pt x="0" y="35"/>
                </a:lnTo>
                <a:lnTo>
                  <a:pt x="0" y="37"/>
                </a:lnTo>
                <a:lnTo>
                  <a:pt x="0" y="38"/>
                </a:lnTo>
                <a:lnTo>
                  <a:pt x="3" y="40"/>
                </a:lnTo>
                <a:lnTo>
                  <a:pt x="4" y="42"/>
                </a:lnTo>
                <a:lnTo>
                  <a:pt x="6" y="42"/>
                </a:lnTo>
                <a:lnTo>
                  <a:pt x="8" y="40"/>
                </a:lnTo>
                <a:lnTo>
                  <a:pt x="12" y="37"/>
                </a:lnTo>
                <a:lnTo>
                  <a:pt x="16" y="34"/>
                </a:lnTo>
                <a:lnTo>
                  <a:pt x="23" y="26"/>
                </a:lnTo>
                <a:lnTo>
                  <a:pt x="30" y="17"/>
                </a:lnTo>
                <a:lnTo>
                  <a:pt x="35" y="7"/>
                </a:lnTo>
                <a:lnTo>
                  <a:pt x="35" y="5"/>
                </a:lnTo>
                <a:lnTo>
                  <a:pt x="35" y="3"/>
                </a:lnTo>
                <a:lnTo>
                  <a:pt x="34" y="2"/>
                </a:lnTo>
                <a:lnTo>
                  <a:pt x="33" y="1"/>
                </a:lnTo>
                <a:lnTo>
                  <a:pt x="31" y="0"/>
                </a:lnTo>
                <a:lnTo>
                  <a:pt x="30" y="0"/>
                </a:lnTo>
                <a:lnTo>
                  <a:pt x="27" y="1"/>
                </a:lnTo>
                <a:lnTo>
                  <a:pt x="2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42" name="任意多边形 1051741"/>
          <p:cNvSpPr/>
          <p:nvPr/>
        </p:nvSpPr>
        <p:spPr bwMode="auto">
          <a:xfrm>
            <a:off x="9734550" y="5097462"/>
            <a:ext cx="1030287" cy="998537"/>
          </a:xfrm>
          <a:custGeom>
            <a:avLst/>
            <a:gdLst/>
            <a:ahLst/>
            <a:cxnLst/>
            <a:rect l="0" t="0" r="0" b="0"/>
            <a:pathLst>
              <a:path w="1459" h="1414">
                <a:moveTo>
                  <a:pt x="799" y="1414"/>
                </a:moveTo>
                <a:lnTo>
                  <a:pt x="799" y="1414"/>
                </a:lnTo>
                <a:lnTo>
                  <a:pt x="774" y="1413"/>
                </a:lnTo>
                <a:lnTo>
                  <a:pt x="747" y="1413"/>
                </a:lnTo>
                <a:lnTo>
                  <a:pt x="703" y="1412"/>
                </a:lnTo>
                <a:lnTo>
                  <a:pt x="660" y="1409"/>
                </a:lnTo>
                <a:lnTo>
                  <a:pt x="612" y="1403"/>
                </a:lnTo>
                <a:lnTo>
                  <a:pt x="559" y="1393"/>
                </a:lnTo>
                <a:lnTo>
                  <a:pt x="534" y="1388"/>
                </a:lnTo>
                <a:lnTo>
                  <a:pt x="509" y="1382"/>
                </a:lnTo>
                <a:lnTo>
                  <a:pt x="484" y="1375"/>
                </a:lnTo>
                <a:lnTo>
                  <a:pt x="461" y="1366"/>
                </a:lnTo>
                <a:lnTo>
                  <a:pt x="437" y="1357"/>
                </a:lnTo>
                <a:lnTo>
                  <a:pt x="414" y="1347"/>
                </a:lnTo>
                <a:lnTo>
                  <a:pt x="391" y="1336"/>
                </a:lnTo>
                <a:lnTo>
                  <a:pt x="369" y="1326"/>
                </a:lnTo>
                <a:lnTo>
                  <a:pt x="327" y="1303"/>
                </a:lnTo>
                <a:lnTo>
                  <a:pt x="289" y="1279"/>
                </a:lnTo>
                <a:lnTo>
                  <a:pt x="252" y="1256"/>
                </a:lnTo>
                <a:lnTo>
                  <a:pt x="220" y="1233"/>
                </a:lnTo>
                <a:lnTo>
                  <a:pt x="205" y="1219"/>
                </a:lnTo>
                <a:lnTo>
                  <a:pt x="189" y="1206"/>
                </a:lnTo>
                <a:lnTo>
                  <a:pt x="174" y="1190"/>
                </a:lnTo>
                <a:lnTo>
                  <a:pt x="160" y="1174"/>
                </a:lnTo>
                <a:lnTo>
                  <a:pt x="145" y="1156"/>
                </a:lnTo>
                <a:lnTo>
                  <a:pt x="132" y="1136"/>
                </a:lnTo>
                <a:lnTo>
                  <a:pt x="119" y="1116"/>
                </a:lnTo>
                <a:lnTo>
                  <a:pt x="105" y="1094"/>
                </a:lnTo>
                <a:lnTo>
                  <a:pt x="93" y="1070"/>
                </a:lnTo>
                <a:lnTo>
                  <a:pt x="81" y="1046"/>
                </a:lnTo>
                <a:lnTo>
                  <a:pt x="72" y="1026"/>
                </a:lnTo>
                <a:lnTo>
                  <a:pt x="62" y="1005"/>
                </a:lnTo>
                <a:lnTo>
                  <a:pt x="50" y="985"/>
                </a:lnTo>
                <a:lnTo>
                  <a:pt x="37" y="966"/>
                </a:lnTo>
                <a:lnTo>
                  <a:pt x="33" y="961"/>
                </a:lnTo>
                <a:lnTo>
                  <a:pt x="29" y="956"/>
                </a:lnTo>
                <a:lnTo>
                  <a:pt x="25" y="944"/>
                </a:lnTo>
                <a:lnTo>
                  <a:pt x="21" y="931"/>
                </a:lnTo>
                <a:lnTo>
                  <a:pt x="19" y="918"/>
                </a:lnTo>
                <a:lnTo>
                  <a:pt x="16" y="903"/>
                </a:lnTo>
                <a:lnTo>
                  <a:pt x="13" y="890"/>
                </a:lnTo>
                <a:lnTo>
                  <a:pt x="8" y="870"/>
                </a:lnTo>
                <a:lnTo>
                  <a:pt x="3" y="851"/>
                </a:lnTo>
                <a:lnTo>
                  <a:pt x="1" y="833"/>
                </a:lnTo>
                <a:lnTo>
                  <a:pt x="1" y="812"/>
                </a:lnTo>
                <a:lnTo>
                  <a:pt x="0" y="765"/>
                </a:lnTo>
                <a:lnTo>
                  <a:pt x="0" y="697"/>
                </a:lnTo>
                <a:lnTo>
                  <a:pt x="1" y="663"/>
                </a:lnTo>
                <a:lnTo>
                  <a:pt x="3" y="629"/>
                </a:lnTo>
                <a:lnTo>
                  <a:pt x="6" y="601"/>
                </a:lnTo>
                <a:lnTo>
                  <a:pt x="6" y="573"/>
                </a:lnTo>
                <a:lnTo>
                  <a:pt x="8" y="538"/>
                </a:lnTo>
                <a:lnTo>
                  <a:pt x="9" y="521"/>
                </a:lnTo>
                <a:lnTo>
                  <a:pt x="10" y="503"/>
                </a:lnTo>
                <a:lnTo>
                  <a:pt x="13" y="487"/>
                </a:lnTo>
                <a:lnTo>
                  <a:pt x="16" y="470"/>
                </a:lnTo>
                <a:lnTo>
                  <a:pt x="20" y="453"/>
                </a:lnTo>
                <a:lnTo>
                  <a:pt x="26" y="437"/>
                </a:lnTo>
                <a:lnTo>
                  <a:pt x="35" y="416"/>
                </a:lnTo>
                <a:lnTo>
                  <a:pt x="45" y="396"/>
                </a:lnTo>
                <a:lnTo>
                  <a:pt x="55" y="376"/>
                </a:lnTo>
                <a:lnTo>
                  <a:pt x="66" y="356"/>
                </a:lnTo>
                <a:lnTo>
                  <a:pt x="78" y="335"/>
                </a:lnTo>
                <a:lnTo>
                  <a:pt x="91" y="316"/>
                </a:lnTo>
                <a:lnTo>
                  <a:pt x="104" y="295"/>
                </a:lnTo>
                <a:lnTo>
                  <a:pt x="119" y="274"/>
                </a:lnTo>
                <a:lnTo>
                  <a:pt x="143" y="240"/>
                </a:lnTo>
                <a:lnTo>
                  <a:pt x="170" y="207"/>
                </a:lnTo>
                <a:lnTo>
                  <a:pt x="185" y="190"/>
                </a:lnTo>
                <a:lnTo>
                  <a:pt x="199" y="175"/>
                </a:lnTo>
                <a:lnTo>
                  <a:pt x="215" y="159"/>
                </a:lnTo>
                <a:lnTo>
                  <a:pt x="230" y="145"/>
                </a:lnTo>
                <a:lnTo>
                  <a:pt x="247" y="130"/>
                </a:lnTo>
                <a:lnTo>
                  <a:pt x="264" y="117"/>
                </a:lnTo>
                <a:lnTo>
                  <a:pt x="282" y="104"/>
                </a:lnTo>
                <a:lnTo>
                  <a:pt x="301" y="92"/>
                </a:lnTo>
                <a:lnTo>
                  <a:pt x="321" y="81"/>
                </a:lnTo>
                <a:lnTo>
                  <a:pt x="341" y="71"/>
                </a:lnTo>
                <a:lnTo>
                  <a:pt x="363" y="62"/>
                </a:lnTo>
                <a:lnTo>
                  <a:pt x="385" y="54"/>
                </a:lnTo>
                <a:lnTo>
                  <a:pt x="429" y="42"/>
                </a:lnTo>
                <a:lnTo>
                  <a:pt x="475" y="30"/>
                </a:lnTo>
                <a:lnTo>
                  <a:pt x="522" y="21"/>
                </a:lnTo>
                <a:lnTo>
                  <a:pt x="569" y="14"/>
                </a:lnTo>
                <a:lnTo>
                  <a:pt x="618" y="9"/>
                </a:lnTo>
                <a:lnTo>
                  <a:pt x="669" y="5"/>
                </a:lnTo>
                <a:lnTo>
                  <a:pt x="721" y="1"/>
                </a:lnTo>
                <a:lnTo>
                  <a:pt x="774" y="0"/>
                </a:lnTo>
                <a:lnTo>
                  <a:pt x="778" y="1"/>
                </a:lnTo>
                <a:lnTo>
                  <a:pt x="781" y="3"/>
                </a:lnTo>
                <a:lnTo>
                  <a:pt x="784" y="4"/>
                </a:lnTo>
                <a:lnTo>
                  <a:pt x="786" y="6"/>
                </a:lnTo>
                <a:lnTo>
                  <a:pt x="788" y="8"/>
                </a:lnTo>
                <a:lnTo>
                  <a:pt x="790" y="8"/>
                </a:lnTo>
                <a:lnTo>
                  <a:pt x="814" y="10"/>
                </a:lnTo>
                <a:lnTo>
                  <a:pt x="838" y="14"/>
                </a:lnTo>
                <a:lnTo>
                  <a:pt x="884" y="23"/>
                </a:lnTo>
                <a:lnTo>
                  <a:pt x="930" y="34"/>
                </a:lnTo>
                <a:lnTo>
                  <a:pt x="954" y="37"/>
                </a:lnTo>
                <a:lnTo>
                  <a:pt x="977" y="40"/>
                </a:lnTo>
                <a:lnTo>
                  <a:pt x="996" y="42"/>
                </a:lnTo>
                <a:lnTo>
                  <a:pt x="1016" y="45"/>
                </a:lnTo>
                <a:lnTo>
                  <a:pt x="1037" y="50"/>
                </a:lnTo>
                <a:lnTo>
                  <a:pt x="1056" y="56"/>
                </a:lnTo>
                <a:lnTo>
                  <a:pt x="1077" y="65"/>
                </a:lnTo>
                <a:lnTo>
                  <a:pt x="1098" y="74"/>
                </a:lnTo>
                <a:lnTo>
                  <a:pt x="1119" y="84"/>
                </a:lnTo>
                <a:lnTo>
                  <a:pt x="1140" y="97"/>
                </a:lnTo>
                <a:lnTo>
                  <a:pt x="1190" y="128"/>
                </a:lnTo>
                <a:lnTo>
                  <a:pt x="1235" y="158"/>
                </a:lnTo>
                <a:lnTo>
                  <a:pt x="1246" y="167"/>
                </a:lnTo>
                <a:lnTo>
                  <a:pt x="1258" y="178"/>
                </a:lnTo>
                <a:lnTo>
                  <a:pt x="1278" y="200"/>
                </a:lnTo>
                <a:lnTo>
                  <a:pt x="1290" y="213"/>
                </a:lnTo>
                <a:lnTo>
                  <a:pt x="1301" y="225"/>
                </a:lnTo>
                <a:lnTo>
                  <a:pt x="1319" y="244"/>
                </a:lnTo>
                <a:lnTo>
                  <a:pt x="1335" y="264"/>
                </a:lnTo>
                <a:lnTo>
                  <a:pt x="1351" y="284"/>
                </a:lnTo>
                <a:lnTo>
                  <a:pt x="1366" y="306"/>
                </a:lnTo>
                <a:lnTo>
                  <a:pt x="1381" y="329"/>
                </a:lnTo>
                <a:lnTo>
                  <a:pt x="1395" y="354"/>
                </a:lnTo>
                <a:lnTo>
                  <a:pt x="1409" y="380"/>
                </a:lnTo>
                <a:lnTo>
                  <a:pt x="1422" y="407"/>
                </a:lnTo>
                <a:lnTo>
                  <a:pt x="1434" y="435"/>
                </a:lnTo>
                <a:lnTo>
                  <a:pt x="1444" y="461"/>
                </a:lnTo>
                <a:lnTo>
                  <a:pt x="1448" y="474"/>
                </a:lnTo>
                <a:lnTo>
                  <a:pt x="1451" y="487"/>
                </a:lnTo>
                <a:lnTo>
                  <a:pt x="1454" y="500"/>
                </a:lnTo>
                <a:lnTo>
                  <a:pt x="1456" y="513"/>
                </a:lnTo>
                <a:lnTo>
                  <a:pt x="1457" y="538"/>
                </a:lnTo>
                <a:lnTo>
                  <a:pt x="1458" y="563"/>
                </a:lnTo>
                <a:lnTo>
                  <a:pt x="1458" y="612"/>
                </a:lnTo>
                <a:lnTo>
                  <a:pt x="1458" y="627"/>
                </a:lnTo>
                <a:lnTo>
                  <a:pt x="1459" y="670"/>
                </a:lnTo>
                <a:lnTo>
                  <a:pt x="1459" y="715"/>
                </a:lnTo>
                <a:lnTo>
                  <a:pt x="1458" y="760"/>
                </a:lnTo>
                <a:lnTo>
                  <a:pt x="1457" y="783"/>
                </a:lnTo>
                <a:lnTo>
                  <a:pt x="1453" y="805"/>
                </a:lnTo>
                <a:lnTo>
                  <a:pt x="1450" y="826"/>
                </a:lnTo>
                <a:lnTo>
                  <a:pt x="1445" y="848"/>
                </a:lnTo>
                <a:lnTo>
                  <a:pt x="1438" y="881"/>
                </a:lnTo>
                <a:lnTo>
                  <a:pt x="1434" y="899"/>
                </a:lnTo>
                <a:lnTo>
                  <a:pt x="1430" y="916"/>
                </a:lnTo>
                <a:lnTo>
                  <a:pt x="1424" y="933"/>
                </a:lnTo>
                <a:lnTo>
                  <a:pt x="1418" y="950"/>
                </a:lnTo>
                <a:lnTo>
                  <a:pt x="1407" y="971"/>
                </a:lnTo>
                <a:lnTo>
                  <a:pt x="1394" y="992"/>
                </a:lnTo>
                <a:lnTo>
                  <a:pt x="1377" y="1021"/>
                </a:lnTo>
                <a:lnTo>
                  <a:pt x="1369" y="1036"/>
                </a:lnTo>
                <a:lnTo>
                  <a:pt x="1363" y="1051"/>
                </a:lnTo>
                <a:lnTo>
                  <a:pt x="1354" y="1081"/>
                </a:lnTo>
                <a:lnTo>
                  <a:pt x="1348" y="1100"/>
                </a:lnTo>
                <a:lnTo>
                  <a:pt x="1341" y="1118"/>
                </a:lnTo>
                <a:lnTo>
                  <a:pt x="1334" y="1135"/>
                </a:lnTo>
                <a:lnTo>
                  <a:pt x="1326" y="1152"/>
                </a:lnTo>
                <a:lnTo>
                  <a:pt x="1314" y="1170"/>
                </a:lnTo>
                <a:lnTo>
                  <a:pt x="1301" y="1185"/>
                </a:lnTo>
                <a:lnTo>
                  <a:pt x="1287" y="1201"/>
                </a:lnTo>
                <a:lnTo>
                  <a:pt x="1271" y="1215"/>
                </a:lnTo>
                <a:lnTo>
                  <a:pt x="1260" y="1228"/>
                </a:lnTo>
                <a:lnTo>
                  <a:pt x="1233" y="1252"/>
                </a:lnTo>
                <a:lnTo>
                  <a:pt x="1203" y="1278"/>
                </a:lnTo>
                <a:lnTo>
                  <a:pt x="1186" y="1291"/>
                </a:lnTo>
                <a:lnTo>
                  <a:pt x="1168" y="1304"/>
                </a:lnTo>
                <a:lnTo>
                  <a:pt x="1150" y="1316"/>
                </a:lnTo>
                <a:lnTo>
                  <a:pt x="1130" y="1328"/>
                </a:lnTo>
                <a:lnTo>
                  <a:pt x="1110" y="1340"/>
                </a:lnTo>
                <a:lnTo>
                  <a:pt x="1090" y="1350"/>
                </a:lnTo>
                <a:lnTo>
                  <a:pt x="1068" y="1359"/>
                </a:lnTo>
                <a:lnTo>
                  <a:pt x="1045" y="1369"/>
                </a:lnTo>
                <a:lnTo>
                  <a:pt x="1021" y="1377"/>
                </a:lnTo>
                <a:lnTo>
                  <a:pt x="997" y="1383"/>
                </a:lnTo>
                <a:lnTo>
                  <a:pt x="971" y="1388"/>
                </a:lnTo>
                <a:lnTo>
                  <a:pt x="947" y="1392"/>
                </a:lnTo>
                <a:lnTo>
                  <a:pt x="930" y="1394"/>
                </a:lnTo>
                <a:lnTo>
                  <a:pt x="901" y="1398"/>
                </a:lnTo>
                <a:lnTo>
                  <a:pt x="887" y="1401"/>
                </a:lnTo>
                <a:lnTo>
                  <a:pt x="873" y="1405"/>
                </a:lnTo>
                <a:lnTo>
                  <a:pt x="871" y="1406"/>
                </a:lnTo>
                <a:lnTo>
                  <a:pt x="857" y="1410"/>
                </a:lnTo>
                <a:lnTo>
                  <a:pt x="850" y="1411"/>
                </a:lnTo>
                <a:lnTo>
                  <a:pt x="844" y="1412"/>
                </a:lnTo>
                <a:lnTo>
                  <a:pt x="823" y="1413"/>
                </a:lnTo>
                <a:lnTo>
                  <a:pt x="799" y="1414"/>
                </a:lnTo>
                <a:close/>
                <a:moveTo>
                  <a:pt x="758" y="37"/>
                </a:moveTo>
                <a:lnTo>
                  <a:pt x="758" y="37"/>
                </a:lnTo>
                <a:lnTo>
                  <a:pt x="723" y="38"/>
                </a:lnTo>
                <a:lnTo>
                  <a:pt x="688" y="39"/>
                </a:lnTo>
                <a:lnTo>
                  <a:pt x="651" y="41"/>
                </a:lnTo>
                <a:lnTo>
                  <a:pt x="614" y="43"/>
                </a:lnTo>
                <a:lnTo>
                  <a:pt x="578" y="47"/>
                </a:lnTo>
                <a:lnTo>
                  <a:pt x="540" y="52"/>
                </a:lnTo>
                <a:lnTo>
                  <a:pt x="504" y="58"/>
                </a:lnTo>
                <a:lnTo>
                  <a:pt x="468" y="67"/>
                </a:lnTo>
                <a:lnTo>
                  <a:pt x="432" y="76"/>
                </a:lnTo>
                <a:lnTo>
                  <a:pt x="397" y="87"/>
                </a:lnTo>
                <a:lnTo>
                  <a:pt x="363" y="102"/>
                </a:lnTo>
                <a:lnTo>
                  <a:pt x="347" y="109"/>
                </a:lnTo>
                <a:lnTo>
                  <a:pt x="330" y="118"/>
                </a:lnTo>
                <a:lnTo>
                  <a:pt x="314" y="126"/>
                </a:lnTo>
                <a:lnTo>
                  <a:pt x="299" y="135"/>
                </a:lnTo>
                <a:lnTo>
                  <a:pt x="284" y="146"/>
                </a:lnTo>
                <a:lnTo>
                  <a:pt x="270" y="156"/>
                </a:lnTo>
                <a:lnTo>
                  <a:pt x="255" y="167"/>
                </a:lnTo>
                <a:lnTo>
                  <a:pt x="242" y="180"/>
                </a:lnTo>
                <a:lnTo>
                  <a:pt x="228" y="192"/>
                </a:lnTo>
                <a:lnTo>
                  <a:pt x="216" y="206"/>
                </a:lnTo>
                <a:lnTo>
                  <a:pt x="183" y="245"/>
                </a:lnTo>
                <a:lnTo>
                  <a:pt x="153" y="283"/>
                </a:lnTo>
                <a:lnTo>
                  <a:pt x="126" y="320"/>
                </a:lnTo>
                <a:lnTo>
                  <a:pt x="103" y="354"/>
                </a:lnTo>
                <a:lnTo>
                  <a:pt x="94" y="370"/>
                </a:lnTo>
                <a:lnTo>
                  <a:pt x="84" y="387"/>
                </a:lnTo>
                <a:lnTo>
                  <a:pt x="77" y="403"/>
                </a:lnTo>
                <a:lnTo>
                  <a:pt x="70" y="418"/>
                </a:lnTo>
                <a:lnTo>
                  <a:pt x="64" y="434"/>
                </a:lnTo>
                <a:lnTo>
                  <a:pt x="58" y="449"/>
                </a:lnTo>
                <a:lnTo>
                  <a:pt x="54" y="464"/>
                </a:lnTo>
                <a:lnTo>
                  <a:pt x="51" y="478"/>
                </a:lnTo>
                <a:lnTo>
                  <a:pt x="47" y="502"/>
                </a:lnTo>
                <a:lnTo>
                  <a:pt x="44" y="527"/>
                </a:lnTo>
                <a:lnTo>
                  <a:pt x="43" y="551"/>
                </a:lnTo>
                <a:lnTo>
                  <a:pt x="42" y="576"/>
                </a:lnTo>
                <a:lnTo>
                  <a:pt x="41" y="602"/>
                </a:lnTo>
                <a:lnTo>
                  <a:pt x="40" y="627"/>
                </a:lnTo>
                <a:lnTo>
                  <a:pt x="38" y="655"/>
                </a:lnTo>
                <a:lnTo>
                  <a:pt x="37" y="683"/>
                </a:lnTo>
                <a:lnTo>
                  <a:pt x="37" y="737"/>
                </a:lnTo>
                <a:lnTo>
                  <a:pt x="37" y="764"/>
                </a:lnTo>
                <a:lnTo>
                  <a:pt x="37" y="768"/>
                </a:lnTo>
                <a:lnTo>
                  <a:pt x="38" y="797"/>
                </a:lnTo>
                <a:lnTo>
                  <a:pt x="39" y="824"/>
                </a:lnTo>
                <a:lnTo>
                  <a:pt x="40" y="839"/>
                </a:lnTo>
                <a:lnTo>
                  <a:pt x="42" y="852"/>
                </a:lnTo>
                <a:lnTo>
                  <a:pt x="44" y="867"/>
                </a:lnTo>
                <a:lnTo>
                  <a:pt x="48" y="880"/>
                </a:lnTo>
                <a:lnTo>
                  <a:pt x="57" y="913"/>
                </a:lnTo>
                <a:lnTo>
                  <a:pt x="69" y="943"/>
                </a:lnTo>
                <a:lnTo>
                  <a:pt x="75" y="959"/>
                </a:lnTo>
                <a:lnTo>
                  <a:pt x="78" y="968"/>
                </a:lnTo>
                <a:lnTo>
                  <a:pt x="83" y="976"/>
                </a:lnTo>
                <a:lnTo>
                  <a:pt x="95" y="990"/>
                </a:lnTo>
                <a:lnTo>
                  <a:pt x="105" y="1003"/>
                </a:lnTo>
                <a:lnTo>
                  <a:pt x="109" y="1009"/>
                </a:lnTo>
                <a:lnTo>
                  <a:pt x="112" y="1016"/>
                </a:lnTo>
                <a:lnTo>
                  <a:pt x="121" y="1039"/>
                </a:lnTo>
                <a:lnTo>
                  <a:pt x="130" y="1061"/>
                </a:lnTo>
                <a:lnTo>
                  <a:pt x="141" y="1083"/>
                </a:lnTo>
                <a:lnTo>
                  <a:pt x="155" y="1104"/>
                </a:lnTo>
                <a:lnTo>
                  <a:pt x="168" y="1123"/>
                </a:lnTo>
                <a:lnTo>
                  <a:pt x="183" y="1141"/>
                </a:lnTo>
                <a:lnTo>
                  <a:pt x="198" y="1158"/>
                </a:lnTo>
                <a:lnTo>
                  <a:pt x="215" y="1176"/>
                </a:lnTo>
                <a:lnTo>
                  <a:pt x="234" y="1192"/>
                </a:lnTo>
                <a:lnTo>
                  <a:pt x="252" y="1209"/>
                </a:lnTo>
                <a:lnTo>
                  <a:pt x="273" y="1226"/>
                </a:lnTo>
                <a:lnTo>
                  <a:pt x="294" y="1241"/>
                </a:lnTo>
                <a:lnTo>
                  <a:pt x="316" y="1256"/>
                </a:lnTo>
                <a:lnTo>
                  <a:pt x="339" y="1269"/>
                </a:lnTo>
                <a:lnTo>
                  <a:pt x="363" y="1283"/>
                </a:lnTo>
                <a:lnTo>
                  <a:pt x="387" y="1296"/>
                </a:lnTo>
                <a:lnTo>
                  <a:pt x="413" y="1307"/>
                </a:lnTo>
                <a:lnTo>
                  <a:pt x="439" y="1319"/>
                </a:lnTo>
                <a:lnTo>
                  <a:pt x="465" y="1329"/>
                </a:lnTo>
                <a:lnTo>
                  <a:pt x="492" y="1339"/>
                </a:lnTo>
                <a:lnTo>
                  <a:pt x="521" y="1348"/>
                </a:lnTo>
                <a:lnTo>
                  <a:pt x="550" y="1355"/>
                </a:lnTo>
                <a:lnTo>
                  <a:pt x="578" y="1362"/>
                </a:lnTo>
                <a:lnTo>
                  <a:pt x="606" y="1368"/>
                </a:lnTo>
                <a:lnTo>
                  <a:pt x="633" y="1372"/>
                </a:lnTo>
                <a:lnTo>
                  <a:pt x="660" y="1375"/>
                </a:lnTo>
                <a:lnTo>
                  <a:pt x="686" y="1377"/>
                </a:lnTo>
                <a:lnTo>
                  <a:pt x="712" y="1377"/>
                </a:lnTo>
                <a:lnTo>
                  <a:pt x="812" y="1377"/>
                </a:lnTo>
                <a:lnTo>
                  <a:pt x="825" y="1377"/>
                </a:lnTo>
                <a:lnTo>
                  <a:pt x="839" y="1375"/>
                </a:lnTo>
                <a:lnTo>
                  <a:pt x="864" y="1370"/>
                </a:lnTo>
                <a:lnTo>
                  <a:pt x="881" y="1365"/>
                </a:lnTo>
                <a:lnTo>
                  <a:pt x="899" y="1362"/>
                </a:lnTo>
                <a:lnTo>
                  <a:pt x="928" y="1358"/>
                </a:lnTo>
                <a:lnTo>
                  <a:pt x="956" y="1353"/>
                </a:lnTo>
                <a:lnTo>
                  <a:pt x="984" y="1347"/>
                </a:lnTo>
                <a:lnTo>
                  <a:pt x="1011" y="1339"/>
                </a:lnTo>
                <a:lnTo>
                  <a:pt x="1038" y="1330"/>
                </a:lnTo>
                <a:lnTo>
                  <a:pt x="1064" y="1320"/>
                </a:lnTo>
                <a:lnTo>
                  <a:pt x="1089" y="1309"/>
                </a:lnTo>
                <a:lnTo>
                  <a:pt x="1113" y="1297"/>
                </a:lnTo>
                <a:lnTo>
                  <a:pt x="1133" y="1286"/>
                </a:lnTo>
                <a:lnTo>
                  <a:pt x="1152" y="1273"/>
                </a:lnTo>
                <a:lnTo>
                  <a:pt x="1170" y="1260"/>
                </a:lnTo>
                <a:lnTo>
                  <a:pt x="1187" y="1245"/>
                </a:lnTo>
                <a:lnTo>
                  <a:pt x="1204" y="1231"/>
                </a:lnTo>
                <a:lnTo>
                  <a:pt x="1220" y="1215"/>
                </a:lnTo>
                <a:lnTo>
                  <a:pt x="1252" y="1183"/>
                </a:lnTo>
                <a:lnTo>
                  <a:pt x="1269" y="1166"/>
                </a:lnTo>
                <a:lnTo>
                  <a:pt x="1279" y="1155"/>
                </a:lnTo>
                <a:lnTo>
                  <a:pt x="1289" y="1143"/>
                </a:lnTo>
                <a:lnTo>
                  <a:pt x="1297" y="1129"/>
                </a:lnTo>
                <a:lnTo>
                  <a:pt x="1303" y="1116"/>
                </a:lnTo>
                <a:lnTo>
                  <a:pt x="1310" y="1101"/>
                </a:lnTo>
                <a:lnTo>
                  <a:pt x="1316" y="1088"/>
                </a:lnTo>
                <a:lnTo>
                  <a:pt x="1327" y="1058"/>
                </a:lnTo>
                <a:lnTo>
                  <a:pt x="1333" y="1039"/>
                </a:lnTo>
                <a:lnTo>
                  <a:pt x="1340" y="1019"/>
                </a:lnTo>
                <a:lnTo>
                  <a:pt x="1349" y="1002"/>
                </a:lnTo>
                <a:lnTo>
                  <a:pt x="1358" y="984"/>
                </a:lnTo>
                <a:lnTo>
                  <a:pt x="1369" y="963"/>
                </a:lnTo>
                <a:lnTo>
                  <a:pt x="1380" y="943"/>
                </a:lnTo>
                <a:lnTo>
                  <a:pt x="1388" y="921"/>
                </a:lnTo>
                <a:lnTo>
                  <a:pt x="1396" y="899"/>
                </a:lnTo>
                <a:lnTo>
                  <a:pt x="1403" y="875"/>
                </a:lnTo>
                <a:lnTo>
                  <a:pt x="1408" y="851"/>
                </a:lnTo>
                <a:lnTo>
                  <a:pt x="1412" y="825"/>
                </a:lnTo>
                <a:lnTo>
                  <a:pt x="1415" y="800"/>
                </a:lnTo>
                <a:lnTo>
                  <a:pt x="1419" y="748"/>
                </a:lnTo>
                <a:lnTo>
                  <a:pt x="1421" y="697"/>
                </a:lnTo>
                <a:lnTo>
                  <a:pt x="1421" y="645"/>
                </a:lnTo>
                <a:lnTo>
                  <a:pt x="1421" y="592"/>
                </a:lnTo>
                <a:lnTo>
                  <a:pt x="1421" y="590"/>
                </a:lnTo>
                <a:lnTo>
                  <a:pt x="1422" y="566"/>
                </a:lnTo>
                <a:lnTo>
                  <a:pt x="1422" y="547"/>
                </a:lnTo>
                <a:lnTo>
                  <a:pt x="1422" y="525"/>
                </a:lnTo>
                <a:lnTo>
                  <a:pt x="1420" y="505"/>
                </a:lnTo>
                <a:lnTo>
                  <a:pt x="1418" y="496"/>
                </a:lnTo>
                <a:lnTo>
                  <a:pt x="1416" y="487"/>
                </a:lnTo>
                <a:lnTo>
                  <a:pt x="1407" y="461"/>
                </a:lnTo>
                <a:lnTo>
                  <a:pt x="1395" y="435"/>
                </a:lnTo>
                <a:lnTo>
                  <a:pt x="1382" y="407"/>
                </a:lnTo>
                <a:lnTo>
                  <a:pt x="1367" y="377"/>
                </a:lnTo>
                <a:lnTo>
                  <a:pt x="1357" y="359"/>
                </a:lnTo>
                <a:lnTo>
                  <a:pt x="1347" y="342"/>
                </a:lnTo>
                <a:lnTo>
                  <a:pt x="1335" y="326"/>
                </a:lnTo>
                <a:lnTo>
                  <a:pt x="1324" y="310"/>
                </a:lnTo>
                <a:lnTo>
                  <a:pt x="1299" y="280"/>
                </a:lnTo>
                <a:lnTo>
                  <a:pt x="1273" y="249"/>
                </a:lnTo>
                <a:lnTo>
                  <a:pt x="1243" y="216"/>
                </a:lnTo>
                <a:lnTo>
                  <a:pt x="1235" y="207"/>
                </a:lnTo>
                <a:lnTo>
                  <a:pt x="1225" y="198"/>
                </a:lnTo>
                <a:lnTo>
                  <a:pt x="1217" y="190"/>
                </a:lnTo>
                <a:lnTo>
                  <a:pt x="1208" y="183"/>
                </a:lnTo>
                <a:lnTo>
                  <a:pt x="1188" y="171"/>
                </a:lnTo>
                <a:lnTo>
                  <a:pt x="1170" y="161"/>
                </a:lnTo>
                <a:lnTo>
                  <a:pt x="1154" y="151"/>
                </a:lnTo>
                <a:lnTo>
                  <a:pt x="1137" y="140"/>
                </a:lnTo>
                <a:lnTo>
                  <a:pt x="1126" y="132"/>
                </a:lnTo>
                <a:lnTo>
                  <a:pt x="1115" y="124"/>
                </a:lnTo>
                <a:lnTo>
                  <a:pt x="1102" y="118"/>
                </a:lnTo>
                <a:lnTo>
                  <a:pt x="1088" y="111"/>
                </a:lnTo>
                <a:lnTo>
                  <a:pt x="1074" y="105"/>
                </a:lnTo>
                <a:lnTo>
                  <a:pt x="1061" y="99"/>
                </a:lnTo>
                <a:lnTo>
                  <a:pt x="1047" y="93"/>
                </a:lnTo>
                <a:lnTo>
                  <a:pt x="1034" y="87"/>
                </a:lnTo>
                <a:lnTo>
                  <a:pt x="1018" y="83"/>
                </a:lnTo>
                <a:lnTo>
                  <a:pt x="1011" y="82"/>
                </a:lnTo>
                <a:lnTo>
                  <a:pt x="1003" y="81"/>
                </a:lnTo>
                <a:lnTo>
                  <a:pt x="988" y="80"/>
                </a:lnTo>
                <a:lnTo>
                  <a:pt x="970" y="79"/>
                </a:lnTo>
                <a:lnTo>
                  <a:pt x="954" y="76"/>
                </a:lnTo>
                <a:lnTo>
                  <a:pt x="940" y="73"/>
                </a:lnTo>
                <a:lnTo>
                  <a:pt x="923" y="67"/>
                </a:lnTo>
                <a:lnTo>
                  <a:pt x="903" y="61"/>
                </a:lnTo>
                <a:lnTo>
                  <a:pt x="882" y="55"/>
                </a:lnTo>
                <a:lnTo>
                  <a:pt x="861" y="51"/>
                </a:lnTo>
                <a:lnTo>
                  <a:pt x="839" y="48"/>
                </a:lnTo>
                <a:lnTo>
                  <a:pt x="817" y="46"/>
                </a:lnTo>
                <a:lnTo>
                  <a:pt x="795" y="44"/>
                </a:lnTo>
                <a:lnTo>
                  <a:pt x="774" y="43"/>
                </a:lnTo>
                <a:lnTo>
                  <a:pt x="767" y="42"/>
                </a:lnTo>
                <a:lnTo>
                  <a:pt x="764" y="41"/>
                </a:lnTo>
                <a:lnTo>
                  <a:pt x="762" y="39"/>
                </a:lnTo>
                <a:lnTo>
                  <a:pt x="760" y="37"/>
                </a:lnTo>
                <a:lnTo>
                  <a:pt x="758" y="3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43" name="任意多边形 1051742"/>
          <p:cNvSpPr/>
          <p:nvPr/>
        </p:nvSpPr>
        <p:spPr bwMode="auto">
          <a:xfrm>
            <a:off x="9912350" y="5264150"/>
            <a:ext cx="673100" cy="649287"/>
          </a:xfrm>
          <a:custGeom>
            <a:avLst/>
            <a:gdLst/>
            <a:ahLst/>
            <a:cxnLst/>
            <a:rect l="0" t="0" r="0" b="0"/>
            <a:pathLst>
              <a:path w="954" h="920">
                <a:moveTo>
                  <a:pt x="486" y="920"/>
                </a:moveTo>
                <a:lnTo>
                  <a:pt x="486" y="920"/>
                </a:lnTo>
                <a:lnTo>
                  <a:pt x="459" y="919"/>
                </a:lnTo>
                <a:lnTo>
                  <a:pt x="433" y="917"/>
                </a:lnTo>
                <a:lnTo>
                  <a:pt x="406" y="914"/>
                </a:lnTo>
                <a:lnTo>
                  <a:pt x="380" y="911"/>
                </a:lnTo>
                <a:lnTo>
                  <a:pt x="354" y="906"/>
                </a:lnTo>
                <a:lnTo>
                  <a:pt x="328" y="899"/>
                </a:lnTo>
                <a:lnTo>
                  <a:pt x="303" y="892"/>
                </a:lnTo>
                <a:lnTo>
                  <a:pt x="279" y="884"/>
                </a:lnTo>
                <a:lnTo>
                  <a:pt x="258" y="876"/>
                </a:lnTo>
                <a:lnTo>
                  <a:pt x="239" y="866"/>
                </a:lnTo>
                <a:lnTo>
                  <a:pt x="220" y="857"/>
                </a:lnTo>
                <a:lnTo>
                  <a:pt x="202" y="845"/>
                </a:lnTo>
                <a:lnTo>
                  <a:pt x="186" y="834"/>
                </a:lnTo>
                <a:lnTo>
                  <a:pt x="170" y="821"/>
                </a:lnTo>
                <a:lnTo>
                  <a:pt x="157" y="807"/>
                </a:lnTo>
                <a:lnTo>
                  <a:pt x="143" y="793"/>
                </a:lnTo>
                <a:lnTo>
                  <a:pt x="133" y="779"/>
                </a:lnTo>
                <a:lnTo>
                  <a:pt x="124" y="764"/>
                </a:lnTo>
                <a:lnTo>
                  <a:pt x="110" y="744"/>
                </a:lnTo>
                <a:lnTo>
                  <a:pt x="103" y="735"/>
                </a:lnTo>
                <a:lnTo>
                  <a:pt x="95" y="725"/>
                </a:lnTo>
                <a:lnTo>
                  <a:pt x="84" y="713"/>
                </a:lnTo>
                <a:lnTo>
                  <a:pt x="74" y="699"/>
                </a:lnTo>
                <a:lnTo>
                  <a:pt x="64" y="684"/>
                </a:lnTo>
                <a:lnTo>
                  <a:pt x="57" y="668"/>
                </a:lnTo>
                <a:lnTo>
                  <a:pt x="50" y="653"/>
                </a:lnTo>
                <a:lnTo>
                  <a:pt x="42" y="639"/>
                </a:lnTo>
                <a:lnTo>
                  <a:pt x="35" y="628"/>
                </a:lnTo>
                <a:lnTo>
                  <a:pt x="29" y="616"/>
                </a:lnTo>
                <a:lnTo>
                  <a:pt x="25" y="605"/>
                </a:lnTo>
                <a:lnTo>
                  <a:pt x="21" y="594"/>
                </a:lnTo>
                <a:lnTo>
                  <a:pt x="15" y="570"/>
                </a:lnTo>
                <a:lnTo>
                  <a:pt x="8" y="547"/>
                </a:lnTo>
                <a:lnTo>
                  <a:pt x="4" y="524"/>
                </a:lnTo>
                <a:lnTo>
                  <a:pt x="2" y="506"/>
                </a:lnTo>
                <a:lnTo>
                  <a:pt x="1" y="487"/>
                </a:lnTo>
                <a:lnTo>
                  <a:pt x="0" y="466"/>
                </a:lnTo>
                <a:lnTo>
                  <a:pt x="0" y="445"/>
                </a:lnTo>
                <a:lnTo>
                  <a:pt x="0" y="424"/>
                </a:lnTo>
                <a:lnTo>
                  <a:pt x="1" y="402"/>
                </a:lnTo>
                <a:lnTo>
                  <a:pt x="3" y="379"/>
                </a:lnTo>
                <a:lnTo>
                  <a:pt x="6" y="356"/>
                </a:lnTo>
                <a:lnTo>
                  <a:pt x="10" y="336"/>
                </a:lnTo>
                <a:lnTo>
                  <a:pt x="15" y="315"/>
                </a:lnTo>
                <a:lnTo>
                  <a:pt x="19" y="293"/>
                </a:lnTo>
                <a:lnTo>
                  <a:pt x="23" y="271"/>
                </a:lnTo>
                <a:lnTo>
                  <a:pt x="26" y="256"/>
                </a:lnTo>
                <a:lnTo>
                  <a:pt x="30" y="240"/>
                </a:lnTo>
                <a:lnTo>
                  <a:pt x="38" y="227"/>
                </a:lnTo>
                <a:lnTo>
                  <a:pt x="47" y="211"/>
                </a:lnTo>
                <a:lnTo>
                  <a:pt x="63" y="189"/>
                </a:lnTo>
                <a:lnTo>
                  <a:pt x="81" y="170"/>
                </a:lnTo>
                <a:lnTo>
                  <a:pt x="100" y="152"/>
                </a:lnTo>
                <a:lnTo>
                  <a:pt x="118" y="133"/>
                </a:lnTo>
                <a:lnTo>
                  <a:pt x="152" y="100"/>
                </a:lnTo>
                <a:lnTo>
                  <a:pt x="159" y="94"/>
                </a:lnTo>
                <a:lnTo>
                  <a:pt x="167" y="87"/>
                </a:lnTo>
                <a:lnTo>
                  <a:pt x="185" y="75"/>
                </a:lnTo>
                <a:lnTo>
                  <a:pt x="205" y="64"/>
                </a:lnTo>
                <a:lnTo>
                  <a:pt x="226" y="55"/>
                </a:lnTo>
                <a:lnTo>
                  <a:pt x="248" y="46"/>
                </a:lnTo>
                <a:lnTo>
                  <a:pt x="269" y="39"/>
                </a:lnTo>
                <a:lnTo>
                  <a:pt x="306" y="29"/>
                </a:lnTo>
                <a:lnTo>
                  <a:pt x="352" y="18"/>
                </a:lnTo>
                <a:lnTo>
                  <a:pt x="398" y="9"/>
                </a:lnTo>
                <a:lnTo>
                  <a:pt x="443" y="3"/>
                </a:lnTo>
                <a:lnTo>
                  <a:pt x="485" y="0"/>
                </a:lnTo>
                <a:lnTo>
                  <a:pt x="486" y="0"/>
                </a:lnTo>
                <a:lnTo>
                  <a:pt x="491" y="0"/>
                </a:lnTo>
                <a:lnTo>
                  <a:pt x="496" y="2"/>
                </a:lnTo>
                <a:lnTo>
                  <a:pt x="498" y="5"/>
                </a:lnTo>
                <a:lnTo>
                  <a:pt x="500" y="7"/>
                </a:lnTo>
                <a:lnTo>
                  <a:pt x="501" y="10"/>
                </a:lnTo>
                <a:lnTo>
                  <a:pt x="504" y="10"/>
                </a:lnTo>
                <a:lnTo>
                  <a:pt x="518" y="12"/>
                </a:lnTo>
                <a:lnTo>
                  <a:pt x="533" y="13"/>
                </a:lnTo>
                <a:lnTo>
                  <a:pt x="563" y="13"/>
                </a:lnTo>
                <a:lnTo>
                  <a:pt x="572" y="13"/>
                </a:lnTo>
                <a:lnTo>
                  <a:pt x="595" y="13"/>
                </a:lnTo>
                <a:lnTo>
                  <a:pt x="617" y="14"/>
                </a:lnTo>
                <a:lnTo>
                  <a:pt x="639" y="17"/>
                </a:lnTo>
                <a:lnTo>
                  <a:pt x="649" y="19"/>
                </a:lnTo>
                <a:lnTo>
                  <a:pt x="659" y="23"/>
                </a:lnTo>
                <a:lnTo>
                  <a:pt x="667" y="26"/>
                </a:lnTo>
                <a:lnTo>
                  <a:pt x="675" y="29"/>
                </a:lnTo>
                <a:lnTo>
                  <a:pt x="690" y="38"/>
                </a:lnTo>
                <a:lnTo>
                  <a:pt x="705" y="45"/>
                </a:lnTo>
                <a:lnTo>
                  <a:pt x="719" y="53"/>
                </a:lnTo>
                <a:lnTo>
                  <a:pt x="730" y="57"/>
                </a:lnTo>
                <a:lnTo>
                  <a:pt x="740" y="61"/>
                </a:lnTo>
                <a:lnTo>
                  <a:pt x="748" y="66"/>
                </a:lnTo>
                <a:lnTo>
                  <a:pt x="756" y="71"/>
                </a:lnTo>
                <a:lnTo>
                  <a:pt x="769" y="80"/>
                </a:lnTo>
                <a:lnTo>
                  <a:pt x="783" y="87"/>
                </a:lnTo>
                <a:lnTo>
                  <a:pt x="799" y="97"/>
                </a:lnTo>
                <a:lnTo>
                  <a:pt x="808" y="102"/>
                </a:lnTo>
                <a:lnTo>
                  <a:pt x="815" y="109"/>
                </a:lnTo>
                <a:lnTo>
                  <a:pt x="831" y="126"/>
                </a:lnTo>
                <a:lnTo>
                  <a:pt x="848" y="144"/>
                </a:lnTo>
                <a:lnTo>
                  <a:pt x="862" y="162"/>
                </a:lnTo>
                <a:lnTo>
                  <a:pt x="876" y="181"/>
                </a:lnTo>
                <a:lnTo>
                  <a:pt x="888" y="200"/>
                </a:lnTo>
                <a:lnTo>
                  <a:pt x="900" y="218"/>
                </a:lnTo>
                <a:lnTo>
                  <a:pt x="910" y="238"/>
                </a:lnTo>
                <a:lnTo>
                  <a:pt x="919" y="258"/>
                </a:lnTo>
                <a:lnTo>
                  <a:pt x="928" y="277"/>
                </a:lnTo>
                <a:lnTo>
                  <a:pt x="934" y="298"/>
                </a:lnTo>
                <a:lnTo>
                  <a:pt x="940" y="319"/>
                </a:lnTo>
                <a:lnTo>
                  <a:pt x="944" y="340"/>
                </a:lnTo>
                <a:lnTo>
                  <a:pt x="949" y="361"/>
                </a:lnTo>
                <a:lnTo>
                  <a:pt x="952" y="383"/>
                </a:lnTo>
                <a:lnTo>
                  <a:pt x="953" y="406"/>
                </a:lnTo>
                <a:lnTo>
                  <a:pt x="954" y="429"/>
                </a:lnTo>
                <a:lnTo>
                  <a:pt x="954" y="463"/>
                </a:lnTo>
                <a:lnTo>
                  <a:pt x="954" y="499"/>
                </a:lnTo>
                <a:lnTo>
                  <a:pt x="953" y="537"/>
                </a:lnTo>
                <a:lnTo>
                  <a:pt x="952" y="555"/>
                </a:lnTo>
                <a:lnTo>
                  <a:pt x="950" y="573"/>
                </a:lnTo>
                <a:lnTo>
                  <a:pt x="946" y="590"/>
                </a:lnTo>
                <a:lnTo>
                  <a:pt x="942" y="607"/>
                </a:lnTo>
                <a:lnTo>
                  <a:pt x="936" y="628"/>
                </a:lnTo>
                <a:lnTo>
                  <a:pt x="929" y="649"/>
                </a:lnTo>
                <a:lnTo>
                  <a:pt x="921" y="669"/>
                </a:lnTo>
                <a:lnTo>
                  <a:pt x="912" y="689"/>
                </a:lnTo>
                <a:lnTo>
                  <a:pt x="903" y="709"/>
                </a:lnTo>
                <a:lnTo>
                  <a:pt x="894" y="727"/>
                </a:lnTo>
                <a:lnTo>
                  <a:pt x="883" y="745"/>
                </a:lnTo>
                <a:lnTo>
                  <a:pt x="874" y="760"/>
                </a:lnTo>
                <a:lnTo>
                  <a:pt x="861" y="778"/>
                </a:lnTo>
                <a:lnTo>
                  <a:pt x="848" y="794"/>
                </a:lnTo>
                <a:lnTo>
                  <a:pt x="833" y="808"/>
                </a:lnTo>
                <a:lnTo>
                  <a:pt x="818" y="822"/>
                </a:lnTo>
                <a:lnTo>
                  <a:pt x="801" y="834"/>
                </a:lnTo>
                <a:lnTo>
                  <a:pt x="784" y="844"/>
                </a:lnTo>
                <a:lnTo>
                  <a:pt x="766" y="855"/>
                </a:lnTo>
                <a:lnTo>
                  <a:pt x="747" y="863"/>
                </a:lnTo>
                <a:lnTo>
                  <a:pt x="728" y="871"/>
                </a:lnTo>
                <a:lnTo>
                  <a:pt x="708" y="879"/>
                </a:lnTo>
                <a:lnTo>
                  <a:pt x="688" y="885"/>
                </a:lnTo>
                <a:lnTo>
                  <a:pt x="668" y="891"/>
                </a:lnTo>
                <a:lnTo>
                  <a:pt x="626" y="901"/>
                </a:lnTo>
                <a:lnTo>
                  <a:pt x="585" y="911"/>
                </a:lnTo>
                <a:lnTo>
                  <a:pt x="562" y="914"/>
                </a:lnTo>
                <a:lnTo>
                  <a:pt x="537" y="917"/>
                </a:lnTo>
                <a:lnTo>
                  <a:pt x="512" y="919"/>
                </a:lnTo>
                <a:lnTo>
                  <a:pt x="486" y="920"/>
                </a:lnTo>
                <a:close/>
                <a:moveTo>
                  <a:pt x="463" y="37"/>
                </a:moveTo>
                <a:lnTo>
                  <a:pt x="463" y="37"/>
                </a:lnTo>
                <a:lnTo>
                  <a:pt x="424" y="41"/>
                </a:lnTo>
                <a:lnTo>
                  <a:pt x="402" y="44"/>
                </a:lnTo>
                <a:lnTo>
                  <a:pt x="378" y="48"/>
                </a:lnTo>
                <a:lnTo>
                  <a:pt x="355" y="54"/>
                </a:lnTo>
                <a:lnTo>
                  <a:pt x="331" y="59"/>
                </a:lnTo>
                <a:lnTo>
                  <a:pt x="307" y="66"/>
                </a:lnTo>
                <a:lnTo>
                  <a:pt x="282" y="73"/>
                </a:lnTo>
                <a:lnTo>
                  <a:pt x="266" y="81"/>
                </a:lnTo>
                <a:lnTo>
                  <a:pt x="249" y="88"/>
                </a:lnTo>
                <a:lnTo>
                  <a:pt x="217" y="104"/>
                </a:lnTo>
                <a:lnTo>
                  <a:pt x="193" y="117"/>
                </a:lnTo>
                <a:lnTo>
                  <a:pt x="184" y="123"/>
                </a:lnTo>
                <a:lnTo>
                  <a:pt x="174" y="129"/>
                </a:lnTo>
                <a:lnTo>
                  <a:pt x="166" y="138"/>
                </a:lnTo>
                <a:lnTo>
                  <a:pt x="159" y="145"/>
                </a:lnTo>
                <a:lnTo>
                  <a:pt x="146" y="157"/>
                </a:lnTo>
                <a:lnTo>
                  <a:pt x="140" y="162"/>
                </a:lnTo>
                <a:lnTo>
                  <a:pt x="134" y="168"/>
                </a:lnTo>
                <a:lnTo>
                  <a:pt x="126" y="173"/>
                </a:lnTo>
                <a:lnTo>
                  <a:pt x="118" y="179"/>
                </a:lnTo>
                <a:lnTo>
                  <a:pt x="104" y="194"/>
                </a:lnTo>
                <a:lnTo>
                  <a:pt x="91" y="210"/>
                </a:lnTo>
                <a:lnTo>
                  <a:pt x="80" y="229"/>
                </a:lnTo>
                <a:lnTo>
                  <a:pt x="70" y="248"/>
                </a:lnTo>
                <a:lnTo>
                  <a:pt x="60" y="271"/>
                </a:lnTo>
                <a:lnTo>
                  <a:pt x="53" y="296"/>
                </a:lnTo>
                <a:lnTo>
                  <a:pt x="48" y="323"/>
                </a:lnTo>
                <a:lnTo>
                  <a:pt x="44" y="344"/>
                </a:lnTo>
                <a:lnTo>
                  <a:pt x="42" y="366"/>
                </a:lnTo>
                <a:lnTo>
                  <a:pt x="41" y="388"/>
                </a:lnTo>
                <a:lnTo>
                  <a:pt x="40" y="414"/>
                </a:lnTo>
                <a:lnTo>
                  <a:pt x="40" y="430"/>
                </a:lnTo>
                <a:lnTo>
                  <a:pt x="39" y="447"/>
                </a:lnTo>
                <a:lnTo>
                  <a:pt x="36" y="464"/>
                </a:lnTo>
                <a:lnTo>
                  <a:pt x="36" y="481"/>
                </a:lnTo>
                <a:lnTo>
                  <a:pt x="36" y="497"/>
                </a:lnTo>
                <a:lnTo>
                  <a:pt x="40" y="514"/>
                </a:lnTo>
                <a:lnTo>
                  <a:pt x="43" y="530"/>
                </a:lnTo>
                <a:lnTo>
                  <a:pt x="48" y="548"/>
                </a:lnTo>
                <a:lnTo>
                  <a:pt x="53" y="565"/>
                </a:lnTo>
                <a:lnTo>
                  <a:pt x="59" y="581"/>
                </a:lnTo>
                <a:lnTo>
                  <a:pt x="65" y="599"/>
                </a:lnTo>
                <a:lnTo>
                  <a:pt x="73" y="615"/>
                </a:lnTo>
                <a:lnTo>
                  <a:pt x="81" y="633"/>
                </a:lnTo>
                <a:lnTo>
                  <a:pt x="90" y="650"/>
                </a:lnTo>
                <a:lnTo>
                  <a:pt x="110" y="684"/>
                </a:lnTo>
                <a:lnTo>
                  <a:pt x="133" y="718"/>
                </a:lnTo>
                <a:lnTo>
                  <a:pt x="158" y="751"/>
                </a:lnTo>
                <a:lnTo>
                  <a:pt x="187" y="784"/>
                </a:lnTo>
                <a:lnTo>
                  <a:pt x="198" y="797"/>
                </a:lnTo>
                <a:lnTo>
                  <a:pt x="211" y="807"/>
                </a:lnTo>
                <a:lnTo>
                  <a:pt x="224" y="817"/>
                </a:lnTo>
                <a:lnTo>
                  <a:pt x="239" y="827"/>
                </a:lnTo>
                <a:lnTo>
                  <a:pt x="255" y="836"/>
                </a:lnTo>
                <a:lnTo>
                  <a:pt x="273" y="844"/>
                </a:lnTo>
                <a:lnTo>
                  <a:pt x="291" y="852"/>
                </a:lnTo>
                <a:lnTo>
                  <a:pt x="311" y="858"/>
                </a:lnTo>
                <a:lnTo>
                  <a:pt x="332" y="864"/>
                </a:lnTo>
                <a:lnTo>
                  <a:pt x="354" y="869"/>
                </a:lnTo>
                <a:lnTo>
                  <a:pt x="377" y="873"/>
                </a:lnTo>
                <a:lnTo>
                  <a:pt x="401" y="877"/>
                </a:lnTo>
                <a:lnTo>
                  <a:pt x="427" y="880"/>
                </a:lnTo>
                <a:lnTo>
                  <a:pt x="454" y="882"/>
                </a:lnTo>
                <a:lnTo>
                  <a:pt x="481" y="883"/>
                </a:lnTo>
                <a:lnTo>
                  <a:pt x="510" y="884"/>
                </a:lnTo>
                <a:lnTo>
                  <a:pt x="512" y="884"/>
                </a:lnTo>
                <a:lnTo>
                  <a:pt x="530" y="883"/>
                </a:lnTo>
                <a:lnTo>
                  <a:pt x="547" y="882"/>
                </a:lnTo>
                <a:lnTo>
                  <a:pt x="566" y="879"/>
                </a:lnTo>
                <a:lnTo>
                  <a:pt x="584" y="876"/>
                </a:lnTo>
                <a:lnTo>
                  <a:pt x="619" y="867"/>
                </a:lnTo>
                <a:lnTo>
                  <a:pt x="654" y="858"/>
                </a:lnTo>
                <a:lnTo>
                  <a:pt x="693" y="848"/>
                </a:lnTo>
                <a:lnTo>
                  <a:pt x="704" y="844"/>
                </a:lnTo>
                <a:lnTo>
                  <a:pt x="715" y="840"/>
                </a:lnTo>
                <a:lnTo>
                  <a:pt x="728" y="835"/>
                </a:lnTo>
                <a:lnTo>
                  <a:pt x="739" y="830"/>
                </a:lnTo>
                <a:lnTo>
                  <a:pt x="763" y="816"/>
                </a:lnTo>
                <a:lnTo>
                  <a:pt x="775" y="808"/>
                </a:lnTo>
                <a:lnTo>
                  <a:pt x="787" y="801"/>
                </a:lnTo>
                <a:lnTo>
                  <a:pt x="797" y="792"/>
                </a:lnTo>
                <a:lnTo>
                  <a:pt x="808" y="782"/>
                </a:lnTo>
                <a:lnTo>
                  <a:pt x="818" y="773"/>
                </a:lnTo>
                <a:lnTo>
                  <a:pt x="827" y="764"/>
                </a:lnTo>
                <a:lnTo>
                  <a:pt x="836" y="753"/>
                </a:lnTo>
                <a:lnTo>
                  <a:pt x="843" y="743"/>
                </a:lnTo>
                <a:lnTo>
                  <a:pt x="849" y="731"/>
                </a:lnTo>
                <a:lnTo>
                  <a:pt x="854" y="721"/>
                </a:lnTo>
                <a:lnTo>
                  <a:pt x="866" y="694"/>
                </a:lnTo>
                <a:lnTo>
                  <a:pt x="878" y="668"/>
                </a:lnTo>
                <a:lnTo>
                  <a:pt x="888" y="649"/>
                </a:lnTo>
                <a:lnTo>
                  <a:pt x="894" y="636"/>
                </a:lnTo>
                <a:lnTo>
                  <a:pt x="898" y="625"/>
                </a:lnTo>
                <a:lnTo>
                  <a:pt x="902" y="612"/>
                </a:lnTo>
                <a:lnTo>
                  <a:pt x="905" y="601"/>
                </a:lnTo>
                <a:lnTo>
                  <a:pt x="909" y="577"/>
                </a:lnTo>
                <a:lnTo>
                  <a:pt x="912" y="551"/>
                </a:lnTo>
                <a:lnTo>
                  <a:pt x="917" y="503"/>
                </a:lnTo>
                <a:lnTo>
                  <a:pt x="918" y="478"/>
                </a:lnTo>
                <a:lnTo>
                  <a:pt x="919" y="452"/>
                </a:lnTo>
                <a:lnTo>
                  <a:pt x="919" y="426"/>
                </a:lnTo>
                <a:lnTo>
                  <a:pt x="918" y="400"/>
                </a:lnTo>
                <a:lnTo>
                  <a:pt x="916" y="373"/>
                </a:lnTo>
                <a:lnTo>
                  <a:pt x="911" y="348"/>
                </a:lnTo>
                <a:lnTo>
                  <a:pt x="907" y="326"/>
                </a:lnTo>
                <a:lnTo>
                  <a:pt x="901" y="305"/>
                </a:lnTo>
                <a:lnTo>
                  <a:pt x="894" y="285"/>
                </a:lnTo>
                <a:lnTo>
                  <a:pt x="884" y="265"/>
                </a:lnTo>
                <a:lnTo>
                  <a:pt x="875" y="245"/>
                </a:lnTo>
                <a:lnTo>
                  <a:pt x="865" y="227"/>
                </a:lnTo>
                <a:lnTo>
                  <a:pt x="853" y="209"/>
                </a:lnTo>
                <a:lnTo>
                  <a:pt x="842" y="191"/>
                </a:lnTo>
                <a:lnTo>
                  <a:pt x="828" y="176"/>
                </a:lnTo>
                <a:lnTo>
                  <a:pt x="815" y="160"/>
                </a:lnTo>
                <a:lnTo>
                  <a:pt x="799" y="146"/>
                </a:lnTo>
                <a:lnTo>
                  <a:pt x="784" y="132"/>
                </a:lnTo>
                <a:lnTo>
                  <a:pt x="768" y="120"/>
                </a:lnTo>
                <a:lnTo>
                  <a:pt x="752" y="109"/>
                </a:lnTo>
                <a:lnTo>
                  <a:pt x="734" y="99"/>
                </a:lnTo>
                <a:lnTo>
                  <a:pt x="716" y="90"/>
                </a:lnTo>
                <a:lnTo>
                  <a:pt x="705" y="85"/>
                </a:lnTo>
                <a:lnTo>
                  <a:pt x="694" y="81"/>
                </a:lnTo>
                <a:lnTo>
                  <a:pt x="682" y="76"/>
                </a:lnTo>
                <a:lnTo>
                  <a:pt x="671" y="72"/>
                </a:lnTo>
                <a:lnTo>
                  <a:pt x="660" y="67"/>
                </a:lnTo>
                <a:lnTo>
                  <a:pt x="651" y="60"/>
                </a:lnTo>
                <a:lnTo>
                  <a:pt x="646" y="58"/>
                </a:lnTo>
                <a:lnTo>
                  <a:pt x="638" y="56"/>
                </a:lnTo>
                <a:lnTo>
                  <a:pt x="615" y="52"/>
                </a:lnTo>
                <a:lnTo>
                  <a:pt x="593" y="47"/>
                </a:lnTo>
                <a:lnTo>
                  <a:pt x="580" y="46"/>
                </a:lnTo>
                <a:lnTo>
                  <a:pt x="564" y="47"/>
                </a:lnTo>
                <a:lnTo>
                  <a:pt x="534" y="47"/>
                </a:lnTo>
                <a:lnTo>
                  <a:pt x="520" y="47"/>
                </a:lnTo>
                <a:lnTo>
                  <a:pt x="506" y="46"/>
                </a:lnTo>
                <a:lnTo>
                  <a:pt x="490" y="44"/>
                </a:lnTo>
                <a:lnTo>
                  <a:pt x="474" y="41"/>
                </a:lnTo>
                <a:lnTo>
                  <a:pt x="470" y="40"/>
                </a:lnTo>
                <a:lnTo>
                  <a:pt x="467" y="38"/>
                </a:lnTo>
                <a:lnTo>
                  <a:pt x="466" y="37"/>
                </a:lnTo>
                <a:lnTo>
                  <a:pt x="463" y="3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44" name="任意多边形 1051743"/>
          <p:cNvSpPr/>
          <p:nvPr/>
        </p:nvSpPr>
        <p:spPr bwMode="auto">
          <a:xfrm>
            <a:off x="10172700" y="5535612"/>
            <a:ext cx="150812" cy="142875"/>
          </a:xfrm>
          <a:custGeom>
            <a:avLst/>
            <a:gdLst/>
            <a:ahLst/>
            <a:cxnLst/>
            <a:rect l="0" t="0" r="0" b="0"/>
            <a:pathLst>
              <a:path w="213" h="203">
                <a:moveTo>
                  <a:pt x="109" y="203"/>
                </a:moveTo>
                <a:lnTo>
                  <a:pt x="109" y="203"/>
                </a:lnTo>
                <a:lnTo>
                  <a:pt x="97" y="202"/>
                </a:lnTo>
                <a:lnTo>
                  <a:pt x="85" y="200"/>
                </a:lnTo>
                <a:lnTo>
                  <a:pt x="75" y="196"/>
                </a:lnTo>
                <a:lnTo>
                  <a:pt x="65" y="192"/>
                </a:lnTo>
                <a:lnTo>
                  <a:pt x="56" y="188"/>
                </a:lnTo>
                <a:lnTo>
                  <a:pt x="48" y="182"/>
                </a:lnTo>
                <a:lnTo>
                  <a:pt x="40" y="175"/>
                </a:lnTo>
                <a:lnTo>
                  <a:pt x="32" y="169"/>
                </a:lnTo>
                <a:lnTo>
                  <a:pt x="25" y="162"/>
                </a:lnTo>
                <a:lnTo>
                  <a:pt x="19" y="154"/>
                </a:lnTo>
                <a:lnTo>
                  <a:pt x="14" y="145"/>
                </a:lnTo>
                <a:lnTo>
                  <a:pt x="8" y="137"/>
                </a:lnTo>
                <a:lnTo>
                  <a:pt x="5" y="128"/>
                </a:lnTo>
                <a:lnTo>
                  <a:pt x="2" y="118"/>
                </a:lnTo>
                <a:lnTo>
                  <a:pt x="0" y="109"/>
                </a:lnTo>
                <a:lnTo>
                  <a:pt x="0" y="99"/>
                </a:lnTo>
                <a:lnTo>
                  <a:pt x="1" y="88"/>
                </a:lnTo>
                <a:lnTo>
                  <a:pt x="3" y="78"/>
                </a:lnTo>
                <a:lnTo>
                  <a:pt x="8" y="61"/>
                </a:lnTo>
                <a:lnTo>
                  <a:pt x="12" y="52"/>
                </a:lnTo>
                <a:lnTo>
                  <a:pt x="16" y="44"/>
                </a:lnTo>
                <a:lnTo>
                  <a:pt x="20" y="37"/>
                </a:lnTo>
                <a:lnTo>
                  <a:pt x="25" y="29"/>
                </a:lnTo>
                <a:lnTo>
                  <a:pt x="31" y="23"/>
                </a:lnTo>
                <a:lnTo>
                  <a:pt x="39" y="18"/>
                </a:lnTo>
                <a:lnTo>
                  <a:pt x="45" y="15"/>
                </a:lnTo>
                <a:lnTo>
                  <a:pt x="51" y="12"/>
                </a:lnTo>
                <a:lnTo>
                  <a:pt x="63" y="9"/>
                </a:lnTo>
                <a:lnTo>
                  <a:pt x="77" y="8"/>
                </a:lnTo>
                <a:lnTo>
                  <a:pt x="89" y="8"/>
                </a:lnTo>
                <a:lnTo>
                  <a:pt x="106" y="8"/>
                </a:lnTo>
                <a:lnTo>
                  <a:pt x="108" y="8"/>
                </a:lnTo>
                <a:lnTo>
                  <a:pt x="110" y="5"/>
                </a:lnTo>
                <a:lnTo>
                  <a:pt x="114" y="1"/>
                </a:lnTo>
                <a:lnTo>
                  <a:pt x="117" y="0"/>
                </a:lnTo>
                <a:lnTo>
                  <a:pt x="119" y="0"/>
                </a:lnTo>
                <a:lnTo>
                  <a:pt x="122" y="1"/>
                </a:lnTo>
                <a:lnTo>
                  <a:pt x="127" y="2"/>
                </a:lnTo>
                <a:lnTo>
                  <a:pt x="142" y="8"/>
                </a:lnTo>
                <a:lnTo>
                  <a:pt x="158" y="14"/>
                </a:lnTo>
                <a:lnTo>
                  <a:pt x="165" y="17"/>
                </a:lnTo>
                <a:lnTo>
                  <a:pt x="172" y="21"/>
                </a:lnTo>
                <a:lnTo>
                  <a:pt x="179" y="25"/>
                </a:lnTo>
                <a:lnTo>
                  <a:pt x="186" y="30"/>
                </a:lnTo>
                <a:lnTo>
                  <a:pt x="191" y="37"/>
                </a:lnTo>
                <a:lnTo>
                  <a:pt x="196" y="44"/>
                </a:lnTo>
                <a:lnTo>
                  <a:pt x="201" y="52"/>
                </a:lnTo>
                <a:lnTo>
                  <a:pt x="204" y="61"/>
                </a:lnTo>
                <a:lnTo>
                  <a:pt x="208" y="71"/>
                </a:lnTo>
                <a:lnTo>
                  <a:pt x="211" y="81"/>
                </a:lnTo>
                <a:lnTo>
                  <a:pt x="213" y="93"/>
                </a:lnTo>
                <a:lnTo>
                  <a:pt x="213" y="104"/>
                </a:lnTo>
                <a:lnTo>
                  <a:pt x="213" y="114"/>
                </a:lnTo>
                <a:lnTo>
                  <a:pt x="210" y="126"/>
                </a:lnTo>
                <a:lnTo>
                  <a:pt x="206" y="134"/>
                </a:lnTo>
                <a:lnTo>
                  <a:pt x="202" y="141"/>
                </a:lnTo>
                <a:lnTo>
                  <a:pt x="198" y="150"/>
                </a:lnTo>
                <a:lnTo>
                  <a:pt x="193" y="157"/>
                </a:lnTo>
                <a:lnTo>
                  <a:pt x="183" y="170"/>
                </a:lnTo>
                <a:lnTo>
                  <a:pt x="169" y="182"/>
                </a:lnTo>
                <a:lnTo>
                  <a:pt x="156" y="191"/>
                </a:lnTo>
                <a:lnTo>
                  <a:pt x="147" y="194"/>
                </a:lnTo>
                <a:lnTo>
                  <a:pt x="140" y="197"/>
                </a:lnTo>
                <a:lnTo>
                  <a:pt x="133" y="200"/>
                </a:lnTo>
                <a:lnTo>
                  <a:pt x="125" y="202"/>
                </a:lnTo>
                <a:lnTo>
                  <a:pt x="116" y="203"/>
                </a:lnTo>
                <a:lnTo>
                  <a:pt x="109" y="203"/>
                </a:lnTo>
                <a:close/>
                <a:moveTo>
                  <a:pt x="94" y="44"/>
                </a:moveTo>
                <a:lnTo>
                  <a:pt x="94" y="44"/>
                </a:lnTo>
                <a:lnTo>
                  <a:pt x="86" y="44"/>
                </a:lnTo>
                <a:lnTo>
                  <a:pt x="78" y="45"/>
                </a:lnTo>
                <a:lnTo>
                  <a:pt x="70" y="47"/>
                </a:lnTo>
                <a:lnTo>
                  <a:pt x="62" y="50"/>
                </a:lnTo>
                <a:lnTo>
                  <a:pt x="55" y="54"/>
                </a:lnTo>
                <a:lnTo>
                  <a:pt x="49" y="60"/>
                </a:lnTo>
                <a:lnTo>
                  <a:pt x="44" y="69"/>
                </a:lnTo>
                <a:lnTo>
                  <a:pt x="41" y="80"/>
                </a:lnTo>
                <a:lnTo>
                  <a:pt x="39" y="86"/>
                </a:lnTo>
                <a:lnTo>
                  <a:pt x="37" y="94"/>
                </a:lnTo>
                <a:lnTo>
                  <a:pt x="37" y="100"/>
                </a:lnTo>
                <a:lnTo>
                  <a:pt x="39" y="106"/>
                </a:lnTo>
                <a:lnTo>
                  <a:pt x="40" y="113"/>
                </a:lnTo>
                <a:lnTo>
                  <a:pt x="42" y="119"/>
                </a:lnTo>
                <a:lnTo>
                  <a:pt x="45" y="126"/>
                </a:lnTo>
                <a:lnTo>
                  <a:pt x="48" y="132"/>
                </a:lnTo>
                <a:lnTo>
                  <a:pt x="52" y="138"/>
                </a:lnTo>
                <a:lnTo>
                  <a:pt x="56" y="143"/>
                </a:lnTo>
                <a:lnTo>
                  <a:pt x="61" y="148"/>
                </a:lnTo>
                <a:lnTo>
                  <a:pt x="68" y="153"/>
                </a:lnTo>
                <a:lnTo>
                  <a:pt x="74" y="157"/>
                </a:lnTo>
                <a:lnTo>
                  <a:pt x="80" y="161"/>
                </a:lnTo>
                <a:lnTo>
                  <a:pt x="87" y="163"/>
                </a:lnTo>
                <a:lnTo>
                  <a:pt x="94" y="165"/>
                </a:lnTo>
                <a:lnTo>
                  <a:pt x="101" y="166"/>
                </a:lnTo>
                <a:lnTo>
                  <a:pt x="107" y="166"/>
                </a:lnTo>
                <a:lnTo>
                  <a:pt x="114" y="166"/>
                </a:lnTo>
                <a:lnTo>
                  <a:pt x="120" y="165"/>
                </a:lnTo>
                <a:lnTo>
                  <a:pt x="128" y="163"/>
                </a:lnTo>
                <a:lnTo>
                  <a:pt x="134" y="161"/>
                </a:lnTo>
                <a:lnTo>
                  <a:pt x="141" y="157"/>
                </a:lnTo>
                <a:lnTo>
                  <a:pt x="147" y="154"/>
                </a:lnTo>
                <a:lnTo>
                  <a:pt x="153" y="148"/>
                </a:lnTo>
                <a:lnTo>
                  <a:pt x="159" y="143"/>
                </a:lnTo>
                <a:lnTo>
                  <a:pt x="166" y="134"/>
                </a:lnTo>
                <a:lnTo>
                  <a:pt x="172" y="123"/>
                </a:lnTo>
                <a:lnTo>
                  <a:pt x="175" y="111"/>
                </a:lnTo>
                <a:lnTo>
                  <a:pt x="176" y="106"/>
                </a:lnTo>
                <a:lnTo>
                  <a:pt x="176" y="100"/>
                </a:lnTo>
                <a:lnTo>
                  <a:pt x="174" y="87"/>
                </a:lnTo>
                <a:lnTo>
                  <a:pt x="172" y="77"/>
                </a:lnTo>
                <a:lnTo>
                  <a:pt x="168" y="69"/>
                </a:lnTo>
                <a:lnTo>
                  <a:pt x="162" y="61"/>
                </a:lnTo>
                <a:lnTo>
                  <a:pt x="156" y="55"/>
                </a:lnTo>
                <a:lnTo>
                  <a:pt x="148" y="51"/>
                </a:lnTo>
                <a:lnTo>
                  <a:pt x="141" y="47"/>
                </a:lnTo>
                <a:lnTo>
                  <a:pt x="133" y="43"/>
                </a:lnTo>
                <a:lnTo>
                  <a:pt x="131" y="42"/>
                </a:lnTo>
                <a:lnTo>
                  <a:pt x="129" y="43"/>
                </a:lnTo>
                <a:lnTo>
                  <a:pt x="122" y="44"/>
                </a:lnTo>
                <a:lnTo>
                  <a:pt x="108" y="44"/>
                </a:lnTo>
                <a:lnTo>
                  <a:pt x="94" y="4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45" name="任意多边形 1051744"/>
          <p:cNvSpPr/>
          <p:nvPr/>
        </p:nvSpPr>
        <p:spPr bwMode="auto">
          <a:xfrm>
            <a:off x="10007600" y="5568950"/>
            <a:ext cx="63500" cy="61912"/>
          </a:xfrm>
          <a:custGeom>
            <a:avLst/>
            <a:gdLst/>
            <a:ahLst/>
            <a:cxnLst/>
            <a:rect l="0" t="0" r="0" b="0"/>
            <a:pathLst>
              <a:path w="89" h="87">
                <a:moveTo>
                  <a:pt x="42" y="87"/>
                </a:moveTo>
                <a:lnTo>
                  <a:pt x="42" y="87"/>
                </a:lnTo>
                <a:lnTo>
                  <a:pt x="35" y="86"/>
                </a:lnTo>
                <a:lnTo>
                  <a:pt x="32" y="86"/>
                </a:lnTo>
                <a:lnTo>
                  <a:pt x="29" y="84"/>
                </a:lnTo>
                <a:lnTo>
                  <a:pt x="26" y="82"/>
                </a:lnTo>
                <a:lnTo>
                  <a:pt x="25" y="81"/>
                </a:lnTo>
                <a:lnTo>
                  <a:pt x="24" y="81"/>
                </a:lnTo>
                <a:lnTo>
                  <a:pt x="19" y="79"/>
                </a:lnTo>
                <a:lnTo>
                  <a:pt x="14" y="75"/>
                </a:lnTo>
                <a:lnTo>
                  <a:pt x="9" y="70"/>
                </a:lnTo>
                <a:lnTo>
                  <a:pt x="6" y="66"/>
                </a:lnTo>
                <a:lnTo>
                  <a:pt x="3" y="61"/>
                </a:lnTo>
                <a:lnTo>
                  <a:pt x="1" y="55"/>
                </a:lnTo>
                <a:lnTo>
                  <a:pt x="0" y="49"/>
                </a:lnTo>
                <a:lnTo>
                  <a:pt x="1" y="41"/>
                </a:lnTo>
                <a:lnTo>
                  <a:pt x="1" y="40"/>
                </a:lnTo>
                <a:lnTo>
                  <a:pt x="1" y="39"/>
                </a:lnTo>
                <a:lnTo>
                  <a:pt x="1" y="35"/>
                </a:lnTo>
                <a:lnTo>
                  <a:pt x="2" y="27"/>
                </a:lnTo>
                <a:lnTo>
                  <a:pt x="5" y="20"/>
                </a:lnTo>
                <a:lnTo>
                  <a:pt x="10" y="13"/>
                </a:lnTo>
                <a:lnTo>
                  <a:pt x="17" y="7"/>
                </a:lnTo>
                <a:lnTo>
                  <a:pt x="22" y="4"/>
                </a:lnTo>
                <a:lnTo>
                  <a:pt x="28" y="2"/>
                </a:lnTo>
                <a:lnTo>
                  <a:pt x="34" y="0"/>
                </a:lnTo>
                <a:lnTo>
                  <a:pt x="41" y="0"/>
                </a:lnTo>
                <a:lnTo>
                  <a:pt x="50" y="0"/>
                </a:lnTo>
                <a:lnTo>
                  <a:pt x="57" y="2"/>
                </a:lnTo>
                <a:lnTo>
                  <a:pt x="64" y="5"/>
                </a:lnTo>
                <a:lnTo>
                  <a:pt x="70" y="8"/>
                </a:lnTo>
                <a:lnTo>
                  <a:pt x="75" y="12"/>
                </a:lnTo>
                <a:lnTo>
                  <a:pt x="78" y="16"/>
                </a:lnTo>
                <a:lnTo>
                  <a:pt x="81" y="21"/>
                </a:lnTo>
                <a:lnTo>
                  <a:pt x="84" y="26"/>
                </a:lnTo>
                <a:lnTo>
                  <a:pt x="86" y="31"/>
                </a:lnTo>
                <a:lnTo>
                  <a:pt x="88" y="36"/>
                </a:lnTo>
                <a:lnTo>
                  <a:pt x="89" y="41"/>
                </a:lnTo>
                <a:lnTo>
                  <a:pt x="89" y="47"/>
                </a:lnTo>
                <a:lnTo>
                  <a:pt x="88" y="53"/>
                </a:lnTo>
                <a:lnTo>
                  <a:pt x="86" y="59"/>
                </a:lnTo>
                <a:lnTo>
                  <a:pt x="81" y="65"/>
                </a:lnTo>
                <a:lnTo>
                  <a:pt x="78" y="68"/>
                </a:lnTo>
                <a:lnTo>
                  <a:pt x="75" y="70"/>
                </a:lnTo>
                <a:lnTo>
                  <a:pt x="74" y="71"/>
                </a:lnTo>
                <a:lnTo>
                  <a:pt x="71" y="72"/>
                </a:lnTo>
                <a:lnTo>
                  <a:pt x="68" y="77"/>
                </a:lnTo>
                <a:lnTo>
                  <a:pt x="62" y="81"/>
                </a:lnTo>
                <a:lnTo>
                  <a:pt x="55" y="84"/>
                </a:lnTo>
                <a:lnTo>
                  <a:pt x="54" y="84"/>
                </a:lnTo>
                <a:lnTo>
                  <a:pt x="49" y="86"/>
                </a:lnTo>
                <a:lnTo>
                  <a:pt x="45" y="87"/>
                </a:lnTo>
                <a:lnTo>
                  <a:pt x="42" y="8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46" name="任意多边形 1051745"/>
          <p:cNvSpPr/>
          <p:nvPr/>
        </p:nvSpPr>
        <p:spPr bwMode="auto">
          <a:xfrm>
            <a:off x="10447338" y="5568950"/>
            <a:ext cx="61912" cy="61912"/>
          </a:xfrm>
          <a:custGeom>
            <a:avLst/>
            <a:gdLst/>
            <a:ahLst/>
            <a:cxnLst/>
            <a:rect l="0" t="0" r="0" b="0"/>
            <a:pathLst>
              <a:path w="88" h="87">
                <a:moveTo>
                  <a:pt x="42" y="87"/>
                </a:moveTo>
                <a:lnTo>
                  <a:pt x="42" y="87"/>
                </a:lnTo>
                <a:lnTo>
                  <a:pt x="35" y="86"/>
                </a:lnTo>
                <a:lnTo>
                  <a:pt x="32" y="86"/>
                </a:lnTo>
                <a:lnTo>
                  <a:pt x="29" y="84"/>
                </a:lnTo>
                <a:lnTo>
                  <a:pt x="25" y="82"/>
                </a:lnTo>
                <a:lnTo>
                  <a:pt x="25" y="81"/>
                </a:lnTo>
                <a:lnTo>
                  <a:pt x="24" y="81"/>
                </a:lnTo>
                <a:lnTo>
                  <a:pt x="18" y="79"/>
                </a:lnTo>
                <a:lnTo>
                  <a:pt x="13" y="75"/>
                </a:lnTo>
                <a:lnTo>
                  <a:pt x="9" y="70"/>
                </a:lnTo>
                <a:lnTo>
                  <a:pt x="6" y="66"/>
                </a:lnTo>
                <a:lnTo>
                  <a:pt x="3" y="61"/>
                </a:lnTo>
                <a:lnTo>
                  <a:pt x="1" y="55"/>
                </a:lnTo>
                <a:lnTo>
                  <a:pt x="0" y="49"/>
                </a:lnTo>
                <a:lnTo>
                  <a:pt x="1" y="41"/>
                </a:lnTo>
                <a:lnTo>
                  <a:pt x="1" y="40"/>
                </a:lnTo>
                <a:lnTo>
                  <a:pt x="1" y="39"/>
                </a:lnTo>
                <a:lnTo>
                  <a:pt x="1" y="35"/>
                </a:lnTo>
                <a:lnTo>
                  <a:pt x="2" y="27"/>
                </a:lnTo>
                <a:lnTo>
                  <a:pt x="5" y="20"/>
                </a:lnTo>
                <a:lnTo>
                  <a:pt x="10" y="13"/>
                </a:lnTo>
                <a:lnTo>
                  <a:pt x="16" y="7"/>
                </a:lnTo>
                <a:lnTo>
                  <a:pt x="22" y="4"/>
                </a:lnTo>
                <a:lnTo>
                  <a:pt x="28" y="2"/>
                </a:lnTo>
                <a:lnTo>
                  <a:pt x="34" y="0"/>
                </a:lnTo>
                <a:lnTo>
                  <a:pt x="41" y="0"/>
                </a:lnTo>
                <a:lnTo>
                  <a:pt x="50" y="0"/>
                </a:lnTo>
                <a:lnTo>
                  <a:pt x="57" y="2"/>
                </a:lnTo>
                <a:lnTo>
                  <a:pt x="63" y="5"/>
                </a:lnTo>
                <a:lnTo>
                  <a:pt x="69" y="8"/>
                </a:lnTo>
                <a:lnTo>
                  <a:pt x="73" y="12"/>
                </a:lnTo>
                <a:lnTo>
                  <a:pt x="78" y="16"/>
                </a:lnTo>
                <a:lnTo>
                  <a:pt x="81" y="21"/>
                </a:lnTo>
                <a:lnTo>
                  <a:pt x="84" y="26"/>
                </a:lnTo>
                <a:lnTo>
                  <a:pt x="86" y="31"/>
                </a:lnTo>
                <a:lnTo>
                  <a:pt x="87" y="36"/>
                </a:lnTo>
                <a:lnTo>
                  <a:pt x="88" y="41"/>
                </a:lnTo>
                <a:lnTo>
                  <a:pt x="88" y="47"/>
                </a:lnTo>
                <a:lnTo>
                  <a:pt x="88" y="53"/>
                </a:lnTo>
                <a:lnTo>
                  <a:pt x="85" y="59"/>
                </a:lnTo>
                <a:lnTo>
                  <a:pt x="81" y="65"/>
                </a:lnTo>
                <a:lnTo>
                  <a:pt x="78" y="68"/>
                </a:lnTo>
                <a:lnTo>
                  <a:pt x="73" y="70"/>
                </a:lnTo>
                <a:lnTo>
                  <a:pt x="72" y="71"/>
                </a:lnTo>
                <a:lnTo>
                  <a:pt x="71" y="72"/>
                </a:lnTo>
                <a:lnTo>
                  <a:pt x="68" y="77"/>
                </a:lnTo>
                <a:lnTo>
                  <a:pt x="62" y="81"/>
                </a:lnTo>
                <a:lnTo>
                  <a:pt x="54" y="84"/>
                </a:lnTo>
                <a:lnTo>
                  <a:pt x="53" y="84"/>
                </a:lnTo>
                <a:lnTo>
                  <a:pt x="49" y="86"/>
                </a:lnTo>
                <a:lnTo>
                  <a:pt x="44" y="87"/>
                </a:lnTo>
                <a:lnTo>
                  <a:pt x="42" y="8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47" name="任意多边形 1051746"/>
          <p:cNvSpPr/>
          <p:nvPr/>
        </p:nvSpPr>
        <p:spPr bwMode="auto">
          <a:xfrm>
            <a:off x="10223500" y="5357812"/>
            <a:ext cx="61912" cy="60325"/>
          </a:xfrm>
          <a:custGeom>
            <a:avLst/>
            <a:gdLst/>
            <a:ahLst/>
            <a:cxnLst/>
            <a:rect l="0" t="0" r="0" b="0"/>
            <a:pathLst>
              <a:path w="88" h="87">
                <a:moveTo>
                  <a:pt x="42" y="87"/>
                </a:moveTo>
                <a:lnTo>
                  <a:pt x="42" y="87"/>
                </a:lnTo>
                <a:lnTo>
                  <a:pt x="35" y="87"/>
                </a:lnTo>
                <a:lnTo>
                  <a:pt x="32" y="86"/>
                </a:lnTo>
                <a:lnTo>
                  <a:pt x="29" y="85"/>
                </a:lnTo>
                <a:lnTo>
                  <a:pt x="25" y="82"/>
                </a:lnTo>
                <a:lnTo>
                  <a:pt x="24" y="81"/>
                </a:lnTo>
                <a:lnTo>
                  <a:pt x="18" y="79"/>
                </a:lnTo>
                <a:lnTo>
                  <a:pt x="13" y="76"/>
                </a:lnTo>
                <a:lnTo>
                  <a:pt x="9" y="72"/>
                </a:lnTo>
                <a:lnTo>
                  <a:pt x="6" y="67"/>
                </a:lnTo>
                <a:lnTo>
                  <a:pt x="3" y="62"/>
                </a:lnTo>
                <a:lnTo>
                  <a:pt x="1" y="55"/>
                </a:lnTo>
                <a:lnTo>
                  <a:pt x="0" y="49"/>
                </a:lnTo>
                <a:lnTo>
                  <a:pt x="1" y="42"/>
                </a:lnTo>
                <a:lnTo>
                  <a:pt x="1" y="41"/>
                </a:lnTo>
                <a:lnTo>
                  <a:pt x="1" y="36"/>
                </a:lnTo>
                <a:lnTo>
                  <a:pt x="2" y="28"/>
                </a:lnTo>
                <a:lnTo>
                  <a:pt x="5" y="21"/>
                </a:lnTo>
                <a:lnTo>
                  <a:pt x="10" y="14"/>
                </a:lnTo>
                <a:lnTo>
                  <a:pt x="16" y="8"/>
                </a:lnTo>
                <a:lnTo>
                  <a:pt x="21" y="5"/>
                </a:lnTo>
                <a:lnTo>
                  <a:pt x="28" y="2"/>
                </a:lnTo>
                <a:lnTo>
                  <a:pt x="34" y="1"/>
                </a:lnTo>
                <a:lnTo>
                  <a:pt x="41" y="0"/>
                </a:lnTo>
                <a:lnTo>
                  <a:pt x="49" y="1"/>
                </a:lnTo>
                <a:lnTo>
                  <a:pt x="57" y="2"/>
                </a:lnTo>
                <a:lnTo>
                  <a:pt x="63" y="6"/>
                </a:lnTo>
                <a:lnTo>
                  <a:pt x="69" y="10"/>
                </a:lnTo>
                <a:lnTo>
                  <a:pt x="73" y="13"/>
                </a:lnTo>
                <a:lnTo>
                  <a:pt x="77" y="17"/>
                </a:lnTo>
                <a:lnTo>
                  <a:pt x="81" y="21"/>
                </a:lnTo>
                <a:lnTo>
                  <a:pt x="84" y="26"/>
                </a:lnTo>
                <a:lnTo>
                  <a:pt x="86" y="31"/>
                </a:lnTo>
                <a:lnTo>
                  <a:pt x="87" y="37"/>
                </a:lnTo>
                <a:lnTo>
                  <a:pt x="88" y="42"/>
                </a:lnTo>
                <a:lnTo>
                  <a:pt x="88" y="48"/>
                </a:lnTo>
                <a:lnTo>
                  <a:pt x="88" y="53"/>
                </a:lnTo>
                <a:lnTo>
                  <a:pt x="85" y="59"/>
                </a:lnTo>
                <a:lnTo>
                  <a:pt x="81" y="66"/>
                </a:lnTo>
                <a:lnTo>
                  <a:pt x="77" y="69"/>
                </a:lnTo>
                <a:lnTo>
                  <a:pt x="73" y="71"/>
                </a:lnTo>
                <a:lnTo>
                  <a:pt x="72" y="72"/>
                </a:lnTo>
                <a:lnTo>
                  <a:pt x="71" y="73"/>
                </a:lnTo>
                <a:lnTo>
                  <a:pt x="68" y="77"/>
                </a:lnTo>
                <a:lnTo>
                  <a:pt x="62" y="81"/>
                </a:lnTo>
                <a:lnTo>
                  <a:pt x="54" y="84"/>
                </a:lnTo>
                <a:lnTo>
                  <a:pt x="54" y="85"/>
                </a:lnTo>
                <a:lnTo>
                  <a:pt x="53" y="85"/>
                </a:lnTo>
                <a:lnTo>
                  <a:pt x="48" y="87"/>
                </a:lnTo>
                <a:lnTo>
                  <a:pt x="44" y="87"/>
                </a:lnTo>
                <a:lnTo>
                  <a:pt x="42" y="8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48" name="任意多边形 1051747"/>
          <p:cNvSpPr/>
          <p:nvPr/>
        </p:nvSpPr>
        <p:spPr bwMode="auto">
          <a:xfrm>
            <a:off x="10223500" y="5786437"/>
            <a:ext cx="61912" cy="61912"/>
          </a:xfrm>
          <a:custGeom>
            <a:avLst/>
            <a:gdLst/>
            <a:ahLst/>
            <a:cxnLst/>
            <a:rect l="0" t="0" r="0" b="0"/>
            <a:pathLst>
              <a:path w="88" h="87">
                <a:moveTo>
                  <a:pt x="42" y="87"/>
                </a:moveTo>
                <a:lnTo>
                  <a:pt x="42" y="87"/>
                </a:lnTo>
                <a:lnTo>
                  <a:pt x="35" y="86"/>
                </a:lnTo>
                <a:lnTo>
                  <a:pt x="32" y="86"/>
                </a:lnTo>
                <a:lnTo>
                  <a:pt x="29" y="84"/>
                </a:lnTo>
                <a:lnTo>
                  <a:pt x="25" y="82"/>
                </a:lnTo>
                <a:lnTo>
                  <a:pt x="25" y="81"/>
                </a:lnTo>
                <a:lnTo>
                  <a:pt x="24" y="81"/>
                </a:lnTo>
                <a:lnTo>
                  <a:pt x="18" y="78"/>
                </a:lnTo>
                <a:lnTo>
                  <a:pt x="13" y="74"/>
                </a:lnTo>
                <a:lnTo>
                  <a:pt x="9" y="70"/>
                </a:lnTo>
                <a:lnTo>
                  <a:pt x="6" y="66"/>
                </a:lnTo>
                <a:lnTo>
                  <a:pt x="3" y="61"/>
                </a:lnTo>
                <a:lnTo>
                  <a:pt x="1" y="55"/>
                </a:lnTo>
                <a:lnTo>
                  <a:pt x="0" y="49"/>
                </a:lnTo>
                <a:lnTo>
                  <a:pt x="1" y="41"/>
                </a:lnTo>
                <a:lnTo>
                  <a:pt x="1" y="40"/>
                </a:lnTo>
                <a:lnTo>
                  <a:pt x="1" y="39"/>
                </a:lnTo>
                <a:lnTo>
                  <a:pt x="1" y="35"/>
                </a:lnTo>
                <a:lnTo>
                  <a:pt x="2" y="27"/>
                </a:lnTo>
                <a:lnTo>
                  <a:pt x="5" y="20"/>
                </a:lnTo>
                <a:lnTo>
                  <a:pt x="10" y="13"/>
                </a:lnTo>
                <a:lnTo>
                  <a:pt x="16" y="7"/>
                </a:lnTo>
                <a:lnTo>
                  <a:pt x="21" y="4"/>
                </a:lnTo>
                <a:lnTo>
                  <a:pt x="28" y="2"/>
                </a:lnTo>
                <a:lnTo>
                  <a:pt x="34" y="0"/>
                </a:lnTo>
                <a:lnTo>
                  <a:pt x="41" y="0"/>
                </a:lnTo>
                <a:lnTo>
                  <a:pt x="49" y="0"/>
                </a:lnTo>
                <a:lnTo>
                  <a:pt x="57" y="2"/>
                </a:lnTo>
                <a:lnTo>
                  <a:pt x="63" y="5"/>
                </a:lnTo>
                <a:lnTo>
                  <a:pt x="69" y="8"/>
                </a:lnTo>
                <a:lnTo>
                  <a:pt x="73" y="11"/>
                </a:lnTo>
                <a:lnTo>
                  <a:pt x="77" y="15"/>
                </a:lnTo>
                <a:lnTo>
                  <a:pt x="81" y="21"/>
                </a:lnTo>
                <a:lnTo>
                  <a:pt x="84" y="26"/>
                </a:lnTo>
                <a:lnTo>
                  <a:pt x="86" y="31"/>
                </a:lnTo>
                <a:lnTo>
                  <a:pt x="87" y="36"/>
                </a:lnTo>
                <a:lnTo>
                  <a:pt x="88" y="41"/>
                </a:lnTo>
                <a:lnTo>
                  <a:pt x="88" y="46"/>
                </a:lnTo>
                <a:lnTo>
                  <a:pt x="88" y="53"/>
                </a:lnTo>
                <a:lnTo>
                  <a:pt x="85" y="59"/>
                </a:lnTo>
                <a:lnTo>
                  <a:pt x="81" y="65"/>
                </a:lnTo>
                <a:lnTo>
                  <a:pt x="77" y="68"/>
                </a:lnTo>
                <a:lnTo>
                  <a:pt x="73" y="70"/>
                </a:lnTo>
                <a:lnTo>
                  <a:pt x="72" y="71"/>
                </a:lnTo>
                <a:lnTo>
                  <a:pt x="71" y="72"/>
                </a:lnTo>
                <a:lnTo>
                  <a:pt x="68" y="75"/>
                </a:lnTo>
                <a:lnTo>
                  <a:pt x="62" y="81"/>
                </a:lnTo>
                <a:lnTo>
                  <a:pt x="54" y="84"/>
                </a:lnTo>
                <a:lnTo>
                  <a:pt x="53" y="84"/>
                </a:lnTo>
                <a:lnTo>
                  <a:pt x="48" y="86"/>
                </a:lnTo>
                <a:lnTo>
                  <a:pt x="44" y="87"/>
                </a:lnTo>
                <a:lnTo>
                  <a:pt x="42" y="8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49" name="任意多边形 1051748"/>
          <p:cNvSpPr/>
          <p:nvPr/>
        </p:nvSpPr>
        <p:spPr bwMode="auto">
          <a:xfrm>
            <a:off x="10260012" y="5467350"/>
            <a:ext cx="153987" cy="144462"/>
          </a:xfrm>
          <a:custGeom>
            <a:avLst/>
            <a:gdLst/>
            <a:ahLst/>
            <a:cxnLst/>
            <a:rect l="0" t="0" r="0" b="0"/>
            <a:pathLst>
              <a:path w="219" h="205">
                <a:moveTo>
                  <a:pt x="85" y="205"/>
                </a:moveTo>
                <a:lnTo>
                  <a:pt x="85" y="205"/>
                </a:lnTo>
                <a:lnTo>
                  <a:pt x="81" y="204"/>
                </a:lnTo>
                <a:lnTo>
                  <a:pt x="76" y="202"/>
                </a:lnTo>
                <a:lnTo>
                  <a:pt x="72" y="198"/>
                </a:lnTo>
                <a:lnTo>
                  <a:pt x="69" y="193"/>
                </a:lnTo>
                <a:lnTo>
                  <a:pt x="68" y="190"/>
                </a:lnTo>
                <a:lnTo>
                  <a:pt x="68" y="184"/>
                </a:lnTo>
                <a:lnTo>
                  <a:pt x="69" y="179"/>
                </a:lnTo>
                <a:lnTo>
                  <a:pt x="70" y="176"/>
                </a:lnTo>
                <a:lnTo>
                  <a:pt x="72" y="173"/>
                </a:lnTo>
                <a:lnTo>
                  <a:pt x="79" y="166"/>
                </a:lnTo>
                <a:lnTo>
                  <a:pt x="87" y="159"/>
                </a:lnTo>
                <a:lnTo>
                  <a:pt x="102" y="147"/>
                </a:lnTo>
                <a:lnTo>
                  <a:pt x="116" y="137"/>
                </a:lnTo>
                <a:lnTo>
                  <a:pt x="129" y="125"/>
                </a:lnTo>
                <a:lnTo>
                  <a:pt x="136" y="118"/>
                </a:lnTo>
                <a:lnTo>
                  <a:pt x="150" y="106"/>
                </a:lnTo>
                <a:lnTo>
                  <a:pt x="157" y="98"/>
                </a:lnTo>
                <a:lnTo>
                  <a:pt x="164" y="90"/>
                </a:lnTo>
                <a:lnTo>
                  <a:pt x="169" y="83"/>
                </a:lnTo>
                <a:lnTo>
                  <a:pt x="174" y="74"/>
                </a:lnTo>
                <a:lnTo>
                  <a:pt x="177" y="66"/>
                </a:lnTo>
                <a:lnTo>
                  <a:pt x="177" y="59"/>
                </a:lnTo>
                <a:lnTo>
                  <a:pt x="176" y="53"/>
                </a:lnTo>
                <a:lnTo>
                  <a:pt x="174" y="49"/>
                </a:lnTo>
                <a:lnTo>
                  <a:pt x="169" y="44"/>
                </a:lnTo>
                <a:lnTo>
                  <a:pt x="164" y="40"/>
                </a:lnTo>
                <a:lnTo>
                  <a:pt x="157" y="37"/>
                </a:lnTo>
                <a:lnTo>
                  <a:pt x="149" y="35"/>
                </a:lnTo>
                <a:lnTo>
                  <a:pt x="140" y="36"/>
                </a:lnTo>
                <a:lnTo>
                  <a:pt x="133" y="39"/>
                </a:lnTo>
                <a:lnTo>
                  <a:pt x="126" y="43"/>
                </a:lnTo>
                <a:lnTo>
                  <a:pt x="119" y="48"/>
                </a:lnTo>
                <a:lnTo>
                  <a:pt x="105" y="59"/>
                </a:lnTo>
                <a:lnTo>
                  <a:pt x="94" y="71"/>
                </a:lnTo>
                <a:lnTo>
                  <a:pt x="85" y="81"/>
                </a:lnTo>
                <a:lnTo>
                  <a:pt x="66" y="99"/>
                </a:lnTo>
                <a:lnTo>
                  <a:pt x="47" y="118"/>
                </a:lnTo>
                <a:lnTo>
                  <a:pt x="43" y="123"/>
                </a:lnTo>
                <a:lnTo>
                  <a:pt x="43" y="124"/>
                </a:lnTo>
                <a:lnTo>
                  <a:pt x="41" y="128"/>
                </a:lnTo>
                <a:lnTo>
                  <a:pt x="38" y="133"/>
                </a:lnTo>
                <a:lnTo>
                  <a:pt x="33" y="136"/>
                </a:lnTo>
                <a:lnTo>
                  <a:pt x="28" y="139"/>
                </a:lnTo>
                <a:lnTo>
                  <a:pt x="23" y="140"/>
                </a:lnTo>
                <a:lnTo>
                  <a:pt x="17" y="141"/>
                </a:lnTo>
                <a:lnTo>
                  <a:pt x="15" y="141"/>
                </a:lnTo>
                <a:lnTo>
                  <a:pt x="10" y="140"/>
                </a:lnTo>
                <a:lnTo>
                  <a:pt x="7" y="138"/>
                </a:lnTo>
                <a:lnTo>
                  <a:pt x="4" y="135"/>
                </a:lnTo>
                <a:lnTo>
                  <a:pt x="3" y="131"/>
                </a:lnTo>
                <a:lnTo>
                  <a:pt x="0" y="125"/>
                </a:lnTo>
                <a:lnTo>
                  <a:pt x="0" y="120"/>
                </a:lnTo>
                <a:lnTo>
                  <a:pt x="3" y="115"/>
                </a:lnTo>
                <a:lnTo>
                  <a:pt x="6" y="110"/>
                </a:lnTo>
                <a:lnTo>
                  <a:pt x="28" y="86"/>
                </a:lnTo>
                <a:lnTo>
                  <a:pt x="55" y="56"/>
                </a:lnTo>
                <a:lnTo>
                  <a:pt x="71" y="41"/>
                </a:lnTo>
                <a:lnTo>
                  <a:pt x="85" y="29"/>
                </a:lnTo>
                <a:lnTo>
                  <a:pt x="102" y="17"/>
                </a:lnTo>
                <a:lnTo>
                  <a:pt x="109" y="12"/>
                </a:lnTo>
                <a:lnTo>
                  <a:pt x="118" y="8"/>
                </a:lnTo>
                <a:lnTo>
                  <a:pt x="126" y="5"/>
                </a:lnTo>
                <a:lnTo>
                  <a:pt x="134" y="2"/>
                </a:lnTo>
                <a:lnTo>
                  <a:pt x="142" y="1"/>
                </a:lnTo>
                <a:lnTo>
                  <a:pt x="151" y="0"/>
                </a:lnTo>
                <a:lnTo>
                  <a:pt x="157" y="0"/>
                </a:lnTo>
                <a:lnTo>
                  <a:pt x="164" y="1"/>
                </a:lnTo>
                <a:lnTo>
                  <a:pt x="170" y="3"/>
                </a:lnTo>
                <a:lnTo>
                  <a:pt x="177" y="6"/>
                </a:lnTo>
                <a:lnTo>
                  <a:pt x="183" y="9"/>
                </a:lnTo>
                <a:lnTo>
                  <a:pt x="190" y="13"/>
                </a:lnTo>
                <a:lnTo>
                  <a:pt x="203" y="24"/>
                </a:lnTo>
                <a:lnTo>
                  <a:pt x="210" y="32"/>
                </a:lnTo>
                <a:lnTo>
                  <a:pt x="215" y="41"/>
                </a:lnTo>
                <a:lnTo>
                  <a:pt x="218" y="51"/>
                </a:lnTo>
                <a:lnTo>
                  <a:pt x="219" y="60"/>
                </a:lnTo>
                <a:lnTo>
                  <a:pt x="218" y="67"/>
                </a:lnTo>
                <a:lnTo>
                  <a:pt x="217" y="73"/>
                </a:lnTo>
                <a:lnTo>
                  <a:pt x="214" y="81"/>
                </a:lnTo>
                <a:lnTo>
                  <a:pt x="210" y="88"/>
                </a:lnTo>
                <a:lnTo>
                  <a:pt x="201" y="102"/>
                </a:lnTo>
                <a:lnTo>
                  <a:pt x="189" y="116"/>
                </a:lnTo>
                <a:lnTo>
                  <a:pt x="176" y="130"/>
                </a:lnTo>
                <a:lnTo>
                  <a:pt x="161" y="143"/>
                </a:lnTo>
                <a:lnTo>
                  <a:pt x="133" y="168"/>
                </a:lnTo>
                <a:lnTo>
                  <a:pt x="112" y="184"/>
                </a:lnTo>
                <a:lnTo>
                  <a:pt x="104" y="193"/>
                </a:lnTo>
                <a:lnTo>
                  <a:pt x="97" y="199"/>
                </a:lnTo>
                <a:lnTo>
                  <a:pt x="95" y="202"/>
                </a:lnTo>
                <a:lnTo>
                  <a:pt x="92" y="204"/>
                </a:lnTo>
                <a:lnTo>
                  <a:pt x="89" y="205"/>
                </a:lnTo>
                <a:lnTo>
                  <a:pt x="85" y="20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50" name="任意多边形 1051749"/>
          <p:cNvSpPr/>
          <p:nvPr/>
        </p:nvSpPr>
        <p:spPr bwMode="auto">
          <a:xfrm>
            <a:off x="10044112" y="5429250"/>
            <a:ext cx="187325" cy="169862"/>
          </a:xfrm>
          <a:custGeom>
            <a:avLst/>
            <a:gdLst/>
            <a:ahLst/>
            <a:cxnLst/>
            <a:rect l="0" t="0" r="0" b="0"/>
            <a:pathLst>
              <a:path w="269" h="239">
                <a:moveTo>
                  <a:pt x="202" y="239"/>
                </a:moveTo>
                <a:lnTo>
                  <a:pt x="202" y="239"/>
                </a:lnTo>
                <a:lnTo>
                  <a:pt x="198" y="238"/>
                </a:lnTo>
                <a:lnTo>
                  <a:pt x="192" y="236"/>
                </a:lnTo>
                <a:lnTo>
                  <a:pt x="158" y="211"/>
                </a:lnTo>
                <a:lnTo>
                  <a:pt x="125" y="187"/>
                </a:lnTo>
                <a:lnTo>
                  <a:pt x="92" y="160"/>
                </a:lnTo>
                <a:lnTo>
                  <a:pt x="60" y="133"/>
                </a:lnTo>
                <a:lnTo>
                  <a:pt x="33" y="111"/>
                </a:lnTo>
                <a:lnTo>
                  <a:pt x="20" y="99"/>
                </a:lnTo>
                <a:lnTo>
                  <a:pt x="10" y="89"/>
                </a:lnTo>
                <a:lnTo>
                  <a:pt x="4" y="80"/>
                </a:lnTo>
                <a:lnTo>
                  <a:pt x="2" y="76"/>
                </a:lnTo>
                <a:lnTo>
                  <a:pt x="0" y="70"/>
                </a:lnTo>
                <a:lnTo>
                  <a:pt x="0" y="65"/>
                </a:lnTo>
                <a:lnTo>
                  <a:pt x="0" y="60"/>
                </a:lnTo>
                <a:lnTo>
                  <a:pt x="1" y="55"/>
                </a:lnTo>
                <a:lnTo>
                  <a:pt x="2" y="50"/>
                </a:lnTo>
                <a:lnTo>
                  <a:pt x="8" y="38"/>
                </a:lnTo>
                <a:lnTo>
                  <a:pt x="17" y="25"/>
                </a:lnTo>
                <a:lnTo>
                  <a:pt x="22" y="19"/>
                </a:lnTo>
                <a:lnTo>
                  <a:pt x="27" y="13"/>
                </a:lnTo>
                <a:lnTo>
                  <a:pt x="32" y="9"/>
                </a:lnTo>
                <a:lnTo>
                  <a:pt x="37" y="6"/>
                </a:lnTo>
                <a:lnTo>
                  <a:pt x="43" y="4"/>
                </a:lnTo>
                <a:lnTo>
                  <a:pt x="48" y="2"/>
                </a:lnTo>
                <a:lnTo>
                  <a:pt x="55" y="1"/>
                </a:lnTo>
                <a:lnTo>
                  <a:pt x="61" y="0"/>
                </a:lnTo>
                <a:lnTo>
                  <a:pt x="71" y="1"/>
                </a:lnTo>
                <a:lnTo>
                  <a:pt x="81" y="3"/>
                </a:lnTo>
                <a:lnTo>
                  <a:pt x="91" y="7"/>
                </a:lnTo>
                <a:lnTo>
                  <a:pt x="100" y="11"/>
                </a:lnTo>
                <a:lnTo>
                  <a:pt x="110" y="17"/>
                </a:lnTo>
                <a:lnTo>
                  <a:pt x="119" y="22"/>
                </a:lnTo>
                <a:lnTo>
                  <a:pt x="133" y="33"/>
                </a:lnTo>
                <a:lnTo>
                  <a:pt x="152" y="47"/>
                </a:lnTo>
                <a:lnTo>
                  <a:pt x="169" y="61"/>
                </a:lnTo>
                <a:lnTo>
                  <a:pt x="185" y="76"/>
                </a:lnTo>
                <a:lnTo>
                  <a:pt x="202" y="90"/>
                </a:lnTo>
                <a:lnTo>
                  <a:pt x="217" y="104"/>
                </a:lnTo>
                <a:lnTo>
                  <a:pt x="231" y="116"/>
                </a:lnTo>
                <a:lnTo>
                  <a:pt x="242" y="127"/>
                </a:lnTo>
                <a:lnTo>
                  <a:pt x="246" y="133"/>
                </a:lnTo>
                <a:lnTo>
                  <a:pt x="249" y="138"/>
                </a:lnTo>
                <a:lnTo>
                  <a:pt x="249" y="137"/>
                </a:lnTo>
                <a:lnTo>
                  <a:pt x="250" y="135"/>
                </a:lnTo>
                <a:lnTo>
                  <a:pt x="252" y="134"/>
                </a:lnTo>
                <a:lnTo>
                  <a:pt x="253" y="134"/>
                </a:lnTo>
                <a:lnTo>
                  <a:pt x="253" y="145"/>
                </a:lnTo>
                <a:lnTo>
                  <a:pt x="257" y="145"/>
                </a:lnTo>
                <a:lnTo>
                  <a:pt x="260" y="146"/>
                </a:lnTo>
                <a:lnTo>
                  <a:pt x="263" y="148"/>
                </a:lnTo>
                <a:lnTo>
                  <a:pt x="265" y="150"/>
                </a:lnTo>
                <a:lnTo>
                  <a:pt x="267" y="153"/>
                </a:lnTo>
                <a:lnTo>
                  <a:pt x="268" y="156"/>
                </a:lnTo>
                <a:lnTo>
                  <a:pt x="269" y="163"/>
                </a:lnTo>
                <a:lnTo>
                  <a:pt x="268" y="170"/>
                </a:lnTo>
                <a:lnTo>
                  <a:pt x="267" y="173"/>
                </a:lnTo>
                <a:lnTo>
                  <a:pt x="265" y="175"/>
                </a:lnTo>
                <a:lnTo>
                  <a:pt x="263" y="178"/>
                </a:lnTo>
                <a:lnTo>
                  <a:pt x="260" y="179"/>
                </a:lnTo>
                <a:lnTo>
                  <a:pt x="257" y="180"/>
                </a:lnTo>
                <a:lnTo>
                  <a:pt x="253" y="181"/>
                </a:lnTo>
                <a:lnTo>
                  <a:pt x="245" y="180"/>
                </a:lnTo>
                <a:lnTo>
                  <a:pt x="239" y="177"/>
                </a:lnTo>
                <a:lnTo>
                  <a:pt x="233" y="173"/>
                </a:lnTo>
                <a:lnTo>
                  <a:pt x="227" y="168"/>
                </a:lnTo>
                <a:lnTo>
                  <a:pt x="213" y="155"/>
                </a:lnTo>
                <a:lnTo>
                  <a:pt x="202" y="142"/>
                </a:lnTo>
                <a:lnTo>
                  <a:pt x="193" y="133"/>
                </a:lnTo>
                <a:lnTo>
                  <a:pt x="186" y="125"/>
                </a:lnTo>
                <a:lnTo>
                  <a:pt x="174" y="115"/>
                </a:lnTo>
                <a:lnTo>
                  <a:pt x="160" y="105"/>
                </a:lnTo>
                <a:lnTo>
                  <a:pt x="144" y="93"/>
                </a:lnTo>
                <a:lnTo>
                  <a:pt x="136" y="86"/>
                </a:lnTo>
                <a:lnTo>
                  <a:pt x="129" y="80"/>
                </a:lnTo>
                <a:lnTo>
                  <a:pt x="122" y="70"/>
                </a:lnTo>
                <a:lnTo>
                  <a:pt x="112" y="60"/>
                </a:lnTo>
                <a:lnTo>
                  <a:pt x="100" y="51"/>
                </a:lnTo>
                <a:lnTo>
                  <a:pt x="94" y="46"/>
                </a:lnTo>
                <a:lnTo>
                  <a:pt x="88" y="42"/>
                </a:lnTo>
                <a:lnTo>
                  <a:pt x="81" y="40"/>
                </a:lnTo>
                <a:lnTo>
                  <a:pt x="73" y="39"/>
                </a:lnTo>
                <a:lnTo>
                  <a:pt x="67" y="39"/>
                </a:lnTo>
                <a:lnTo>
                  <a:pt x="62" y="40"/>
                </a:lnTo>
                <a:lnTo>
                  <a:pt x="57" y="42"/>
                </a:lnTo>
                <a:lnTo>
                  <a:pt x="50" y="45"/>
                </a:lnTo>
                <a:lnTo>
                  <a:pt x="46" y="47"/>
                </a:lnTo>
                <a:lnTo>
                  <a:pt x="42" y="50"/>
                </a:lnTo>
                <a:lnTo>
                  <a:pt x="39" y="53"/>
                </a:lnTo>
                <a:lnTo>
                  <a:pt x="37" y="57"/>
                </a:lnTo>
                <a:lnTo>
                  <a:pt x="37" y="60"/>
                </a:lnTo>
                <a:lnTo>
                  <a:pt x="37" y="65"/>
                </a:lnTo>
                <a:lnTo>
                  <a:pt x="40" y="69"/>
                </a:lnTo>
                <a:lnTo>
                  <a:pt x="45" y="75"/>
                </a:lnTo>
                <a:lnTo>
                  <a:pt x="64" y="88"/>
                </a:lnTo>
                <a:lnTo>
                  <a:pt x="82" y="104"/>
                </a:lnTo>
                <a:lnTo>
                  <a:pt x="92" y="113"/>
                </a:lnTo>
                <a:lnTo>
                  <a:pt x="117" y="134"/>
                </a:lnTo>
                <a:lnTo>
                  <a:pt x="145" y="156"/>
                </a:lnTo>
                <a:lnTo>
                  <a:pt x="176" y="180"/>
                </a:lnTo>
                <a:lnTo>
                  <a:pt x="210" y="204"/>
                </a:lnTo>
                <a:lnTo>
                  <a:pt x="213" y="207"/>
                </a:lnTo>
                <a:lnTo>
                  <a:pt x="216" y="210"/>
                </a:lnTo>
                <a:lnTo>
                  <a:pt x="217" y="214"/>
                </a:lnTo>
                <a:lnTo>
                  <a:pt x="218" y="217"/>
                </a:lnTo>
                <a:lnTo>
                  <a:pt x="218" y="222"/>
                </a:lnTo>
                <a:lnTo>
                  <a:pt x="217" y="225"/>
                </a:lnTo>
                <a:lnTo>
                  <a:pt x="215" y="231"/>
                </a:lnTo>
                <a:lnTo>
                  <a:pt x="211" y="235"/>
                </a:lnTo>
                <a:lnTo>
                  <a:pt x="207" y="238"/>
                </a:lnTo>
                <a:lnTo>
                  <a:pt x="202" y="23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51" name="任意多边形 1051750"/>
          <p:cNvSpPr/>
          <p:nvPr/>
        </p:nvSpPr>
        <p:spPr bwMode="auto">
          <a:xfrm>
            <a:off x="9810750" y="1249362"/>
            <a:ext cx="71437" cy="209550"/>
          </a:xfrm>
          <a:custGeom>
            <a:avLst/>
            <a:gdLst/>
            <a:ahLst/>
            <a:cxnLst/>
            <a:rect l="0" t="0" r="0" b="0"/>
            <a:pathLst>
              <a:path w="103" h="295">
                <a:moveTo>
                  <a:pt x="94" y="2"/>
                </a:moveTo>
                <a:lnTo>
                  <a:pt x="94" y="2"/>
                </a:lnTo>
                <a:lnTo>
                  <a:pt x="85" y="13"/>
                </a:lnTo>
                <a:lnTo>
                  <a:pt x="77" y="24"/>
                </a:lnTo>
                <a:lnTo>
                  <a:pt x="71" y="38"/>
                </a:lnTo>
                <a:lnTo>
                  <a:pt x="64" y="51"/>
                </a:lnTo>
                <a:lnTo>
                  <a:pt x="47" y="97"/>
                </a:lnTo>
                <a:lnTo>
                  <a:pt x="28" y="144"/>
                </a:lnTo>
                <a:lnTo>
                  <a:pt x="21" y="164"/>
                </a:lnTo>
                <a:lnTo>
                  <a:pt x="15" y="186"/>
                </a:lnTo>
                <a:lnTo>
                  <a:pt x="10" y="207"/>
                </a:lnTo>
                <a:lnTo>
                  <a:pt x="5" y="229"/>
                </a:lnTo>
                <a:lnTo>
                  <a:pt x="3" y="244"/>
                </a:lnTo>
                <a:lnTo>
                  <a:pt x="1" y="261"/>
                </a:lnTo>
                <a:lnTo>
                  <a:pt x="0" y="269"/>
                </a:lnTo>
                <a:lnTo>
                  <a:pt x="0" y="276"/>
                </a:lnTo>
                <a:lnTo>
                  <a:pt x="1" y="285"/>
                </a:lnTo>
                <a:lnTo>
                  <a:pt x="3" y="292"/>
                </a:lnTo>
                <a:lnTo>
                  <a:pt x="4" y="293"/>
                </a:lnTo>
                <a:lnTo>
                  <a:pt x="5" y="295"/>
                </a:lnTo>
                <a:lnTo>
                  <a:pt x="7" y="295"/>
                </a:lnTo>
                <a:lnTo>
                  <a:pt x="8" y="295"/>
                </a:lnTo>
                <a:lnTo>
                  <a:pt x="10" y="294"/>
                </a:lnTo>
                <a:lnTo>
                  <a:pt x="11" y="293"/>
                </a:lnTo>
                <a:lnTo>
                  <a:pt x="13" y="291"/>
                </a:lnTo>
                <a:lnTo>
                  <a:pt x="13" y="289"/>
                </a:lnTo>
                <a:lnTo>
                  <a:pt x="10" y="281"/>
                </a:lnTo>
                <a:lnTo>
                  <a:pt x="9" y="273"/>
                </a:lnTo>
                <a:lnTo>
                  <a:pt x="9" y="265"/>
                </a:lnTo>
                <a:lnTo>
                  <a:pt x="10" y="256"/>
                </a:lnTo>
                <a:lnTo>
                  <a:pt x="14" y="239"/>
                </a:lnTo>
                <a:lnTo>
                  <a:pt x="17" y="223"/>
                </a:lnTo>
                <a:lnTo>
                  <a:pt x="21" y="204"/>
                </a:lnTo>
                <a:lnTo>
                  <a:pt x="25" y="184"/>
                </a:lnTo>
                <a:lnTo>
                  <a:pt x="31" y="164"/>
                </a:lnTo>
                <a:lnTo>
                  <a:pt x="37" y="146"/>
                </a:lnTo>
                <a:lnTo>
                  <a:pt x="64" y="79"/>
                </a:lnTo>
                <a:lnTo>
                  <a:pt x="72" y="61"/>
                </a:lnTo>
                <a:lnTo>
                  <a:pt x="79" y="42"/>
                </a:lnTo>
                <a:lnTo>
                  <a:pt x="84" y="33"/>
                </a:lnTo>
                <a:lnTo>
                  <a:pt x="89" y="24"/>
                </a:lnTo>
                <a:lnTo>
                  <a:pt x="94" y="16"/>
                </a:lnTo>
                <a:lnTo>
                  <a:pt x="102" y="8"/>
                </a:lnTo>
                <a:lnTo>
                  <a:pt x="103" y="7"/>
                </a:lnTo>
                <a:lnTo>
                  <a:pt x="103" y="5"/>
                </a:lnTo>
                <a:lnTo>
                  <a:pt x="102" y="3"/>
                </a:lnTo>
                <a:lnTo>
                  <a:pt x="101" y="2"/>
                </a:lnTo>
                <a:lnTo>
                  <a:pt x="100" y="1"/>
                </a:lnTo>
                <a:lnTo>
                  <a:pt x="98" y="0"/>
                </a:lnTo>
                <a:lnTo>
                  <a:pt x="96" y="1"/>
                </a:lnTo>
                <a:lnTo>
                  <a:pt x="9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52" name="任意多边形 1051751"/>
          <p:cNvSpPr/>
          <p:nvPr/>
        </p:nvSpPr>
        <p:spPr bwMode="auto">
          <a:xfrm>
            <a:off x="9848850" y="1217612"/>
            <a:ext cx="101600" cy="236537"/>
          </a:xfrm>
          <a:custGeom>
            <a:avLst/>
            <a:gdLst/>
            <a:ahLst/>
            <a:cxnLst/>
            <a:rect l="0" t="0" r="0" b="0"/>
            <a:pathLst>
              <a:path w="144" h="337">
                <a:moveTo>
                  <a:pt x="136" y="1"/>
                </a:moveTo>
                <a:lnTo>
                  <a:pt x="136" y="1"/>
                </a:lnTo>
                <a:lnTo>
                  <a:pt x="120" y="20"/>
                </a:lnTo>
                <a:lnTo>
                  <a:pt x="106" y="39"/>
                </a:lnTo>
                <a:lnTo>
                  <a:pt x="92" y="60"/>
                </a:lnTo>
                <a:lnTo>
                  <a:pt x="81" y="83"/>
                </a:lnTo>
                <a:lnTo>
                  <a:pt x="70" y="106"/>
                </a:lnTo>
                <a:lnTo>
                  <a:pt x="61" y="128"/>
                </a:lnTo>
                <a:lnTo>
                  <a:pt x="52" y="151"/>
                </a:lnTo>
                <a:lnTo>
                  <a:pt x="44" y="174"/>
                </a:lnTo>
                <a:lnTo>
                  <a:pt x="26" y="223"/>
                </a:lnTo>
                <a:lnTo>
                  <a:pt x="18" y="247"/>
                </a:lnTo>
                <a:lnTo>
                  <a:pt x="10" y="271"/>
                </a:lnTo>
                <a:lnTo>
                  <a:pt x="6" y="286"/>
                </a:lnTo>
                <a:lnTo>
                  <a:pt x="2" y="303"/>
                </a:lnTo>
                <a:lnTo>
                  <a:pt x="0" y="311"/>
                </a:lnTo>
                <a:lnTo>
                  <a:pt x="0" y="319"/>
                </a:lnTo>
                <a:lnTo>
                  <a:pt x="0" y="326"/>
                </a:lnTo>
                <a:lnTo>
                  <a:pt x="1" y="334"/>
                </a:lnTo>
                <a:lnTo>
                  <a:pt x="2" y="336"/>
                </a:lnTo>
                <a:lnTo>
                  <a:pt x="3" y="337"/>
                </a:lnTo>
                <a:lnTo>
                  <a:pt x="5" y="337"/>
                </a:lnTo>
                <a:lnTo>
                  <a:pt x="7" y="337"/>
                </a:lnTo>
                <a:lnTo>
                  <a:pt x="8" y="336"/>
                </a:lnTo>
                <a:lnTo>
                  <a:pt x="10" y="335"/>
                </a:lnTo>
                <a:lnTo>
                  <a:pt x="10" y="334"/>
                </a:lnTo>
                <a:lnTo>
                  <a:pt x="10" y="332"/>
                </a:lnTo>
                <a:lnTo>
                  <a:pt x="9" y="323"/>
                </a:lnTo>
                <a:lnTo>
                  <a:pt x="9" y="314"/>
                </a:lnTo>
                <a:lnTo>
                  <a:pt x="10" y="305"/>
                </a:lnTo>
                <a:lnTo>
                  <a:pt x="12" y="294"/>
                </a:lnTo>
                <a:lnTo>
                  <a:pt x="19" y="275"/>
                </a:lnTo>
                <a:lnTo>
                  <a:pt x="24" y="258"/>
                </a:lnTo>
                <a:lnTo>
                  <a:pt x="30" y="238"/>
                </a:lnTo>
                <a:lnTo>
                  <a:pt x="37" y="218"/>
                </a:lnTo>
                <a:lnTo>
                  <a:pt x="53" y="177"/>
                </a:lnTo>
                <a:lnTo>
                  <a:pt x="70" y="133"/>
                </a:lnTo>
                <a:lnTo>
                  <a:pt x="80" y="110"/>
                </a:lnTo>
                <a:lnTo>
                  <a:pt x="89" y="88"/>
                </a:lnTo>
                <a:lnTo>
                  <a:pt x="101" y="66"/>
                </a:lnTo>
                <a:lnTo>
                  <a:pt x="113" y="45"/>
                </a:lnTo>
                <a:lnTo>
                  <a:pt x="126" y="26"/>
                </a:lnTo>
                <a:lnTo>
                  <a:pt x="135" y="16"/>
                </a:lnTo>
                <a:lnTo>
                  <a:pt x="142" y="7"/>
                </a:lnTo>
                <a:lnTo>
                  <a:pt x="143" y="6"/>
                </a:lnTo>
                <a:lnTo>
                  <a:pt x="144" y="4"/>
                </a:lnTo>
                <a:lnTo>
                  <a:pt x="143" y="2"/>
                </a:lnTo>
                <a:lnTo>
                  <a:pt x="142" y="1"/>
                </a:lnTo>
                <a:lnTo>
                  <a:pt x="141" y="0"/>
                </a:lnTo>
                <a:lnTo>
                  <a:pt x="139" y="0"/>
                </a:lnTo>
                <a:lnTo>
                  <a:pt x="137" y="0"/>
                </a:lnTo>
                <a:lnTo>
                  <a:pt x="13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53" name="任意多边形 1051752"/>
          <p:cNvSpPr/>
          <p:nvPr/>
        </p:nvSpPr>
        <p:spPr bwMode="auto">
          <a:xfrm>
            <a:off x="9879012" y="1185862"/>
            <a:ext cx="117475" cy="273050"/>
          </a:xfrm>
          <a:custGeom>
            <a:avLst/>
            <a:gdLst/>
            <a:ahLst/>
            <a:cxnLst/>
            <a:rect l="0" t="0" r="0" b="0"/>
            <a:pathLst>
              <a:path w="166" h="385">
                <a:moveTo>
                  <a:pt x="157" y="3"/>
                </a:moveTo>
                <a:lnTo>
                  <a:pt x="157" y="3"/>
                </a:lnTo>
                <a:lnTo>
                  <a:pt x="153" y="13"/>
                </a:lnTo>
                <a:lnTo>
                  <a:pt x="148" y="22"/>
                </a:lnTo>
                <a:lnTo>
                  <a:pt x="136" y="40"/>
                </a:lnTo>
                <a:lnTo>
                  <a:pt x="124" y="60"/>
                </a:lnTo>
                <a:lnTo>
                  <a:pt x="114" y="83"/>
                </a:lnTo>
                <a:lnTo>
                  <a:pt x="92" y="133"/>
                </a:lnTo>
                <a:lnTo>
                  <a:pt x="81" y="158"/>
                </a:lnTo>
                <a:lnTo>
                  <a:pt x="69" y="182"/>
                </a:lnTo>
                <a:lnTo>
                  <a:pt x="57" y="207"/>
                </a:lnTo>
                <a:lnTo>
                  <a:pt x="45" y="230"/>
                </a:lnTo>
                <a:lnTo>
                  <a:pt x="34" y="256"/>
                </a:lnTo>
                <a:lnTo>
                  <a:pt x="24" y="281"/>
                </a:lnTo>
                <a:lnTo>
                  <a:pt x="16" y="305"/>
                </a:lnTo>
                <a:lnTo>
                  <a:pt x="8" y="330"/>
                </a:lnTo>
                <a:lnTo>
                  <a:pt x="5" y="342"/>
                </a:lnTo>
                <a:lnTo>
                  <a:pt x="3" y="355"/>
                </a:lnTo>
                <a:lnTo>
                  <a:pt x="1" y="367"/>
                </a:lnTo>
                <a:lnTo>
                  <a:pt x="0" y="381"/>
                </a:lnTo>
                <a:lnTo>
                  <a:pt x="1" y="382"/>
                </a:lnTo>
                <a:lnTo>
                  <a:pt x="2" y="384"/>
                </a:lnTo>
                <a:lnTo>
                  <a:pt x="3" y="385"/>
                </a:lnTo>
                <a:lnTo>
                  <a:pt x="5" y="385"/>
                </a:lnTo>
                <a:lnTo>
                  <a:pt x="6" y="385"/>
                </a:lnTo>
                <a:lnTo>
                  <a:pt x="8" y="384"/>
                </a:lnTo>
                <a:lnTo>
                  <a:pt x="9" y="382"/>
                </a:lnTo>
                <a:lnTo>
                  <a:pt x="9" y="381"/>
                </a:lnTo>
                <a:lnTo>
                  <a:pt x="10" y="367"/>
                </a:lnTo>
                <a:lnTo>
                  <a:pt x="12" y="354"/>
                </a:lnTo>
                <a:lnTo>
                  <a:pt x="15" y="340"/>
                </a:lnTo>
                <a:lnTo>
                  <a:pt x="19" y="327"/>
                </a:lnTo>
                <a:lnTo>
                  <a:pt x="27" y="301"/>
                </a:lnTo>
                <a:lnTo>
                  <a:pt x="37" y="275"/>
                </a:lnTo>
                <a:lnTo>
                  <a:pt x="47" y="249"/>
                </a:lnTo>
                <a:lnTo>
                  <a:pt x="59" y="222"/>
                </a:lnTo>
                <a:lnTo>
                  <a:pt x="72" y="197"/>
                </a:lnTo>
                <a:lnTo>
                  <a:pt x="86" y="171"/>
                </a:lnTo>
                <a:lnTo>
                  <a:pt x="96" y="149"/>
                </a:lnTo>
                <a:lnTo>
                  <a:pt x="106" y="126"/>
                </a:lnTo>
                <a:lnTo>
                  <a:pt x="116" y="103"/>
                </a:lnTo>
                <a:lnTo>
                  <a:pt x="126" y="80"/>
                </a:lnTo>
                <a:lnTo>
                  <a:pt x="130" y="71"/>
                </a:lnTo>
                <a:lnTo>
                  <a:pt x="135" y="62"/>
                </a:lnTo>
                <a:lnTo>
                  <a:pt x="147" y="43"/>
                </a:lnTo>
                <a:lnTo>
                  <a:pt x="158" y="25"/>
                </a:lnTo>
                <a:lnTo>
                  <a:pt x="162" y="16"/>
                </a:lnTo>
                <a:lnTo>
                  <a:pt x="166" y="6"/>
                </a:lnTo>
                <a:lnTo>
                  <a:pt x="166" y="3"/>
                </a:lnTo>
                <a:lnTo>
                  <a:pt x="165" y="2"/>
                </a:lnTo>
                <a:lnTo>
                  <a:pt x="164" y="0"/>
                </a:lnTo>
                <a:lnTo>
                  <a:pt x="163" y="0"/>
                </a:lnTo>
                <a:lnTo>
                  <a:pt x="161" y="0"/>
                </a:lnTo>
                <a:lnTo>
                  <a:pt x="159" y="0"/>
                </a:lnTo>
                <a:lnTo>
                  <a:pt x="158" y="1"/>
                </a:lnTo>
                <a:lnTo>
                  <a:pt x="15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54" name="任意多边形 1051753"/>
          <p:cNvSpPr/>
          <p:nvPr/>
        </p:nvSpPr>
        <p:spPr bwMode="auto">
          <a:xfrm>
            <a:off x="9918700" y="1176337"/>
            <a:ext cx="125412" cy="290512"/>
          </a:xfrm>
          <a:custGeom>
            <a:avLst/>
            <a:gdLst/>
            <a:ahLst/>
            <a:cxnLst/>
            <a:rect l="0" t="0" r="0" b="0"/>
            <a:pathLst>
              <a:path w="176" h="413">
                <a:moveTo>
                  <a:pt x="167" y="2"/>
                </a:moveTo>
                <a:lnTo>
                  <a:pt x="167" y="2"/>
                </a:lnTo>
                <a:lnTo>
                  <a:pt x="152" y="25"/>
                </a:lnTo>
                <a:lnTo>
                  <a:pt x="137" y="50"/>
                </a:lnTo>
                <a:lnTo>
                  <a:pt x="125" y="74"/>
                </a:lnTo>
                <a:lnTo>
                  <a:pt x="112" y="100"/>
                </a:lnTo>
                <a:lnTo>
                  <a:pt x="90" y="151"/>
                </a:lnTo>
                <a:lnTo>
                  <a:pt x="78" y="177"/>
                </a:lnTo>
                <a:lnTo>
                  <a:pt x="67" y="203"/>
                </a:lnTo>
                <a:lnTo>
                  <a:pt x="43" y="252"/>
                </a:lnTo>
                <a:lnTo>
                  <a:pt x="32" y="277"/>
                </a:lnTo>
                <a:lnTo>
                  <a:pt x="22" y="303"/>
                </a:lnTo>
                <a:lnTo>
                  <a:pt x="13" y="328"/>
                </a:lnTo>
                <a:lnTo>
                  <a:pt x="6" y="355"/>
                </a:lnTo>
                <a:lnTo>
                  <a:pt x="4" y="369"/>
                </a:lnTo>
                <a:lnTo>
                  <a:pt x="2" y="381"/>
                </a:lnTo>
                <a:lnTo>
                  <a:pt x="1" y="395"/>
                </a:lnTo>
                <a:lnTo>
                  <a:pt x="0" y="408"/>
                </a:lnTo>
                <a:lnTo>
                  <a:pt x="1" y="410"/>
                </a:lnTo>
                <a:lnTo>
                  <a:pt x="2" y="412"/>
                </a:lnTo>
                <a:lnTo>
                  <a:pt x="3" y="412"/>
                </a:lnTo>
                <a:lnTo>
                  <a:pt x="5" y="413"/>
                </a:lnTo>
                <a:lnTo>
                  <a:pt x="7" y="412"/>
                </a:lnTo>
                <a:lnTo>
                  <a:pt x="8" y="412"/>
                </a:lnTo>
                <a:lnTo>
                  <a:pt x="9" y="410"/>
                </a:lnTo>
                <a:lnTo>
                  <a:pt x="10" y="408"/>
                </a:lnTo>
                <a:lnTo>
                  <a:pt x="10" y="395"/>
                </a:lnTo>
                <a:lnTo>
                  <a:pt x="11" y="382"/>
                </a:lnTo>
                <a:lnTo>
                  <a:pt x="13" y="369"/>
                </a:lnTo>
                <a:lnTo>
                  <a:pt x="16" y="356"/>
                </a:lnTo>
                <a:lnTo>
                  <a:pt x="23" y="333"/>
                </a:lnTo>
                <a:lnTo>
                  <a:pt x="32" y="307"/>
                </a:lnTo>
                <a:lnTo>
                  <a:pt x="57" y="249"/>
                </a:lnTo>
                <a:lnTo>
                  <a:pt x="82" y="191"/>
                </a:lnTo>
                <a:lnTo>
                  <a:pt x="104" y="144"/>
                </a:lnTo>
                <a:lnTo>
                  <a:pt x="125" y="96"/>
                </a:lnTo>
                <a:lnTo>
                  <a:pt x="136" y="73"/>
                </a:lnTo>
                <a:lnTo>
                  <a:pt x="148" y="51"/>
                </a:lnTo>
                <a:lnTo>
                  <a:pt x="161" y="28"/>
                </a:lnTo>
                <a:lnTo>
                  <a:pt x="176" y="6"/>
                </a:lnTo>
                <a:lnTo>
                  <a:pt x="176" y="5"/>
                </a:lnTo>
                <a:lnTo>
                  <a:pt x="176" y="3"/>
                </a:lnTo>
                <a:lnTo>
                  <a:pt x="176" y="2"/>
                </a:lnTo>
                <a:lnTo>
                  <a:pt x="174" y="1"/>
                </a:lnTo>
                <a:lnTo>
                  <a:pt x="171" y="0"/>
                </a:lnTo>
                <a:lnTo>
                  <a:pt x="168" y="0"/>
                </a:lnTo>
                <a:lnTo>
                  <a:pt x="167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55" name="任意多边形 1051754"/>
          <p:cNvSpPr/>
          <p:nvPr/>
        </p:nvSpPr>
        <p:spPr bwMode="auto">
          <a:xfrm>
            <a:off x="9945688" y="1201737"/>
            <a:ext cx="114300" cy="282575"/>
          </a:xfrm>
          <a:custGeom>
            <a:avLst/>
            <a:gdLst/>
            <a:ahLst/>
            <a:cxnLst/>
            <a:rect l="0" t="0" r="0" b="0"/>
            <a:pathLst>
              <a:path w="162" h="400">
                <a:moveTo>
                  <a:pt x="152" y="5"/>
                </a:moveTo>
                <a:lnTo>
                  <a:pt x="152" y="5"/>
                </a:lnTo>
                <a:lnTo>
                  <a:pt x="151" y="12"/>
                </a:lnTo>
                <a:lnTo>
                  <a:pt x="149" y="18"/>
                </a:lnTo>
                <a:lnTo>
                  <a:pt x="146" y="23"/>
                </a:lnTo>
                <a:lnTo>
                  <a:pt x="143" y="28"/>
                </a:lnTo>
                <a:lnTo>
                  <a:pt x="137" y="39"/>
                </a:lnTo>
                <a:lnTo>
                  <a:pt x="134" y="44"/>
                </a:lnTo>
                <a:lnTo>
                  <a:pt x="131" y="50"/>
                </a:lnTo>
                <a:lnTo>
                  <a:pt x="126" y="63"/>
                </a:lnTo>
                <a:lnTo>
                  <a:pt x="120" y="78"/>
                </a:lnTo>
                <a:lnTo>
                  <a:pt x="113" y="91"/>
                </a:lnTo>
                <a:lnTo>
                  <a:pt x="106" y="104"/>
                </a:lnTo>
                <a:lnTo>
                  <a:pt x="93" y="128"/>
                </a:lnTo>
                <a:lnTo>
                  <a:pt x="82" y="150"/>
                </a:lnTo>
                <a:lnTo>
                  <a:pt x="72" y="174"/>
                </a:lnTo>
                <a:lnTo>
                  <a:pt x="63" y="199"/>
                </a:lnTo>
                <a:lnTo>
                  <a:pt x="43" y="247"/>
                </a:lnTo>
                <a:lnTo>
                  <a:pt x="33" y="271"/>
                </a:lnTo>
                <a:lnTo>
                  <a:pt x="24" y="296"/>
                </a:lnTo>
                <a:lnTo>
                  <a:pt x="15" y="319"/>
                </a:lnTo>
                <a:lnTo>
                  <a:pt x="8" y="344"/>
                </a:lnTo>
                <a:lnTo>
                  <a:pt x="3" y="369"/>
                </a:lnTo>
                <a:lnTo>
                  <a:pt x="0" y="395"/>
                </a:lnTo>
                <a:lnTo>
                  <a:pt x="0" y="397"/>
                </a:lnTo>
                <a:lnTo>
                  <a:pt x="1" y="399"/>
                </a:lnTo>
                <a:lnTo>
                  <a:pt x="3" y="399"/>
                </a:lnTo>
                <a:lnTo>
                  <a:pt x="4" y="400"/>
                </a:lnTo>
                <a:lnTo>
                  <a:pt x="8" y="399"/>
                </a:lnTo>
                <a:lnTo>
                  <a:pt x="9" y="397"/>
                </a:lnTo>
                <a:lnTo>
                  <a:pt x="9" y="395"/>
                </a:lnTo>
                <a:lnTo>
                  <a:pt x="11" y="382"/>
                </a:lnTo>
                <a:lnTo>
                  <a:pt x="13" y="368"/>
                </a:lnTo>
                <a:lnTo>
                  <a:pt x="19" y="341"/>
                </a:lnTo>
                <a:lnTo>
                  <a:pt x="27" y="314"/>
                </a:lnTo>
                <a:lnTo>
                  <a:pt x="36" y="288"/>
                </a:lnTo>
                <a:lnTo>
                  <a:pt x="47" y="263"/>
                </a:lnTo>
                <a:lnTo>
                  <a:pt x="57" y="238"/>
                </a:lnTo>
                <a:lnTo>
                  <a:pt x="67" y="212"/>
                </a:lnTo>
                <a:lnTo>
                  <a:pt x="78" y="187"/>
                </a:lnTo>
                <a:lnTo>
                  <a:pt x="83" y="172"/>
                </a:lnTo>
                <a:lnTo>
                  <a:pt x="89" y="159"/>
                </a:lnTo>
                <a:lnTo>
                  <a:pt x="102" y="133"/>
                </a:lnTo>
                <a:lnTo>
                  <a:pt x="116" y="107"/>
                </a:lnTo>
                <a:lnTo>
                  <a:pt x="128" y="81"/>
                </a:lnTo>
                <a:lnTo>
                  <a:pt x="137" y="60"/>
                </a:lnTo>
                <a:lnTo>
                  <a:pt x="141" y="50"/>
                </a:lnTo>
                <a:lnTo>
                  <a:pt x="147" y="41"/>
                </a:lnTo>
                <a:lnTo>
                  <a:pt x="152" y="32"/>
                </a:lnTo>
                <a:lnTo>
                  <a:pt x="157" y="24"/>
                </a:lnTo>
                <a:lnTo>
                  <a:pt x="159" y="15"/>
                </a:lnTo>
                <a:lnTo>
                  <a:pt x="162" y="5"/>
                </a:lnTo>
                <a:lnTo>
                  <a:pt x="162" y="3"/>
                </a:lnTo>
                <a:lnTo>
                  <a:pt x="161" y="2"/>
                </a:lnTo>
                <a:lnTo>
                  <a:pt x="159" y="1"/>
                </a:lnTo>
                <a:lnTo>
                  <a:pt x="157" y="0"/>
                </a:lnTo>
                <a:lnTo>
                  <a:pt x="154" y="2"/>
                </a:lnTo>
                <a:lnTo>
                  <a:pt x="153" y="3"/>
                </a:lnTo>
                <a:lnTo>
                  <a:pt x="15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56" name="任意多边形 1051755"/>
          <p:cNvSpPr/>
          <p:nvPr/>
        </p:nvSpPr>
        <p:spPr bwMode="auto">
          <a:xfrm>
            <a:off x="9990138" y="1217612"/>
            <a:ext cx="100012" cy="257175"/>
          </a:xfrm>
          <a:custGeom>
            <a:avLst/>
            <a:gdLst/>
            <a:ahLst/>
            <a:cxnLst/>
            <a:rect l="0" t="0" r="0" b="0"/>
            <a:pathLst>
              <a:path w="142" h="366">
                <a:moveTo>
                  <a:pt x="133" y="4"/>
                </a:moveTo>
                <a:lnTo>
                  <a:pt x="133" y="4"/>
                </a:lnTo>
                <a:lnTo>
                  <a:pt x="131" y="14"/>
                </a:lnTo>
                <a:lnTo>
                  <a:pt x="126" y="25"/>
                </a:lnTo>
                <a:lnTo>
                  <a:pt x="117" y="43"/>
                </a:lnTo>
                <a:lnTo>
                  <a:pt x="108" y="64"/>
                </a:lnTo>
                <a:lnTo>
                  <a:pt x="101" y="84"/>
                </a:lnTo>
                <a:lnTo>
                  <a:pt x="91" y="107"/>
                </a:lnTo>
                <a:lnTo>
                  <a:pt x="83" y="129"/>
                </a:lnTo>
                <a:lnTo>
                  <a:pt x="68" y="175"/>
                </a:lnTo>
                <a:lnTo>
                  <a:pt x="61" y="197"/>
                </a:lnTo>
                <a:lnTo>
                  <a:pt x="53" y="219"/>
                </a:lnTo>
                <a:lnTo>
                  <a:pt x="36" y="262"/>
                </a:lnTo>
                <a:lnTo>
                  <a:pt x="27" y="287"/>
                </a:lnTo>
                <a:lnTo>
                  <a:pt x="18" y="311"/>
                </a:lnTo>
                <a:lnTo>
                  <a:pt x="8" y="335"/>
                </a:lnTo>
                <a:lnTo>
                  <a:pt x="0" y="360"/>
                </a:lnTo>
                <a:lnTo>
                  <a:pt x="0" y="362"/>
                </a:lnTo>
                <a:lnTo>
                  <a:pt x="0" y="364"/>
                </a:lnTo>
                <a:lnTo>
                  <a:pt x="2" y="365"/>
                </a:lnTo>
                <a:lnTo>
                  <a:pt x="3" y="366"/>
                </a:lnTo>
                <a:lnTo>
                  <a:pt x="5" y="366"/>
                </a:lnTo>
                <a:lnTo>
                  <a:pt x="7" y="366"/>
                </a:lnTo>
                <a:lnTo>
                  <a:pt x="8" y="364"/>
                </a:lnTo>
                <a:lnTo>
                  <a:pt x="9" y="363"/>
                </a:lnTo>
                <a:lnTo>
                  <a:pt x="17" y="340"/>
                </a:lnTo>
                <a:lnTo>
                  <a:pt x="26" y="317"/>
                </a:lnTo>
                <a:lnTo>
                  <a:pt x="34" y="295"/>
                </a:lnTo>
                <a:lnTo>
                  <a:pt x="43" y="272"/>
                </a:lnTo>
                <a:lnTo>
                  <a:pt x="52" y="249"/>
                </a:lnTo>
                <a:lnTo>
                  <a:pt x="60" y="225"/>
                </a:lnTo>
                <a:lnTo>
                  <a:pt x="69" y="201"/>
                </a:lnTo>
                <a:lnTo>
                  <a:pt x="78" y="177"/>
                </a:lnTo>
                <a:lnTo>
                  <a:pt x="95" y="124"/>
                </a:lnTo>
                <a:lnTo>
                  <a:pt x="106" y="97"/>
                </a:lnTo>
                <a:lnTo>
                  <a:pt x="116" y="70"/>
                </a:lnTo>
                <a:lnTo>
                  <a:pt x="123" y="55"/>
                </a:lnTo>
                <a:lnTo>
                  <a:pt x="132" y="38"/>
                </a:lnTo>
                <a:lnTo>
                  <a:pt x="139" y="22"/>
                </a:lnTo>
                <a:lnTo>
                  <a:pt x="141" y="13"/>
                </a:lnTo>
                <a:lnTo>
                  <a:pt x="142" y="4"/>
                </a:lnTo>
                <a:lnTo>
                  <a:pt x="142" y="2"/>
                </a:lnTo>
                <a:lnTo>
                  <a:pt x="141" y="1"/>
                </a:lnTo>
                <a:lnTo>
                  <a:pt x="140" y="0"/>
                </a:lnTo>
                <a:lnTo>
                  <a:pt x="138" y="0"/>
                </a:lnTo>
                <a:lnTo>
                  <a:pt x="135" y="1"/>
                </a:lnTo>
                <a:lnTo>
                  <a:pt x="134" y="2"/>
                </a:lnTo>
                <a:lnTo>
                  <a:pt x="133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57" name="任意多边形 1051756"/>
          <p:cNvSpPr/>
          <p:nvPr/>
        </p:nvSpPr>
        <p:spPr bwMode="auto">
          <a:xfrm>
            <a:off x="10050462" y="1274762"/>
            <a:ext cx="63500" cy="152400"/>
          </a:xfrm>
          <a:custGeom>
            <a:avLst/>
            <a:gdLst/>
            <a:ahLst/>
            <a:cxnLst/>
            <a:rect l="0" t="0" r="0" b="0"/>
            <a:pathLst>
              <a:path w="90" h="218">
                <a:moveTo>
                  <a:pt x="81" y="3"/>
                </a:moveTo>
                <a:lnTo>
                  <a:pt x="81" y="3"/>
                </a:lnTo>
                <a:lnTo>
                  <a:pt x="72" y="30"/>
                </a:lnTo>
                <a:lnTo>
                  <a:pt x="60" y="56"/>
                </a:lnTo>
                <a:lnTo>
                  <a:pt x="36" y="106"/>
                </a:lnTo>
                <a:lnTo>
                  <a:pt x="25" y="132"/>
                </a:lnTo>
                <a:lnTo>
                  <a:pt x="14" y="158"/>
                </a:lnTo>
                <a:lnTo>
                  <a:pt x="9" y="171"/>
                </a:lnTo>
                <a:lnTo>
                  <a:pt x="5" y="184"/>
                </a:lnTo>
                <a:lnTo>
                  <a:pt x="2" y="199"/>
                </a:lnTo>
                <a:lnTo>
                  <a:pt x="0" y="212"/>
                </a:lnTo>
                <a:lnTo>
                  <a:pt x="0" y="214"/>
                </a:lnTo>
                <a:lnTo>
                  <a:pt x="0" y="216"/>
                </a:lnTo>
                <a:lnTo>
                  <a:pt x="3" y="218"/>
                </a:lnTo>
                <a:lnTo>
                  <a:pt x="5" y="218"/>
                </a:lnTo>
                <a:lnTo>
                  <a:pt x="7" y="217"/>
                </a:lnTo>
                <a:lnTo>
                  <a:pt x="8" y="216"/>
                </a:lnTo>
                <a:lnTo>
                  <a:pt x="8" y="214"/>
                </a:lnTo>
                <a:lnTo>
                  <a:pt x="11" y="201"/>
                </a:lnTo>
                <a:lnTo>
                  <a:pt x="15" y="187"/>
                </a:lnTo>
                <a:lnTo>
                  <a:pt x="19" y="174"/>
                </a:lnTo>
                <a:lnTo>
                  <a:pt x="23" y="160"/>
                </a:lnTo>
                <a:lnTo>
                  <a:pt x="33" y="134"/>
                </a:lnTo>
                <a:lnTo>
                  <a:pt x="46" y="109"/>
                </a:lnTo>
                <a:lnTo>
                  <a:pt x="70" y="58"/>
                </a:lnTo>
                <a:lnTo>
                  <a:pt x="81" y="32"/>
                </a:lnTo>
                <a:lnTo>
                  <a:pt x="89" y="5"/>
                </a:lnTo>
                <a:lnTo>
                  <a:pt x="90" y="3"/>
                </a:lnTo>
                <a:lnTo>
                  <a:pt x="89" y="2"/>
                </a:lnTo>
                <a:lnTo>
                  <a:pt x="88" y="1"/>
                </a:lnTo>
                <a:lnTo>
                  <a:pt x="86" y="0"/>
                </a:lnTo>
                <a:lnTo>
                  <a:pt x="85" y="0"/>
                </a:lnTo>
                <a:lnTo>
                  <a:pt x="83" y="0"/>
                </a:lnTo>
                <a:lnTo>
                  <a:pt x="82" y="1"/>
                </a:lnTo>
                <a:lnTo>
                  <a:pt x="81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58" name="任意多边形 1051757"/>
          <p:cNvSpPr/>
          <p:nvPr/>
        </p:nvSpPr>
        <p:spPr bwMode="auto">
          <a:xfrm>
            <a:off x="10104438" y="1333500"/>
            <a:ext cx="23812" cy="50800"/>
          </a:xfrm>
          <a:custGeom>
            <a:avLst/>
            <a:gdLst/>
            <a:ahLst/>
            <a:cxnLst/>
            <a:rect l="0" t="0" r="0" b="0"/>
            <a:pathLst>
              <a:path w="33" h="71">
                <a:moveTo>
                  <a:pt x="24" y="5"/>
                </a:moveTo>
                <a:lnTo>
                  <a:pt x="24" y="5"/>
                </a:lnTo>
                <a:lnTo>
                  <a:pt x="21" y="12"/>
                </a:lnTo>
                <a:lnTo>
                  <a:pt x="19" y="19"/>
                </a:lnTo>
                <a:lnTo>
                  <a:pt x="12" y="33"/>
                </a:lnTo>
                <a:lnTo>
                  <a:pt x="9" y="41"/>
                </a:lnTo>
                <a:lnTo>
                  <a:pt x="5" y="48"/>
                </a:lnTo>
                <a:lnTo>
                  <a:pt x="0" y="65"/>
                </a:lnTo>
                <a:lnTo>
                  <a:pt x="0" y="67"/>
                </a:lnTo>
                <a:lnTo>
                  <a:pt x="0" y="69"/>
                </a:lnTo>
                <a:lnTo>
                  <a:pt x="1" y="70"/>
                </a:lnTo>
                <a:lnTo>
                  <a:pt x="3" y="71"/>
                </a:lnTo>
                <a:lnTo>
                  <a:pt x="5" y="71"/>
                </a:lnTo>
                <a:lnTo>
                  <a:pt x="6" y="71"/>
                </a:lnTo>
                <a:lnTo>
                  <a:pt x="8" y="69"/>
                </a:lnTo>
                <a:lnTo>
                  <a:pt x="9" y="68"/>
                </a:lnTo>
                <a:lnTo>
                  <a:pt x="16" y="48"/>
                </a:lnTo>
                <a:lnTo>
                  <a:pt x="20" y="39"/>
                </a:lnTo>
                <a:lnTo>
                  <a:pt x="25" y="30"/>
                </a:lnTo>
                <a:lnTo>
                  <a:pt x="28" y="25"/>
                </a:lnTo>
                <a:lnTo>
                  <a:pt x="30" y="18"/>
                </a:lnTo>
                <a:lnTo>
                  <a:pt x="33" y="5"/>
                </a:lnTo>
                <a:lnTo>
                  <a:pt x="33" y="3"/>
                </a:lnTo>
                <a:lnTo>
                  <a:pt x="32" y="2"/>
                </a:lnTo>
                <a:lnTo>
                  <a:pt x="31" y="1"/>
                </a:lnTo>
                <a:lnTo>
                  <a:pt x="29" y="0"/>
                </a:lnTo>
                <a:lnTo>
                  <a:pt x="26" y="2"/>
                </a:lnTo>
                <a:lnTo>
                  <a:pt x="24" y="3"/>
                </a:lnTo>
                <a:lnTo>
                  <a:pt x="24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59" name="任意多边形 1051758"/>
          <p:cNvSpPr/>
          <p:nvPr/>
        </p:nvSpPr>
        <p:spPr bwMode="auto">
          <a:xfrm>
            <a:off x="10412412" y="1230312"/>
            <a:ext cx="111125" cy="206375"/>
          </a:xfrm>
          <a:custGeom>
            <a:avLst/>
            <a:gdLst/>
            <a:ahLst/>
            <a:cxnLst/>
            <a:rect l="0" t="0" r="0" b="0"/>
            <a:pathLst>
              <a:path w="158" h="294">
                <a:moveTo>
                  <a:pt x="148" y="2"/>
                </a:moveTo>
                <a:lnTo>
                  <a:pt x="148" y="2"/>
                </a:lnTo>
                <a:lnTo>
                  <a:pt x="139" y="19"/>
                </a:lnTo>
                <a:lnTo>
                  <a:pt x="131" y="37"/>
                </a:lnTo>
                <a:lnTo>
                  <a:pt x="122" y="55"/>
                </a:lnTo>
                <a:lnTo>
                  <a:pt x="115" y="74"/>
                </a:lnTo>
                <a:lnTo>
                  <a:pt x="101" y="112"/>
                </a:lnTo>
                <a:lnTo>
                  <a:pt x="86" y="150"/>
                </a:lnTo>
                <a:lnTo>
                  <a:pt x="78" y="167"/>
                </a:lnTo>
                <a:lnTo>
                  <a:pt x="69" y="185"/>
                </a:lnTo>
                <a:lnTo>
                  <a:pt x="57" y="203"/>
                </a:lnTo>
                <a:lnTo>
                  <a:pt x="47" y="219"/>
                </a:lnTo>
                <a:lnTo>
                  <a:pt x="23" y="253"/>
                </a:lnTo>
                <a:lnTo>
                  <a:pt x="11" y="270"/>
                </a:lnTo>
                <a:lnTo>
                  <a:pt x="1" y="288"/>
                </a:lnTo>
                <a:lnTo>
                  <a:pt x="0" y="290"/>
                </a:lnTo>
                <a:lnTo>
                  <a:pt x="0" y="291"/>
                </a:lnTo>
                <a:lnTo>
                  <a:pt x="1" y="293"/>
                </a:lnTo>
                <a:lnTo>
                  <a:pt x="2" y="294"/>
                </a:lnTo>
                <a:lnTo>
                  <a:pt x="4" y="294"/>
                </a:lnTo>
                <a:lnTo>
                  <a:pt x="6" y="294"/>
                </a:lnTo>
                <a:lnTo>
                  <a:pt x="7" y="294"/>
                </a:lnTo>
                <a:lnTo>
                  <a:pt x="9" y="292"/>
                </a:lnTo>
                <a:lnTo>
                  <a:pt x="31" y="258"/>
                </a:lnTo>
                <a:lnTo>
                  <a:pt x="53" y="223"/>
                </a:lnTo>
                <a:lnTo>
                  <a:pt x="75" y="189"/>
                </a:lnTo>
                <a:lnTo>
                  <a:pt x="85" y="172"/>
                </a:lnTo>
                <a:lnTo>
                  <a:pt x="94" y="154"/>
                </a:lnTo>
                <a:lnTo>
                  <a:pt x="103" y="136"/>
                </a:lnTo>
                <a:lnTo>
                  <a:pt x="111" y="118"/>
                </a:lnTo>
                <a:lnTo>
                  <a:pt x="124" y="80"/>
                </a:lnTo>
                <a:lnTo>
                  <a:pt x="132" y="61"/>
                </a:lnTo>
                <a:lnTo>
                  <a:pt x="139" y="42"/>
                </a:lnTo>
                <a:lnTo>
                  <a:pt x="147" y="24"/>
                </a:lnTo>
                <a:lnTo>
                  <a:pt x="157" y="7"/>
                </a:lnTo>
                <a:lnTo>
                  <a:pt x="158" y="5"/>
                </a:lnTo>
                <a:lnTo>
                  <a:pt x="157" y="3"/>
                </a:lnTo>
                <a:lnTo>
                  <a:pt x="157" y="2"/>
                </a:lnTo>
                <a:lnTo>
                  <a:pt x="155" y="1"/>
                </a:lnTo>
                <a:lnTo>
                  <a:pt x="153" y="0"/>
                </a:lnTo>
                <a:lnTo>
                  <a:pt x="151" y="0"/>
                </a:lnTo>
                <a:lnTo>
                  <a:pt x="149" y="1"/>
                </a:lnTo>
                <a:lnTo>
                  <a:pt x="14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60" name="任意多边形 1051759"/>
          <p:cNvSpPr/>
          <p:nvPr/>
        </p:nvSpPr>
        <p:spPr bwMode="auto">
          <a:xfrm>
            <a:off x="10444162" y="1263650"/>
            <a:ext cx="109537" cy="195262"/>
          </a:xfrm>
          <a:custGeom>
            <a:avLst/>
            <a:gdLst/>
            <a:ahLst/>
            <a:cxnLst/>
            <a:rect l="0" t="0" r="0" b="0"/>
            <a:pathLst>
              <a:path w="157" h="276">
                <a:moveTo>
                  <a:pt x="148" y="3"/>
                </a:moveTo>
                <a:lnTo>
                  <a:pt x="148" y="3"/>
                </a:lnTo>
                <a:lnTo>
                  <a:pt x="146" y="12"/>
                </a:lnTo>
                <a:lnTo>
                  <a:pt x="144" y="21"/>
                </a:lnTo>
                <a:lnTo>
                  <a:pt x="137" y="38"/>
                </a:lnTo>
                <a:lnTo>
                  <a:pt x="123" y="71"/>
                </a:lnTo>
                <a:lnTo>
                  <a:pt x="115" y="92"/>
                </a:lnTo>
                <a:lnTo>
                  <a:pt x="104" y="113"/>
                </a:lnTo>
                <a:lnTo>
                  <a:pt x="94" y="134"/>
                </a:lnTo>
                <a:lnTo>
                  <a:pt x="83" y="154"/>
                </a:lnTo>
                <a:lnTo>
                  <a:pt x="71" y="172"/>
                </a:lnTo>
                <a:lnTo>
                  <a:pt x="60" y="191"/>
                </a:lnTo>
                <a:lnTo>
                  <a:pt x="34" y="226"/>
                </a:lnTo>
                <a:lnTo>
                  <a:pt x="24" y="237"/>
                </a:lnTo>
                <a:lnTo>
                  <a:pt x="15" y="247"/>
                </a:lnTo>
                <a:lnTo>
                  <a:pt x="7" y="257"/>
                </a:lnTo>
                <a:lnTo>
                  <a:pt x="3" y="263"/>
                </a:lnTo>
                <a:lnTo>
                  <a:pt x="1" y="270"/>
                </a:lnTo>
                <a:lnTo>
                  <a:pt x="0" y="272"/>
                </a:lnTo>
                <a:lnTo>
                  <a:pt x="1" y="274"/>
                </a:lnTo>
                <a:lnTo>
                  <a:pt x="2" y="275"/>
                </a:lnTo>
                <a:lnTo>
                  <a:pt x="4" y="276"/>
                </a:lnTo>
                <a:lnTo>
                  <a:pt x="5" y="276"/>
                </a:lnTo>
                <a:lnTo>
                  <a:pt x="7" y="275"/>
                </a:lnTo>
                <a:lnTo>
                  <a:pt x="8" y="274"/>
                </a:lnTo>
                <a:lnTo>
                  <a:pt x="9" y="273"/>
                </a:lnTo>
                <a:lnTo>
                  <a:pt x="13" y="264"/>
                </a:lnTo>
                <a:lnTo>
                  <a:pt x="17" y="257"/>
                </a:lnTo>
                <a:lnTo>
                  <a:pt x="22" y="251"/>
                </a:lnTo>
                <a:lnTo>
                  <a:pt x="29" y="244"/>
                </a:lnTo>
                <a:lnTo>
                  <a:pt x="41" y="230"/>
                </a:lnTo>
                <a:lnTo>
                  <a:pt x="52" y="218"/>
                </a:lnTo>
                <a:lnTo>
                  <a:pt x="66" y="199"/>
                </a:lnTo>
                <a:lnTo>
                  <a:pt x="77" y="182"/>
                </a:lnTo>
                <a:lnTo>
                  <a:pt x="100" y="143"/>
                </a:lnTo>
                <a:lnTo>
                  <a:pt x="108" y="127"/>
                </a:lnTo>
                <a:lnTo>
                  <a:pt x="118" y="109"/>
                </a:lnTo>
                <a:lnTo>
                  <a:pt x="125" y="91"/>
                </a:lnTo>
                <a:lnTo>
                  <a:pt x="132" y="73"/>
                </a:lnTo>
                <a:lnTo>
                  <a:pt x="146" y="40"/>
                </a:lnTo>
                <a:lnTo>
                  <a:pt x="153" y="23"/>
                </a:lnTo>
                <a:lnTo>
                  <a:pt x="155" y="15"/>
                </a:lnTo>
                <a:lnTo>
                  <a:pt x="157" y="6"/>
                </a:lnTo>
                <a:lnTo>
                  <a:pt x="157" y="4"/>
                </a:lnTo>
                <a:lnTo>
                  <a:pt x="156" y="2"/>
                </a:lnTo>
                <a:lnTo>
                  <a:pt x="153" y="0"/>
                </a:lnTo>
                <a:lnTo>
                  <a:pt x="151" y="0"/>
                </a:lnTo>
                <a:lnTo>
                  <a:pt x="150" y="0"/>
                </a:lnTo>
                <a:lnTo>
                  <a:pt x="149" y="1"/>
                </a:lnTo>
                <a:lnTo>
                  <a:pt x="148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61" name="任意多边形 1051760"/>
          <p:cNvSpPr/>
          <p:nvPr/>
        </p:nvSpPr>
        <p:spPr bwMode="auto">
          <a:xfrm>
            <a:off x="10479088" y="1290637"/>
            <a:ext cx="104775" cy="184150"/>
          </a:xfrm>
          <a:custGeom>
            <a:avLst/>
            <a:gdLst/>
            <a:ahLst/>
            <a:cxnLst/>
            <a:rect l="0" t="0" r="0" b="0"/>
            <a:pathLst>
              <a:path w="148" h="261">
                <a:moveTo>
                  <a:pt x="138" y="3"/>
                </a:moveTo>
                <a:lnTo>
                  <a:pt x="138" y="3"/>
                </a:lnTo>
                <a:lnTo>
                  <a:pt x="134" y="18"/>
                </a:lnTo>
                <a:lnTo>
                  <a:pt x="131" y="34"/>
                </a:lnTo>
                <a:lnTo>
                  <a:pt x="128" y="49"/>
                </a:lnTo>
                <a:lnTo>
                  <a:pt x="126" y="58"/>
                </a:lnTo>
                <a:lnTo>
                  <a:pt x="123" y="65"/>
                </a:lnTo>
                <a:lnTo>
                  <a:pt x="106" y="98"/>
                </a:lnTo>
                <a:lnTo>
                  <a:pt x="97" y="114"/>
                </a:lnTo>
                <a:lnTo>
                  <a:pt x="88" y="130"/>
                </a:lnTo>
                <a:lnTo>
                  <a:pt x="66" y="161"/>
                </a:lnTo>
                <a:lnTo>
                  <a:pt x="44" y="191"/>
                </a:lnTo>
                <a:lnTo>
                  <a:pt x="22" y="222"/>
                </a:lnTo>
                <a:lnTo>
                  <a:pt x="11" y="238"/>
                </a:lnTo>
                <a:lnTo>
                  <a:pt x="1" y="253"/>
                </a:lnTo>
                <a:lnTo>
                  <a:pt x="0" y="256"/>
                </a:lnTo>
                <a:lnTo>
                  <a:pt x="0" y="258"/>
                </a:lnTo>
                <a:lnTo>
                  <a:pt x="1" y="259"/>
                </a:lnTo>
                <a:lnTo>
                  <a:pt x="3" y="260"/>
                </a:lnTo>
                <a:lnTo>
                  <a:pt x="5" y="261"/>
                </a:lnTo>
                <a:lnTo>
                  <a:pt x="7" y="261"/>
                </a:lnTo>
                <a:lnTo>
                  <a:pt x="8" y="260"/>
                </a:lnTo>
                <a:lnTo>
                  <a:pt x="9" y="259"/>
                </a:lnTo>
                <a:lnTo>
                  <a:pt x="29" y="227"/>
                </a:lnTo>
                <a:lnTo>
                  <a:pt x="52" y="196"/>
                </a:lnTo>
                <a:lnTo>
                  <a:pt x="74" y="165"/>
                </a:lnTo>
                <a:lnTo>
                  <a:pt x="96" y="134"/>
                </a:lnTo>
                <a:lnTo>
                  <a:pt x="105" y="119"/>
                </a:lnTo>
                <a:lnTo>
                  <a:pt x="114" y="102"/>
                </a:lnTo>
                <a:lnTo>
                  <a:pt x="131" y="69"/>
                </a:lnTo>
                <a:lnTo>
                  <a:pt x="134" y="62"/>
                </a:lnTo>
                <a:lnTo>
                  <a:pt x="137" y="53"/>
                </a:lnTo>
                <a:lnTo>
                  <a:pt x="140" y="38"/>
                </a:lnTo>
                <a:lnTo>
                  <a:pt x="143" y="21"/>
                </a:lnTo>
                <a:lnTo>
                  <a:pt x="148" y="5"/>
                </a:lnTo>
                <a:lnTo>
                  <a:pt x="148" y="3"/>
                </a:lnTo>
                <a:lnTo>
                  <a:pt x="148" y="2"/>
                </a:lnTo>
                <a:lnTo>
                  <a:pt x="147" y="1"/>
                </a:lnTo>
                <a:lnTo>
                  <a:pt x="145" y="0"/>
                </a:lnTo>
                <a:lnTo>
                  <a:pt x="142" y="0"/>
                </a:lnTo>
                <a:lnTo>
                  <a:pt x="141" y="0"/>
                </a:lnTo>
                <a:lnTo>
                  <a:pt x="139" y="1"/>
                </a:lnTo>
                <a:lnTo>
                  <a:pt x="138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62" name="任意多边形 1051761"/>
          <p:cNvSpPr/>
          <p:nvPr/>
        </p:nvSpPr>
        <p:spPr bwMode="auto">
          <a:xfrm>
            <a:off x="10509250" y="1300162"/>
            <a:ext cx="106362" cy="187325"/>
          </a:xfrm>
          <a:custGeom>
            <a:avLst/>
            <a:gdLst/>
            <a:ahLst/>
            <a:cxnLst/>
            <a:rect l="0" t="0" r="0" b="0"/>
            <a:pathLst>
              <a:path w="148" h="265">
                <a:moveTo>
                  <a:pt x="138" y="4"/>
                </a:moveTo>
                <a:lnTo>
                  <a:pt x="138" y="4"/>
                </a:lnTo>
                <a:lnTo>
                  <a:pt x="137" y="11"/>
                </a:lnTo>
                <a:lnTo>
                  <a:pt x="135" y="19"/>
                </a:lnTo>
                <a:lnTo>
                  <a:pt x="128" y="34"/>
                </a:lnTo>
                <a:lnTo>
                  <a:pt x="122" y="49"/>
                </a:lnTo>
                <a:lnTo>
                  <a:pt x="116" y="63"/>
                </a:lnTo>
                <a:lnTo>
                  <a:pt x="109" y="81"/>
                </a:lnTo>
                <a:lnTo>
                  <a:pt x="100" y="99"/>
                </a:lnTo>
                <a:lnTo>
                  <a:pt x="92" y="115"/>
                </a:lnTo>
                <a:lnTo>
                  <a:pt x="82" y="131"/>
                </a:lnTo>
                <a:lnTo>
                  <a:pt x="71" y="147"/>
                </a:lnTo>
                <a:lnTo>
                  <a:pt x="61" y="163"/>
                </a:lnTo>
                <a:lnTo>
                  <a:pt x="38" y="193"/>
                </a:lnTo>
                <a:lnTo>
                  <a:pt x="28" y="209"/>
                </a:lnTo>
                <a:lnTo>
                  <a:pt x="20" y="226"/>
                </a:lnTo>
                <a:lnTo>
                  <a:pt x="10" y="243"/>
                </a:lnTo>
                <a:lnTo>
                  <a:pt x="1" y="259"/>
                </a:lnTo>
                <a:lnTo>
                  <a:pt x="0" y="260"/>
                </a:lnTo>
                <a:lnTo>
                  <a:pt x="0" y="262"/>
                </a:lnTo>
                <a:lnTo>
                  <a:pt x="1" y="263"/>
                </a:lnTo>
                <a:lnTo>
                  <a:pt x="2" y="265"/>
                </a:lnTo>
                <a:lnTo>
                  <a:pt x="4" y="265"/>
                </a:lnTo>
                <a:lnTo>
                  <a:pt x="6" y="265"/>
                </a:lnTo>
                <a:lnTo>
                  <a:pt x="7" y="265"/>
                </a:lnTo>
                <a:lnTo>
                  <a:pt x="9" y="263"/>
                </a:lnTo>
                <a:lnTo>
                  <a:pt x="19" y="247"/>
                </a:lnTo>
                <a:lnTo>
                  <a:pt x="28" y="230"/>
                </a:lnTo>
                <a:lnTo>
                  <a:pt x="36" y="214"/>
                </a:lnTo>
                <a:lnTo>
                  <a:pt x="47" y="198"/>
                </a:lnTo>
                <a:lnTo>
                  <a:pt x="71" y="164"/>
                </a:lnTo>
                <a:lnTo>
                  <a:pt x="84" y="146"/>
                </a:lnTo>
                <a:lnTo>
                  <a:pt x="95" y="129"/>
                </a:lnTo>
                <a:lnTo>
                  <a:pt x="104" y="113"/>
                </a:lnTo>
                <a:lnTo>
                  <a:pt x="112" y="97"/>
                </a:lnTo>
                <a:lnTo>
                  <a:pt x="119" y="82"/>
                </a:lnTo>
                <a:lnTo>
                  <a:pt x="125" y="66"/>
                </a:lnTo>
                <a:lnTo>
                  <a:pt x="132" y="51"/>
                </a:lnTo>
                <a:lnTo>
                  <a:pt x="139" y="35"/>
                </a:lnTo>
                <a:lnTo>
                  <a:pt x="144" y="20"/>
                </a:lnTo>
                <a:lnTo>
                  <a:pt x="146" y="12"/>
                </a:lnTo>
                <a:lnTo>
                  <a:pt x="148" y="4"/>
                </a:lnTo>
                <a:lnTo>
                  <a:pt x="147" y="2"/>
                </a:lnTo>
                <a:lnTo>
                  <a:pt x="146" y="1"/>
                </a:lnTo>
                <a:lnTo>
                  <a:pt x="145" y="0"/>
                </a:lnTo>
                <a:lnTo>
                  <a:pt x="143" y="0"/>
                </a:lnTo>
                <a:lnTo>
                  <a:pt x="140" y="1"/>
                </a:lnTo>
                <a:lnTo>
                  <a:pt x="139" y="2"/>
                </a:lnTo>
                <a:lnTo>
                  <a:pt x="138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63" name="任意多边形 1051762"/>
          <p:cNvSpPr/>
          <p:nvPr/>
        </p:nvSpPr>
        <p:spPr bwMode="auto">
          <a:xfrm>
            <a:off x="10523538" y="1327150"/>
            <a:ext cx="114300" cy="190500"/>
          </a:xfrm>
          <a:custGeom>
            <a:avLst/>
            <a:gdLst/>
            <a:ahLst/>
            <a:cxnLst/>
            <a:rect l="0" t="0" r="0" b="0"/>
            <a:pathLst>
              <a:path w="161" h="272">
                <a:moveTo>
                  <a:pt x="152" y="2"/>
                </a:moveTo>
                <a:lnTo>
                  <a:pt x="152" y="2"/>
                </a:lnTo>
                <a:lnTo>
                  <a:pt x="148" y="9"/>
                </a:lnTo>
                <a:lnTo>
                  <a:pt x="146" y="15"/>
                </a:lnTo>
                <a:lnTo>
                  <a:pt x="142" y="27"/>
                </a:lnTo>
                <a:lnTo>
                  <a:pt x="139" y="41"/>
                </a:lnTo>
                <a:lnTo>
                  <a:pt x="134" y="54"/>
                </a:lnTo>
                <a:lnTo>
                  <a:pt x="118" y="93"/>
                </a:lnTo>
                <a:lnTo>
                  <a:pt x="109" y="111"/>
                </a:lnTo>
                <a:lnTo>
                  <a:pt x="99" y="130"/>
                </a:lnTo>
                <a:lnTo>
                  <a:pt x="89" y="145"/>
                </a:lnTo>
                <a:lnTo>
                  <a:pt x="76" y="162"/>
                </a:lnTo>
                <a:lnTo>
                  <a:pt x="52" y="193"/>
                </a:lnTo>
                <a:lnTo>
                  <a:pt x="29" y="226"/>
                </a:lnTo>
                <a:lnTo>
                  <a:pt x="16" y="246"/>
                </a:lnTo>
                <a:lnTo>
                  <a:pt x="10" y="255"/>
                </a:lnTo>
                <a:lnTo>
                  <a:pt x="6" y="259"/>
                </a:lnTo>
                <a:lnTo>
                  <a:pt x="2" y="263"/>
                </a:lnTo>
                <a:lnTo>
                  <a:pt x="0" y="265"/>
                </a:lnTo>
                <a:lnTo>
                  <a:pt x="0" y="266"/>
                </a:lnTo>
                <a:lnTo>
                  <a:pt x="1" y="270"/>
                </a:lnTo>
                <a:lnTo>
                  <a:pt x="2" y="271"/>
                </a:lnTo>
                <a:lnTo>
                  <a:pt x="3" y="272"/>
                </a:lnTo>
                <a:lnTo>
                  <a:pt x="5" y="272"/>
                </a:lnTo>
                <a:lnTo>
                  <a:pt x="7" y="271"/>
                </a:lnTo>
                <a:lnTo>
                  <a:pt x="12" y="267"/>
                </a:lnTo>
                <a:lnTo>
                  <a:pt x="17" y="262"/>
                </a:lnTo>
                <a:lnTo>
                  <a:pt x="26" y="249"/>
                </a:lnTo>
                <a:lnTo>
                  <a:pt x="41" y="224"/>
                </a:lnTo>
                <a:lnTo>
                  <a:pt x="55" y="206"/>
                </a:lnTo>
                <a:lnTo>
                  <a:pt x="69" y="186"/>
                </a:lnTo>
                <a:lnTo>
                  <a:pt x="98" y="149"/>
                </a:lnTo>
                <a:lnTo>
                  <a:pt x="107" y="134"/>
                </a:lnTo>
                <a:lnTo>
                  <a:pt x="117" y="119"/>
                </a:lnTo>
                <a:lnTo>
                  <a:pt x="124" y="102"/>
                </a:lnTo>
                <a:lnTo>
                  <a:pt x="131" y="86"/>
                </a:lnTo>
                <a:lnTo>
                  <a:pt x="140" y="68"/>
                </a:lnTo>
                <a:lnTo>
                  <a:pt x="144" y="58"/>
                </a:lnTo>
                <a:lnTo>
                  <a:pt x="147" y="49"/>
                </a:lnTo>
                <a:lnTo>
                  <a:pt x="152" y="27"/>
                </a:lnTo>
                <a:lnTo>
                  <a:pt x="155" y="17"/>
                </a:lnTo>
                <a:lnTo>
                  <a:pt x="157" y="12"/>
                </a:lnTo>
                <a:lnTo>
                  <a:pt x="160" y="8"/>
                </a:lnTo>
                <a:lnTo>
                  <a:pt x="161" y="6"/>
                </a:lnTo>
                <a:lnTo>
                  <a:pt x="161" y="5"/>
                </a:lnTo>
                <a:lnTo>
                  <a:pt x="160" y="2"/>
                </a:lnTo>
                <a:lnTo>
                  <a:pt x="159" y="1"/>
                </a:lnTo>
                <a:lnTo>
                  <a:pt x="155" y="0"/>
                </a:lnTo>
                <a:lnTo>
                  <a:pt x="154" y="1"/>
                </a:lnTo>
                <a:lnTo>
                  <a:pt x="152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64" name="任意多边形 1051763"/>
          <p:cNvSpPr/>
          <p:nvPr/>
        </p:nvSpPr>
        <p:spPr bwMode="auto">
          <a:xfrm>
            <a:off x="10566400" y="1360487"/>
            <a:ext cx="96837" cy="157162"/>
          </a:xfrm>
          <a:custGeom>
            <a:avLst/>
            <a:gdLst/>
            <a:ahLst/>
            <a:cxnLst/>
            <a:rect l="0" t="0" r="0" b="0"/>
            <a:pathLst>
              <a:path w="138" h="224">
                <a:moveTo>
                  <a:pt x="128" y="5"/>
                </a:moveTo>
                <a:lnTo>
                  <a:pt x="128" y="5"/>
                </a:lnTo>
                <a:lnTo>
                  <a:pt x="127" y="12"/>
                </a:lnTo>
                <a:lnTo>
                  <a:pt x="125" y="21"/>
                </a:lnTo>
                <a:lnTo>
                  <a:pt x="118" y="35"/>
                </a:lnTo>
                <a:lnTo>
                  <a:pt x="103" y="65"/>
                </a:lnTo>
                <a:lnTo>
                  <a:pt x="92" y="89"/>
                </a:lnTo>
                <a:lnTo>
                  <a:pt x="80" y="113"/>
                </a:lnTo>
                <a:lnTo>
                  <a:pt x="62" y="140"/>
                </a:lnTo>
                <a:lnTo>
                  <a:pt x="43" y="167"/>
                </a:lnTo>
                <a:lnTo>
                  <a:pt x="24" y="192"/>
                </a:lnTo>
                <a:lnTo>
                  <a:pt x="2" y="216"/>
                </a:lnTo>
                <a:lnTo>
                  <a:pt x="1" y="218"/>
                </a:lnTo>
                <a:lnTo>
                  <a:pt x="0" y="219"/>
                </a:lnTo>
                <a:lnTo>
                  <a:pt x="1" y="221"/>
                </a:lnTo>
                <a:lnTo>
                  <a:pt x="2" y="222"/>
                </a:lnTo>
                <a:lnTo>
                  <a:pt x="3" y="223"/>
                </a:lnTo>
                <a:lnTo>
                  <a:pt x="5" y="224"/>
                </a:lnTo>
                <a:lnTo>
                  <a:pt x="6" y="223"/>
                </a:lnTo>
                <a:lnTo>
                  <a:pt x="8" y="222"/>
                </a:lnTo>
                <a:lnTo>
                  <a:pt x="31" y="198"/>
                </a:lnTo>
                <a:lnTo>
                  <a:pt x="51" y="172"/>
                </a:lnTo>
                <a:lnTo>
                  <a:pt x="70" y="145"/>
                </a:lnTo>
                <a:lnTo>
                  <a:pt x="88" y="118"/>
                </a:lnTo>
                <a:lnTo>
                  <a:pt x="96" y="103"/>
                </a:lnTo>
                <a:lnTo>
                  <a:pt x="104" y="87"/>
                </a:lnTo>
                <a:lnTo>
                  <a:pt x="118" y="56"/>
                </a:lnTo>
                <a:lnTo>
                  <a:pt x="130" y="31"/>
                </a:lnTo>
                <a:lnTo>
                  <a:pt x="136" y="19"/>
                </a:lnTo>
                <a:lnTo>
                  <a:pt x="137" y="11"/>
                </a:lnTo>
                <a:lnTo>
                  <a:pt x="138" y="5"/>
                </a:lnTo>
                <a:lnTo>
                  <a:pt x="138" y="3"/>
                </a:lnTo>
                <a:lnTo>
                  <a:pt x="137" y="1"/>
                </a:lnTo>
                <a:lnTo>
                  <a:pt x="136" y="0"/>
                </a:lnTo>
                <a:lnTo>
                  <a:pt x="133" y="0"/>
                </a:lnTo>
                <a:lnTo>
                  <a:pt x="130" y="1"/>
                </a:lnTo>
                <a:lnTo>
                  <a:pt x="129" y="3"/>
                </a:lnTo>
                <a:lnTo>
                  <a:pt x="128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65" name="任意多边形 1051764"/>
          <p:cNvSpPr/>
          <p:nvPr/>
        </p:nvSpPr>
        <p:spPr bwMode="auto">
          <a:xfrm>
            <a:off x="10629900" y="1385887"/>
            <a:ext cx="61912" cy="106362"/>
          </a:xfrm>
          <a:custGeom>
            <a:avLst/>
            <a:gdLst/>
            <a:ahLst/>
            <a:cxnLst/>
            <a:rect l="0" t="0" r="0" b="0"/>
            <a:pathLst>
              <a:path w="86" h="148">
                <a:moveTo>
                  <a:pt x="78" y="2"/>
                </a:moveTo>
                <a:lnTo>
                  <a:pt x="78" y="2"/>
                </a:lnTo>
                <a:lnTo>
                  <a:pt x="60" y="40"/>
                </a:lnTo>
                <a:lnTo>
                  <a:pt x="42" y="78"/>
                </a:lnTo>
                <a:lnTo>
                  <a:pt x="38" y="86"/>
                </a:lnTo>
                <a:lnTo>
                  <a:pt x="33" y="95"/>
                </a:lnTo>
                <a:lnTo>
                  <a:pt x="23" y="110"/>
                </a:lnTo>
                <a:lnTo>
                  <a:pt x="11" y="125"/>
                </a:lnTo>
                <a:lnTo>
                  <a:pt x="1" y="140"/>
                </a:lnTo>
                <a:lnTo>
                  <a:pt x="0" y="142"/>
                </a:lnTo>
                <a:lnTo>
                  <a:pt x="1" y="144"/>
                </a:lnTo>
                <a:lnTo>
                  <a:pt x="1" y="145"/>
                </a:lnTo>
                <a:lnTo>
                  <a:pt x="3" y="147"/>
                </a:lnTo>
                <a:lnTo>
                  <a:pt x="4" y="148"/>
                </a:lnTo>
                <a:lnTo>
                  <a:pt x="6" y="148"/>
                </a:lnTo>
                <a:lnTo>
                  <a:pt x="8" y="147"/>
                </a:lnTo>
                <a:lnTo>
                  <a:pt x="9" y="145"/>
                </a:lnTo>
                <a:lnTo>
                  <a:pt x="13" y="139"/>
                </a:lnTo>
                <a:lnTo>
                  <a:pt x="19" y="133"/>
                </a:lnTo>
                <a:lnTo>
                  <a:pt x="28" y="122"/>
                </a:lnTo>
                <a:lnTo>
                  <a:pt x="34" y="112"/>
                </a:lnTo>
                <a:lnTo>
                  <a:pt x="40" y="103"/>
                </a:lnTo>
                <a:lnTo>
                  <a:pt x="51" y="82"/>
                </a:lnTo>
                <a:lnTo>
                  <a:pt x="67" y="45"/>
                </a:lnTo>
                <a:lnTo>
                  <a:pt x="85" y="8"/>
                </a:lnTo>
                <a:lnTo>
                  <a:pt x="86" y="6"/>
                </a:lnTo>
                <a:lnTo>
                  <a:pt x="86" y="4"/>
                </a:lnTo>
                <a:lnTo>
                  <a:pt x="85" y="1"/>
                </a:lnTo>
                <a:lnTo>
                  <a:pt x="83" y="0"/>
                </a:lnTo>
                <a:lnTo>
                  <a:pt x="82" y="0"/>
                </a:lnTo>
                <a:lnTo>
                  <a:pt x="80" y="0"/>
                </a:lnTo>
                <a:lnTo>
                  <a:pt x="79" y="0"/>
                </a:lnTo>
                <a:lnTo>
                  <a:pt x="7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66" name="任意多边形 1051765"/>
          <p:cNvSpPr/>
          <p:nvPr/>
        </p:nvSpPr>
        <p:spPr bwMode="auto">
          <a:xfrm>
            <a:off x="10656888" y="1417637"/>
            <a:ext cx="50800" cy="69850"/>
          </a:xfrm>
          <a:custGeom>
            <a:avLst/>
            <a:gdLst/>
            <a:ahLst/>
            <a:cxnLst/>
            <a:rect l="0" t="0" r="0" b="0"/>
            <a:pathLst>
              <a:path w="72" h="100">
                <a:moveTo>
                  <a:pt x="64" y="2"/>
                </a:moveTo>
                <a:lnTo>
                  <a:pt x="64" y="2"/>
                </a:lnTo>
                <a:lnTo>
                  <a:pt x="49" y="26"/>
                </a:lnTo>
                <a:lnTo>
                  <a:pt x="34" y="49"/>
                </a:lnTo>
                <a:lnTo>
                  <a:pt x="19" y="70"/>
                </a:lnTo>
                <a:lnTo>
                  <a:pt x="2" y="92"/>
                </a:lnTo>
                <a:lnTo>
                  <a:pt x="1" y="93"/>
                </a:lnTo>
                <a:lnTo>
                  <a:pt x="0" y="95"/>
                </a:lnTo>
                <a:lnTo>
                  <a:pt x="2" y="98"/>
                </a:lnTo>
                <a:lnTo>
                  <a:pt x="3" y="99"/>
                </a:lnTo>
                <a:lnTo>
                  <a:pt x="5" y="100"/>
                </a:lnTo>
                <a:lnTo>
                  <a:pt x="8" y="99"/>
                </a:lnTo>
                <a:lnTo>
                  <a:pt x="9" y="98"/>
                </a:lnTo>
                <a:lnTo>
                  <a:pt x="26" y="77"/>
                </a:lnTo>
                <a:lnTo>
                  <a:pt x="42" y="54"/>
                </a:lnTo>
                <a:lnTo>
                  <a:pt x="57" y="31"/>
                </a:lnTo>
                <a:lnTo>
                  <a:pt x="71" y="7"/>
                </a:lnTo>
                <a:lnTo>
                  <a:pt x="72" y="5"/>
                </a:lnTo>
                <a:lnTo>
                  <a:pt x="72" y="3"/>
                </a:lnTo>
                <a:lnTo>
                  <a:pt x="71" y="2"/>
                </a:lnTo>
                <a:lnTo>
                  <a:pt x="70" y="1"/>
                </a:lnTo>
                <a:lnTo>
                  <a:pt x="68" y="0"/>
                </a:lnTo>
                <a:lnTo>
                  <a:pt x="66" y="0"/>
                </a:lnTo>
                <a:lnTo>
                  <a:pt x="65" y="1"/>
                </a:lnTo>
                <a:lnTo>
                  <a:pt x="64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67" name="任意多边形 1051766"/>
          <p:cNvSpPr/>
          <p:nvPr/>
        </p:nvSpPr>
        <p:spPr bwMode="auto">
          <a:xfrm>
            <a:off x="9810750" y="1765300"/>
            <a:ext cx="31750" cy="101600"/>
          </a:xfrm>
          <a:custGeom>
            <a:avLst/>
            <a:gdLst/>
            <a:ahLst/>
            <a:cxnLst/>
            <a:rect l="0" t="0" r="0" b="0"/>
            <a:pathLst>
              <a:path w="45" h="143">
                <a:moveTo>
                  <a:pt x="35" y="4"/>
                </a:moveTo>
                <a:lnTo>
                  <a:pt x="35" y="4"/>
                </a:lnTo>
                <a:lnTo>
                  <a:pt x="30" y="27"/>
                </a:lnTo>
                <a:lnTo>
                  <a:pt x="25" y="50"/>
                </a:lnTo>
                <a:lnTo>
                  <a:pt x="19" y="73"/>
                </a:lnTo>
                <a:lnTo>
                  <a:pt x="15" y="84"/>
                </a:lnTo>
                <a:lnTo>
                  <a:pt x="9" y="96"/>
                </a:lnTo>
                <a:lnTo>
                  <a:pt x="5" y="106"/>
                </a:lnTo>
                <a:lnTo>
                  <a:pt x="1" y="117"/>
                </a:lnTo>
                <a:lnTo>
                  <a:pt x="0" y="124"/>
                </a:lnTo>
                <a:lnTo>
                  <a:pt x="0" y="130"/>
                </a:lnTo>
                <a:lnTo>
                  <a:pt x="0" y="135"/>
                </a:lnTo>
                <a:lnTo>
                  <a:pt x="2" y="141"/>
                </a:lnTo>
                <a:lnTo>
                  <a:pt x="3" y="142"/>
                </a:lnTo>
                <a:lnTo>
                  <a:pt x="5" y="143"/>
                </a:lnTo>
                <a:lnTo>
                  <a:pt x="6" y="143"/>
                </a:lnTo>
                <a:lnTo>
                  <a:pt x="8" y="143"/>
                </a:lnTo>
                <a:lnTo>
                  <a:pt x="10" y="140"/>
                </a:lnTo>
                <a:lnTo>
                  <a:pt x="12" y="138"/>
                </a:lnTo>
                <a:lnTo>
                  <a:pt x="10" y="136"/>
                </a:lnTo>
                <a:lnTo>
                  <a:pt x="9" y="133"/>
                </a:lnTo>
                <a:lnTo>
                  <a:pt x="8" y="130"/>
                </a:lnTo>
                <a:lnTo>
                  <a:pt x="9" y="123"/>
                </a:lnTo>
                <a:lnTo>
                  <a:pt x="10" y="114"/>
                </a:lnTo>
                <a:lnTo>
                  <a:pt x="14" y="106"/>
                </a:lnTo>
                <a:lnTo>
                  <a:pt x="22" y="90"/>
                </a:lnTo>
                <a:lnTo>
                  <a:pt x="28" y="78"/>
                </a:lnTo>
                <a:lnTo>
                  <a:pt x="31" y="70"/>
                </a:lnTo>
                <a:lnTo>
                  <a:pt x="34" y="60"/>
                </a:lnTo>
                <a:lnTo>
                  <a:pt x="38" y="43"/>
                </a:lnTo>
                <a:lnTo>
                  <a:pt x="45" y="7"/>
                </a:lnTo>
                <a:lnTo>
                  <a:pt x="45" y="4"/>
                </a:lnTo>
                <a:lnTo>
                  <a:pt x="44" y="3"/>
                </a:lnTo>
                <a:lnTo>
                  <a:pt x="43" y="1"/>
                </a:lnTo>
                <a:lnTo>
                  <a:pt x="41" y="1"/>
                </a:lnTo>
                <a:lnTo>
                  <a:pt x="38" y="0"/>
                </a:lnTo>
                <a:lnTo>
                  <a:pt x="37" y="1"/>
                </a:lnTo>
                <a:lnTo>
                  <a:pt x="36" y="2"/>
                </a:lnTo>
                <a:lnTo>
                  <a:pt x="35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68" name="任意多边形 1051767"/>
          <p:cNvSpPr/>
          <p:nvPr/>
        </p:nvSpPr>
        <p:spPr bwMode="auto">
          <a:xfrm>
            <a:off x="9844088" y="1757362"/>
            <a:ext cx="60325" cy="166687"/>
          </a:xfrm>
          <a:custGeom>
            <a:avLst/>
            <a:gdLst/>
            <a:ahLst/>
            <a:cxnLst/>
            <a:rect l="0" t="0" r="0" b="0"/>
            <a:pathLst>
              <a:path w="82" h="237">
                <a:moveTo>
                  <a:pt x="71" y="3"/>
                </a:moveTo>
                <a:lnTo>
                  <a:pt x="71" y="3"/>
                </a:lnTo>
                <a:lnTo>
                  <a:pt x="66" y="14"/>
                </a:lnTo>
                <a:lnTo>
                  <a:pt x="61" y="26"/>
                </a:lnTo>
                <a:lnTo>
                  <a:pt x="55" y="37"/>
                </a:lnTo>
                <a:lnTo>
                  <a:pt x="50" y="49"/>
                </a:lnTo>
                <a:lnTo>
                  <a:pt x="44" y="64"/>
                </a:lnTo>
                <a:lnTo>
                  <a:pt x="40" y="81"/>
                </a:lnTo>
                <a:lnTo>
                  <a:pt x="32" y="113"/>
                </a:lnTo>
                <a:lnTo>
                  <a:pt x="23" y="143"/>
                </a:lnTo>
                <a:lnTo>
                  <a:pt x="12" y="172"/>
                </a:lnTo>
                <a:lnTo>
                  <a:pt x="8" y="187"/>
                </a:lnTo>
                <a:lnTo>
                  <a:pt x="4" y="202"/>
                </a:lnTo>
                <a:lnTo>
                  <a:pt x="2" y="217"/>
                </a:lnTo>
                <a:lnTo>
                  <a:pt x="0" y="233"/>
                </a:lnTo>
                <a:lnTo>
                  <a:pt x="1" y="234"/>
                </a:lnTo>
                <a:lnTo>
                  <a:pt x="2" y="236"/>
                </a:lnTo>
                <a:lnTo>
                  <a:pt x="3" y="237"/>
                </a:lnTo>
                <a:lnTo>
                  <a:pt x="5" y="237"/>
                </a:lnTo>
                <a:lnTo>
                  <a:pt x="7" y="237"/>
                </a:lnTo>
                <a:lnTo>
                  <a:pt x="8" y="236"/>
                </a:lnTo>
                <a:lnTo>
                  <a:pt x="9" y="234"/>
                </a:lnTo>
                <a:lnTo>
                  <a:pt x="10" y="233"/>
                </a:lnTo>
                <a:lnTo>
                  <a:pt x="11" y="217"/>
                </a:lnTo>
                <a:lnTo>
                  <a:pt x="13" y="203"/>
                </a:lnTo>
                <a:lnTo>
                  <a:pt x="17" y="188"/>
                </a:lnTo>
                <a:lnTo>
                  <a:pt x="22" y="173"/>
                </a:lnTo>
                <a:lnTo>
                  <a:pt x="31" y="144"/>
                </a:lnTo>
                <a:lnTo>
                  <a:pt x="41" y="116"/>
                </a:lnTo>
                <a:lnTo>
                  <a:pt x="49" y="87"/>
                </a:lnTo>
                <a:lnTo>
                  <a:pt x="57" y="58"/>
                </a:lnTo>
                <a:lnTo>
                  <a:pt x="62" y="44"/>
                </a:lnTo>
                <a:lnTo>
                  <a:pt x="68" y="32"/>
                </a:lnTo>
                <a:lnTo>
                  <a:pt x="74" y="18"/>
                </a:lnTo>
                <a:lnTo>
                  <a:pt x="81" y="5"/>
                </a:lnTo>
                <a:lnTo>
                  <a:pt x="82" y="4"/>
                </a:lnTo>
                <a:lnTo>
                  <a:pt x="81" y="2"/>
                </a:lnTo>
                <a:lnTo>
                  <a:pt x="80" y="1"/>
                </a:lnTo>
                <a:lnTo>
                  <a:pt x="78" y="0"/>
                </a:lnTo>
                <a:lnTo>
                  <a:pt x="74" y="0"/>
                </a:lnTo>
                <a:lnTo>
                  <a:pt x="73" y="1"/>
                </a:lnTo>
                <a:lnTo>
                  <a:pt x="71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69" name="任意多边形 1051768"/>
          <p:cNvSpPr/>
          <p:nvPr/>
        </p:nvSpPr>
        <p:spPr bwMode="auto">
          <a:xfrm>
            <a:off x="9879012" y="1728787"/>
            <a:ext cx="84137" cy="207962"/>
          </a:xfrm>
          <a:custGeom>
            <a:avLst/>
            <a:gdLst/>
            <a:ahLst/>
            <a:cxnLst/>
            <a:rect l="0" t="0" r="0" b="0"/>
            <a:pathLst>
              <a:path w="119" h="295">
                <a:moveTo>
                  <a:pt x="110" y="3"/>
                </a:moveTo>
                <a:lnTo>
                  <a:pt x="110" y="3"/>
                </a:lnTo>
                <a:lnTo>
                  <a:pt x="100" y="19"/>
                </a:lnTo>
                <a:lnTo>
                  <a:pt x="92" y="37"/>
                </a:lnTo>
                <a:lnTo>
                  <a:pt x="75" y="72"/>
                </a:lnTo>
                <a:lnTo>
                  <a:pt x="61" y="108"/>
                </a:lnTo>
                <a:lnTo>
                  <a:pt x="47" y="143"/>
                </a:lnTo>
                <a:lnTo>
                  <a:pt x="40" y="166"/>
                </a:lnTo>
                <a:lnTo>
                  <a:pt x="33" y="189"/>
                </a:lnTo>
                <a:lnTo>
                  <a:pt x="25" y="211"/>
                </a:lnTo>
                <a:lnTo>
                  <a:pt x="21" y="222"/>
                </a:lnTo>
                <a:lnTo>
                  <a:pt x="16" y="233"/>
                </a:lnTo>
                <a:lnTo>
                  <a:pt x="10" y="247"/>
                </a:lnTo>
                <a:lnTo>
                  <a:pt x="5" y="261"/>
                </a:lnTo>
                <a:lnTo>
                  <a:pt x="2" y="275"/>
                </a:lnTo>
                <a:lnTo>
                  <a:pt x="0" y="291"/>
                </a:lnTo>
                <a:lnTo>
                  <a:pt x="1" y="293"/>
                </a:lnTo>
                <a:lnTo>
                  <a:pt x="2" y="294"/>
                </a:lnTo>
                <a:lnTo>
                  <a:pt x="3" y="295"/>
                </a:lnTo>
                <a:lnTo>
                  <a:pt x="5" y="295"/>
                </a:lnTo>
                <a:lnTo>
                  <a:pt x="6" y="295"/>
                </a:lnTo>
                <a:lnTo>
                  <a:pt x="8" y="294"/>
                </a:lnTo>
                <a:lnTo>
                  <a:pt x="9" y="293"/>
                </a:lnTo>
                <a:lnTo>
                  <a:pt x="9" y="291"/>
                </a:lnTo>
                <a:lnTo>
                  <a:pt x="10" y="281"/>
                </a:lnTo>
                <a:lnTo>
                  <a:pt x="12" y="272"/>
                </a:lnTo>
                <a:lnTo>
                  <a:pt x="18" y="255"/>
                </a:lnTo>
                <a:lnTo>
                  <a:pt x="24" y="239"/>
                </a:lnTo>
                <a:lnTo>
                  <a:pt x="31" y="221"/>
                </a:lnTo>
                <a:lnTo>
                  <a:pt x="36" y="203"/>
                </a:lnTo>
                <a:lnTo>
                  <a:pt x="42" y="184"/>
                </a:lnTo>
                <a:lnTo>
                  <a:pt x="57" y="147"/>
                </a:lnTo>
                <a:lnTo>
                  <a:pt x="70" y="111"/>
                </a:lnTo>
                <a:lnTo>
                  <a:pt x="85" y="75"/>
                </a:lnTo>
                <a:lnTo>
                  <a:pt x="100" y="41"/>
                </a:lnTo>
                <a:lnTo>
                  <a:pt x="108" y="24"/>
                </a:lnTo>
                <a:lnTo>
                  <a:pt x="118" y="8"/>
                </a:lnTo>
                <a:lnTo>
                  <a:pt x="119" y="6"/>
                </a:lnTo>
                <a:lnTo>
                  <a:pt x="119" y="4"/>
                </a:lnTo>
                <a:lnTo>
                  <a:pt x="118" y="3"/>
                </a:lnTo>
                <a:lnTo>
                  <a:pt x="117" y="1"/>
                </a:lnTo>
                <a:lnTo>
                  <a:pt x="115" y="0"/>
                </a:lnTo>
                <a:lnTo>
                  <a:pt x="112" y="0"/>
                </a:lnTo>
                <a:lnTo>
                  <a:pt x="111" y="1"/>
                </a:lnTo>
                <a:lnTo>
                  <a:pt x="110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70" name="任意多边形 1051769"/>
          <p:cNvSpPr/>
          <p:nvPr/>
        </p:nvSpPr>
        <p:spPr bwMode="auto">
          <a:xfrm>
            <a:off x="9907588" y="1722437"/>
            <a:ext cx="93662" cy="231775"/>
          </a:xfrm>
          <a:custGeom>
            <a:avLst/>
            <a:gdLst/>
            <a:ahLst/>
            <a:cxnLst/>
            <a:rect l="0" t="0" r="0" b="0"/>
            <a:pathLst>
              <a:path w="130" h="328">
                <a:moveTo>
                  <a:pt x="120" y="2"/>
                </a:moveTo>
                <a:lnTo>
                  <a:pt x="120" y="2"/>
                </a:lnTo>
                <a:lnTo>
                  <a:pt x="111" y="21"/>
                </a:lnTo>
                <a:lnTo>
                  <a:pt x="103" y="40"/>
                </a:lnTo>
                <a:lnTo>
                  <a:pt x="95" y="58"/>
                </a:lnTo>
                <a:lnTo>
                  <a:pt x="89" y="78"/>
                </a:lnTo>
                <a:lnTo>
                  <a:pt x="79" y="117"/>
                </a:lnTo>
                <a:lnTo>
                  <a:pt x="69" y="157"/>
                </a:lnTo>
                <a:lnTo>
                  <a:pt x="62" y="180"/>
                </a:lnTo>
                <a:lnTo>
                  <a:pt x="54" y="204"/>
                </a:lnTo>
                <a:lnTo>
                  <a:pt x="45" y="227"/>
                </a:lnTo>
                <a:lnTo>
                  <a:pt x="35" y="250"/>
                </a:lnTo>
                <a:lnTo>
                  <a:pt x="26" y="268"/>
                </a:lnTo>
                <a:lnTo>
                  <a:pt x="18" y="285"/>
                </a:lnTo>
                <a:lnTo>
                  <a:pt x="8" y="304"/>
                </a:lnTo>
                <a:lnTo>
                  <a:pt x="1" y="322"/>
                </a:lnTo>
                <a:lnTo>
                  <a:pt x="0" y="325"/>
                </a:lnTo>
                <a:lnTo>
                  <a:pt x="1" y="326"/>
                </a:lnTo>
                <a:lnTo>
                  <a:pt x="2" y="327"/>
                </a:lnTo>
                <a:lnTo>
                  <a:pt x="4" y="328"/>
                </a:lnTo>
                <a:lnTo>
                  <a:pt x="7" y="328"/>
                </a:lnTo>
                <a:lnTo>
                  <a:pt x="9" y="327"/>
                </a:lnTo>
                <a:lnTo>
                  <a:pt x="10" y="325"/>
                </a:lnTo>
                <a:lnTo>
                  <a:pt x="19" y="305"/>
                </a:lnTo>
                <a:lnTo>
                  <a:pt x="28" y="285"/>
                </a:lnTo>
                <a:lnTo>
                  <a:pt x="37" y="267"/>
                </a:lnTo>
                <a:lnTo>
                  <a:pt x="47" y="247"/>
                </a:lnTo>
                <a:lnTo>
                  <a:pt x="61" y="212"/>
                </a:lnTo>
                <a:lnTo>
                  <a:pt x="68" y="194"/>
                </a:lnTo>
                <a:lnTo>
                  <a:pt x="75" y="175"/>
                </a:lnTo>
                <a:lnTo>
                  <a:pt x="81" y="155"/>
                </a:lnTo>
                <a:lnTo>
                  <a:pt x="86" y="133"/>
                </a:lnTo>
                <a:lnTo>
                  <a:pt x="96" y="89"/>
                </a:lnTo>
                <a:lnTo>
                  <a:pt x="103" y="69"/>
                </a:lnTo>
                <a:lnTo>
                  <a:pt x="110" y="48"/>
                </a:lnTo>
                <a:lnTo>
                  <a:pt x="118" y="27"/>
                </a:lnTo>
                <a:lnTo>
                  <a:pt x="129" y="7"/>
                </a:lnTo>
                <a:lnTo>
                  <a:pt x="130" y="5"/>
                </a:lnTo>
                <a:lnTo>
                  <a:pt x="129" y="3"/>
                </a:lnTo>
                <a:lnTo>
                  <a:pt x="127" y="2"/>
                </a:lnTo>
                <a:lnTo>
                  <a:pt x="126" y="0"/>
                </a:lnTo>
                <a:lnTo>
                  <a:pt x="125" y="0"/>
                </a:lnTo>
                <a:lnTo>
                  <a:pt x="123" y="0"/>
                </a:lnTo>
                <a:lnTo>
                  <a:pt x="121" y="1"/>
                </a:lnTo>
                <a:lnTo>
                  <a:pt x="12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71" name="任意多边形 1051770"/>
          <p:cNvSpPr/>
          <p:nvPr/>
        </p:nvSpPr>
        <p:spPr bwMode="auto">
          <a:xfrm>
            <a:off x="9939338" y="1758950"/>
            <a:ext cx="80962" cy="217487"/>
          </a:xfrm>
          <a:custGeom>
            <a:avLst/>
            <a:gdLst/>
            <a:ahLst/>
            <a:cxnLst/>
            <a:rect l="0" t="0" r="0" b="0"/>
            <a:pathLst>
              <a:path w="114" h="309">
                <a:moveTo>
                  <a:pt x="105" y="2"/>
                </a:moveTo>
                <a:lnTo>
                  <a:pt x="105" y="2"/>
                </a:lnTo>
                <a:lnTo>
                  <a:pt x="97" y="21"/>
                </a:lnTo>
                <a:lnTo>
                  <a:pt x="91" y="38"/>
                </a:lnTo>
                <a:lnTo>
                  <a:pt x="85" y="57"/>
                </a:lnTo>
                <a:lnTo>
                  <a:pt x="79" y="77"/>
                </a:lnTo>
                <a:lnTo>
                  <a:pt x="69" y="114"/>
                </a:lnTo>
                <a:lnTo>
                  <a:pt x="59" y="152"/>
                </a:lnTo>
                <a:lnTo>
                  <a:pt x="47" y="191"/>
                </a:lnTo>
                <a:lnTo>
                  <a:pt x="35" y="229"/>
                </a:lnTo>
                <a:lnTo>
                  <a:pt x="28" y="248"/>
                </a:lnTo>
                <a:lnTo>
                  <a:pt x="19" y="266"/>
                </a:lnTo>
                <a:lnTo>
                  <a:pt x="10" y="285"/>
                </a:lnTo>
                <a:lnTo>
                  <a:pt x="1" y="303"/>
                </a:lnTo>
                <a:lnTo>
                  <a:pt x="0" y="305"/>
                </a:lnTo>
                <a:lnTo>
                  <a:pt x="0" y="306"/>
                </a:lnTo>
                <a:lnTo>
                  <a:pt x="1" y="308"/>
                </a:lnTo>
                <a:lnTo>
                  <a:pt x="2" y="309"/>
                </a:lnTo>
                <a:lnTo>
                  <a:pt x="4" y="309"/>
                </a:lnTo>
                <a:lnTo>
                  <a:pt x="5" y="309"/>
                </a:lnTo>
                <a:lnTo>
                  <a:pt x="7" y="309"/>
                </a:lnTo>
                <a:lnTo>
                  <a:pt x="8" y="307"/>
                </a:lnTo>
                <a:lnTo>
                  <a:pt x="18" y="291"/>
                </a:lnTo>
                <a:lnTo>
                  <a:pt x="26" y="275"/>
                </a:lnTo>
                <a:lnTo>
                  <a:pt x="34" y="258"/>
                </a:lnTo>
                <a:lnTo>
                  <a:pt x="41" y="240"/>
                </a:lnTo>
                <a:lnTo>
                  <a:pt x="53" y="206"/>
                </a:lnTo>
                <a:lnTo>
                  <a:pt x="64" y="171"/>
                </a:lnTo>
                <a:lnTo>
                  <a:pt x="74" y="130"/>
                </a:lnTo>
                <a:lnTo>
                  <a:pt x="86" y="88"/>
                </a:lnTo>
                <a:lnTo>
                  <a:pt x="91" y="67"/>
                </a:lnTo>
                <a:lnTo>
                  <a:pt x="98" y="47"/>
                </a:lnTo>
                <a:lnTo>
                  <a:pt x="105" y="27"/>
                </a:lnTo>
                <a:lnTo>
                  <a:pt x="113" y="7"/>
                </a:lnTo>
                <a:lnTo>
                  <a:pt x="114" y="5"/>
                </a:lnTo>
                <a:lnTo>
                  <a:pt x="114" y="3"/>
                </a:lnTo>
                <a:lnTo>
                  <a:pt x="110" y="1"/>
                </a:lnTo>
                <a:lnTo>
                  <a:pt x="109" y="0"/>
                </a:lnTo>
                <a:lnTo>
                  <a:pt x="107" y="0"/>
                </a:lnTo>
                <a:lnTo>
                  <a:pt x="106" y="1"/>
                </a:lnTo>
                <a:lnTo>
                  <a:pt x="10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72" name="任意多边形 1051771"/>
          <p:cNvSpPr/>
          <p:nvPr/>
        </p:nvSpPr>
        <p:spPr bwMode="auto">
          <a:xfrm>
            <a:off x="9969500" y="1776412"/>
            <a:ext cx="84137" cy="215900"/>
          </a:xfrm>
          <a:custGeom>
            <a:avLst/>
            <a:gdLst/>
            <a:ahLst/>
            <a:cxnLst/>
            <a:rect l="0" t="0" r="0" b="0"/>
            <a:pathLst>
              <a:path w="119" h="305">
                <a:moveTo>
                  <a:pt x="111" y="2"/>
                </a:moveTo>
                <a:lnTo>
                  <a:pt x="111" y="2"/>
                </a:lnTo>
                <a:lnTo>
                  <a:pt x="106" y="8"/>
                </a:lnTo>
                <a:lnTo>
                  <a:pt x="101" y="14"/>
                </a:lnTo>
                <a:lnTo>
                  <a:pt x="93" y="28"/>
                </a:lnTo>
                <a:lnTo>
                  <a:pt x="86" y="42"/>
                </a:lnTo>
                <a:lnTo>
                  <a:pt x="81" y="58"/>
                </a:lnTo>
                <a:lnTo>
                  <a:pt x="67" y="97"/>
                </a:lnTo>
                <a:lnTo>
                  <a:pt x="62" y="117"/>
                </a:lnTo>
                <a:lnTo>
                  <a:pt x="57" y="137"/>
                </a:lnTo>
                <a:lnTo>
                  <a:pt x="55" y="147"/>
                </a:lnTo>
                <a:lnTo>
                  <a:pt x="53" y="157"/>
                </a:lnTo>
                <a:lnTo>
                  <a:pt x="45" y="179"/>
                </a:lnTo>
                <a:lnTo>
                  <a:pt x="37" y="200"/>
                </a:lnTo>
                <a:lnTo>
                  <a:pt x="29" y="220"/>
                </a:lnTo>
                <a:lnTo>
                  <a:pt x="22" y="239"/>
                </a:lnTo>
                <a:lnTo>
                  <a:pt x="14" y="259"/>
                </a:lnTo>
                <a:lnTo>
                  <a:pt x="6" y="279"/>
                </a:lnTo>
                <a:lnTo>
                  <a:pt x="3" y="288"/>
                </a:lnTo>
                <a:lnTo>
                  <a:pt x="0" y="298"/>
                </a:lnTo>
                <a:lnTo>
                  <a:pt x="0" y="300"/>
                </a:lnTo>
                <a:lnTo>
                  <a:pt x="1" y="302"/>
                </a:lnTo>
                <a:lnTo>
                  <a:pt x="2" y="303"/>
                </a:lnTo>
                <a:lnTo>
                  <a:pt x="4" y="305"/>
                </a:lnTo>
                <a:lnTo>
                  <a:pt x="6" y="305"/>
                </a:lnTo>
                <a:lnTo>
                  <a:pt x="7" y="303"/>
                </a:lnTo>
                <a:lnTo>
                  <a:pt x="8" y="302"/>
                </a:lnTo>
                <a:lnTo>
                  <a:pt x="9" y="301"/>
                </a:lnTo>
                <a:lnTo>
                  <a:pt x="11" y="293"/>
                </a:lnTo>
                <a:lnTo>
                  <a:pt x="15" y="285"/>
                </a:lnTo>
                <a:lnTo>
                  <a:pt x="21" y="269"/>
                </a:lnTo>
                <a:lnTo>
                  <a:pt x="28" y="255"/>
                </a:lnTo>
                <a:lnTo>
                  <a:pt x="33" y="239"/>
                </a:lnTo>
                <a:lnTo>
                  <a:pt x="46" y="202"/>
                </a:lnTo>
                <a:lnTo>
                  <a:pt x="59" y="165"/>
                </a:lnTo>
                <a:lnTo>
                  <a:pt x="65" y="145"/>
                </a:lnTo>
                <a:lnTo>
                  <a:pt x="71" y="124"/>
                </a:lnTo>
                <a:lnTo>
                  <a:pt x="81" y="83"/>
                </a:lnTo>
                <a:lnTo>
                  <a:pt x="87" y="62"/>
                </a:lnTo>
                <a:lnTo>
                  <a:pt x="95" y="42"/>
                </a:lnTo>
                <a:lnTo>
                  <a:pt x="100" y="33"/>
                </a:lnTo>
                <a:lnTo>
                  <a:pt x="106" y="25"/>
                </a:lnTo>
                <a:lnTo>
                  <a:pt x="111" y="16"/>
                </a:lnTo>
                <a:lnTo>
                  <a:pt x="118" y="8"/>
                </a:lnTo>
                <a:lnTo>
                  <a:pt x="119" y="6"/>
                </a:lnTo>
                <a:lnTo>
                  <a:pt x="119" y="5"/>
                </a:lnTo>
                <a:lnTo>
                  <a:pt x="118" y="3"/>
                </a:lnTo>
                <a:lnTo>
                  <a:pt x="117" y="1"/>
                </a:lnTo>
                <a:lnTo>
                  <a:pt x="116" y="1"/>
                </a:lnTo>
                <a:lnTo>
                  <a:pt x="114" y="0"/>
                </a:lnTo>
                <a:lnTo>
                  <a:pt x="113" y="0"/>
                </a:lnTo>
                <a:lnTo>
                  <a:pt x="111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73" name="任意多边形 1051772"/>
          <p:cNvSpPr/>
          <p:nvPr/>
        </p:nvSpPr>
        <p:spPr bwMode="auto">
          <a:xfrm>
            <a:off x="10007600" y="1784350"/>
            <a:ext cx="69850" cy="209550"/>
          </a:xfrm>
          <a:custGeom>
            <a:avLst/>
            <a:gdLst/>
            <a:ahLst/>
            <a:cxnLst/>
            <a:rect l="0" t="0" r="0" b="0"/>
            <a:pathLst>
              <a:path w="99" h="299">
                <a:moveTo>
                  <a:pt x="90" y="4"/>
                </a:moveTo>
                <a:lnTo>
                  <a:pt x="90" y="4"/>
                </a:lnTo>
                <a:lnTo>
                  <a:pt x="89" y="23"/>
                </a:lnTo>
                <a:lnTo>
                  <a:pt x="86" y="42"/>
                </a:lnTo>
                <a:lnTo>
                  <a:pt x="82" y="60"/>
                </a:lnTo>
                <a:lnTo>
                  <a:pt x="77" y="79"/>
                </a:lnTo>
                <a:lnTo>
                  <a:pt x="70" y="98"/>
                </a:lnTo>
                <a:lnTo>
                  <a:pt x="64" y="116"/>
                </a:lnTo>
                <a:lnTo>
                  <a:pt x="51" y="151"/>
                </a:lnTo>
                <a:lnTo>
                  <a:pt x="25" y="222"/>
                </a:lnTo>
                <a:lnTo>
                  <a:pt x="0" y="293"/>
                </a:lnTo>
                <a:lnTo>
                  <a:pt x="0" y="296"/>
                </a:lnTo>
                <a:lnTo>
                  <a:pt x="0" y="297"/>
                </a:lnTo>
                <a:lnTo>
                  <a:pt x="1" y="298"/>
                </a:lnTo>
                <a:lnTo>
                  <a:pt x="3" y="299"/>
                </a:lnTo>
                <a:lnTo>
                  <a:pt x="5" y="299"/>
                </a:lnTo>
                <a:lnTo>
                  <a:pt x="6" y="299"/>
                </a:lnTo>
                <a:lnTo>
                  <a:pt x="8" y="298"/>
                </a:lnTo>
                <a:lnTo>
                  <a:pt x="9" y="296"/>
                </a:lnTo>
                <a:lnTo>
                  <a:pt x="33" y="224"/>
                </a:lnTo>
                <a:lnTo>
                  <a:pt x="47" y="189"/>
                </a:lnTo>
                <a:lnTo>
                  <a:pt x="60" y="155"/>
                </a:lnTo>
                <a:lnTo>
                  <a:pt x="75" y="118"/>
                </a:lnTo>
                <a:lnTo>
                  <a:pt x="81" y="100"/>
                </a:lnTo>
                <a:lnTo>
                  <a:pt x="86" y="81"/>
                </a:lnTo>
                <a:lnTo>
                  <a:pt x="91" y="61"/>
                </a:lnTo>
                <a:lnTo>
                  <a:pt x="95" y="43"/>
                </a:lnTo>
                <a:lnTo>
                  <a:pt x="98" y="23"/>
                </a:lnTo>
                <a:lnTo>
                  <a:pt x="99" y="4"/>
                </a:lnTo>
                <a:lnTo>
                  <a:pt x="99" y="2"/>
                </a:lnTo>
                <a:lnTo>
                  <a:pt x="98" y="1"/>
                </a:lnTo>
                <a:lnTo>
                  <a:pt x="96" y="0"/>
                </a:lnTo>
                <a:lnTo>
                  <a:pt x="95" y="0"/>
                </a:lnTo>
                <a:lnTo>
                  <a:pt x="93" y="0"/>
                </a:lnTo>
                <a:lnTo>
                  <a:pt x="91" y="1"/>
                </a:lnTo>
                <a:lnTo>
                  <a:pt x="90" y="2"/>
                </a:lnTo>
                <a:lnTo>
                  <a:pt x="9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74" name="任意多边形 1051773"/>
          <p:cNvSpPr/>
          <p:nvPr/>
        </p:nvSpPr>
        <p:spPr bwMode="auto">
          <a:xfrm>
            <a:off x="10077450" y="1785937"/>
            <a:ext cx="23812" cy="104775"/>
          </a:xfrm>
          <a:custGeom>
            <a:avLst/>
            <a:gdLst/>
            <a:ahLst/>
            <a:cxnLst/>
            <a:rect l="0" t="0" r="0" b="0"/>
            <a:pathLst>
              <a:path w="34" h="147">
                <a:moveTo>
                  <a:pt x="24" y="5"/>
                </a:moveTo>
                <a:lnTo>
                  <a:pt x="24" y="5"/>
                </a:lnTo>
                <a:lnTo>
                  <a:pt x="21" y="40"/>
                </a:lnTo>
                <a:lnTo>
                  <a:pt x="16" y="74"/>
                </a:lnTo>
                <a:lnTo>
                  <a:pt x="9" y="108"/>
                </a:lnTo>
                <a:lnTo>
                  <a:pt x="0" y="141"/>
                </a:lnTo>
                <a:lnTo>
                  <a:pt x="0" y="143"/>
                </a:lnTo>
                <a:lnTo>
                  <a:pt x="1" y="145"/>
                </a:lnTo>
                <a:lnTo>
                  <a:pt x="2" y="146"/>
                </a:lnTo>
                <a:lnTo>
                  <a:pt x="5" y="147"/>
                </a:lnTo>
                <a:lnTo>
                  <a:pt x="6" y="147"/>
                </a:lnTo>
                <a:lnTo>
                  <a:pt x="8" y="147"/>
                </a:lnTo>
                <a:lnTo>
                  <a:pt x="9" y="146"/>
                </a:lnTo>
                <a:lnTo>
                  <a:pt x="10" y="144"/>
                </a:lnTo>
                <a:lnTo>
                  <a:pt x="18" y="110"/>
                </a:lnTo>
                <a:lnTo>
                  <a:pt x="25" y="75"/>
                </a:lnTo>
                <a:lnTo>
                  <a:pt x="30" y="40"/>
                </a:lnTo>
                <a:lnTo>
                  <a:pt x="34" y="5"/>
                </a:lnTo>
                <a:lnTo>
                  <a:pt x="34" y="3"/>
                </a:lnTo>
                <a:lnTo>
                  <a:pt x="33" y="1"/>
                </a:lnTo>
                <a:lnTo>
                  <a:pt x="31" y="0"/>
                </a:lnTo>
                <a:lnTo>
                  <a:pt x="29" y="0"/>
                </a:lnTo>
                <a:lnTo>
                  <a:pt x="27" y="0"/>
                </a:lnTo>
                <a:lnTo>
                  <a:pt x="26" y="1"/>
                </a:lnTo>
                <a:lnTo>
                  <a:pt x="25" y="3"/>
                </a:lnTo>
                <a:lnTo>
                  <a:pt x="24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75" name="任意多边形 1051774"/>
          <p:cNvSpPr/>
          <p:nvPr/>
        </p:nvSpPr>
        <p:spPr bwMode="auto">
          <a:xfrm>
            <a:off x="10363200" y="1790700"/>
            <a:ext cx="25400" cy="106362"/>
          </a:xfrm>
          <a:custGeom>
            <a:avLst/>
            <a:gdLst/>
            <a:ahLst/>
            <a:cxnLst/>
            <a:rect l="0" t="0" r="0" b="0"/>
            <a:pathLst>
              <a:path w="38" h="152">
                <a:moveTo>
                  <a:pt x="29" y="4"/>
                </a:moveTo>
                <a:lnTo>
                  <a:pt x="29" y="4"/>
                </a:lnTo>
                <a:lnTo>
                  <a:pt x="19" y="40"/>
                </a:lnTo>
                <a:lnTo>
                  <a:pt x="11" y="75"/>
                </a:lnTo>
                <a:lnTo>
                  <a:pt x="7" y="93"/>
                </a:lnTo>
                <a:lnTo>
                  <a:pt x="4" y="110"/>
                </a:lnTo>
                <a:lnTo>
                  <a:pt x="1" y="129"/>
                </a:lnTo>
                <a:lnTo>
                  <a:pt x="0" y="148"/>
                </a:lnTo>
                <a:lnTo>
                  <a:pt x="1" y="150"/>
                </a:lnTo>
                <a:lnTo>
                  <a:pt x="2" y="151"/>
                </a:lnTo>
                <a:lnTo>
                  <a:pt x="3" y="152"/>
                </a:lnTo>
                <a:lnTo>
                  <a:pt x="5" y="152"/>
                </a:lnTo>
                <a:lnTo>
                  <a:pt x="6" y="152"/>
                </a:lnTo>
                <a:lnTo>
                  <a:pt x="8" y="151"/>
                </a:lnTo>
                <a:lnTo>
                  <a:pt x="9" y="150"/>
                </a:lnTo>
                <a:lnTo>
                  <a:pt x="9" y="148"/>
                </a:lnTo>
                <a:lnTo>
                  <a:pt x="10" y="129"/>
                </a:lnTo>
                <a:lnTo>
                  <a:pt x="13" y="111"/>
                </a:lnTo>
                <a:lnTo>
                  <a:pt x="16" y="94"/>
                </a:lnTo>
                <a:lnTo>
                  <a:pt x="20" y="76"/>
                </a:lnTo>
                <a:lnTo>
                  <a:pt x="29" y="41"/>
                </a:lnTo>
                <a:lnTo>
                  <a:pt x="38" y="6"/>
                </a:lnTo>
                <a:lnTo>
                  <a:pt x="38" y="4"/>
                </a:lnTo>
                <a:lnTo>
                  <a:pt x="37" y="3"/>
                </a:lnTo>
                <a:lnTo>
                  <a:pt x="36" y="2"/>
                </a:lnTo>
                <a:lnTo>
                  <a:pt x="34" y="0"/>
                </a:lnTo>
                <a:lnTo>
                  <a:pt x="33" y="0"/>
                </a:lnTo>
                <a:lnTo>
                  <a:pt x="31" y="0"/>
                </a:lnTo>
                <a:lnTo>
                  <a:pt x="30" y="2"/>
                </a:lnTo>
                <a:lnTo>
                  <a:pt x="29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76" name="任意多边形 1051775"/>
          <p:cNvSpPr/>
          <p:nvPr/>
        </p:nvSpPr>
        <p:spPr bwMode="auto">
          <a:xfrm>
            <a:off x="10387012" y="1752600"/>
            <a:ext cx="39687" cy="184150"/>
          </a:xfrm>
          <a:custGeom>
            <a:avLst/>
            <a:gdLst/>
            <a:ahLst/>
            <a:cxnLst/>
            <a:rect l="0" t="0" r="0" b="0"/>
            <a:pathLst>
              <a:path w="57" h="261">
                <a:moveTo>
                  <a:pt x="49" y="1"/>
                </a:moveTo>
                <a:lnTo>
                  <a:pt x="49" y="1"/>
                </a:lnTo>
                <a:lnTo>
                  <a:pt x="42" y="10"/>
                </a:lnTo>
                <a:lnTo>
                  <a:pt x="36" y="19"/>
                </a:lnTo>
                <a:lnTo>
                  <a:pt x="32" y="30"/>
                </a:lnTo>
                <a:lnTo>
                  <a:pt x="29" y="41"/>
                </a:lnTo>
                <a:lnTo>
                  <a:pt x="19" y="77"/>
                </a:lnTo>
                <a:lnTo>
                  <a:pt x="11" y="114"/>
                </a:lnTo>
                <a:lnTo>
                  <a:pt x="8" y="131"/>
                </a:lnTo>
                <a:lnTo>
                  <a:pt x="6" y="149"/>
                </a:lnTo>
                <a:lnTo>
                  <a:pt x="2" y="185"/>
                </a:lnTo>
                <a:lnTo>
                  <a:pt x="1" y="221"/>
                </a:lnTo>
                <a:lnTo>
                  <a:pt x="0" y="257"/>
                </a:lnTo>
                <a:lnTo>
                  <a:pt x="1" y="259"/>
                </a:lnTo>
                <a:lnTo>
                  <a:pt x="2" y="260"/>
                </a:lnTo>
                <a:lnTo>
                  <a:pt x="3" y="261"/>
                </a:lnTo>
                <a:lnTo>
                  <a:pt x="5" y="261"/>
                </a:lnTo>
                <a:lnTo>
                  <a:pt x="7" y="261"/>
                </a:lnTo>
                <a:lnTo>
                  <a:pt x="8" y="260"/>
                </a:lnTo>
                <a:lnTo>
                  <a:pt x="9" y="259"/>
                </a:lnTo>
                <a:lnTo>
                  <a:pt x="10" y="257"/>
                </a:lnTo>
                <a:lnTo>
                  <a:pt x="10" y="226"/>
                </a:lnTo>
                <a:lnTo>
                  <a:pt x="12" y="193"/>
                </a:lnTo>
                <a:lnTo>
                  <a:pt x="15" y="162"/>
                </a:lnTo>
                <a:lnTo>
                  <a:pt x="18" y="131"/>
                </a:lnTo>
                <a:lnTo>
                  <a:pt x="20" y="115"/>
                </a:lnTo>
                <a:lnTo>
                  <a:pt x="25" y="98"/>
                </a:lnTo>
                <a:lnTo>
                  <a:pt x="33" y="66"/>
                </a:lnTo>
                <a:lnTo>
                  <a:pt x="36" y="50"/>
                </a:lnTo>
                <a:lnTo>
                  <a:pt x="40" y="36"/>
                </a:lnTo>
                <a:lnTo>
                  <a:pt x="43" y="28"/>
                </a:lnTo>
                <a:lnTo>
                  <a:pt x="46" y="21"/>
                </a:lnTo>
                <a:lnTo>
                  <a:pt x="51" y="14"/>
                </a:lnTo>
                <a:lnTo>
                  <a:pt x="56" y="8"/>
                </a:lnTo>
                <a:lnTo>
                  <a:pt x="57" y="6"/>
                </a:lnTo>
                <a:lnTo>
                  <a:pt x="57" y="4"/>
                </a:lnTo>
                <a:lnTo>
                  <a:pt x="57" y="3"/>
                </a:lnTo>
                <a:lnTo>
                  <a:pt x="56" y="1"/>
                </a:lnTo>
                <a:lnTo>
                  <a:pt x="55" y="0"/>
                </a:lnTo>
                <a:lnTo>
                  <a:pt x="53" y="0"/>
                </a:lnTo>
                <a:lnTo>
                  <a:pt x="51" y="0"/>
                </a:lnTo>
                <a:lnTo>
                  <a:pt x="4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77" name="任意多边形 1051776"/>
          <p:cNvSpPr/>
          <p:nvPr/>
        </p:nvSpPr>
        <p:spPr bwMode="auto">
          <a:xfrm>
            <a:off x="10412412" y="1733550"/>
            <a:ext cx="71437" cy="242887"/>
          </a:xfrm>
          <a:custGeom>
            <a:avLst/>
            <a:gdLst/>
            <a:ahLst/>
            <a:cxnLst/>
            <a:rect l="0" t="0" r="0" b="0"/>
            <a:pathLst>
              <a:path w="100" h="347">
                <a:moveTo>
                  <a:pt x="93" y="1"/>
                </a:moveTo>
                <a:lnTo>
                  <a:pt x="93" y="1"/>
                </a:lnTo>
                <a:lnTo>
                  <a:pt x="87" y="5"/>
                </a:lnTo>
                <a:lnTo>
                  <a:pt x="83" y="9"/>
                </a:lnTo>
                <a:lnTo>
                  <a:pt x="79" y="13"/>
                </a:lnTo>
                <a:lnTo>
                  <a:pt x="76" y="18"/>
                </a:lnTo>
                <a:lnTo>
                  <a:pt x="70" y="30"/>
                </a:lnTo>
                <a:lnTo>
                  <a:pt x="65" y="42"/>
                </a:lnTo>
                <a:lnTo>
                  <a:pt x="50" y="92"/>
                </a:lnTo>
                <a:lnTo>
                  <a:pt x="36" y="142"/>
                </a:lnTo>
                <a:lnTo>
                  <a:pt x="30" y="168"/>
                </a:lnTo>
                <a:lnTo>
                  <a:pt x="25" y="193"/>
                </a:lnTo>
                <a:lnTo>
                  <a:pt x="16" y="245"/>
                </a:lnTo>
                <a:lnTo>
                  <a:pt x="5" y="294"/>
                </a:lnTo>
                <a:lnTo>
                  <a:pt x="2" y="318"/>
                </a:lnTo>
                <a:lnTo>
                  <a:pt x="0" y="343"/>
                </a:lnTo>
                <a:lnTo>
                  <a:pt x="0" y="345"/>
                </a:lnTo>
                <a:lnTo>
                  <a:pt x="1" y="346"/>
                </a:lnTo>
                <a:lnTo>
                  <a:pt x="3" y="347"/>
                </a:lnTo>
                <a:lnTo>
                  <a:pt x="5" y="347"/>
                </a:lnTo>
                <a:lnTo>
                  <a:pt x="6" y="347"/>
                </a:lnTo>
                <a:lnTo>
                  <a:pt x="8" y="346"/>
                </a:lnTo>
                <a:lnTo>
                  <a:pt x="9" y="345"/>
                </a:lnTo>
                <a:lnTo>
                  <a:pt x="9" y="343"/>
                </a:lnTo>
                <a:lnTo>
                  <a:pt x="10" y="321"/>
                </a:lnTo>
                <a:lnTo>
                  <a:pt x="14" y="300"/>
                </a:lnTo>
                <a:lnTo>
                  <a:pt x="17" y="278"/>
                </a:lnTo>
                <a:lnTo>
                  <a:pt x="21" y="257"/>
                </a:lnTo>
                <a:lnTo>
                  <a:pt x="30" y="214"/>
                </a:lnTo>
                <a:lnTo>
                  <a:pt x="39" y="172"/>
                </a:lnTo>
                <a:lnTo>
                  <a:pt x="45" y="149"/>
                </a:lnTo>
                <a:lnTo>
                  <a:pt x="51" y="126"/>
                </a:lnTo>
                <a:lnTo>
                  <a:pt x="63" y="80"/>
                </a:lnTo>
                <a:lnTo>
                  <a:pt x="69" y="62"/>
                </a:lnTo>
                <a:lnTo>
                  <a:pt x="72" y="51"/>
                </a:lnTo>
                <a:lnTo>
                  <a:pt x="75" y="41"/>
                </a:lnTo>
                <a:lnTo>
                  <a:pt x="79" y="32"/>
                </a:lnTo>
                <a:lnTo>
                  <a:pt x="84" y="22"/>
                </a:lnTo>
                <a:lnTo>
                  <a:pt x="90" y="15"/>
                </a:lnTo>
                <a:lnTo>
                  <a:pt x="98" y="9"/>
                </a:lnTo>
                <a:lnTo>
                  <a:pt x="100" y="8"/>
                </a:lnTo>
                <a:lnTo>
                  <a:pt x="100" y="6"/>
                </a:lnTo>
                <a:lnTo>
                  <a:pt x="100" y="4"/>
                </a:lnTo>
                <a:lnTo>
                  <a:pt x="100" y="3"/>
                </a:lnTo>
                <a:lnTo>
                  <a:pt x="99" y="1"/>
                </a:lnTo>
                <a:lnTo>
                  <a:pt x="96" y="1"/>
                </a:lnTo>
                <a:lnTo>
                  <a:pt x="94" y="0"/>
                </a:lnTo>
                <a:lnTo>
                  <a:pt x="9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78" name="任意多边形 1051777"/>
          <p:cNvSpPr/>
          <p:nvPr/>
        </p:nvSpPr>
        <p:spPr bwMode="auto">
          <a:xfrm>
            <a:off x="10445750" y="1757362"/>
            <a:ext cx="68262" cy="254000"/>
          </a:xfrm>
          <a:custGeom>
            <a:avLst/>
            <a:gdLst/>
            <a:ahLst/>
            <a:cxnLst/>
            <a:rect l="0" t="0" r="0" b="0"/>
            <a:pathLst>
              <a:path w="97" h="361">
                <a:moveTo>
                  <a:pt x="88" y="2"/>
                </a:moveTo>
                <a:lnTo>
                  <a:pt x="88" y="2"/>
                </a:lnTo>
                <a:lnTo>
                  <a:pt x="78" y="24"/>
                </a:lnTo>
                <a:lnTo>
                  <a:pt x="70" y="46"/>
                </a:lnTo>
                <a:lnTo>
                  <a:pt x="62" y="69"/>
                </a:lnTo>
                <a:lnTo>
                  <a:pt x="55" y="92"/>
                </a:lnTo>
                <a:lnTo>
                  <a:pt x="42" y="139"/>
                </a:lnTo>
                <a:lnTo>
                  <a:pt x="30" y="185"/>
                </a:lnTo>
                <a:lnTo>
                  <a:pt x="24" y="211"/>
                </a:lnTo>
                <a:lnTo>
                  <a:pt x="17" y="237"/>
                </a:lnTo>
                <a:lnTo>
                  <a:pt x="7" y="288"/>
                </a:lnTo>
                <a:lnTo>
                  <a:pt x="4" y="306"/>
                </a:lnTo>
                <a:lnTo>
                  <a:pt x="1" y="323"/>
                </a:lnTo>
                <a:lnTo>
                  <a:pt x="0" y="340"/>
                </a:lnTo>
                <a:lnTo>
                  <a:pt x="1" y="349"/>
                </a:lnTo>
                <a:lnTo>
                  <a:pt x="2" y="357"/>
                </a:lnTo>
                <a:lnTo>
                  <a:pt x="3" y="359"/>
                </a:lnTo>
                <a:lnTo>
                  <a:pt x="4" y="361"/>
                </a:lnTo>
                <a:lnTo>
                  <a:pt x="6" y="361"/>
                </a:lnTo>
                <a:lnTo>
                  <a:pt x="7" y="361"/>
                </a:lnTo>
                <a:lnTo>
                  <a:pt x="10" y="358"/>
                </a:lnTo>
                <a:lnTo>
                  <a:pt x="11" y="357"/>
                </a:lnTo>
                <a:lnTo>
                  <a:pt x="11" y="355"/>
                </a:lnTo>
                <a:lnTo>
                  <a:pt x="10" y="346"/>
                </a:lnTo>
                <a:lnTo>
                  <a:pt x="9" y="337"/>
                </a:lnTo>
                <a:lnTo>
                  <a:pt x="10" y="327"/>
                </a:lnTo>
                <a:lnTo>
                  <a:pt x="11" y="318"/>
                </a:lnTo>
                <a:lnTo>
                  <a:pt x="14" y="300"/>
                </a:lnTo>
                <a:lnTo>
                  <a:pt x="17" y="282"/>
                </a:lnTo>
                <a:lnTo>
                  <a:pt x="28" y="235"/>
                </a:lnTo>
                <a:lnTo>
                  <a:pt x="39" y="187"/>
                </a:lnTo>
                <a:lnTo>
                  <a:pt x="52" y="142"/>
                </a:lnTo>
                <a:lnTo>
                  <a:pt x="64" y="96"/>
                </a:lnTo>
                <a:lnTo>
                  <a:pt x="70" y="72"/>
                </a:lnTo>
                <a:lnTo>
                  <a:pt x="78" y="51"/>
                </a:lnTo>
                <a:lnTo>
                  <a:pt x="87" y="28"/>
                </a:lnTo>
                <a:lnTo>
                  <a:pt x="96" y="7"/>
                </a:lnTo>
                <a:lnTo>
                  <a:pt x="97" y="5"/>
                </a:lnTo>
                <a:lnTo>
                  <a:pt x="96" y="3"/>
                </a:lnTo>
                <a:lnTo>
                  <a:pt x="94" y="0"/>
                </a:lnTo>
                <a:lnTo>
                  <a:pt x="93" y="0"/>
                </a:lnTo>
                <a:lnTo>
                  <a:pt x="91" y="0"/>
                </a:lnTo>
                <a:lnTo>
                  <a:pt x="89" y="0"/>
                </a:lnTo>
                <a:lnTo>
                  <a:pt x="8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79" name="任意多边形 1051778"/>
          <p:cNvSpPr/>
          <p:nvPr/>
        </p:nvSpPr>
        <p:spPr bwMode="auto">
          <a:xfrm>
            <a:off x="10471150" y="1757362"/>
            <a:ext cx="82550" cy="273050"/>
          </a:xfrm>
          <a:custGeom>
            <a:avLst/>
            <a:gdLst/>
            <a:ahLst/>
            <a:cxnLst/>
            <a:rect l="0" t="0" r="0" b="0"/>
            <a:pathLst>
              <a:path w="116" h="386">
                <a:moveTo>
                  <a:pt x="107" y="4"/>
                </a:moveTo>
                <a:lnTo>
                  <a:pt x="107" y="4"/>
                </a:lnTo>
                <a:lnTo>
                  <a:pt x="106" y="10"/>
                </a:lnTo>
                <a:lnTo>
                  <a:pt x="104" y="16"/>
                </a:lnTo>
                <a:lnTo>
                  <a:pt x="100" y="27"/>
                </a:lnTo>
                <a:lnTo>
                  <a:pt x="94" y="38"/>
                </a:lnTo>
                <a:lnTo>
                  <a:pt x="90" y="50"/>
                </a:lnTo>
                <a:lnTo>
                  <a:pt x="82" y="74"/>
                </a:lnTo>
                <a:lnTo>
                  <a:pt x="76" y="99"/>
                </a:lnTo>
                <a:lnTo>
                  <a:pt x="60" y="154"/>
                </a:lnTo>
                <a:lnTo>
                  <a:pt x="43" y="208"/>
                </a:lnTo>
                <a:lnTo>
                  <a:pt x="26" y="259"/>
                </a:lnTo>
                <a:lnTo>
                  <a:pt x="11" y="309"/>
                </a:lnTo>
                <a:lnTo>
                  <a:pt x="6" y="326"/>
                </a:lnTo>
                <a:lnTo>
                  <a:pt x="2" y="347"/>
                </a:lnTo>
                <a:lnTo>
                  <a:pt x="0" y="357"/>
                </a:lnTo>
                <a:lnTo>
                  <a:pt x="0" y="368"/>
                </a:lnTo>
                <a:lnTo>
                  <a:pt x="1" y="377"/>
                </a:lnTo>
                <a:lnTo>
                  <a:pt x="2" y="381"/>
                </a:lnTo>
                <a:lnTo>
                  <a:pt x="4" y="384"/>
                </a:lnTo>
                <a:lnTo>
                  <a:pt x="5" y="386"/>
                </a:lnTo>
                <a:lnTo>
                  <a:pt x="6" y="386"/>
                </a:lnTo>
                <a:lnTo>
                  <a:pt x="10" y="386"/>
                </a:lnTo>
                <a:lnTo>
                  <a:pt x="15" y="383"/>
                </a:lnTo>
                <a:lnTo>
                  <a:pt x="16" y="382"/>
                </a:lnTo>
                <a:lnTo>
                  <a:pt x="17" y="380"/>
                </a:lnTo>
                <a:lnTo>
                  <a:pt x="16" y="378"/>
                </a:lnTo>
                <a:lnTo>
                  <a:pt x="14" y="376"/>
                </a:lnTo>
                <a:lnTo>
                  <a:pt x="10" y="376"/>
                </a:lnTo>
                <a:lnTo>
                  <a:pt x="10" y="366"/>
                </a:lnTo>
                <a:lnTo>
                  <a:pt x="11" y="355"/>
                </a:lnTo>
                <a:lnTo>
                  <a:pt x="15" y="337"/>
                </a:lnTo>
                <a:lnTo>
                  <a:pt x="17" y="324"/>
                </a:lnTo>
                <a:lnTo>
                  <a:pt x="21" y="312"/>
                </a:lnTo>
                <a:lnTo>
                  <a:pt x="28" y="286"/>
                </a:lnTo>
                <a:lnTo>
                  <a:pt x="44" y="235"/>
                </a:lnTo>
                <a:lnTo>
                  <a:pt x="60" y="185"/>
                </a:lnTo>
                <a:lnTo>
                  <a:pt x="68" y="160"/>
                </a:lnTo>
                <a:lnTo>
                  <a:pt x="76" y="136"/>
                </a:lnTo>
                <a:lnTo>
                  <a:pt x="89" y="85"/>
                </a:lnTo>
                <a:lnTo>
                  <a:pt x="96" y="59"/>
                </a:lnTo>
                <a:lnTo>
                  <a:pt x="102" y="46"/>
                </a:lnTo>
                <a:lnTo>
                  <a:pt x="107" y="34"/>
                </a:lnTo>
                <a:lnTo>
                  <a:pt x="110" y="27"/>
                </a:lnTo>
                <a:lnTo>
                  <a:pt x="113" y="20"/>
                </a:lnTo>
                <a:lnTo>
                  <a:pt x="115" y="12"/>
                </a:lnTo>
                <a:lnTo>
                  <a:pt x="116" y="4"/>
                </a:lnTo>
                <a:lnTo>
                  <a:pt x="116" y="2"/>
                </a:lnTo>
                <a:lnTo>
                  <a:pt x="115" y="1"/>
                </a:lnTo>
                <a:lnTo>
                  <a:pt x="113" y="0"/>
                </a:lnTo>
                <a:lnTo>
                  <a:pt x="112" y="0"/>
                </a:lnTo>
                <a:lnTo>
                  <a:pt x="109" y="1"/>
                </a:lnTo>
                <a:lnTo>
                  <a:pt x="107" y="2"/>
                </a:lnTo>
                <a:lnTo>
                  <a:pt x="10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80" name="任意多边形 1051779"/>
          <p:cNvSpPr/>
          <p:nvPr/>
        </p:nvSpPr>
        <p:spPr bwMode="auto">
          <a:xfrm>
            <a:off x="10515600" y="1765300"/>
            <a:ext cx="77787" cy="271462"/>
          </a:xfrm>
          <a:custGeom>
            <a:avLst/>
            <a:gdLst/>
            <a:ahLst/>
            <a:cxnLst/>
            <a:rect l="0" t="0" r="0" b="0"/>
            <a:pathLst>
              <a:path w="111" h="382">
                <a:moveTo>
                  <a:pt x="103" y="2"/>
                </a:moveTo>
                <a:lnTo>
                  <a:pt x="103" y="2"/>
                </a:lnTo>
                <a:lnTo>
                  <a:pt x="97" y="11"/>
                </a:lnTo>
                <a:lnTo>
                  <a:pt x="91" y="19"/>
                </a:lnTo>
                <a:lnTo>
                  <a:pt x="87" y="28"/>
                </a:lnTo>
                <a:lnTo>
                  <a:pt x="84" y="38"/>
                </a:lnTo>
                <a:lnTo>
                  <a:pt x="80" y="57"/>
                </a:lnTo>
                <a:lnTo>
                  <a:pt x="74" y="77"/>
                </a:lnTo>
                <a:lnTo>
                  <a:pt x="66" y="105"/>
                </a:lnTo>
                <a:lnTo>
                  <a:pt x="58" y="133"/>
                </a:lnTo>
                <a:lnTo>
                  <a:pt x="50" y="161"/>
                </a:lnTo>
                <a:lnTo>
                  <a:pt x="42" y="188"/>
                </a:lnTo>
                <a:lnTo>
                  <a:pt x="33" y="216"/>
                </a:lnTo>
                <a:lnTo>
                  <a:pt x="27" y="244"/>
                </a:lnTo>
                <a:lnTo>
                  <a:pt x="15" y="301"/>
                </a:lnTo>
                <a:lnTo>
                  <a:pt x="10" y="320"/>
                </a:lnTo>
                <a:lnTo>
                  <a:pt x="4" y="339"/>
                </a:lnTo>
                <a:lnTo>
                  <a:pt x="2" y="349"/>
                </a:lnTo>
                <a:lnTo>
                  <a:pt x="1" y="358"/>
                </a:lnTo>
                <a:lnTo>
                  <a:pt x="0" y="368"/>
                </a:lnTo>
                <a:lnTo>
                  <a:pt x="2" y="378"/>
                </a:lnTo>
                <a:lnTo>
                  <a:pt x="2" y="380"/>
                </a:lnTo>
                <a:lnTo>
                  <a:pt x="4" y="381"/>
                </a:lnTo>
                <a:lnTo>
                  <a:pt x="5" y="382"/>
                </a:lnTo>
                <a:lnTo>
                  <a:pt x="7" y="381"/>
                </a:lnTo>
                <a:lnTo>
                  <a:pt x="10" y="381"/>
                </a:lnTo>
                <a:lnTo>
                  <a:pt x="11" y="379"/>
                </a:lnTo>
                <a:lnTo>
                  <a:pt x="11" y="378"/>
                </a:lnTo>
                <a:lnTo>
                  <a:pt x="11" y="375"/>
                </a:lnTo>
                <a:lnTo>
                  <a:pt x="10" y="366"/>
                </a:lnTo>
                <a:lnTo>
                  <a:pt x="11" y="356"/>
                </a:lnTo>
                <a:lnTo>
                  <a:pt x="12" y="345"/>
                </a:lnTo>
                <a:lnTo>
                  <a:pt x="15" y="334"/>
                </a:lnTo>
                <a:lnTo>
                  <a:pt x="21" y="313"/>
                </a:lnTo>
                <a:lnTo>
                  <a:pt x="26" y="294"/>
                </a:lnTo>
                <a:lnTo>
                  <a:pt x="37" y="246"/>
                </a:lnTo>
                <a:lnTo>
                  <a:pt x="43" y="222"/>
                </a:lnTo>
                <a:lnTo>
                  <a:pt x="49" y="199"/>
                </a:lnTo>
                <a:lnTo>
                  <a:pt x="61" y="153"/>
                </a:lnTo>
                <a:lnTo>
                  <a:pt x="75" y="106"/>
                </a:lnTo>
                <a:lnTo>
                  <a:pt x="91" y="54"/>
                </a:lnTo>
                <a:lnTo>
                  <a:pt x="96" y="42"/>
                </a:lnTo>
                <a:lnTo>
                  <a:pt x="98" y="30"/>
                </a:lnTo>
                <a:lnTo>
                  <a:pt x="100" y="25"/>
                </a:lnTo>
                <a:lnTo>
                  <a:pt x="102" y="20"/>
                </a:lnTo>
                <a:lnTo>
                  <a:pt x="105" y="15"/>
                </a:lnTo>
                <a:lnTo>
                  <a:pt x="110" y="9"/>
                </a:lnTo>
                <a:lnTo>
                  <a:pt x="111" y="8"/>
                </a:lnTo>
                <a:lnTo>
                  <a:pt x="111" y="5"/>
                </a:lnTo>
                <a:lnTo>
                  <a:pt x="110" y="3"/>
                </a:lnTo>
                <a:lnTo>
                  <a:pt x="109" y="2"/>
                </a:lnTo>
                <a:lnTo>
                  <a:pt x="108" y="1"/>
                </a:lnTo>
                <a:lnTo>
                  <a:pt x="106" y="0"/>
                </a:lnTo>
                <a:lnTo>
                  <a:pt x="105" y="1"/>
                </a:lnTo>
                <a:lnTo>
                  <a:pt x="10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81" name="任意多边形 1051780"/>
          <p:cNvSpPr/>
          <p:nvPr/>
        </p:nvSpPr>
        <p:spPr bwMode="auto">
          <a:xfrm>
            <a:off x="10564812" y="1773237"/>
            <a:ext cx="65087" cy="225425"/>
          </a:xfrm>
          <a:custGeom>
            <a:avLst/>
            <a:gdLst/>
            <a:ahLst/>
            <a:cxnLst/>
            <a:rect l="0" t="0" r="0" b="0"/>
            <a:pathLst>
              <a:path w="94" h="318">
                <a:moveTo>
                  <a:pt x="86" y="2"/>
                </a:moveTo>
                <a:lnTo>
                  <a:pt x="86" y="2"/>
                </a:lnTo>
                <a:lnTo>
                  <a:pt x="77" y="19"/>
                </a:lnTo>
                <a:lnTo>
                  <a:pt x="70" y="37"/>
                </a:lnTo>
                <a:lnTo>
                  <a:pt x="64" y="56"/>
                </a:lnTo>
                <a:lnTo>
                  <a:pt x="59" y="74"/>
                </a:lnTo>
                <a:lnTo>
                  <a:pt x="49" y="112"/>
                </a:lnTo>
                <a:lnTo>
                  <a:pt x="40" y="150"/>
                </a:lnTo>
                <a:lnTo>
                  <a:pt x="0" y="312"/>
                </a:lnTo>
                <a:lnTo>
                  <a:pt x="0" y="315"/>
                </a:lnTo>
                <a:lnTo>
                  <a:pt x="0" y="316"/>
                </a:lnTo>
                <a:lnTo>
                  <a:pt x="1" y="316"/>
                </a:lnTo>
                <a:lnTo>
                  <a:pt x="2" y="318"/>
                </a:lnTo>
                <a:lnTo>
                  <a:pt x="4" y="318"/>
                </a:lnTo>
                <a:lnTo>
                  <a:pt x="6" y="318"/>
                </a:lnTo>
                <a:lnTo>
                  <a:pt x="9" y="317"/>
                </a:lnTo>
                <a:lnTo>
                  <a:pt x="10" y="315"/>
                </a:lnTo>
                <a:lnTo>
                  <a:pt x="11" y="313"/>
                </a:lnTo>
                <a:lnTo>
                  <a:pt x="10" y="311"/>
                </a:lnTo>
                <a:lnTo>
                  <a:pt x="47" y="160"/>
                </a:lnTo>
                <a:lnTo>
                  <a:pt x="57" y="122"/>
                </a:lnTo>
                <a:lnTo>
                  <a:pt x="66" y="82"/>
                </a:lnTo>
                <a:lnTo>
                  <a:pt x="71" y="63"/>
                </a:lnTo>
                <a:lnTo>
                  <a:pt x="77" y="43"/>
                </a:lnTo>
                <a:lnTo>
                  <a:pt x="86" y="25"/>
                </a:lnTo>
                <a:lnTo>
                  <a:pt x="94" y="6"/>
                </a:lnTo>
                <a:lnTo>
                  <a:pt x="94" y="5"/>
                </a:lnTo>
                <a:lnTo>
                  <a:pt x="94" y="3"/>
                </a:lnTo>
                <a:lnTo>
                  <a:pt x="93" y="1"/>
                </a:lnTo>
                <a:lnTo>
                  <a:pt x="92" y="0"/>
                </a:lnTo>
                <a:lnTo>
                  <a:pt x="90" y="0"/>
                </a:lnTo>
                <a:lnTo>
                  <a:pt x="89" y="0"/>
                </a:lnTo>
                <a:lnTo>
                  <a:pt x="87" y="0"/>
                </a:lnTo>
                <a:lnTo>
                  <a:pt x="86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82" name="任意多边形 1051781"/>
          <p:cNvSpPr/>
          <p:nvPr/>
        </p:nvSpPr>
        <p:spPr bwMode="auto">
          <a:xfrm>
            <a:off x="10604500" y="1790700"/>
            <a:ext cx="42862" cy="173037"/>
          </a:xfrm>
          <a:custGeom>
            <a:avLst/>
            <a:gdLst/>
            <a:ahLst/>
            <a:cxnLst/>
            <a:rect l="0" t="0" r="0" b="0"/>
            <a:pathLst>
              <a:path w="61" h="247">
                <a:moveTo>
                  <a:pt x="51" y="5"/>
                </a:moveTo>
                <a:lnTo>
                  <a:pt x="51" y="5"/>
                </a:lnTo>
                <a:lnTo>
                  <a:pt x="51" y="20"/>
                </a:lnTo>
                <a:lnTo>
                  <a:pt x="49" y="35"/>
                </a:lnTo>
                <a:lnTo>
                  <a:pt x="44" y="64"/>
                </a:lnTo>
                <a:lnTo>
                  <a:pt x="31" y="122"/>
                </a:lnTo>
                <a:lnTo>
                  <a:pt x="25" y="152"/>
                </a:lnTo>
                <a:lnTo>
                  <a:pt x="18" y="182"/>
                </a:lnTo>
                <a:lnTo>
                  <a:pt x="10" y="211"/>
                </a:lnTo>
                <a:lnTo>
                  <a:pt x="6" y="225"/>
                </a:lnTo>
                <a:lnTo>
                  <a:pt x="0" y="240"/>
                </a:lnTo>
                <a:lnTo>
                  <a:pt x="0" y="242"/>
                </a:lnTo>
                <a:lnTo>
                  <a:pt x="0" y="244"/>
                </a:lnTo>
                <a:lnTo>
                  <a:pt x="3" y="247"/>
                </a:lnTo>
                <a:lnTo>
                  <a:pt x="4" y="247"/>
                </a:lnTo>
                <a:lnTo>
                  <a:pt x="6" y="247"/>
                </a:lnTo>
                <a:lnTo>
                  <a:pt x="7" y="247"/>
                </a:lnTo>
                <a:lnTo>
                  <a:pt x="8" y="245"/>
                </a:lnTo>
                <a:lnTo>
                  <a:pt x="14" y="231"/>
                </a:lnTo>
                <a:lnTo>
                  <a:pt x="19" y="215"/>
                </a:lnTo>
                <a:lnTo>
                  <a:pt x="28" y="185"/>
                </a:lnTo>
                <a:lnTo>
                  <a:pt x="34" y="155"/>
                </a:lnTo>
                <a:lnTo>
                  <a:pt x="40" y="124"/>
                </a:lnTo>
                <a:lnTo>
                  <a:pt x="54" y="65"/>
                </a:lnTo>
                <a:lnTo>
                  <a:pt x="59" y="36"/>
                </a:lnTo>
                <a:lnTo>
                  <a:pt x="61" y="20"/>
                </a:lnTo>
                <a:lnTo>
                  <a:pt x="61" y="5"/>
                </a:lnTo>
                <a:lnTo>
                  <a:pt x="61" y="3"/>
                </a:lnTo>
                <a:lnTo>
                  <a:pt x="60" y="2"/>
                </a:lnTo>
                <a:lnTo>
                  <a:pt x="59" y="0"/>
                </a:lnTo>
                <a:lnTo>
                  <a:pt x="57" y="0"/>
                </a:lnTo>
                <a:lnTo>
                  <a:pt x="55" y="0"/>
                </a:lnTo>
                <a:lnTo>
                  <a:pt x="54" y="2"/>
                </a:lnTo>
                <a:lnTo>
                  <a:pt x="52" y="3"/>
                </a:lnTo>
                <a:lnTo>
                  <a:pt x="51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83" name="任意多边形 1051782"/>
          <p:cNvSpPr/>
          <p:nvPr/>
        </p:nvSpPr>
        <p:spPr bwMode="auto">
          <a:xfrm>
            <a:off x="10655300" y="1782762"/>
            <a:ext cx="17462" cy="120650"/>
          </a:xfrm>
          <a:custGeom>
            <a:avLst/>
            <a:gdLst/>
            <a:ahLst/>
            <a:cxnLst/>
            <a:rect l="0" t="0" r="0" b="0"/>
            <a:pathLst>
              <a:path w="24" h="171">
                <a:moveTo>
                  <a:pt x="14" y="5"/>
                </a:moveTo>
                <a:lnTo>
                  <a:pt x="14" y="5"/>
                </a:lnTo>
                <a:lnTo>
                  <a:pt x="14" y="26"/>
                </a:lnTo>
                <a:lnTo>
                  <a:pt x="13" y="46"/>
                </a:lnTo>
                <a:lnTo>
                  <a:pt x="8" y="86"/>
                </a:lnTo>
                <a:lnTo>
                  <a:pt x="0" y="167"/>
                </a:lnTo>
                <a:lnTo>
                  <a:pt x="0" y="169"/>
                </a:lnTo>
                <a:lnTo>
                  <a:pt x="1" y="170"/>
                </a:lnTo>
                <a:lnTo>
                  <a:pt x="2" y="171"/>
                </a:lnTo>
                <a:lnTo>
                  <a:pt x="4" y="171"/>
                </a:lnTo>
                <a:lnTo>
                  <a:pt x="7" y="170"/>
                </a:lnTo>
                <a:lnTo>
                  <a:pt x="8" y="169"/>
                </a:lnTo>
                <a:lnTo>
                  <a:pt x="9" y="167"/>
                </a:lnTo>
                <a:lnTo>
                  <a:pt x="18" y="86"/>
                </a:lnTo>
                <a:lnTo>
                  <a:pt x="22" y="46"/>
                </a:lnTo>
                <a:lnTo>
                  <a:pt x="23" y="26"/>
                </a:lnTo>
                <a:lnTo>
                  <a:pt x="24" y="5"/>
                </a:lnTo>
                <a:lnTo>
                  <a:pt x="23" y="3"/>
                </a:lnTo>
                <a:lnTo>
                  <a:pt x="22" y="2"/>
                </a:lnTo>
                <a:lnTo>
                  <a:pt x="21" y="1"/>
                </a:lnTo>
                <a:lnTo>
                  <a:pt x="19" y="0"/>
                </a:lnTo>
                <a:lnTo>
                  <a:pt x="17" y="1"/>
                </a:lnTo>
                <a:lnTo>
                  <a:pt x="16" y="2"/>
                </a:lnTo>
                <a:lnTo>
                  <a:pt x="15" y="3"/>
                </a:lnTo>
                <a:lnTo>
                  <a:pt x="14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84" name="任意多边形 1051783"/>
          <p:cNvSpPr/>
          <p:nvPr/>
        </p:nvSpPr>
        <p:spPr bwMode="auto">
          <a:xfrm>
            <a:off x="10126662" y="1944687"/>
            <a:ext cx="26987" cy="31750"/>
          </a:xfrm>
          <a:custGeom>
            <a:avLst/>
            <a:gdLst/>
            <a:ahLst/>
            <a:cxnLst/>
            <a:rect l="0" t="0" r="0" b="0"/>
            <a:pathLst>
              <a:path w="41" h="47">
                <a:moveTo>
                  <a:pt x="33" y="1"/>
                </a:moveTo>
                <a:lnTo>
                  <a:pt x="33" y="1"/>
                </a:lnTo>
                <a:lnTo>
                  <a:pt x="23" y="10"/>
                </a:lnTo>
                <a:lnTo>
                  <a:pt x="12" y="20"/>
                </a:lnTo>
                <a:lnTo>
                  <a:pt x="8" y="25"/>
                </a:lnTo>
                <a:lnTo>
                  <a:pt x="4" y="30"/>
                </a:lnTo>
                <a:lnTo>
                  <a:pt x="1" y="36"/>
                </a:lnTo>
                <a:lnTo>
                  <a:pt x="0" y="43"/>
                </a:lnTo>
                <a:lnTo>
                  <a:pt x="0" y="45"/>
                </a:lnTo>
                <a:lnTo>
                  <a:pt x="1" y="46"/>
                </a:lnTo>
                <a:lnTo>
                  <a:pt x="3" y="47"/>
                </a:lnTo>
                <a:lnTo>
                  <a:pt x="4" y="47"/>
                </a:lnTo>
                <a:lnTo>
                  <a:pt x="6" y="47"/>
                </a:lnTo>
                <a:lnTo>
                  <a:pt x="7" y="46"/>
                </a:lnTo>
                <a:lnTo>
                  <a:pt x="9" y="45"/>
                </a:lnTo>
                <a:lnTo>
                  <a:pt x="9" y="43"/>
                </a:lnTo>
                <a:lnTo>
                  <a:pt x="10" y="37"/>
                </a:lnTo>
                <a:lnTo>
                  <a:pt x="13" y="32"/>
                </a:lnTo>
                <a:lnTo>
                  <a:pt x="22" y="24"/>
                </a:lnTo>
                <a:lnTo>
                  <a:pt x="39" y="8"/>
                </a:lnTo>
                <a:lnTo>
                  <a:pt x="40" y="6"/>
                </a:lnTo>
                <a:lnTo>
                  <a:pt x="41" y="4"/>
                </a:lnTo>
                <a:lnTo>
                  <a:pt x="40" y="3"/>
                </a:lnTo>
                <a:lnTo>
                  <a:pt x="39" y="1"/>
                </a:lnTo>
                <a:lnTo>
                  <a:pt x="38" y="0"/>
                </a:lnTo>
                <a:lnTo>
                  <a:pt x="36" y="0"/>
                </a:lnTo>
                <a:lnTo>
                  <a:pt x="35" y="0"/>
                </a:lnTo>
                <a:lnTo>
                  <a:pt x="33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85" name="任意多边形 1051784"/>
          <p:cNvSpPr/>
          <p:nvPr/>
        </p:nvSpPr>
        <p:spPr bwMode="auto">
          <a:xfrm>
            <a:off x="10186988" y="1944687"/>
            <a:ext cx="22225" cy="47625"/>
          </a:xfrm>
          <a:custGeom>
            <a:avLst/>
            <a:gdLst/>
            <a:ahLst/>
            <a:cxnLst/>
            <a:rect l="0" t="0" r="0" b="0"/>
            <a:pathLst>
              <a:path w="28" h="67">
                <a:moveTo>
                  <a:pt x="20" y="2"/>
                </a:moveTo>
                <a:lnTo>
                  <a:pt x="20" y="2"/>
                </a:lnTo>
                <a:lnTo>
                  <a:pt x="11" y="17"/>
                </a:lnTo>
                <a:lnTo>
                  <a:pt x="5" y="30"/>
                </a:lnTo>
                <a:lnTo>
                  <a:pt x="3" y="37"/>
                </a:lnTo>
                <a:lnTo>
                  <a:pt x="1" y="46"/>
                </a:lnTo>
                <a:lnTo>
                  <a:pt x="0" y="53"/>
                </a:lnTo>
                <a:lnTo>
                  <a:pt x="0" y="61"/>
                </a:lnTo>
                <a:lnTo>
                  <a:pt x="0" y="63"/>
                </a:lnTo>
                <a:lnTo>
                  <a:pt x="1" y="65"/>
                </a:lnTo>
                <a:lnTo>
                  <a:pt x="2" y="67"/>
                </a:lnTo>
                <a:lnTo>
                  <a:pt x="4" y="67"/>
                </a:lnTo>
                <a:lnTo>
                  <a:pt x="6" y="67"/>
                </a:lnTo>
                <a:lnTo>
                  <a:pt x="7" y="65"/>
                </a:lnTo>
                <a:lnTo>
                  <a:pt x="8" y="63"/>
                </a:lnTo>
                <a:lnTo>
                  <a:pt x="9" y="61"/>
                </a:lnTo>
                <a:lnTo>
                  <a:pt x="10" y="47"/>
                </a:lnTo>
                <a:lnTo>
                  <a:pt x="14" y="33"/>
                </a:lnTo>
                <a:lnTo>
                  <a:pt x="20" y="20"/>
                </a:lnTo>
                <a:lnTo>
                  <a:pt x="28" y="7"/>
                </a:lnTo>
                <a:lnTo>
                  <a:pt x="28" y="5"/>
                </a:lnTo>
                <a:lnTo>
                  <a:pt x="28" y="3"/>
                </a:lnTo>
                <a:lnTo>
                  <a:pt x="27" y="2"/>
                </a:lnTo>
                <a:lnTo>
                  <a:pt x="26" y="1"/>
                </a:lnTo>
                <a:lnTo>
                  <a:pt x="24" y="0"/>
                </a:lnTo>
                <a:lnTo>
                  <a:pt x="23" y="0"/>
                </a:lnTo>
                <a:lnTo>
                  <a:pt x="21" y="1"/>
                </a:lnTo>
                <a:lnTo>
                  <a:pt x="20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86" name="任意多边形 1051785"/>
          <p:cNvSpPr/>
          <p:nvPr/>
        </p:nvSpPr>
        <p:spPr bwMode="auto">
          <a:xfrm>
            <a:off x="10242550" y="1962150"/>
            <a:ext cx="23812" cy="46037"/>
          </a:xfrm>
          <a:custGeom>
            <a:avLst/>
            <a:gdLst/>
            <a:ahLst/>
            <a:cxnLst/>
            <a:rect l="0" t="0" r="0" b="0"/>
            <a:pathLst>
              <a:path w="35" h="66">
                <a:moveTo>
                  <a:pt x="25" y="4"/>
                </a:moveTo>
                <a:lnTo>
                  <a:pt x="25" y="4"/>
                </a:lnTo>
                <a:lnTo>
                  <a:pt x="19" y="18"/>
                </a:lnTo>
                <a:lnTo>
                  <a:pt x="14" y="32"/>
                </a:lnTo>
                <a:lnTo>
                  <a:pt x="1" y="60"/>
                </a:lnTo>
                <a:lnTo>
                  <a:pt x="0" y="61"/>
                </a:lnTo>
                <a:lnTo>
                  <a:pt x="0" y="63"/>
                </a:lnTo>
                <a:lnTo>
                  <a:pt x="1" y="65"/>
                </a:lnTo>
                <a:lnTo>
                  <a:pt x="3" y="66"/>
                </a:lnTo>
                <a:lnTo>
                  <a:pt x="4" y="66"/>
                </a:lnTo>
                <a:lnTo>
                  <a:pt x="6" y="66"/>
                </a:lnTo>
                <a:lnTo>
                  <a:pt x="7" y="66"/>
                </a:lnTo>
                <a:lnTo>
                  <a:pt x="9" y="64"/>
                </a:lnTo>
                <a:lnTo>
                  <a:pt x="22" y="35"/>
                </a:lnTo>
                <a:lnTo>
                  <a:pt x="29" y="21"/>
                </a:lnTo>
                <a:lnTo>
                  <a:pt x="35" y="6"/>
                </a:lnTo>
                <a:lnTo>
                  <a:pt x="35" y="4"/>
                </a:lnTo>
                <a:lnTo>
                  <a:pt x="34" y="2"/>
                </a:lnTo>
                <a:lnTo>
                  <a:pt x="33" y="1"/>
                </a:lnTo>
                <a:lnTo>
                  <a:pt x="32" y="1"/>
                </a:lnTo>
                <a:lnTo>
                  <a:pt x="30" y="0"/>
                </a:lnTo>
                <a:lnTo>
                  <a:pt x="28" y="1"/>
                </a:lnTo>
                <a:lnTo>
                  <a:pt x="27" y="2"/>
                </a:lnTo>
                <a:lnTo>
                  <a:pt x="25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87" name="任意多边形 1051786"/>
          <p:cNvSpPr/>
          <p:nvPr/>
        </p:nvSpPr>
        <p:spPr bwMode="auto">
          <a:xfrm>
            <a:off x="9793288" y="1631950"/>
            <a:ext cx="22225" cy="50800"/>
          </a:xfrm>
          <a:custGeom>
            <a:avLst/>
            <a:gdLst/>
            <a:ahLst/>
            <a:cxnLst/>
            <a:rect l="0" t="0" r="0" b="0"/>
            <a:pathLst>
              <a:path w="29" h="72">
                <a:moveTo>
                  <a:pt x="20" y="4"/>
                </a:moveTo>
                <a:lnTo>
                  <a:pt x="20" y="4"/>
                </a:lnTo>
                <a:lnTo>
                  <a:pt x="10" y="35"/>
                </a:lnTo>
                <a:lnTo>
                  <a:pt x="0" y="67"/>
                </a:lnTo>
                <a:lnTo>
                  <a:pt x="0" y="69"/>
                </a:lnTo>
                <a:lnTo>
                  <a:pt x="1" y="70"/>
                </a:lnTo>
                <a:lnTo>
                  <a:pt x="2" y="72"/>
                </a:lnTo>
                <a:lnTo>
                  <a:pt x="3" y="72"/>
                </a:lnTo>
                <a:lnTo>
                  <a:pt x="5" y="72"/>
                </a:lnTo>
                <a:lnTo>
                  <a:pt x="8" y="72"/>
                </a:lnTo>
                <a:lnTo>
                  <a:pt x="9" y="71"/>
                </a:lnTo>
                <a:lnTo>
                  <a:pt x="10" y="69"/>
                </a:lnTo>
                <a:lnTo>
                  <a:pt x="19" y="38"/>
                </a:lnTo>
                <a:lnTo>
                  <a:pt x="28" y="6"/>
                </a:lnTo>
                <a:lnTo>
                  <a:pt x="29" y="4"/>
                </a:lnTo>
                <a:lnTo>
                  <a:pt x="28" y="3"/>
                </a:lnTo>
                <a:lnTo>
                  <a:pt x="27" y="1"/>
                </a:lnTo>
                <a:lnTo>
                  <a:pt x="25" y="1"/>
                </a:lnTo>
                <a:lnTo>
                  <a:pt x="24" y="0"/>
                </a:lnTo>
                <a:lnTo>
                  <a:pt x="22" y="1"/>
                </a:lnTo>
                <a:lnTo>
                  <a:pt x="21" y="2"/>
                </a:lnTo>
                <a:lnTo>
                  <a:pt x="20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88" name="任意多边形 1051787"/>
          <p:cNvSpPr/>
          <p:nvPr/>
        </p:nvSpPr>
        <p:spPr bwMode="auto">
          <a:xfrm>
            <a:off x="9834562" y="1652587"/>
            <a:ext cx="9525" cy="34925"/>
          </a:xfrm>
          <a:custGeom>
            <a:avLst/>
            <a:gdLst/>
            <a:ahLst/>
            <a:cxnLst/>
            <a:rect l="0" t="0" r="0" b="0"/>
            <a:pathLst>
              <a:path w="16" h="47">
                <a:moveTo>
                  <a:pt x="8" y="2"/>
                </a:moveTo>
                <a:lnTo>
                  <a:pt x="8" y="2"/>
                </a:lnTo>
                <a:lnTo>
                  <a:pt x="3" y="12"/>
                </a:lnTo>
                <a:lnTo>
                  <a:pt x="1" y="21"/>
                </a:lnTo>
                <a:lnTo>
                  <a:pt x="0" y="32"/>
                </a:lnTo>
                <a:lnTo>
                  <a:pt x="0" y="42"/>
                </a:lnTo>
                <a:lnTo>
                  <a:pt x="1" y="44"/>
                </a:lnTo>
                <a:lnTo>
                  <a:pt x="2" y="46"/>
                </a:lnTo>
                <a:lnTo>
                  <a:pt x="3" y="46"/>
                </a:lnTo>
                <a:lnTo>
                  <a:pt x="5" y="47"/>
                </a:lnTo>
                <a:lnTo>
                  <a:pt x="7" y="46"/>
                </a:lnTo>
                <a:lnTo>
                  <a:pt x="9" y="46"/>
                </a:lnTo>
                <a:lnTo>
                  <a:pt x="10" y="44"/>
                </a:lnTo>
                <a:lnTo>
                  <a:pt x="10" y="42"/>
                </a:lnTo>
                <a:lnTo>
                  <a:pt x="10" y="33"/>
                </a:lnTo>
                <a:lnTo>
                  <a:pt x="11" y="25"/>
                </a:lnTo>
                <a:lnTo>
                  <a:pt x="13" y="15"/>
                </a:lnTo>
                <a:lnTo>
                  <a:pt x="16" y="7"/>
                </a:lnTo>
                <a:lnTo>
                  <a:pt x="16" y="5"/>
                </a:lnTo>
                <a:lnTo>
                  <a:pt x="16" y="3"/>
                </a:lnTo>
                <a:lnTo>
                  <a:pt x="14" y="0"/>
                </a:lnTo>
                <a:lnTo>
                  <a:pt x="12" y="0"/>
                </a:lnTo>
                <a:lnTo>
                  <a:pt x="11" y="0"/>
                </a:lnTo>
                <a:lnTo>
                  <a:pt x="9" y="1"/>
                </a:lnTo>
                <a:lnTo>
                  <a:pt x="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89" name="任意多边形 1051788"/>
          <p:cNvSpPr/>
          <p:nvPr/>
        </p:nvSpPr>
        <p:spPr bwMode="auto">
          <a:xfrm>
            <a:off x="9874250" y="1652587"/>
            <a:ext cx="12700" cy="34925"/>
          </a:xfrm>
          <a:custGeom>
            <a:avLst/>
            <a:gdLst/>
            <a:ahLst/>
            <a:cxnLst/>
            <a:rect l="0" t="0" r="0" b="0"/>
            <a:pathLst>
              <a:path w="17" h="47">
                <a:moveTo>
                  <a:pt x="7" y="4"/>
                </a:moveTo>
                <a:lnTo>
                  <a:pt x="7" y="4"/>
                </a:lnTo>
                <a:lnTo>
                  <a:pt x="5" y="14"/>
                </a:lnTo>
                <a:lnTo>
                  <a:pt x="3" y="24"/>
                </a:lnTo>
                <a:lnTo>
                  <a:pt x="1" y="33"/>
                </a:lnTo>
                <a:lnTo>
                  <a:pt x="0" y="42"/>
                </a:lnTo>
                <a:lnTo>
                  <a:pt x="1" y="44"/>
                </a:lnTo>
                <a:lnTo>
                  <a:pt x="1" y="46"/>
                </a:lnTo>
                <a:lnTo>
                  <a:pt x="3" y="46"/>
                </a:lnTo>
                <a:lnTo>
                  <a:pt x="5" y="47"/>
                </a:lnTo>
                <a:lnTo>
                  <a:pt x="7" y="46"/>
                </a:lnTo>
                <a:lnTo>
                  <a:pt x="9" y="46"/>
                </a:lnTo>
                <a:lnTo>
                  <a:pt x="10" y="44"/>
                </a:lnTo>
                <a:lnTo>
                  <a:pt x="10" y="42"/>
                </a:lnTo>
                <a:lnTo>
                  <a:pt x="12" y="33"/>
                </a:lnTo>
                <a:lnTo>
                  <a:pt x="14" y="24"/>
                </a:lnTo>
                <a:lnTo>
                  <a:pt x="16" y="14"/>
                </a:lnTo>
                <a:lnTo>
                  <a:pt x="17" y="4"/>
                </a:lnTo>
                <a:lnTo>
                  <a:pt x="16" y="3"/>
                </a:lnTo>
                <a:lnTo>
                  <a:pt x="15" y="1"/>
                </a:lnTo>
                <a:lnTo>
                  <a:pt x="14" y="0"/>
                </a:lnTo>
                <a:lnTo>
                  <a:pt x="12" y="0"/>
                </a:lnTo>
                <a:lnTo>
                  <a:pt x="10" y="0"/>
                </a:lnTo>
                <a:lnTo>
                  <a:pt x="9" y="1"/>
                </a:lnTo>
                <a:lnTo>
                  <a:pt x="8" y="3"/>
                </a:lnTo>
                <a:lnTo>
                  <a:pt x="7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90" name="任意多边形 1051789"/>
          <p:cNvSpPr/>
          <p:nvPr/>
        </p:nvSpPr>
        <p:spPr bwMode="auto">
          <a:xfrm>
            <a:off x="10585450" y="1684337"/>
            <a:ext cx="12700" cy="42862"/>
          </a:xfrm>
          <a:custGeom>
            <a:avLst/>
            <a:gdLst/>
            <a:ahLst/>
            <a:cxnLst/>
            <a:rect l="0" t="0" r="0" b="0"/>
            <a:pathLst>
              <a:path w="16" h="60">
                <a:moveTo>
                  <a:pt x="6" y="4"/>
                </a:moveTo>
                <a:lnTo>
                  <a:pt x="6" y="4"/>
                </a:lnTo>
                <a:lnTo>
                  <a:pt x="5" y="18"/>
                </a:lnTo>
                <a:lnTo>
                  <a:pt x="3" y="30"/>
                </a:lnTo>
                <a:lnTo>
                  <a:pt x="1" y="43"/>
                </a:lnTo>
                <a:lnTo>
                  <a:pt x="0" y="55"/>
                </a:lnTo>
                <a:lnTo>
                  <a:pt x="1" y="57"/>
                </a:lnTo>
                <a:lnTo>
                  <a:pt x="2" y="59"/>
                </a:lnTo>
                <a:lnTo>
                  <a:pt x="3" y="59"/>
                </a:lnTo>
                <a:lnTo>
                  <a:pt x="5" y="60"/>
                </a:lnTo>
                <a:lnTo>
                  <a:pt x="6" y="59"/>
                </a:lnTo>
                <a:lnTo>
                  <a:pt x="8" y="59"/>
                </a:lnTo>
                <a:lnTo>
                  <a:pt x="9" y="57"/>
                </a:lnTo>
                <a:lnTo>
                  <a:pt x="9" y="55"/>
                </a:lnTo>
                <a:lnTo>
                  <a:pt x="11" y="43"/>
                </a:lnTo>
                <a:lnTo>
                  <a:pt x="13" y="30"/>
                </a:lnTo>
                <a:lnTo>
                  <a:pt x="15" y="18"/>
                </a:lnTo>
                <a:lnTo>
                  <a:pt x="16" y="4"/>
                </a:lnTo>
                <a:lnTo>
                  <a:pt x="15" y="2"/>
                </a:lnTo>
                <a:lnTo>
                  <a:pt x="14" y="1"/>
                </a:lnTo>
                <a:lnTo>
                  <a:pt x="13" y="0"/>
                </a:lnTo>
                <a:lnTo>
                  <a:pt x="11" y="0"/>
                </a:lnTo>
                <a:lnTo>
                  <a:pt x="9" y="0"/>
                </a:lnTo>
                <a:lnTo>
                  <a:pt x="8" y="1"/>
                </a:lnTo>
                <a:lnTo>
                  <a:pt x="7" y="2"/>
                </a:lnTo>
                <a:lnTo>
                  <a:pt x="6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91" name="任意多边形 1051790"/>
          <p:cNvSpPr/>
          <p:nvPr/>
        </p:nvSpPr>
        <p:spPr bwMode="auto">
          <a:xfrm>
            <a:off x="10621962" y="1693862"/>
            <a:ext cx="15875" cy="41275"/>
          </a:xfrm>
          <a:custGeom>
            <a:avLst/>
            <a:gdLst/>
            <a:ahLst/>
            <a:cxnLst/>
            <a:rect l="0" t="0" r="0" b="0"/>
            <a:pathLst>
              <a:path w="22" h="60">
                <a:moveTo>
                  <a:pt x="13" y="5"/>
                </a:moveTo>
                <a:lnTo>
                  <a:pt x="13" y="5"/>
                </a:lnTo>
                <a:lnTo>
                  <a:pt x="11" y="16"/>
                </a:lnTo>
                <a:lnTo>
                  <a:pt x="9" y="29"/>
                </a:lnTo>
                <a:lnTo>
                  <a:pt x="5" y="41"/>
                </a:lnTo>
                <a:lnTo>
                  <a:pt x="1" y="53"/>
                </a:lnTo>
                <a:lnTo>
                  <a:pt x="0" y="55"/>
                </a:lnTo>
                <a:lnTo>
                  <a:pt x="1" y="57"/>
                </a:lnTo>
                <a:lnTo>
                  <a:pt x="3" y="60"/>
                </a:lnTo>
                <a:lnTo>
                  <a:pt x="5" y="60"/>
                </a:lnTo>
                <a:lnTo>
                  <a:pt x="6" y="60"/>
                </a:lnTo>
                <a:lnTo>
                  <a:pt x="8" y="59"/>
                </a:lnTo>
                <a:lnTo>
                  <a:pt x="9" y="58"/>
                </a:lnTo>
                <a:lnTo>
                  <a:pt x="14" y="45"/>
                </a:lnTo>
                <a:lnTo>
                  <a:pt x="18" y="32"/>
                </a:lnTo>
                <a:lnTo>
                  <a:pt x="21" y="18"/>
                </a:lnTo>
                <a:lnTo>
                  <a:pt x="22" y="5"/>
                </a:lnTo>
                <a:lnTo>
                  <a:pt x="21" y="3"/>
                </a:lnTo>
                <a:lnTo>
                  <a:pt x="20" y="1"/>
                </a:lnTo>
                <a:lnTo>
                  <a:pt x="19" y="0"/>
                </a:lnTo>
                <a:lnTo>
                  <a:pt x="17" y="0"/>
                </a:lnTo>
                <a:lnTo>
                  <a:pt x="16" y="0"/>
                </a:lnTo>
                <a:lnTo>
                  <a:pt x="14" y="1"/>
                </a:lnTo>
                <a:lnTo>
                  <a:pt x="13" y="3"/>
                </a:lnTo>
                <a:lnTo>
                  <a:pt x="13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92" name="任意多边形 1051791"/>
          <p:cNvSpPr/>
          <p:nvPr/>
        </p:nvSpPr>
        <p:spPr bwMode="auto">
          <a:xfrm>
            <a:off x="10206038" y="1290637"/>
            <a:ext cx="28575" cy="38100"/>
          </a:xfrm>
          <a:custGeom>
            <a:avLst/>
            <a:gdLst/>
            <a:ahLst/>
            <a:cxnLst/>
            <a:rect l="0" t="0" r="0" b="0"/>
            <a:pathLst>
              <a:path w="41" h="53">
                <a:moveTo>
                  <a:pt x="32" y="5"/>
                </a:moveTo>
                <a:lnTo>
                  <a:pt x="32" y="5"/>
                </a:lnTo>
                <a:lnTo>
                  <a:pt x="31" y="8"/>
                </a:lnTo>
                <a:lnTo>
                  <a:pt x="30" y="11"/>
                </a:lnTo>
                <a:lnTo>
                  <a:pt x="26" y="17"/>
                </a:lnTo>
                <a:lnTo>
                  <a:pt x="21" y="22"/>
                </a:lnTo>
                <a:lnTo>
                  <a:pt x="15" y="27"/>
                </a:lnTo>
                <a:lnTo>
                  <a:pt x="11" y="32"/>
                </a:lnTo>
                <a:lnTo>
                  <a:pt x="6" y="36"/>
                </a:lnTo>
                <a:lnTo>
                  <a:pt x="3" y="42"/>
                </a:lnTo>
                <a:lnTo>
                  <a:pt x="0" y="47"/>
                </a:lnTo>
                <a:lnTo>
                  <a:pt x="0" y="49"/>
                </a:lnTo>
                <a:lnTo>
                  <a:pt x="0" y="51"/>
                </a:lnTo>
                <a:lnTo>
                  <a:pt x="2" y="52"/>
                </a:lnTo>
                <a:lnTo>
                  <a:pt x="3" y="53"/>
                </a:lnTo>
                <a:lnTo>
                  <a:pt x="7" y="53"/>
                </a:lnTo>
                <a:lnTo>
                  <a:pt x="8" y="52"/>
                </a:lnTo>
                <a:lnTo>
                  <a:pt x="9" y="50"/>
                </a:lnTo>
                <a:lnTo>
                  <a:pt x="12" y="44"/>
                </a:lnTo>
                <a:lnTo>
                  <a:pt x="17" y="38"/>
                </a:lnTo>
                <a:lnTo>
                  <a:pt x="28" y="29"/>
                </a:lnTo>
                <a:lnTo>
                  <a:pt x="32" y="23"/>
                </a:lnTo>
                <a:lnTo>
                  <a:pt x="37" y="18"/>
                </a:lnTo>
                <a:lnTo>
                  <a:pt x="40" y="12"/>
                </a:lnTo>
                <a:lnTo>
                  <a:pt x="41" y="5"/>
                </a:lnTo>
                <a:lnTo>
                  <a:pt x="41" y="3"/>
                </a:lnTo>
                <a:lnTo>
                  <a:pt x="40" y="1"/>
                </a:lnTo>
                <a:lnTo>
                  <a:pt x="38" y="1"/>
                </a:lnTo>
                <a:lnTo>
                  <a:pt x="37" y="0"/>
                </a:lnTo>
                <a:lnTo>
                  <a:pt x="35" y="1"/>
                </a:lnTo>
                <a:lnTo>
                  <a:pt x="33" y="1"/>
                </a:lnTo>
                <a:lnTo>
                  <a:pt x="32" y="3"/>
                </a:lnTo>
                <a:lnTo>
                  <a:pt x="3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93" name="任意多边形 1051792"/>
          <p:cNvSpPr/>
          <p:nvPr/>
        </p:nvSpPr>
        <p:spPr bwMode="auto">
          <a:xfrm>
            <a:off x="10250488" y="1300162"/>
            <a:ext cx="28575" cy="28575"/>
          </a:xfrm>
          <a:custGeom>
            <a:avLst/>
            <a:gdLst/>
            <a:ahLst/>
            <a:cxnLst/>
            <a:rect l="0" t="0" r="0" b="0"/>
            <a:pathLst>
              <a:path w="41" h="41">
                <a:moveTo>
                  <a:pt x="33" y="2"/>
                </a:moveTo>
                <a:lnTo>
                  <a:pt x="33" y="2"/>
                </a:lnTo>
                <a:lnTo>
                  <a:pt x="2" y="33"/>
                </a:lnTo>
                <a:lnTo>
                  <a:pt x="1" y="35"/>
                </a:lnTo>
                <a:lnTo>
                  <a:pt x="0" y="37"/>
                </a:lnTo>
                <a:lnTo>
                  <a:pt x="1" y="38"/>
                </a:lnTo>
                <a:lnTo>
                  <a:pt x="2" y="40"/>
                </a:lnTo>
                <a:lnTo>
                  <a:pt x="3" y="41"/>
                </a:lnTo>
                <a:lnTo>
                  <a:pt x="5" y="41"/>
                </a:lnTo>
                <a:lnTo>
                  <a:pt x="6" y="41"/>
                </a:lnTo>
                <a:lnTo>
                  <a:pt x="8" y="40"/>
                </a:lnTo>
                <a:lnTo>
                  <a:pt x="40" y="8"/>
                </a:lnTo>
                <a:lnTo>
                  <a:pt x="41" y="7"/>
                </a:lnTo>
                <a:lnTo>
                  <a:pt x="41" y="5"/>
                </a:lnTo>
                <a:lnTo>
                  <a:pt x="41" y="3"/>
                </a:lnTo>
                <a:lnTo>
                  <a:pt x="40" y="2"/>
                </a:lnTo>
                <a:lnTo>
                  <a:pt x="38" y="1"/>
                </a:lnTo>
                <a:lnTo>
                  <a:pt x="37" y="0"/>
                </a:lnTo>
                <a:lnTo>
                  <a:pt x="35" y="1"/>
                </a:lnTo>
                <a:lnTo>
                  <a:pt x="3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94" name="任意多边形 1051793"/>
          <p:cNvSpPr/>
          <p:nvPr/>
        </p:nvSpPr>
        <p:spPr bwMode="auto">
          <a:xfrm>
            <a:off x="10299700" y="1295400"/>
            <a:ext cx="30162" cy="38100"/>
          </a:xfrm>
          <a:custGeom>
            <a:avLst/>
            <a:gdLst/>
            <a:ahLst/>
            <a:cxnLst/>
            <a:rect l="0" t="0" r="0" b="0"/>
            <a:pathLst>
              <a:path w="41" h="54">
                <a:moveTo>
                  <a:pt x="32" y="5"/>
                </a:moveTo>
                <a:lnTo>
                  <a:pt x="32" y="5"/>
                </a:lnTo>
                <a:lnTo>
                  <a:pt x="31" y="11"/>
                </a:lnTo>
                <a:lnTo>
                  <a:pt x="27" y="16"/>
                </a:lnTo>
                <a:lnTo>
                  <a:pt x="19" y="27"/>
                </a:lnTo>
                <a:lnTo>
                  <a:pt x="11" y="36"/>
                </a:lnTo>
                <a:lnTo>
                  <a:pt x="2" y="45"/>
                </a:lnTo>
                <a:lnTo>
                  <a:pt x="0" y="47"/>
                </a:lnTo>
                <a:lnTo>
                  <a:pt x="0" y="50"/>
                </a:lnTo>
                <a:lnTo>
                  <a:pt x="0" y="51"/>
                </a:lnTo>
                <a:lnTo>
                  <a:pt x="2" y="53"/>
                </a:lnTo>
                <a:lnTo>
                  <a:pt x="3" y="54"/>
                </a:lnTo>
                <a:lnTo>
                  <a:pt x="5" y="54"/>
                </a:lnTo>
                <a:lnTo>
                  <a:pt x="7" y="54"/>
                </a:lnTo>
                <a:lnTo>
                  <a:pt x="8" y="53"/>
                </a:lnTo>
                <a:lnTo>
                  <a:pt x="18" y="42"/>
                </a:lnTo>
                <a:lnTo>
                  <a:pt x="30" y="31"/>
                </a:lnTo>
                <a:lnTo>
                  <a:pt x="34" y="25"/>
                </a:lnTo>
                <a:lnTo>
                  <a:pt x="38" y="18"/>
                </a:lnTo>
                <a:lnTo>
                  <a:pt x="40" y="12"/>
                </a:lnTo>
                <a:lnTo>
                  <a:pt x="41" y="5"/>
                </a:lnTo>
                <a:lnTo>
                  <a:pt x="41" y="3"/>
                </a:lnTo>
                <a:lnTo>
                  <a:pt x="40" y="2"/>
                </a:lnTo>
                <a:lnTo>
                  <a:pt x="39" y="1"/>
                </a:lnTo>
                <a:lnTo>
                  <a:pt x="37" y="0"/>
                </a:lnTo>
                <a:lnTo>
                  <a:pt x="35" y="1"/>
                </a:lnTo>
                <a:lnTo>
                  <a:pt x="34" y="2"/>
                </a:lnTo>
                <a:lnTo>
                  <a:pt x="33" y="3"/>
                </a:lnTo>
                <a:lnTo>
                  <a:pt x="32" y="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95" name="任意多边形 1051794"/>
          <p:cNvSpPr/>
          <p:nvPr/>
        </p:nvSpPr>
        <p:spPr bwMode="auto">
          <a:xfrm>
            <a:off x="9713912" y="1157287"/>
            <a:ext cx="1047750" cy="906462"/>
          </a:xfrm>
          <a:custGeom>
            <a:avLst/>
            <a:gdLst/>
            <a:ahLst/>
            <a:cxnLst/>
            <a:rect l="0" t="0" r="0" b="0"/>
            <a:pathLst>
              <a:path w="1484" h="1282">
                <a:moveTo>
                  <a:pt x="779" y="1282"/>
                </a:moveTo>
                <a:lnTo>
                  <a:pt x="779" y="1282"/>
                </a:lnTo>
                <a:lnTo>
                  <a:pt x="740" y="1281"/>
                </a:lnTo>
                <a:lnTo>
                  <a:pt x="703" y="1279"/>
                </a:lnTo>
                <a:lnTo>
                  <a:pt x="668" y="1276"/>
                </a:lnTo>
                <a:lnTo>
                  <a:pt x="634" y="1271"/>
                </a:lnTo>
                <a:lnTo>
                  <a:pt x="589" y="1264"/>
                </a:lnTo>
                <a:lnTo>
                  <a:pt x="543" y="1259"/>
                </a:lnTo>
                <a:lnTo>
                  <a:pt x="480" y="1252"/>
                </a:lnTo>
                <a:lnTo>
                  <a:pt x="449" y="1248"/>
                </a:lnTo>
                <a:lnTo>
                  <a:pt x="418" y="1242"/>
                </a:lnTo>
                <a:lnTo>
                  <a:pt x="387" y="1234"/>
                </a:lnTo>
                <a:lnTo>
                  <a:pt x="357" y="1225"/>
                </a:lnTo>
                <a:lnTo>
                  <a:pt x="342" y="1220"/>
                </a:lnTo>
                <a:lnTo>
                  <a:pt x="328" y="1214"/>
                </a:lnTo>
                <a:lnTo>
                  <a:pt x="313" y="1206"/>
                </a:lnTo>
                <a:lnTo>
                  <a:pt x="300" y="1199"/>
                </a:lnTo>
                <a:lnTo>
                  <a:pt x="279" y="1187"/>
                </a:lnTo>
                <a:lnTo>
                  <a:pt x="258" y="1173"/>
                </a:lnTo>
                <a:lnTo>
                  <a:pt x="239" y="1160"/>
                </a:lnTo>
                <a:lnTo>
                  <a:pt x="220" y="1145"/>
                </a:lnTo>
                <a:lnTo>
                  <a:pt x="202" y="1131"/>
                </a:lnTo>
                <a:lnTo>
                  <a:pt x="185" y="1115"/>
                </a:lnTo>
                <a:lnTo>
                  <a:pt x="168" y="1100"/>
                </a:lnTo>
                <a:lnTo>
                  <a:pt x="153" y="1083"/>
                </a:lnTo>
                <a:lnTo>
                  <a:pt x="138" y="1067"/>
                </a:lnTo>
                <a:lnTo>
                  <a:pt x="124" y="1049"/>
                </a:lnTo>
                <a:lnTo>
                  <a:pt x="110" y="1031"/>
                </a:lnTo>
                <a:lnTo>
                  <a:pt x="98" y="1013"/>
                </a:lnTo>
                <a:lnTo>
                  <a:pt x="86" y="993"/>
                </a:lnTo>
                <a:lnTo>
                  <a:pt x="75" y="973"/>
                </a:lnTo>
                <a:lnTo>
                  <a:pt x="66" y="954"/>
                </a:lnTo>
                <a:lnTo>
                  <a:pt x="56" y="933"/>
                </a:lnTo>
                <a:lnTo>
                  <a:pt x="46" y="908"/>
                </a:lnTo>
                <a:lnTo>
                  <a:pt x="37" y="882"/>
                </a:lnTo>
                <a:lnTo>
                  <a:pt x="29" y="857"/>
                </a:lnTo>
                <a:lnTo>
                  <a:pt x="22" y="832"/>
                </a:lnTo>
                <a:lnTo>
                  <a:pt x="17" y="807"/>
                </a:lnTo>
                <a:lnTo>
                  <a:pt x="12" y="784"/>
                </a:lnTo>
                <a:lnTo>
                  <a:pt x="9" y="759"/>
                </a:lnTo>
                <a:lnTo>
                  <a:pt x="6" y="735"/>
                </a:lnTo>
                <a:lnTo>
                  <a:pt x="3" y="711"/>
                </a:lnTo>
                <a:lnTo>
                  <a:pt x="1" y="688"/>
                </a:lnTo>
                <a:lnTo>
                  <a:pt x="0" y="643"/>
                </a:lnTo>
                <a:lnTo>
                  <a:pt x="1" y="598"/>
                </a:lnTo>
                <a:lnTo>
                  <a:pt x="3" y="556"/>
                </a:lnTo>
                <a:lnTo>
                  <a:pt x="6" y="532"/>
                </a:lnTo>
                <a:lnTo>
                  <a:pt x="9" y="508"/>
                </a:lnTo>
                <a:lnTo>
                  <a:pt x="14" y="485"/>
                </a:lnTo>
                <a:lnTo>
                  <a:pt x="19" y="462"/>
                </a:lnTo>
                <a:lnTo>
                  <a:pt x="25" y="439"/>
                </a:lnTo>
                <a:lnTo>
                  <a:pt x="32" y="418"/>
                </a:lnTo>
                <a:lnTo>
                  <a:pt x="47" y="372"/>
                </a:lnTo>
                <a:lnTo>
                  <a:pt x="50" y="363"/>
                </a:lnTo>
                <a:lnTo>
                  <a:pt x="56" y="342"/>
                </a:lnTo>
                <a:lnTo>
                  <a:pt x="63" y="319"/>
                </a:lnTo>
                <a:lnTo>
                  <a:pt x="72" y="288"/>
                </a:lnTo>
                <a:lnTo>
                  <a:pt x="81" y="259"/>
                </a:lnTo>
                <a:lnTo>
                  <a:pt x="86" y="245"/>
                </a:lnTo>
                <a:lnTo>
                  <a:pt x="93" y="231"/>
                </a:lnTo>
                <a:lnTo>
                  <a:pt x="100" y="218"/>
                </a:lnTo>
                <a:lnTo>
                  <a:pt x="107" y="205"/>
                </a:lnTo>
                <a:lnTo>
                  <a:pt x="120" y="188"/>
                </a:lnTo>
                <a:lnTo>
                  <a:pt x="133" y="170"/>
                </a:lnTo>
                <a:lnTo>
                  <a:pt x="146" y="154"/>
                </a:lnTo>
                <a:lnTo>
                  <a:pt x="161" y="139"/>
                </a:lnTo>
                <a:lnTo>
                  <a:pt x="175" y="125"/>
                </a:lnTo>
                <a:lnTo>
                  <a:pt x="191" y="112"/>
                </a:lnTo>
                <a:lnTo>
                  <a:pt x="207" y="99"/>
                </a:lnTo>
                <a:lnTo>
                  <a:pt x="223" y="88"/>
                </a:lnTo>
                <a:lnTo>
                  <a:pt x="241" y="78"/>
                </a:lnTo>
                <a:lnTo>
                  <a:pt x="258" y="67"/>
                </a:lnTo>
                <a:lnTo>
                  <a:pt x="277" y="59"/>
                </a:lnTo>
                <a:lnTo>
                  <a:pt x="297" y="51"/>
                </a:lnTo>
                <a:lnTo>
                  <a:pt x="317" y="44"/>
                </a:lnTo>
                <a:lnTo>
                  <a:pt x="338" y="36"/>
                </a:lnTo>
                <a:lnTo>
                  <a:pt x="360" y="31"/>
                </a:lnTo>
                <a:lnTo>
                  <a:pt x="383" y="26"/>
                </a:lnTo>
                <a:lnTo>
                  <a:pt x="427" y="18"/>
                </a:lnTo>
                <a:lnTo>
                  <a:pt x="472" y="11"/>
                </a:lnTo>
                <a:lnTo>
                  <a:pt x="516" y="7"/>
                </a:lnTo>
                <a:lnTo>
                  <a:pt x="560" y="4"/>
                </a:lnTo>
                <a:lnTo>
                  <a:pt x="606" y="2"/>
                </a:lnTo>
                <a:lnTo>
                  <a:pt x="651" y="1"/>
                </a:lnTo>
                <a:lnTo>
                  <a:pt x="744" y="0"/>
                </a:lnTo>
                <a:lnTo>
                  <a:pt x="746" y="0"/>
                </a:lnTo>
                <a:lnTo>
                  <a:pt x="747" y="0"/>
                </a:lnTo>
                <a:lnTo>
                  <a:pt x="748" y="0"/>
                </a:lnTo>
                <a:lnTo>
                  <a:pt x="750" y="0"/>
                </a:lnTo>
                <a:lnTo>
                  <a:pt x="751" y="0"/>
                </a:lnTo>
                <a:lnTo>
                  <a:pt x="792" y="1"/>
                </a:lnTo>
                <a:lnTo>
                  <a:pt x="830" y="3"/>
                </a:lnTo>
                <a:lnTo>
                  <a:pt x="868" y="5"/>
                </a:lnTo>
                <a:lnTo>
                  <a:pt x="905" y="8"/>
                </a:lnTo>
                <a:lnTo>
                  <a:pt x="923" y="11"/>
                </a:lnTo>
                <a:lnTo>
                  <a:pt x="941" y="14"/>
                </a:lnTo>
                <a:lnTo>
                  <a:pt x="959" y="19"/>
                </a:lnTo>
                <a:lnTo>
                  <a:pt x="977" y="24"/>
                </a:lnTo>
                <a:lnTo>
                  <a:pt x="1011" y="35"/>
                </a:lnTo>
                <a:lnTo>
                  <a:pt x="1041" y="45"/>
                </a:lnTo>
                <a:lnTo>
                  <a:pt x="1066" y="52"/>
                </a:lnTo>
                <a:lnTo>
                  <a:pt x="1080" y="55"/>
                </a:lnTo>
                <a:lnTo>
                  <a:pt x="1094" y="59"/>
                </a:lnTo>
                <a:lnTo>
                  <a:pt x="1107" y="64"/>
                </a:lnTo>
                <a:lnTo>
                  <a:pt x="1120" y="70"/>
                </a:lnTo>
                <a:lnTo>
                  <a:pt x="1189" y="116"/>
                </a:lnTo>
                <a:lnTo>
                  <a:pt x="1243" y="152"/>
                </a:lnTo>
                <a:lnTo>
                  <a:pt x="1298" y="187"/>
                </a:lnTo>
                <a:lnTo>
                  <a:pt x="1307" y="193"/>
                </a:lnTo>
                <a:lnTo>
                  <a:pt x="1317" y="200"/>
                </a:lnTo>
                <a:lnTo>
                  <a:pt x="1334" y="215"/>
                </a:lnTo>
                <a:lnTo>
                  <a:pt x="1350" y="230"/>
                </a:lnTo>
                <a:lnTo>
                  <a:pt x="1363" y="247"/>
                </a:lnTo>
                <a:lnTo>
                  <a:pt x="1377" y="264"/>
                </a:lnTo>
                <a:lnTo>
                  <a:pt x="1388" y="283"/>
                </a:lnTo>
                <a:lnTo>
                  <a:pt x="1398" y="301"/>
                </a:lnTo>
                <a:lnTo>
                  <a:pt x="1408" y="318"/>
                </a:lnTo>
                <a:lnTo>
                  <a:pt x="1415" y="334"/>
                </a:lnTo>
                <a:lnTo>
                  <a:pt x="1435" y="371"/>
                </a:lnTo>
                <a:lnTo>
                  <a:pt x="1452" y="409"/>
                </a:lnTo>
                <a:lnTo>
                  <a:pt x="1461" y="429"/>
                </a:lnTo>
                <a:lnTo>
                  <a:pt x="1468" y="449"/>
                </a:lnTo>
                <a:lnTo>
                  <a:pt x="1474" y="469"/>
                </a:lnTo>
                <a:lnTo>
                  <a:pt x="1478" y="489"/>
                </a:lnTo>
                <a:lnTo>
                  <a:pt x="1481" y="506"/>
                </a:lnTo>
                <a:lnTo>
                  <a:pt x="1483" y="523"/>
                </a:lnTo>
                <a:lnTo>
                  <a:pt x="1484" y="542"/>
                </a:lnTo>
                <a:lnTo>
                  <a:pt x="1484" y="560"/>
                </a:lnTo>
                <a:lnTo>
                  <a:pt x="1483" y="596"/>
                </a:lnTo>
                <a:lnTo>
                  <a:pt x="1481" y="632"/>
                </a:lnTo>
                <a:lnTo>
                  <a:pt x="1480" y="666"/>
                </a:lnTo>
                <a:lnTo>
                  <a:pt x="1479" y="701"/>
                </a:lnTo>
                <a:lnTo>
                  <a:pt x="1478" y="724"/>
                </a:lnTo>
                <a:lnTo>
                  <a:pt x="1475" y="749"/>
                </a:lnTo>
                <a:lnTo>
                  <a:pt x="1471" y="774"/>
                </a:lnTo>
                <a:lnTo>
                  <a:pt x="1466" y="799"/>
                </a:lnTo>
                <a:lnTo>
                  <a:pt x="1460" y="824"/>
                </a:lnTo>
                <a:lnTo>
                  <a:pt x="1453" y="848"/>
                </a:lnTo>
                <a:lnTo>
                  <a:pt x="1439" y="893"/>
                </a:lnTo>
                <a:lnTo>
                  <a:pt x="1431" y="914"/>
                </a:lnTo>
                <a:lnTo>
                  <a:pt x="1422" y="936"/>
                </a:lnTo>
                <a:lnTo>
                  <a:pt x="1413" y="956"/>
                </a:lnTo>
                <a:lnTo>
                  <a:pt x="1402" y="976"/>
                </a:lnTo>
                <a:lnTo>
                  <a:pt x="1390" y="997"/>
                </a:lnTo>
                <a:lnTo>
                  <a:pt x="1377" y="1018"/>
                </a:lnTo>
                <a:lnTo>
                  <a:pt x="1362" y="1037"/>
                </a:lnTo>
                <a:lnTo>
                  <a:pt x="1347" y="1058"/>
                </a:lnTo>
                <a:lnTo>
                  <a:pt x="1330" y="1079"/>
                </a:lnTo>
                <a:lnTo>
                  <a:pt x="1313" y="1099"/>
                </a:lnTo>
                <a:lnTo>
                  <a:pt x="1296" y="1116"/>
                </a:lnTo>
                <a:lnTo>
                  <a:pt x="1278" y="1134"/>
                </a:lnTo>
                <a:lnTo>
                  <a:pt x="1260" y="1150"/>
                </a:lnTo>
                <a:lnTo>
                  <a:pt x="1242" y="1165"/>
                </a:lnTo>
                <a:lnTo>
                  <a:pt x="1222" y="1179"/>
                </a:lnTo>
                <a:lnTo>
                  <a:pt x="1204" y="1192"/>
                </a:lnTo>
                <a:lnTo>
                  <a:pt x="1184" y="1204"/>
                </a:lnTo>
                <a:lnTo>
                  <a:pt x="1164" y="1215"/>
                </a:lnTo>
                <a:lnTo>
                  <a:pt x="1145" y="1224"/>
                </a:lnTo>
                <a:lnTo>
                  <a:pt x="1124" y="1233"/>
                </a:lnTo>
                <a:lnTo>
                  <a:pt x="1103" y="1241"/>
                </a:lnTo>
                <a:lnTo>
                  <a:pt x="1082" y="1247"/>
                </a:lnTo>
                <a:lnTo>
                  <a:pt x="1061" y="1253"/>
                </a:lnTo>
                <a:lnTo>
                  <a:pt x="1039" y="1257"/>
                </a:lnTo>
                <a:lnTo>
                  <a:pt x="967" y="1268"/>
                </a:lnTo>
                <a:lnTo>
                  <a:pt x="933" y="1273"/>
                </a:lnTo>
                <a:lnTo>
                  <a:pt x="900" y="1276"/>
                </a:lnTo>
                <a:lnTo>
                  <a:pt x="869" y="1279"/>
                </a:lnTo>
                <a:lnTo>
                  <a:pt x="838" y="1280"/>
                </a:lnTo>
                <a:lnTo>
                  <a:pt x="808" y="1282"/>
                </a:lnTo>
                <a:lnTo>
                  <a:pt x="779" y="1282"/>
                </a:lnTo>
                <a:close/>
                <a:moveTo>
                  <a:pt x="653" y="36"/>
                </a:moveTo>
                <a:lnTo>
                  <a:pt x="653" y="36"/>
                </a:lnTo>
                <a:lnTo>
                  <a:pt x="604" y="36"/>
                </a:lnTo>
                <a:lnTo>
                  <a:pt x="553" y="37"/>
                </a:lnTo>
                <a:lnTo>
                  <a:pt x="501" y="40"/>
                </a:lnTo>
                <a:lnTo>
                  <a:pt x="475" y="44"/>
                </a:lnTo>
                <a:lnTo>
                  <a:pt x="450" y="47"/>
                </a:lnTo>
                <a:lnTo>
                  <a:pt x="424" y="51"/>
                </a:lnTo>
                <a:lnTo>
                  <a:pt x="399" y="55"/>
                </a:lnTo>
                <a:lnTo>
                  <a:pt x="374" y="61"/>
                </a:lnTo>
                <a:lnTo>
                  <a:pt x="350" y="67"/>
                </a:lnTo>
                <a:lnTo>
                  <a:pt x="326" y="76"/>
                </a:lnTo>
                <a:lnTo>
                  <a:pt x="302" y="84"/>
                </a:lnTo>
                <a:lnTo>
                  <a:pt x="279" y="94"/>
                </a:lnTo>
                <a:lnTo>
                  <a:pt x="257" y="106"/>
                </a:lnTo>
                <a:lnTo>
                  <a:pt x="242" y="115"/>
                </a:lnTo>
                <a:lnTo>
                  <a:pt x="226" y="125"/>
                </a:lnTo>
                <a:lnTo>
                  <a:pt x="213" y="137"/>
                </a:lnTo>
                <a:lnTo>
                  <a:pt x="200" y="148"/>
                </a:lnTo>
                <a:lnTo>
                  <a:pt x="189" y="160"/>
                </a:lnTo>
                <a:lnTo>
                  <a:pt x="178" y="172"/>
                </a:lnTo>
                <a:lnTo>
                  <a:pt x="167" y="186"/>
                </a:lnTo>
                <a:lnTo>
                  <a:pt x="158" y="199"/>
                </a:lnTo>
                <a:lnTo>
                  <a:pt x="150" y="212"/>
                </a:lnTo>
                <a:lnTo>
                  <a:pt x="142" y="226"/>
                </a:lnTo>
                <a:lnTo>
                  <a:pt x="128" y="254"/>
                </a:lnTo>
                <a:lnTo>
                  <a:pt x="116" y="282"/>
                </a:lnTo>
                <a:lnTo>
                  <a:pt x="106" y="310"/>
                </a:lnTo>
                <a:lnTo>
                  <a:pt x="95" y="340"/>
                </a:lnTo>
                <a:lnTo>
                  <a:pt x="75" y="396"/>
                </a:lnTo>
                <a:lnTo>
                  <a:pt x="66" y="424"/>
                </a:lnTo>
                <a:lnTo>
                  <a:pt x="57" y="453"/>
                </a:lnTo>
                <a:lnTo>
                  <a:pt x="50" y="482"/>
                </a:lnTo>
                <a:lnTo>
                  <a:pt x="45" y="511"/>
                </a:lnTo>
                <a:lnTo>
                  <a:pt x="41" y="540"/>
                </a:lnTo>
                <a:lnTo>
                  <a:pt x="40" y="570"/>
                </a:lnTo>
                <a:lnTo>
                  <a:pt x="38" y="617"/>
                </a:lnTo>
                <a:lnTo>
                  <a:pt x="37" y="661"/>
                </a:lnTo>
                <a:lnTo>
                  <a:pt x="37" y="683"/>
                </a:lnTo>
                <a:lnTo>
                  <a:pt x="38" y="704"/>
                </a:lnTo>
                <a:lnTo>
                  <a:pt x="39" y="726"/>
                </a:lnTo>
                <a:lnTo>
                  <a:pt x="41" y="747"/>
                </a:lnTo>
                <a:lnTo>
                  <a:pt x="44" y="769"/>
                </a:lnTo>
                <a:lnTo>
                  <a:pt x="49" y="791"/>
                </a:lnTo>
                <a:lnTo>
                  <a:pt x="63" y="842"/>
                </a:lnTo>
                <a:lnTo>
                  <a:pt x="70" y="866"/>
                </a:lnTo>
                <a:lnTo>
                  <a:pt x="78" y="891"/>
                </a:lnTo>
                <a:lnTo>
                  <a:pt x="87" y="916"/>
                </a:lnTo>
                <a:lnTo>
                  <a:pt x="98" y="940"/>
                </a:lnTo>
                <a:lnTo>
                  <a:pt x="110" y="963"/>
                </a:lnTo>
                <a:lnTo>
                  <a:pt x="124" y="986"/>
                </a:lnTo>
                <a:lnTo>
                  <a:pt x="139" y="1008"/>
                </a:lnTo>
                <a:lnTo>
                  <a:pt x="156" y="1030"/>
                </a:lnTo>
                <a:lnTo>
                  <a:pt x="173" y="1051"/>
                </a:lnTo>
                <a:lnTo>
                  <a:pt x="191" y="1070"/>
                </a:lnTo>
                <a:lnTo>
                  <a:pt x="210" y="1088"/>
                </a:lnTo>
                <a:lnTo>
                  <a:pt x="228" y="1106"/>
                </a:lnTo>
                <a:lnTo>
                  <a:pt x="248" y="1121"/>
                </a:lnTo>
                <a:lnTo>
                  <a:pt x="269" y="1136"/>
                </a:lnTo>
                <a:lnTo>
                  <a:pt x="288" y="1149"/>
                </a:lnTo>
                <a:lnTo>
                  <a:pt x="310" y="1162"/>
                </a:lnTo>
                <a:lnTo>
                  <a:pt x="332" y="1173"/>
                </a:lnTo>
                <a:lnTo>
                  <a:pt x="354" y="1184"/>
                </a:lnTo>
                <a:lnTo>
                  <a:pt x="376" y="1192"/>
                </a:lnTo>
                <a:lnTo>
                  <a:pt x="398" y="1199"/>
                </a:lnTo>
                <a:lnTo>
                  <a:pt x="421" y="1205"/>
                </a:lnTo>
                <a:lnTo>
                  <a:pt x="445" y="1210"/>
                </a:lnTo>
                <a:lnTo>
                  <a:pt x="525" y="1222"/>
                </a:lnTo>
                <a:lnTo>
                  <a:pt x="567" y="1228"/>
                </a:lnTo>
                <a:lnTo>
                  <a:pt x="611" y="1233"/>
                </a:lnTo>
                <a:lnTo>
                  <a:pt x="654" y="1238"/>
                </a:lnTo>
                <a:lnTo>
                  <a:pt x="700" y="1241"/>
                </a:lnTo>
                <a:lnTo>
                  <a:pt x="746" y="1243"/>
                </a:lnTo>
                <a:lnTo>
                  <a:pt x="791" y="1244"/>
                </a:lnTo>
                <a:lnTo>
                  <a:pt x="843" y="1243"/>
                </a:lnTo>
                <a:lnTo>
                  <a:pt x="879" y="1241"/>
                </a:lnTo>
                <a:lnTo>
                  <a:pt x="913" y="1239"/>
                </a:lnTo>
                <a:lnTo>
                  <a:pt x="946" y="1234"/>
                </a:lnTo>
                <a:lnTo>
                  <a:pt x="977" y="1230"/>
                </a:lnTo>
                <a:lnTo>
                  <a:pt x="1005" y="1227"/>
                </a:lnTo>
                <a:lnTo>
                  <a:pt x="1025" y="1225"/>
                </a:lnTo>
                <a:lnTo>
                  <a:pt x="1045" y="1222"/>
                </a:lnTo>
                <a:lnTo>
                  <a:pt x="1065" y="1218"/>
                </a:lnTo>
                <a:lnTo>
                  <a:pt x="1073" y="1215"/>
                </a:lnTo>
                <a:lnTo>
                  <a:pt x="1082" y="1212"/>
                </a:lnTo>
                <a:lnTo>
                  <a:pt x="1109" y="1200"/>
                </a:lnTo>
                <a:lnTo>
                  <a:pt x="1135" y="1189"/>
                </a:lnTo>
                <a:lnTo>
                  <a:pt x="1159" y="1176"/>
                </a:lnTo>
                <a:lnTo>
                  <a:pt x="1181" y="1163"/>
                </a:lnTo>
                <a:lnTo>
                  <a:pt x="1202" y="1150"/>
                </a:lnTo>
                <a:lnTo>
                  <a:pt x="1220" y="1136"/>
                </a:lnTo>
                <a:lnTo>
                  <a:pt x="1238" y="1121"/>
                </a:lnTo>
                <a:lnTo>
                  <a:pt x="1254" y="1106"/>
                </a:lnTo>
                <a:lnTo>
                  <a:pt x="1291" y="1070"/>
                </a:lnTo>
                <a:lnTo>
                  <a:pt x="1308" y="1050"/>
                </a:lnTo>
                <a:lnTo>
                  <a:pt x="1325" y="1029"/>
                </a:lnTo>
                <a:lnTo>
                  <a:pt x="1341" y="1008"/>
                </a:lnTo>
                <a:lnTo>
                  <a:pt x="1357" y="986"/>
                </a:lnTo>
                <a:lnTo>
                  <a:pt x="1370" y="963"/>
                </a:lnTo>
                <a:lnTo>
                  <a:pt x="1383" y="939"/>
                </a:lnTo>
                <a:lnTo>
                  <a:pt x="1392" y="915"/>
                </a:lnTo>
                <a:lnTo>
                  <a:pt x="1401" y="891"/>
                </a:lnTo>
                <a:lnTo>
                  <a:pt x="1409" y="868"/>
                </a:lnTo>
                <a:lnTo>
                  <a:pt x="1416" y="844"/>
                </a:lnTo>
                <a:lnTo>
                  <a:pt x="1427" y="795"/>
                </a:lnTo>
                <a:lnTo>
                  <a:pt x="1438" y="749"/>
                </a:lnTo>
                <a:lnTo>
                  <a:pt x="1442" y="729"/>
                </a:lnTo>
                <a:lnTo>
                  <a:pt x="1444" y="708"/>
                </a:lnTo>
                <a:lnTo>
                  <a:pt x="1446" y="686"/>
                </a:lnTo>
                <a:lnTo>
                  <a:pt x="1447" y="664"/>
                </a:lnTo>
                <a:lnTo>
                  <a:pt x="1447" y="620"/>
                </a:lnTo>
                <a:lnTo>
                  <a:pt x="1446" y="577"/>
                </a:lnTo>
                <a:lnTo>
                  <a:pt x="1446" y="544"/>
                </a:lnTo>
                <a:lnTo>
                  <a:pt x="1444" y="521"/>
                </a:lnTo>
                <a:lnTo>
                  <a:pt x="1441" y="500"/>
                </a:lnTo>
                <a:lnTo>
                  <a:pt x="1436" y="479"/>
                </a:lnTo>
                <a:lnTo>
                  <a:pt x="1430" y="458"/>
                </a:lnTo>
                <a:lnTo>
                  <a:pt x="1422" y="437"/>
                </a:lnTo>
                <a:lnTo>
                  <a:pt x="1414" y="417"/>
                </a:lnTo>
                <a:lnTo>
                  <a:pt x="1395" y="376"/>
                </a:lnTo>
                <a:lnTo>
                  <a:pt x="1388" y="361"/>
                </a:lnTo>
                <a:lnTo>
                  <a:pt x="1378" y="340"/>
                </a:lnTo>
                <a:lnTo>
                  <a:pt x="1367" y="319"/>
                </a:lnTo>
                <a:lnTo>
                  <a:pt x="1355" y="297"/>
                </a:lnTo>
                <a:lnTo>
                  <a:pt x="1340" y="278"/>
                </a:lnTo>
                <a:lnTo>
                  <a:pt x="1325" y="258"/>
                </a:lnTo>
                <a:lnTo>
                  <a:pt x="1317" y="249"/>
                </a:lnTo>
                <a:lnTo>
                  <a:pt x="1308" y="239"/>
                </a:lnTo>
                <a:lnTo>
                  <a:pt x="1299" y="232"/>
                </a:lnTo>
                <a:lnTo>
                  <a:pt x="1289" y="224"/>
                </a:lnTo>
                <a:lnTo>
                  <a:pt x="1278" y="218"/>
                </a:lnTo>
                <a:lnTo>
                  <a:pt x="1268" y="211"/>
                </a:lnTo>
                <a:lnTo>
                  <a:pt x="1242" y="197"/>
                </a:lnTo>
                <a:lnTo>
                  <a:pt x="1217" y="181"/>
                </a:lnTo>
                <a:lnTo>
                  <a:pt x="1193" y="165"/>
                </a:lnTo>
                <a:lnTo>
                  <a:pt x="1169" y="148"/>
                </a:lnTo>
                <a:lnTo>
                  <a:pt x="1141" y="129"/>
                </a:lnTo>
                <a:lnTo>
                  <a:pt x="1113" y="110"/>
                </a:lnTo>
                <a:lnTo>
                  <a:pt x="1105" y="105"/>
                </a:lnTo>
                <a:lnTo>
                  <a:pt x="1097" y="101"/>
                </a:lnTo>
                <a:lnTo>
                  <a:pt x="1080" y="94"/>
                </a:lnTo>
                <a:lnTo>
                  <a:pt x="1063" y="89"/>
                </a:lnTo>
                <a:lnTo>
                  <a:pt x="1046" y="84"/>
                </a:lnTo>
                <a:lnTo>
                  <a:pt x="1017" y="77"/>
                </a:lnTo>
                <a:lnTo>
                  <a:pt x="989" y="66"/>
                </a:lnTo>
                <a:lnTo>
                  <a:pt x="972" y="61"/>
                </a:lnTo>
                <a:lnTo>
                  <a:pt x="956" y="55"/>
                </a:lnTo>
                <a:lnTo>
                  <a:pt x="939" y="51"/>
                </a:lnTo>
                <a:lnTo>
                  <a:pt x="922" y="49"/>
                </a:lnTo>
                <a:lnTo>
                  <a:pt x="857" y="44"/>
                </a:lnTo>
                <a:lnTo>
                  <a:pt x="805" y="39"/>
                </a:lnTo>
                <a:lnTo>
                  <a:pt x="751" y="36"/>
                </a:lnTo>
                <a:lnTo>
                  <a:pt x="749" y="36"/>
                </a:lnTo>
                <a:lnTo>
                  <a:pt x="748" y="35"/>
                </a:lnTo>
                <a:lnTo>
                  <a:pt x="748" y="36"/>
                </a:lnTo>
                <a:lnTo>
                  <a:pt x="744" y="36"/>
                </a:lnTo>
                <a:lnTo>
                  <a:pt x="700" y="36"/>
                </a:lnTo>
                <a:lnTo>
                  <a:pt x="653" y="3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96" name="任意多边形 1051795"/>
          <p:cNvSpPr/>
          <p:nvPr/>
        </p:nvSpPr>
        <p:spPr bwMode="auto">
          <a:xfrm>
            <a:off x="9952038" y="1376362"/>
            <a:ext cx="568325" cy="457200"/>
          </a:xfrm>
          <a:custGeom>
            <a:avLst/>
            <a:gdLst/>
            <a:ahLst/>
            <a:cxnLst/>
            <a:rect l="0" t="0" r="0" b="0"/>
            <a:pathLst>
              <a:path w="805" h="646">
                <a:moveTo>
                  <a:pt x="459" y="646"/>
                </a:moveTo>
                <a:lnTo>
                  <a:pt x="459" y="646"/>
                </a:lnTo>
                <a:lnTo>
                  <a:pt x="431" y="645"/>
                </a:lnTo>
                <a:lnTo>
                  <a:pt x="403" y="642"/>
                </a:lnTo>
                <a:lnTo>
                  <a:pt x="345" y="637"/>
                </a:lnTo>
                <a:lnTo>
                  <a:pt x="317" y="634"/>
                </a:lnTo>
                <a:lnTo>
                  <a:pt x="278" y="629"/>
                </a:lnTo>
                <a:lnTo>
                  <a:pt x="242" y="623"/>
                </a:lnTo>
                <a:lnTo>
                  <a:pt x="225" y="619"/>
                </a:lnTo>
                <a:lnTo>
                  <a:pt x="209" y="614"/>
                </a:lnTo>
                <a:lnTo>
                  <a:pt x="193" y="609"/>
                </a:lnTo>
                <a:lnTo>
                  <a:pt x="177" y="603"/>
                </a:lnTo>
                <a:lnTo>
                  <a:pt x="163" y="597"/>
                </a:lnTo>
                <a:lnTo>
                  <a:pt x="148" y="591"/>
                </a:lnTo>
                <a:lnTo>
                  <a:pt x="135" y="583"/>
                </a:lnTo>
                <a:lnTo>
                  <a:pt x="122" y="576"/>
                </a:lnTo>
                <a:lnTo>
                  <a:pt x="110" y="568"/>
                </a:lnTo>
                <a:lnTo>
                  <a:pt x="98" y="559"/>
                </a:lnTo>
                <a:lnTo>
                  <a:pt x="86" y="549"/>
                </a:lnTo>
                <a:lnTo>
                  <a:pt x="76" y="540"/>
                </a:lnTo>
                <a:lnTo>
                  <a:pt x="62" y="525"/>
                </a:lnTo>
                <a:lnTo>
                  <a:pt x="51" y="512"/>
                </a:lnTo>
                <a:lnTo>
                  <a:pt x="41" y="496"/>
                </a:lnTo>
                <a:lnTo>
                  <a:pt x="32" y="481"/>
                </a:lnTo>
                <a:lnTo>
                  <a:pt x="25" y="464"/>
                </a:lnTo>
                <a:lnTo>
                  <a:pt x="19" y="447"/>
                </a:lnTo>
                <a:lnTo>
                  <a:pt x="15" y="430"/>
                </a:lnTo>
                <a:lnTo>
                  <a:pt x="11" y="411"/>
                </a:lnTo>
                <a:lnTo>
                  <a:pt x="7" y="394"/>
                </a:lnTo>
                <a:lnTo>
                  <a:pt x="5" y="376"/>
                </a:lnTo>
                <a:lnTo>
                  <a:pt x="2" y="339"/>
                </a:lnTo>
                <a:lnTo>
                  <a:pt x="1" y="302"/>
                </a:lnTo>
                <a:lnTo>
                  <a:pt x="1" y="266"/>
                </a:lnTo>
                <a:lnTo>
                  <a:pt x="1" y="256"/>
                </a:lnTo>
                <a:lnTo>
                  <a:pt x="1" y="238"/>
                </a:lnTo>
                <a:lnTo>
                  <a:pt x="0" y="224"/>
                </a:lnTo>
                <a:lnTo>
                  <a:pt x="0" y="209"/>
                </a:lnTo>
                <a:lnTo>
                  <a:pt x="2" y="195"/>
                </a:lnTo>
                <a:lnTo>
                  <a:pt x="4" y="181"/>
                </a:lnTo>
                <a:lnTo>
                  <a:pt x="10" y="167"/>
                </a:lnTo>
                <a:lnTo>
                  <a:pt x="15" y="154"/>
                </a:lnTo>
                <a:lnTo>
                  <a:pt x="27" y="128"/>
                </a:lnTo>
                <a:lnTo>
                  <a:pt x="34" y="116"/>
                </a:lnTo>
                <a:lnTo>
                  <a:pt x="38" y="110"/>
                </a:lnTo>
                <a:lnTo>
                  <a:pt x="43" y="103"/>
                </a:lnTo>
                <a:lnTo>
                  <a:pt x="54" y="91"/>
                </a:lnTo>
                <a:lnTo>
                  <a:pt x="69" y="80"/>
                </a:lnTo>
                <a:lnTo>
                  <a:pt x="84" y="68"/>
                </a:lnTo>
                <a:lnTo>
                  <a:pt x="101" y="59"/>
                </a:lnTo>
                <a:lnTo>
                  <a:pt x="116" y="50"/>
                </a:lnTo>
                <a:lnTo>
                  <a:pt x="146" y="34"/>
                </a:lnTo>
                <a:lnTo>
                  <a:pt x="163" y="28"/>
                </a:lnTo>
                <a:lnTo>
                  <a:pt x="179" y="22"/>
                </a:lnTo>
                <a:lnTo>
                  <a:pt x="197" y="16"/>
                </a:lnTo>
                <a:lnTo>
                  <a:pt x="215" y="12"/>
                </a:lnTo>
                <a:lnTo>
                  <a:pt x="233" y="8"/>
                </a:lnTo>
                <a:lnTo>
                  <a:pt x="252" y="5"/>
                </a:lnTo>
                <a:lnTo>
                  <a:pt x="271" y="4"/>
                </a:lnTo>
                <a:lnTo>
                  <a:pt x="289" y="3"/>
                </a:lnTo>
                <a:lnTo>
                  <a:pt x="314" y="2"/>
                </a:lnTo>
                <a:lnTo>
                  <a:pt x="330" y="1"/>
                </a:lnTo>
                <a:lnTo>
                  <a:pt x="345" y="0"/>
                </a:lnTo>
                <a:lnTo>
                  <a:pt x="364" y="1"/>
                </a:lnTo>
                <a:lnTo>
                  <a:pt x="372" y="2"/>
                </a:lnTo>
                <a:lnTo>
                  <a:pt x="380" y="4"/>
                </a:lnTo>
                <a:lnTo>
                  <a:pt x="382" y="4"/>
                </a:lnTo>
                <a:lnTo>
                  <a:pt x="383" y="4"/>
                </a:lnTo>
                <a:lnTo>
                  <a:pt x="391" y="2"/>
                </a:lnTo>
                <a:lnTo>
                  <a:pt x="398" y="1"/>
                </a:lnTo>
                <a:lnTo>
                  <a:pt x="417" y="0"/>
                </a:lnTo>
                <a:lnTo>
                  <a:pt x="435" y="1"/>
                </a:lnTo>
                <a:lnTo>
                  <a:pt x="454" y="3"/>
                </a:lnTo>
                <a:lnTo>
                  <a:pt x="488" y="9"/>
                </a:lnTo>
                <a:lnTo>
                  <a:pt x="498" y="10"/>
                </a:lnTo>
                <a:lnTo>
                  <a:pt x="520" y="16"/>
                </a:lnTo>
                <a:lnTo>
                  <a:pt x="544" y="24"/>
                </a:lnTo>
                <a:lnTo>
                  <a:pt x="567" y="32"/>
                </a:lnTo>
                <a:lnTo>
                  <a:pt x="590" y="42"/>
                </a:lnTo>
                <a:lnTo>
                  <a:pt x="613" y="53"/>
                </a:lnTo>
                <a:lnTo>
                  <a:pt x="633" y="63"/>
                </a:lnTo>
                <a:lnTo>
                  <a:pt x="672" y="85"/>
                </a:lnTo>
                <a:lnTo>
                  <a:pt x="678" y="89"/>
                </a:lnTo>
                <a:lnTo>
                  <a:pt x="710" y="109"/>
                </a:lnTo>
                <a:lnTo>
                  <a:pt x="725" y="119"/>
                </a:lnTo>
                <a:lnTo>
                  <a:pt x="740" y="130"/>
                </a:lnTo>
                <a:lnTo>
                  <a:pt x="754" y="143"/>
                </a:lnTo>
                <a:lnTo>
                  <a:pt x="766" y="156"/>
                </a:lnTo>
                <a:lnTo>
                  <a:pt x="778" y="172"/>
                </a:lnTo>
                <a:lnTo>
                  <a:pt x="782" y="179"/>
                </a:lnTo>
                <a:lnTo>
                  <a:pt x="786" y="188"/>
                </a:lnTo>
                <a:lnTo>
                  <a:pt x="793" y="206"/>
                </a:lnTo>
                <a:lnTo>
                  <a:pt x="798" y="226"/>
                </a:lnTo>
                <a:lnTo>
                  <a:pt x="802" y="245"/>
                </a:lnTo>
                <a:lnTo>
                  <a:pt x="804" y="266"/>
                </a:lnTo>
                <a:lnTo>
                  <a:pt x="805" y="287"/>
                </a:lnTo>
                <a:lnTo>
                  <a:pt x="805" y="308"/>
                </a:lnTo>
                <a:lnTo>
                  <a:pt x="805" y="326"/>
                </a:lnTo>
                <a:lnTo>
                  <a:pt x="803" y="343"/>
                </a:lnTo>
                <a:lnTo>
                  <a:pt x="801" y="361"/>
                </a:lnTo>
                <a:lnTo>
                  <a:pt x="798" y="378"/>
                </a:lnTo>
                <a:lnTo>
                  <a:pt x="793" y="395"/>
                </a:lnTo>
                <a:lnTo>
                  <a:pt x="788" y="412"/>
                </a:lnTo>
                <a:lnTo>
                  <a:pt x="781" y="429"/>
                </a:lnTo>
                <a:lnTo>
                  <a:pt x="772" y="446"/>
                </a:lnTo>
                <a:lnTo>
                  <a:pt x="764" y="462"/>
                </a:lnTo>
                <a:lnTo>
                  <a:pt x="754" y="479"/>
                </a:lnTo>
                <a:lnTo>
                  <a:pt x="743" y="494"/>
                </a:lnTo>
                <a:lnTo>
                  <a:pt x="731" y="510"/>
                </a:lnTo>
                <a:lnTo>
                  <a:pt x="718" y="525"/>
                </a:lnTo>
                <a:lnTo>
                  <a:pt x="705" y="540"/>
                </a:lnTo>
                <a:lnTo>
                  <a:pt x="690" y="553"/>
                </a:lnTo>
                <a:lnTo>
                  <a:pt x="676" y="567"/>
                </a:lnTo>
                <a:lnTo>
                  <a:pt x="659" y="580"/>
                </a:lnTo>
                <a:lnTo>
                  <a:pt x="643" y="592"/>
                </a:lnTo>
                <a:lnTo>
                  <a:pt x="623" y="605"/>
                </a:lnTo>
                <a:lnTo>
                  <a:pt x="602" y="616"/>
                </a:lnTo>
                <a:lnTo>
                  <a:pt x="582" y="625"/>
                </a:lnTo>
                <a:lnTo>
                  <a:pt x="559" y="632"/>
                </a:lnTo>
                <a:lnTo>
                  <a:pt x="536" y="638"/>
                </a:lnTo>
                <a:lnTo>
                  <a:pt x="512" y="642"/>
                </a:lnTo>
                <a:lnTo>
                  <a:pt x="486" y="645"/>
                </a:lnTo>
                <a:lnTo>
                  <a:pt x="459" y="646"/>
                </a:lnTo>
                <a:close/>
                <a:moveTo>
                  <a:pt x="337" y="35"/>
                </a:moveTo>
                <a:lnTo>
                  <a:pt x="337" y="35"/>
                </a:lnTo>
                <a:lnTo>
                  <a:pt x="312" y="36"/>
                </a:lnTo>
                <a:lnTo>
                  <a:pt x="289" y="38"/>
                </a:lnTo>
                <a:lnTo>
                  <a:pt x="276" y="39"/>
                </a:lnTo>
                <a:lnTo>
                  <a:pt x="249" y="42"/>
                </a:lnTo>
                <a:lnTo>
                  <a:pt x="233" y="45"/>
                </a:lnTo>
                <a:lnTo>
                  <a:pt x="216" y="49"/>
                </a:lnTo>
                <a:lnTo>
                  <a:pt x="199" y="53"/>
                </a:lnTo>
                <a:lnTo>
                  <a:pt x="182" y="58"/>
                </a:lnTo>
                <a:lnTo>
                  <a:pt x="166" y="64"/>
                </a:lnTo>
                <a:lnTo>
                  <a:pt x="150" y="72"/>
                </a:lnTo>
                <a:lnTo>
                  <a:pt x="124" y="89"/>
                </a:lnTo>
                <a:lnTo>
                  <a:pt x="110" y="98"/>
                </a:lnTo>
                <a:lnTo>
                  <a:pt x="98" y="108"/>
                </a:lnTo>
                <a:lnTo>
                  <a:pt x="84" y="119"/>
                </a:lnTo>
                <a:lnTo>
                  <a:pt x="73" y="130"/>
                </a:lnTo>
                <a:lnTo>
                  <a:pt x="62" y="143"/>
                </a:lnTo>
                <a:lnTo>
                  <a:pt x="53" y="156"/>
                </a:lnTo>
                <a:lnTo>
                  <a:pt x="47" y="169"/>
                </a:lnTo>
                <a:lnTo>
                  <a:pt x="42" y="181"/>
                </a:lnTo>
                <a:lnTo>
                  <a:pt x="39" y="194"/>
                </a:lnTo>
                <a:lnTo>
                  <a:pt x="38" y="207"/>
                </a:lnTo>
                <a:lnTo>
                  <a:pt x="36" y="221"/>
                </a:lnTo>
                <a:lnTo>
                  <a:pt x="36" y="234"/>
                </a:lnTo>
                <a:lnTo>
                  <a:pt x="36" y="262"/>
                </a:lnTo>
                <a:lnTo>
                  <a:pt x="38" y="289"/>
                </a:lnTo>
                <a:lnTo>
                  <a:pt x="38" y="323"/>
                </a:lnTo>
                <a:lnTo>
                  <a:pt x="40" y="357"/>
                </a:lnTo>
                <a:lnTo>
                  <a:pt x="42" y="374"/>
                </a:lnTo>
                <a:lnTo>
                  <a:pt x="44" y="392"/>
                </a:lnTo>
                <a:lnTo>
                  <a:pt x="47" y="408"/>
                </a:lnTo>
                <a:lnTo>
                  <a:pt x="50" y="424"/>
                </a:lnTo>
                <a:lnTo>
                  <a:pt x="55" y="440"/>
                </a:lnTo>
                <a:lnTo>
                  <a:pt x="60" y="455"/>
                </a:lnTo>
                <a:lnTo>
                  <a:pt x="68" y="469"/>
                </a:lnTo>
                <a:lnTo>
                  <a:pt x="76" y="484"/>
                </a:lnTo>
                <a:lnTo>
                  <a:pt x="85" y="496"/>
                </a:lnTo>
                <a:lnTo>
                  <a:pt x="96" y="509"/>
                </a:lnTo>
                <a:lnTo>
                  <a:pt x="108" y="520"/>
                </a:lnTo>
                <a:lnTo>
                  <a:pt x="121" y="531"/>
                </a:lnTo>
                <a:lnTo>
                  <a:pt x="144" y="544"/>
                </a:lnTo>
                <a:lnTo>
                  <a:pt x="167" y="556"/>
                </a:lnTo>
                <a:lnTo>
                  <a:pt x="192" y="568"/>
                </a:lnTo>
                <a:lnTo>
                  <a:pt x="218" y="577"/>
                </a:lnTo>
                <a:lnTo>
                  <a:pt x="244" y="584"/>
                </a:lnTo>
                <a:lnTo>
                  <a:pt x="272" y="591"/>
                </a:lnTo>
                <a:lnTo>
                  <a:pt x="302" y="596"/>
                </a:lnTo>
                <a:lnTo>
                  <a:pt x="332" y="600"/>
                </a:lnTo>
                <a:lnTo>
                  <a:pt x="372" y="604"/>
                </a:lnTo>
                <a:lnTo>
                  <a:pt x="373" y="604"/>
                </a:lnTo>
                <a:lnTo>
                  <a:pt x="421" y="609"/>
                </a:lnTo>
                <a:lnTo>
                  <a:pt x="445" y="610"/>
                </a:lnTo>
                <a:lnTo>
                  <a:pt x="468" y="611"/>
                </a:lnTo>
                <a:lnTo>
                  <a:pt x="487" y="610"/>
                </a:lnTo>
                <a:lnTo>
                  <a:pt x="506" y="609"/>
                </a:lnTo>
                <a:lnTo>
                  <a:pt x="524" y="606"/>
                </a:lnTo>
                <a:lnTo>
                  <a:pt x="540" y="603"/>
                </a:lnTo>
                <a:lnTo>
                  <a:pt x="556" y="598"/>
                </a:lnTo>
                <a:lnTo>
                  <a:pt x="571" y="593"/>
                </a:lnTo>
                <a:lnTo>
                  <a:pt x="586" y="585"/>
                </a:lnTo>
                <a:lnTo>
                  <a:pt x="600" y="577"/>
                </a:lnTo>
                <a:lnTo>
                  <a:pt x="626" y="560"/>
                </a:lnTo>
                <a:lnTo>
                  <a:pt x="640" y="549"/>
                </a:lnTo>
                <a:lnTo>
                  <a:pt x="652" y="539"/>
                </a:lnTo>
                <a:lnTo>
                  <a:pt x="666" y="527"/>
                </a:lnTo>
                <a:lnTo>
                  <a:pt x="678" y="515"/>
                </a:lnTo>
                <a:lnTo>
                  <a:pt x="690" y="503"/>
                </a:lnTo>
                <a:lnTo>
                  <a:pt x="702" y="489"/>
                </a:lnTo>
                <a:lnTo>
                  <a:pt x="713" y="475"/>
                </a:lnTo>
                <a:lnTo>
                  <a:pt x="724" y="460"/>
                </a:lnTo>
                <a:lnTo>
                  <a:pt x="733" y="446"/>
                </a:lnTo>
                <a:lnTo>
                  <a:pt x="742" y="430"/>
                </a:lnTo>
                <a:lnTo>
                  <a:pt x="750" y="414"/>
                </a:lnTo>
                <a:lnTo>
                  <a:pt x="756" y="398"/>
                </a:lnTo>
                <a:lnTo>
                  <a:pt x="761" y="381"/>
                </a:lnTo>
                <a:lnTo>
                  <a:pt x="765" y="364"/>
                </a:lnTo>
                <a:lnTo>
                  <a:pt x="767" y="347"/>
                </a:lnTo>
                <a:lnTo>
                  <a:pt x="769" y="329"/>
                </a:lnTo>
                <a:lnTo>
                  <a:pt x="769" y="311"/>
                </a:lnTo>
                <a:lnTo>
                  <a:pt x="769" y="292"/>
                </a:lnTo>
                <a:lnTo>
                  <a:pt x="767" y="273"/>
                </a:lnTo>
                <a:lnTo>
                  <a:pt x="765" y="255"/>
                </a:lnTo>
                <a:lnTo>
                  <a:pt x="761" y="235"/>
                </a:lnTo>
                <a:lnTo>
                  <a:pt x="757" y="215"/>
                </a:lnTo>
                <a:lnTo>
                  <a:pt x="754" y="207"/>
                </a:lnTo>
                <a:lnTo>
                  <a:pt x="751" y="198"/>
                </a:lnTo>
                <a:lnTo>
                  <a:pt x="745" y="190"/>
                </a:lnTo>
                <a:lnTo>
                  <a:pt x="740" y="182"/>
                </a:lnTo>
                <a:lnTo>
                  <a:pt x="734" y="175"/>
                </a:lnTo>
                <a:lnTo>
                  <a:pt x="728" y="168"/>
                </a:lnTo>
                <a:lnTo>
                  <a:pt x="714" y="155"/>
                </a:lnTo>
                <a:lnTo>
                  <a:pt x="699" y="144"/>
                </a:lnTo>
                <a:lnTo>
                  <a:pt x="683" y="134"/>
                </a:lnTo>
                <a:lnTo>
                  <a:pt x="653" y="116"/>
                </a:lnTo>
                <a:lnTo>
                  <a:pt x="625" y="101"/>
                </a:lnTo>
                <a:lnTo>
                  <a:pt x="595" y="87"/>
                </a:lnTo>
                <a:lnTo>
                  <a:pt x="563" y="71"/>
                </a:lnTo>
                <a:lnTo>
                  <a:pt x="527" y="56"/>
                </a:lnTo>
                <a:lnTo>
                  <a:pt x="508" y="49"/>
                </a:lnTo>
                <a:lnTo>
                  <a:pt x="482" y="42"/>
                </a:lnTo>
                <a:lnTo>
                  <a:pt x="468" y="39"/>
                </a:lnTo>
                <a:lnTo>
                  <a:pt x="453" y="37"/>
                </a:lnTo>
                <a:lnTo>
                  <a:pt x="438" y="35"/>
                </a:lnTo>
                <a:lnTo>
                  <a:pt x="423" y="35"/>
                </a:lnTo>
                <a:lnTo>
                  <a:pt x="414" y="35"/>
                </a:lnTo>
                <a:lnTo>
                  <a:pt x="404" y="36"/>
                </a:lnTo>
                <a:lnTo>
                  <a:pt x="402" y="36"/>
                </a:lnTo>
                <a:lnTo>
                  <a:pt x="377" y="33"/>
                </a:lnTo>
                <a:lnTo>
                  <a:pt x="370" y="33"/>
                </a:lnTo>
                <a:lnTo>
                  <a:pt x="360" y="34"/>
                </a:lnTo>
                <a:lnTo>
                  <a:pt x="349" y="35"/>
                </a:lnTo>
                <a:lnTo>
                  <a:pt x="337" y="35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97" name="任意多边形 1051796"/>
          <p:cNvSpPr/>
          <p:nvPr/>
        </p:nvSpPr>
        <p:spPr bwMode="auto">
          <a:xfrm>
            <a:off x="9753600" y="1414462"/>
            <a:ext cx="241300" cy="84137"/>
          </a:xfrm>
          <a:custGeom>
            <a:avLst/>
            <a:gdLst/>
            <a:ahLst/>
            <a:cxnLst/>
            <a:rect l="0" t="0" r="0" b="0"/>
            <a:pathLst>
              <a:path w="340" h="119">
                <a:moveTo>
                  <a:pt x="321" y="119"/>
                </a:moveTo>
                <a:lnTo>
                  <a:pt x="321" y="119"/>
                </a:lnTo>
                <a:lnTo>
                  <a:pt x="315" y="118"/>
                </a:lnTo>
                <a:lnTo>
                  <a:pt x="310" y="115"/>
                </a:lnTo>
                <a:lnTo>
                  <a:pt x="308" y="113"/>
                </a:lnTo>
                <a:lnTo>
                  <a:pt x="305" y="114"/>
                </a:lnTo>
                <a:lnTo>
                  <a:pt x="294" y="116"/>
                </a:lnTo>
                <a:lnTo>
                  <a:pt x="280" y="117"/>
                </a:lnTo>
                <a:lnTo>
                  <a:pt x="259" y="118"/>
                </a:lnTo>
                <a:lnTo>
                  <a:pt x="255" y="117"/>
                </a:lnTo>
                <a:lnTo>
                  <a:pt x="240" y="115"/>
                </a:lnTo>
                <a:lnTo>
                  <a:pt x="222" y="113"/>
                </a:lnTo>
                <a:lnTo>
                  <a:pt x="192" y="109"/>
                </a:lnTo>
                <a:lnTo>
                  <a:pt x="177" y="105"/>
                </a:lnTo>
                <a:lnTo>
                  <a:pt x="162" y="101"/>
                </a:lnTo>
                <a:lnTo>
                  <a:pt x="142" y="93"/>
                </a:lnTo>
                <a:lnTo>
                  <a:pt x="122" y="84"/>
                </a:lnTo>
                <a:lnTo>
                  <a:pt x="90" y="70"/>
                </a:lnTo>
                <a:lnTo>
                  <a:pt x="75" y="64"/>
                </a:lnTo>
                <a:lnTo>
                  <a:pt x="58" y="59"/>
                </a:lnTo>
                <a:lnTo>
                  <a:pt x="44" y="55"/>
                </a:lnTo>
                <a:lnTo>
                  <a:pt x="29" y="49"/>
                </a:lnTo>
                <a:lnTo>
                  <a:pt x="23" y="45"/>
                </a:lnTo>
                <a:lnTo>
                  <a:pt x="16" y="41"/>
                </a:lnTo>
                <a:lnTo>
                  <a:pt x="11" y="37"/>
                </a:lnTo>
                <a:lnTo>
                  <a:pt x="4" y="31"/>
                </a:lnTo>
                <a:lnTo>
                  <a:pt x="1" y="27"/>
                </a:lnTo>
                <a:lnTo>
                  <a:pt x="0" y="21"/>
                </a:lnTo>
                <a:lnTo>
                  <a:pt x="0" y="17"/>
                </a:lnTo>
                <a:lnTo>
                  <a:pt x="1" y="12"/>
                </a:lnTo>
                <a:lnTo>
                  <a:pt x="4" y="7"/>
                </a:lnTo>
                <a:lnTo>
                  <a:pt x="9" y="3"/>
                </a:lnTo>
                <a:lnTo>
                  <a:pt x="13" y="1"/>
                </a:lnTo>
                <a:lnTo>
                  <a:pt x="18" y="0"/>
                </a:lnTo>
                <a:lnTo>
                  <a:pt x="21" y="1"/>
                </a:lnTo>
                <a:lnTo>
                  <a:pt x="24" y="2"/>
                </a:lnTo>
                <a:lnTo>
                  <a:pt x="27" y="3"/>
                </a:lnTo>
                <a:lnTo>
                  <a:pt x="30" y="6"/>
                </a:lnTo>
                <a:lnTo>
                  <a:pt x="36" y="10"/>
                </a:lnTo>
                <a:lnTo>
                  <a:pt x="41" y="14"/>
                </a:lnTo>
                <a:lnTo>
                  <a:pt x="47" y="18"/>
                </a:lnTo>
                <a:lnTo>
                  <a:pt x="54" y="21"/>
                </a:lnTo>
                <a:lnTo>
                  <a:pt x="68" y="26"/>
                </a:lnTo>
                <a:lnTo>
                  <a:pt x="83" y="30"/>
                </a:lnTo>
                <a:lnTo>
                  <a:pt x="100" y="35"/>
                </a:lnTo>
                <a:lnTo>
                  <a:pt x="108" y="38"/>
                </a:lnTo>
                <a:lnTo>
                  <a:pt x="115" y="41"/>
                </a:lnTo>
                <a:lnTo>
                  <a:pt x="127" y="47"/>
                </a:lnTo>
                <a:lnTo>
                  <a:pt x="143" y="55"/>
                </a:lnTo>
                <a:lnTo>
                  <a:pt x="159" y="62"/>
                </a:lnTo>
                <a:lnTo>
                  <a:pt x="175" y="67"/>
                </a:lnTo>
                <a:lnTo>
                  <a:pt x="184" y="69"/>
                </a:lnTo>
                <a:lnTo>
                  <a:pt x="193" y="70"/>
                </a:lnTo>
                <a:lnTo>
                  <a:pt x="197" y="70"/>
                </a:lnTo>
                <a:lnTo>
                  <a:pt x="210" y="71"/>
                </a:lnTo>
                <a:lnTo>
                  <a:pt x="216" y="72"/>
                </a:lnTo>
                <a:lnTo>
                  <a:pt x="221" y="73"/>
                </a:lnTo>
                <a:lnTo>
                  <a:pt x="232" y="77"/>
                </a:lnTo>
                <a:lnTo>
                  <a:pt x="245" y="80"/>
                </a:lnTo>
                <a:lnTo>
                  <a:pt x="258" y="81"/>
                </a:lnTo>
                <a:lnTo>
                  <a:pt x="274" y="82"/>
                </a:lnTo>
                <a:lnTo>
                  <a:pt x="299" y="81"/>
                </a:lnTo>
                <a:lnTo>
                  <a:pt x="301" y="81"/>
                </a:lnTo>
                <a:lnTo>
                  <a:pt x="310" y="81"/>
                </a:lnTo>
                <a:lnTo>
                  <a:pt x="316" y="81"/>
                </a:lnTo>
                <a:lnTo>
                  <a:pt x="323" y="82"/>
                </a:lnTo>
                <a:lnTo>
                  <a:pt x="329" y="84"/>
                </a:lnTo>
                <a:lnTo>
                  <a:pt x="335" y="88"/>
                </a:lnTo>
                <a:lnTo>
                  <a:pt x="338" y="92"/>
                </a:lnTo>
                <a:lnTo>
                  <a:pt x="340" y="97"/>
                </a:lnTo>
                <a:lnTo>
                  <a:pt x="340" y="101"/>
                </a:lnTo>
                <a:lnTo>
                  <a:pt x="339" y="106"/>
                </a:lnTo>
                <a:lnTo>
                  <a:pt x="336" y="112"/>
                </a:lnTo>
                <a:lnTo>
                  <a:pt x="332" y="115"/>
                </a:lnTo>
                <a:lnTo>
                  <a:pt x="327" y="118"/>
                </a:lnTo>
                <a:lnTo>
                  <a:pt x="321" y="11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98" name="任意多边形 1051797"/>
          <p:cNvSpPr/>
          <p:nvPr/>
        </p:nvSpPr>
        <p:spPr bwMode="auto">
          <a:xfrm>
            <a:off x="10082212" y="1168400"/>
            <a:ext cx="73025" cy="227012"/>
          </a:xfrm>
          <a:custGeom>
            <a:avLst/>
            <a:gdLst/>
            <a:ahLst/>
            <a:cxnLst/>
            <a:rect l="0" t="0" r="0" b="0"/>
            <a:pathLst>
              <a:path w="105" h="321">
                <a:moveTo>
                  <a:pt x="86" y="321"/>
                </a:moveTo>
                <a:lnTo>
                  <a:pt x="86" y="321"/>
                </a:lnTo>
                <a:lnTo>
                  <a:pt x="81" y="320"/>
                </a:lnTo>
                <a:lnTo>
                  <a:pt x="78" y="319"/>
                </a:lnTo>
                <a:lnTo>
                  <a:pt x="75" y="318"/>
                </a:lnTo>
                <a:lnTo>
                  <a:pt x="72" y="316"/>
                </a:lnTo>
                <a:lnTo>
                  <a:pt x="71" y="312"/>
                </a:lnTo>
                <a:lnTo>
                  <a:pt x="70" y="309"/>
                </a:lnTo>
                <a:lnTo>
                  <a:pt x="69" y="306"/>
                </a:lnTo>
                <a:lnTo>
                  <a:pt x="69" y="303"/>
                </a:lnTo>
                <a:lnTo>
                  <a:pt x="69" y="300"/>
                </a:lnTo>
                <a:lnTo>
                  <a:pt x="68" y="296"/>
                </a:lnTo>
                <a:lnTo>
                  <a:pt x="66" y="287"/>
                </a:lnTo>
                <a:lnTo>
                  <a:pt x="61" y="276"/>
                </a:lnTo>
                <a:lnTo>
                  <a:pt x="54" y="264"/>
                </a:lnTo>
                <a:lnTo>
                  <a:pt x="46" y="250"/>
                </a:lnTo>
                <a:lnTo>
                  <a:pt x="44" y="244"/>
                </a:lnTo>
                <a:lnTo>
                  <a:pt x="42" y="238"/>
                </a:lnTo>
                <a:lnTo>
                  <a:pt x="34" y="208"/>
                </a:lnTo>
                <a:lnTo>
                  <a:pt x="27" y="182"/>
                </a:lnTo>
                <a:lnTo>
                  <a:pt x="17" y="140"/>
                </a:lnTo>
                <a:lnTo>
                  <a:pt x="9" y="99"/>
                </a:lnTo>
                <a:lnTo>
                  <a:pt x="4" y="57"/>
                </a:lnTo>
                <a:lnTo>
                  <a:pt x="0" y="17"/>
                </a:lnTo>
                <a:lnTo>
                  <a:pt x="0" y="14"/>
                </a:lnTo>
                <a:lnTo>
                  <a:pt x="0" y="11"/>
                </a:lnTo>
                <a:lnTo>
                  <a:pt x="2" y="8"/>
                </a:lnTo>
                <a:lnTo>
                  <a:pt x="3" y="6"/>
                </a:lnTo>
                <a:lnTo>
                  <a:pt x="6" y="4"/>
                </a:lnTo>
                <a:lnTo>
                  <a:pt x="9" y="2"/>
                </a:lnTo>
                <a:lnTo>
                  <a:pt x="12" y="0"/>
                </a:lnTo>
                <a:lnTo>
                  <a:pt x="16" y="0"/>
                </a:lnTo>
                <a:lnTo>
                  <a:pt x="22" y="2"/>
                </a:lnTo>
                <a:lnTo>
                  <a:pt x="25" y="3"/>
                </a:lnTo>
                <a:lnTo>
                  <a:pt x="29" y="5"/>
                </a:lnTo>
                <a:lnTo>
                  <a:pt x="32" y="7"/>
                </a:lnTo>
                <a:lnTo>
                  <a:pt x="34" y="10"/>
                </a:lnTo>
                <a:lnTo>
                  <a:pt x="35" y="14"/>
                </a:lnTo>
                <a:lnTo>
                  <a:pt x="36" y="18"/>
                </a:lnTo>
                <a:lnTo>
                  <a:pt x="38" y="39"/>
                </a:lnTo>
                <a:lnTo>
                  <a:pt x="41" y="61"/>
                </a:lnTo>
                <a:lnTo>
                  <a:pt x="49" y="102"/>
                </a:lnTo>
                <a:lnTo>
                  <a:pt x="50" y="111"/>
                </a:lnTo>
                <a:lnTo>
                  <a:pt x="54" y="135"/>
                </a:lnTo>
                <a:lnTo>
                  <a:pt x="58" y="152"/>
                </a:lnTo>
                <a:lnTo>
                  <a:pt x="61" y="168"/>
                </a:lnTo>
                <a:lnTo>
                  <a:pt x="65" y="184"/>
                </a:lnTo>
                <a:lnTo>
                  <a:pt x="71" y="198"/>
                </a:lnTo>
                <a:lnTo>
                  <a:pt x="74" y="206"/>
                </a:lnTo>
                <a:lnTo>
                  <a:pt x="76" y="212"/>
                </a:lnTo>
                <a:lnTo>
                  <a:pt x="78" y="226"/>
                </a:lnTo>
                <a:lnTo>
                  <a:pt x="80" y="235"/>
                </a:lnTo>
                <a:lnTo>
                  <a:pt x="82" y="244"/>
                </a:lnTo>
                <a:lnTo>
                  <a:pt x="86" y="252"/>
                </a:lnTo>
                <a:lnTo>
                  <a:pt x="90" y="261"/>
                </a:lnTo>
                <a:lnTo>
                  <a:pt x="96" y="271"/>
                </a:lnTo>
                <a:lnTo>
                  <a:pt x="101" y="280"/>
                </a:lnTo>
                <a:lnTo>
                  <a:pt x="103" y="286"/>
                </a:lnTo>
                <a:lnTo>
                  <a:pt x="105" y="292"/>
                </a:lnTo>
                <a:lnTo>
                  <a:pt x="105" y="297"/>
                </a:lnTo>
                <a:lnTo>
                  <a:pt x="105" y="303"/>
                </a:lnTo>
                <a:lnTo>
                  <a:pt x="104" y="307"/>
                </a:lnTo>
                <a:lnTo>
                  <a:pt x="103" y="310"/>
                </a:lnTo>
                <a:lnTo>
                  <a:pt x="101" y="314"/>
                </a:lnTo>
                <a:lnTo>
                  <a:pt x="98" y="316"/>
                </a:lnTo>
                <a:lnTo>
                  <a:pt x="92" y="319"/>
                </a:lnTo>
                <a:lnTo>
                  <a:pt x="86" y="32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799" name="任意多边形 1051798"/>
          <p:cNvSpPr/>
          <p:nvPr/>
        </p:nvSpPr>
        <p:spPr bwMode="auto">
          <a:xfrm>
            <a:off x="10367962" y="1204912"/>
            <a:ext cx="104775" cy="219075"/>
          </a:xfrm>
          <a:custGeom>
            <a:avLst/>
            <a:gdLst/>
            <a:ahLst/>
            <a:cxnLst/>
            <a:rect l="0" t="0" r="0" b="0"/>
            <a:pathLst>
              <a:path w="151" h="313">
                <a:moveTo>
                  <a:pt x="18" y="313"/>
                </a:moveTo>
                <a:lnTo>
                  <a:pt x="18" y="313"/>
                </a:lnTo>
                <a:lnTo>
                  <a:pt x="13" y="312"/>
                </a:lnTo>
                <a:lnTo>
                  <a:pt x="8" y="310"/>
                </a:lnTo>
                <a:lnTo>
                  <a:pt x="4" y="307"/>
                </a:lnTo>
                <a:lnTo>
                  <a:pt x="1" y="303"/>
                </a:lnTo>
                <a:lnTo>
                  <a:pt x="0" y="300"/>
                </a:lnTo>
                <a:lnTo>
                  <a:pt x="0" y="296"/>
                </a:lnTo>
                <a:lnTo>
                  <a:pt x="1" y="292"/>
                </a:lnTo>
                <a:lnTo>
                  <a:pt x="3" y="287"/>
                </a:lnTo>
                <a:lnTo>
                  <a:pt x="25" y="255"/>
                </a:lnTo>
                <a:lnTo>
                  <a:pt x="44" y="222"/>
                </a:lnTo>
                <a:lnTo>
                  <a:pt x="62" y="189"/>
                </a:lnTo>
                <a:lnTo>
                  <a:pt x="76" y="155"/>
                </a:lnTo>
                <a:lnTo>
                  <a:pt x="90" y="121"/>
                </a:lnTo>
                <a:lnTo>
                  <a:pt x="100" y="85"/>
                </a:lnTo>
                <a:lnTo>
                  <a:pt x="109" y="51"/>
                </a:lnTo>
                <a:lnTo>
                  <a:pt x="115" y="18"/>
                </a:lnTo>
                <a:lnTo>
                  <a:pt x="115" y="14"/>
                </a:lnTo>
                <a:lnTo>
                  <a:pt x="117" y="10"/>
                </a:lnTo>
                <a:lnTo>
                  <a:pt x="119" y="6"/>
                </a:lnTo>
                <a:lnTo>
                  <a:pt x="122" y="4"/>
                </a:lnTo>
                <a:lnTo>
                  <a:pt x="128" y="1"/>
                </a:lnTo>
                <a:lnTo>
                  <a:pt x="135" y="0"/>
                </a:lnTo>
                <a:lnTo>
                  <a:pt x="139" y="0"/>
                </a:lnTo>
                <a:lnTo>
                  <a:pt x="142" y="1"/>
                </a:lnTo>
                <a:lnTo>
                  <a:pt x="145" y="3"/>
                </a:lnTo>
                <a:lnTo>
                  <a:pt x="148" y="5"/>
                </a:lnTo>
                <a:lnTo>
                  <a:pt x="150" y="10"/>
                </a:lnTo>
                <a:lnTo>
                  <a:pt x="151" y="13"/>
                </a:lnTo>
                <a:lnTo>
                  <a:pt x="151" y="17"/>
                </a:lnTo>
                <a:lnTo>
                  <a:pt x="148" y="36"/>
                </a:lnTo>
                <a:lnTo>
                  <a:pt x="145" y="55"/>
                </a:lnTo>
                <a:lnTo>
                  <a:pt x="136" y="93"/>
                </a:lnTo>
                <a:lnTo>
                  <a:pt x="124" y="129"/>
                </a:lnTo>
                <a:lnTo>
                  <a:pt x="111" y="166"/>
                </a:lnTo>
                <a:lnTo>
                  <a:pt x="95" y="202"/>
                </a:lnTo>
                <a:lnTo>
                  <a:pt x="78" y="238"/>
                </a:lnTo>
                <a:lnTo>
                  <a:pt x="57" y="272"/>
                </a:lnTo>
                <a:lnTo>
                  <a:pt x="34" y="305"/>
                </a:lnTo>
                <a:lnTo>
                  <a:pt x="31" y="309"/>
                </a:lnTo>
                <a:lnTo>
                  <a:pt x="28" y="311"/>
                </a:lnTo>
                <a:lnTo>
                  <a:pt x="24" y="313"/>
                </a:lnTo>
                <a:lnTo>
                  <a:pt x="18" y="31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00" name="任意多边形 1051799"/>
          <p:cNvSpPr/>
          <p:nvPr/>
        </p:nvSpPr>
        <p:spPr bwMode="auto">
          <a:xfrm>
            <a:off x="10479088" y="1454150"/>
            <a:ext cx="239712" cy="69850"/>
          </a:xfrm>
          <a:custGeom>
            <a:avLst/>
            <a:gdLst/>
            <a:ahLst/>
            <a:cxnLst/>
            <a:rect l="0" t="0" r="0" b="0"/>
            <a:pathLst>
              <a:path w="339" h="100">
                <a:moveTo>
                  <a:pt x="18" y="100"/>
                </a:moveTo>
                <a:lnTo>
                  <a:pt x="18" y="100"/>
                </a:lnTo>
                <a:lnTo>
                  <a:pt x="14" y="99"/>
                </a:lnTo>
                <a:lnTo>
                  <a:pt x="10" y="98"/>
                </a:lnTo>
                <a:lnTo>
                  <a:pt x="7" y="97"/>
                </a:lnTo>
                <a:lnTo>
                  <a:pt x="5" y="94"/>
                </a:lnTo>
                <a:lnTo>
                  <a:pt x="2" y="92"/>
                </a:lnTo>
                <a:lnTo>
                  <a:pt x="1" y="89"/>
                </a:lnTo>
                <a:lnTo>
                  <a:pt x="0" y="82"/>
                </a:lnTo>
                <a:lnTo>
                  <a:pt x="1" y="75"/>
                </a:lnTo>
                <a:lnTo>
                  <a:pt x="2" y="72"/>
                </a:lnTo>
                <a:lnTo>
                  <a:pt x="5" y="69"/>
                </a:lnTo>
                <a:lnTo>
                  <a:pt x="7" y="67"/>
                </a:lnTo>
                <a:lnTo>
                  <a:pt x="10" y="65"/>
                </a:lnTo>
                <a:lnTo>
                  <a:pt x="14" y="64"/>
                </a:lnTo>
                <a:lnTo>
                  <a:pt x="18" y="64"/>
                </a:lnTo>
                <a:lnTo>
                  <a:pt x="56" y="64"/>
                </a:lnTo>
                <a:lnTo>
                  <a:pt x="98" y="62"/>
                </a:lnTo>
                <a:lnTo>
                  <a:pt x="119" y="60"/>
                </a:lnTo>
                <a:lnTo>
                  <a:pt x="140" y="58"/>
                </a:lnTo>
                <a:lnTo>
                  <a:pt x="161" y="54"/>
                </a:lnTo>
                <a:lnTo>
                  <a:pt x="181" y="48"/>
                </a:lnTo>
                <a:lnTo>
                  <a:pt x="215" y="39"/>
                </a:lnTo>
                <a:lnTo>
                  <a:pt x="242" y="33"/>
                </a:lnTo>
                <a:lnTo>
                  <a:pt x="268" y="26"/>
                </a:lnTo>
                <a:lnTo>
                  <a:pt x="280" y="20"/>
                </a:lnTo>
                <a:lnTo>
                  <a:pt x="293" y="15"/>
                </a:lnTo>
                <a:lnTo>
                  <a:pt x="303" y="10"/>
                </a:lnTo>
                <a:lnTo>
                  <a:pt x="313" y="3"/>
                </a:lnTo>
                <a:lnTo>
                  <a:pt x="319" y="1"/>
                </a:lnTo>
                <a:lnTo>
                  <a:pt x="323" y="0"/>
                </a:lnTo>
                <a:lnTo>
                  <a:pt x="328" y="1"/>
                </a:lnTo>
                <a:lnTo>
                  <a:pt x="332" y="3"/>
                </a:lnTo>
                <a:lnTo>
                  <a:pt x="335" y="7"/>
                </a:lnTo>
                <a:lnTo>
                  <a:pt x="338" y="12"/>
                </a:lnTo>
                <a:lnTo>
                  <a:pt x="339" y="18"/>
                </a:lnTo>
                <a:lnTo>
                  <a:pt x="338" y="25"/>
                </a:lnTo>
                <a:lnTo>
                  <a:pt x="336" y="30"/>
                </a:lnTo>
                <a:lnTo>
                  <a:pt x="331" y="34"/>
                </a:lnTo>
                <a:lnTo>
                  <a:pt x="319" y="42"/>
                </a:lnTo>
                <a:lnTo>
                  <a:pt x="304" y="49"/>
                </a:lnTo>
                <a:lnTo>
                  <a:pt x="289" y="57"/>
                </a:lnTo>
                <a:lnTo>
                  <a:pt x="273" y="62"/>
                </a:lnTo>
                <a:lnTo>
                  <a:pt x="256" y="67"/>
                </a:lnTo>
                <a:lnTo>
                  <a:pt x="239" y="71"/>
                </a:lnTo>
                <a:lnTo>
                  <a:pt x="207" y="80"/>
                </a:lnTo>
                <a:lnTo>
                  <a:pt x="190" y="83"/>
                </a:lnTo>
                <a:lnTo>
                  <a:pt x="171" y="87"/>
                </a:lnTo>
                <a:lnTo>
                  <a:pt x="153" y="91"/>
                </a:lnTo>
                <a:lnTo>
                  <a:pt x="132" y="94"/>
                </a:lnTo>
                <a:lnTo>
                  <a:pt x="111" y="96"/>
                </a:lnTo>
                <a:lnTo>
                  <a:pt x="67" y="99"/>
                </a:lnTo>
                <a:lnTo>
                  <a:pt x="18" y="10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01" name="任意多边形 1051800"/>
          <p:cNvSpPr/>
          <p:nvPr/>
        </p:nvSpPr>
        <p:spPr bwMode="auto">
          <a:xfrm>
            <a:off x="9759950" y="1701800"/>
            <a:ext cx="220662" cy="82550"/>
          </a:xfrm>
          <a:custGeom>
            <a:avLst/>
            <a:gdLst/>
            <a:ahLst/>
            <a:cxnLst/>
            <a:rect l="0" t="0" r="0" b="0"/>
            <a:pathLst>
              <a:path w="314" h="118">
                <a:moveTo>
                  <a:pt x="17" y="118"/>
                </a:moveTo>
                <a:lnTo>
                  <a:pt x="17" y="118"/>
                </a:lnTo>
                <a:lnTo>
                  <a:pt x="12" y="117"/>
                </a:lnTo>
                <a:lnTo>
                  <a:pt x="9" y="116"/>
                </a:lnTo>
                <a:lnTo>
                  <a:pt x="6" y="114"/>
                </a:lnTo>
                <a:lnTo>
                  <a:pt x="4" y="112"/>
                </a:lnTo>
                <a:lnTo>
                  <a:pt x="2" y="110"/>
                </a:lnTo>
                <a:lnTo>
                  <a:pt x="1" y="107"/>
                </a:lnTo>
                <a:lnTo>
                  <a:pt x="0" y="100"/>
                </a:lnTo>
                <a:lnTo>
                  <a:pt x="1" y="93"/>
                </a:lnTo>
                <a:lnTo>
                  <a:pt x="2" y="90"/>
                </a:lnTo>
                <a:lnTo>
                  <a:pt x="4" y="87"/>
                </a:lnTo>
                <a:lnTo>
                  <a:pt x="6" y="85"/>
                </a:lnTo>
                <a:lnTo>
                  <a:pt x="9" y="83"/>
                </a:lnTo>
                <a:lnTo>
                  <a:pt x="13" y="82"/>
                </a:lnTo>
                <a:lnTo>
                  <a:pt x="17" y="82"/>
                </a:lnTo>
                <a:lnTo>
                  <a:pt x="39" y="82"/>
                </a:lnTo>
                <a:lnTo>
                  <a:pt x="61" y="80"/>
                </a:lnTo>
                <a:lnTo>
                  <a:pt x="81" y="79"/>
                </a:lnTo>
                <a:lnTo>
                  <a:pt x="101" y="76"/>
                </a:lnTo>
                <a:lnTo>
                  <a:pt x="120" y="73"/>
                </a:lnTo>
                <a:lnTo>
                  <a:pt x="138" y="67"/>
                </a:lnTo>
                <a:lnTo>
                  <a:pt x="157" y="62"/>
                </a:lnTo>
                <a:lnTo>
                  <a:pt x="175" y="57"/>
                </a:lnTo>
                <a:lnTo>
                  <a:pt x="188" y="51"/>
                </a:lnTo>
                <a:lnTo>
                  <a:pt x="201" y="45"/>
                </a:lnTo>
                <a:lnTo>
                  <a:pt x="225" y="30"/>
                </a:lnTo>
                <a:lnTo>
                  <a:pt x="241" y="21"/>
                </a:lnTo>
                <a:lnTo>
                  <a:pt x="258" y="12"/>
                </a:lnTo>
                <a:lnTo>
                  <a:pt x="274" y="5"/>
                </a:lnTo>
                <a:lnTo>
                  <a:pt x="282" y="2"/>
                </a:lnTo>
                <a:lnTo>
                  <a:pt x="291" y="0"/>
                </a:lnTo>
                <a:lnTo>
                  <a:pt x="295" y="0"/>
                </a:lnTo>
                <a:lnTo>
                  <a:pt x="299" y="0"/>
                </a:lnTo>
                <a:lnTo>
                  <a:pt x="302" y="1"/>
                </a:lnTo>
                <a:lnTo>
                  <a:pt x="305" y="3"/>
                </a:lnTo>
                <a:lnTo>
                  <a:pt x="308" y="5"/>
                </a:lnTo>
                <a:lnTo>
                  <a:pt x="312" y="11"/>
                </a:lnTo>
                <a:lnTo>
                  <a:pt x="314" y="18"/>
                </a:lnTo>
                <a:lnTo>
                  <a:pt x="314" y="24"/>
                </a:lnTo>
                <a:lnTo>
                  <a:pt x="310" y="29"/>
                </a:lnTo>
                <a:lnTo>
                  <a:pt x="306" y="32"/>
                </a:lnTo>
                <a:lnTo>
                  <a:pt x="301" y="35"/>
                </a:lnTo>
                <a:lnTo>
                  <a:pt x="289" y="38"/>
                </a:lnTo>
                <a:lnTo>
                  <a:pt x="278" y="44"/>
                </a:lnTo>
                <a:lnTo>
                  <a:pt x="267" y="50"/>
                </a:lnTo>
                <a:lnTo>
                  <a:pt x="257" y="57"/>
                </a:lnTo>
                <a:lnTo>
                  <a:pt x="243" y="66"/>
                </a:lnTo>
                <a:lnTo>
                  <a:pt x="229" y="74"/>
                </a:lnTo>
                <a:lnTo>
                  <a:pt x="197" y="87"/>
                </a:lnTo>
                <a:lnTo>
                  <a:pt x="171" y="96"/>
                </a:lnTo>
                <a:lnTo>
                  <a:pt x="152" y="102"/>
                </a:lnTo>
                <a:lnTo>
                  <a:pt x="134" y="106"/>
                </a:lnTo>
                <a:lnTo>
                  <a:pt x="116" y="110"/>
                </a:lnTo>
                <a:lnTo>
                  <a:pt x="97" y="113"/>
                </a:lnTo>
                <a:lnTo>
                  <a:pt x="77" y="115"/>
                </a:lnTo>
                <a:lnTo>
                  <a:pt x="59" y="116"/>
                </a:lnTo>
                <a:lnTo>
                  <a:pt x="38" y="117"/>
                </a:lnTo>
                <a:lnTo>
                  <a:pt x="17" y="11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02" name="任意多边形 1051801"/>
          <p:cNvSpPr/>
          <p:nvPr/>
        </p:nvSpPr>
        <p:spPr bwMode="auto">
          <a:xfrm>
            <a:off x="9975850" y="1790700"/>
            <a:ext cx="147637" cy="234950"/>
          </a:xfrm>
          <a:custGeom>
            <a:avLst/>
            <a:gdLst/>
            <a:ahLst/>
            <a:cxnLst/>
            <a:rect l="0" t="0" r="0" b="0"/>
            <a:pathLst>
              <a:path w="209" h="333">
                <a:moveTo>
                  <a:pt x="20" y="333"/>
                </a:moveTo>
                <a:lnTo>
                  <a:pt x="20" y="333"/>
                </a:lnTo>
                <a:lnTo>
                  <a:pt x="14" y="333"/>
                </a:lnTo>
                <a:lnTo>
                  <a:pt x="9" y="330"/>
                </a:lnTo>
                <a:lnTo>
                  <a:pt x="5" y="326"/>
                </a:lnTo>
                <a:lnTo>
                  <a:pt x="2" y="321"/>
                </a:lnTo>
                <a:lnTo>
                  <a:pt x="1" y="320"/>
                </a:lnTo>
                <a:lnTo>
                  <a:pt x="0" y="315"/>
                </a:lnTo>
                <a:lnTo>
                  <a:pt x="2" y="309"/>
                </a:lnTo>
                <a:lnTo>
                  <a:pt x="6" y="304"/>
                </a:lnTo>
                <a:lnTo>
                  <a:pt x="10" y="299"/>
                </a:lnTo>
                <a:lnTo>
                  <a:pt x="27" y="287"/>
                </a:lnTo>
                <a:lnTo>
                  <a:pt x="44" y="272"/>
                </a:lnTo>
                <a:lnTo>
                  <a:pt x="58" y="256"/>
                </a:lnTo>
                <a:lnTo>
                  <a:pt x="72" y="241"/>
                </a:lnTo>
                <a:lnTo>
                  <a:pt x="85" y="224"/>
                </a:lnTo>
                <a:lnTo>
                  <a:pt x="97" y="208"/>
                </a:lnTo>
                <a:lnTo>
                  <a:pt x="107" y="189"/>
                </a:lnTo>
                <a:lnTo>
                  <a:pt x="118" y="172"/>
                </a:lnTo>
                <a:lnTo>
                  <a:pt x="127" y="153"/>
                </a:lnTo>
                <a:lnTo>
                  <a:pt x="135" y="133"/>
                </a:lnTo>
                <a:lnTo>
                  <a:pt x="142" y="113"/>
                </a:lnTo>
                <a:lnTo>
                  <a:pt x="150" y="94"/>
                </a:lnTo>
                <a:lnTo>
                  <a:pt x="162" y="54"/>
                </a:lnTo>
                <a:lnTo>
                  <a:pt x="173" y="14"/>
                </a:lnTo>
                <a:lnTo>
                  <a:pt x="176" y="8"/>
                </a:lnTo>
                <a:lnTo>
                  <a:pt x="180" y="4"/>
                </a:lnTo>
                <a:lnTo>
                  <a:pt x="184" y="2"/>
                </a:lnTo>
                <a:lnTo>
                  <a:pt x="190" y="0"/>
                </a:lnTo>
                <a:lnTo>
                  <a:pt x="194" y="2"/>
                </a:lnTo>
                <a:lnTo>
                  <a:pt x="198" y="3"/>
                </a:lnTo>
                <a:lnTo>
                  <a:pt x="202" y="5"/>
                </a:lnTo>
                <a:lnTo>
                  <a:pt x="206" y="8"/>
                </a:lnTo>
                <a:lnTo>
                  <a:pt x="208" y="12"/>
                </a:lnTo>
                <a:lnTo>
                  <a:pt x="209" y="15"/>
                </a:lnTo>
                <a:lnTo>
                  <a:pt x="209" y="19"/>
                </a:lnTo>
                <a:lnTo>
                  <a:pt x="209" y="23"/>
                </a:lnTo>
                <a:lnTo>
                  <a:pt x="195" y="72"/>
                </a:lnTo>
                <a:lnTo>
                  <a:pt x="188" y="96"/>
                </a:lnTo>
                <a:lnTo>
                  <a:pt x="180" y="121"/>
                </a:lnTo>
                <a:lnTo>
                  <a:pt x="170" y="145"/>
                </a:lnTo>
                <a:lnTo>
                  <a:pt x="160" y="167"/>
                </a:lnTo>
                <a:lnTo>
                  <a:pt x="149" y="191"/>
                </a:lnTo>
                <a:lnTo>
                  <a:pt x="136" y="214"/>
                </a:lnTo>
                <a:lnTo>
                  <a:pt x="126" y="231"/>
                </a:lnTo>
                <a:lnTo>
                  <a:pt x="115" y="246"/>
                </a:lnTo>
                <a:lnTo>
                  <a:pt x="104" y="261"/>
                </a:lnTo>
                <a:lnTo>
                  <a:pt x="93" y="274"/>
                </a:lnTo>
                <a:lnTo>
                  <a:pt x="79" y="288"/>
                </a:lnTo>
                <a:lnTo>
                  <a:pt x="67" y="300"/>
                </a:lnTo>
                <a:lnTo>
                  <a:pt x="52" y="312"/>
                </a:lnTo>
                <a:lnTo>
                  <a:pt x="37" y="324"/>
                </a:lnTo>
                <a:lnTo>
                  <a:pt x="37" y="325"/>
                </a:lnTo>
                <a:lnTo>
                  <a:pt x="36" y="326"/>
                </a:lnTo>
                <a:lnTo>
                  <a:pt x="33" y="329"/>
                </a:lnTo>
                <a:lnTo>
                  <a:pt x="29" y="331"/>
                </a:lnTo>
                <a:lnTo>
                  <a:pt x="24" y="333"/>
                </a:lnTo>
                <a:lnTo>
                  <a:pt x="20" y="33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03" name="任意多边形 1051802"/>
          <p:cNvSpPr/>
          <p:nvPr/>
        </p:nvSpPr>
        <p:spPr bwMode="auto">
          <a:xfrm>
            <a:off x="10326688" y="1803400"/>
            <a:ext cx="142875" cy="222250"/>
          </a:xfrm>
          <a:custGeom>
            <a:avLst/>
            <a:gdLst/>
            <a:ahLst/>
            <a:cxnLst/>
            <a:rect l="0" t="0" r="0" b="0"/>
            <a:pathLst>
              <a:path w="202" h="313">
                <a:moveTo>
                  <a:pt x="182" y="313"/>
                </a:moveTo>
                <a:lnTo>
                  <a:pt x="182" y="313"/>
                </a:lnTo>
                <a:lnTo>
                  <a:pt x="178" y="313"/>
                </a:lnTo>
                <a:lnTo>
                  <a:pt x="174" y="312"/>
                </a:lnTo>
                <a:lnTo>
                  <a:pt x="164" y="307"/>
                </a:lnTo>
                <a:lnTo>
                  <a:pt x="154" y="302"/>
                </a:lnTo>
                <a:lnTo>
                  <a:pt x="145" y="297"/>
                </a:lnTo>
                <a:lnTo>
                  <a:pt x="137" y="289"/>
                </a:lnTo>
                <a:lnTo>
                  <a:pt x="120" y="276"/>
                </a:lnTo>
                <a:lnTo>
                  <a:pt x="104" y="260"/>
                </a:lnTo>
                <a:lnTo>
                  <a:pt x="91" y="244"/>
                </a:lnTo>
                <a:lnTo>
                  <a:pt x="78" y="226"/>
                </a:lnTo>
                <a:lnTo>
                  <a:pt x="65" y="207"/>
                </a:lnTo>
                <a:lnTo>
                  <a:pt x="54" y="190"/>
                </a:lnTo>
                <a:lnTo>
                  <a:pt x="41" y="168"/>
                </a:lnTo>
                <a:lnTo>
                  <a:pt x="30" y="146"/>
                </a:lnTo>
                <a:lnTo>
                  <a:pt x="21" y="125"/>
                </a:lnTo>
                <a:lnTo>
                  <a:pt x="13" y="103"/>
                </a:lnTo>
                <a:lnTo>
                  <a:pt x="7" y="82"/>
                </a:lnTo>
                <a:lnTo>
                  <a:pt x="4" y="60"/>
                </a:lnTo>
                <a:lnTo>
                  <a:pt x="1" y="39"/>
                </a:lnTo>
                <a:lnTo>
                  <a:pt x="0" y="18"/>
                </a:lnTo>
                <a:lnTo>
                  <a:pt x="1" y="13"/>
                </a:lnTo>
                <a:lnTo>
                  <a:pt x="2" y="10"/>
                </a:lnTo>
                <a:lnTo>
                  <a:pt x="4" y="6"/>
                </a:lnTo>
                <a:lnTo>
                  <a:pt x="6" y="4"/>
                </a:lnTo>
                <a:lnTo>
                  <a:pt x="9" y="2"/>
                </a:lnTo>
                <a:lnTo>
                  <a:pt x="12" y="1"/>
                </a:lnTo>
                <a:lnTo>
                  <a:pt x="18" y="0"/>
                </a:lnTo>
                <a:lnTo>
                  <a:pt x="25" y="1"/>
                </a:lnTo>
                <a:lnTo>
                  <a:pt x="28" y="2"/>
                </a:lnTo>
                <a:lnTo>
                  <a:pt x="31" y="4"/>
                </a:lnTo>
                <a:lnTo>
                  <a:pt x="33" y="6"/>
                </a:lnTo>
                <a:lnTo>
                  <a:pt x="35" y="10"/>
                </a:lnTo>
                <a:lnTo>
                  <a:pt x="36" y="13"/>
                </a:lnTo>
                <a:lnTo>
                  <a:pt x="36" y="18"/>
                </a:lnTo>
                <a:lnTo>
                  <a:pt x="37" y="35"/>
                </a:lnTo>
                <a:lnTo>
                  <a:pt x="39" y="54"/>
                </a:lnTo>
                <a:lnTo>
                  <a:pt x="43" y="73"/>
                </a:lnTo>
                <a:lnTo>
                  <a:pt x="47" y="92"/>
                </a:lnTo>
                <a:lnTo>
                  <a:pt x="54" y="112"/>
                </a:lnTo>
                <a:lnTo>
                  <a:pt x="62" y="131"/>
                </a:lnTo>
                <a:lnTo>
                  <a:pt x="70" y="150"/>
                </a:lnTo>
                <a:lnTo>
                  <a:pt x="80" y="169"/>
                </a:lnTo>
                <a:lnTo>
                  <a:pt x="91" y="188"/>
                </a:lnTo>
                <a:lnTo>
                  <a:pt x="102" y="204"/>
                </a:lnTo>
                <a:lnTo>
                  <a:pt x="116" y="221"/>
                </a:lnTo>
                <a:lnTo>
                  <a:pt x="129" y="236"/>
                </a:lnTo>
                <a:lnTo>
                  <a:pt x="144" y="250"/>
                </a:lnTo>
                <a:lnTo>
                  <a:pt x="159" y="262"/>
                </a:lnTo>
                <a:lnTo>
                  <a:pt x="176" y="273"/>
                </a:lnTo>
                <a:lnTo>
                  <a:pt x="193" y="281"/>
                </a:lnTo>
                <a:lnTo>
                  <a:pt x="197" y="284"/>
                </a:lnTo>
                <a:lnTo>
                  <a:pt x="200" y="287"/>
                </a:lnTo>
                <a:lnTo>
                  <a:pt x="202" y="292"/>
                </a:lnTo>
                <a:lnTo>
                  <a:pt x="202" y="298"/>
                </a:lnTo>
                <a:lnTo>
                  <a:pt x="199" y="303"/>
                </a:lnTo>
                <a:lnTo>
                  <a:pt x="195" y="308"/>
                </a:lnTo>
                <a:lnTo>
                  <a:pt x="188" y="312"/>
                </a:lnTo>
                <a:lnTo>
                  <a:pt x="185" y="313"/>
                </a:lnTo>
                <a:lnTo>
                  <a:pt x="182" y="31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04" name="任意多边形 1051803"/>
          <p:cNvSpPr/>
          <p:nvPr/>
        </p:nvSpPr>
        <p:spPr bwMode="auto">
          <a:xfrm>
            <a:off x="10456862" y="1714500"/>
            <a:ext cx="249237" cy="82550"/>
          </a:xfrm>
          <a:custGeom>
            <a:avLst/>
            <a:gdLst/>
            <a:ahLst/>
            <a:cxnLst/>
            <a:rect l="0" t="0" r="0" b="0"/>
            <a:pathLst>
              <a:path w="352" h="119">
                <a:moveTo>
                  <a:pt x="295" y="119"/>
                </a:moveTo>
                <a:lnTo>
                  <a:pt x="295" y="119"/>
                </a:lnTo>
                <a:lnTo>
                  <a:pt x="254" y="119"/>
                </a:lnTo>
                <a:lnTo>
                  <a:pt x="213" y="117"/>
                </a:lnTo>
                <a:lnTo>
                  <a:pt x="192" y="115"/>
                </a:lnTo>
                <a:lnTo>
                  <a:pt x="172" y="113"/>
                </a:lnTo>
                <a:lnTo>
                  <a:pt x="153" y="110"/>
                </a:lnTo>
                <a:lnTo>
                  <a:pt x="133" y="105"/>
                </a:lnTo>
                <a:lnTo>
                  <a:pt x="114" y="100"/>
                </a:lnTo>
                <a:lnTo>
                  <a:pt x="96" y="95"/>
                </a:lnTo>
                <a:lnTo>
                  <a:pt x="78" y="88"/>
                </a:lnTo>
                <a:lnTo>
                  <a:pt x="61" y="79"/>
                </a:lnTo>
                <a:lnTo>
                  <a:pt x="46" y="69"/>
                </a:lnTo>
                <a:lnTo>
                  <a:pt x="30" y="59"/>
                </a:lnTo>
                <a:lnTo>
                  <a:pt x="17" y="45"/>
                </a:lnTo>
                <a:lnTo>
                  <a:pt x="4" y="32"/>
                </a:lnTo>
                <a:lnTo>
                  <a:pt x="1" y="27"/>
                </a:lnTo>
                <a:lnTo>
                  <a:pt x="0" y="21"/>
                </a:lnTo>
                <a:lnTo>
                  <a:pt x="0" y="16"/>
                </a:lnTo>
                <a:lnTo>
                  <a:pt x="2" y="11"/>
                </a:lnTo>
                <a:lnTo>
                  <a:pt x="6" y="6"/>
                </a:lnTo>
                <a:lnTo>
                  <a:pt x="10" y="3"/>
                </a:lnTo>
                <a:lnTo>
                  <a:pt x="14" y="0"/>
                </a:lnTo>
                <a:lnTo>
                  <a:pt x="18" y="0"/>
                </a:lnTo>
                <a:lnTo>
                  <a:pt x="22" y="0"/>
                </a:lnTo>
                <a:lnTo>
                  <a:pt x="24" y="1"/>
                </a:lnTo>
                <a:lnTo>
                  <a:pt x="27" y="3"/>
                </a:lnTo>
                <a:lnTo>
                  <a:pt x="30" y="6"/>
                </a:lnTo>
                <a:lnTo>
                  <a:pt x="41" y="17"/>
                </a:lnTo>
                <a:lnTo>
                  <a:pt x="52" y="29"/>
                </a:lnTo>
                <a:lnTo>
                  <a:pt x="65" y="38"/>
                </a:lnTo>
                <a:lnTo>
                  <a:pt x="77" y="46"/>
                </a:lnTo>
                <a:lnTo>
                  <a:pt x="92" y="54"/>
                </a:lnTo>
                <a:lnTo>
                  <a:pt x="106" y="60"/>
                </a:lnTo>
                <a:lnTo>
                  <a:pt x="122" y="65"/>
                </a:lnTo>
                <a:lnTo>
                  <a:pt x="137" y="70"/>
                </a:lnTo>
                <a:lnTo>
                  <a:pt x="154" y="73"/>
                </a:lnTo>
                <a:lnTo>
                  <a:pt x="170" y="76"/>
                </a:lnTo>
                <a:lnTo>
                  <a:pt x="188" y="78"/>
                </a:lnTo>
                <a:lnTo>
                  <a:pt x="206" y="81"/>
                </a:lnTo>
                <a:lnTo>
                  <a:pt x="242" y="83"/>
                </a:lnTo>
                <a:lnTo>
                  <a:pt x="278" y="84"/>
                </a:lnTo>
                <a:lnTo>
                  <a:pt x="307" y="83"/>
                </a:lnTo>
                <a:lnTo>
                  <a:pt x="334" y="83"/>
                </a:lnTo>
                <a:lnTo>
                  <a:pt x="338" y="84"/>
                </a:lnTo>
                <a:lnTo>
                  <a:pt x="341" y="85"/>
                </a:lnTo>
                <a:lnTo>
                  <a:pt x="344" y="86"/>
                </a:lnTo>
                <a:lnTo>
                  <a:pt x="348" y="89"/>
                </a:lnTo>
                <a:lnTo>
                  <a:pt x="350" y="91"/>
                </a:lnTo>
                <a:lnTo>
                  <a:pt x="351" y="94"/>
                </a:lnTo>
                <a:lnTo>
                  <a:pt x="352" y="101"/>
                </a:lnTo>
                <a:lnTo>
                  <a:pt x="351" y="107"/>
                </a:lnTo>
                <a:lnTo>
                  <a:pt x="350" y="111"/>
                </a:lnTo>
                <a:lnTo>
                  <a:pt x="348" y="114"/>
                </a:lnTo>
                <a:lnTo>
                  <a:pt x="345" y="116"/>
                </a:lnTo>
                <a:lnTo>
                  <a:pt x="342" y="118"/>
                </a:lnTo>
                <a:lnTo>
                  <a:pt x="338" y="119"/>
                </a:lnTo>
                <a:lnTo>
                  <a:pt x="334" y="119"/>
                </a:lnTo>
                <a:lnTo>
                  <a:pt x="295" y="119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05" name="任意多边形 1051804"/>
          <p:cNvSpPr/>
          <p:nvPr/>
        </p:nvSpPr>
        <p:spPr bwMode="auto">
          <a:xfrm>
            <a:off x="9701212" y="2967037"/>
            <a:ext cx="53975" cy="57150"/>
          </a:xfrm>
          <a:custGeom>
            <a:avLst/>
            <a:gdLst/>
            <a:ahLst/>
            <a:cxnLst/>
            <a:rect l="0" t="0" r="0" b="0"/>
            <a:pathLst>
              <a:path w="79" h="83">
                <a:moveTo>
                  <a:pt x="72" y="1"/>
                </a:moveTo>
                <a:lnTo>
                  <a:pt x="72" y="1"/>
                </a:lnTo>
                <a:lnTo>
                  <a:pt x="51" y="17"/>
                </a:lnTo>
                <a:lnTo>
                  <a:pt x="33" y="34"/>
                </a:lnTo>
                <a:lnTo>
                  <a:pt x="23" y="45"/>
                </a:lnTo>
                <a:lnTo>
                  <a:pt x="15" y="54"/>
                </a:lnTo>
                <a:lnTo>
                  <a:pt x="8" y="64"/>
                </a:lnTo>
                <a:lnTo>
                  <a:pt x="1" y="76"/>
                </a:lnTo>
                <a:lnTo>
                  <a:pt x="0" y="78"/>
                </a:lnTo>
                <a:lnTo>
                  <a:pt x="1" y="79"/>
                </a:lnTo>
                <a:lnTo>
                  <a:pt x="2" y="81"/>
                </a:lnTo>
                <a:lnTo>
                  <a:pt x="3" y="82"/>
                </a:lnTo>
                <a:lnTo>
                  <a:pt x="4" y="83"/>
                </a:lnTo>
                <a:lnTo>
                  <a:pt x="6" y="83"/>
                </a:lnTo>
                <a:lnTo>
                  <a:pt x="8" y="82"/>
                </a:lnTo>
                <a:lnTo>
                  <a:pt x="9" y="80"/>
                </a:lnTo>
                <a:lnTo>
                  <a:pt x="15" y="70"/>
                </a:lnTo>
                <a:lnTo>
                  <a:pt x="23" y="60"/>
                </a:lnTo>
                <a:lnTo>
                  <a:pt x="31" y="51"/>
                </a:lnTo>
                <a:lnTo>
                  <a:pt x="39" y="42"/>
                </a:lnTo>
                <a:lnTo>
                  <a:pt x="58" y="25"/>
                </a:lnTo>
                <a:lnTo>
                  <a:pt x="77" y="9"/>
                </a:lnTo>
                <a:lnTo>
                  <a:pt x="78" y="7"/>
                </a:lnTo>
                <a:lnTo>
                  <a:pt x="79" y="6"/>
                </a:lnTo>
                <a:lnTo>
                  <a:pt x="78" y="2"/>
                </a:lnTo>
                <a:lnTo>
                  <a:pt x="77" y="1"/>
                </a:lnTo>
                <a:lnTo>
                  <a:pt x="75" y="0"/>
                </a:lnTo>
                <a:lnTo>
                  <a:pt x="74" y="0"/>
                </a:lnTo>
                <a:lnTo>
                  <a:pt x="7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06" name="任意多边形 1051805"/>
          <p:cNvSpPr/>
          <p:nvPr/>
        </p:nvSpPr>
        <p:spPr bwMode="auto">
          <a:xfrm>
            <a:off x="9710738" y="2978150"/>
            <a:ext cx="80962" cy="84137"/>
          </a:xfrm>
          <a:custGeom>
            <a:avLst/>
            <a:gdLst/>
            <a:ahLst/>
            <a:cxnLst/>
            <a:rect l="0" t="0" r="0" b="0"/>
            <a:pathLst>
              <a:path w="114" h="120">
                <a:moveTo>
                  <a:pt x="106" y="1"/>
                </a:moveTo>
                <a:lnTo>
                  <a:pt x="106" y="1"/>
                </a:lnTo>
                <a:lnTo>
                  <a:pt x="44" y="63"/>
                </a:lnTo>
                <a:lnTo>
                  <a:pt x="20" y="87"/>
                </a:lnTo>
                <a:lnTo>
                  <a:pt x="10" y="99"/>
                </a:lnTo>
                <a:lnTo>
                  <a:pt x="4" y="105"/>
                </a:lnTo>
                <a:lnTo>
                  <a:pt x="0" y="113"/>
                </a:lnTo>
                <a:lnTo>
                  <a:pt x="0" y="115"/>
                </a:lnTo>
                <a:lnTo>
                  <a:pt x="0" y="117"/>
                </a:lnTo>
                <a:lnTo>
                  <a:pt x="2" y="119"/>
                </a:lnTo>
                <a:lnTo>
                  <a:pt x="4" y="120"/>
                </a:lnTo>
                <a:lnTo>
                  <a:pt x="6" y="120"/>
                </a:lnTo>
                <a:lnTo>
                  <a:pt x="7" y="119"/>
                </a:lnTo>
                <a:lnTo>
                  <a:pt x="8" y="118"/>
                </a:lnTo>
                <a:lnTo>
                  <a:pt x="13" y="110"/>
                </a:lnTo>
                <a:lnTo>
                  <a:pt x="18" y="103"/>
                </a:lnTo>
                <a:lnTo>
                  <a:pt x="30" y="90"/>
                </a:lnTo>
                <a:lnTo>
                  <a:pt x="55" y="65"/>
                </a:lnTo>
                <a:lnTo>
                  <a:pt x="113" y="7"/>
                </a:lnTo>
                <a:lnTo>
                  <a:pt x="114" y="6"/>
                </a:lnTo>
                <a:lnTo>
                  <a:pt x="114" y="4"/>
                </a:lnTo>
                <a:lnTo>
                  <a:pt x="114" y="2"/>
                </a:lnTo>
                <a:lnTo>
                  <a:pt x="113" y="1"/>
                </a:lnTo>
                <a:lnTo>
                  <a:pt x="111" y="0"/>
                </a:lnTo>
                <a:lnTo>
                  <a:pt x="110" y="0"/>
                </a:lnTo>
                <a:lnTo>
                  <a:pt x="108" y="0"/>
                </a:lnTo>
                <a:lnTo>
                  <a:pt x="10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07" name="任意多边形 1051806"/>
          <p:cNvSpPr/>
          <p:nvPr/>
        </p:nvSpPr>
        <p:spPr bwMode="auto">
          <a:xfrm>
            <a:off x="9726612" y="2997200"/>
            <a:ext cx="117475" cy="114300"/>
          </a:xfrm>
          <a:custGeom>
            <a:avLst/>
            <a:gdLst/>
            <a:ahLst/>
            <a:cxnLst/>
            <a:rect l="0" t="0" r="0" b="0"/>
            <a:pathLst>
              <a:path w="168" h="164">
                <a:moveTo>
                  <a:pt x="161" y="1"/>
                </a:moveTo>
                <a:lnTo>
                  <a:pt x="161" y="1"/>
                </a:lnTo>
                <a:lnTo>
                  <a:pt x="141" y="21"/>
                </a:lnTo>
                <a:lnTo>
                  <a:pt x="122" y="41"/>
                </a:lnTo>
                <a:lnTo>
                  <a:pt x="82" y="79"/>
                </a:lnTo>
                <a:lnTo>
                  <a:pt x="41" y="118"/>
                </a:lnTo>
                <a:lnTo>
                  <a:pt x="2" y="156"/>
                </a:lnTo>
                <a:lnTo>
                  <a:pt x="0" y="158"/>
                </a:lnTo>
                <a:lnTo>
                  <a:pt x="0" y="160"/>
                </a:lnTo>
                <a:lnTo>
                  <a:pt x="1" y="161"/>
                </a:lnTo>
                <a:lnTo>
                  <a:pt x="2" y="163"/>
                </a:lnTo>
                <a:lnTo>
                  <a:pt x="3" y="164"/>
                </a:lnTo>
                <a:lnTo>
                  <a:pt x="5" y="164"/>
                </a:lnTo>
                <a:lnTo>
                  <a:pt x="6" y="164"/>
                </a:lnTo>
                <a:lnTo>
                  <a:pt x="8" y="163"/>
                </a:lnTo>
                <a:lnTo>
                  <a:pt x="49" y="125"/>
                </a:lnTo>
                <a:lnTo>
                  <a:pt x="89" y="87"/>
                </a:lnTo>
                <a:lnTo>
                  <a:pt x="128" y="48"/>
                </a:lnTo>
                <a:lnTo>
                  <a:pt x="148" y="29"/>
                </a:lnTo>
                <a:lnTo>
                  <a:pt x="167" y="8"/>
                </a:lnTo>
                <a:lnTo>
                  <a:pt x="168" y="6"/>
                </a:lnTo>
                <a:lnTo>
                  <a:pt x="168" y="4"/>
                </a:lnTo>
                <a:lnTo>
                  <a:pt x="168" y="3"/>
                </a:lnTo>
                <a:lnTo>
                  <a:pt x="167" y="1"/>
                </a:lnTo>
                <a:lnTo>
                  <a:pt x="165" y="0"/>
                </a:lnTo>
                <a:lnTo>
                  <a:pt x="164" y="0"/>
                </a:lnTo>
                <a:lnTo>
                  <a:pt x="162" y="0"/>
                </a:lnTo>
                <a:lnTo>
                  <a:pt x="161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08" name="任意多边形 1051807"/>
          <p:cNvSpPr/>
          <p:nvPr/>
        </p:nvSpPr>
        <p:spPr bwMode="auto">
          <a:xfrm>
            <a:off x="9728200" y="3043237"/>
            <a:ext cx="119062" cy="117475"/>
          </a:xfrm>
          <a:custGeom>
            <a:avLst/>
            <a:gdLst/>
            <a:ahLst/>
            <a:cxnLst/>
            <a:rect l="0" t="0" r="0" b="0"/>
            <a:pathLst>
              <a:path w="168" h="165">
                <a:moveTo>
                  <a:pt x="162" y="1"/>
                </a:moveTo>
                <a:lnTo>
                  <a:pt x="162" y="1"/>
                </a:lnTo>
                <a:lnTo>
                  <a:pt x="150" y="9"/>
                </a:lnTo>
                <a:lnTo>
                  <a:pt x="140" y="19"/>
                </a:lnTo>
                <a:lnTo>
                  <a:pt x="119" y="37"/>
                </a:lnTo>
                <a:lnTo>
                  <a:pt x="81" y="78"/>
                </a:lnTo>
                <a:lnTo>
                  <a:pt x="71" y="88"/>
                </a:lnTo>
                <a:lnTo>
                  <a:pt x="58" y="97"/>
                </a:lnTo>
                <a:lnTo>
                  <a:pt x="47" y="107"/>
                </a:lnTo>
                <a:lnTo>
                  <a:pt x="35" y="116"/>
                </a:lnTo>
                <a:lnTo>
                  <a:pt x="26" y="126"/>
                </a:lnTo>
                <a:lnTo>
                  <a:pt x="17" y="136"/>
                </a:lnTo>
                <a:lnTo>
                  <a:pt x="8" y="147"/>
                </a:lnTo>
                <a:lnTo>
                  <a:pt x="1" y="158"/>
                </a:lnTo>
                <a:lnTo>
                  <a:pt x="0" y="160"/>
                </a:lnTo>
                <a:lnTo>
                  <a:pt x="0" y="162"/>
                </a:lnTo>
                <a:lnTo>
                  <a:pt x="1" y="163"/>
                </a:lnTo>
                <a:lnTo>
                  <a:pt x="2" y="165"/>
                </a:lnTo>
                <a:lnTo>
                  <a:pt x="4" y="165"/>
                </a:lnTo>
                <a:lnTo>
                  <a:pt x="6" y="165"/>
                </a:lnTo>
                <a:lnTo>
                  <a:pt x="7" y="165"/>
                </a:lnTo>
                <a:lnTo>
                  <a:pt x="9" y="163"/>
                </a:lnTo>
                <a:lnTo>
                  <a:pt x="17" y="152"/>
                </a:lnTo>
                <a:lnTo>
                  <a:pt x="25" y="142"/>
                </a:lnTo>
                <a:lnTo>
                  <a:pt x="33" y="132"/>
                </a:lnTo>
                <a:lnTo>
                  <a:pt x="43" y="123"/>
                </a:lnTo>
                <a:lnTo>
                  <a:pt x="62" y="106"/>
                </a:lnTo>
                <a:lnTo>
                  <a:pt x="82" y="89"/>
                </a:lnTo>
                <a:lnTo>
                  <a:pt x="92" y="80"/>
                </a:lnTo>
                <a:lnTo>
                  <a:pt x="103" y="69"/>
                </a:lnTo>
                <a:lnTo>
                  <a:pt x="120" y="49"/>
                </a:lnTo>
                <a:lnTo>
                  <a:pt x="132" y="38"/>
                </a:lnTo>
                <a:lnTo>
                  <a:pt x="142" y="28"/>
                </a:lnTo>
                <a:lnTo>
                  <a:pt x="166" y="9"/>
                </a:lnTo>
                <a:lnTo>
                  <a:pt x="168" y="7"/>
                </a:lnTo>
                <a:lnTo>
                  <a:pt x="168" y="6"/>
                </a:lnTo>
                <a:lnTo>
                  <a:pt x="167" y="2"/>
                </a:lnTo>
                <a:lnTo>
                  <a:pt x="166" y="1"/>
                </a:lnTo>
                <a:lnTo>
                  <a:pt x="165" y="0"/>
                </a:lnTo>
                <a:lnTo>
                  <a:pt x="163" y="0"/>
                </a:lnTo>
                <a:lnTo>
                  <a:pt x="16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09" name="任意多边形 1051808"/>
          <p:cNvSpPr/>
          <p:nvPr/>
        </p:nvSpPr>
        <p:spPr bwMode="auto">
          <a:xfrm>
            <a:off x="9720262" y="3117850"/>
            <a:ext cx="95250" cy="90487"/>
          </a:xfrm>
          <a:custGeom>
            <a:avLst/>
            <a:gdLst/>
            <a:ahLst/>
            <a:cxnLst/>
            <a:rect l="0" t="0" r="0" b="0"/>
            <a:pathLst>
              <a:path w="133" h="129">
                <a:moveTo>
                  <a:pt x="125" y="1"/>
                </a:moveTo>
                <a:lnTo>
                  <a:pt x="125" y="1"/>
                </a:lnTo>
                <a:lnTo>
                  <a:pt x="108" y="14"/>
                </a:lnTo>
                <a:lnTo>
                  <a:pt x="94" y="29"/>
                </a:lnTo>
                <a:lnTo>
                  <a:pt x="65" y="60"/>
                </a:lnTo>
                <a:lnTo>
                  <a:pt x="49" y="75"/>
                </a:lnTo>
                <a:lnTo>
                  <a:pt x="34" y="91"/>
                </a:lnTo>
                <a:lnTo>
                  <a:pt x="1" y="121"/>
                </a:lnTo>
                <a:lnTo>
                  <a:pt x="0" y="122"/>
                </a:lnTo>
                <a:lnTo>
                  <a:pt x="0" y="124"/>
                </a:lnTo>
                <a:lnTo>
                  <a:pt x="0" y="126"/>
                </a:lnTo>
                <a:lnTo>
                  <a:pt x="1" y="127"/>
                </a:lnTo>
                <a:lnTo>
                  <a:pt x="3" y="128"/>
                </a:lnTo>
                <a:lnTo>
                  <a:pt x="4" y="129"/>
                </a:lnTo>
                <a:lnTo>
                  <a:pt x="6" y="128"/>
                </a:lnTo>
                <a:lnTo>
                  <a:pt x="8" y="127"/>
                </a:lnTo>
                <a:lnTo>
                  <a:pt x="38" y="100"/>
                </a:lnTo>
                <a:lnTo>
                  <a:pt x="67" y="71"/>
                </a:lnTo>
                <a:lnTo>
                  <a:pt x="98" y="38"/>
                </a:lnTo>
                <a:lnTo>
                  <a:pt x="115" y="22"/>
                </a:lnTo>
                <a:lnTo>
                  <a:pt x="131" y="7"/>
                </a:lnTo>
                <a:lnTo>
                  <a:pt x="132" y="6"/>
                </a:lnTo>
                <a:lnTo>
                  <a:pt x="133" y="4"/>
                </a:lnTo>
                <a:lnTo>
                  <a:pt x="132" y="2"/>
                </a:lnTo>
                <a:lnTo>
                  <a:pt x="131" y="1"/>
                </a:lnTo>
                <a:lnTo>
                  <a:pt x="128" y="0"/>
                </a:lnTo>
                <a:lnTo>
                  <a:pt x="127" y="0"/>
                </a:lnTo>
                <a:lnTo>
                  <a:pt x="12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10" name="任意多边形 1051809"/>
          <p:cNvSpPr/>
          <p:nvPr/>
        </p:nvSpPr>
        <p:spPr bwMode="auto">
          <a:xfrm>
            <a:off x="9720262" y="3162300"/>
            <a:ext cx="95250" cy="88900"/>
          </a:xfrm>
          <a:custGeom>
            <a:avLst/>
            <a:gdLst/>
            <a:ahLst/>
            <a:cxnLst/>
            <a:rect l="0" t="0" r="0" b="0"/>
            <a:pathLst>
              <a:path w="133" h="125">
                <a:moveTo>
                  <a:pt x="125" y="1"/>
                </a:moveTo>
                <a:lnTo>
                  <a:pt x="125" y="1"/>
                </a:lnTo>
                <a:lnTo>
                  <a:pt x="92" y="28"/>
                </a:lnTo>
                <a:lnTo>
                  <a:pt x="59" y="57"/>
                </a:lnTo>
                <a:lnTo>
                  <a:pt x="43" y="71"/>
                </a:lnTo>
                <a:lnTo>
                  <a:pt x="29" y="86"/>
                </a:lnTo>
                <a:lnTo>
                  <a:pt x="14" y="103"/>
                </a:lnTo>
                <a:lnTo>
                  <a:pt x="1" y="119"/>
                </a:lnTo>
                <a:lnTo>
                  <a:pt x="0" y="121"/>
                </a:lnTo>
                <a:lnTo>
                  <a:pt x="0" y="122"/>
                </a:lnTo>
                <a:lnTo>
                  <a:pt x="1" y="124"/>
                </a:lnTo>
                <a:lnTo>
                  <a:pt x="2" y="125"/>
                </a:lnTo>
                <a:lnTo>
                  <a:pt x="5" y="125"/>
                </a:lnTo>
                <a:lnTo>
                  <a:pt x="7" y="125"/>
                </a:lnTo>
                <a:lnTo>
                  <a:pt x="9" y="124"/>
                </a:lnTo>
                <a:lnTo>
                  <a:pt x="21" y="108"/>
                </a:lnTo>
                <a:lnTo>
                  <a:pt x="36" y="92"/>
                </a:lnTo>
                <a:lnTo>
                  <a:pt x="51" y="77"/>
                </a:lnTo>
                <a:lnTo>
                  <a:pt x="67" y="62"/>
                </a:lnTo>
                <a:lnTo>
                  <a:pt x="99" y="34"/>
                </a:lnTo>
                <a:lnTo>
                  <a:pt x="131" y="7"/>
                </a:lnTo>
                <a:lnTo>
                  <a:pt x="132" y="6"/>
                </a:lnTo>
                <a:lnTo>
                  <a:pt x="133" y="4"/>
                </a:lnTo>
                <a:lnTo>
                  <a:pt x="132" y="3"/>
                </a:lnTo>
                <a:lnTo>
                  <a:pt x="131" y="1"/>
                </a:lnTo>
                <a:lnTo>
                  <a:pt x="128" y="0"/>
                </a:lnTo>
                <a:lnTo>
                  <a:pt x="126" y="0"/>
                </a:lnTo>
                <a:lnTo>
                  <a:pt x="125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11" name="任意多边形 1051810"/>
          <p:cNvSpPr/>
          <p:nvPr/>
        </p:nvSpPr>
        <p:spPr bwMode="auto">
          <a:xfrm>
            <a:off x="9717088" y="3214687"/>
            <a:ext cx="74612" cy="74612"/>
          </a:xfrm>
          <a:custGeom>
            <a:avLst/>
            <a:gdLst/>
            <a:ahLst/>
            <a:cxnLst/>
            <a:rect l="0" t="0" r="0" b="0"/>
            <a:pathLst>
              <a:path w="104" h="104">
                <a:moveTo>
                  <a:pt x="97" y="1"/>
                </a:moveTo>
                <a:lnTo>
                  <a:pt x="97" y="1"/>
                </a:lnTo>
                <a:lnTo>
                  <a:pt x="82" y="10"/>
                </a:lnTo>
                <a:lnTo>
                  <a:pt x="69" y="20"/>
                </a:lnTo>
                <a:lnTo>
                  <a:pt x="55" y="32"/>
                </a:lnTo>
                <a:lnTo>
                  <a:pt x="43" y="43"/>
                </a:lnTo>
                <a:lnTo>
                  <a:pt x="32" y="56"/>
                </a:lnTo>
                <a:lnTo>
                  <a:pt x="20" y="69"/>
                </a:lnTo>
                <a:lnTo>
                  <a:pt x="10" y="82"/>
                </a:lnTo>
                <a:lnTo>
                  <a:pt x="1" y="97"/>
                </a:lnTo>
                <a:lnTo>
                  <a:pt x="0" y="99"/>
                </a:lnTo>
                <a:lnTo>
                  <a:pt x="0" y="100"/>
                </a:lnTo>
                <a:lnTo>
                  <a:pt x="1" y="102"/>
                </a:lnTo>
                <a:lnTo>
                  <a:pt x="2" y="103"/>
                </a:lnTo>
                <a:lnTo>
                  <a:pt x="4" y="104"/>
                </a:lnTo>
                <a:lnTo>
                  <a:pt x="6" y="104"/>
                </a:lnTo>
                <a:lnTo>
                  <a:pt x="7" y="103"/>
                </a:lnTo>
                <a:lnTo>
                  <a:pt x="9" y="102"/>
                </a:lnTo>
                <a:lnTo>
                  <a:pt x="17" y="88"/>
                </a:lnTo>
                <a:lnTo>
                  <a:pt x="27" y="75"/>
                </a:lnTo>
                <a:lnTo>
                  <a:pt x="39" y="62"/>
                </a:lnTo>
                <a:lnTo>
                  <a:pt x="50" y="50"/>
                </a:lnTo>
                <a:lnTo>
                  <a:pt x="62" y="38"/>
                </a:lnTo>
                <a:lnTo>
                  <a:pt x="75" y="28"/>
                </a:lnTo>
                <a:lnTo>
                  <a:pt x="88" y="17"/>
                </a:lnTo>
                <a:lnTo>
                  <a:pt x="102" y="8"/>
                </a:lnTo>
                <a:lnTo>
                  <a:pt x="103" y="7"/>
                </a:lnTo>
                <a:lnTo>
                  <a:pt x="104" y="5"/>
                </a:lnTo>
                <a:lnTo>
                  <a:pt x="104" y="4"/>
                </a:lnTo>
                <a:lnTo>
                  <a:pt x="103" y="2"/>
                </a:lnTo>
                <a:lnTo>
                  <a:pt x="102" y="1"/>
                </a:lnTo>
                <a:lnTo>
                  <a:pt x="101" y="0"/>
                </a:lnTo>
                <a:lnTo>
                  <a:pt x="99" y="0"/>
                </a:lnTo>
                <a:lnTo>
                  <a:pt x="97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12" name="任意多边形 1051811"/>
          <p:cNvSpPr/>
          <p:nvPr/>
        </p:nvSpPr>
        <p:spPr bwMode="auto">
          <a:xfrm>
            <a:off x="9831388" y="3290887"/>
            <a:ext cx="36512" cy="61912"/>
          </a:xfrm>
          <a:custGeom>
            <a:avLst/>
            <a:gdLst/>
            <a:ahLst/>
            <a:cxnLst/>
            <a:rect l="0" t="0" r="0" b="0"/>
            <a:pathLst>
              <a:path w="51" h="88">
                <a:moveTo>
                  <a:pt x="42" y="3"/>
                </a:moveTo>
                <a:lnTo>
                  <a:pt x="42" y="3"/>
                </a:lnTo>
                <a:lnTo>
                  <a:pt x="37" y="14"/>
                </a:lnTo>
                <a:lnTo>
                  <a:pt x="32" y="24"/>
                </a:lnTo>
                <a:lnTo>
                  <a:pt x="21" y="43"/>
                </a:lnTo>
                <a:lnTo>
                  <a:pt x="10" y="63"/>
                </a:lnTo>
                <a:lnTo>
                  <a:pt x="4" y="73"/>
                </a:lnTo>
                <a:lnTo>
                  <a:pt x="0" y="83"/>
                </a:lnTo>
                <a:lnTo>
                  <a:pt x="0" y="85"/>
                </a:lnTo>
                <a:lnTo>
                  <a:pt x="1" y="86"/>
                </a:lnTo>
                <a:lnTo>
                  <a:pt x="2" y="88"/>
                </a:lnTo>
                <a:lnTo>
                  <a:pt x="3" y="88"/>
                </a:lnTo>
                <a:lnTo>
                  <a:pt x="5" y="88"/>
                </a:lnTo>
                <a:lnTo>
                  <a:pt x="7" y="88"/>
                </a:lnTo>
                <a:lnTo>
                  <a:pt x="8" y="87"/>
                </a:lnTo>
                <a:lnTo>
                  <a:pt x="10" y="85"/>
                </a:lnTo>
                <a:lnTo>
                  <a:pt x="14" y="75"/>
                </a:lnTo>
                <a:lnTo>
                  <a:pt x="19" y="65"/>
                </a:lnTo>
                <a:lnTo>
                  <a:pt x="30" y="46"/>
                </a:lnTo>
                <a:lnTo>
                  <a:pt x="42" y="26"/>
                </a:lnTo>
                <a:lnTo>
                  <a:pt x="47" y="17"/>
                </a:lnTo>
                <a:lnTo>
                  <a:pt x="51" y="7"/>
                </a:lnTo>
                <a:lnTo>
                  <a:pt x="51" y="5"/>
                </a:lnTo>
                <a:lnTo>
                  <a:pt x="50" y="2"/>
                </a:lnTo>
                <a:lnTo>
                  <a:pt x="49" y="1"/>
                </a:lnTo>
                <a:lnTo>
                  <a:pt x="48" y="0"/>
                </a:lnTo>
                <a:lnTo>
                  <a:pt x="46" y="0"/>
                </a:lnTo>
                <a:lnTo>
                  <a:pt x="44" y="0"/>
                </a:lnTo>
                <a:lnTo>
                  <a:pt x="43" y="2"/>
                </a:lnTo>
                <a:lnTo>
                  <a:pt x="4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13" name="任意多边形 1051812"/>
          <p:cNvSpPr/>
          <p:nvPr/>
        </p:nvSpPr>
        <p:spPr bwMode="auto">
          <a:xfrm>
            <a:off x="9906000" y="3284537"/>
            <a:ext cx="58737" cy="82550"/>
          </a:xfrm>
          <a:custGeom>
            <a:avLst/>
            <a:gdLst/>
            <a:ahLst/>
            <a:cxnLst/>
            <a:rect l="0" t="0" r="0" b="0"/>
            <a:pathLst>
              <a:path w="83" h="117">
                <a:moveTo>
                  <a:pt x="74" y="1"/>
                </a:moveTo>
                <a:lnTo>
                  <a:pt x="74" y="1"/>
                </a:lnTo>
                <a:lnTo>
                  <a:pt x="51" y="23"/>
                </a:lnTo>
                <a:lnTo>
                  <a:pt x="40" y="35"/>
                </a:lnTo>
                <a:lnTo>
                  <a:pt x="30" y="48"/>
                </a:lnTo>
                <a:lnTo>
                  <a:pt x="21" y="62"/>
                </a:lnTo>
                <a:lnTo>
                  <a:pt x="13" y="78"/>
                </a:lnTo>
                <a:lnTo>
                  <a:pt x="6" y="94"/>
                </a:lnTo>
                <a:lnTo>
                  <a:pt x="0" y="111"/>
                </a:lnTo>
                <a:lnTo>
                  <a:pt x="0" y="113"/>
                </a:lnTo>
                <a:lnTo>
                  <a:pt x="0" y="115"/>
                </a:lnTo>
                <a:lnTo>
                  <a:pt x="2" y="116"/>
                </a:lnTo>
                <a:lnTo>
                  <a:pt x="3" y="117"/>
                </a:lnTo>
                <a:lnTo>
                  <a:pt x="5" y="117"/>
                </a:lnTo>
                <a:lnTo>
                  <a:pt x="7" y="116"/>
                </a:lnTo>
                <a:lnTo>
                  <a:pt x="8" y="115"/>
                </a:lnTo>
                <a:lnTo>
                  <a:pt x="9" y="114"/>
                </a:lnTo>
                <a:lnTo>
                  <a:pt x="15" y="96"/>
                </a:lnTo>
                <a:lnTo>
                  <a:pt x="23" y="79"/>
                </a:lnTo>
                <a:lnTo>
                  <a:pt x="31" y="62"/>
                </a:lnTo>
                <a:lnTo>
                  <a:pt x="36" y="55"/>
                </a:lnTo>
                <a:lnTo>
                  <a:pt x="41" y="48"/>
                </a:lnTo>
                <a:lnTo>
                  <a:pt x="51" y="37"/>
                </a:lnTo>
                <a:lnTo>
                  <a:pt x="61" y="27"/>
                </a:lnTo>
                <a:lnTo>
                  <a:pt x="81" y="8"/>
                </a:lnTo>
                <a:lnTo>
                  <a:pt x="82" y="6"/>
                </a:lnTo>
                <a:lnTo>
                  <a:pt x="83" y="4"/>
                </a:lnTo>
                <a:lnTo>
                  <a:pt x="82" y="3"/>
                </a:lnTo>
                <a:lnTo>
                  <a:pt x="81" y="1"/>
                </a:lnTo>
                <a:lnTo>
                  <a:pt x="80" y="0"/>
                </a:lnTo>
                <a:lnTo>
                  <a:pt x="78" y="0"/>
                </a:lnTo>
                <a:lnTo>
                  <a:pt x="76" y="0"/>
                </a:lnTo>
                <a:lnTo>
                  <a:pt x="74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14" name="任意多边形 1051813"/>
          <p:cNvSpPr/>
          <p:nvPr/>
        </p:nvSpPr>
        <p:spPr bwMode="auto">
          <a:xfrm>
            <a:off x="10009188" y="3290887"/>
            <a:ext cx="49212" cy="63500"/>
          </a:xfrm>
          <a:custGeom>
            <a:avLst/>
            <a:gdLst/>
            <a:ahLst/>
            <a:cxnLst/>
            <a:rect l="0" t="0" r="0" b="0"/>
            <a:pathLst>
              <a:path w="69" h="89">
                <a:moveTo>
                  <a:pt x="61" y="2"/>
                </a:moveTo>
                <a:lnTo>
                  <a:pt x="61" y="2"/>
                </a:lnTo>
                <a:lnTo>
                  <a:pt x="57" y="9"/>
                </a:lnTo>
                <a:lnTo>
                  <a:pt x="52" y="15"/>
                </a:lnTo>
                <a:lnTo>
                  <a:pt x="42" y="26"/>
                </a:lnTo>
                <a:lnTo>
                  <a:pt x="32" y="37"/>
                </a:lnTo>
                <a:lnTo>
                  <a:pt x="23" y="48"/>
                </a:lnTo>
                <a:lnTo>
                  <a:pt x="16" y="59"/>
                </a:lnTo>
                <a:lnTo>
                  <a:pt x="12" y="66"/>
                </a:lnTo>
                <a:lnTo>
                  <a:pt x="8" y="70"/>
                </a:lnTo>
                <a:lnTo>
                  <a:pt x="3" y="76"/>
                </a:lnTo>
                <a:lnTo>
                  <a:pt x="1" y="79"/>
                </a:lnTo>
                <a:lnTo>
                  <a:pt x="0" y="83"/>
                </a:lnTo>
                <a:lnTo>
                  <a:pt x="0" y="85"/>
                </a:lnTo>
                <a:lnTo>
                  <a:pt x="1" y="86"/>
                </a:lnTo>
                <a:lnTo>
                  <a:pt x="2" y="88"/>
                </a:lnTo>
                <a:lnTo>
                  <a:pt x="4" y="88"/>
                </a:lnTo>
                <a:lnTo>
                  <a:pt x="5" y="89"/>
                </a:lnTo>
                <a:lnTo>
                  <a:pt x="7" y="88"/>
                </a:lnTo>
                <a:lnTo>
                  <a:pt x="8" y="87"/>
                </a:lnTo>
                <a:lnTo>
                  <a:pt x="9" y="85"/>
                </a:lnTo>
                <a:lnTo>
                  <a:pt x="11" y="81"/>
                </a:lnTo>
                <a:lnTo>
                  <a:pt x="13" y="79"/>
                </a:lnTo>
                <a:lnTo>
                  <a:pt x="17" y="76"/>
                </a:lnTo>
                <a:lnTo>
                  <a:pt x="19" y="73"/>
                </a:lnTo>
                <a:lnTo>
                  <a:pt x="22" y="67"/>
                </a:lnTo>
                <a:lnTo>
                  <a:pt x="26" y="60"/>
                </a:lnTo>
                <a:lnTo>
                  <a:pt x="34" y="49"/>
                </a:lnTo>
                <a:lnTo>
                  <a:pt x="42" y="38"/>
                </a:lnTo>
                <a:lnTo>
                  <a:pt x="52" y="28"/>
                </a:lnTo>
                <a:lnTo>
                  <a:pt x="61" y="18"/>
                </a:lnTo>
                <a:lnTo>
                  <a:pt x="65" y="13"/>
                </a:lnTo>
                <a:lnTo>
                  <a:pt x="68" y="8"/>
                </a:lnTo>
                <a:lnTo>
                  <a:pt x="69" y="6"/>
                </a:lnTo>
                <a:lnTo>
                  <a:pt x="69" y="3"/>
                </a:lnTo>
                <a:lnTo>
                  <a:pt x="68" y="2"/>
                </a:lnTo>
                <a:lnTo>
                  <a:pt x="67" y="1"/>
                </a:lnTo>
                <a:lnTo>
                  <a:pt x="65" y="0"/>
                </a:lnTo>
                <a:lnTo>
                  <a:pt x="63" y="0"/>
                </a:lnTo>
                <a:lnTo>
                  <a:pt x="62" y="1"/>
                </a:lnTo>
                <a:lnTo>
                  <a:pt x="61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15" name="任意多边形 1051814"/>
          <p:cNvSpPr/>
          <p:nvPr/>
        </p:nvSpPr>
        <p:spPr bwMode="auto">
          <a:xfrm>
            <a:off x="10083800" y="3290887"/>
            <a:ext cx="38100" cy="66675"/>
          </a:xfrm>
          <a:custGeom>
            <a:avLst/>
            <a:gdLst/>
            <a:ahLst/>
            <a:cxnLst/>
            <a:rect l="0" t="0" r="0" b="0"/>
            <a:pathLst>
              <a:path w="54" h="92">
                <a:moveTo>
                  <a:pt x="44" y="6"/>
                </a:moveTo>
                <a:lnTo>
                  <a:pt x="44" y="6"/>
                </a:lnTo>
                <a:lnTo>
                  <a:pt x="43" y="10"/>
                </a:lnTo>
                <a:lnTo>
                  <a:pt x="42" y="12"/>
                </a:lnTo>
                <a:lnTo>
                  <a:pt x="41" y="14"/>
                </a:lnTo>
                <a:lnTo>
                  <a:pt x="40" y="15"/>
                </a:lnTo>
                <a:lnTo>
                  <a:pt x="37" y="17"/>
                </a:lnTo>
                <a:lnTo>
                  <a:pt x="36" y="18"/>
                </a:lnTo>
                <a:lnTo>
                  <a:pt x="35" y="20"/>
                </a:lnTo>
                <a:lnTo>
                  <a:pt x="31" y="25"/>
                </a:lnTo>
                <a:lnTo>
                  <a:pt x="27" y="30"/>
                </a:lnTo>
                <a:lnTo>
                  <a:pt x="22" y="36"/>
                </a:lnTo>
                <a:lnTo>
                  <a:pt x="19" y="41"/>
                </a:lnTo>
                <a:lnTo>
                  <a:pt x="14" y="52"/>
                </a:lnTo>
                <a:lnTo>
                  <a:pt x="10" y="64"/>
                </a:lnTo>
                <a:lnTo>
                  <a:pt x="6" y="75"/>
                </a:lnTo>
                <a:lnTo>
                  <a:pt x="0" y="85"/>
                </a:lnTo>
                <a:lnTo>
                  <a:pt x="0" y="87"/>
                </a:lnTo>
                <a:lnTo>
                  <a:pt x="0" y="88"/>
                </a:lnTo>
                <a:lnTo>
                  <a:pt x="1" y="91"/>
                </a:lnTo>
                <a:lnTo>
                  <a:pt x="2" y="92"/>
                </a:lnTo>
                <a:lnTo>
                  <a:pt x="4" y="92"/>
                </a:lnTo>
                <a:lnTo>
                  <a:pt x="5" y="92"/>
                </a:lnTo>
                <a:lnTo>
                  <a:pt x="7" y="92"/>
                </a:lnTo>
                <a:lnTo>
                  <a:pt x="8" y="89"/>
                </a:lnTo>
                <a:lnTo>
                  <a:pt x="12" y="83"/>
                </a:lnTo>
                <a:lnTo>
                  <a:pt x="15" y="77"/>
                </a:lnTo>
                <a:lnTo>
                  <a:pt x="21" y="63"/>
                </a:lnTo>
                <a:lnTo>
                  <a:pt x="28" y="49"/>
                </a:lnTo>
                <a:lnTo>
                  <a:pt x="31" y="43"/>
                </a:lnTo>
                <a:lnTo>
                  <a:pt x="36" y="37"/>
                </a:lnTo>
                <a:lnTo>
                  <a:pt x="41" y="29"/>
                </a:lnTo>
                <a:lnTo>
                  <a:pt x="47" y="22"/>
                </a:lnTo>
                <a:lnTo>
                  <a:pt x="51" y="14"/>
                </a:lnTo>
                <a:lnTo>
                  <a:pt x="53" y="10"/>
                </a:lnTo>
                <a:lnTo>
                  <a:pt x="54" y="6"/>
                </a:lnTo>
                <a:lnTo>
                  <a:pt x="54" y="3"/>
                </a:lnTo>
                <a:lnTo>
                  <a:pt x="53" y="1"/>
                </a:lnTo>
                <a:lnTo>
                  <a:pt x="50" y="0"/>
                </a:lnTo>
                <a:lnTo>
                  <a:pt x="49" y="0"/>
                </a:lnTo>
                <a:lnTo>
                  <a:pt x="45" y="1"/>
                </a:lnTo>
                <a:lnTo>
                  <a:pt x="44" y="3"/>
                </a:lnTo>
                <a:lnTo>
                  <a:pt x="44" y="6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16" name="任意多边形 1051815"/>
          <p:cNvSpPr/>
          <p:nvPr/>
        </p:nvSpPr>
        <p:spPr bwMode="auto">
          <a:xfrm>
            <a:off x="10166350" y="3300412"/>
            <a:ext cx="36512" cy="47625"/>
          </a:xfrm>
          <a:custGeom>
            <a:avLst/>
            <a:gdLst/>
            <a:ahLst/>
            <a:cxnLst/>
            <a:rect l="0" t="0" r="0" b="0"/>
            <a:pathLst>
              <a:path w="51" h="71">
                <a:moveTo>
                  <a:pt x="41" y="2"/>
                </a:moveTo>
                <a:lnTo>
                  <a:pt x="41" y="2"/>
                </a:lnTo>
                <a:lnTo>
                  <a:pt x="37" y="10"/>
                </a:lnTo>
                <a:lnTo>
                  <a:pt x="32" y="18"/>
                </a:lnTo>
                <a:lnTo>
                  <a:pt x="21" y="33"/>
                </a:lnTo>
                <a:lnTo>
                  <a:pt x="10" y="48"/>
                </a:lnTo>
                <a:lnTo>
                  <a:pt x="1" y="65"/>
                </a:lnTo>
                <a:lnTo>
                  <a:pt x="0" y="66"/>
                </a:lnTo>
                <a:lnTo>
                  <a:pt x="0" y="68"/>
                </a:lnTo>
                <a:lnTo>
                  <a:pt x="1" y="70"/>
                </a:lnTo>
                <a:lnTo>
                  <a:pt x="3" y="71"/>
                </a:lnTo>
                <a:lnTo>
                  <a:pt x="4" y="71"/>
                </a:lnTo>
                <a:lnTo>
                  <a:pt x="6" y="71"/>
                </a:lnTo>
                <a:lnTo>
                  <a:pt x="7" y="71"/>
                </a:lnTo>
                <a:lnTo>
                  <a:pt x="9" y="69"/>
                </a:lnTo>
                <a:lnTo>
                  <a:pt x="18" y="54"/>
                </a:lnTo>
                <a:lnTo>
                  <a:pt x="29" y="37"/>
                </a:lnTo>
                <a:lnTo>
                  <a:pt x="40" y="21"/>
                </a:lnTo>
                <a:lnTo>
                  <a:pt x="46" y="13"/>
                </a:lnTo>
                <a:lnTo>
                  <a:pt x="51" y="5"/>
                </a:lnTo>
                <a:lnTo>
                  <a:pt x="51" y="3"/>
                </a:lnTo>
                <a:lnTo>
                  <a:pt x="51" y="1"/>
                </a:lnTo>
                <a:lnTo>
                  <a:pt x="50" y="0"/>
                </a:lnTo>
                <a:lnTo>
                  <a:pt x="47" y="0"/>
                </a:lnTo>
                <a:lnTo>
                  <a:pt x="44" y="0"/>
                </a:lnTo>
                <a:lnTo>
                  <a:pt x="42" y="1"/>
                </a:lnTo>
                <a:lnTo>
                  <a:pt x="41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17" name="任意多边形 1051816"/>
          <p:cNvSpPr/>
          <p:nvPr/>
        </p:nvSpPr>
        <p:spPr bwMode="auto">
          <a:xfrm>
            <a:off x="10256838" y="3303587"/>
            <a:ext cx="41275" cy="57150"/>
          </a:xfrm>
          <a:custGeom>
            <a:avLst/>
            <a:gdLst/>
            <a:ahLst/>
            <a:cxnLst/>
            <a:rect l="0" t="0" r="0" b="0"/>
            <a:pathLst>
              <a:path w="57" h="80">
                <a:moveTo>
                  <a:pt x="49" y="3"/>
                </a:moveTo>
                <a:lnTo>
                  <a:pt x="49" y="3"/>
                </a:lnTo>
                <a:lnTo>
                  <a:pt x="43" y="13"/>
                </a:lnTo>
                <a:lnTo>
                  <a:pt x="37" y="24"/>
                </a:lnTo>
                <a:lnTo>
                  <a:pt x="29" y="34"/>
                </a:lnTo>
                <a:lnTo>
                  <a:pt x="22" y="43"/>
                </a:lnTo>
                <a:lnTo>
                  <a:pt x="15" y="50"/>
                </a:lnTo>
                <a:lnTo>
                  <a:pt x="10" y="57"/>
                </a:lnTo>
                <a:lnTo>
                  <a:pt x="4" y="65"/>
                </a:lnTo>
                <a:lnTo>
                  <a:pt x="1" y="74"/>
                </a:lnTo>
                <a:lnTo>
                  <a:pt x="0" y="76"/>
                </a:lnTo>
                <a:lnTo>
                  <a:pt x="1" y="78"/>
                </a:lnTo>
                <a:lnTo>
                  <a:pt x="2" y="79"/>
                </a:lnTo>
                <a:lnTo>
                  <a:pt x="4" y="79"/>
                </a:lnTo>
                <a:lnTo>
                  <a:pt x="6" y="80"/>
                </a:lnTo>
                <a:lnTo>
                  <a:pt x="8" y="79"/>
                </a:lnTo>
                <a:lnTo>
                  <a:pt x="9" y="78"/>
                </a:lnTo>
                <a:lnTo>
                  <a:pt x="10" y="76"/>
                </a:lnTo>
                <a:lnTo>
                  <a:pt x="13" y="70"/>
                </a:lnTo>
                <a:lnTo>
                  <a:pt x="15" y="65"/>
                </a:lnTo>
                <a:lnTo>
                  <a:pt x="22" y="56"/>
                </a:lnTo>
                <a:lnTo>
                  <a:pt x="29" y="50"/>
                </a:lnTo>
                <a:lnTo>
                  <a:pt x="32" y="46"/>
                </a:lnTo>
                <a:lnTo>
                  <a:pt x="35" y="43"/>
                </a:lnTo>
                <a:lnTo>
                  <a:pt x="41" y="33"/>
                </a:lnTo>
                <a:lnTo>
                  <a:pt x="46" y="25"/>
                </a:lnTo>
                <a:lnTo>
                  <a:pt x="52" y="17"/>
                </a:lnTo>
                <a:lnTo>
                  <a:pt x="57" y="7"/>
                </a:lnTo>
                <a:lnTo>
                  <a:pt x="57" y="5"/>
                </a:lnTo>
                <a:lnTo>
                  <a:pt x="57" y="4"/>
                </a:lnTo>
                <a:lnTo>
                  <a:pt x="56" y="2"/>
                </a:lnTo>
                <a:lnTo>
                  <a:pt x="55" y="1"/>
                </a:lnTo>
                <a:lnTo>
                  <a:pt x="53" y="0"/>
                </a:lnTo>
                <a:lnTo>
                  <a:pt x="52" y="0"/>
                </a:lnTo>
                <a:lnTo>
                  <a:pt x="50" y="1"/>
                </a:lnTo>
                <a:lnTo>
                  <a:pt x="49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18" name="任意多边形 1051817"/>
          <p:cNvSpPr/>
          <p:nvPr/>
        </p:nvSpPr>
        <p:spPr bwMode="auto">
          <a:xfrm>
            <a:off x="10333038" y="3302000"/>
            <a:ext cx="30162" cy="46037"/>
          </a:xfrm>
          <a:custGeom>
            <a:avLst/>
            <a:gdLst/>
            <a:ahLst/>
            <a:cxnLst/>
            <a:rect l="0" t="0" r="0" b="0"/>
            <a:pathLst>
              <a:path w="42" h="66">
                <a:moveTo>
                  <a:pt x="33" y="2"/>
                </a:moveTo>
                <a:lnTo>
                  <a:pt x="33" y="2"/>
                </a:lnTo>
                <a:lnTo>
                  <a:pt x="24" y="16"/>
                </a:lnTo>
                <a:lnTo>
                  <a:pt x="16" y="31"/>
                </a:lnTo>
                <a:lnTo>
                  <a:pt x="7" y="46"/>
                </a:lnTo>
                <a:lnTo>
                  <a:pt x="1" y="61"/>
                </a:lnTo>
                <a:lnTo>
                  <a:pt x="0" y="63"/>
                </a:lnTo>
                <a:lnTo>
                  <a:pt x="1" y="64"/>
                </a:lnTo>
                <a:lnTo>
                  <a:pt x="2" y="65"/>
                </a:lnTo>
                <a:lnTo>
                  <a:pt x="4" y="66"/>
                </a:lnTo>
                <a:lnTo>
                  <a:pt x="7" y="66"/>
                </a:lnTo>
                <a:lnTo>
                  <a:pt x="8" y="65"/>
                </a:lnTo>
                <a:lnTo>
                  <a:pt x="10" y="63"/>
                </a:lnTo>
                <a:lnTo>
                  <a:pt x="17" y="49"/>
                </a:lnTo>
                <a:lnTo>
                  <a:pt x="24" y="34"/>
                </a:lnTo>
                <a:lnTo>
                  <a:pt x="32" y="21"/>
                </a:lnTo>
                <a:lnTo>
                  <a:pt x="42" y="7"/>
                </a:lnTo>
                <a:lnTo>
                  <a:pt x="42" y="5"/>
                </a:lnTo>
                <a:lnTo>
                  <a:pt x="42" y="4"/>
                </a:lnTo>
                <a:lnTo>
                  <a:pt x="41" y="2"/>
                </a:lnTo>
                <a:lnTo>
                  <a:pt x="40" y="1"/>
                </a:lnTo>
                <a:lnTo>
                  <a:pt x="38" y="0"/>
                </a:lnTo>
                <a:lnTo>
                  <a:pt x="36" y="0"/>
                </a:lnTo>
                <a:lnTo>
                  <a:pt x="34" y="1"/>
                </a:lnTo>
                <a:lnTo>
                  <a:pt x="33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19" name="任意多边形 1051818"/>
          <p:cNvSpPr/>
          <p:nvPr/>
        </p:nvSpPr>
        <p:spPr bwMode="auto">
          <a:xfrm>
            <a:off x="10415588" y="3303587"/>
            <a:ext cx="34925" cy="57150"/>
          </a:xfrm>
          <a:custGeom>
            <a:avLst/>
            <a:gdLst/>
            <a:ahLst/>
            <a:cxnLst/>
            <a:rect l="0" t="0" r="0" b="0"/>
            <a:pathLst>
              <a:path w="48" h="80">
                <a:moveTo>
                  <a:pt x="39" y="4"/>
                </a:moveTo>
                <a:lnTo>
                  <a:pt x="39" y="4"/>
                </a:lnTo>
                <a:lnTo>
                  <a:pt x="36" y="13"/>
                </a:lnTo>
                <a:lnTo>
                  <a:pt x="31" y="22"/>
                </a:lnTo>
                <a:lnTo>
                  <a:pt x="22" y="39"/>
                </a:lnTo>
                <a:lnTo>
                  <a:pt x="11" y="56"/>
                </a:lnTo>
                <a:lnTo>
                  <a:pt x="0" y="73"/>
                </a:lnTo>
                <a:lnTo>
                  <a:pt x="0" y="75"/>
                </a:lnTo>
                <a:lnTo>
                  <a:pt x="0" y="76"/>
                </a:lnTo>
                <a:lnTo>
                  <a:pt x="1" y="78"/>
                </a:lnTo>
                <a:lnTo>
                  <a:pt x="2" y="79"/>
                </a:lnTo>
                <a:lnTo>
                  <a:pt x="4" y="80"/>
                </a:lnTo>
                <a:lnTo>
                  <a:pt x="5" y="80"/>
                </a:lnTo>
                <a:lnTo>
                  <a:pt x="8" y="79"/>
                </a:lnTo>
                <a:lnTo>
                  <a:pt x="9" y="78"/>
                </a:lnTo>
                <a:lnTo>
                  <a:pt x="20" y="60"/>
                </a:lnTo>
                <a:lnTo>
                  <a:pt x="30" y="43"/>
                </a:lnTo>
                <a:lnTo>
                  <a:pt x="41" y="25"/>
                </a:lnTo>
                <a:lnTo>
                  <a:pt x="44" y="16"/>
                </a:lnTo>
                <a:lnTo>
                  <a:pt x="47" y="6"/>
                </a:lnTo>
                <a:lnTo>
                  <a:pt x="48" y="4"/>
                </a:lnTo>
                <a:lnTo>
                  <a:pt x="47" y="3"/>
                </a:lnTo>
                <a:lnTo>
                  <a:pt x="46" y="1"/>
                </a:lnTo>
                <a:lnTo>
                  <a:pt x="44" y="1"/>
                </a:lnTo>
                <a:lnTo>
                  <a:pt x="43" y="0"/>
                </a:lnTo>
                <a:lnTo>
                  <a:pt x="41" y="1"/>
                </a:lnTo>
                <a:lnTo>
                  <a:pt x="40" y="2"/>
                </a:lnTo>
                <a:lnTo>
                  <a:pt x="39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20" name="任意多边形 1051819"/>
          <p:cNvSpPr/>
          <p:nvPr/>
        </p:nvSpPr>
        <p:spPr bwMode="auto">
          <a:xfrm>
            <a:off x="10483850" y="3306762"/>
            <a:ext cx="30162" cy="50800"/>
          </a:xfrm>
          <a:custGeom>
            <a:avLst/>
            <a:gdLst/>
            <a:ahLst/>
            <a:cxnLst/>
            <a:rect l="0" t="0" r="0" b="0"/>
            <a:pathLst>
              <a:path w="43" h="71">
                <a:moveTo>
                  <a:pt x="35" y="3"/>
                </a:moveTo>
                <a:lnTo>
                  <a:pt x="35" y="3"/>
                </a:lnTo>
                <a:lnTo>
                  <a:pt x="30" y="10"/>
                </a:lnTo>
                <a:lnTo>
                  <a:pt x="26" y="18"/>
                </a:lnTo>
                <a:lnTo>
                  <a:pt x="14" y="32"/>
                </a:lnTo>
                <a:lnTo>
                  <a:pt x="10" y="40"/>
                </a:lnTo>
                <a:lnTo>
                  <a:pt x="5" y="48"/>
                </a:lnTo>
                <a:lnTo>
                  <a:pt x="2" y="55"/>
                </a:lnTo>
                <a:lnTo>
                  <a:pt x="0" y="64"/>
                </a:lnTo>
                <a:lnTo>
                  <a:pt x="0" y="66"/>
                </a:lnTo>
                <a:lnTo>
                  <a:pt x="0" y="67"/>
                </a:lnTo>
                <a:lnTo>
                  <a:pt x="3" y="70"/>
                </a:lnTo>
                <a:lnTo>
                  <a:pt x="5" y="71"/>
                </a:lnTo>
                <a:lnTo>
                  <a:pt x="7" y="70"/>
                </a:lnTo>
                <a:lnTo>
                  <a:pt x="8" y="69"/>
                </a:lnTo>
                <a:lnTo>
                  <a:pt x="9" y="66"/>
                </a:lnTo>
                <a:lnTo>
                  <a:pt x="11" y="58"/>
                </a:lnTo>
                <a:lnTo>
                  <a:pt x="14" y="51"/>
                </a:lnTo>
                <a:lnTo>
                  <a:pt x="18" y="44"/>
                </a:lnTo>
                <a:lnTo>
                  <a:pt x="23" y="36"/>
                </a:lnTo>
                <a:lnTo>
                  <a:pt x="34" y="22"/>
                </a:lnTo>
                <a:lnTo>
                  <a:pt x="39" y="15"/>
                </a:lnTo>
                <a:lnTo>
                  <a:pt x="43" y="7"/>
                </a:lnTo>
                <a:lnTo>
                  <a:pt x="43" y="5"/>
                </a:lnTo>
                <a:lnTo>
                  <a:pt x="43" y="4"/>
                </a:lnTo>
                <a:lnTo>
                  <a:pt x="42" y="2"/>
                </a:lnTo>
                <a:lnTo>
                  <a:pt x="41" y="1"/>
                </a:lnTo>
                <a:lnTo>
                  <a:pt x="39" y="0"/>
                </a:lnTo>
                <a:lnTo>
                  <a:pt x="38" y="0"/>
                </a:lnTo>
                <a:lnTo>
                  <a:pt x="36" y="1"/>
                </a:lnTo>
                <a:lnTo>
                  <a:pt x="35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21" name="任意多边形 1051820"/>
          <p:cNvSpPr/>
          <p:nvPr/>
        </p:nvSpPr>
        <p:spPr bwMode="auto">
          <a:xfrm>
            <a:off x="10528300" y="3316287"/>
            <a:ext cx="33337" cy="41275"/>
          </a:xfrm>
          <a:custGeom>
            <a:avLst/>
            <a:gdLst/>
            <a:ahLst/>
            <a:cxnLst/>
            <a:rect l="0" t="0" r="0" b="0"/>
            <a:pathLst>
              <a:path w="48" h="57">
                <a:moveTo>
                  <a:pt x="39" y="1"/>
                </a:moveTo>
                <a:lnTo>
                  <a:pt x="39" y="1"/>
                </a:lnTo>
                <a:lnTo>
                  <a:pt x="29" y="12"/>
                </a:lnTo>
                <a:lnTo>
                  <a:pt x="20" y="23"/>
                </a:lnTo>
                <a:lnTo>
                  <a:pt x="1" y="48"/>
                </a:lnTo>
                <a:lnTo>
                  <a:pt x="0" y="50"/>
                </a:lnTo>
                <a:lnTo>
                  <a:pt x="0" y="51"/>
                </a:lnTo>
                <a:lnTo>
                  <a:pt x="2" y="56"/>
                </a:lnTo>
                <a:lnTo>
                  <a:pt x="3" y="57"/>
                </a:lnTo>
                <a:lnTo>
                  <a:pt x="4" y="57"/>
                </a:lnTo>
                <a:lnTo>
                  <a:pt x="6" y="57"/>
                </a:lnTo>
                <a:lnTo>
                  <a:pt x="8" y="55"/>
                </a:lnTo>
                <a:lnTo>
                  <a:pt x="26" y="31"/>
                </a:lnTo>
                <a:lnTo>
                  <a:pt x="35" y="18"/>
                </a:lnTo>
                <a:lnTo>
                  <a:pt x="45" y="7"/>
                </a:lnTo>
                <a:lnTo>
                  <a:pt x="46" y="6"/>
                </a:lnTo>
                <a:lnTo>
                  <a:pt x="48" y="4"/>
                </a:lnTo>
                <a:lnTo>
                  <a:pt x="46" y="2"/>
                </a:lnTo>
                <a:lnTo>
                  <a:pt x="45" y="1"/>
                </a:lnTo>
                <a:lnTo>
                  <a:pt x="44" y="0"/>
                </a:lnTo>
                <a:lnTo>
                  <a:pt x="42" y="0"/>
                </a:lnTo>
                <a:lnTo>
                  <a:pt x="40" y="0"/>
                </a:lnTo>
                <a:lnTo>
                  <a:pt x="3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22" name="任意多边形 1051821"/>
          <p:cNvSpPr/>
          <p:nvPr/>
        </p:nvSpPr>
        <p:spPr bwMode="auto">
          <a:xfrm>
            <a:off x="10186988" y="3036887"/>
            <a:ext cx="42862" cy="47625"/>
          </a:xfrm>
          <a:custGeom>
            <a:avLst/>
            <a:gdLst/>
            <a:ahLst/>
            <a:cxnLst/>
            <a:rect l="0" t="0" r="0" b="0"/>
            <a:pathLst>
              <a:path w="60" h="66">
                <a:moveTo>
                  <a:pt x="52" y="1"/>
                </a:moveTo>
                <a:lnTo>
                  <a:pt x="52" y="1"/>
                </a:lnTo>
                <a:lnTo>
                  <a:pt x="38" y="15"/>
                </a:lnTo>
                <a:lnTo>
                  <a:pt x="26" y="30"/>
                </a:lnTo>
                <a:lnTo>
                  <a:pt x="13" y="44"/>
                </a:lnTo>
                <a:lnTo>
                  <a:pt x="1" y="58"/>
                </a:lnTo>
                <a:lnTo>
                  <a:pt x="0" y="60"/>
                </a:lnTo>
                <a:lnTo>
                  <a:pt x="0" y="61"/>
                </a:lnTo>
                <a:lnTo>
                  <a:pt x="0" y="63"/>
                </a:lnTo>
                <a:lnTo>
                  <a:pt x="1" y="64"/>
                </a:lnTo>
                <a:lnTo>
                  <a:pt x="2" y="65"/>
                </a:lnTo>
                <a:lnTo>
                  <a:pt x="4" y="66"/>
                </a:lnTo>
                <a:lnTo>
                  <a:pt x="6" y="66"/>
                </a:lnTo>
                <a:lnTo>
                  <a:pt x="7" y="65"/>
                </a:lnTo>
                <a:lnTo>
                  <a:pt x="21" y="50"/>
                </a:lnTo>
                <a:lnTo>
                  <a:pt x="33" y="36"/>
                </a:lnTo>
                <a:lnTo>
                  <a:pt x="46" y="21"/>
                </a:lnTo>
                <a:lnTo>
                  <a:pt x="58" y="7"/>
                </a:lnTo>
                <a:lnTo>
                  <a:pt x="59" y="6"/>
                </a:lnTo>
                <a:lnTo>
                  <a:pt x="60" y="4"/>
                </a:lnTo>
                <a:lnTo>
                  <a:pt x="59" y="2"/>
                </a:lnTo>
                <a:lnTo>
                  <a:pt x="58" y="1"/>
                </a:lnTo>
                <a:lnTo>
                  <a:pt x="57" y="0"/>
                </a:lnTo>
                <a:lnTo>
                  <a:pt x="55" y="0"/>
                </a:lnTo>
                <a:lnTo>
                  <a:pt x="54" y="0"/>
                </a:lnTo>
                <a:lnTo>
                  <a:pt x="52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23" name="任意多边形 1051822"/>
          <p:cNvSpPr/>
          <p:nvPr/>
        </p:nvSpPr>
        <p:spPr bwMode="auto">
          <a:xfrm>
            <a:off x="10231438" y="3078162"/>
            <a:ext cx="47625" cy="65087"/>
          </a:xfrm>
          <a:custGeom>
            <a:avLst/>
            <a:gdLst/>
            <a:ahLst/>
            <a:cxnLst/>
            <a:rect l="0" t="0" r="0" b="0"/>
            <a:pathLst>
              <a:path w="66" h="91">
                <a:moveTo>
                  <a:pt x="57" y="3"/>
                </a:moveTo>
                <a:lnTo>
                  <a:pt x="57" y="3"/>
                </a:lnTo>
                <a:lnTo>
                  <a:pt x="55" y="8"/>
                </a:lnTo>
                <a:lnTo>
                  <a:pt x="52" y="13"/>
                </a:lnTo>
                <a:lnTo>
                  <a:pt x="44" y="23"/>
                </a:lnTo>
                <a:lnTo>
                  <a:pt x="35" y="31"/>
                </a:lnTo>
                <a:lnTo>
                  <a:pt x="27" y="39"/>
                </a:lnTo>
                <a:lnTo>
                  <a:pt x="22" y="44"/>
                </a:lnTo>
                <a:lnTo>
                  <a:pt x="18" y="49"/>
                </a:lnTo>
                <a:lnTo>
                  <a:pt x="12" y="61"/>
                </a:lnTo>
                <a:lnTo>
                  <a:pt x="0" y="85"/>
                </a:lnTo>
                <a:lnTo>
                  <a:pt x="0" y="86"/>
                </a:lnTo>
                <a:lnTo>
                  <a:pt x="0" y="88"/>
                </a:lnTo>
                <a:lnTo>
                  <a:pt x="1" y="90"/>
                </a:lnTo>
                <a:lnTo>
                  <a:pt x="2" y="91"/>
                </a:lnTo>
                <a:lnTo>
                  <a:pt x="4" y="91"/>
                </a:lnTo>
                <a:lnTo>
                  <a:pt x="6" y="91"/>
                </a:lnTo>
                <a:lnTo>
                  <a:pt x="7" y="91"/>
                </a:lnTo>
                <a:lnTo>
                  <a:pt x="8" y="89"/>
                </a:lnTo>
                <a:lnTo>
                  <a:pt x="16" y="75"/>
                </a:lnTo>
                <a:lnTo>
                  <a:pt x="22" y="63"/>
                </a:lnTo>
                <a:lnTo>
                  <a:pt x="30" y="50"/>
                </a:lnTo>
                <a:lnTo>
                  <a:pt x="34" y="45"/>
                </a:lnTo>
                <a:lnTo>
                  <a:pt x="40" y="40"/>
                </a:lnTo>
                <a:lnTo>
                  <a:pt x="48" y="33"/>
                </a:lnTo>
                <a:lnTo>
                  <a:pt x="55" y="25"/>
                </a:lnTo>
                <a:lnTo>
                  <a:pt x="61" y="15"/>
                </a:lnTo>
                <a:lnTo>
                  <a:pt x="66" y="6"/>
                </a:lnTo>
                <a:lnTo>
                  <a:pt x="66" y="4"/>
                </a:lnTo>
                <a:lnTo>
                  <a:pt x="66" y="2"/>
                </a:lnTo>
                <a:lnTo>
                  <a:pt x="65" y="1"/>
                </a:lnTo>
                <a:lnTo>
                  <a:pt x="63" y="0"/>
                </a:lnTo>
                <a:lnTo>
                  <a:pt x="60" y="0"/>
                </a:lnTo>
                <a:lnTo>
                  <a:pt x="58" y="1"/>
                </a:lnTo>
                <a:lnTo>
                  <a:pt x="57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24" name="任意多边形 1051823"/>
          <p:cNvSpPr/>
          <p:nvPr/>
        </p:nvSpPr>
        <p:spPr bwMode="auto">
          <a:xfrm>
            <a:off x="10407650" y="2984500"/>
            <a:ext cx="46037" cy="74612"/>
          </a:xfrm>
          <a:custGeom>
            <a:avLst/>
            <a:gdLst/>
            <a:ahLst/>
            <a:cxnLst/>
            <a:rect l="0" t="0" r="0" b="0"/>
            <a:pathLst>
              <a:path w="67" h="105">
                <a:moveTo>
                  <a:pt x="58" y="2"/>
                </a:moveTo>
                <a:lnTo>
                  <a:pt x="58" y="2"/>
                </a:lnTo>
                <a:lnTo>
                  <a:pt x="1" y="97"/>
                </a:lnTo>
                <a:lnTo>
                  <a:pt x="0" y="100"/>
                </a:lnTo>
                <a:lnTo>
                  <a:pt x="1" y="102"/>
                </a:lnTo>
                <a:lnTo>
                  <a:pt x="1" y="103"/>
                </a:lnTo>
                <a:lnTo>
                  <a:pt x="3" y="104"/>
                </a:lnTo>
                <a:lnTo>
                  <a:pt x="4" y="105"/>
                </a:lnTo>
                <a:lnTo>
                  <a:pt x="6" y="105"/>
                </a:lnTo>
                <a:lnTo>
                  <a:pt x="8" y="104"/>
                </a:lnTo>
                <a:lnTo>
                  <a:pt x="9" y="103"/>
                </a:lnTo>
                <a:lnTo>
                  <a:pt x="66" y="7"/>
                </a:lnTo>
                <a:lnTo>
                  <a:pt x="67" y="5"/>
                </a:lnTo>
                <a:lnTo>
                  <a:pt x="67" y="4"/>
                </a:lnTo>
                <a:lnTo>
                  <a:pt x="66" y="2"/>
                </a:lnTo>
                <a:lnTo>
                  <a:pt x="64" y="1"/>
                </a:lnTo>
                <a:lnTo>
                  <a:pt x="63" y="0"/>
                </a:lnTo>
                <a:lnTo>
                  <a:pt x="61" y="0"/>
                </a:lnTo>
                <a:lnTo>
                  <a:pt x="60" y="1"/>
                </a:lnTo>
                <a:lnTo>
                  <a:pt x="5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25" name="任意多边形 1051824"/>
          <p:cNvSpPr/>
          <p:nvPr/>
        </p:nvSpPr>
        <p:spPr bwMode="auto">
          <a:xfrm>
            <a:off x="10456862" y="3001962"/>
            <a:ext cx="38100" cy="41275"/>
          </a:xfrm>
          <a:custGeom>
            <a:avLst/>
            <a:gdLst/>
            <a:ahLst/>
            <a:cxnLst/>
            <a:rect l="0" t="0" r="0" b="0"/>
            <a:pathLst>
              <a:path w="54" h="60">
                <a:moveTo>
                  <a:pt x="46" y="1"/>
                </a:moveTo>
                <a:lnTo>
                  <a:pt x="46" y="1"/>
                </a:lnTo>
                <a:lnTo>
                  <a:pt x="22" y="26"/>
                </a:lnTo>
                <a:lnTo>
                  <a:pt x="11" y="39"/>
                </a:lnTo>
                <a:lnTo>
                  <a:pt x="0" y="53"/>
                </a:lnTo>
                <a:lnTo>
                  <a:pt x="0" y="55"/>
                </a:lnTo>
                <a:lnTo>
                  <a:pt x="0" y="56"/>
                </a:lnTo>
                <a:lnTo>
                  <a:pt x="1" y="58"/>
                </a:lnTo>
                <a:lnTo>
                  <a:pt x="2" y="59"/>
                </a:lnTo>
                <a:lnTo>
                  <a:pt x="4" y="60"/>
                </a:lnTo>
                <a:lnTo>
                  <a:pt x="5" y="60"/>
                </a:lnTo>
                <a:lnTo>
                  <a:pt x="8" y="59"/>
                </a:lnTo>
                <a:lnTo>
                  <a:pt x="9" y="58"/>
                </a:lnTo>
                <a:lnTo>
                  <a:pt x="19" y="44"/>
                </a:lnTo>
                <a:lnTo>
                  <a:pt x="29" y="32"/>
                </a:lnTo>
                <a:lnTo>
                  <a:pt x="52" y="8"/>
                </a:lnTo>
                <a:lnTo>
                  <a:pt x="54" y="6"/>
                </a:lnTo>
                <a:lnTo>
                  <a:pt x="54" y="4"/>
                </a:lnTo>
                <a:lnTo>
                  <a:pt x="53" y="3"/>
                </a:lnTo>
                <a:lnTo>
                  <a:pt x="52" y="1"/>
                </a:lnTo>
                <a:lnTo>
                  <a:pt x="51" y="0"/>
                </a:lnTo>
                <a:lnTo>
                  <a:pt x="49" y="0"/>
                </a:lnTo>
                <a:lnTo>
                  <a:pt x="48" y="0"/>
                </a:lnTo>
                <a:lnTo>
                  <a:pt x="46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26" name="任意多边形 1051825"/>
          <p:cNvSpPr/>
          <p:nvPr/>
        </p:nvSpPr>
        <p:spPr bwMode="auto">
          <a:xfrm>
            <a:off x="10501312" y="3016250"/>
            <a:ext cx="82550" cy="100012"/>
          </a:xfrm>
          <a:custGeom>
            <a:avLst/>
            <a:gdLst/>
            <a:ahLst/>
            <a:cxnLst/>
            <a:rect l="0" t="0" r="0" b="0"/>
            <a:pathLst>
              <a:path w="117" h="143">
                <a:moveTo>
                  <a:pt x="109" y="1"/>
                </a:moveTo>
                <a:lnTo>
                  <a:pt x="109" y="1"/>
                </a:lnTo>
                <a:lnTo>
                  <a:pt x="101" y="7"/>
                </a:lnTo>
                <a:lnTo>
                  <a:pt x="93" y="14"/>
                </a:lnTo>
                <a:lnTo>
                  <a:pt x="78" y="30"/>
                </a:lnTo>
                <a:lnTo>
                  <a:pt x="65" y="46"/>
                </a:lnTo>
                <a:lnTo>
                  <a:pt x="51" y="64"/>
                </a:lnTo>
                <a:lnTo>
                  <a:pt x="26" y="99"/>
                </a:lnTo>
                <a:lnTo>
                  <a:pt x="14" y="117"/>
                </a:lnTo>
                <a:lnTo>
                  <a:pt x="1" y="134"/>
                </a:lnTo>
                <a:lnTo>
                  <a:pt x="0" y="136"/>
                </a:lnTo>
                <a:lnTo>
                  <a:pt x="0" y="137"/>
                </a:lnTo>
                <a:lnTo>
                  <a:pt x="2" y="142"/>
                </a:lnTo>
                <a:lnTo>
                  <a:pt x="3" y="143"/>
                </a:lnTo>
                <a:lnTo>
                  <a:pt x="5" y="143"/>
                </a:lnTo>
                <a:lnTo>
                  <a:pt x="6" y="143"/>
                </a:lnTo>
                <a:lnTo>
                  <a:pt x="8" y="141"/>
                </a:lnTo>
                <a:lnTo>
                  <a:pt x="20" y="124"/>
                </a:lnTo>
                <a:lnTo>
                  <a:pt x="33" y="106"/>
                </a:lnTo>
                <a:lnTo>
                  <a:pt x="58" y="71"/>
                </a:lnTo>
                <a:lnTo>
                  <a:pt x="70" y="55"/>
                </a:lnTo>
                <a:lnTo>
                  <a:pt x="83" y="38"/>
                </a:lnTo>
                <a:lnTo>
                  <a:pt x="98" y="22"/>
                </a:lnTo>
                <a:lnTo>
                  <a:pt x="106" y="15"/>
                </a:lnTo>
                <a:lnTo>
                  <a:pt x="115" y="9"/>
                </a:lnTo>
                <a:lnTo>
                  <a:pt x="116" y="7"/>
                </a:lnTo>
                <a:lnTo>
                  <a:pt x="117" y="5"/>
                </a:lnTo>
                <a:lnTo>
                  <a:pt x="116" y="2"/>
                </a:lnTo>
                <a:lnTo>
                  <a:pt x="115" y="1"/>
                </a:lnTo>
                <a:lnTo>
                  <a:pt x="114" y="0"/>
                </a:lnTo>
                <a:lnTo>
                  <a:pt x="111" y="0"/>
                </a:lnTo>
                <a:lnTo>
                  <a:pt x="109" y="1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27" name="任意多边形 1051826"/>
          <p:cNvSpPr/>
          <p:nvPr/>
        </p:nvSpPr>
        <p:spPr bwMode="auto">
          <a:xfrm>
            <a:off x="9918700" y="2635250"/>
            <a:ext cx="138112" cy="182562"/>
          </a:xfrm>
          <a:custGeom>
            <a:avLst/>
            <a:gdLst/>
            <a:ahLst/>
            <a:cxnLst/>
            <a:rect l="0" t="0" r="0" b="0"/>
            <a:pathLst>
              <a:path w="193" h="257">
                <a:moveTo>
                  <a:pt x="186" y="0"/>
                </a:moveTo>
                <a:lnTo>
                  <a:pt x="186" y="0"/>
                </a:lnTo>
                <a:lnTo>
                  <a:pt x="171" y="12"/>
                </a:lnTo>
                <a:lnTo>
                  <a:pt x="156" y="26"/>
                </a:lnTo>
                <a:lnTo>
                  <a:pt x="143" y="39"/>
                </a:lnTo>
                <a:lnTo>
                  <a:pt x="129" y="54"/>
                </a:lnTo>
                <a:lnTo>
                  <a:pt x="117" y="68"/>
                </a:lnTo>
                <a:lnTo>
                  <a:pt x="104" y="84"/>
                </a:lnTo>
                <a:lnTo>
                  <a:pt x="81" y="115"/>
                </a:lnTo>
                <a:lnTo>
                  <a:pt x="60" y="148"/>
                </a:lnTo>
                <a:lnTo>
                  <a:pt x="39" y="181"/>
                </a:lnTo>
                <a:lnTo>
                  <a:pt x="1" y="249"/>
                </a:lnTo>
                <a:lnTo>
                  <a:pt x="0" y="251"/>
                </a:lnTo>
                <a:lnTo>
                  <a:pt x="1" y="253"/>
                </a:lnTo>
                <a:lnTo>
                  <a:pt x="1" y="255"/>
                </a:lnTo>
                <a:lnTo>
                  <a:pt x="3" y="256"/>
                </a:lnTo>
                <a:lnTo>
                  <a:pt x="4" y="257"/>
                </a:lnTo>
                <a:lnTo>
                  <a:pt x="6" y="257"/>
                </a:lnTo>
                <a:lnTo>
                  <a:pt x="8" y="256"/>
                </a:lnTo>
                <a:lnTo>
                  <a:pt x="9" y="254"/>
                </a:lnTo>
                <a:lnTo>
                  <a:pt x="46" y="187"/>
                </a:lnTo>
                <a:lnTo>
                  <a:pt x="67" y="154"/>
                </a:lnTo>
                <a:lnTo>
                  <a:pt x="88" y="122"/>
                </a:lnTo>
                <a:lnTo>
                  <a:pt x="110" y="90"/>
                </a:lnTo>
                <a:lnTo>
                  <a:pt x="123" y="75"/>
                </a:lnTo>
                <a:lnTo>
                  <a:pt x="135" y="61"/>
                </a:lnTo>
                <a:lnTo>
                  <a:pt x="148" y="46"/>
                </a:lnTo>
                <a:lnTo>
                  <a:pt x="162" y="33"/>
                </a:lnTo>
                <a:lnTo>
                  <a:pt x="176" y="20"/>
                </a:lnTo>
                <a:lnTo>
                  <a:pt x="191" y="8"/>
                </a:lnTo>
                <a:lnTo>
                  <a:pt x="192" y="7"/>
                </a:lnTo>
                <a:lnTo>
                  <a:pt x="193" y="5"/>
                </a:lnTo>
                <a:lnTo>
                  <a:pt x="192" y="2"/>
                </a:lnTo>
                <a:lnTo>
                  <a:pt x="191" y="0"/>
                </a:lnTo>
                <a:lnTo>
                  <a:pt x="189" y="0"/>
                </a:lnTo>
                <a:lnTo>
                  <a:pt x="188" y="0"/>
                </a:lnTo>
                <a:lnTo>
                  <a:pt x="186" y="0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28" name="任意多边形 1051827"/>
          <p:cNvSpPr/>
          <p:nvPr/>
        </p:nvSpPr>
        <p:spPr bwMode="auto">
          <a:xfrm>
            <a:off x="10018712" y="2698750"/>
            <a:ext cx="85725" cy="100012"/>
          </a:xfrm>
          <a:custGeom>
            <a:avLst/>
            <a:gdLst/>
            <a:ahLst/>
            <a:cxnLst/>
            <a:rect l="0" t="0" r="0" b="0"/>
            <a:pathLst>
              <a:path w="125" h="142">
                <a:moveTo>
                  <a:pt x="115" y="2"/>
                </a:moveTo>
                <a:lnTo>
                  <a:pt x="115" y="2"/>
                </a:lnTo>
                <a:lnTo>
                  <a:pt x="109" y="9"/>
                </a:lnTo>
                <a:lnTo>
                  <a:pt x="102" y="16"/>
                </a:lnTo>
                <a:lnTo>
                  <a:pt x="89" y="31"/>
                </a:lnTo>
                <a:lnTo>
                  <a:pt x="74" y="44"/>
                </a:lnTo>
                <a:lnTo>
                  <a:pt x="67" y="52"/>
                </a:lnTo>
                <a:lnTo>
                  <a:pt x="61" y="59"/>
                </a:lnTo>
                <a:lnTo>
                  <a:pt x="1" y="133"/>
                </a:lnTo>
                <a:lnTo>
                  <a:pt x="0" y="136"/>
                </a:lnTo>
                <a:lnTo>
                  <a:pt x="0" y="138"/>
                </a:lnTo>
                <a:lnTo>
                  <a:pt x="3" y="141"/>
                </a:lnTo>
                <a:lnTo>
                  <a:pt x="4" y="142"/>
                </a:lnTo>
                <a:lnTo>
                  <a:pt x="6" y="142"/>
                </a:lnTo>
                <a:lnTo>
                  <a:pt x="7" y="142"/>
                </a:lnTo>
                <a:lnTo>
                  <a:pt x="9" y="141"/>
                </a:lnTo>
                <a:lnTo>
                  <a:pt x="67" y="66"/>
                </a:lnTo>
                <a:lnTo>
                  <a:pt x="74" y="58"/>
                </a:lnTo>
                <a:lnTo>
                  <a:pt x="81" y="51"/>
                </a:lnTo>
                <a:lnTo>
                  <a:pt x="96" y="36"/>
                </a:lnTo>
                <a:lnTo>
                  <a:pt x="110" y="23"/>
                </a:lnTo>
                <a:lnTo>
                  <a:pt x="118" y="14"/>
                </a:lnTo>
                <a:lnTo>
                  <a:pt x="124" y="6"/>
                </a:lnTo>
                <a:lnTo>
                  <a:pt x="125" y="5"/>
                </a:lnTo>
                <a:lnTo>
                  <a:pt x="124" y="3"/>
                </a:lnTo>
                <a:lnTo>
                  <a:pt x="124" y="2"/>
                </a:lnTo>
                <a:lnTo>
                  <a:pt x="122" y="1"/>
                </a:lnTo>
                <a:lnTo>
                  <a:pt x="119" y="0"/>
                </a:lnTo>
                <a:lnTo>
                  <a:pt x="117" y="0"/>
                </a:lnTo>
                <a:lnTo>
                  <a:pt x="115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29" name="任意多边形 1051828"/>
          <p:cNvSpPr/>
          <p:nvPr/>
        </p:nvSpPr>
        <p:spPr bwMode="auto">
          <a:xfrm>
            <a:off x="10299700" y="2738437"/>
            <a:ext cx="65087" cy="87312"/>
          </a:xfrm>
          <a:custGeom>
            <a:avLst/>
            <a:gdLst/>
            <a:ahLst/>
            <a:cxnLst/>
            <a:rect l="0" t="0" r="0" b="0"/>
            <a:pathLst>
              <a:path w="92" h="123">
                <a:moveTo>
                  <a:pt x="82" y="3"/>
                </a:moveTo>
                <a:lnTo>
                  <a:pt x="82" y="3"/>
                </a:lnTo>
                <a:lnTo>
                  <a:pt x="78" y="11"/>
                </a:lnTo>
                <a:lnTo>
                  <a:pt x="74" y="19"/>
                </a:lnTo>
                <a:lnTo>
                  <a:pt x="63" y="35"/>
                </a:lnTo>
                <a:lnTo>
                  <a:pt x="50" y="50"/>
                </a:lnTo>
                <a:lnTo>
                  <a:pt x="45" y="57"/>
                </a:lnTo>
                <a:lnTo>
                  <a:pt x="40" y="65"/>
                </a:lnTo>
                <a:lnTo>
                  <a:pt x="33" y="80"/>
                </a:lnTo>
                <a:lnTo>
                  <a:pt x="28" y="87"/>
                </a:lnTo>
                <a:lnTo>
                  <a:pt x="23" y="93"/>
                </a:lnTo>
                <a:lnTo>
                  <a:pt x="11" y="103"/>
                </a:lnTo>
                <a:lnTo>
                  <a:pt x="6" y="110"/>
                </a:lnTo>
                <a:lnTo>
                  <a:pt x="0" y="116"/>
                </a:lnTo>
                <a:lnTo>
                  <a:pt x="0" y="118"/>
                </a:lnTo>
                <a:lnTo>
                  <a:pt x="0" y="120"/>
                </a:lnTo>
                <a:lnTo>
                  <a:pt x="2" y="121"/>
                </a:lnTo>
                <a:lnTo>
                  <a:pt x="3" y="122"/>
                </a:lnTo>
                <a:lnTo>
                  <a:pt x="4" y="123"/>
                </a:lnTo>
                <a:lnTo>
                  <a:pt x="6" y="123"/>
                </a:lnTo>
                <a:lnTo>
                  <a:pt x="8" y="122"/>
                </a:lnTo>
                <a:lnTo>
                  <a:pt x="9" y="121"/>
                </a:lnTo>
                <a:lnTo>
                  <a:pt x="14" y="114"/>
                </a:lnTo>
                <a:lnTo>
                  <a:pt x="20" y="108"/>
                </a:lnTo>
                <a:lnTo>
                  <a:pt x="34" y="96"/>
                </a:lnTo>
                <a:lnTo>
                  <a:pt x="38" y="91"/>
                </a:lnTo>
                <a:lnTo>
                  <a:pt x="41" y="84"/>
                </a:lnTo>
                <a:lnTo>
                  <a:pt x="48" y="70"/>
                </a:lnTo>
                <a:lnTo>
                  <a:pt x="53" y="62"/>
                </a:lnTo>
                <a:lnTo>
                  <a:pt x="59" y="54"/>
                </a:lnTo>
                <a:lnTo>
                  <a:pt x="71" y="38"/>
                </a:lnTo>
                <a:lnTo>
                  <a:pt x="82" y="23"/>
                </a:lnTo>
                <a:lnTo>
                  <a:pt x="88" y="14"/>
                </a:lnTo>
                <a:lnTo>
                  <a:pt x="92" y="5"/>
                </a:lnTo>
                <a:lnTo>
                  <a:pt x="92" y="3"/>
                </a:lnTo>
                <a:lnTo>
                  <a:pt x="92" y="2"/>
                </a:lnTo>
                <a:lnTo>
                  <a:pt x="91" y="1"/>
                </a:lnTo>
                <a:lnTo>
                  <a:pt x="89" y="0"/>
                </a:lnTo>
                <a:lnTo>
                  <a:pt x="85" y="0"/>
                </a:lnTo>
                <a:lnTo>
                  <a:pt x="83" y="1"/>
                </a:lnTo>
                <a:lnTo>
                  <a:pt x="82" y="3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30" name="任意多边形 1051829"/>
          <p:cNvSpPr/>
          <p:nvPr/>
        </p:nvSpPr>
        <p:spPr bwMode="auto">
          <a:xfrm>
            <a:off x="10380662" y="2743200"/>
            <a:ext cx="50800" cy="63500"/>
          </a:xfrm>
          <a:custGeom>
            <a:avLst/>
            <a:gdLst/>
            <a:ahLst/>
            <a:cxnLst/>
            <a:rect l="0" t="0" r="0" b="0"/>
            <a:pathLst>
              <a:path w="73" h="91">
                <a:moveTo>
                  <a:pt x="64" y="4"/>
                </a:moveTo>
                <a:lnTo>
                  <a:pt x="64" y="4"/>
                </a:lnTo>
                <a:lnTo>
                  <a:pt x="63" y="10"/>
                </a:lnTo>
                <a:lnTo>
                  <a:pt x="60" y="16"/>
                </a:lnTo>
                <a:lnTo>
                  <a:pt x="55" y="22"/>
                </a:lnTo>
                <a:lnTo>
                  <a:pt x="51" y="27"/>
                </a:lnTo>
                <a:lnTo>
                  <a:pt x="42" y="37"/>
                </a:lnTo>
                <a:lnTo>
                  <a:pt x="33" y="47"/>
                </a:lnTo>
                <a:lnTo>
                  <a:pt x="16" y="64"/>
                </a:lnTo>
                <a:lnTo>
                  <a:pt x="0" y="85"/>
                </a:lnTo>
                <a:lnTo>
                  <a:pt x="0" y="86"/>
                </a:lnTo>
                <a:lnTo>
                  <a:pt x="0" y="88"/>
                </a:lnTo>
                <a:lnTo>
                  <a:pt x="2" y="89"/>
                </a:lnTo>
                <a:lnTo>
                  <a:pt x="3" y="91"/>
                </a:lnTo>
                <a:lnTo>
                  <a:pt x="6" y="91"/>
                </a:lnTo>
                <a:lnTo>
                  <a:pt x="8" y="91"/>
                </a:lnTo>
                <a:lnTo>
                  <a:pt x="9" y="89"/>
                </a:lnTo>
                <a:lnTo>
                  <a:pt x="19" y="76"/>
                </a:lnTo>
                <a:lnTo>
                  <a:pt x="30" y="63"/>
                </a:lnTo>
                <a:lnTo>
                  <a:pt x="52" y="39"/>
                </a:lnTo>
                <a:lnTo>
                  <a:pt x="60" y="32"/>
                </a:lnTo>
                <a:lnTo>
                  <a:pt x="66" y="24"/>
                </a:lnTo>
                <a:lnTo>
                  <a:pt x="71" y="14"/>
                </a:lnTo>
                <a:lnTo>
                  <a:pt x="72" y="9"/>
                </a:lnTo>
                <a:lnTo>
                  <a:pt x="73" y="4"/>
                </a:lnTo>
                <a:lnTo>
                  <a:pt x="73" y="2"/>
                </a:lnTo>
                <a:lnTo>
                  <a:pt x="72" y="1"/>
                </a:lnTo>
                <a:lnTo>
                  <a:pt x="71" y="0"/>
                </a:lnTo>
                <a:lnTo>
                  <a:pt x="69" y="0"/>
                </a:lnTo>
                <a:lnTo>
                  <a:pt x="66" y="1"/>
                </a:lnTo>
                <a:lnTo>
                  <a:pt x="65" y="2"/>
                </a:lnTo>
                <a:lnTo>
                  <a:pt x="64" y="4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31" name="任意多边形 1051830"/>
          <p:cNvSpPr/>
          <p:nvPr/>
        </p:nvSpPr>
        <p:spPr bwMode="auto">
          <a:xfrm>
            <a:off x="10464800" y="2751137"/>
            <a:ext cx="33337" cy="47625"/>
          </a:xfrm>
          <a:custGeom>
            <a:avLst/>
            <a:gdLst/>
            <a:ahLst/>
            <a:cxnLst/>
            <a:rect l="0" t="0" r="0" b="0"/>
            <a:pathLst>
              <a:path w="47" h="67">
                <a:moveTo>
                  <a:pt x="38" y="2"/>
                </a:moveTo>
                <a:lnTo>
                  <a:pt x="38" y="2"/>
                </a:lnTo>
                <a:lnTo>
                  <a:pt x="1" y="59"/>
                </a:lnTo>
                <a:lnTo>
                  <a:pt x="0" y="62"/>
                </a:lnTo>
                <a:lnTo>
                  <a:pt x="0" y="64"/>
                </a:lnTo>
                <a:lnTo>
                  <a:pt x="1" y="65"/>
                </a:lnTo>
                <a:lnTo>
                  <a:pt x="2" y="66"/>
                </a:lnTo>
                <a:lnTo>
                  <a:pt x="4" y="67"/>
                </a:lnTo>
                <a:lnTo>
                  <a:pt x="6" y="67"/>
                </a:lnTo>
                <a:lnTo>
                  <a:pt x="7" y="66"/>
                </a:lnTo>
                <a:lnTo>
                  <a:pt x="9" y="65"/>
                </a:lnTo>
                <a:lnTo>
                  <a:pt x="46" y="8"/>
                </a:lnTo>
                <a:lnTo>
                  <a:pt x="47" y="6"/>
                </a:lnTo>
                <a:lnTo>
                  <a:pt x="47" y="4"/>
                </a:lnTo>
                <a:lnTo>
                  <a:pt x="46" y="2"/>
                </a:lnTo>
                <a:lnTo>
                  <a:pt x="45" y="1"/>
                </a:lnTo>
                <a:lnTo>
                  <a:pt x="43" y="0"/>
                </a:lnTo>
                <a:lnTo>
                  <a:pt x="41" y="0"/>
                </a:lnTo>
                <a:lnTo>
                  <a:pt x="40" y="1"/>
                </a:lnTo>
                <a:lnTo>
                  <a:pt x="38" y="2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32" name="任意多边形 1051831"/>
          <p:cNvSpPr/>
          <p:nvPr/>
        </p:nvSpPr>
        <p:spPr bwMode="auto">
          <a:xfrm>
            <a:off x="9675812" y="2520950"/>
            <a:ext cx="993775" cy="865187"/>
          </a:xfrm>
          <a:custGeom>
            <a:avLst/>
            <a:gdLst/>
            <a:ahLst/>
            <a:cxnLst/>
            <a:rect l="0" t="0" r="0" b="0"/>
            <a:pathLst>
              <a:path w="1409" h="1227">
                <a:moveTo>
                  <a:pt x="1221" y="1227"/>
                </a:moveTo>
                <a:lnTo>
                  <a:pt x="1221" y="1227"/>
                </a:lnTo>
                <a:lnTo>
                  <a:pt x="1205" y="1226"/>
                </a:lnTo>
                <a:lnTo>
                  <a:pt x="1190" y="1226"/>
                </a:lnTo>
                <a:lnTo>
                  <a:pt x="1176" y="1225"/>
                </a:lnTo>
                <a:lnTo>
                  <a:pt x="1140" y="1223"/>
                </a:lnTo>
                <a:lnTo>
                  <a:pt x="1105" y="1221"/>
                </a:lnTo>
                <a:lnTo>
                  <a:pt x="1104" y="1221"/>
                </a:lnTo>
                <a:lnTo>
                  <a:pt x="1049" y="1218"/>
                </a:lnTo>
                <a:lnTo>
                  <a:pt x="1021" y="1217"/>
                </a:lnTo>
                <a:lnTo>
                  <a:pt x="993" y="1216"/>
                </a:lnTo>
                <a:lnTo>
                  <a:pt x="915" y="1215"/>
                </a:lnTo>
                <a:lnTo>
                  <a:pt x="838" y="1214"/>
                </a:lnTo>
                <a:lnTo>
                  <a:pt x="760" y="1213"/>
                </a:lnTo>
                <a:lnTo>
                  <a:pt x="681" y="1212"/>
                </a:lnTo>
                <a:lnTo>
                  <a:pt x="608" y="1213"/>
                </a:lnTo>
                <a:lnTo>
                  <a:pt x="541" y="1215"/>
                </a:lnTo>
                <a:lnTo>
                  <a:pt x="494" y="1218"/>
                </a:lnTo>
                <a:lnTo>
                  <a:pt x="489" y="1218"/>
                </a:lnTo>
                <a:lnTo>
                  <a:pt x="399" y="1223"/>
                </a:lnTo>
                <a:lnTo>
                  <a:pt x="354" y="1224"/>
                </a:lnTo>
                <a:lnTo>
                  <a:pt x="309" y="1225"/>
                </a:lnTo>
                <a:lnTo>
                  <a:pt x="268" y="1224"/>
                </a:lnTo>
                <a:lnTo>
                  <a:pt x="228" y="1223"/>
                </a:lnTo>
                <a:lnTo>
                  <a:pt x="191" y="1220"/>
                </a:lnTo>
                <a:lnTo>
                  <a:pt x="157" y="1215"/>
                </a:lnTo>
                <a:lnTo>
                  <a:pt x="141" y="1213"/>
                </a:lnTo>
                <a:lnTo>
                  <a:pt x="126" y="1209"/>
                </a:lnTo>
                <a:lnTo>
                  <a:pt x="109" y="1205"/>
                </a:lnTo>
                <a:lnTo>
                  <a:pt x="95" y="1200"/>
                </a:lnTo>
                <a:lnTo>
                  <a:pt x="80" y="1194"/>
                </a:lnTo>
                <a:lnTo>
                  <a:pt x="67" y="1187"/>
                </a:lnTo>
                <a:lnTo>
                  <a:pt x="61" y="1183"/>
                </a:lnTo>
                <a:lnTo>
                  <a:pt x="55" y="1177"/>
                </a:lnTo>
                <a:lnTo>
                  <a:pt x="50" y="1172"/>
                </a:lnTo>
                <a:lnTo>
                  <a:pt x="45" y="1167"/>
                </a:lnTo>
                <a:lnTo>
                  <a:pt x="40" y="1159"/>
                </a:lnTo>
                <a:lnTo>
                  <a:pt x="36" y="1150"/>
                </a:lnTo>
                <a:lnTo>
                  <a:pt x="27" y="1134"/>
                </a:lnTo>
                <a:lnTo>
                  <a:pt x="22" y="1117"/>
                </a:lnTo>
                <a:lnTo>
                  <a:pt x="19" y="1101"/>
                </a:lnTo>
                <a:lnTo>
                  <a:pt x="17" y="1083"/>
                </a:lnTo>
                <a:lnTo>
                  <a:pt x="16" y="1065"/>
                </a:lnTo>
                <a:lnTo>
                  <a:pt x="16" y="1029"/>
                </a:lnTo>
                <a:lnTo>
                  <a:pt x="16" y="1026"/>
                </a:lnTo>
                <a:lnTo>
                  <a:pt x="17" y="1023"/>
                </a:lnTo>
                <a:lnTo>
                  <a:pt x="18" y="1019"/>
                </a:lnTo>
                <a:lnTo>
                  <a:pt x="20" y="1016"/>
                </a:lnTo>
                <a:lnTo>
                  <a:pt x="23" y="1013"/>
                </a:lnTo>
                <a:lnTo>
                  <a:pt x="24" y="1012"/>
                </a:lnTo>
                <a:lnTo>
                  <a:pt x="25" y="1009"/>
                </a:lnTo>
                <a:lnTo>
                  <a:pt x="25" y="1001"/>
                </a:lnTo>
                <a:lnTo>
                  <a:pt x="23" y="961"/>
                </a:lnTo>
                <a:lnTo>
                  <a:pt x="23" y="959"/>
                </a:lnTo>
                <a:lnTo>
                  <a:pt x="22" y="927"/>
                </a:lnTo>
                <a:lnTo>
                  <a:pt x="19" y="875"/>
                </a:lnTo>
                <a:lnTo>
                  <a:pt x="18" y="830"/>
                </a:lnTo>
                <a:lnTo>
                  <a:pt x="15" y="786"/>
                </a:lnTo>
                <a:lnTo>
                  <a:pt x="12" y="759"/>
                </a:lnTo>
                <a:lnTo>
                  <a:pt x="11" y="732"/>
                </a:lnTo>
                <a:lnTo>
                  <a:pt x="9" y="679"/>
                </a:lnTo>
                <a:lnTo>
                  <a:pt x="9" y="625"/>
                </a:lnTo>
                <a:lnTo>
                  <a:pt x="10" y="572"/>
                </a:lnTo>
                <a:lnTo>
                  <a:pt x="10" y="570"/>
                </a:lnTo>
                <a:lnTo>
                  <a:pt x="10" y="522"/>
                </a:lnTo>
                <a:lnTo>
                  <a:pt x="10" y="475"/>
                </a:lnTo>
                <a:lnTo>
                  <a:pt x="9" y="448"/>
                </a:lnTo>
                <a:lnTo>
                  <a:pt x="6" y="418"/>
                </a:lnTo>
                <a:lnTo>
                  <a:pt x="2" y="394"/>
                </a:lnTo>
                <a:lnTo>
                  <a:pt x="0" y="370"/>
                </a:lnTo>
                <a:lnTo>
                  <a:pt x="0" y="345"/>
                </a:lnTo>
                <a:lnTo>
                  <a:pt x="0" y="322"/>
                </a:lnTo>
                <a:lnTo>
                  <a:pt x="2" y="311"/>
                </a:lnTo>
                <a:lnTo>
                  <a:pt x="3" y="299"/>
                </a:lnTo>
                <a:lnTo>
                  <a:pt x="7" y="289"/>
                </a:lnTo>
                <a:lnTo>
                  <a:pt x="10" y="279"/>
                </a:lnTo>
                <a:lnTo>
                  <a:pt x="14" y="269"/>
                </a:lnTo>
                <a:lnTo>
                  <a:pt x="20" y="260"/>
                </a:lnTo>
                <a:lnTo>
                  <a:pt x="26" y="252"/>
                </a:lnTo>
                <a:lnTo>
                  <a:pt x="34" y="243"/>
                </a:lnTo>
                <a:lnTo>
                  <a:pt x="42" y="236"/>
                </a:lnTo>
                <a:lnTo>
                  <a:pt x="52" y="230"/>
                </a:lnTo>
                <a:lnTo>
                  <a:pt x="63" y="225"/>
                </a:lnTo>
                <a:lnTo>
                  <a:pt x="74" y="221"/>
                </a:lnTo>
                <a:lnTo>
                  <a:pt x="87" y="218"/>
                </a:lnTo>
                <a:lnTo>
                  <a:pt x="101" y="214"/>
                </a:lnTo>
                <a:lnTo>
                  <a:pt x="116" y="213"/>
                </a:lnTo>
                <a:lnTo>
                  <a:pt x="133" y="213"/>
                </a:lnTo>
                <a:lnTo>
                  <a:pt x="151" y="213"/>
                </a:lnTo>
                <a:lnTo>
                  <a:pt x="167" y="214"/>
                </a:lnTo>
                <a:lnTo>
                  <a:pt x="202" y="218"/>
                </a:lnTo>
                <a:lnTo>
                  <a:pt x="204" y="218"/>
                </a:lnTo>
                <a:lnTo>
                  <a:pt x="228" y="221"/>
                </a:lnTo>
                <a:lnTo>
                  <a:pt x="233" y="221"/>
                </a:lnTo>
                <a:lnTo>
                  <a:pt x="235" y="218"/>
                </a:lnTo>
                <a:lnTo>
                  <a:pt x="245" y="193"/>
                </a:lnTo>
                <a:lnTo>
                  <a:pt x="255" y="169"/>
                </a:lnTo>
                <a:lnTo>
                  <a:pt x="264" y="146"/>
                </a:lnTo>
                <a:lnTo>
                  <a:pt x="271" y="122"/>
                </a:lnTo>
                <a:lnTo>
                  <a:pt x="277" y="98"/>
                </a:lnTo>
                <a:lnTo>
                  <a:pt x="282" y="76"/>
                </a:lnTo>
                <a:lnTo>
                  <a:pt x="286" y="53"/>
                </a:lnTo>
                <a:lnTo>
                  <a:pt x="289" y="31"/>
                </a:lnTo>
                <a:lnTo>
                  <a:pt x="291" y="25"/>
                </a:lnTo>
                <a:lnTo>
                  <a:pt x="294" y="20"/>
                </a:lnTo>
                <a:lnTo>
                  <a:pt x="298" y="17"/>
                </a:lnTo>
                <a:lnTo>
                  <a:pt x="304" y="13"/>
                </a:lnTo>
                <a:lnTo>
                  <a:pt x="306" y="13"/>
                </a:lnTo>
                <a:lnTo>
                  <a:pt x="307" y="12"/>
                </a:lnTo>
                <a:lnTo>
                  <a:pt x="310" y="9"/>
                </a:lnTo>
                <a:lnTo>
                  <a:pt x="312" y="8"/>
                </a:lnTo>
                <a:lnTo>
                  <a:pt x="316" y="7"/>
                </a:lnTo>
                <a:lnTo>
                  <a:pt x="320" y="6"/>
                </a:lnTo>
                <a:lnTo>
                  <a:pt x="361" y="4"/>
                </a:lnTo>
                <a:lnTo>
                  <a:pt x="401" y="2"/>
                </a:lnTo>
                <a:lnTo>
                  <a:pt x="441" y="1"/>
                </a:lnTo>
                <a:lnTo>
                  <a:pt x="479" y="0"/>
                </a:lnTo>
                <a:lnTo>
                  <a:pt x="532" y="1"/>
                </a:lnTo>
                <a:lnTo>
                  <a:pt x="584" y="3"/>
                </a:lnTo>
                <a:lnTo>
                  <a:pt x="634" y="7"/>
                </a:lnTo>
                <a:lnTo>
                  <a:pt x="681" y="12"/>
                </a:lnTo>
                <a:lnTo>
                  <a:pt x="695" y="15"/>
                </a:lnTo>
                <a:lnTo>
                  <a:pt x="707" y="20"/>
                </a:lnTo>
                <a:lnTo>
                  <a:pt x="719" y="26"/>
                </a:lnTo>
                <a:lnTo>
                  <a:pt x="729" y="33"/>
                </a:lnTo>
                <a:lnTo>
                  <a:pt x="737" y="42"/>
                </a:lnTo>
                <a:lnTo>
                  <a:pt x="745" y="54"/>
                </a:lnTo>
                <a:lnTo>
                  <a:pt x="751" y="67"/>
                </a:lnTo>
                <a:lnTo>
                  <a:pt x="756" y="83"/>
                </a:lnTo>
                <a:lnTo>
                  <a:pt x="766" y="118"/>
                </a:lnTo>
                <a:lnTo>
                  <a:pt x="774" y="138"/>
                </a:lnTo>
                <a:lnTo>
                  <a:pt x="779" y="157"/>
                </a:lnTo>
                <a:lnTo>
                  <a:pt x="784" y="177"/>
                </a:lnTo>
                <a:lnTo>
                  <a:pt x="787" y="198"/>
                </a:lnTo>
                <a:lnTo>
                  <a:pt x="788" y="203"/>
                </a:lnTo>
                <a:lnTo>
                  <a:pt x="793" y="203"/>
                </a:lnTo>
                <a:lnTo>
                  <a:pt x="901" y="204"/>
                </a:lnTo>
                <a:lnTo>
                  <a:pt x="1026" y="204"/>
                </a:lnTo>
                <a:lnTo>
                  <a:pt x="1046" y="204"/>
                </a:lnTo>
                <a:lnTo>
                  <a:pt x="1066" y="203"/>
                </a:lnTo>
                <a:lnTo>
                  <a:pt x="1105" y="200"/>
                </a:lnTo>
                <a:lnTo>
                  <a:pt x="1144" y="197"/>
                </a:lnTo>
                <a:lnTo>
                  <a:pt x="1163" y="195"/>
                </a:lnTo>
                <a:lnTo>
                  <a:pt x="1182" y="195"/>
                </a:lnTo>
                <a:lnTo>
                  <a:pt x="1207" y="196"/>
                </a:lnTo>
                <a:lnTo>
                  <a:pt x="1230" y="198"/>
                </a:lnTo>
                <a:lnTo>
                  <a:pt x="1249" y="202"/>
                </a:lnTo>
                <a:lnTo>
                  <a:pt x="1271" y="206"/>
                </a:lnTo>
                <a:lnTo>
                  <a:pt x="1294" y="212"/>
                </a:lnTo>
                <a:lnTo>
                  <a:pt x="1317" y="221"/>
                </a:lnTo>
                <a:lnTo>
                  <a:pt x="1327" y="225"/>
                </a:lnTo>
                <a:lnTo>
                  <a:pt x="1337" y="230"/>
                </a:lnTo>
                <a:lnTo>
                  <a:pt x="1348" y="235"/>
                </a:lnTo>
                <a:lnTo>
                  <a:pt x="1356" y="241"/>
                </a:lnTo>
                <a:lnTo>
                  <a:pt x="1364" y="249"/>
                </a:lnTo>
                <a:lnTo>
                  <a:pt x="1372" y="256"/>
                </a:lnTo>
                <a:lnTo>
                  <a:pt x="1378" y="263"/>
                </a:lnTo>
                <a:lnTo>
                  <a:pt x="1383" y="273"/>
                </a:lnTo>
                <a:lnTo>
                  <a:pt x="1388" y="287"/>
                </a:lnTo>
                <a:lnTo>
                  <a:pt x="1393" y="303"/>
                </a:lnTo>
                <a:lnTo>
                  <a:pt x="1396" y="318"/>
                </a:lnTo>
                <a:lnTo>
                  <a:pt x="1400" y="335"/>
                </a:lnTo>
                <a:lnTo>
                  <a:pt x="1401" y="345"/>
                </a:lnTo>
                <a:lnTo>
                  <a:pt x="1402" y="356"/>
                </a:lnTo>
                <a:lnTo>
                  <a:pt x="1402" y="370"/>
                </a:lnTo>
                <a:lnTo>
                  <a:pt x="1402" y="379"/>
                </a:lnTo>
                <a:lnTo>
                  <a:pt x="1403" y="390"/>
                </a:lnTo>
                <a:lnTo>
                  <a:pt x="1404" y="399"/>
                </a:lnTo>
                <a:lnTo>
                  <a:pt x="1407" y="408"/>
                </a:lnTo>
                <a:lnTo>
                  <a:pt x="1409" y="412"/>
                </a:lnTo>
                <a:lnTo>
                  <a:pt x="1409" y="418"/>
                </a:lnTo>
                <a:lnTo>
                  <a:pt x="1408" y="422"/>
                </a:lnTo>
                <a:lnTo>
                  <a:pt x="1406" y="426"/>
                </a:lnTo>
                <a:lnTo>
                  <a:pt x="1403" y="430"/>
                </a:lnTo>
                <a:lnTo>
                  <a:pt x="1399" y="433"/>
                </a:lnTo>
                <a:lnTo>
                  <a:pt x="1394" y="435"/>
                </a:lnTo>
                <a:lnTo>
                  <a:pt x="1389" y="436"/>
                </a:lnTo>
                <a:lnTo>
                  <a:pt x="1385" y="435"/>
                </a:lnTo>
                <a:lnTo>
                  <a:pt x="1382" y="433"/>
                </a:lnTo>
                <a:lnTo>
                  <a:pt x="1379" y="431"/>
                </a:lnTo>
                <a:lnTo>
                  <a:pt x="1376" y="427"/>
                </a:lnTo>
                <a:lnTo>
                  <a:pt x="1373" y="419"/>
                </a:lnTo>
                <a:lnTo>
                  <a:pt x="1371" y="411"/>
                </a:lnTo>
                <a:lnTo>
                  <a:pt x="1367" y="395"/>
                </a:lnTo>
                <a:lnTo>
                  <a:pt x="1365" y="378"/>
                </a:lnTo>
                <a:lnTo>
                  <a:pt x="1365" y="363"/>
                </a:lnTo>
                <a:lnTo>
                  <a:pt x="1363" y="335"/>
                </a:lnTo>
                <a:lnTo>
                  <a:pt x="1361" y="321"/>
                </a:lnTo>
                <a:lnTo>
                  <a:pt x="1358" y="307"/>
                </a:lnTo>
                <a:lnTo>
                  <a:pt x="1354" y="297"/>
                </a:lnTo>
                <a:lnTo>
                  <a:pt x="1348" y="288"/>
                </a:lnTo>
                <a:lnTo>
                  <a:pt x="1340" y="280"/>
                </a:lnTo>
                <a:lnTo>
                  <a:pt x="1332" y="271"/>
                </a:lnTo>
                <a:lnTo>
                  <a:pt x="1322" y="265"/>
                </a:lnTo>
                <a:lnTo>
                  <a:pt x="1311" y="258"/>
                </a:lnTo>
                <a:lnTo>
                  <a:pt x="1300" y="253"/>
                </a:lnTo>
                <a:lnTo>
                  <a:pt x="1288" y="248"/>
                </a:lnTo>
                <a:lnTo>
                  <a:pt x="1275" y="243"/>
                </a:lnTo>
                <a:lnTo>
                  <a:pt x="1263" y="240"/>
                </a:lnTo>
                <a:lnTo>
                  <a:pt x="1237" y="235"/>
                </a:lnTo>
                <a:lnTo>
                  <a:pt x="1211" y="232"/>
                </a:lnTo>
                <a:lnTo>
                  <a:pt x="1188" y="231"/>
                </a:lnTo>
                <a:lnTo>
                  <a:pt x="1181" y="231"/>
                </a:lnTo>
                <a:lnTo>
                  <a:pt x="1140" y="233"/>
                </a:lnTo>
                <a:lnTo>
                  <a:pt x="1101" y="235"/>
                </a:lnTo>
                <a:lnTo>
                  <a:pt x="1047" y="238"/>
                </a:lnTo>
                <a:lnTo>
                  <a:pt x="1019" y="239"/>
                </a:lnTo>
                <a:lnTo>
                  <a:pt x="991" y="239"/>
                </a:lnTo>
                <a:lnTo>
                  <a:pt x="975" y="239"/>
                </a:lnTo>
                <a:lnTo>
                  <a:pt x="920" y="239"/>
                </a:lnTo>
                <a:lnTo>
                  <a:pt x="872" y="239"/>
                </a:lnTo>
                <a:lnTo>
                  <a:pt x="777" y="239"/>
                </a:lnTo>
                <a:lnTo>
                  <a:pt x="771" y="238"/>
                </a:lnTo>
                <a:lnTo>
                  <a:pt x="767" y="237"/>
                </a:lnTo>
                <a:lnTo>
                  <a:pt x="764" y="234"/>
                </a:lnTo>
                <a:lnTo>
                  <a:pt x="762" y="231"/>
                </a:lnTo>
                <a:lnTo>
                  <a:pt x="761" y="230"/>
                </a:lnTo>
                <a:lnTo>
                  <a:pt x="760" y="229"/>
                </a:lnTo>
                <a:lnTo>
                  <a:pt x="756" y="227"/>
                </a:lnTo>
                <a:lnTo>
                  <a:pt x="754" y="223"/>
                </a:lnTo>
                <a:lnTo>
                  <a:pt x="753" y="219"/>
                </a:lnTo>
                <a:lnTo>
                  <a:pt x="752" y="214"/>
                </a:lnTo>
                <a:lnTo>
                  <a:pt x="752" y="204"/>
                </a:lnTo>
                <a:lnTo>
                  <a:pt x="751" y="194"/>
                </a:lnTo>
                <a:lnTo>
                  <a:pt x="747" y="174"/>
                </a:lnTo>
                <a:lnTo>
                  <a:pt x="740" y="154"/>
                </a:lnTo>
                <a:lnTo>
                  <a:pt x="734" y="135"/>
                </a:lnTo>
                <a:lnTo>
                  <a:pt x="727" y="114"/>
                </a:lnTo>
                <a:lnTo>
                  <a:pt x="721" y="92"/>
                </a:lnTo>
                <a:lnTo>
                  <a:pt x="719" y="84"/>
                </a:lnTo>
                <a:lnTo>
                  <a:pt x="714" y="77"/>
                </a:lnTo>
                <a:lnTo>
                  <a:pt x="710" y="69"/>
                </a:lnTo>
                <a:lnTo>
                  <a:pt x="705" y="64"/>
                </a:lnTo>
                <a:lnTo>
                  <a:pt x="699" y="59"/>
                </a:lnTo>
                <a:lnTo>
                  <a:pt x="693" y="55"/>
                </a:lnTo>
                <a:lnTo>
                  <a:pt x="686" y="52"/>
                </a:lnTo>
                <a:lnTo>
                  <a:pt x="679" y="49"/>
                </a:lnTo>
                <a:lnTo>
                  <a:pt x="664" y="46"/>
                </a:lnTo>
                <a:lnTo>
                  <a:pt x="647" y="43"/>
                </a:lnTo>
                <a:lnTo>
                  <a:pt x="631" y="42"/>
                </a:lnTo>
                <a:lnTo>
                  <a:pt x="615" y="42"/>
                </a:lnTo>
                <a:lnTo>
                  <a:pt x="605" y="42"/>
                </a:lnTo>
                <a:lnTo>
                  <a:pt x="530" y="41"/>
                </a:lnTo>
                <a:lnTo>
                  <a:pt x="528" y="40"/>
                </a:lnTo>
                <a:lnTo>
                  <a:pt x="476" y="39"/>
                </a:lnTo>
                <a:lnTo>
                  <a:pt x="424" y="39"/>
                </a:lnTo>
                <a:lnTo>
                  <a:pt x="374" y="39"/>
                </a:lnTo>
                <a:lnTo>
                  <a:pt x="329" y="41"/>
                </a:lnTo>
                <a:lnTo>
                  <a:pt x="324" y="42"/>
                </a:lnTo>
                <a:lnTo>
                  <a:pt x="323" y="47"/>
                </a:lnTo>
                <a:lnTo>
                  <a:pt x="320" y="66"/>
                </a:lnTo>
                <a:lnTo>
                  <a:pt x="316" y="87"/>
                </a:lnTo>
                <a:lnTo>
                  <a:pt x="308" y="126"/>
                </a:lnTo>
                <a:lnTo>
                  <a:pt x="308" y="127"/>
                </a:lnTo>
                <a:lnTo>
                  <a:pt x="302" y="153"/>
                </a:lnTo>
                <a:lnTo>
                  <a:pt x="300" y="162"/>
                </a:lnTo>
                <a:lnTo>
                  <a:pt x="298" y="168"/>
                </a:lnTo>
                <a:lnTo>
                  <a:pt x="292" y="178"/>
                </a:lnTo>
                <a:lnTo>
                  <a:pt x="287" y="184"/>
                </a:lnTo>
                <a:lnTo>
                  <a:pt x="283" y="193"/>
                </a:lnTo>
                <a:lnTo>
                  <a:pt x="274" y="214"/>
                </a:lnTo>
                <a:lnTo>
                  <a:pt x="267" y="232"/>
                </a:lnTo>
                <a:lnTo>
                  <a:pt x="266" y="234"/>
                </a:lnTo>
                <a:lnTo>
                  <a:pt x="267" y="235"/>
                </a:lnTo>
                <a:lnTo>
                  <a:pt x="268" y="239"/>
                </a:lnTo>
                <a:lnTo>
                  <a:pt x="267" y="245"/>
                </a:lnTo>
                <a:lnTo>
                  <a:pt x="266" y="248"/>
                </a:lnTo>
                <a:lnTo>
                  <a:pt x="264" y="252"/>
                </a:lnTo>
                <a:lnTo>
                  <a:pt x="262" y="255"/>
                </a:lnTo>
                <a:lnTo>
                  <a:pt x="258" y="256"/>
                </a:lnTo>
                <a:lnTo>
                  <a:pt x="254" y="258"/>
                </a:lnTo>
                <a:lnTo>
                  <a:pt x="250" y="258"/>
                </a:lnTo>
                <a:lnTo>
                  <a:pt x="248" y="258"/>
                </a:lnTo>
                <a:lnTo>
                  <a:pt x="245" y="258"/>
                </a:lnTo>
                <a:lnTo>
                  <a:pt x="241" y="258"/>
                </a:lnTo>
                <a:lnTo>
                  <a:pt x="240" y="258"/>
                </a:lnTo>
                <a:lnTo>
                  <a:pt x="208" y="255"/>
                </a:lnTo>
                <a:lnTo>
                  <a:pt x="175" y="252"/>
                </a:lnTo>
                <a:lnTo>
                  <a:pt x="157" y="251"/>
                </a:lnTo>
                <a:lnTo>
                  <a:pt x="140" y="250"/>
                </a:lnTo>
                <a:lnTo>
                  <a:pt x="127" y="251"/>
                </a:lnTo>
                <a:lnTo>
                  <a:pt x="113" y="252"/>
                </a:lnTo>
                <a:lnTo>
                  <a:pt x="101" y="254"/>
                </a:lnTo>
                <a:lnTo>
                  <a:pt x="91" y="256"/>
                </a:lnTo>
                <a:lnTo>
                  <a:pt x="80" y="259"/>
                </a:lnTo>
                <a:lnTo>
                  <a:pt x="72" y="264"/>
                </a:lnTo>
                <a:lnTo>
                  <a:pt x="65" y="268"/>
                </a:lnTo>
                <a:lnTo>
                  <a:pt x="58" y="275"/>
                </a:lnTo>
                <a:lnTo>
                  <a:pt x="53" y="280"/>
                </a:lnTo>
                <a:lnTo>
                  <a:pt x="49" y="286"/>
                </a:lnTo>
                <a:lnTo>
                  <a:pt x="46" y="292"/>
                </a:lnTo>
                <a:lnTo>
                  <a:pt x="44" y="298"/>
                </a:lnTo>
                <a:lnTo>
                  <a:pt x="42" y="306"/>
                </a:lnTo>
                <a:lnTo>
                  <a:pt x="41" y="314"/>
                </a:lnTo>
                <a:lnTo>
                  <a:pt x="40" y="322"/>
                </a:lnTo>
                <a:lnTo>
                  <a:pt x="40" y="332"/>
                </a:lnTo>
                <a:lnTo>
                  <a:pt x="41" y="368"/>
                </a:lnTo>
                <a:lnTo>
                  <a:pt x="44" y="483"/>
                </a:lnTo>
                <a:lnTo>
                  <a:pt x="46" y="541"/>
                </a:lnTo>
                <a:lnTo>
                  <a:pt x="46" y="599"/>
                </a:lnTo>
                <a:lnTo>
                  <a:pt x="46" y="658"/>
                </a:lnTo>
                <a:lnTo>
                  <a:pt x="48" y="720"/>
                </a:lnTo>
                <a:lnTo>
                  <a:pt x="50" y="783"/>
                </a:lnTo>
                <a:lnTo>
                  <a:pt x="53" y="850"/>
                </a:lnTo>
                <a:lnTo>
                  <a:pt x="55" y="893"/>
                </a:lnTo>
                <a:lnTo>
                  <a:pt x="56" y="932"/>
                </a:lnTo>
                <a:lnTo>
                  <a:pt x="59" y="972"/>
                </a:lnTo>
                <a:lnTo>
                  <a:pt x="59" y="985"/>
                </a:lnTo>
                <a:lnTo>
                  <a:pt x="59" y="996"/>
                </a:lnTo>
                <a:lnTo>
                  <a:pt x="56" y="1019"/>
                </a:lnTo>
                <a:lnTo>
                  <a:pt x="53" y="1035"/>
                </a:lnTo>
                <a:lnTo>
                  <a:pt x="52" y="1052"/>
                </a:lnTo>
                <a:lnTo>
                  <a:pt x="52" y="1053"/>
                </a:lnTo>
                <a:lnTo>
                  <a:pt x="53" y="1076"/>
                </a:lnTo>
                <a:lnTo>
                  <a:pt x="56" y="1097"/>
                </a:lnTo>
                <a:lnTo>
                  <a:pt x="58" y="1106"/>
                </a:lnTo>
                <a:lnTo>
                  <a:pt x="61" y="1115"/>
                </a:lnTo>
                <a:lnTo>
                  <a:pt x="65" y="1123"/>
                </a:lnTo>
                <a:lnTo>
                  <a:pt x="69" y="1132"/>
                </a:lnTo>
                <a:lnTo>
                  <a:pt x="73" y="1139"/>
                </a:lnTo>
                <a:lnTo>
                  <a:pt x="79" y="1145"/>
                </a:lnTo>
                <a:lnTo>
                  <a:pt x="85" y="1151"/>
                </a:lnTo>
                <a:lnTo>
                  <a:pt x="93" y="1157"/>
                </a:lnTo>
                <a:lnTo>
                  <a:pt x="101" y="1162"/>
                </a:lnTo>
                <a:lnTo>
                  <a:pt x="110" y="1166"/>
                </a:lnTo>
                <a:lnTo>
                  <a:pt x="122" y="1169"/>
                </a:lnTo>
                <a:lnTo>
                  <a:pt x="133" y="1171"/>
                </a:lnTo>
                <a:lnTo>
                  <a:pt x="175" y="1178"/>
                </a:lnTo>
                <a:lnTo>
                  <a:pt x="211" y="1183"/>
                </a:lnTo>
                <a:lnTo>
                  <a:pt x="246" y="1186"/>
                </a:lnTo>
                <a:lnTo>
                  <a:pt x="279" y="1186"/>
                </a:lnTo>
                <a:lnTo>
                  <a:pt x="311" y="1187"/>
                </a:lnTo>
                <a:lnTo>
                  <a:pt x="342" y="1188"/>
                </a:lnTo>
                <a:lnTo>
                  <a:pt x="376" y="1189"/>
                </a:lnTo>
                <a:lnTo>
                  <a:pt x="409" y="1190"/>
                </a:lnTo>
                <a:lnTo>
                  <a:pt x="440" y="1189"/>
                </a:lnTo>
                <a:lnTo>
                  <a:pt x="472" y="1187"/>
                </a:lnTo>
                <a:lnTo>
                  <a:pt x="504" y="1184"/>
                </a:lnTo>
                <a:lnTo>
                  <a:pt x="552" y="1180"/>
                </a:lnTo>
                <a:lnTo>
                  <a:pt x="576" y="1178"/>
                </a:lnTo>
                <a:lnTo>
                  <a:pt x="599" y="1178"/>
                </a:lnTo>
                <a:lnTo>
                  <a:pt x="612" y="1178"/>
                </a:lnTo>
                <a:lnTo>
                  <a:pt x="691" y="1179"/>
                </a:lnTo>
                <a:lnTo>
                  <a:pt x="784" y="1180"/>
                </a:lnTo>
                <a:lnTo>
                  <a:pt x="873" y="1179"/>
                </a:lnTo>
                <a:lnTo>
                  <a:pt x="880" y="1179"/>
                </a:lnTo>
                <a:lnTo>
                  <a:pt x="976" y="1179"/>
                </a:lnTo>
                <a:lnTo>
                  <a:pt x="1009" y="1179"/>
                </a:lnTo>
                <a:lnTo>
                  <a:pt x="1011" y="1179"/>
                </a:lnTo>
                <a:lnTo>
                  <a:pt x="1041" y="1179"/>
                </a:lnTo>
                <a:lnTo>
                  <a:pt x="1084" y="1180"/>
                </a:lnTo>
                <a:lnTo>
                  <a:pt x="1107" y="1181"/>
                </a:lnTo>
                <a:lnTo>
                  <a:pt x="1130" y="1184"/>
                </a:lnTo>
                <a:lnTo>
                  <a:pt x="1159" y="1187"/>
                </a:lnTo>
                <a:lnTo>
                  <a:pt x="1174" y="1188"/>
                </a:lnTo>
                <a:lnTo>
                  <a:pt x="1189" y="1188"/>
                </a:lnTo>
                <a:lnTo>
                  <a:pt x="1208" y="1188"/>
                </a:lnTo>
                <a:lnTo>
                  <a:pt x="1210" y="1188"/>
                </a:lnTo>
                <a:lnTo>
                  <a:pt x="1219" y="1188"/>
                </a:lnTo>
                <a:lnTo>
                  <a:pt x="1237" y="1189"/>
                </a:lnTo>
                <a:lnTo>
                  <a:pt x="1248" y="1188"/>
                </a:lnTo>
                <a:lnTo>
                  <a:pt x="1255" y="1187"/>
                </a:lnTo>
                <a:lnTo>
                  <a:pt x="1260" y="1185"/>
                </a:lnTo>
                <a:lnTo>
                  <a:pt x="1262" y="1183"/>
                </a:lnTo>
                <a:lnTo>
                  <a:pt x="1265" y="1178"/>
                </a:lnTo>
                <a:lnTo>
                  <a:pt x="1268" y="1176"/>
                </a:lnTo>
                <a:lnTo>
                  <a:pt x="1272" y="1174"/>
                </a:lnTo>
                <a:lnTo>
                  <a:pt x="1276" y="1173"/>
                </a:lnTo>
                <a:lnTo>
                  <a:pt x="1281" y="1174"/>
                </a:lnTo>
                <a:lnTo>
                  <a:pt x="1287" y="1176"/>
                </a:lnTo>
                <a:lnTo>
                  <a:pt x="1291" y="1179"/>
                </a:lnTo>
                <a:lnTo>
                  <a:pt x="1294" y="1184"/>
                </a:lnTo>
                <a:lnTo>
                  <a:pt x="1295" y="1188"/>
                </a:lnTo>
                <a:lnTo>
                  <a:pt x="1296" y="1192"/>
                </a:lnTo>
                <a:lnTo>
                  <a:pt x="1295" y="1196"/>
                </a:lnTo>
                <a:lnTo>
                  <a:pt x="1293" y="1200"/>
                </a:lnTo>
                <a:lnTo>
                  <a:pt x="1290" y="1204"/>
                </a:lnTo>
                <a:lnTo>
                  <a:pt x="1287" y="1208"/>
                </a:lnTo>
                <a:lnTo>
                  <a:pt x="1279" y="1215"/>
                </a:lnTo>
                <a:lnTo>
                  <a:pt x="1270" y="1219"/>
                </a:lnTo>
                <a:lnTo>
                  <a:pt x="1261" y="1223"/>
                </a:lnTo>
                <a:lnTo>
                  <a:pt x="1251" y="1225"/>
                </a:lnTo>
                <a:lnTo>
                  <a:pt x="1241" y="1226"/>
                </a:lnTo>
                <a:lnTo>
                  <a:pt x="1221" y="1227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33" name="任意多边形 1051832"/>
          <p:cNvSpPr/>
          <p:nvPr/>
        </p:nvSpPr>
        <p:spPr bwMode="auto">
          <a:xfrm>
            <a:off x="9717088" y="2806700"/>
            <a:ext cx="1096962" cy="563562"/>
          </a:xfrm>
          <a:custGeom>
            <a:avLst/>
            <a:gdLst/>
            <a:ahLst/>
            <a:cxnLst/>
            <a:rect l="0" t="0" r="0" b="0"/>
            <a:pathLst>
              <a:path w="1553" h="798">
                <a:moveTo>
                  <a:pt x="1235" y="798"/>
                </a:moveTo>
                <a:lnTo>
                  <a:pt x="1235" y="798"/>
                </a:lnTo>
                <a:lnTo>
                  <a:pt x="1229" y="797"/>
                </a:lnTo>
                <a:lnTo>
                  <a:pt x="1226" y="796"/>
                </a:lnTo>
                <a:lnTo>
                  <a:pt x="1224" y="794"/>
                </a:lnTo>
                <a:lnTo>
                  <a:pt x="1220" y="792"/>
                </a:lnTo>
                <a:lnTo>
                  <a:pt x="1219" y="789"/>
                </a:lnTo>
                <a:lnTo>
                  <a:pt x="1217" y="786"/>
                </a:lnTo>
                <a:lnTo>
                  <a:pt x="1217" y="781"/>
                </a:lnTo>
                <a:lnTo>
                  <a:pt x="1217" y="774"/>
                </a:lnTo>
                <a:lnTo>
                  <a:pt x="1218" y="770"/>
                </a:lnTo>
                <a:lnTo>
                  <a:pt x="1219" y="766"/>
                </a:lnTo>
                <a:lnTo>
                  <a:pt x="1222" y="763"/>
                </a:lnTo>
                <a:lnTo>
                  <a:pt x="1226" y="760"/>
                </a:lnTo>
                <a:lnTo>
                  <a:pt x="1228" y="759"/>
                </a:lnTo>
                <a:lnTo>
                  <a:pt x="1229" y="757"/>
                </a:lnTo>
                <a:lnTo>
                  <a:pt x="1235" y="741"/>
                </a:lnTo>
                <a:lnTo>
                  <a:pt x="1240" y="724"/>
                </a:lnTo>
                <a:lnTo>
                  <a:pt x="1244" y="705"/>
                </a:lnTo>
                <a:lnTo>
                  <a:pt x="1248" y="686"/>
                </a:lnTo>
                <a:lnTo>
                  <a:pt x="1251" y="667"/>
                </a:lnTo>
                <a:lnTo>
                  <a:pt x="1256" y="649"/>
                </a:lnTo>
                <a:lnTo>
                  <a:pt x="1262" y="632"/>
                </a:lnTo>
                <a:lnTo>
                  <a:pt x="1269" y="616"/>
                </a:lnTo>
                <a:lnTo>
                  <a:pt x="1277" y="599"/>
                </a:lnTo>
                <a:lnTo>
                  <a:pt x="1286" y="584"/>
                </a:lnTo>
                <a:lnTo>
                  <a:pt x="1294" y="566"/>
                </a:lnTo>
                <a:lnTo>
                  <a:pt x="1302" y="549"/>
                </a:lnTo>
                <a:lnTo>
                  <a:pt x="1313" y="525"/>
                </a:lnTo>
                <a:lnTo>
                  <a:pt x="1323" y="500"/>
                </a:lnTo>
                <a:lnTo>
                  <a:pt x="1336" y="468"/>
                </a:lnTo>
                <a:lnTo>
                  <a:pt x="1351" y="435"/>
                </a:lnTo>
                <a:lnTo>
                  <a:pt x="1359" y="421"/>
                </a:lnTo>
                <a:lnTo>
                  <a:pt x="1368" y="405"/>
                </a:lnTo>
                <a:lnTo>
                  <a:pt x="1387" y="377"/>
                </a:lnTo>
                <a:lnTo>
                  <a:pt x="1404" y="353"/>
                </a:lnTo>
                <a:lnTo>
                  <a:pt x="1411" y="340"/>
                </a:lnTo>
                <a:lnTo>
                  <a:pt x="1419" y="328"/>
                </a:lnTo>
                <a:lnTo>
                  <a:pt x="1430" y="307"/>
                </a:lnTo>
                <a:lnTo>
                  <a:pt x="1460" y="252"/>
                </a:lnTo>
                <a:lnTo>
                  <a:pt x="1474" y="222"/>
                </a:lnTo>
                <a:lnTo>
                  <a:pt x="1488" y="192"/>
                </a:lnTo>
                <a:lnTo>
                  <a:pt x="1499" y="162"/>
                </a:lnTo>
                <a:lnTo>
                  <a:pt x="1504" y="146"/>
                </a:lnTo>
                <a:lnTo>
                  <a:pt x="1509" y="131"/>
                </a:lnTo>
                <a:lnTo>
                  <a:pt x="1512" y="116"/>
                </a:lnTo>
                <a:lnTo>
                  <a:pt x="1514" y="101"/>
                </a:lnTo>
                <a:lnTo>
                  <a:pt x="1515" y="85"/>
                </a:lnTo>
                <a:lnTo>
                  <a:pt x="1516" y="71"/>
                </a:lnTo>
                <a:lnTo>
                  <a:pt x="1515" y="65"/>
                </a:lnTo>
                <a:lnTo>
                  <a:pt x="1514" y="60"/>
                </a:lnTo>
                <a:lnTo>
                  <a:pt x="1512" y="56"/>
                </a:lnTo>
                <a:lnTo>
                  <a:pt x="1510" y="52"/>
                </a:lnTo>
                <a:lnTo>
                  <a:pt x="1506" y="49"/>
                </a:lnTo>
                <a:lnTo>
                  <a:pt x="1503" y="46"/>
                </a:lnTo>
                <a:lnTo>
                  <a:pt x="1495" y="42"/>
                </a:lnTo>
                <a:lnTo>
                  <a:pt x="1486" y="38"/>
                </a:lnTo>
                <a:lnTo>
                  <a:pt x="1475" y="36"/>
                </a:lnTo>
                <a:lnTo>
                  <a:pt x="1465" y="35"/>
                </a:lnTo>
                <a:lnTo>
                  <a:pt x="1456" y="35"/>
                </a:lnTo>
                <a:lnTo>
                  <a:pt x="1439" y="36"/>
                </a:lnTo>
                <a:lnTo>
                  <a:pt x="1425" y="37"/>
                </a:lnTo>
                <a:lnTo>
                  <a:pt x="1404" y="37"/>
                </a:lnTo>
                <a:lnTo>
                  <a:pt x="1272" y="37"/>
                </a:lnTo>
                <a:lnTo>
                  <a:pt x="1092" y="41"/>
                </a:lnTo>
                <a:lnTo>
                  <a:pt x="781" y="47"/>
                </a:lnTo>
                <a:lnTo>
                  <a:pt x="314" y="57"/>
                </a:lnTo>
                <a:lnTo>
                  <a:pt x="309" y="57"/>
                </a:lnTo>
                <a:lnTo>
                  <a:pt x="308" y="61"/>
                </a:lnTo>
                <a:lnTo>
                  <a:pt x="307" y="65"/>
                </a:lnTo>
                <a:lnTo>
                  <a:pt x="306" y="66"/>
                </a:lnTo>
                <a:lnTo>
                  <a:pt x="301" y="83"/>
                </a:lnTo>
                <a:lnTo>
                  <a:pt x="295" y="101"/>
                </a:lnTo>
                <a:lnTo>
                  <a:pt x="280" y="134"/>
                </a:lnTo>
                <a:lnTo>
                  <a:pt x="272" y="151"/>
                </a:lnTo>
                <a:lnTo>
                  <a:pt x="264" y="170"/>
                </a:lnTo>
                <a:lnTo>
                  <a:pt x="257" y="189"/>
                </a:lnTo>
                <a:lnTo>
                  <a:pt x="251" y="207"/>
                </a:lnTo>
                <a:lnTo>
                  <a:pt x="248" y="225"/>
                </a:lnTo>
                <a:lnTo>
                  <a:pt x="245" y="243"/>
                </a:lnTo>
                <a:lnTo>
                  <a:pt x="241" y="272"/>
                </a:lnTo>
                <a:lnTo>
                  <a:pt x="238" y="285"/>
                </a:lnTo>
                <a:lnTo>
                  <a:pt x="234" y="299"/>
                </a:lnTo>
                <a:lnTo>
                  <a:pt x="228" y="311"/>
                </a:lnTo>
                <a:lnTo>
                  <a:pt x="222" y="322"/>
                </a:lnTo>
                <a:lnTo>
                  <a:pt x="210" y="345"/>
                </a:lnTo>
                <a:lnTo>
                  <a:pt x="196" y="371"/>
                </a:lnTo>
                <a:lnTo>
                  <a:pt x="182" y="400"/>
                </a:lnTo>
                <a:lnTo>
                  <a:pt x="171" y="422"/>
                </a:lnTo>
                <a:lnTo>
                  <a:pt x="159" y="444"/>
                </a:lnTo>
                <a:lnTo>
                  <a:pt x="150" y="466"/>
                </a:lnTo>
                <a:lnTo>
                  <a:pt x="146" y="477"/>
                </a:lnTo>
                <a:lnTo>
                  <a:pt x="143" y="487"/>
                </a:lnTo>
                <a:lnTo>
                  <a:pt x="135" y="518"/>
                </a:lnTo>
                <a:lnTo>
                  <a:pt x="126" y="553"/>
                </a:lnTo>
                <a:lnTo>
                  <a:pt x="116" y="588"/>
                </a:lnTo>
                <a:lnTo>
                  <a:pt x="110" y="600"/>
                </a:lnTo>
                <a:lnTo>
                  <a:pt x="104" y="613"/>
                </a:lnTo>
                <a:lnTo>
                  <a:pt x="97" y="625"/>
                </a:lnTo>
                <a:lnTo>
                  <a:pt x="89" y="637"/>
                </a:lnTo>
                <a:lnTo>
                  <a:pt x="81" y="648"/>
                </a:lnTo>
                <a:lnTo>
                  <a:pt x="74" y="660"/>
                </a:lnTo>
                <a:lnTo>
                  <a:pt x="68" y="673"/>
                </a:lnTo>
                <a:lnTo>
                  <a:pt x="62" y="686"/>
                </a:lnTo>
                <a:lnTo>
                  <a:pt x="58" y="697"/>
                </a:lnTo>
                <a:lnTo>
                  <a:pt x="52" y="709"/>
                </a:lnTo>
                <a:lnTo>
                  <a:pt x="47" y="723"/>
                </a:lnTo>
                <a:lnTo>
                  <a:pt x="41" y="736"/>
                </a:lnTo>
                <a:lnTo>
                  <a:pt x="38" y="750"/>
                </a:lnTo>
                <a:lnTo>
                  <a:pt x="36" y="756"/>
                </a:lnTo>
                <a:lnTo>
                  <a:pt x="36" y="762"/>
                </a:lnTo>
                <a:lnTo>
                  <a:pt x="35" y="766"/>
                </a:lnTo>
                <a:lnTo>
                  <a:pt x="34" y="770"/>
                </a:lnTo>
                <a:lnTo>
                  <a:pt x="32" y="773"/>
                </a:lnTo>
                <a:lnTo>
                  <a:pt x="30" y="775"/>
                </a:lnTo>
                <a:lnTo>
                  <a:pt x="26" y="777"/>
                </a:lnTo>
                <a:lnTo>
                  <a:pt x="23" y="779"/>
                </a:lnTo>
                <a:lnTo>
                  <a:pt x="17" y="780"/>
                </a:lnTo>
                <a:lnTo>
                  <a:pt x="13" y="780"/>
                </a:lnTo>
                <a:lnTo>
                  <a:pt x="10" y="779"/>
                </a:lnTo>
                <a:lnTo>
                  <a:pt x="7" y="776"/>
                </a:lnTo>
                <a:lnTo>
                  <a:pt x="4" y="774"/>
                </a:lnTo>
                <a:lnTo>
                  <a:pt x="2" y="772"/>
                </a:lnTo>
                <a:lnTo>
                  <a:pt x="1" y="769"/>
                </a:lnTo>
                <a:lnTo>
                  <a:pt x="0" y="766"/>
                </a:lnTo>
                <a:lnTo>
                  <a:pt x="0" y="762"/>
                </a:lnTo>
                <a:lnTo>
                  <a:pt x="1" y="750"/>
                </a:lnTo>
                <a:lnTo>
                  <a:pt x="4" y="737"/>
                </a:lnTo>
                <a:lnTo>
                  <a:pt x="8" y="726"/>
                </a:lnTo>
                <a:lnTo>
                  <a:pt x="13" y="713"/>
                </a:lnTo>
                <a:lnTo>
                  <a:pt x="18" y="703"/>
                </a:lnTo>
                <a:lnTo>
                  <a:pt x="22" y="690"/>
                </a:lnTo>
                <a:lnTo>
                  <a:pt x="32" y="668"/>
                </a:lnTo>
                <a:lnTo>
                  <a:pt x="42" y="646"/>
                </a:lnTo>
                <a:lnTo>
                  <a:pt x="54" y="624"/>
                </a:lnTo>
                <a:lnTo>
                  <a:pt x="69" y="602"/>
                </a:lnTo>
                <a:lnTo>
                  <a:pt x="74" y="593"/>
                </a:lnTo>
                <a:lnTo>
                  <a:pt x="79" y="583"/>
                </a:lnTo>
                <a:lnTo>
                  <a:pt x="83" y="573"/>
                </a:lnTo>
                <a:lnTo>
                  <a:pt x="87" y="563"/>
                </a:lnTo>
                <a:lnTo>
                  <a:pt x="93" y="541"/>
                </a:lnTo>
                <a:lnTo>
                  <a:pt x="98" y="520"/>
                </a:lnTo>
                <a:lnTo>
                  <a:pt x="104" y="492"/>
                </a:lnTo>
                <a:lnTo>
                  <a:pt x="110" y="472"/>
                </a:lnTo>
                <a:lnTo>
                  <a:pt x="119" y="451"/>
                </a:lnTo>
                <a:lnTo>
                  <a:pt x="128" y="431"/>
                </a:lnTo>
                <a:lnTo>
                  <a:pt x="137" y="412"/>
                </a:lnTo>
                <a:lnTo>
                  <a:pt x="143" y="401"/>
                </a:lnTo>
                <a:lnTo>
                  <a:pt x="153" y="381"/>
                </a:lnTo>
                <a:lnTo>
                  <a:pt x="164" y="359"/>
                </a:lnTo>
                <a:lnTo>
                  <a:pt x="183" y="325"/>
                </a:lnTo>
                <a:lnTo>
                  <a:pt x="191" y="307"/>
                </a:lnTo>
                <a:lnTo>
                  <a:pt x="198" y="289"/>
                </a:lnTo>
                <a:lnTo>
                  <a:pt x="202" y="277"/>
                </a:lnTo>
                <a:lnTo>
                  <a:pt x="205" y="264"/>
                </a:lnTo>
                <a:lnTo>
                  <a:pt x="209" y="240"/>
                </a:lnTo>
                <a:lnTo>
                  <a:pt x="212" y="219"/>
                </a:lnTo>
                <a:lnTo>
                  <a:pt x="216" y="198"/>
                </a:lnTo>
                <a:lnTo>
                  <a:pt x="222" y="176"/>
                </a:lnTo>
                <a:lnTo>
                  <a:pt x="230" y="155"/>
                </a:lnTo>
                <a:lnTo>
                  <a:pt x="237" y="133"/>
                </a:lnTo>
                <a:lnTo>
                  <a:pt x="246" y="113"/>
                </a:lnTo>
                <a:lnTo>
                  <a:pt x="253" y="99"/>
                </a:lnTo>
                <a:lnTo>
                  <a:pt x="265" y="77"/>
                </a:lnTo>
                <a:lnTo>
                  <a:pt x="269" y="65"/>
                </a:lnTo>
                <a:lnTo>
                  <a:pt x="273" y="54"/>
                </a:lnTo>
                <a:lnTo>
                  <a:pt x="274" y="48"/>
                </a:lnTo>
                <a:lnTo>
                  <a:pt x="276" y="43"/>
                </a:lnTo>
                <a:lnTo>
                  <a:pt x="278" y="38"/>
                </a:lnTo>
                <a:lnTo>
                  <a:pt x="282" y="34"/>
                </a:lnTo>
                <a:lnTo>
                  <a:pt x="287" y="31"/>
                </a:lnTo>
                <a:lnTo>
                  <a:pt x="292" y="28"/>
                </a:lnTo>
                <a:lnTo>
                  <a:pt x="303" y="24"/>
                </a:lnTo>
                <a:lnTo>
                  <a:pt x="316" y="22"/>
                </a:lnTo>
                <a:lnTo>
                  <a:pt x="329" y="20"/>
                </a:lnTo>
                <a:lnTo>
                  <a:pt x="356" y="19"/>
                </a:lnTo>
                <a:lnTo>
                  <a:pt x="375" y="18"/>
                </a:lnTo>
                <a:lnTo>
                  <a:pt x="382" y="18"/>
                </a:lnTo>
                <a:lnTo>
                  <a:pt x="389" y="16"/>
                </a:lnTo>
                <a:lnTo>
                  <a:pt x="400" y="14"/>
                </a:lnTo>
                <a:lnTo>
                  <a:pt x="411" y="13"/>
                </a:lnTo>
                <a:lnTo>
                  <a:pt x="423" y="12"/>
                </a:lnTo>
                <a:lnTo>
                  <a:pt x="437" y="12"/>
                </a:lnTo>
                <a:lnTo>
                  <a:pt x="459" y="12"/>
                </a:lnTo>
                <a:lnTo>
                  <a:pt x="479" y="13"/>
                </a:lnTo>
                <a:lnTo>
                  <a:pt x="500" y="14"/>
                </a:lnTo>
                <a:lnTo>
                  <a:pt x="519" y="15"/>
                </a:lnTo>
                <a:lnTo>
                  <a:pt x="668" y="15"/>
                </a:lnTo>
                <a:lnTo>
                  <a:pt x="751" y="14"/>
                </a:lnTo>
                <a:lnTo>
                  <a:pt x="833" y="13"/>
                </a:lnTo>
                <a:lnTo>
                  <a:pt x="997" y="8"/>
                </a:lnTo>
                <a:lnTo>
                  <a:pt x="1159" y="4"/>
                </a:lnTo>
                <a:lnTo>
                  <a:pt x="1241" y="2"/>
                </a:lnTo>
                <a:lnTo>
                  <a:pt x="1323" y="2"/>
                </a:lnTo>
                <a:lnTo>
                  <a:pt x="1375" y="1"/>
                </a:lnTo>
                <a:lnTo>
                  <a:pt x="1427" y="0"/>
                </a:lnTo>
                <a:lnTo>
                  <a:pt x="1456" y="1"/>
                </a:lnTo>
                <a:lnTo>
                  <a:pt x="1481" y="2"/>
                </a:lnTo>
                <a:lnTo>
                  <a:pt x="1496" y="3"/>
                </a:lnTo>
                <a:lnTo>
                  <a:pt x="1506" y="5"/>
                </a:lnTo>
                <a:lnTo>
                  <a:pt x="1517" y="7"/>
                </a:lnTo>
                <a:lnTo>
                  <a:pt x="1526" y="12"/>
                </a:lnTo>
                <a:lnTo>
                  <a:pt x="1535" y="17"/>
                </a:lnTo>
                <a:lnTo>
                  <a:pt x="1539" y="21"/>
                </a:lnTo>
                <a:lnTo>
                  <a:pt x="1542" y="25"/>
                </a:lnTo>
                <a:lnTo>
                  <a:pt x="1545" y="29"/>
                </a:lnTo>
                <a:lnTo>
                  <a:pt x="1547" y="34"/>
                </a:lnTo>
                <a:lnTo>
                  <a:pt x="1550" y="49"/>
                </a:lnTo>
                <a:lnTo>
                  <a:pt x="1552" y="63"/>
                </a:lnTo>
                <a:lnTo>
                  <a:pt x="1553" y="78"/>
                </a:lnTo>
                <a:lnTo>
                  <a:pt x="1552" y="93"/>
                </a:lnTo>
                <a:lnTo>
                  <a:pt x="1550" y="109"/>
                </a:lnTo>
                <a:lnTo>
                  <a:pt x="1548" y="123"/>
                </a:lnTo>
                <a:lnTo>
                  <a:pt x="1544" y="139"/>
                </a:lnTo>
                <a:lnTo>
                  <a:pt x="1540" y="155"/>
                </a:lnTo>
                <a:lnTo>
                  <a:pt x="1528" y="186"/>
                </a:lnTo>
                <a:lnTo>
                  <a:pt x="1516" y="216"/>
                </a:lnTo>
                <a:lnTo>
                  <a:pt x="1502" y="244"/>
                </a:lnTo>
                <a:lnTo>
                  <a:pt x="1489" y="271"/>
                </a:lnTo>
                <a:lnTo>
                  <a:pt x="1486" y="277"/>
                </a:lnTo>
                <a:lnTo>
                  <a:pt x="1472" y="303"/>
                </a:lnTo>
                <a:lnTo>
                  <a:pt x="1457" y="329"/>
                </a:lnTo>
                <a:lnTo>
                  <a:pt x="1427" y="378"/>
                </a:lnTo>
                <a:lnTo>
                  <a:pt x="1406" y="412"/>
                </a:lnTo>
                <a:lnTo>
                  <a:pt x="1393" y="433"/>
                </a:lnTo>
                <a:lnTo>
                  <a:pt x="1382" y="456"/>
                </a:lnTo>
                <a:lnTo>
                  <a:pt x="1372" y="479"/>
                </a:lnTo>
                <a:lnTo>
                  <a:pt x="1362" y="503"/>
                </a:lnTo>
                <a:lnTo>
                  <a:pt x="1346" y="540"/>
                </a:lnTo>
                <a:lnTo>
                  <a:pt x="1327" y="581"/>
                </a:lnTo>
                <a:lnTo>
                  <a:pt x="1315" y="608"/>
                </a:lnTo>
                <a:lnTo>
                  <a:pt x="1302" y="633"/>
                </a:lnTo>
                <a:lnTo>
                  <a:pt x="1292" y="660"/>
                </a:lnTo>
                <a:lnTo>
                  <a:pt x="1284" y="689"/>
                </a:lnTo>
                <a:lnTo>
                  <a:pt x="1277" y="715"/>
                </a:lnTo>
                <a:lnTo>
                  <a:pt x="1272" y="735"/>
                </a:lnTo>
                <a:lnTo>
                  <a:pt x="1267" y="755"/>
                </a:lnTo>
                <a:lnTo>
                  <a:pt x="1264" y="765"/>
                </a:lnTo>
                <a:lnTo>
                  <a:pt x="1261" y="773"/>
                </a:lnTo>
                <a:lnTo>
                  <a:pt x="1256" y="783"/>
                </a:lnTo>
                <a:lnTo>
                  <a:pt x="1251" y="790"/>
                </a:lnTo>
                <a:lnTo>
                  <a:pt x="1248" y="794"/>
                </a:lnTo>
                <a:lnTo>
                  <a:pt x="1244" y="796"/>
                </a:lnTo>
                <a:lnTo>
                  <a:pt x="1240" y="798"/>
                </a:lnTo>
                <a:lnTo>
                  <a:pt x="1235" y="798"/>
                </a:ln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51834" name="矩形 1051833"/>
          <p:cNvSpPr/>
          <p:nvPr/>
        </p:nvSpPr>
        <p:spPr>
          <a:xfrm>
            <a:off x="969962" y="1238250"/>
            <a:ext cx="1108075" cy="4792662"/>
          </a:xfrm>
          <a:prstGeom prst="rect">
            <a:avLst/>
          </a:prstGeom>
          <a:solidFill>
            <a:srgbClr val="D7816C"/>
          </a:solidFill>
          <a:ln>
            <a:noFill/>
          </a:ln>
        </p:spPr>
        <p:txBody>
          <a:bodyPr lIns="91440" tIns="45720" rIns="91440" bIns="45720" anchor="ctr"/>
          <a:lstStyle>
            <a:lvl1pPr marL="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4572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9144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3716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1828800" indent="0" algn="l" rtl="0" fontAlgn="base" latin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lvl="0" algn="ctr" eaLnBrk="1" latin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1051835" name="文本框 1051834" descr="#clear#"/>
          <p:cNvSpPr txBox="1"/>
          <p:nvPr/>
        </p:nvSpPr>
        <p:spPr>
          <a:xfrm>
            <a:off x="1143000" y="1238250"/>
            <a:ext cx="762000" cy="468788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700">
                <a:latin typeface="方正静蕾简体" pitchFamily="2" charset="-122"/>
                <a:ea typeface="方正静蕾简体" pitchFamily="2" charset="-122"/>
              </a:rPr>
              <a:t>赠送精美手绘图标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48" name="任意多边形 1048647"/>
          <p:cNvSpPr/>
          <p:nvPr/>
        </p:nvSpPr>
        <p:spPr bwMode="auto">
          <a:xfrm>
            <a:off x="3271837" y="4524375"/>
            <a:ext cx="5486400" cy="192087"/>
          </a:xfrm>
          <a:custGeom>
            <a:avLst/>
            <a:gdLst/>
            <a:ahLst/>
            <a:cxnLst/>
            <a:rect l="0" t="0" r="0" b="0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649" name="文本框 1048648" descr="#clear#"/>
          <p:cNvSpPr txBox="1"/>
          <p:nvPr/>
        </p:nvSpPr>
        <p:spPr>
          <a:xfrm>
            <a:off x="3187700" y="3613150"/>
            <a:ext cx="5672137" cy="92233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5400">
                <a:latin typeface="新蒂黑板报" pitchFamily="66" charset="-122"/>
                <a:ea typeface="新蒂黑板报" pitchFamily="66" charset="-122"/>
              </a:rPr>
              <a:t>1</a:t>
            </a:r>
            <a:r>
              <a:rPr lang="zh-CN" altLang="en-US" sz="5400">
                <a:latin typeface="新蒂黑板报" pitchFamily="66" charset="-122"/>
                <a:ea typeface="新蒂黑板报" pitchFamily="66" charset="-122"/>
              </a:rPr>
              <a:t>、添加本章标题</a:t>
            </a:r>
          </a:p>
        </p:txBody>
      </p:sp>
      <p:pic>
        <p:nvPicPr>
          <p:cNvPr id="2097189" name="图片 2097188"/>
          <p:cNvPicPr>
            <a:picLocks/>
          </p:cNvPicPr>
          <p:nvPr/>
        </p:nvPicPr>
        <p:blipFill>
          <a:blip r:embed="rId2"/>
          <a:srcRect l="36353"/>
          <a:stretch>
            <a:fillRect/>
          </a:stretch>
        </p:blipFill>
        <p:spPr>
          <a:xfrm>
            <a:off x="4289425" y="1524000"/>
            <a:ext cx="3584575" cy="2065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90" name="图片 2097189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9229725" y="1577975"/>
            <a:ext cx="1598612" cy="9779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8650" name="文本框 1048649" descr="#clear#"/>
          <p:cNvSpPr txBox="1"/>
          <p:nvPr/>
        </p:nvSpPr>
        <p:spPr>
          <a:xfrm>
            <a:off x="3352800" y="4810125"/>
            <a:ext cx="5486400" cy="862012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</a:t>
            </a:r>
            <a:r>
              <a:rPr lang="en-US" altLang="zh-CN" sz="2000" dirty="0">
                <a:latin typeface="方正静蕾简体" pitchFamily="2" charset="-122"/>
                <a:ea typeface="方正静蕾简体" pitchFamily="2" charset="-122"/>
              </a:rPr>
              <a:t>If it is not real text.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120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kern="12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kern="12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kern="1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kern="1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kern="12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kern="12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kern="12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kern="12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kern="12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kern="12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kern="12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kern="12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 latinLnBrk="0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120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 latinLnBrk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模板下载：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3"/>
              </a:rPr>
              <a:t>www.ypppt.com/moban/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日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4"/>
              </a:rPr>
              <a:t>www.ypppt.com/jieri/</a:t>
            </a:r>
            <a:endParaRPr lang="en-US" altLang="zh-CN" sz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fontAlgn="auto" latinLnBrk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背景图片：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5"/>
              </a:rPr>
              <a:t>www.ypppt.com/beijing/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图表下载：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6"/>
              </a:rPr>
              <a:t>www.ypppt.com/tubiao/</a:t>
            </a:r>
            <a:endParaRPr lang="en-US" altLang="zh-CN" sz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fontAlgn="auto" latinLnBrk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素材下载：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7"/>
              </a:rPr>
              <a:t>www.ypppt.com/sucai/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教程下载：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www.ypppt.com/jiaocheng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fontAlgn="auto" latinLnBrk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体下载：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9"/>
              </a:rPr>
              <a:t>http://www.ypppt.com/ziti/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绘本故事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0"/>
              </a:rPr>
              <a:t>http://www.ypppt.com/gushi/</a:t>
            </a:r>
            <a:endParaRPr lang="en-US" altLang="zh-CN" sz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3903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51" name="任意多边形 1048650"/>
          <p:cNvSpPr/>
          <p:nvPr/>
        </p:nvSpPr>
        <p:spPr>
          <a:xfrm rot="5400000">
            <a:off x="4301331" y="646906"/>
            <a:ext cx="3421062" cy="6911975"/>
          </a:xfrm>
          <a:custGeom>
            <a:avLst/>
            <a:gdLst/>
            <a:ahLst/>
            <a:cxnLst/>
            <a:rect l="0" t="0" r="0" b="0"/>
            <a:pathLst>
              <a:path w="648684" h="562276">
                <a:moveTo>
                  <a:pt x="31476" y="22718"/>
                </a:moveTo>
                <a:cubicBezTo>
                  <a:pt x="149400" y="4275"/>
                  <a:pt x="424155" y="-13389"/>
                  <a:pt x="648684" y="14573"/>
                </a:cubicBezTo>
                <a:cubicBezTo>
                  <a:pt x="609553" y="92898"/>
                  <a:pt x="618372" y="432838"/>
                  <a:pt x="643438" y="545699"/>
                </a:cubicBezTo>
                <a:cubicBezTo>
                  <a:pt x="542091" y="567277"/>
                  <a:pt x="109269" y="574431"/>
                  <a:pt x="11005" y="525560"/>
                </a:cubicBezTo>
                <a:cubicBezTo>
                  <a:pt x="-33861" y="453465"/>
                  <a:pt x="72720" y="362960"/>
                  <a:pt x="76132" y="279153"/>
                </a:cubicBezTo>
                <a:cubicBezTo>
                  <a:pt x="79544" y="195346"/>
                  <a:pt x="-41749" y="78155"/>
                  <a:pt x="31476" y="22718"/>
                </a:cubicBezTo>
              </a:path>
            </a:pathLst>
          </a:custGeom>
          <a:solidFill>
            <a:srgbClr val="D7816C">
              <a:alpha val="100000"/>
            </a:srgbClr>
          </a:solidFill>
          <a:ln w="25400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8652" name="任意多边形 1048651"/>
          <p:cNvSpPr/>
          <p:nvPr/>
        </p:nvSpPr>
        <p:spPr>
          <a:xfrm rot="16200000" flipH="1">
            <a:off x="5860256" y="2207418"/>
            <a:ext cx="3489325" cy="3433762"/>
          </a:xfrm>
          <a:custGeom>
            <a:avLst/>
            <a:gdLst/>
            <a:ahLst/>
            <a:cxnLst/>
            <a:rect l="0" t="0" r="0" b="0"/>
            <a:pathLst>
              <a:path w="661574" h="567351">
                <a:moveTo>
                  <a:pt x="72869" y="23576"/>
                </a:moveTo>
                <a:cubicBezTo>
                  <a:pt x="184450" y="15112"/>
                  <a:pt x="500961" y="-25493"/>
                  <a:pt x="660478" y="24503"/>
                </a:cubicBezTo>
                <a:cubicBezTo>
                  <a:pt x="621347" y="102828"/>
                  <a:pt x="636508" y="437325"/>
                  <a:pt x="661574" y="550186"/>
                </a:cubicBezTo>
                <a:cubicBezTo>
                  <a:pt x="560227" y="571764"/>
                  <a:pt x="148547" y="585268"/>
                  <a:pt x="52398" y="512809"/>
                </a:cubicBezTo>
                <a:cubicBezTo>
                  <a:pt x="-13816" y="401434"/>
                  <a:pt x="-27876" y="101288"/>
                  <a:pt x="72869" y="23576"/>
                </a:cubicBezTo>
              </a:path>
            </a:pathLst>
          </a:custGeom>
          <a:solidFill>
            <a:srgbClr val="FFFFFF"/>
          </a:solidFill>
          <a:ln w="25400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8653" name="任意多边形 1048652"/>
          <p:cNvSpPr/>
          <p:nvPr/>
        </p:nvSpPr>
        <p:spPr>
          <a:xfrm rot="5400000">
            <a:off x="2662237" y="2236787"/>
            <a:ext cx="3489325" cy="3375025"/>
          </a:xfrm>
          <a:custGeom>
            <a:avLst/>
            <a:gdLst/>
            <a:ahLst/>
            <a:cxnLst/>
            <a:rect l="0" t="0" r="0" b="0"/>
            <a:pathLst>
              <a:path w="661574" h="557693">
                <a:moveTo>
                  <a:pt x="72869" y="13918"/>
                </a:moveTo>
                <a:cubicBezTo>
                  <a:pt x="184450" y="5454"/>
                  <a:pt x="435949" y="-13117"/>
                  <a:pt x="660478" y="14845"/>
                </a:cubicBezTo>
                <a:cubicBezTo>
                  <a:pt x="621347" y="93170"/>
                  <a:pt x="636508" y="427667"/>
                  <a:pt x="661574" y="540528"/>
                </a:cubicBezTo>
                <a:cubicBezTo>
                  <a:pt x="560227" y="562106"/>
                  <a:pt x="148547" y="575610"/>
                  <a:pt x="52398" y="503151"/>
                </a:cubicBezTo>
                <a:cubicBezTo>
                  <a:pt x="-13816" y="391776"/>
                  <a:pt x="-27876" y="91630"/>
                  <a:pt x="72869" y="13918"/>
                </a:cubicBezTo>
              </a:path>
            </a:pathLst>
          </a:custGeom>
          <a:solidFill>
            <a:srgbClr val="FFFFFF"/>
          </a:solidFill>
          <a:ln w="25400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8654" name="文本框 1048653" descr="#clear#"/>
          <p:cNvSpPr txBox="1"/>
          <p:nvPr/>
        </p:nvSpPr>
        <p:spPr>
          <a:xfrm>
            <a:off x="3097212" y="4251325"/>
            <a:ext cx="2790825" cy="10160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just" eaLnBrk="1" latin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16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If it is not real text. </a:t>
            </a:r>
          </a:p>
        </p:txBody>
      </p:sp>
      <p:sp>
        <p:nvSpPr>
          <p:cNvPr id="1048655" name="文本框 1048654" descr="#clear#"/>
          <p:cNvSpPr txBox="1"/>
          <p:nvPr/>
        </p:nvSpPr>
        <p:spPr>
          <a:xfrm>
            <a:off x="3829050" y="2339975"/>
            <a:ext cx="1196975" cy="70802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000" b="1">
                <a:latin typeface="方正静蕾简体" pitchFamily="2" charset="-122"/>
                <a:ea typeface="方正静蕾简体" pitchFamily="2" charset="-122"/>
              </a:rPr>
              <a:t>Plan A</a:t>
            </a:r>
          </a:p>
        </p:txBody>
      </p:sp>
      <p:sp>
        <p:nvSpPr>
          <p:cNvPr id="1048656" name="文本框 1048655" descr="#clear#"/>
          <p:cNvSpPr txBox="1"/>
          <p:nvPr/>
        </p:nvSpPr>
        <p:spPr>
          <a:xfrm>
            <a:off x="3097212" y="3079750"/>
            <a:ext cx="2790825" cy="10160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just" eaLnBrk="1" latin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1600" dirty="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If it is not real text. </a:t>
            </a:r>
          </a:p>
        </p:txBody>
      </p:sp>
      <p:sp>
        <p:nvSpPr>
          <p:cNvPr id="1048657" name="文本框 1048656" descr="#clear#"/>
          <p:cNvSpPr txBox="1"/>
          <p:nvPr/>
        </p:nvSpPr>
        <p:spPr>
          <a:xfrm>
            <a:off x="6956425" y="2339975"/>
            <a:ext cx="1196975" cy="708025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000" b="1">
                <a:latin typeface="方正静蕾简体" pitchFamily="2" charset="-122"/>
                <a:ea typeface="方正静蕾简体" pitchFamily="2" charset="-122"/>
              </a:rPr>
              <a:t>Plan B</a:t>
            </a:r>
          </a:p>
        </p:txBody>
      </p:sp>
      <p:sp>
        <p:nvSpPr>
          <p:cNvPr id="1048658" name="文本框 1048657" descr="#clear#"/>
          <p:cNvSpPr txBox="1"/>
          <p:nvPr/>
        </p:nvSpPr>
        <p:spPr>
          <a:xfrm>
            <a:off x="6316662" y="4219575"/>
            <a:ext cx="2790825" cy="10160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just" eaLnBrk="1" latin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16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If it is not real text. </a:t>
            </a:r>
          </a:p>
        </p:txBody>
      </p:sp>
      <p:sp>
        <p:nvSpPr>
          <p:cNvPr id="1048659" name="文本框 1048658" descr="#clear#"/>
          <p:cNvSpPr txBox="1"/>
          <p:nvPr/>
        </p:nvSpPr>
        <p:spPr>
          <a:xfrm>
            <a:off x="6316662" y="3046412"/>
            <a:ext cx="2790825" cy="10160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just" eaLnBrk="1" latin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16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If it is not real text. </a:t>
            </a:r>
          </a:p>
        </p:txBody>
      </p:sp>
      <p:sp>
        <p:nvSpPr>
          <p:cNvPr id="1048660" name="文本框 1048659" descr="#clear#"/>
          <p:cNvSpPr txBox="1"/>
          <p:nvPr/>
        </p:nvSpPr>
        <p:spPr>
          <a:xfrm>
            <a:off x="4294187" y="836612"/>
            <a:ext cx="3613150" cy="5842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latin typeface="新蒂黑板报" pitchFamily="66" charset="-122"/>
                <a:ea typeface="新蒂黑板报" pitchFamily="66" charset="-122"/>
              </a:rPr>
              <a:t>在此添加本页</a:t>
            </a:r>
            <a:r>
              <a:rPr lang="zh-CN" altLang="en-US" sz="3200">
                <a:solidFill>
                  <a:srgbClr val="D7816C"/>
                </a:solidFill>
                <a:latin typeface="新蒂黑板报" pitchFamily="66" charset="-122"/>
                <a:ea typeface="新蒂黑板报" pitchFamily="66" charset="-122"/>
              </a:rPr>
              <a:t>标题</a:t>
            </a:r>
          </a:p>
        </p:txBody>
      </p:sp>
      <p:sp>
        <p:nvSpPr>
          <p:cNvPr id="1048661" name="任意多边形 1048660"/>
          <p:cNvSpPr/>
          <p:nvPr/>
        </p:nvSpPr>
        <p:spPr bwMode="auto">
          <a:xfrm rot="20785646">
            <a:off x="7850187" y="1268412"/>
            <a:ext cx="463550" cy="268287"/>
          </a:xfrm>
          <a:custGeom>
            <a:avLst/>
            <a:gdLst/>
            <a:ahLst/>
            <a:cxnLst/>
            <a:rect l="0" t="0" r="0" b="0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662" name="任意多边形 1048661"/>
          <p:cNvSpPr/>
          <p:nvPr/>
        </p:nvSpPr>
        <p:spPr bwMode="auto">
          <a:xfrm>
            <a:off x="3878262" y="1216025"/>
            <a:ext cx="3922712" cy="271462"/>
          </a:xfrm>
          <a:custGeom>
            <a:avLst/>
            <a:gdLst/>
            <a:ahLst/>
            <a:cxnLst/>
            <a:rect l="0" t="0" r="0" b="0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 cmpd="sng">
            <a:solidFill>
              <a:schemeClr val="dk1">
                <a:alpha val="100000"/>
              </a:schemeClr>
            </a:solidFill>
            <a:prstDash val="dash"/>
            <a:round/>
          </a:ln>
        </p:spPr>
      </p:sp>
      <p:pic>
        <p:nvPicPr>
          <p:cNvPr id="2097191" name="图片 2097190"/>
          <p:cNvPicPr>
            <a:picLocks/>
          </p:cNvPicPr>
          <p:nvPr/>
        </p:nvPicPr>
        <p:blipFill>
          <a:blip r:embed="rId2"/>
          <a:srcRect r="64626"/>
          <a:stretch>
            <a:fillRect/>
          </a:stretch>
        </p:blipFill>
        <p:spPr>
          <a:xfrm>
            <a:off x="423862" y="3165475"/>
            <a:ext cx="2517775" cy="2609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92" name="图片 2097191"/>
          <p:cNvPicPr>
            <a:picLocks/>
          </p:cNvPicPr>
          <p:nvPr/>
        </p:nvPicPr>
        <p:blipFill>
          <a:blip r:embed="rId2"/>
          <a:srcRect l="58414"/>
          <a:stretch>
            <a:fillRect/>
          </a:stretch>
        </p:blipFill>
        <p:spPr>
          <a:xfrm>
            <a:off x="8834438" y="3046412"/>
            <a:ext cx="2974975" cy="2622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63" name="任意多边形 1048662"/>
          <p:cNvSpPr/>
          <p:nvPr/>
        </p:nvSpPr>
        <p:spPr>
          <a:xfrm>
            <a:off x="1457325" y="1898650"/>
            <a:ext cx="169862" cy="4110037"/>
          </a:xfrm>
          <a:custGeom>
            <a:avLst/>
            <a:gdLst/>
            <a:ahLst/>
            <a:cxnLst/>
            <a:rect l="0" t="0" r="0" b="0"/>
            <a:pathLst>
              <a:path w="334691" h="5174270">
                <a:moveTo>
                  <a:pt x="1317" y="509201"/>
                </a:moveTo>
                <a:cubicBezTo>
                  <a:pt x="-15847" y="1216511"/>
                  <a:pt x="140611" y="4171533"/>
                  <a:pt x="126931" y="4775919"/>
                </a:cubicBezTo>
                <a:cubicBezTo>
                  <a:pt x="113251" y="5380305"/>
                  <a:pt x="319452" y="5283131"/>
                  <a:pt x="332787" y="4578281"/>
                </a:cubicBezTo>
                <a:cubicBezTo>
                  <a:pt x="346122" y="3873431"/>
                  <a:pt x="287067" y="1212146"/>
                  <a:pt x="229917" y="532061"/>
                </a:cubicBezTo>
                <a:cubicBezTo>
                  <a:pt x="172767" y="-148024"/>
                  <a:pt x="18481" y="-198109"/>
                  <a:pt x="1317" y="509201"/>
                </a:cubicBezTo>
              </a:path>
            </a:pathLst>
          </a:custGeom>
          <a:solidFill>
            <a:schemeClr val="lt1">
              <a:alpha val="100000"/>
            </a:schemeClr>
          </a:solidFill>
          <a:ln w="25400" cap="rnd" cmpd="sng">
            <a:solidFill>
              <a:srgbClr val="595959">
                <a:alpha val="100000"/>
              </a:srgbClr>
            </a:solidFill>
            <a:prstDash val="solid"/>
            <a:round/>
          </a:ln>
        </p:spPr>
      </p:sp>
      <p:sp>
        <p:nvSpPr>
          <p:cNvPr id="1048664" name="任意多边形 1048663"/>
          <p:cNvSpPr/>
          <p:nvPr/>
        </p:nvSpPr>
        <p:spPr>
          <a:xfrm>
            <a:off x="2611437" y="1903412"/>
            <a:ext cx="182562" cy="4100512"/>
          </a:xfrm>
          <a:custGeom>
            <a:avLst/>
            <a:gdLst/>
            <a:ahLst/>
            <a:cxnLst/>
            <a:rect l="0" t="0" r="0" b="0"/>
            <a:pathLst>
              <a:path w="357095" h="5163391">
                <a:moveTo>
                  <a:pt x="1179" y="503978"/>
                </a:moveTo>
                <a:cubicBezTo>
                  <a:pt x="-12156" y="1208828"/>
                  <a:pt x="90695" y="4087597"/>
                  <a:pt x="149769" y="4755938"/>
                </a:cubicBezTo>
                <a:cubicBezTo>
                  <a:pt x="208843" y="5424279"/>
                  <a:pt x="342288" y="5218874"/>
                  <a:pt x="355623" y="4514024"/>
                </a:cubicBezTo>
                <a:cubicBezTo>
                  <a:pt x="368958" y="3809174"/>
                  <a:pt x="288853" y="1195179"/>
                  <a:pt x="229779" y="526838"/>
                </a:cubicBezTo>
                <a:cubicBezTo>
                  <a:pt x="170705" y="-141503"/>
                  <a:pt x="14514" y="-200872"/>
                  <a:pt x="1179" y="503978"/>
                </a:cubicBezTo>
              </a:path>
            </a:pathLst>
          </a:custGeom>
          <a:solidFill>
            <a:schemeClr val="lt1">
              <a:alpha val="100000"/>
            </a:schemeClr>
          </a:solidFill>
          <a:ln w="25400" cap="rnd" cmpd="sng">
            <a:solidFill>
              <a:srgbClr val="595959">
                <a:alpha val="100000"/>
              </a:srgbClr>
            </a:solidFill>
            <a:prstDash val="solid"/>
            <a:round/>
          </a:ln>
        </p:spPr>
      </p:sp>
      <p:sp>
        <p:nvSpPr>
          <p:cNvPr id="1048665" name="任意多边形 1048664"/>
          <p:cNvSpPr/>
          <p:nvPr/>
        </p:nvSpPr>
        <p:spPr>
          <a:xfrm rot="5400000">
            <a:off x="2057400" y="4897437"/>
            <a:ext cx="133350" cy="1314450"/>
          </a:xfrm>
          <a:custGeom>
            <a:avLst/>
            <a:gdLst/>
            <a:ahLst/>
            <a:cxnLst/>
            <a:rect l="0" t="0" r="0" b="0"/>
            <a:pathLst>
              <a:path w="334516" h="5195141">
                <a:moveTo>
                  <a:pt x="1142" y="508256"/>
                </a:moveTo>
                <a:cubicBezTo>
                  <a:pt x="-12193" y="1213106"/>
                  <a:pt x="94487" y="4082036"/>
                  <a:pt x="149732" y="4760216"/>
                </a:cubicBezTo>
                <a:cubicBezTo>
                  <a:pt x="204977" y="5438396"/>
                  <a:pt x="319277" y="5282186"/>
                  <a:pt x="332612" y="4577336"/>
                </a:cubicBezTo>
                <a:cubicBezTo>
                  <a:pt x="345947" y="3872486"/>
                  <a:pt x="286892" y="1211201"/>
                  <a:pt x="229742" y="531116"/>
                </a:cubicBezTo>
                <a:cubicBezTo>
                  <a:pt x="172592" y="-148969"/>
                  <a:pt x="14477" y="-196594"/>
                  <a:pt x="1142" y="508256"/>
                </a:cubicBezTo>
              </a:path>
            </a:pathLst>
          </a:custGeom>
          <a:solidFill>
            <a:schemeClr val="lt1">
              <a:alpha val="100000"/>
            </a:schemeClr>
          </a:solidFill>
          <a:ln w="25400" cap="rnd" cmpd="sng">
            <a:solidFill>
              <a:srgbClr val="595959">
                <a:alpha val="100000"/>
              </a:srgbClr>
            </a:solidFill>
            <a:prstDash val="solid"/>
            <a:round/>
          </a:ln>
        </p:spPr>
      </p:sp>
      <p:sp>
        <p:nvSpPr>
          <p:cNvPr id="1048666" name="文本框 1048665" descr="#clear#"/>
          <p:cNvSpPr txBox="1"/>
          <p:nvPr/>
        </p:nvSpPr>
        <p:spPr>
          <a:xfrm>
            <a:off x="1601787" y="5002212"/>
            <a:ext cx="842962" cy="646112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latin typeface="方正静蕾简体" pitchFamily="2" charset="-122"/>
                <a:ea typeface="方正静蕾简体" pitchFamily="2" charset="-122"/>
              </a:rPr>
              <a:t>2012</a:t>
            </a:r>
          </a:p>
        </p:txBody>
      </p:sp>
      <p:sp>
        <p:nvSpPr>
          <p:cNvPr id="1048667" name="任意多边形 1048666"/>
          <p:cNvSpPr/>
          <p:nvPr/>
        </p:nvSpPr>
        <p:spPr>
          <a:xfrm rot="5400000">
            <a:off x="2057400" y="4162425"/>
            <a:ext cx="133350" cy="1314450"/>
          </a:xfrm>
          <a:custGeom>
            <a:avLst/>
            <a:gdLst/>
            <a:ahLst/>
            <a:cxnLst/>
            <a:rect l="0" t="0" r="0" b="0"/>
            <a:pathLst>
              <a:path w="334516" h="5195141">
                <a:moveTo>
                  <a:pt x="1142" y="508256"/>
                </a:moveTo>
                <a:cubicBezTo>
                  <a:pt x="-12193" y="1213106"/>
                  <a:pt x="94487" y="4082036"/>
                  <a:pt x="149732" y="4760216"/>
                </a:cubicBezTo>
                <a:cubicBezTo>
                  <a:pt x="204977" y="5438396"/>
                  <a:pt x="319277" y="5282186"/>
                  <a:pt x="332612" y="4577336"/>
                </a:cubicBezTo>
                <a:cubicBezTo>
                  <a:pt x="345947" y="3872486"/>
                  <a:pt x="286892" y="1211201"/>
                  <a:pt x="229742" y="531116"/>
                </a:cubicBezTo>
                <a:cubicBezTo>
                  <a:pt x="172592" y="-148969"/>
                  <a:pt x="14477" y="-196594"/>
                  <a:pt x="1142" y="508256"/>
                </a:cubicBezTo>
              </a:path>
            </a:pathLst>
          </a:custGeom>
          <a:solidFill>
            <a:schemeClr val="lt1">
              <a:alpha val="100000"/>
            </a:schemeClr>
          </a:solidFill>
          <a:ln w="25400" cap="rnd" cmpd="sng">
            <a:solidFill>
              <a:srgbClr val="595959">
                <a:alpha val="100000"/>
              </a:srgbClr>
            </a:solidFill>
            <a:prstDash val="solid"/>
            <a:round/>
          </a:ln>
        </p:spPr>
      </p:sp>
      <p:sp>
        <p:nvSpPr>
          <p:cNvPr id="1048668" name="文本框 1048667" descr="#clear#"/>
          <p:cNvSpPr txBox="1"/>
          <p:nvPr/>
        </p:nvSpPr>
        <p:spPr>
          <a:xfrm>
            <a:off x="1620837" y="4233862"/>
            <a:ext cx="804862" cy="646112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latin typeface="方正静蕾简体" pitchFamily="2" charset="-122"/>
                <a:ea typeface="方正静蕾简体" pitchFamily="2" charset="-122"/>
              </a:rPr>
              <a:t>2013</a:t>
            </a:r>
          </a:p>
        </p:txBody>
      </p:sp>
      <p:sp>
        <p:nvSpPr>
          <p:cNvPr id="1048669" name="任意多边形 1048668"/>
          <p:cNvSpPr/>
          <p:nvPr/>
        </p:nvSpPr>
        <p:spPr>
          <a:xfrm rot="5400000">
            <a:off x="2057400" y="3392487"/>
            <a:ext cx="133350" cy="1314450"/>
          </a:xfrm>
          <a:custGeom>
            <a:avLst/>
            <a:gdLst/>
            <a:ahLst/>
            <a:cxnLst/>
            <a:rect l="0" t="0" r="0" b="0"/>
            <a:pathLst>
              <a:path w="334516" h="5195141">
                <a:moveTo>
                  <a:pt x="1142" y="508256"/>
                </a:moveTo>
                <a:cubicBezTo>
                  <a:pt x="-12193" y="1213106"/>
                  <a:pt x="94487" y="4082036"/>
                  <a:pt x="149732" y="4760216"/>
                </a:cubicBezTo>
                <a:cubicBezTo>
                  <a:pt x="204977" y="5438396"/>
                  <a:pt x="319277" y="5282186"/>
                  <a:pt x="332612" y="4577336"/>
                </a:cubicBezTo>
                <a:cubicBezTo>
                  <a:pt x="345947" y="3872486"/>
                  <a:pt x="286892" y="1211201"/>
                  <a:pt x="229742" y="531116"/>
                </a:cubicBezTo>
                <a:cubicBezTo>
                  <a:pt x="172592" y="-148969"/>
                  <a:pt x="14477" y="-196594"/>
                  <a:pt x="1142" y="508256"/>
                </a:cubicBezTo>
              </a:path>
            </a:pathLst>
          </a:custGeom>
          <a:solidFill>
            <a:schemeClr val="lt1">
              <a:alpha val="100000"/>
            </a:schemeClr>
          </a:solidFill>
          <a:ln w="25400" cap="rnd" cmpd="sng">
            <a:solidFill>
              <a:srgbClr val="595959">
                <a:alpha val="100000"/>
              </a:srgbClr>
            </a:solidFill>
            <a:prstDash val="solid"/>
            <a:round/>
          </a:ln>
        </p:spPr>
      </p:sp>
      <p:sp>
        <p:nvSpPr>
          <p:cNvPr id="1048670" name="文本框 1048669" descr="#clear#"/>
          <p:cNvSpPr txBox="1"/>
          <p:nvPr/>
        </p:nvSpPr>
        <p:spPr>
          <a:xfrm>
            <a:off x="1608137" y="3514725"/>
            <a:ext cx="836612" cy="646112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latin typeface="方正静蕾简体" pitchFamily="2" charset="-122"/>
                <a:ea typeface="方正静蕾简体" pitchFamily="2" charset="-122"/>
              </a:rPr>
              <a:t>2014</a:t>
            </a:r>
          </a:p>
        </p:txBody>
      </p:sp>
      <p:sp>
        <p:nvSpPr>
          <p:cNvPr id="1048671" name="任意多边形 1048670"/>
          <p:cNvSpPr/>
          <p:nvPr/>
        </p:nvSpPr>
        <p:spPr>
          <a:xfrm rot="5400000">
            <a:off x="2047875" y="2673350"/>
            <a:ext cx="133350" cy="1314450"/>
          </a:xfrm>
          <a:custGeom>
            <a:avLst/>
            <a:gdLst/>
            <a:ahLst/>
            <a:cxnLst/>
            <a:rect l="0" t="0" r="0" b="0"/>
            <a:pathLst>
              <a:path w="334516" h="5195141">
                <a:moveTo>
                  <a:pt x="1142" y="508256"/>
                </a:moveTo>
                <a:cubicBezTo>
                  <a:pt x="-12193" y="1213106"/>
                  <a:pt x="94487" y="4082036"/>
                  <a:pt x="149732" y="4760216"/>
                </a:cubicBezTo>
                <a:cubicBezTo>
                  <a:pt x="204977" y="5438396"/>
                  <a:pt x="319277" y="5282186"/>
                  <a:pt x="332612" y="4577336"/>
                </a:cubicBezTo>
                <a:cubicBezTo>
                  <a:pt x="345947" y="3872486"/>
                  <a:pt x="286892" y="1211201"/>
                  <a:pt x="229742" y="531116"/>
                </a:cubicBezTo>
                <a:cubicBezTo>
                  <a:pt x="172592" y="-148969"/>
                  <a:pt x="14477" y="-196594"/>
                  <a:pt x="1142" y="508256"/>
                </a:cubicBezTo>
              </a:path>
            </a:pathLst>
          </a:custGeom>
          <a:solidFill>
            <a:schemeClr val="lt1">
              <a:alpha val="100000"/>
            </a:schemeClr>
          </a:solidFill>
          <a:ln w="25400" cap="rnd" cmpd="sng">
            <a:solidFill>
              <a:srgbClr val="595959">
                <a:alpha val="100000"/>
              </a:srgbClr>
            </a:solidFill>
            <a:prstDash val="solid"/>
            <a:round/>
          </a:ln>
        </p:spPr>
      </p:sp>
      <p:sp>
        <p:nvSpPr>
          <p:cNvPr id="1048672" name="文本框 1048671" descr="#clear#"/>
          <p:cNvSpPr txBox="1"/>
          <p:nvPr/>
        </p:nvSpPr>
        <p:spPr>
          <a:xfrm>
            <a:off x="1589087" y="2789237"/>
            <a:ext cx="831850" cy="64770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latin typeface="方正静蕾简体" pitchFamily="2" charset="-122"/>
                <a:ea typeface="方正静蕾简体" pitchFamily="2" charset="-122"/>
              </a:rPr>
              <a:t>2015</a:t>
            </a:r>
          </a:p>
        </p:txBody>
      </p:sp>
      <p:sp>
        <p:nvSpPr>
          <p:cNvPr id="1048673" name="任意多边形 1048672"/>
          <p:cNvSpPr/>
          <p:nvPr/>
        </p:nvSpPr>
        <p:spPr>
          <a:xfrm rot="5400000">
            <a:off x="2047875" y="1949450"/>
            <a:ext cx="133350" cy="1314450"/>
          </a:xfrm>
          <a:custGeom>
            <a:avLst/>
            <a:gdLst/>
            <a:ahLst/>
            <a:cxnLst/>
            <a:rect l="0" t="0" r="0" b="0"/>
            <a:pathLst>
              <a:path w="334516" h="5195141">
                <a:moveTo>
                  <a:pt x="1142" y="508256"/>
                </a:moveTo>
                <a:cubicBezTo>
                  <a:pt x="-12193" y="1213106"/>
                  <a:pt x="94487" y="4082036"/>
                  <a:pt x="149732" y="4760216"/>
                </a:cubicBezTo>
                <a:cubicBezTo>
                  <a:pt x="204977" y="5438396"/>
                  <a:pt x="319277" y="5282186"/>
                  <a:pt x="332612" y="4577336"/>
                </a:cubicBezTo>
                <a:cubicBezTo>
                  <a:pt x="345947" y="3872486"/>
                  <a:pt x="286892" y="1211201"/>
                  <a:pt x="229742" y="531116"/>
                </a:cubicBezTo>
                <a:cubicBezTo>
                  <a:pt x="172592" y="-148969"/>
                  <a:pt x="14477" y="-196594"/>
                  <a:pt x="1142" y="508256"/>
                </a:cubicBezTo>
              </a:path>
            </a:pathLst>
          </a:custGeom>
          <a:solidFill>
            <a:schemeClr val="lt1">
              <a:alpha val="100000"/>
            </a:schemeClr>
          </a:solidFill>
          <a:ln w="25400" cap="rnd" cmpd="sng">
            <a:solidFill>
              <a:srgbClr val="595959">
                <a:alpha val="100000"/>
              </a:srgbClr>
            </a:solidFill>
            <a:prstDash val="solid"/>
            <a:round/>
          </a:ln>
        </p:spPr>
      </p:sp>
      <p:sp>
        <p:nvSpPr>
          <p:cNvPr id="1048674" name="文本框 1048673" descr="#clear#"/>
          <p:cNvSpPr txBox="1"/>
          <p:nvPr/>
        </p:nvSpPr>
        <p:spPr>
          <a:xfrm>
            <a:off x="1600200" y="2028825"/>
            <a:ext cx="844550" cy="646112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latin typeface="方正静蕾简体" pitchFamily="2" charset="-122"/>
                <a:ea typeface="方正静蕾简体" pitchFamily="2" charset="-122"/>
              </a:rPr>
              <a:t>2016</a:t>
            </a:r>
          </a:p>
        </p:txBody>
      </p:sp>
      <p:sp>
        <p:nvSpPr>
          <p:cNvPr id="1048675" name="文本框 1048674" descr="#clear#"/>
          <p:cNvSpPr txBox="1"/>
          <p:nvPr/>
        </p:nvSpPr>
        <p:spPr>
          <a:xfrm>
            <a:off x="4079875" y="2309812"/>
            <a:ext cx="6545262" cy="40005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latin typeface="华文细黑" pitchFamily="2" charset="-122"/>
                <a:ea typeface="华文细黑" pitchFamily="2" charset="-122"/>
              </a:rPr>
              <a:t>—— </a:t>
            </a:r>
            <a:r>
              <a:rPr lang="en-US" altLang="zh-CN" sz="20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1048676" name="文本框 1048675" descr="#clear#"/>
          <p:cNvSpPr txBox="1"/>
          <p:nvPr/>
        </p:nvSpPr>
        <p:spPr>
          <a:xfrm>
            <a:off x="2951162" y="5126037"/>
            <a:ext cx="1020762" cy="52228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D7816C"/>
                </a:solidFill>
                <a:latin typeface="方正静蕾简体" pitchFamily="2" charset="-122"/>
                <a:ea typeface="方正静蕾简体" pitchFamily="2" charset="-122"/>
              </a:rPr>
              <a:t>探索</a:t>
            </a:r>
          </a:p>
        </p:txBody>
      </p:sp>
      <p:sp>
        <p:nvSpPr>
          <p:cNvPr id="1048677" name="文本框 1048676" descr="#clear#"/>
          <p:cNvSpPr txBox="1"/>
          <p:nvPr/>
        </p:nvSpPr>
        <p:spPr>
          <a:xfrm>
            <a:off x="2951162" y="4398962"/>
            <a:ext cx="1020762" cy="52387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D7816C"/>
                </a:solidFill>
                <a:latin typeface="方正静蕾简体" pitchFamily="2" charset="-122"/>
                <a:ea typeface="方正静蕾简体" pitchFamily="2" charset="-122"/>
              </a:rPr>
              <a:t>起步</a:t>
            </a:r>
          </a:p>
        </p:txBody>
      </p:sp>
      <p:sp>
        <p:nvSpPr>
          <p:cNvPr id="1048678" name="文本框 1048677" descr="#clear#"/>
          <p:cNvSpPr txBox="1"/>
          <p:nvPr/>
        </p:nvSpPr>
        <p:spPr>
          <a:xfrm>
            <a:off x="2951162" y="3671887"/>
            <a:ext cx="1020762" cy="52387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D7816C"/>
                </a:solidFill>
                <a:latin typeface="方正静蕾简体" pitchFamily="2" charset="-122"/>
                <a:ea typeface="方正静蕾简体" pitchFamily="2" charset="-122"/>
              </a:rPr>
              <a:t>定位</a:t>
            </a:r>
          </a:p>
        </p:txBody>
      </p:sp>
      <p:sp>
        <p:nvSpPr>
          <p:cNvPr id="1048679" name="文本框 1048678" descr="#clear#"/>
          <p:cNvSpPr txBox="1"/>
          <p:nvPr/>
        </p:nvSpPr>
        <p:spPr>
          <a:xfrm>
            <a:off x="2951162" y="2944812"/>
            <a:ext cx="1020762" cy="52387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D7816C"/>
                </a:solidFill>
                <a:latin typeface="方正静蕾简体" pitchFamily="2" charset="-122"/>
                <a:ea typeface="方正静蕾简体" pitchFamily="2" charset="-122"/>
              </a:rPr>
              <a:t>积淀</a:t>
            </a:r>
          </a:p>
        </p:txBody>
      </p:sp>
      <p:sp>
        <p:nvSpPr>
          <p:cNvPr id="1048680" name="文本框 1048679" descr="#clear#"/>
          <p:cNvSpPr txBox="1"/>
          <p:nvPr/>
        </p:nvSpPr>
        <p:spPr>
          <a:xfrm>
            <a:off x="2951162" y="2212975"/>
            <a:ext cx="1020762" cy="52387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b="1">
                <a:solidFill>
                  <a:srgbClr val="D7816C"/>
                </a:solidFill>
                <a:latin typeface="方正静蕾简体" pitchFamily="2" charset="-122"/>
                <a:ea typeface="方正静蕾简体" pitchFamily="2" charset="-122"/>
              </a:rPr>
              <a:t>爆发</a:t>
            </a:r>
          </a:p>
        </p:txBody>
      </p:sp>
      <p:sp>
        <p:nvSpPr>
          <p:cNvPr id="1048681" name="文本框 1048680" descr="#clear#"/>
          <p:cNvSpPr txBox="1"/>
          <p:nvPr/>
        </p:nvSpPr>
        <p:spPr>
          <a:xfrm>
            <a:off x="4079875" y="3006725"/>
            <a:ext cx="6545262" cy="40005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latin typeface="华文细黑" pitchFamily="2" charset="-122"/>
                <a:ea typeface="华文细黑" pitchFamily="2" charset="-122"/>
              </a:rPr>
              <a:t>—— </a:t>
            </a:r>
            <a:r>
              <a:rPr lang="en-US" altLang="zh-CN" sz="20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1048682" name="文本框 1048681" descr="#clear#"/>
          <p:cNvSpPr txBox="1"/>
          <p:nvPr/>
        </p:nvSpPr>
        <p:spPr>
          <a:xfrm>
            <a:off x="4079875" y="3783012"/>
            <a:ext cx="6545262" cy="40005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latin typeface="华文细黑" pitchFamily="2" charset="-122"/>
                <a:ea typeface="华文细黑" pitchFamily="2" charset="-122"/>
              </a:rPr>
              <a:t>—— </a:t>
            </a:r>
            <a:r>
              <a:rPr lang="en-US" altLang="zh-CN" sz="20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1048683" name="文本框 1048682" descr="#clear#"/>
          <p:cNvSpPr txBox="1"/>
          <p:nvPr/>
        </p:nvSpPr>
        <p:spPr>
          <a:xfrm>
            <a:off x="4079875" y="4481512"/>
            <a:ext cx="6545262" cy="40005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latin typeface="华文细黑" pitchFamily="2" charset="-122"/>
                <a:ea typeface="华文细黑" pitchFamily="2" charset="-122"/>
              </a:rPr>
              <a:t>—— </a:t>
            </a:r>
            <a:r>
              <a:rPr lang="en-US" altLang="zh-CN" sz="20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1048684" name="文本框 1048683" descr="#clear#"/>
          <p:cNvSpPr txBox="1"/>
          <p:nvPr/>
        </p:nvSpPr>
        <p:spPr>
          <a:xfrm>
            <a:off x="4079875" y="5221287"/>
            <a:ext cx="6545262" cy="40005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latin typeface="华文细黑" pitchFamily="2" charset="-122"/>
                <a:ea typeface="华文细黑" pitchFamily="2" charset="-122"/>
              </a:rPr>
              <a:t>—— </a:t>
            </a:r>
            <a:r>
              <a:rPr lang="en-US" altLang="zh-CN" sz="20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</a:t>
            </a:r>
          </a:p>
        </p:txBody>
      </p:sp>
      <p:sp>
        <p:nvSpPr>
          <p:cNvPr id="1048685" name="文本框 1048684" descr="#clear#"/>
          <p:cNvSpPr txBox="1"/>
          <p:nvPr/>
        </p:nvSpPr>
        <p:spPr>
          <a:xfrm>
            <a:off x="4294187" y="836612"/>
            <a:ext cx="3613150" cy="5842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latin typeface="新蒂黑板报" pitchFamily="66" charset="-122"/>
                <a:ea typeface="新蒂黑板报" pitchFamily="66" charset="-122"/>
              </a:rPr>
              <a:t>在此添加本页</a:t>
            </a:r>
            <a:r>
              <a:rPr lang="zh-CN" altLang="en-US" sz="3200">
                <a:solidFill>
                  <a:srgbClr val="D7816C"/>
                </a:solidFill>
                <a:latin typeface="新蒂黑板报" pitchFamily="66" charset="-122"/>
                <a:ea typeface="新蒂黑板报" pitchFamily="66" charset="-122"/>
              </a:rPr>
              <a:t>标题</a:t>
            </a:r>
          </a:p>
        </p:txBody>
      </p:sp>
      <p:sp>
        <p:nvSpPr>
          <p:cNvPr id="1048686" name="任意多边形 1048685"/>
          <p:cNvSpPr/>
          <p:nvPr/>
        </p:nvSpPr>
        <p:spPr bwMode="auto">
          <a:xfrm rot="20785646">
            <a:off x="7850187" y="1268412"/>
            <a:ext cx="463550" cy="268287"/>
          </a:xfrm>
          <a:custGeom>
            <a:avLst/>
            <a:gdLst/>
            <a:ahLst/>
            <a:cxnLst/>
            <a:rect l="0" t="0" r="0" b="0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687" name="任意多边形 1048686"/>
          <p:cNvSpPr/>
          <p:nvPr/>
        </p:nvSpPr>
        <p:spPr bwMode="auto">
          <a:xfrm>
            <a:off x="3878262" y="1216025"/>
            <a:ext cx="3922712" cy="271462"/>
          </a:xfrm>
          <a:custGeom>
            <a:avLst/>
            <a:gdLst/>
            <a:ahLst/>
            <a:cxnLst/>
            <a:rect l="0" t="0" r="0" b="0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 cmpd="sng">
            <a:solidFill>
              <a:schemeClr val="dk1">
                <a:alpha val="100000"/>
              </a:schemeClr>
            </a:solidFill>
            <a:prstDash val="dash"/>
            <a:round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0" name="任意多边形 1048689"/>
          <p:cNvSpPr/>
          <p:nvPr/>
        </p:nvSpPr>
        <p:spPr bwMode="auto">
          <a:xfrm rot="169627">
            <a:off x="1392237" y="2560637"/>
            <a:ext cx="1295400" cy="1341437"/>
          </a:xfrm>
          <a:custGeom>
            <a:avLst/>
            <a:gdLst/>
            <a:ahLst/>
            <a:cxnLst/>
            <a:rect l="0" t="0" r="0" b="0"/>
            <a:pathLst>
              <a:path w="218" h="226">
                <a:moveTo>
                  <a:pt x="217" y="62"/>
                </a:moveTo>
                <a:cubicBezTo>
                  <a:pt x="216" y="61"/>
                  <a:pt x="215" y="61"/>
                  <a:pt x="215" y="61"/>
                </a:cubicBezTo>
                <a:cubicBezTo>
                  <a:pt x="210" y="61"/>
                  <a:pt x="206" y="61"/>
                  <a:pt x="201" y="61"/>
                </a:cubicBezTo>
                <a:cubicBezTo>
                  <a:pt x="202" y="55"/>
                  <a:pt x="203" y="49"/>
                  <a:pt x="205" y="44"/>
                </a:cubicBezTo>
                <a:cubicBezTo>
                  <a:pt x="205" y="43"/>
                  <a:pt x="205" y="42"/>
                  <a:pt x="204" y="42"/>
                </a:cubicBezTo>
                <a:cubicBezTo>
                  <a:pt x="204" y="41"/>
                  <a:pt x="203" y="40"/>
                  <a:pt x="202" y="40"/>
                </a:cubicBezTo>
                <a:cubicBezTo>
                  <a:pt x="183" y="37"/>
                  <a:pt x="166" y="36"/>
                  <a:pt x="148" y="36"/>
                </a:cubicBezTo>
                <a:cubicBezTo>
                  <a:pt x="151" y="28"/>
                  <a:pt x="154" y="21"/>
                  <a:pt x="158" y="13"/>
                </a:cubicBezTo>
                <a:cubicBezTo>
                  <a:pt x="158" y="12"/>
                  <a:pt x="158" y="11"/>
                  <a:pt x="158" y="10"/>
                </a:cubicBezTo>
                <a:cubicBezTo>
                  <a:pt x="158" y="9"/>
                  <a:pt x="157" y="8"/>
                  <a:pt x="156" y="8"/>
                </a:cubicBezTo>
                <a:cubicBezTo>
                  <a:pt x="144" y="4"/>
                  <a:pt x="132" y="1"/>
                  <a:pt x="120" y="0"/>
                </a:cubicBezTo>
                <a:cubicBezTo>
                  <a:pt x="118" y="0"/>
                  <a:pt x="117" y="1"/>
                  <a:pt x="116" y="2"/>
                </a:cubicBezTo>
                <a:cubicBezTo>
                  <a:pt x="113" y="14"/>
                  <a:pt x="108" y="25"/>
                  <a:pt x="103" y="36"/>
                </a:cubicBezTo>
                <a:cubicBezTo>
                  <a:pt x="84" y="36"/>
                  <a:pt x="66" y="35"/>
                  <a:pt x="51" y="26"/>
                </a:cubicBezTo>
                <a:cubicBezTo>
                  <a:pt x="50" y="26"/>
                  <a:pt x="49" y="25"/>
                  <a:pt x="48" y="26"/>
                </a:cubicBezTo>
                <a:cubicBezTo>
                  <a:pt x="47" y="26"/>
                  <a:pt x="46" y="27"/>
                  <a:pt x="46" y="28"/>
                </a:cubicBezTo>
                <a:cubicBezTo>
                  <a:pt x="38" y="73"/>
                  <a:pt x="31" y="139"/>
                  <a:pt x="1" y="183"/>
                </a:cubicBezTo>
                <a:cubicBezTo>
                  <a:pt x="0" y="184"/>
                  <a:pt x="0" y="185"/>
                  <a:pt x="0" y="186"/>
                </a:cubicBezTo>
                <a:cubicBezTo>
                  <a:pt x="1" y="187"/>
                  <a:pt x="2" y="188"/>
                  <a:pt x="4" y="188"/>
                </a:cubicBezTo>
                <a:cubicBezTo>
                  <a:pt x="8" y="188"/>
                  <a:pt x="12" y="187"/>
                  <a:pt x="16" y="187"/>
                </a:cubicBezTo>
                <a:cubicBezTo>
                  <a:pt x="24" y="187"/>
                  <a:pt x="32" y="188"/>
                  <a:pt x="41" y="189"/>
                </a:cubicBezTo>
                <a:cubicBezTo>
                  <a:pt x="39" y="201"/>
                  <a:pt x="39" y="211"/>
                  <a:pt x="38" y="222"/>
                </a:cubicBezTo>
                <a:cubicBezTo>
                  <a:pt x="38" y="223"/>
                  <a:pt x="38" y="224"/>
                  <a:pt x="39" y="225"/>
                </a:cubicBezTo>
                <a:cubicBezTo>
                  <a:pt x="40" y="225"/>
                  <a:pt x="41" y="226"/>
                  <a:pt x="42" y="226"/>
                </a:cubicBezTo>
                <a:cubicBezTo>
                  <a:pt x="70" y="225"/>
                  <a:pt x="103" y="224"/>
                  <a:pt x="135" y="224"/>
                </a:cubicBezTo>
                <a:cubicBezTo>
                  <a:pt x="161" y="224"/>
                  <a:pt x="187" y="225"/>
                  <a:pt x="211" y="226"/>
                </a:cubicBezTo>
                <a:cubicBezTo>
                  <a:pt x="212" y="226"/>
                  <a:pt x="213" y="226"/>
                  <a:pt x="213" y="225"/>
                </a:cubicBezTo>
                <a:cubicBezTo>
                  <a:pt x="214" y="225"/>
                  <a:pt x="214" y="224"/>
                  <a:pt x="214" y="223"/>
                </a:cubicBezTo>
                <a:cubicBezTo>
                  <a:pt x="214" y="216"/>
                  <a:pt x="214" y="209"/>
                  <a:pt x="214" y="202"/>
                </a:cubicBezTo>
                <a:cubicBezTo>
                  <a:pt x="214" y="156"/>
                  <a:pt x="215" y="111"/>
                  <a:pt x="218" y="65"/>
                </a:cubicBezTo>
                <a:cubicBezTo>
                  <a:pt x="218" y="64"/>
                  <a:pt x="218" y="63"/>
                  <a:pt x="217" y="62"/>
                </a:cubicBezTo>
                <a:close/>
                <a:moveTo>
                  <a:pt x="122" y="7"/>
                </a:moveTo>
                <a:cubicBezTo>
                  <a:pt x="131" y="8"/>
                  <a:pt x="141" y="10"/>
                  <a:pt x="150" y="13"/>
                </a:cubicBezTo>
                <a:cubicBezTo>
                  <a:pt x="143" y="29"/>
                  <a:pt x="136" y="45"/>
                  <a:pt x="129" y="61"/>
                </a:cubicBezTo>
                <a:cubicBezTo>
                  <a:pt x="129" y="62"/>
                  <a:pt x="128" y="63"/>
                  <a:pt x="128" y="63"/>
                </a:cubicBezTo>
                <a:cubicBezTo>
                  <a:pt x="127" y="64"/>
                  <a:pt x="127" y="64"/>
                  <a:pt x="127" y="64"/>
                </a:cubicBezTo>
                <a:cubicBezTo>
                  <a:pt x="126" y="65"/>
                  <a:pt x="126" y="65"/>
                  <a:pt x="126" y="65"/>
                </a:cubicBezTo>
                <a:cubicBezTo>
                  <a:pt x="125" y="65"/>
                  <a:pt x="124" y="65"/>
                  <a:pt x="123" y="64"/>
                </a:cubicBezTo>
                <a:cubicBezTo>
                  <a:pt x="115" y="63"/>
                  <a:pt x="106" y="61"/>
                  <a:pt x="97" y="60"/>
                </a:cubicBezTo>
                <a:cubicBezTo>
                  <a:pt x="108" y="44"/>
                  <a:pt x="116" y="26"/>
                  <a:pt x="122" y="7"/>
                </a:cubicBezTo>
                <a:close/>
                <a:moveTo>
                  <a:pt x="10" y="181"/>
                </a:moveTo>
                <a:cubicBezTo>
                  <a:pt x="38" y="137"/>
                  <a:pt x="44" y="77"/>
                  <a:pt x="52" y="34"/>
                </a:cubicBezTo>
                <a:cubicBezTo>
                  <a:pt x="66" y="41"/>
                  <a:pt x="83" y="43"/>
                  <a:pt x="100" y="43"/>
                </a:cubicBezTo>
                <a:cubicBezTo>
                  <a:pt x="96" y="49"/>
                  <a:pt x="93" y="55"/>
                  <a:pt x="89" y="61"/>
                </a:cubicBezTo>
                <a:cubicBezTo>
                  <a:pt x="88" y="62"/>
                  <a:pt x="88" y="63"/>
                  <a:pt x="89" y="64"/>
                </a:cubicBezTo>
                <a:cubicBezTo>
                  <a:pt x="89" y="65"/>
                  <a:pt x="90" y="66"/>
                  <a:pt x="91" y="66"/>
                </a:cubicBezTo>
                <a:cubicBezTo>
                  <a:pt x="101" y="68"/>
                  <a:pt x="112" y="69"/>
                  <a:pt x="122" y="71"/>
                </a:cubicBezTo>
                <a:cubicBezTo>
                  <a:pt x="123" y="71"/>
                  <a:pt x="124" y="71"/>
                  <a:pt x="126" y="71"/>
                </a:cubicBezTo>
                <a:cubicBezTo>
                  <a:pt x="127" y="71"/>
                  <a:pt x="128" y="71"/>
                  <a:pt x="130" y="70"/>
                </a:cubicBezTo>
                <a:cubicBezTo>
                  <a:pt x="128" y="67"/>
                  <a:pt x="128" y="67"/>
                  <a:pt x="128" y="67"/>
                </a:cubicBezTo>
                <a:cubicBezTo>
                  <a:pt x="130" y="70"/>
                  <a:pt x="130" y="70"/>
                  <a:pt x="130" y="70"/>
                </a:cubicBezTo>
                <a:cubicBezTo>
                  <a:pt x="131" y="70"/>
                  <a:pt x="133" y="68"/>
                  <a:pt x="133" y="67"/>
                </a:cubicBezTo>
                <a:cubicBezTo>
                  <a:pt x="134" y="66"/>
                  <a:pt x="135" y="65"/>
                  <a:pt x="135" y="64"/>
                </a:cubicBezTo>
                <a:cubicBezTo>
                  <a:pt x="138" y="57"/>
                  <a:pt x="141" y="50"/>
                  <a:pt x="145" y="43"/>
                </a:cubicBezTo>
                <a:cubicBezTo>
                  <a:pt x="162" y="43"/>
                  <a:pt x="179" y="43"/>
                  <a:pt x="197" y="46"/>
                </a:cubicBezTo>
                <a:cubicBezTo>
                  <a:pt x="193" y="67"/>
                  <a:pt x="191" y="92"/>
                  <a:pt x="186" y="117"/>
                </a:cubicBezTo>
                <a:cubicBezTo>
                  <a:pt x="182" y="143"/>
                  <a:pt x="175" y="170"/>
                  <a:pt x="161" y="191"/>
                </a:cubicBezTo>
                <a:cubicBezTo>
                  <a:pt x="160" y="193"/>
                  <a:pt x="160" y="195"/>
                  <a:pt x="159" y="196"/>
                </a:cubicBezTo>
                <a:cubicBezTo>
                  <a:pt x="159" y="197"/>
                  <a:pt x="158" y="198"/>
                  <a:pt x="158" y="198"/>
                </a:cubicBezTo>
                <a:cubicBezTo>
                  <a:pt x="158" y="198"/>
                  <a:pt x="158" y="198"/>
                  <a:pt x="158" y="198"/>
                </a:cubicBezTo>
                <a:cubicBezTo>
                  <a:pt x="157" y="198"/>
                  <a:pt x="157" y="199"/>
                  <a:pt x="156" y="199"/>
                </a:cubicBezTo>
                <a:cubicBezTo>
                  <a:pt x="156" y="199"/>
                  <a:pt x="155" y="198"/>
                  <a:pt x="154" y="198"/>
                </a:cubicBezTo>
                <a:cubicBezTo>
                  <a:pt x="123" y="194"/>
                  <a:pt x="92" y="189"/>
                  <a:pt x="61" y="185"/>
                </a:cubicBezTo>
                <a:cubicBezTo>
                  <a:pt x="47" y="183"/>
                  <a:pt x="31" y="181"/>
                  <a:pt x="16" y="181"/>
                </a:cubicBezTo>
                <a:cubicBezTo>
                  <a:pt x="14" y="181"/>
                  <a:pt x="12" y="181"/>
                  <a:pt x="10" y="181"/>
                </a:cubicBezTo>
                <a:close/>
                <a:moveTo>
                  <a:pt x="45" y="219"/>
                </a:moveTo>
                <a:cubicBezTo>
                  <a:pt x="46" y="209"/>
                  <a:pt x="46" y="200"/>
                  <a:pt x="47" y="190"/>
                </a:cubicBezTo>
                <a:cubicBezTo>
                  <a:pt x="52" y="190"/>
                  <a:pt x="56" y="191"/>
                  <a:pt x="60" y="192"/>
                </a:cubicBezTo>
                <a:cubicBezTo>
                  <a:pt x="91" y="196"/>
                  <a:pt x="122" y="201"/>
                  <a:pt x="153" y="205"/>
                </a:cubicBezTo>
                <a:cubicBezTo>
                  <a:pt x="154" y="205"/>
                  <a:pt x="155" y="205"/>
                  <a:pt x="156" y="205"/>
                </a:cubicBezTo>
                <a:cubicBezTo>
                  <a:pt x="158" y="205"/>
                  <a:pt x="159" y="205"/>
                  <a:pt x="160" y="205"/>
                </a:cubicBezTo>
                <a:cubicBezTo>
                  <a:pt x="162" y="204"/>
                  <a:pt x="163" y="203"/>
                  <a:pt x="164" y="202"/>
                </a:cubicBezTo>
                <a:cubicBezTo>
                  <a:pt x="165" y="201"/>
                  <a:pt x="165" y="199"/>
                  <a:pt x="166" y="198"/>
                </a:cubicBezTo>
                <a:cubicBezTo>
                  <a:pt x="166" y="196"/>
                  <a:pt x="167" y="195"/>
                  <a:pt x="167" y="195"/>
                </a:cubicBezTo>
                <a:cubicBezTo>
                  <a:pt x="182" y="172"/>
                  <a:pt x="189" y="145"/>
                  <a:pt x="193" y="118"/>
                </a:cubicBezTo>
                <a:cubicBezTo>
                  <a:pt x="196" y="100"/>
                  <a:pt x="198" y="83"/>
                  <a:pt x="200" y="68"/>
                </a:cubicBezTo>
                <a:cubicBezTo>
                  <a:pt x="204" y="68"/>
                  <a:pt x="207" y="68"/>
                  <a:pt x="211" y="68"/>
                </a:cubicBezTo>
                <a:cubicBezTo>
                  <a:pt x="208" y="113"/>
                  <a:pt x="208" y="157"/>
                  <a:pt x="208" y="202"/>
                </a:cubicBezTo>
                <a:cubicBezTo>
                  <a:pt x="208" y="208"/>
                  <a:pt x="208" y="214"/>
                  <a:pt x="208" y="219"/>
                </a:cubicBezTo>
                <a:cubicBezTo>
                  <a:pt x="185" y="218"/>
                  <a:pt x="160" y="218"/>
                  <a:pt x="135" y="218"/>
                </a:cubicBezTo>
                <a:cubicBezTo>
                  <a:pt x="104" y="218"/>
                  <a:pt x="73" y="218"/>
                  <a:pt x="45" y="219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691" name="任意多边形 1048690"/>
          <p:cNvSpPr/>
          <p:nvPr/>
        </p:nvSpPr>
        <p:spPr bwMode="auto">
          <a:xfrm rot="169627">
            <a:off x="3968750" y="3262312"/>
            <a:ext cx="1295400" cy="1341437"/>
          </a:xfrm>
          <a:custGeom>
            <a:avLst/>
            <a:gdLst/>
            <a:ahLst/>
            <a:cxnLst/>
            <a:rect l="0" t="0" r="0" b="0"/>
            <a:pathLst>
              <a:path w="218" h="226">
                <a:moveTo>
                  <a:pt x="217" y="62"/>
                </a:moveTo>
                <a:cubicBezTo>
                  <a:pt x="216" y="61"/>
                  <a:pt x="215" y="61"/>
                  <a:pt x="215" y="61"/>
                </a:cubicBezTo>
                <a:cubicBezTo>
                  <a:pt x="210" y="61"/>
                  <a:pt x="206" y="61"/>
                  <a:pt x="201" y="61"/>
                </a:cubicBezTo>
                <a:cubicBezTo>
                  <a:pt x="202" y="55"/>
                  <a:pt x="203" y="49"/>
                  <a:pt x="205" y="44"/>
                </a:cubicBezTo>
                <a:cubicBezTo>
                  <a:pt x="205" y="43"/>
                  <a:pt x="205" y="42"/>
                  <a:pt x="204" y="42"/>
                </a:cubicBezTo>
                <a:cubicBezTo>
                  <a:pt x="204" y="41"/>
                  <a:pt x="203" y="40"/>
                  <a:pt x="202" y="40"/>
                </a:cubicBezTo>
                <a:cubicBezTo>
                  <a:pt x="183" y="37"/>
                  <a:pt x="166" y="36"/>
                  <a:pt x="148" y="36"/>
                </a:cubicBezTo>
                <a:cubicBezTo>
                  <a:pt x="151" y="28"/>
                  <a:pt x="154" y="21"/>
                  <a:pt x="158" y="13"/>
                </a:cubicBezTo>
                <a:cubicBezTo>
                  <a:pt x="158" y="12"/>
                  <a:pt x="158" y="11"/>
                  <a:pt x="158" y="10"/>
                </a:cubicBezTo>
                <a:cubicBezTo>
                  <a:pt x="158" y="9"/>
                  <a:pt x="157" y="8"/>
                  <a:pt x="156" y="8"/>
                </a:cubicBezTo>
                <a:cubicBezTo>
                  <a:pt x="144" y="4"/>
                  <a:pt x="132" y="1"/>
                  <a:pt x="120" y="0"/>
                </a:cubicBezTo>
                <a:cubicBezTo>
                  <a:pt x="118" y="0"/>
                  <a:pt x="117" y="1"/>
                  <a:pt x="116" y="2"/>
                </a:cubicBezTo>
                <a:cubicBezTo>
                  <a:pt x="113" y="14"/>
                  <a:pt x="108" y="25"/>
                  <a:pt x="103" y="36"/>
                </a:cubicBezTo>
                <a:cubicBezTo>
                  <a:pt x="84" y="36"/>
                  <a:pt x="66" y="35"/>
                  <a:pt x="51" y="26"/>
                </a:cubicBezTo>
                <a:cubicBezTo>
                  <a:pt x="50" y="26"/>
                  <a:pt x="49" y="25"/>
                  <a:pt x="48" y="26"/>
                </a:cubicBezTo>
                <a:cubicBezTo>
                  <a:pt x="47" y="26"/>
                  <a:pt x="46" y="27"/>
                  <a:pt x="46" y="28"/>
                </a:cubicBezTo>
                <a:cubicBezTo>
                  <a:pt x="38" y="73"/>
                  <a:pt x="31" y="139"/>
                  <a:pt x="1" y="183"/>
                </a:cubicBezTo>
                <a:cubicBezTo>
                  <a:pt x="0" y="184"/>
                  <a:pt x="0" y="185"/>
                  <a:pt x="0" y="186"/>
                </a:cubicBezTo>
                <a:cubicBezTo>
                  <a:pt x="1" y="187"/>
                  <a:pt x="2" y="188"/>
                  <a:pt x="4" y="188"/>
                </a:cubicBezTo>
                <a:cubicBezTo>
                  <a:pt x="8" y="188"/>
                  <a:pt x="12" y="187"/>
                  <a:pt x="16" y="187"/>
                </a:cubicBezTo>
                <a:cubicBezTo>
                  <a:pt x="24" y="187"/>
                  <a:pt x="32" y="188"/>
                  <a:pt x="41" y="189"/>
                </a:cubicBezTo>
                <a:cubicBezTo>
                  <a:pt x="39" y="201"/>
                  <a:pt x="39" y="211"/>
                  <a:pt x="38" y="222"/>
                </a:cubicBezTo>
                <a:cubicBezTo>
                  <a:pt x="38" y="223"/>
                  <a:pt x="38" y="224"/>
                  <a:pt x="39" y="225"/>
                </a:cubicBezTo>
                <a:cubicBezTo>
                  <a:pt x="40" y="225"/>
                  <a:pt x="41" y="226"/>
                  <a:pt x="42" y="226"/>
                </a:cubicBezTo>
                <a:cubicBezTo>
                  <a:pt x="70" y="225"/>
                  <a:pt x="103" y="224"/>
                  <a:pt x="135" y="224"/>
                </a:cubicBezTo>
                <a:cubicBezTo>
                  <a:pt x="161" y="224"/>
                  <a:pt x="187" y="225"/>
                  <a:pt x="211" y="226"/>
                </a:cubicBezTo>
                <a:cubicBezTo>
                  <a:pt x="212" y="226"/>
                  <a:pt x="213" y="226"/>
                  <a:pt x="213" y="225"/>
                </a:cubicBezTo>
                <a:cubicBezTo>
                  <a:pt x="214" y="225"/>
                  <a:pt x="214" y="224"/>
                  <a:pt x="214" y="223"/>
                </a:cubicBezTo>
                <a:cubicBezTo>
                  <a:pt x="214" y="216"/>
                  <a:pt x="214" y="209"/>
                  <a:pt x="214" y="202"/>
                </a:cubicBezTo>
                <a:cubicBezTo>
                  <a:pt x="214" y="156"/>
                  <a:pt x="215" y="111"/>
                  <a:pt x="218" y="65"/>
                </a:cubicBezTo>
                <a:cubicBezTo>
                  <a:pt x="218" y="64"/>
                  <a:pt x="218" y="63"/>
                  <a:pt x="217" y="62"/>
                </a:cubicBezTo>
                <a:close/>
                <a:moveTo>
                  <a:pt x="122" y="7"/>
                </a:moveTo>
                <a:cubicBezTo>
                  <a:pt x="131" y="8"/>
                  <a:pt x="141" y="10"/>
                  <a:pt x="150" y="13"/>
                </a:cubicBezTo>
                <a:cubicBezTo>
                  <a:pt x="143" y="29"/>
                  <a:pt x="136" y="45"/>
                  <a:pt x="129" y="61"/>
                </a:cubicBezTo>
                <a:cubicBezTo>
                  <a:pt x="129" y="62"/>
                  <a:pt x="128" y="63"/>
                  <a:pt x="128" y="63"/>
                </a:cubicBezTo>
                <a:cubicBezTo>
                  <a:pt x="127" y="64"/>
                  <a:pt x="127" y="64"/>
                  <a:pt x="127" y="64"/>
                </a:cubicBezTo>
                <a:cubicBezTo>
                  <a:pt x="126" y="65"/>
                  <a:pt x="126" y="65"/>
                  <a:pt x="126" y="65"/>
                </a:cubicBezTo>
                <a:cubicBezTo>
                  <a:pt x="125" y="65"/>
                  <a:pt x="124" y="65"/>
                  <a:pt x="123" y="64"/>
                </a:cubicBezTo>
                <a:cubicBezTo>
                  <a:pt x="115" y="63"/>
                  <a:pt x="106" y="61"/>
                  <a:pt x="97" y="60"/>
                </a:cubicBezTo>
                <a:cubicBezTo>
                  <a:pt x="108" y="44"/>
                  <a:pt x="116" y="26"/>
                  <a:pt x="122" y="7"/>
                </a:cubicBezTo>
                <a:close/>
                <a:moveTo>
                  <a:pt x="10" y="181"/>
                </a:moveTo>
                <a:cubicBezTo>
                  <a:pt x="38" y="137"/>
                  <a:pt x="44" y="77"/>
                  <a:pt x="52" y="34"/>
                </a:cubicBezTo>
                <a:cubicBezTo>
                  <a:pt x="66" y="41"/>
                  <a:pt x="83" y="43"/>
                  <a:pt x="100" y="43"/>
                </a:cubicBezTo>
                <a:cubicBezTo>
                  <a:pt x="96" y="49"/>
                  <a:pt x="93" y="55"/>
                  <a:pt x="89" y="61"/>
                </a:cubicBezTo>
                <a:cubicBezTo>
                  <a:pt x="88" y="62"/>
                  <a:pt x="88" y="63"/>
                  <a:pt x="89" y="64"/>
                </a:cubicBezTo>
                <a:cubicBezTo>
                  <a:pt x="89" y="65"/>
                  <a:pt x="90" y="66"/>
                  <a:pt x="91" y="66"/>
                </a:cubicBezTo>
                <a:cubicBezTo>
                  <a:pt x="101" y="68"/>
                  <a:pt x="112" y="69"/>
                  <a:pt x="122" y="71"/>
                </a:cubicBezTo>
                <a:cubicBezTo>
                  <a:pt x="123" y="71"/>
                  <a:pt x="124" y="71"/>
                  <a:pt x="126" y="71"/>
                </a:cubicBezTo>
                <a:cubicBezTo>
                  <a:pt x="127" y="71"/>
                  <a:pt x="128" y="71"/>
                  <a:pt x="130" y="70"/>
                </a:cubicBezTo>
                <a:cubicBezTo>
                  <a:pt x="128" y="67"/>
                  <a:pt x="128" y="67"/>
                  <a:pt x="128" y="67"/>
                </a:cubicBezTo>
                <a:cubicBezTo>
                  <a:pt x="130" y="70"/>
                  <a:pt x="130" y="70"/>
                  <a:pt x="130" y="70"/>
                </a:cubicBezTo>
                <a:cubicBezTo>
                  <a:pt x="131" y="70"/>
                  <a:pt x="133" y="68"/>
                  <a:pt x="133" y="67"/>
                </a:cubicBezTo>
                <a:cubicBezTo>
                  <a:pt x="134" y="66"/>
                  <a:pt x="135" y="65"/>
                  <a:pt x="135" y="64"/>
                </a:cubicBezTo>
                <a:cubicBezTo>
                  <a:pt x="138" y="57"/>
                  <a:pt x="141" y="50"/>
                  <a:pt x="145" y="43"/>
                </a:cubicBezTo>
                <a:cubicBezTo>
                  <a:pt x="162" y="43"/>
                  <a:pt x="179" y="43"/>
                  <a:pt x="197" y="46"/>
                </a:cubicBezTo>
                <a:cubicBezTo>
                  <a:pt x="193" y="67"/>
                  <a:pt x="191" y="92"/>
                  <a:pt x="186" y="117"/>
                </a:cubicBezTo>
                <a:cubicBezTo>
                  <a:pt x="182" y="143"/>
                  <a:pt x="175" y="170"/>
                  <a:pt x="161" y="191"/>
                </a:cubicBezTo>
                <a:cubicBezTo>
                  <a:pt x="160" y="193"/>
                  <a:pt x="160" y="195"/>
                  <a:pt x="159" y="196"/>
                </a:cubicBezTo>
                <a:cubicBezTo>
                  <a:pt x="159" y="197"/>
                  <a:pt x="158" y="198"/>
                  <a:pt x="158" y="198"/>
                </a:cubicBezTo>
                <a:cubicBezTo>
                  <a:pt x="158" y="198"/>
                  <a:pt x="158" y="198"/>
                  <a:pt x="158" y="198"/>
                </a:cubicBezTo>
                <a:cubicBezTo>
                  <a:pt x="157" y="198"/>
                  <a:pt x="157" y="199"/>
                  <a:pt x="156" y="199"/>
                </a:cubicBezTo>
                <a:cubicBezTo>
                  <a:pt x="156" y="199"/>
                  <a:pt x="155" y="198"/>
                  <a:pt x="154" y="198"/>
                </a:cubicBezTo>
                <a:cubicBezTo>
                  <a:pt x="123" y="194"/>
                  <a:pt x="92" y="189"/>
                  <a:pt x="61" y="185"/>
                </a:cubicBezTo>
                <a:cubicBezTo>
                  <a:pt x="47" y="183"/>
                  <a:pt x="31" y="181"/>
                  <a:pt x="16" y="181"/>
                </a:cubicBezTo>
                <a:cubicBezTo>
                  <a:pt x="14" y="181"/>
                  <a:pt x="12" y="181"/>
                  <a:pt x="10" y="181"/>
                </a:cubicBezTo>
                <a:close/>
                <a:moveTo>
                  <a:pt x="45" y="219"/>
                </a:moveTo>
                <a:cubicBezTo>
                  <a:pt x="46" y="209"/>
                  <a:pt x="46" y="200"/>
                  <a:pt x="47" y="190"/>
                </a:cubicBezTo>
                <a:cubicBezTo>
                  <a:pt x="52" y="190"/>
                  <a:pt x="56" y="191"/>
                  <a:pt x="60" y="192"/>
                </a:cubicBezTo>
                <a:cubicBezTo>
                  <a:pt x="91" y="196"/>
                  <a:pt x="122" y="201"/>
                  <a:pt x="153" y="205"/>
                </a:cubicBezTo>
                <a:cubicBezTo>
                  <a:pt x="154" y="205"/>
                  <a:pt x="155" y="205"/>
                  <a:pt x="156" y="205"/>
                </a:cubicBezTo>
                <a:cubicBezTo>
                  <a:pt x="158" y="205"/>
                  <a:pt x="159" y="205"/>
                  <a:pt x="160" y="205"/>
                </a:cubicBezTo>
                <a:cubicBezTo>
                  <a:pt x="162" y="204"/>
                  <a:pt x="163" y="203"/>
                  <a:pt x="164" y="202"/>
                </a:cubicBezTo>
                <a:cubicBezTo>
                  <a:pt x="165" y="201"/>
                  <a:pt x="165" y="199"/>
                  <a:pt x="166" y="198"/>
                </a:cubicBezTo>
                <a:cubicBezTo>
                  <a:pt x="166" y="196"/>
                  <a:pt x="167" y="195"/>
                  <a:pt x="167" y="195"/>
                </a:cubicBezTo>
                <a:cubicBezTo>
                  <a:pt x="182" y="172"/>
                  <a:pt x="189" y="145"/>
                  <a:pt x="193" y="118"/>
                </a:cubicBezTo>
                <a:cubicBezTo>
                  <a:pt x="196" y="100"/>
                  <a:pt x="198" y="83"/>
                  <a:pt x="200" y="68"/>
                </a:cubicBezTo>
                <a:cubicBezTo>
                  <a:pt x="204" y="68"/>
                  <a:pt x="207" y="68"/>
                  <a:pt x="211" y="68"/>
                </a:cubicBezTo>
                <a:cubicBezTo>
                  <a:pt x="208" y="113"/>
                  <a:pt x="208" y="157"/>
                  <a:pt x="208" y="202"/>
                </a:cubicBezTo>
                <a:cubicBezTo>
                  <a:pt x="208" y="208"/>
                  <a:pt x="208" y="214"/>
                  <a:pt x="208" y="219"/>
                </a:cubicBezTo>
                <a:cubicBezTo>
                  <a:pt x="185" y="218"/>
                  <a:pt x="160" y="218"/>
                  <a:pt x="135" y="218"/>
                </a:cubicBezTo>
                <a:cubicBezTo>
                  <a:pt x="104" y="218"/>
                  <a:pt x="73" y="218"/>
                  <a:pt x="45" y="219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692" name="任意多边形 1048691"/>
          <p:cNvSpPr/>
          <p:nvPr/>
        </p:nvSpPr>
        <p:spPr bwMode="auto">
          <a:xfrm rot="169627">
            <a:off x="6489700" y="2803525"/>
            <a:ext cx="1295400" cy="1341437"/>
          </a:xfrm>
          <a:custGeom>
            <a:avLst/>
            <a:gdLst/>
            <a:ahLst/>
            <a:cxnLst/>
            <a:rect l="0" t="0" r="0" b="0"/>
            <a:pathLst>
              <a:path w="218" h="226">
                <a:moveTo>
                  <a:pt x="217" y="62"/>
                </a:moveTo>
                <a:cubicBezTo>
                  <a:pt x="216" y="61"/>
                  <a:pt x="215" y="61"/>
                  <a:pt x="215" y="61"/>
                </a:cubicBezTo>
                <a:cubicBezTo>
                  <a:pt x="210" y="61"/>
                  <a:pt x="206" y="61"/>
                  <a:pt x="201" y="61"/>
                </a:cubicBezTo>
                <a:cubicBezTo>
                  <a:pt x="202" y="55"/>
                  <a:pt x="203" y="49"/>
                  <a:pt x="205" y="44"/>
                </a:cubicBezTo>
                <a:cubicBezTo>
                  <a:pt x="205" y="43"/>
                  <a:pt x="205" y="42"/>
                  <a:pt x="204" y="42"/>
                </a:cubicBezTo>
                <a:cubicBezTo>
                  <a:pt x="204" y="41"/>
                  <a:pt x="203" y="40"/>
                  <a:pt x="202" y="40"/>
                </a:cubicBezTo>
                <a:cubicBezTo>
                  <a:pt x="183" y="37"/>
                  <a:pt x="166" y="36"/>
                  <a:pt x="148" y="36"/>
                </a:cubicBezTo>
                <a:cubicBezTo>
                  <a:pt x="151" y="28"/>
                  <a:pt x="154" y="21"/>
                  <a:pt x="158" y="13"/>
                </a:cubicBezTo>
                <a:cubicBezTo>
                  <a:pt x="158" y="12"/>
                  <a:pt x="158" y="11"/>
                  <a:pt x="158" y="10"/>
                </a:cubicBezTo>
                <a:cubicBezTo>
                  <a:pt x="158" y="9"/>
                  <a:pt x="157" y="8"/>
                  <a:pt x="156" y="8"/>
                </a:cubicBezTo>
                <a:cubicBezTo>
                  <a:pt x="144" y="4"/>
                  <a:pt x="132" y="1"/>
                  <a:pt x="120" y="0"/>
                </a:cubicBezTo>
                <a:cubicBezTo>
                  <a:pt x="118" y="0"/>
                  <a:pt x="117" y="1"/>
                  <a:pt x="116" y="2"/>
                </a:cubicBezTo>
                <a:cubicBezTo>
                  <a:pt x="113" y="14"/>
                  <a:pt x="108" y="25"/>
                  <a:pt x="103" y="36"/>
                </a:cubicBezTo>
                <a:cubicBezTo>
                  <a:pt x="84" y="36"/>
                  <a:pt x="66" y="35"/>
                  <a:pt x="51" y="26"/>
                </a:cubicBezTo>
                <a:cubicBezTo>
                  <a:pt x="50" y="26"/>
                  <a:pt x="49" y="25"/>
                  <a:pt x="48" y="26"/>
                </a:cubicBezTo>
                <a:cubicBezTo>
                  <a:pt x="47" y="26"/>
                  <a:pt x="46" y="27"/>
                  <a:pt x="46" y="28"/>
                </a:cubicBezTo>
                <a:cubicBezTo>
                  <a:pt x="38" y="73"/>
                  <a:pt x="31" y="139"/>
                  <a:pt x="1" y="183"/>
                </a:cubicBezTo>
                <a:cubicBezTo>
                  <a:pt x="0" y="184"/>
                  <a:pt x="0" y="185"/>
                  <a:pt x="0" y="186"/>
                </a:cubicBezTo>
                <a:cubicBezTo>
                  <a:pt x="1" y="187"/>
                  <a:pt x="2" y="188"/>
                  <a:pt x="4" y="188"/>
                </a:cubicBezTo>
                <a:cubicBezTo>
                  <a:pt x="8" y="188"/>
                  <a:pt x="12" y="187"/>
                  <a:pt x="16" y="187"/>
                </a:cubicBezTo>
                <a:cubicBezTo>
                  <a:pt x="24" y="187"/>
                  <a:pt x="32" y="188"/>
                  <a:pt x="41" y="189"/>
                </a:cubicBezTo>
                <a:cubicBezTo>
                  <a:pt x="39" y="201"/>
                  <a:pt x="39" y="211"/>
                  <a:pt x="38" y="222"/>
                </a:cubicBezTo>
                <a:cubicBezTo>
                  <a:pt x="38" y="223"/>
                  <a:pt x="38" y="224"/>
                  <a:pt x="39" y="225"/>
                </a:cubicBezTo>
                <a:cubicBezTo>
                  <a:pt x="40" y="225"/>
                  <a:pt x="41" y="226"/>
                  <a:pt x="42" y="226"/>
                </a:cubicBezTo>
                <a:cubicBezTo>
                  <a:pt x="70" y="225"/>
                  <a:pt x="103" y="224"/>
                  <a:pt x="135" y="224"/>
                </a:cubicBezTo>
                <a:cubicBezTo>
                  <a:pt x="161" y="224"/>
                  <a:pt x="187" y="225"/>
                  <a:pt x="211" y="226"/>
                </a:cubicBezTo>
                <a:cubicBezTo>
                  <a:pt x="212" y="226"/>
                  <a:pt x="213" y="226"/>
                  <a:pt x="213" y="225"/>
                </a:cubicBezTo>
                <a:cubicBezTo>
                  <a:pt x="214" y="225"/>
                  <a:pt x="214" y="224"/>
                  <a:pt x="214" y="223"/>
                </a:cubicBezTo>
                <a:cubicBezTo>
                  <a:pt x="214" y="216"/>
                  <a:pt x="214" y="209"/>
                  <a:pt x="214" y="202"/>
                </a:cubicBezTo>
                <a:cubicBezTo>
                  <a:pt x="214" y="156"/>
                  <a:pt x="215" y="111"/>
                  <a:pt x="218" y="65"/>
                </a:cubicBezTo>
                <a:cubicBezTo>
                  <a:pt x="218" y="64"/>
                  <a:pt x="218" y="63"/>
                  <a:pt x="217" y="62"/>
                </a:cubicBezTo>
                <a:close/>
                <a:moveTo>
                  <a:pt x="122" y="7"/>
                </a:moveTo>
                <a:cubicBezTo>
                  <a:pt x="131" y="8"/>
                  <a:pt x="141" y="10"/>
                  <a:pt x="150" y="13"/>
                </a:cubicBezTo>
                <a:cubicBezTo>
                  <a:pt x="143" y="29"/>
                  <a:pt x="136" y="45"/>
                  <a:pt x="129" y="61"/>
                </a:cubicBezTo>
                <a:cubicBezTo>
                  <a:pt x="129" y="62"/>
                  <a:pt x="128" y="63"/>
                  <a:pt x="128" y="63"/>
                </a:cubicBezTo>
                <a:cubicBezTo>
                  <a:pt x="127" y="64"/>
                  <a:pt x="127" y="64"/>
                  <a:pt x="127" y="64"/>
                </a:cubicBezTo>
                <a:cubicBezTo>
                  <a:pt x="126" y="65"/>
                  <a:pt x="126" y="65"/>
                  <a:pt x="126" y="65"/>
                </a:cubicBezTo>
                <a:cubicBezTo>
                  <a:pt x="125" y="65"/>
                  <a:pt x="124" y="65"/>
                  <a:pt x="123" y="64"/>
                </a:cubicBezTo>
                <a:cubicBezTo>
                  <a:pt x="115" y="63"/>
                  <a:pt x="106" y="61"/>
                  <a:pt x="97" y="60"/>
                </a:cubicBezTo>
                <a:cubicBezTo>
                  <a:pt x="108" y="44"/>
                  <a:pt x="116" y="26"/>
                  <a:pt x="122" y="7"/>
                </a:cubicBezTo>
                <a:close/>
                <a:moveTo>
                  <a:pt x="10" y="181"/>
                </a:moveTo>
                <a:cubicBezTo>
                  <a:pt x="38" y="137"/>
                  <a:pt x="44" y="77"/>
                  <a:pt x="52" y="34"/>
                </a:cubicBezTo>
                <a:cubicBezTo>
                  <a:pt x="66" y="41"/>
                  <a:pt x="83" y="43"/>
                  <a:pt x="100" y="43"/>
                </a:cubicBezTo>
                <a:cubicBezTo>
                  <a:pt x="96" y="49"/>
                  <a:pt x="93" y="55"/>
                  <a:pt x="89" y="61"/>
                </a:cubicBezTo>
                <a:cubicBezTo>
                  <a:pt x="88" y="62"/>
                  <a:pt x="88" y="63"/>
                  <a:pt x="89" y="64"/>
                </a:cubicBezTo>
                <a:cubicBezTo>
                  <a:pt x="89" y="65"/>
                  <a:pt x="90" y="66"/>
                  <a:pt x="91" y="66"/>
                </a:cubicBezTo>
                <a:cubicBezTo>
                  <a:pt x="101" y="68"/>
                  <a:pt x="112" y="69"/>
                  <a:pt x="122" y="71"/>
                </a:cubicBezTo>
                <a:cubicBezTo>
                  <a:pt x="123" y="71"/>
                  <a:pt x="124" y="71"/>
                  <a:pt x="126" y="71"/>
                </a:cubicBezTo>
                <a:cubicBezTo>
                  <a:pt x="127" y="71"/>
                  <a:pt x="128" y="71"/>
                  <a:pt x="130" y="70"/>
                </a:cubicBezTo>
                <a:cubicBezTo>
                  <a:pt x="128" y="67"/>
                  <a:pt x="128" y="67"/>
                  <a:pt x="128" y="67"/>
                </a:cubicBezTo>
                <a:cubicBezTo>
                  <a:pt x="130" y="70"/>
                  <a:pt x="130" y="70"/>
                  <a:pt x="130" y="70"/>
                </a:cubicBezTo>
                <a:cubicBezTo>
                  <a:pt x="131" y="70"/>
                  <a:pt x="133" y="68"/>
                  <a:pt x="133" y="67"/>
                </a:cubicBezTo>
                <a:cubicBezTo>
                  <a:pt x="134" y="66"/>
                  <a:pt x="135" y="65"/>
                  <a:pt x="135" y="64"/>
                </a:cubicBezTo>
                <a:cubicBezTo>
                  <a:pt x="138" y="57"/>
                  <a:pt x="141" y="50"/>
                  <a:pt x="145" y="43"/>
                </a:cubicBezTo>
                <a:cubicBezTo>
                  <a:pt x="162" y="43"/>
                  <a:pt x="179" y="43"/>
                  <a:pt x="197" y="46"/>
                </a:cubicBezTo>
                <a:cubicBezTo>
                  <a:pt x="193" y="67"/>
                  <a:pt x="191" y="92"/>
                  <a:pt x="186" y="117"/>
                </a:cubicBezTo>
                <a:cubicBezTo>
                  <a:pt x="182" y="143"/>
                  <a:pt x="175" y="170"/>
                  <a:pt x="161" y="191"/>
                </a:cubicBezTo>
                <a:cubicBezTo>
                  <a:pt x="160" y="193"/>
                  <a:pt x="160" y="195"/>
                  <a:pt x="159" y="196"/>
                </a:cubicBezTo>
                <a:cubicBezTo>
                  <a:pt x="159" y="197"/>
                  <a:pt x="158" y="198"/>
                  <a:pt x="158" y="198"/>
                </a:cubicBezTo>
                <a:cubicBezTo>
                  <a:pt x="158" y="198"/>
                  <a:pt x="158" y="198"/>
                  <a:pt x="158" y="198"/>
                </a:cubicBezTo>
                <a:cubicBezTo>
                  <a:pt x="157" y="198"/>
                  <a:pt x="157" y="199"/>
                  <a:pt x="156" y="199"/>
                </a:cubicBezTo>
                <a:cubicBezTo>
                  <a:pt x="156" y="199"/>
                  <a:pt x="155" y="198"/>
                  <a:pt x="154" y="198"/>
                </a:cubicBezTo>
                <a:cubicBezTo>
                  <a:pt x="123" y="194"/>
                  <a:pt x="92" y="189"/>
                  <a:pt x="61" y="185"/>
                </a:cubicBezTo>
                <a:cubicBezTo>
                  <a:pt x="47" y="183"/>
                  <a:pt x="31" y="181"/>
                  <a:pt x="16" y="181"/>
                </a:cubicBezTo>
                <a:cubicBezTo>
                  <a:pt x="14" y="181"/>
                  <a:pt x="12" y="181"/>
                  <a:pt x="10" y="181"/>
                </a:cubicBezTo>
                <a:close/>
                <a:moveTo>
                  <a:pt x="45" y="219"/>
                </a:moveTo>
                <a:cubicBezTo>
                  <a:pt x="46" y="209"/>
                  <a:pt x="46" y="200"/>
                  <a:pt x="47" y="190"/>
                </a:cubicBezTo>
                <a:cubicBezTo>
                  <a:pt x="52" y="190"/>
                  <a:pt x="56" y="191"/>
                  <a:pt x="60" y="192"/>
                </a:cubicBezTo>
                <a:cubicBezTo>
                  <a:pt x="91" y="196"/>
                  <a:pt x="122" y="201"/>
                  <a:pt x="153" y="205"/>
                </a:cubicBezTo>
                <a:cubicBezTo>
                  <a:pt x="154" y="205"/>
                  <a:pt x="155" y="205"/>
                  <a:pt x="156" y="205"/>
                </a:cubicBezTo>
                <a:cubicBezTo>
                  <a:pt x="158" y="205"/>
                  <a:pt x="159" y="205"/>
                  <a:pt x="160" y="205"/>
                </a:cubicBezTo>
                <a:cubicBezTo>
                  <a:pt x="162" y="204"/>
                  <a:pt x="163" y="203"/>
                  <a:pt x="164" y="202"/>
                </a:cubicBezTo>
                <a:cubicBezTo>
                  <a:pt x="165" y="201"/>
                  <a:pt x="165" y="199"/>
                  <a:pt x="166" y="198"/>
                </a:cubicBezTo>
                <a:cubicBezTo>
                  <a:pt x="166" y="196"/>
                  <a:pt x="167" y="195"/>
                  <a:pt x="167" y="195"/>
                </a:cubicBezTo>
                <a:cubicBezTo>
                  <a:pt x="182" y="172"/>
                  <a:pt x="189" y="145"/>
                  <a:pt x="193" y="118"/>
                </a:cubicBezTo>
                <a:cubicBezTo>
                  <a:pt x="196" y="100"/>
                  <a:pt x="198" y="83"/>
                  <a:pt x="200" y="68"/>
                </a:cubicBezTo>
                <a:cubicBezTo>
                  <a:pt x="204" y="68"/>
                  <a:pt x="207" y="68"/>
                  <a:pt x="211" y="68"/>
                </a:cubicBezTo>
                <a:cubicBezTo>
                  <a:pt x="208" y="113"/>
                  <a:pt x="208" y="157"/>
                  <a:pt x="208" y="202"/>
                </a:cubicBezTo>
                <a:cubicBezTo>
                  <a:pt x="208" y="208"/>
                  <a:pt x="208" y="214"/>
                  <a:pt x="208" y="219"/>
                </a:cubicBezTo>
                <a:cubicBezTo>
                  <a:pt x="185" y="218"/>
                  <a:pt x="160" y="218"/>
                  <a:pt x="135" y="218"/>
                </a:cubicBezTo>
                <a:cubicBezTo>
                  <a:pt x="104" y="218"/>
                  <a:pt x="73" y="218"/>
                  <a:pt x="45" y="219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693" name="任意多边形 1048692"/>
          <p:cNvSpPr/>
          <p:nvPr/>
        </p:nvSpPr>
        <p:spPr bwMode="auto">
          <a:xfrm rot="169627">
            <a:off x="9066212" y="2393950"/>
            <a:ext cx="1295400" cy="1341437"/>
          </a:xfrm>
          <a:custGeom>
            <a:avLst/>
            <a:gdLst/>
            <a:ahLst/>
            <a:cxnLst/>
            <a:rect l="0" t="0" r="0" b="0"/>
            <a:pathLst>
              <a:path w="218" h="226">
                <a:moveTo>
                  <a:pt x="217" y="62"/>
                </a:moveTo>
                <a:cubicBezTo>
                  <a:pt x="216" y="61"/>
                  <a:pt x="215" y="61"/>
                  <a:pt x="215" y="61"/>
                </a:cubicBezTo>
                <a:cubicBezTo>
                  <a:pt x="210" y="61"/>
                  <a:pt x="206" y="61"/>
                  <a:pt x="201" y="61"/>
                </a:cubicBezTo>
                <a:cubicBezTo>
                  <a:pt x="202" y="55"/>
                  <a:pt x="203" y="49"/>
                  <a:pt x="205" y="44"/>
                </a:cubicBezTo>
                <a:cubicBezTo>
                  <a:pt x="205" y="43"/>
                  <a:pt x="205" y="42"/>
                  <a:pt x="204" y="42"/>
                </a:cubicBezTo>
                <a:cubicBezTo>
                  <a:pt x="204" y="41"/>
                  <a:pt x="203" y="40"/>
                  <a:pt x="202" y="40"/>
                </a:cubicBezTo>
                <a:cubicBezTo>
                  <a:pt x="183" y="37"/>
                  <a:pt x="166" y="36"/>
                  <a:pt x="148" y="36"/>
                </a:cubicBezTo>
                <a:cubicBezTo>
                  <a:pt x="151" y="28"/>
                  <a:pt x="154" y="21"/>
                  <a:pt x="158" y="13"/>
                </a:cubicBezTo>
                <a:cubicBezTo>
                  <a:pt x="158" y="12"/>
                  <a:pt x="158" y="11"/>
                  <a:pt x="158" y="10"/>
                </a:cubicBezTo>
                <a:cubicBezTo>
                  <a:pt x="158" y="9"/>
                  <a:pt x="157" y="8"/>
                  <a:pt x="156" y="8"/>
                </a:cubicBezTo>
                <a:cubicBezTo>
                  <a:pt x="144" y="4"/>
                  <a:pt x="132" y="1"/>
                  <a:pt x="120" y="0"/>
                </a:cubicBezTo>
                <a:cubicBezTo>
                  <a:pt x="118" y="0"/>
                  <a:pt x="117" y="1"/>
                  <a:pt x="116" y="2"/>
                </a:cubicBezTo>
                <a:cubicBezTo>
                  <a:pt x="113" y="14"/>
                  <a:pt x="108" y="25"/>
                  <a:pt x="103" y="36"/>
                </a:cubicBezTo>
                <a:cubicBezTo>
                  <a:pt x="84" y="36"/>
                  <a:pt x="66" y="35"/>
                  <a:pt x="51" y="26"/>
                </a:cubicBezTo>
                <a:cubicBezTo>
                  <a:pt x="50" y="26"/>
                  <a:pt x="49" y="25"/>
                  <a:pt x="48" y="26"/>
                </a:cubicBezTo>
                <a:cubicBezTo>
                  <a:pt x="47" y="26"/>
                  <a:pt x="46" y="27"/>
                  <a:pt x="46" y="28"/>
                </a:cubicBezTo>
                <a:cubicBezTo>
                  <a:pt x="38" y="73"/>
                  <a:pt x="31" y="139"/>
                  <a:pt x="1" y="183"/>
                </a:cubicBezTo>
                <a:cubicBezTo>
                  <a:pt x="0" y="184"/>
                  <a:pt x="0" y="185"/>
                  <a:pt x="0" y="186"/>
                </a:cubicBezTo>
                <a:cubicBezTo>
                  <a:pt x="1" y="187"/>
                  <a:pt x="2" y="188"/>
                  <a:pt x="4" y="188"/>
                </a:cubicBezTo>
                <a:cubicBezTo>
                  <a:pt x="8" y="188"/>
                  <a:pt x="12" y="187"/>
                  <a:pt x="16" y="187"/>
                </a:cubicBezTo>
                <a:cubicBezTo>
                  <a:pt x="24" y="187"/>
                  <a:pt x="32" y="188"/>
                  <a:pt x="41" y="189"/>
                </a:cubicBezTo>
                <a:cubicBezTo>
                  <a:pt x="39" y="201"/>
                  <a:pt x="39" y="211"/>
                  <a:pt x="38" y="222"/>
                </a:cubicBezTo>
                <a:cubicBezTo>
                  <a:pt x="38" y="223"/>
                  <a:pt x="38" y="224"/>
                  <a:pt x="39" y="225"/>
                </a:cubicBezTo>
                <a:cubicBezTo>
                  <a:pt x="40" y="225"/>
                  <a:pt x="41" y="226"/>
                  <a:pt x="42" y="226"/>
                </a:cubicBezTo>
                <a:cubicBezTo>
                  <a:pt x="70" y="225"/>
                  <a:pt x="103" y="224"/>
                  <a:pt x="135" y="224"/>
                </a:cubicBezTo>
                <a:cubicBezTo>
                  <a:pt x="161" y="224"/>
                  <a:pt x="187" y="225"/>
                  <a:pt x="211" y="226"/>
                </a:cubicBezTo>
                <a:cubicBezTo>
                  <a:pt x="212" y="226"/>
                  <a:pt x="213" y="226"/>
                  <a:pt x="213" y="225"/>
                </a:cubicBezTo>
                <a:cubicBezTo>
                  <a:pt x="214" y="225"/>
                  <a:pt x="214" y="224"/>
                  <a:pt x="214" y="223"/>
                </a:cubicBezTo>
                <a:cubicBezTo>
                  <a:pt x="214" y="216"/>
                  <a:pt x="214" y="209"/>
                  <a:pt x="214" y="202"/>
                </a:cubicBezTo>
                <a:cubicBezTo>
                  <a:pt x="214" y="156"/>
                  <a:pt x="215" y="111"/>
                  <a:pt x="218" y="65"/>
                </a:cubicBezTo>
                <a:cubicBezTo>
                  <a:pt x="218" y="64"/>
                  <a:pt x="218" y="63"/>
                  <a:pt x="217" y="62"/>
                </a:cubicBezTo>
                <a:close/>
                <a:moveTo>
                  <a:pt x="122" y="7"/>
                </a:moveTo>
                <a:cubicBezTo>
                  <a:pt x="131" y="8"/>
                  <a:pt x="141" y="10"/>
                  <a:pt x="150" y="13"/>
                </a:cubicBezTo>
                <a:cubicBezTo>
                  <a:pt x="143" y="29"/>
                  <a:pt x="136" y="45"/>
                  <a:pt x="129" y="61"/>
                </a:cubicBezTo>
                <a:cubicBezTo>
                  <a:pt x="129" y="62"/>
                  <a:pt x="128" y="63"/>
                  <a:pt x="128" y="63"/>
                </a:cubicBezTo>
                <a:cubicBezTo>
                  <a:pt x="127" y="64"/>
                  <a:pt x="127" y="64"/>
                  <a:pt x="127" y="64"/>
                </a:cubicBezTo>
                <a:cubicBezTo>
                  <a:pt x="126" y="65"/>
                  <a:pt x="126" y="65"/>
                  <a:pt x="126" y="65"/>
                </a:cubicBezTo>
                <a:cubicBezTo>
                  <a:pt x="125" y="65"/>
                  <a:pt x="124" y="65"/>
                  <a:pt x="123" y="64"/>
                </a:cubicBezTo>
                <a:cubicBezTo>
                  <a:pt x="115" y="63"/>
                  <a:pt x="106" y="61"/>
                  <a:pt x="97" y="60"/>
                </a:cubicBezTo>
                <a:cubicBezTo>
                  <a:pt x="108" y="44"/>
                  <a:pt x="116" y="26"/>
                  <a:pt x="122" y="7"/>
                </a:cubicBezTo>
                <a:close/>
                <a:moveTo>
                  <a:pt x="10" y="181"/>
                </a:moveTo>
                <a:cubicBezTo>
                  <a:pt x="38" y="137"/>
                  <a:pt x="44" y="77"/>
                  <a:pt x="52" y="34"/>
                </a:cubicBezTo>
                <a:cubicBezTo>
                  <a:pt x="66" y="41"/>
                  <a:pt x="83" y="43"/>
                  <a:pt x="100" y="43"/>
                </a:cubicBezTo>
                <a:cubicBezTo>
                  <a:pt x="96" y="49"/>
                  <a:pt x="93" y="55"/>
                  <a:pt x="89" y="61"/>
                </a:cubicBezTo>
                <a:cubicBezTo>
                  <a:pt x="88" y="62"/>
                  <a:pt x="88" y="63"/>
                  <a:pt x="89" y="64"/>
                </a:cubicBezTo>
                <a:cubicBezTo>
                  <a:pt x="89" y="65"/>
                  <a:pt x="90" y="66"/>
                  <a:pt x="91" y="66"/>
                </a:cubicBezTo>
                <a:cubicBezTo>
                  <a:pt x="101" y="68"/>
                  <a:pt x="112" y="69"/>
                  <a:pt x="122" y="71"/>
                </a:cubicBezTo>
                <a:cubicBezTo>
                  <a:pt x="123" y="71"/>
                  <a:pt x="124" y="71"/>
                  <a:pt x="126" y="71"/>
                </a:cubicBezTo>
                <a:cubicBezTo>
                  <a:pt x="127" y="71"/>
                  <a:pt x="128" y="71"/>
                  <a:pt x="130" y="70"/>
                </a:cubicBezTo>
                <a:cubicBezTo>
                  <a:pt x="128" y="67"/>
                  <a:pt x="128" y="67"/>
                  <a:pt x="128" y="67"/>
                </a:cubicBezTo>
                <a:cubicBezTo>
                  <a:pt x="130" y="70"/>
                  <a:pt x="130" y="70"/>
                  <a:pt x="130" y="70"/>
                </a:cubicBezTo>
                <a:cubicBezTo>
                  <a:pt x="131" y="70"/>
                  <a:pt x="133" y="68"/>
                  <a:pt x="133" y="67"/>
                </a:cubicBezTo>
                <a:cubicBezTo>
                  <a:pt x="134" y="66"/>
                  <a:pt x="135" y="65"/>
                  <a:pt x="135" y="64"/>
                </a:cubicBezTo>
                <a:cubicBezTo>
                  <a:pt x="138" y="57"/>
                  <a:pt x="141" y="50"/>
                  <a:pt x="145" y="43"/>
                </a:cubicBezTo>
                <a:cubicBezTo>
                  <a:pt x="162" y="43"/>
                  <a:pt x="179" y="43"/>
                  <a:pt x="197" y="46"/>
                </a:cubicBezTo>
                <a:cubicBezTo>
                  <a:pt x="193" y="67"/>
                  <a:pt x="191" y="92"/>
                  <a:pt x="186" y="117"/>
                </a:cubicBezTo>
                <a:cubicBezTo>
                  <a:pt x="182" y="143"/>
                  <a:pt x="175" y="170"/>
                  <a:pt x="161" y="191"/>
                </a:cubicBezTo>
                <a:cubicBezTo>
                  <a:pt x="160" y="193"/>
                  <a:pt x="160" y="195"/>
                  <a:pt x="159" y="196"/>
                </a:cubicBezTo>
                <a:cubicBezTo>
                  <a:pt x="159" y="197"/>
                  <a:pt x="158" y="198"/>
                  <a:pt x="158" y="198"/>
                </a:cubicBezTo>
                <a:cubicBezTo>
                  <a:pt x="158" y="198"/>
                  <a:pt x="158" y="198"/>
                  <a:pt x="158" y="198"/>
                </a:cubicBezTo>
                <a:cubicBezTo>
                  <a:pt x="157" y="198"/>
                  <a:pt x="157" y="199"/>
                  <a:pt x="156" y="199"/>
                </a:cubicBezTo>
                <a:cubicBezTo>
                  <a:pt x="156" y="199"/>
                  <a:pt x="155" y="198"/>
                  <a:pt x="154" y="198"/>
                </a:cubicBezTo>
                <a:cubicBezTo>
                  <a:pt x="123" y="194"/>
                  <a:pt x="92" y="189"/>
                  <a:pt x="61" y="185"/>
                </a:cubicBezTo>
                <a:cubicBezTo>
                  <a:pt x="47" y="183"/>
                  <a:pt x="31" y="181"/>
                  <a:pt x="16" y="181"/>
                </a:cubicBezTo>
                <a:cubicBezTo>
                  <a:pt x="14" y="181"/>
                  <a:pt x="12" y="181"/>
                  <a:pt x="10" y="181"/>
                </a:cubicBezTo>
                <a:close/>
                <a:moveTo>
                  <a:pt x="45" y="219"/>
                </a:moveTo>
                <a:cubicBezTo>
                  <a:pt x="46" y="209"/>
                  <a:pt x="46" y="200"/>
                  <a:pt x="47" y="190"/>
                </a:cubicBezTo>
                <a:cubicBezTo>
                  <a:pt x="52" y="190"/>
                  <a:pt x="56" y="191"/>
                  <a:pt x="60" y="192"/>
                </a:cubicBezTo>
                <a:cubicBezTo>
                  <a:pt x="91" y="196"/>
                  <a:pt x="122" y="201"/>
                  <a:pt x="153" y="205"/>
                </a:cubicBezTo>
                <a:cubicBezTo>
                  <a:pt x="154" y="205"/>
                  <a:pt x="155" y="205"/>
                  <a:pt x="156" y="205"/>
                </a:cubicBezTo>
                <a:cubicBezTo>
                  <a:pt x="158" y="205"/>
                  <a:pt x="159" y="205"/>
                  <a:pt x="160" y="205"/>
                </a:cubicBezTo>
                <a:cubicBezTo>
                  <a:pt x="162" y="204"/>
                  <a:pt x="163" y="203"/>
                  <a:pt x="164" y="202"/>
                </a:cubicBezTo>
                <a:cubicBezTo>
                  <a:pt x="165" y="201"/>
                  <a:pt x="165" y="199"/>
                  <a:pt x="166" y="198"/>
                </a:cubicBezTo>
                <a:cubicBezTo>
                  <a:pt x="166" y="196"/>
                  <a:pt x="167" y="195"/>
                  <a:pt x="167" y="195"/>
                </a:cubicBezTo>
                <a:cubicBezTo>
                  <a:pt x="182" y="172"/>
                  <a:pt x="189" y="145"/>
                  <a:pt x="193" y="118"/>
                </a:cubicBezTo>
                <a:cubicBezTo>
                  <a:pt x="196" y="100"/>
                  <a:pt x="198" y="83"/>
                  <a:pt x="200" y="68"/>
                </a:cubicBezTo>
                <a:cubicBezTo>
                  <a:pt x="204" y="68"/>
                  <a:pt x="207" y="68"/>
                  <a:pt x="211" y="68"/>
                </a:cubicBezTo>
                <a:cubicBezTo>
                  <a:pt x="208" y="113"/>
                  <a:pt x="208" y="157"/>
                  <a:pt x="208" y="202"/>
                </a:cubicBezTo>
                <a:cubicBezTo>
                  <a:pt x="208" y="208"/>
                  <a:pt x="208" y="214"/>
                  <a:pt x="208" y="219"/>
                </a:cubicBezTo>
                <a:cubicBezTo>
                  <a:pt x="185" y="218"/>
                  <a:pt x="160" y="218"/>
                  <a:pt x="135" y="218"/>
                </a:cubicBezTo>
                <a:cubicBezTo>
                  <a:pt x="104" y="218"/>
                  <a:pt x="73" y="218"/>
                  <a:pt x="45" y="219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694" name="任意多边形 1048693"/>
          <p:cNvSpPr/>
          <p:nvPr/>
        </p:nvSpPr>
        <p:spPr>
          <a:xfrm>
            <a:off x="2216150" y="2398712"/>
            <a:ext cx="7751762" cy="901700"/>
          </a:xfrm>
          <a:custGeom>
            <a:avLst/>
            <a:gdLst/>
            <a:ahLst/>
            <a:cxnLst/>
            <a:rect l="0" t="0" r="0" b="0"/>
            <a:pathLst>
              <a:path w="7750629" h="901881">
                <a:moveTo>
                  <a:pt x="0" y="174172"/>
                </a:moveTo>
                <a:cubicBezTo>
                  <a:pt x="868438" y="520095"/>
                  <a:pt x="1736877" y="866019"/>
                  <a:pt x="2627086" y="899886"/>
                </a:cubicBezTo>
                <a:cubicBezTo>
                  <a:pt x="3517295" y="933753"/>
                  <a:pt x="4487333" y="527353"/>
                  <a:pt x="5341257" y="377372"/>
                </a:cubicBezTo>
                <a:cubicBezTo>
                  <a:pt x="6195181" y="227391"/>
                  <a:pt x="7049105" y="152400"/>
                  <a:pt x="7750629" y="0"/>
                </a:cubicBezTo>
              </a:path>
            </a:pathLst>
          </a:custGeom>
          <a:noFill/>
          <a:ln w="22225" cap="flat" cmpd="sng">
            <a:solidFill>
              <a:schemeClr val="dk1">
                <a:alpha val="100000"/>
              </a:schemeClr>
            </a:solidFill>
            <a:prstDash val="solid"/>
            <a:miter/>
          </a:ln>
        </p:spPr>
      </p:sp>
      <p:sp>
        <p:nvSpPr>
          <p:cNvPr id="1048695" name="文本框 1048694" descr="#clear#"/>
          <p:cNvSpPr txBox="1"/>
          <p:nvPr/>
        </p:nvSpPr>
        <p:spPr>
          <a:xfrm>
            <a:off x="1536700" y="3008312"/>
            <a:ext cx="930275" cy="58420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solidFill>
                  <a:srgbClr val="D7816C"/>
                </a:solidFill>
                <a:latin typeface="方正静蕾简体" pitchFamily="2" charset="-122"/>
                <a:ea typeface="方正静蕾简体" pitchFamily="2" charset="-122"/>
              </a:rPr>
              <a:t>标题</a:t>
            </a:r>
          </a:p>
        </p:txBody>
      </p:sp>
      <p:sp>
        <p:nvSpPr>
          <p:cNvPr id="1048696" name="文本框 1048695" descr="#clear#"/>
          <p:cNvSpPr txBox="1"/>
          <p:nvPr/>
        </p:nvSpPr>
        <p:spPr>
          <a:xfrm>
            <a:off x="4151312" y="3767137"/>
            <a:ext cx="931862" cy="58420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solidFill>
                  <a:srgbClr val="D7816C"/>
                </a:solidFill>
                <a:latin typeface="方正静蕾简体" pitchFamily="2" charset="-122"/>
                <a:ea typeface="方正静蕾简体" pitchFamily="2" charset="-122"/>
              </a:rPr>
              <a:t>标题</a:t>
            </a:r>
          </a:p>
        </p:txBody>
      </p:sp>
      <p:sp>
        <p:nvSpPr>
          <p:cNvPr id="1048697" name="文本框 1048696" descr="#clear#"/>
          <p:cNvSpPr txBox="1"/>
          <p:nvPr/>
        </p:nvSpPr>
        <p:spPr>
          <a:xfrm>
            <a:off x="6670675" y="3281362"/>
            <a:ext cx="931862" cy="58420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solidFill>
                  <a:srgbClr val="D7816C"/>
                </a:solidFill>
                <a:latin typeface="方正静蕾简体" pitchFamily="2" charset="-122"/>
                <a:ea typeface="方正静蕾简体" pitchFamily="2" charset="-122"/>
              </a:rPr>
              <a:t>标题</a:t>
            </a:r>
          </a:p>
        </p:txBody>
      </p:sp>
      <p:sp>
        <p:nvSpPr>
          <p:cNvPr id="1048698" name="文本框 1048697" descr="#clear#"/>
          <p:cNvSpPr txBox="1"/>
          <p:nvPr/>
        </p:nvSpPr>
        <p:spPr>
          <a:xfrm>
            <a:off x="9199562" y="2862262"/>
            <a:ext cx="931862" cy="58420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solidFill>
                  <a:srgbClr val="D7816C"/>
                </a:solidFill>
                <a:latin typeface="方正静蕾简体" pitchFamily="2" charset="-122"/>
                <a:ea typeface="方正静蕾简体" pitchFamily="2" charset="-122"/>
              </a:rPr>
              <a:t>标题</a:t>
            </a:r>
          </a:p>
        </p:txBody>
      </p:sp>
      <p:sp>
        <p:nvSpPr>
          <p:cNvPr id="1048699" name="文本框 1048698" descr="#clear#"/>
          <p:cNvSpPr txBox="1"/>
          <p:nvPr/>
        </p:nvSpPr>
        <p:spPr>
          <a:xfrm>
            <a:off x="971550" y="4351337"/>
            <a:ext cx="2108200" cy="1077912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1048700" name="文本框 1048699" descr="#clear#"/>
          <p:cNvSpPr txBox="1"/>
          <p:nvPr/>
        </p:nvSpPr>
        <p:spPr>
          <a:xfrm>
            <a:off x="3562350" y="4935537"/>
            <a:ext cx="2108200" cy="1077912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1048701" name="文本框 1048700" descr="#clear#"/>
          <p:cNvSpPr txBox="1"/>
          <p:nvPr/>
        </p:nvSpPr>
        <p:spPr>
          <a:xfrm>
            <a:off x="6172200" y="4416425"/>
            <a:ext cx="2108200" cy="1077912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1048702" name="文本框 1048701" descr="#clear#"/>
          <p:cNvSpPr txBox="1"/>
          <p:nvPr/>
        </p:nvSpPr>
        <p:spPr>
          <a:xfrm>
            <a:off x="8743950" y="4121150"/>
            <a:ext cx="2108200" cy="107632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6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1048703" name="文本框 1048702" descr="#clear#"/>
          <p:cNvSpPr txBox="1"/>
          <p:nvPr/>
        </p:nvSpPr>
        <p:spPr>
          <a:xfrm>
            <a:off x="4294187" y="836612"/>
            <a:ext cx="3613150" cy="5842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latin typeface="新蒂黑板报" pitchFamily="66" charset="-122"/>
                <a:ea typeface="新蒂黑板报" pitchFamily="66" charset="-122"/>
              </a:rPr>
              <a:t>在此添加本页</a:t>
            </a:r>
            <a:r>
              <a:rPr lang="zh-CN" altLang="en-US" sz="3200">
                <a:solidFill>
                  <a:srgbClr val="D7816C"/>
                </a:solidFill>
                <a:latin typeface="新蒂黑板报" pitchFamily="66" charset="-122"/>
                <a:ea typeface="新蒂黑板报" pitchFamily="66" charset="-122"/>
              </a:rPr>
              <a:t>标题</a:t>
            </a:r>
          </a:p>
        </p:txBody>
      </p:sp>
      <p:sp>
        <p:nvSpPr>
          <p:cNvPr id="1048704" name="任意多边形 1048703"/>
          <p:cNvSpPr/>
          <p:nvPr/>
        </p:nvSpPr>
        <p:spPr bwMode="auto">
          <a:xfrm rot="20785646">
            <a:off x="7850187" y="1268412"/>
            <a:ext cx="463550" cy="268287"/>
          </a:xfrm>
          <a:custGeom>
            <a:avLst/>
            <a:gdLst/>
            <a:ahLst/>
            <a:cxnLst/>
            <a:rect l="0" t="0" r="0" b="0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705" name="任意多边形 1048704"/>
          <p:cNvSpPr/>
          <p:nvPr/>
        </p:nvSpPr>
        <p:spPr bwMode="auto">
          <a:xfrm>
            <a:off x="3878262" y="1216025"/>
            <a:ext cx="3922712" cy="271462"/>
          </a:xfrm>
          <a:custGeom>
            <a:avLst/>
            <a:gdLst/>
            <a:ahLst/>
            <a:cxnLst/>
            <a:rect l="0" t="0" r="0" b="0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 cmpd="sng">
            <a:solidFill>
              <a:schemeClr val="dk1">
                <a:alpha val="100000"/>
              </a:schemeClr>
            </a:solidFill>
            <a:prstDash val="dash"/>
            <a:round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6" name="任意多边形 1048705"/>
          <p:cNvSpPr/>
          <p:nvPr/>
        </p:nvSpPr>
        <p:spPr bwMode="auto">
          <a:xfrm>
            <a:off x="1579562" y="3076575"/>
            <a:ext cx="3409950" cy="2546350"/>
          </a:xfrm>
          <a:custGeom>
            <a:avLst/>
            <a:gdLst/>
            <a:ahLst/>
            <a:cxnLst/>
            <a:rect l="0" t="0" r="0" b="0"/>
            <a:pathLst>
              <a:path w="552" h="412">
                <a:moveTo>
                  <a:pt x="240" y="100"/>
                </a:moveTo>
                <a:cubicBezTo>
                  <a:pt x="239" y="101"/>
                  <a:pt x="239" y="102"/>
                  <a:pt x="240" y="102"/>
                </a:cubicBezTo>
                <a:cubicBezTo>
                  <a:pt x="240" y="103"/>
                  <a:pt x="241" y="103"/>
                  <a:pt x="242" y="102"/>
                </a:cubicBezTo>
                <a:cubicBezTo>
                  <a:pt x="236" y="124"/>
                  <a:pt x="230" y="146"/>
                  <a:pt x="224" y="168"/>
                </a:cubicBezTo>
                <a:cubicBezTo>
                  <a:pt x="223" y="169"/>
                  <a:pt x="222" y="170"/>
                  <a:pt x="221" y="171"/>
                </a:cubicBezTo>
                <a:cubicBezTo>
                  <a:pt x="220" y="171"/>
                  <a:pt x="220" y="172"/>
                  <a:pt x="221" y="173"/>
                </a:cubicBezTo>
                <a:cubicBezTo>
                  <a:pt x="221" y="173"/>
                  <a:pt x="222" y="173"/>
                  <a:pt x="222" y="173"/>
                </a:cubicBezTo>
                <a:cubicBezTo>
                  <a:pt x="212" y="208"/>
                  <a:pt x="202" y="243"/>
                  <a:pt x="191" y="275"/>
                </a:cubicBezTo>
                <a:cubicBezTo>
                  <a:pt x="191" y="275"/>
                  <a:pt x="190" y="275"/>
                  <a:pt x="190" y="275"/>
                </a:cubicBezTo>
                <a:cubicBezTo>
                  <a:pt x="189" y="276"/>
                  <a:pt x="189" y="277"/>
                  <a:pt x="190" y="278"/>
                </a:cubicBezTo>
                <a:cubicBezTo>
                  <a:pt x="188" y="283"/>
                  <a:pt x="186" y="289"/>
                  <a:pt x="184" y="294"/>
                </a:cubicBezTo>
                <a:cubicBezTo>
                  <a:pt x="163" y="251"/>
                  <a:pt x="142" y="208"/>
                  <a:pt x="122" y="165"/>
                </a:cubicBezTo>
                <a:cubicBezTo>
                  <a:pt x="112" y="145"/>
                  <a:pt x="102" y="124"/>
                  <a:pt x="99" y="102"/>
                </a:cubicBezTo>
                <a:cubicBezTo>
                  <a:pt x="99" y="100"/>
                  <a:pt x="97" y="99"/>
                  <a:pt x="95" y="99"/>
                </a:cubicBezTo>
                <a:cubicBezTo>
                  <a:pt x="94" y="99"/>
                  <a:pt x="92" y="101"/>
                  <a:pt x="93" y="102"/>
                </a:cubicBezTo>
                <a:cubicBezTo>
                  <a:pt x="93" y="103"/>
                  <a:pt x="93" y="103"/>
                  <a:pt x="93" y="104"/>
                </a:cubicBezTo>
                <a:cubicBezTo>
                  <a:pt x="92" y="104"/>
                  <a:pt x="91" y="105"/>
                  <a:pt x="91" y="105"/>
                </a:cubicBezTo>
                <a:cubicBezTo>
                  <a:pt x="82" y="139"/>
                  <a:pt x="72" y="173"/>
                  <a:pt x="61" y="206"/>
                </a:cubicBezTo>
                <a:cubicBezTo>
                  <a:pt x="60" y="207"/>
                  <a:pt x="58" y="208"/>
                  <a:pt x="57" y="209"/>
                </a:cubicBezTo>
                <a:cubicBezTo>
                  <a:pt x="56" y="210"/>
                  <a:pt x="56" y="211"/>
                  <a:pt x="57" y="211"/>
                </a:cubicBezTo>
                <a:cubicBezTo>
                  <a:pt x="57" y="212"/>
                  <a:pt x="58" y="212"/>
                  <a:pt x="59" y="211"/>
                </a:cubicBezTo>
                <a:cubicBezTo>
                  <a:pt x="49" y="241"/>
                  <a:pt x="38" y="271"/>
                  <a:pt x="26" y="300"/>
                </a:cubicBezTo>
                <a:cubicBezTo>
                  <a:pt x="24" y="302"/>
                  <a:pt x="22" y="304"/>
                  <a:pt x="20" y="306"/>
                </a:cubicBezTo>
                <a:cubicBezTo>
                  <a:pt x="20" y="306"/>
                  <a:pt x="19" y="307"/>
                  <a:pt x="20" y="308"/>
                </a:cubicBezTo>
                <a:cubicBezTo>
                  <a:pt x="21" y="309"/>
                  <a:pt x="22" y="309"/>
                  <a:pt x="22" y="308"/>
                </a:cubicBezTo>
                <a:cubicBezTo>
                  <a:pt x="23" y="308"/>
                  <a:pt x="23" y="307"/>
                  <a:pt x="24" y="307"/>
                </a:cubicBezTo>
                <a:cubicBezTo>
                  <a:pt x="17" y="323"/>
                  <a:pt x="10" y="340"/>
                  <a:pt x="3" y="356"/>
                </a:cubicBezTo>
                <a:cubicBezTo>
                  <a:pt x="2" y="356"/>
                  <a:pt x="1" y="357"/>
                  <a:pt x="1" y="358"/>
                </a:cubicBezTo>
                <a:cubicBezTo>
                  <a:pt x="0" y="359"/>
                  <a:pt x="0" y="360"/>
                  <a:pt x="1" y="361"/>
                </a:cubicBezTo>
                <a:cubicBezTo>
                  <a:pt x="1" y="363"/>
                  <a:pt x="2" y="364"/>
                  <a:pt x="3" y="364"/>
                </a:cubicBezTo>
                <a:cubicBezTo>
                  <a:pt x="4" y="365"/>
                  <a:pt x="6" y="365"/>
                  <a:pt x="7" y="364"/>
                </a:cubicBezTo>
                <a:cubicBezTo>
                  <a:pt x="14" y="367"/>
                  <a:pt x="21" y="371"/>
                  <a:pt x="28" y="374"/>
                </a:cubicBezTo>
                <a:cubicBezTo>
                  <a:pt x="27" y="375"/>
                  <a:pt x="27" y="375"/>
                  <a:pt x="26" y="375"/>
                </a:cubicBezTo>
                <a:cubicBezTo>
                  <a:pt x="26" y="376"/>
                  <a:pt x="26" y="377"/>
                  <a:pt x="26" y="378"/>
                </a:cubicBezTo>
                <a:cubicBezTo>
                  <a:pt x="27" y="378"/>
                  <a:pt x="28" y="378"/>
                  <a:pt x="28" y="378"/>
                </a:cubicBezTo>
                <a:cubicBezTo>
                  <a:pt x="29" y="377"/>
                  <a:pt x="30" y="376"/>
                  <a:pt x="31" y="376"/>
                </a:cubicBezTo>
                <a:cubicBezTo>
                  <a:pt x="38" y="380"/>
                  <a:pt x="45" y="385"/>
                  <a:pt x="52" y="389"/>
                </a:cubicBezTo>
                <a:cubicBezTo>
                  <a:pt x="54" y="390"/>
                  <a:pt x="55" y="391"/>
                  <a:pt x="57" y="392"/>
                </a:cubicBezTo>
                <a:cubicBezTo>
                  <a:pt x="57" y="393"/>
                  <a:pt x="56" y="393"/>
                  <a:pt x="56" y="393"/>
                </a:cubicBezTo>
                <a:cubicBezTo>
                  <a:pt x="55" y="394"/>
                  <a:pt x="55" y="395"/>
                  <a:pt x="55" y="396"/>
                </a:cubicBezTo>
                <a:cubicBezTo>
                  <a:pt x="56" y="396"/>
                  <a:pt x="57" y="396"/>
                  <a:pt x="58" y="396"/>
                </a:cubicBezTo>
                <a:cubicBezTo>
                  <a:pt x="58" y="395"/>
                  <a:pt x="59" y="395"/>
                  <a:pt x="60" y="394"/>
                </a:cubicBezTo>
                <a:cubicBezTo>
                  <a:pt x="64" y="397"/>
                  <a:pt x="69" y="400"/>
                  <a:pt x="73" y="402"/>
                </a:cubicBezTo>
                <a:cubicBezTo>
                  <a:pt x="73" y="403"/>
                  <a:pt x="73" y="403"/>
                  <a:pt x="73" y="404"/>
                </a:cubicBezTo>
                <a:cubicBezTo>
                  <a:pt x="74" y="405"/>
                  <a:pt x="75" y="405"/>
                  <a:pt x="76" y="404"/>
                </a:cubicBezTo>
                <a:cubicBezTo>
                  <a:pt x="76" y="404"/>
                  <a:pt x="76" y="404"/>
                  <a:pt x="76" y="404"/>
                </a:cubicBezTo>
                <a:cubicBezTo>
                  <a:pt x="81" y="407"/>
                  <a:pt x="86" y="409"/>
                  <a:pt x="92" y="412"/>
                </a:cubicBezTo>
                <a:cubicBezTo>
                  <a:pt x="93" y="412"/>
                  <a:pt x="94" y="412"/>
                  <a:pt x="95" y="412"/>
                </a:cubicBezTo>
                <a:cubicBezTo>
                  <a:pt x="120" y="402"/>
                  <a:pt x="140" y="390"/>
                  <a:pt x="158" y="379"/>
                </a:cubicBezTo>
                <a:cubicBezTo>
                  <a:pt x="174" y="369"/>
                  <a:pt x="189" y="360"/>
                  <a:pt x="206" y="355"/>
                </a:cubicBezTo>
                <a:cubicBezTo>
                  <a:pt x="206" y="355"/>
                  <a:pt x="206" y="355"/>
                  <a:pt x="206" y="355"/>
                </a:cubicBezTo>
                <a:cubicBezTo>
                  <a:pt x="207" y="357"/>
                  <a:pt x="209" y="358"/>
                  <a:pt x="210" y="357"/>
                </a:cubicBezTo>
                <a:cubicBezTo>
                  <a:pt x="211" y="357"/>
                  <a:pt x="211" y="356"/>
                  <a:pt x="212" y="355"/>
                </a:cubicBezTo>
                <a:cubicBezTo>
                  <a:pt x="213" y="356"/>
                  <a:pt x="214" y="357"/>
                  <a:pt x="215" y="357"/>
                </a:cubicBezTo>
                <a:cubicBezTo>
                  <a:pt x="215" y="358"/>
                  <a:pt x="214" y="359"/>
                  <a:pt x="213" y="359"/>
                </a:cubicBezTo>
                <a:cubicBezTo>
                  <a:pt x="213" y="360"/>
                  <a:pt x="213" y="361"/>
                  <a:pt x="213" y="362"/>
                </a:cubicBezTo>
                <a:cubicBezTo>
                  <a:pt x="214" y="362"/>
                  <a:pt x="215" y="362"/>
                  <a:pt x="215" y="362"/>
                </a:cubicBezTo>
                <a:cubicBezTo>
                  <a:pt x="216" y="361"/>
                  <a:pt x="217" y="360"/>
                  <a:pt x="218" y="359"/>
                </a:cubicBezTo>
                <a:cubicBezTo>
                  <a:pt x="222" y="362"/>
                  <a:pt x="227" y="365"/>
                  <a:pt x="231" y="368"/>
                </a:cubicBezTo>
                <a:cubicBezTo>
                  <a:pt x="231" y="368"/>
                  <a:pt x="231" y="369"/>
                  <a:pt x="231" y="370"/>
                </a:cubicBezTo>
                <a:cubicBezTo>
                  <a:pt x="232" y="370"/>
                  <a:pt x="233" y="370"/>
                  <a:pt x="233" y="370"/>
                </a:cubicBezTo>
                <a:cubicBezTo>
                  <a:pt x="233" y="370"/>
                  <a:pt x="234" y="370"/>
                  <a:pt x="234" y="370"/>
                </a:cubicBezTo>
                <a:cubicBezTo>
                  <a:pt x="239" y="373"/>
                  <a:pt x="244" y="376"/>
                  <a:pt x="250" y="379"/>
                </a:cubicBezTo>
                <a:cubicBezTo>
                  <a:pt x="249" y="379"/>
                  <a:pt x="249" y="380"/>
                  <a:pt x="249" y="380"/>
                </a:cubicBezTo>
                <a:cubicBezTo>
                  <a:pt x="248" y="380"/>
                  <a:pt x="248" y="381"/>
                  <a:pt x="249" y="382"/>
                </a:cubicBezTo>
                <a:cubicBezTo>
                  <a:pt x="250" y="383"/>
                  <a:pt x="251" y="383"/>
                  <a:pt x="251" y="382"/>
                </a:cubicBezTo>
                <a:cubicBezTo>
                  <a:pt x="252" y="382"/>
                  <a:pt x="252" y="381"/>
                  <a:pt x="253" y="381"/>
                </a:cubicBezTo>
                <a:cubicBezTo>
                  <a:pt x="257" y="383"/>
                  <a:pt x="262" y="386"/>
                  <a:pt x="268" y="388"/>
                </a:cubicBezTo>
                <a:cubicBezTo>
                  <a:pt x="268" y="388"/>
                  <a:pt x="269" y="388"/>
                  <a:pt x="270" y="388"/>
                </a:cubicBezTo>
                <a:cubicBezTo>
                  <a:pt x="298" y="377"/>
                  <a:pt x="319" y="364"/>
                  <a:pt x="339" y="352"/>
                </a:cubicBezTo>
                <a:cubicBezTo>
                  <a:pt x="356" y="342"/>
                  <a:pt x="371" y="333"/>
                  <a:pt x="388" y="327"/>
                </a:cubicBezTo>
                <a:cubicBezTo>
                  <a:pt x="392" y="329"/>
                  <a:pt x="396" y="331"/>
                  <a:pt x="401" y="333"/>
                </a:cubicBezTo>
                <a:cubicBezTo>
                  <a:pt x="400" y="334"/>
                  <a:pt x="399" y="334"/>
                  <a:pt x="399" y="335"/>
                </a:cubicBezTo>
                <a:cubicBezTo>
                  <a:pt x="398" y="335"/>
                  <a:pt x="398" y="336"/>
                  <a:pt x="399" y="337"/>
                </a:cubicBezTo>
                <a:cubicBezTo>
                  <a:pt x="399" y="338"/>
                  <a:pt x="400" y="338"/>
                  <a:pt x="401" y="337"/>
                </a:cubicBezTo>
                <a:cubicBezTo>
                  <a:pt x="402" y="337"/>
                  <a:pt x="403" y="336"/>
                  <a:pt x="404" y="335"/>
                </a:cubicBezTo>
                <a:cubicBezTo>
                  <a:pt x="408" y="337"/>
                  <a:pt x="412" y="339"/>
                  <a:pt x="417" y="341"/>
                </a:cubicBezTo>
                <a:cubicBezTo>
                  <a:pt x="417" y="342"/>
                  <a:pt x="417" y="342"/>
                  <a:pt x="417" y="342"/>
                </a:cubicBezTo>
                <a:cubicBezTo>
                  <a:pt x="418" y="343"/>
                  <a:pt x="418" y="342"/>
                  <a:pt x="419" y="342"/>
                </a:cubicBezTo>
                <a:cubicBezTo>
                  <a:pt x="425" y="345"/>
                  <a:pt x="431" y="347"/>
                  <a:pt x="438" y="349"/>
                </a:cubicBezTo>
                <a:cubicBezTo>
                  <a:pt x="439" y="349"/>
                  <a:pt x="439" y="349"/>
                  <a:pt x="439" y="349"/>
                </a:cubicBezTo>
                <a:cubicBezTo>
                  <a:pt x="463" y="342"/>
                  <a:pt x="482" y="333"/>
                  <a:pt x="499" y="326"/>
                </a:cubicBezTo>
                <a:cubicBezTo>
                  <a:pt x="514" y="319"/>
                  <a:pt x="529" y="312"/>
                  <a:pt x="544" y="309"/>
                </a:cubicBezTo>
                <a:cubicBezTo>
                  <a:pt x="545" y="310"/>
                  <a:pt x="547" y="311"/>
                  <a:pt x="549" y="310"/>
                </a:cubicBezTo>
                <a:cubicBezTo>
                  <a:pt x="550" y="309"/>
                  <a:pt x="550" y="308"/>
                  <a:pt x="550" y="307"/>
                </a:cubicBezTo>
                <a:cubicBezTo>
                  <a:pt x="551" y="306"/>
                  <a:pt x="552" y="305"/>
                  <a:pt x="552" y="304"/>
                </a:cubicBezTo>
                <a:cubicBezTo>
                  <a:pt x="551" y="302"/>
                  <a:pt x="550" y="301"/>
                  <a:pt x="548" y="301"/>
                </a:cubicBezTo>
                <a:cubicBezTo>
                  <a:pt x="548" y="301"/>
                  <a:pt x="547" y="301"/>
                  <a:pt x="547" y="302"/>
                </a:cubicBezTo>
                <a:cubicBezTo>
                  <a:pt x="520" y="258"/>
                  <a:pt x="492" y="214"/>
                  <a:pt x="465" y="171"/>
                </a:cubicBezTo>
                <a:cubicBezTo>
                  <a:pt x="456" y="156"/>
                  <a:pt x="447" y="142"/>
                  <a:pt x="444" y="126"/>
                </a:cubicBezTo>
                <a:cubicBezTo>
                  <a:pt x="443" y="124"/>
                  <a:pt x="442" y="123"/>
                  <a:pt x="440" y="123"/>
                </a:cubicBezTo>
                <a:cubicBezTo>
                  <a:pt x="438" y="124"/>
                  <a:pt x="437" y="125"/>
                  <a:pt x="437" y="127"/>
                </a:cubicBezTo>
                <a:cubicBezTo>
                  <a:pt x="437" y="127"/>
                  <a:pt x="436" y="128"/>
                  <a:pt x="436" y="128"/>
                </a:cubicBezTo>
                <a:cubicBezTo>
                  <a:pt x="431" y="143"/>
                  <a:pt x="421" y="167"/>
                  <a:pt x="409" y="193"/>
                </a:cubicBezTo>
                <a:cubicBezTo>
                  <a:pt x="409" y="193"/>
                  <a:pt x="409" y="193"/>
                  <a:pt x="409" y="193"/>
                </a:cubicBezTo>
                <a:cubicBezTo>
                  <a:pt x="408" y="194"/>
                  <a:pt x="408" y="194"/>
                  <a:pt x="408" y="195"/>
                </a:cubicBezTo>
                <a:cubicBezTo>
                  <a:pt x="404" y="205"/>
                  <a:pt x="400" y="215"/>
                  <a:pt x="395" y="224"/>
                </a:cubicBezTo>
                <a:cubicBezTo>
                  <a:pt x="394" y="225"/>
                  <a:pt x="394" y="225"/>
                  <a:pt x="393" y="225"/>
                </a:cubicBezTo>
                <a:cubicBezTo>
                  <a:pt x="393" y="226"/>
                  <a:pt x="392" y="227"/>
                  <a:pt x="393" y="227"/>
                </a:cubicBezTo>
                <a:cubicBezTo>
                  <a:pt x="393" y="228"/>
                  <a:pt x="393" y="228"/>
                  <a:pt x="393" y="228"/>
                </a:cubicBezTo>
                <a:cubicBezTo>
                  <a:pt x="387" y="242"/>
                  <a:pt x="380" y="256"/>
                  <a:pt x="374" y="269"/>
                </a:cubicBezTo>
                <a:cubicBezTo>
                  <a:pt x="366" y="247"/>
                  <a:pt x="357" y="223"/>
                  <a:pt x="348" y="198"/>
                </a:cubicBezTo>
                <a:cubicBezTo>
                  <a:pt x="332" y="153"/>
                  <a:pt x="316" y="107"/>
                  <a:pt x="299" y="73"/>
                </a:cubicBezTo>
                <a:cubicBezTo>
                  <a:pt x="288" y="50"/>
                  <a:pt x="278" y="28"/>
                  <a:pt x="274" y="3"/>
                </a:cubicBezTo>
                <a:cubicBezTo>
                  <a:pt x="274" y="1"/>
                  <a:pt x="272" y="0"/>
                  <a:pt x="271" y="0"/>
                </a:cubicBezTo>
                <a:cubicBezTo>
                  <a:pt x="269" y="1"/>
                  <a:pt x="268" y="2"/>
                  <a:pt x="268" y="4"/>
                </a:cubicBezTo>
                <a:cubicBezTo>
                  <a:pt x="268" y="4"/>
                  <a:pt x="268" y="5"/>
                  <a:pt x="268" y="5"/>
                </a:cubicBezTo>
                <a:cubicBezTo>
                  <a:pt x="268" y="6"/>
                  <a:pt x="267" y="6"/>
                  <a:pt x="267" y="7"/>
                </a:cubicBezTo>
                <a:cubicBezTo>
                  <a:pt x="259" y="34"/>
                  <a:pt x="252" y="64"/>
                  <a:pt x="243" y="95"/>
                </a:cubicBezTo>
                <a:cubicBezTo>
                  <a:pt x="242" y="97"/>
                  <a:pt x="241" y="98"/>
                  <a:pt x="240" y="100"/>
                </a:cubicBezTo>
                <a:close/>
                <a:moveTo>
                  <a:pt x="269" y="250"/>
                </a:moveTo>
                <a:cubicBezTo>
                  <a:pt x="269" y="277"/>
                  <a:pt x="269" y="277"/>
                  <a:pt x="269" y="277"/>
                </a:cubicBezTo>
                <a:cubicBezTo>
                  <a:pt x="247" y="295"/>
                  <a:pt x="224" y="314"/>
                  <a:pt x="202" y="333"/>
                </a:cubicBezTo>
                <a:cubicBezTo>
                  <a:pt x="199" y="326"/>
                  <a:pt x="196" y="319"/>
                  <a:pt x="192" y="313"/>
                </a:cubicBezTo>
                <a:cubicBezTo>
                  <a:pt x="216" y="290"/>
                  <a:pt x="242" y="269"/>
                  <a:pt x="269" y="250"/>
                </a:cubicBezTo>
                <a:close/>
                <a:moveTo>
                  <a:pt x="270" y="155"/>
                </a:moveTo>
                <a:cubicBezTo>
                  <a:pt x="269" y="155"/>
                  <a:pt x="269" y="155"/>
                  <a:pt x="269" y="155"/>
                </a:cubicBezTo>
                <a:cubicBezTo>
                  <a:pt x="254" y="169"/>
                  <a:pt x="238" y="182"/>
                  <a:pt x="223" y="195"/>
                </a:cubicBezTo>
                <a:cubicBezTo>
                  <a:pt x="225" y="185"/>
                  <a:pt x="228" y="176"/>
                  <a:pt x="231" y="166"/>
                </a:cubicBezTo>
                <a:cubicBezTo>
                  <a:pt x="244" y="155"/>
                  <a:pt x="257" y="142"/>
                  <a:pt x="270" y="129"/>
                </a:cubicBezTo>
                <a:cubicBezTo>
                  <a:pt x="270" y="138"/>
                  <a:pt x="270" y="147"/>
                  <a:pt x="270" y="155"/>
                </a:cubicBezTo>
                <a:close/>
                <a:moveTo>
                  <a:pt x="221" y="200"/>
                </a:moveTo>
                <a:cubicBezTo>
                  <a:pt x="238" y="186"/>
                  <a:pt x="254" y="173"/>
                  <a:pt x="270" y="158"/>
                </a:cubicBezTo>
                <a:cubicBezTo>
                  <a:pt x="270" y="160"/>
                  <a:pt x="270" y="162"/>
                  <a:pt x="270" y="164"/>
                </a:cubicBezTo>
                <a:cubicBezTo>
                  <a:pt x="270" y="170"/>
                  <a:pt x="270" y="176"/>
                  <a:pt x="270" y="182"/>
                </a:cubicBezTo>
                <a:cubicBezTo>
                  <a:pt x="250" y="200"/>
                  <a:pt x="230" y="218"/>
                  <a:pt x="210" y="236"/>
                </a:cubicBezTo>
                <a:cubicBezTo>
                  <a:pt x="214" y="224"/>
                  <a:pt x="217" y="212"/>
                  <a:pt x="221" y="200"/>
                </a:cubicBezTo>
                <a:close/>
                <a:moveTo>
                  <a:pt x="269" y="94"/>
                </a:moveTo>
                <a:cubicBezTo>
                  <a:pt x="261" y="105"/>
                  <a:pt x="251" y="116"/>
                  <a:pt x="242" y="126"/>
                </a:cubicBezTo>
                <a:cubicBezTo>
                  <a:pt x="245" y="114"/>
                  <a:pt x="248" y="103"/>
                  <a:pt x="251" y="91"/>
                </a:cubicBezTo>
                <a:cubicBezTo>
                  <a:pt x="257" y="84"/>
                  <a:pt x="263" y="77"/>
                  <a:pt x="269" y="69"/>
                </a:cubicBezTo>
                <a:cubicBezTo>
                  <a:pt x="269" y="78"/>
                  <a:pt x="269" y="86"/>
                  <a:pt x="269" y="94"/>
                </a:cubicBezTo>
                <a:close/>
                <a:moveTo>
                  <a:pt x="240" y="132"/>
                </a:moveTo>
                <a:cubicBezTo>
                  <a:pt x="250" y="122"/>
                  <a:pt x="260" y="111"/>
                  <a:pt x="269" y="99"/>
                </a:cubicBezTo>
                <a:cubicBezTo>
                  <a:pt x="269" y="108"/>
                  <a:pt x="270" y="117"/>
                  <a:pt x="270" y="126"/>
                </a:cubicBezTo>
                <a:cubicBezTo>
                  <a:pt x="269" y="126"/>
                  <a:pt x="269" y="126"/>
                  <a:pt x="269" y="126"/>
                </a:cubicBezTo>
                <a:cubicBezTo>
                  <a:pt x="257" y="138"/>
                  <a:pt x="245" y="150"/>
                  <a:pt x="232" y="161"/>
                </a:cubicBezTo>
                <a:cubicBezTo>
                  <a:pt x="235" y="151"/>
                  <a:pt x="237" y="142"/>
                  <a:pt x="240" y="132"/>
                </a:cubicBezTo>
                <a:close/>
                <a:moveTo>
                  <a:pt x="208" y="242"/>
                </a:moveTo>
                <a:cubicBezTo>
                  <a:pt x="229" y="223"/>
                  <a:pt x="249" y="205"/>
                  <a:pt x="270" y="186"/>
                </a:cubicBezTo>
                <a:cubicBezTo>
                  <a:pt x="270" y="197"/>
                  <a:pt x="270" y="207"/>
                  <a:pt x="269" y="216"/>
                </a:cubicBezTo>
                <a:cubicBezTo>
                  <a:pt x="247" y="234"/>
                  <a:pt x="223" y="252"/>
                  <a:pt x="199" y="269"/>
                </a:cubicBezTo>
                <a:cubicBezTo>
                  <a:pt x="202" y="260"/>
                  <a:pt x="205" y="251"/>
                  <a:pt x="208" y="242"/>
                </a:cubicBezTo>
                <a:close/>
                <a:moveTo>
                  <a:pt x="188" y="301"/>
                </a:moveTo>
                <a:cubicBezTo>
                  <a:pt x="191" y="292"/>
                  <a:pt x="195" y="283"/>
                  <a:pt x="198" y="274"/>
                </a:cubicBezTo>
                <a:cubicBezTo>
                  <a:pt x="222" y="257"/>
                  <a:pt x="246" y="239"/>
                  <a:pt x="269" y="220"/>
                </a:cubicBezTo>
                <a:cubicBezTo>
                  <a:pt x="269" y="223"/>
                  <a:pt x="269" y="226"/>
                  <a:pt x="269" y="228"/>
                </a:cubicBezTo>
                <a:cubicBezTo>
                  <a:pt x="269" y="228"/>
                  <a:pt x="269" y="247"/>
                  <a:pt x="269" y="247"/>
                </a:cubicBezTo>
                <a:cubicBezTo>
                  <a:pt x="242" y="265"/>
                  <a:pt x="216" y="286"/>
                  <a:pt x="192" y="308"/>
                </a:cubicBezTo>
                <a:cubicBezTo>
                  <a:pt x="192" y="308"/>
                  <a:pt x="191" y="308"/>
                  <a:pt x="191" y="309"/>
                </a:cubicBezTo>
                <a:cubicBezTo>
                  <a:pt x="190" y="307"/>
                  <a:pt x="188" y="304"/>
                  <a:pt x="187" y="302"/>
                </a:cubicBezTo>
                <a:cubicBezTo>
                  <a:pt x="188" y="302"/>
                  <a:pt x="188" y="301"/>
                  <a:pt x="188" y="301"/>
                </a:cubicBezTo>
                <a:close/>
                <a:moveTo>
                  <a:pt x="9" y="358"/>
                </a:moveTo>
                <a:cubicBezTo>
                  <a:pt x="12" y="350"/>
                  <a:pt x="16" y="343"/>
                  <a:pt x="19" y="335"/>
                </a:cubicBezTo>
                <a:cubicBezTo>
                  <a:pt x="20" y="335"/>
                  <a:pt x="20" y="335"/>
                  <a:pt x="20" y="334"/>
                </a:cubicBezTo>
                <a:cubicBezTo>
                  <a:pt x="21" y="334"/>
                  <a:pt x="21" y="333"/>
                  <a:pt x="21" y="333"/>
                </a:cubicBezTo>
                <a:cubicBezTo>
                  <a:pt x="21" y="331"/>
                  <a:pt x="21" y="331"/>
                  <a:pt x="21" y="331"/>
                </a:cubicBezTo>
                <a:cubicBezTo>
                  <a:pt x="21" y="331"/>
                  <a:pt x="21" y="330"/>
                  <a:pt x="21" y="330"/>
                </a:cubicBezTo>
                <a:cubicBezTo>
                  <a:pt x="43" y="308"/>
                  <a:pt x="68" y="288"/>
                  <a:pt x="94" y="271"/>
                </a:cubicBezTo>
                <a:cubicBezTo>
                  <a:pt x="94" y="294"/>
                  <a:pt x="94" y="294"/>
                  <a:pt x="94" y="294"/>
                </a:cubicBezTo>
                <a:cubicBezTo>
                  <a:pt x="66" y="314"/>
                  <a:pt x="39" y="336"/>
                  <a:pt x="15" y="361"/>
                </a:cubicBezTo>
                <a:cubicBezTo>
                  <a:pt x="13" y="360"/>
                  <a:pt x="11" y="359"/>
                  <a:pt x="9" y="358"/>
                </a:cubicBezTo>
                <a:close/>
                <a:moveTo>
                  <a:pt x="94" y="203"/>
                </a:moveTo>
                <a:cubicBezTo>
                  <a:pt x="83" y="210"/>
                  <a:pt x="72" y="217"/>
                  <a:pt x="61" y="224"/>
                </a:cubicBezTo>
                <a:cubicBezTo>
                  <a:pt x="63" y="218"/>
                  <a:pt x="66" y="211"/>
                  <a:pt x="68" y="204"/>
                </a:cubicBezTo>
                <a:cubicBezTo>
                  <a:pt x="77" y="197"/>
                  <a:pt x="85" y="190"/>
                  <a:pt x="94" y="183"/>
                </a:cubicBezTo>
                <a:cubicBezTo>
                  <a:pt x="94" y="190"/>
                  <a:pt x="94" y="197"/>
                  <a:pt x="94" y="203"/>
                </a:cubicBezTo>
                <a:close/>
                <a:moveTo>
                  <a:pt x="59" y="229"/>
                </a:moveTo>
                <a:cubicBezTo>
                  <a:pt x="71" y="222"/>
                  <a:pt x="83" y="214"/>
                  <a:pt x="94" y="207"/>
                </a:cubicBezTo>
                <a:cubicBezTo>
                  <a:pt x="94" y="210"/>
                  <a:pt x="94" y="213"/>
                  <a:pt x="94" y="216"/>
                </a:cubicBezTo>
                <a:cubicBezTo>
                  <a:pt x="94" y="218"/>
                  <a:pt x="94" y="219"/>
                  <a:pt x="94" y="221"/>
                </a:cubicBezTo>
                <a:cubicBezTo>
                  <a:pt x="80" y="231"/>
                  <a:pt x="65" y="242"/>
                  <a:pt x="51" y="252"/>
                </a:cubicBezTo>
                <a:cubicBezTo>
                  <a:pt x="54" y="245"/>
                  <a:pt x="57" y="237"/>
                  <a:pt x="59" y="229"/>
                </a:cubicBezTo>
                <a:close/>
                <a:moveTo>
                  <a:pt x="93" y="158"/>
                </a:moveTo>
                <a:cubicBezTo>
                  <a:pt x="88" y="163"/>
                  <a:pt x="83" y="168"/>
                  <a:pt x="78" y="173"/>
                </a:cubicBezTo>
                <a:cubicBezTo>
                  <a:pt x="83" y="157"/>
                  <a:pt x="88" y="141"/>
                  <a:pt x="92" y="126"/>
                </a:cubicBezTo>
                <a:cubicBezTo>
                  <a:pt x="92" y="136"/>
                  <a:pt x="93" y="147"/>
                  <a:pt x="93" y="158"/>
                </a:cubicBezTo>
                <a:close/>
                <a:moveTo>
                  <a:pt x="76" y="179"/>
                </a:moveTo>
                <a:cubicBezTo>
                  <a:pt x="82" y="173"/>
                  <a:pt x="88" y="168"/>
                  <a:pt x="93" y="162"/>
                </a:cubicBezTo>
                <a:cubicBezTo>
                  <a:pt x="94" y="168"/>
                  <a:pt x="94" y="174"/>
                  <a:pt x="94" y="179"/>
                </a:cubicBezTo>
                <a:cubicBezTo>
                  <a:pt x="86" y="186"/>
                  <a:pt x="78" y="192"/>
                  <a:pt x="70" y="199"/>
                </a:cubicBezTo>
                <a:cubicBezTo>
                  <a:pt x="72" y="192"/>
                  <a:pt x="74" y="186"/>
                  <a:pt x="76" y="179"/>
                </a:cubicBezTo>
                <a:close/>
                <a:moveTo>
                  <a:pt x="49" y="258"/>
                </a:moveTo>
                <a:cubicBezTo>
                  <a:pt x="64" y="247"/>
                  <a:pt x="79" y="236"/>
                  <a:pt x="94" y="225"/>
                </a:cubicBezTo>
                <a:cubicBezTo>
                  <a:pt x="94" y="232"/>
                  <a:pt x="94" y="239"/>
                  <a:pt x="94" y="246"/>
                </a:cubicBezTo>
                <a:cubicBezTo>
                  <a:pt x="74" y="261"/>
                  <a:pt x="55" y="276"/>
                  <a:pt x="36" y="292"/>
                </a:cubicBezTo>
                <a:cubicBezTo>
                  <a:pt x="41" y="280"/>
                  <a:pt x="45" y="269"/>
                  <a:pt x="49" y="258"/>
                </a:cubicBezTo>
                <a:close/>
                <a:moveTo>
                  <a:pt x="94" y="250"/>
                </a:moveTo>
                <a:cubicBezTo>
                  <a:pt x="94" y="255"/>
                  <a:pt x="94" y="260"/>
                  <a:pt x="94" y="265"/>
                </a:cubicBezTo>
                <a:cubicBezTo>
                  <a:pt x="94" y="265"/>
                  <a:pt x="94" y="268"/>
                  <a:pt x="94" y="268"/>
                </a:cubicBezTo>
                <a:cubicBezTo>
                  <a:pt x="93" y="268"/>
                  <a:pt x="93" y="268"/>
                  <a:pt x="93" y="268"/>
                </a:cubicBezTo>
                <a:cubicBezTo>
                  <a:pt x="68" y="284"/>
                  <a:pt x="45" y="302"/>
                  <a:pt x="24" y="323"/>
                </a:cubicBezTo>
                <a:cubicBezTo>
                  <a:pt x="27" y="314"/>
                  <a:pt x="31" y="306"/>
                  <a:pt x="34" y="298"/>
                </a:cubicBezTo>
                <a:cubicBezTo>
                  <a:pt x="53" y="281"/>
                  <a:pt x="73" y="265"/>
                  <a:pt x="94" y="250"/>
                </a:cubicBezTo>
                <a:close/>
                <a:moveTo>
                  <a:pt x="18" y="362"/>
                </a:moveTo>
                <a:cubicBezTo>
                  <a:pt x="42" y="339"/>
                  <a:pt x="67" y="317"/>
                  <a:pt x="94" y="298"/>
                </a:cubicBezTo>
                <a:cubicBezTo>
                  <a:pt x="94" y="318"/>
                  <a:pt x="94" y="318"/>
                  <a:pt x="94" y="318"/>
                </a:cubicBezTo>
                <a:cubicBezTo>
                  <a:pt x="73" y="335"/>
                  <a:pt x="53" y="352"/>
                  <a:pt x="33" y="370"/>
                </a:cubicBezTo>
                <a:cubicBezTo>
                  <a:pt x="28" y="367"/>
                  <a:pt x="23" y="365"/>
                  <a:pt x="18" y="362"/>
                </a:cubicBezTo>
                <a:close/>
                <a:moveTo>
                  <a:pt x="55" y="384"/>
                </a:moveTo>
                <a:cubicBezTo>
                  <a:pt x="49" y="380"/>
                  <a:pt x="43" y="376"/>
                  <a:pt x="36" y="371"/>
                </a:cubicBezTo>
                <a:cubicBezTo>
                  <a:pt x="55" y="354"/>
                  <a:pt x="74" y="338"/>
                  <a:pt x="94" y="322"/>
                </a:cubicBezTo>
                <a:cubicBezTo>
                  <a:pt x="94" y="345"/>
                  <a:pt x="94" y="345"/>
                  <a:pt x="94" y="345"/>
                </a:cubicBezTo>
                <a:cubicBezTo>
                  <a:pt x="79" y="355"/>
                  <a:pt x="65" y="365"/>
                  <a:pt x="51" y="375"/>
                </a:cubicBezTo>
                <a:cubicBezTo>
                  <a:pt x="50" y="376"/>
                  <a:pt x="50" y="377"/>
                  <a:pt x="50" y="377"/>
                </a:cubicBezTo>
                <a:cubicBezTo>
                  <a:pt x="51" y="378"/>
                  <a:pt x="52" y="378"/>
                  <a:pt x="53" y="378"/>
                </a:cubicBezTo>
                <a:cubicBezTo>
                  <a:pt x="66" y="368"/>
                  <a:pt x="80" y="358"/>
                  <a:pt x="94" y="349"/>
                </a:cubicBezTo>
                <a:cubicBezTo>
                  <a:pt x="94" y="364"/>
                  <a:pt x="94" y="364"/>
                  <a:pt x="94" y="364"/>
                </a:cubicBezTo>
                <a:cubicBezTo>
                  <a:pt x="93" y="364"/>
                  <a:pt x="93" y="364"/>
                  <a:pt x="92" y="364"/>
                </a:cubicBezTo>
                <a:cubicBezTo>
                  <a:pt x="82" y="372"/>
                  <a:pt x="72" y="380"/>
                  <a:pt x="62" y="388"/>
                </a:cubicBezTo>
                <a:cubicBezTo>
                  <a:pt x="60" y="387"/>
                  <a:pt x="58" y="385"/>
                  <a:pt x="55" y="384"/>
                </a:cubicBezTo>
                <a:close/>
                <a:moveTo>
                  <a:pt x="81" y="400"/>
                </a:moveTo>
                <a:cubicBezTo>
                  <a:pt x="85" y="396"/>
                  <a:pt x="89" y="393"/>
                  <a:pt x="92" y="389"/>
                </a:cubicBezTo>
                <a:cubicBezTo>
                  <a:pt x="92" y="388"/>
                  <a:pt x="92" y="387"/>
                  <a:pt x="92" y="387"/>
                </a:cubicBezTo>
                <a:cubicBezTo>
                  <a:pt x="91" y="386"/>
                  <a:pt x="90" y="386"/>
                  <a:pt x="89" y="387"/>
                </a:cubicBezTo>
                <a:cubicBezTo>
                  <a:pt x="86" y="391"/>
                  <a:pt x="82" y="395"/>
                  <a:pt x="78" y="398"/>
                </a:cubicBezTo>
                <a:cubicBezTo>
                  <a:pt x="74" y="395"/>
                  <a:pt x="69" y="393"/>
                  <a:pt x="65" y="390"/>
                </a:cubicBezTo>
                <a:cubicBezTo>
                  <a:pt x="75" y="382"/>
                  <a:pt x="84" y="375"/>
                  <a:pt x="94" y="367"/>
                </a:cubicBezTo>
                <a:cubicBezTo>
                  <a:pt x="94" y="404"/>
                  <a:pt x="94" y="404"/>
                  <a:pt x="94" y="404"/>
                </a:cubicBezTo>
                <a:cubicBezTo>
                  <a:pt x="94" y="404"/>
                  <a:pt x="94" y="405"/>
                  <a:pt x="94" y="405"/>
                </a:cubicBezTo>
                <a:cubicBezTo>
                  <a:pt x="94" y="405"/>
                  <a:pt x="94" y="405"/>
                  <a:pt x="94" y="406"/>
                </a:cubicBezTo>
                <a:cubicBezTo>
                  <a:pt x="89" y="404"/>
                  <a:pt x="85" y="402"/>
                  <a:pt x="81" y="400"/>
                </a:cubicBezTo>
                <a:close/>
                <a:moveTo>
                  <a:pt x="155" y="373"/>
                </a:moveTo>
                <a:cubicBezTo>
                  <a:pt x="139" y="383"/>
                  <a:pt x="121" y="394"/>
                  <a:pt x="100" y="403"/>
                </a:cubicBezTo>
                <a:cubicBezTo>
                  <a:pt x="100" y="293"/>
                  <a:pt x="100" y="293"/>
                  <a:pt x="100" y="293"/>
                </a:cubicBezTo>
                <a:cubicBezTo>
                  <a:pt x="101" y="292"/>
                  <a:pt x="102" y="291"/>
                  <a:pt x="104" y="290"/>
                </a:cubicBezTo>
                <a:cubicBezTo>
                  <a:pt x="105" y="290"/>
                  <a:pt x="105" y="289"/>
                  <a:pt x="104" y="288"/>
                </a:cubicBezTo>
                <a:cubicBezTo>
                  <a:pt x="104" y="287"/>
                  <a:pt x="103" y="287"/>
                  <a:pt x="102" y="288"/>
                </a:cubicBezTo>
                <a:cubicBezTo>
                  <a:pt x="101" y="288"/>
                  <a:pt x="101" y="289"/>
                  <a:pt x="100" y="289"/>
                </a:cubicBezTo>
                <a:cubicBezTo>
                  <a:pt x="100" y="265"/>
                  <a:pt x="100" y="265"/>
                  <a:pt x="100" y="265"/>
                </a:cubicBezTo>
                <a:cubicBezTo>
                  <a:pt x="100" y="258"/>
                  <a:pt x="100" y="252"/>
                  <a:pt x="100" y="245"/>
                </a:cubicBezTo>
                <a:cubicBezTo>
                  <a:pt x="100" y="244"/>
                  <a:pt x="100" y="244"/>
                  <a:pt x="100" y="244"/>
                </a:cubicBezTo>
                <a:cubicBezTo>
                  <a:pt x="100" y="236"/>
                  <a:pt x="100" y="227"/>
                  <a:pt x="100" y="219"/>
                </a:cubicBezTo>
                <a:cubicBezTo>
                  <a:pt x="100" y="218"/>
                  <a:pt x="100" y="217"/>
                  <a:pt x="100" y="216"/>
                </a:cubicBezTo>
                <a:cubicBezTo>
                  <a:pt x="100" y="186"/>
                  <a:pt x="100" y="156"/>
                  <a:pt x="98" y="126"/>
                </a:cubicBezTo>
                <a:cubicBezTo>
                  <a:pt x="103" y="140"/>
                  <a:pt x="109" y="154"/>
                  <a:pt x="116" y="168"/>
                </a:cubicBezTo>
                <a:cubicBezTo>
                  <a:pt x="143" y="224"/>
                  <a:pt x="170" y="280"/>
                  <a:pt x="197" y="337"/>
                </a:cubicBezTo>
                <a:cubicBezTo>
                  <a:pt x="197" y="336"/>
                  <a:pt x="196" y="336"/>
                  <a:pt x="195" y="336"/>
                </a:cubicBezTo>
                <a:cubicBezTo>
                  <a:pt x="194" y="336"/>
                  <a:pt x="194" y="336"/>
                  <a:pt x="193" y="337"/>
                </a:cubicBezTo>
                <a:cubicBezTo>
                  <a:pt x="193" y="337"/>
                  <a:pt x="193" y="338"/>
                  <a:pt x="193" y="339"/>
                </a:cubicBezTo>
                <a:cubicBezTo>
                  <a:pt x="193" y="339"/>
                  <a:pt x="193" y="340"/>
                  <a:pt x="194" y="340"/>
                </a:cubicBezTo>
                <a:cubicBezTo>
                  <a:pt x="195" y="341"/>
                  <a:pt x="195" y="341"/>
                  <a:pt x="195" y="341"/>
                </a:cubicBezTo>
                <a:cubicBezTo>
                  <a:pt x="197" y="341"/>
                  <a:pt x="198" y="340"/>
                  <a:pt x="199" y="340"/>
                </a:cubicBezTo>
                <a:cubicBezTo>
                  <a:pt x="199" y="341"/>
                  <a:pt x="200" y="342"/>
                  <a:pt x="200" y="343"/>
                </a:cubicBezTo>
                <a:cubicBezTo>
                  <a:pt x="199" y="343"/>
                  <a:pt x="199" y="343"/>
                  <a:pt x="199" y="344"/>
                </a:cubicBezTo>
                <a:cubicBezTo>
                  <a:pt x="198" y="345"/>
                  <a:pt x="198" y="347"/>
                  <a:pt x="200" y="348"/>
                </a:cubicBezTo>
                <a:cubicBezTo>
                  <a:pt x="201" y="349"/>
                  <a:pt x="201" y="349"/>
                  <a:pt x="202" y="350"/>
                </a:cubicBezTo>
                <a:cubicBezTo>
                  <a:pt x="186" y="355"/>
                  <a:pt x="171" y="364"/>
                  <a:pt x="155" y="373"/>
                </a:cubicBezTo>
                <a:close/>
                <a:moveTo>
                  <a:pt x="213" y="349"/>
                </a:moveTo>
                <a:cubicBezTo>
                  <a:pt x="213" y="348"/>
                  <a:pt x="212" y="347"/>
                  <a:pt x="210" y="347"/>
                </a:cubicBezTo>
                <a:cubicBezTo>
                  <a:pt x="210" y="347"/>
                  <a:pt x="209" y="347"/>
                  <a:pt x="209" y="346"/>
                </a:cubicBezTo>
                <a:cubicBezTo>
                  <a:pt x="207" y="343"/>
                  <a:pt x="205" y="339"/>
                  <a:pt x="203" y="336"/>
                </a:cubicBezTo>
                <a:cubicBezTo>
                  <a:pt x="225" y="317"/>
                  <a:pt x="247" y="299"/>
                  <a:pt x="269" y="281"/>
                </a:cubicBezTo>
                <a:cubicBezTo>
                  <a:pt x="269" y="306"/>
                  <a:pt x="269" y="306"/>
                  <a:pt x="269" y="306"/>
                </a:cubicBezTo>
                <a:cubicBezTo>
                  <a:pt x="269" y="306"/>
                  <a:pt x="268" y="306"/>
                  <a:pt x="268" y="307"/>
                </a:cubicBezTo>
                <a:cubicBezTo>
                  <a:pt x="251" y="322"/>
                  <a:pt x="235" y="337"/>
                  <a:pt x="220" y="353"/>
                </a:cubicBezTo>
                <a:cubicBezTo>
                  <a:pt x="218" y="352"/>
                  <a:pt x="216" y="350"/>
                  <a:pt x="213" y="349"/>
                </a:cubicBezTo>
                <a:close/>
                <a:moveTo>
                  <a:pt x="269" y="310"/>
                </a:moveTo>
                <a:cubicBezTo>
                  <a:pt x="269" y="336"/>
                  <a:pt x="269" y="336"/>
                  <a:pt x="269" y="336"/>
                </a:cubicBezTo>
                <a:cubicBezTo>
                  <a:pt x="269" y="336"/>
                  <a:pt x="268" y="336"/>
                  <a:pt x="268" y="336"/>
                </a:cubicBezTo>
                <a:cubicBezTo>
                  <a:pt x="257" y="345"/>
                  <a:pt x="247" y="354"/>
                  <a:pt x="236" y="364"/>
                </a:cubicBezTo>
                <a:cubicBezTo>
                  <a:pt x="232" y="361"/>
                  <a:pt x="227" y="358"/>
                  <a:pt x="222" y="355"/>
                </a:cubicBezTo>
                <a:cubicBezTo>
                  <a:pt x="238" y="339"/>
                  <a:pt x="253" y="324"/>
                  <a:pt x="269" y="310"/>
                </a:cubicBezTo>
                <a:close/>
                <a:moveTo>
                  <a:pt x="239" y="365"/>
                </a:moveTo>
                <a:cubicBezTo>
                  <a:pt x="249" y="356"/>
                  <a:pt x="259" y="348"/>
                  <a:pt x="269" y="339"/>
                </a:cubicBezTo>
                <a:cubicBezTo>
                  <a:pt x="269" y="360"/>
                  <a:pt x="269" y="360"/>
                  <a:pt x="269" y="360"/>
                </a:cubicBezTo>
                <a:cubicBezTo>
                  <a:pt x="269" y="360"/>
                  <a:pt x="269" y="360"/>
                  <a:pt x="269" y="360"/>
                </a:cubicBezTo>
                <a:cubicBezTo>
                  <a:pt x="264" y="365"/>
                  <a:pt x="259" y="370"/>
                  <a:pt x="254" y="375"/>
                </a:cubicBezTo>
                <a:cubicBezTo>
                  <a:pt x="249" y="372"/>
                  <a:pt x="244" y="369"/>
                  <a:pt x="239" y="365"/>
                </a:cubicBezTo>
                <a:close/>
                <a:moveTo>
                  <a:pt x="257" y="376"/>
                </a:moveTo>
                <a:cubicBezTo>
                  <a:pt x="261" y="372"/>
                  <a:pt x="265" y="368"/>
                  <a:pt x="269" y="364"/>
                </a:cubicBezTo>
                <a:cubicBezTo>
                  <a:pt x="269" y="380"/>
                  <a:pt x="269" y="380"/>
                  <a:pt x="269" y="380"/>
                </a:cubicBezTo>
                <a:cubicBezTo>
                  <a:pt x="269" y="380"/>
                  <a:pt x="270" y="381"/>
                  <a:pt x="270" y="381"/>
                </a:cubicBezTo>
                <a:cubicBezTo>
                  <a:pt x="270" y="381"/>
                  <a:pt x="269" y="381"/>
                  <a:pt x="269" y="382"/>
                </a:cubicBezTo>
                <a:cubicBezTo>
                  <a:pt x="265" y="380"/>
                  <a:pt x="261" y="378"/>
                  <a:pt x="257" y="376"/>
                </a:cubicBezTo>
                <a:close/>
                <a:moveTo>
                  <a:pt x="398" y="325"/>
                </a:moveTo>
                <a:cubicBezTo>
                  <a:pt x="398" y="325"/>
                  <a:pt x="398" y="324"/>
                  <a:pt x="398" y="324"/>
                </a:cubicBezTo>
                <a:cubicBezTo>
                  <a:pt x="399" y="323"/>
                  <a:pt x="400" y="322"/>
                  <a:pt x="400" y="320"/>
                </a:cubicBezTo>
                <a:cubicBezTo>
                  <a:pt x="399" y="319"/>
                  <a:pt x="397" y="318"/>
                  <a:pt x="396" y="318"/>
                </a:cubicBezTo>
                <a:cubicBezTo>
                  <a:pt x="396" y="318"/>
                  <a:pt x="395" y="318"/>
                  <a:pt x="395" y="318"/>
                </a:cubicBezTo>
                <a:cubicBezTo>
                  <a:pt x="395" y="318"/>
                  <a:pt x="394" y="317"/>
                  <a:pt x="394" y="316"/>
                </a:cubicBezTo>
                <a:cubicBezTo>
                  <a:pt x="409" y="307"/>
                  <a:pt x="424" y="297"/>
                  <a:pt x="438" y="288"/>
                </a:cubicBezTo>
                <a:cubicBezTo>
                  <a:pt x="438" y="303"/>
                  <a:pt x="438" y="303"/>
                  <a:pt x="438" y="303"/>
                </a:cubicBezTo>
                <a:cubicBezTo>
                  <a:pt x="428" y="312"/>
                  <a:pt x="417" y="321"/>
                  <a:pt x="406" y="329"/>
                </a:cubicBezTo>
                <a:cubicBezTo>
                  <a:pt x="403" y="328"/>
                  <a:pt x="401" y="327"/>
                  <a:pt x="398" y="325"/>
                </a:cubicBezTo>
                <a:close/>
                <a:moveTo>
                  <a:pt x="402" y="225"/>
                </a:moveTo>
                <a:cubicBezTo>
                  <a:pt x="415" y="218"/>
                  <a:pt x="428" y="209"/>
                  <a:pt x="439" y="199"/>
                </a:cubicBezTo>
                <a:cubicBezTo>
                  <a:pt x="439" y="202"/>
                  <a:pt x="439" y="205"/>
                  <a:pt x="439" y="208"/>
                </a:cubicBezTo>
                <a:cubicBezTo>
                  <a:pt x="439" y="213"/>
                  <a:pt x="439" y="219"/>
                  <a:pt x="439" y="224"/>
                </a:cubicBezTo>
                <a:cubicBezTo>
                  <a:pt x="423" y="236"/>
                  <a:pt x="406" y="247"/>
                  <a:pt x="388" y="255"/>
                </a:cubicBezTo>
                <a:cubicBezTo>
                  <a:pt x="392" y="245"/>
                  <a:pt x="397" y="235"/>
                  <a:pt x="402" y="225"/>
                </a:cubicBezTo>
                <a:close/>
                <a:moveTo>
                  <a:pt x="438" y="284"/>
                </a:moveTo>
                <a:cubicBezTo>
                  <a:pt x="423" y="294"/>
                  <a:pt x="408" y="304"/>
                  <a:pt x="393" y="313"/>
                </a:cubicBezTo>
                <a:cubicBezTo>
                  <a:pt x="389" y="306"/>
                  <a:pt x="386" y="298"/>
                  <a:pt x="383" y="290"/>
                </a:cubicBezTo>
                <a:cubicBezTo>
                  <a:pt x="383" y="290"/>
                  <a:pt x="383" y="290"/>
                  <a:pt x="383" y="290"/>
                </a:cubicBezTo>
                <a:cubicBezTo>
                  <a:pt x="401" y="278"/>
                  <a:pt x="420" y="267"/>
                  <a:pt x="438" y="255"/>
                </a:cubicBezTo>
                <a:lnTo>
                  <a:pt x="438" y="284"/>
                </a:lnTo>
                <a:close/>
                <a:moveTo>
                  <a:pt x="438" y="307"/>
                </a:moveTo>
                <a:cubicBezTo>
                  <a:pt x="439" y="325"/>
                  <a:pt x="439" y="325"/>
                  <a:pt x="439" y="325"/>
                </a:cubicBezTo>
                <a:cubicBezTo>
                  <a:pt x="431" y="327"/>
                  <a:pt x="425" y="331"/>
                  <a:pt x="420" y="336"/>
                </a:cubicBezTo>
                <a:cubicBezTo>
                  <a:pt x="416" y="334"/>
                  <a:pt x="413" y="333"/>
                  <a:pt x="409" y="331"/>
                </a:cubicBezTo>
                <a:cubicBezTo>
                  <a:pt x="419" y="323"/>
                  <a:pt x="429" y="315"/>
                  <a:pt x="438" y="307"/>
                </a:cubicBezTo>
                <a:close/>
                <a:moveTo>
                  <a:pt x="423" y="337"/>
                </a:moveTo>
                <a:cubicBezTo>
                  <a:pt x="427" y="333"/>
                  <a:pt x="433" y="330"/>
                  <a:pt x="439" y="329"/>
                </a:cubicBezTo>
                <a:cubicBezTo>
                  <a:pt x="439" y="343"/>
                  <a:pt x="439" y="343"/>
                  <a:pt x="439" y="343"/>
                </a:cubicBezTo>
                <a:cubicBezTo>
                  <a:pt x="433" y="341"/>
                  <a:pt x="428" y="339"/>
                  <a:pt x="423" y="337"/>
                </a:cubicBezTo>
                <a:close/>
                <a:moveTo>
                  <a:pt x="460" y="174"/>
                </a:moveTo>
                <a:cubicBezTo>
                  <a:pt x="487" y="217"/>
                  <a:pt x="514" y="260"/>
                  <a:pt x="541" y="303"/>
                </a:cubicBezTo>
                <a:cubicBezTo>
                  <a:pt x="525" y="307"/>
                  <a:pt x="511" y="313"/>
                  <a:pt x="496" y="320"/>
                </a:cubicBezTo>
                <a:cubicBezTo>
                  <a:pt x="481" y="327"/>
                  <a:pt x="465" y="335"/>
                  <a:pt x="445" y="341"/>
                </a:cubicBezTo>
                <a:cubicBezTo>
                  <a:pt x="445" y="284"/>
                  <a:pt x="445" y="284"/>
                  <a:pt x="445" y="284"/>
                </a:cubicBezTo>
                <a:cubicBezTo>
                  <a:pt x="445" y="283"/>
                  <a:pt x="445" y="283"/>
                  <a:pt x="445" y="282"/>
                </a:cubicBezTo>
                <a:cubicBezTo>
                  <a:pt x="445" y="282"/>
                  <a:pt x="445" y="243"/>
                  <a:pt x="445" y="243"/>
                </a:cubicBezTo>
                <a:cubicBezTo>
                  <a:pt x="445" y="232"/>
                  <a:pt x="445" y="220"/>
                  <a:pt x="445" y="208"/>
                </a:cubicBezTo>
                <a:cubicBezTo>
                  <a:pt x="445" y="203"/>
                  <a:pt x="445" y="198"/>
                  <a:pt x="445" y="193"/>
                </a:cubicBezTo>
                <a:cubicBezTo>
                  <a:pt x="445" y="192"/>
                  <a:pt x="445" y="192"/>
                  <a:pt x="445" y="191"/>
                </a:cubicBezTo>
                <a:cubicBezTo>
                  <a:pt x="445" y="185"/>
                  <a:pt x="445" y="179"/>
                  <a:pt x="444" y="173"/>
                </a:cubicBezTo>
                <a:cubicBezTo>
                  <a:pt x="445" y="173"/>
                  <a:pt x="446" y="173"/>
                  <a:pt x="446" y="172"/>
                </a:cubicBezTo>
                <a:cubicBezTo>
                  <a:pt x="447" y="172"/>
                  <a:pt x="447" y="171"/>
                  <a:pt x="447" y="170"/>
                </a:cubicBezTo>
                <a:cubicBezTo>
                  <a:pt x="446" y="169"/>
                  <a:pt x="445" y="169"/>
                  <a:pt x="445" y="170"/>
                </a:cubicBezTo>
                <a:cubicBezTo>
                  <a:pt x="444" y="161"/>
                  <a:pt x="444" y="153"/>
                  <a:pt x="443" y="145"/>
                </a:cubicBezTo>
                <a:cubicBezTo>
                  <a:pt x="448" y="155"/>
                  <a:pt x="454" y="165"/>
                  <a:pt x="460" y="174"/>
                </a:cubicBezTo>
                <a:close/>
                <a:moveTo>
                  <a:pt x="437" y="144"/>
                </a:moveTo>
                <a:cubicBezTo>
                  <a:pt x="437" y="154"/>
                  <a:pt x="438" y="164"/>
                  <a:pt x="438" y="173"/>
                </a:cubicBezTo>
                <a:cubicBezTo>
                  <a:pt x="432" y="177"/>
                  <a:pt x="425" y="181"/>
                  <a:pt x="419" y="185"/>
                </a:cubicBezTo>
                <a:cubicBezTo>
                  <a:pt x="426" y="170"/>
                  <a:pt x="432" y="156"/>
                  <a:pt x="437" y="144"/>
                </a:cubicBezTo>
                <a:close/>
                <a:moveTo>
                  <a:pt x="417" y="191"/>
                </a:moveTo>
                <a:cubicBezTo>
                  <a:pt x="424" y="186"/>
                  <a:pt x="431" y="181"/>
                  <a:pt x="438" y="177"/>
                </a:cubicBezTo>
                <a:cubicBezTo>
                  <a:pt x="438" y="183"/>
                  <a:pt x="439" y="189"/>
                  <a:pt x="439" y="194"/>
                </a:cubicBezTo>
                <a:cubicBezTo>
                  <a:pt x="428" y="205"/>
                  <a:pt x="417" y="213"/>
                  <a:pt x="404" y="220"/>
                </a:cubicBezTo>
                <a:cubicBezTo>
                  <a:pt x="408" y="210"/>
                  <a:pt x="413" y="200"/>
                  <a:pt x="417" y="191"/>
                </a:cubicBezTo>
                <a:close/>
                <a:moveTo>
                  <a:pt x="386" y="259"/>
                </a:moveTo>
                <a:cubicBezTo>
                  <a:pt x="404" y="251"/>
                  <a:pt x="422" y="241"/>
                  <a:pt x="439" y="228"/>
                </a:cubicBezTo>
                <a:cubicBezTo>
                  <a:pt x="438" y="233"/>
                  <a:pt x="438" y="238"/>
                  <a:pt x="438" y="243"/>
                </a:cubicBezTo>
                <a:cubicBezTo>
                  <a:pt x="438" y="243"/>
                  <a:pt x="438" y="252"/>
                  <a:pt x="438" y="252"/>
                </a:cubicBezTo>
                <a:cubicBezTo>
                  <a:pt x="419" y="263"/>
                  <a:pt x="400" y="275"/>
                  <a:pt x="381" y="287"/>
                </a:cubicBezTo>
                <a:cubicBezTo>
                  <a:pt x="380" y="284"/>
                  <a:pt x="379" y="280"/>
                  <a:pt x="377" y="277"/>
                </a:cubicBezTo>
                <a:cubicBezTo>
                  <a:pt x="380" y="271"/>
                  <a:pt x="383" y="265"/>
                  <a:pt x="386" y="259"/>
                </a:cubicBezTo>
                <a:close/>
                <a:moveTo>
                  <a:pt x="294" y="75"/>
                </a:moveTo>
                <a:cubicBezTo>
                  <a:pt x="310" y="109"/>
                  <a:pt x="326" y="155"/>
                  <a:pt x="343" y="201"/>
                </a:cubicBezTo>
                <a:cubicBezTo>
                  <a:pt x="358" y="242"/>
                  <a:pt x="372" y="284"/>
                  <a:pt x="387" y="317"/>
                </a:cubicBezTo>
                <a:cubicBezTo>
                  <a:pt x="387" y="317"/>
                  <a:pt x="386" y="318"/>
                  <a:pt x="385" y="318"/>
                </a:cubicBezTo>
                <a:cubicBezTo>
                  <a:pt x="384" y="319"/>
                  <a:pt x="384" y="320"/>
                  <a:pt x="385" y="320"/>
                </a:cubicBezTo>
                <a:cubicBezTo>
                  <a:pt x="385" y="321"/>
                  <a:pt x="386" y="321"/>
                  <a:pt x="387" y="321"/>
                </a:cubicBezTo>
                <a:cubicBezTo>
                  <a:pt x="387" y="320"/>
                  <a:pt x="388" y="320"/>
                  <a:pt x="389" y="320"/>
                </a:cubicBezTo>
                <a:cubicBezTo>
                  <a:pt x="389" y="320"/>
                  <a:pt x="389" y="320"/>
                  <a:pt x="389" y="320"/>
                </a:cubicBezTo>
                <a:cubicBezTo>
                  <a:pt x="370" y="326"/>
                  <a:pt x="354" y="336"/>
                  <a:pt x="336" y="346"/>
                </a:cubicBezTo>
                <a:cubicBezTo>
                  <a:pt x="318" y="357"/>
                  <a:pt x="299" y="369"/>
                  <a:pt x="276" y="379"/>
                </a:cubicBezTo>
                <a:cubicBezTo>
                  <a:pt x="275" y="228"/>
                  <a:pt x="275" y="228"/>
                  <a:pt x="275" y="228"/>
                </a:cubicBezTo>
                <a:cubicBezTo>
                  <a:pt x="276" y="210"/>
                  <a:pt x="276" y="188"/>
                  <a:pt x="276" y="164"/>
                </a:cubicBezTo>
                <a:cubicBezTo>
                  <a:pt x="276" y="118"/>
                  <a:pt x="275" y="67"/>
                  <a:pt x="274" y="28"/>
                </a:cubicBezTo>
                <a:cubicBezTo>
                  <a:pt x="279" y="44"/>
                  <a:pt x="286" y="60"/>
                  <a:pt x="294" y="75"/>
                </a:cubicBezTo>
                <a:close/>
                <a:moveTo>
                  <a:pt x="267" y="28"/>
                </a:moveTo>
                <a:cubicBezTo>
                  <a:pt x="268" y="40"/>
                  <a:pt x="268" y="52"/>
                  <a:pt x="269" y="65"/>
                </a:cubicBezTo>
                <a:cubicBezTo>
                  <a:pt x="268" y="65"/>
                  <a:pt x="268" y="66"/>
                  <a:pt x="268" y="66"/>
                </a:cubicBezTo>
                <a:cubicBezTo>
                  <a:pt x="263" y="72"/>
                  <a:pt x="258" y="78"/>
                  <a:pt x="253" y="84"/>
                </a:cubicBezTo>
                <a:cubicBezTo>
                  <a:pt x="258" y="65"/>
                  <a:pt x="263" y="46"/>
                  <a:pt x="267" y="28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707" name="任意多边形 1048706"/>
          <p:cNvSpPr/>
          <p:nvPr/>
        </p:nvSpPr>
        <p:spPr bwMode="auto">
          <a:xfrm>
            <a:off x="2092325" y="2619375"/>
            <a:ext cx="1006475" cy="803275"/>
          </a:xfrm>
          <a:custGeom>
            <a:avLst/>
            <a:gdLst/>
            <a:ahLst/>
            <a:cxnLst/>
            <a:rect l="0" t="0" r="0" b="0"/>
            <a:pathLst>
              <a:path w="163" h="130">
                <a:moveTo>
                  <a:pt x="0" y="7"/>
                </a:moveTo>
                <a:cubicBezTo>
                  <a:pt x="0" y="15"/>
                  <a:pt x="0" y="22"/>
                  <a:pt x="0" y="30"/>
                </a:cubicBezTo>
                <a:cubicBezTo>
                  <a:pt x="0" y="63"/>
                  <a:pt x="0" y="95"/>
                  <a:pt x="2" y="128"/>
                </a:cubicBezTo>
                <a:cubicBezTo>
                  <a:pt x="2" y="129"/>
                  <a:pt x="2" y="129"/>
                  <a:pt x="3" y="130"/>
                </a:cubicBezTo>
                <a:cubicBezTo>
                  <a:pt x="3" y="130"/>
                  <a:pt x="4" y="130"/>
                  <a:pt x="5" y="130"/>
                </a:cubicBezTo>
                <a:cubicBezTo>
                  <a:pt x="9" y="129"/>
                  <a:pt x="12" y="126"/>
                  <a:pt x="15" y="123"/>
                </a:cubicBezTo>
                <a:cubicBezTo>
                  <a:pt x="19" y="118"/>
                  <a:pt x="21" y="113"/>
                  <a:pt x="24" y="108"/>
                </a:cubicBezTo>
                <a:cubicBezTo>
                  <a:pt x="27" y="103"/>
                  <a:pt x="30" y="98"/>
                  <a:pt x="34" y="96"/>
                </a:cubicBezTo>
                <a:cubicBezTo>
                  <a:pt x="33" y="93"/>
                  <a:pt x="33" y="93"/>
                  <a:pt x="33" y="93"/>
                </a:cubicBezTo>
                <a:cubicBezTo>
                  <a:pt x="34" y="96"/>
                  <a:pt x="34" y="96"/>
                  <a:pt x="34" y="96"/>
                </a:cubicBezTo>
                <a:cubicBezTo>
                  <a:pt x="38" y="93"/>
                  <a:pt x="43" y="92"/>
                  <a:pt x="49" y="92"/>
                </a:cubicBezTo>
                <a:cubicBezTo>
                  <a:pt x="52" y="92"/>
                  <a:pt x="54" y="93"/>
                  <a:pt x="57" y="93"/>
                </a:cubicBezTo>
                <a:cubicBezTo>
                  <a:pt x="68" y="93"/>
                  <a:pt x="80" y="94"/>
                  <a:pt x="91" y="94"/>
                </a:cubicBezTo>
                <a:cubicBezTo>
                  <a:pt x="113" y="94"/>
                  <a:pt x="135" y="92"/>
                  <a:pt x="157" y="90"/>
                </a:cubicBezTo>
                <a:cubicBezTo>
                  <a:pt x="158" y="90"/>
                  <a:pt x="159" y="89"/>
                  <a:pt x="159" y="88"/>
                </a:cubicBezTo>
                <a:cubicBezTo>
                  <a:pt x="162" y="75"/>
                  <a:pt x="163" y="62"/>
                  <a:pt x="163" y="49"/>
                </a:cubicBezTo>
                <a:cubicBezTo>
                  <a:pt x="163" y="33"/>
                  <a:pt x="161" y="18"/>
                  <a:pt x="157" y="2"/>
                </a:cubicBezTo>
                <a:cubicBezTo>
                  <a:pt x="157" y="1"/>
                  <a:pt x="156" y="0"/>
                  <a:pt x="154" y="0"/>
                </a:cubicBezTo>
                <a:cubicBezTo>
                  <a:pt x="104" y="2"/>
                  <a:pt x="53" y="3"/>
                  <a:pt x="2" y="5"/>
                </a:cubicBezTo>
                <a:cubicBezTo>
                  <a:pt x="1" y="5"/>
                  <a:pt x="0" y="6"/>
                  <a:pt x="0" y="7"/>
                </a:cubicBezTo>
                <a:close/>
                <a:moveTo>
                  <a:pt x="158" y="49"/>
                </a:moveTo>
                <a:cubicBezTo>
                  <a:pt x="158" y="61"/>
                  <a:pt x="157" y="73"/>
                  <a:pt x="154" y="85"/>
                </a:cubicBezTo>
                <a:cubicBezTo>
                  <a:pt x="133" y="87"/>
                  <a:pt x="112" y="89"/>
                  <a:pt x="91" y="89"/>
                </a:cubicBezTo>
                <a:cubicBezTo>
                  <a:pt x="80" y="89"/>
                  <a:pt x="69" y="88"/>
                  <a:pt x="58" y="88"/>
                </a:cubicBezTo>
                <a:cubicBezTo>
                  <a:pt x="55" y="88"/>
                  <a:pt x="52" y="87"/>
                  <a:pt x="49" y="87"/>
                </a:cubicBezTo>
                <a:cubicBezTo>
                  <a:pt x="43" y="87"/>
                  <a:pt x="37" y="88"/>
                  <a:pt x="32" y="91"/>
                </a:cubicBezTo>
                <a:cubicBezTo>
                  <a:pt x="24" y="96"/>
                  <a:pt x="21" y="104"/>
                  <a:pt x="17" y="110"/>
                </a:cubicBezTo>
                <a:cubicBezTo>
                  <a:pt x="15" y="114"/>
                  <a:pt x="13" y="117"/>
                  <a:pt x="11" y="120"/>
                </a:cubicBezTo>
                <a:cubicBezTo>
                  <a:pt x="10" y="121"/>
                  <a:pt x="8" y="122"/>
                  <a:pt x="7" y="123"/>
                </a:cubicBezTo>
                <a:cubicBezTo>
                  <a:pt x="5" y="92"/>
                  <a:pt x="5" y="61"/>
                  <a:pt x="5" y="30"/>
                </a:cubicBezTo>
                <a:cubicBezTo>
                  <a:pt x="5" y="23"/>
                  <a:pt x="5" y="16"/>
                  <a:pt x="5" y="10"/>
                </a:cubicBezTo>
                <a:cubicBezTo>
                  <a:pt x="54" y="8"/>
                  <a:pt x="103" y="7"/>
                  <a:pt x="152" y="6"/>
                </a:cubicBezTo>
                <a:cubicBezTo>
                  <a:pt x="156" y="20"/>
                  <a:pt x="158" y="35"/>
                  <a:pt x="158" y="49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708" name="任意多边形 1048707"/>
          <p:cNvSpPr/>
          <p:nvPr/>
        </p:nvSpPr>
        <p:spPr bwMode="auto">
          <a:xfrm>
            <a:off x="3241675" y="2119312"/>
            <a:ext cx="1006475" cy="803275"/>
          </a:xfrm>
          <a:custGeom>
            <a:avLst/>
            <a:gdLst/>
            <a:ahLst/>
            <a:cxnLst/>
            <a:rect l="0" t="0" r="0" b="0"/>
            <a:pathLst>
              <a:path w="163" h="130">
                <a:moveTo>
                  <a:pt x="2" y="130"/>
                </a:moveTo>
                <a:cubicBezTo>
                  <a:pt x="3" y="130"/>
                  <a:pt x="4" y="130"/>
                  <a:pt x="5" y="130"/>
                </a:cubicBezTo>
                <a:cubicBezTo>
                  <a:pt x="9" y="129"/>
                  <a:pt x="12" y="126"/>
                  <a:pt x="14" y="123"/>
                </a:cubicBezTo>
                <a:cubicBezTo>
                  <a:pt x="18" y="118"/>
                  <a:pt x="21" y="113"/>
                  <a:pt x="24" y="108"/>
                </a:cubicBezTo>
                <a:cubicBezTo>
                  <a:pt x="27" y="103"/>
                  <a:pt x="30" y="98"/>
                  <a:pt x="34" y="96"/>
                </a:cubicBezTo>
                <a:cubicBezTo>
                  <a:pt x="33" y="93"/>
                  <a:pt x="33" y="93"/>
                  <a:pt x="33" y="93"/>
                </a:cubicBezTo>
                <a:cubicBezTo>
                  <a:pt x="34" y="96"/>
                  <a:pt x="34" y="96"/>
                  <a:pt x="34" y="96"/>
                </a:cubicBezTo>
                <a:cubicBezTo>
                  <a:pt x="38" y="93"/>
                  <a:pt x="43" y="92"/>
                  <a:pt x="49" y="92"/>
                </a:cubicBezTo>
                <a:cubicBezTo>
                  <a:pt x="51" y="92"/>
                  <a:pt x="54" y="93"/>
                  <a:pt x="57" y="93"/>
                </a:cubicBezTo>
                <a:cubicBezTo>
                  <a:pt x="68" y="93"/>
                  <a:pt x="79" y="94"/>
                  <a:pt x="91" y="94"/>
                </a:cubicBezTo>
                <a:cubicBezTo>
                  <a:pt x="113" y="94"/>
                  <a:pt x="135" y="92"/>
                  <a:pt x="157" y="90"/>
                </a:cubicBezTo>
                <a:cubicBezTo>
                  <a:pt x="158" y="90"/>
                  <a:pt x="158" y="89"/>
                  <a:pt x="159" y="88"/>
                </a:cubicBezTo>
                <a:cubicBezTo>
                  <a:pt x="162" y="75"/>
                  <a:pt x="163" y="62"/>
                  <a:pt x="163" y="49"/>
                </a:cubicBezTo>
                <a:cubicBezTo>
                  <a:pt x="163" y="33"/>
                  <a:pt x="161" y="18"/>
                  <a:pt x="157" y="2"/>
                </a:cubicBezTo>
                <a:cubicBezTo>
                  <a:pt x="156" y="1"/>
                  <a:pt x="155" y="0"/>
                  <a:pt x="154" y="0"/>
                </a:cubicBezTo>
                <a:cubicBezTo>
                  <a:pt x="103" y="2"/>
                  <a:pt x="53" y="3"/>
                  <a:pt x="2" y="5"/>
                </a:cubicBezTo>
                <a:cubicBezTo>
                  <a:pt x="1" y="5"/>
                  <a:pt x="0" y="6"/>
                  <a:pt x="0" y="7"/>
                </a:cubicBezTo>
                <a:cubicBezTo>
                  <a:pt x="0" y="15"/>
                  <a:pt x="0" y="22"/>
                  <a:pt x="0" y="30"/>
                </a:cubicBezTo>
                <a:cubicBezTo>
                  <a:pt x="0" y="63"/>
                  <a:pt x="0" y="95"/>
                  <a:pt x="1" y="128"/>
                </a:cubicBezTo>
                <a:cubicBezTo>
                  <a:pt x="1" y="129"/>
                  <a:pt x="2" y="129"/>
                  <a:pt x="2" y="130"/>
                </a:cubicBezTo>
                <a:close/>
                <a:moveTo>
                  <a:pt x="158" y="49"/>
                </a:moveTo>
                <a:cubicBezTo>
                  <a:pt x="158" y="61"/>
                  <a:pt x="157" y="73"/>
                  <a:pt x="154" y="85"/>
                </a:cubicBezTo>
                <a:cubicBezTo>
                  <a:pt x="133" y="87"/>
                  <a:pt x="112" y="89"/>
                  <a:pt x="91" y="89"/>
                </a:cubicBezTo>
                <a:cubicBezTo>
                  <a:pt x="79" y="89"/>
                  <a:pt x="68" y="88"/>
                  <a:pt x="57" y="88"/>
                </a:cubicBezTo>
                <a:cubicBezTo>
                  <a:pt x="54" y="88"/>
                  <a:pt x="52" y="87"/>
                  <a:pt x="49" y="87"/>
                </a:cubicBezTo>
                <a:cubicBezTo>
                  <a:pt x="43" y="87"/>
                  <a:pt x="37" y="88"/>
                  <a:pt x="31" y="91"/>
                </a:cubicBezTo>
                <a:cubicBezTo>
                  <a:pt x="24" y="96"/>
                  <a:pt x="20" y="103"/>
                  <a:pt x="16" y="110"/>
                </a:cubicBezTo>
                <a:cubicBezTo>
                  <a:pt x="15" y="114"/>
                  <a:pt x="13" y="117"/>
                  <a:pt x="11" y="120"/>
                </a:cubicBezTo>
                <a:cubicBezTo>
                  <a:pt x="9" y="121"/>
                  <a:pt x="8" y="122"/>
                  <a:pt x="6" y="123"/>
                </a:cubicBezTo>
                <a:cubicBezTo>
                  <a:pt x="5" y="92"/>
                  <a:pt x="5" y="61"/>
                  <a:pt x="5" y="30"/>
                </a:cubicBezTo>
                <a:cubicBezTo>
                  <a:pt x="5" y="23"/>
                  <a:pt x="5" y="16"/>
                  <a:pt x="5" y="10"/>
                </a:cubicBezTo>
                <a:cubicBezTo>
                  <a:pt x="54" y="8"/>
                  <a:pt x="103" y="7"/>
                  <a:pt x="152" y="6"/>
                </a:cubicBezTo>
                <a:cubicBezTo>
                  <a:pt x="156" y="20"/>
                  <a:pt x="158" y="35"/>
                  <a:pt x="158" y="49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709" name="任意多边形 1048708"/>
          <p:cNvSpPr/>
          <p:nvPr/>
        </p:nvSpPr>
        <p:spPr bwMode="auto">
          <a:xfrm>
            <a:off x="4260850" y="2890837"/>
            <a:ext cx="1006475" cy="803275"/>
          </a:xfrm>
          <a:custGeom>
            <a:avLst/>
            <a:gdLst/>
            <a:ahLst/>
            <a:cxnLst/>
            <a:rect l="0" t="0" r="0" b="0"/>
            <a:pathLst>
              <a:path w="163" h="130">
                <a:moveTo>
                  <a:pt x="3" y="130"/>
                </a:moveTo>
                <a:cubicBezTo>
                  <a:pt x="4" y="130"/>
                  <a:pt x="4" y="130"/>
                  <a:pt x="5" y="130"/>
                </a:cubicBezTo>
                <a:cubicBezTo>
                  <a:pt x="9" y="128"/>
                  <a:pt x="12" y="126"/>
                  <a:pt x="15" y="123"/>
                </a:cubicBezTo>
                <a:cubicBezTo>
                  <a:pt x="19" y="118"/>
                  <a:pt x="21" y="113"/>
                  <a:pt x="24" y="108"/>
                </a:cubicBezTo>
                <a:cubicBezTo>
                  <a:pt x="27" y="103"/>
                  <a:pt x="30" y="98"/>
                  <a:pt x="34" y="96"/>
                </a:cubicBezTo>
                <a:cubicBezTo>
                  <a:pt x="33" y="93"/>
                  <a:pt x="33" y="93"/>
                  <a:pt x="33" y="93"/>
                </a:cubicBezTo>
                <a:cubicBezTo>
                  <a:pt x="34" y="96"/>
                  <a:pt x="34" y="96"/>
                  <a:pt x="34" y="96"/>
                </a:cubicBezTo>
                <a:cubicBezTo>
                  <a:pt x="39" y="93"/>
                  <a:pt x="44" y="92"/>
                  <a:pt x="49" y="92"/>
                </a:cubicBezTo>
                <a:cubicBezTo>
                  <a:pt x="52" y="92"/>
                  <a:pt x="55" y="92"/>
                  <a:pt x="57" y="93"/>
                </a:cubicBezTo>
                <a:cubicBezTo>
                  <a:pt x="69" y="93"/>
                  <a:pt x="80" y="94"/>
                  <a:pt x="91" y="94"/>
                </a:cubicBezTo>
                <a:cubicBezTo>
                  <a:pt x="113" y="94"/>
                  <a:pt x="135" y="92"/>
                  <a:pt x="157" y="90"/>
                </a:cubicBezTo>
                <a:cubicBezTo>
                  <a:pt x="158" y="90"/>
                  <a:pt x="159" y="89"/>
                  <a:pt x="159" y="88"/>
                </a:cubicBezTo>
                <a:cubicBezTo>
                  <a:pt x="162" y="75"/>
                  <a:pt x="163" y="62"/>
                  <a:pt x="163" y="49"/>
                </a:cubicBezTo>
                <a:cubicBezTo>
                  <a:pt x="163" y="33"/>
                  <a:pt x="161" y="17"/>
                  <a:pt x="157" y="2"/>
                </a:cubicBezTo>
                <a:cubicBezTo>
                  <a:pt x="157" y="1"/>
                  <a:pt x="156" y="0"/>
                  <a:pt x="154" y="0"/>
                </a:cubicBezTo>
                <a:cubicBezTo>
                  <a:pt x="104" y="2"/>
                  <a:pt x="53" y="3"/>
                  <a:pt x="3" y="4"/>
                </a:cubicBezTo>
                <a:cubicBezTo>
                  <a:pt x="1" y="5"/>
                  <a:pt x="0" y="6"/>
                  <a:pt x="0" y="7"/>
                </a:cubicBezTo>
                <a:cubicBezTo>
                  <a:pt x="0" y="15"/>
                  <a:pt x="0" y="22"/>
                  <a:pt x="0" y="30"/>
                </a:cubicBezTo>
                <a:cubicBezTo>
                  <a:pt x="0" y="63"/>
                  <a:pt x="1" y="95"/>
                  <a:pt x="2" y="128"/>
                </a:cubicBezTo>
                <a:cubicBezTo>
                  <a:pt x="2" y="128"/>
                  <a:pt x="2" y="129"/>
                  <a:pt x="3" y="130"/>
                </a:cubicBezTo>
                <a:close/>
                <a:moveTo>
                  <a:pt x="158" y="49"/>
                </a:moveTo>
                <a:cubicBezTo>
                  <a:pt x="158" y="61"/>
                  <a:pt x="157" y="73"/>
                  <a:pt x="155" y="85"/>
                </a:cubicBezTo>
                <a:cubicBezTo>
                  <a:pt x="133" y="87"/>
                  <a:pt x="112" y="89"/>
                  <a:pt x="91" y="89"/>
                </a:cubicBezTo>
                <a:cubicBezTo>
                  <a:pt x="80" y="89"/>
                  <a:pt x="69" y="88"/>
                  <a:pt x="58" y="88"/>
                </a:cubicBezTo>
                <a:cubicBezTo>
                  <a:pt x="55" y="87"/>
                  <a:pt x="52" y="87"/>
                  <a:pt x="49" y="87"/>
                </a:cubicBezTo>
                <a:cubicBezTo>
                  <a:pt x="43" y="87"/>
                  <a:pt x="37" y="88"/>
                  <a:pt x="32" y="91"/>
                </a:cubicBezTo>
                <a:cubicBezTo>
                  <a:pt x="24" y="96"/>
                  <a:pt x="21" y="103"/>
                  <a:pt x="17" y="110"/>
                </a:cubicBezTo>
                <a:cubicBezTo>
                  <a:pt x="15" y="114"/>
                  <a:pt x="13" y="117"/>
                  <a:pt x="11" y="119"/>
                </a:cubicBezTo>
                <a:cubicBezTo>
                  <a:pt x="10" y="121"/>
                  <a:pt x="8" y="122"/>
                  <a:pt x="7" y="123"/>
                </a:cubicBezTo>
                <a:cubicBezTo>
                  <a:pt x="6" y="92"/>
                  <a:pt x="5" y="61"/>
                  <a:pt x="5" y="30"/>
                </a:cubicBezTo>
                <a:cubicBezTo>
                  <a:pt x="5" y="23"/>
                  <a:pt x="5" y="16"/>
                  <a:pt x="5" y="9"/>
                </a:cubicBezTo>
                <a:cubicBezTo>
                  <a:pt x="54" y="8"/>
                  <a:pt x="103" y="7"/>
                  <a:pt x="153" y="5"/>
                </a:cubicBezTo>
                <a:cubicBezTo>
                  <a:pt x="156" y="20"/>
                  <a:pt x="158" y="34"/>
                  <a:pt x="158" y="49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710" name="文本框 1048709" descr="#clear#"/>
          <p:cNvSpPr txBox="1"/>
          <p:nvPr/>
        </p:nvSpPr>
        <p:spPr>
          <a:xfrm>
            <a:off x="3221037" y="2200275"/>
            <a:ext cx="1219200" cy="461962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latin typeface="方正静蕾简体" pitchFamily="2" charset="-122"/>
                <a:ea typeface="方正静蕾简体" pitchFamily="2" charset="-122"/>
              </a:rPr>
              <a:t>第一名</a:t>
            </a:r>
          </a:p>
        </p:txBody>
      </p:sp>
      <p:sp>
        <p:nvSpPr>
          <p:cNvPr id="1048711" name="文本框 1048710" descr="#clear#"/>
          <p:cNvSpPr txBox="1"/>
          <p:nvPr/>
        </p:nvSpPr>
        <p:spPr>
          <a:xfrm>
            <a:off x="2017712" y="2692400"/>
            <a:ext cx="1219200" cy="460375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latin typeface="方正静蕾简体" pitchFamily="2" charset="-122"/>
                <a:ea typeface="方正静蕾简体" pitchFamily="2" charset="-122"/>
              </a:rPr>
              <a:t>第二名</a:t>
            </a:r>
          </a:p>
        </p:txBody>
      </p:sp>
      <p:sp>
        <p:nvSpPr>
          <p:cNvPr id="1048712" name="文本框 1048711" descr="#clear#"/>
          <p:cNvSpPr txBox="1"/>
          <p:nvPr/>
        </p:nvSpPr>
        <p:spPr>
          <a:xfrm>
            <a:off x="4200525" y="2960687"/>
            <a:ext cx="1219200" cy="461962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b="1">
                <a:latin typeface="方正静蕾简体" pitchFamily="2" charset="-122"/>
                <a:ea typeface="方正静蕾简体" pitchFamily="2" charset="-122"/>
              </a:rPr>
              <a:t>第三名</a:t>
            </a:r>
          </a:p>
        </p:txBody>
      </p:sp>
      <p:sp>
        <p:nvSpPr>
          <p:cNvPr id="1048713" name="文本框 1048712" descr="#clear#"/>
          <p:cNvSpPr txBox="1"/>
          <p:nvPr/>
        </p:nvSpPr>
        <p:spPr>
          <a:xfrm>
            <a:off x="6721475" y="1962150"/>
            <a:ext cx="1306512" cy="58578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>
                <a:latin typeface="方正静蕾简体" pitchFamily="2" charset="-122"/>
                <a:ea typeface="方正静蕾简体" pitchFamily="2" charset="-122"/>
              </a:rPr>
              <a:t>小标题</a:t>
            </a:r>
          </a:p>
        </p:txBody>
      </p:sp>
      <p:sp>
        <p:nvSpPr>
          <p:cNvPr id="1048714" name="文本框 1048713" descr="#clear#"/>
          <p:cNvSpPr txBox="1"/>
          <p:nvPr/>
        </p:nvSpPr>
        <p:spPr>
          <a:xfrm>
            <a:off x="6443662" y="2547937"/>
            <a:ext cx="4006850" cy="124618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just" eaLnBrk="1" latin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1048715" name="任意多边形 1048714"/>
          <p:cNvSpPr/>
          <p:nvPr/>
        </p:nvSpPr>
        <p:spPr bwMode="auto">
          <a:xfrm>
            <a:off x="6443662" y="2070100"/>
            <a:ext cx="336550" cy="325437"/>
          </a:xfrm>
          <a:custGeom>
            <a:avLst/>
            <a:gdLst/>
            <a:ahLst/>
            <a:cxnLst/>
            <a:rect l="0" t="0" r="0" b="0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8716" name="文本框 1048715" descr="#clear#"/>
          <p:cNvSpPr txBox="1"/>
          <p:nvPr/>
        </p:nvSpPr>
        <p:spPr>
          <a:xfrm>
            <a:off x="6721475" y="3951287"/>
            <a:ext cx="1306512" cy="585787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 b="1">
                <a:latin typeface="方正静蕾简体" pitchFamily="2" charset="-122"/>
                <a:ea typeface="方正静蕾简体" pitchFamily="2" charset="-122"/>
              </a:rPr>
              <a:t>小标题</a:t>
            </a:r>
          </a:p>
        </p:txBody>
      </p:sp>
      <p:sp>
        <p:nvSpPr>
          <p:cNvPr id="1048717" name="文本框 1048716" descr="#clear#"/>
          <p:cNvSpPr txBox="1"/>
          <p:nvPr/>
        </p:nvSpPr>
        <p:spPr>
          <a:xfrm>
            <a:off x="6443662" y="4537075"/>
            <a:ext cx="4006850" cy="124618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just" eaLnBrk="1" latin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If it is not real text.</a:t>
            </a:r>
          </a:p>
        </p:txBody>
      </p:sp>
      <p:sp>
        <p:nvSpPr>
          <p:cNvPr id="1048718" name="任意多边形 1048717"/>
          <p:cNvSpPr/>
          <p:nvPr/>
        </p:nvSpPr>
        <p:spPr bwMode="auto">
          <a:xfrm>
            <a:off x="6443662" y="4059237"/>
            <a:ext cx="336550" cy="325437"/>
          </a:xfrm>
          <a:custGeom>
            <a:avLst/>
            <a:gdLst/>
            <a:ahLst/>
            <a:cxnLst/>
            <a:rect l="0" t="0" r="0" b="0"/>
            <a:pathLst>
              <a:path w="31" h="30">
                <a:moveTo>
                  <a:pt x="16" y="23"/>
                </a:moveTo>
                <a:cubicBezTo>
                  <a:pt x="14" y="25"/>
                  <a:pt x="13" y="27"/>
                  <a:pt x="11" y="30"/>
                </a:cubicBezTo>
                <a:cubicBezTo>
                  <a:pt x="10" y="30"/>
                  <a:pt x="10" y="28"/>
                  <a:pt x="10" y="28"/>
                </a:cubicBezTo>
                <a:cubicBezTo>
                  <a:pt x="10" y="25"/>
                  <a:pt x="10" y="22"/>
                  <a:pt x="10" y="19"/>
                </a:cubicBezTo>
                <a:cubicBezTo>
                  <a:pt x="8" y="18"/>
                  <a:pt x="6" y="17"/>
                  <a:pt x="5" y="15"/>
                </a:cubicBezTo>
                <a:cubicBezTo>
                  <a:pt x="3" y="14"/>
                  <a:pt x="1" y="13"/>
                  <a:pt x="0" y="11"/>
                </a:cubicBezTo>
                <a:cubicBezTo>
                  <a:pt x="3" y="10"/>
                  <a:pt x="7" y="10"/>
                  <a:pt x="11" y="10"/>
                </a:cubicBezTo>
                <a:cubicBezTo>
                  <a:pt x="11" y="7"/>
                  <a:pt x="11" y="4"/>
                  <a:pt x="11" y="0"/>
                </a:cubicBezTo>
                <a:cubicBezTo>
                  <a:pt x="12" y="1"/>
                  <a:pt x="13" y="2"/>
                  <a:pt x="13" y="3"/>
                </a:cubicBezTo>
                <a:cubicBezTo>
                  <a:pt x="14" y="4"/>
                  <a:pt x="15" y="6"/>
                  <a:pt x="16" y="7"/>
                </a:cubicBezTo>
                <a:cubicBezTo>
                  <a:pt x="16" y="8"/>
                  <a:pt x="17" y="8"/>
                  <a:pt x="17" y="9"/>
                </a:cubicBezTo>
                <a:cubicBezTo>
                  <a:pt x="21" y="9"/>
                  <a:pt x="24" y="9"/>
                  <a:pt x="28" y="8"/>
                </a:cubicBezTo>
                <a:cubicBezTo>
                  <a:pt x="29" y="8"/>
                  <a:pt x="30" y="8"/>
                  <a:pt x="31" y="8"/>
                </a:cubicBezTo>
                <a:cubicBezTo>
                  <a:pt x="30" y="10"/>
                  <a:pt x="28" y="12"/>
                  <a:pt x="27" y="13"/>
                </a:cubicBezTo>
                <a:cubicBezTo>
                  <a:pt x="25" y="14"/>
                  <a:pt x="23" y="16"/>
                  <a:pt x="22" y="17"/>
                </a:cubicBezTo>
                <a:cubicBezTo>
                  <a:pt x="23" y="20"/>
                  <a:pt x="25" y="23"/>
                  <a:pt x="26" y="27"/>
                </a:cubicBezTo>
                <a:cubicBezTo>
                  <a:pt x="26" y="27"/>
                  <a:pt x="25" y="27"/>
                  <a:pt x="24" y="26"/>
                </a:cubicBezTo>
                <a:cubicBezTo>
                  <a:pt x="22" y="25"/>
                  <a:pt x="19" y="25"/>
                  <a:pt x="16" y="23"/>
                </a:cubicBezTo>
                <a:close/>
                <a:moveTo>
                  <a:pt x="24" y="25"/>
                </a:moveTo>
                <a:cubicBezTo>
                  <a:pt x="24" y="25"/>
                  <a:pt x="23" y="25"/>
                  <a:pt x="23" y="25"/>
                </a:cubicBezTo>
                <a:cubicBezTo>
                  <a:pt x="23" y="26"/>
                  <a:pt x="24" y="25"/>
                  <a:pt x="25" y="26"/>
                </a:cubicBezTo>
                <a:lnTo>
                  <a:pt x="24" y="25"/>
                </a:lnTo>
                <a:close/>
                <a:moveTo>
                  <a:pt x="22" y="20"/>
                </a:moveTo>
                <a:cubicBezTo>
                  <a:pt x="22" y="21"/>
                  <a:pt x="22" y="21"/>
                  <a:pt x="22" y="21"/>
                </a:cubicBezTo>
                <a:cubicBezTo>
                  <a:pt x="23" y="22"/>
                  <a:pt x="23" y="23"/>
                  <a:pt x="24" y="24"/>
                </a:cubicBezTo>
                <a:cubicBezTo>
                  <a:pt x="23" y="23"/>
                  <a:pt x="23" y="21"/>
                  <a:pt x="22" y="20"/>
                </a:cubicBezTo>
                <a:close/>
                <a:moveTo>
                  <a:pt x="29" y="9"/>
                </a:moveTo>
                <a:cubicBezTo>
                  <a:pt x="29" y="9"/>
                  <a:pt x="29" y="9"/>
                  <a:pt x="29" y="9"/>
                </a:cubicBezTo>
                <a:cubicBezTo>
                  <a:pt x="29" y="9"/>
                  <a:pt x="30" y="9"/>
                  <a:pt x="30" y="9"/>
                </a:cubicBezTo>
                <a:cubicBezTo>
                  <a:pt x="29" y="9"/>
                  <a:pt x="29" y="9"/>
                  <a:pt x="29" y="9"/>
                </a:cubicBezTo>
                <a:close/>
                <a:moveTo>
                  <a:pt x="18" y="22"/>
                </a:moveTo>
                <a:cubicBezTo>
                  <a:pt x="19" y="22"/>
                  <a:pt x="21" y="24"/>
                  <a:pt x="22" y="24"/>
                </a:cubicBezTo>
                <a:cubicBezTo>
                  <a:pt x="21" y="23"/>
                  <a:pt x="19" y="22"/>
                  <a:pt x="18" y="22"/>
                </a:cubicBezTo>
                <a:close/>
                <a:moveTo>
                  <a:pt x="21" y="22"/>
                </a:moveTo>
                <a:cubicBezTo>
                  <a:pt x="21" y="22"/>
                  <a:pt x="21" y="23"/>
                  <a:pt x="22" y="23"/>
                </a:cubicBezTo>
                <a:cubicBezTo>
                  <a:pt x="22" y="22"/>
                  <a:pt x="22" y="22"/>
                  <a:pt x="21" y="22"/>
                </a:cubicBezTo>
                <a:close/>
                <a:moveTo>
                  <a:pt x="27" y="9"/>
                </a:moveTo>
                <a:cubicBezTo>
                  <a:pt x="27" y="9"/>
                  <a:pt x="27" y="9"/>
                  <a:pt x="27" y="9"/>
                </a:cubicBezTo>
                <a:cubicBezTo>
                  <a:pt x="27" y="10"/>
                  <a:pt x="27" y="10"/>
                  <a:pt x="27" y="11"/>
                </a:cubicBezTo>
                <a:cubicBezTo>
                  <a:pt x="27" y="11"/>
                  <a:pt x="28" y="11"/>
                  <a:pt x="28" y="10"/>
                </a:cubicBezTo>
                <a:cubicBezTo>
                  <a:pt x="27" y="10"/>
                  <a:pt x="28" y="10"/>
                  <a:pt x="27" y="9"/>
                </a:cubicBezTo>
                <a:close/>
                <a:moveTo>
                  <a:pt x="24" y="14"/>
                </a:moveTo>
                <a:cubicBezTo>
                  <a:pt x="24" y="13"/>
                  <a:pt x="25" y="13"/>
                  <a:pt x="25" y="13"/>
                </a:cubicBezTo>
                <a:cubicBezTo>
                  <a:pt x="25" y="12"/>
                  <a:pt x="24" y="13"/>
                  <a:pt x="24" y="14"/>
                </a:cubicBezTo>
                <a:close/>
                <a:moveTo>
                  <a:pt x="26" y="10"/>
                </a:moveTo>
                <a:cubicBezTo>
                  <a:pt x="26" y="10"/>
                  <a:pt x="26" y="10"/>
                  <a:pt x="26" y="10"/>
                </a:cubicBezTo>
                <a:cubicBezTo>
                  <a:pt x="26" y="9"/>
                  <a:pt x="26" y="10"/>
                  <a:pt x="26" y="10"/>
                </a:cubicBezTo>
                <a:close/>
                <a:moveTo>
                  <a:pt x="21" y="18"/>
                </a:moveTo>
                <a:cubicBezTo>
                  <a:pt x="21" y="18"/>
                  <a:pt x="21" y="19"/>
                  <a:pt x="21" y="19"/>
                </a:cubicBezTo>
                <a:cubicBezTo>
                  <a:pt x="21" y="18"/>
                  <a:pt x="21" y="18"/>
                  <a:pt x="21" y="18"/>
                </a:cubicBezTo>
                <a:close/>
                <a:moveTo>
                  <a:pt x="23" y="14"/>
                </a:moveTo>
                <a:cubicBezTo>
                  <a:pt x="23" y="15"/>
                  <a:pt x="23" y="14"/>
                  <a:pt x="24" y="14"/>
                </a:cubicBezTo>
                <a:cubicBezTo>
                  <a:pt x="23" y="14"/>
                  <a:pt x="23" y="14"/>
                  <a:pt x="23" y="14"/>
                </a:cubicBezTo>
                <a:close/>
                <a:moveTo>
                  <a:pt x="20" y="19"/>
                </a:moveTo>
                <a:cubicBezTo>
                  <a:pt x="21" y="20"/>
                  <a:pt x="21" y="20"/>
                  <a:pt x="21" y="20"/>
                </a:cubicBezTo>
                <a:lnTo>
                  <a:pt x="20" y="19"/>
                </a:lnTo>
                <a:close/>
                <a:moveTo>
                  <a:pt x="19" y="20"/>
                </a:moveTo>
                <a:cubicBezTo>
                  <a:pt x="19" y="20"/>
                  <a:pt x="19" y="20"/>
                  <a:pt x="18" y="20"/>
                </a:cubicBezTo>
                <a:cubicBezTo>
                  <a:pt x="19" y="20"/>
                  <a:pt x="20" y="21"/>
                  <a:pt x="20" y="20"/>
                </a:cubicBezTo>
                <a:lnTo>
                  <a:pt x="19" y="20"/>
                </a:lnTo>
                <a:close/>
                <a:moveTo>
                  <a:pt x="22" y="14"/>
                </a:moveTo>
                <a:cubicBezTo>
                  <a:pt x="22" y="14"/>
                  <a:pt x="21" y="13"/>
                  <a:pt x="21" y="14"/>
                </a:cubicBezTo>
                <a:cubicBezTo>
                  <a:pt x="21" y="14"/>
                  <a:pt x="22" y="15"/>
                  <a:pt x="22" y="14"/>
                </a:cubicBezTo>
                <a:cubicBezTo>
                  <a:pt x="22" y="14"/>
                  <a:pt x="22" y="14"/>
                  <a:pt x="22" y="14"/>
                </a:cubicBezTo>
                <a:close/>
                <a:moveTo>
                  <a:pt x="22" y="12"/>
                </a:moveTo>
                <a:cubicBezTo>
                  <a:pt x="22" y="13"/>
                  <a:pt x="23" y="13"/>
                  <a:pt x="23" y="12"/>
                </a:cubicBezTo>
                <a:cubicBezTo>
                  <a:pt x="23" y="12"/>
                  <a:pt x="22" y="12"/>
                  <a:pt x="22" y="12"/>
                </a:cubicBezTo>
                <a:close/>
                <a:moveTo>
                  <a:pt x="23" y="10"/>
                </a:moveTo>
                <a:cubicBezTo>
                  <a:pt x="23" y="10"/>
                  <a:pt x="24" y="10"/>
                  <a:pt x="24" y="10"/>
                </a:cubicBezTo>
                <a:cubicBezTo>
                  <a:pt x="24" y="9"/>
                  <a:pt x="24" y="9"/>
                  <a:pt x="24" y="9"/>
                </a:cubicBezTo>
                <a:cubicBezTo>
                  <a:pt x="24" y="10"/>
                  <a:pt x="23" y="9"/>
                  <a:pt x="23" y="10"/>
                </a:cubicBezTo>
                <a:close/>
                <a:moveTo>
                  <a:pt x="17" y="22"/>
                </a:moveTo>
                <a:cubicBezTo>
                  <a:pt x="18" y="23"/>
                  <a:pt x="18" y="23"/>
                  <a:pt x="18" y="23"/>
                </a:cubicBezTo>
                <a:cubicBezTo>
                  <a:pt x="18" y="22"/>
                  <a:pt x="18" y="22"/>
                  <a:pt x="18" y="22"/>
                </a:cubicBezTo>
                <a:cubicBezTo>
                  <a:pt x="17" y="22"/>
                  <a:pt x="17" y="22"/>
                  <a:pt x="17" y="22"/>
                </a:cubicBezTo>
                <a:close/>
                <a:moveTo>
                  <a:pt x="20" y="16"/>
                </a:moveTo>
                <a:cubicBezTo>
                  <a:pt x="19" y="16"/>
                  <a:pt x="19" y="16"/>
                  <a:pt x="19" y="16"/>
                </a:cubicBezTo>
                <a:cubicBezTo>
                  <a:pt x="19" y="16"/>
                  <a:pt x="20" y="17"/>
                  <a:pt x="20" y="17"/>
                </a:cubicBezTo>
                <a:cubicBezTo>
                  <a:pt x="20" y="16"/>
                  <a:pt x="20" y="16"/>
                  <a:pt x="20" y="16"/>
                </a:cubicBezTo>
                <a:close/>
                <a:moveTo>
                  <a:pt x="16" y="19"/>
                </a:moveTo>
                <a:cubicBezTo>
                  <a:pt x="17" y="19"/>
                  <a:pt x="17" y="19"/>
                  <a:pt x="18" y="19"/>
                </a:cubicBezTo>
                <a:cubicBezTo>
                  <a:pt x="18" y="19"/>
                  <a:pt x="18" y="19"/>
                  <a:pt x="18" y="19"/>
                </a:cubicBezTo>
                <a:cubicBezTo>
                  <a:pt x="18" y="18"/>
                  <a:pt x="16" y="18"/>
                  <a:pt x="16" y="19"/>
                </a:cubicBezTo>
                <a:close/>
                <a:moveTo>
                  <a:pt x="19" y="12"/>
                </a:moveTo>
                <a:cubicBezTo>
                  <a:pt x="20" y="13"/>
                  <a:pt x="20" y="13"/>
                  <a:pt x="21" y="13"/>
                </a:cubicBezTo>
                <a:cubicBezTo>
                  <a:pt x="20" y="12"/>
                  <a:pt x="20" y="12"/>
                  <a:pt x="19" y="12"/>
                </a:cubicBezTo>
                <a:close/>
                <a:moveTo>
                  <a:pt x="17" y="17"/>
                </a:moveTo>
                <a:cubicBezTo>
                  <a:pt x="17" y="18"/>
                  <a:pt x="17" y="18"/>
                  <a:pt x="17" y="18"/>
                </a:cubicBezTo>
                <a:cubicBezTo>
                  <a:pt x="17" y="18"/>
                  <a:pt x="18" y="18"/>
                  <a:pt x="18" y="18"/>
                </a:cubicBezTo>
                <a:lnTo>
                  <a:pt x="17" y="17"/>
                </a:lnTo>
                <a:close/>
                <a:moveTo>
                  <a:pt x="20" y="11"/>
                </a:move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1" y="11"/>
                  <a:pt x="21" y="11"/>
                </a:cubicBezTo>
                <a:cubicBezTo>
                  <a:pt x="21" y="11"/>
                  <a:pt x="20" y="11"/>
                  <a:pt x="20" y="11"/>
                </a:cubicBezTo>
                <a:close/>
                <a:moveTo>
                  <a:pt x="21" y="10"/>
                </a:moveTo>
                <a:cubicBezTo>
                  <a:pt x="21" y="10"/>
                  <a:pt x="21" y="10"/>
                  <a:pt x="21" y="10"/>
                </a:cubicBezTo>
                <a:cubicBezTo>
                  <a:pt x="22" y="10"/>
                  <a:pt x="22" y="10"/>
                  <a:pt x="22" y="10"/>
                </a:cubicBezTo>
                <a:lnTo>
                  <a:pt x="21" y="10"/>
                </a:lnTo>
                <a:close/>
                <a:moveTo>
                  <a:pt x="15" y="22"/>
                </a:moveTo>
                <a:cubicBezTo>
                  <a:pt x="15" y="22"/>
                  <a:pt x="14" y="23"/>
                  <a:pt x="15" y="23"/>
                </a:cubicBezTo>
                <a:cubicBezTo>
                  <a:pt x="15" y="23"/>
                  <a:pt x="15" y="22"/>
                  <a:pt x="15" y="22"/>
                </a:cubicBezTo>
                <a:cubicBezTo>
                  <a:pt x="15" y="22"/>
                  <a:pt x="15" y="22"/>
                  <a:pt x="15" y="22"/>
                </a:cubicBezTo>
                <a:close/>
                <a:moveTo>
                  <a:pt x="12" y="18"/>
                </a:moveTo>
                <a:cubicBezTo>
                  <a:pt x="13" y="20"/>
                  <a:pt x="15" y="20"/>
                  <a:pt x="16" y="20"/>
                </a:cubicBezTo>
                <a:cubicBezTo>
                  <a:pt x="15" y="19"/>
                  <a:pt x="13" y="17"/>
                  <a:pt x="12" y="18"/>
                </a:cubicBezTo>
                <a:close/>
                <a:moveTo>
                  <a:pt x="15" y="13"/>
                </a:moveTo>
                <a:cubicBezTo>
                  <a:pt x="16" y="14"/>
                  <a:pt x="18" y="15"/>
                  <a:pt x="19" y="15"/>
                </a:cubicBezTo>
                <a:cubicBezTo>
                  <a:pt x="18" y="14"/>
                  <a:pt x="16" y="13"/>
                  <a:pt x="15" y="13"/>
                </a:cubicBezTo>
                <a:close/>
                <a:moveTo>
                  <a:pt x="13" y="25"/>
                </a:moveTo>
                <a:cubicBezTo>
                  <a:pt x="13" y="26"/>
                  <a:pt x="13" y="26"/>
                  <a:pt x="13" y="26"/>
                </a:cubicBezTo>
                <a:cubicBezTo>
                  <a:pt x="12" y="26"/>
                  <a:pt x="12" y="26"/>
                  <a:pt x="12" y="26"/>
                </a:cubicBezTo>
                <a:cubicBezTo>
                  <a:pt x="12" y="27"/>
                  <a:pt x="10" y="27"/>
                  <a:pt x="11" y="28"/>
                </a:cubicBezTo>
                <a:cubicBezTo>
                  <a:pt x="11" y="27"/>
                  <a:pt x="13" y="26"/>
                  <a:pt x="13" y="25"/>
                </a:cubicBezTo>
                <a:close/>
                <a:moveTo>
                  <a:pt x="17" y="13"/>
                </a:moveTo>
                <a:cubicBezTo>
                  <a:pt x="18" y="13"/>
                  <a:pt x="18" y="14"/>
                  <a:pt x="19" y="14"/>
                </a:cubicBezTo>
                <a:cubicBezTo>
                  <a:pt x="18" y="14"/>
                  <a:pt x="18" y="13"/>
                  <a:pt x="17" y="13"/>
                </a:cubicBezTo>
                <a:close/>
                <a:moveTo>
                  <a:pt x="14" y="16"/>
                </a:moveTo>
                <a:cubicBezTo>
                  <a:pt x="14" y="16"/>
                  <a:pt x="13" y="16"/>
                  <a:pt x="14" y="17"/>
                </a:cubicBezTo>
                <a:cubicBezTo>
                  <a:pt x="14" y="17"/>
                  <a:pt x="15" y="17"/>
                  <a:pt x="16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7"/>
                  <a:pt x="15" y="16"/>
                  <a:pt x="14" y="16"/>
                </a:cubicBezTo>
                <a:close/>
                <a:moveTo>
                  <a:pt x="12" y="22"/>
                </a:moveTo>
                <a:cubicBezTo>
                  <a:pt x="12" y="23"/>
                  <a:pt x="13" y="23"/>
                  <a:pt x="13" y="23"/>
                </a:cubicBezTo>
                <a:cubicBezTo>
                  <a:pt x="14" y="23"/>
                  <a:pt x="14" y="23"/>
                  <a:pt x="14" y="23"/>
                </a:cubicBezTo>
                <a:cubicBezTo>
                  <a:pt x="13" y="23"/>
                  <a:pt x="13" y="23"/>
                  <a:pt x="12" y="22"/>
                </a:cubicBezTo>
                <a:close/>
                <a:moveTo>
                  <a:pt x="19" y="10"/>
                </a:moveTo>
                <a:cubicBezTo>
                  <a:pt x="18" y="10"/>
                  <a:pt x="18" y="10"/>
                  <a:pt x="18" y="10"/>
                </a:cubicBezTo>
                <a:cubicBezTo>
                  <a:pt x="18" y="11"/>
                  <a:pt x="19" y="11"/>
                  <a:pt x="19" y="11"/>
                </a:cubicBezTo>
                <a:cubicBezTo>
                  <a:pt x="19" y="11"/>
                  <a:pt x="19" y="10"/>
                  <a:pt x="19" y="10"/>
                </a:cubicBezTo>
                <a:close/>
                <a:moveTo>
                  <a:pt x="11" y="24"/>
                </a:moveTo>
                <a:cubicBezTo>
                  <a:pt x="10" y="25"/>
                  <a:pt x="11" y="25"/>
                  <a:pt x="11" y="25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5"/>
                  <a:pt x="12" y="25"/>
                  <a:pt x="12" y="25"/>
                </a:cubicBezTo>
                <a:cubicBezTo>
                  <a:pt x="11" y="25"/>
                  <a:pt x="11" y="24"/>
                  <a:pt x="11" y="24"/>
                </a:cubicBezTo>
                <a:close/>
                <a:moveTo>
                  <a:pt x="11" y="26"/>
                </a:moveTo>
                <a:cubicBezTo>
                  <a:pt x="11" y="27"/>
                  <a:pt x="11" y="27"/>
                  <a:pt x="11" y="27"/>
                </a:cubicBezTo>
                <a:lnTo>
                  <a:pt x="11" y="26"/>
                </a:lnTo>
                <a:close/>
                <a:moveTo>
                  <a:pt x="11" y="22"/>
                </a:moveTo>
                <a:cubicBezTo>
                  <a:pt x="11" y="23"/>
                  <a:pt x="10" y="23"/>
                  <a:pt x="11" y="23"/>
                </a:cubicBezTo>
                <a:cubicBezTo>
                  <a:pt x="11" y="23"/>
                  <a:pt x="11" y="23"/>
                  <a:pt x="11" y="23"/>
                </a:cubicBezTo>
                <a:cubicBezTo>
                  <a:pt x="11" y="23"/>
                  <a:pt x="11" y="22"/>
                  <a:pt x="11" y="22"/>
                </a:cubicBezTo>
                <a:close/>
                <a:moveTo>
                  <a:pt x="11" y="20"/>
                </a:moveTo>
                <a:cubicBezTo>
                  <a:pt x="11" y="21"/>
                  <a:pt x="11" y="21"/>
                  <a:pt x="11" y="21"/>
                </a:cubicBezTo>
                <a:cubicBezTo>
                  <a:pt x="11" y="21"/>
                  <a:pt x="12" y="21"/>
                  <a:pt x="12" y="20"/>
                </a:cubicBezTo>
                <a:cubicBezTo>
                  <a:pt x="12" y="20"/>
                  <a:pt x="11" y="20"/>
                  <a:pt x="11" y="20"/>
                </a:cubicBezTo>
                <a:close/>
                <a:moveTo>
                  <a:pt x="16" y="10"/>
                </a:moveTo>
                <a:cubicBezTo>
                  <a:pt x="16" y="11"/>
                  <a:pt x="16" y="11"/>
                  <a:pt x="16" y="11"/>
                </a:cubicBezTo>
                <a:cubicBezTo>
                  <a:pt x="17" y="10"/>
                  <a:pt x="17" y="10"/>
                  <a:pt x="17" y="10"/>
                </a:cubicBezTo>
                <a:cubicBezTo>
                  <a:pt x="16" y="10"/>
                  <a:pt x="16" y="10"/>
                  <a:pt x="16" y="10"/>
                </a:cubicBezTo>
                <a:close/>
                <a:moveTo>
                  <a:pt x="11" y="13"/>
                </a:moveTo>
                <a:cubicBezTo>
                  <a:pt x="12" y="14"/>
                  <a:pt x="14" y="15"/>
                  <a:pt x="15" y="14"/>
                </a:cubicBezTo>
                <a:cubicBezTo>
                  <a:pt x="13" y="14"/>
                  <a:pt x="12" y="13"/>
                  <a:pt x="11" y="13"/>
                </a:cubicBezTo>
                <a:close/>
                <a:moveTo>
                  <a:pt x="11" y="18"/>
                </a:moveTo>
                <a:cubicBezTo>
                  <a:pt x="10" y="19"/>
                  <a:pt x="11" y="19"/>
                  <a:pt x="12" y="19"/>
                </a:cubicBezTo>
                <a:cubicBezTo>
                  <a:pt x="11" y="19"/>
                  <a:pt x="11" y="18"/>
                  <a:pt x="11" y="18"/>
                </a:cubicBezTo>
                <a:close/>
                <a:moveTo>
                  <a:pt x="15" y="8"/>
                </a:moveTo>
                <a:cubicBezTo>
                  <a:pt x="15" y="8"/>
                  <a:pt x="16" y="9"/>
                  <a:pt x="15" y="10"/>
                </a:cubicBezTo>
                <a:cubicBezTo>
                  <a:pt x="15" y="10"/>
                  <a:pt x="16" y="10"/>
                  <a:pt x="16" y="9"/>
                </a:cubicBezTo>
                <a:cubicBezTo>
                  <a:pt x="16" y="9"/>
                  <a:pt x="16" y="8"/>
                  <a:pt x="15" y="8"/>
                </a:cubicBezTo>
                <a:close/>
                <a:moveTo>
                  <a:pt x="11" y="16"/>
                </a:moveTo>
                <a:cubicBezTo>
                  <a:pt x="11" y="17"/>
                  <a:pt x="12" y="18"/>
                  <a:pt x="12" y="17"/>
                </a:cubicBezTo>
                <a:cubicBezTo>
                  <a:pt x="12" y="17"/>
                  <a:pt x="11" y="16"/>
                  <a:pt x="11" y="16"/>
                </a:cubicBezTo>
                <a:close/>
                <a:moveTo>
                  <a:pt x="11" y="14"/>
                </a:moveTo>
                <a:cubicBezTo>
                  <a:pt x="11" y="15"/>
                  <a:pt x="11" y="15"/>
                  <a:pt x="11" y="15"/>
                </a:cubicBezTo>
                <a:cubicBezTo>
                  <a:pt x="12" y="16"/>
                  <a:pt x="12" y="16"/>
                  <a:pt x="13" y="16"/>
                </a:cubicBezTo>
                <a:cubicBezTo>
                  <a:pt x="12" y="15"/>
                  <a:pt x="12" y="14"/>
                  <a:pt x="11" y="14"/>
                </a:cubicBezTo>
                <a:close/>
                <a:moveTo>
                  <a:pt x="13" y="11"/>
                </a:moveTo>
                <a:cubicBezTo>
                  <a:pt x="12" y="11"/>
                  <a:pt x="12" y="11"/>
                  <a:pt x="11" y="11"/>
                </a:cubicBezTo>
                <a:cubicBezTo>
                  <a:pt x="12" y="12"/>
                  <a:pt x="14" y="13"/>
                  <a:pt x="14" y="12"/>
                </a:cubicBezTo>
                <a:cubicBezTo>
                  <a:pt x="14" y="12"/>
                  <a:pt x="13" y="11"/>
                  <a:pt x="13" y="11"/>
                </a:cubicBezTo>
                <a:close/>
                <a:moveTo>
                  <a:pt x="8" y="17"/>
                </a:moveTo>
                <a:cubicBezTo>
                  <a:pt x="8" y="17"/>
                  <a:pt x="10" y="18"/>
                  <a:pt x="10" y="18"/>
                </a:cubicBezTo>
                <a:cubicBezTo>
                  <a:pt x="9" y="18"/>
                  <a:pt x="9" y="17"/>
                  <a:pt x="8" y="17"/>
                </a:cubicBezTo>
                <a:close/>
                <a:moveTo>
                  <a:pt x="14" y="9"/>
                </a:moveTo>
                <a:cubicBezTo>
                  <a:pt x="14" y="10"/>
                  <a:pt x="14" y="10"/>
                  <a:pt x="14" y="10"/>
                </a:cubicBezTo>
                <a:cubicBezTo>
                  <a:pt x="14" y="9"/>
                  <a:pt x="14" y="9"/>
                  <a:pt x="14" y="9"/>
                </a:cubicBezTo>
                <a:close/>
                <a:moveTo>
                  <a:pt x="14" y="8"/>
                </a:moveTo>
                <a:cubicBezTo>
                  <a:pt x="14" y="8"/>
                  <a:pt x="14" y="8"/>
                  <a:pt x="14" y="8"/>
                </a:cubicBezTo>
                <a:cubicBezTo>
                  <a:pt x="14" y="8"/>
                  <a:pt x="14" y="8"/>
                  <a:pt x="14" y="8"/>
                </a:cubicBezTo>
                <a:close/>
                <a:moveTo>
                  <a:pt x="11" y="12"/>
                </a:moveTo>
                <a:cubicBezTo>
                  <a:pt x="11" y="12"/>
                  <a:pt x="11" y="12"/>
                  <a:pt x="11" y="12"/>
                </a:cubicBezTo>
                <a:cubicBezTo>
                  <a:pt x="12" y="13"/>
                  <a:pt x="12" y="13"/>
                  <a:pt x="12" y="13"/>
                </a:cubicBezTo>
                <a:lnTo>
                  <a:pt x="11" y="12"/>
                </a:lnTo>
                <a:close/>
                <a:moveTo>
                  <a:pt x="12" y="7"/>
                </a:moveTo>
                <a:cubicBezTo>
                  <a:pt x="11" y="8"/>
                  <a:pt x="12" y="8"/>
                  <a:pt x="11" y="9"/>
                </a:cubicBezTo>
                <a:cubicBezTo>
                  <a:pt x="12" y="9"/>
                  <a:pt x="12" y="9"/>
                  <a:pt x="13" y="9"/>
                </a:cubicBezTo>
                <a:cubicBezTo>
                  <a:pt x="13" y="9"/>
                  <a:pt x="13" y="8"/>
                  <a:pt x="12" y="7"/>
                </a:cubicBezTo>
                <a:close/>
                <a:moveTo>
                  <a:pt x="12" y="4"/>
                </a:moveTo>
                <a:cubicBezTo>
                  <a:pt x="11" y="5"/>
                  <a:pt x="13" y="6"/>
                  <a:pt x="14" y="7"/>
                </a:cubicBezTo>
                <a:cubicBezTo>
                  <a:pt x="14" y="6"/>
                  <a:pt x="13" y="5"/>
                  <a:pt x="12" y="4"/>
                </a:cubicBezTo>
                <a:close/>
                <a:moveTo>
                  <a:pt x="8" y="13"/>
                </a:moveTo>
                <a:cubicBezTo>
                  <a:pt x="9" y="13"/>
                  <a:pt x="9" y="14"/>
                  <a:pt x="10" y="14"/>
                </a:cubicBezTo>
                <a:cubicBezTo>
                  <a:pt x="10" y="14"/>
                  <a:pt x="10" y="14"/>
                  <a:pt x="10" y="14"/>
                </a:cubicBezTo>
                <a:cubicBezTo>
                  <a:pt x="10" y="13"/>
                  <a:pt x="9" y="13"/>
                  <a:pt x="8" y="13"/>
                </a:cubicBezTo>
                <a:close/>
                <a:moveTo>
                  <a:pt x="8" y="14"/>
                </a:moveTo>
                <a:cubicBezTo>
                  <a:pt x="8" y="14"/>
                  <a:pt x="9" y="15"/>
                  <a:pt x="10" y="15"/>
                </a:cubicBezTo>
                <a:cubicBezTo>
                  <a:pt x="9" y="14"/>
                  <a:pt x="9" y="13"/>
                  <a:pt x="8" y="14"/>
                </a:cubicBezTo>
                <a:close/>
                <a:moveTo>
                  <a:pt x="10" y="11"/>
                </a:moveTo>
                <a:cubicBezTo>
                  <a:pt x="10" y="11"/>
                  <a:pt x="10" y="11"/>
                  <a:pt x="9" y="12"/>
                </a:cubicBezTo>
                <a:cubicBezTo>
                  <a:pt x="10" y="12"/>
                  <a:pt x="10" y="12"/>
                  <a:pt x="10" y="12"/>
                </a:cubicBezTo>
                <a:cubicBezTo>
                  <a:pt x="11" y="12"/>
                  <a:pt x="11" y="11"/>
                  <a:pt x="10" y="11"/>
                </a:cubicBezTo>
                <a:close/>
                <a:moveTo>
                  <a:pt x="12" y="6"/>
                </a:move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7"/>
                  <a:pt x="12" y="7"/>
                </a:cubicBezTo>
                <a:cubicBezTo>
                  <a:pt x="12" y="7"/>
                  <a:pt x="12" y="6"/>
                  <a:pt x="12" y="6"/>
                </a:cubicBezTo>
                <a:close/>
                <a:moveTo>
                  <a:pt x="8" y="11"/>
                </a:moveTo>
                <a:cubicBezTo>
                  <a:pt x="8" y="11"/>
                  <a:pt x="8" y="11"/>
                  <a:pt x="9" y="12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11"/>
                  <a:pt x="8" y="11"/>
                  <a:pt x="8" y="11"/>
                </a:cubicBezTo>
                <a:close/>
                <a:moveTo>
                  <a:pt x="5" y="11"/>
                </a:moveTo>
                <a:cubicBezTo>
                  <a:pt x="6" y="12"/>
                  <a:pt x="7" y="13"/>
                  <a:pt x="8" y="12"/>
                </a:cubicBezTo>
                <a:cubicBezTo>
                  <a:pt x="7" y="12"/>
                  <a:pt x="5" y="11"/>
                  <a:pt x="5" y="11"/>
                </a:cubicBezTo>
                <a:close/>
                <a:moveTo>
                  <a:pt x="12" y="2"/>
                </a:moveTo>
                <a:cubicBezTo>
                  <a:pt x="12" y="3"/>
                  <a:pt x="12" y="3"/>
                  <a:pt x="12" y="3"/>
                </a:cubicBezTo>
                <a:cubicBezTo>
                  <a:pt x="12" y="3"/>
                  <a:pt x="12" y="3"/>
                  <a:pt x="12" y="3"/>
                </a:cubicBezTo>
                <a:lnTo>
                  <a:pt x="12" y="2"/>
                </a:lnTo>
                <a:close/>
                <a:moveTo>
                  <a:pt x="3" y="12"/>
                </a:moveTo>
                <a:cubicBezTo>
                  <a:pt x="4" y="13"/>
                  <a:pt x="4" y="13"/>
                  <a:pt x="4" y="13"/>
                </a:cubicBezTo>
                <a:lnTo>
                  <a:pt x="3" y="12"/>
                </a:lnTo>
                <a:close/>
                <a:moveTo>
                  <a:pt x="1" y="12"/>
                </a:moveTo>
                <a:cubicBezTo>
                  <a:pt x="2" y="12"/>
                  <a:pt x="2" y="12"/>
                  <a:pt x="2" y="12"/>
                </a:cubicBezTo>
                <a:cubicBezTo>
                  <a:pt x="2" y="11"/>
                  <a:pt x="2" y="11"/>
                  <a:pt x="2" y="11"/>
                </a:cubicBezTo>
                <a:cubicBezTo>
                  <a:pt x="2" y="11"/>
                  <a:pt x="2" y="11"/>
                  <a:pt x="1" y="12"/>
                </a:cubicBezTo>
              </a:path>
            </a:pathLst>
          </a:custGeom>
          <a:solidFill>
            <a:srgbClr val="D7816C">
              <a:alpha val="100000"/>
            </a:srgbClr>
          </a:solidFill>
          <a:ln>
            <a:noFill/>
          </a:ln>
        </p:spPr>
      </p:sp>
      <p:sp>
        <p:nvSpPr>
          <p:cNvPr id="1048719" name="文本框 1048718" descr="#clear#"/>
          <p:cNvSpPr txBox="1"/>
          <p:nvPr/>
        </p:nvSpPr>
        <p:spPr>
          <a:xfrm>
            <a:off x="4294187" y="836612"/>
            <a:ext cx="3613150" cy="5842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latin typeface="新蒂黑板报" pitchFamily="66" charset="-122"/>
                <a:ea typeface="新蒂黑板报" pitchFamily="66" charset="-122"/>
              </a:rPr>
              <a:t>在此添加本页</a:t>
            </a:r>
            <a:r>
              <a:rPr lang="zh-CN" altLang="en-US" sz="3200">
                <a:solidFill>
                  <a:srgbClr val="D7816C"/>
                </a:solidFill>
                <a:latin typeface="新蒂黑板报" pitchFamily="66" charset="-122"/>
                <a:ea typeface="新蒂黑板报" pitchFamily="66" charset="-122"/>
              </a:rPr>
              <a:t>标题</a:t>
            </a:r>
          </a:p>
        </p:txBody>
      </p:sp>
      <p:sp>
        <p:nvSpPr>
          <p:cNvPr id="1048720" name="任意多边形 1048719"/>
          <p:cNvSpPr/>
          <p:nvPr/>
        </p:nvSpPr>
        <p:spPr bwMode="auto">
          <a:xfrm rot="20785646">
            <a:off x="7850187" y="1268412"/>
            <a:ext cx="463550" cy="268287"/>
          </a:xfrm>
          <a:custGeom>
            <a:avLst/>
            <a:gdLst/>
            <a:ahLst/>
            <a:cxnLst/>
            <a:rect l="0" t="0" r="0" b="0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721" name="任意多边形 1048720"/>
          <p:cNvSpPr/>
          <p:nvPr/>
        </p:nvSpPr>
        <p:spPr bwMode="auto">
          <a:xfrm>
            <a:off x="3878262" y="1216025"/>
            <a:ext cx="3922712" cy="271462"/>
          </a:xfrm>
          <a:custGeom>
            <a:avLst/>
            <a:gdLst/>
            <a:ahLst/>
            <a:cxnLst/>
            <a:rect l="0" t="0" r="0" b="0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 cmpd="sng">
            <a:solidFill>
              <a:schemeClr val="dk1">
                <a:alpha val="100000"/>
              </a:schemeClr>
            </a:solidFill>
            <a:prstDash val="dash"/>
            <a:round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2" name="任意多边形 1048721"/>
          <p:cNvSpPr/>
          <p:nvPr/>
        </p:nvSpPr>
        <p:spPr>
          <a:xfrm>
            <a:off x="1341437" y="2135187"/>
            <a:ext cx="2803525" cy="1922462"/>
          </a:xfrm>
          <a:custGeom>
            <a:avLst/>
            <a:gdLst/>
            <a:ahLst/>
            <a:cxnLst/>
            <a:rect l="0" t="0" r="0" b="0"/>
            <a:pathLst>
              <a:path w="5628110" h="4530806">
                <a:moveTo>
                  <a:pt x="39466" y="896635"/>
                </a:moveTo>
                <a:cubicBezTo>
                  <a:pt x="-30151" y="1215042"/>
                  <a:pt x="36744" y="1372720"/>
                  <a:pt x="55794" y="1915340"/>
                </a:cubicBezTo>
                <a:cubicBezTo>
                  <a:pt x="74844" y="2457960"/>
                  <a:pt x="-134706" y="3730534"/>
                  <a:pt x="153766" y="4152355"/>
                </a:cubicBezTo>
                <a:cubicBezTo>
                  <a:pt x="442238" y="4574177"/>
                  <a:pt x="921084" y="4405991"/>
                  <a:pt x="1786623" y="4446269"/>
                </a:cubicBezTo>
                <a:cubicBezTo>
                  <a:pt x="2652162" y="4486547"/>
                  <a:pt x="4942512" y="4640591"/>
                  <a:pt x="5347003" y="4394022"/>
                </a:cubicBezTo>
                <a:cubicBezTo>
                  <a:pt x="5751494" y="4147453"/>
                  <a:pt x="5506940" y="3240133"/>
                  <a:pt x="5525865" y="2535826"/>
                </a:cubicBezTo>
                <a:cubicBezTo>
                  <a:pt x="5544790" y="1831520"/>
                  <a:pt x="5782574" y="438161"/>
                  <a:pt x="5460551" y="168183"/>
                </a:cubicBezTo>
                <a:cubicBezTo>
                  <a:pt x="5138528" y="-101795"/>
                  <a:pt x="3221955" y="81097"/>
                  <a:pt x="2390780" y="53883"/>
                </a:cubicBezTo>
                <a:cubicBezTo>
                  <a:pt x="1559605" y="26669"/>
                  <a:pt x="1148065" y="-14153"/>
                  <a:pt x="845987" y="4897"/>
                </a:cubicBezTo>
              </a:path>
            </a:pathLst>
          </a:custGeom>
          <a:noFill/>
          <a:ln w="25400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8723" name="文本框 1048722" descr="#clear#"/>
          <p:cNvSpPr txBox="1"/>
          <p:nvPr/>
        </p:nvSpPr>
        <p:spPr>
          <a:xfrm>
            <a:off x="996950" y="1851025"/>
            <a:ext cx="808037" cy="6477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D7816C"/>
                </a:solidFill>
                <a:latin typeface="方正静蕾简体" pitchFamily="2" charset="-122"/>
                <a:ea typeface="方正静蕾简体" pitchFamily="2" charset="-122"/>
              </a:rPr>
              <a:t>01</a:t>
            </a:r>
          </a:p>
        </p:txBody>
      </p:sp>
      <p:grpSp>
        <p:nvGrpSpPr>
          <p:cNvPr id="122" name="组合 121"/>
          <p:cNvGrpSpPr/>
          <p:nvPr/>
        </p:nvGrpSpPr>
        <p:grpSpPr>
          <a:xfrm>
            <a:off x="1536700" y="2341562"/>
            <a:ext cx="2413000" cy="1511300"/>
            <a:chOff x="968" y="1475"/>
            <a:chExt cx="1520" cy="952"/>
          </a:xfrm>
        </p:grpSpPr>
        <p:pic>
          <p:nvPicPr>
            <p:cNvPr id="2097193" name="图片 2097192"/>
            <p:cNvPicPr>
              <a:picLocks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968" y="1475"/>
              <a:ext cx="1520" cy="95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48724" name="文本框 1048723"/>
            <p:cNvSpPr txBox="1"/>
            <p:nvPr/>
          </p:nvSpPr>
          <p:spPr>
            <a:xfrm>
              <a:off x="968" y="1475"/>
              <a:ext cx="1520" cy="951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ctr"/>
            <a:lstStyle>
              <a:lvl1pPr marL="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45720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91440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37160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182880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</a:lstStyle>
            <a:p>
              <a:pPr lvl="0" algn="ctr" eaLnBrk="1" latinLnBrk="1" hangingPunct="1"/>
              <a:endParaRPr lang="en-US" altLang="en-US">
                <a:solidFill>
                  <a:srgbClr val="595959"/>
                </a:solidFill>
              </a:endParaRPr>
            </a:p>
          </p:txBody>
        </p:sp>
      </p:grpSp>
      <p:sp>
        <p:nvSpPr>
          <p:cNvPr id="1048725" name="任意多边形 1048724"/>
          <p:cNvSpPr/>
          <p:nvPr/>
        </p:nvSpPr>
        <p:spPr>
          <a:xfrm>
            <a:off x="4733925" y="2135187"/>
            <a:ext cx="2805112" cy="1922462"/>
          </a:xfrm>
          <a:custGeom>
            <a:avLst/>
            <a:gdLst/>
            <a:ahLst/>
            <a:cxnLst/>
            <a:rect l="0" t="0" r="0" b="0"/>
            <a:pathLst>
              <a:path w="5628110" h="4530806">
                <a:moveTo>
                  <a:pt x="39466" y="896635"/>
                </a:moveTo>
                <a:cubicBezTo>
                  <a:pt x="-30151" y="1215042"/>
                  <a:pt x="36744" y="1372720"/>
                  <a:pt x="55794" y="1915340"/>
                </a:cubicBezTo>
                <a:cubicBezTo>
                  <a:pt x="74844" y="2457960"/>
                  <a:pt x="-134706" y="3730534"/>
                  <a:pt x="153766" y="4152355"/>
                </a:cubicBezTo>
                <a:cubicBezTo>
                  <a:pt x="442238" y="4574177"/>
                  <a:pt x="921084" y="4405991"/>
                  <a:pt x="1786623" y="4446269"/>
                </a:cubicBezTo>
                <a:cubicBezTo>
                  <a:pt x="2652162" y="4486547"/>
                  <a:pt x="4942512" y="4640591"/>
                  <a:pt x="5347003" y="4394022"/>
                </a:cubicBezTo>
                <a:cubicBezTo>
                  <a:pt x="5751494" y="4147453"/>
                  <a:pt x="5506940" y="3240133"/>
                  <a:pt x="5525865" y="2535826"/>
                </a:cubicBezTo>
                <a:cubicBezTo>
                  <a:pt x="5544790" y="1831520"/>
                  <a:pt x="5782574" y="438161"/>
                  <a:pt x="5460551" y="168183"/>
                </a:cubicBezTo>
                <a:cubicBezTo>
                  <a:pt x="5138528" y="-101795"/>
                  <a:pt x="3221955" y="81097"/>
                  <a:pt x="2390780" y="53883"/>
                </a:cubicBezTo>
                <a:cubicBezTo>
                  <a:pt x="1559605" y="26669"/>
                  <a:pt x="1148065" y="-14153"/>
                  <a:pt x="845987" y="4897"/>
                </a:cubicBezTo>
              </a:path>
            </a:pathLst>
          </a:custGeom>
          <a:noFill/>
          <a:ln w="25400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8726" name="文本框 1048725" descr="#clear#"/>
          <p:cNvSpPr txBox="1"/>
          <p:nvPr/>
        </p:nvSpPr>
        <p:spPr>
          <a:xfrm>
            <a:off x="4389437" y="1851025"/>
            <a:ext cx="808037" cy="6477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D7816C"/>
                </a:solidFill>
                <a:latin typeface="方正静蕾简体" pitchFamily="2" charset="-122"/>
                <a:ea typeface="方正静蕾简体" pitchFamily="2" charset="-122"/>
              </a:rPr>
              <a:t>02</a:t>
            </a:r>
          </a:p>
        </p:txBody>
      </p:sp>
      <p:sp>
        <p:nvSpPr>
          <p:cNvPr id="1048727" name="任意多边形 1048726"/>
          <p:cNvSpPr/>
          <p:nvPr/>
        </p:nvSpPr>
        <p:spPr>
          <a:xfrm>
            <a:off x="8126412" y="2135187"/>
            <a:ext cx="2805112" cy="1922462"/>
          </a:xfrm>
          <a:custGeom>
            <a:avLst/>
            <a:gdLst/>
            <a:ahLst/>
            <a:cxnLst/>
            <a:rect l="0" t="0" r="0" b="0"/>
            <a:pathLst>
              <a:path w="5628110" h="4530806">
                <a:moveTo>
                  <a:pt x="39466" y="896635"/>
                </a:moveTo>
                <a:cubicBezTo>
                  <a:pt x="-30151" y="1215042"/>
                  <a:pt x="36744" y="1372720"/>
                  <a:pt x="55794" y="1915340"/>
                </a:cubicBezTo>
                <a:cubicBezTo>
                  <a:pt x="74844" y="2457960"/>
                  <a:pt x="-134706" y="3730534"/>
                  <a:pt x="153766" y="4152355"/>
                </a:cubicBezTo>
                <a:cubicBezTo>
                  <a:pt x="442238" y="4574177"/>
                  <a:pt x="921084" y="4405991"/>
                  <a:pt x="1786623" y="4446269"/>
                </a:cubicBezTo>
                <a:cubicBezTo>
                  <a:pt x="2652162" y="4486547"/>
                  <a:pt x="4942512" y="4640591"/>
                  <a:pt x="5347003" y="4394022"/>
                </a:cubicBezTo>
                <a:cubicBezTo>
                  <a:pt x="5751494" y="4147453"/>
                  <a:pt x="5506940" y="3240133"/>
                  <a:pt x="5525865" y="2535826"/>
                </a:cubicBezTo>
                <a:cubicBezTo>
                  <a:pt x="5544790" y="1831520"/>
                  <a:pt x="5782574" y="438161"/>
                  <a:pt x="5460551" y="168183"/>
                </a:cubicBezTo>
                <a:cubicBezTo>
                  <a:pt x="5138528" y="-101795"/>
                  <a:pt x="3221955" y="81097"/>
                  <a:pt x="2390780" y="53883"/>
                </a:cubicBezTo>
                <a:cubicBezTo>
                  <a:pt x="1559605" y="26669"/>
                  <a:pt x="1148065" y="-14153"/>
                  <a:pt x="845987" y="4897"/>
                </a:cubicBezTo>
              </a:path>
            </a:pathLst>
          </a:custGeom>
          <a:noFill/>
          <a:ln w="25400" cap="rnd" cmpd="sng">
            <a:solidFill>
              <a:schemeClr val="dk1">
                <a:alpha val="100000"/>
              </a:schemeClr>
            </a:solidFill>
            <a:prstDash val="solid"/>
            <a:round/>
          </a:ln>
        </p:spPr>
      </p:sp>
      <p:sp>
        <p:nvSpPr>
          <p:cNvPr id="1048728" name="文本框 1048727" descr="#clear#"/>
          <p:cNvSpPr txBox="1"/>
          <p:nvPr/>
        </p:nvSpPr>
        <p:spPr>
          <a:xfrm>
            <a:off x="7781925" y="1851025"/>
            <a:ext cx="809625" cy="6477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3600" b="1">
                <a:solidFill>
                  <a:srgbClr val="D7816C"/>
                </a:solidFill>
                <a:latin typeface="方正静蕾简体" pitchFamily="2" charset="-122"/>
                <a:ea typeface="方正静蕾简体" pitchFamily="2" charset="-122"/>
              </a:rPr>
              <a:t>03</a:t>
            </a:r>
          </a:p>
        </p:txBody>
      </p:sp>
      <p:grpSp>
        <p:nvGrpSpPr>
          <p:cNvPr id="123" name="组合 122"/>
          <p:cNvGrpSpPr/>
          <p:nvPr/>
        </p:nvGrpSpPr>
        <p:grpSpPr>
          <a:xfrm>
            <a:off x="4943475" y="2335212"/>
            <a:ext cx="2390775" cy="1517650"/>
            <a:chOff x="3114" y="1471"/>
            <a:chExt cx="1506" cy="956"/>
          </a:xfrm>
        </p:grpSpPr>
        <p:pic>
          <p:nvPicPr>
            <p:cNvPr id="2097194" name="图片 2097193"/>
            <p:cNvPicPr>
              <a:picLocks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3114" y="1471"/>
              <a:ext cx="1506" cy="95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48729" name="文本框 1048728"/>
            <p:cNvSpPr txBox="1"/>
            <p:nvPr/>
          </p:nvSpPr>
          <p:spPr>
            <a:xfrm>
              <a:off x="3112" y="1472"/>
              <a:ext cx="1506" cy="954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ctr"/>
            <a:lstStyle>
              <a:lvl1pPr marL="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45720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91440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37160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182880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</a:lstStyle>
            <a:p>
              <a:pPr lvl="0" algn="ctr" eaLnBrk="1" latinLnBrk="1" hangingPunct="1"/>
              <a:endParaRPr lang="en-US" altLang="en-US">
                <a:solidFill>
                  <a:srgbClr val="595959"/>
                </a:solidFill>
              </a:endParaRPr>
            </a:p>
          </p:txBody>
        </p:sp>
      </p:grpSp>
      <p:sp>
        <p:nvSpPr>
          <p:cNvPr id="1048730" name="矩形 1048729" descr="#clear#"/>
          <p:cNvSpPr/>
          <p:nvPr/>
        </p:nvSpPr>
        <p:spPr>
          <a:xfrm>
            <a:off x="1306512" y="4264025"/>
            <a:ext cx="2873375" cy="175418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285750" lvl="0" indent="-285750" algn="dist" eaLnBrk="1" latin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n"/>
            </a:pPr>
            <a:r>
              <a:rPr lang="en-US" altLang="zh-CN" sz="1800">
                <a:latin typeface="方正静蕾简体" pitchFamily="2" charset="-122"/>
                <a:ea typeface="方正静蕾简体" pitchFamily="2" charset="-122"/>
              </a:rPr>
              <a:t>ADD UP YOUR TEXT HERE</a:t>
            </a:r>
          </a:p>
          <a:p>
            <a:pPr marL="285750" lvl="0" indent="-285750" algn="dist" eaLnBrk="1" latin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n"/>
            </a:pPr>
            <a:r>
              <a:rPr lang="en-US" altLang="zh-CN" sz="1800">
                <a:latin typeface="方正静蕾简体" pitchFamily="2" charset="-122"/>
                <a:ea typeface="方正静蕾简体" pitchFamily="2" charset="-122"/>
              </a:rPr>
              <a:t>ADD UP YOUR TEXT HERE</a:t>
            </a:r>
          </a:p>
          <a:p>
            <a:pPr marL="285750" lvl="0" indent="-285750" algn="dist" eaLnBrk="1" latin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n"/>
            </a:pPr>
            <a:r>
              <a:rPr lang="en-US" altLang="zh-CN" sz="1800">
                <a:latin typeface="方正静蕾简体" pitchFamily="2" charset="-122"/>
                <a:ea typeface="方正静蕾简体" pitchFamily="2" charset="-122"/>
              </a:rPr>
              <a:t>ADD UP YOUR TEXT HERE</a:t>
            </a:r>
          </a:p>
          <a:p>
            <a:pPr marL="285750" lvl="0" indent="-285750" algn="dist" eaLnBrk="1" latin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n"/>
            </a:pPr>
            <a:endParaRPr lang="zh-CN" altLang="en-US" sz="1800">
              <a:latin typeface="方正静蕾简体" pitchFamily="2" charset="-122"/>
              <a:ea typeface="方正静蕾简体" pitchFamily="2" charset="-122"/>
            </a:endParaRPr>
          </a:p>
        </p:txBody>
      </p:sp>
      <p:sp>
        <p:nvSpPr>
          <p:cNvPr id="1048731" name="矩形 1048730" descr="#clear#"/>
          <p:cNvSpPr/>
          <p:nvPr/>
        </p:nvSpPr>
        <p:spPr>
          <a:xfrm>
            <a:off x="4733925" y="4264025"/>
            <a:ext cx="2873375" cy="175418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285750" lvl="0" indent="-285750" algn="dist" eaLnBrk="1" latin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n"/>
            </a:pPr>
            <a:r>
              <a:rPr lang="en-US" altLang="zh-CN" sz="1800">
                <a:latin typeface="方正静蕾简体" pitchFamily="2" charset="-122"/>
                <a:ea typeface="方正静蕾简体" pitchFamily="2" charset="-122"/>
              </a:rPr>
              <a:t>ADD UP YOUR TEXT HERE</a:t>
            </a:r>
          </a:p>
          <a:p>
            <a:pPr marL="285750" lvl="0" indent="-285750" algn="dist" eaLnBrk="1" latin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n"/>
            </a:pPr>
            <a:r>
              <a:rPr lang="en-US" altLang="zh-CN" sz="1800">
                <a:latin typeface="方正静蕾简体" pitchFamily="2" charset="-122"/>
                <a:ea typeface="方正静蕾简体" pitchFamily="2" charset="-122"/>
              </a:rPr>
              <a:t>ADD UP YOUR TEXT HERE</a:t>
            </a:r>
          </a:p>
          <a:p>
            <a:pPr marL="285750" lvl="0" indent="-285750" algn="dist" eaLnBrk="1" latin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n"/>
            </a:pPr>
            <a:r>
              <a:rPr lang="en-US" altLang="zh-CN" sz="1800">
                <a:latin typeface="方正静蕾简体" pitchFamily="2" charset="-122"/>
                <a:ea typeface="方正静蕾简体" pitchFamily="2" charset="-122"/>
              </a:rPr>
              <a:t>ADD UP YOUR TEXT HERE</a:t>
            </a:r>
          </a:p>
          <a:p>
            <a:pPr marL="285750" lvl="0" indent="-285750" algn="dist" eaLnBrk="1" latin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n"/>
            </a:pPr>
            <a:endParaRPr lang="zh-CN" altLang="en-US" sz="1800">
              <a:latin typeface="方正静蕾简体" pitchFamily="2" charset="-122"/>
              <a:ea typeface="方正静蕾简体" pitchFamily="2" charset="-122"/>
            </a:endParaRPr>
          </a:p>
        </p:txBody>
      </p:sp>
      <p:sp>
        <p:nvSpPr>
          <p:cNvPr id="1048732" name="矩形 1048731" descr="#clear#"/>
          <p:cNvSpPr/>
          <p:nvPr/>
        </p:nvSpPr>
        <p:spPr>
          <a:xfrm>
            <a:off x="8066087" y="4278312"/>
            <a:ext cx="2871787" cy="175418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285750" lvl="0" indent="-285750" algn="dist" eaLnBrk="1" latin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n"/>
            </a:pPr>
            <a:r>
              <a:rPr lang="en-US" altLang="zh-CN" sz="1800">
                <a:latin typeface="方正静蕾简体" pitchFamily="2" charset="-122"/>
                <a:ea typeface="方正静蕾简体" pitchFamily="2" charset="-122"/>
              </a:rPr>
              <a:t>ADD UP YOUR TEXT HERE</a:t>
            </a:r>
          </a:p>
          <a:p>
            <a:pPr marL="285750" lvl="0" indent="-285750" algn="dist" eaLnBrk="1" latin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n"/>
            </a:pPr>
            <a:r>
              <a:rPr lang="en-US" altLang="zh-CN" sz="1800">
                <a:latin typeface="方正静蕾简体" pitchFamily="2" charset="-122"/>
                <a:ea typeface="方正静蕾简体" pitchFamily="2" charset="-122"/>
              </a:rPr>
              <a:t>ADD UP YOUR TEXT HERE</a:t>
            </a:r>
          </a:p>
          <a:p>
            <a:pPr marL="285750" lvl="0" indent="-285750" algn="dist" eaLnBrk="1" latin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n"/>
            </a:pPr>
            <a:r>
              <a:rPr lang="en-US" altLang="zh-CN" sz="1800">
                <a:latin typeface="方正静蕾简体" pitchFamily="2" charset="-122"/>
                <a:ea typeface="方正静蕾简体" pitchFamily="2" charset="-122"/>
              </a:rPr>
              <a:t>ADD UP YOUR TEXT HERE</a:t>
            </a:r>
          </a:p>
          <a:p>
            <a:pPr marL="285750" lvl="0" indent="-285750" algn="dist" eaLnBrk="1" latinLnBrk="1" hangingPunct="1">
              <a:lnSpc>
                <a:spcPct val="150000"/>
              </a:lnSpc>
              <a:spcBef>
                <a:spcPct val="0"/>
              </a:spcBef>
              <a:buFont typeface="Wingdings" pitchFamily="2" charset="2"/>
              <a:buChar char="n"/>
            </a:pPr>
            <a:endParaRPr lang="zh-CN" altLang="en-US" sz="1800">
              <a:latin typeface="方正静蕾简体" pitchFamily="2" charset="-122"/>
              <a:ea typeface="方正静蕾简体" pitchFamily="2" charset="-122"/>
            </a:endParaRPr>
          </a:p>
        </p:txBody>
      </p:sp>
      <p:grpSp>
        <p:nvGrpSpPr>
          <p:cNvPr id="124" name="组合 123"/>
          <p:cNvGrpSpPr/>
          <p:nvPr/>
        </p:nvGrpSpPr>
        <p:grpSpPr>
          <a:xfrm>
            <a:off x="8351837" y="2335212"/>
            <a:ext cx="2389187" cy="1517650"/>
            <a:chOff x="5261" y="1471"/>
            <a:chExt cx="1505" cy="956"/>
          </a:xfrm>
        </p:grpSpPr>
        <p:pic>
          <p:nvPicPr>
            <p:cNvPr id="2097195" name="图片 2097194"/>
            <p:cNvPicPr>
              <a:picLocks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5261" y="1471"/>
              <a:ext cx="1505" cy="95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48733" name="文本框 1048732"/>
            <p:cNvSpPr txBox="1"/>
            <p:nvPr/>
          </p:nvSpPr>
          <p:spPr>
            <a:xfrm>
              <a:off x="5259" y="1472"/>
              <a:ext cx="1506" cy="954"/>
            </a:xfrm>
            <a:prstGeom prst="rect">
              <a:avLst/>
            </a:prstGeom>
            <a:noFill/>
            <a:ln>
              <a:noFill/>
            </a:ln>
          </p:spPr>
          <p:txBody>
            <a:bodyPr lIns="91440" tIns="45720" rIns="91440" bIns="45720" anchor="ctr"/>
            <a:lstStyle>
              <a:lvl1pPr marL="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1pPr>
              <a:lvl2pPr marL="45720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2pPr>
              <a:lvl3pPr marL="91440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3pPr>
              <a:lvl4pPr marL="137160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4pPr>
              <a:lvl5pPr marL="1828800" indent="0" algn="l" rtl="0" fontAlgn="base" latinLnBrk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 sz="1800" b="0" i="0" u="none" baseline="0">
                  <a:solidFill>
                    <a:schemeClr val="dk1"/>
                  </a:solidFill>
                  <a:latin typeface="Calibri" pitchFamily="34" charset="0"/>
                  <a:ea typeface="宋体" pitchFamily="2" charset="-122"/>
                  <a:sym typeface="Calibri" pitchFamily="34" charset="0"/>
                </a:defRPr>
              </a:lvl5pPr>
            </a:lstStyle>
            <a:p>
              <a:pPr lvl="0" algn="ctr" eaLnBrk="1" latinLnBrk="1" hangingPunct="1"/>
              <a:endParaRPr lang="en-US" altLang="en-US">
                <a:solidFill>
                  <a:srgbClr val="595959"/>
                </a:solidFill>
              </a:endParaRPr>
            </a:p>
          </p:txBody>
        </p:sp>
      </p:grpSp>
      <p:sp>
        <p:nvSpPr>
          <p:cNvPr id="1048734" name="文本框 1048733" descr="#clear#"/>
          <p:cNvSpPr txBox="1"/>
          <p:nvPr/>
        </p:nvSpPr>
        <p:spPr>
          <a:xfrm>
            <a:off x="4294187" y="836612"/>
            <a:ext cx="3613150" cy="584200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3200">
                <a:latin typeface="新蒂黑板报" pitchFamily="66" charset="-122"/>
                <a:ea typeface="新蒂黑板报" pitchFamily="66" charset="-122"/>
              </a:rPr>
              <a:t>在此添加本页</a:t>
            </a:r>
            <a:r>
              <a:rPr lang="zh-CN" altLang="en-US" sz="3200">
                <a:solidFill>
                  <a:srgbClr val="D7816C"/>
                </a:solidFill>
                <a:latin typeface="新蒂黑板报" pitchFamily="66" charset="-122"/>
                <a:ea typeface="新蒂黑板报" pitchFamily="66" charset="-122"/>
              </a:rPr>
              <a:t>标题</a:t>
            </a:r>
          </a:p>
        </p:txBody>
      </p:sp>
      <p:sp>
        <p:nvSpPr>
          <p:cNvPr id="1048735" name="任意多边形 1048734"/>
          <p:cNvSpPr/>
          <p:nvPr/>
        </p:nvSpPr>
        <p:spPr bwMode="auto">
          <a:xfrm rot="20785646">
            <a:off x="7850187" y="1268412"/>
            <a:ext cx="463550" cy="268287"/>
          </a:xfrm>
          <a:custGeom>
            <a:avLst/>
            <a:gdLst/>
            <a:ahLst/>
            <a:cxnLst/>
            <a:rect l="0" t="0" r="0" b="0"/>
            <a:pathLst>
              <a:path w="97" h="63">
                <a:moveTo>
                  <a:pt x="97" y="16"/>
                </a:moveTo>
                <a:cubicBezTo>
                  <a:pt x="96" y="20"/>
                  <a:pt x="92" y="19"/>
                  <a:pt x="90" y="22"/>
                </a:cubicBezTo>
                <a:cubicBezTo>
                  <a:pt x="85" y="24"/>
                  <a:pt x="80" y="29"/>
                  <a:pt x="75" y="33"/>
                </a:cubicBezTo>
                <a:cubicBezTo>
                  <a:pt x="65" y="38"/>
                  <a:pt x="56" y="45"/>
                  <a:pt x="46" y="51"/>
                </a:cubicBezTo>
                <a:cubicBezTo>
                  <a:pt x="40" y="54"/>
                  <a:pt x="35" y="58"/>
                  <a:pt x="29" y="63"/>
                </a:cubicBezTo>
                <a:cubicBezTo>
                  <a:pt x="28" y="62"/>
                  <a:pt x="27" y="62"/>
                  <a:pt x="26" y="62"/>
                </a:cubicBezTo>
                <a:cubicBezTo>
                  <a:pt x="22" y="57"/>
                  <a:pt x="20" y="52"/>
                  <a:pt x="16" y="47"/>
                </a:cubicBezTo>
                <a:cubicBezTo>
                  <a:pt x="12" y="47"/>
                  <a:pt x="6" y="49"/>
                  <a:pt x="2" y="48"/>
                </a:cubicBezTo>
                <a:cubicBezTo>
                  <a:pt x="0" y="42"/>
                  <a:pt x="7" y="35"/>
                  <a:pt x="10" y="28"/>
                </a:cubicBezTo>
                <a:cubicBezTo>
                  <a:pt x="10" y="27"/>
                  <a:pt x="10" y="26"/>
                  <a:pt x="10" y="26"/>
                </a:cubicBezTo>
                <a:cubicBezTo>
                  <a:pt x="13" y="17"/>
                  <a:pt x="15" y="8"/>
                  <a:pt x="18" y="0"/>
                </a:cubicBezTo>
                <a:cubicBezTo>
                  <a:pt x="25" y="0"/>
                  <a:pt x="33" y="4"/>
                  <a:pt x="40" y="5"/>
                </a:cubicBezTo>
                <a:cubicBezTo>
                  <a:pt x="51" y="8"/>
                  <a:pt x="63" y="10"/>
                  <a:pt x="75" y="13"/>
                </a:cubicBezTo>
                <a:cubicBezTo>
                  <a:pt x="81" y="13"/>
                  <a:pt x="88" y="15"/>
                  <a:pt x="94" y="15"/>
                </a:cubicBezTo>
                <a:cubicBezTo>
                  <a:pt x="95" y="15"/>
                  <a:pt x="96" y="14"/>
                  <a:pt x="97" y="16"/>
                </a:cubicBezTo>
                <a:close/>
                <a:moveTo>
                  <a:pt x="20" y="3"/>
                </a:moveTo>
                <a:cubicBezTo>
                  <a:pt x="18" y="8"/>
                  <a:pt x="16" y="13"/>
                  <a:pt x="16" y="18"/>
                </a:cubicBezTo>
                <a:cubicBezTo>
                  <a:pt x="15" y="21"/>
                  <a:pt x="13" y="23"/>
                  <a:pt x="14" y="26"/>
                </a:cubicBezTo>
                <a:cubicBezTo>
                  <a:pt x="31" y="24"/>
                  <a:pt x="48" y="21"/>
                  <a:pt x="65" y="20"/>
                </a:cubicBezTo>
                <a:cubicBezTo>
                  <a:pt x="72" y="18"/>
                  <a:pt x="80" y="19"/>
                  <a:pt x="86" y="17"/>
                </a:cubicBezTo>
                <a:cubicBezTo>
                  <a:pt x="64" y="14"/>
                  <a:pt x="41" y="7"/>
                  <a:pt x="20" y="3"/>
                </a:cubicBezTo>
                <a:close/>
                <a:moveTo>
                  <a:pt x="14" y="38"/>
                </a:moveTo>
                <a:cubicBezTo>
                  <a:pt x="19" y="45"/>
                  <a:pt x="22" y="53"/>
                  <a:pt x="28" y="60"/>
                </a:cubicBezTo>
                <a:cubicBezTo>
                  <a:pt x="46" y="48"/>
                  <a:pt x="64" y="37"/>
                  <a:pt x="82" y="24"/>
                </a:cubicBezTo>
                <a:cubicBezTo>
                  <a:pt x="82" y="23"/>
                  <a:pt x="82" y="23"/>
                  <a:pt x="82" y="23"/>
                </a:cubicBezTo>
                <a:cubicBezTo>
                  <a:pt x="59" y="29"/>
                  <a:pt x="37" y="35"/>
                  <a:pt x="14" y="38"/>
                </a:cubicBezTo>
                <a:close/>
                <a:moveTo>
                  <a:pt x="13" y="29"/>
                </a:moveTo>
                <a:cubicBezTo>
                  <a:pt x="11" y="33"/>
                  <a:pt x="8" y="37"/>
                  <a:pt x="7" y="40"/>
                </a:cubicBezTo>
                <a:cubicBezTo>
                  <a:pt x="9" y="39"/>
                  <a:pt x="9" y="36"/>
                  <a:pt x="12" y="35"/>
                </a:cubicBezTo>
                <a:cubicBezTo>
                  <a:pt x="13" y="35"/>
                  <a:pt x="14" y="35"/>
                  <a:pt x="15" y="36"/>
                </a:cubicBezTo>
                <a:cubicBezTo>
                  <a:pt x="29" y="33"/>
                  <a:pt x="43" y="30"/>
                  <a:pt x="57" y="27"/>
                </a:cubicBezTo>
                <a:cubicBezTo>
                  <a:pt x="64" y="24"/>
                  <a:pt x="70" y="23"/>
                  <a:pt x="77" y="21"/>
                </a:cubicBezTo>
                <a:cubicBezTo>
                  <a:pt x="55" y="23"/>
                  <a:pt x="34" y="25"/>
                  <a:pt x="13" y="29"/>
                </a:cubicBezTo>
                <a:close/>
                <a:moveTo>
                  <a:pt x="6" y="45"/>
                </a:moveTo>
                <a:cubicBezTo>
                  <a:pt x="9" y="46"/>
                  <a:pt x="12" y="44"/>
                  <a:pt x="14" y="44"/>
                </a:cubicBezTo>
                <a:cubicBezTo>
                  <a:pt x="13" y="42"/>
                  <a:pt x="13" y="41"/>
                  <a:pt x="11" y="39"/>
                </a:cubicBezTo>
                <a:cubicBezTo>
                  <a:pt x="10" y="41"/>
                  <a:pt x="8" y="43"/>
                  <a:pt x="6" y="45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736" name="任意多边形 1048735"/>
          <p:cNvSpPr/>
          <p:nvPr/>
        </p:nvSpPr>
        <p:spPr bwMode="auto">
          <a:xfrm>
            <a:off x="3878262" y="1216025"/>
            <a:ext cx="3922712" cy="271462"/>
          </a:xfrm>
          <a:custGeom>
            <a:avLst/>
            <a:gdLst/>
            <a:ahLst/>
            <a:cxnLst/>
            <a:rect l="0" t="0" r="0" b="0"/>
            <a:pathLst>
              <a:path w="4904398" h="401116">
                <a:moveTo>
                  <a:pt x="391353" y="0"/>
                </a:moveTo>
                <a:cubicBezTo>
                  <a:pt x="-226127" y="38897"/>
                  <a:pt x="-86259" y="411428"/>
                  <a:pt x="623492" y="400898"/>
                </a:cubicBezTo>
                <a:lnTo>
                  <a:pt x="4904398" y="322224"/>
                </a:lnTo>
              </a:path>
            </a:pathLst>
          </a:custGeom>
          <a:noFill/>
          <a:ln w="25400" cap="rnd" cmpd="sng">
            <a:solidFill>
              <a:schemeClr val="dk1">
                <a:alpha val="100000"/>
              </a:schemeClr>
            </a:solidFill>
            <a:prstDash val="dash"/>
            <a:round/>
          </a:ln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7" name="任意多边形 1048736"/>
          <p:cNvSpPr/>
          <p:nvPr/>
        </p:nvSpPr>
        <p:spPr bwMode="auto">
          <a:xfrm>
            <a:off x="3271837" y="4524375"/>
            <a:ext cx="5486400" cy="192087"/>
          </a:xfrm>
          <a:custGeom>
            <a:avLst/>
            <a:gdLst/>
            <a:ahLst/>
            <a:cxnLst/>
            <a:rect l="0" t="0" r="0" b="0"/>
            <a:pathLst>
              <a:path w="764" h="70">
                <a:moveTo>
                  <a:pt x="3" y="1"/>
                </a:moveTo>
                <a:cubicBezTo>
                  <a:pt x="1" y="1"/>
                  <a:pt x="0" y="3"/>
                  <a:pt x="0" y="4"/>
                </a:cubicBezTo>
                <a:cubicBezTo>
                  <a:pt x="0" y="6"/>
                  <a:pt x="1" y="8"/>
                  <a:pt x="3" y="8"/>
                </a:cubicBezTo>
                <a:cubicBezTo>
                  <a:pt x="59" y="8"/>
                  <a:pt x="121" y="8"/>
                  <a:pt x="183" y="7"/>
                </a:cubicBezTo>
                <a:cubicBezTo>
                  <a:pt x="330" y="7"/>
                  <a:pt x="473" y="7"/>
                  <a:pt x="625" y="9"/>
                </a:cubicBezTo>
                <a:cubicBezTo>
                  <a:pt x="627" y="9"/>
                  <a:pt x="632" y="9"/>
                  <a:pt x="638" y="9"/>
                </a:cubicBezTo>
                <a:cubicBezTo>
                  <a:pt x="581" y="11"/>
                  <a:pt x="523" y="13"/>
                  <a:pt x="517" y="13"/>
                </a:cubicBezTo>
                <a:cubicBezTo>
                  <a:pt x="414" y="7"/>
                  <a:pt x="327" y="15"/>
                  <a:pt x="241" y="22"/>
                </a:cubicBezTo>
                <a:cubicBezTo>
                  <a:pt x="178" y="28"/>
                  <a:pt x="115" y="33"/>
                  <a:pt x="47" y="33"/>
                </a:cubicBezTo>
                <a:cubicBezTo>
                  <a:pt x="47" y="39"/>
                  <a:pt x="47" y="39"/>
                  <a:pt x="47" y="39"/>
                </a:cubicBezTo>
                <a:cubicBezTo>
                  <a:pt x="108" y="39"/>
                  <a:pt x="162" y="36"/>
                  <a:pt x="215" y="33"/>
                </a:cubicBezTo>
                <a:cubicBezTo>
                  <a:pt x="316" y="28"/>
                  <a:pt x="411" y="22"/>
                  <a:pt x="539" y="40"/>
                </a:cubicBezTo>
                <a:cubicBezTo>
                  <a:pt x="530" y="40"/>
                  <a:pt x="530" y="40"/>
                  <a:pt x="530" y="40"/>
                </a:cubicBezTo>
                <a:cubicBezTo>
                  <a:pt x="427" y="40"/>
                  <a:pt x="355" y="40"/>
                  <a:pt x="236" y="60"/>
                </a:cubicBezTo>
                <a:cubicBezTo>
                  <a:pt x="217" y="63"/>
                  <a:pt x="217" y="63"/>
                  <a:pt x="217" y="63"/>
                </a:cubicBezTo>
                <a:cubicBezTo>
                  <a:pt x="216" y="64"/>
                  <a:pt x="214" y="65"/>
                  <a:pt x="215" y="67"/>
                </a:cubicBezTo>
                <a:cubicBezTo>
                  <a:pt x="215" y="69"/>
                  <a:pt x="217" y="70"/>
                  <a:pt x="218" y="70"/>
                </a:cubicBezTo>
                <a:cubicBezTo>
                  <a:pt x="237" y="67"/>
                  <a:pt x="237" y="67"/>
                  <a:pt x="237" y="67"/>
                </a:cubicBezTo>
                <a:cubicBezTo>
                  <a:pt x="356" y="46"/>
                  <a:pt x="427" y="47"/>
                  <a:pt x="530" y="47"/>
                </a:cubicBezTo>
                <a:cubicBezTo>
                  <a:pt x="546" y="47"/>
                  <a:pt x="563" y="47"/>
                  <a:pt x="575" y="47"/>
                </a:cubicBezTo>
                <a:cubicBezTo>
                  <a:pt x="575" y="41"/>
                  <a:pt x="575" y="41"/>
                  <a:pt x="575" y="41"/>
                </a:cubicBezTo>
                <a:cubicBezTo>
                  <a:pt x="574" y="41"/>
                  <a:pt x="574" y="40"/>
                  <a:pt x="573" y="40"/>
                </a:cubicBezTo>
                <a:cubicBezTo>
                  <a:pt x="569" y="39"/>
                  <a:pt x="561" y="37"/>
                  <a:pt x="560" y="37"/>
                </a:cubicBezTo>
                <a:cubicBezTo>
                  <a:pt x="467" y="23"/>
                  <a:pt x="392" y="20"/>
                  <a:pt x="321" y="22"/>
                </a:cubicBezTo>
                <a:cubicBezTo>
                  <a:pt x="382" y="18"/>
                  <a:pt x="446" y="15"/>
                  <a:pt x="517" y="19"/>
                </a:cubicBezTo>
                <a:cubicBezTo>
                  <a:pt x="524" y="20"/>
                  <a:pt x="602" y="17"/>
                  <a:pt x="668" y="14"/>
                </a:cubicBezTo>
                <a:cubicBezTo>
                  <a:pt x="713" y="12"/>
                  <a:pt x="753" y="10"/>
                  <a:pt x="761" y="8"/>
                </a:cubicBezTo>
                <a:cubicBezTo>
                  <a:pt x="762" y="8"/>
                  <a:pt x="763" y="8"/>
                  <a:pt x="763" y="7"/>
                </a:cubicBezTo>
                <a:cubicBezTo>
                  <a:pt x="764" y="6"/>
                  <a:pt x="764" y="4"/>
                  <a:pt x="763" y="2"/>
                </a:cubicBezTo>
                <a:cubicBezTo>
                  <a:pt x="763" y="2"/>
                  <a:pt x="763" y="2"/>
                  <a:pt x="763" y="2"/>
                </a:cubicBezTo>
                <a:cubicBezTo>
                  <a:pt x="763" y="2"/>
                  <a:pt x="761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59" y="2"/>
                  <a:pt x="759" y="2"/>
                  <a:pt x="759" y="2"/>
                </a:cubicBezTo>
                <a:cubicBezTo>
                  <a:pt x="748" y="2"/>
                  <a:pt x="713" y="2"/>
                  <a:pt x="682" y="2"/>
                </a:cubicBezTo>
                <a:cubicBezTo>
                  <a:pt x="655" y="2"/>
                  <a:pt x="631" y="2"/>
                  <a:pt x="625" y="2"/>
                </a:cubicBezTo>
                <a:cubicBezTo>
                  <a:pt x="474" y="0"/>
                  <a:pt x="330" y="1"/>
                  <a:pt x="183" y="1"/>
                </a:cubicBezTo>
                <a:cubicBezTo>
                  <a:pt x="126" y="1"/>
                  <a:pt x="68" y="1"/>
                  <a:pt x="3" y="1"/>
                </a:cubicBezTo>
              </a:path>
            </a:pathLst>
          </a:custGeom>
          <a:solidFill>
            <a:schemeClr val="dk1">
              <a:alpha val="100000"/>
            </a:schemeClr>
          </a:solidFill>
          <a:ln>
            <a:noFill/>
          </a:ln>
        </p:spPr>
      </p:sp>
      <p:sp>
        <p:nvSpPr>
          <p:cNvPr id="1048738" name="文本框 1048737" descr="#clear#"/>
          <p:cNvSpPr txBox="1"/>
          <p:nvPr/>
        </p:nvSpPr>
        <p:spPr>
          <a:xfrm>
            <a:off x="3173412" y="3613150"/>
            <a:ext cx="5810250" cy="922337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dist" eaLnBrk="1" latin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5400">
                <a:latin typeface="新蒂黑板报" pitchFamily="66" charset="-122"/>
                <a:ea typeface="新蒂黑板报" pitchFamily="66" charset="-122"/>
              </a:rPr>
              <a:t>2</a:t>
            </a:r>
            <a:r>
              <a:rPr lang="zh-CN" altLang="en-US" sz="5400">
                <a:latin typeface="新蒂黑板报" pitchFamily="66" charset="-122"/>
                <a:ea typeface="新蒂黑板报" pitchFamily="66" charset="-122"/>
              </a:rPr>
              <a:t>、添加本章标题</a:t>
            </a:r>
          </a:p>
        </p:txBody>
      </p:sp>
      <p:pic>
        <p:nvPicPr>
          <p:cNvPr id="2097196" name="图片 2097195"/>
          <p:cNvPicPr>
            <a:picLocks/>
          </p:cNvPicPr>
          <p:nvPr/>
        </p:nvPicPr>
        <p:blipFill>
          <a:blip r:embed="rId2"/>
          <a:srcRect l="36353"/>
          <a:stretch>
            <a:fillRect/>
          </a:stretch>
        </p:blipFill>
        <p:spPr>
          <a:xfrm>
            <a:off x="4289425" y="1524000"/>
            <a:ext cx="3584575" cy="2065337"/>
          </a:xfrm>
          <a:prstGeom prst="rect">
            <a:avLst/>
          </a:prstGeom>
          <a:noFill/>
          <a:ln>
            <a:noFill/>
          </a:ln>
        </p:spPr>
      </p:pic>
      <p:pic>
        <p:nvPicPr>
          <p:cNvPr id="2097197" name="图片 2097196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9229725" y="1577975"/>
            <a:ext cx="1598612" cy="977900"/>
          </a:xfrm>
          <a:prstGeom prst="rect">
            <a:avLst/>
          </a:prstGeom>
          <a:noFill/>
          <a:ln>
            <a:noFill/>
          </a:ln>
        </p:spPr>
      </p:pic>
      <p:sp>
        <p:nvSpPr>
          <p:cNvPr id="1048739" name="文本框 1048738" descr="#clear#"/>
          <p:cNvSpPr txBox="1"/>
          <p:nvPr/>
        </p:nvSpPr>
        <p:spPr>
          <a:xfrm>
            <a:off x="3352800" y="4810125"/>
            <a:ext cx="5486400" cy="862012"/>
          </a:xfrm>
          <a:prstGeom prst="rect">
            <a:avLst/>
          </a:prstGeom>
          <a:noFill/>
          <a:ln>
            <a:noFill/>
          </a:ln>
        </p:spPr>
        <p:txBody>
          <a:bodyPr lIns="91440" tIns="45720" rIns="91440" bIns="45720">
            <a:spAutoFit/>
          </a:bodyPr>
          <a:lstStyle>
            <a:lvl1pPr marL="228600" indent="-228600" algn="l" rtl="0" fontAlgn="base" latinLnBrk="1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1pPr>
            <a:lvl2pPr marL="6858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4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2pPr>
            <a:lvl3pPr marL="11430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20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3pPr>
            <a:lvl4pPr marL="16002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4pPr>
            <a:lvl5pPr marL="2057400" indent="-228600" algn="l" rtl="0" fontAlgn="base" latinLnBrk="1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SzPct val="100000"/>
              <a:buFont typeface="Arial" pitchFamily="34" charset="0"/>
              <a:buChar char="•"/>
              <a:defRPr sz="1800" b="0" i="0" u="none" baseline="0">
                <a:solidFill>
                  <a:schemeClr val="dk1"/>
                </a:solidFill>
                <a:latin typeface="Calibri" pitchFamily="34" charset="0"/>
                <a:ea typeface="宋体" pitchFamily="2" charset="-122"/>
                <a:sym typeface="Calibri" pitchFamily="34" charset="0"/>
              </a:defRPr>
            </a:lvl5pPr>
          </a:lstStyle>
          <a:p>
            <a:pPr marL="0" lvl="0" indent="0" algn="ctr" eaLnBrk="1" latinLnBrk="1" hangingPunct="1">
              <a:lnSpc>
                <a:spcPct val="125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latin typeface="方正静蕾简体" pitchFamily="2" charset="-122"/>
                <a:ea typeface="方正静蕾简体" pitchFamily="2" charset="-122"/>
              </a:rPr>
              <a:t>A designer can use default text to simulate what text would look like. If it is not real text.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Default Color Scheme">
      <a:dk1>
        <a:srgbClr val="000000"/>
      </a:dk1>
      <a:lt1>
        <a:srgbClr val="FFFFFF"/>
      </a:lt1>
      <a:dk2>
        <a:srgbClr val="E7E6E6"/>
      </a:dk2>
      <a:lt2>
        <a:srgbClr val="44546A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000000"/>
      </a:accent5>
      <a:accent6>
        <a:srgbClr val="00000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Color Scheme 1">
        <a:dk1>
          <a:srgbClr val="000000"/>
        </a:dk1>
        <a:lt1>
          <a:srgbClr val="FFFFFF"/>
        </a:lt1>
        <a:dk2>
          <a:srgbClr val="E7E6E6"/>
        </a:dk2>
        <a:lt2>
          <a:srgbClr val="44546A"/>
        </a:lt2>
        <a:accent1>
          <a:srgbClr val="5B9BD5"/>
        </a:accent1>
        <a:accent2>
          <a:srgbClr val="ED7D31"/>
        </a:accent2>
        <a:accent3>
          <a:srgbClr val="FFFFFF"/>
        </a:accent3>
        <a:accent4>
          <a:srgbClr val="000000"/>
        </a:accent4>
        <a:accent5>
          <a:srgbClr val="000000"/>
        </a:accent5>
        <a:accent6>
          <a:srgbClr val="000000"/>
        </a:accent6>
        <a:hlink>
          <a:srgbClr val="0563C1"/>
        </a:hlink>
        <a:folHlink>
          <a:srgbClr val="954F72"/>
        </a:folHlink>
      </a:clrScheme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1448</Words>
  <Application>Microsoft Office PowerPoint</Application>
  <PresentationFormat>宽屏</PresentationFormat>
  <Paragraphs>210</Paragraphs>
  <Slides>30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42" baseType="lpstr">
      <vt:lpstr>Meiryo</vt:lpstr>
      <vt:lpstr>方正静蕾简体</vt:lpstr>
      <vt:lpstr>华文细黑</vt:lpstr>
      <vt:lpstr>宋体</vt:lpstr>
      <vt:lpstr>微软雅黑</vt:lpstr>
      <vt:lpstr>新蒂黑板报</vt:lpstr>
      <vt:lpstr>Arial</vt:lpstr>
      <vt:lpstr>Calibri</vt:lpstr>
      <vt:lpstr>Calibri Light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优品PPT</dc:creator>
  <dc:description>http://www.ypppt.com/</dc:description>
  <cp:lastModifiedBy>kan</cp:lastModifiedBy>
  <cp:revision>4</cp:revision>
  <dcterms:created xsi:type="dcterms:W3CDTF">2016-08-25T00:13:00Z</dcterms:created>
  <dcterms:modified xsi:type="dcterms:W3CDTF">2020-06-29T16:28:17Z</dcterms:modified>
  <cp:contentStatus>版本初始化</cp:contentStatus>
  <cp:version>1.0.0</cp:version>
</cp:coreProperties>
</file>